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notesSlides/notesSlide14.xml" ContentType="application/vnd.openxmlformats-officedocument.presentationml.notesSlide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notesSlides/notesSlide15.xml" ContentType="application/vnd.openxmlformats-officedocument.presentationml.notesSlide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notesSlides/notesSlide16.xml" ContentType="application/vnd.openxmlformats-officedocument.presentationml.notesSlide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notesSlides/notesSlide17.xml" ContentType="application/vnd.openxmlformats-officedocument.presentationml.notesSlide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116"/>
  </p:notesMasterIdLst>
  <p:sldIdLst>
    <p:sldId id="322" r:id="rId2"/>
    <p:sldId id="324" r:id="rId3"/>
    <p:sldId id="310" r:id="rId4"/>
    <p:sldId id="1137" r:id="rId5"/>
    <p:sldId id="1138" r:id="rId6"/>
    <p:sldId id="1140" r:id="rId7"/>
    <p:sldId id="1141" r:id="rId8"/>
    <p:sldId id="1176" r:id="rId9"/>
    <p:sldId id="1177" r:id="rId10"/>
    <p:sldId id="1187" r:id="rId11"/>
    <p:sldId id="1179" r:id="rId12"/>
    <p:sldId id="1189" r:id="rId13"/>
    <p:sldId id="643" r:id="rId14"/>
    <p:sldId id="1190" r:id="rId15"/>
    <p:sldId id="1163" r:id="rId16"/>
    <p:sldId id="1142" r:id="rId17"/>
    <p:sldId id="1162" r:id="rId18"/>
    <p:sldId id="1192" r:id="rId19"/>
    <p:sldId id="1054" r:id="rId20"/>
    <p:sldId id="1055" r:id="rId21"/>
    <p:sldId id="1161" r:id="rId22"/>
    <p:sldId id="1092" r:id="rId23"/>
    <p:sldId id="1094" r:id="rId24"/>
    <p:sldId id="1093" r:id="rId25"/>
    <p:sldId id="1096" r:id="rId26"/>
    <p:sldId id="1117" r:id="rId27"/>
    <p:sldId id="1111" r:id="rId28"/>
    <p:sldId id="1040" r:id="rId29"/>
    <p:sldId id="262" r:id="rId30"/>
    <p:sldId id="1036" r:id="rId31"/>
    <p:sldId id="263" r:id="rId32"/>
    <p:sldId id="266" r:id="rId33"/>
    <p:sldId id="1172" r:id="rId34"/>
    <p:sldId id="1020" r:id="rId35"/>
    <p:sldId id="1164" r:id="rId36"/>
    <p:sldId id="1202" r:id="rId37"/>
    <p:sldId id="1034" r:id="rId38"/>
    <p:sldId id="1171" r:id="rId39"/>
    <p:sldId id="1052" r:id="rId40"/>
    <p:sldId id="1041" r:id="rId41"/>
    <p:sldId id="1035" r:id="rId42"/>
    <p:sldId id="274" r:id="rId43"/>
    <p:sldId id="275" r:id="rId44"/>
    <p:sldId id="1015" r:id="rId45"/>
    <p:sldId id="961" r:id="rId46"/>
    <p:sldId id="963" r:id="rId47"/>
    <p:sldId id="281" r:id="rId48"/>
    <p:sldId id="1016" r:id="rId49"/>
    <p:sldId id="1042" r:id="rId50"/>
    <p:sldId id="261" r:id="rId51"/>
    <p:sldId id="1030" r:id="rId52"/>
    <p:sldId id="1032" r:id="rId53"/>
    <p:sldId id="1029" r:id="rId54"/>
    <p:sldId id="1031" r:id="rId55"/>
    <p:sldId id="964" r:id="rId56"/>
    <p:sldId id="1037" r:id="rId57"/>
    <p:sldId id="972" r:id="rId58"/>
    <p:sldId id="1038" r:id="rId59"/>
    <p:sldId id="1191" r:id="rId60"/>
    <p:sldId id="1045" r:id="rId61"/>
    <p:sldId id="265" r:id="rId62"/>
    <p:sldId id="1143" r:id="rId63"/>
    <p:sldId id="1144" r:id="rId64"/>
    <p:sldId id="979" r:id="rId65"/>
    <p:sldId id="976" r:id="rId66"/>
    <p:sldId id="1145" r:id="rId67"/>
    <p:sldId id="1146" r:id="rId68"/>
    <p:sldId id="978" r:id="rId69"/>
    <p:sldId id="981" r:id="rId70"/>
    <p:sldId id="1151" r:id="rId71"/>
    <p:sldId id="1150" r:id="rId72"/>
    <p:sldId id="982" r:id="rId73"/>
    <p:sldId id="1203" r:id="rId74"/>
    <p:sldId id="980" r:id="rId75"/>
    <p:sldId id="984" r:id="rId76"/>
    <p:sldId id="970" r:id="rId77"/>
    <p:sldId id="276" r:id="rId78"/>
    <p:sldId id="1046" r:id="rId79"/>
    <p:sldId id="985" r:id="rId80"/>
    <p:sldId id="1152" r:id="rId81"/>
    <p:sldId id="1154" r:id="rId82"/>
    <p:sldId id="996" r:id="rId83"/>
    <p:sldId id="997" r:id="rId84"/>
    <p:sldId id="1149" r:id="rId85"/>
    <p:sldId id="1153" r:id="rId86"/>
    <p:sldId id="989" r:id="rId87"/>
    <p:sldId id="1025" r:id="rId88"/>
    <p:sldId id="991" r:id="rId89"/>
    <p:sldId id="998" r:id="rId90"/>
    <p:sldId id="273" r:id="rId91"/>
    <p:sldId id="1027" r:id="rId92"/>
    <p:sldId id="1044" r:id="rId93"/>
    <p:sldId id="999" r:id="rId94"/>
    <p:sldId id="1194" r:id="rId95"/>
    <p:sldId id="1196" r:id="rId96"/>
    <p:sldId id="1195" r:id="rId97"/>
    <p:sldId id="1156" r:id="rId98"/>
    <p:sldId id="1001" r:id="rId99"/>
    <p:sldId id="1005" r:id="rId100"/>
    <p:sldId id="1006" r:id="rId101"/>
    <p:sldId id="1197" r:id="rId102"/>
    <p:sldId id="1204" r:id="rId103"/>
    <p:sldId id="1198" r:id="rId104"/>
    <p:sldId id="1205" r:id="rId105"/>
    <p:sldId id="1155" r:id="rId106"/>
    <p:sldId id="1199" r:id="rId107"/>
    <p:sldId id="1201" r:id="rId108"/>
    <p:sldId id="1160" r:id="rId109"/>
    <p:sldId id="1185" r:id="rId110"/>
    <p:sldId id="1183" r:id="rId111"/>
    <p:sldId id="1186" r:id="rId112"/>
    <p:sldId id="1013" r:id="rId113"/>
    <p:sldId id="1024" r:id="rId114"/>
    <p:sldId id="1049" r:id="rId1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5FF"/>
    <a:srgbClr val="0000FF"/>
    <a:srgbClr val="006600"/>
    <a:srgbClr val="546575"/>
    <a:srgbClr val="0172BB"/>
    <a:srgbClr val="115740"/>
    <a:srgbClr val="0D2234"/>
    <a:srgbClr val="021523"/>
    <a:srgbClr val="021D52"/>
    <a:srgbClr val="690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0" autoAdjust="0"/>
    <p:restoredTop sz="94277" autoAdjust="0"/>
  </p:normalViewPr>
  <p:slideViewPr>
    <p:cSldViewPr snapToGrid="0" snapToObjects="1">
      <p:cViewPr varScale="1">
        <p:scale>
          <a:sx n="163" d="100"/>
          <a:sy n="163" d="100"/>
        </p:scale>
        <p:origin x="156" y="210"/>
      </p:cViewPr>
      <p:guideLst/>
    </p:cSldViewPr>
  </p:slideViewPr>
  <p:outlineViewPr>
    <p:cViewPr>
      <p:scale>
        <a:sx n="33" d="100"/>
        <a:sy n="33" d="100"/>
      </p:scale>
      <p:origin x="0" y="-140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00:17:49.4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30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70 242 704 0 0,'0'0'9060'0'0,"0"0"-6483"0"0,0 6-2336 0 0,48 249 2032 0 0,-41-194-1755 0 0,11-104 701 0 0,-19 42-1221 0 0,1-1-1 0 0,0 1 1 0 0,0-1-1 0 0,0 1 1 0 0,0-1-1 0 0,0 1 1 0 0,0-1-1 0 0,0 1 1 0 0,1-1-1 0 0,-1 1 1 0 0,0-1-1 0 0,1 1 1 0 0,-1 0-1 0 0,1-1 1 0 0,0 1 0 0 0,-1 0-1 0 0,1-1 1 0 0,0 1-1 0 0,0 0 1 0 0,0 0-1 0 0,0 0 1 0 0,0-1-1 0 0,0 1 1 0 0,0 0-1 0 0,0 0 1 0 0,0 1-1 0 0,0-1 1 0 0,1 0-1 0 0,-1 0 1 0 0,0 1-1 0 0,1-1 1 0 0,-1 0-1 0 0,1 1 1 0 0,-1-1-1 0 0,0 1 1 0 0,1 0-1 0 0,-1 0 1 0 0,1-1 0 0 0,-1 1-1 0 0,1 0 1 0 0,-1 0-1 0 0,1 0 1 0 0,-1 1-1 0 0,1-1 1 0 0,-1 0-1 0 0,1 0 1 0 0,-1 1-1 0 0,1-1 1 0 0,-1 1-1 0 0,0-1 1 0 0,1 1-1 0 0,-1 0 1 0 0,0-1-1 0 0,0 1 1 0 0,1 0-1 0 0,-1 0 1 0 0,0 0-1 0 0,0 0 1 0 0,0 0-1 0 0,0 0 1 0 0,0 0 0 0 0,0 1-1 0 0,0-1 1 0 0,0 0-1 0 0,-1 0 1 0 0,1 1-1 0 0,0-1 3 0 0,1 1 11 0 0,0-1 0 0 0,0 1 0 0 0,1 0-1 0 0,-1-1 1 0 0,0 1 0 0 0,0 0 0 0 0,-1 0-1 0 0,1 0 1 0 0,0 0 0 0 0,-1 1 0 0 0,1-1 0 0 0,-1 0-1 0 0,0 1 1 0 0,0-1 0 0 0,0 1 0 0 0,0-1 0 0 0,0 1-1 0 0,0 0 1 0 0,-1-1 0 0 0,1 1 0 0 0,-1 0 0 0 0,0-1-1 0 0,1 1 1 0 0,-2 0 0 0 0,1 0 0 0 0,0-1 0 0 0,0 1-1 0 0,-1 0 1 0 0,1-1 0 0 0,-1 1 0 0 0,0-1-1 0 0,0 1 1 0 0,0 0 0 0 0,0-1 0 0 0,0 0 0 0 0,-1 1-1 0 0,1-1 1 0 0,-1 0 0 0 0,0 0 0 0 0,1 0 0 0 0,-1 0-1 0 0,0 0 1 0 0,0 0 0 0 0,0 0 0 0 0,-1 0 0 0 0,1-1-1 0 0,0 1 1 0 0,0-1 0 0 0,-1 0 0 0 0,1 0-1 0 0,-1 0 1 0 0,1 0 0 0 0,-1 0 0 0 0,0 0 0 0 0,1-1-1 0 0,-1 1 1 0 0,0-1 0 0 0,1 0 0 0 0,-1 0 0 0 0,0 0-1 0 0,0 0 1 0 0,1 0 0 0 0,-1-1 0 0 0,0 1 0 0 0,0-1-11 0 0,-19-12-4253 0 0,14 5-2113 0 0</inkml:trace>
  <inkml:trace contextRef="#ctx0" brushRef="#br0" timeOffset="309.85">454 248 4044 0 0,'0'0'5965'0'0,"0"0"-3944"0"0,0 0-1353 0 0,0 0 165 0 0,0 0-83 0 0,0 0-344 0 0,0 0-201 0 0,0 0-15 0 0,4-3-118 0 0,-1 3-85 0 0,-1-1 0 0 0,1 1 0 0 0,0-1 0 0 0,-1 1-1 0 0,1 0 1 0 0,0 0 0 0 0,-1 0 0 0 0,1 1 0 0 0,0-1 0 0 0,-1 0 0 0 0,1 1 0 0 0,-1 0 0 0 0,1 0-1 0 0,-1 0 1 0 0,1 0 0 0 0,-1 0 0 0 0,0 0 0 0 0,1 0 0 0 0,-1 1 0 0 0,0-1 0 0 0,0 1 0 0 0,0 0-1 0 0,0 0 1 0 0,0-1 0 0 0,-1 1 0 0 0,1 0 0 0 0,0 1 0 0 0,-1-1 0 0 0,1 0 0 0 0,-1 0 0 0 0,0 1-1 0 0,0-1 1 0 0,1 3 13 0 0,-1-3 10 0 0,0 1 0 0 0,0-1 0 0 0,0 1 0 0 0,0-1 0 0 0,0 1 0 0 0,-1-1 0 0 0,1 1 0 0 0,-1 0 0 0 0,1-1 0 0 0,-1 1 0 0 0,0 0 0 0 0,0-1 0 0 0,-1 1-1 0 0,1 0 1 0 0,0-1 0 0 0,-1 1 0 0 0,0-1 0 0 0,1 1 0 0 0,-1-1 0 0 0,0 1 0 0 0,0-1 0 0 0,-1 1 0 0 0,1-1 0 0 0,0 0 0 0 0,-1 1 0 0 0,1-1 0 0 0,-1 0 0 0 0,0 0 0 0 0,0 0-1 0 0,0 0 1 0 0,0-1 0 0 0,0 1 0 0 0,0-1 0 0 0,0 1 0 0 0,-1-1 0 0 0,1 1 0 0 0,0-1 0 0 0,-1 0 0 0 0,1 0 0 0 0,-1-1 0 0 0,1 1 0 0 0,-1 0 0 0 0,0-1 0 0 0,1 1 0 0 0,-1-1-1 0 0,0 0 1 0 0,1 0 0 0 0,-1 0 0 0 0,0 0 0 0 0,1-1 0 0 0,-1 1 0 0 0,-1-1-10 0 0,-17-2-4644 0 0,13-1-413 0 0</inkml:trace>
  <inkml:trace contextRef="#ctx0" brushRef="#br0" timeOffset="574.363">664 255 2856 0 0,'0'0'8225'0'0,"0"0"-6025"0"0,0 0-2278 0 0,0 0 447 0 0,-8 4 387 0 0,4-2-722 0 0,1-1-1 0 0,-1 1 1 0 0,0-1 0 0 0,1 1-1 0 0,-1 0 1 0 0,1 0-1 0 0,0 1 1 0 0,-1-1 0 0 0,1 1-1 0 0,0 0 1 0 0,1-1 0 0 0,-1 1-1 0 0,0 0 1 0 0,1 1 0 0 0,0-1-1 0 0,-1 0 1 0 0,1 1-1 0 0,1-1 1 0 0,-1 1 0 0 0,0 0-1 0 0,1 0 1 0 0,0 0 0 0 0,0-1-1 0 0,0 1 1 0 0,0 0 0 0 0,1 0-1 0 0,0 0 1 0 0,-1 0-1 0 0,1 0 1 0 0,1 0 0 0 0,-1 0-1 0 0,1 0 1 0 0,-1 0 0 0 0,1 0-1 0 0,0 0 1 0 0,0 0 0 0 0,1 0-1 0 0,-1-1 1 0 0,1 1-1 0 0,2 2-33 0 0,42 19-480 0 0,-11-19-2995 0 0,-19-5-2166 0 0</inkml:trace>
  <inkml:trace contextRef="#ctx0" brushRef="#br0" timeOffset="5799.364">375 612 2340 0 0,'0'0'556'0'0,"0"0"1876"0"0,0 0-873 0 0,0 0-1212 0 0,0 0-86 0 0,0 0 279 0 0,0 0 70 0 0,-1 7-81 0 0,1-3-411 0 0,0 0 0 0 0,-1 0 0 0 0,1-1 1 0 0,-1 1-1 0 0,0 0 0 0 0,0 0 0 0 0,0 0 1 0 0,-1 0-1 0 0,1-1 0 0 0,-1 1 0 0 0,0-1 1 0 0,0 1-1 0 0,0-1 0 0 0,-1 0 0 0 0,1 1 1 0 0,-1-1-1 0 0,0 0 0 0 0,1-1 1 0 0,-1 1-1 0 0,-1-1 0 0 0,1 1 0 0 0,0-1 1 0 0,-1 0-1 0 0,1 0 0 0 0,-1 0 0 0 0,1 0 1 0 0,-1-1-1 0 0,0 0 0 0 0,-2 1-118 0 0,-5 0 64 0 0,0-1 0 0 0,-1-1-1 0 0,1 1 1 0 0,0-2 0 0 0,0 0-1 0 0,0 0 1 0 0,0-1 0 0 0,0 0 0 0 0,0-1-1 0 0,0 0 1 0 0,0-1 0 0 0,1 0 0 0 0,0-1-1 0 0,0 0 1 0 0,0 0 0 0 0,0-1-1 0 0,1-1 1 0 0,0 1 0 0 0,0-1 0 0 0,1-1-1 0 0,0 0 1 0 0,0 0 0 0 0,1 0 0 0 0,0-1-1 0 0,0 0 1 0 0,-4-10-64 0 0,-14-144 295 0 0,22 152-277 0 0,0 0-1 0 0,1 0 1 0 0,0-1-1 0 0,1 1 1 0 0,0-1-1 0 0,1 1 1 0 0,0-1-1 0 0,1 1 1 0 0,0-1-1 0 0,1 1 1 0 0,0 0-1 0 0,1 0 1 0 0,0 0-1 0 0,1 0 0 0 0,0 0 1 0 0,1 0-1 0 0,0 1 1 0 0,0 0-1 0 0,3-3-17 0 0,-4 9-67 0 0,1 0-1 0 0,-1 0 0 0 0,1 0 0 0 0,0 0 1 0 0,0 1-1 0 0,0 0 0 0 0,0 0 0 0 0,1 0 1 0 0,-1 1-1 0 0,1 0 0 0 0,0 0 0 0 0,-1 0 1 0 0,1 1-1 0 0,0 0 0 0 0,0 0 1 0 0,0 0-1 0 0,0 1 0 0 0,0 0 0 0 0,0 0 1 0 0,0 0-1 0 0,0 1 0 0 0,0 0 0 0 0,0 0 1 0 0,0 0-1 0 0,0 1 0 0 0,-1 0 0 0 0,1 0 1 0 0,-1 1-1 0 0,1-1 0 0 0,-1 1 0 0 0,0 0 1 0 0,0 1-1 0 0,0-1 0 0 0,0 1 0 0 0,3 4 68 0 0,12 15 39 0 0,-1 0-1 0 0,-2 1 1 0 0,0 1-1 0 0,-2 1 0 0 0,-1 0 1 0 0,-1 1-1 0 0,-1 1 0 0 0,-1 0 1 0 0,4 20-39 0 0,-17 56 362 0 0,-9-60-3705 0 0,9-40 2674 0 0,-1 7-3459 0 0</inkml:trace>
  <inkml:trace contextRef="#ctx0" brushRef="#br0" timeOffset="6264.476">347 726 1188 0 0,'0'0'1865'0'0,"0"0"2574"0"0,0 0-2442 0 0,0 0-1538 0 0,0 0-175 0 0,0 0 252 0 0,3 7 18 0 0,9 30 63 0 0,-1 1-312 0 0,2-1 0 0 0,2 0 0 0 0,1-1 0 0 0,1 0 1 0 0,3-2-1 0 0,19 27-305 0 0,0-17 1034 0 0,-41-92-1295 0 0,7 32-141 0 0,15 37 202 0 0,14 44 266 0 0,-34-64-19 0 0,1 0-1 0 0,-1 1 1 0 0,0-1 0 0 0,0 0-1 0 0,0 1 1 0 0,0-1-1 0 0,0 0 1 0 0,0 1-1 0 0,-1-1 1 0 0,1 0-1 0 0,0 1 1 0 0,-1-1 0 0 0,1 0-1 0 0,-1 1 1 0 0,1-1-1 0 0,-1 0 1 0 0,1 0-1 0 0,-1 0 1 0 0,0 1-1 0 0,0-1 1 0 0,0 0 0 0 0,0 0-1 0 0,1 0 1 0 0,-1 0-1 0 0,0-1 1 0 0,-1 1-1 0 0,1 0 1 0 0,0 0-1 0 0,0 0 1 0 0,0-1 0 0 0,0 1-1 0 0,-1-1 1 0 0,1 1-1 0 0,0-1 1 0 0,-1 1-1 0 0,1-1 1 0 0,0 0-1 0 0,-1 0 1 0 0,1 0 0 0 0,0 0-1 0 0,-1 0 1 0 0,1 0-1 0 0,0 0 1 0 0,-1 0-1 0 0,1 0 1 0 0,0 0-1 0 0,-1-1 1 0 0,1 1 0 0 0,0-1-1 0 0,-1 1 1 0 0,1-1-1 0 0,-1 0-46 0 0,-38-13-822 0 0,12-6-5877 0 0,21 13 1052 0 0</inkml:trace>
  <inkml:trace contextRef="#ctx0" brushRef="#br0" timeOffset="8488.403">760 436 1436 0 0,'0'0'1089'0'0,"0"0"1049"0"0,0 0-1051 0 0,0 0-629 0 0,6 2 9 0 0,-1 0-195 0 0,0 0 1 0 0,0-1 0 0 0,0 0-1 0 0,0 1 1 0 0,0-2 0 0 0,0 1 0 0 0,1-1-1 0 0,-1 1 1 0 0,0-2 0 0 0,0 1 0 0 0,0 0-1 0 0,1-1 1 0 0,-1 0 0 0 0,0 0-1 0 0,0-1 1 0 0,0 1 0 0 0,0-1 0 0 0,-1 0-1 0 0,1 0 1 0 0,0-1 0 0 0,-1 0-1 0 0,0 1 1 0 0,1-1 0 0 0,-1-1-273 0 0,3-2 10 0 0,-1 0 0 0 0,0 0 0 0 0,-1 0 0 0 0,1-1-1 0 0,-1 0 1 0 0,-1 0 0 0 0,1 0 0 0 0,-1-1 0 0 0,0 1 0 0 0,-1-1 0 0 0,0 0 0 0 0,0 0 0 0 0,-1 0 0 0 0,0 0 0 0 0,0-1-1 0 0,-1 1 1 0 0,0-1 0 0 0,0 1 0 0 0,-1-1 0 0 0,0 1 0 0 0,-1-1 0 0 0,0 1 0 0 0,0-1 0 0 0,-1 1 0 0 0,0 0 0 0 0,0 0-1 0 0,-1 0 1 0 0,0 0 0 0 0,-1 0 0 0 0,1 0 0 0 0,-1 1 0 0 0,-6-8-10 0 0,2 3-44 0 0,0 0 1 0 0,-1 1-1 0 0,-1-1 1 0 0,0 2-1 0 0,0-1 1 0 0,-1 2-1 0 0,-1-1 1 0 0,1 1-1 0 0,-2 1 1 0 0,1 0-1 0 0,-1 1 1 0 0,0 0-1 0 0,0 1 1 0 0,-1 1-1 0 0,0 0 1 0 0,0 1-1 0 0,0 0 1 0 0,0 1-1 0 0,-2 1 44 0 0,8 0-20 0 0,0 2 0 0 0,-1-1 0 0 0,1 1 0 0 0,0 1 0 0 0,0-1 0 0 0,-1 1 0 0 0,1 1-1 0 0,0-1 1 0 0,0 2 0 0 0,0-1 0 0 0,0 1 0 0 0,0 0 0 0 0,1 1 0 0 0,0-1-1 0 0,-1 1 1 0 0,1 1 0 0 0,0 0 0 0 0,1 0 0 0 0,-1 0 0 0 0,1 1 0 0 0,0-1 0 0 0,1 2-1 0 0,-1-1 1 0 0,1 0 0 0 0,0 1 0 0 0,1 0 0 0 0,0 0 0 0 0,0 1 0 0 0,0-1-1 0 0,-1 7 21 0 0,-1-3 59 0 0,1 0-1 0 0,0 1 1 0 0,1-1 0 0 0,0 1-1 0 0,1 0 1 0 0,0 0-1 0 0,1 0 1 0 0,0 0-1 0 0,1 0 1 0 0,0 1-1 0 0,1-1 1 0 0,0 0-1 0 0,1 0 1 0 0,1 1-1 0 0,0-1 1 0 0,0 0-1 0 0,2 0 1 0 0,-1 0-1 0 0,1-1 1 0 0,1 1-1 0 0,0-1 1 0 0,1 0-1 0 0,0 0 1 0 0,0-1-1 0 0,1 0 1 0 0,1 0-1 0 0,-1-1 1 0 0,2 1-1 0 0,-1-2 1 0 0,4 3-59 0 0,101 39 362 0 0,-33-38-4776 0 0,-58-11-228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6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88 184 0 0,'0'0'11014'0'0,"0"0"-7750"0"0,0 0-2835 0 0,0 0-348 0 0,0 0-12 0 0,0 0 31 0 0,0 0-20 0 0,5-2-34 0 0,-4 1-55 0 0,1 1 0 0 0,-1-1 1 0 0,1 1-1 0 0,-1-1 0 0 0,0 0 1 0 0,1 1-1 0 0,-1-1 0 0 0,0 0 0 0 0,0 0 1 0 0,0 0-1 0 0,1 0 0 0 0,-1 0 1 0 0,0 0-1 0 0,0 0 0 0 0,0 0 1 0 0,-1 0-1 0 0,1-1 0 0 0,0 1 0 0 0,0 0 1 0 0,-1-1-1 0 0,1 1 0 0 0,-1 0 1 0 0,1-1-1 0 0,-1 1 0 0 0,1-1 1 0 0,-1 1-1 0 0,0-1 0 0 0,0 1 0 0 0,0-1 1 0 0,0 1-1 0 0,0-1 0 0 0,0 1 1 0 0,0-1-1 0 0,0 1 0 0 0,-1-1 1 0 0,1 1-1 0 0,-1-1 0 0 0,1 1 0 0 0,-1 0 1 0 0,1-1-1 0 0,-1 1 0 0 0,0 0 1 0 0,1-1-1 0 0,-1 1 0 0 0,0 0 1 0 0,0 0-1 0 0,0 0 0 0 0,0 0 0 0 0,0 0 1 0 0,0 0-1 0 0,-1 0 0 0 0,1 0 1 0 0,0 0-1 0 0,0 0 0 0 0,-1 1 1 0 0,1-1-1 0 0,-1 1 0 0 0,1-1 0 0 0,0 1 1 0 0,-1-1-1 0 0,0 1 9 0 0,1-2-4 0 0,-1 0 0 0 0,0 1 0 0 0,0-1 0 0 0,1 1 0 0 0,-1-1 0 0 0,0 1 0 0 0,0 0 0 0 0,0 0 0 0 0,-1 0 0 0 0,1 0 0 0 0,0 0 0 0 0,0 0 0 0 0,-1 1 0 0 0,1-1 0 0 0,0 1-1 0 0,-1-1 1 0 0,1 1 0 0 0,0 0 0 0 0,-1 0 0 0 0,1 0 0 0 0,0 0 0 0 0,-1 1 0 0 0,1-1 0 0 0,0 1 0 0 0,-1-1 0 0 0,1 1 0 0 0,0 0 0 0 0,0 0 0 0 0,-1 0 0 0 0,1 0 0 0 0,0 0 0 0 0,0 0 0 0 0,0 0 0 0 0,0 1 0 0 0,1-1 0 0 0,-1 1 0 0 0,0 0 0 0 0,1-1 0 0 0,-1 1 0 0 0,1 0 0 0 0,-1 0 0 0 0,1 0 0 0 0,0 0 0 0 0,0 0 0 0 0,0 0-1 0 0,0 1 1 0 0,0-1 0 0 0,0 0 0 0 0,1 0 0 0 0,-1 1 0 0 0,1-1 0 0 0,-1 0 0 0 0,1 1 0 0 0,0-1 0 0 0,0 0 0 0 0,0 1 0 0 0,0-1 0 0 0,1 0 0 0 0,-1 1 0 0 0,0-1 0 0 0,1 1 4 0 0,0 0 66 0 0,0-1 1 0 0,0 1-1 0 0,-1-1 0 0 0,2 1 1 0 0,-1-1-1 0 0,0 0 1 0 0,0 1-1 0 0,1-1 0 0 0,-1 0 1 0 0,1 0-1 0 0,0 0 0 0 0,-1 0 1 0 0,1 0-1 0 0,0 0 1 0 0,0-1-1 0 0,0 1 0 0 0,1-1 1 0 0,-1 1-1 0 0,0-1 0 0 0,1 0 1 0 0,-1 0-1 0 0,0 0 1 0 0,1 0-1 0 0,-1 0 0 0 0,1-1 1 0 0,2 1-67 0 0,25 3-3538 0 0,-31-6-930 0 0,-9-6-2798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4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12657 0 0,'0'0'1361'0'0,"0"0"-926"0"0,0 0-192 0 0,0 0 115 0 0,0 0-189 0 0,0 0-282 0 0,0 0-774 0 0,26-12-1372 0 0,-19 12 2398 0 0,0 0 0 0 0,1 0 0 0 0,-1 1 0 0 0,0 0 0 0 0,0 0 0 0 0,0 1 0 0 0,0 0-1 0 0,0 0 1 0 0,0 0 0 0 0,0 1 0 0 0,-1 0 0 0 0,1 0 0 0 0,-1 1 0 0 0,0 0 0 0 0,0 0-1 0 0,0 0 1 0 0,-1 1 0 0 0,1 0 0 0 0,-1 0 0 0 0,0 0 0 0 0,-1 1 0 0 0,1 0 0 0 0,-1 0-1 0 0,3 6-138 0 0,-8-8 66 0 0,0-1-1 0 0,0 1 0 0 0,0 0 0 0 0,0 0 0 0 0,-1-1 0 0 0,0 1 0 0 0,0-1 0 0 0,0 1 0 0 0,0-1 1 0 0,0 0-1 0 0,-1 0 0 0 0,1 0 0 0 0,-1 0 0 0 0,0 0 0 0 0,0 0 0 0 0,0-1 0 0 0,0 0 1 0 0,0 1-1 0 0,-1-1 0 0 0,1 0 0 0 0,-1-1 0 0 0,1 1 0 0 0,-1-1 0 0 0,0 1 0 0 0,-2-1-65 0 0,-35 7-4978 0 0,33-10-1492 0 0</inkml:trace>
  <inkml:trace contextRef="#ctx0" brushRef="#br0" timeOffset="249.975">197 1 12137 0 0,'0'0'1100'0'0,"0"0"-1100"0"0,0 0 0 0 0,0 0 580 0 0,0 0 28 0 0,-18 41 212 0 0,11-29 48 0 0,6 1-375 0 0,-2 2-281 0 0,3-2-160 0 0,0 1 20 0 0,7-1-8 0 0,1-2 84 0 0,2 0-148 0 0,6-3-248 0 0,1 1-1221 0 0,0-6-1195 0 0,-2 1-3820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8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0 5917 0 0,'0'0'4113'0'0,"0"0"-2361"0"0,0 0-816 0 0,0 0-143 0 0,0 0-295 0 0,0 0-298 0 0,0 0 85 0 0,0 0 141 0 0,-1 8 61 0 0,-1 1-352 0 0,-1-1 0 0 0,1 0 0 0 0,-2 1 0 0 0,1-1-1 0 0,-1 0 1 0 0,0-1 0 0 0,-1 1 0 0 0,0-1-1 0 0,0 1 1 0 0,0-1 0 0 0,-1-1 0 0 0,0 1 0 0 0,-4 2-135 0 0,8-8 2 0 0,0-1 1 0 0,1 0 0 0 0,-1 1 0 0 0,1-1 0 0 0,0 1 0 0 0,-1-1 0 0 0,1 1 0 0 0,-1 0 0 0 0,1 0 0 0 0,0 0 0 0 0,-1 0-1 0 0,1 0 1 0 0,0 0 0 0 0,0 0 0 0 0,0 0 0 0 0,0 0 0 0 0,0 0 0 0 0,0 0 0 0 0,0 1 0 0 0,0-1 0 0 0,1 0-1 0 0,-1 1 1 0 0,0-1 0 0 0,1 1 0 0 0,-1-1 0 0 0,1 1 0 0 0,-1-1 0 0 0,1 1 0 0 0,0-1 0 0 0,0 1 0 0 0,0-1 0 0 0,0 1-1 0 0,0 0 1 0 0,0-1 0 0 0,0 1 0 0 0,0-1 0 0 0,1 1 0 0 0,-1-1 0 0 0,0 1 0 0 0,1-1 0 0 0,-1 1 0 0 0,1-1-1 0 0,0 1 1 0 0,0-1 0 0 0,-1 0 0 0 0,1 1 0 0 0,0-1 0 0 0,0 0 0 0 0,0 0 0 0 0,0 0 0 0 0,0 0 0 0 0,1 0-1 0 0,-1 0 1 0 0,0 0 0 0 0,0 0 0 0 0,1 0 0 0 0,-1 0 0 0 0,1-1 0 0 0,-1 1 0 0 0,0 0 0 0 0,1-1 0 0 0,-1 0 0 0 0,1 1-1 0 0,-1-1 1 0 0,1 0 0 0 0,0 0 0 0 0,-1 1 0 0 0,1-1 0 0 0,-1 0 0 0 0,1-1-3 0 0,7 3 60 0 0,0-1-1 0 0,-1-1 1 0 0,1 0 0 0 0,0 0-1 0 0,0-1 1 0 0,0 0-1 0 0,-1 0 1 0 0,1-1 0 0 0,0 0-1 0 0,-1 0 1 0 0,0-1 0 0 0,1 0-1 0 0,-1-1 1 0 0,0 0 0 0 0,3-2-60 0 0,-11-44-1019 0 0,-7 40 231 0 0,10 37 1321 0 0,-15 105 1513 0 0,13-112-3392 0 0,3-17-2002 0 0,4-3-3319 0 0,2-4-1002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9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5260 0 0,'0'0'5309'0'0,"0"0"-3385"0"0,0 0-1518 0 0,0 0-18 0 0,0 0 464 0 0,-2 6 291 0 0,-20 58 1061 0 0,-32 153-214 0 0,70-165-1845 0 0,4-42-3144 0 0,-14-11-524 0 0,0-6-2791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50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14497 0 0,'0'0'2133'0'0,"0"0"-1357"0"0,0 0-466 0 0,0 0-86 0 0,0 0-133 0 0,0 0-75 0 0,0 0-31 0 0,0 0-85 0 0,0 0-219 0 0,27 5-546 0 0,-16 7 1015 0 0,-9-11-167 0 0,0 0-1 0 0,0 0 1 0 0,-1 0-1 0 0,1 0 1 0 0,0 0-1 0 0,-1 0 1 0 0,1 1-1 0 0,-1-1 1 0 0,1 0 0 0 0,-1 1-1 0 0,0-1 1 0 0,0 1-1 0 0,0 0 1 0 0,1-1-1 0 0,-2 1 1 0 0,1 0-1 0 0,0 0 1 0 0,0-1-1 0 0,0 1 1 0 0,-1 0 0 0 0,1 0-1 0 0,-1 0 1 0 0,0 0-1 0 0,1 0 1 0 0,-1 0-1 0 0,0 0 1 0 0,0 0-1 0 0,0 0 1 0 0,-1 0-1 0 0,1 0 1 0 0,0 0-1 0 0,-1 0 1 0 0,1 0 0 0 0,-1-1-1 0 0,1 1 1 0 0,-1 0-1 0 0,0 0 1 0 0,0 0-1 0 0,0-1 1 0 0,0 1-1 0 0,0 0 1 0 0,-1-1-1 0 0,1 1 18 0 0,28 36-625 0 0,-22-32 583 0 0,39 52 1394 0 0,-44-57-1324 0 0,1 0 0 0 0,-1 1-1 0 0,1-1 1 0 0,-1 0-1 0 0,1 0 1 0 0,-1 0 0 0 0,0 1-1 0 0,0-1 1 0 0,1 0-1 0 0,-1 0 1 0 0,0 1 0 0 0,0-1-1 0 0,0 0 1 0 0,-1 0-1 0 0,1 1 1 0 0,0-1-1 0 0,0 0 1 0 0,-1 0 0 0 0,1 0-1 0 0,0 1 1 0 0,-1-1-1 0 0,1 0 1 0 0,-1 0 0 0 0,0 0-1 0 0,1 0 1 0 0,-1 0-1 0 0,0 0 1 0 0,0 0 0 0 0,1 0-1 0 0,-1 0 1 0 0,0 0-1 0 0,0 0 1 0 0,0-1-1 0 0,0 1 1 0 0,0 0 0 0 0,0-1-1 0 0,-1 1 1 0 0,1-1-1 0 0,0 1 1 0 0,0-1 0 0 0,0 1-1 0 0,0-1 1 0 0,-1 0-1 0 0,1 1 1 0 0,0-1-1 0 0,0 0 1 0 0,-1 0 0 0 0,1 0-1 0 0,0 0 1 0 0,0 0-1 0 0,-1 0 1 0 0,1-1-28 0 0,-109-2 599 0 0,74-7-2845 0 0,5-5-3652 0 0,18 3-3252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9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1 135 6741 0 0,'0'0'1354'0'0,"0"0"-950"0"0,0 0-238 0 0,0 0 514 0 0,0 0 252 0 0,0 0-45 0 0,0 0-303 0 0,0 0-316 0 0,3-2-202 0 0,2 1 36 0 0,-1 1 1 0 0,0-1 0 0 0,0 1 0 0 0,0 0-1 0 0,0 1 1 0 0,1-1 0 0 0,-1 1-1 0 0,0-1 1 0 0,0 1 0 0 0,0 1-1 0 0,0-1 1 0 0,0 0 0 0 0,0 1-1 0 0,-1 0 1 0 0,1 0 0 0 0,0 0 0 0 0,-1 0-1 0 0,1 1 1 0 0,-1 0 0 0 0,0-1-1 0 0,0 1 1 0 0,0 0 0 0 0,0 0-1 0 0,-1 1 1 0 0,1-1 0 0 0,-1 1-1 0 0,0-1 1 0 0,0 1 0 0 0,0 0 0 0 0,0-1-1 0 0,-1 1 1 0 0,1 0 0 0 0,-1 0-1 0 0,0 0 1 0 0,0 0 0 0 0,-1 1-1 0 0,1-1 1 0 0,-1 4-103 0 0,-57 45 1522 0 0,6-43-3841 0 0,46-11-724 0 0,2-5-2884 0 0</inkml:trace>
  <inkml:trace contextRef="#ctx0" brushRef="#br0" timeOffset="421.832">210 131 4272 0 0,'0'0'6420'0'0,"0"0"-4284"0"0,0 0-1555 0 0,0 0-217 0 0,0 0 61 0 0,-6 0 80 0 0,2 0-426 0 0,1 1-1 0 0,-1-1 1 0 0,1 1 0 0 0,-1 0-1 0 0,1 0 1 0 0,-1 0-1 0 0,1 0 1 0 0,0 0-1 0 0,-1 1 1 0 0,1 0-1 0 0,0 0 1 0 0,0 0-1 0 0,0 0 1 0 0,0 0-1 0 0,1 0 1 0 0,-1 1 0 0 0,1-1-1 0 0,-1 1 1 0 0,1 0-1 0 0,0 0 1 0 0,0 0-1 0 0,0 0 1 0 0,0 0-1 0 0,1 0 1 0 0,-1 0-1 0 0,1 1 1 0 0,0-1-1 0 0,0 0 1 0 0,0 1 0 0 0,0 0-79 0 0,0 0 42 0 0,0 0 0 0 0,0 0 0 0 0,1-1 1 0 0,-1 1-1 0 0,1 0 0 0 0,0 0 1 0 0,0 0-1 0 0,0 0 0 0 0,1 0 1 0 0,-1-1-1 0 0,1 1 0 0 0,0 0 0 0 0,0 0 1 0 0,1-1-1 0 0,-1 1 0 0 0,1-1 1 0 0,-1 1-1 0 0,1-1 0 0 0,0 1 0 0 0,1-1 1 0 0,-1 0-1 0 0,0 0 0 0 0,1 0 1 0 0,0-1-1 0 0,-1 1 0 0 0,1 0 1 0 0,0-1-1 0 0,1 0 0 0 0,-1 0 0 0 0,0 0 1 0 0,1 0-1 0 0,-1 0 0 0 0,1-1 1 0 0,-1 1-1 0 0,1-1 0 0 0,0 0 1 0 0,1 0-43 0 0,64-3-6483 0 0,-50-6-607 0 0</inkml:trace>
  <inkml:trace contextRef="#ctx0" brushRef="#br0" timeOffset="736.014">343 1 8293 0 0,'0'0'4624'0'0,"0"0"-3432"0"0,0 0-1100 0 0,0 0-40 0 0,0 0-136 0 0,0 0-113 0 0,7 0 52 0 0,-1-1 198 0 0,0 1-1 0 0,0 1 1 0 0,0-1 0 0 0,0 1-1 0 0,0 0 1 0 0,-1 0-1 0 0,1 1 1 0 0,0-1 0 0 0,-1 1-1 0 0,1 1 1 0 0,-1-1-1 0 0,1 1 1 0 0,-1 0 0 0 0,0 0-1 0 0,0 0 1 0 0,-1 1-1 0 0,1 0 1 0 0,-1 0 0 0 0,1 0-1 0 0,-1 0 1 0 0,0 1-1 0 0,-1-1 1 0 0,1 1 0 0 0,-1 0-1 0 0,0 0 1 0 0,1 5-53 0 0,-4-8 59 0 0,0 1 0 0 0,-1 0 0 0 0,0-1 0 0 0,0 1 0 0 0,0 0 0 0 0,0-1 0 0 0,0 1 0 0 0,0-1 0 0 0,-1 0 0 0 0,1 1 1 0 0,-1-1-1 0 0,1 0 0 0 0,-1 0 0 0 0,0 0 0 0 0,0 0 0 0 0,0 0 0 0 0,0 0 0 0 0,0-1 0 0 0,-1 1 0 0 0,1-1 0 0 0,0 1 0 0 0,-1-1 1 0 0,1 0-1 0 0,-1 0 0 0 0,-2 1-59 0 0,-35 30 393 0 0,92-26 592 0 0,-8-7-2628 0 0,-13-1-3530 0 0,-11 2-2249 0 0</inkml:trace>
  <inkml:trace contextRef="#ctx0" brushRef="#br0" timeOffset="970.364">860 268 15117 0 0,'0'0'1260'0'0,"0"0"-1260"0"0,0 0 0 0 0,0 0 481 0 0,-48 3-241 0 0,27-4-168 0 0,-2-1-64 0 0,-2-1-8 0 0,3-1-885 0 0,-2 0-223 0 0,5-1-656 0 0,4-1-1264 0 0,4 0-2181 0 0</inkml:trace>
  <inkml:trace contextRef="#ctx0" brushRef="#br0" timeOffset="1220.341">772 187 7537 0 0,'0'0'3973'0'0,"6"6"-2564"0"0,-1-3-1203 0 0,-1 1 1 0 0,0 0-1 0 0,0 1 1 0 0,0-1-1 0 0,0 1 1 0 0,-1 0-1 0 0,1 0 1 0 0,-1 0-1 0 0,0 0 1 0 0,-1 1-1 0 0,1-1 1 0 0,-1 1-1 0 0,-1-1 1 0 0,1 1-1 0 0,-1 0 1 0 0,1 0-1 0 0,-2 0 1 0 0,1 0-1 0 0,-1-1 1 0 0,0 1-1 0 0,0 0 1 0 0,0 0-1 0 0,-1 0 1 0 0,0 0-1 0 0,0 0 1 0 0,-1 0-1 0 0,0 0-206 0 0,-15 29 173 0 0,6-22-2751 0 0,11-13-336 0 0,2-1-2416 0 0,5-7-2515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59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18122 0 0,'0'0'1964'0'0,"0"0"-1964"0"0,0 0-48 0 0,0 0-476 0 0,0 0 8 0 0,0 0 316 0 0,0 0-328 0 0,0 0-2557 0 0,4 35-9176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51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78 6733 0 0,'0'0'6008'0'0,"0"0"-4406"0"0,0 0-1440 0 0,6-3-152 0 0,-3 2-14 0 0,-1-1 0 0 0,1 1 1 0 0,0 0-1 0 0,-1-1 0 0 0,1 1 0 0 0,0 1 0 0 0,0-1 0 0 0,0 0 0 0 0,0 1 0 0 0,0-1 0 0 0,0 1 0 0 0,0 0 0 0 0,0 0 0 0 0,0 0 1 0 0,0 1-1 0 0,0-1 0 0 0,0 0 0 0 0,-1 1 0 0 0,1 0 0 0 0,0 0 0 0 0,0 0 0 0 0,0 0 0 0 0,-1 0 0 0 0,1 1 0 0 0,0-1 0 0 0,-1 1 1 0 0,0 0-1 0 0,1 0 0 0 0,-1-1 0 0 0,0 1 0 0 0,0 1 0 0 0,1-1 4 0 0,-1-1 68 0 0,1 1 0 0 0,0 0-1 0 0,-1-1 1 0 0,1 1 0 0 0,-1 0 0 0 0,1 0-1 0 0,-1 1 1 0 0,0-1 0 0 0,0 0 0 0 0,0 1 0 0 0,0-1-1 0 0,0 1 1 0 0,-1 0 0 0 0,1-1 0 0 0,-1 1-1 0 0,0 0 1 0 0,1 0 0 0 0,-1 0 0 0 0,-1 0-1 0 0,1 0 1 0 0,0 0 0 0 0,-1 0 0 0 0,0 1 0 0 0,1-1-1 0 0,-1 0 1 0 0,0 0 0 0 0,-1 0 0 0 0,1 0-1 0 0,0 0 1 0 0,-1 0 0 0 0,0 1 0 0 0,0-1 0 0 0,0 0-1 0 0,0-1 1 0 0,0 1 0 0 0,-1 0 0 0 0,1 0-1 0 0,-1 0 1 0 0,0-1 0 0 0,0 1 0 0 0,0-1 0 0 0,0 0-1 0 0,0 1 1 0 0,0-1 0 0 0,-1 0 0 0 0,1 0-1 0 0,-1 0 1 0 0,1-1 0 0 0,-2 1-68 0 0,-45 10 6 0 0,16-14-4071 0 0,26-1-1677 0 0,5-7-2168 0 0</inkml:trace>
  <inkml:trace contextRef="#ctx0" brushRef="#br0" timeOffset="234.356">195 99 14233 0 0,'0'0'2259'0'0,"0"0"-1673"0"0,-6 7-220 0 0,3-5-336 0 0,-1 0-1 0 0,1 1 0 0 0,0 0 1 0 0,0 0-1 0 0,1 0 1 0 0,-1 0-1 0 0,1 0 0 0 0,-1 1 1 0 0,1-1-1 0 0,0 1 0 0 0,0-1 1 0 0,1 1-1 0 0,-1 0 1 0 0,1-1-1 0 0,-1 1 0 0 0,1 0 1 0 0,1 0-1 0 0,-1 0 0 0 0,0 0 1 0 0,1 0-1 0 0,0 1 0 0 0,0-1 1 0 0,0 0-1 0 0,1 0 1 0 0,-1 0-1 0 0,1 0 0 0 0,0 0 1 0 0,0 0-1 0 0,0 0 0 0 0,1-1 1 0 0,-1 1-1 0 0,1 0 1 0 0,0-1-1 0 0,0 1 0 0 0,1 1-29 0 0,52 29-2197 0 0,-11-28-5621 0 0,-20-9-483 0 0</inkml:trace>
  <inkml:trace contextRef="#ctx0" brushRef="#br0" timeOffset="484.33">538 0 15849 0 0,'0'0'1205'0'0,"0"0"-1205"0"0,17 48-48 0 0,-10-23 48 0 0,-5 3 448 0 0,1 3 48 0 0,-3 2-16 0 0,-3-1-184 0 0,-6-1-160 0 0,-6 0-64 0 0,-4-4 64 0 0,-13 4-88 0 0,-9-1-48 0 0,-9-3-356 0 0,-6-5-680 0 0,15-9-1317 0 0,7-9-4327 0 0</inkml:trace>
  <inkml:trace contextRef="#ctx0" brushRef="#br0" timeOffset="7718.056">562 37 11849 0 0,'0'0'7553'0'0,"0"0"-7209"0"0,0 0-344 0 0,38 7-160 0 0,-33-5 152 0 0,-5 1-104 0 0,-4 0-156 0 0,-7 0 48 0 0,4 1-4965 0 0,-9-10-7468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07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838 0 3056 0 0,'0'0'4275'0'0,"0"0"-2202"0"0,0 0-1572 0 0,0 0-124 0 0,0 0 329 0 0,-6 4 131 0 0,-170 69 2613 0 0,-125-43-3003 0 0,274-29-384 0 0,-1-2 0 0 0,1-1 0 0 0,0-1 0 0 0,0-1 0 0 0,0-1 0 0 0,0-2 0 0 0,1-1 0 0 0,0 0 0 0 0,1-2 0 0 0,0-1 0 0 0,0-2 0 0 0,-12-8-63 0 0,43 24-2509 0 0,5 4-3950 0 0,-2-1-991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08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658 24 4560 0 0,'0'0'4300'0'0,"0"0"-2946"0"0,0 0-1206 0 0,0 0-19 0 0,1 6 347 0 0,0-3-348 0 0,-1 0 1 0 0,1 0-1 0 0,-1 0 1 0 0,0-1-1 0 0,0 1 0 0 0,0 0 1 0 0,0 0-1 0 0,-1 0 1 0 0,1 0-1 0 0,-1-1 0 0 0,0 1 1 0 0,0 0-1 0 0,0 0 1 0 0,0-1-1 0 0,0 1 1 0 0,-1-1-1 0 0,1 1 0 0 0,-1-1 1 0 0,1 1-1 0 0,-1-1 1 0 0,0 0-1 0 0,0 0 0 0 0,0 0 1 0 0,0 0-1 0 0,0 0 1 0 0,-1-1-1 0 0,1 1 0 0 0,-1 0 1 0 0,1-1-1 0 0,-1 0 1 0 0,1 0-1 0 0,-1 0 0 0 0,0 0 1 0 0,1 0-1 0 0,-1 0 1 0 0,0-1-1 0 0,0 1-128 0 0,-30 6 187 0 0,-1-1 0 0 0,1-2 0 0 0,-1-1 0 0 0,0-2 0 0 0,0-1 0 0 0,0-2-1 0 0,0-1 1 0 0,1-1 0 0 0,-1-3 0 0 0,1 0 0 0 0,0-2 0 0 0,-29-12-187 0 0,-77-57-977 0 0,165 88-9199 0 0,-14-2 3724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09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27 5473 0 0,'0'0'6225'0'0,"0"0"-4751"0"0,0 0-1280 0 0,0 0-2 0 0,3 6 468 0 0,-1 2-466 0 0,1-1 1 0 0,-1 0-1 0 0,-1 1 1 0 0,1-1-1 0 0,-1 1 1 0 0,-1 0-1 0 0,1-1 1 0 0,-1 1-1 0 0,-1 0 1 0 0,0 0-1 0 0,0-1 1 0 0,0 1-1 0 0,-1-1 1 0 0,0 1-1 0 0,0-1 1 0 0,-1 0-1 0 0,0 1-194 0 0,3-71-1268 0 0,-1 59 1259 0 0,1 1 0 0 0,-1-1 1 0 0,1 0-1 0 0,0 0 0 0 0,0 1 0 0 0,0-1 0 0 0,0 0 0 0 0,1 0 1 0 0,-1 1-1 0 0,1-1 0 0 0,0 1 0 0 0,0-1 0 0 0,0 1 0 0 0,1-1 1 0 0,-1 1-1 0 0,1-1 0 0 0,0 1 0 0 0,0 0 0 0 0,0 0 0 0 0,1 0 1 0 0,-1 0-1 0 0,0 0 0 0 0,1 1 0 0 0,0-1 0 0 0,0 1 0 0 0,0 0 1 0 0,0 0-1 0 0,0 0 0 0 0,0 0 0 0 0,0 0 0 0 0,1 0 0 0 0,-1 1 1 0 0,1 0-1 0 0,-1 0 0 0 0,1 0 0 0 0,0 0 0 0 0,-1 0 0 0 0,1 1 1 0 0,0-1-1 0 0,-1 1 0 0 0,1 0 0 0 0,0 0 0 0 0,0 1 0 0 0,-1-1 1 0 0,1 1-1 0 0,0 0 0 0 0,-1 0 0 0 0,2 0 9 0 0,-4-1 35 0 0,0 1-1 0 0,0-1 0 0 0,0 0 1 0 0,-1 1-1 0 0,1-1 1 0 0,0 1-1 0 0,0-1 1 0 0,0 1-1 0 0,0 0 1 0 0,-1-1-1 0 0,1 1 1 0 0,0 0-1 0 0,0-1 0 0 0,-1 1 1 0 0,1 0-1 0 0,-1 0 1 0 0,1 0-1 0 0,0-1 1 0 0,-1 1-1 0 0,0 0 1 0 0,1 0-1 0 0,-1 0 1 0 0,0 0-1 0 0,1 0 0 0 0,-1 0 1 0 0,0 0-1 0 0,0 0 1 0 0,0 0-1 0 0,0 0 1 0 0,0 0-1 0 0,0 0 1 0 0,0 0-1 0 0,0 0 0 0 0,0 0 1 0 0,0 0-1 0 0,0 0 1 0 0,-1 0-1 0 0,1 0 1 0 0,0 0-1 0 0,-1 0 1 0 0,1 0-1 0 0,-1-1 1 0 0,1 1-1 0 0,-1 0 0 0 0,0 0 1 0 0,1 0-1 0 0,-1-1 1 0 0,0 1-1 0 0,1 0 1 0 0,-1-1-1 0 0,0 1 1 0 0,0 0-1 0 0,0-1 1 0 0,1 1-1 0 0,-1-1 0 0 0,0 1 1 0 0,0-1-1 0 0,0 0 1 0 0,0 1-1 0 0,0-1 1 0 0,0 0-35 0 0,-59 32-97 0 0,44-29-476 0 0,16-3 417 0 0,0 1 0 0 0,0-1 1 0 0,0 0-1 0 0,0 0 0 0 0,0 1 1 0 0,0-1-1 0 0,0 0 0 0 0,0 0 1 0 0,0 1-1 0 0,0-1 0 0 0,0 0 1 0 0,-1 1-1 0 0,1-1 0 0 0,0 0 1 0 0,0 0-1 0 0,0 1 0 0 0,0-1 1 0 0,0 0-1 0 0,0 0 156 0 0,11 2 251 0 0,1-1 0 0 0,0 2 1 0 0,-1-1-1 0 0,1 2 0 0 0,-1-1 0 0 0,0 2 1 0 0,0-1-1 0 0,-1 1 0 0 0,1 1 0 0 0,-1 0 1 0 0,5 4-252 0 0,-14-9 26 0 0,0-1 1 0 0,0 1-1 0 0,-1 0 1 0 0,1-1-1 0 0,0 1 1 0 0,0 0-1 0 0,-1 0 1 0 0,1-1-1 0 0,-1 1 1 0 0,1 0-1 0 0,-1 0 1 0 0,1 0-1 0 0,-1 0 1 0 0,1 0-1 0 0,-1 0 1 0 0,0 0-1 0 0,1 0 1 0 0,-1 0-1 0 0,0 0 1 0 0,0 0-1 0 0,0 0 1 0 0,0 0-1 0 0,1 0 1 0 0,-2 0-1 0 0,1 0 1 0 0,0 0 0 0 0,0 0-1 0 0,0 0 1 0 0,0 0-1 0 0,-1 0 1 0 0,1 0-1 0 0,0 0 1 0 0,-1 0-1 0 0,1 0 1 0 0,-1-1-1 0 0,1 1 1 0 0,-1 0-1 0 0,1 0 1 0 0,-1 0-1 0 0,0 0 1 0 0,0-1-1 0 0,1 1 1 0 0,-1 0-1 0 0,0-1 1 0 0,0 1-1 0 0,0-1 1 0 0,1 1-1 0 0,-1-1 1 0 0,0 1-1 0 0,0-1 1 0 0,0 1-1 0 0,0-1 1 0 0,0 0-1 0 0,0 0 1 0 0,0 1 0 0 0,0-1-1 0 0,-1 0-26 0 0,-57 16 429 0 0,55-16-548 0 0,-48 1-1456 0 0,18-7-3421 0 0,15-2-1447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6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29 104 0 0,'0'0'14825'0'0,"0"0"-12828"0"0,0 0-1425 0 0,0 0-348 0 0,0 0 120 0 0,-37-4-184 0 0,22 1-160 0 0,-2 2-64 0 0,0-1 4 0 0,1 0-488 0 0,3-1-508 0 0,2 0-757 0 0,5 1-2607 0 0,6-7-2145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0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703 16 5521 0 0,'0'0'4004'0'0,"0"0"-2884"0"0,0 0-804 0 0,-5 8 468 0 0,1-3-608 0 0,1-1-1 0 0,-1 1 1 0 0,0-1 0 0 0,-1 0-1 0 0,1 0 1 0 0,-1 0-1 0 0,1 0 1 0 0,-1-1 0 0 0,0 0-1 0 0,-1 0 1 0 0,1 0 0 0 0,0 0-1 0 0,-1-1 1 0 0,1 0-1 0 0,-1 0 1 0 0,0-1 0 0 0,-2 1-176 0 0,-40 5 361 0 0,0-2 1 0 0,0-2 0 0 0,0-3 0 0 0,0-1 0 0 0,0-2 0 0 0,0-3-1 0 0,0-2 1 0 0,1-1 0 0 0,-24-10-362 0 0,-34-31-509 0 0,114 65-8097 0 0,2-5 1826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0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17 5016 0 0,'0'0'8907'0'0,"0"0"-6993"0"0,-5-3-1897 0 0,2 1 22 0 0,0 0 0 0 0,-1 1 0 0 0,1-1-1 0 0,0 1 1 0 0,0 0 0 0 0,-1-1 0 0 0,1 2-1 0 0,-1-1 1 0 0,1 0 0 0 0,-1 1 0 0 0,1-1 0 0 0,-1 1-1 0 0,1 0 1 0 0,-1 0 0 0 0,1 1 0 0 0,-1-1 0 0 0,1 1-1 0 0,-1-1 1 0 0,1 1 0 0 0,-1 0 0 0 0,1 1 0 0 0,0-1-1 0 0,0 0 1 0 0,0 1 0 0 0,-1 0 0 0 0,1 0 0 0 0,1 0-1 0 0,-1 0 1 0 0,0 0 0 0 0,0 0 0 0 0,1 1 0 0 0,-2 1-39 0 0,2-3 37 0 0,-1 1 1 0 0,1-1-1 0 0,0 1 0 0 0,0 0 1 0 0,-1 0-1 0 0,1 0 1 0 0,0 0-1 0 0,0 0 1 0 0,1 0-1 0 0,-1 0 1 0 0,0 1-1 0 0,1-1 1 0 0,0 1-1 0 0,-1-1 1 0 0,1 1-1 0 0,0 0 1 0 0,0-1-1 0 0,0 1 1 0 0,1 0-1 0 0,-1 0 1 0 0,1-1-1 0 0,-1 1 1 0 0,1 0-1 0 0,0 0 0 0 0,0 0 1 0 0,0 0-1 0 0,1 0 1 0 0,-1-1-1 0 0,1 1 1 0 0,-1 0-1 0 0,1 0 1 0 0,0-1-1 0 0,0 1 1 0 0,0 0-1 0 0,1-1 1 0 0,-1 1-1 0 0,1-1 1 0 0,-1 1-1 0 0,1-1 1 0 0,0 0-1 0 0,-1 0 1 0 0,1 0-1 0 0,1 0 0 0 0,-1 0 1 0 0,0 0-1 0 0,0 0 1 0 0,1-1-1 0 0,-1 1 1 0 0,1-1-1 0 0,-1 0 1 0 0,1 0-1 0 0,-1 0 1 0 0,4 1-38 0 0,126-3 965 0 0,-74-8-3762 0 0,-52 8 2264 0 0,-6 1-164 0 0,3-1-688 0 0,-2-1-4148 0 0,-1-1-1509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08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251 188 4700 0 0,'0'0'3805'0'0,"0"0"-1552"0"0,0 0-1397 0 0,0 0-145 0 0,0 0 193 0 0,0 0 178 0 0,0 0-4 0 0,0 0-76 0 0,0 0-257 0 0,-10-11 275 0 0,7-3-1097 0 0,1 1-1 0 0,-2 0 1 0 0,0 0-1 0 0,-1 0 1 0 0,0 1-1 0 0,-1-1 1 0 0,0 1-1 0 0,-1 1 1 0 0,0-1-1 0 0,-1 1 1 0 0,0 0-1 0 0,-1 1 1 0 0,-9-9 77 0 0,-33 58 27 0 0,-46 81 69 0 0,102-104-6726 0 0,2-14 616 0 0</inkml:trace>
  <inkml:trace contextRef="#ctx0" brushRef="#br0" timeOffset="234.347">180 124 5196 0 0,'0'0'7849'0'0,"0"0"-6529"0"0,0 0-776 0 0,0 0-276 0 0,0 0 132 0 0,-39 2-136 0 0,22-1-188 0 0,-1 0-76 0 0,-1-1-1304 0 0,6 0-1748 0 0,-5-2-6449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2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4548 0 0,'0'0'3690'0'0,"0"0"-1867"0"0,0 0-1070 0 0,0 0-609 0 0,0 0 6 0 0,0 5 427 0 0,0 4-367 0 0,0-1 0 0 0,0 0 0 0 0,1 1 0 0 0,1-1 0 0 0,-1 0 0 0 0,1 0 0 0 0,0 0 1 0 0,1 0-1 0 0,0 0 0 0 0,0 0 0 0 0,1-1 0 0 0,0 1 0 0 0,0-1 0 0 0,1 0 0 0 0,0-1 0 0 0,0 1 0 0 0,3 2-210 0 0,-5-8 38 0 0,-1-1-1 0 0,1 1 0 0 0,-1-1 1 0 0,1 0-1 0 0,0 0 1 0 0,-1 0-1 0 0,1 0 1 0 0,-1 0-1 0 0,1-1 1 0 0,-1 1-1 0 0,1-1 0 0 0,-1 0 1 0 0,1 1-1 0 0,-1-1 1 0 0,1 0-1 0 0,-1 0 1 0 0,0-1-1 0 0,0 1 1 0 0,0 0-1 0 0,1-1 0 0 0,-1 0 1 0 0,0 1-1 0 0,-1-1 1 0 0,1 0-1 0 0,0 0 1 0 0,-1 0-1 0 0,1 0 1 0 0,-1 0-1 0 0,1 0 1 0 0,-1-1-1 0 0,0 1 0 0 0,0 0 1 0 0,0-1-1 0 0,0 1 1 0 0,0-1-1 0 0,-1 1 1 0 0,1-1-1 0 0,-1 1 1 0 0,0-1-1 0 0,1 1 0 0 0,-1-1 1 0 0,0 0-38 0 0,8-10-161 0 0,-4 19 249 0 0,0-1 0 0 0,0 1 0 0 0,0 0 1 0 0,-1 1-1 0 0,1-1 0 0 0,-2 1 0 0 0,1-1 1 0 0,-1 1-1 0 0,0 0 0 0 0,0 0 0 0 0,-1 0 1 0 0,0 0-1 0 0,0 0 0 0 0,-1 0 0 0 0,1 1 1 0 0,-2-1-1 0 0,1 0 0 0 0,-1 0 1 0 0,0 0-1 0 0,-1 0 0 0 0,1 0 0 0 0,-1 0 1 0 0,-1 0-1 0 0,1-1 0 0 0,-1 1 0 0 0,0-1 1 0 0,-1 0-1 0 0,0 1 0 0 0,0-2 0 0 0,0 1 1 0 0,0 0-1 0 0,-1-1 0 0 0,0 0 0 0 0,-5 5-88 0 0,-113 18-2114 0 0,107-30-2254 0 0,7-9-4154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2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11129 0 0,'0'0'1616'0'0,"0"0"-1616"0"0,0 0 0 0 0,0 0 488 0 0,0 0 300 0 0,2 34-68 0 0,-6-24 76 0 0,-3 3-308 0 0,-1 0-256 0 0,-1 2-232 0 0,-3-1-696 0 0,3 1-792 0 0,-2-6-1352 0 0,7 1-5481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3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22 13301 0 0,'0'0'3032'0'0,"0"0"-2791"0"0,0 0-181 0 0,0 0 376 0 0,0 0 124 0 0,-38 4-360 0 0,22-4-128 0 0,1-3-72 0 0,-2 2-744 0 0,4-2-773 0 0,1-3-979 0 0,4 3-2160 0 0,8-7-3461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3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22 6493 0 0,'0'0'6776'0'0,"0"0"-5264"0"0,0 0-1184 0 0,0 0 252 0 0,0 0-132 0 0,0 0 97 0 0,-51 0 27 0 0,24-2-276 0 0,-2 1-296 0 0,1-1-496 0 0,2-3-1701 0 0,5 2-2819 0 0,-3-6-4689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4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6 11925 0 0,'0'0'1856'0'0,"0"0"-992"0"0,0 0-54 0 0,0 0-204 0 0,0 0-211 0 0,-8-2 12 0 0,4 1-371 0 0,0 0-1 0 0,0 1 1 0 0,0-1 0 0 0,0 1-1 0 0,-1 0 1 0 0,1 0 0 0 0,0 0-1 0 0,0 1 1 0 0,-1-1 0 0 0,1 1-1 0 0,0 0 1 0 0,0 0 0 0 0,0 1-1 0 0,0-1 1 0 0,0 1 0 0 0,1 0-1 0 0,-1 0 1 0 0,0 0 0 0 0,1 1-1 0 0,-1-1 1 0 0,1 1 0 0 0,0 0-1 0 0,0-1 1 0 0,0 2 0 0 0,0-1-1 0 0,-1 1-35 0 0,2-3 18 0 0,0 0 1 0 0,1 0-1 0 0,-1 1 0 0 0,0-1 0 0 0,0 0 0 0 0,1 0 0 0 0,-1 1 1 0 0,0-1-1 0 0,1 1 0 0 0,0 0 0 0 0,-1-1 0 0 0,1 1 0 0 0,0 0 0 0 0,0 0 1 0 0,0 0-1 0 0,0 0 0 0 0,0 0 0 0 0,0 0 0 0 0,0 0 0 0 0,1 0 0 0 0,-1 0 1 0 0,1 0-1 0 0,0 0 0 0 0,0 1 0 0 0,-1-1 0 0 0,1 0 0 0 0,0 0 1 0 0,1 0-1 0 0,-1 0 0 0 0,0 0 0 0 0,1 1 0 0 0,-1-1 0 0 0,1 0 0 0 0,0 0 1 0 0,0 0-1 0 0,-1 0 0 0 0,1 0 0 0 0,0 0 0 0 0,1-1 0 0 0,-1 1 1 0 0,0 0-1 0 0,1 0 0 0 0,-1-1 0 0 0,1 1 0 0 0,-1-1 0 0 0,1 1 0 0 0,0-1 1 0 0,-1 0-1 0 0,1 0 0 0 0,0 1 0 0 0,0-1 0 0 0,0-1 0 0 0,0 1 0 0 0,0 0 1 0 0,0 0-1 0 0,0-1 0 0 0,0 1 0 0 0,0-1 0 0 0,0 0 0 0 0,1 1 1 0 0,-1-1-1 0 0,2 0-18 0 0,100 4 287 0 0,-62-16-7902 0 0,-38 10 175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8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12685 0 0,'0'0'1200'0'0,"0"0"-677"0"0,2 7 150 0 0,-1-2-525 0 0,1 0 0 0 0,-1 0-1 0 0,0 1 1 0 0,0-1-1 0 0,0 0 1 0 0,-1 0 0 0 0,0 1-1 0 0,0-1 1 0 0,0 0 0 0 0,-1 1-1 0 0,0-1 1 0 0,0 0-1 0 0,0 0 1 0 0,0 0 0 0 0,-1 0-1 0 0,0 0 1 0 0,-1 3-148 0 0,12-51-7768 0 0,25 0 5450 0 0,-31 41 2566 0 0,0 0 1 0 0,0 0 0 0 0,0 0 0 0 0,0 1 0 0 0,0 0-1 0 0,0-1 1 0 0,0 1 0 0 0,0 0 0 0 0,1 0 0 0 0,-1 1 0 0 0,0-1-1 0 0,1 1 1 0 0,-1-1 0 0 0,1 1 0 0 0,-1 0 0 0 0,1 1-1 0 0,-1-1 1 0 0,0 0 0 0 0,1 1 0 0 0,-1 0 0 0 0,0 0-1 0 0,1 0 1 0 0,-1 0 0 0 0,0 0 0 0 0,0 1 0 0 0,0 0-1 0 0,0-1 1 0 0,0 1 0 0 0,0 0 0 0 0,-1 0 0 0 0,1 1-1 0 0,-1-1 1 0 0,1 0 0 0 0,-1 1 0 0 0,1 0-249 0 0,-2-2 34 0 0,0 1 1 0 0,0-1 0 0 0,0 0-1 0 0,-1 0 1 0 0,1 1 0 0 0,0-1-1 0 0,0 1 1 0 0,-1-1-1 0 0,1 0 1 0 0,-1 1 0 0 0,1-1-1 0 0,-1 1 1 0 0,0-1 0 0 0,0 1-1 0 0,0 0 1 0 0,0-1-1 0 0,0 1 1 0 0,0-1 0 0 0,0 1-1 0 0,0-1 1 0 0,0 1 0 0 0,-1-1-1 0 0,1 1 1 0 0,-1-1-1 0 0,1 1 1 0 0,-1-1 0 0 0,1 0-1 0 0,-1 1 1 0 0,0-1-1 0 0,0 0 1 0 0,0 1 0 0 0,1-1-1 0 0,-1 0 1 0 0,-1 0 0 0 0,1 0-1 0 0,0 0 1 0 0,0 0-1 0 0,0 0 1 0 0,0 0 0 0 0,-1 0-1 0 0,1 0 1 0 0,-1-1 0 0 0,1 1-1 0 0,0 0 1 0 0,-1-1-1 0 0,1 1 1 0 0,-1-1 0 0 0,1 0-1 0 0,-1 1 1 0 0,1-1 0 0 0,-1 0-1 0 0,1 0 1 0 0,-1 0-1 0 0,1 0 1 0 0,-1 0 0 0 0,0 0-1 0 0,1-1 1 0 0,-1 1 0 0 0,0-1-36 0 0,2 2-63 0 0,0-1 0 0 0,0 0-1 0 0,1 1 1 0 0,-1-1-1 0 0,0 1 1 0 0,0-1 0 0 0,0 0-1 0 0,0 1 1 0 0,0-1 0 0 0,0 1-1 0 0,0-1 1 0 0,0 0-1 0 0,0 1 1 0 0,0-1 0 0 0,0 1-1 0 0,0-1 1 0 0,-1 0-1 0 0,1 1 1 0 0,0-1 0 0 0,0 1-1 0 0,0-1 1 0 0,0 0-1 0 0,-1 1 1 0 0,1-1 0 0 0,0 0-1 0 0,0 1 1 0 0,-1-1-1 0 0,1 0 1 0 0,0 1 0 0 0,-1-1-1 0 0,1 0 1 0 0,0 0-1 0 0,-1 1 1 0 0,1-1 0 0 0,0 0-1 0 0,-1 0 1 0 0,1 0-1 0 0,-1 1 1 0 0,1-1 0 0 0,0 0-1 0 0,-1 0 1 0 0,1 0-1 0 0,-1 0 1 0 0,1 0 0 0 0,0 0-1 0 0,-1 0 1 0 0,1 0-1 0 0,-1 0 1 0 0,1 0 64 0 0,8 2 93 0 0,1 1-1 0 0,-1 1 1 0 0,1-1-1 0 0,-1 1 1 0 0,0 1-1 0 0,0-1 1 0 0,-1 1-1 0 0,0 1 1 0 0,0-1-1 0 0,0 1 1 0 0,0 1-1 0 0,-1-1 1 0 0,0 1-1 0 0,0 0 1 0 0,0 1-93 0 0,-9-5 21 0 0,1-1 1 0 0,0 1 0 0 0,-1-1 0 0 0,0 1-1 0 0,1-1 1 0 0,-1 0 0 0 0,0 0 0 0 0,0 0 0 0 0,0-1-1 0 0,0 1 1 0 0,-1-1 0 0 0,1 1 0 0 0,0-1 0 0 0,-1 0-1 0 0,1-1 1 0 0,-1 1 0 0 0,1 0 0 0 0,-1-1-1 0 0,1 0 1 0 0,-1 0 0 0 0,1 0 0 0 0,-1 0 0 0 0,1 0-1 0 0,-1-1 1 0 0,1 0 0 0 0,0 0 0 0 0,-1 0 0 0 0,1 0-1 0 0,0 0 1 0 0,-1 0 0 0 0,-1-2-22 0 0,-35-10-4805 0 0,24 3-1544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7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28 215 12517 0 0,'0'0'1180'0'0,"0"0"-815"0"0,0 0 90 0 0,0 0 234 0 0,0 0-134 0 0,0 0-113 0 0,0 0 95 0 0,-6-7-133 0 0,-15-22-241 0 0,38-52-1538 0 0,-14 73 1017 0 0,41-68-899 0 0,-43 74 1279 0 0,1 1 0 0 0,-1 0 1 0 0,1 0-1 0 0,-1 0 0 0 0,0 0 0 0 0,1 0 1 0 0,0 0-1 0 0,-1 0 0 0 0,1 1 1 0 0,-1-1-1 0 0,1 0 0 0 0,0 1 1 0 0,0 0-1 0 0,-1-1 0 0 0,1 1 1 0 0,0 0-1 0 0,0 0 0 0 0,-1 0 0 0 0,1 0 1 0 0,0 0-1 0 0,0 0 0 0 0,0 0 1 0 0,-1 1-1 0 0,1-1 0 0 0,0 1 1 0 0,-1-1-1 0 0,1 1 0 0 0,0 0 1 0 0,-1-1-1 0 0,1 1 0 0 0,-1 0 0 0 0,1 0 1 0 0,-1 0-1 0 0,1 0 0 0 0,-1 1 1 0 0,0-1-1 0 0,0 0 0 0 0,1 1 1 0 0,-1-1-1 0 0,0 0 0 0 0,0 1 1 0 0,0-1-1 0 0,-1 1 0 0 0,1 0 0 0 0,0-1 1 0 0,0 2-23 0 0,4 5 70 0 0,-1 0 0 0 0,1 1 1 0 0,-2-1-1 0 0,1 1 0 0 0,-1 0 0 0 0,0 0 1 0 0,-1 0-1 0 0,0 1 0 0 0,-1-1 0 0 0,0 0 1 0 0,0 1-1 0 0,-1-1 0 0 0,0 0 0 0 0,-1 1 1 0 0,0-1-1 0 0,0 1 0 0 0,-1-1 1 0 0,-1 4-71 0 0,0-11-3138 0 0,3-4-866 0 0,0-5-2566 0 0</inkml:trace>
  <inkml:trace contextRef="#ctx0" brushRef="#br0" timeOffset="203.592">172 117 28 0 0,'0'0'15133'0'0,"0"0"-14453"0"0,0 0-680 0 0,0 0 0 0 0,0 0 276 0 0,-37 7 81 0 0,20-7-145 0 0,-2-2-88 0 0,3 0-124 0 0,-4-1-248 0 0,6-1-1025 0 0,-2 0-767 0 0,4 2-2316 0 0,5-5-2373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7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7 14249 0 0,'0'0'2569'0'0,"0"0"-2169"0"0,0 0-300 0 0,0 0 208 0 0,-49-3 16 0 0,24 2-300 0 0,-3 1-24 0 0,0 0-844 0 0,2 0-901 0 0,5 0-3019 0 0,-4-2-4365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7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53 5288 0 0,'0'0'9121'0'0,"0"0"-7845"0"0,0 0-928 0 0,0 0-80 0 0,0 0-192 0 0,0 0 225 0 0,0 0 171 0 0,-41 9-12 0 0,19-9-212 0 0,-5 0-136 0 0,1 0-44 0 0,-3-4-68 0 0,5-2-992 0 0,0-2-829 0 0,7 2-1307 0 0,5-8-4949 0 0</inkml:trace>
  <inkml:trace contextRef="#ctx0" brushRef="#br0" timeOffset="249.974">127 1 10921 0 0,'0'0'3828'0'0,"0"0"-3724"0"0,13 46 348 0 0,-13-28 328 0 0,0-1-87 0 0,-4 0-285 0 0,-1-3-72 0 0,1-1-112 0 0,-3-2-88 0 0,3 0-12 0 0,4-3-124 0 0,0 1-508 0 0,0-4-929 0 0,8-1-1255 0 0,-1-3-3204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5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17 176 15029 0 0,'0'0'1601'0'0,"0"0"-858"0"0,0 0-330 0 0,0 0-122 0 0,0 0-50 0 0,0 0-44 0 0,0 0-57 0 0,-4-5-53 0 0,2 3-205 0 0,1-1 0 0 0,-1 1 1 0 0,1-1-1 0 0,0 0 0 0 0,0 0 0 0 0,0 1 1 0 0,0-1-1 0 0,0 0 0 0 0,1 0 0 0 0,-1 0 1 0 0,1 0-1 0 0,0 0 0 0 0,-1 0 0 0 0,1 0 1 0 0,1 0-1 0 0,-1 0 0 0 0,0 1 0 0 0,1-1 1 0 0,0 0-1 0 0,-1 0 0 0 0,1 0 1 0 0,0 0-1 0 0,1 1 0 0 0,-1-1 0 0 0,0 0 1 0 0,1 1-1 0 0,-1-1 0 0 0,1 1 0 0 0,1-2 118 0 0,59-65-4055 0 0,-59 67 4155 0 0,0 0 1 0 0,0 0-1 0 0,0 0 0 0 0,0 1 0 0 0,0-1 1 0 0,0 1-1 0 0,0 0 0 0 0,0 0 0 0 0,1 0 1 0 0,-1 0-1 0 0,0 0 0 0 0,1 1 0 0 0,-1 0 1 0 0,1-1-1 0 0,-1 1 0 0 0,1 1 0 0 0,-1-1 1 0 0,0 0-1 0 0,1 1 0 0 0,-1 0 1 0 0,0 0-1 0 0,1 0 0 0 0,-1 0 0 0 0,0 0 1 0 0,0 0-1 0 0,0 1 0 0 0,0 0 0 0 0,0 0 1 0 0,0 0-1 0 0,0 0 0 0 0,-1 0 0 0 0,1 0 1 0 0,-1 1-1 0 0,1-1 0 0 0,-1 1 1 0 0,0-1-1 0 0,0 1 0 0 0,1 2-100 0 0,0-1 160 0 0,0 1-1 0 0,-1-1 1 0 0,0 0-1 0 0,1 1 1 0 0,-2-1-1 0 0,1 1 1 0 0,0 0-1 0 0,-1-1 1 0 0,0 1-1 0 0,0 0 1 0 0,0 0-1 0 0,-1 0 1 0 0,0 0-1 0 0,0 0 1 0 0,0 0-1 0 0,0-1 1 0 0,-1 1-1 0 0,0 0 1 0 0,0 0-1 0 0,0 0 1 0 0,-1 2-160 0 0,-14 38-4769 0 0,15-44 625 0 0,-1-2 964 0 0,2-5-2727 0 0</inkml:trace>
  <inkml:trace contextRef="#ctx0" brushRef="#br0" timeOffset="156.228">209 103 744 0 0,'0'0'13357'0'0,"0"0"-11957"0"0,0 0-1384 0 0,0 0-16 0 0,0 0 552 0 0,-45-2-312 0 0,24 0-176 0 0,1 0-64 0 0,-2 2-4 0 0,1-3-1812 0 0,6 3-992 0 0,-2-6-4057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5.1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217 102 6689 0 0,'0'0'6744'0'0,"0"0"-6200"0"0,0 0-544 0 0,0 0 0 0 0,-35 4 344 0 0,17-5-128 0 0,-6 0-204 0 0,-1-2 0 0 0,-2-1-12 0 0,2 0-444 0 0,-1-1-996 0 0,5-3-1016 0 0,6 4-2693 0 0</inkml:trace>
  <inkml:trace contextRef="#ctx0" brushRef="#br0" timeOffset="265.597">70 1 9713 0 0,'0'0'1924'0'0,"0"0"-1580"0"0,0 0 552 0 0,30 48 328 0 0,-26-30-252 0 0,-2 1-204 0 0,0 0-87 0 0,-2-1-257 0 0,-6-1-200 0 0,2 0-136 0 0,1-3-88 0 0,-1-1-412 0 0,1-2-693 0 0,3-3-851 0 0,0-2-2712 0 0,10-6-4321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21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2632 0 0,'0'0'0'0'0,"0"0"-1412"0"0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34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45 197 2868 0 0,'0'0'2584'0'0,"0"0"-26"0"0,0 0-688 0 0,0 0-244 0 0,0 0-283 0 0,0 0-89 0 0,0 0-278 0 0,-3-13-431 0 0,3 25-335 0 0,0 0 0 0 0,1 0 0 0 0,0 0 0 0 0,1 0 0 0 0,0-1 1 0 0,0 1-1 0 0,2-1 0 0 0,-1 1 0 0 0,2-1 0 0 0,-1 0 0 0 0,5 7-210 0 0,-7-15 22 0 0,1-1 0 0 0,-1 0 0 0 0,1 1 0 0 0,-1-1 0 0 0,1 0 0 0 0,0 0 0 0 0,0-1 0 0 0,0 1 0 0 0,0-1 0 0 0,0 1 0 0 0,0-1 0 0 0,0 0 1 0 0,0 0-1 0 0,1 0 0 0 0,-1-1 0 0 0,0 1 0 0 0,1-1 0 0 0,-1 0 0 0 0,0 1 0 0 0,1-2 0 0 0,-1 1 0 0 0,0 0 0 0 0,1-1 0 0 0,-1 1 0 0 0,0-1 0 0 0,0 0 0 0 0,1 0 0 0 0,-1 0 0 0 0,0-1 0 0 0,0 1 0 0 0,0-1 0 0 0,0 0 0 0 0,-1 0 0 0 0,1 1 0 0 0,0-2 1 0 0,-1 1-1 0 0,1 0 0 0 0,-1-1 0 0 0,0 1 0 0 0,0-1 0 0 0,0 1 0 0 0,0-1 0 0 0,0 0 0 0 0,-1 0 0 0 0,1 0 0 0 0,-1 0 0 0 0,0 0 0 0 0,0 0 0 0 0,0-1 0 0 0,0 1-22 0 0,-1 12-49 0 0,-17 147 656 0 0,16-150-589 0 0,-1-1-1 0 0,0 0 1 0 0,0 0-1 0 0,0 0 1 0 0,-1 0 0 0 0,0 0-1 0 0,0-1 1 0 0,0 1-1 0 0,-1-1 1 0 0,1 0 0 0 0,-1 0-1 0 0,0 0 1 0 0,0 0-1 0 0,0-1 1 0 0,-1 0 0 0 0,1 0-1 0 0,-1 0 1 0 0,0 0-1 0 0,0-1 1 0 0,0 1 0 0 0,0-1-1 0 0,0-1 1 0 0,0 1-1 0 0,-1-1 1 0 0,1 0 0 0 0,-1 0-1 0 0,1 0 1 0 0,-4-1-18 0 0,4 1-223 0 0,-26-2-886 0 0,10-6-2576 0 0,6-7-3005 0 0</inkml:trace>
  <inkml:trace contextRef="#ctx0" brushRef="#br0" timeOffset="249.976">461 0 4652 0 0,'0'0'8781'0'0,"0"0"-8413"0"0,0 0-368 0 0,0 0 760 0 0,0 0 312 0 0,-20 44-227 0 0,7-31-261 0 0,0 1-236 0 0,-4 0-224 0 0,1 2-124 0 0,1-2-420 0 0,0 1-1553 0 0,5-5-2495 0 0,2 0-5725 0 0</inkml:trace>
  <inkml:trace contextRef="#ctx0" brushRef="#br0" timeOffset="499.949">699 496 9821 0 0,'0'0'2256'0'0,"0"0"-1552"0"0,0 0 60 0 0,0 0 844 0 0,0 0-135 0 0,-40 3-713 0 0,23-3-436 0 0,-2-1-264 0 0,0-1-60 0 0,-1-1-72 0 0,6 1-848 0 0,0-3-717 0 0,5 1-1491 0 0,5-5-4281 0 0</inkml:trace>
  <inkml:trace contextRef="#ctx0" brushRef="#br0" timeOffset="749.925">699 392 652 0 0,'0'0'9761'0'0,"0"0"-7921"0"0,0 0-564 0 0,0 0-336 0 0,0 0 244 0 0,0 0-151 0 0,-40 3-337 0 0,19-3-384 0 0,-4 0-300 0 0,0 0-12 0 0,-1-3-1789 0 0,7 0-2319 0 0,-4-6-6117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54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1 640 0 0,'0'0'6406'0'0,"0"0"-4270"0"0,0 0-1602 0 0,0 0 223 0 0,1 7 392 0 0,12 210 3749 0 0,-11-212-5502 0 0,5-5-5080 0 0,3-5-3316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55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5797 0 0,'0'0'2758'0'0,"0"0"-1565"0"0,0 0-409 0 0,0 0 250 0 0,0 6 132 0 0,2 68 2369 0 0,9 44-3007 0 0,-11-107-1787 0 0,1-5-5892 0 0,0-8-1090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56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0 796 0 0,'0'0'10020'0'0,"0"0"-7240"0"0,0 0-2069 0 0,0 0 94 0 0,-1 7 10 0 0,-16 90 1252 0 0,9-28-4520 0 0,8-62-1288 0 0,0-6-3871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57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3024 0 0,'0'0'0'0'0,"0"0"-2176"0"0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57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1240 0 0,'0'0'0'0'0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7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824 34 1228 0 0,'0'0'7235'0'0,"0"0"-4601"0"0,0 0-1882 0 0,0 0-107 0 0,-7 0 299 0 0,-337-6 2939 0 0,-112-1-3271 0 0,439 4-1928 0 0,31-6-6155 0 0,1 1 525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8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159 247 12973 0 0,'0'0'1884'0'0,"0"0"-1203"0"0,0 0-382 0 0,-7 0-27 0 0,2 0-200 0 0,0 1 0 0 0,1 1 0 0 0,-1-1 0 0 0,1 1 0 0 0,-1 0 0 0 0,1 0-1 0 0,0 0 1 0 0,0 0 0 0 0,0 1 0 0 0,0-1 0 0 0,0 1 0 0 0,0 0 0 0 0,1 1 0 0 0,-1-1 0 0 0,1 1 0 0 0,0-1 0 0 0,0 1 0 0 0,0 0 0 0 0,1 0 0 0 0,-1 0 0 0 0,1 0 0 0 0,0 1 0 0 0,0-1 0 0 0,0 1 0 0 0,1 0-72 0 0,-1-2 18 0 0,0-1 0 0 0,0 1 1 0 0,1-1-1 0 0,-1 1 1 0 0,1 0-1 0 0,0-1 1 0 0,0 1-1 0 0,0 0 0 0 0,0 0 1 0 0,0 0-1 0 0,1 0 1 0 0,-1 0-1 0 0,1 0 1 0 0,0 0-1 0 0,-1 0 0 0 0,2 0 1 0 0,-1 0-1 0 0,0 0 1 0 0,1 0-1 0 0,-1 0 1 0 0,1 0-1 0 0,0 0 0 0 0,0 0 1 0 0,0-1-1 0 0,0 1 1 0 0,0 0-1 0 0,1 0 1 0 0,-1-1-1 0 0,1 1 0 0 0,0-1 1 0 0,0 1-1 0 0,0-1 1 0 0,0 0-1 0 0,0 0 1 0 0,0 0-1 0 0,1 0 0 0 0,-1 0 1 0 0,1-1-1 0 0,-1 1 1 0 0,1-1-1 0 0,0 1 1 0 0,-1-1-1 0 0,1 0 0 0 0,0 0 1 0 0,0 0-1 0 0,0 0 1 0 0,0-1-1 0 0,0 1 1 0 0,0-1-1 0 0,0 0 0 0 0,0 0 1 0 0,0 0-1 0 0,0 0 1 0 0,0 0-1 0 0,0-1 1 0 0,0 1-1 0 0,0-1 0 0 0,2-1-18 0 0,18-7-2353 0 0,-8-2-3666 0 0,-2-2-1661 0 0</inkml:trace>
  <inkml:trace contextRef="#ctx0" brushRef="#br0" timeOffset="186.92">389 64 8929 0 0,'0'0'6304'0'0,"0"0"-5500"0"0,0 0-728 0 0,0 0-76 0 0,0 0 517 0 0,-2 35-5 0 0,-8-19 108 0 0,-3 2-176 0 0,-4 0-444 0 0,-3 1-36 0 0,4-5-1240 0 0,-7-4-4921 0 0</inkml:trace>
  <inkml:trace contextRef="#ctx0" brushRef="#br0" timeOffset="37379.972">177 625 1840 0 0,'0'0'568'0'0,"0"0"1201"0"0,0 0-467 0 0,-6-2-408 0 0,-3-1-609 0 0,1-1 1 0 0,-1 0-1 0 0,1-1 0 0 0,-1 0 0 0 0,1-1 1 0 0,1 1-1 0 0,-1-2 0 0 0,1 1 0 0 0,0-1 1 0 0,0 0-1 0 0,1 0 0 0 0,0-1 0 0 0,0 0 1 0 0,1 0-1 0 0,0 0 0 0 0,0 0 0 0 0,1-1 1 0 0,0 0-1 0 0,1 0 0 0 0,0-1-285 0 0,-34-202 779 0 0,41 198-845 0 0,0 0 0 0 0,1 0 0 0 0,1 0 0 0 0,0 0 0 0 0,0 1 0 0 0,2 0 0 0 0,0 0 0 0 0,0 1 0 0 0,1 0 0 0 0,0 1 0 0 0,1 0 0 0 0,1 0-1 0 0,0 1 1 0 0,0 0 0 0 0,1 1 0 0 0,0 0 0 0 0,0 1 0 0 0,1 0 0 0 0,0 1 0 0 0,1 1 0 0 0,-1 0 0 0 0,1 1 0 0 0,0 0 0 0 0,1 1 0 0 0,-1 1 0 0 0,1 0 0 0 0,-1 1 0 0 0,14 0 66 0 0,-23 0-16 0 0,1 1 1 0 0,-1 1-1 0 0,0-1 1 0 0,1 0-1 0 0,-1 1 1 0 0,1 0-1 0 0,0 1 0 0 0,-1-1 1 0 0,0 1-1 0 0,1 0 1 0 0,-1 0-1 0 0,1 1 1 0 0,-1 0-1 0 0,0 0 1 0 0,0 0-1 0 0,0 0 1 0 0,0 1-1 0 0,0 0 1 0 0,-1 0-1 0 0,1 0 1 0 0,-1 0-1 0 0,0 1 1 0 0,0 0-1 0 0,0 0 1 0 0,0 0-1 0 0,-1 0 1 0 0,0 1-1 0 0,0-1 0 0 0,0 1 1 0 0,0 0-1 0 0,-1 0 1 0 0,1 0-1 0 0,-1 0 1 0 0,0 0-1 0 0,0 3 16 0 0,6 12 100 0 0,-1 0-1 0 0,-1 0 1 0 0,-1 1 0 0 0,-1-1-1 0 0,0 1 1 0 0,-2 0-1 0 0,0 0 1 0 0,-1 0 0 0 0,-2 1-1 0 0,0-1 1 0 0,-1 0-1 0 0,-1 0 1 0 0,-1 0 0 0 0,-1-1-1 0 0,0 1 1 0 0,-4 5-100 0 0,5-19 95 0 0,0 0 1 0 0,0 0-1 0 0,-1 0 0 0 0,0-1 1 0 0,0 1-1 0 0,-1-1 1 0 0,0 0-1 0 0,0-1 0 0 0,0 1 1 0 0,-1-1-1 0 0,0-1 1 0 0,0 1-1 0 0,0-1 0 0 0,0 0 1 0 0,-1-1-1 0 0,1 0 1 0 0,-1 0-1 0 0,0 0 1 0 0,0-1-1 0 0,0 0 0 0 0,0-1 1 0 0,0 0-1 0 0,0 0 1 0 0,-1-1-1 0 0,1 0 0 0 0,0 0 1 0 0,0-1-1 0 0,-1 0 1 0 0,-1-1-96 0 0,-98-13-4714 0 0,77 10 1100 0 0,26 4-2883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6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623 308 5489 0 0,'0'0'5828'0'0,"0"0"-4093"0"0,0 0-1266 0 0,0 0 336 0 0,0 0-44 0 0,0 0-567 0 0,0 0-144 0 0,-7-1 96 0 0,3 1-109 0 0,-1 0 0 0 0,1 0-1 0 0,-1 1 1 0 0,1 0-1 0 0,-1 0 1 0 0,1 0-1 0 0,0 0 1 0 0,0 1 0 0 0,-1-1-1 0 0,1 1 1 0 0,0 0-1 0 0,0 0 1 0 0,0 1 0 0 0,1-1-1 0 0,-1 1 1 0 0,1 0-1 0 0,-1 0 1 0 0,1 0-1 0 0,0 0 1 0 0,0 1 0 0 0,0-1-1 0 0,1 1 1 0 0,-1 0-1 0 0,1 0 1 0 0,0 0-1 0 0,0 0 1 0 0,0 0 0 0 0,0 0-1 0 0,0 2-36 0 0,2-3 55 0 0,-1-1 0 0 0,1 1 0 0 0,0-1-1 0 0,0 1 1 0 0,0-1 0 0 0,0 1 0 0 0,0 0 0 0 0,0-1-1 0 0,0 1 1 0 0,1-1 0 0 0,0 1 0 0 0,-1-1-1 0 0,1 0 1 0 0,0 1 0 0 0,0-1 0 0 0,0 0 0 0 0,0 0-1 0 0,1 1 1 0 0,-1-1 0 0 0,1 0 0 0 0,-1 0 0 0 0,1 0-1 0 0,0-1 1 0 0,0 1 0 0 0,-1 0 0 0 0,1-1 0 0 0,0 1-1 0 0,1-1 1 0 0,-1 1 0 0 0,0-1 0 0 0,0 0 0 0 0,1 0-1 0 0,-1 0 1 0 0,0 0 0 0 0,1-1 0 0 0,-1 1 0 0 0,1-1-1 0 0,-1 1 1 0 0,1-1 0 0 0,-1 0 0 0 0,1 0-55 0 0,111 9 843 0 0,-113-9-851 0 0,35-8-285 0 0,-37-5-8927 0 0,-8 5-587 0 0</inkml:trace>
  <inkml:trace contextRef="#ctx0" brushRef="#br0" timeOffset="-734.302">1 242 12045 0 0,'0'0'3106'0'0,"3"8"-2259"0"0,0 1-630 0 0,0 0 0 0 0,0 1 1 0 0,-1 0-1 0 0,0-1 0 0 0,-1 1 0 0 0,0 0 0 0 0,0 0 0 0 0,-1 0 0 0 0,-1 0 0 0 0,1 0 1 0 0,-2 0-1 0 0,1-1 0 0 0,-1 1 0 0 0,-1 0 0 0 0,-1 2-217 0 0,9-52-3090 0 0,34-43 2435 0 0,-38 81 693 0 0,0 1 0 0 0,0-1 0 0 0,0 0 0 0 0,1 1 0 0 0,-1-1 0 0 0,0 1 0 0 0,1-1 1 0 0,-1 1-1 0 0,1 0 0 0 0,0 0 0 0 0,-1-1 0 0 0,1 1 0 0 0,0 0 0 0 0,-1 1 0 0 0,1-1 1 0 0,0 0-1 0 0,0 0 0 0 0,0 1 0 0 0,0-1 0 0 0,0 1 0 0 0,0 0 0 0 0,0-1 0 0 0,0 1 1 0 0,0 0-1 0 0,0 0 0 0 0,0 0 0 0 0,0 1 0 0 0,0-1 0 0 0,0 0 0 0 0,0 1 0 0 0,0-1 1 0 0,0 1-1 0 0,0 0 0 0 0,-1 0 0 0 0,1-1 0 0 0,0 1 0 0 0,0 0 0 0 0,-1 1 0 0 0,1-1 1 0 0,0 0-1 0 0,-1 0 0 0 0,0 1 0 0 0,2 0-38 0 0,-3 0 10 0 0,1-1 1 0 0,-1 0-1 0 0,1 1 0 0 0,-1-1 1 0 0,0 1-1 0 0,0-1 1 0 0,0 0-1 0 0,0 1 0 0 0,0-1 1 0 0,0 1-1 0 0,0-1 0 0 0,0 1 1 0 0,-1-1-1 0 0,1 0 1 0 0,0 1-1 0 0,-1-1 0 0 0,1 1 1 0 0,-1-1-1 0 0,0 0 1 0 0,1 0-1 0 0,-1 1 0 0 0,0-1 1 0 0,0 0-1 0 0,0 0 0 0 0,0 0 1 0 0,0 0-1 0 0,0 0 1 0 0,0 0-1 0 0,0 0 0 0 0,0 0 1 0 0,0 0-1 0 0,-1-1 1 0 0,1 1-1 0 0,0 0 0 0 0,0-1 1 0 0,-1 1-1 0 0,1-1 0 0 0,-1 1 1 0 0,1-1-1 0 0,0 0 1 0 0,-1 0-1 0 0,1 1 0 0 0,-1-1 1 0 0,1 0-1 0 0,-1 0 0 0 0,1 0 1 0 0,-1-1-11 0 0,-7 5-1241 0 0,47 20-378 0 0,14 35 3979 0 0,-51-58-2327 0 0,-1 1 0 0 0,1-1 0 0 0,-1 0 0 0 0,1 1 0 0 0,-1-1 0 0 0,1 0 0 0 0,-1 1 0 0 0,0-1 0 0 0,0 1 0 0 0,0-1 0 0 0,0 0 1 0 0,0 1-1 0 0,0-1 0 0 0,0 1 0 0 0,0-1 0 0 0,0 0 0 0 0,-1 1 0 0 0,1-1 0 0 0,-1 0 0 0 0,1 1 0 0 0,-1-1 0 0 0,1 0 0 0 0,-1 0 0 0 0,0 1 0 0 0,0-1 0 0 0,1 0 0 0 0,-1 0 0 0 0,0 0 0 0 0,0 0 1 0 0,0 0-1 0 0,0 0 0 0 0,0 0 0 0 0,-1 0 0 0 0,1 0 0 0 0,0-1 0 0 0,0 1 0 0 0,0 0 0 0 0,-1-1 0 0 0,1 1 0 0 0,0-1 0 0 0,-1 0 0 0 0,1 1 0 0 0,0-1 0 0 0,-1 0 0 0 0,1 0 0 0 0,-1 0 0 0 0,1 1 1 0 0,-1-2-1 0 0,1 1 0 0 0,0 0 0 0 0,-1 0 0 0 0,0-1-33 0 0,-64-2-494 0 0,30-19-7118 0 0,30 7-126 0 0</inkml:trace>
  <inkml:trace contextRef="#ctx0" brushRef="#br0" timeOffset="-484.327">325 161 12509 0 0,'0'0'1528'0'0,"0"0"-1336"0"0,0 0-192 0 0,0 0 492 0 0,-16 38-152 0 0,7-27-136 0 0,-6-1-40 0 0,0 1-164 0 0,0 0-732 0 0,-1-2-820 0 0,4-1-2488 0 0,6-3-4209 0 0</inkml:trace>
  <inkml:trace contextRef="#ctx0" brushRef="#br0" timeOffset="38186.564">92 531 916 0 0,'0'0'1002'0'0,"0"0"24"0"0,0 0 936 0 0,0 0-649 0 0,0 0-593 0 0,0 0 116 0 0,0 0 46 0 0,0 0-171 0 0,0 0-228 0 0,-4-2-255 0 0,1 1-276 0 0,-1 0 129 0 0,0-1 0 0 0,1 1 1 0 0,-1-1-1 0 0,0 1 0 0 0,1-1 0 0 0,0 0 0 0 0,-1 0 0 0 0,1-1 0 0 0,0 1 0 0 0,0-1 0 0 0,0 1 1 0 0,0-1-1 0 0,0 0 0 0 0,1 0 0 0 0,0 0 0 0 0,-1-1 0 0 0,1 1 0 0 0,0 0 0 0 0,0-1 0 0 0,1 1 0 0 0,-1-1 1 0 0,1 0-1 0 0,0 0 0 0 0,0 1 0 0 0,0-1 0 0 0,0 0 0 0 0,1-3-81 0 0,16-237-219 0 0,-14 233 165 0 0,1 0-1 0 0,1 1 1 0 0,0 0-1 0 0,0 0 1 0 0,1 0-1 0 0,0 0 1 0 0,0 1 0 0 0,1-1-1 0 0,1 1 1 0 0,-1 1-1 0 0,2-1 1 0 0,-1 1-1 0 0,1 1 1 0 0,0-1 0 0 0,1 1-1 0 0,-1 1 1 0 0,1 0-1 0 0,1 0 1 0 0,-1 0-1 0 0,1 1 1 0 0,2 0 54 0 0,-6 2-15 0 0,1 0-1 0 0,0 0 1 0 0,0 0 0 0 0,0 1 0 0 0,0 0-1 0 0,0 1 1 0 0,0-1 0 0 0,0 1-1 0 0,0 1 1 0 0,1-1 0 0 0,-1 1-1 0 0,0 1 1 0 0,1-1 0 0 0,-1 1 0 0 0,0 0-1 0 0,0 1 1 0 0,0 0 0 0 0,0 0-1 0 0,0 0 1 0 0,0 1 0 0 0,0 0-1 0 0,-1 1 1 0 0,0-1 0 0 0,1 1 0 0 0,-1 0-1 0 0,-1 1 1 0 0,1-1 0 0 0,-1 1-1 0 0,1 1 1 0 0,-2-1 0 0 0,1 1-1 0 0,0-1 1 0 0,-1 1 0 0 0,0 0 0 0 0,-1 1-1 0 0,1-1 16 0 0,2 4 53 0 0,-1 0-1 0 0,0 0 1 0 0,0 0-1 0 0,-1 0 1 0 0,0 1-1 0 0,-1-1 1 0 0,0 1-1 0 0,-1 0 1 0 0,0 0-1 0 0,0 1 1 0 0,-1-1-1 0 0,-1 0 0 0 0,0 0 1 0 0,-1 0-1 0 0,0 1 1 0 0,0-1-1 0 0,-1 0 1 0 0,-1 0-1 0 0,0-1 1 0 0,-1 1-1 0 0,1 0 1 0 0,-2-1-1 0 0,0 0 1 0 0,0 0-1 0 0,-1 0 1 0 0,0-1-1 0 0,0 0 1 0 0,-1 0-1 0 0,0-1 1 0 0,-1 1-1 0 0,0-1 0 0 0,0-1 1 0 0,-1 0-1 0 0,-6 4-52 0 0,9-5 68 0 0,0-1 1 0 0,0 0-1 0 0,-1 0 0 0 0,0 0 0 0 0,0-1 0 0 0,0 0 0 0 0,0 0 0 0 0,0-1 0 0 0,-1 0 0 0 0,0 0 0 0 0,0-1 0 0 0,1 0 0 0 0,-1 0 0 0 0,0-1 0 0 0,-1 0 0 0 0,1-1 0 0 0,0 1 0 0 0,0-1 0 0 0,0-1 0 0 0,0 0 0 0 0,0 0 0 0 0,0 0 0 0 0,0-1 0 0 0,0-1 0 0 0,0 1 0 0 0,1-1 0 0 0,-5-2-68 0 0,-4-6-199 0 0,-13-9-30 0 0,11 7-5728 0 0,17 12-175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0:13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154 482 4636 0 0,'0'0'2853'0'0,"0"0"-1689"0"0,0 0-293 0 0,0 0 196 0 0,0 0 100 0 0,0 0-31 0 0,0 0-45 0 0,0 0-139 0 0,0 0-257 0 0,-6 0-164 0 0,3 0-520 0 0,1 0 0 0 0,0 0-1 0 0,0-1 1 0 0,0 1 0 0 0,0-1 0 0 0,0 1 0 0 0,0-1 0 0 0,0 0 0 0 0,0 0 0 0 0,0 0 0 0 0,0 0-1 0 0,0 0 1 0 0,0 0 0 0 0,1-1 0 0 0,-1 1 0 0 0,0-1 0 0 0,1 1 0 0 0,-1-1 0 0 0,1 1 0 0 0,0-1 0 0 0,-1 0-1 0 0,1 0 1 0 0,0 0 0 0 0,0 0 0 0 0,0 1 0 0 0,0-1 0 0 0,1-1 0 0 0,-1 1 0 0 0,0 0 0 0 0,1 0-1 0 0,0 0 1 0 0,-1 0 0 0 0,1 0 0 0 0,0 0 0 0 0,0-1 0 0 0,0 1 0 0 0,0 0 0 0 0,1 0 0 0 0,-1 0-1 0 0,0 0 1 0 0,1 0 0 0 0,0-1-11 0 0,8-73-225 0 0,-9 74 226 0 0,0 1-1 0 0,1-1 1 0 0,-1 1 0 0 0,1 0 0 0 0,-1-1-1 0 0,1 1 1 0 0,-1 0 0 0 0,1-1 0 0 0,0 1 0 0 0,0 0-1 0 0,0 0 1 0 0,0 0 0 0 0,0 0 0 0 0,0 0-1 0 0,0 0 1 0 0,0 0 0 0 0,0 0 0 0 0,0 0 0 0 0,0 0-1 0 0,1 0 1 0 0,-1 1 0 0 0,0-1 0 0 0,1 1-1 0 0,-1-1 1 0 0,0 1 0 0 0,1-1 0 0 0,-1 1-1 0 0,1 0 1 0 0,-1 0 0 0 0,1 0 0 0 0,-1-1 0 0 0,1 1-1 0 0,-1 1 1 0 0,0-1 0 0 0,1 0 0 0 0,-1 0-1 0 0,1 0 1 0 0,-1 1 0 0 0,1-1 0 0 0,-1 1 0 0 0,0-1-1 0 0,1 1 1 0 0,-1 0 0 0 0,0-1 0 0 0,0 1-1 0 0,1 0 1 0 0,-1 0 0 0 0,0 0 0 0 0,0 0-1 0 0,0 0 0 0 0,5 4 50 0 0,1 1-1 0 0,-1-1 1 0 0,-1 1-1 0 0,1 1 1 0 0,-1-1-1 0 0,0 1 1 0 0,-1 0-1 0 0,0 0 1 0 0,0 0-1 0 0,0 0 1 0 0,-1 1-1 0 0,0-1 1 0 0,0 1-1 0 0,-1 0 1 0 0,0 0-1 0 0,-1 0 1 0 0,1 0-1 0 0,-1 0 1 0 0,-1 8-50 0 0,5-4-2426 0 0,0-10-4736 0 0,-2-4-252 0 0</inkml:trace>
  <inkml:trace contextRef="#ctx0" brushRef="#br0" timeOffset="156.232">290 425 7477 0 0,'0'0'6504'0'0,"0"0"-6236"0"0,0 0-268 0 0,-49-1-52 0 0,26 1 48 0 0,-3-1 0 0 0,1 0-8 0 0,-3 0-1260 0 0,11 0-2664 0 0,-3-5-4785 0 0</inkml:trace>
  <inkml:trace contextRef="#ctx0" brushRef="#br0" timeOffset="328.092">371 207 14261 0 0,'0'0'1564'0'0,"0"0"-1312"0"0,0 0 117 0 0,0 0 227 0 0,0 0-284 0 0,-15 43-116 0 0,5-33-32 0 0,0 1-164 0 0,1 0-484 0 0,0-1-465 0 0,2-1-995 0 0,2-3-2208 0 0,3-1-3401 0 0</inkml:trace>
  <inkml:trace contextRef="#ctx0" brushRef="#br0" timeOffset="828.212">521 384 13093 0 0,'0'0'1038'0'0,"0"0"-631"0"0,0 0 72 0 0,0 0 212 0 0,-1 7-56 0 0,-32 97 1065 0 0,69-178-6738 0 0,6-15 5021 0 0,-41 87 88 0 0,1 0 1 0 0,-1 1 0 0 0,0-1-1 0 0,1 0 1 0 0,0 1 0 0 0,-1-1-1 0 0,1 1 1 0 0,0 0 0 0 0,0-1-1 0 0,0 1 1 0 0,0 0 0 0 0,0 0-1 0 0,0 0 1 0 0,0 0 0 0 0,0 1-1 0 0,0-1 1 0 0,0 1 0 0 0,1-1-1 0 0,-1 1 1 0 0,0 0 0 0 0,0-1 0 0 0,1 1-1 0 0,-1 0 1 0 0,0 1 0 0 0,0-1-1 0 0,1 0 1 0 0,-1 1 0 0 0,0-1-1 0 0,0 1 1 0 0,0 0 0 0 0,0-1-1 0 0,0 1 1 0 0,0 0 0 0 0,0 0-1 0 0,0 1 1 0 0,0-1 0 0 0,0 0-1 0 0,0 1 1 0 0,-1-1 0 0 0,1 1-1 0 0,0-1 1 0 0,-1 1-72 0 0,0-1 28 0 0,0 0-1 0 0,0-1 1 0 0,0 1-1 0 0,0 0 0 0 0,0 0 1 0 0,0 0-1 0 0,0 0 1 0 0,0 0-1 0 0,-1 0 1 0 0,1 0-1 0 0,0 1 1 0 0,-1-1-1 0 0,1 0 1 0 0,-1 0-1 0 0,1 0 1 0 0,-1 1-1 0 0,0-1 1 0 0,0 0-1 0 0,1 1 1 0 0,-1-1-1 0 0,0 0 0 0 0,0 0 1 0 0,0 1-1 0 0,0-1 1 0 0,0 0-1 0 0,-1 1 1 0 0,1-1-1 0 0,0 0 1 0 0,-1 0-1 0 0,1 1 1 0 0,0-1-1 0 0,-1 0 1 0 0,0 0-1 0 0,1 0 1 0 0,-1 1-1 0 0,0-1 1 0 0,1 0-1 0 0,-1 0 0 0 0,0 0 1 0 0,0 0-1 0 0,0 0 1 0 0,0-1-1 0 0,0 1 1 0 0,0 0-1 0 0,0 0 1 0 0,0-1-1 0 0,0 1 1 0 0,-1 0-1 0 0,1-1 1 0 0,0 1-1 0 0,0-1 1 0 0,-1 0-1 0 0,1 1 1 0 0,0-1-28 0 0,-61 23-2777 0 0,60-23 1313 0 0,64 8-277 0 0,19 38 5275 0 0,-81-45-3482 0 0,1 0 1 0 0,0 0-1 0 0,-1 0 0 0 0,1 1 1 0 0,-1-1-1 0 0,1 0 0 0 0,-1 0 1 0 0,0 1-1 0 0,1-1 0 0 0,-1 0 1 0 0,0 1-1 0 0,0-1 0 0 0,0 0 1 0 0,0 1-1 0 0,0-1 0 0 0,0 0 1 0 0,0 0-1 0 0,0 1 0 0 0,-1-1 1 0 0,1 0-1 0 0,-1 1 0 0 0,1-1 1 0 0,0 0-1 0 0,-1 0 0 0 0,0 0 1 0 0,1 1-1 0 0,-1-1 0 0 0,0 0 1 0 0,0 0-1 0 0,0 0 1 0 0,1 0-1 0 0,-1 0 0 0 0,0 0 1 0 0,0-1-1 0 0,0 1 0 0 0,-1 0 1 0 0,1 0-1 0 0,0-1 0 0 0,0 1 1 0 0,0-1-1 0 0,0 1 0 0 0,-1-1 1 0 0,1 1-1 0 0,0-1 0 0 0,0 0 1 0 0,-1 1-1 0 0,1-1 0 0 0,0 0 1 0 0,-1 0-1 0 0,1 0 0 0 0,0 0 1 0 0,-2 0-53 0 0,-72 11 157 0 0,63-11-662 0 0,-17 1-1237 0 0,14-6-3262 0 0,10-3-2966 0 0</inkml:trace>
  <inkml:trace contextRef="#ctx0" brushRef="#br0" timeOffset="40482.956">332 621 1068 0 0,'0'0'866'0'0,"0"0"1256"0"0,0 0-414 0 0,0 0-741 0 0,0 0-200 0 0,0 0 103 0 0,0 0 8 0 0,0 0-276 0 0,-82 5 2317 0 0,73-4-2869 0 0,0 0 0 0 0,-1 0 0 0 0,1 0 0 0 0,0-1 0 0 0,0-1 0 0 0,-1 0 0 0 0,1 0 0 0 0,0-1 0 0 0,0 0-1 0 0,0 0 1 0 0,0-1 0 0 0,0 0 0 0 0,1-1 0 0 0,0 0 0 0 0,-1 0 0 0 0,1-1 0 0 0,1 0 0 0 0,-1 0 0 0 0,1-1 0 0 0,0 0 0 0 0,0 0 0 0 0,0-1 0 0 0,1 1-1 0 0,0-2 1 0 0,0 1 0 0 0,1-1 0 0 0,0 1 0 0 0,1-1 0 0 0,-1-1 0 0 0,1 1 0 0 0,1-1 0 0 0,0 1 0 0 0,0-1 0 0 0,1 0 0 0 0,-1-4-50 0 0,7-26-111 0 0,2-1 1 0 0,1 1-1 0 0,2 1 1 0 0,2-1-1 0 0,1 2 1 0 0,10-19 110 0 0,-16 38-75 0 0,-4 10 37 0 0,0 1 0 0 0,1-1-1 0 0,0 1 1 0 0,0 0-1 0 0,0 0 1 0 0,1 0 0 0 0,0 0-1 0 0,1 0 1 0 0,-1 1 0 0 0,1 0-1 0 0,0 0 1 0 0,1 0 0 0 0,-1 1-1 0 0,1 0 1 0 0,1 0 0 0 0,-1 0-1 0 0,0 1 1 0 0,1-1-1 0 0,0 2 1 0 0,0-1 0 0 0,0 1-1 0 0,1 0 1 0 0,-1 1 0 0 0,1-1-1 0 0,-1 1 1 0 0,1 1 0 0 0,0 0-1 0 0,0 0 1 0 0,0 0-1 0 0,5 1 39 0 0,-5-2-36 0 0,1 1 0 0 0,-1 0-1 0 0,1 0 1 0 0,-1 1 0 0 0,0 0-1 0 0,1 0 1 0 0,-1 1 0 0 0,1 0-1 0 0,-1 1 1 0 0,0 0-1 0 0,0 0 1 0 0,0 0 0 0 0,0 1-1 0 0,0 1 1 0 0,0-1 0 0 0,-1 1-1 0 0,0 0 1 0 0,0 1-1 0 0,0 0 1 0 0,0 0 0 0 0,-1 0-1 0 0,1 1 1 0 0,-1 0 0 0 0,-1 0-1 0 0,1 1 1 0 0,-1 0-1 0 0,0 0 1 0 0,-1 0 0 0 0,0 0-1 0 0,0 0 1 0 0,0 1 0 0 0,-1 0-1 0 0,0 0 1 0 0,-1 0 0 0 0,0 0-1 0 0,0 0 1 0 0,-1 1-1 0 0,1-1 1 0 0,-2 0 0 0 0,1 1 36 0 0,-5 9 77 0 0,-1-1 0 0 0,0 0 0 0 0,-2 0 0 0 0,1-1 0 0 0,-2 1 0 0 0,0-1 1 0 0,-1-1-1 0 0,-1 0 0 0 0,0 0 0 0 0,-1-1 0 0 0,-1 0 0 0 0,0-1 0 0 0,0 0 0 0 0,-2-1 0 0 0,1-1 1 0 0,-2 0-1 0 0,1-1 0 0 0,-1 0 0 0 0,-1-1 0 0 0,0-1 0 0 0,-11 4-77 0 0,-19-4 113 0 0,28-14-4674 0 0,9-2-2354 0 0</inkml:trace>
  <inkml:trace contextRef="#ctx0" brushRef="#br0" timeOffset="43906.337">634 604 964 0 0,'0'0'6597'0'0,"0"0"-6101"0"0,0 0-496 0 0,0 0-612 0 0,0 0-52 0 0,0 0-793 0 0,0 0 129 0 0,0 0-200 0 0,0 0-940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2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8 456 0 0,'0'0'8772'0'0,"0"0"-6278"0"0,0 0-1854 0 0,0 0 213 0 0,0 0 39 0 0,0 0-500 0 0,0 0-497 0 0,6-3-191 0 0,-3 2 329 0 0,-1 0 1 0 0,1 0-1 0 0,0 0 1 0 0,0 1-1 0 0,0 0 0 0 0,0-1 1 0 0,0 1-1 0 0,0 0 1 0 0,-1 0-1 0 0,1 1 1 0 0,0-1-1 0 0,0 0 0 0 0,0 1 1 0 0,0 0-1 0 0,-1 0 1 0 0,1 0-1 0 0,0 0 0 0 0,-1 0 1 0 0,1 0-1 0 0,0 1 1 0 0,-1-1-1 0 0,0 1 1 0 0,1 0-1 0 0,-1 0 0 0 0,0 0 1 0 0,0 0-1 0 0,0 0 1 0 0,0 0-1 0 0,0 0 0 0 0,-1 1 1 0 0,1-1-1 0 0,-1 1 1 0 0,1-1-1 0 0,-1 1-33 0 0,0-2 3 0 0,-1 0 0 0 0,1 0-1 0 0,-1 0 1 0 0,1 0 0 0 0,-1 0-1 0 0,0 0 1 0 0,1 0 0 0 0,-1 0 0 0 0,0 1-1 0 0,0-1 1 0 0,0 0 0 0 0,0 0 0 0 0,0 0-1 0 0,0 0 1 0 0,0 0 0 0 0,0 0 0 0 0,0 0-1 0 0,-1 0 1 0 0,1 0 0 0 0,0 0 0 0 0,-1 0-1 0 0,1 0 1 0 0,-1 0 0 0 0,1 0 0 0 0,-1 0-1 0 0,1 0 1 0 0,-1 0 0 0 0,0 0-1 0 0,1 0 1 0 0,-1 0 0 0 0,0-1 0 0 0,0 1-1 0 0,1 0 1 0 0,-1 0 0 0 0,0-1 0 0 0,0 1-1 0 0,0-1 1 0 0,0 1 0 0 0,0-1 0 0 0,0 1-1 0 0,0-1 1 0 0,0 0 0 0 0,0 1 0 0 0,0-1-1 0 0,0 0 1 0 0,0 0 0 0 0,-1 0 0 0 0,1 0-1 0 0,0 0 1 0 0,0 0 0 0 0,0 0-1 0 0,0 0-1 0 0,14 11-1503 0 0,-3-8 1434 0 0,-4-3 257 0 0,0 2 1 0 0,0-1 0 0 0,-1 1-1 0 0,1-1 1 0 0,0 1 0 0 0,-1 1-1 0 0,1-1 1 0 0,-1 1 0 0 0,0 0-1 0 0,0 1 1 0 0,0-1 0 0 0,0 1 0 0 0,0 0-1 0 0,-1 0 1 0 0,0 0 0 0 0,0 1-1 0 0,0-1 1 0 0,2 5-190 0 0,-7-7 48 0 0,-1 1 1 0 0,0 0-1 0 0,1 0 1 0 0,-1-1-1 0 0,-1 1 1 0 0,1-1-1 0 0,0 0 1 0 0,0 0-1 0 0,-1 0 1 0 0,1 0-1 0 0,-1 0 1 0 0,0 0-1 0 0,0-1 1 0 0,1 1-1 0 0,-1-1 1 0 0,0 0-1 0 0,0 1 1 0 0,0-2-1 0 0,-1 1 1 0 0,1 0-1 0 0,0-1 1 0 0,0 1-1 0 0,0-1 1 0 0,0 0-1 0 0,-2 0-48 0 0,-2 1-150 0 0,-52 6-251 0 0,23-15-6219 0 0,22-1-1846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4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27 14365 0 0,'0'0'1416'0'0,"0"0"-1280"0"0,0 0-136 0 0,0 0 757 0 0,0 0-161 0 0,-49 8-136 0 0,25-8-128 0 0,2 0-208 0 0,-3-2-124 0 0,-1 0 0 0 0,4 0-68 0 0,1-2-612 0 0,4 0-381 0 0,3-1-719 0 0,4-3-1228 0 0,3 0-3497 0 0</inkml:trace>
  <inkml:trace contextRef="#ctx0" brushRef="#br0" timeOffset="156.233">155 13 12213 0 0,'0'0'1264'0'0,"0"0"-324"0"0,13 47 384 0 0,-13-30-231 0 0,0 1-521 0 0,-4-2-312 0 0,-1 0-72 0 0,-2-2-52 0 0,2-2-136 0 0,3-1-1204 0 0,0-4-1533 0 0,4-1-4951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3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27 5581 0 0,'0'0'7264'0'0,"0"0"-5446"0"0,0 0-1596 0 0,0 0 32 0 0,-6 5-78 0 0,-52 76-25 0 0,56-79-123 0 0,2 0 1 0 0,-1-1-1 0 0,0 1 0 0 0,0 0 1 0 0,1 0-1 0 0,-1 0 1 0 0,1 0-1 0 0,-1 0 0 0 0,1 0 1 0 0,0 0-1 0 0,0 0 1 0 0,0 0-1 0 0,0 0 1 0 0,0 0-1 0 0,0 0 0 0 0,0 0 1 0 0,1 0-1 0 0,-1 0 1 0 0,1 0-1 0 0,0 0 1 0 0,-1-1-1 0 0,1 1 0 0 0,0 0 1 0 0,0 0-1 0 0,0-1 1 0 0,0 1-1 0 0,1 0 0 0 0,-1-1 1 0 0,0 1-1 0 0,1-1 1 0 0,-1 0-1 0 0,1 1 1 0 0,-1-1-1 0 0,1 0 0 0 0,-1 0 1 0 0,1 0-1 0 0,0 0 1 0 0,0 0-1 0 0,0 0 1 0 0,-1 0-1 0 0,1-1 0 0 0,0 1 1 0 0,0-1-1 0 0,0 0 1 0 0,0 1-1 0 0,0-1 0 0 0,0 0 1 0 0,0 0-1 0 0,0 0 1 0 0,0 0-1 0 0,0 0 1 0 0,0-1-29 0 0,0 2 16 0 0,1-1 1 0 0,-1 1 0 0 0,0-1-1 0 0,0 0 1 0 0,1 0 0 0 0,-1 0-1 0 0,0 0 1 0 0,1 0 0 0 0,-1 0 0 0 0,0-1-1 0 0,0 1 1 0 0,1-1 0 0 0,-1 1-1 0 0,0-1 1 0 0,0 0 0 0 0,0 0 0 0 0,0 0-1 0 0,0 0 1 0 0,0 0 0 0 0,0-1-1 0 0,0 1 1 0 0,0-1 0 0 0,0 1-1 0 0,-1-1 1 0 0,1 1 0 0 0,-1-1 0 0 0,1 0-1 0 0,-1 0 1 0 0,0 0 0 0 0,0 0-1 0 0,0 0 1 0 0,0 0 0 0 0,0 0 0 0 0,0 0-1 0 0,0 0 1 0 0,-1-1 0 0 0,1 1-1 0 0,-1 0 1 0 0,1 0 0 0 0,-1-1-1 0 0,0 1 1 0 0,0 0 0 0 0,0-1 0 0 0,0 1-1 0 0,-1 0 1 0 0,1 0 0 0 0,0-1-1 0 0,-1 1 1 0 0,0 0 0 0 0,0 0-1 0 0,1 0 1 0 0,-1-1 0 0 0,0 1 0 0 0,-1 0-1 0 0,1 0-16 0 0,30 176 1064 0 0,-17-183-11801 0 0,-4-3 2548 0 0</inkml:trace>
  <inkml:trace contextRef="#ctx0" brushRef="#br0" timeOffset="249.978">341 0 12985 0 0,'0'0'804'0'0,"4"6"-496"0"0,1 2-82 0 0,0 1 1 0 0,-1-1-1 0 0,1 1 0 0 0,-2 0 0 0 0,1 0 1 0 0,-1 0-1 0 0,-1 1 0 0 0,0-1 0 0 0,0 1 0 0 0,0-1 1 0 0,-2 1-1 0 0,1 0 0 0 0,-1-1 0 0 0,0 1 0 0 0,-1 0 1 0 0,0-1-1 0 0,-1 1 0 0 0,-2 6-226 0 0,2-8-47 0 0,0-1 0 0 0,-1 0 0 0 0,0 0 0 0 0,0 0 1 0 0,-1 0-1 0 0,0 0 0 0 0,0 0 0 0 0,-1-1 0 0 0,0 0 0 0 0,0 0 0 0 0,0 0 0 0 0,-1-1 1 0 0,0 0-1 0 0,0 0 0 0 0,0 0 0 0 0,-2 0 47 0 0,7-4-209 0 0,-14 7-1089 0 0,6-8-4501 0 0,6-5-322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2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45 7597 0 0,'0'0'4041'0'0,"0"0"-3049"0"0,4 6-604 0 0,2 3-82 0 0,-1 0 1 0 0,-1 0-1 0 0,0 1 0 0 0,0-1 1 0 0,-1 1-1 0 0,0 0 1 0 0,0 0-1 0 0,-1 0 0 0 0,-1 0 1 0 0,0 0-1 0 0,0 0 1 0 0,-1 0-1 0 0,0 0 0 0 0,-1 1 1 0 0,0-1-1 0 0,-1 4-306 0 0,0-8-152 0 0,1 1 0 0 0,-1-1-1 0 0,-1 0 1 0 0,1 0-1 0 0,-1 0 1 0 0,0 0 0 0 0,0-1-1 0 0,-1 1 1 0 0,0-1-1 0 0,0 0 1 0 0,0 0 0 0 0,0 0-1 0 0,-1-1 1 0 0,0 1 0 0 0,0-1-1 0 0,0 0 1 0 0,-1 0-1 0 0,-1 0 153 0 0,-7 2-3661 0 0,-1-3-3211 0 0</inkml:trace>
  <inkml:trace contextRef="#ctx0" brushRef="#br0" timeOffset="233.143">257 0 11581 0 0,'0'0'1418'0'0,"-1"6"-982"0"0,-24 84 2726 0 0,-5 53-2315 0 0,38-123-2944 0 0,5-13-4505 0 0,-3-8-503 0 0</inkml:trace>
  <inkml:trace contextRef="#ctx0" brushRef="#br0" timeOffset="483.117">328 178 10605 0 0,'0'0'1817'0'0,"0"0"-1160"0"0,0 0-463 0 0,0 0-104 0 0,0 0-73 0 0,0 0-42 0 0,6-4-106 0 0,-2 2 139 0 0,0 0 1 0 0,0 0-1 0 0,0 1 1 0 0,0-1-1 0 0,0 1 1 0 0,0 0-1 0 0,0 0 0 0 0,0 1 1 0 0,1-1-1 0 0,-1 1 1 0 0,0 0-1 0 0,0 0 1 0 0,1 0-1 0 0,-1 0 1 0 0,0 1-1 0 0,0 0 0 0 0,0 0 1 0 0,1 0-1 0 0,-1 0 1 0 0,0 1-1 0 0,-1-1 1 0 0,1 1-1 0 0,0 0 1 0 0,0 0-1 0 0,-1 1 0 0 0,1-1 1 0 0,2 3-9 0 0,-4-4 57 0 0,0 1 1 0 0,0-1-1 0 0,0 1 1 0 0,1 0-1 0 0,-1 0 1 0 0,-1 0-1 0 0,1 0 1 0 0,0 0-1 0 0,0 0 1 0 0,-1 1-1 0 0,0-1 1 0 0,1 0-1 0 0,-1 1 0 0 0,0-1 1 0 0,0 1-1 0 0,0-1 1 0 0,0 1-1 0 0,-1 0 1 0 0,1-1-1 0 0,-1 1 1 0 0,0 0-1 0 0,1 0 1 0 0,-1-1-1 0 0,0 1 1 0 0,-1 0-1 0 0,1 0 1 0 0,0-1-1 0 0,-1 1 0 0 0,0 0 1 0 0,1-1-1 0 0,-1 1 1 0 0,0-1-1 0 0,0 1 1 0 0,-1-1-1 0 0,1 1 1 0 0,0-1-1 0 0,-1 0 1 0 0,0 1-1 0 0,1-1 1 0 0,-1 0-1 0 0,0 0 1 0 0,0 0-1 0 0,0-1 0 0 0,0 1 1 0 0,-1 0-1 0 0,1-1 1 0 0,0 1-1 0 0,-1-1 1 0 0,1 0-1 0 0,-1 0 1 0 0,1 0-1 0 0,-1 0 1 0 0,1 0-1 0 0,-1-1 1 0 0,0 1-1 0 0,1-1 1 0 0,-2 1-58 0 0,-29 8-1107 0 0,13-10-6831 0 0,17-4 255 0 0</inkml:trace>
  <inkml:trace contextRef="#ctx0" brushRef="#br0" timeOffset="755.565">517 152 12249 0 0,'0'0'994'0'0,"0"0"-695"0"0,0 0-59 0 0,0 0 227 0 0,-4 6 55 0 0,-2 2-432 0 0,-36 63 1506 0 0,41-69-1634 0 0,1-1 1 0 0,-1 1-1 0 0,0 0 0 0 0,1-1 0 0 0,-1 1 0 0 0,1 0 0 0 0,0-1 0 0 0,0 1 0 0 0,-1 0 0 0 0,1 0 0 0 0,0-1 0 0 0,0 1 1 0 0,1 0-1 0 0,-1-1 0 0 0,0 1 0 0 0,1 0 0 0 0,-1-1 0 0 0,1 1 0 0 0,-1 0 0 0 0,1-1 0 0 0,0 1 0 0 0,-1-1 0 0 0,1 1 1 0 0,0-1-1 0 0,0 1 0 0 0,0-1 0 0 0,0 1 0 0 0,1-1 0 0 0,-1 0 0 0 0,0 0 0 0 0,0 0 0 0 0,1 0 0 0 0,-1 0 0 0 0,1 0 0 0 0,-1 0 1 0 0,1 0-1 0 0,-1 0 0 0 0,1-1 0 0 0,0 1 0 0 0,-1-1 0 0 0,1 1 0 0 0,0-1 0 0 0,-1 0 0 0 0,1 1 0 0 0,1-1 38 0 0,31 2-5987 0 0,-13-4-437 0 0</inkml:trace>
  <inkml:trace contextRef="#ctx0" brushRef="#br0" timeOffset="1005.539">874 254 13981 0 0,'0'0'1692'0'0,"0"0"-1464"0"0,0 0-228 0 0,-34 2 545 0 0,13-2-297 0 0,-2-2-136 0 0,-2 0-100 0 0,-1-1-12 0 0,-1-1-993 0 0,2 0-291 0 0,4-1-676 0 0,6-1-2152 0 0,4 2-581 0 0</inkml:trace>
  <inkml:trace contextRef="#ctx0" brushRef="#br0" timeOffset="1006.539">778 183 8825 0 0,'0'0'1528'0'0,"0"0"-680"0"0,30 37 208 0 0,-24-21 384 0 0,-1 2-260 0 0,-3-1-288 0 0,-2-1-183 0 0,-6 0-337 0 0,1-3-184 0 0,-1-1-40 0 0,-2-2-36 0 0,3-1-112 0 0,-1-1-472 0 0,3-4-557 0 0,0-1-599 0 0,2-3-2244 0 0,2-6-2817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0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3860 0 0,'0'0'2625'0'0,"0"0"801"0"0,0 0-1879 0 0,0 0-290 0 0,0 0-142 0 0,0 0-796 0 0,0 0-201 0 0,1 7 352 0 0,-18 230 3517 0 0,45-206-4704 0 0,0-23-4707 0 0,-19-8-498 0 0</inkml:trace>
  <inkml:trace contextRef="#ctx0" brushRef="#br0" timeOffset="265.597">127 151 10921 0 0,'0'0'1167'0'0,"0"0"-262"0"0,0 0-100 0 0,0 0-151 0 0,0 0-401 0 0,0 0-288 0 0,0 0-172 0 0,0 0-95 0 0,5-1 61 0 0,0 1 308 0 0,0 0 0 0 0,0 1 0 0 0,0-1 0 0 0,0 1 0 0 0,-1 0 0 0 0,1 1 0 0 0,-1-1 0 0 0,1 1 0 0 0,-1 0 0 0 0,1 0 0 0 0,-1 1 0 0 0,0-1 0 0 0,0 1 0 0 0,0 0 0 0 0,0 0 0 0 0,-1 0 1 0 0,1 0-1 0 0,-1 1 0 0 0,1 0 0 0 0,-1-1 0 0 0,-1 1 0 0 0,1 0 0 0 0,0 0 0 0 0,0 2-67 0 0,-2-4 32 0 0,-1 0 0 0 0,1 0 1 0 0,0 0-1 0 0,0 0 0 0 0,-1 0 0 0 0,0 0 1 0 0,1 1-1 0 0,-1-1 0 0 0,0 0 0 0 0,0 0 1 0 0,0 0-1 0 0,0 0 0 0 0,0 0 1 0 0,-1 1-1 0 0,1-1 0 0 0,-1 0 0 0 0,1 0 1 0 0,-1 0-1 0 0,0 0 0 0 0,0 0 0 0 0,0 0 1 0 0,0 0-1 0 0,0 0 0 0 0,0-1 1 0 0,0 1-1 0 0,-1 0 0 0 0,1-1 0 0 0,0 1 1 0 0,-1-1-1 0 0,0 1 0 0 0,1-1 0 0 0,-1 0 1 0 0,0 1-1 0 0,0-1 0 0 0,0 0 1 0 0,0 0-1 0 0,0 0 0 0 0,0-1 0 0 0,0 1 1 0 0,0 0-1 0 0,0-1 0 0 0,0 1 0 0 0,0-1 1 0 0,0 0-33 0 0,-39 7-3914 0 0,34-8-1232 0 0,5-7-2743 0 0</inkml:trace>
  <inkml:trace contextRef="#ctx0" brushRef="#br0" timeOffset="515.572">301 129 10709 0 0,'0'0'1478'0'0,"0"0"-712"0"0,0 0-123 0 0,0 0 228 0 0,0 0 72 0 0,-3 8-115 0 0,-3 6-617 0 0,3-11-205 0 0,0 0 1 0 0,1 0 0 0 0,0 0 0 0 0,-1 1 0 0 0,1-1-1 0 0,0 0 1 0 0,1 1 0 0 0,-1 0 0 0 0,1-1 0 0 0,-1 1-1 0 0,1 0 1 0 0,0 0 0 0 0,1 0 0 0 0,-1-1 0 0 0,1 1-1 0 0,-1 0 1 0 0,1 0 0 0 0,0 0 0 0 0,0 0 0 0 0,1 0-1 0 0,0 0 1 0 0,-1 0 0 0 0,1 0 0 0 0,0 0 0 0 0,1-1 0 0 0,-1 1-1 0 0,1 0 1 0 0,-1-1 0 0 0,1 1 0 0 0,0-1 0 0 0,1 0-1 0 0,-1 1 1 0 0,0-1 0 0 0,1 0 0 0 0,0 0 0 0 0,0-1-1 0 0,0 1 1 0 0,0-1 0 0 0,0 1 0 0 0,1-1-7 0 0,31 5-3091 0 0,-9-7-2243 0 0,-1-2-974 0 0</inkml:trace>
  <inkml:trace contextRef="#ctx0" brushRef="#br0" timeOffset="687.954">683 235 5565 0 0,'0'0'6928'0'0,"0"0"-6404"0"0,0 0-356 0 0,0 0 468 0 0,0 0 328 0 0,0 0-56 0 0,-47 7-316 0 0,30-6-355 0 0,-4 2-185 0 0,0-1-52 0 0,2 0-176 0 0,0-1-985 0 0,3-1-727 0 0,4 0-2328 0 0,0-5-2937 0 0</inkml:trace>
  <inkml:trace contextRef="#ctx0" brushRef="#br0" timeOffset="859.81">636 219 10161 0 0,'0'0'1032'0'0,"0"0"112"0"0,12 33-8 0 0,-10-17 384 0 0,-2-3-436 0 0,0 1-443 0 0,-4-3-265 0 0,0 2-240 0 0,-2-3-24 0 0,2-1-40 0 0,1 0-72 0 0,-1-4-148 0 0,2-1-993 0 0,0-1-747 0 0,0-2-2136 0 0,2-3-2281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8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74 14841 0 0,'0'0'1873'0'0,"0"0"-1869"0"0,0 0-4 0 0,0 0 572 0 0,-36 4-272 0 0,15-6-128 0 0,-3-2-108 0 0,2 0-64 0 0,-1-1-1032 0 0,2-1-337 0 0,4-3-787 0 0,5 2-2032 0 0,3-6-2189 0 0</inkml:trace>
  <inkml:trace contextRef="#ctx0" brushRef="#br0" timeOffset="249.972">108 1 11761 0 0,'0'0'2260'0'0,"0"0"-1692"0"0,28 49 680 0 0,-26-28 81 0 0,1 3-633 0 0,-3-2-288 0 0,-3 0-224 0 0,-3-3-36 0 0,-2-3-148 0 0,-3-1-124 0 0,5-4-728 0 0,-4-3-985 0 0,4-2-3115 0 0,2-6-5425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8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45 12673 0 0,'0'0'1432'0'0,"0"0"-928"0"0,0 0-202 0 0,0 0-100 0 0,0 0-40 0 0,0 0 134 0 0,-6 4-25 0 0,-47 54-211 0 0,52-57-47 0 0,0 1-1 0 0,0-1 0 0 0,0 0 0 0 0,0 0 1 0 0,0 1-1 0 0,1-1 0 0 0,-1 0 1 0 0,0 1-1 0 0,1-1 0 0 0,-1 1 1 0 0,1-1-1 0 0,0 1 0 0 0,-1-1 0 0 0,1 1 1 0 0,0-1-1 0 0,0 1 0 0 0,0-1 1 0 0,0 1-1 0 0,0-1 0 0 0,0 1 1 0 0,1 0-1 0 0,-1-1 0 0 0,1 1 0 0 0,-1-1 1 0 0,1 0-1 0 0,-1 1 0 0 0,1-1 1 0 0,-1 1-1 0 0,1-1 0 0 0,0 0 1 0 0,0 0-1 0 0,0 1 0 0 0,0-1 0 0 0,0 0 1 0 0,0 0-1 0 0,0 0 0 0 0,0 0 1 0 0,1 0-1 0 0,-1 0 0 0 0,0 0 1 0 0,1-1-1 0 0,-1 1 0 0 0,0 0 1 0 0,1-1-1 0 0,-1 1 0 0 0,1-1 0 0 0,-1 1 1 0 0,1-1-1 0 0,-1 0 0 0 0,1 1 1 0 0,-1-1-1 0 0,1 0 0 0 0,-1 0 1 0 0,1 0-1 0 0,0-1-12 0 0,2 3 25 0 0,0-1 0 0 0,-1 0 0 0 0,1 0 1 0 0,0-1-1 0 0,0 1 0 0 0,0-1 0 0 0,0 0 0 0 0,-1 0 1 0 0,1 0-1 0 0,0-1 0 0 0,0 1 0 0 0,0-1 0 0 0,-1 0 1 0 0,1 0-1 0 0,0 0 0 0 0,-1 0 0 0 0,1-1 0 0 0,-1 0 1 0 0,1 0-1 0 0,-1 1 0 0 0,0-2 0 0 0,0 1 0 0 0,1 0 1 0 0,-2-1-1 0 0,1 1 0 0 0,0-1 0 0 0,-1 0 0 0 0,1 0 0 0 0,-1 0 1 0 0,0 0-1 0 0,0-1 0 0 0,0 1 0 0 0,1-2-25 0 0,-3 4-92 0 0,9 42 520 0 0,7 73 977 0 0,-14-111-2902 0 0,3-8-5104 0 0,-1-7-2644 0 0</inkml:trace>
  <inkml:trace contextRef="#ctx0" brushRef="#br0" timeOffset="234.35">397 0 12645 0 0,'0'0'1058'0'0,"5"8"-688"0"0,47 135 3671 0 0,-51-135-4026 0 0,1 1-1 0 0,-2-1 1 0 0,1 1-1 0 0,-1-1 1 0 0,-1 0-1 0 0,1 1 1 0 0,-2-1-1 0 0,1 0 1 0 0,-1 1-1 0 0,0-1 1 0 0,-1 0-1 0 0,0 0 0 0 0,0 0 1 0 0,0-1-1 0 0,-1 1 1 0 0,-1-1-1 0 0,1 0 1 0 0,-1 0-1 0 0,0 0 1 0 0,0-1-1 0 0,-1 0 1 0 0,0 0-1 0 0,0 0 1 0 0,-1-1-1 0 0,0 1 1 0 0,1-2-1 0 0,-6 3-14 0 0,-39 13-5050 0 0,41-20-824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8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1 612 0 0,'0'0'6810'0'0,"0"0"-4106"0"0,0 0-1324 0 0,0 0 136 0 0,0 0-139 0 0,0 0-681 0 0,0 0-559 0 0,0 0 49 0 0,0 0 285 0 0,-5 6-19 0 0,-83 117-105 0 0,90-119-359 0 0,1-1 1 0 0,-1 0 0 0 0,1 1 0 0 0,0-1 0 0 0,0 0 0 0 0,0-1 0 0 0,1 1 0 0 0,-1 0-1 0 0,0-1 1 0 0,1 0 0 0 0,0 0 0 0 0,0 0 0 0 0,-1 0 0 0 0,1 0 0 0 0,0-1 0 0 0,0 0-1 0 0,1 0 1 0 0,-1 0 0 0 0,0 0 0 0 0,0-1 0 0 0,0 1 0 0 0,1-1 0 0 0,-1 0-1 0 0,0-1 1 0 0,0 1 0 0 0,1-1 0 0 0,-1 1 0 0 0,0-1 0 0 0,3-1 11 0 0,-5 2-44 0 0,0 1 1 0 0,0 0-1 0 0,0-1 1 0 0,0 1-1 0 0,0-1 1 0 0,1 0-1 0 0,-1 0 0 0 0,0 0 1 0 0,0 0-1 0 0,1 0 1 0 0,-1 0-1 0 0,0-1 1 0 0,0 1-1 0 0,0 0 1 0 0,0-1-1 0 0,0 0 0 0 0,0 0 1 0 0,0 0-1 0 0,0 0 1 0 0,0 0-1 0 0,0 0 1 0 0,0 0-1 0 0,0 0 1 0 0,0-1-1 0 0,-1 1 0 0 0,1-1 1 0 0,-1 1-1 0 0,1-1 1 0 0,-1 0-1 0 0,0 0 1 0 0,1 1-1 0 0,-1-1 1 0 0,0 0-1 0 0,0 0 0 0 0,0 0 1 0 0,0 0-1 0 0,-1 0 1 0 0,1-1-1 0 0,-1 1 1 0 0,1 0-1 0 0,-1 0 1 0 0,0 0-1 0 0,0 0 0 0 0,0-1 1 0 0,0 1-1 0 0,0 0 1 0 0,0 0-1 0 0,0 0 1 0 0,-1-1-1 0 0,1 1 1 0 0,-1 0-1 0 0,0 0 0 0 0,0 0 1 0 0,1 0-1 0 0,-1 0 44 0 0,7 88 2535 0 0,-16-33-2345 0 0,-2-33-3564 0 0,10-20-1893 0 0,1-3-2786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7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25 13209 0 0,'0'0'2608'0'0,"0"0"-2608"0"0,0 0 276 0 0,0 0-228 0 0,0 0 485 0 0,0 0-137 0 0,0 0-84 0 0,-47 10-188 0 0,27-10-124 0 0,-1 0-520 0 0,0-1-789 0 0,1-2-763 0 0,4-1-2368 0 0,3-4-2845 0 0</inkml:trace>
  <inkml:trace contextRef="#ctx0" brushRef="#br0" timeOffset="156.237">127 0 10577 0 0,'0'0'2844'0'0,"0"0"-1980"0"0,21 45 260 0 0,-21-28 173 0 0,0 0-601 0 0,-4 0-360 0 0,-4-4-100 0 0,-1 0-88 0 0,-1-3-12 0 0,1-1-136 0 0,-3-3-212 0 0,4-2-380 0 0,3-4-416 0 0,2 0-681 0 0,3-4-707 0 0,0-1-3668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7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5549 0 0,'0'0'8586'0'0,"0"0"-6776"0"0,0 7-1532 0 0,-40 221 2605 0 0,62-188-3431 0 0,2-24-5053 0 0,-12-15-959 0 0</inkml:trace>
  <inkml:trace contextRef="#ctx0" brushRef="#br0" timeOffset="218.674">155 142 14261 0 0,'0'0'1394'0'0,"0"0"-977"0"0,0 0-260 0 0,0 0-161 0 0,6-3-72 0 0,-4 1 48 0 0,1 0 1 0 0,0 1 0 0 0,0 0-1 0 0,0-1 1 0 0,0 1 0 0 0,-1 0-1 0 0,2 1 1 0 0,-1-1 0 0 0,0 0-1 0 0,0 1 1 0 0,0 0 0 0 0,0-1-1 0 0,0 1 1 0 0,0 1 0 0 0,0-1-1 0 0,0 0 1 0 0,0 1 0 0 0,0-1-1 0 0,0 1 1 0 0,0 0 0 0 0,0 0-1 0 0,0 0 1 0 0,0 1 0 0 0,0-1-1 0 0,-1 1 1 0 0,1-1 0 0 0,0 1-1 0 0,-1 0 1 0 0,1 0 0 0 0,0 1 27 0 0,1-1 30 0 0,-1-1 1 0 0,1 1-1 0 0,-1 0 1 0 0,0 0-1 0 0,0 0 0 0 0,1 0 1 0 0,-1 0-1 0 0,-1 1 1 0 0,1-1-1 0 0,0 1 1 0 0,0 0-1 0 0,-1 0 1 0 0,0 0-1 0 0,0 0 1 0 0,0 0-1 0 0,0 0 1 0 0,0 1-1 0 0,0-1 0 0 0,-1 1 1 0 0,0-1-1 0 0,1 1 1 0 0,-1-1-1 0 0,-1 1 1 0 0,1 0-1 0 0,-1 0 1 0 0,1-1-1 0 0,-1 1 1 0 0,0 0-1 0 0,0 0 1 0 0,-1 0-1 0 0,1-1 0 0 0,-1 1 1 0 0,0 0-1 0 0,0-1 1 0 0,0 1-1 0 0,0 0 1 0 0,-1-1-1 0 0,1 1 1 0 0,-1-1-1 0 0,0 0 1 0 0,0 0-1 0 0,0 1 1 0 0,0-1-1 0 0,-1-1 0 0 0,1 1 1 0 0,-1 0-1 0 0,0-1 1 0 0,0 1-1 0 0,0-1 1 0 0,0 0-1 0 0,0 0 1 0 0,-1 0-1 0 0,1 0 1 0 0,-3 1-31 0 0,-16-1-1935 0 0,10-5-4179 0 0,7-5-2495 0 0</inkml:trace>
  <inkml:trace contextRef="#ctx0" brushRef="#br0" timeOffset="468.653">406 131 9533 0 0,'0'0'5086'0'0,"0"0"-4068"0"0,0 0-654 0 0,-3 6 58 0 0,-34 109 1055 0 0,59-94-3359 0 0,0-17-6373 0 0,-3-3 492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6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58 12765 0 0,'0'0'1382'0'0,"0"0"-988"0"0,0 0-200 0 0,0 0 172 0 0,6 0-288 0 0,-3 1-42 0 0,-1-1 1 0 0,0 1 0 0 0,1-1-1 0 0,-1 1 1 0 0,0 0 0 0 0,1 0-1 0 0,-1 0 1 0 0,0 0-1 0 0,0 0 1 0 0,0 1 0 0 0,0-1-1 0 0,0 0 1 0 0,0 1 0 0 0,-1 0-1 0 0,1-1 1 0 0,0 1 0 0 0,-1 0-1 0 0,1 0 1 0 0,-1 0-1 0 0,0 0 1 0 0,1 0 0 0 0,-1 0-1 0 0,0 0 1 0 0,0 1 0 0 0,-1-1-1 0 0,1 0 1 0 0,0 0 0 0 0,-1 1-1 0 0,1-1 1 0 0,-1 1 0 0 0,0-1-1 0 0,0 0 1 0 0,0 1-1 0 0,0-1 1 0 0,0 1 0 0 0,0-1-1 0 0,-1 0 1 0 0,1 1 0 0 0,-1-1-1 0 0,0 0 1 0 0,0 1 0 0 0,1-1-1 0 0,-2 1-36 0 0,-42 78 772 0 0,48-78-717 0 0,0 0 0 0 0,0 0-1 0 0,1-1 1 0 0,-1 0 0 0 0,1 0 0 0 0,0 0-1 0 0,-1 0 1 0 0,1-1 0 0 0,0 1-1 0 0,0-1 1 0 0,0-1 0 0 0,0 1-1 0 0,0-1 1 0 0,0 1 0 0 0,1-1 0 0 0,-1-1-1 0 0,0 1 1 0 0,0-1 0 0 0,4-1-55 0 0,36-12-440 0 0,-32 5-2826 0 0,-4-5-4339 0 0,-4 3 350 0 0</inkml:trace>
  <inkml:trace contextRef="#ctx0" brushRef="#br0" timeOffset="203.621">319 0 14529 0 0,'0'0'916'0'0,"0"0"-582"0"0,6 9 55 0 0,0-3-285 0 0,-1 2 0 0 0,0-1-1 0 0,0 1 1 0 0,-1-1 0 0 0,1 1-1 0 0,-2 0 1 0 0,1 1 0 0 0,-1-1-1 0 0,-1 1 1 0 0,1-1 0 0 0,-1 1 0 0 0,-1 0-1 0 0,0 0 1 0 0,0 0 0 0 0,0 0-1 0 0,-1 0 1 0 0,-1 0 0 0 0,0 0 0 0 0,0 0-1 0 0,0 0 1 0 0,-1-1 0 0 0,-1 1-1 0 0,0 0 1 0 0,-2 5-104 0 0,-68 53-38 0 0,33-57-3818 0 0,25-12-2178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5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2964 0 0,'0'0'4563'0'0,"0"0"-2671"0"0,0 0-793 0 0,0 0-160 0 0,0 0-206 0 0,0 0-261 0 0,0 0 119 0 0,-2 8 197 0 0,-1 15-317 0 0,0-1 0 0 0,1 1 0 0 0,2 0 1 0 0,0-1-1 0 0,1 1 0 0 0,2-1 0 0 0,0 1 0 0 0,1-1 1 0 0,6 16-472 0 0,16-3-159 0 0,-12-29-2608 0 0,0-7-3942 0 0,-5-4-1802 0 0</inkml:trace>
  <inkml:trace contextRef="#ctx0" brushRef="#br0" timeOffset="234.351">162 126 9189 0 0,'0'0'4013'0'0,"0"0"-2989"0"0,0 0-829 0 0,0 0 143 0 0,0 0 134 0 0,0 0-188 0 0,0 0-362 0 0,0 0-288 0 0,5 1 11 0 0,1 0 389 0 0,0 1-1 0 0,0 0 1 0 0,0 0 0 0 0,-1 0-1 0 0,1 1 1 0 0,-1-1 0 0 0,1 1-1 0 0,-1 1 1 0 0,0-1-1 0 0,0 1 1 0 0,-1 0 0 0 0,1 0-1 0 0,-1 0 1 0 0,0 1 0 0 0,0-1-1 0 0,0 1 1 0 0,-1 0 0 0 0,1 0-1 0 0,-1 1 1 0 0,0-1 0 0 0,-1 1-1 0 0,1-1 1 0 0,-1 1 0 0 0,-1 0-1 0 0,1 0 1 0 0,-1 0-1 0 0,0 0 1 0 0,0 2-34 0 0,-2-4 17 0 0,-1-1-1 0 0,0 1 1 0 0,-1-1 0 0 0,1 0 0 0 0,0 0-1 0 0,-1 0 1 0 0,0 0 0 0 0,0-1-1 0 0,0 1 1 0 0,0-1 0 0 0,0 1-1 0 0,0-1 1 0 0,-1 0 0 0 0,1 0-1 0 0,-1-1 1 0 0,1 1 0 0 0,-1-1 0 0 0,0 1-1 0 0,0-1 1 0 0,1 0 0 0 0,-4 0-17 0 0,-28-2-7987 0 0,27-4-3 0 0</inkml:trace>
  <inkml:trace contextRef="#ctx0" brushRef="#br0" timeOffset="421.839">321 139 7949 0 0,'0'0'2815'0'0,"0"0"-1760"0"0,0 0-744 0 0,0 0 159 0 0,0 0 325 0 0,-2 6 187 0 0,-8 16-79 0 0,8-20-865 0 0,0 0-1 0 0,0 1 0 0 0,0-1 1 0 0,0 1-1 0 0,0 0 0 0 0,1 0 0 0 0,-1-1 1 0 0,1 1-1 0 0,-1 0 0 0 0,1 0 1 0 0,0 0-1 0 0,1 1 0 0 0,-1-1 1 0 0,0 0-1 0 0,1 0 0 0 0,0 0 0 0 0,-1 1 1 0 0,1-1-1 0 0,1 0 0 0 0,-1 0 1 0 0,0 0-1 0 0,1 1 0 0 0,-1-1 0 0 0,1 0 1 0 0,0 0-1 0 0,0 0 0 0 0,1 0 1 0 0,-1 0-1 0 0,0 0 0 0 0,1-1 1 0 0,0 1-1 0 0,0 0 0 0 0,-1-1 0 0 0,2 1 1 0 0,-1-1-1 0 0,0 1 0 0 0,0-1 1 0 0,1 0-1 0 0,0 0-37 0 0,29 6-3197 0 0,-8-7-2646 0 0,3-4-1852 0 0</inkml:trace>
  <inkml:trace contextRef="#ctx0" brushRef="#br0" timeOffset="593.694">678 237 13225 0 0,'0'0'2504'0'0,"0"0"-2440"0"0,0 0 24 0 0,0 0 753 0 0,-47 0-305 0 0,26-1-312 0 0,3 0-168 0 0,-6-1-56 0 0,2 2-532 0 0,0 0-697 0 0,5-3-831 0 0,0 0-1896 0 0,8 0-1777 0 0</inkml:trace>
  <inkml:trace contextRef="#ctx0" brushRef="#br0" timeOffset="843.725">577 192 9277 0 0,'0'0'1772'0'0,"0"0"-936"0"0,24 35 404 0 0,-20-22 144 0 0,-3 1-348 0 0,2 0-240 0 0,-3 1-235 0 0,-4-2-237 0 0,2-1-188 0 0,-2-1-36 0 0,1-1 12 0 0,0-2-112 0 0,2-2-748 0 0,1-1-849 0 0,0-5-1275 0 0,0 0-3496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09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4576 0 0,'0'0'6541'0'0,"0"0"-4479"0"0,0 0-1379 0 0,0 0 256 0 0,0 0-81 0 0,0 0-420 0 0,0 0-164 0 0,0 0 33 0 0,-6 8 75 0 0,-4 5-189 0 0,1 1 0 0 0,1-1-1 0 0,0 2 1 0 0,1-1-1 0 0,1 1 1 0 0,0 0 0 0 0,1 0-1 0 0,0 1 1 0 0,2 0 0 0 0,-1 2-193 0 0,13 71-333 0 0,60-26-4086 0 0,-53-59-1190 0 0,2-4-2909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2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13417 0 0,'0'0'1451'0'0,"0"0"-930"0"0,0 0-370 0 0,0 0-163 0 0,0 0-78 0 0,0 0 56 0 0,0 0-30 0 0,0 0-50 0 0,27 13 119 0 0,-27-12 8 0 0,1-1 1 0 0,-1 1-1 0 0,1 0 0 0 0,-1 0 0 0 0,1 0 0 0 0,-1-1 0 0 0,1 1 0 0 0,-1 0 0 0 0,0 0 0 0 0,1 0 0 0 0,-1 0 1 0 0,0 0-1 0 0,0 0 0 0 0,0 0 0 0 0,0 0 0 0 0,0 0 0 0 0,0 0 0 0 0,0 0 0 0 0,0-1 0 0 0,0 1 0 0 0,0 0 0 0 0,0 0 1 0 0,-1 0-1 0 0,1 0 0 0 0,0 0 0 0 0,-1 0 0 0 0,1 0 0 0 0,0 0 0 0 0,-1-1 0 0 0,1 1 0 0 0,-1 0 0 0 0,0 0 1 0 0,1-1-1 0 0,-1 1 0 0 0,1 0 0 0 0,-1-1 0 0 0,0 1 0 0 0,0 0 0 0 0,1-1 0 0 0,-1 1 0 0 0,0-1 0 0 0,0 1 0 0 0,0-1 1 0 0,0 0-1 0 0,0 1 0 0 0,0-1 0 0 0,1 0 0 0 0,-1 0 0 0 0,0 0 0 0 0,0 1 0 0 0,0-1 0 0 0,0 0 0 0 0,0 0 0 0 0,0 0 1 0 0,0 0-1 0 0,0-1 0 0 0,0 1 0 0 0,0 0 0 0 0,0 0 0 0 0,0-1 0 0 0,0 1 0 0 0,1 0 0 0 0,-1-1 0 0 0,0 1 1 0 0,0-1-1 0 0,0 1 0 0 0,0-1 0 0 0,1 1-13 0 0,-25 5-739 0 0,52 23 501 0 0,-19-22 410 0 0,0 0 0 0 0,0 0-1 0 0,0 1 1 0 0,-1 0 0 0 0,1 0 0 0 0,-2 1-1 0 0,1 0 1 0 0,-1 0 0 0 0,-1 1-1 0 0,1 0 1 0 0,-1-1 0 0 0,-1 2 0 0 0,0-1-1 0 0,0 1 1 0 0,-1-1 0 0 0,0 1-1 0 0,0 1-171 0 0,-5-8 4 0 0,-1-1-1 0 0,0 1 1 0 0,1-1 0 0 0,-1 1-1 0 0,0-1 1 0 0,0 0-1 0 0,0 0 1 0 0,0 0-1 0 0,0-1 1 0 0,-1 1 0 0 0,1-1-1 0 0,0 0 1 0 0,-1 0-1 0 0,1 0 1 0 0,-1 0-1 0 0,0 0 1 0 0,1-1-1 0 0,-1 1 1 0 0,1-1 0 0 0,-1 0-1 0 0,0-1 1 0 0,1 1-1 0 0,-1 0 1 0 0,1-1-1 0 0,-1 0 1 0 0,0 0 0 0 0,1 0-1 0 0,0 0 1 0 0,-1-1-1 0 0,1 1 1 0 0,0-1-1 0 0,-1 0-3 0 0,-27-15-2130 0 0,14 1-3517 0 0,8 0-2394 0 0</inkml:trace>
  <inkml:trace contextRef="#ctx0" brushRef="#br0" timeOffset="234.345">302 89 13149 0 0,'13'41'1704'0'0,"-13"-7"-1528"0"0,-4 6 504 0 0,-5-12-100 0 0,0-4-131 0 0,-3-6-249 0 0,-4-3-88 0 0,-2 2-12 0 0,-13 5-100 0 0,2-4-736 0 0,4-5-1597 0 0,-11-4-4155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1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11101 0 0,'0'0'2155'0'0,"0"0"-1580"0"0,-1 8-258 0 0,-22 83 2972 0 0,-3 58-1927 0 0,40-115-1707 0 0,5-19-5330 0 0,-9-14-491 0 0</inkml:trace>
  <inkml:trace contextRef="#ctx0" brushRef="#br0" timeOffset="203.285">164 165 12269 0 0,'0'0'934'0'0,"0"0"-512"0"0,0 0-184 0 0,0 0-146 0 0,0 0-188 0 0,7-4-118 0 0,-4 3 255 0 0,0 1 0 0 0,1-1 0 0 0,-1 0 0 0 0,1 1 0 0 0,-1-1 0 0 0,0 1 1 0 0,1 0-1 0 0,-1 0 0 0 0,0 1 0 0 0,1-1 0 0 0,-1 1 0 0 0,0-1 0 0 0,1 1 0 0 0,-1 0 1 0 0,0 0-1 0 0,0 1 0 0 0,0-1 0 0 0,0 1 0 0 0,0-1 0 0 0,0 1 0 0 0,0 0 1 0 0,0 0-1 0 0,-1 0 0 0 0,1 0 0 0 0,-1 1 0 0 0,1-1 0 0 0,-1 1 0 0 0,0 0 1 0 0,0-1-1 0 0,0 1 0 0 0,-1 0 0 0 0,1 0 0 0 0,0 2-41 0 0,0-2 17 0 0,0 0 0 0 0,-1-1-1 0 0,0 1 1 0 0,1 0 0 0 0,-1 0 0 0 0,-1 0 0 0 0,1 0-1 0 0,0 0 1 0 0,-1 0 0 0 0,1 0 0 0 0,-1 0 0 0 0,0 0-1 0 0,0 0 1 0 0,0 0 0 0 0,0 0 0 0 0,0 0 0 0 0,-1 0-1 0 0,0 0 1 0 0,1 0 0 0 0,-1 0 0 0 0,0-1 0 0 0,0 1-1 0 0,-1 0 1 0 0,1 0 0 0 0,-1-1 0 0 0,1 1-1 0 0,-1-1 1 0 0,0 1 0 0 0,0-1 0 0 0,0 0 0 0 0,0 1-1 0 0,0-1 1 0 0,-1 0 0 0 0,1 0 0 0 0,0-1 0 0 0,-1 1-1 0 0,0-1 1 0 0,1 1 0 0 0,-1-1 0 0 0,0 0 0 0 0,0 0-1 0 0,0 0 1 0 0,0 0 0 0 0,0 0 0 0 0,0-1 0 0 0,0 1-1 0 0,0-1 1 0 0,0 0 0 0 0,0 0 0 0 0,0 0 0 0 0,0 0-1 0 0,0-1 1 0 0,0 1 0 0 0,0-1 0 0 0,0 0 0 0 0,0 1-1 0 0,1-1 1 0 0,-4-2-17 0 0,-13-4-4664 0 0,14 0-1408 0 0</inkml:trace>
  <inkml:trace contextRef="#ctx0" brushRef="#br0" timeOffset="468.884">340 190 10965 0 0,'0'0'1438'0'0,"0"0"-796"0"0,0 0-67 0 0,-4 6 153 0 0,-6 7-357 0 0,7-11-345 0 0,0 0 0 0 0,1 0 0 0 0,-1 0 0 0 0,1 0 0 0 0,-1 1 0 0 0,1-1 0 0 0,0 1 0 0 0,0-1 0 0 0,0 1 0 0 0,0 0 0 0 0,0 0 0 0 0,1 0 0 0 0,-1 0 0 0 0,1 0 0 0 0,0 0 0 0 0,0 0 0 0 0,0 0 0 0 0,0 1 0 0 0,0-1 0 0 0,1 0 0 0 0,0 1 0 0 0,-1-1 0 0 0,1 0 0 0 0,0 1 0 0 0,1-1 0 0 0,-1 0 0 0 0,1 1 0 0 0,-1-1 0 0 0,1 0 0 0 0,0 1 0 0 0,0-1 0 0 0,1 0 0 0 0,-1 0 0 0 0,1 0 0 0 0,-1 0 0 0 0,1 0 0 0 0,0-1 0 0 0,0 1 0 0 0,0 0 0 0 0,2 1-26 0 0,39 12-6171 0 0,-31-15 595 0 0</inkml:trace>
  <inkml:trace contextRef="#ctx0" brushRef="#br0" timeOffset="702.685">571 298 13225 0 0,'0'0'1684'0'0,"0"0"-1684"0"0,0 0 0 0 0,0 0 588 0 0,-42 8-172 0 0,24-8-192 0 0,-1 0-92 0 0,0-3-132 0 0,1-2-1188 0 0,-1-1-332 0 0,5-2-964 0 0,4 1-2432 0 0,2-5-1245 0 0</inkml:trace>
  <inkml:trace contextRef="#ctx0" brushRef="#br0" timeOffset="703.685">522 255 7809 0 0,'0'0'4356'0'0,"0"0"-3688"0"0,17 44-236 0 0,-14-26 688 0 0,-3 1-24 0 0,-4-2-532 0 0,-1-1-284 0 0,-3-1-139 0 0,1-2-53 0 0,0-3-88 0 0,4-3-909 0 0,-1-1-695 0 0,4-4-1248 0 0,0-2-3217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0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63 12269 0 0,'0'0'646'0'0,"7"-1"-696"0"0,-4 0 101 0 0,0 0 0 0 0,-1 0 1 0 0,1 0-1 0 0,0 0 1 0 0,0 0-1 0 0,-1 1 1 0 0,1-1-1 0 0,0 1 1 0 0,0 0-1 0 0,0 0 1 0 0,0 0-1 0 0,0 0 1 0 0,0 0-1 0 0,0 1 1 0 0,-1-1-1 0 0,1 1 1 0 0,0 0-1 0 0,0-1 1 0 0,-1 2-1 0 0,1-1 1 0 0,0 0-1 0 0,-1 0 1 0 0,1 1-1 0 0,-1-1 1 0 0,1 1-1 0 0,-1 0 1 0 0,0 0-1 0 0,0 0 1 0 0,0 0-1 0 0,0 0 1 0 0,0 0-1 0 0,0 1 1 0 0,-1-1-1 0 0,1 0 1 0 0,-1 1-1 0 0,0 0 1 0 0,1-1-1 0 0,-1 1 1 0 0,0 0-1 0 0,-1-1 1 0 0,1 1-1 0 0,0 0 1 0 0,-1 0-1 0 0,1 0 1 0 0,-1 0-1 0 0,0 0 1 0 0,0 0-1 0 0,-1 2-51 0 0,-83 88 1520 0 0,125-69-954 0 0,50-11-271 0 0,-55-18-3695 0 0,-30 2-531 0 0,2-5-3955 0 0</inkml:trace>
  <inkml:trace contextRef="#ctx0" brushRef="#br0" timeOffset="265.597">365 1 1108 0 0,'0'0'10801'0'0,"0"0"-7843"0"0,6 6-2658 0 0,1 4-42 0 0,-1 1 0 0 0,0-1 0 0 0,-1 1 0 0 0,0 0 0 0 0,0 1 0 0 0,-1-1 0 0 0,-1 1 0 0 0,0 0 0 0 0,0 0 1 0 0,-1 0-1 0 0,-1 0 0 0 0,0 5-258 0 0,0-8 11 0 0,-1-1 0 0 0,-1 0 0 0 0,1 1 0 0 0,-1-1 0 0 0,-1 0 0 0 0,1 0 0 0 0,-1 0 0 0 0,-1 0 0 0 0,0 0 0 0 0,0 0 0 0 0,0 0 0 0 0,-1-1 1 0 0,0 0-1 0 0,-1 0 0 0 0,1 0 0 0 0,-3 2-11 0 0,-47 15-4117 0 0,42-25-1686 0 0,2-5-2718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0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13625 0 0,'0'0'1360'0'0,"0"0"-980"0"0,0 0-188 0 0,0 0-80 0 0,0 0-350 0 0,0 0-157 0 0,5 1 120 0 0,2 1 318 0 0,-1 0 1 0 0,-1 0-1 0 0,1 0 0 0 0,0 1 0 0 0,0 0 0 0 0,-1 0 0 0 0,0 1 0 0 0,0 0 0 0 0,0 0 0 0 0,0 0 1 0 0,0 0-1 0 0,-1 1 0 0 0,0-1 0 0 0,0 1 0 0 0,0 0 0 0 0,0 1 0 0 0,-1-1 0 0 0,0 1 0 0 0,0-1 0 0 0,-1 1 1 0 0,1 0-1 0 0,-1 0 0 0 0,-1 0 0 0 0,1 0 0 0 0,-1 0 0 0 0,0 1 0 0 0,0-1 0 0 0,-1 0 0 0 0,1 2-43 0 0,-48 23-47 0 0,23-32-5681 0 0,16-3-880 0 0</inkml:trace>
  <inkml:trace contextRef="#ctx0" brushRef="#br0" timeOffset="249.976">169 35 12453 0 0,'0'0'1937'0'0,"0"0"-1461"0"0,0 0-257 0 0,0 0 322 0 0,0 0 117 0 0,-4 7-44 0 0,0 0-874 0 0,-39 76 2371 0 0,43-38-2837 0 0,41-21-4490 0 0,-22-23-1234 0 0</inkml:trace>
  <inkml:trace contextRef="#ctx0" brushRef="#br0" timeOffset="406.207">503 169 14221 0 0,'0'0'1752'0'0,"0"0"-1752"0"0,0 0 0 0 0,-34-1 417 0 0,17-3-205 0 0,-3 1-124 0 0,0 0-76 0 0,-1 0-12 0 0,-3-1-312 0 0,3-1-421 0 0,-1 0-235 0 0,4-3-584 0 0,5 2-2500 0 0,4-6-2861 0 0</inkml:trace>
  <inkml:trace contextRef="#ctx0" brushRef="#br0" timeOffset="562.438">453 137 11549 0 0,'0'0'1804'0'0,"0"0"-1344"0"0,15 48 540 0 0,-15-34 20 0 0,-3 1-427 0 0,-1 0-193 0 0,-1-3-112 0 0,-2-1-152 0 0,1-1-24 0 0,-1-3-112 0 0,3 0-160 0 0,1-5-997 0 0,1-2-1011 0 0,0 0-3492 0 0,4-9-2557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5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0 12837 0 0,'0'0'1588'0'0,"0"0"-1588"0"0,0 0-428 0 0,0 0-452 0 0,0 0-528 0 0,-35 8-204 0 0,29-6-552 0 0,6-1-3701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8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10 12645 0 0,'0'0'1736'0'0,"0"0"-1188"0"0,0 0-493 0 0,0 0-66 0 0,0 0-91 0 0,0 0-294 0 0,0 0-224 0 0,0 0 405 0 0,1 4 250 0 0,0-2-18 0 0,0-1-1 0 0,0 1 0 0 0,0 0 1 0 0,-1 0-1 0 0,1 0 0 0 0,-1 0 1 0 0,1 0-1 0 0,-1 0 0 0 0,0 0 1 0 0,0 0-1 0 0,1 0 0 0 0,-2 0 1 0 0,1 0-1 0 0,0 0 0 0 0,0 0 1 0 0,-1 0-1 0 0,1 0 0 0 0,-1 0 1 0 0,1 0-1 0 0,-1 0 0 0 0,0 0 1 0 0,0 0-1 0 0,0-1 0 0 0,0 1 1 0 0,0 0-1 0 0,0-1 1 0 0,-1 1-1 0 0,1-1 0 0 0,0 1 1 0 0,-1-1-1 0 0,1 1 0 0 0,-1-1 1 0 0,0 0-1 0 0,1 0 0 0 0,-1 0 1 0 0,0 0-1 0 0,0 0 0 0 0,1 0 1 0 0,-1 0-1 0 0,0-1 0 0 0,0 1-16 0 0,-10 2 119 0 0,12-2-130 0 0,1-1 0 0 0,-1 1-1 0 0,0-1 1 0 0,1 0-1 0 0,-1 1 1 0 0,0-1-1 0 0,0 1 1 0 0,1-1-1 0 0,-1 0 1 0 0,0 1-1 0 0,0-1 1 0 0,0 1 0 0 0,1-1-1 0 0,-1 1 1 0 0,0-1-1 0 0,0 1 1 0 0,0-1-1 0 0,0 1 1 0 0,0-1-1 0 0,0 1 1 0 0,0-1 0 0 0,0 1-1 0 0,0-1 1 0 0,0 1-1 0 0,0-1 1 0 0,-1 1-1 0 0,1-1 1 0 0,0 1-1 0 0,0-1 1 0 0,0 1 0 0 0,-1-1-1 0 0,1 1 1 0 0,0-1-1 0 0,0 0 1 0 0,-1 1-1 0 0,1-1 1 0 0,0 0-1 0 0,-1 1 1 0 0,1-1-1 0 0,-1 0 1 0 0,1 1 0 0 0,0-1-1 0 0,-1 0 1 0 0,1 1-1 0 0,-1-1 1 0 0,1 0-1 0 0,-1 0 1 0 0,1 0-1 0 0,-1 0 1 0 0,0 1 11 0 0,11 2 139 0 0,-6-2-50 0 0,0-1 0 0 0,0 1 0 0 0,-1 0 1 0 0,1 0-1 0 0,0 0 0 0 0,0 1 0 0 0,-1-1 1 0 0,1 1-1 0 0,-1 0 0 0 0,1 0 0 0 0,-1 0 0 0 0,0 1 1 0 0,1-1-1 0 0,-1 1 0 0 0,-1-1 0 0 0,1 1 0 0 0,0 0 1 0 0,-1 0-1 0 0,1 1 0 0 0,-1-1 0 0 0,0 0 1 0 0,0 1-1 0 0,0-1 0 0 0,-1 1 0 0 0,1 0 0 0 0,-1-1 1 0 0,0 1-1 0 0,1 3-89 0 0,-7-3 94 0 0,-1 0 0 0 0,0 0 0 0 0,0 0-1 0 0,0-1 1 0 0,0 0 0 0 0,0 0 0 0 0,-1-1 0 0 0,0 1 0 0 0,1-2 0 0 0,-1 1 0 0 0,0-1 0 0 0,0 0 0 0 0,0 0 0 0 0,1-1-1 0 0,-1 1 1 0 0,0-2 0 0 0,0 1 0 0 0,0-1 0 0 0,0 0 0 0 0,-4-2-94 0 0,-14-8-1565 0 0,29 2-8448 0 0,3 3 3184 0 0</inkml:trace>
  <inkml:trace contextRef="#ctx0" brushRef="#br0" timeOffset="856.083">51 38 148 0 0,'0'0'148'0'0,"0"0"240"0"0,0 0 78 0 0,0 0-119 0 0,0 0 76 0 0,0 0 733 0 0,0 0 2461 0 0,0 0-1572 0 0,0 0-747 0 0,-3-3-247 0 0,3 3-1015 0 0,1 1 0 0 0,0-1 0 0 0,-1 0 0 0 0,1 1-1 0 0,0-1 1 0 0,0 0 0 0 0,0 0 0 0 0,-1 1 0 0 0,1-1 0 0 0,0 0 0 0 0,0 0 0 0 0,0 0-1 0 0,0 0 1 0 0,-1 0 0 0 0,1 0 0 0 0,0 0 0 0 0,0 0 0 0 0,0 0 0 0 0,0 0 0 0 0,-1-1 0 0 0,1 1-1 0 0,0 0 1 0 0,0-1 0 0 0,-1 1 0 0 0,1 0 0 0 0,0-1 0 0 0,0 1 0 0 0,-1-1 0 0 0,1 1-1 0 0,0-1 1 0 0,-1 1 0 0 0,1-1 0 0 0,-1 0 0 0 0,1 1 0 0 0,-1-1 0 0 0,1 0 0 0 0,-1 1 0 0 0,1-1-1 0 0,-1 0 1 0 0,0 0 0 0 0,1 1 0 0 0,-1-1 0 0 0,0 0 0 0 0,0 0 0 0 0,1 0 0 0 0,-1 0-1 0 0,0 1 1 0 0,0-1 0 0 0,0 0 0 0 0,0 0 0 0 0,0 0 0 0 0,0 0 0 0 0,0 1 0 0 0,-1-1 0 0 0,1 0-1 0 0,0 0 1 0 0,0 0 0 0 0,-1 1 0 0 0,1-1 0 0 0,0 0 0 0 0,-1 0 0 0 0,1 1 0 0 0,-1-1-1 0 0,1 0 1 0 0,-1 1 0 0 0,0-1-36 0 0,21-3-298 0 0,-13 3 284 0 0,33 0-482 0 0,-29 26-5440 0 0,-13-13 673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18.2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800 342 10697 0 0,'0'0'1570'0'0,"-6"-6"-1174"0"0,-14-7-281 0 0,0 1 0 0 0,-1 1-1 0 0,-1 1 1 0 0,0 0 0 0 0,0 2-1 0 0,0 1 1 0 0,-1 0 0 0 0,0 2-1 0 0,-1 1 1 0 0,1 0 0 0 0,-1 2-1 0 0,1 1 1 0 0,-1 0 0 0 0,0 2-1 0 0,0 1 1 0 0,1 1 0 0 0,-17 4-115 0 0,-136 45 831 0 0,1 0-3394 0 0,164-50-716 0 0,3-2-3115 0 0</inkml:trace>
  <inkml:trace contextRef="#ctx0" brushRef="#br0" timeOffset="468.097">378 1 13069 0 0,'0'0'510'0'0,"5"6"-152"0"0,-1-2-287 0 0,0 0 0 0 0,0 0 1 0 0,0 0-1 0 0,0 1 0 0 0,-1-1 0 0 0,0 1 1 0 0,1 0-1 0 0,-2 0 0 0 0,1 0 1 0 0,-1 0-1 0 0,0 1 0 0 0,0-1 1 0 0,0 1-1 0 0,-1-1 0 0 0,1 1 0 0 0,-1-1 1 0 0,-1 1-1 0 0,1 0 0 0 0,-1 0 1 0 0,0-1-1 0 0,0 1 0 0 0,-1 0 1 0 0,0-1-1 0 0,0 1 0 0 0,0 0 0 0 0,-1-1 1 0 0,1 1-1 0 0,-2-1 0 0 0,1 0 1 0 0,0 1-1 0 0,-1-1 0 0 0,0 0 1 0 0,0-1-1 0 0,0 1 0 0 0,-1 0 1 0 0,-1 0-72 0 0,4-6-32 0 0,-1 0 0 0 0,1 0 0 0 0,0-1 0 0 0,0 1 1 0 0,0 0-1 0 0,0-1 0 0 0,0 1 0 0 0,0-1 0 0 0,0 0 1 0 0,0 1-1 0 0,0-1 0 0 0,1 1 0 0 0,-1-1 1 0 0,1 0-1 0 0,-1 0 0 0 0,1 1 0 0 0,0-1 0 0 0,-1 0 1 0 0,1 0-1 0 0,0 0 0 0 0,0 1 0 0 0,0-1 0 0 0,1 0 1 0 0,-1 0-1 0 0,0 1 0 0 0,1-1 0 0 0,-1 0 1 0 0,1 0-1 0 0,-1 1 0 0 0,1-1 0 0 0,0 0 0 0 0,0 1 1 0 0,0-1-1 0 0,0 1 0 0 0,0-1 0 0 0,0 1 0 0 0,0 0 1 0 0,0-1-1 0 0,1 1 0 0 0,0-1 32 0 0,0-4 35 0 0,1 0 0 0 0,1 1 0 0 0,-1-1 0 0 0,1 0 0 0 0,0 1 1 0 0,0 0-1 0 0,1 0 0 0 0,0 0 0 0 0,0 0 0 0 0,0 1 0 0 0,0 0 0 0 0,0 0 0 0 0,1 0 0 0 0,0 1 0 0 0,0 0 0 0 0,0 0 0 0 0,0 0 0 0 0,0 1 0 0 0,1 0 1 0 0,-1 0-1 0 0,1 0 0 0 0,-1 1 0 0 0,1 0 0 0 0,0 1 0 0 0,-1-1 0 0 0,1 1 0 0 0,0 0 0 0 0,0 1 0 0 0,-1 0 0 0 0,1 0 0 0 0,-1 0 0 0 0,1 1 1 0 0,1 0-36 0 0,-7-1-12 0 0,0 0 1 0 0,-1 0 0 0 0,1 0 0 0 0,0 0 0 0 0,0 0 0 0 0,-1 0 0 0 0,1 0 0 0 0,-1 0 0 0 0,1 0 0 0 0,-1 0 0 0 0,1 1 0 0 0,-1-1 0 0 0,1 0 0 0 0,-1 0 0 0 0,0 0 0 0 0,0 1 0 0 0,0-1 0 0 0,0 0 0 0 0,0 0 0 0 0,0 1 0 0 0,0-1 0 0 0,0 0 0 0 0,0 0 0 0 0,-1 0 0 0 0,1 1 0 0 0,0-1 0 0 0,-1 0 0 0 0,1 0 0 0 0,-1 0 0 0 0,1 0 0 0 0,-1 0 0 0 0,0 0 0 0 0,1 1 0 0 0,-1-2 0 0 0,0 1 0 0 0,0 0 0 0 0,0 0 0 0 0,0 0 0 0 0,1 0 0 0 0,-1 0 0 0 0,0-1 0 0 0,-1 1 0 0 0,1 0 0 0 0,0-1 0 0 0,0 1 0 0 0,0-1 0 0 0,0 1 0 0 0,0-1 0 0 0,-1 0 0 0 0,0 1 11 0 0,-60 29 298 0 0,157 20-1766 0 0,-93-49 1490 0 0,1-1 0 0 0,0 0 1 0 0,-1 0-1 0 0,1 1 0 0 0,0 0 1 0 0,-1-1-1 0 0,1 1 0 0 0,-1 0 1 0 0,1 0-1 0 0,-1 1 0 0 0,1-1 1 0 0,-1 0-1 0 0,0 1 0 0 0,1 0 1 0 0,-1-1-1 0 0,0 1 0 0 0,0 0 1 0 0,0 0-1 0 0,-1 0 0 0 0,1 0 1 0 0,0 0-1 0 0,-1 1 0 0 0,1-1 1 0 0,-1 0-1 0 0,0 1 0 0 0,0-1 1 0 0,0 1-1 0 0,0-1 0 0 0,0 1 1 0 0,-1 0-1 0 0,1-1 0 0 0,-1 1 1 0 0,1 0-1 0 0,-1-1 0 0 0,0 1 1 0 0,0 0-1 0 0,0 0 0 0 0,-1-1 0 0 0,1 1 1 0 0,-1 0-1 0 0,1-1 0 0 0,-1 1 1 0 0,0-1-1 0 0,0 1 0 0 0,0 0 1 0 0,0-1-1 0 0,-1 0 0 0 0,1 1 1 0 0,-2 0-23 0 0,-80 27-153 0 0,23-25-3871 0 0,24-5-4290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1.10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1848 297 4864 0 0,'0'0'5261'0'0,"0"0"-4513"0"0,0 0-284 0 0,0 0-68 0 0,0 0-240 0 0,0 0 136 0 0,0 0 68 0 0,0 0-348 0 0,0 0-12 0 0,-6-4-408 0 0,6 4-1652 0 0,2 0-3061 0 0</inkml:trace>
  <inkml:trace contextRef="#ctx0" brushRef="#br1" timeOffset="116071.941">2306 929 952 0 0,'0'0'1484'0'0,"0"0"871"0"0,0 0-499 0 0,0 0-817 0 0,0 0-293 0 0,0 0 34 0 0,0 0-14 0 0,0 0-74 0 0,0-38 1445 0 0,-1 21-2113 0 0,-1 0 0 0 0,0 1 0 0 0,-2-1-1 0 0,0 0 1 0 0,0 1 0 0 0,-2 0 0 0 0,0 0 0 0 0,-1 0-1 0 0,0 1 1 0 0,-8-11-24 0 0,8 20 12 0 0,-1 1 0 0 0,0-1-1 0 0,-1 1 1 0 0,1 1-1 0 0,-1-1 1 0 0,0 2 0 0 0,0-1-1 0 0,-1 1 1 0 0,1 1 0 0 0,0-1-1 0 0,-1 2 1 0 0,0-1 0 0 0,1 1-1 0 0,-1 1 1 0 0,0 0 0 0 0,1 0-1 0 0,-1 1 1 0 0,0 0 0 0 0,1 0-1 0 0,-1 1 1 0 0,-4 2-12 0 0,-25 0 113 0 0,-67 2 14 0 0,0-4 0 0 0,-1-5-1 0 0,1-5 1 0 0,-100-20-127 0 0,196 26-53 0 0,-1 0 0 0 0,0-1 0 0 0,1 0 0 0 0,-1 0 0 0 0,1-2 1 0 0,0 1-1 0 0,0-1 0 0 0,0-1 0 0 0,1 1 0 0 0,0-2 0 0 0,0 1 0 0 0,1-1 0 0 0,0-1 0 0 0,0 1 1 0 0,0-1-1 0 0,1-1 0 0 0,0 1 0 0 0,-4-8 53 0 0,9 14 0 0 0,0 1 0 0 0,0 0 1 0 0,-1 0-1 0 0,1 0 0 0 0,-1 0 1 0 0,1 0-1 0 0,-1 1 0 0 0,1-1 0 0 0,-1 1 1 0 0,1-1-1 0 0,-1 1 0 0 0,0 0 1 0 0,1 0-1 0 0,-1 0 0 0 0,1 1 0 0 0,-1-1 1 0 0,0 0-1 0 0,1 1 0 0 0,-1 0 1 0 0,1 0-1 0 0,0-1 0 0 0,-1 1 0 0 0,1 1 1 0 0,0-1-1 0 0,-1 0 0 0 0,1 1 1 0 0,0-1-1 0 0,0 1 0 0 0,0-1 0 0 0,0 1 1 0 0,-1 1-1 0 0,-17 8 177 0 0,-32 5-99 0 0,-1-1 0 0 0,0-3 0 0 0,-1-3 0 0 0,0-1 0 0 0,-1-3 0 0 0,1-3 0 0 0,-1-2 0 0 0,0-2-1 0 0,1-3 1 0 0,0-2 0 0 0,0-2 0 0 0,0-3 0 0 0,-43-16-78 0 0,79 24 26 0 0,10 1-28 0 0,0 0 0 0 0,0 0 1 0 0,-1 0-1 0 0,1 1 0 0 0,0 1 0 0 0,-1-1 1 0 0,0 1-1 0 0,1 1 0 0 0,-1-1 0 0 0,1 2 1 0 0,-1-1-1 0 0,0 1 0 0 0,1 0 0 0 0,-1 1 0 0 0,1 0 1 0 0,0 1-1 0 0,0-1 0 0 0,-1 1 0 0 0,2 1 1 0 0,-1 0-1 0 0,0 0 0 0 0,1 0 0 0 0,0 1 1 0 0,-6 5 1 0 0,-58 79-1504 0 0,74-85-3289 0 0,11-4-3051 0 0</inkml:trace>
  <inkml:trace contextRef="#ctx0" brushRef="#br1" timeOffset="116462.528">1142 404 6553 0 0,'0'0'3381'0'0,"0"0"-2590"0"0,-8 1-728 0 0,-1 0-91 0 0,6 0 67 0 0,1 0 0 0 0,0 0 0 0 0,0 0 0 0 0,0 0-1 0 0,-1-1 1 0 0,1 1 0 0 0,0-1 0 0 0,0 1 0 0 0,-1-1 0 0 0,1 0 0 0 0,0 0 0 0 0,-1 0-1 0 0,1 0 1 0 0,0-1 0 0 0,-1 1 0 0 0,1-1 0 0 0,0 1 0 0 0,0-1 0 0 0,-1 0 0 0 0,1 0-1 0 0,0 0 1 0 0,0 0 0 0 0,0 0 0 0 0,0 0 0 0 0,0 0 0 0 0,0-1 0 0 0,0 1 0 0 0,1-1-1 0 0,-1 0 1 0 0,1 1 0 0 0,-1-1 0 0 0,1 0 0 0 0,-1 0 0 0 0,1 0 0 0 0,0 0 0 0 0,0 0-1 0 0,0 0 1 0 0,0 0 0 0 0,0-1 0 0 0,0-1-39 0 0,0-39 202 0 0,-23-94 808 0 0,-30 179 791 0 0,-72 98-2228 0 0,124-124-4846 0 0,11-13-731 0 0</inkml:trace>
  <inkml:trace contextRef="#ctx0" brushRef="#br1" timeOffset="116728.13">1048 324 13833 0 0,'0'0'572'0'0,"0"0"-572"0"0,-46-1-128 0 0,10-1 124 0 0,-11 0-8 0 0,-3-1-1632 0 0,14 0-2888 0 0,5 0-3553 0 0</inkml:trace>
  <inkml:trace contextRef="#ctx0" brushRef="#br1" timeOffset="122032.957">1067 558 220 0 0,'0'0'874'0'0,"7"1"-369"0"0,3 1-150 0 0,-1-1 1 0 0,1 0-1 0 0,-1-1 0 0 0,1 0 1 0 0,0 0-1 0 0,-1-1 1 0 0,1 0-1 0 0,-1-1 0 0 0,1 0 1 0 0,-1 0-1 0 0,0-1 1 0 0,0 0-1 0 0,0-1 0 0 0,0 0 1 0 0,-1-1-1 0 0,1 1 1 0 0,-1-2-1 0 0,-1 1 0 0 0,3-2-355 0 0,107-120 1338 0 0,-115 122-1291 0 0,1 0 0 0 0,-1 0 0 0 0,0 0 0 0 0,0 0 0 0 0,0 0 0 0 0,-1-1 0 0 0,0 1 0 0 0,0-1 0 0 0,0 1 0 0 0,-1-1 0 0 0,0 1 0 0 0,0-1-1 0 0,0 1 1 0 0,-1-1 0 0 0,1 0 0 0 0,-2 1 0 0 0,1 0 0 0 0,0-1 0 0 0,-1 1 0 0 0,0 0 0 0 0,0 0 0 0 0,-1 0 0 0 0,1 0 0 0 0,-1 0 0 0 0,0 0 0 0 0,0 1 0 0 0,-1-1 0 0 0,1 1 0 0 0,-1 0 0 0 0,0 0-47 0 0,-25-21-129 0 0,-1 0 0 0 0,0 2 0 0 0,-2 1 0 0 0,0 2 0 0 0,-2 1 0 0 0,0 2 0 0 0,-1 1 0 0 0,-1 2 0 0 0,0 1 0 0 0,-22-4 129 0 0,48 13 2 0 0,0 1-1 0 0,0 0 1 0 0,-1 1-1 0 0,1 0 1 0 0,-1 0-1 0 0,0 1 1 0 0,1 1-1 0 0,-1-1 1 0 0,0 2-1 0 0,1 0 1 0 0,-1 0-1 0 0,0 1 1 0 0,1 0-1 0 0,-1 1 1 0 0,1 0-1 0 0,0 0 1 0 0,0 1-1 0 0,0 1 0 0 0,1 0 1 0 0,0 0-1 0 0,-1 0 1 0 0,2 2-1 0 0,-1-1 1 0 0,1 1-1 0 0,0 0 1 0 0,-1 2-2 0 0,-8 12 11 0 0,1 0 0 0 0,1 2 1 0 0,0-1-1 0 0,2 2 0 0 0,1 0 0 0 0,1 0 1 0 0,1 1-1 0 0,2 1 0 0 0,0 0 0 0 0,1 0 1 0 0,2 0-1 0 0,0 1 0 0 0,2-1 0 0 0,1 1 1 0 0,2 0-1 0 0,0 4-11 0 0,1-25 10 0 0,0 0 0 0 0,0-1 0 0 0,1 1-1 0 0,-1-1 1 0 0,1 1 0 0 0,0-1 0 0 0,1 0 0 0 0,-1 0 0 0 0,1 0 0 0 0,0 0 0 0 0,1 0 0 0 0,-1-1-1 0 0,1 0 1 0 0,0 1 0 0 0,0-1 0 0 0,0 0 0 0 0,0-1 0 0 0,1 1 0 0 0,-1-1 0 0 0,1 0-1 0 0,0 0 1 0 0,0 0 0 0 0,0-1 0 0 0,1 0 0 0 0,-1 0 0 0 0,0 0 0 0 0,3 0-10 0 0,161 24 53 0 0,-149-25-70 0 0,161 3-2832 0 0,-162-4 660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34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 12765 0 0,'0'0'1856'0'0,"0"0"-1856"0"0,0 0 0 0 0,0 33 124 0 0,-1-18 672 0 0,-3 3-88 0 0,-4 2-283 0 0,-1 2-101 0 0,-3 0-324 0 0,-4 4-24 0 0,-4-2-1109 0 0,7-4-2915 0 0,-3-2-7305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34.7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47 12525 0 0,'0'0'4513'0'0,"0"0"-3605"0"0,0 0-156 0 0,0 0-284 0 0,0 0-308 0 0,0 0-160 0 0,0 0 0 0 0,0 0 144 0 0,-50-6-80 0 0,23 2-64 0 0,1-2-812 0 0,-1-2-572 0 0,6 1-1797 0 0,4-8-6148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34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348 30 7313 0 0,'0'0'10101'0'0,"0"0"-10101"0"0,0 0-112 0 0,-41 4 112 0 0,0-8 140 0 0,-14-1-16 0 0,-8-1-124 0 0,-2-1-436 0 0,19 3-2129 0 0,9-4-5111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31.8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699 324 10273 0 0,'0'0'1363'0'0,"0"0"-913"0"0,2 6-36 0 0,2 4-98 0 0,-1 0 1 0 0,0-1 0 0 0,-1 1-1 0 0,0 0 1 0 0,-1 1-1 0 0,0-1 1 0 0,-1 0-1 0 0,0 0 1 0 0,0 0 0 0 0,-1 0-1 0 0,0 1 1 0 0,-1-1-1 0 0,0 0 1 0 0,-1-1 0 0 0,0 1-1 0 0,0 0 1 0 0,-1-1-1 0 0,-4 7-316 0 0,93-176-2226 0 0,-86 162 2248 0 0,0-1 0 0 0,0 1 0 0 0,0-1 0 0 0,0 1 0 0 0,0 0 0 0 0,1-1 0 0 0,-1 1 1 0 0,1 0-1 0 0,-1 0 0 0 0,1-1 0 0 0,-1 1 0 0 0,1 0 0 0 0,0 0 0 0 0,0 0 0 0 0,0-1 0 0 0,0 1 0 0 0,1 0 0 0 0,-1 0 0 0 0,0 0 0 0 0,1-1 0 0 0,-1 1 0 0 0,1 0 0 0 0,-1-1 0 0 0,1 1 0 0 0,0 0 0 0 0,0-1 0 0 0,0 1 1 0 0,0-1-1 0 0,0 1 0 0 0,0-1 0 0 0,0 1 0 0 0,0-1 0 0 0,1 0 0 0 0,-1 0 0 0 0,0 0 0 0 0,1 0 0 0 0,-1 0 0 0 0,1 0 0 0 0,0 0 0 0 0,-1 0 0 0 0,1 0 0 0 0,0-1 0 0 0,-1 1 0 0 0,1-1 0 0 0,0 1 0 0 0,0-1 0 0 0,-1 1 1 0 0,1-1-1 0 0,0 0 0 0 0,0 0 0 0 0,0 0 0 0 0,-1 0 0 0 0,1-1 0 0 0,0 1 0 0 0,0 0 0 0 0,-1-1 0 0 0,1 1 0 0 0,0-1 0 0 0,0 1 0 0 0,-1-1 0 0 0,1 0 0 0 0,-1 0 0 0 0,1 0 0 0 0,-1 0 0 0 0,1 0 0 0 0,-1 0 0 0 0,1 0 1 0 0,-1 0-1 0 0,0-1 0 0 0,1 0-22 0 0,-16 21 448 0 0,14-19-512 0 0,-1 0 0 0 0,0 0 1 0 0,1 1-1 0 0,-1-1 0 0 0,1 1 0 0 0,-1-1 0 0 0,1 0 0 0 0,-1 1 1 0 0,1-1-1 0 0,-1 1 0 0 0,1-1 0 0 0,0 1 0 0 0,-1-1 1 0 0,1 1-1 0 0,0-1 0 0 0,-1 1 0 0 0,1 0 0 0 0,0-1 0 0 0,0 1 1 0 0,-1 0-1 0 0,1-1 0 0 0,0 1 0 0 0,0-1 0 0 0,0 1 0 0 0,0 0 1 0 0,0-1-1 0 0,0 1 0 0 0,0 0 0 0 0,0-1 0 0 0,0 1 1 0 0,0 0-1 0 0,0-1 0 0 0,1 1 0 0 0,-1 0 0 0 0,0-1 0 0 0,0 1 1 0 0,1-1-1 0 0,-1 1 0 0 0,0-1 0 0 0,1 1 0 0 0,-1 0 1 0 0,0-1-1 0 0,1 1 0 0 0,-1-1 0 0 0,1 0 0 0 0,-1 1 0 0 0,1-1 1 0 0,-1 1-1 0 0,1-1 0 0 0,-1 0 0 0 0,1 1 0 0 0,-1-1 1 0 0,1 0-1 0 0,0 1 0 0 0,-1-1 0 0 0,1 0 0 0 0,0 0 0 0 0,-1 0 1 0 0,1 0-1 0 0,-1 0 0 0 0,1 0 0 0 0,0 0 0 0 0,-1 0 0 0 0,1 0 1 0 0,0 0-1 0 0,-1 0 0 0 0,1 0 0 0 0,0 0 0 0 0,-1 0 1 0 0,1 0 63 0 0,8 1 203 0 0,0 2 1 0 0,-1-1 0 0 0,1 1 0 0 0,-1 1-1 0 0,0-1 1 0 0,0 1 0 0 0,0 1-1 0 0,0 0 1 0 0,-1 0 0 0 0,0 0 0 0 0,0 1-1 0 0,0 0 1 0 0,0 0 0 0 0,0 3-204 0 0,-8-6 67 0 0,0 0 1 0 0,-1 0-1 0 0,1 1 1 0 0,-1-1-1 0 0,0 0 0 0 0,0-1 1 0 0,0 1-1 0 0,-1 0 1 0 0,1 0-1 0 0,-1-1 1 0 0,1 0-1 0 0,-1 1 0 0 0,0-1 1 0 0,0 0-1 0 0,0 0 1 0 0,0 0-1 0 0,0-1 0 0 0,0 1 1 0 0,0-1-1 0 0,-1 0 1 0 0,1 0-1 0 0,0 0 1 0 0,-1 0-1 0 0,1 0 0 0 0,-1-1 1 0 0,1 0-1 0 0,-1 0 1 0 0,0 0-1 0 0,1 0 1 0 0,-1 0-1 0 0,-2-1-67 0 0,-77 6-929 0 0,32-14-7306 0 0,37 0-672 0 0</inkml:trace>
  <inkml:trace contextRef="#ctx0" brushRef="#br0" timeOffset="1343.612">756 304 2688 0 0,'0'0'870'0'0,"0"0"2099"0"0,0 0-1105 0 0,0 0-1117 0 0,0 0-146 0 0,0 0 238 0 0,0 0 2 0 0,0 0-241 0 0,0 0-236 0 0,24-21-579 0 0,-19 21 288 0 0,1 0-1 0 0,-1 0 0 0 0,0 0 1 0 0,1 1-1 0 0,-1 0 0 0 0,0 0 1 0 0,1 0-1 0 0,-1 0 1 0 0,0 1-1 0 0,0 0 0 0 0,0 0 1 0 0,0 1-1 0 0,-1-1 0 0 0,1 1 1 0 0,0 0-1 0 0,-1 0 0 0 0,0 0 1 0 0,0 1-1 0 0,0 0 0 0 0,3 2-72 0 0,-45 64 2646 0 0,25-56-2544 0 0,11-12-131 0 0,-19 22-878 0 0,0-16-4970 0 0,7-7-1281 0 0</inkml:trace>
  <inkml:trace contextRef="#ctx0" brushRef="#br0" timeOffset="-640.556">427 558 5549 0 0,'0'0'5796'0'0,"0"0"-4202"0"0,0 0-1173 0 0,0 0 600 0 0,0 0 282 0 0,0 0-358 0 0,0 0-288 0 0,0 0-191 0 0,-8-29 179 0 0,8 0-576 0 0,-21-118-495 0 0,-32 50 396 0 0,35 138-556 0 0,-69 168 942 0 0,85-190-953 0 0,18-12-5114 0 0,-7-9 772 0 0</inkml:trace>
  <inkml:trace contextRef="#ctx0" brushRef="#br0" timeOffset="-406.205">440 433 10357 0 0,'0'0'1096'0'0,"0"0"-776"0"0,0 0-320 0 0,0 0 628 0 0,0 0 100 0 0,-43 4-232 0 0,19-4-328 0 0,1 0-168 0 0,-2 0-740 0 0,3-1-1544 0 0,5 0-3397 0 0</inkml:trace>
  <inkml:trace contextRef="#ctx0" brushRef="#br0" timeOffset="734.305">71 184 14201 0 0,'0'0'3341'0'0,"0"0"-3341"0"0,-25 42 0 0 0,12-13 76 0 0,-2 10 148 0 0,4 8-164 0 0,5 3-56 0 0,8-3 8 0 0,9-6 76 0 0,4-12 72 0 0,1-5-160 0 0,1-6-604 0 0,6-1-1013 0 0,-2-4-1367 0 0,13-1-3284 0 0</inkml:trace>
  <inkml:trace contextRef="#ctx0" brushRef="#br0" timeOffset="249.975">1302 398 12793 0 0,'0'0'1715'0'0,"0"0"-1798"0"0,-7 1-79 0 0,1 0 207 0 0,0 0-1 0 0,0 0 1 0 0,0 1-1 0 0,1 0 0 0 0,-1 0 1 0 0,0 0-1 0 0,1 1 1 0 0,0 0-1 0 0,-1 0 0 0 0,1 0 1 0 0,0 0-1 0 0,1 1 1 0 0,-1 0-1 0 0,1 0 0 0 0,-1 1 1 0 0,1-1-1 0 0,1 1 1 0 0,-1 0-1 0 0,1 0 0 0 0,-1 0 1 0 0,1 0-1 0 0,1 0 1 0 0,-1 1-1 0 0,1-1 1 0 0,0 1-1 0 0,0 0 0 0 0,1 0 1 0 0,-1 2-45 0 0,5-4 121 0 0,0-1 1 0 0,0 1 0 0 0,1-1-1 0 0,-1 0 1 0 0,1 0 0 0 0,0 0 0 0 0,0 0-1 0 0,0-1 1 0 0,0 0 0 0 0,0 0-1 0 0,0 0 1 0 0,1 0 0 0 0,-1 0-1 0 0,1-1 1 0 0,-1 0 0 0 0,1 0-1 0 0,0 0 1 0 0,-1-1 0 0 0,1 1-1 0 0,0-1 1 0 0,0 0 0 0 0,-1-1-1 0 0,1 1 1 0 0,0-1 0 0 0,0 0-122 0 0,1 1-81 0 0,-1 0-234 0 0,77-4 1009 0 0,-57-4-3398 0 0,-5-7-4340 0 0,-15 6-1751 0 0</inkml:trace>
  <inkml:trace contextRef="#ctx0" brushRef="#br0" timeOffset="468.702">1723 360 15865 0 0,'0'0'1765'0'0,"0"0"-1765"0"0,32 49-200 0 0,-25-25 200 0 0,0 2 188 0 0,-3 1 136 0 0,-4 1-68 0 0,-5 1-32 0 0,-7 0-88 0 0,-7 1-36 0 0,-2 1-100 0 0,-9 2-360 0 0,-10-2-868 0 0,-9-6-1173 0 0,8-8-3523 0 0,0-13-2821 0 0</inkml:trace>
  <inkml:trace contextRef="#ctx0" brushRef="#br0" timeOffset="5129.246">1026 743 1200 0 0,'0'0'1247'0'0,"0"0"1329"0"0,0 0 23 0 0,0 0-1220 0 0,0 0-727 0 0,0 0-112 0 0,0 0 45 0 0,0 0-67 0 0,0 0-142 0 0,-20 25 2024 0 0,-1-17-2170 0 0,-1 0 1 0 0,1-1 0 0 0,-2-1-1 0 0,1-2 1 0 0,0 0-1 0 0,-1-1 1 0 0,0-1-1 0 0,0-1 1 0 0,0-1-1 0 0,1-1 1 0 0,-17-3-231 0 0,-8 2 44 0 0,24 1-24 0 0,0-2 0 0 0,1 0 1 0 0,0-1-1 0 0,-1-1 0 0 0,2-1 0 0 0,-1-1 0 0 0,1-1 0 0 0,0-1 0 0 0,0 0 0 0 0,1-2 0 0 0,1-1 0 0 0,0 0 1 0 0,-11-9-21 0 0,4 2 360 0 0,26 18-258 0 0,28 25-422 0 0,-9-13-258 0 0,1-1-1 0 0,0-1 0 0 0,1 0 1 0 0,0-2-1 0 0,1 0 0 0 0,0-1 1 0 0,0-2-1 0 0,0 0 0 0 0,7 0 579 0 0,9 2-2616 0 0,1 1-3320 0 0</inkml:trace>
  <inkml:trace contextRef="#ctx0" brushRef="#br0" timeOffset="5910.413">739 985 692 0 0,'0'0'2184'0'0,"0"0"2409"0"0,0 0-2870 0 0,0 0-1243 0 0,0 0 106 0 0,0 0 60 0 0,0 0-148 0 0,0 0-146 0 0,1-1-246 0 0,-39 61 5899 0 0,-46 36-6304 0 0,42-49 832 0 0,27-29-461 0 0,0 1-147 0 0,14-21-4276 0 0,5-6-34 0 0,-3 0-2395 0 0</inkml:trace>
  <inkml:trace contextRef="#ctx0" brushRef="#br0" timeOffset="6144.764">574 1003 10161 0 0,'0'0'1856'0'0,"0"0"-1292"0"0,0 0-324 0 0,0 0-60 0 0,0 0 752 0 0,0 0 736 0 0,28 47-439 0 0,-14-26-545 0 0,2 2-312 0 0,1-1-160 0 0,3 0-52 0 0,1-1-48 0 0,-2-2-112 0 0,0-3-408 0 0,-5-4-1905 0 0,4-8-4603 0 0</inkml:trace>
  <inkml:trace contextRef="#ctx0" brushRef="#br0" timeOffset="13069.155">692 909 5977 0 0,'0'0'3731'0'0,"0"0"-2301"0"0,0 0-894 0 0,0 0-12 0 0,0 0-22 0 0,0 0-127 0 0,0 0-126 0 0,0 0 328 0 0,5 7 70 0 0,151 134 494 0 0,-157-140-1104 0 0,-1 1-1 0 0,1-1 1 0 0,0 0 0 0 0,-1 0 0 0 0,0 0-1 0 0,1 0 1 0 0,-1 0 0 0 0,1 0 0 0 0,-1-1-1 0 0,0 1 1 0 0,0 0 0 0 0,1-1 0 0 0,-1 1 0 0 0,0-1-1 0 0,0 0 1 0 0,0 0 0 0 0,1 1 0 0 0,-1-1-1 0 0,0-1 1 0 0,0 1 0 0 0,0 0 0 0 0,0 0-1 0 0,1-1 1 0 0,-1 1 0 0 0,0-1 0 0 0,0 1-1 0 0,0-1 1 0 0,1 0 0 0 0,-1 1 0 0 0,1-1 0 0 0,-1 0-1 0 0,0 0 1 0 0,1 0 0 0 0,-1-1 0 0 0,1 1-1 0 0,0 0 1 0 0,-1-1-37 0 0,-1 2-56 0 0,-130-42-1546 0 0,296 125 3639 0 0,-209-72-1128 0 0,-85-39-2624 0 0,279 104 2927 0 0,-197-93-965 0 0,-14-26-3091 0 0,29 7-1833 0 0,19 15-1099 0 0</inkml:trace>
  <inkml:trace contextRef="#ctx0" brushRef="#br0" timeOffset="13569.104">652 801 4348 0 0,'7'-3'5025'0'0,"4"-1"-4426"0"0,0 0 0 0 0,1 1 1 0 0,0 1-1 0 0,-1 0 0 0 0,1 0 0 0 0,0 1 1 0 0,0 1-1 0 0,0 0 0 0 0,0 0 0 0 0,0 1 0 0 0,0 1 1 0 0,0 0-1 0 0,8 3-599 0 0,-21-6 11 0 0,0 1 1 0 0,0-1-1 0 0,1 1 0 0 0,-1 0 1 0 0,0-1-1 0 0,0 1 1 0 0,0 0-1 0 0,0 0 0 0 0,0 0 1 0 0,0 0-1 0 0,0 0 0 0 0,0 0 1 0 0,0 0-1 0 0,0 0 0 0 0,0 0 1 0 0,0 0-1 0 0,0 0 1 0 0,1 0-1 0 0,-1 1 0 0 0,0-1 1 0 0,0 0-1 0 0,0 1 0 0 0,0-1 1 0 0,0 1-1 0 0,1-1 1 0 0,-1 1-1 0 0,0-1 0 0 0,0 1 1 0 0,1 0-1 0 0,-1-1 0 0 0,0 1 1 0 0,1 0-1 0 0,-1-1 1 0 0,0 1-1 0 0,1 0 0 0 0,-1 0 1 0 0,1 0-1 0 0,0-1 0 0 0,-1 1 1 0 0,1 0-1 0 0,0 0 1 0 0,-1 0-1 0 0,1 0 0 0 0,0 0 1 0 0,0 0-1 0 0,0 0 0 0 0,0 0 1 0 0,0 0-1 0 0,0 0 1 0 0,0 0-1 0 0,0 0 0 0 0,0-1 1 0 0,0 1-1 0 0,1 0 0 0 0,-1 0 1 0 0,0 0-1 0 0,1 0 1 0 0,-1 0-1 0 0,0 0 0 0 0,1 0 1 0 0,-1-1-1 0 0,1 1 0 0 0,-1 0 1 0 0,1 0-1 0 0,0-1 1 0 0,-1 1-1 0 0,1 0 0 0 0,0-1 1 0 0,0 1-12 0 0,-17 1-88 0 0,1 0 1 0 0,0-1 0 0 0,0 0 0 0 0,-1-2 0 0 0,1 0 0 0 0,0 0 0 0 0,-1-1-1 0 0,1-1 1 0 0,0-1 0 0 0,1 0 0 0 0,-1-1 0 0 0,1 0 0 0 0,0-1-1 0 0,0-1 1 0 0,-12-8 87 0 0,26 15 13 0 0,1 0 0 0 0,-1 1 1 0 0,1-1-1 0 0,-1 0 0 0 0,1 0 0 0 0,-1 0 0 0 0,1 0 0 0 0,-1 0 0 0 0,0-1 0 0 0,1 1 0 0 0,-1 0 1 0 0,1 0-1 0 0,-1 0 0 0 0,1 0 0 0 0,-1 0 0 0 0,0 0 0 0 0,1-1 0 0 0,-1 1 0 0 0,1 0 1 0 0,-1 0-1 0 0,0-1 0 0 0,1 1 0 0 0,-1 0 0 0 0,0-1 0 0 0,1 1 0 0 0,-1 0 0 0 0,0-1 1 0 0,0 1-1 0 0,1 0 0 0 0,-1-1 0 0 0,0 1 0 0 0,0-1 0 0 0,0 1 0 0 0,0 0 0 0 0,1-1 0 0 0,-1 1 1 0 0,0-1-1 0 0,0 1 0 0 0,0-1 0 0 0,0 1 0 0 0,0-1 0 0 0,0 1 0 0 0,0 0 0 0 0,0-1 1 0 0,0 1-1 0 0,0-1 0 0 0,0 1 0 0 0,0-1 0 0 0,-1 1 0 0 0,1 0 0 0 0,0-1 0 0 0,0 1 0 0 0,0-1 1 0 0,-1 1-1 0 0,1 0 0 0 0,0-1 0 0 0,0 1 0 0 0,-1-1-13 0 0,44 7-23 0 0,-38-5 13 0 0,0 0 0 0 0,0 0 0 0 0,-1 1 0 0 0,1-1 0 0 0,0 1 0 0 0,0 0 0 0 0,-1 0 0 0 0,1 1 0 0 0,-1-1 0 0 0,0 1 0 0 0,1 0 0 0 0,-1 0 0 0 0,-1 0 0 0 0,1 1 0 0 0,0 0 0 0 0,-1-1 0 0 0,0 1 0 0 0,0 1 0 0 0,0-1 0 0 0,0 0 0 0 0,-1 1 0 0 0,1-1 0 0 0,0 4 10 0 0,-5-6 45 0 0,1 1 0 0 0,-1-1 0 0 0,0 1 0 0 0,0-1 0 0 0,-1 0 0 0 0,1 0 0 0 0,0 0 0 0 0,-1 0 1 0 0,1 0-1 0 0,-1-1 0 0 0,1 1 0 0 0,-1-1 0 0 0,0 1 0 0 0,0-1 0 0 0,1 0 0 0 0,-1 0 0 0 0,0-1 1 0 0,0 1-1 0 0,0 0 0 0 0,0-1 0 0 0,0 0 0 0 0,0 0 0 0 0,-1 0 0 0 0,1 0 0 0 0,0 0 0 0 0,0 0 1 0 0,0-1-1 0 0,-2 0-45 0 0,3 1 7 0 0,-8 1-62 0 0,0-1 0 0 0,1 0 0 0 0,-1 0 1 0 0,0-1-1 0 0,0-1 0 0 0,1 1 0 0 0,-1-2 0 0 0,1 1 1 0 0,-1-1-1 0 0,1-1 0 0 0,0 1 0 0 0,-6-5 55 0 0,62 26-300 0 0,-41-15 333 0 0,0-1-45 0 0,0 0 0 0 0,0 0-1 0 0,0 1 1 0 0,0 0 0 0 0,-1 1 0 0 0,1-1-1 0 0,-1 1 1 0 0,0 0 0 0 0,0 0-1 0 0,0 1 1 0 0,-1-1 0 0 0,1 1 0 0 0,-1 0-1 0 0,0 0 1 0 0,-1 1 0 0 0,1-1-1 0 0,-1 1 1 0 0,0 0 0 0 0,-1 0 0 0 0,1 1 12 0 0,-5-4 17 0 0,0 0 0 0 0,-1 0 0 0 0,0 0 1 0 0,1 0-1 0 0,-1 0 0 0 0,0 0 1 0 0,0-1-1 0 0,-1 1 0 0 0,1-1 1 0 0,0 0-1 0 0,-1 0 0 0 0,0-1 0 0 0,1 1 1 0 0,-1-1-1 0 0,0 1 0 0 0,0-1 1 0 0,0 0-1 0 0,0-1 0 0 0,1 1 1 0 0,-1-1-1 0 0,0 1 0 0 0,0-1 0 0 0,0 0 1 0 0,0-1-1 0 0,0 1 0 0 0,-2-1-17 0 0,-3 2-6 0 0,-84-5 259 0 0,117 7-224 0 0,-1 1-1 0 0,0 1 1 0 0,-1 1-1 0 0,1 1 0 0 0,-1 0 1 0 0,0 2-1 0 0,-1 1 1 0 0,8 5-29 0 0,11 44-942 0 0,-39-31-4590 0 0,-5-23-1050 0 0</inkml:trace>
  <inkml:trace contextRef="#ctx0" brushRef="#br0" timeOffset="14756.484">1103 124 1216 0 0,'0'0'4184'0'0,"0"0"-1697"0"0,0 0-1222 0 0,0 0-46 0 0,0 0 164 0 0,0 0-103 0 0,0 0-277 0 0,0 0-361 0 0,-6-5-307 0 0,-17-8-289 0 0,0 0-1 0 0,-1 2 1 0 0,0 1-1 0 0,-1 0 1 0 0,0 2-1 0 0,0 1 1 0 0,-1 1-1 0 0,0 1 1 0 0,-12 0-46 0 0,12 0-22 0 0,3-2 112 0 0,0 2-1 0 0,-1 0 1 0 0,0 1-1 0 0,0 1 1 0 0,0 2-1 0 0,0 0 1 0 0,0 2-1 0 0,0 0 1 0 0,0 2 0 0 0,0 0-1 0 0,1 2 1 0 0,-1 1-1 0 0,1 0 1 0 0,0 2-1 0 0,1 1 1 0 0,-20 10-90 0 0,-75 76-348 0 0,116-90-443 0 0,2-6-6684 0 0,5-9-738 0 0</inkml:trace>
  <inkml:trace contextRef="#ctx0" brushRef="#br0" timeOffset="15414.909">886 755 1500 0 0,'0'0'253'0'0,"0"0"-297"0"0,7-1 20 0 0,88-25 333 0 0,-95 25-1192 0 0,0 1-228 0 0</inkml:trace>
  <inkml:trace contextRef="#ctx0" brushRef="#br0" timeOffset="15914.853">1146 165 1032 0 0,'0'0'2720'0'0,"0"0"1321"0"0,0 0-3569 0 0,0 0-605 0 0,0 6 695 0 0,12 81 1652 0 0,-6-58-1756 0 0,-1 0 1 0 0,-2 0 0 0 0,0 0 0 0 0,-2 1 0 0 0,-1-1 0 0 0,-2 0 0 0 0,-1 1 0 0 0,-1-1 0 0 0,-1 0-1 0 0,-1 0 1 0 0,-2-1 0 0 0,-3 4-459 0 0,-41 80 619 0 0,51-126-4104 0 0,1 11 1977 0 0,0-12-5364 0 0</inkml:trace>
  <inkml:trace contextRef="#ctx0" brushRef="#br0" timeOffset="16383.555">390 41 5092 0 0,'0'0'4373'0'0,"-7"-1"-3668"0"0,-2 0-843 0 0,6-1 208 0 0,1 1 0 0 0,-1 1 0 0 0,0-1 1 0 0,0 0-1 0 0,0 1 0 0 0,0-1 0 0 0,0 1 1 0 0,0 0-1 0 0,0 0 0 0 0,0 0 0 0 0,0 1 1 0 0,0-1-1 0 0,0 1 0 0 0,0-1 0 0 0,1 1 1 0 0,-1 0-1 0 0,0 0 0 0 0,0 0 0 0 0,1 1 1 0 0,-1-1-1 0 0,0 1 0 0 0,1-1 0 0 0,0 1 1 0 0,-1 0-1 0 0,1 0 0 0 0,0 0 0 0 0,0 0 1 0 0,0 0-1 0 0,0 1 0 0 0,0-1 0 0 0,0 0 1 0 0,1 1-1 0 0,-2 2-70 0 0,-10 50 520 0 0,2 1 1 0 0,2 1-1 0 0,3-1 1 0 0,2 1-1 0 0,3 0 1 0 0,3 0-1 0 0,1 0 1 0 0,12 54-521 0 0,2 12 702 0 0,25-102 1186 0 0,12-5-1947 0 0,1-3 1 0 0,1-2 0 0 0,0-2 0 0 0,1-3-1 0 0,0-2 1 0 0,-1-3 0 0 0,1-2 0 0 0,0-3-1 0 0,-1-2 1 0 0,20-6 58 0 0,-37 2-3274 0 0,-6-2-3676 0 0</inkml:trace>
  <inkml:trace contextRef="#ctx0" brushRef="#br0" timeOffset="16946.006">1493 689 1408 0 0,'0'0'0'0'0,"0"0"-156"0"0,0 0-1096 0 0</inkml:trace>
  <inkml:trace contextRef="#ctx0" brushRef="#br0" timeOffset="17320.962">1415 356 1344 0 0,'0'0'640'0'0,"0"0"-4"0"0,0 0 1920 0 0,0 0-187 0 0,0 0-1213 0 0,0 0-276 0 0,0 0-92 0 0,-36 7-492 0 0,28-7-296 0 0,-1 0-64 0 0,1 0-1008 0 0,4 0-1716 0 0,4-6-3953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2.7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1 7709 0 0,'0'0'4860'0'0,"0"0"-3227"0"0,0 0-666 0 0,0 0 72 0 0,0 0-768 0 0,-6 0-215 0 0,1 1-37 0 0,0 1 0 0 0,-1-1-1 0 0,1 1 1 0 0,0 0 0 0 0,0 0 0 0 0,0 1 0 0 0,1-1 0 0 0,-1 1 0 0 0,1 0 0 0 0,-1 0-1 0 0,1 1 1 0 0,0-1 0 0 0,0 1 0 0 0,0 0 0 0 0,1 0 0 0 0,-1 0 0 0 0,1 1 0 0 0,0-1-1 0 0,0 1 1 0 0,1 0 0 0 0,0-1 0 0 0,-1 1 0 0 0,1 1 0 0 0,1-1 0 0 0,-1 0 0 0 0,0 3-19 0 0,4-4 77 0 0,0-1 1 0 0,0 0-1 0 0,0 0 1 0 0,0 0 0 0 0,0 0-1 0 0,1 0 1 0 0,-1-1 0 0 0,1 1-1 0 0,-1-1 1 0 0,1 1 0 0 0,0-1-1 0 0,0 0 1 0 0,0 0-1 0 0,1-1 1 0 0,-1 1 0 0 0,0 0-1 0 0,1-1 1 0 0,-1 0 0 0 0,1 0-1 0 0,-1 0 1 0 0,1 0 0 0 0,0-1-1 0 0,-1 1 1 0 0,1-1-1 0 0,0 0 1 0 0,-1 0 0 0 0,1 0-1 0 0,2-1-77 0 0,0 2-35 0 0,5 0-114 0 0,67 6 722 0 0,-32-18-3463 0 0,-41 6-1816 0 0,-4-4-4822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4.8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 3788 0 0,'0'0'5816'0'0,"0"0"-2962"0"0,0 0-1865 0 0,0 0-553 0 0,0 0-128 0 0,0 0 63 0 0,3 6 236 0 0,2 2-428 0 0,-1 0 0 0 0,-1 0-1 0 0,1 0 1 0 0,-1 0 0 0 0,-1 1-1 0 0,1-1 1 0 0,-1 1 0 0 0,-1 0 0 0 0,0 0-1 0 0,0-1 1 0 0,-1 1 0 0 0,0 0-1 0 0,0 0 1 0 0,-1 0 0 0 0,0 0-1 0 0,-1 2-178 0 0,-8-40-2621 0 0,11-5 472 0 0,26-36 1277 0 0,-27 68 972 0 0,1 0 1 0 0,0 0-1 0 0,0 0 0 0 0,0-1 1 0 0,0 1-1 0 0,1 1 1 0 0,-1-1-1 0 0,0 0 1 0 0,1 0-1 0 0,0 0 1 0 0,-1 1-1 0 0,1-1 0 0 0,0 1 1 0 0,0-1-1 0 0,0 1 1 0 0,0 0-1 0 0,0 0 1 0 0,0 0-1 0 0,0 0 1 0 0,0 0-1 0 0,0 0 0 0 0,1 0 1 0 0,-1 1-1 0 0,0-1 1 0 0,0 1-1 0 0,1 0 1 0 0,-1-1-1 0 0,0 1 1 0 0,1 0-1 0 0,-1 0 1 0 0,0 1-1 0 0,1-1 0 0 0,-1 0 1 0 0,0 1-1 0 0,1 0 1 0 0,-1-1-1 0 0,0 1 1 0 0,0 0-1 0 0,0 0 1 0 0,0 0-1 0 0,0 0 0 0 0,0 1 1 0 0,0-1-1 0 0,0 1 1 0 0,0-1-1 0 0,0 1-100 0 0,-2 0 10 0 0,1-1 1 0 0,-1 1-1 0 0,1-1 0 0 0,-1 1 0 0 0,0 0 0 0 0,1-1 0 0 0,-1 1 0 0 0,0 0 1 0 0,0-1-1 0 0,0 1 0 0 0,0 0 0 0 0,-1-1 0 0 0,1 1 0 0 0,0 0 1 0 0,-1-1-1 0 0,1 1 0 0 0,-1-1 0 0 0,1 1 0 0 0,-1-1 0 0 0,0 1 1 0 0,0-1-1 0 0,0 1 0 0 0,0-1 0 0 0,0 0 0 0 0,0 1 0 0 0,0-1 0 0 0,0 0 1 0 0,0 0-1 0 0,-1 0 0 0 0,1 0 0 0 0,0 0 0 0 0,-1 0 0 0 0,1 0 1 0 0,-1 0-1 0 0,1 0 0 0 0,-1-1 0 0 0,1 1 0 0 0,-1-1 0 0 0,0 1 0 0 0,1-1 1 0 0,-1 0-1 0 0,0 0 0 0 0,1 1 0 0 0,-1-1 0 0 0,0 0 0 0 0,1 0 1 0 0,-1-1-1 0 0,0 1-10 0 0,-13 7-1891 0 0,22-3-846 0 0,20 9 2293 0 0,115 78 5250 0 0,-143-89-4767 0 0,1 1 0 0 0,-1-1 0 0 0,1 0 0 0 0,-1 0 0 0 0,0 1 0 0 0,0-1 0 0 0,0 0 1 0 0,0 0-1 0 0,0 0 0 0 0,0 0 0 0 0,0 0 0 0 0,-1-1 0 0 0,1 1 0 0 0,-1 0 0 0 0,0-1 0 0 0,1 1 1 0 0,-1-1-1 0 0,0 1 0 0 0,0-1 0 0 0,0 0 0 0 0,0 0 0 0 0,0 1 0 0 0,0-2 0 0 0,0 1 1 0 0,0 0-1 0 0,0 0 0 0 0,-1-1 0 0 0,1 1 0 0 0,0-1 0 0 0,0 1 0 0 0,-1-1 0 0 0,1 0 1 0 0,0 0-1 0 0,-1 0 0 0 0,1-1 0 0 0,0 1 0 0 0,0 0 0 0 0,-1-1 0 0 0,1 1 0 0 0,-2-2-39 0 0,-65 1-970 0 0,47-4-1805 0 0,1-3-3290 0 0,11 0-2777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5.1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114 0 12553 0 0,'0'0'2292'0'0,"0"0"-1705"0"0,-7 4-696 0 0,0 0 204 0 0,0 0 0 0 0,0 0 0 0 0,0 1 0 0 0,0 0 0 0 0,1 0 0 0 0,0 1 0 0 0,0 0 0 0 0,0 0 0 0 0,1 0 0 0 0,0 1 0 0 0,0-1 0 0 0,0 1 0 0 0,1 1 0 0 0,0-1-1 0 0,1 0 1 0 0,0 1 0 0 0,0 0 0 0 0,0 0 0 0 0,1 0 0 0 0,0 0 0 0 0,1 0 0 0 0,0 0 0 0 0,0 5-95 0 0,3-10 77 0 0,0 1 0 0 0,0-1-1 0 0,0 0 1 0 0,1 0 0 0 0,-1 0 0 0 0,1-1 0 0 0,0 1-1 0 0,0 0 1 0 0,0-1 0 0 0,0 0 0 0 0,1 0 0 0 0,-1 0-1 0 0,0 0 1 0 0,1 0 0 0 0,-1-1 0 0 0,1 0 0 0 0,0 1-1 0 0,0-1 1 0 0,-1-1 0 0 0,1 1 0 0 0,0 0 0 0 0,0-1-1 0 0,0 0 1 0 0,2 0-77 0 0,56-5-2290 0 0,-52-1-854 0 0,-4-9-3835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5.5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143 1 18062 0 0,'0'0'1492'0'0,"0"0"-1492"0"0,0 0-1144 0 0,0 0 724 0 0,0 0 412 0 0,-46 41 0 0 0,25-26-428 0 0,-5 0-1401 0 0,5-4-4003 0 0,-7-2-3925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1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36 15557 0 0,'0'0'3209'0'0,"0"0"-3209"0"0,0 0-404 0 0,-42 1 404 0 0,25-3 84 0 0,-1-2-84 0 0,0 2-480 0 0,1 0-4 0 0,1 0-64 0 0,1 1-205 0 0,3-1-139 0 0,2-1-260 0 0,3 0-888 0 0,2 0-2288 0 0,5-10-3241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3.9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30 193 6961 0 0,'0'0'4958'0'0,"0"0"-3670"0"0,0 0-1130 0 0,0 0 12 0 0,-2-8-3 0 0,-1 1-153 0 0,1-1 1 0 0,0 0-1 0 0,1 0 0 0 0,-1 0 1 0 0,2 0-1 0 0,-1 0 0 0 0,1 0 0 0 0,0 0 1 0 0,1 0-1 0 0,0 0 0 0 0,0 0 1 0 0,0 0-1 0 0,1 0 0 0 0,1 0 1 0 0,-1 1-1 0 0,1-1 0 0 0,1 1 1 0 0,-1-1-1 0 0,1 1 0 0 0,0 0 1 0 0,1 1-1 0 0,0-1 0 0 0,2-2-14 0 0,-2 9 85 0 0,0 0-1 0 0,0 1 0 0 0,0 0 0 0 0,0-1 1 0 0,0 2-1 0 0,0-1 0 0 0,-1 0 0 0 0,1 1 1 0 0,0 0-1 0 0,-1 0 0 0 0,1 1 0 0 0,-1-1 1 0 0,0 1-1 0 0,0 0 0 0 0,0 0 0 0 0,0 0 1 0 0,-1 0-1 0 0,1 1 0 0 0,-1 0 0 0 0,1 0 1 0 0,-1 0-1 0 0,-1 0 0 0 0,1 0 0 0 0,0 0 1 0 0,-1 1-1 0 0,0-1 0 0 0,0 1 0 0 0,-1 0 1 0 0,1-1-1 0 0,-1 1 0 0 0,0 0 0 0 0,0 0 1 0 0,0 4-85 0 0,-6 97-153 0 0,1-101-2063 0 0,4-6-4010 0 0,0-2 273 0 0</inkml:trace>
  <inkml:trace contextRef="#ctx0" brushRef="#br0" timeOffset="234.348">190 117 14689 0 0,'0'0'1813'0'0,"0"0"-1813"0"0,0 0-60 0 0,-33-6 60 0 0,13 3 148 0 0,-5 1-84 0 0,-1-1-64 0 0,2 1-16 0 0,-1 1-1745 0 0,4-1-1183 0 0,5-1-3248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3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94 7565 0 0,'0'0'8216'0'0,"0"0"-8216"0"0,0 0-164 0 0,0 0 164 0 0,0 0 404 0 0,-39 8 177 0 0,21-8-93 0 0,-10-2-180 0 0,0-2-184 0 0,-2 0-116 0 0,1-2-8 0 0,2 0-420 0 0,2-1-649 0 0,7-2-515 0 0,3-1-880 0 0,8 3-2756 0 0,5-8-1553 0 0</inkml:trace>
  <inkml:trace contextRef="#ctx0" brushRef="#br0" timeOffset="249.974">131 1 6809 0 0,'0'0'4396'0'0,"0"0"-3856"0"0,28 47 564 0 0,-24-26 232 0 0,-1 2-412 0 0,-1 1-132 0 0,-2-2-263 0 0,-4 0-77 0 0,-1-3-140 0 0,-1-2-216 0 0,0-1-96 0 0,0-5-148 0 0,3 0-649 0 0,-1-6-983 0 0,4-1-2508 0 0,2-4-3629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1:51.2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365 506 1356 0 0,'0'0'5381'0'0,"0"0"-3026"0"0,0 0-1381 0 0,0 0-163 0 0,0 0 180 0 0,0 0 284 0 0,0 0 81 0 0,0 0-106 0 0,0-17 2323 0 0,-6-58-4175 0 0,-49-87-455 0 0,43 212 181 0 0,-73 131 1571 0 0,86-162-1925 0 0,17-14-3338 0 0,-8-4-479 0 0</inkml:trace>
  <inkml:trace contextRef="#ctx0" brushRef="#br0" timeOffset="249.975">452 399 10829 0 0,'0'0'1156'0'0,"0"0"-1064"0"0,0 0-92 0 0,-36 3 676 0 0,16-3-216 0 0,-2 1-192 0 0,-1 1-204 0 0,1-2-64 0 0,2 0-1344 0 0,7 0-2844 0 0,0-2-3825 0 0</inkml:trace>
  <inkml:trace contextRef="#ctx0" brushRef="#br0" timeOffset="593.689">538 275 7141 0 0,'0'0'5325'0'0,"3"5"-4079"0"0,1 4-987 0 0,0 0 0 0 0,-1 0 0 0 0,0 0 0 0 0,0 0 0 0 0,-1 0 0 0 0,-1 1 0 0 0,0-1 0 0 0,0 1 0 0 0,0-1 1 0 0,-1 1-1 0 0,-1-1 0 0 0,0 1 0 0 0,0-1 0 0 0,0 1 0 0 0,-2-1 0 0 0,1 0 0 0 0,-1 0 0 0 0,-1 3-259 0 0,15-79-10184 0 0,7 26 6449 0 0,-17 38 3987 0 0,0 1 0 0 0,0-1 0 0 0,0 1 0 0 0,1 0 0 0 0,-1-1 0 0 0,1 1 0 0 0,-1 0 0 0 0,1 0 0 0 0,0 0-1 0 0,0 0 1 0 0,0 1 0 0 0,0-1 0 0 0,0 0 0 0 0,0 1 0 0 0,0-1 0 0 0,0 1 0 0 0,1 0 0 0 0,-1 0 0 0 0,1 0 0 0 0,-1 0 0 0 0,1 0 0 0 0,-1 0 0 0 0,1 1 0 0 0,0-1 0 0 0,-1 1 0 0 0,1 0 0 0 0,-1 0 0 0 0,1 0 0 0 0,0 0 0 0 0,-1 0 0 0 0,1 1 0 0 0,0-1 0 0 0,-1 1 0 0 0,1-1 0 0 0,-1 1 0 0 0,1 0 0 0 0,-1 0 0 0 0,1 0 0 0 0,-1 1-252 0 0,-1-2 55 0 0,1 1 1 0 0,-1-1 0 0 0,0 1-1 0 0,0 0 1 0 0,0-1 0 0 0,0 1 0 0 0,-1 0-1 0 0,1 0 1 0 0,0 0 0 0 0,0 0-1 0 0,0 0 1 0 0,0 0 0 0 0,-1 0 0 0 0,1 0-1 0 0,-1 0 1 0 0,1 0 0 0 0,-1 0-1 0 0,1 0 1 0 0,-1 0 0 0 0,1 0 0 0 0,-1 0-1 0 0,0 1 1 0 0,0-1 0 0 0,1 0-1 0 0,-1 0 1 0 0,0 0 0 0 0,0 1 0 0 0,0-1-1 0 0,-1 0 1 0 0,1 0 0 0 0,0 1-1 0 0,0-1 1 0 0,-1 0 0 0 0,1 0 0 0 0,0 0-1 0 0,-1 0 1 0 0,1 0 0 0 0,-1 0-1 0 0,0 1 1 0 0,1-1 0 0 0,-1 0 0 0 0,0-1-1 0 0,0 1 1 0 0,1 0 0 0 0,-1 0-1 0 0,0 0 1 0 0,0 0 0 0 0,0-1-1 0 0,0 1 1 0 0,0 0 0 0 0,0-1 0 0 0,0 1-1 0 0,0-1 1 0 0,0 1 0 0 0,-2 0-56 0 0,-60 30-556 0 0,110-23-5138 0 0,36 30 8342 0 0,-81-38-2584 0 0,0 0 1 0 0,0 1 0 0 0,0-1-1 0 0,0 1 1 0 0,0-1 0 0 0,0 1-1 0 0,0-1 1 0 0,-1 1 0 0 0,1 0 0 0 0,0 0-1 0 0,0 0 1 0 0,-1 0 0 0 0,1 0-1 0 0,-1 1 1 0 0,1-1 0 0 0,-1 0-1 0 0,1 1 1 0 0,-1-1 0 0 0,0 1-1 0 0,0-1 1 0 0,0 1 0 0 0,0-1 0 0 0,0 1-1 0 0,0 0 1 0 0,0 0 0 0 0,0 0-1 0 0,-1-1 1 0 0,1 1 0 0 0,-1 0-1 0 0,1 0 1 0 0,-1 0 0 0 0,0 0 0 0 0,1 0-1 0 0,-1 0 1 0 0,0 0 0 0 0,-1 0-1 0 0,1 0 1 0 0,0 0 0 0 0,0 0-1 0 0,-1 0 1 0 0,1 0 0 0 0,-1-1-1 0 0,0 1 1 0 0,0 0 0 0 0,1 0 0 0 0,-1 0-1 0 0,0-1 1 0 0,0 1 0 0 0,-1-1-1 0 0,1 1 1 0 0,0-1 0 0 0,-1 1-1 0 0,1-1 1 0 0,0 1 0 0 0,-1-1-1 0 0,0 0 1 0 0,1 0 0 0 0,-1 0 0 0 0,0 0-1 0 0,1 0 1 0 0,-1 0 0 0 0,0 0-65 0 0,-82 14 566 0 0,30-25-7972 0 0,39-1-1014 0 0</inkml:trace>
  <inkml:trace contextRef="#ctx0" brushRef="#br0" timeOffset="828.036">958 342 13845 0 0,'0'0'1908'0'0,"0"0"-1832"0"0,41 50 645 0 0,-30-29-73 0 0,-3 2-240 0 0,-7-1-72 0 0,-2 0-64 0 0,-7-2-40 0 0,-8 2-20 0 0,-5 0 56 0 0,-10 1-72 0 0,-12-2-84 0 0,-13-2-112 0 0,-2-8-788 0 0,12-8-1717 0 0,7-6-5187 0 0</inkml:trace>
  <inkml:trace contextRef="#ctx0" brushRef="#br0" timeOffset="1078.016">30 216 15429 0 0,'0'0'2277'0'0,"0"0"-2277"0"0,0 0-52 0 0,0 0 52 0 0,-18 44 176 0 0,12-26-172 0 0,2 3 0 0 0,3 3-4 0 0,1 4 60 0 0,1 1 16 0 0,9 1 96 0 0,3-1 112 0 0,4-3-284 0 0,8-4-840 0 0,-6-6-1829 0 0,19-4-4423 0 0</inkml:trace>
  <inkml:trace contextRef="#ctx0" brushRef="#br0" timeOffset="1249.873">1157 1 9233 0 0,'0'0'8117'0'0,"0"0"-8117"0"0,1 36-324 0 0,-5-17 324 0 0,-3 3 336 0 0,-3 3-260 0 0,-3-3-76 0 0,-2 3-336 0 0,-1-3-881 0 0,4-3-1915 0 0,-1-3-5585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0.7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183 23 11237 0 0,'0'0'2616'0'0,"0"0"-1297"0"0,0 0-611 0 0,0 0 117 0 0,0 0-125 0 0,0 0-155 0 0,0 0-133 0 0,0 0-221 0 0,-6 0-123 0 0,-13 1-297 0 0,-71-2 553 0 0,32-10-4329 0 0,51 6 180 0 0,5-2-3565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1.0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272 34 12493 0 0,'0'0'4253'0'0,"0"0"-4253"0"0,0 0-765 0 0,-34-2 765 0 0,11-2 453 0 0,-7 1-141 0 0,-11-3-224 0 0,-4 2-88 0 0,3-1-825 0 0,7 0-1627 0 0,14 1-3804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2.2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1 796 0 0,'0'0'5405'0'0,"0"0"-3052"0"0,0 0-1123 0 0,0 0 112 0 0,0 0-50 0 0,0 0-594 0 0,0 0-495 0 0,0 0 7 0 0,-3 8 332 0 0,-15 44 476 0 0,7-28-794 0 0,2 0 1 0 0,1 1-1 0 0,0 0 0 0 0,2 0 1 0 0,1 1-1 0 0,1-1 1 0 0,2 1-1 0 0,0 0 0 0 0,2 0 1 0 0,1 14-225 0 0,40 25 753 0 0,-9-61-4384 0 0,-26-9-1788 0 0,2-8-3513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5.1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1 13321 0 0,'0'0'788'0'0,"0"0"-384"0"0,6 9-92 0 0,4 6-31 0 0,-1 1 1 0 0,-1 1 0 0 0,0 0-1 0 0,-2 0 1 0 0,1 0 0 0 0,-2 1-1 0 0,-1 0 1 0 0,0 0 0 0 0,-1 0-1 0 0,-1 0 1 0 0,0 1 0 0 0,-2-1-1 0 0,0 1 1 0 0,-1-1 0 0 0,-3 15-282 0 0,0-21-22 0 0,-1-1 1 0 0,0 0-1 0 0,-1 0 0 0 0,0 0 1 0 0,0-1-1 0 0,-1 0 1 0 0,-1 0-1 0 0,1-1 1 0 0,-1 0-1 0 0,-1 0 0 0 0,0-1 1 0 0,0 0-1 0 0,-9 5 22 0 0,-49 16-7753 0 0,43-28-1319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5.6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146 26 3344 0 0,'0'0'10070'0'0,"0"0"-7171"0"0,0 0-2658 0 0,-8-5-49 0 0,-26-16 44 0 0,30 21-219 0 0,1 0 1 0 0,-1 1-1 0 0,0-1 0 0 0,1 1 1 0 0,-1-1-1 0 0,0 1 0 0 0,1 0 0 0 0,-1 0 1 0 0,1 1-1 0 0,-1-1 0 0 0,1 1 0 0 0,0 0 1 0 0,0 0-1 0 0,0 0 0 0 0,0 0 1 0 0,0 0-1 0 0,0 1 0 0 0,0-1 0 0 0,1 1 1 0 0,-1 0-1 0 0,1 0 0 0 0,0 0 1 0 0,0 0-1 0 0,0 0 0 0 0,0 0 0 0 0,1 0 1 0 0,-2 3-18 0 0,3-6 11 0 0,-2 2 41 0 0,0 0 1 0 0,0 0 0 0 0,1 0-1 0 0,-1 0 1 0 0,0 0 0 0 0,1 0-1 0 0,0 1 1 0 0,-1-1 0 0 0,1 0-1 0 0,0 1 1 0 0,0-1 0 0 0,1 1-1 0 0,-1-1 1 0 0,0 1 0 0 0,1-1 0 0 0,0 1-1 0 0,-1-1 1 0 0,1 1 0 0 0,0 0-1 0 0,0-1 1 0 0,0 1 0 0 0,1 0-1 0 0,-1-1 1 0 0,1 1 0 0 0,-1-1-1 0 0,1 1 1 0 0,0-1 0 0 0,0 1-1 0 0,0-1 1 0 0,0 0 0 0 0,1 1-1 0 0,-1-1 1 0 0,1 0 0 0 0,-1 0 0 0 0,1 0-1 0 0,0 0 1 0 0,-1 0 0 0 0,1 0-1 0 0,0-1 1 0 0,0 1 0 0 0,1 0-1 0 0,-1-1 1 0 0,0 0 0 0 0,0 0-1 0 0,1 1 1 0 0,-1-1 0 0 0,1 0-1 0 0,-1-1 1 0 0,1 1 0 0 0,-1 0-1 0 0,1-1 1 0 0,-1 0 0 0 0,1 1-53 0 0,94 2-30 0 0,-76-6-3427 0 0,1-1-3317 0 0,-5 0-2897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8.1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148 21 132 0 0,'0'0'12717'0'0,"0"0"-10445"0"0,0 0-2272 0 0,0 0-392 0 0,0 0 392 0 0,-40 5 192 0 0,21-8-68 0 0,-4-2-124 0 0,-2 0-1000 0 0,3-2-1208 0 0,4 1-3032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8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214 20 13997 0 0,'0'0'1388'0'0,"0"0"-1388"0"0,0 0 0 0 0,0 0 416 0 0,0 0 152 0 0,-49 13-83 0 0,24-13-221 0 0,-2 0-176 0 0,-2-4-88 0 0,0 1-1353 0 0,4-4-895 0 0,9 1-3692 0 0,3-7-1725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1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18 14929 0 0,'0'0'1308'0'0,"0"0"-1308"0"0,0 0-40 0 0,-51 1 40 0 0,20-5 0 0 0,-7 1-868 0 0,-10-3-2012 0 0,10 0-3960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7.1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126 179 11509 0 0,'0'0'1995'0'0,"0"0"-1217"0"0,0 0-257 0 0,0 0 30 0 0,0 0-310 0 0,-7 3 11 0 0,-1 1-119 0 0,-1 1-1 0 0,1 0 0 0 0,0 0 1 0 0,0 1-1 0 0,0 0 0 0 0,1 0 1 0 0,0 1-1 0 0,0 0 0 0 0,0 0 1 0 0,1 1-1 0 0,0-1 0 0 0,1 1 1 0 0,0 1-1 0 0,0-1 0 0 0,1 1 1 0 0,0 0-1 0 0,-3 8-132 0 0,10-14 65 0 0,-1 1-1 0 0,1-1 1 0 0,0 1 0 0 0,0-1 0 0 0,0 0-1 0 0,0 0 1 0 0,1 0 0 0 0,-1-1 0 0 0,1 1-1 0 0,0-1 1 0 0,0 0 0 0 0,0 0-1 0 0,0 0 1 0 0,0 0 0 0 0,0-1 0 0 0,0 1-1 0 0,0-1 1 0 0,1 0 0 0 0,-1-1 0 0 0,1 1-1 0 0,-1-1 1 0 0,0 0 0 0 0,1 0-1 0 0,-1 0 1 0 0,1-1-65 0 0,42-2-1264 0 0,-21-16-5115 0 0,-16 4-1585 0 0</inkml:trace>
  <inkml:trace contextRef="#ctx0" brushRef="#br0" timeOffset="249.978">424 0 16233 0 0,'0'0'1037'0'0,"0"0"-1037"0"0,-10 37 0 0 0,1-22 384 0 0,-4 1 12 0 0,-4 0-220 0 0,-5 0-140 0 0,0 1-36 0 0,-3-3-992 0 0,4-3-1265 0 0,-6-2-4087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6.3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11 207 12377 0 0,'0'0'3931'0'0,"0"0"-3559"0"0,0 0-46 0 0,0 0 269 0 0,0 0-29 0 0,0 0-191 0 0,0 0-183 0 0,-2-5-75 0 0,0 1-279 0 0,0-1 0 0 0,1 1 0 0 0,0-1 0 0 0,0 1 0 0 0,1-1 0 0 0,-1 0 0 0 0,1 0 0 0 0,0 1 0 0 0,0-1 0 0 0,0 0 0 0 0,1 1 0 0 0,0-1 0 0 0,-1 0 0 0 0,2 1 0 0 0,-1-1 0 0 0,1 1 0 0 0,-1-1 0 0 0,1 1 0 0 0,0 0 0 0 0,2-2 162 0 0,4-14-1014 0 0,-8 17 1065 0 0,-1-1 1 0 0,1 1-1 0 0,0 0 0 0 0,1 0 1 0 0,-1-1-1 0 0,0 1 0 0 0,1 0 1 0 0,0 0-1 0 0,0 0 0 0 0,0 0 1 0 0,0 0-1 0 0,0 0 0 0 0,1 0 1 0 0,-1 0-1 0 0,1 0 0 0 0,0 0 0 0 0,0 1 1 0 0,0-1-1 0 0,0 1 0 0 0,0 0 1 0 0,0-1-1 0 0,1 1 0 0 0,-1 0 1 0 0,1 0-1 0 0,0 0 0 0 0,-1 1 1 0 0,1-1-1 0 0,0 1 0 0 0,0-1 1 0 0,0 1-1 0 0,0 0 0 0 0,0 0 0 0 0,0 1 1 0 0,1-1-1 0 0,-1 0 0 0 0,0 1 1 0 0,0 0-1 0 0,0 0 0 0 0,1 0 1 0 0,-1 0-1 0 0,0 0 0 0 0,0 1 1 0 0,1-1-1 0 0,-1 1 0 0 0,0 0 1 0 0,0 0-1 0 0,2 1-51 0 0,1 4 68 0 0,-1-1 0 0 0,1 1-1 0 0,-1 0 1 0 0,-1 0 0 0 0,1 0 0 0 0,-1 1 0 0 0,0-1-1 0 0,-1 1 1 0 0,1 0 0 0 0,-1 0 0 0 0,-1 1 0 0 0,1-1-1 0 0,-1 0 1 0 0,-1 1 0 0 0,1 0 0 0 0,-1-1 0 0 0,-1 1-1 0 0,1 0 1 0 0,-1-1 0 0 0,-1 1 0 0 0,1 0 0 0 0,-1-1-1 0 0,-1 1 1 0 0,1 0 0 0 0,-1-1 0 0 0,0 0 0 0 0,-4 8-68 0 0,4-21-9620 0 0,2-5 716 0 0</inkml:trace>
  <inkml:trace contextRef="#ctx0" brushRef="#br0" timeOffset="283.138">221 129 9005 0 0,'0'0'8845'0'0,"0"0"-8845"0"0,0 0-584 0 0,0 0 584 0 0,-42-4 136 0 0,23 1 12 0 0,-1-1-84 0 0,3-2-64 0 0,0 3-484 0 0,2-1-709 0 0,4-1-863 0 0,3 2-2488 0 0,6-2-2333 0 0</inkml:trace>
  <inkml:trace contextRef="#ctx0" brushRef="#br0" timeOffset="579.983">324 65 8857 0 0,'0'0'5530'0'0,"3"6"-4276"0"0,0 0-1045 0 0,0 1-1 0 0,0-1 0 0 0,0 1 1 0 0,-1 0-1 0 0,0-1 0 0 0,-1 1 1 0 0,1 0-1 0 0,-1 0 0 0 0,-1 0 1 0 0,1 0-1 0 0,-1 0 0 0 0,0 1 1 0 0,-1-1-1 0 0,0 0 0 0 0,-1 3-208 0 0,22-87-5532 0 0,-18 73 5628 0 0,-1 1 1 0 0,1 0-1 0 0,0 1 1 0 0,0-1 0 0 0,0 0-1 0 0,0 1 1 0 0,0-1-1 0 0,0 1 1 0 0,1-1-1 0 0,-1 1 1 0 0,1 0-1 0 0,0 0 1 0 0,0 0-1 0 0,0 1 1 0 0,0-1 0 0 0,0 1-1 0 0,0-1 1 0 0,0 1-1 0 0,0 0 1 0 0,0 0-1 0 0,1 0 1 0 0,-1 1-1 0 0,0-1 1 0 0,1 1-1 0 0,-1 0 1 0 0,1 0-1 0 0,-1 0 1 0 0,0 0 0 0 0,1 1-1 0 0,-1-1 1 0 0,0 1-1 0 0,1 0 1 0 0,-1 0-1 0 0,0 0 1 0 0,0 0-1 0 0,0 1 1 0 0,0-1-1 0 0,0 1 1 0 0,0 0-1 0 0,0 0 1 0 0,0 0 0 0 0,-1 0-1 0 0,1 0 1 0 0,1 3-97 0 0,-3-4 16 0 0,-1 1 1 0 0,1-1 0 0 0,-1 0 0 0 0,1 1 0 0 0,-1-1 0 0 0,0 1 0 0 0,0-1 0 0 0,0 1 0 0 0,0-1 0 0 0,0 1-1 0 0,0-1 1 0 0,0 1 0 0 0,0-1 0 0 0,-1 1 0 0 0,1-1 0 0 0,-1 1 0 0 0,1-1 0 0 0,-1 0 0 0 0,1 1-1 0 0,-1-1 1 0 0,0 0 0 0 0,1 1 0 0 0,-1-1 0 0 0,0 0 0 0 0,0 0 0 0 0,0 0 0 0 0,0 0 0 0 0,0 0-1 0 0,0 0 1 0 0,-1 0 0 0 0,1 0 0 0 0,0 0 0 0 0,0 0 0 0 0,-1-1 0 0 0,1 1 0 0 0,0 0 0 0 0,-1-1-1 0 0,1 1 1 0 0,-1-1 0 0 0,1 0 0 0 0,-1 0 0 0 0,1 1 0 0 0,-1-1 0 0 0,1 0 0 0 0,-1 0 0 0 0,1 0-1 0 0,-1 0 1 0 0,1 0 0 0 0,0-1 0 0 0,-1 1 0 0 0,1 0 0 0 0,-1-1 0 0 0,1 1 0 0 0,-1-1 0 0 0,1 0-1 0 0,-1 0-16 0 0,2 2-91 0 0,0-1-1 0 0,0 0 1 0 0,0 1-1 0 0,1-1 0 0 0,-1 0 1 0 0,0 1-1 0 0,0-1 0 0 0,0 0 1 0 0,0 0-1 0 0,0 1 1 0 0,0-1-1 0 0,0 0 0 0 0,0 1 1 0 0,-1-1-1 0 0,1 0 1 0 0,0 1-1 0 0,0-1 0 0 0,0 0 1 0 0,0 0-1 0 0,0 1 0 0 0,0-1 1 0 0,-1 0-1 0 0,1 1 1 0 0,0-1-1 0 0,0 0 0 0 0,0 0 1 0 0,-1 0-1 0 0,1 1 92 0 0,5 0 78 0 0,0 1 1 0 0,0-1-1 0 0,0 1 0 0 0,-1 0 1 0 0,1 1-1 0 0,-1-1 0 0 0,1 1 1 0 0,-1 0-1 0 0,0 0 0 0 0,0 0 1 0 0,0 0-1 0 0,0 1 0 0 0,-1 0 1 0 0,1 0-1 0 0,-1 0 0 0 0,0 0 1 0 0,0 0-1 0 0,-1 1 0 0 0,1-1 1 0 0,-1 1-1 0 0,0 0 0 0 0,0-1 1 0 0,0 1-1 0 0,-1 0 0 0 0,0 0 1 0 0,0 0-1 0 0,0 0 0 0 0,0 1 1 0 0,-1 2-79 0 0,-70 18 883 0 0,43-30-3081 0 0,7-7-3623 0 0,16 2-1369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5.9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223 77 14841 0 0,'0'0'1861'0'0,"0"0"-1837"0"0,0 0-24 0 0,0 0 0 0 0,0 0 76 0 0,0 0 436 0 0,-38 0-128 0 0,18 0-224 0 0,-5-1-112 0 0,-2-2 16 0 0,0 0-64 0 0,0-4-632 0 0,2-1-849 0 0,7-1-1239 0 0,3 1-3512 0 0</inkml:trace>
  <inkml:trace contextRef="#ctx0" brushRef="#br0" timeOffset="171.86">165 0 13981 0 0,'0'0'1984'0'0,"0"0"-1824"0"0,15 48 545 0 0,-15-33-157 0 0,-2 2-176 0 0,-2-2-88 0 0,-1-2-148 0 0,1-3-12 0 0,0 0-12 0 0,0-4-112 0 0,0 0-520 0 0,3-3-584 0 0,1-3-1049 0 0,0 0-2735 0 0,5-5-3297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4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29 173 13001 0 0,'0'0'1714'0'0,"1"6"-1244"0"0,-1-1-343 0 0,1 0 1 0 0,-1 0 0 0 0,0 0 0 0 0,-1 0-1 0 0,1 0 1 0 0,-1 0 0 0 0,0 0-1 0 0,0 0 1 0 0,0 0 0 0 0,-1 0-1 0 0,1-1 1 0 0,-1 1 0 0 0,-1-1-1 0 0,1 1 1 0 0,0-1 0 0 0,-1 0 0 0 0,0 0-1 0 0,0 0 1 0 0,-2 2-128 0 0,5-6-75 0 0,21-38-5677 0 0,-17 31 4673 0 0,51-73 1283 0 0,-54 79-92 0 0,0 0 0 0 0,1-1 0 0 0,-1 1 0 0 0,0 0 0 0 0,1 0 0 0 0,-1 0 0 0 0,0-1 0 0 0,1 2 0 0 0,0-1 0 0 0,-1 0 0 0 0,1 0 0 0 0,-1 0 0 0 0,1 1 0 0 0,0-1 0 0 0,0 1 0 0 0,-1-1 0 0 0,1 1 0 0 0,0 0 0 0 0,0 0 0 0 0,0 0 0 0 0,-1 0 0 0 0,1 0 0 0 0,0 0 0 0 0,0 0 0 0 0,-1 0 0 0 0,1 1 0 0 0,0-1 0 0 0,0 1 0 0 0,-1-1 0 0 0,1 1 0 0 0,0 0 0 0 0,-1 0 0 0 0,1 0 0 0 0,-1-1 0 0 0,1 2 0 0 0,-1-1 0 0 0,1 0 0 0 0,-1 0 0 0 0,0 0 0 0 0,1 1 0 0 0,-1-1 0 0 0,0 0 0 0 0,0 1 0 0 0,0-1 0 0 0,0 1 0 0 0,0 0 0 0 0,-1-1 0 0 0,1 2-112 0 0,0-1 12 0 0,0 0 0 0 0,0 0 0 0 0,0 1 0 0 0,0-1 1 0 0,0 0-1 0 0,-1 1 0 0 0,1-1 0 0 0,-1 0 0 0 0,0 1 0 0 0,0-1 1 0 0,0 1-1 0 0,0-1 0 0 0,0 1 0 0 0,0-1 0 0 0,-1 0 0 0 0,1 1 1 0 0,-1-1-1 0 0,1 0 0 0 0,-1 1 0 0 0,0-1 0 0 0,0 0 0 0 0,0 0 1 0 0,0 0-1 0 0,-1 0 0 0 0,1 0 0 0 0,0 0 0 0 0,-1 0 0 0 0,0 0 0 0 0,1 0 1 0 0,-1-1-1 0 0,0 1 0 0 0,0 0 0 0 0,0-1 0 0 0,0 0 0 0 0,0 1 1 0 0,0-1-1 0 0,0 0 0 0 0,0 0 0 0 0,-1 0 0 0 0,1-1 0 0 0,0 1 1 0 0,-1 0-1 0 0,1-1 0 0 0,-1 0 0 0 0,1 1 0 0 0,-3-1-12 0 0,30-12-2193 0 0,-21 12 2275 0 0,1 0 1 0 0,0 1 0 0 0,-1-1-1 0 0,1 1 1 0 0,-1 1 0 0 0,0-1 0 0 0,1 0-1 0 0,-1 1 1 0 0,0 0 0 0 0,0 0-1 0 0,0 0 1 0 0,0 1 0 0 0,0-1-1 0 0,0 1 1 0 0,-1 0 0 0 0,1 0 0 0 0,-1 0-1 0 0,0 1 1 0 0,0-1 0 0 0,0 1-1 0 0,0 0 1 0 0,-1 0 0 0 0,1 0-1 0 0,-1 0 1 0 0,0 0 0 0 0,0 0 0 0 0,0 1-83 0 0,-3-3 32 0 0,0 0 1 0 0,0-1 0 0 0,0 1 0 0 0,1-1 0 0 0,-1 1-1 0 0,-1-1 1 0 0,1 1 0 0 0,0-1 0 0 0,0 1 0 0 0,0-1-1 0 0,-1 0 1 0 0,1 0 0 0 0,-1 0 0 0 0,1 1 0 0 0,-1-2-1 0 0,1 1 1 0 0,-1 0 0 0 0,0 0 0 0 0,1 0 0 0 0,-1-1 0 0 0,0 1-1 0 0,0-1 1 0 0,0 1 0 0 0,1-1 0 0 0,-1 0 0 0 0,0 0-1 0 0,0 0 1 0 0,0 0 0 0 0,0 0 0 0 0,1 0 0 0 0,-1 0-1 0 0,0 0 1 0 0,0-1 0 0 0,0 1 0 0 0,1-1 0 0 0,-1 0-33 0 0,-42-6-3526 0 0,32 0-826 0 0,3-6-3335 0 0</inkml:trace>
  <inkml:trace contextRef="#ctx0" brushRef="#br0" timeOffset="234.351">348 0 14905 0 0,'0'0'1589'0'0,"0"0"-1501"0"0,0 0-88 0 0,0 0 560 0 0,0 0-136 0 0,-18 38-40 0 0,7-27-200 0 0,-4 0-184 0 0,-2-2-240 0 0,-3 1-304 0 0,4-2-553 0 0,2-1-723 0 0,4-3-2332 0 0,6-4-3185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4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9 239 16053 0 0,'0'0'1089'0'0,"0"0"-797"0"0,0 0 46 0 0,0 0 90 0 0,0 0 6 0 0,0 0-104 0 0,0 0-259 0 0,-2-7-178 0 0,-4-114-4338 0 0,43 33 2978 0 0,-35 86 1534 0 0,-1 0 0 0 0,0 1 0 0 0,1-1 0 0 0,-1 1 0 0 0,1-1 0 0 0,-1 1 0 0 0,1-1 0 0 0,0 1 0 0 0,-1 0 0 0 0,1 0 0 0 0,0 0 0 0 0,0 0 0 0 0,0 0 0 0 0,0 0 0 0 0,0 0 0 0 0,0 1 0 0 0,0-1 0 0 0,0 1 0 0 0,0 0 0 0 0,0-1 0 0 0,0 1 0 0 0,0 0 0 0 0,1 0 0 0 0,-1 0 0 0 0,0 1 0 0 0,0-1 0 0 0,0 0 0 0 0,0 1 0 0 0,0-1 0 0 0,0 1 0 0 0,0 0 0 0 0,0 0 0 0 0,0 0 0 0 0,0 0 0 0 0,0 0 0 0 0,-1 0 0 0 0,1 0 0 0 0,0 0 0 0 0,-1 1 0 0 0,1-1 0 0 0,-1 1 0 0 0,1-1 0 0 0,0 2-67 0 0,3 1 61 0 0,0 1-1 0 0,0 0 0 0 0,-1 0 0 0 0,1 0 0 0 0,-1 1 1 0 0,-1-1-1 0 0,1 1 0 0 0,-1 0 0 0 0,1 0 0 0 0,-2 1 1 0 0,1-1-1 0 0,-1 0 0 0 0,0 1 0 0 0,0 0 0 0 0,-1-1 1 0 0,0 1-1 0 0,0 0 0 0 0,0 0 0 0 0,-1 0 0 0 0,0 0 1 0 0,-1-1-1 0 0,1 1 0 0 0,-1 0 0 0 0,-1 0 0 0 0,1 0 1 0 0,-1-1-1 0 0,0 1 0 0 0,-1 0-60 0 0,-2-14-11162 0 0,5-4 4741 0 0</inkml:trace>
  <inkml:trace contextRef="#ctx0" brushRef="#br0" timeOffset="265.599">188 122 5837 0 0,'0'0'7684'0'0,"0"0"-7340"0"0,0 0-344 0 0,0 0 0 0 0,0 0 124 0 0,-52-2 108 0 0,27-1-84 0 0,0 0-148 0 0,0 0-468 0 0,2-3-1576 0 0,6 2-3088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3.6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193 65 13509 0 0,'0'0'1420'0'0,"0"0"-1420"0"0,0 0 0 0 0,0 0 276 0 0,0 0 216 0 0,0 0 24 0 0,-48 11-139 0 0,23-11-201 0 0,-1 0-176 0 0,-1-4-793 0 0,5 0-643 0 0,1-3-704 0 0,7 1-2092 0 0,5-6-2413 0 0</inkml:trace>
  <inkml:trace contextRef="#ctx0" brushRef="#br0" timeOffset="171.857">127 0 11061 0 0,'0'0'1348'0'0,"0"0"-748"0"0,29 37 332 0 0,-25-21 220 0 0,-3 1-324 0 0,0-1-71 0 0,-1 0-149 0 0,-2-3-208 0 0,-5 0-180 0 0,3-1-72 0 0,-1-5-148 0 0,1 0-416 0 0,1-2-604 0 0,3-2-717 0 0,0-2-2243 0 0,11-2-3533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2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11 353 5489 0 0,'0'0'3503'0'0,"0"0"-2594"0"0,0 0-110 0 0,0 0 295 0 0,0 0-265 0 0,0 0-301 0 0,0 0-74 0 0,0 0-38 0 0,0 0 22 0 0,-10-4 1832 0 0,38-160-2643 0 0,-28 162 387 0 0,0 1 0 0 0,0 0 0 0 0,0-1-1 0 0,0 1 1 0 0,0 0 0 0 0,0-1 0 0 0,1 1-1 0 0,-1 0 1 0 0,1-1 0 0 0,-1 1 0 0 0,1 0 0 0 0,-1 0-1 0 0,1 0 1 0 0,0-1 0 0 0,-1 1 0 0 0,1 0 0 0 0,0 0-1 0 0,0 0 1 0 0,0 0 0 0 0,0 0 0 0 0,0 0 0 0 0,0 1-1 0 0,0-1 1 0 0,0 0 0 0 0,0 0 0 0 0,0 1-1 0 0,0-1 1 0 0,1 1 0 0 0,-1-1 0 0 0,0 1 0 0 0,0-1-1 0 0,1 1 1 0 0,-1 0 0 0 0,0 0 0 0 0,1-1 0 0 0,-1 1-1 0 0,0 0 1 0 0,1 0 0 0 0,-1 0 0 0 0,0 1 0 0 0,1-1-1 0 0,-1 0 1 0 0,0 0 0 0 0,1 1 0 0 0,-1-1-1 0 0,0 1 1 0 0,0-1 0 0 0,1 1 0 0 0,-1-1 0 0 0,0 1-1 0 0,0 0 1 0 0,0 0 0 0 0,0 0 0 0 0,0-1 0 0 0,0 1-1 0 0,0 0 1 0 0,0 0 0 0 0,0 0 0 0 0,-1 0-1 0 0,1 1 1 0 0,0-1 0 0 0,0 0 0 0 0,-1 0 0 0 0,1 0-14 0 0,46 78-38 0 0,-40 21 415 0 0,-10-96-2450 0 0,2-6-5423 0 0,-1-7 1703 0 0</inkml:trace>
  <inkml:trace contextRef="#ctx0" brushRef="#br0" timeOffset="249.974">153 277 9865 0 0,'0'0'2576'0'0,"0"0"-2412"0"0,0 0-60 0 0,0 0 404 0 0,0 0 4 0 0,0 0 120 0 0,-44 9-124 0 0,27-8-332 0 0,-3-1-176 0 0,2 0-1584 0 0,4 0-1288 0 0,0-6-5061 0 0</inkml:trace>
  <inkml:trace contextRef="#ctx0" brushRef="#br0" timeOffset="520.265">300 0 12417 0 0,'0'0'1684'0'0,"0"0"-1420"0"0,0 0-264 0 0,0 0 684 0 0,-7 39 32 0 0,3-24-31 0 0,-3 1-65 0 0,2 0-208 0 0,-3-1-200 0 0,3 0-76 0 0,-3-2-136 0 0,2-1-76 0 0,0-2-704 0 0,5-1-453 0 0,-2-2-1183 0 0,3-3-3088 0 0,0-4-2317 0 0</inkml:trace>
  <inkml:trace contextRef="#ctx0" brushRef="#br0" timeOffset="848.358">422 217 5396 0 0,'0'0'5020'0'0,"0"0"-3728"0"0,0 0-491 0 0,0 6 297 0 0,-19 122 1681 0 0,19-127-2917 0 0,17-35-1589 0 0,25-87 1224 0 0,-40 120 574 0 0,1 0 1 0 0,0 1-1 0 0,-1-1 0 0 0,1 0 1 0 0,0 1-1 0 0,0-1 0 0 0,-1 1 1 0 0,1 0-1 0 0,0 0 0 0 0,0 0 1 0 0,0 0-1 0 0,-1 1 0 0 0,1-1 1 0 0,0 1-1 0 0,0-1 0 0 0,-1 1 1 0 0,1 0-1 0 0,-1 0 0 0 0,1 0 1 0 0,-1 1-1 0 0,1-1 0 0 0,-1 1 1 0 0,1-1-1 0 0,-1 1 0 0 0,0 0 1 0 0,0 0-1 0 0,0 0 0 0 0,0 0 1 0 0,0 0-1 0 0,-1 0 0 0 0,1 0 1 0 0,-1 1-1 0 0,1-1 0 0 0,-1 1 1 0 0,0-1-1 0 0,0 1 1 0 0,0-1-1 0 0,0 1 0 0 0,0 0 1 0 0,0-1-1 0 0,-1 1 0 0 0,0 0 1 0 0,1 0-1 0 0,-1-1 0 0 0,0 1 1 0 0,0 0-1 0 0,-1 0 0 0 0,1 0 1 0 0,0-1-1 0 0,-1 1 0 0 0,0 0 1 0 0,0-1-1 0 0,1 1 0 0 0,-2 0 1 0 0,1-1-1 0 0,0 1 0 0 0,-1 0-71 0 0,-28 15 313 0 0,8-16-3275 0 0,48 2-828 0 0,22 7 4545 0 0,-41-8-412 0 0,-3-2-143 0 0,1 0 1 0 0,-1 0 0 0 0,1 1 0 0 0,-1-1-1 0 0,0 1 1 0 0,0 0 0 0 0,0 1-1 0 0,0-1 1 0 0,0 1 0 0 0,0-1-1 0 0,-1 1 1 0 0,1 0 0 0 0,-1 1 0 0 0,0-1-1 0 0,0 0 1 0 0,0 1 0 0 0,0 0-1 0 0,-1 0 1 0 0,0 0 0 0 0,1 0 0 0 0,0 3-201 0 0,-5-5 61 0 0,1 1 1 0 0,-1-1 0 0 0,0 0-1 0 0,0 0 1 0 0,0 0 0 0 0,0 0 0 0 0,0 0-1 0 0,0 0 1 0 0,0 0 0 0 0,-1-1 0 0 0,1 1-1 0 0,-1-1 1 0 0,1 0 0 0 0,-1 0 0 0 0,0 0-1 0 0,0 0 1 0 0,1 0 0 0 0,-1 0 0 0 0,0-1-1 0 0,0 0 1 0 0,0 1 0 0 0,1-1-1 0 0,-1 0 1 0 0,0 0 0 0 0,-2-1-62 0 0,-44 1-2243 0 0,49 0 2223 0 0,-14-3-2439 0 0,5 0-2343 0 0,3-4-3131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9.8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 14633 0 0,'0'0'868'0'0,"0"0"-752"0"0,0 0 308 0 0,-1 34 209 0 0,-6-22-161 0 0,2-2-124 0 0,-3 1-112 0 0,0 0-236 0 0,-1-1-76 0 0,-1-1-1104 0 0,5-1-1905 0 0,1-6-6336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0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1332 0 0,'0'0'1840'0'0,"0"0"3154"0"0,0 0-2442 0 0,0 0-1593 0 0,0 0-300 0 0,2 6 700 0 0,3 4-975 0 0,-2 0 0 0 0,1 0 0 0 0,-1 0 0 0 0,-1 1 0 0 0,0-1 0 0 0,0 1 1 0 0,-1-1-1 0 0,-1 1 0 0 0,0-1 0 0 0,0 1 0 0 0,-1 0 0 0 0,0-1 0 0 0,-1 1 0 0 0,-2 8-384 0 0,15-86-2655 0 0,-8 56 1985 0 0,21-53 976 0 0,-23 63-265 0 0,-1 0 0 0 0,1 0 0 0 0,-1 0 1 0 0,1 0-1 0 0,0 0 0 0 0,0 0 0 0 0,-1 0 0 0 0,1 0 1 0 0,0 1-1 0 0,0-1 0 0 0,0 0 0 0 0,0 1 1 0 0,0-1-1 0 0,0 0 0 0 0,0 1 0 0 0,0-1 0 0 0,0 1 1 0 0,0 0-1 0 0,0-1 0 0 0,0 1 0 0 0,0 0 1 0 0,0 0-1 0 0,1-1 0 0 0,-1 1 0 0 0,0 0 0 0 0,0 0 1 0 0,0 0-1 0 0,0 0 0 0 0,0 1 0 0 0,1-1 1 0 0,-1 0-1 0 0,0 0 0 0 0,0 1 0 0 0,0-1 1 0 0,0 1-1 0 0,0-1 0 0 0,0 1 0 0 0,0-1 0 0 0,0 1 1 0 0,0 0-1 0 0,0-1 0 0 0,0 1 0 0 0,0 0 1 0 0,-1 0-1 0 0,1-1 0 0 0,0 1 0 0 0,0 0 0 0 0,-1 0 1 0 0,1 0-1 0 0,-1 0 0 0 0,1 0 0 0 0,0 1-41 0 0,0-1 20 0 0,0 1 0 0 0,0-1-1 0 0,0 1 1 0 0,0-1 0 0 0,0 0-1 0 0,-1 1 1 0 0,1-1-1 0 0,0 1 1 0 0,-1 0 0 0 0,1-1-1 0 0,-1 1 1 0 0,1 0 0 0 0,-1-1-1 0 0,0 1 1 0 0,0 0 0 0 0,0-1-1 0 0,0 1 1 0 0,0 0 0 0 0,0-1-1 0 0,0 1 1 0 0,-1 0-1 0 0,1 0 1 0 0,0-1 0 0 0,-1 1-1 0 0,0-1 1 0 0,1 1 0 0 0,-1-1-1 0 0,0 1 1 0 0,0-1 0 0 0,0 1-1 0 0,0-1 1 0 0,0 1 0 0 0,0-1-1 0 0,0 0 1 0 0,0 0 0 0 0,0 0-1 0 0,-1 1 1 0 0,1-1-1 0 0,0 0 1 0 0,-1-1 0 0 0,1 1-1 0 0,-1 0 1 0 0,1 0 0 0 0,-1-1-1 0 0,0 1 1 0 0,1-1 0 0 0,-1 1-1 0 0,0-1 1 0 0,1 0 0 0 0,-1 1-1 0 0,0-1 1 0 0,1 0-1 0 0,-2 0-19 0 0,3 0-91 0 0,0 0-1 0 0,1 1 1 0 0,-1-1-1 0 0,0 0 0 0 0,0 0 1 0 0,0 1-1 0 0,0-1 1 0 0,0 0-1 0 0,1 1 0 0 0,-1-1 1 0 0,0 0-1 0 0,0 1 1 0 0,0-1-1 0 0,0 0 0 0 0,0 1 1 0 0,0-1-1 0 0,0 0 1 0 0,0 1-1 0 0,0-1 0 0 0,0 0 1 0 0,0 1-1 0 0,0-1 1 0 0,-1 0-1 0 0,1 1 0 0 0,0-1 1 0 0,0 0-1 0 0,0 0 1 0 0,0 1-1 0 0,0-1 0 0 0,-1 0 1 0 0,1 1-1 0 0,0-1 1 0 0,0 0-1 0 0,0 0 0 0 0,-1 1 1 0 0,1-1-1 0 0,0 0 1 0 0,-1 0-1 0 0,1 0 0 0 0,0 1 92 0 0,126 55 2432 0 0,-126-56-2414 0 0,1 1 0 0 0,0-1 0 0 0,-1 1 0 0 0,1 0 0 0 0,-1-1 0 0 0,1 1 0 0 0,-1 0 0 0 0,0-1 0 0 0,1 1 0 0 0,-1 0 0 0 0,0 0 0 0 0,1-1 0 0 0,-1 1 0 0 0,0 0 0 0 0,0 0 0 0 0,0 0 0 0 0,1 0 0 0 0,-1-1 0 0 0,0 1 0 0 0,0 0 0 0 0,0 0 0 0 0,-1 0 0 0 0,1 0 0 0 0,0-1 0 0 0,0 1 0 0 0,0 0 0 0 0,-1 0 0 0 0,1 0 0 0 0,0-1 0 0 0,-1 1 0 0 0,1 0 0 0 0,0-1 0 0 0,-1 1-1 0 0,1 0 1 0 0,-1-1 0 0 0,1 1 0 0 0,-1 0 0 0 0,0-1 0 0 0,1 1 0 0 0,-1-1 0 0 0,0 1 0 0 0,1-1 0 0 0,-1 1 0 0 0,0-1 0 0 0,1 1 0 0 0,-1-1 0 0 0,0 0 0 0 0,0 0 0 0 0,0 1 0 0 0,1-1 0 0 0,-1 0 0 0 0,0 0 0 0 0,0 0 0 0 0,0 0 0 0 0,1 0 0 0 0,-1 0 0 0 0,-1 0-18 0 0,-48 10 477 0 0,38-9-975 0 0,-42 1 462 0 0,39-4-3123 0 0,4-4-3457 0 0,10 0-2394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0.9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 12885 0 0,'0'0'1307'0'0,"0"0"-605"0"0,0 0-118 0 0,0 0-263 0 0,0 0-215 0 0,0 0 138 0 0,-6 2 83 0 0,1 0-268 0 0,0 1-1 0 0,1 0 1 0 0,-1 0-1 0 0,1 1 1 0 0,-1-1-1 0 0,1 1 1 0 0,0 0 0 0 0,0 0-1 0 0,1 0 1 0 0,-1 0-1 0 0,1 1 1 0 0,0 0-1 0 0,0-1 1 0 0,1 1-1 0 0,0 0 1 0 0,-1 1 0 0 0,1-1-1 0 0,1 0 1 0 0,-1 0-1 0 0,1 1 1 0 0,0-1-1 0 0,0 1 1 0 0,1-1-1 0 0,0 1 1 0 0,-1-1 0 0 0,2 1-1 0 0,-1-1 1 0 0,1 4-59 0 0,4-5 82 0 0,0-1 1 0 0,-1 1 0 0 0,1-1 0 0 0,1 0 0 0 0,-1 0 0 0 0,0 0-1 0 0,1-1 1 0 0,-1 0 0 0 0,1 0 0 0 0,0 0 0 0 0,0-1-1 0 0,-1 0 1 0 0,1 0 0 0 0,0 0 0 0 0,0-1 0 0 0,0 0 0 0 0,0 0-1 0 0,0-1 1 0 0,0 1 0 0 0,0-1 0 0 0,0 0 0 0 0,0-1 0 0 0,4-1-83 0 0,40-13-530 0 0,-20-3-7203 0 0,-24 13 551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2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7201 0 0,'0'0'5639'0'0,"0"0"-3986"0"0,0 0-1459 0 0,0 0-64 0 0,0 0 156 0 0,0 0 50 0 0,0 0-77 0 0,0 0-237 0 0,7-3-313 0 0,-2 2 288 0 0,0 0-1 0 0,1 0 1 0 0,0 0 0 0 0,-1 1 0 0 0,1-1-1 0 0,0 1 1 0 0,-1 1 0 0 0,1-1 0 0 0,-1 1-1 0 0,1 0 1 0 0,-1 0 0 0 0,1 1 0 0 0,-1-1-1 0 0,1 1 1 0 0,-1 1 0 0 0,0-1 0 0 0,0 1 0 0 0,0-1-1 0 0,-1 2 1 0 0,2 0 3 0 0,-4-4 14 0 0,0 0-1 0 0,0 1 0 0 0,-1-1 1 0 0,1 1-1 0 0,0-1 1 0 0,-1 1-1 0 0,1 0 1 0 0,0 0-1 0 0,-1 0 0 0 0,1 0 1 0 0,-1 0-1 0 0,1 0 1 0 0,-1 0-1 0 0,0 0 1 0 0,1 0-1 0 0,-1 1 1 0 0,0-1-1 0 0,0 1 0 0 0,0-1 1 0 0,0 1-1 0 0,0-1 1 0 0,0 1-1 0 0,0-1 1 0 0,-1 1-1 0 0,1 0 1 0 0,0-1-1 0 0,-1 1 0 0 0,0 0 1 0 0,1 0-1 0 0,-1 0 1 0 0,0-1-1 0 0,0 1 1 0 0,0 0-1 0 0,0 0 1 0 0,0 0-1 0 0,0-1 0 0 0,-1 1 1 0 0,1 0-1 0 0,0 0 1 0 0,-1-1-1 0 0,0 1 1 0 0,1 0-1 0 0,-1-1 1 0 0,0 1-1 0 0,0 0 0 0 0,0-1 1 0 0,0 1-1 0 0,0-1 1 0 0,0 0-1 0 0,0 1 1 0 0,-1-1-1 0 0,1 0 1 0 0,0 0-1 0 0,-1 1 0 0 0,1-1 1 0 0,-1 0-1 0 0,1-1 1 0 0,-1 1-1 0 0,0 0 1 0 0,1 0-1 0 0,-1-1 0 0 0,0 1 1 0 0,0-1-1 0 0,1 1 1 0 0,-1-1-1 0 0,0 0 1 0 0,0 0-1 0 0,0 1-13 0 0,-49 8-287 0 0,96 13 136 0 0,-43-22 182 0 0,-1 0 0 0 0,1 0 0 0 0,0 0 0 0 0,-1 1 1 0 0,1-1-1 0 0,0 1 0 0 0,-1-1 0 0 0,1 1 0 0 0,0-1 0 0 0,-1 1 0 0 0,1 0 0 0 0,-1 0 0 0 0,1 0 0 0 0,-1 0 1 0 0,0 0-1 0 0,1 0 0 0 0,-1 0 0 0 0,0 0 0 0 0,0 1 0 0 0,1-1 0 0 0,-1 0 0 0 0,0 1 0 0 0,0-1 0 0 0,-1 1 0 0 0,1-1 1 0 0,0 1-1 0 0,0-1 0 0 0,-1 1 0 0 0,1 0 0 0 0,-1-1 0 0 0,1 1 0 0 0,-1 0 0 0 0,0-1 0 0 0,0 1 0 0 0,0 0 1 0 0,0-1-1 0 0,0 1 0 0 0,0 0 0 0 0,0 0 0 0 0,0-1 0 0 0,-1 1 0 0 0,1 0 0 0 0,-1-1 0 0 0,1 1 0 0 0,-1 0 0 0 0,0-1 1 0 0,0 1-1 0 0,1-1 0 0 0,-1 1 0 0 0,0-1 0 0 0,0 0 0 0 0,-1 1 0 0 0,1-1 0 0 0,0 0 0 0 0,0 0 0 0 0,-1 0 1 0 0,1 1-1 0 0,-1-1-31 0 0,-69 20 1188 0 0,23-22-6270 0 0,46-1-432 0 0,7-3-2670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4.6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117 186 13225 0 0,'0'0'1981'0'0,"0"0"-1679"0"0,0 0-453 0 0,-8 4 354 0 0,0 1-112 0 0,1 0-1 0 0,-1 0 1 0 0,1 1-1 0 0,-1-1 1 0 0,2 2-1 0 0,-1-1 1 0 0,1 1-1 0 0,0 0 1 0 0,0 0-1 0 0,1 1 1 0 0,0-1-1 0 0,0 1 1 0 0,1 1-1 0 0,0-1 1 0 0,0 0-1 0 0,1 1 1 0 0,0 0-1 0 0,0 0 1 0 0,1 0-1 0 0,0 3-90 0 0,4-9 62 0 0,-1 1-1 0 0,1-1 0 0 0,-1 0 0 0 0,1 0 1 0 0,0 0-1 0 0,1 0 0 0 0,-1 0 0 0 0,0 0 1 0 0,1 0-1 0 0,0-1 0 0 0,-1 1 0 0 0,1-1 1 0 0,0 0-1 0 0,0 0 0 0 0,1 0 1 0 0,-1 0-1 0 0,0 0 0 0 0,0-1 0 0 0,1 0 1 0 0,-1 1-1 0 0,1-1 0 0 0,0-1 0 0 0,-1 1 1 0 0,1 0-1 0 0,-1-1 0 0 0,1 0 0 0 0,0 0 1 0 0,2 0-62 0 0,64-8-2983 0 0,-55-1-60 0 0,-4-1-3108 0 0</inkml:trace>
  <inkml:trace contextRef="#ctx0" brushRef="#br0" timeOffset="203.185">397 0 17342 0 0,'0'0'1188'0'0,"0"0"-1188"0"0,-8 39-112 0 0,-3-24 112 0 0,-4 1 260 0 0,-6 1-152 0 0,-1-2-108 0 0,-3 0-332 0 0,7-3-1428 0 0,-5-7-5049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3.7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6 159 12269 0 0,'0'0'4146'0'0,"0"0"-3289"0"0,0 0-749 0 0,0 0 28 0 0,0 0-10 0 0,0 0-79 0 0,-1-6 32 0 0,0 1-156 0 0,-1 0-1 0 0,2-1 1 0 0,-1 1 0 0 0,0 0 0 0 0,1 0 0 0 0,0 0 0 0 0,1-1 0 0 0,-1 1 0 0 0,1 0 0 0 0,0 0 0 0 0,0 0 0 0 0,0 0 0 0 0,1 0-1 0 0,0 0 1 0 0,0 0 0 0 0,0 0 0 0 0,0 1 0 0 0,1-1 77 0 0,-3 2 15 0 0,1 1-1 0 0,0-1 1 0 0,-1 0-1 0 0,1 1 1 0 0,0-1 0 0 0,0 0-1 0 0,0 1 1 0 0,1-1-1 0 0,-1 1 1 0 0,0 0-1 0 0,1 0 1 0 0,0-1 0 0 0,0 1-1 0 0,-1 0 1 0 0,1 0-1 0 0,0 0 1 0 0,1 1-1 0 0,-1-1 1 0 0,0 0-1 0 0,0 1 1 0 0,1 0 0 0 0,-1-1-1 0 0,1 1 1 0 0,-1 0-1 0 0,1 0 1 0 0,-1 0-1 0 0,1 1 1 0 0,0-1 0 0 0,-1 1-1 0 0,1-1 1 0 0,0 1-1 0 0,0 0 1 0 0,-1 0-1 0 0,1 0 1 0 0,0 0 0 0 0,0 1-1 0 0,-1-1 1 0 0,1 1-1 0 0,0 0 1 0 0,-1-1-1 0 0,1 1 1 0 0,-1 0 0 0 0,1 1-1 0 0,-1-1 1 0 0,1 0-1 0 0,0 1-14 0 0,1 5 61 0 0,1-1 1 0 0,-2 1-1 0 0,1-1 0 0 0,-1 1 0 0 0,0 0 0 0 0,0 0 1 0 0,-1 0-1 0 0,0 1 0 0 0,-1-1 0 0 0,1 1 0 0 0,-1-1 1 0 0,-1 1-1 0 0,1-1 0 0 0,-1 1 0 0 0,-1-1 0 0 0,1 1 1 0 0,-1-1-1 0 0,0 1 0 0 0,-2 4-61 0 0,8-14-8827 0 0,4-3-339 0 0</inkml:trace>
  <inkml:trace contextRef="#ctx0" brushRef="#br0" timeOffset="262.654">229 110 11205 0 0,'0'0'7093'0'0,"0"0"-7093"0"0,0 0-668 0 0,-35-9 468 0 0,15 2 156 0 0,0 1 44 0 0,-4-1 0 0 0,6 1-212 0 0,-2 0-877 0 0,5 1-587 0 0,2 0-540 0 0,5 2-2628 0 0,7-1-1861 0 0</inkml:trace>
  <inkml:trace contextRef="#ctx0" brushRef="#br0" timeOffset="606.37">340 59 12357 0 0,'0'0'3405'0'0,"0"0"-2666"0"0,2 7-596 0 0,-1-5-126 0 0,0 1 63 0 0,1 0 1 0 0,-1 0-1 0 0,0 0 0 0 0,0 0 0 0 0,0 0 1 0 0,0 0-1 0 0,0 1 0 0 0,-1-1 0 0 0,0 0 1 0 0,1 0-1 0 0,-1 1 0 0 0,0-1 1 0 0,-1 0-1 0 0,1 1 0 0 0,-1-1 0 0 0,1 0 1 0 0,-1 0-1 0 0,0 0 0 0 0,0 0 0 0 0,0 1 1 0 0,-1-1-1 0 0,1-1 0 0 0,-1 1 0 0 0,1 0 1 0 0,-2 1-81 0 0,-4-46-1240 0 0,36-15-1741 0 0,-27 55 3051 0 0,1 1 0 0 0,-1-1 0 0 0,0 1 0 0 0,0 0 0 0 0,1-1-1 0 0,-1 1 1 0 0,1 0 0 0 0,-1 1 0 0 0,1-1 0 0 0,-1 0-1 0 0,1 1 1 0 0,-1-1 0 0 0,1 1 0 0 0,0 0 0 0 0,-1 0-1 0 0,1 0 1 0 0,0 0 0 0 0,-1 0 0 0 0,1 1 0 0 0,-1-1-1 0 0,1 1 1 0 0,-1 0 0 0 0,1-1 0 0 0,-1 1 0 0 0,1 0-1 0 0,-1 1 1 0 0,1-1 0 0 0,-1 0 0 0 0,0 1 0 0 0,0-1-1 0 0,0 1 1 0 0,0 0 0 0 0,0-1 0 0 0,1 3-70 0 0,-1-3 19 0 0,0-1 1 0 0,-1 1 0 0 0,1 0-1 0 0,-1 0 1 0 0,1 0-1 0 0,-1 0 1 0 0,1 0-1 0 0,-1 0 1 0 0,0 0 0 0 0,1 1-1 0 0,-1-1 1 0 0,0 0-1 0 0,0 1 1 0 0,0-1-1 0 0,0 1 1 0 0,0 0-1 0 0,0-1 1 0 0,-1 1 0 0 0,1-1-1 0 0,0 1 1 0 0,-1 0-1 0 0,1 0 1 0 0,-1-1-1 0 0,0 1 1 0 0,1 0 0 0 0,-1 0-1 0 0,0-1 1 0 0,0 1-1 0 0,0 0 1 0 0,-1 0-1 0 0,1 0 1 0 0,0-1-1 0 0,-1 1 1 0 0,1 0 0 0 0,-1 0-1 0 0,1-1 1 0 0,-1 1-1 0 0,0 0 1 0 0,0-1-1 0 0,0 1 1 0 0,0-1 0 0 0,0 1-1 0 0,0-1 1 0 0,0 0-1 0 0,0 1 1 0 0,0-1-1 0 0,-1 0 1 0 0,1 0 0 0 0,-1 0-1 0 0,1 0 1 0 0,-1 0-1 0 0,1 0 1 0 0,-1 0-1 0 0,1 0 1 0 0,-1-1-1 0 0,0 1 1 0 0,1 0 0 0 0,-1-1-1 0 0,0 0 1 0 0,0 1-1 0 0,1-1 1 0 0,-1 0-1 0 0,0 0 1 0 0,-1 0-20 0 0,15-3-2647 0 0,-7 5 2739 0 0,-1 1 0 0 0,1-1-1 0 0,-1 1 1 0 0,0 0 0 0 0,0 0 0 0 0,-1 0 0 0 0,1 1-1 0 0,-1-1 1 0 0,1 1 0 0 0,-1 0 0 0 0,0 0 0 0 0,-1 0-1 0 0,1 1 1 0 0,-1-1 0 0 0,1 1 0 0 0,-1-1 0 0 0,-1 1-1 0 0,1 0 1 0 0,-1-1 0 0 0,1 1 0 0 0,-1 0 0 0 0,0 4-92 0 0,-3-7 39 0 0,0 0 1 0 0,0-1-1 0 0,0 1 1 0 0,0 0-1 0 0,0-1 1 0 0,0 0-1 0 0,-1 1 1 0 0,1-1-1 0 0,-1 0 1 0 0,1 0-1 0 0,0 0 1 0 0,-1-1-1 0 0,1 1 1 0 0,-1-1-1 0 0,0 1 1 0 0,1-1-1 0 0,-1 0 1 0 0,1 0-1 0 0,-1 0 1 0 0,0 0-1 0 0,1 0 1 0 0,-1-1-1 0 0,1 1 1 0 0,-1-1-1 0 0,1 0 1 0 0,-2 0-40 0 0,-39-14-4222 0 0,38 9-587 0 0,4-3-3225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3.2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106 1 14881 0 0,'0'0'1451'0'0,"0"0"-1112"0"0,-6 2-170 0 0,0 0-127 0 0,-1 1 1 0 0,1 1-1 0 0,0-1 1 0 0,0 1 0 0 0,1 0-1 0 0,-1 0 1 0 0,1 1-1 0 0,0-1 1 0 0,0 1-1 0 0,1 1 1 0 0,-1-1 0 0 0,1 0-1 0 0,0 1 1 0 0,0 0-1 0 0,1 0 1 0 0,0 0 0 0 0,0 1-1 0 0,0-1 1 0 0,1 0-1 0 0,0 1 1 0 0,0 0 0 0 0,1 0-1 0 0,0-1 1 0 0,0 1-1 0 0,0 0 1 0 0,1 3-43 0 0,4-6 73 0 0,1 0-1 0 0,-1 1 1 0 0,1-2 0 0 0,0 1 0 0 0,0-1-1 0 0,1 1 1 0 0,-1-1 0 0 0,0-1 0 0 0,1 1-1 0 0,0-1 1 0 0,0 0 0 0 0,-1 0 0 0 0,1-1-1 0 0,0 0 1 0 0,0 0 0 0 0,1 0 0 0 0,-1-1-1 0 0,0 1 1 0 0,5-2-73 0 0,66-1-760 0 0,-27-12-6332 0 0,-40 9 659 0 0</inkml:trace>
  <inkml:trace contextRef="#ctx0" brushRef="#br0" timeOffset="171.858">542 168 13517 0 0,'0'0'1320'0'0,"0"0"-1208"0"0,0 0-112 0 0,0 0 552 0 0,0 0 16 0 0,0 0-39 0 0,-36 37-69 0 0,18-33-100 0 0,-6-1-124 0 0,-1-1-84 0 0,2-2-152 0 0,1-2-460 0 0,1-4-577 0 0,4-1-603 0 0,5-1-2220 0 0,6-5-3949 0 0</inkml:trace>
  <inkml:trace contextRef="#ctx0" brushRef="#br0" timeOffset="328.092">498 148 13013 0 0,'0'0'1248'0'0,"0"0"-944"0"0,10 36 692 0 0,-10-21-276 0 0,-4 0-371 0 0,-2-1-125 0 0,2-3-36 0 0,1 0-88 0 0,0-2-100 0 0,-1 0-344 0 0,4-2-573 0 0,0-3-547 0 0,1-2-1124 0 0,3 0-2228 0 0,11-3-2197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2.7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0 151 10213 0 0,'0'0'1698'0'0,"2"7"-714"0"0,1 0-643 0 0,-1 1 0 0 0,0 0 0 0 0,0-1 0 0 0,0 1 1 0 0,-1 0-1 0 0,-1 0 0 0 0,1-1 0 0 0,-1 1 1 0 0,0 0-1 0 0,-1 0 0 0 0,0 0 0 0 0,0 0 1 0 0,-1-1-1 0 0,0 1 0 0 0,-1 1-341 0 0,11-56-6013 0 0,-5 39 5059 0 0,28-69 8 0 0,-30 76 1097 0 0,0-1 0 0 0,0 1-1 0 0,0-1 1 0 0,-1 0-1 0 0,1 1 1 0 0,1 0 0 0 0,-1-1-1 0 0,0 1 1 0 0,0 0-1 0 0,0-1 1 0 0,1 1 0 0 0,-1 0-1 0 0,1 0 1 0 0,-1 0-1 0 0,1 0 1 0 0,-1 0 0 0 0,1 0-1 0 0,-1 1 1 0 0,1-1-1 0 0,0 1 1 0 0,0-1-1 0 0,-1 1 1 0 0,1-1 0 0 0,0 1-1 0 0,0 0 1 0 0,-1 0-1 0 0,1 0 1 0 0,0 0 0 0 0,0 0-1 0 0,0 0 1 0 0,-1 0-1 0 0,1 1 1 0 0,0-1 0 0 0,-1 1-1 0 0,1-1 1 0 0,0 1-1 0 0,-1 0 1 0 0,1 0 0 0 0,0-1-1 0 0,-1 1 1 0 0,1 1-151 0 0,-1 0 31 0 0,0-1 0 0 0,-1 1 0 0 0,0 0 1 0 0,1 0-1 0 0,-1 0 0 0 0,0 0 0 0 0,0 0 0 0 0,0 0 0 0 0,0-1 1 0 0,0 1-1 0 0,0 0 0 0 0,0 0 0 0 0,-1 0 0 0 0,1 0 0 0 0,-1-1 1 0 0,0 1-1 0 0,1 0 0 0 0,-1 0 0 0 0,0-1 0 0 0,0 1 0 0 0,0 0 1 0 0,0-1-1 0 0,0 1 0 0 0,0-1 0 0 0,-1 1 0 0 0,1-1 0 0 0,0 0 1 0 0,-1 0-1 0 0,1 1 0 0 0,-1-1 0 0 0,1 0 0 0 0,-1 0 0 0 0,0-1 1 0 0,1 1-1 0 0,-1 0 0 0 0,0 0 0 0 0,0-1 0 0 0,1 1 0 0 0,-1-1 1 0 0,-1 1-32 0 0,48 25-1367 0 0,2 32 2595 0 0,-47-56-1202 0 0,1-1 0 0 0,-1 1 1 0 0,0-1-1 0 0,0 1 0 0 0,0-1 0 0 0,0 1 0 0 0,0-1 0 0 0,-1 1 0 0 0,1-1 0 0 0,0 1 0 0 0,-1-1 0 0 0,1 1 0 0 0,-1-1 0 0 0,1 0 0 0 0,-1 1 0 0 0,0-1 0 0 0,1 0 0 0 0,-1 1 1 0 0,0-1-1 0 0,0 0 0 0 0,0 0 0 0 0,0 1 0 0 0,0-1 0 0 0,0 0 0 0 0,0 0 0 0 0,-1 0 0 0 0,1-1 0 0 0,0 1 0 0 0,0 0 0 0 0,-1 0 0 0 0,1-1 0 0 0,-1 1 0 0 0,1-1 1 0 0,-1 1-1 0 0,1-1 0 0 0,-1 1 0 0 0,1-1 0 0 0,-1 0 0 0 0,1 0 0 0 0,-1 0 0 0 0,1 0 0 0 0,-1 0 0 0 0,1 0 0 0 0,-1 0 0 0 0,1-1 0 0 0,-1 1 0 0 0,0-1-26 0 0,-43-7-1148 0 0,22-10-6054 0 0,19 4-456 0 0</inkml:trace>
  <inkml:trace contextRef="#ctx0" brushRef="#br0" timeOffset="234.347">322 1 13745 0 0,'0'0'1708'0'0,"0"0"-1644"0"0,0 0 212 0 0,0 0 453 0 0,14 42-53 0 0,-18-28-84 0 0,-4-1-232 0 0,-3 0-124 0 0,-2-1-64 0 0,-3 0-172 0 0,3-2-272 0 0,-1-1-620 0 0,5-3-1313 0 0,5-2-3667 0 0,6-4-3409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2.1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1 226 340 0 0,'0'0'6093'0'0,"0"0"-561"0"0,0 0-3542 0 0,0 0-1010 0 0,0 0 138 0 0,0 0-183 0 0,0 0-448 0 0,0-7-280 0 0,25-177-1759 0 0,-24 182 1554 0 0,-1 1 0 0 0,0-1 0 0 0,1 0 0 0 0,0 0 1 0 0,-1 1-1 0 0,1-1 0 0 0,0 1 0 0 0,0-1 0 0 0,0 1 0 0 0,0-1 0 0 0,0 1 0 0 0,0-1 0 0 0,0 1 0 0 0,1 0 0 0 0,-1-1 0 0 0,0 1 1 0 0,1 0-1 0 0,-1 0 0 0 0,1 0 0 0 0,-1 0 0 0 0,1 1 0 0 0,0-1 0 0 0,-1 0 0 0 0,1 1 0 0 0,0-1 0 0 0,0 1 0 0 0,-1-1 0 0 0,1 1 0 0 0,0 0 1 0 0,0 0-1 0 0,-1 0 0 0 0,1 0 0 0 0,0 0 0 0 0,0 0 0 0 0,0 0 0 0 0,-1 0 0 0 0,1 1 0 0 0,0-1 0 0 0,0 1 0 0 0,-1-1 0 0 0,1 1 1 0 0,0 0-1 0 0,-1 0 0 0 0,1 0 0 0 0,-1 0 0 0 0,1 0 0 0 0,-1 0 0 0 0,1 0 0 0 0,-1 0 0 0 0,0 1-2 0 0,55 74 678 0 0,-57 0 307 0 0,-3-32-3649 0 0,4-44 706 0 0,1-2-3820 0 0,2 0 169 0 0</inkml:trace>
  <inkml:trace contextRef="#ctx0" brushRef="#br0" timeOffset="249.972">166 144 768 0 0,'0'0'6113'0'0,"0"0"-3645"0"0,0 0-444 0 0,0 0-740 0 0,0 0-748 0 0,0 0-232 0 0,-34-31 40 0 0,15 27-24 0 0,1 1-180 0 0,-3 0-92 0 0,-1 1-48 0 0,5-1-952 0 0,2-1-1380 0 0,5 3-2932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31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85 560 0 0,'0'0'13941'0'0,"0"0"-12201"0"0,0 0-1523 0 0,0 0-105 0 0,0 0 248 0 0,0 0 88 0 0,-45 3-124 0 0,23-6-140 0 0,-4-2-132 0 0,2 0-52 0 0,3-2-936 0 0,0-1-913 0 0,8 2-2215 0 0,4-7-4257 0 0</inkml:trace>
  <inkml:trace contextRef="#ctx0" brushRef="#br0" timeOffset="171.857">122 1 836 0 0,'0'0'14005'0'0,"0"0"-12813"0"0,25 40-623 0 0,-23-23 291 0 0,-1 1-192 0 0,-1 0-324 0 0,-3-1-132 0 0,-4-2-64 0 0,-1-2-16 0 0,0 0-132 0 0,1-3 0 0 0,-1-2-528 0 0,4-2-896 0 0,3-2-1789 0 0,1-5-4847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2:29.4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197 233 2948 0 0,'0'0'2638'0'0,"0"0"2185"0"0,0 0-2725 0 0,0 0-1036 0 0,0 0 43 0 0,0 0 214 0 0,0 0-140 0 0,0 0-529 0 0,0 0-296 0 0,3-35 18 0 0,-3 22-502 0 0,0 0 0 0 0,-1 0 0 0 0,-1 0 0 0 0,0 0 1 0 0,-1 0-1 0 0,0 1 0 0 0,-1-1 0 0 0,0 1 0 0 0,-1 0 0 0 0,-1 0 0 0 0,0 1 0 0 0,0-1 0 0 0,-1 1 0 0 0,-1 0 0 0 0,-2-3 130 0 0,-10 48-718 0 0,-87 107 2479 0 0,101-128-2710 0 0,15-7-4596 0 0,0-6-719 0 0</inkml:trace>
  <inkml:trace contextRef="#ctx0" brushRef="#br0" timeOffset="234.352">230 119 9957 0 0,'0'0'4932'0'0,"0"0"-4932"0"0,0 0-416 0 0,0 0 416 0 0,0 0 632 0 0,0 0-52 0 0,-48 16-220 0 0,31-14-360 0 0,0-2-200 0 0,0 0-1516 0 0,5 0-1456 0 0,0-5-5377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47.9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214 8 12269 0 0,'0'0'1288'0'0,"0"0"-1288"0"0,0 0 0 0 0,0 0 536 0 0,0 0 464 0 0,-48 8-148 0 0,25-8-319 0 0,-5 0-385 0 0,-1-1-148 0 0,-3-2-881 0 0,8 0-1255 0 0,-6-6-5564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48.8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22 147 3284 0 0,'0'0'1570'0'0,"0"0"-855"0"0,0 0-100 0 0,0 0 439 0 0,0 0 219 0 0,0 0-156 0 0,0 0-397 0 0,0 0-299 0 0,0 0-14 0 0,3 2 107 0 0,4 2-359 0 0,0-1-1 0 0,1 0 1 0 0,0 0 0 0 0,-1-1 0 0 0,1 0 0 0 0,0-1 0 0 0,0 0 0 0 0,0 0-1 0 0,0 0 1 0 0,0-1 0 0 0,1 0 0 0 0,-1-1 0 0 0,0 0 0 0 0,0 0-1 0 0,0-1 1 0 0,0 0 0 0 0,-1 0 0 0 0,1-1 0 0 0,-1 0 0 0 0,1 0 0 0 0,-1-1-1 0 0,0 0 1 0 0,0 0 0 0 0,4-4-155 0 0,-9 7-4 0 0,-1-1-1 0 0,0 0 0 0 0,0 1 1 0 0,1-1-1 0 0,-1 0 1 0 0,0 0-1 0 0,-1 0 1 0 0,1 0-1 0 0,0 0 1 0 0,0 0-1 0 0,-1 0 0 0 0,0 0 1 0 0,1 0-1 0 0,-1 0 1 0 0,0 0-1 0 0,0-1 1 0 0,0 1-1 0 0,0 0 1 0 0,0 0-1 0 0,0 0 0 0 0,-1 0 1 0 0,1 0-1 0 0,-1 0 1 0 0,0 0-1 0 0,1 0 1 0 0,-1 0-1 0 0,0 0 1 0 0,0 0-1 0 0,0 0 0 0 0,0 0 1 0 0,-1 1-1 0 0,1-1 1 0 0,0 0-1 0 0,-1 1 1 0 0,1-1-1 0 0,-1 1 1 0 0,0 0-1 0 0,1-1 0 0 0,-1 1 1 0 0,0 0-1 0 0,-1-1 5 0 0,-77-47-818 0 0,78 48 807 0 0,0 0 0 0 0,0 0 0 0 0,-1 0 0 0 0,1 1 0 0 0,0-1 0 0 0,-1 1 0 0 0,1-1 0 0 0,0 1 0 0 0,-1 0 0 0 0,1 0 0 0 0,0 0 0 0 0,-1 1 0 0 0,1-1 0 0 0,0 0 0 0 0,-1 1 0 0 0,1-1 0 0 0,0 1 0 0 0,-1 0 0 0 0,1 0 0 0 0,0 0 0 0 0,0 0 0 0 0,0 0 0 0 0,0 1 0 0 0,0-1 0 0 0,0 0 0 0 0,0 1-1 0 0,1 0 1 0 0,-1-1 0 0 0,0 1 0 0 0,1 0 0 0 0,-1 0 0 0 0,1 0 0 0 0,0 0 0 0 0,0 0 0 0 0,0 0 0 0 0,0 0 0 0 0,0 0 0 0 0,0 1 0 0 0,0-1 0 0 0,1 0 0 0 0,-1 0 0 0 0,1 2 11 0 0,-11 116 1186 0 0,11-84-581 0 0,-12 105-1150 0 0,17-135-7633 0 0,2-7 1172 0 0</inkml:trace>
  <inkml:trace contextRef="#ctx0" brushRef="#br0" timeOffset="234.349">156 317 12449 0 0,'0'0'1060'0'0,"0"0"-1060"0"0,0 0 0 0 0,0 0 624 0 0,-40 3-152 0 0,20-3-172 0 0,-1 0-196 0 0,0 0-104 0 0,1 0-948 0 0,4 0-2172 0 0,-1-3-5661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46.9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1 156 10557 0 0,'0'0'1074'0'0,"0"0"-550"0"0,0 0-121 0 0,0 0-2 0 0,0 0-151 0 0,0 0-66 0 0,0 0-39 0 0,0 0 69 0 0,0 0 82 0 0,6 3 47 0 0,-2-1-221 0 0,-1 0-1 0 0,1 0 0 0 0,0 0 1 0 0,0 0-1 0 0,-1-1 0 0 0,1 0 1 0 0,0 0-1 0 0,0 0 0 0 0,0 0 1 0 0,0 0-1 0 0,1-1 0 0 0,-1 0 1 0 0,0 0-1 0 0,0 0 0 0 0,0 0 1 0 0,0-1-1 0 0,0 1 1 0 0,0-1-1 0 0,0 0 0 0 0,0 0 1 0 0,0-1-1 0 0,0 1 0 0 0,0-1 1 0 0,-1 0-1 0 0,1 0 0 0 0,0 0 1 0 0,-1-1-1 0 0,0 1 0 0 0,3-3-121 0 0,-8-1-114 0 0,0 0-1 0 0,0 0 0 0 0,-1 0 1 0 0,0 0-1 0 0,0 1 0 0 0,0-1 1 0 0,-1 1-1 0 0,0 0 0 0 0,0 0 1 0 0,0 0-1 0 0,-1 1 0 0 0,1-1 1 0 0,-1 1-1 0 0,0 0 0 0 0,-1 0 0 0 0,1 1 1 0 0,0 0-1 0 0,-1 0 0 0 0,0 0 1 0 0,-2 0 114 0 0,6 5-37 0 0,0 0 1 0 0,0 0 0 0 0,0 0 0 0 0,0 0-1 0 0,0 1 1 0 0,1-1 0 0 0,-1 1-1 0 0,1-1 1 0 0,0 1 0 0 0,-1-1-1 0 0,1 1 1 0 0,0 0 0 0 0,0 0-1 0 0,1 0 1 0 0,-1-1 0 0 0,1 1-1 0 0,-1 0 1 0 0,1 0 0 0 0,0 0-1 0 0,0 0 1 0 0,0 0 0 0 0,1 0 0 0 0,-1 0-1 0 0,0 0 1 0 0,1-1 0 0 0,0 1-1 0 0,0 0 1 0 0,0 0 0 0 0,0-1-1 0 0,2 3 37 0 0,8 62 753 0 0,7 37 1098 0 0,-15-70-5239 0 0,-2-2-3760 0 0,-1-41 553 0 0</inkml:trace>
  <inkml:trace contextRef="#ctx0" brushRef="#br0" timeOffset="249.976">154 302 12553 0 0,'0'0'704'0'0,"0"0"-704"0"0,0 0 0 0 0,0 0 320 0 0,0 0 236 0 0,0 0 16 0 0,0 0-156 0 0,-32 24-176 0 0,16-23-240 0 0,3 1-772 0 0,-5-2-1032 0 0,8 0-2860 0 0,-5-6-3457 0 0</inkml:trace>
  <inkml:trace contextRef="#ctx0" brushRef="#br0" timeOffset="415.51">335 0 10349 0 0,'0'0'2888'0'0,"0"0"-2888"0"0,0 0 0 0 0,-6 40 568 0 0,-2-27 52 0 0,-1 0-264 0 0,-4 2-80 0 0,0-2-276 0 0,-5 1-732 0 0,1-2-1320 0 0,5-3-3560 0 0</inkml:trace>
  <inkml:trace contextRef="#ctx0" brushRef="#br0" timeOffset="786.335">476 255 10697 0 0,'0'0'1045'0'0,"0"0"-696"0"0,0 0 349 0 0,0 0 128 0 0,0 0-356 0 0,0 0-299 0 0,0 0-216 0 0,5 0-72 0 0,-3 0 111 0 0,-1 1 1 0 0,1-1-1 0 0,-1 0 0 0 0,0 1 1 0 0,1-1-1 0 0,-1 0 0 0 0,1 0 1 0 0,-1 0-1 0 0,1 0 0 0 0,-1 0 1 0 0,0-1-1 0 0,1 1 0 0 0,-1 0 0 0 0,1-1 1 0 0,-1 1-1 0 0,0-1 0 0 0,1 1 1 0 0,-1-1-1 0 0,0 1 0 0 0,0-1 1 0 0,1 0-1 0 0,-1 0 0 0 0,0 0 1 0 0,0 0-1 0 0,0 0 0 0 0,0 0 1 0 0,0 0-1 0 0,0 0 0 0 0,0 0 1 0 0,0 0-1 0 0,-1-1 0 0 0,1 1 1 0 0,0 0-1 0 0,-1 0 0 0 0,1-1 1 0 0,-1 1-1 0 0,1 0 0 0 0,-1-1 1 0 0,0 1-1 0 0,0-1 0 0 0,1 1 1 0 0,-1-1-1 0 0,0 1 0 0 0,0-1 1 0 0,0 1-1 0 0,0 0 0 0 0,-1-1 0 0 0,1 1 1 0 0,0-1-1 0 0,-1 1 0 0 0,1 0 1 0 0,-1-1-1 0 0,1 1 0 0 0,-1 0 1 0 0,0-1-1 0 0,1 1 0 0 0,-1 0 1 0 0,0 0-1 0 0,0 0 0 0 0,0 0 1 0 0,0 0-1 0 0,0 0 0 0 0,0 0 1 0 0,0 0-1 0 0,0 0 0 0 0,-1 0 1 0 0,1 0-1 0 0,-1 0 6 0 0,-1-1 15 0 0,0 0 1 0 0,-1 0-1 0 0,1 0 0 0 0,0 0 0 0 0,-1 1 1 0 0,1 0-1 0 0,-1-1 0 0 0,1 1 1 0 0,-1 0-1 0 0,0 1 0 0 0,1-1 1 0 0,-1 1-1 0 0,0 0 0 0 0,0 0 0 0 0,1 0 1 0 0,-1 0-1 0 0,0 0 0 0 0,1 1 1 0 0,-1 0-1 0 0,0 0 0 0 0,1 0 1 0 0,-1 0-1 0 0,1 0 0 0 0,-1 1 0 0 0,1-1 1 0 0,0 1-1 0 0,-1 0 0 0 0,1 0 1 0 0,0 0-1 0 0,0 1 0 0 0,1-1 1 0 0,-1 1-1 0 0,0 0 0 0 0,1-1 0 0 0,0 1 1 0 0,-1 0-1 0 0,1 1 0 0 0,0-1 1 0 0,-1 3-16 0 0,6-3 85 0 0,-1 0 1 0 0,1 0-1 0 0,0 0 1 0 0,0 0-1 0 0,0-1 1 0 0,0 1-1 0 0,0-1 1 0 0,1 0-1 0 0,-1 0 1 0 0,1 0-1 0 0,0 0 1 0 0,-1-1-1 0 0,1 1 1 0 0,0-1-1 0 0,0 0 1 0 0,0 0 0 0 0,0 0-1 0 0,0-1 1 0 0,0 1-1 0 0,0-1 1 0 0,1 0-86 0 0,2 1 4 0 0,-1 1 14 0 0,0 0 0 0 0,0 1 1 0 0,-1-1-1 0 0,1 1 0 0 0,-1 0 0 0 0,0 0 1 0 0,0 1-1 0 0,0-1 0 0 0,0 1 0 0 0,0 0 1 0 0,-1 1-1 0 0,0-1 0 0 0,0 1 0 0 0,0 0 1 0 0,0 0-1 0 0,-1 0 0 0 0,0 0 0 0 0,0 1 1 0 0,0-1-1 0 0,-1 1 0 0 0,0 0 1 0 0,0-1-1 0 0,0 1 0 0 0,-1 0 0 0 0,0 0 1 0 0,0 1-1 0 0,-1-1 0 0 0,1 0 0 0 0,-1 0 1 0 0,0 0-1 0 0,-1 1-18 0 0,0-4 34 0 0,-1 0 0 0 0,1 1 0 0 0,-1-1 0 0 0,0 0 0 0 0,0 0-1 0 0,0-1 1 0 0,0 1 0 0 0,0 0 0 0 0,-1-1 0 0 0,1 1 0 0 0,-1-1 0 0 0,1 0 0 0 0,-1 0 0 0 0,0 0 0 0 0,0 0 0 0 0,0 0 0 0 0,0-1 0 0 0,-1 1 0 0 0,1-1 0 0 0,0 0-1 0 0,-1 0 1 0 0,1 0 0 0 0,0 0 0 0 0,-1-1 0 0 0,1 1 0 0 0,-1-1 0 0 0,1 0 0 0 0,-1 0 0 0 0,1 0 0 0 0,-4-1-34 0 0,-65-5-3440 0 0,50-2-2114 0 0,1-7-3141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3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644 93 8705 0 0,'0'0'4608'0'0,"-8"-1"-3779"0"0,-487-56 2661 0 0,484 56-3646 0 0,-63-10-1180 0 0,29-6-4714 0 0,34 11 384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45.0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149 151 13477 0 0,'0'0'604'0'0,"3"6"-442"0"0,1 3 36 0 0,-1 1 0 0 0,0 0 0 0 0,-1 0 0 0 0,0 0 1 0 0,-1 0-1 0 0,0 0 0 0 0,0 1 0 0 0,-1-1 0 0 0,0 0 1 0 0,-1 0-1 0 0,0 1 0 0 0,-1-1 0 0 0,0 0 1 0 0,-1 0-1 0 0,0 0 0 0 0,0-1 0 0 0,-1 1 0 0 0,0-1 1 0 0,-5 7-199 0 0,5-8-180 0 0,-1 0 1 0 0,0-1 0 0 0,-1 1 0 0 0,0-1 0 0 0,0-1-1 0 0,0 1 1 0 0,-1-1 0 0 0,0 0 0 0 0,-1-1 0 0 0,1 0-1 0 0,-1 0 1 0 0,0 0 0 0 0,0-1 0 0 0,0 0 0 0 0,-2 0 179 0 0,-4 0-3560 0 0,1-6-2993 0 0</inkml:trace>
  <inkml:trace contextRef="#ctx0" brushRef="#br0" timeOffset="249.978">355 1 13225 0 0,'0'0'712'0'0,"0"0"-712"0"0,0 0-712 0 0,0 0 712 0 0,0 0 620 0 0,-12 35 68 0 0,7-22-96 0 0,-4 2-88 0 0,-1-2-268 0 0,0 3-236 0 0,-3-2-172 0 0,-1-1-684 0 0,5-2-1192 0 0,1-3-3784 0 0</inkml:trace>
  <inkml:trace contextRef="#ctx0" brushRef="#br0" timeOffset="499.949">586 401 15721 0 0,'0'0'164'0'0,"0"0"-164"0"0,0 0 0 0 0,0 0 284 0 0,-37 8-19 0 0,20-8-265 0 0,-1-3-365 0 0,-2-2-855 0 0,1-2-1456 0 0,6 3-3196 0 0</inkml:trace>
  <inkml:trace contextRef="#ctx0" brushRef="#br0" timeOffset="749.928">672 308 14189 0 0,'0'0'2261'0'0,"0"0"-2261"0"0,0 0-585 0 0,0 0 585 0 0,0 0 104 0 0,-34-3 361 0 0,5-2-277 0 0,-9-1-188 0 0,-10-2-925 0 0,6 0-1163 0 0,10 2-2864 0 0,3-2-2613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43.7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188 110 6353 0 0,'0'0'590'0'0,"0"0"101"0"0,0 0 949 0 0,0 0-447 0 0,0 0-928 0 0,0 0-87 0 0,0 0 289 0 0,0 0-18 0 0,7 5-129 0 0,-1 0-174 0 0,0-1 1 0 0,0 1-1 0 0,0-1 0 0 0,0-1 0 0 0,1 1 0 0 0,0-1 0 0 0,0 0 0 0 0,0-1 0 0 0,0 1 0 0 0,0-1 0 0 0,0-1 0 0 0,0 1 0 0 0,1-1 0 0 0,-1-1 0 0 0,1 1 0 0 0,-1-1 0 0 0,1-1 0 0 0,-1 1 0 0 0,0-1 0 0 0,1 0 0 0 0,-1-1 0 0 0,0 0 0 0 0,0 0 0 0 0,0-1 0 0 0,0 1 0 0 0,5-4-146 0 0,-11 1-14 0 0,0 1 0 0 0,0-1 0 0 0,-1 1-1 0 0,1-1 1 0 0,-1 0 0 0 0,0 1-1 0 0,-1-1 1 0 0,1 0 0 0 0,-1 1-1 0 0,0-1 1 0 0,0 1 0 0 0,0-1 0 0 0,-1 1-1 0 0,1-1 1 0 0,-1 1 0 0 0,0 0-1 0 0,-1 0 1 0 0,1 0 0 0 0,-1 0-1 0 0,1 0 1 0 0,-1 1 0 0 0,0-1 0 0 0,-1 1-1 0 0,1 0 1 0 0,0 0 0 0 0,-1 0-1 0 0,0 0 1 0 0,0 0 0 0 0,0 1-1 0 0,0 0 1 0 0,-3-2 14 0 0,6 3-8 0 0,1 0 0 0 0,-1 0-1 0 0,0 1 1 0 0,0-1 0 0 0,0 0 0 0 0,0 0 0 0 0,0 0-1 0 0,0 1 1 0 0,0-1 0 0 0,0 0 0 0 0,0 1 0 0 0,-1-1-1 0 0,1 1 1 0 0,0-1 0 0 0,0 1 0 0 0,0 0 0 0 0,-1-1-1 0 0,1 1 1 0 0,0 0 0 0 0,0 0 0 0 0,-1 0 0 0 0,1 0-1 0 0,0 0 1 0 0,-1 0 0 0 0,1 1 0 0 0,0-1 0 0 0,0 0-1 0 0,-1 0 1 0 0,1 1 0 0 0,0-1 0 0 0,0 1 0 0 0,0-1-1 0 0,0 1 1 0 0,0 0 0 0 0,0-1 0 0 0,0 1-1 0 0,0 0 1 0 0,0 0 0 0 0,0 0 0 0 0,0 0 0 0 0,0 0-1 0 0,0 0 1 0 0,0 0 0 0 0,1 0 0 0 0,-1 0 0 0 0,0 0-1 0 0,1 0 1 0 0,-1 0 0 0 0,1 0 0 0 0,0 1 0 0 0,-1-1-1 0 0,1 0 1 0 0,0 0 0 0 0,-1 1 0 0 0,1-1 0 0 0,0 1 8 0 0,-7 82 943 0 0,8-75-916 0 0,-1 187 1161 0 0,3-181-2454 0 0,8-17-6023 0 0,-9-2 2333 0 0</inkml:trace>
  <inkml:trace contextRef="#ctx0" brushRef="#br0" timeOffset="239.084">329 284 1684 0 0,'0'0'3204'0'0,"0"0"-935"0"0,0 0-145 0 0,0 0-264 0 0,0 0-320 0 0,0 0-1168 0 0,0 0-372 0 0,0 0 0 0 0,0 0 560 0 0,0 0 492 0 0,-30-2-344 0 0,13 2-496 0 0,-1 0-160 0 0,1 0-52 0 0,0-1-1248 0 0,4-1-1036 0 0,2 1-3528 0 0</inkml:trace>
  <inkml:trace contextRef="#ctx0" brushRef="#br0" timeOffset="410.945">613 433 3696 0 0,'0'0'6940'0'0,"-9"1"-4119"0"0,-171 1 789 0 0,-104-22-5112 0 0,241 12-5366 0 0,36 7 2795 0 0</inkml:trace>
  <inkml:trace contextRef="#ctx0" brushRef="#br0" timeOffset="785.908">373 626 1720 0 0,'0'0'6235'0'0,"0"0"-4690"0"0,0 0-1187 0 0,0 0 690 0 0,0 0 563 0 0,0 0-101 0 0,0 0-521 0 0,0 0-528 0 0,0 0-264 0 0,-7-2-62 0 0,5 2-88 0 0,-70-9-120 0 0,71 9 67 0 0,-1 0 0 0 0,1-1 0 0 0,0 1 0 0 0,-1 0 0 0 0,1 0 0 0 0,-1 0 0 0 0,1 0 0 0 0,0 0 0 0 0,-1 0 0 0 0,1 1 0 0 0,-1-1 0 0 0,1 0 0 0 0,0 1-1 0 0,-1-1 1 0 0,1 1 0 0 0,0-1 0 0 0,-1 1 0 0 0,1 0 0 0 0,0 0 0 0 0,0-1 0 0 0,0 1 0 0 0,0 0 0 0 0,0 0 0 0 0,0 0 0 0 0,0 0 0 0 0,0 0 0 0 0,0 1 0 0 0,0-1 0 0 0,0 0 0 0 0,1 0 0 0 0,-1 0 0 0 0,0 1 0 0 0,1-1 0 0 0,-1 0 0 0 0,1 1 0 0 0,0-1 0 0 0,-1 0 0 0 0,1 1 0 0 0,0-1 0 0 0,0 1 0 0 0,0-1 0 0 0,0 1 0 0 0,0-1 0 0 0,0 0 0 0 0,0 1 0 0 0,0-1 0 0 0,1 1 0 0 0,-1-1 0 0 0,1 0 0 0 0,-1 1 0 0 0,1-1 0 0 0,-1 0 0 0 0,1 1 6 0 0,2 1 45 0 0,-1-1 0 0 0,1 1 0 0 0,-1-1 1 0 0,1 1-1 0 0,0-1 0 0 0,0 0 0 0 0,0 0 0 0 0,0-1 0 0 0,0 1 0 0 0,1 0 0 0 0,-1-1 1 0 0,0 0-1 0 0,1 0 0 0 0,-1 0 0 0 0,1 0 0 0 0,-1-1 0 0 0,1 1 0 0 0,0-1 0 0 0,-1 0 0 0 0,1 0 1 0 0,-1 0-1 0 0,1-1 0 0 0,0 1 0 0 0,-1-1 0 0 0,1 0 0 0 0,-1 0 0 0 0,1 0 0 0 0,-1 0 1 0 0,0 0-1 0 0,0-1 0 0 0,1 0 0 0 0,-1 0 0 0 0,0 1 0 0 0,0-2 0 0 0,-1 1 0 0 0,1 0 1 0 0,0-1-1 0 0,-1 1 0 0 0,1-1 0 0 0,-1 0 0 0 0,0 0 0 0 0,0 0 0 0 0,0 0 0 0 0,0 0 0 0 0,-1 0 1 0 0,1-1-46 0 0,-2 4-201 0 0,12 22-1165 0 0,-9-17 1427 0 0,0 0 0 0 0,0 0 0 0 0,0 0 0 0 0,-1 0 0 0 0,0 0 1 0 0,0 1-1 0 0,0-1 0 0 0,-1 1 0 0 0,0 0 0 0 0,0-1 0 0 0,0 1 0 0 0,0 0 1 0 0,-1 0-1 0 0,0 0 0 0 0,-1-1 0 0 0,1 1 0 0 0,-1 0 0 0 0,0 0 0 0 0,0-1 0 0 0,-1 1 1 0 0,0-1-1 0 0,0 1 0 0 0,0-1 0 0 0,0 0 0 0 0,-1 1 0 0 0,0-1 0 0 0,0-1 1 0 0,-1 1-1 0 0,1 0 0 0 0,-1-1 0 0 0,0 0 0 0 0,0 0 0 0 0,0 0 0 0 0,-1 0 1 0 0,1-1-1 0 0,-4 3-61 0 0,-108 11 18 0 0,41-32-6454 0 0,49 0-2500 0 0</inkml:trace>
  <inkml:trace contextRef="#ctx0" brushRef="#br0" timeOffset="1035.883">38 298 4760 0 0,'0'0'6410'0'0,"0"0"-5022"0"0,-3 6-1029 0 0,-4 9-39 0 0,1 1 0 0 0,1-1 0 0 0,1 1 0 0 0,0 0 0 0 0,1 0 1 0 0,0 0-1 0 0,2 0 0 0 0,0 1 0 0 0,0-1 0 0 0,2 0 1 0 0,0 1-1 0 0,3 11-320 0 0,-3-24-48 0 0,0 1 1 0 0,1-1 0 0 0,0 0-1 0 0,0 1 1 0 0,0-1 0 0 0,0 0-1 0 0,1 0 1 0 0,-1 0-1 0 0,1-1 1 0 0,0 1 0 0 0,0 0-1 0 0,1-1 1 0 0,-1 0-1 0 0,1 0 1 0 0,0 0 0 0 0,-1 0-1 0 0,1-1 1 0 0,1 1-1 0 0,-1-1 1 0 0,2 1 47 0 0,62 15-8520 0 0,-38-18 1325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50.5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152 228 7189 0 0,'0'0'1843'0'0,"0"0"-1307"0"0,0 0-294 0 0,0 0 255 0 0,0 0 74 0 0,0 0-68 0 0,0 0-104 0 0,0 0-155 0 0,0 0-174 0 0,31-6 2020 0 0,-31 3-2099 0 0,1 0-1 0 0,0-1 1 0 0,-1 1 0 0 0,1-1-1 0 0,-1 1 1 0 0,0 0 0 0 0,0-1-1 0 0,0 1 1 0 0,-1-1 0 0 0,1 1-1 0 0,-1-1 1 0 0,0 1 0 0 0,0 0 0 0 0,0 0-1 0 0,0-1 1 0 0,-1 1 0 0 0,1 0-1 0 0,-1 0 1 0 0,0 0 0 0 0,0 0-1 0 0,0 1 1 0 0,0-1 0 0 0,0 0-1 0 0,-1 1 1 0 0,1-1 0 0 0,-1 1-1 0 0,1 0 1 0 0,-1 0 0 0 0,0 0-1 0 0,0 0 1 0 0,0 1 0 0 0,0-1-1 0 0,0 1 1 0 0,-1 0 0 0 0,1 0 0 0 0,0 0-1 0 0,-1 0 1 0 0,1 0 0 0 0,0 1-1 0 0,-4-1 10 0 0,4 1-25 0 0,0-1 0 0 0,0 1 0 0 0,0 0 0 0 0,0 0 0 0 0,0 0 0 0 0,0 0 0 0 0,0 1 0 0 0,1-1 0 0 0,-1 1 0 0 0,0 0-1 0 0,0-1 1 0 0,0 1 0 0 0,0 1 0 0 0,1-1 0 0 0,-1 0 0 0 0,0 1 0 0 0,1-1 0 0 0,-1 1 0 0 0,1 0 0 0 0,0 0 0 0 0,-1 0 0 0 0,1 0 0 0 0,0 0 0 0 0,0 0-1 0 0,1 1 1 0 0,-1-1 0 0 0,0 1 0 0 0,1-1 0 0 0,-1 2 25 0 0,0-1 34 0 0,0 0 0 0 0,0 0 0 0 0,0 0 0 0 0,1 0 0 0 0,0 0 0 0 0,-1 0 0 0 0,1 1 0 0 0,0-1 0 0 0,1 0 0 0 0,-1 1 0 0 0,0-1 0 0 0,1 0 0 0 0,0 1 0 0 0,0-1 0 0 0,0 1 0 0 0,0-1 0 0 0,0 0 0 0 0,1 1 0 0 0,0-1 0 0 0,-1 0 0 0 0,1 1 0 0 0,1-1 0 0 0,-1 0 0 0 0,0 0 0 0 0,1 0 0 0 0,-1 0 0 0 0,1 0 0 0 0,0 0 0 0 0,0 0 0 0 0,0-1 0 0 0,1 1-1 0 0,-1-1 1 0 0,0 1 0 0 0,1-1 0 0 0,0 0 0 0 0,-1 0 0 0 0,1 0 0 0 0,0 0 0 0 0,0-1 0 0 0,1 1-34 0 0,0 0 56 0 0,0 0 0 0 0,0-1 0 0 0,0 0 0 0 0,0 0 0 0 0,1 0 0 0 0,-1 0 0 0 0,0 0 0 0 0,1-1 0 0 0,-1 0 0 0 0,0 0 0 0 0,1 0-1 0 0,-1-1 1 0 0,0 1 0 0 0,1-1 0 0 0,-1 0 0 0 0,0 0 0 0 0,0-1 0 0 0,0 1 0 0 0,0-1 0 0 0,0 0 0 0 0,0 0 0 0 0,0 0 0 0 0,0 0 0 0 0,-1-1 0 0 0,1 0 0 0 0,-1 0-1 0 0,3-2-55 0 0,21 49-951 0 0,-26-40 1004 0 0,1-1 0 0 0,-1 0-1 0 0,0 1 1 0 0,0-1 0 0 0,0 0 0 0 0,0 1-1 0 0,-1-1 1 0 0,1 1 0 0 0,-1 0 0 0 0,0-1-1 0 0,0 1 1 0 0,-1-1 0 0 0,1 1 0 0 0,0-1-1 0 0,-1 1 1 0 0,0-1 0 0 0,0 1 0 0 0,0-1-1 0 0,0 0 1 0 0,-1 0 0 0 0,1 1 0 0 0,-1-1-1 0 0,0 0 1 0 0,0 0 0 0 0,0 0 0 0 0,0-1-1 0 0,-1 1 1 0 0,1 0 0 0 0,-1-1 0 0 0,1 0-1 0 0,-1 1 1 0 0,0-1 0 0 0,0 0 0 0 0,0 0-1 0 0,0-1 1 0 0,0 1 0 0 0,-1-1 0 0 0,1 0-1 0 0,0 1 1 0 0,-1-1 0 0 0,1-1 0 0 0,-1 1 0 0 0,1 0-1 0 0,-1-1 1 0 0,1 0 0 0 0,-1 0 0 0 0,1 0-1 0 0,-3 0-52 0 0,-57-1-749 0 0,22-10-4496 0 0,20-2-2835 0 0</inkml:trace>
  <inkml:trace contextRef="#ctx0" brushRef="#br0" timeOffset="234.35">407 0 12053 0 0,'0'0'0'0'0,"0"0"-76"0"0,0 0 76 0 0,0 0 704 0 0,0 0-232 0 0,-18 41-128 0 0,4-26-48 0 0,1-1-92 0 0,-4 2-204 0 0,4-4-1084 0 0,-7 1-3840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52.2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2113 123 8917 0 0,'0'0'2373'0'0,"0"0"-2324"0"0,0 0-588 0 0,0 0 276 0 0,-6 1 724 0 0,-267-8 3395 0 0,187-2-3335 0 0,-1453-66 1201 0 0,1532 75-1792 0 0,-103-12-762 0 0,40 3-3733 0 0,55 5-413 0 0,9-4-1674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53.2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117 178 6621 0 0,'0'0'574'0'0,"0"0"42"0"0,0 0 349 0 0,0 0-34 0 0,6-2-103 0 0,-4 1-756 0 0,0 1-1 0 0,-1 0 1 0 0,1-1-1 0 0,0 1 1 0 0,-1-1 0 0 0,1 0-1 0 0,0 0 1 0 0,-1 1-1 0 0,1-1 1 0 0,-1 0 0 0 0,1 0-1 0 0,-1 0 1 0 0,0-1-1 0 0,1 1 1 0 0,-1 0 0 0 0,0 0-1 0 0,0-1 1 0 0,0 1 0 0 0,0-1-1 0 0,0 1 1 0 0,0-1-1 0 0,0 1 1 0 0,0-1 0 0 0,-1 0-1 0 0,1 1 1 0 0,-1-1-1 0 0,1 0 1 0 0,-1 0 0 0 0,1 1-1 0 0,-1-1 1 0 0,0 0-1 0 0,0 0 1 0 0,0 0 0 0 0,0 1-1 0 0,0-1 1 0 0,-1 0 0 0 0,1 0-1 0 0,0 1 1 0 0,-1-1-1 0 0,0 0 1 0 0,1 1 0 0 0,-1-1-1 0 0,0 0 1 0 0,0 1-1 0 0,1-1 1 0 0,-1 1 0 0 0,0-1-1 0 0,-1 1 1 0 0,1-1-1 0 0,0 1 1 0 0,0 0 0 0 0,-1 0-1 0 0,1 0 1 0 0,0 0-1 0 0,-1 0 1 0 0,1 0 0 0 0,-2-1-72 0 0,0 0-14 0 0,1-1 0 0 0,-1 1 0 0 0,1 0 0 0 0,-1 0 0 0 0,0 0 0 0 0,0 0 0 0 0,1 0 0 0 0,-1 1 0 0 0,-1-1 0 0 0,1 1 0 0 0,0 0 0 0 0,0 0 0 0 0,0 0 0 0 0,-1 1 0 0 0,1-1 0 0 0,0 1 0 0 0,-1-1 0 0 0,1 1 0 0 0,0 0 0 0 0,-1 0 0 0 0,1 1 0 0 0,0-1 0 0 0,-1 1 0 0 0,1-1 0 0 0,0 1 0 0 0,0 0 0 0 0,-1 1 0 0 0,1-1 0 0 0,0 0 0 0 0,0 1 0 0 0,0 0 0 0 0,0-1 0 0 0,1 1 0 0 0,-1 1 0 0 0,0-1 0 0 0,1 0 0 0 0,0 0 0 0 0,-1 1 0 0 0,1-1 0 0 0,0 1 0 0 0,0 0 0 0 0,1 0 0 0 0,-1 0 0 0 0,0 0 0 0 0,1 0 0 0 0,0 0 0 0 0,0 0 0 0 0,0 0 0 0 0,0 1 0 0 0,0-1 0 0 0,0 0 0 0 0,1 1 0 0 0,0-1 0 0 0,0 4 14 0 0,0-5 37 0 0,0 1 1 0 0,0 0 0 0 0,0 0 0 0 0,0 0 0 0 0,1 0 0 0 0,0 0 0 0 0,-1 0 0 0 0,1-1 0 0 0,0 1-1 0 0,1 0 1 0 0,-1-1 0 0 0,0 1 0 0 0,1-1 0 0 0,-1 1 0 0 0,1-1 0 0 0,0 1 0 0 0,0-1-1 0 0,0 0 1 0 0,0 0 0 0 0,0 0 0 0 0,0 0 0 0 0,1-1 0 0 0,-1 1 0 0 0,1 0 0 0 0,-1-1-1 0 0,1 0 1 0 0,-1 0 0 0 0,1 1 0 0 0,0-1 0 0 0,0-1 0 0 0,-1 1 0 0 0,1 0 0 0 0,0-1-1 0 0,0 0 1 0 0,0 1 0 0 0,0-1 0 0 0,0 0 0 0 0,0 0 0 0 0,0-1 0 0 0,-1 1 0 0 0,1-1-1 0 0,0 1 1 0 0,0-1 0 0 0,0 0 0 0 0,-1 0 0 0 0,1 0 0 0 0,0-1 0 0 0,-1 1 0 0 0,1 0-1 0 0,-1-1 1 0 0,1 0 0 0 0,-1 0 0 0 0,1 0-38 0 0,8-14 377 0 0,-11 15-375 0 0,0 0 0 0 0,0 1 0 0 0,1-1-1 0 0,-1 1 1 0 0,0-1 0 0 0,0 1 0 0 0,0-1 0 0 0,1 0 0 0 0,-1 1-1 0 0,0-1 1 0 0,1 1 0 0 0,-1-1 0 0 0,0 1 0 0 0,1-1 0 0 0,-1 1-1 0 0,1 0 1 0 0,-1-1 0 0 0,1 1 0 0 0,-1-1 0 0 0,1 1 0 0 0,-1 0-1 0 0,1 0 1 0 0,-1-1 0 0 0,1 1 0 0 0,-1 0 0 0 0,1 0 0 0 0,-1-1-1 0 0,1 1 1 0 0,0 0 0 0 0,-1 0 0 0 0,1 0 0 0 0,-1 0 0 0 0,1 0-1 0 0,0 0 1 0 0,-1 0 0 0 0,1 0 0 0 0,-1 0 0 0 0,1 0 0 0 0,0 0-1 0 0,-1 1 1 0 0,1-1 0 0 0,-1 0 0 0 0,1 0 0 0 0,-1 0 0 0 0,1 1-1 0 0,-1-1 1 0 0,1 0 0 0 0,-1 1 0 0 0,1-1 0 0 0,-1 1 0 0 0,1-1-1 0 0,-1 0 1 0 0,1 1 0 0 0,-1-1 0 0 0,0 1 0 0 0,1-1 0 0 0,-1 1-1 0 0,0-1 1 0 0,1 1 0 0 0,-1-1 0 0 0,0 1 0 0 0,0 0 0 0 0,0-1 0 0 0,1 1-1 0 0,-1-1 1 0 0,0 1-2 0 0,4 4 68 0 0,0 0-1 0 0,0 0 1 0 0,0 0 0 0 0,-1 0-1 0 0,0 0 1 0 0,0 1-1 0 0,0-1 1 0 0,-1 1 0 0 0,0 0-1 0 0,0-1 1 0 0,0 1-1 0 0,-1 0 1 0 0,0 1 0 0 0,0-1-1 0 0,0 0 1 0 0,-1 0 0 0 0,0 0-1 0 0,0 0 1 0 0,-1 1-1 0 0,1-1 1 0 0,-1 0 0 0 0,-1 0-1 0 0,1 0 1 0 0,-1 0-1 0 0,-1 3-67 0 0,-61 29-1663 0 0,51-37-1063 0 0,1-3-2864 0 0</inkml:trace>
  <inkml:trace contextRef="#ctx0" brushRef="#br0" timeOffset="359.339">374 10 5244 0 0,'0'0'4302'0'0,"0"0"-3258"0"0,0 0-800 0 0,0 0 522 0 0,0 0 182 0 0,0 0-193 0 0,0 0-273 0 0,0 0-179 0 0,0 0-99 0 0,-1-10 727 0 0,4 10-926 0 0,0 0-1 0 0,-1 0 1 0 0,1 1-1 0 0,0-1 1 0 0,-1 1-1 0 0,1-1 0 0 0,-1 1 1 0 0,1 0-1 0 0,-1 0 1 0 0,1 0-1 0 0,-1 0 1 0 0,1 0-1 0 0,-1 1 0 0 0,0-1 1 0 0,0 1-1 0 0,0-1 1 0 0,0 1-1 0 0,0 0 0 0 0,0 0 1 0 0,0 0-1 0 0,0 0 1 0 0,-1 0-1 0 0,1 0 1 0 0,-1 0-1 0 0,1 1 0 0 0,-1-1 1 0 0,0 1-1 0 0,0-1 1 0 0,0 1-1 0 0,-1-1 1 0 0,1 1-1 0 0,0-1 0 0 0,-1 1 1 0 0,0 0-1 0 0,1-1 1 0 0,-1 1-1 0 0,0 0 1 0 0,-1-1-1 0 0,1 1 0 0 0,0 0 1 0 0,-1-1-1 0 0,1 1 1 0 0,-1-1-1 0 0,0 1 1 0 0,0 0-1 0 0,0-1 0 0 0,0 0 1 0 0,0 1-1 0 0,-1-1 1 0 0,1 0-1 0 0,-1 0 1 0 0,1 0-1 0 0,-1 1 0 0 0,0-2 1 0 0,0 1-1 0 0,0 0 1 0 0,0 0-1 0 0,-2 0-4 0 0,-52 40 1202 0 0,86-33-166 0 0,159 8-126 0 0,-60-8-5164 0 0,-94-8-1843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3:58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5428 0 0,'0'0'3069'0'0,"0"0"-3069"0"0,0 0-676 0 0,0 0-2381 0 0,0 0 45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14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334 195 7597 0 0,'0'0'4609'0'0,"0"0"-3190"0"0,0 0-1037 0 0,0 0 88 0 0,-6 0 216 0 0,-310-6 1385 0 0,304-2-4467 0 0,25-4-4788 0 0,8 4-202 0 0</inkml:trace>
  <inkml:trace contextRef="#ctx0" brushRef="#br0" timeOffset="234.347">350 110 11161 0 0,'0'0'1308'0'0,"0"0"-905"0"0,-7 0 114 0 0,-137-8 2859 0 0,-9 5-4290 0 0,158 1-3313 0 0,0 0-1444 0 0</inkml:trace>
  <inkml:trace contextRef="#ctx0" brushRef="#br0" timeOffset="484.322">302 1 768 0 0,'0'0'9076'0'0,"0"0"-6673"0"0,0 0-1854 0 0,5 7 538 0 0,70 77 1869 0 0,-66-77-2960 0 0,0 1-1 0 0,0-1 1 0 0,1 0-1 0 0,0-1 1 0 0,0 0-1 0 0,0-1 1 0 0,1 0 0 0 0,0-1-1 0 0,0 0 1 0 0,0 0-1 0 0,0-1 1 0 0,1-1-1 0 0,-1 0 1 0 0,10 0 4 0 0,-133 67 1755 0 0,84-45-1535 0 0,13-13-437 0 0,-14 13 186 0 0,12-6-5691 0 0,11-12-1315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18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4 12553 0 0,'0'0'3177'0'0,"6"-1"-2616"0"0,-4 1-542 0 0,0-1 0 0 0,1 1-1 0 0,-1-1 1 0 0,0 1 0 0 0,0 0-1 0 0,0 0 1 0 0,0 0-1 0 0,1 0 1 0 0,-1 0 0 0 0,0 0-1 0 0,0 0 1 0 0,0 1 0 0 0,0-1-1 0 0,1 1 1 0 0,-1 0-1 0 0,0 0 1 0 0,0-1 0 0 0,0 1-1 0 0,-1 1 1 0 0,1-1 0 0 0,0 0-1 0 0,0 0 1 0 0,0 1-1 0 0,-1-1 1 0 0,1 1 0 0 0,-1-1-1 0 0,1 1 1 0 0,-1 0-1 0 0,0-1 1 0 0,0 1 0 0 0,1 0-1 0 0,-1 0 1 0 0,0 0 0 0 0,-1 0-1 0 0,1 0 1 0 0,0 0-1 0 0,-1 0 1 0 0,1 0 0 0 0,-1 0-1 0 0,1 1 1 0 0,-1 0-19 0 0,1 3 124 0 0,0 1 0 0 0,0 0 0 0 0,-1-1 0 0 0,0 1 0 0 0,0 0 1 0 0,0-1-1 0 0,-1 1 0 0 0,0 0 0 0 0,-1-1 0 0 0,1 1 0 0 0,-1-1 0 0 0,0 1 0 0 0,-1-1 0 0 0,0 0 1 0 0,0 0-1 0 0,0 0 0 0 0,0 0 0 0 0,-1-1 0 0 0,-3 4-124 0 0,-62 54-3528 0 0,56-54-2460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18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17138 0 0,'0'0'3636'0'0,"0"0"-3636"0"0,0 0-720 0 0,0 0 720 0 0,0 0 40 0 0,0 0-32 0 0,0 0-8 0 0,0 0 0 0 0,0 0-524 0 0,0 0-4137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21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4712 0 0,'0'0'6080'0'0,"0"0"-4304"0"0,0 0-1549 0 0,0 0-102 0 0,0 0 153 0 0,0 0 109 0 0,-4 6 60 0 0,-8 27-88 0 0,0 1-1 0 0,2 0 1 0 0,2 0 0 0 0,1 1 0 0 0,2 0 0 0 0,1 0-1 0 0,2 0 1 0 0,1 1 0 0 0,4 27-359 0 0,-5-53 61 0 0,2 0 1 0 0,0-1-1 0 0,0 1 1 0 0,0 0-1 0 0,1-1 1 0 0,1 1-1 0 0,0 0 1 0 0,0-1-1 0 0,1 0 0 0 0,0 1 1 0 0,0-1-1 0 0,1 0 1 0 0,0-1-1 0 0,1 1 1 0 0,0-1-1 0 0,0 0 1 0 0,1 0-1 0 0,0 0 1 0 0,0-1-1 0 0,1 0 0 0 0,0 0 1 0 0,0-1-1 0 0,1 0 1 0 0,0 0-1 0 0,0 0 1 0 0,0-1-1 0 0,1-1 1 0 0,-1 1-1 0 0,1-1 1 0 0,0-1-1 0 0,0 0 0 0 0,1 0 1 0 0,-1 0-1 0 0,1-1 1 0 0,3-1-62 0 0,-12-1-3 0 0,1 0 0 0 0,-1 0 0 0 0,0-1 0 0 0,1 1 0 0 0,-1-1 0 0 0,0 1 0 0 0,1-1 0 0 0,-1 1 0 0 0,0-1 0 0 0,0 0 1 0 0,1 0-1 0 0,-1 0 0 0 0,0 0 0 0 0,0 0 0 0 0,0 0 0 0 0,0 0 0 0 0,0 0 0 0 0,0 0 0 0 0,0 0 0 0 0,-1 0 0 0 0,1 0 0 0 0,0-1 0 0 0,-1 1 0 0 0,1 0 1 0 0,-1-1-1 0 0,1 1 0 0 0,-1-1 0 0 0,1 1 0 0 0,-1 0 0 0 0,0-1 0 0 0,0 1 0 0 0,0-1 0 0 0,0 1 0 0 0,0-1 0 0 0,0 1 0 0 0,0 0 0 0 0,0-1 0 0 0,-1 1 1 0 0,1-1-1 0 0,-1 1 0 0 0,1 0 0 0 0,-1-1 0 0 0,1 1 0 0 0,-1 0 0 0 0,0-1 0 0 0,1 1 0 0 0,-1 0 0 0 0,0 0 0 0 0,0 0 0 0 0,0 0 0 0 0,0 0 0 0 0,0 0 1 0 0,0 0-1 0 0,0 0 0 0 0,0 0 0 0 0,-1 0 0 0 0,1 0 0 0 0,0 1 0 0 0,-1-1 0 0 0,1 1 0 0 0,-2-1 3 0 0,-7-17-85 0 0,65 78-416 0 0,55 39 1116 0 0,-162-81-196 0 0,-28 14 436 0 0,50-18-3269 0 0,-2-2-7079 0 0,28-11 864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37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8445 0 0,'0'0'4716'0'0,"0"0"-3804"0"0,0 0-1698 0 0,0 0 346 0 0,0 0 256 0 0,0 0 4 0 0,0 0-82 0 0,0 0-41 0 0,-5 0 41 0 0,4 0 266 0 0,0 1 1 0 0,0-1-1 0 0,1 0 1 0 0,-1 1-1 0 0,0-1 1 0 0,0 1-1 0 0,0 0 1 0 0,0-1-1 0 0,0 1 1 0 0,1 0-1 0 0,-1-1 1 0 0,0 1-1 0 0,1 0 1 0 0,-1 0-1 0 0,0-1 1 0 0,1 1-1 0 0,-1 0 1 0 0,1 0-1 0 0,-1 0 1 0 0,1 0-1 0 0,0 0 1 0 0,-1 0-1 0 0,1 0 1 0 0,0 0-1 0 0,0 0 1 0 0,-1 0-1 0 0,1 0 1 0 0,0 0-1 0 0,0 0 1 0 0,0 0-1 0 0,0 0 1 0 0,1 0-1 0 0,-1 0 1 0 0,0 0-1 0 0,0 0 1 0 0,1 0-1 0 0,-1 0 1 0 0,0 0-1 0 0,1 0 1 0 0,-1 0-1 0 0,1 0 1 0 0,-1 0-1 0 0,1 0 1 0 0,-1-1-1 0 0,1 1 1 0 0,0 0 0 0 0,0 0-1 0 0,-1-1 1 0 0,1 1-1 0 0,0 0 1 0 0,0-1-1 0 0,0 1 1 0 0,-1-1-1 0 0,1 1 1 0 0,0-1-1 0 0,0 1 1 0 0,0-1-1 0 0,0 0-4 0 0,7 14 243 0 0,-6-13-183 0 0,-1 0 0 0 0,1 1 0 0 0,-1-1-1 0 0,0 0 1 0 0,0 1 0 0 0,1-1 0 0 0,-1 1 0 0 0,0-1 0 0 0,0 1 0 0 0,0-1 0 0 0,0 1 0 0 0,-1 0 0 0 0,1-1 0 0 0,0 1 0 0 0,-1 0-1 0 0,1 0 1 0 0,-1 0 0 0 0,0 0 0 0 0,0-1 0 0 0,1 1 0 0 0,-1 0 0 0 0,0 0 0 0 0,0 0 0 0 0,-1 0 0 0 0,1 0 0 0 0,0-1 0 0 0,-1 1 0 0 0,1 0-1 0 0,-1 0 1 0 0,0 0 0 0 0,1-1 0 0 0,-1 1 0 0 0,0 0 0 0 0,0-1 0 0 0,0 1 0 0 0,0-1 0 0 0,0 1 0 0 0,0-1 0 0 0,-1 0 0 0 0,1 1-1 0 0,-1-1 1 0 0,1 0 0 0 0,0 0 0 0 0,-1 0 0 0 0,0 0 0 0 0,1 0 0 0 0,-1 0 0 0 0,0 0 0 0 0,1 0 0 0 0,-1-1 0 0 0,0 1 0 0 0,0-1-1 0 0,0 0 1 0 0,1 1 0 0 0,-1-1 0 0 0,0 0 0 0 0,0 0 0 0 0,0 0 0 0 0,0 0 0 0 0,0 0 0 0 0,1 0 0 0 0,-1-1-60 0 0,-35-13-953 0 0,21-7-6470 0 0,15 7 1176 0 0</inkml:trace>
  <inkml:trace contextRef="#ctx0" brushRef="#br0" timeOffset="297.159">194 121 3556 0 0,'0'0'5336'0'0,"0"0"-2485"0"0,0 0-2154 0 0,0 0-473 0 0,5 6 93 0 0,-4-4-429 0 0,-1 0 147 0 0,0-1 1 0 0,0 1-1 0 0,0 0 0 0 0,0-1 0 0 0,1 1 0 0 0,-1-1 0 0 0,0 1 0 0 0,1-1 0 0 0,-1 1 1 0 0,1-1-1 0 0,-1 1 0 0 0,1-1 0 0 0,0 0 0 0 0,0 1 0 0 0,0-1 0 0 0,0 0 0 0 0,0 0 1 0 0,0 1-1 0 0,0-1 0 0 0,0 0 0 0 0,0 0 0 0 0,0 0 0 0 0,0 0 0 0 0,1 0 0 0 0,-1-1 1 0 0,0 1-1 0 0,1 0 0 0 0,-1 0 0 0 0,1-1 0 0 0,-1 1 0 0 0,1-1 0 0 0,-1 0 0 0 0,1 1 0 0 0,-1-1 1 0 0,1 0-1 0 0,-1 0 0 0 0,1 0 0 0 0,0 0 0 0 0,-1 0 0 0 0,1 0 0 0 0,-1 0 0 0 0,1-1 1 0 0,-1 1-1 0 0,1 0 0 0 0,-1-1 0 0 0,1 0 0 0 0,-1 1 0 0 0,1-1 0 0 0,-1 0 0 0 0,0 1 1 0 0,1-1-1 0 0,-1 0 0 0 0,0 0 0 0 0,0 0 0 0 0,0 0 0 0 0,0 0 0 0 0,1-1 0 0 0,-1 1 1 0 0,-1 0-1 0 0,1 0 0 0 0,0-1 0 0 0,0 1 0 0 0,0-1 0 0 0,-1 1 0 0 0,1 0 0 0 0,0-2-35 0 0,-30 24-104 0 0,28-19 157 0 0,0 1 0 0 0,0-1 0 0 0,0 0 0 0 0,1 1 0 0 0,-1-1 0 0 0,1 1 1 0 0,-1-1-1 0 0,1 1 0 0 0,0-1 0 0 0,0 1 0 0 0,0-1 0 0 0,0 1 0 0 0,0-1 0 0 0,1 1 1 0 0,-1-1-1 0 0,1 1 0 0 0,0-1 0 0 0,-1 1 0 0 0,1-1 0 0 0,0 0 0 0 0,1 1 0 0 0,-1-1 1 0 0,0 0-1 0 0,1 0 0 0 0,-1 0 0 0 0,1 0 0 0 0,-1 0 0 0 0,1 0 0 0 0,0 0 0 0 0,0-1 1 0 0,0 1-1 0 0,0-1 0 0 0,0 1 0 0 0,0-1 0 0 0,0 0 0 0 0,1 0 0 0 0,-1 0 0 0 0,0 0 1 0 0,1 0-1 0 0,-1 0 0 0 0,3 0-53 0 0,55 14-1403 0 0,-7-14-7279 0 0,-30-5 1506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3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9489 0 0,'0'0'3242'0'0,"0"0"-2692"0"0,0 0-454 0 0,-6 8 142 0 0,-2 4-157 0 0,2 0 0 0 0,-1 1 1 0 0,2 0-1 0 0,-1 0 0 0 0,2 0 1 0 0,0 1-1 0 0,0-1 0 0 0,2 1 1 0 0,-1 0-1 0 0,2 0 0 0 0,-1 13-81 0 0,2-24 52 0 0,-1 0-1 0 0,1-1 0 0 0,-1 1 1 0 0,1 0-1 0 0,0-1 0 0 0,0 1 0 0 0,0 0 1 0 0,0 0-1 0 0,0-1 0 0 0,1 1 1 0 0,-1 0-1 0 0,1-1 0 0 0,0 1 0 0 0,0-1 1 0 0,0 1-1 0 0,0-1 0 0 0,0 1 1 0 0,0-1-1 0 0,1 0 0 0 0,-1 1 1 0 0,1-1-1 0 0,0 0 0 0 0,0 0 0 0 0,0 0 1 0 0,0 0-1 0 0,0 0 0 0 0,0-1 1 0 0,0 1-1 0 0,0-1 0 0 0,1 1 1 0 0,-1-1-1 0 0,0 0 0 0 0,1 0 0 0 0,-1 0 1 0 0,1 0-1 0 0,0 0 0 0 0,-1-1 1 0 0,1 1-1 0 0,0-1 0 0 0,-1 0 1 0 0,1 1-1 0 0,0-1 0 0 0,-1 0 0 0 0,1-1 1 0 0,0 1-1 0 0,0 0 0 0 0,-1-1 1 0 0,1 0-1 0 0,0 0-51 0 0,-1 0-25 0 0,-1 0 1 0 0,1-1-1 0 0,-1 1 1 0 0,0-1-1 0 0,1 1 1 0 0,-1-1-1 0 0,0 1 1 0 0,0-1-1 0 0,0 0 1 0 0,0 1-1 0 0,0-1 1 0 0,-1 0-1 0 0,1 0 1 0 0,-1 0-1 0 0,1 0 1 0 0,-1 0-1 0 0,1 0 1 0 0,-1 0-1 0 0,0 0 1 0 0,0 0-1 0 0,0 0 1 0 0,0 0-1 0 0,0 0 1 0 0,-1 0-1 0 0,1 1 1 0 0,0-1-1 0 0,-1 0 1 0 0,0 0-1 0 0,1 0 1 0 0,-1 0-1 0 0,0 0 1 0 0,0 1-1 0 0,0-1 1 0 0,0 0-1 0 0,0 1 1 0 0,0-1-1 0 0,-1 1 0 0 0,1-1 1 0 0,-1 1-1 0 0,1-1 1 0 0,-1 1-1 0 0,1 0 1 0 0,-1 0-1 0 0,1 0 1 0 0,-1 0-1 0 0,0 0 1 0 0,0 0-1 0 0,0 1 1 0 0,0-1-1 0 0,1 0 1 0 0,-1 1-1 0 0,0-1 1 0 0,0 1-1 0 0,0 0 1 0 0,0 0-1 0 0,0 0 1 0 0,0 0-1 0 0,0 0 1 0 0,0 0-1 0 0,0 0 1 0 0,0 1-1 0 0,0-1 1 0 0,-1 1 24 0 0,-13 9-1493 0 0,2-1-3713 0 0,3-4-990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27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356 120 3512 0 0,'0'0'5642'0'0,"0"0"-3885"0"0,0 0-1133 0 0,0 0 215 0 0,0 0-18 0 0,0 0-279 0 0,0 0 66 0 0,-9 0 222 0 0,-56 2 158 0 0,-204-16-303 0 0,257 9-1874 0 0,16-2-5607 0 0,11 1-99 0 0</inkml:trace>
  <inkml:trace contextRef="#ctx0" brushRef="#br0" timeOffset="234.569">361 41 3300 0 0,'0'0'7237'0'0,"0"0"-4388"0"0,0 0-1923 0 0,0 0-524 0 0,-8-2 107 0 0,-278-27 1328 0 0,275 27-3351 0 0,12-3-2769 0 0,3 2-2504 0 0</inkml:trace>
  <inkml:trace contextRef="#ctx0" brushRef="#br0" timeOffset="390.802">463 9 9461 0 0,'0'0'2170'0'0,"0"0"-1069"0"0,6 7-42 0 0,-3-3-889 0 0,1-1 0 0 0,-1 1 1 0 0,0 0-1 0 0,0 0 1 0 0,-1 0-1 0 0,1 0 1 0 0,-1 1-1 0 0,1-1 1 0 0,-2 1-1 0 0,1-1 0 0 0,0 1 1 0 0,-1 0-1 0 0,0 0 1 0 0,0-1-1 0 0,0 1 1 0 0,-1 0-1 0 0,1 0 1 0 0,-1 0-1 0 0,0 0 0 0 0,-1 0 1 0 0,1 0-1 0 0,-1 0 1 0 0,0-1-1 0 0,0 1 1 0 0,-1 0-1 0 0,1 0 1 0 0,-1-1-1 0 0,-1 3-170 0 0,-71 72 160 0 0,33-60-5608 0 0,28-17-1010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7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88 3024 0 0,'0'0'757'0'0,"0"0"1057"0"0,0 0-476 0 0,0 0-192 0 0,0 0 200 0 0,7 0-197 0 0,-5 0-1055 0 0,0 1 0 0 0,0-1 0 0 0,0 0 0 0 0,0 0 0 0 0,0 0 0 0 0,0 0-1 0 0,0 0 1 0 0,0 0 0 0 0,0 0 0 0 0,0-1 0 0 0,0 1 0 0 0,0-1 0 0 0,0 0 0 0 0,0 1-1 0 0,-1-1 1 0 0,1 0 0 0 0,0 0 0 0 0,0 0 0 0 0,-1 0 0 0 0,1 0 0 0 0,0-1 0 0 0,-1 1-1 0 0,0 0 1 0 0,1-1 0 0 0,-1 1 0 0 0,0-1 0 0 0,1 1 0 0 0,-1-1 0 0 0,0 0 0 0 0,0 0-1 0 0,0 1 1 0 0,-1-1 0 0 0,1 0 0 0 0,0 0 0 0 0,-1 0 0 0 0,1 0 0 0 0,-1 0 0 0 0,0 0-1 0 0,1 0 1 0 0,-1 0 0 0 0,0 0 0 0 0,0 0 0 0 0,0 0 0 0 0,-1 0 0 0 0,1 0 0 0 0,0 0-1 0 0,-1 0 1 0 0,1 0 0 0 0,-1 0 0 0 0,0 0-94 0 0,-1 0 12 0 0,0 0 0 0 0,0 0 0 0 0,0 0 0 0 0,0 0 0 0 0,0 0 0 0 0,0 1 0 0 0,-1-1 0 0 0,1 1 0 0 0,-1 0 0 0 0,1-1 0 0 0,-1 1 0 0 0,1 0 0 0 0,-1 0 0 0 0,0 1 0 0 0,0-1 0 0 0,1 1 0 0 0,-1-1 0 0 0,0 1 0 0 0,0 0 0 0 0,0 0 0 0 0,1 0 0 0 0,-1 0-1 0 0,0 1 1 0 0,0-1 0 0 0,1 1 0 0 0,-1-1 0 0 0,0 1 0 0 0,0 0 0 0 0,1 0 0 0 0,-1 0 0 0 0,1 1 0 0 0,-1-1 0 0 0,1 1 0 0 0,0-1 0 0 0,0 1 0 0 0,-1 0 0 0 0,0 1-12 0 0,-66 83 254 0 0,68-84-257 0 0,0 0 1 0 0,0 0-1 0 0,0 0 0 0 0,0 0 1 0 0,0 0-1 0 0,1 0 1 0 0,-1 0-1 0 0,1 0 0 0 0,0 0 1 0 0,-1 0-1 0 0,1 0 1 0 0,0 0-1 0 0,0 0 0 0 0,1 0 1 0 0,-1 0-1 0 0,0 1 1 0 0,1-1-1 0 0,-1 0 0 0 0,1 0 1 0 0,-1 0-1 0 0,1 0 1 0 0,0-1-1 0 0,0 1 0 0 0,0 0 1 0 0,0 0-1 0 0,0 0 1 0 0,0-1-1 0 0,1 1 0 0 0,-1 0 1 0 0,1-1-1 0 0,-1 1 1 0 0,1-1-1 0 0,-1 0 0 0 0,1 0 1 0 0,0 1-1 0 0,0-1 1 0 0,0 0-1 0 0,-1 0 0 0 0,1-1 1 0 0,0 1-1 0 0,0 0 0 0 0,0-1 1 0 0,0 1-1 0 0,0-1 1 0 0,1 1-1 0 0,1-1 3 0 0,94-27-1011 0 0,-97 26 1041 0 0,0 0 0 0 0,0 0-1 0 0,0 0 1 0 0,0-1 0 0 0,1 1-1 0 0,-1 0 1 0 0,0 1 0 0 0,1-1 0 0 0,-1 0-1 0 0,1 0 1 0 0,-1 0 0 0 0,1 1 0 0 0,-1-1-1 0 0,1 1 1 0 0,0-1 0 0 0,-1 1 0 0 0,1 0-1 0 0,-1 0 1 0 0,1 0 0 0 0,0 0 0 0 0,-1 0-1 0 0,1 0 1 0 0,0 0 0 0 0,-1 0 0 0 0,1 0-1 0 0,0 1 1 0 0,-1-1 0 0 0,1 1 0 0 0,-1-1-1 0 0,1 1 1 0 0,-1 0 0 0 0,1 0 0 0 0,-1 0-1 0 0,1-1 1 0 0,-1 1 0 0 0,0 0 0 0 0,0 1-1 0 0,1-1 1 0 0,-1 0 0 0 0,0 0 0 0 0,0 0-1 0 0,0 1 1 0 0,0-1 0 0 0,0 1 0 0 0,-1-1-1 0 0,1 1 1 0 0,0-1 0 0 0,-1 1-1 0 0,1-1 1 0 0,-1 1 0 0 0,1-1 0 0 0,-1 1-1 0 0,0 0 1 0 0,1-1 0 0 0,-1 1 0 0 0,0 0-1 0 0,0-1 1 0 0,0 1 0 0 0,-1 0 0 0 0,1-1-1 0 0,0 1 1 0 0,-1 0-30 0 0,3 4 116 0 0,-1 0 0 0 0,0 0 0 0 0,-1-1 0 0 0,1 1 0 0 0,-1 0-1 0 0,0 0 1 0 0,0 0 0 0 0,-1 0 0 0 0,0 0 0 0 0,0-1 0 0 0,0 1 0 0 0,-1 0 0 0 0,0-1-1 0 0,0 1 1 0 0,0-1 0 0 0,-1 1 0 0 0,1-1 0 0 0,-1 0 0 0 0,-1 0 0 0 0,1 0 0 0 0,-1-1-1 0 0,0 1 1 0 0,0-1 0 0 0,0 0 0 0 0,-4 3-116 0 0,4-4-148 0 0,0 0 0 0 0,-1-1 1 0 0,1 1-1 0 0,-1-1 0 0 0,0 0 0 0 0,0 0 0 0 0,0 0 0 0 0,0-1 1 0 0,0 0-1 0 0,0 0 0 0 0,0 0 0 0 0,0-1 0 0 0,0 1 0 0 0,-1-1 1 0 0,1 0-1 0 0,0-1 0 0 0,0 0 0 0 0,0 1 0 0 0,-3-2 148 0 0,-3-3-5444 0 0,5-7-5346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9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92 127 11597 0 0,'0'0'1302'0'0,"0"0"-875"0"0,0 0-104 0 0,7 0 271 0 0,-4 0-543 0 0,0 1 0 0 0,1-1 0 0 0,-1 1 0 0 0,0-1 0 0 0,0 0 0 0 0,1 0 0 0 0,-1-1 0 0 0,0 1 0 0 0,1-1 0 0 0,-1 1 0 0 0,0-1 0 0 0,0 0 0 0 0,0 0 1 0 0,0-1-1 0 0,0 1 0 0 0,0-1 0 0 0,0 1 0 0 0,0-1 0 0 0,0 0 0 0 0,-1 0 0 0 0,1 0 0 0 0,-1 0 0 0 0,1-1 0 0 0,-1 1 0 0 0,0 0 0 0 0,0-1 0 0 0,0 0 0 0 0,0 0 0 0 0,-1 1 1 0 0,1-1-1 0 0,-1 0 0 0 0,0 0 0 0 0,1-1 0 0 0,-1 1 0 0 0,-1 0 0 0 0,1 0 0 0 0,0 0 0 0 0,-1-1 0 0 0,0 1 0 0 0,1 0 0 0 0,-1-1 0 0 0,-1 1 0 0 0,1 0 0 0 0,0 0 0 0 0,-1-1 1 0 0,0-1-52 0 0,-3 1 23 0 0,1 1 1 0 0,-1 0-1 0 0,1 0 1 0 0,-1 1 0 0 0,0-1-1 0 0,0 1 1 0 0,0 0-1 0 0,-1 0 1 0 0,1 0 0 0 0,0 0-1 0 0,-1 1 1 0 0,1 0-1 0 0,-1 0 1 0 0,1 0 0 0 0,-1 1-1 0 0,0-1 1 0 0,1 1-1 0 0,-1 0 1 0 0,0 0 0 0 0,1 1-1 0 0,-1-1 1 0 0,0 1-1 0 0,1 0 1 0 0,-1 0 0 0 0,1 1-1 0 0,0-1 1 0 0,-1 1 0 0 0,1 0-1 0 0,0 0 1 0 0,0 1-1 0 0,0-1 1 0 0,0 1 0 0 0,0 0-1 0 0,1 0 1 0 0,-1 0-1 0 0,1 0 1 0 0,0 1 0 0 0,0-1-1 0 0,0 1 1 0 0,1 0-1 0 0,-1 0 1 0 0,1 0 0 0 0,0 0-1 0 0,0 0 1 0 0,0 1-1 0 0,0-1 1 0 0,1 1 0 0 0,0-1-1 0 0,-1 5-23 0 0,5-5 12 0 0,0 0-1 0 0,0 0 1 0 0,0-1-1 0 0,0 1 0 0 0,1-1 1 0 0,0 0-1 0 0,-1 0 1 0 0,1 0-1 0 0,0 0 1 0 0,1-1-1 0 0,-1 1 0 0 0,0-1 1 0 0,1 0-1 0 0,-1-1 1 0 0,1 1-1 0 0,-1-1 0 0 0,1 0 1 0 0,0 0-1 0 0,0 0 1 0 0,0-1-1 0 0,-1 1 1 0 0,1-1-1 0 0,0-1 0 0 0,0 1 1 0 0,0-1-1 0 0,0 1 1 0 0,-1-1-1 0 0,1 0 1 0 0,0-1-1 0 0,0 0-11 0 0,-3 1-4 0 0,0 0 0 0 0,0 0 0 0 0,0 1 0 0 0,0-1 0 0 0,0 0 0 0 0,0 1 0 0 0,0-1 1 0 0,0 1-1 0 0,0 0 0 0 0,1 0 0 0 0,-1 0 0 0 0,0 0 0 0 0,0 0 0 0 0,0 0 0 0 0,0 0 0 0 0,0 1 0 0 0,1-1 0 0 0,-1 1 0 0 0,0 0 0 0 0,0-1 0 0 0,0 1 0 0 0,0 0 1 0 0,-1 0-1 0 0,1 0 0 0 0,0 0 0 0 0,0 1 0 0 0,0-1 0 0 0,-1 1 0 0 0,1-1 0 0 0,-1 1 0 0 0,1-1 0 0 0,-1 1 0 0 0,0 0 0 0 0,0-1 0 0 0,1 1 0 0 0,-1 0 1 0 0,0 0-1 0 0,-1 0 0 0 0,1 0 0 0 0,0 0 0 0 0,0 0 0 0 0,-1 0 0 0 0,0 0 0 0 0,1 1 0 0 0,-1-1 0 0 0,0 0 0 0 0,0 0 0 0 0,0 2 4 0 0,2 0 53 0 0,-1 1-1 0 0,0 0 0 0 0,0 0 1 0 0,0-1-1 0 0,-1 1 0 0 0,1 0 1 0 0,-1 0-1 0 0,0 0 0 0 0,-1 0 1 0 0,1 0-1 0 0,-1 0 0 0 0,0 0 1 0 0,0 0-1 0 0,-1-1 0 0 0,1 1 1 0 0,-1 0-1 0 0,0-1 0 0 0,0 0 1 0 0,-1 1-1 0 0,1-1 0 0 0,-1 0 1 0 0,0 0-1 0 0,0 0 0 0 0,0 0 1 0 0,-1-1-1 0 0,1 1 0 0 0,-1-1 1 0 0,0 0-1 0 0,0 0 0 0 0,0 0 1 0 0,0-1-1 0 0,-1 0 0 0 0,1 1 1 0 0,-1-1-1 0 0,1-1 0 0 0,-1 1 1 0 0,0-1-1 0 0,1 0 0 0 0,-4 1-52 0 0,-57-5-1537 0 0,24-11-5343 0 0,24 3-154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9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0 14337 0 0,'0'0'3381'0'0,"0"0"-3381"0"0,0 0-12 0 0,0 0 12 0 0,-19 35 520 0 0,8-26-252 0 0,-4 1-104 0 0,-2 0-164 0 0,-4 1-420 0 0,-3 0-1184 0 0,9-4-2965 0 0,-4-2-5244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40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30 3252 0 0,'0'0'7029'0'0,"0"0"-4290"0"0,0 0-1924 0 0,0 0-136 0 0,0 0 404 0 0,0 0-120 0 0,0 0-379 0 0,0 0-322 0 0,0 0-85 0 0,-5 1 8 0 0,-122 3 274 0 0,76-21-3869 0 0,42 10-329 0 0,5-3-3699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40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11 12089 0 0,'0'0'2524'0'0,"0"0"-1932"0"0,0 0-440 0 0,0 0 448 0 0,0 0 305 0 0,0 0-133 0 0,-53 4-276 0 0,28-5-324 0 0,-4-1-112 0 0,0 0-60 0 0,0 0-1416 0 0,1 0-985 0 0,9-1-2851 0 0,-3 0-3589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25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2230 515 14485 0 0,'0'0'1354'0'0,"7"2"-1049"0"0,24 4 89 0 0,-24-3-363 0 0,1 0 0 0 0,-1 0 0 0 0,0 0-1 0 0,1-1 1 0 0,0 0 0 0 0,0-1 0 0 0,-1 0 0 0 0,1 0-1 0 0,0-1 1 0 0,0 1 0 0 0,0-2 0 0 0,0 1 0 0 0,0-1 0 0 0,-1-1-1 0 0,1 1 1 0 0,0-1 0 0 0,-1 0 0 0 0,1-1 0 0 0,-1 0-1 0 0,0 0 1 0 0,0-1 0 0 0,0 0 0 0 0,0 0 0 0 0,0 0-1 0 0,-1-1 1 0 0,0 0 0 0 0,0 0 0 0 0,1-2-31 0 0,-6 3-26 0 0,0 0-1 0 0,0 1 1 0 0,0-1 0 0 0,0 0 0 0 0,-1 0 0 0 0,1 0-1 0 0,-1 0 1 0 0,0 0 0 0 0,-1 0 0 0 0,1 0-1 0 0,0 1 1 0 0,-1-1 0 0 0,0 0 0 0 0,0 0-1 0 0,0 0 1 0 0,-1 1 0 0 0,1-1 0 0 0,-1 1-1 0 0,0-1 1 0 0,0 1 0 0 0,0-1 0 0 0,0 1-1 0 0,-1 0 1 0 0,1 0 0 0 0,-1 0 0 0 0,0 0 0 0 0,1 1-1 0 0,-1-1 1 0 0,-1 1 0 0 0,1 0 0 0 0,0 0-1 0 0,-1 0 1 0 0,1 0 0 0 0,-1 0 0 0 0,1 1-1 0 0,-1 0 1 0 0,-2-1 26 0 0,3 3 26 0 0,1 1 0 0 0,0 0 1 0 0,0 0-1 0 0,0 0 0 0 0,0 1 0 0 0,0-1 0 0 0,0 0 0 0 0,1 1 0 0 0,-1-1 0 0 0,1 1 1 0 0,0-1-1 0 0,0 1 0 0 0,0 0 0 0 0,0 0 0 0 0,0-1 0 0 0,0 1 0 0 0,1 0 0 0 0,-1 0 1 0 0,1 0-1 0 0,0 0 0 0 0,0 0 0 0 0,0 0 0 0 0,0-1 0 0 0,0 2-26 0 0,0 3 93 0 0,-45 292 2365 0 0,44-262-3238 0 0,1-29-8316 0 0,5-12-300 0 0</inkml:trace>
  <inkml:trace contextRef="#ctx0" brushRef="#br0" timeOffset="265.603">2455 695 16498 0 0,'0'0'1380'0'0,"0"0"-1380"0"0,-48-7 0 0 0,12 1 112 0 0,-14 1 0 0 0,-3-3-112 0 0,1 1-1256 0 0,13 1-3249 0 0,6-3-7176 0 0</inkml:trace>
  <inkml:trace contextRef="#ctx0" brushRef="#br0" timeOffset="-484.52">1837 739 11477 0 0,'0'0'4436'0'0,"0"0"-4436"0"0,0 0 224 0 0,0 0-224 0 0,0 0 433 0 0,0 0-61 0 0,-54 3-184 0 0,30-6-140 0 0,-4 0-48 0 0,4 0-1513 0 0,-1-1-803 0 0,8-1-2868 0 0,4-8-2981 0 0</inkml:trace>
  <inkml:trace contextRef="#ctx0" brushRef="#br0" timeOffset="-250.173">1886 625 14793 0 0,'0'0'1789'0'0,"0"0"-1477"0"0,0 0 384 0 0,0 0-364 0 0,0 0 16 0 0,-37-2-28 0 0,13 1-172 0 0,-2-1-148 0 0,-3 0 0 0 0,-2 0-628 0 0,5 2-752 0 0,1-2-949 0 0,10 1-3139 0 0,3-6-3465 0 0</inkml:trace>
  <inkml:trace contextRef="#ctx0" brushRef="#br0" timeOffset="-734.495">1287 582 1188 0 0,'0'0'7545'0'0,"0"0"-4716"0"0,0 0-2286 0 0,0 0-325 0 0,0 0 235 0 0,0 0-58 0 0,0 0-37 0 0,0 0-58 0 0,0 0-137 0 0,16 5 1614 0 0,-19-2-1781 0 0,1-1-1 0 0,-1 0 0 0 0,0 1 0 0 0,0-2 0 0 0,0 1 0 0 0,0 0 0 0 0,0-1 0 0 0,0 1 0 0 0,-1-1 0 0 0,1 0 1 0 0,-1 0-1 0 0,1 0 0 0 0,-1 0 0 0 0,1-1 0 0 0,-1 1 0 0 0,1-1 0 0 0,-1 0 0 0 0,1 0 0 0 0,-1-1 0 0 0,1 1 1 0 0,-1-1-1 0 0,1 1 0 0 0,-1-1 0 0 0,1 0 0 0 0,0 0 0 0 0,-1-1 0 0 0,1 1 0 0 0,0-1 0 0 0,0 1 0 0 0,0-1 1 0 0,0 0-1 0 0,0 0 0 0 0,0-1 0 0 0,1 1 0 0 0,-1-1 0 0 0,1 1 0 0 0,-1-1 0 0 0,1 0 0 0 0,0 0 0 0 0,0 1 1 0 0,0-2-1 0 0,1 1 0 0 0,-1 0 0 0 0,1 0 0 0 0,-1 0 0 0 0,1-1 0 0 0,0 1 0 0 0,0-1 0 0 0,1 1 0 0 0,-1-1 1 0 0,1 1-1 0 0,0-1 0 0 0,0 1 0 0 0,0-1 0 0 0,0 1 0 0 0,1-1 0 0 0,-1 1 0 0 0,1-1 0 0 0,0 1 0 0 0,0-1 1 0 0,0 1-1 0 0,0 0 0 0 0,1-1 0 0 0,-1 1 0 0 0,1 0 0 0 0,0 0 0 0 0,0 0 0 0 0,0 0 0 0 0,2-1 5 0 0,-10 8 45 0 0,1 2 0 0 0,0-1 0 0 0,0 0 0 0 0,0 1 0 0 0,1 0 0 0 0,-1 0 0 0 0,1 0 0 0 0,1 1 0 0 0,-1-1 0 0 0,1 1 0 0 0,1 0 0 0 0,-1 0 0 0 0,1 0 0 0 0,0 0 0 0 0,0 0 0 0 0,1 3-45 0 0,4-7 52 0 0,0-1 0 0 0,0 0 0 0 0,0 0 0 0 0,0-1 0 0 0,0 1 0 0 0,0-1 0 0 0,1 1 0 0 0,-1-1 0 0 0,1 0 0 0 0,-1-1 0 0 0,1 1 0 0 0,-1 0 0 0 0,1-1 0 0 0,-1 0 0 0 0,1 0 0 0 0,0 0 0 0 0,-1 0 0 0 0,1 0 0 0 0,-1-1 0 0 0,1 0 0 0 0,-1 0 0 0 0,1 0 0 0 0,2-1-52 0 0,32-13 200 0 0,-36 13-193 0 0,0 0-1 0 0,0 0 1 0 0,0 1-1 0 0,0-1 1 0 0,1 1-1 0 0,-1-1 1 0 0,0 1-1 0 0,1 0 1 0 0,-1 0-1 0 0,1 0 1 0 0,-1 0 0 0 0,1 0-1 0 0,-1 1 1 0 0,1-1-1 0 0,0 1 1 0 0,-1 0-1 0 0,1 0 1 0 0,-1 0-1 0 0,1 0 1 0 0,0 0-1 0 0,-1 0 1 0 0,1 1 0 0 0,0-1-1 0 0,-1 1 1 0 0,1 0-1 0 0,-1 0 1 0 0,1 0-1 0 0,-1 0 1 0 0,0 0-1 0 0,1 0 1 0 0,-1 1 0 0 0,0-1-1 0 0,0 1 1 0 0,0-1-1 0 0,0 1 1 0 0,0 0-1 0 0,0 0 1 0 0,0 0-1 0 0,1 2-6 0 0,1 1 53 0 0,-1 1-1 0 0,1 0 0 0 0,-1 0 1 0 0,0 0-1 0 0,-1 1 0 0 0,1-1 1 0 0,-1 0-1 0 0,-1 1 1 0 0,1 0-1 0 0,-1-1 0 0 0,0 1 1 0 0,-1 0-1 0 0,1 0 0 0 0,-1-1 1 0 0,-1 1-1 0 0,1 0 0 0 0,-1 0 1 0 0,0-1-1 0 0,-1 1 1 0 0,0-1-1 0 0,0 1 0 0 0,0-1 1 0 0,-1 1-1 0 0,1-1 0 0 0,-2 0 1 0 0,1 0-1 0 0,-1-1 0 0 0,0 1 1 0 0,0-1-1 0 0,0 0 1 0 0,-1 0-1 0 0,0 0 0 0 0,0 0 1 0 0,0-1-1 0 0,0 0 0 0 0,-1 0 1 0 0,1 0-1 0 0,-1-1 0 0 0,0 0 1 0 0,0 0-1 0 0,-1 0 0 0 0,1-1 1 0 0,-4 1-53 0 0,-42-3-1991 0 0,21-14-6735 0 0,18-2-527 0 0</inkml:trace>
  <inkml:trace contextRef="#ctx0" brushRef="#br0" timeOffset="531.198">1193 486 2640 0 0,'0'0'1116'0'0,"0"0"2256"0"0,0 0-1364 0 0,0 0-818 0 0,0 0-104 0 0,0 0-112 0 0,0 0-284 0 0,0 0-298 0 0,39-3-333 0 0,-31 6 180 0 0,0-1 0 0 0,1 2 0 0 0,-1-1 0 0 0,0 1 0 0 0,-1 0 0 0 0,1 1 0 0 0,-1 0 0 0 0,0 0 0 0 0,0 1 0 0 0,0 0 0 0 0,-1 0 0 0 0,0 0 0 0 0,0 1 0 0 0,-1 0 0 0 0,4 5-239 0 0,-12 7-443 0 0,-10-17-4379 0 0,2-9-3709 0 0</inkml:trace>
  <inkml:trace contextRef="#ctx0" brushRef="#br0" timeOffset="-1796.894">385 288 2784 0 0,'0'0'6197'0'0,"0"0"-3492"0"0,0 0-1878 0 0,0 0-465 0 0,0 7 604 0 0,-3 261 4047 0 0,4-250-6290 0 0,11-26-6885 0 0,1-8-1065 0 0</inkml:trace>
  <inkml:trace contextRef="#ctx0" brushRef="#br0" timeOffset="-1546.912">611 288 13269 0 0,'0'0'2392'0'0,"0"0"-1471"0"0,0 0-585 0 0,0 0 48 0 0,0 0 200 0 0,-49-7 72 0 0,27 5-264 0 0,-6 2-244 0 0,0 0-148 0 0,-2 0-8 0 0,2 2 0 0 0,4 1-52 0 0,4-1-904 0 0,6 1-881 0 0,3 0-2675 0 0,10-3-3653 0 0</inkml:trace>
  <inkml:trace contextRef="#ctx0" brushRef="#br0" timeOffset="-1281.315">639 443 4760 0 0,'0'0'9073'0'0,"0"0"-7641"0"0,0 0-1232 0 0,0 0 364 0 0,-49-1 217 0 0,25-3-245 0 0,-1 3-340 0 0,-4-1-196 0 0,5 2-4 0 0,-1 0-764 0 0,4 0-1185 0 0,5 0-2479 0 0,5 0-4933 0 0</inkml:trace>
  <inkml:trace contextRef="#ctx0" brushRef="#br0" timeOffset="-1015.715">770 604 9081 0 0,'0'0'5976'0'0,"0"0"-4651"0"0,0 0-305 0 0,0 0-92 0 0,0 0-284 0 0,0 0-340 0 0,0 0-304 0 0,0 0-72 0 0,0 0 24 0 0,0 0-432 0 0,-9 4-1468 0 0,9-4-3581 0 0,3-5-5116 0 0</inkml:trace>
  <inkml:trace contextRef="#ctx0" brushRef="#br0" timeOffset="8330.462">355 88 1148 0 0,'0'0'456'0'0,"0"0"24"0"0,0 0 42 0 0,7-1-236 0 0,80-16 224 0 0,30-7-949 0 0,1 6 1 0 0,0 4-1 0 0,45 4 439 0 0,-132 8 155 0 0,0 1 1 0 0,-1 1-1 0 0,1 2 0 0 0,0 1 1 0 0,0 1-1 0 0,-1 2 0 0 0,0 1 0 0 0,0 2 1 0 0,0 0-1 0 0,-1 2 0 0 0,-1 1 0 0 0,0 2 1 0 0,-1 0-1 0 0,0 2 0 0 0,-1 1 0 0 0,-1 1 1 0 0,17 16-156 0 0,-18-12-84 0 0,-2 1 0 0 0,-1 1 1 0 0,-1 1-1 0 0,-1 1 0 0 0,-1 0 0 0 0,-1 2 1 0 0,-2-1-1 0 0,-1 2 0 0 0,-1 0 0 0 0,-1 1 1 0 0,-2 0-1 0 0,-1 1 0 0 0,-1 0 0 0 0,-1 0 1 0 0,-2 1-1 0 0,-2 0 0 0 0,-1-1 0 0 0,-1 7 84 0 0,-6-20 232 0 0,0-1-1 0 0,-2 0 1 0 0,0 0-1 0 0,-1-1 0 0 0,-1 1 1 0 0,0-2-1 0 0,-1 1 1 0 0,-1-1-1 0 0,0-1 0 0 0,-1 0 1 0 0,-1-1-1 0 0,0 0 1 0 0,0-1-1 0 0,-2 0 0 0 0,1-1-231 0 0,-46 46-126 0 0,42-37 182 0 0,0-1 1 0 0,-2-1-1 0 0,0 0 1 0 0,0-2 0 0 0,-2 0-1 0 0,0-2 1 0 0,-1 0 0 0 0,0-1-1 0 0,-1-2 1 0 0,-1 0-1 0 0,1-2 1 0 0,-17 4-57 0 0,-24-1 26 0 0,-1-3-1 0 0,-1-3 1 0 0,0-3 0 0 0,1-2-1 0 0,-19-5-25 0 0,74 4 0 0 0,-36-3-19 0 0,1-1 0 0 0,-1-2 0 0 0,1-3-1 0 0,0-1 1 0 0,1-3 0 0 0,0-1 0 0 0,1-2 0 0 0,1-2 0 0 0,1-2 0 0 0,-1-3 19 0 0,23 9 187 0 0,1 0 1 0 0,1-2 0 0 0,0 0 0 0 0,1-1 0 0 0,1 0-1 0 0,0-2 1 0 0,2 0 0 0 0,0 0 0 0 0,1-2-1 0 0,1 1 1 0 0,1-2 0 0 0,1 1 0 0 0,1-1 0 0 0,1-1-1 0 0,0 0 1 0 0,2 0 0 0 0,0-3-188 0 0,-10-26 200 0 0,8 33-262 0 0,0-1 0 0 0,1 0-1 0 0,1-1 1 0 0,0 0 0 0 0,2 0-1 0 0,1 0 1 0 0,0 0 0 0 0,2 0-1 0 0,0-1 1 0 0,1 1 0 0 0,1-1-1 0 0,2 1 1 0 0,0 0 0 0 0,1 0-1 0 0,1 0 1 0 0,0 1 0 0 0,2-1 0 0 0,1 0 62 0 0,-1 8-15 0 0,0 0 1 0 0,1 0 0 0 0,0 1-1 0 0,1 0 1 0 0,0 1 0 0 0,1 0 0 0 0,1 0-1 0 0,-1 1 1 0 0,2 0 0 0 0,-1 1 0 0 0,1 1-1 0 0,1 0 1 0 0,-1 0 0 0 0,1 1 0 0 0,3 0 14 0 0,87-13-6042 0 0,-85 20 3180 0 0</inkml:trace>
  <inkml:trace contextRef="#ctx0" brushRef="#br0" timeOffset="17212.515">2480 991 312 0 0,'0'0'647'0'0,"-9"2"-175"0"0,-2 2-251 0 0,0-1-1 0 0,0 0 1 0 0,-1-1-1 0 0,1 0 0 0 0,-1 0 1 0 0,1-2-1 0 0,-1 1 1 0 0,0-1-1 0 0,1-1 0 0 0,-1 0 1 0 0,1-1-1 0 0,-1 0 1 0 0,1-1-1 0 0,0 0 0 0 0,0 0 1 0 0,0-1-1 0 0,0-1 1 0 0,0 0-1 0 0,1-1 0 0 0,0 0 1 0 0,0 0-1 0 0,1-1 1 0 0,0 0-1 0 0,0 0 0 0 0,-6-8-220 0 0,-12-24 136 0 0,2-1-1 0 0,2-1 0 0 0,2-1 1 0 0,1-2-1 0 0,-4-19-135 0 0,19 50-385 0 0,0 0-1 0 0,1 0 1 0 0,1-1-1 0 0,0 0 1 0 0,1 1-1 0 0,0-1 1 0 0,1 0-1 0 0,0 0 1 0 0,2 0-1 0 0,0 0 1 0 0,0 0-1 0 0,1 0 1 0 0,1 1-1 0 0,0-1 1 0 0,1 1-1 0 0,4-12 386 0 0,5-3-1254 0 0</inkml:trace>
  <inkml:trace contextRef="#ctx0" brushRef="#br0" timeOffset="17462.496">2202 278 716 0 0,'13'-5'244'0'0,"1"1"-1"0"0,0 1 1 0 0,0 0 0 0 0,1 0 0 0 0,-1 2-1 0 0,0 0 1 0 0,1 0 0 0 0,-1 1-1 0 0,1 1 1 0 0,-1 1 0 0 0,0 0-1 0 0,1 0 1 0 0,-1 2 0 0 0,0 0-1 0 0,-1 0 1 0 0,1 1 0 0 0,-1 1-1 0 0,0 0 1 0 0,0 1 0 0 0,-1 1 0 0 0,1 0-1 0 0,-2 0 1 0 0,1 1 0 0 0,-1 0-1 0 0,-1 1 1 0 0,2 2-244 0 0,1 0 133 0 0,0 0 0 0 0,-1 0 0 0 0,-1 1 0 0 0,1 1 0 0 0,-2-1 0 0 0,0 2 1 0 0,-1 0-1 0 0,-1 0 0 0 0,0 0 0 0 0,-1 1 0 0 0,0 0 0 0 0,-1 1 0 0 0,-1-1 0 0 0,-1 1 0 0 0,0 0 0 0 0,-2 0 0 0 0,1 1 0 0 0,-2-1 0 0 0,-1 0 1 0 0,0 1-1 0 0,-1-1 0 0 0,0 0 0 0 0,-2 1 0 0 0,0-1 0 0 0,-1 0 0 0 0,-1-1 0 0 0,0 1 0 0 0,-1-1 0 0 0,-1 0 0 0 0,-8 14-133 0 0,6-20 62 0 0,-1 0-1 0 0,0 0 0 0 0,0-1 1 0 0,-1 0-1 0 0,0-1 0 0 0,-1 0 1 0 0,0-1-1 0 0,0 0 0 0 0,0-1 0 0 0,-1 0 1 0 0,0-1-1 0 0,-5 1-61 0 0,-60 4-4870 0 0,50-13-2040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41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0 273 1448 0 0,'0'0'6293'0'0,"0"0"-4408"0"0,0 0-1149 0 0,0 0 678 0 0,0 0 269 0 0,0 0-369 0 0,0 0-523 0 0,0 0-375 0 0,0 0-207 0 0,5 1-65 0 0,4 2-25 0 0,0 0-1 0 0,0-1 0 0 0,0-1 0 0 0,1 1 1 0 0,-1-1-1 0 0,1-1 0 0 0,-1 0 0 0 0,1 0 0 0 0,-1-1 1 0 0,1 0-1 0 0,-1 0 0 0 0,1-1 0 0 0,-1-1 0 0 0,0 1 1 0 0,0-2-1 0 0,0 1 0 0 0,0-1 0 0 0,-1 0 1 0 0,0-1-1 0 0,2-1-118 0 0,-9 2-47 0 0,0 1 0 0 0,0-1 0 0 0,0 0 0 0 0,0 1 0 0 0,-1-1 0 0 0,0 0 0 0 0,0 0 0 0 0,0 0 0 0 0,0 1 0 0 0,0-1 0 0 0,-1 0 0 0 0,1 0 0 0 0,-1 1 0 0 0,0-1 0 0 0,0 0 0 0 0,-1 1 0 0 0,1-1 0 0 0,-1 1 0 0 0,0-1 0 0 0,0 1 0 0 0,0 0 1 0 0,0 0-1 0 0,0 0 0 0 0,-1 0 0 0 0,1 0 0 0 0,-1 1 0 0 0,0-1 0 0 0,0 1 0 0 0,0-1 0 0 0,0 1 0 0 0,0 0 0 0 0,-1 0 0 0 0,1 1 0 0 0,0-1 0 0 0,-1 1 0 0 0,0-1 0 0 0,1 1 0 0 0,-1 0 0 0 0,0 0 0 0 0,1 1 0 0 0,-3-1 47 0 0,3 3 11 0 0,-1 1 0 0 0,1-1 0 0 0,0 1 0 0 0,0 0 0 0 0,0 0 0 0 0,0 0 0 0 0,0 0-1 0 0,1 0 1 0 0,0 1 0 0 0,-1-1 0 0 0,1 1 0 0 0,0 0 0 0 0,1-1 0 0 0,-1 1 0 0 0,1 0 0 0 0,-1 0 0 0 0,1 0 0 0 0,0 0-1 0 0,1 0 1 0 0,-1 0 0 0 0,1 1 0 0 0,0-1 0 0 0,0 0 0 0 0,0 0 0 0 0,1 4-11 0 0,-8 93 962 0 0,0 10-711 0 0,5-35-3384 0 0,3-78-1247 0 0,2-3-1797 0 0</inkml:trace>
  <inkml:trace contextRef="#ctx0" brushRef="#br0" timeOffset="234.351">206 470 12297 0 0,'0'0'1964'0'0,"0"0"-1900"0"0,0 0-64 0 0,0 0 784 0 0,0 0 32 0 0,-47 4-271 0 0,25-5-197 0 0,1-2-224 0 0,-1-1-124 0 0,1 0-1041 0 0,2-3-1487 0 0,3 4-3460 0 0,2-7-1397 0 0</inkml:trace>
  <inkml:trace contextRef="#ctx0" brushRef="#br0" timeOffset="406.343">485 1 16662 0 0,'0'0'1512'0'0,"0"0"-1512"0"0,0 0-172 0 0,0 0 172 0 0,-20 38 396 0 0,7-24-76 0 0,-2 4-36 0 0,-2 1-64 0 0,-1 0-196 0 0,-5 1-24 0 0,3 0-588 0 0,5-6-1672 0 0,1 1-6813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8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 14693 0 0,'2'8'1686'0'0,"8"255"1089"0"0,-5-244-4406 0 0,1-17-4492 0 0,-2-8 67 0 0</inkml:trace>
  <inkml:trace contextRef="#ctx0" brushRef="#br0" timeOffset="249.975">258 18 14337 0 0,'0'0'1944'0'0,"0"0"-1719"0"0,0 0-225 0 0,0 0 636 0 0,0 0 132 0 0,-46 1-136 0 0,22-1-200 0 0,-2-3-236 0 0,-2 0-188 0 0,0 0 4 0 0,1 0-12 0 0,4 2-336 0 0,4-1-332 0 0,5 1-744 0 0,7 0-1149 0 0,1 1-2679 0 0,10-1-3085 0 0</inkml:trace>
  <inkml:trace contextRef="#ctx0" brushRef="#br0" timeOffset="421.832">241 113 12045 0 0,'0'0'2260'0'0,"0"0"-2252"0"0,0 0 672 0 0,-44 2 556 0 0,27-3-411 0 0,-1 0-501 0 0,-5-1-264 0 0,6 2-60 0 0,-3 0-8 0 0,3 0-436 0 0,1 0-713 0 0,3 1-699 0 0,4 0-2364 0 0,6-1-2913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8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73 9565 0 0,'0'0'5364'0'0,"0"0"-5364"0"0,0 0 4 0 0,0 0 144 0 0,-40 2 632 0 0,20-3-272 0 0,-5 0-107 0 0,-1-1-189 0 0,-2 0-152 0 0,0-1-8 0 0,2 0-52 0 0,3-1-500 0 0,-1-2-785 0 0,7 0-895 0 0,6 1-2556 0 0,4-8-3121 0 0</inkml:trace>
  <inkml:trace contextRef="#ctx0" brushRef="#br0" timeOffset="156.233">112 0 8309 0 0,'0'0'2936'0'0,"0"0"-1472"0"0,27 44 188 0 0,-21-27 0 0 0,-1 2-487 0 0,-3-1-405 0 0,-2-2-340 0 0,-2 0-248 0 0,1-3-64 0 0,-6 0-20 0 0,4-2 0 0 0,0-2-88 0 0,0-2-88 0 0,2-3-776 0 0,1-1-973 0 0,0-1-2459 0 0,5-5-3621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3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 14437 0 0,'0'0'691'0'0,"-7"2"-430"0"0,4-1-256 0 0,-1 1 0 0 0,0 0 0 0 0,0 0 1 0 0,1 0-1 0 0,-1 0 0 0 0,1 0 0 0 0,0 1 1 0 0,0 0-1 0 0,0 0 0 0 0,0-1 0 0 0,0 2 0 0 0,1-1 1 0 0,-1 0-1 0 0,1 0 0 0 0,0 1 0 0 0,0 0 1 0 0,0-1-1 0 0,0 1 0 0 0,0 0 0 0 0,1 0 1 0 0,0 0-1 0 0,0 0 0 0 0,0 0 0 0 0,0 0 0 0 0,1 0 1 0 0,0 0-1 0 0,0 0 0 0 0,0 0 0 0 0,0 0 1 0 0,0 0-1 0 0,1 0 0 0 0,0 2-5 0 0,0-4 22 0 0,1 0 0 0 0,0 1 1 0 0,-1-1-1 0 0,1 0 0 0 0,0 0 0 0 0,0 0 0 0 0,1 0 0 0 0,-1 0 0 0 0,0-1 0 0 0,0 1 1 0 0,1-1-1 0 0,-1 0 0 0 0,1 1 0 0 0,-1-1 0 0 0,1 0 0 0 0,0 0 0 0 0,0-1 1 0 0,-1 1-1 0 0,1-1 0 0 0,0 1 0 0 0,0-1 0 0 0,-1 0 0 0 0,1 0 0 0 0,0 0 1 0 0,0 0-1 0 0,0 0 0 0 0,0-1 0 0 0,-1 1 0 0 0,1-1 0 0 0,0 0 0 0 0,-1 0 1 0 0,1 0-1 0 0,0 0 0 0 0,-1 0 0 0 0,1-1 0 0 0,-1 1 0 0 0,0-1 0 0 0,0 0 1 0 0,1 1-1 0 0,-1-1 0 0 0,0 0 0 0 0,0 0 0 0 0,0 0 0 0 0,-1-1 0 0 0,1 1 1 0 0,-1 0-1 0 0,1-1 0 0 0,-1 1 0 0 0,0-1 0 0 0,0 1 0 0 0,0-1 0 0 0,0 0 1 0 0,0-1-23 0 0,11-13-438 0 0,-13 49 415 0 0,0-10 311 0 0,-8 56-331 0 0,1-44-3636 0 0,6-27 2196 0 0,1 2-5973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7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245 140 116 0 0,'0'0'10752'0'0,"0"0"-7359"0"0,0 0-2714 0 0,0 0 49 0 0,0 0 114 0 0,0 0-146 0 0,0 0-208 0 0,0 0-174 0 0,-8-1-114 0 0,-140 1 636 0 0,104 1-4310 0 0,2 0-5347 0 0,39-1 2072 0 0</inkml:trace>
  <inkml:trace contextRef="#ctx0" brushRef="#br0" timeOffset="358.085">443 1 12377 0 0,'0'0'2136'0'0,"0"0"-2136"0"0,0 0 0 0 0,0 0 168 0 0,0 0 324 0 0,-20 33-128 0 0,10-22 64 0 0,-4 1-192 0 0,-1 2-92 0 0,-3 0-144 0 0,4 1-684 0 0,2-3-1364 0 0,3 0-3812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36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1032 0 0,'0'0'6545'0'0,"0"0"-3760"0"0,0 0-1322 0 0,0 0-196 0 0,0 0-304 0 0,0 0-489 0 0,0 0-268 0 0,0 0 271 0 0,-1 9 271 0 0,0 55 358 0 0,-21 125-146 0 0,20-186-3402 0 0,7-13-5375 0 0,4-6 50 0 0</inkml:trace>
  <inkml:trace contextRef="#ctx0" brushRef="#br0" timeOffset="408.45">264 82 2812 0 0,'0'0'6817'0'0,"0"0"-4449"0"0,0 0-2032 0 0,0 0 456 0 0,0 0 492 0 0,0 0-124 0 0,-40 9-428 0 0,23-9-307 0 0,-3 0-249 0 0,-1 0-164 0 0,1 0-8 0 0,0 2-4 0 0,3 0-793 0 0,3 0-727 0 0,2-1-1108 0 0,4-1-3048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17.6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1065 739 11701 0 0,'0'0'5513'0'0,"0"0"-4981"0"0,0 0-432 0 0,0 0 320 0 0,0 0-308 0 0,0 0-16 0 0,0 0 164 0 0,-36-3-168 0 0,15 2-92 0 0,0-1-52 0 0,-3-1-736 0 0,1 0-392 0 0,4-1-669 0 0,3 0-2007 0 0,5-7-3461 0 0</inkml:trace>
  <inkml:trace contextRef="#ctx0" brushRef="#br0" timeOffset="234.351">1119 626 14017 0 0,'0'0'1880'0'0,"0"0"-1644"0"0,0 0 381 0 0,0 0-277 0 0,0 0 20 0 0,0 0 24 0 0,-54-10-100 0 0,30 7-172 0 0,-2-2-108 0 0,-2 1-4 0 0,4 1-420 0 0,1-2-640 0 0,5 0-761 0 0,8 1-1095 0 0,6-5-3628 0 0</inkml:trace>
  <inkml:trace contextRef="#ctx0" brushRef="#br0" timeOffset="-1140.722">244 449 6777 0 0,'0'0'6301'0'0,"2"7"-4834"0"0,3 7-1166 0 0,0 1 0 0 0,-1 1 1 0 0,-1-1-1 0 0,-1 0 0 0 0,0 1 0 0 0,-1-1 0 0 0,0 1 0 0 0,-1 0 0 0 0,-1-1 0 0 0,-1 1 0 0 0,0-1 0 0 0,-1 1 0 0 0,-1-1 0 0 0,-4 12-301 0 0,8-27-373 0 0,-1 5 76 0 0,2-6-5643 0 0,7-11-369 0 0</inkml:trace>
  <inkml:trace contextRef="#ctx0" brushRef="#br0" timeOffset="-890.747">442 424 5825 0 0,'0'0'7492'0'0,"0"0"-6464"0"0,0 0-928 0 0,0 0 192 0 0,0 0 452 0 0,-50 0 0 0 0,22 0-279 0 0,-1 1-265 0 0,0-1-156 0 0,-1 2-44 0 0,6 0-753 0 0,-4 0-655 0 0,9 1-1024 0 0,6 0-2632 0 0,7-3-2213 0 0</inkml:trace>
  <inkml:trace contextRef="#ctx0" brushRef="#br0" timeOffset="-624.938">465 597 9793 0 0,'0'0'1624'0'0,"0"0"-1316"0"0,0 0 680 0 0,0 0 312 0 0,-52 3-276 0 0,34-5-408 0 0,-6-1-376 0 0,3 1-192 0 0,-2 1-48 0 0,2 0-136 0 0,2 1-984 0 0,2-1-496 0 0,4 0-1416 0 0,4-3-3853 0 0</inkml:trace>
  <inkml:trace contextRef="#ctx0" brushRef="#br0" timeOffset="-359.341">703 255 14969 0 0,'0'0'1489'0'0,"0"0"-1489"0"0,0 0 0 0 0,0 0 424 0 0,0 0-128 0 0,-40 44-108 0 0,28-33 12 0 0,-1 0-76 0 0,-2 4-124 0 0,2-2-624 0 0,0 0-1017 0 0,4-3-3003 0 0,2 2-4105 0 0</inkml:trace>
  <inkml:trace contextRef="#ctx0" brushRef="#br0" timeOffset="29423.549">589 865 952 0 0,'0'0'1311'0'0,"6"0"548"0"0,18-1-1892 0 0,0-1 0 0 0,0-1 0 0 0,0-1 0 0 0,-1-2 0 0 0,1 0 0 0 0,-1-1 0 0 0,-1-2 0 0 0,1 0 0 0 0,-2-1 0 0 0,1-2 0 0 0,-1 0 0 0 0,-1-1 0 0 0,0-1 0 0 0,-1 0 0 0 0,1-4 33 0 0,-7 8 91 0 0,-1-1 0 0 0,-1-1 1 0 0,0 0-1 0 0,0-1 0 0 0,-1 0 0 0 0,-1 0 0 0 0,0-1 0 0 0,-1 0 0 0 0,-1 0 1 0 0,0-1-1 0 0,-1 0 0 0 0,0-1 0 0 0,-2 1 0 0 0,1-1 0 0 0,-2 0 1 0 0,0 0-1 0 0,-1 0 0 0 0,-1 0 0 0 0,0 0 0 0 0,-1-1 0 0 0,-1 1 1 0 0,-2-14-92 0 0,0 11 46 0 0,0 0 0 0 0,-1 1 0 0 0,-1 0 1 0 0,-1 0-1 0 0,-1 1 0 0 0,0-1 1 0 0,-1 1-1 0 0,-1 1 0 0 0,0 0 0 0 0,-1 0 1 0 0,-1 1-1 0 0,-1 0 0 0 0,0 1 1 0 0,-1 0-1 0 0,0 1 0 0 0,-1 0 0 0 0,0 1 1 0 0,-1 1-1 0 0,-1 0 0 0 0,0 1 1 0 0,-13-6-47 0 0,-1 6-35 0 0,0 1 0 0 0,0 2-1 0 0,-1 1 1 0 0,0 1 0 0 0,0 2 0 0 0,0 1 0 0 0,0 1 0 0 0,0 2 0 0 0,-1 1 0 0 0,1 1 0 0 0,1 2 0 0 0,-1 1 0 0 0,1 2 0 0 0,0 1 0 0 0,0 1 0 0 0,1 1 0 0 0,0 2 0 0 0,1 0 0 0 0,1 2 0 0 0,0 2 0 0 0,1 0 0 0 0,1 2 0 0 0,-18 16 35 0 0,32-25 54 0 0,0 0 1 0 0,1 1-1 0 0,0 0 1 0 0,0 1 0 0 0,1 0-1 0 0,1 0 1 0 0,0 1 0 0 0,1 0-1 0 0,0 0 1 0 0,1 1 0 0 0,1 0-1 0 0,0 0 1 0 0,1 0 0 0 0,0 1-1 0 0,1-1 1 0 0,1 1-1 0 0,0 0 1 0 0,1 0 0 0 0,0 0-1 0 0,2-1 1 0 0,0 1 0 0 0,0 0-1 0 0,1 0 1 0 0,4 13-55 0 0,-3-9 192 0 0,1 0 0 0 0,1 0 0 0 0,0 0 1 0 0,1 0-1 0 0,2-1 0 0 0,-1 0 0 0 0,2 0 0 0 0,1-1 0 0 0,0 0 0 0 0,1-1 0 0 0,0 0 1 0 0,2-1-1 0 0,-1 0 0 0 0,2-1 0 0 0,0 0 0 0 0,1-1 0 0 0,0-1 0 0 0,1 0 1 0 0,1-1-1 0 0,-1-1 0 0 0,2 0 0 0 0,-1-2 0 0 0,1 0 0 0 0,0-1 0 0 0,1 0 1 0 0,0-2-1 0 0,0 0 0 0 0,8 0-192 0 0,118-17-441 0 0,-119 8-2260 0 0,-11 1-1799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4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14661 0 0,'0'0'3425'0'0,"0"0"-3425"0"0,0 0-260 0 0,0 0 260 0 0,-42 30 380 0 0,27-19-204 0 0,-2 0-92 0 0,-1 3-84 0 0,1 0-888 0 0,0 1-1041 0 0,4-5-2527 0 0,2 1-4181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5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31 12417 0 0,'0'0'3100'0'0,"0"0"-2488"0"0,0 0-468 0 0,0 0 493 0 0,0 0 159 0 0,-41 3-216 0 0,23-5-344 0 0,-4-1-224 0 0,4 2-12 0 0,-6-2-164 0 0,6 0-604 0 0,2 1-529 0 0,1-3-1127 0 0,7 1-2828 0 0,8-7-3377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5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20 6157 0 0,'0'0'10677'0'0,"0"0"-9569"0"0,0 0-1108 0 0,0 0 0 0 0,0 0 196 0 0,-59-4 100 0 0,21 1-184 0 0,-9 2-112 0 0,0 0-232 0 0,7 1-1316 0 0,10-1-1341 0 0,12 0-3179 0 0,-3-7-1741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4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37 1684 0 0,'0'0'8522'0'0,"0"0"-5885"0"0,0 0-2235 0 0,1 6 186 0 0,2 233 4602 0 0,-3-232-5782 0 0,-3 16 1511 0 0,6-23-9163 0 0,3-14 1370 0 0</inkml:trace>
  <inkml:trace contextRef="#ctx0" brushRef="#br0" timeOffset="234.357">234 0 13965 0 0,'0'0'1668'0'0,"0"0"-1644"0"0,0 0 216 0 0,0 0 36 0 0,0 0 365 0 0,0 0-5 0 0,-45 2-116 0 0,25-1-348 0 0,-2 3-168 0 0,-1-2 8 0 0,-2 0-4 0 0,4 0-8 0 0,-2 1-800 0 0,5 0-641 0 0,1 0-767 0 0,2-1-2428 0 0,10-2-3537 0 0</inkml:trace>
  <inkml:trace contextRef="#ctx0" brushRef="#br0" timeOffset="484.332">313 148 12553 0 0,'0'0'3032'0'0,"0"0"-3032"0"0,0 0 176 0 0,-33 5 88 0 0,15-4 293 0 0,-6 0-309 0 0,2 0-148 0 0,-5 1-100 0 0,2 1-8 0 0,0 0-364 0 0,2 0-461 0 0,2-1-443 0 0,4-1-1068 0 0,5-1-3012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2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380 206 1720 0 0,'0'0'5011'0'0,"0"0"-2346"0"0,0 0-1202 0 0,0 0-641 0 0,0 0-277 0 0,-8 0 152 0 0,-336-14 3695 0 0,316 9-4921 0 0,36-5-3823 0 0,67-2-4914 0 0,-41 7 6098 0 0</inkml:trace>
  <inkml:trace contextRef="#ctx0" brushRef="#br0" timeOffset="234.357">340 121 1800 0 0,'0'0'5062'0'0,"0"0"-3032"0"0,0 0-895 0 0,0 0 214 0 0,0 0-371 0 0,-6-2-559 0 0,-226-16 630 0 0,184 18-2770 0 0,46 0-614 0 0,2 0-1914 0 0</inkml:trace>
  <inkml:trace contextRef="#ctx0" brushRef="#br0" timeOffset="478.984">336 0 10305 0 0,'0'0'1267'0'0,"0"0"-687"0"0,0 0-284 0 0,0 0 153 0 0,0 0-143 0 0,0 0-214 0 0,0 0-30 0 0,6 6 90 0 0,13 14 54 0 0,2-1 0 0 0,0-1 1 0 0,1-1-1 0 0,1-1 0 0 0,0-1 0 0 0,1-1 1 0 0,1-1-1 0 0,0-1 0 0 0,27 8-206 0 0,-115 51 3022 0 0,35-45-3505 0 0,-33 34 1621 0 0,45-38-4652 0 0,4 0-4029 0 0,12-20-442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00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297 123 4636 0 0,'0'0'7102'0'0,"0"0"-4957"0"0,0 0-1699 0 0,0 0 214 0 0,0 0 222 0 0,0 0-241 0 0,0 0-327 0 0,0 0-167 0 0,4-2-117 0 0,-1 2-27 0 0,0 0-1 0 0,-1 0 1 0 0,1 0 0 0 0,0-1-1 0 0,-1 0 1 0 0,1 1 0 0 0,0-1-1 0 0,-1 0 1 0 0,1 0 0 0 0,-1 0 0 0 0,1-1-1 0 0,-1 1 1 0 0,0-1 0 0 0,0 1-1 0 0,1-1 1 0 0,-1 0 0 0 0,0 0-1 0 0,0 1 1 0 0,-1-2 0 0 0,1 1 0 0 0,0 0-1 0 0,-1 0 1 0 0,1 0 0 0 0,-1-1-1 0 0,0 1 1 0 0,1-1 0 0 0,-1 1-1 0 0,-1-1 1 0 0,1 0 0 0 0,0 1 0 0 0,0-1-1 0 0,-1 0 1 0 0,0 1 0 0 0,1-1-1 0 0,-1 0 1 0 0,0 1 0 0 0,-1-1-1 0 0,1 0 1 0 0,0 0 0 0 0,-1 1 0 0 0,1-1-1 0 0,-1 0 1 0 0,0 1 0 0 0,0-1-1 0 0,0 1 1 0 0,0-1 0 0 0,0 1-1 0 0,-1-1 1 0 0,1 1 0 0 0,-1 0 0 0 0,0 0-1 0 0,1 0 1 0 0,-1 0 0 0 0,0 0-1 0 0,0 0 1 0 0,0 0 0 0 0,-1 0-1 0 0,1 1 1 0 0,0 0 0 0 0,-1-1 0 0 0,0 0-3 0 0,-3 2 23 0 0,0-1 0 0 0,0 1 0 0 0,0 0 0 0 0,0 1 0 0 0,0 0 1 0 0,0-1-1 0 0,0 2 0 0 0,1-1 0 0 0,-1 1 0 0 0,0 0 0 0 0,1 0 1 0 0,-1 0-1 0 0,1 1 0 0 0,-1 0 0 0 0,1 0 0 0 0,0 0 0 0 0,1 1 1 0 0,-1 0-1 0 0,0 0 0 0 0,1 0 0 0 0,0 0 0 0 0,0 1 0 0 0,0-1 1 0 0,1 1-1 0 0,-1 0 0 0 0,1 0 0 0 0,0 1 0 0 0,1-1 0 0 0,-1 0 1 0 0,1 1-1 0 0,0 0 0 0 0,1-1 0 0 0,-1 1 0 0 0,1 0 0 0 0,0 0 1 0 0,0 5-24 0 0,3-9 57 0 0,0 0 0 0 0,0 1 1 0 0,0-1-1 0 0,0 0 1 0 0,0 0-1 0 0,0 0 1 0 0,0 0-1 0 0,1-1 0 0 0,-1 1 1 0 0,1-1-1 0 0,-1 1 1 0 0,1-1-1 0 0,0 0 0 0 0,-1 0 1 0 0,1 0-1 0 0,0 0 1 0 0,0 0-1 0 0,0-1 0 0 0,0 0 1 0 0,-1 1-1 0 0,1-1 1 0 0,0 0-1 0 0,0 0 1 0 0,0 0-1 0 0,0-1 0 0 0,0 1 1 0 0,0-1-1 0 0,0 0 1 0 0,-1 1-1 0 0,1-1 0 0 0,0-1 1 0 0,0 1-1 0 0,-1 0 1 0 0,1-1-1 0 0,-1 1 0 0 0,2-2-56 0 0,73-38 95 0 0,-32 114-538 0 0,-41-68 470 0 0,-2 1-1 0 0,1-1 1 0 0,-1 1-1 0 0,0-1 1 0 0,0 1-1 0 0,0-1 0 0 0,-1 1 1 0 0,0 0-1 0 0,0 0 1 0 0,0 0-1 0 0,-1 0 1 0 0,0 0-1 0 0,0 0 1 0 0,-1-1-1 0 0,1 1 1 0 0,-1 0-1 0 0,0 0 1 0 0,-1 0-1 0 0,0-1 1 0 0,0 1-1 0 0,0 0 1 0 0,0-1-1 0 0,-1 0 0 0 0,0 0 1 0 0,0 1-1 0 0,0-2 1 0 0,-1 1-1 0 0,1 0 1 0 0,-1-1-1 0 0,-1 0 1 0 0,1 1-1 0 0,0-2 1 0 0,-1 1-1 0 0,0 0 1 0 0,0-1-1 0 0,0 0 1 0 0,0 0-1 0 0,-1-1 1 0 0,-2 2-28 0 0,-12 3-72 0 0,-1 0 0 0 0,-1-2 0 0 0,1 0 1 0 0,-1-1-1 0 0,1-1 0 0 0,-1-2 1 0 0,0 0-1 0 0,0-1 0 0 0,0-1 1 0 0,0-1-1 0 0,-20-4 72 0 0,16-5-3210 0 0,7-10-5481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07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27 124 2600 0 0,'0'0'6681'0'0,"0"0"-4436"0"0,0 0-1553 0 0,0 0-398 0 0,0 0-59 0 0,0 0 57 0 0,0 0 2 0 0,0 0 79 0 0,7 3-64 0 0,-4-1-271 0 0,-1-1 0 0 0,0 1 1 0 0,1-1-1 0 0,-1 1 0 0 0,1-1 1 0 0,0 0-1 0 0,-1 0 0 0 0,1 0 1 0 0,0 0-1 0 0,-1-1 0 0 0,1 1 1 0 0,0-1-1 0 0,0 1 0 0 0,0-1 1 0 0,0 0-1 0 0,-1 0 0 0 0,1-1 1 0 0,0 1-1 0 0,0 0 0 0 0,0-1 1 0 0,0 0-1 0 0,-1 1 0 0 0,1-1 1 0 0,0 0-1 0 0,-1-1 0 0 0,1 1 1 0 0,-1 0-1 0 0,1-1 0 0 0,-1 1 1 0 0,0-1-1 0 0,1 0 0 0 0,-1 0 1 0 0,0 0-1 0 0,0 0 0 0 0,0 0 1 0 0,-1 0-1 0 0,1-1 0 0 0,0 1 1 0 0,-1-1-1 0 0,0 1 0 0 0,1-1 1 0 0,-1 1-1 0 0,0-1 0 0 0,0 0 1 0 0,-1 1-1 0 0,1-1 0 0 0,0 0 1 0 0,-1 0-1 0 0,0 0 0 0 0,0-1-38 0 0,-48-72-617 0 0,28 120 308 0 0,-28 174 1859 0 0,61-189-2854 0 0,1-15-2933 0 0,-9-8-624 0 0</inkml:trace>
  <inkml:trace contextRef="#ctx0" brushRef="#br0" timeOffset="249.98">172 257 10589 0 0,'0'0'1516'0'0,"0"0"-964"0"0,0 0-348 0 0,0 0 320 0 0,-49-8-40 0 0,30 6-204 0 0,-3 0-204 0 0,5 1-76 0 0,-1 1-548 0 0,-2 0-1164 0 0,7 0-1124 0 0,-1-1-3925 0 0</inkml:trace>
  <inkml:trace contextRef="#ctx0" brushRef="#br0" timeOffset="414.92">371 289 5977 0 0,'0'0'4728'0'0,"0"0"-3475"0"0,0 0-953 0 0,0 0 19 0 0,-7 5 387 0 0,-132 90 2560 0 0,-14-4-3542 0 0,148-88-289 0 0,-12 7-961 0 0,7-1-5297 0 0,9-6-536 0 0</inkml:trace>
  <inkml:trace contextRef="#ctx0" brushRef="#br0" timeOffset="774.259">335 489 5565 0 0,'0'0'4716'0'0,"0"0"-3338"0"0,0 0-981 0 0,0 0 213 0 0,0 0-33 0 0,0 0-289 0 0,0 0-242 0 0,0 0-326 0 0,-38-18 461 0 0,35 19-127 0 0,1-1 0 0 0,-1 1 0 0 0,1-1-1 0 0,-1 1 1 0 0,1 0 0 0 0,-1 0 0 0 0,1 0 0 0 0,-1 0 0 0 0,1 0 0 0 0,0 1 0 0 0,0-1-1 0 0,0 1 1 0 0,0-1 0 0 0,0 1 0 0 0,0 0 0 0 0,0 0 0 0 0,0 0 0 0 0,1 0 0 0 0,-1 0 0 0 0,1 0-1 0 0,-1 0 1 0 0,1 0 0 0 0,0 1 0 0 0,0-1 0 0 0,0 1 0 0 0,0-1 0 0 0,0 1 0 0 0,1-1-1 0 0,-1 1 1 0 0,1-1 0 0 0,-1 1 0 0 0,1-1 0 0 0,0 1 0 0 0,0 0 0 0 0,0-1 0 0 0,1 1 0 0 0,-1-1-1 0 0,1 3-53 0 0,0-4 37 0 0,1 1 0 0 0,-1-1-1 0 0,0 0 1 0 0,1 1-1 0 0,-1-1 1 0 0,1 0 0 0 0,-1 0-1 0 0,1 0 1 0 0,0 0 0 0 0,-1-1-1 0 0,1 1 1 0 0,0 0-1 0 0,0-1 1 0 0,-1 1 0 0 0,1-1-1 0 0,0 0 1 0 0,0 1-1 0 0,0-1 1 0 0,0 0 0 0 0,0 0-1 0 0,-1 0 1 0 0,1 0 0 0 0,0-1-1 0 0,0 1 1 0 0,0 0-1 0 0,0-1 1 0 0,-1 1 0 0 0,1-1-1 0 0,0 0 1 0 0,0 1-1 0 0,-1-1 1 0 0,1 0 0 0 0,-1 0-1 0 0,1 0 1 0 0,-1-1 0 0 0,1 1-1 0 0,0-1-36 0 0,17-4 16 0 0,-16 8-11 0 0,0 0 0 0 0,0 0-1 0 0,0 1 1 0 0,0-1 0 0 0,0 1 0 0 0,-1 0 0 0 0,1 0-1 0 0,-1 0 1 0 0,0 0 0 0 0,0 0 0 0 0,0 1-1 0 0,0-1 1 0 0,-1 1 0 0 0,1-1 0 0 0,-1 1-1 0 0,0-1 1 0 0,0 1 0 0 0,0 0 0 0 0,-1 0-1 0 0,1-1 1 0 0,-1 1 0 0 0,0 3-5 0 0,0-2 54 0 0,0 0 0 0 0,-1 1 1 0 0,0-1-1 0 0,0 0 0 0 0,0 0 0 0 0,-1 0 0 0 0,1 0 1 0 0,-1 0-1 0 0,0 0 0 0 0,-1 0 0 0 0,1-1 1 0 0,-1 1-1 0 0,0-1 0 0 0,0 1 0 0 0,-1-1 1 0 0,1 0-1 0 0,-1 0 0 0 0,0-1 0 0 0,0 1 0 0 0,0-1 1 0 0,0 0-1 0 0,0 0 0 0 0,-1 0 0 0 0,0-1 1 0 0,1 1-1 0 0,-1-1 0 0 0,0 0 0 0 0,0-1 1 0 0,0 1-1 0 0,0-1 0 0 0,-1 0 0 0 0,1 0-54 0 0,-72 9-4053 0 0,43-13-2601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4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8461 0 0,'0'0'4410'0'0,"0"0"-3460"0"0,0 0-759 0 0,0 0-12 0 0,0 0 168 0 0,0 0-36 0 0,0 0-84 0 0,0 0-126 0 0,5-2-247 0 0,88 20 938 0 0,-90-18-741 0 0,-1 1 0 0 0,0 1 0 0 0,0-1 0 0 0,0 0 1 0 0,0 0-1 0 0,-1 1 0 0 0,1-1 0 0 0,0 1 0 0 0,-1-1 0 0 0,1 1 0 0 0,-1 0 0 0 0,1 0 0 0 0,-1 0 0 0 0,0 0 0 0 0,1 0 1 0 0,-1 0-1 0 0,0 0 0 0 0,-1 0 0 0 0,1 0 0 0 0,0 1 0 0 0,-1-1 0 0 0,1 0 0 0 0,-1 0 0 0 0,1 1 0 0 0,-1-1 0 0 0,0 0 1 0 0,0 1-1 0 0,0-1 0 0 0,0 0 0 0 0,-1 0 0 0 0,1 1 0 0 0,-1-1 0 0 0,1 0 0 0 0,-1 0 0 0 0,0 1 0 0 0,0-1 1 0 0,0 0-1 0 0,0 0 0 0 0,0 0 0 0 0,0 0 0 0 0,-1 0 0 0 0,0 0-51 0 0,-69 96 729 0 0,141-84 311 0 0,-68-14-1183 0 0,64-3-1096 0 0,-44-2-2086 0 0,-1-2-3829 0 0,-10 0-487 0 0</inkml:trace>
  <inkml:trace contextRef="#ctx0" brushRef="#br0" timeOffset="463.748">284 75 3192 0 0,'0'0'7074'0'0,"0"0"-4938"0"0,0 0-1806 0 0,0 0-127 0 0,0 0-265 0 0,6-1-53 0 0,110 23 778 0 0,-114-21-527 0 0,1 0-1 0 0,0 0 1 0 0,0 1 0 0 0,0-1-1 0 0,-1 1 1 0 0,1 0-1 0 0,-1 0 1 0 0,0 0-1 0 0,1 0 1 0 0,-1 0 0 0 0,0 0-1 0 0,0 1 1 0 0,0-1-1 0 0,-1 1 1 0 0,1-1-1 0 0,0 1 1 0 0,-1 0 0 0 0,0 0-1 0 0,0-1 1 0 0,0 1-1 0 0,0 0 1 0 0,0 0-1 0 0,0 0 1 0 0,-1 0 0 0 0,1 0-1 0 0,-1 1 1 0 0,0-1-1 0 0,0 0 1 0 0,0 0-1 0 0,0 0 1 0 0,-1 0 0 0 0,1 0-1 0 0,-1 0 1 0 0,0 0-1 0 0,0 0 1 0 0,0 0-1 0 0,0 0 1 0 0,-1 1-136 0 0,-7 17 395 0 0,-15 45 782 0 0,18-21-4734 0 0,6-46-2436 0 0,2-2 3025 0 0,5-11-4659 0 0</inkml:trace>
  <inkml:trace contextRef="#ctx0" brushRef="#br0" timeOffset="712.572">494 235 14585 0 0,'0'0'3117'0'0,"0"0"-3045"0"0,-34 1-72 0 0,13-4 568 0 0,-10-3-568 0 0,-7-2-556 0 0,-8-4-1769 0 0,5 1-3691 0 0,5-3-3265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56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41 623 9281 0 0,'0'0'1251'0'0,"0"0"-1388"0"0,0 0-153 0 0,0 0 463 0 0,0 0 258 0 0,0 0-165 0 0,0 0-130 0 0,-1 5 90 0 0,0-2-123 0 0,0-1 0 0 0,1 0 0 0 0,0 1 0 0 0,-1-1 0 0 0,1 1 0 0 0,0-1-1 0 0,0 1 1 0 0,0-1 0 0 0,1 1 0 0 0,-1-1 0 0 0,0 1 0 0 0,1-1 0 0 0,0 0 0 0 0,-1 1 0 0 0,1-1 0 0 0,0 0 0 0 0,0 0 0 0 0,1 1-1 0 0,-1-1 1 0 0,0 0 0 0 0,1 0 0 0 0,-1 0 0 0 0,1 0 0 0 0,0-1 0 0 0,-1 1 0 0 0,1 0 0 0 0,0-1 0 0 0,0 1 0 0 0,0-1 0 0 0,0 0-1 0 0,1 1 1 0 0,-1-1 0 0 0,0 0 0 0 0,0 0 0 0 0,1-1 0 0 0,-1 1 0 0 0,0 0 0 0 0,1-1 0 0 0,1 1-103 0 0,96-2 568 0 0,-97 1-561 0 0,-1 0 0 0 0,1-1 1 0 0,-1 1-1 0 0,0-1 0 0 0,1 1 1 0 0,-1-1-1 0 0,0 0 0 0 0,1 0 0 0 0,-1 0 1 0 0,0 0-1 0 0,0 0 0 0 0,0-1 1 0 0,0 1-1 0 0,0-1 0 0 0,0 1 1 0 0,0-1-1 0 0,0 0 0 0 0,-1 1 0 0 0,1-1 1 0 0,-1 0-1 0 0,1 0 0 0 0,-1 0 1 0 0,0 0-1 0 0,0-1 0 0 0,0 1 1 0 0,0 0-1 0 0,0 0 0 0 0,0-1 0 0 0,-1 1 1 0 0,1 0-1 0 0,-1-1 0 0 0,1 1 1 0 0,-1-1-1 0 0,0 1 0 0 0,0-1 1 0 0,0 1-1 0 0,0 0 0 0 0,-1-3-7 0 0,-2-1-27 0 0,0 1 0 0 0,0-1 1 0 0,-1 1-1 0 0,1 0 0 0 0,-1 0 0 0 0,0 0 0 0 0,-1 1 0 0 0,1 0 0 0 0,-1 0 0 0 0,0 0 1 0 0,0 0-1 0 0,0 0 0 0 0,-1 1 0 0 0,1 0 0 0 0,-1 0 0 0 0,1 1 0 0 0,-1 0 0 0 0,0 0 1 0 0,0 0-1 0 0,0 0 0 0 0,0 1 0 0 0,-1 0 0 0 0,1 1 0 0 0,0-1 0 0 0,0 1 0 0 0,-4 0 27 0 0,6 4 65 0 0,1-1-1 0 0,-1 1 0 0 0,1 0 0 0 0,0 0 0 0 0,0 0 0 0 0,0 0 0 0 0,1 0 1 0 0,0 1-1 0 0,-1 0 0 0 0,2-1 0 0 0,-1 1 0 0 0,0 0 0 0 0,1 0 0 0 0,0-1 1 0 0,0 1-1 0 0,0 0 0 0 0,1 0 0 0 0,0 0 0 0 0,0 0 0 0 0,0 0 0 0 0,0 0 1 0 0,1 0-1 0 0,1 4-64 0 0,-2 5 209 0 0,3 112 1367 0 0,1-13-1161 0 0,-7-49-4325 0 0,4-72-989 0 0,3-6-3301 0 0</inkml:trace>
  <inkml:trace contextRef="#ctx0" brushRef="#br0" timeOffset="234.351">201 894 6261 0 0,'0'0'7960'0'0,"0"0"-7152"0"0,0 0-760 0 0,0 0 280 0 0,0 0 388 0 0,0 0 113 0 0,-48 12-133 0 0,26-12-360 0 0,-3 0-224 0 0,0 0-112 0 0,0 0-1136 0 0,2 0-1037 0 0,6-3-2983 0 0,1-2-4309 0 0</inkml:trace>
  <inkml:trace contextRef="#ctx0" brushRef="#br0" timeOffset="390.589">517 445 17282 0 0,'0'0'1276'0'0,"0"0"-1276"0"0,0 0-76 0 0,-7 37 76 0 0,-5-20 396 0 0,-2 0-212 0 0,-11 5-184 0 0,-12 4-136 0 0,1-5-1484 0 0,7-5-3989 0 0,-1-7-5672 0 0</inkml:trace>
  <inkml:trace contextRef="#ctx0" brushRef="#br0" timeOffset="1674.01">840 989 13489 0 0,'0'0'1824'0'0,"0"0"-1824"0"0,0 0 292 0 0,0 0-56 0 0,-45-9 409 0 0,23 7-45 0 0,-3-1-44 0 0,-4 1-356 0 0,1 2-196 0 0,-2 0-4 0 0,0 0-68 0 0,1 2-976 0 0,3-1-841 0 0,9 1-2171 0 0,4-2-4309 0 0</inkml:trace>
  <inkml:trace contextRef="#ctx0" brushRef="#br0" timeOffset="1986.476">1197 744 3068 0 0,'0'0'8275'0'0,"0"0"-5661"0"0,0 0-2205 0 0,0 0-184 0 0,3 8 73 0 0,4 13 98 0 0,-1 0 0 0 0,0 0 0 0 0,-2 0-1 0 0,-1 1 1 0 0,0 0 0 0 0,-2 0 0 0 0,0-1-1 0 0,-1 1 1 0 0,-2 0 0 0 0,0 0-1 0 0,-2 2-395 0 0,1 7-686 0 0,8-26-5141 0 0,5-12-69 0 0</inkml:trace>
  <inkml:trace contextRef="#ctx0" brushRef="#br0" timeOffset="2220.824">1453 762 9609 0 0,'0'0'7301'0'0,"0"0"-6765"0"0,0 0-536 0 0,0 0 0 0 0,0 0 436 0 0,-46 0 8 0 0,25-1-160 0 0,-2-2-124 0 0,-6 3-160 0 0,3-2 0 0 0,-3 2-4 0 0,2 0-68 0 0,5 0-804 0 0,2 0-332 0 0,9 2-781 0 0,3-1-2071 0 0,8 1-3365 0 0</inkml:trace>
  <inkml:trace contextRef="#ctx0" brushRef="#br0" timeOffset="2392.685">1466 885 7737 0 0,'0'0'6720'0'0,"0"0"-6720"0"0,0 0 112 0 0,0 0 356 0 0,-38 11 360 0 0,21-11-107 0 0,-7-2-273 0 0,0 0-312 0 0,-2 0-136 0 0,1 0-256 0 0,-1 1-701 0 0,5 1-479 0 0,7-1-892 0 0,3 0-3060 0 0</inkml:trace>
  <inkml:trace contextRef="#ctx0" brushRef="#br0" timeOffset="2830.142">1725 984 3372 0 0,'0'0'5850'0'0,"0"0"-4242"0"0,0 0-1074 0 0,0 0 560 0 0,0 0 328 0 0,6 0-179 0 0,-1 0-1182 0 0,0 0 1 0 0,0 0 0 0 0,0 0-1 0 0,-1-1 1 0 0,1 0 0 0 0,0 0-1 0 0,0 0 1 0 0,0-1-1 0 0,-1 0 1 0 0,1 0 0 0 0,0 0-1 0 0,-1 0 1 0 0,0-1 0 0 0,0 1-1 0 0,0-1 1 0 0,0 0-1 0 0,0 0 1 0 0,0-1 0 0 0,-1 1-1 0 0,1-1 1 0 0,-1 0 0 0 0,0 0-1 0 0,0 0 1 0 0,-1 0-1 0 0,1-1 1 0 0,-1 1 0 0 0,0 0-1 0 0,0-1 1 0 0,0 0 0 0 0,-1 0-1 0 0,0 1 1 0 0,1-6-62 0 0,-4 7-17 0 0,0 0 0 0 0,0 0-1 0 0,-1 0 1 0 0,1 0 0 0 0,-1 0 0 0 0,0 1 0 0 0,0-1 0 0 0,0 1 0 0 0,0 0-1 0 0,0 0 1 0 0,-1 0 0 0 0,1 0 0 0 0,-1 0 0 0 0,1 1 0 0 0,-1 0 0 0 0,1 0-1 0 0,-1 0 1 0 0,0 0 0 0 0,0 0 0 0 0,1 1 0 0 0,-1-1 0 0 0,0 1 0 0 0,0 0-1 0 0,0 1 1 0 0,0-1 0 0 0,1 0 0 0 0,-1 1 0 0 0,0 0 0 0 0,1 0 0 0 0,-1 0-1 0 0,0 1 1 0 0,1-1 0 0 0,-1 1 0 0 0,1-1 0 0 0,0 1 0 0 0,-1 0 0 0 0,1 1-1 0 0,0-1 1 0 0,0 0 0 0 0,1 1 0 0 0,-1 0 0 0 0,-1 2 17 0 0,2-5 22 0 0,0 1-1 0 0,0-1 1 0 0,1 1 0 0 0,-1 0 0 0 0,0-1-1 0 0,1 1 1 0 0,-1 0 0 0 0,0 0 0 0 0,1 0-1 0 0,-1 1 1 0 0,1-1 0 0 0,0 0 0 0 0,-1 0-1 0 0,1 1 1 0 0,0-1 0 0 0,0 1 0 0 0,0-1-1 0 0,0 1 1 0 0,0-1 0 0 0,0 1 0 0 0,0 0 0 0 0,1-1-1 0 0,-1 1 1 0 0,1 0 0 0 0,-1 0 0 0 0,1-1-1 0 0,-1 1 1 0 0,1 0 0 0 0,0 0 0 0 0,0 0-1 0 0,0 0 1 0 0,0 0 0 0 0,0-1 0 0 0,1 1-1 0 0,-1 0 1 0 0,0 0 0 0 0,1 0 0 0 0,-1-1-1 0 0,1 1 1 0 0,0 0 0 0 0,0-1 0 0 0,0 1-1 0 0,-1 0 1 0 0,1-1 0 0 0,1 1 0 0 0,-1-1 0 0 0,0 1-1 0 0,0-1 1 0 0,0 0 0 0 0,1 0 0 0 0,-1 1-1 0 0,1-1 1 0 0,-1 0 0 0 0,1 0 0 0 0,-1 0-1 0 0,1-1 1 0 0,0 1 0 0 0,0 0 0 0 0,-1-1-1 0 0,1 1 1 0 0,0-1 0 0 0,0 1 0 0 0,-1-1-1 0 0,1 0 1 0 0,0 1 0 0 0,0-1-22 0 0,3 0-22 0 0,0 0-1 0 0,0 1 1 0 0,0-1 0 0 0,0 1 0 0 0,-1 1-1 0 0,1-1 1 0 0,0 1 0 0 0,-1-1 0 0 0,1 1-1 0 0,-1 1 1 0 0,1-1 0 0 0,-1 0 0 0 0,0 1-1 0 0,0 0 1 0 0,0 0 0 0 0,0 1 0 0 0,-1-1-1 0 0,1 1 1 0 0,-1-1 0 0 0,0 1 0 0 0,0 0-1 0 0,-1 0 1 0 0,1 0 0 0 0,-1 1 0 0 0,1-1-1 0 0,-1 1 1 0 0,-1-1 0 0 0,1 1 0 0 0,0 2 22 0 0,1-3 57 0 0,0 0 1 0 0,0 0 0 0 0,-1 0 0 0 0,1 0 0 0 0,-1 1 0 0 0,0-1 0 0 0,0 1-1 0 0,0-1 1 0 0,-1 1 0 0 0,0 0 0 0 0,0-1 0 0 0,0 1 0 0 0,0 0 0 0 0,-1 0-1 0 0,1 0 1 0 0,-1 0 0 0 0,-1-1 0 0 0,1 1 0 0 0,-1 0 0 0 0,0 0 0 0 0,0 0-1 0 0,0-1 1 0 0,0 1 0 0 0,-1 0 0 0 0,0-1 0 0 0,0 1 0 0 0,0-1-1 0 0,-1 0 1 0 0,1 0 0 0 0,-1 0 0 0 0,0 0 0 0 0,0 0 0 0 0,-1-1 0 0 0,1 1-1 0 0,-1-1 1 0 0,1 0 0 0 0,-1 0 0 0 0,0 0 0 0 0,0 0 0 0 0,-1-1 0 0 0,1 0-1 0 0,0 0 1 0 0,-1 0 0 0 0,-2 1-58 0 0,-67-6-1553 0 0,30-20-7492 0 0,27 3 124 0 0</inkml:trace>
  <inkml:trace contextRef="#ctx0" brushRef="#br0" timeOffset="3092.865">2084 731 6749 0 0,'0'0'8972'0'0,"0"0"-8972"0"0,0 0-228 0 0,0 0 228 0 0,-8 36 464 0 0,1-25-184 0 0,-1 0-280 0 0,-5 0 0 0 0,-3 0-1172 0 0,6-3-1688 0 0,-5-4-5657 0 0</inkml:trace>
  <inkml:trace contextRef="#ctx0" brushRef="#br0" timeOffset="3537.647">2160 1401 5997 0 0,'0'0'3999'0'0,"-6"-1"-3178"0"0,-431-74 4962 0 0,-76 32-4081 0 0,-257 10-1211 0 0,754 32-465 0 0,-196-15 251 0 0,214 14-2714 0 0,13 4-3888 0 0,-13-2 4594 0 0,12 0-6744 0 0</inkml:trace>
  <inkml:trace contextRef="#ctx0" brushRef="#br0" timeOffset="9874.876">1449 1139 1316 0 0,'0'0'386'0'0,"0"0"12"0"0,0 0 559 0 0,0 0 1897 0 0,0 0-1466 0 0,0 0-661 0 0,0 0-96 0 0,0 0 29 0 0,4 0 3 0 0,86-13 2274 0 0,-76 7-2848 0 0,-1-1 1 0 0,0 0 0 0 0,0-1-1 0 0,-1-1 1 0 0,0 1 0 0 0,-1-2-1 0 0,0 0 1 0 0,0 0 0 0 0,-1-1-1 0 0,0 0 1 0 0,-1-1-1 0 0,-1 0 1 0 0,1 0 0 0 0,-2-1-1 0 0,0-1-89 0 0,-3-2-8 0 0,-1-1-1 0 0,-1 0 1 0 0,0 0 0 0 0,-2 0-1 0 0,1 0 1 0 0,-2 0-1 0 0,-1 0 1 0 0,0 1 0 0 0,-1-1-1 0 0,0 0 1 0 0,-2 1-1 0 0,0-1 1 0 0,-1 1-1 0 0,0 1 1 0 0,-1-1 0 0 0,-1 1-1 0 0,-1 1 1 0 0,0-1-1 0 0,0 1 1 0 0,-2 1 0 0 0,0 0-1 0 0,0 0 1 0 0,-1 1-1 0 0,-1 1 1 0 0,0 0 0 0 0,0 0-1 0 0,-1 1 1 0 0,0 1-1 0 0,-10-4 9 0 0,13 6-30 0 0,0 1 0 0 0,-1 0-1 0 0,0 1 1 0 0,0 0 0 0 0,0 1-1 0 0,0 1 1 0 0,-1 0 0 0 0,0 0-1 0 0,1 1 1 0 0,-1 1-1 0 0,0 0 1 0 0,0 0 0 0 0,0 2-1 0 0,0-1 1 0 0,0 2 0 0 0,0 0-1 0 0,0 0 1 0 0,1 1 0 0 0,-1 1-1 0 0,1 0 1 0 0,0 1 0 0 0,0 0-1 0 0,1 1 1 0 0,-1 0 0 0 0,1 1-1 0 0,0 0 1 0 0,1 0 0 0 0,0 2-1 0 0,0-1 1 0 0,1 1 0 0 0,0 0-1 0 0,0 1 1 0 0,-5 8 30 0 0,7-7-9 0 0,0 1 1 0 0,0 0 0 0 0,1 0-1 0 0,1 0 1 0 0,0 1-1 0 0,0-1 1 0 0,1 1 0 0 0,1 0-1 0 0,1 1 1 0 0,-1-1-1 0 0,2 0 1 0 0,0 1 0 0 0,1-1-1 0 0,0 1 1 0 0,1-1-1 0 0,0 1 1 0 0,1-1 0 0 0,1 0-1 0 0,0 1 1 0 0,1-1-1 0 0,0-1 1 0 0,1 1 0 0 0,1 0 8 0 0,3 10 194 0 0,2 0 0 0 0,1-1 1 0 0,0 0-1 0 0,2-1 1 0 0,0 0-1 0 0,1-2 0 0 0,1 1 1 0 0,1-2-1 0 0,1 0 1 0 0,1-1-1 0 0,0-1 0 0 0,4 2-194 0 0,53 12 156 0 0,-70-47-7642 0 0,-6-2-159 0 0</inkml:trace>
  <inkml:trace contextRef="#ctx0" brushRef="#br0" timeOffset="10515.437">1368 597 1280 0 0,'0'0'229'0'0,"0"0"30"0"0,0 0-9 0 0,0 0 242 0 0,0 0 886 0 0,0 0-276 0 0,1-6-193 0 0,-19-76 6589 0 0,-150-349-6451 0 0,166 423-1076 0 0,-8-27 846 0 0,29 44-647 0 0,33 39 286 0 0,-101-139 744 0 0,-27 213-1878 0 0,64-102-452 0 0,11-6-7338 0 0,2-13 1686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4:12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922 872 3908 0 0,'0'0'4753'0'0,"0"0"-3861"0"0,0 0-632 0 0,0 0 772 0 0,0 0 192 0 0,0 0-60 0 0,0 0-112 0 0,-47 12-240 0 0,26-12-360 0 0,1 1-252 0 0,1 0-148 0 0,0-1-4 0 0,4 0-48 0 0,-1 0-800 0 0,7-2-860 0 0,1 0-2328 0 0,7-8-4533 0 0</inkml:trace>
  <inkml:trace contextRef="#ctx0" brushRef="#br0" timeOffset="156.233">950 796 4700 0 0,'0'0'7481'0'0,"0"0"-6101"0"0,0 0-1136 0 0,0 0 440 0 0,-43-2 324 0 0,22-1-264 0 0,-3 3-443 0 0,-2-2-237 0 0,1 1-64 0 0,4 1-1361 0 0,0-1-1303 0 0,5-1-3552 0 0</inkml:trace>
  <inkml:trace contextRef="#ctx0" brushRef="#br0" timeOffset="1092.85">1840 791 10785 0 0,'0'0'3066'0'0,"-7"0"-2246"0"0,-280-19 1223 0 0,275 19-2355 0 0,-36-1-1019 0 0,15-2-3952 0 0,25 2 255 0 0</inkml:trace>
  <inkml:trace contextRef="#ctx0" brushRef="#br0" timeOffset="1499.055">1539 932 952 0 0,'0'0'7628'0'0,"0"0"-5390"0"0,0 0-1310 0 0,0 0 212 0 0,0 0-375 0 0,0 0-355 0 0,0 0-127 0 0,0 0-14 0 0,0 0-152 0 0,-4-2-84 0 0,2 1-13 0 0,1 1 0 0 0,-1-1-1 0 0,1 0 1 0 0,-1 1-1 0 0,1-1 1 0 0,-1 1-1 0 0,0 0 1 0 0,1-1 0 0 0,-1 1-1 0 0,0 0 1 0 0,1 0-1 0 0,-1 0 1 0 0,0 0-1 0 0,1 0 1 0 0,-1 1 0 0 0,0-1-1 0 0,1 0 1 0 0,-1 1-1 0 0,1-1 1 0 0,-1 1-1 0 0,0 0 1 0 0,1-1 0 0 0,-1 1-1 0 0,1 0 1 0 0,0 0-1 0 0,-1 0 1 0 0,1 0-1 0 0,0 0 1 0 0,0 0 0 0 0,-1 1-1 0 0,1-1 1 0 0,0 0-1 0 0,0 1 1 0 0,0-1-1 0 0,0 0 1 0 0,1 1 0 0 0,-1-1-1 0 0,0 1 1 0 0,1-1-1 0 0,-1 1 1 0 0,1 0 0 0 0,-1-1-1 0 0,1 1 1 0 0,0 0-1 0 0,0-1 1 0 0,-1 1-1 0 0,1 0 1 0 0,0-1 0 0 0,1 1-1 0 0,-1 0-19 0 0,0 0 39 0 0,0 0-1 0 0,0 0 1 0 0,0 0 0 0 0,0 0 0 0 0,1 0-1 0 0,-1 0 1 0 0,1 0 0 0 0,-1 0-1 0 0,1 0 1 0 0,0 0 0 0 0,0-1-1 0 0,0 1 1 0 0,0 0 0 0 0,0-1-1 0 0,0 1 1 0 0,0 0 0 0 0,0-1-1 0 0,1 1 1 0 0,-1-1 0 0 0,1 0-1 0 0,-1 1 1 0 0,1-1 0 0 0,-1 0-1 0 0,1 0 1 0 0,0 0 0 0 0,-1 0 0 0 0,1 0-1 0 0,0-1 1 0 0,0 1 0 0 0,0 0-1 0 0,0-1 1 0 0,0 0 0 0 0,0 1-1 0 0,0-1 1 0 0,0 0 0 0 0,0 0-1 0 0,-1 0 1 0 0,1 0 0 0 0,0 0-1 0 0,0 0 1 0 0,0-1 0 0 0,0 1-1 0 0,0-1 1 0 0,0 1 0 0 0,0-1 0 0 0,0 0-1 0 0,-1 0 1 0 0,1 0 0 0 0,0 0-1 0 0,0 0 1 0 0,-1 0 0 0 0,1 0-1 0 0,-1 0 1 0 0,1-1 0 0 0,0 0-39 0 0,17-24 121 0 0,-1 44-586 0 0,-15-13 517 0 0,1 1 0 0 0,-1-1 1 0 0,-1 1-1 0 0,1-1 0 0 0,-1 1 1 0 0,0 0-1 0 0,0 0 0 0 0,0 0 1 0 0,-1 0-1 0 0,0 0 0 0 0,0 0 0 0 0,-1 0 1 0 0,0 1-1 0 0,0-1 0 0 0,0 0 1 0 0,-1 0-1 0 0,1 0 0 0 0,-2 0 1 0 0,1 0-1 0 0,-1 0 0 0 0,0 0 1 0 0,0 0-1 0 0,0 0 0 0 0,-1-1 1 0 0,0 1-1 0 0,0-1 0 0 0,0 0 1 0 0,-1 0-1 0 0,0 0 0 0 0,0 0 1 0 0,0 0-1 0 0,0-1 0 0 0,-1 0 1 0 0,0 0-1 0 0,0 0 0 0 0,0-1 1 0 0,0 1-1 0 0,-1-1 0 0 0,1-1 1 0 0,-1 1-1 0 0,0-1 0 0 0,-1 1-52 0 0,-44 1-575 0 0,18-11-3228 0 0,14-4-2393 0 0</inkml:trace>
  <inkml:trace contextRef="#ctx0" brushRef="#br0" timeOffset="687.431">1479 463 4576 0 0,'0'0'6724'0'0,"0"0"-4779"0"0,0 0-1371 0 0,0 0 61 0 0,0 0-59 0 0,0 0-173 0 0,0 0-158 0 0,6 2-53 0 0,3 3-128 0 0,0-1 0 0 0,0 0 0 0 0,0-1 0 0 0,1 0 0 0 0,-1 0 0 0 0,1-1 0 0 0,0-1 0 0 0,0 1 0 0 0,0-2 0 0 0,0 1 0 0 0,0-1 0 0 0,-1-1 0 0 0,1 0 0 0 0,0 0 0 0 0,0-1 0 0 0,0 0 0 0 0,-1-1 0 0 0,1 0 0 0 0,5-3-64 0 0,-15 3-43 0 0,0-1 0 0 0,0 1 0 0 0,0-1 1 0 0,0 0-1 0 0,-1 1 0 0 0,0-1 0 0 0,1 1 0 0 0,-1-1 0 0 0,0 1 0 0 0,-1-1 0 0 0,1 1 0 0 0,-1 0 0 0 0,1 0 0 0 0,-1 0 1 0 0,0-1-1 0 0,0 2 0 0 0,-1-1 0 0 0,1 0 0 0 0,0 0 0 0 0,-1 1 0 0 0,0-1 0 0 0,1 1 0 0 0,-1 0 0 0 0,0 0 0 0 0,0 0 1 0 0,-1 0-1 0 0,1 0 0 0 0,0 1 0 0 0,0 0 0 0 0,-1-1 0 0 0,1 1 0 0 0,-1 0 0 0 0,-2 0 43 0 0,5 0 5 0 0,0 0 0 0 0,0-1-1 0 0,0 1 1 0 0,0 0 0 0 0,0 0 0 0 0,0 0 0 0 0,-1 0-1 0 0,1 0 1 0 0,0 0 0 0 0,-1 0 0 0 0,1 0 0 0 0,0 1-1 0 0,-1-1 1 0 0,1 0 0 0 0,-1 1 0 0 0,0 0-1 0 0,1-1 1 0 0,-1 1 0 0 0,1 0 0 0 0,-1-1 0 0 0,0 1-1 0 0,1 0 1 0 0,-1 0 0 0 0,1 1 0 0 0,-1-1 0 0 0,0 0-1 0 0,1 0 1 0 0,-1 1 0 0 0,1-1 0 0 0,-1 1 0 0 0,1-1-1 0 0,-1 1 1 0 0,1 0 0 0 0,-1 0 0 0 0,1-1-1 0 0,0 1 1 0 0,-1 0 0 0 0,1 0 0 0 0,0 0 0 0 0,0 0-1 0 0,0 1 1 0 0,0-1 0 0 0,0 0 0 0 0,0 0 0 0 0,0 1-1 0 0,0-1 1 0 0,0 1 0 0 0,0-1 0 0 0,1 1-1 0 0,-1-1 1 0 0,1 1 0 0 0,-1-1 0 0 0,1 1 0 0 0,0-1-1 0 0,-1 1 1 0 0,1 0 0 0 0,0-1 0 0 0,0 1 0 0 0,0-1-1 0 0,0 1 1 0 0,1 0 0 0 0,-1-1 0 0 0,0 1 0 0 0,1-1-1 0 0,-1 1 1 0 0,1 1-5 0 0,-10 241 2695 0 0,9-243-2864 0 0,-3 25-189 0 0,6-20-2527 0 0,3-6-3653 0 0,5-6 19 0 0</inkml:trace>
  <inkml:trace contextRef="#ctx0" brushRef="#br0" timeOffset="921.782">1660 611 5348 0 0,'0'0'6173'0'0,"0"0"-4853"0"0,0 0-328 0 0,0 0-204 0 0,0 0-384 0 0,0 0 248 0 0,-53-3 105 0 0,28 2-345 0 0,-1 0-324 0 0,-2 0-88 0 0,4 0-368 0 0,-1 1-1005 0 0,7-2-719 0 0,2 1-2224 0 0,4-3-3157 0 0</inkml:trace>
  <inkml:trace contextRef="#ctx0" brushRef="#br0" timeOffset="-578.584">343 567 4304 0 0,'0'0'2002'0'0,"0"0"1486"0"0,0 0-1673 0 0,0 0-766 0 0,0 0-408 0 0,0 0-119 0 0,1 7 252 0 0,22 284 3961 0 0,-15-308-12070 0 0,1-1 76 0 0</inkml:trace>
  <inkml:trace contextRef="#ctx0" brushRef="#br0" timeOffset="-344.232">613 555 6645 0 0,'0'0'5688'0'0,"0"0"-4588"0"0,0 0-188 0 0,0 0 400 0 0,-51-3 181 0 0,28 0-389 0 0,-5 2-452 0 0,4-1-356 0 0,-5 2-284 0 0,4 0-12 0 0,3 0-4 0 0,2 0-808 0 0,4 0-876 0 0,4 0-1237 0 0,4 0-2511 0 0,8 0-2361 0 0</inkml:trace>
  <inkml:trace contextRef="#ctx0" brushRef="#br0" timeOffset="-171.858">569 684 1188 0 0,'0'0'8517'0'0,"0"0"-6365"0"0,0 0-1280 0 0,0 0 468 0 0,0 0 360 0 0,-42 13-567 0 0,25-12-425 0 0,0-1-412 0 0,-4 1-216 0 0,0 0-80 0 0,-1 0-12 0 0,1 0-76 0 0,3 0-732 0 0,0-1-837 0 0,9 0-1235 0 0,1 0-4437 0 0</inkml:trace>
  <inkml:trace contextRef="#ctx0" brushRef="#br0" timeOffset="8746.191">1756 1505 2648 0 0,'0'0'1654'0'0,"0"0"1955"0"0,0 0-1822 0 0,0 0-984 0 0,0 0-546 0 0,0 0-163 0 0,0 0 85 0 0,0 0 182 0 0,-3 2 87 0 0,-14 3-307 0 0,0-1 0 0 0,-1-1-1 0 0,1 0 1 0 0,-1-1-1 0 0,0-1 1 0 0,0-1-1 0 0,0 0 1 0 0,1-1 0 0 0,-1-1-1 0 0,0-1 1 0 0,1 0-1 0 0,-1-1 1 0 0,-6-4-141 0 0,-42-5 79 0 0,53 11-125 0 0,0-2 125 0 0,-1 0 0 0 0,1 0 0 0 0,-1 1 0 0 0,0 1 0 0 0,1 0 1 0 0,-1 1-1 0 0,0 1 0 0 0,0 0 0 0 0,0 1 0 0 0,0 0 0 0 0,0 1 0 0 0,1 1 0 0 0,-1 0 1 0 0,1 1-1 0 0,-1 0 0 0 0,1 1 0 0 0,0 0 0 0 0,1 2 0 0 0,0-1 0 0 0,0 1 1 0 0,0 1-1 0 0,1 0 0 0 0,-4 4-79 0 0,-3-8 2493 0 0,8-13-2716 0 0,-14-7 206 0 0,-1 1 1 0 0,0 1-1 0 0,-1 1 0 0 0,-1 1 1 0 0,0 2-1 0 0,0 1 1 0 0,-1 1-1 0 0,-1 1 0 0 0,1 1 1 0 0,-1 2-1 0 0,0 1 1 0 0,0 1-1 0 0,0 2 0 0 0,-13 1 17 0 0,36-1-282 0 0,-22-4 1296 0 0,20-10-3544 0 0,8 14-1832 0 0,5 0-3688 0 0</inkml:trace>
  <inkml:trace contextRef="#ctx0" brushRef="#br0" timeOffset="13920.249">863 1266 8 0 0,'0'0'0'0'0</inkml:trace>
  <inkml:trace contextRef="#ctx0" brushRef="#br0" timeOffset="52618.98">1913 1156 1448 0 0,'0'0'414'0'0,"0"0"107"0"0,0 0 675 0 0,0 0-674 0 0,0 0-347 0 0,2 7 65 0 0,-1-4-153 0 0,0 1 0 0 0,0-1-1 0 0,0 0 1 0 0,-1 0 0 0 0,1 1-1 0 0,-1-1 1 0 0,0 0-1 0 0,0 1 1 0 0,0-1 0 0 0,0 0-1 0 0,0 1 1 0 0,-1-1 0 0 0,0 0-1 0 0,0 1 1 0 0,0-1-1 0 0,0 0 1 0 0,0 0 0 0 0,0 0-1 0 0,-1 0 1 0 0,0 0 0 0 0,1 0-1 0 0,-1 0 1 0 0,0-1 0 0 0,0 1-1 0 0,-1-1 1 0 0,1 1-1 0 0,0-1 1 0 0,-1 0 0 0 0,0 0-1 0 0,-2 2-86 0 0,-20 13 342 0 0,0-1 0 0 0,-1-2 0 0 0,0 0 0 0 0,-1-2-1 0 0,-1-1 1 0 0,-27 8-342 0 0,1 0 256 0 0,-13 6-99 0 0,0-3-1 0 0,-2-2 0 0 0,-1-4 1 0 0,0-3-1 0 0,-1-3 0 0 0,0-3 1 0 0,0-4-1 0 0,0-2 0 0 0,-1-3 1 0 0,1-4-1 0 0,0-3 0 0 0,-68-17-156 0 0,100 16 95 0 0,2-3 0 0 0,-1-1 0 0 0,2-1-1 0 0,0-2 1 0 0,1-2 0 0 0,0-1 0 0 0,2-2-1 0 0,1-1 1 0 0,0-1 0 0 0,2-2 0 0 0,1-1-1 0 0,1-2 1 0 0,1 0 0 0 0,2-2 0 0 0,1-1-1 0 0,1 0 1 0 0,2-2 0 0 0,2-1 0 0 0,-9-20-95 0 0,21 31-49 0 0,0-1 0 0 0,2-1 0 0 0,0 1 0 0 0,2-1 0 0 0,1 0 0 0 0,1 0 1 0 0,1 1-1 0 0,1-1 0 0 0,2 0 0 0 0,0 0 0 0 0,2 1 0 0 0,1 0 0 0 0,0 0 1 0 0,2 0-1 0 0,1 1 0 0 0,1 0 0 0 0,1 0 0 0 0,1 2 0 0 0,2-1 0 0 0,0 1 1 0 0,1 1-1 0 0,0 1 0 0 0,2 0 0 0 0,1 1 0 0 0,11-9 49 0 0,11-7-24 0 0,2 2 1 0 0,1 1-1 0 0,2 2 1 0 0,1 3-1 0 0,1 1 0 0 0,2 3 1 0 0,0 1-1 0 0,1 3 1 0 0,1 2-1 0 0,1 2 0 0 0,0 2 1 0 0,38-3 23 0 0,-44 11-26 0 0,1 2 0 0 0,-1 2 0 0 0,0 2 0 0 0,0 2 0 0 0,0 2 1 0 0,0 2-1 0 0,0 2 0 0 0,-1 1 0 0 0,28 13 26 0 0,-27-7 34 0 0,-1 2 1 0 0,-1 3-1 0 0,0 1 0 0 0,-2 2 0 0 0,-1 2 1 0 0,-1 2-1 0 0,-1 1 0 0 0,-1 2 0 0 0,-2 2 1 0 0,-2 1-1 0 0,0 2 0 0 0,-3 1 0 0 0,15 24-34 0 0,95 177 886 0 0,-135-225-763 0 0,-2 1 0 0 0,0 0 1 0 0,0 0-1 0 0,-2 0 0 0 0,1 0 1 0 0,-2 1-1 0 0,0-1 0 0 0,-1 1 1 0 0,0-1-1 0 0,-1 1 1 0 0,0-1-1 0 0,-2 0 0 0 0,1 0 1 0 0,-2 0-1 0 0,0 0 0 0 0,-1 0 1 0 0,0 0-1 0 0,-2 1-123 0 0,-3 6 112 0 0,-1 0 1 0 0,-1-1-1 0 0,0 0 0 0 0,-2-1 0 0 0,0-1 0 0 0,-1 0 1 0 0,-1-1-1 0 0,-1 0 0 0 0,-18 13-112 0 0,-63 24-9013 0 0,76-48 2104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2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393 66 1108 0 0,'0'0'6667'0'0,"0"0"-3271"0"0,0 0-2114 0 0,0 0-330 0 0,0 0 400 0 0,0 0-167 0 0,0 0-401 0 0,-6 0-298 0 0,-344-52-1248 0 0,318 44-6034 0 0,28 2-1550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2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5 5641 0 0,'0'0'6583'0'0,"0"0"-4942"0"0,0 0-1279 0 0,0 0 394 0 0,0 0 112 0 0,0 0-258 0 0,0 0-386 0 0,-6-1-309 0 0,2 0 93 0 0,1 0 0 0 0,0 1 1 0 0,-1-1-1 0 0,1 1 0 0 0,-1-1 1 0 0,1 1-1 0 0,-1 0 0 0 0,1 0 1 0 0,-1 1-1 0 0,1-1 0 0 0,0 1 1 0 0,-1 0-1 0 0,1 0 0 0 0,-1 0 1 0 0,1 0-1 0 0,0 0 0 0 0,0 1 1 0 0,0-1-1 0 0,0 1 0 0 0,0 0 1 0 0,0 0-1 0 0,0 0 0 0 0,1 0 1 0 0,-1 1-1 0 0,1-1 0 0 0,-1 1 1 0 0,1-1-1 0 0,0 1 0 0 0,0 0 1 0 0,0 0-1 0 0,0 0 0 0 0,1 0 1 0 0,-1 0-1 0 0,1 1 0 0 0,0-1 1 0 0,0 0-1 0 0,0 1 0 0 0,0-1 1 0 0,1 0-1 0 0,-1 1 1 0 0,1-1-1 0 0,0 1 0 0 0,0-1 1 0 0,0 1-1 0 0,0-1 0 0 0,1 1 1 0 0,0 1-9 0 0,0-2 12 0 0,0-1 1 0 0,1 0 0 0 0,-1 0 0 0 0,1 0 0 0 0,0 0 0 0 0,-1 0 0 0 0,1 0 0 0 0,0-1 0 0 0,0 1 0 0 0,0-1 0 0 0,0 1-1 0 0,1-1 1 0 0,-1 0 0 0 0,0 0 0 0 0,1 0 0 0 0,-1 0 0 0 0,0 0 0 0 0,1 0 0 0 0,-1-1 0 0 0,1 1 0 0 0,-1-1 0 0 0,1 1-1 0 0,-1-1 1 0 0,1 0 0 0 0,0 0 0 0 0,-1 0 0 0 0,1-1 0 0 0,-1 1 0 0 0,1-1 0 0 0,-1 1 0 0 0,1-1 0 0 0,-1 0 0 0 0,0 0-1 0 0,1 0 1 0 0,-1 0 0 0 0,0 0 0 0 0,1-1 0 0 0,-1 1 0 0 0,0-1 0 0 0,0 1 0 0 0,0-1 0 0 0,-1 0 0 0 0,1 1 0 0 0,0-1-1 0 0,-1 0 1 0 0,1 0 0 0 0,-1-1 0 0 0,1 1 0 0 0,-1 0 0 0 0,0 0 0 0 0,0-1 0 0 0,0 1 0 0 0,0-1 0 0 0,0 1 0 0 0,-1-1-13 0 0,1 2-10 0 0,-1 0 1 0 0,0 0-1 0 0,1 0 1 0 0,-1 1-1 0 0,1-1 0 0 0,-1 0 1 0 0,1 0-1 0 0,-1 1 1 0 0,1-1-1 0 0,0 0 1 0 0,-1 1-1 0 0,1-1 1 0 0,0 0-1 0 0,0 1 1 0 0,-1-1-1 0 0,1 1 1 0 0,0-1-1 0 0,0 1 1 0 0,0 0-1 0 0,0-1 1 0 0,0 1-1 0 0,-1 0 0 0 0,1 0 1 0 0,0-1-1 0 0,0 1 1 0 0,0 0-1 0 0,0 0 1 0 0,0 0-1 0 0,0 0 1 0 0,0 0-1 0 0,0 0 1 0 0,0 1-1 0 0,0-1 1 0 0,0 0-1 0 0,-1 0 1 0 0,1 1-1 0 0,0-1 1 0 0,0 0-1 0 0,0 1 0 0 0,0-1 1 0 0,0 1-1 0 0,-1-1 1 0 0,1 1-1 0 0,0-1 1 0 0,-1 1-1 0 0,1 0 1 0 0,0-1-1 0 0,-1 1 1 0 0,1 0-1 0 0,-1 0 1 0 0,1-1-1 0 0,-1 1 1 0 0,1 0-1 0 0,-1 0 1 0 0,1 0-1 0 0,-1 0 0 0 0,0 0 1 0 0,1 0-1 0 0,-1-1 1 0 0,0 1-1 0 0,0 0 1 0 0,0 0-1 0 0,0 0 1 0 0,0 0-1 0 0,0 1 10 0 0,32 67 706 0 0,-30-65-667 0 0,0 0 0 0 0,-1-1 0 0 0,0 1 0 0 0,0 0 0 0 0,0-1 0 0 0,0 1 0 0 0,-1 0 0 0 0,1 0 0 0 0,-1 0 0 0 0,0 0 0 0 0,0-1 0 0 0,-1 1 0 0 0,1 0-1 0 0,-1 0 1 0 0,0 0 0 0 0,0-1 0 0 0,0 1 0 0 0,0 0 0 0 0,-1-1 0 0 0,1 1 0 0 0,-1-1 0 0 0,0 1 0 0 0,0-1 0 0 0,0 0 0 0 0,0 0 0 0 0,-1 0 0 0 0,0 0 0 0 0,1 0 0 0 0,-1-1 0 0 0,0 1-1 0 0,0-1 1 0 0,0 0 0 0 0,0 0 0 0 0,-1 0 0 0 0,1 0 0 0 0,-1 0 0 0 0,1-1 0 0 0,-1 1 0 0 0,0-1 0 0 0,1 0 0 0 0,-1 0 0 0 0,0-1 0 0 0,0 1 0 0 0,0-1 0 0 0,1 0 0 0 0,-1 0-1 0 0,0 0 1 0 0,0 0 0 0 0,0-1 0 0 0,0 1 0 0 0,1-1 0 0 0,-4-1-39 0 0,-33-9-1908 0 0,15-6-6385 0 0,7-5-1279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2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18 18814 0 0,'0'0'2004'0'0,"0"0"-1820"0"0,0 0 168 0 0,0 0 124 0 0,0 0-184 0 0,0 0-292 0 0,0 0 0 0 0,0 0-112 0 0,0 0-92 0 0,0 0-196 0 0,-4-10-504 0 0,5 10-664 0 0,2-1-3173 0 0,5-6-6076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4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2358 172 6689 0 0,'0'0'7518'0'0,"0"0"-5612"0"0,-11-1-2091 0 0,-1251-67 3287 0 0,278-7-2764 0 0,891 61-355 0 0,85 9-1494 0 0,14 1-4999 0 0,13 0-1668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5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44 17166 0 0,'0'0'2064'0'0,"0"0"-2040"0"0,0 0-16 0 0,0 0-8 0 0,-39 0 172 0 0,21-3-72 0 0,-5 0-64 0 0,-2 0-36 0 0,0 0-72 0 0,2 0 64 0 0,2-1-644 0 0,3-1-820 0 0,7-1-2945 0 0,7-8-4828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5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340 37 10197 0 0,'0'0'8645'0'0,"0"0"-8645"0"0,-35 5-360 0 0,0-5 360 0 0,-15-4 88 0 0,-4-1 84 0 0,3 0-172 0 0,7-1-776 0 0,14 0-2089 0 0,9 1-3767 0 0,1-5-1837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3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25 263 6413 0 0,'0'0'5418'0'0,"0"0"-3910"0"0,0 0-922 0 0,0 0 364 0 0,0 0-222 0 0,7 0-355 0 0,-4 2-375 0 0,0-1 0 0 0,1 0 0 0 0,-1-1 0 0 0,1 1 0 0 0,-1-1 0 0 0,1 1 0 0 0,-1-1 0 0 0,1 0 0 0 0,-1 0 0 0 0,1-1 0 0 0,-1 1 0 0 0,0-1 0 0 0,1 0 0 0 0,-1 1 0 0 0,1-1 0 0 0,-1-1 0 0 0,0 1 0 0 0,0-1 0 0 0,0 1 0 0 0,0-1 0 0 0,0 0 0 0 0,0 0 0 0 0,0 0 0 0 0,0 0 0 0 0,-1-1 0 0 0,1 1 0 0 0,-1-1 0 0 0,0 1 0 0 0,1-1 0 0 0,-1 0 0 0 0,-1 0 0 0 0,1 0 0 0 0,0 0 0 0 0,-1 0 0 0 0,1 0 0 0 0,-1-1 0 0 0,0 1 0 0 0,0 0 0 0 0,0-1 0 0 0,-1 1 0 0 0,1-1 0 0 0,-1 1 0 0 0,0-1 0 0 0,0 1 0 0 0,0-1 0 0 0,0 1-1 0 0,-1-1 1 0 0,1 1 0 0 0,-1-1 0 0 0,0 1 0 0 0,0-1 2 0 0,-1 1 1 0 0,1 0 0 0 0,0 1 0 0 0,-1-1 0 0 0,1 0 0 0 0,-1 1 0 0 0,0-1 0 0 0,0 1 0 0 0,0 0 0 0 0,0-1 0 0 0,0 1 0 0 0,0 0 0 0 0,-1 0-1 0 0,1 1 1 0 0,-1-1 0 0 0,1 0 0 0 0,-1 1 0 0 0,0 0 0 0 0,0-1 0 0 0,0 1 0 0 0,1 0 0 0 0,-1 0 0 0 0,0 1 0 0 0,0-1 0 0 0,0 1 0 0 0,0-1-1 0 0,0 1 1 0 0,-1 0 0 0 0,1 0 0 0 0,0 0 0 0 0,0 1 0 0 0,0-1 0 0 0,0 1 0 0 0,0 0 0 0 0,0-1 0 0 0,1 1 0 0 0,-1 1 0 0 0,0-1 0 0 0,0 0-1 0 0,0 1 1 0 0,1-1 0 0 0,-1 1 0 0 0,1 0 0 0 0,0 0 0 0 0,-1 0 0 0 0,1 0 0 0 0,0 0 0 0 0,0 0 0 0 0,0 1 0 0 0,0-1 0 0 0,1 1 0 0 0,-1-1-1 0 0,0 1 1 0 0,1 0 0 0 0,0 0 0 0 0,0 0 0 0 0,0-1 0 0 0,0 1 0 0 0,0 0 0 0 0,1 0 0 0 0,-1 0 0 0 0,1 0 0 0 0,0 0 0 0 0,0 1 0 0 0,0-1-1 0 0,0 2 0 0 0,2 0 59 0 0,0-1 0 0 0,0 0 0 0 0,0 1 0 0 0,0-1 0 0 0,1 0-1 0 0,0 0 1 0 0,0 0 0 0 0,0-1 0 0 0,0 1 0 0 0,0-1 0 0 0,1 1-1 0 0,-1-1 1 0 0,1 0 0 0 0,0 0 0 0 0,0-1 0 0 0,0 1-1 0 0,1-1 1 0 0,-1 0 0 0 0,1 0 0 0 0,-1 0 0 0 0,1-1 0 0 0,-1 0-1 0 0,1 0 1 0 0,0 0 0 0 0,0 0 0 0 0,-1-1 0 0 0,1 1 0 0 0,0-1-1 0 0,0-1 1 0 0,0 1 0 0 0,-1-1 0 0 0,1 1 0 0 0,0-1-1 0 0,0-1 1 0 0,1 0-59 0 0,24 74-338 0 0,-29-67 408 0 0,0-1 1 0 0,-1 1 0 0 0,1 0-1 0 0,-1-1 1 0 0,0 1 0 0 0,0 0 0 0 0,0-1-1 0 0,-1 1 1 0 0,0 0 0 0 0,0-1-1 0 0,0 1 1 0 0,0-1 0 0 0,-1 1 0 0 0,0-1-1 0 0,0 1 1 0 0,0-1 0 0 0,0 0-1 0 0,0 0 1 0 0,-1 0 0 0 0,0 0 0 0 0,0-1-1 0 0,0 1 1 0 0,0-1 0 0 0,-1 0-1 0 0,1 0 1 0 0,-1 0 0 0 0,0 0 0 0 0,0 0-1 0 0,0-1 1 0 0,-1 1-71 0 0,-61-11-2569 0 0,53-2-3205 0 0,2-8-5110 0 0</inkml:trace>
  <inkml:trace contextRef="#ctx0" brushRef="#br0" timeOffset="249.974">419 1 16834 0 0,'0'0'932'0'0,"0"0"-868"0"0,0 0-64 0 0,-11 37 284 0 0,2-26-64 0 0,-4 0-20 0 0,-3 2-200 0 0,-2-2-392 0 0,-2 2-960 0 0,7-5-1789 0 0,-3-4-6032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1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1 173 5929 0 0,'0'0'4612'0'0,"0"0"-3105"0"0,6 1-867 0 0,13 3 79 0 0,1 1-323 0 0,-1-1 0 0 0,1-1 0 0 0,0 0 0 0 0,0-1 0 0 0,0-2 0 0 0,0 0 0 0 0,1-1 1 0 0,18-3-397 0 0,-37 3 9 0 0,0 1 0 0 0,-1-1 1 0 0,1 0-1 0 0,0 1 1 0 0,-1-1-1 0 0,1 0 1 0 0,-1 0-1 0 0,1 0 0 0 0,-1 0 1 0 0,0 0-1 0 0,1 0 1 0 0,-1-1-1 0 0,0 1 1 0 0,0 0-1 0 0,1-1 1 0 0,-1 1-1 0 0,-1-1 0 0 0,1 1 1 0 0,0-1-1 0 0,0 1 1 0 0,0-1-1 0 0,-1 1 1 0 0,1-1-1 0 0,-1 0 0 0 0,1 0 1 0 0,-1 1-1 0 0,0-1 1 0 0,0 0-1 0 0,1 0 1 0 0,-1 1-1 0 0,-1-1 1 0 0,1 0-1 0 0,0 0 0 0 0,0 1 1 0 0,-1-1-1 0 0,1 0 1 0 0,-1 0-1 0 0,1 1 1 0 0,-1-1-1 0 0,0 1 1 0 0,1-1-1 0 0,-1 0 0 0 0,0 1 1 0 0,0-1-1 0 0,0 1 1 0 0,0 0-1 0 0,-1-1 1 0 0,1 1-1 0 0,0 0 0 0 0,0 0 1 0 0,-1 0-1 0 0,-1-1-9 0 0,-69-70-1175 0 0,-1 28 555 0 0,54 106 1180 0 0,12-7 0 0 0,3 150 916 0 0,14-181-2856 0 0,2-14-6422 0 0,-4-9-699 0 0</inkml:trace>
  <inkml:trace contextRef="#ctx0" brushRef="#br0" timeOffset="234.346">206 306 13717 0 0,'0'0'1012'0'0,"0"0"-620"0"0,0 0-216 0 0,0 0 564 0 0,0 0-7 0 0,-37 3-149 0 0,18-3-336 0 0,1-1-176 0 0,-5 0-72 0 0,2 0-868 0 0,0-1-605 0 0,2-1-959 0 0,6 2-2796 0 0,0-4-2445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2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57 128 12269 0 0,'0'0'2370'0'0,"0"0"-1712"0"0,0 0-352 0 0,0 0 428 0 0,0 0 41 0 0,0 0-243 0 0,0 0-237 0 0,0 0-126 0 0,0 0-45 0 0,17-6 561 0 0,-14 4-740 0 0,-1 0-1 0 0,1 0 0 0 0,-1 0 1 0 0,0 0-1 0 0,0-1 1 0 0,0 1-1 0 0,0 0 1 0 0,0-1-1 0 0,-1 1 1 0 0,1-1-1 0 0,-1 0 1 0 0,0 0-1 0 0,1 1 1 0 0,-1-1-1 0 0,0 0 0 0 0,-1 0 1 0 0,1 0-1 0 0,0 0 1 0 0,-1 0-1 0 0,0 0 1 0 0,0 0-1 0 0,0 0 1 0 0,0 0-1 0 0,0 0 1 0 0,-1 0-1 0 0,1 0 1 0 0,-1 0-1 0 0,0 0 0 0 0,1 0 1 0 0,-2 0-1 0 0,1 0 1 0 0,0 0-1 0 0,0 1 1 0 0,-1-1-1 0 0,0 0 1 0 0,1 1-1 0 0,-1-1 1 0 0,0 1-1 0 0,0 0 1 0 0,0 0-1 0 0,-1 0 0 0 0,1 0 1 0 0,-1 0-1 0 0,1 0 1 0 0,-1 0-1 0 0,1 1 1 0 0,-2-1 55 0 0,0 4-3 0 0,0-1 1 0 0,0 1-1 0 0,0 0 1 0 0,1 0-1 0 0,-1 0 1 0 0,0 1-1 0 0,1 0 0 0 0,0-1 1 0 0,-1 1-1 0 0,1 0 1 0 0,1 0-1 0 0,-1 1 1 0 0,0-1-1 0 0,1 1 1 0 0,-1-1-1 0 0,1 1 0 0 0,0 0 1 0 0,0 0-1 0 0,1 0 1 0 0,-1 0-1 0 0,1 0 1 0 0,0 1 2 0 0,1 32-6051 0 0,6-32 1720 0 0,6-3-1538 0 0</inkml:trace>
  <inkml:trace contextRef="#ctx0" brushRef="#br0" timeOffset="280.859">285 159 536 0 0,'0'0'11397'0'0,"0"0"-8028"0"0,0 0-3033 0 0,0 0-50 0 0,0 0 336 0 0,0 0-144 0 0,0 0-233 0 0,0 0-132 0 0,0 0-61 0 0,3-3-39 0 0,29-76-279 0 0,-31 77 235 0 0,-1 1-1 0 0,0-1 0 0 0,0 1 1 0 0,1-1-1 0 0,-1 0 0 0 0,-1 0 1 0 0,1 1-1 0 0,0-1 0 0 0,0 1 1 0 0,-1-1-1 0 0,1 0 0 0 0,0 1 1 0 0,-1-1-1 0 0,0 1 0 0 0,1-1 1 0 0,-1 0-1 0 0,0 1 0 0 0,0 0 1 0 0,0-1-1 0 0,0 1 0 0 0,0 0 1 0 0,0-1-1 0 0,0 1 0 0 0,0 0 1 0 0,-1 0-1 0 0,1 0 0 0 0,0 0 1 0 0,-1 0-1 0 0,1 0 0 0 0,-1 0 1 0 0,1 1-1 0 0,-1-1 0 0 0,1 0 1 0 0,-1 1-1 0 0,1-1 0 0 0,-1 1 1 0 0,0 0-1 0 0,1 0 0 0 0,-1-1 0 0 0,0 1 1 0 0,1 0-1 0 0,-1 0 0 0 0,0 1 1 0 0,1-1-1 0 0,-1 0 0 0 0,0 0 1 0 0,1 1-1 0 0,-1-1 0 0 0,0 1 1 0 0,1-1-1 0 0,-2 2 32 0 0,1-2 4 0 0,0 1-1 0 0,0-1 1 0 0,0 1-1 0 0,0 0 1 0 0,-1 0-1 0 0,1 0 1 0 0,0 0-1 0 0,1 0 1 0 0,-1 1-1 0 0,0-1 1 0 0,0 0-1 0 0,0 1 1 0 0,1-1-1 0 0,-1 1 1 0 0,1 0-1 0 0,-1 0 1 0 0,1-1-1 0 0,0 1 1 0 0,0 0-1 0 0,-1 0 1 0 0,2 0-1 0 0,-1 0 1 0 0,0 1-1 0 0,0-1 1 0 0,0 0-1 0 0,1 0 1 0 0,0 0-1 0 0,-1 1 1 0 0,1-1-1 0 0,0 0 1 0 0,0 1-1 0 0,0-1 1 0 0,0 0-1 0 0,1 2-3 0 0,37 37-7732 0 0,-15-35 1835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0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1 294 3008 0 0,'0'0'6812'0'0,"0"0"-4940"0"0,0 0-1618 0 0,0 0 144 0 0,7 2 194 0 0,18 4-1 0 0,0-2-1 0 0,1-1 1 0 0,-1 0 0 0 0,1-2 0 0 0,-1-1 0 0 0,1-1-1 0 0,-1-2 1 0 0,15-2-591 0 0,-39 5 14 0 0,1 0-1 0 0,-1 0 0 0 0,1 0 0 0 0,-1 0 1 0 0,1-1-1 0 0,-1 1 0 0 0,0 0 1 0 0,1-1-1 0 0,-1 1 0 0 0,1-1 0 0 0,-1 1 1 0 0,0-1-1 0 0,1 0 0 0 0,-1 1 0 0 0,0-1 1 0 0,0 0-1 0 0,1 0 0 0 0,-1 0 1 0 0,0 0-1 0 0,0 0 0 0 0,0 0 0 0 0,0 0 1 0 0,0-1-1 0 0,0 1 0 0 0,-1 0 1 0 0,1 0-1 0 0,0-1 0 0 0,-1 1 0 0 0,1-1 1 0 0,-1 1-1 0 0,1 0 0 0 0,-1-1 1 0 0,0 1-1 0 0,1-1 0 0 0,-1 1 0 0 0,0-1 1 0 0,0 1-1 0 0,0-1 0 0 0,0 1 1 0 0,0-1-1 0 0,0 1 0 0 0,-1-1 0 0 0,1 1 1 0 0,-1-1-1 0 0,1 1 0 0 0,-1 0 0 0 0,1-1 1 0 0,-1 1-1 0 0,0 0 0 0 0,1-1 1 0 0,-1 1-1 0 0,0 0 0 0 0,0 0 0 0 0,0-1 1 0 0,-1 0-14 0 0,-65-54-857 0 0,63 54 827 0 0,-1-2-11 0 0,0 1 1 0 0,0 0 0 0 0,0 0 0 0 0,-1 0-1 0 0,0 1 1 0 0,1-1 0 0 0,-1 1-1 0 0,0 1 1 0 0,0-1 0 0 0,0 1 0 0 0,0 0-1 0 0,0 0 1 0 0,0 1 0 0 0,0 0-1 0 0,0 0 1 0 0,0 0 0 0 0,-1 1 40 0 0,-5 79-393 0 0,30 234 1566 0 0,-16-291-1612 0 0,5-11-5283 0 0,-5-10 55 0 0</inkml:trace>
  <inkml:trace contextRef="#ctx0" brushRef="#br0" timeOffset="249.974">265 514 11297 0 0,'0'0'1220'0'0,"0"0"-1044"0"0,0 0 440 0 0,0 0 32 0 0,0 0 12 0 0,0 0-4 0 0,0 0-228 0 0,-44 24-428 0 0,31-22-340 0 0,-3-2-988 0 0,3 0-880 0 0,3-2-3320 0 0</inkml:trace>
  <inkml:trace contextRef="#ctx0" brushRef="#br0" timeOffset="406.207">526 0 7097 0 0,'0'0'7820'0'0,"0"0"-7820"0"0,0 0 0 0 0,0 0 264 0 0,-13 36 452 0 0,1-25-187 0 0,-1 0-129 0 0,-3 2-152 0 0,-2 2-120 0 0,-3-1-128 0 0,2 4-488 0 0,2-3-541 0 0,1 2-931 0 0,7-6-2960 0 0,3 0-3881 0 0</inkml:trace>
  <inkml:trace contextRef="#ctx0" brushRef="#br0" timeOffset="579.528">782 520 9941 0 0,'0'0'3024'0'0,"0"0"-2364"0"0,0 0 636 0 0,0 0 265 0 0,-43 12-417 0 0,23-11-428 0 0,-7-1-420 0 0,0 0-216 0 0,-3 0-80 0 0,-2 0-408 0 0,0-1-1004 0 0,10 0-1501 0 0,-1-3-4775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09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279 151 5793 0 0,'0'0'5084'0'0,"0"0"-3516"0"0,0 0 0 0 0,0 0 36 0 0,0 0-175 0 0,0 0-561 0 0,0 0-236 0 0,0 0-360 0 0,0 0-140 0 0,-52-10-120 0 0,22 6-12 0 0,-10-1-4 0 0,3-1-8 0 0,5 3-664 0 0,5-1-500 0 0,8 1-685 0 0,5 0-1367 0 0,-2-5-4141 0 0</inkml:trace>
  <inkml:trace contextRef="#ctx0" brushRef="#br0" timeOffset="234.351">319 51 13833 0 0,'0'0'1480'0'0,"0"0"-1480"0"0,0 0-36 0 0,-41-6 36 0 0,8 2 276 0 0,-10-2-200 0 0,-8 0-76 0 0,-5-1-1048 0 0,13 0-1116 0 0,15 2-3172 0 0,4-5-1745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23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86 111 2796 0 0,'0'0'6590'0'0,"0"0"-5049"0"0,0 0-599 0 0,6-1 55 0 0,1-2-552 0 0,0 0 1 0 0,0 0-1 0 0,-1 0 1 0 0,1-1-1 0 0,-1 0 0 0 0,0-1 1 0 0,0 1-1 0 0,0-1 1 0 0,0 0-1 0 0,-1 0 0 0 0,0-1 1 0 0,0 0-1 0 0,-1 1 1 0 0,4-7-446 0 0,-9 10-27 0 0,-1-1 1 0 0,1 1 0 0 0,-1 0 0 0 0,0-1-1 0 0,1 1 1 0 0,-1 0 0 0 0,0 0 0 0 0,0 0-1 0 0,0 0 1 0 0,-1 0 0 0 0,1 1 0 0 0,0-1-1 0 0,-1 1 1 0 0,1-1 0 0 0,-1 1 0 0 0,1 0-1 0 0,-1 0 1 0 0,0 0 0 0 0,1 0-1 0 0,-1 1 1 0 0,0-1 0 0 0,0 1 0 0 0,0 0-1 0 0,0-1 1 0 0,1 1 0 0 0,-1 0 0 0 0,0 1-1 0 0,0-1 1 0 0,0 0 0 0 0,1 1 0 0 0,-1 0-1 0 0,0 0 1 0 0,0 0 26 0 0,-3 0 7 0 0,1 1 0 0 0,-1 1 0 0 0,1-1-1 0 0,-1 1 1 0 0,1-1 0 0 0,0 2 0 0 0,0-1 0 0 0,0 0 0 0 0,0 1 0 0 0,1 0 0 0 0,0 0-1 0 0,-1 1 1 0 0,2-1 0 0 0,-1 1 0 0 0,0 0 0 0 0,1-1 0 0 0,0 2 0 0 0,0-1 0 0 0,0 0-1 0 0,1 1 1 0 0,0-1 0 0 0,0 1 0 0 0,0 0 0 0 0,1-1 0 0 0,0 1 0 0 0,-1 5-7 0 0,4-8 40 0 0,1 0 0 0 0,-1 0 1 0 0,1-1-1 0 0,-1 1 1 0 0,1-1-1 0 0,0 0 0 0 0,0 0 1 0 0,0 0-1 0 0,0 0 1 0 0,0 0-1 0 0,1-1 0 0 0,-1 1 1 0 0,0-1-1 0 0,1 0 1 0 0,-1 0-1 0 0,1 0 0 0 0,-1 0 1 0 0,1-1-1 0 0,0 0 0 0 0,-1 1 1 0 0,1-1-1 0 0,0 0 1 0 0,-1-1-1 0 0,1 1 0 0 0,-1-1 1 0 0,1 0-1 0 0,-1 1 1 0 0,1-2-1 0 0,-1 1 0 0 0,1 0 1 0 0,-1-1-1 0 0,0 1 1 0 0,0-1-1 0 0,0 0 0 0 0,0 0 1 0 0,0 0-1 0 0,0-1 0 0 0,0 0-40 0 0,-1 3-19 0 0,0-1-1 0 0,-1 0 0 0 0,1 1 0 0 0,0-1 0 0 0,0 1 1 0 0,-1 0-1 0 0,1 0 0 0 0,0 0 0 0 0,0 0 0 0 0,-1 0 1 0 0,1 0-1 0 0,0 0 0 0 0,0 0 0 0 0,-1 0 0 0 0,1 1 0 0 0,0-1 1 0 0,-1 1-1 0 0,1 0 0 0 0,0-1 0 0 0,-1 1 0 0 0,1 0 1 0 0,-1 0-1 0 0,1 0 0 0 0,-1 0 0 0 0,1 0 0 0 0,-1 0 1 0 0,0 0-1 0 0,0 1 0 0 0,1-1 0 0 0,-1 0 0 0 0,0 1 0 0 0,0-1 1 0 0,0 1-1 0 0,0-1 0 0 0,-1 1 0 0 0,1 0 0 0 0,0-1 1 0 0,-1 1-1 0 0,1 0 0 0 0,-1-1 0 0 0,1 2 20 0 0,25 73 571 0 0,-35 14 467 0 0,9-88-1110 0 0,-1 0 1 0 0,1 0 0 0 0,-1 0-1 0 0,0 0 1 0 0,0 0-1 0 0,0 0 1 0 0,0 0 0 0 0,0-1-1 0 0,0 1 1 0 0,0 0-1 0 0,-1-1 1 0 0,1 1-1 0 0,0-1 1 0 0,-1 1 0 0 0,0-1-1 0 0,1 0 1 0 0,-1 0-1 0 0,0 0 1 0 0,1 0 0 0 0,-1 0-1 0 0,0 0 1 0 0,0 0-1 0 0,0 0 1 0 0,0-1 0 0 0,0 1-1 0 0,0-1 1 0 0,0 1-1 0 0,0-1 1 0 0,0 0 0 0 0,0 0-1 0 0,0 0 1 0 0,0 0-1 0 0,0 0 1 0 0,0 0-1 0 0,0-1 1 0 0,0 1 0 0 0,0-1-1 0 0,0 1 1 0 0,0-1-1 0 0,0 0 1 0 0,0 0 0 0 0,-1 0 71 0 0,-5-6-4603 0 0,2-8-3520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24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16 17314 0 0,'0'0'1287'0'0,"0"0"-1360"0"0,0 0 242 0 0,0 0 27 0 0,0 0-187 0 0,0 0-85 0 0,2-15-343 0 0,95 45-44 0 0,-95-29 482 0 0,0 0 1 0 0,0 1-1 0 0,0-1 0 0 0,0 1 1 0 0,-1-1-1 0 0,1 1 1 0 0,0 0-1 0 0,-1 0 1 0 0,0 0-1 0 0,1-1 0 0 0,-1 1 1 0 0,0 0-1 0 0,0 1 1 0 0,0-1-1 0 0,0 0 1 0 0,0 0-1 0 0,-1 0 0 0 0,1 1 1 0 0,-1-1-1 0 0,1 0 1 0 0,-1 0-1 0 0,0 1 1 0 0,0-1-1 0 0,0 0 0 0 0,0 1 1 0 0,-1-1-1 0 0,1 0 1 0 0,0 1-1 0 0,-1-1 1 0 0,0 0-1 0 0,1 0 0 0 0,-1 0 1 0 0,0 1-1 0 0,0-1 1 0 0,0 0-1 0 0,0 0 1 0 0,-1 0-1 0 0,1-1 0 0 0,-1 1 1 0 0,1 0-1 0 0,-1 0 1 0 0,-1 0-20 0 0,-115 85 1258 0 0,143-71-709 0 0,13-9-878 0 0,122 20 689 0 0,-52-22-8980 0 0,-80-8-1174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14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2194 142 9641 0 0,'0'0'5044'0'0,"0"0"-3687"0"0,0 0-1110 0 0,0-7-75 0 0,0 1-193 0 0,0 0 0 0 0,-1 1-1 0 0,1-1 1 0 0,-1 0 0 0 0,-1 1 0 0 0,1-1 0 0 0,-1 1 0 0 0,0-1-1 0 0,0 1 1 0 0,0 0 0 0 0,-1 0 0 0 0,0 0 0 0 0,0 0 0 0 0,0 0 0 0 0,0 1-1 0 0,-1-1 1 0 0,0 1 0 0 0,0 0 0 0 0,0 0 0 0 0,0 1 0 0 0,-1-1-1 0 0,0 0 22 0 0,-2 1 17 0 0,0 0 0 0 0,0 0 0 0 0,0 0 0 0 0,-1 1 0 0 0,1 0 0 0 0,-1 0 0 0 0,1 1-1 0 0,-1 0 1 0 0,0 0 0 0 0,1 1 0 0 0,-1 0 0 0 0,0 0 0 0 0,0 1 0 0 0,1 0 0 0 0,-1 0-1 0 0,0 1 1 0 0,1 0 0 0 0,0 0 0 0 0,-1 1 0 0 0,1 0 0 0 0,0 0 0 0 0,0 1 0 0 0,0-1-1 0 0,1 2 1 0 0,0-1 0 0 0,-1 1 0 0 0,2 0 0 0 0,-1 0 0 0 0,0 1 0 0 0,1-1 0 0 0,0 1-1 0 0,0 0 1 0 0,1 1 0 0 0,0-1 0 0 0,0 1 0 0 0,0 0 0 0 0,1 0 0 0 0,0 0 0 0 0,0 2-17 0 0,2-7 23 0 0,1-1 1 0 0,-1 1-1 0 0,0 0 1 0 0,1 0-1 0 0,0 0 1 0 0,-1 0-1 0 0,1 0 1 0 0,0 0 0 0 0,0 0-1 0 0,0 0 1 0 0,0 0-1 0 0,0 0 1 0 0,1 0-1 0 0,-1 0 1 0 0,1 0 0 0 0,-1 0-1 0 0,1 0 1 0 0,0 0-1 0 0,0 0 1 0 0,-1 0-1 0 0,1 0 1 0 0,1-1 0 0 0,-1 1-1 0 0,0 0 1 0 0,0-1-1 0 0,1 1 1 0 0,-1-1-1 0 0,0 0 1 0 0,1 1 0 0 0,0-1-1 0 0,-1 0 1 0 0,1 0-1 0 0,0 0 1 0 0,-1 0-1 0 0,1 0 1 0 0,0 0 0 0 0,0 0-1 0 0,0-1 1 0 0,0 1-1 0 0,0-1 1 0 0,0 1-1 0 0,0-1 1 0 0,0 0 0 0 0,0 0-1 0 0,0 0 1 0 0,0 0-1 0 0,1 0-23 0 0,100-10 616 0 0,-70-4-513 0 0,-31 12-117 0 0,1 0 1 0 0,-1-1-1 0 0,1 1 1 0 0,0 0 0 0 0,-1 1-1 0 0,1-1 1 0 0,0 0 0 0 0,0 1-1 0 0,0 0 1 0 0,0-1-1 0 0,0 1 1 0 0,0 1 0 0 0,1-1-1 0 0,-1 0 1 0 0,0 1-1 0 0,0-1 1 0 0,1 1 0 0 0,-1 0-1 0 0,0 0 1 0 0,0 0 0 0 0,1 1-1 0 0,-1-1 1 0 0,0 1-1 0 0,0 0 1 0 0,0 0 0 0 0,1 0-1 0 0,-1 0 1 0 0,0 0 0 0 0,0 1-1 0 0,-1-1 1 0 0,1 1-1 0 0,0 0 1 0 0,0 0 0 0 0,-1 0-1 0 0,1 0 1 0 0,-1 0-1 0 0,0 1 1 0 0,0-1 0 0 0,0 1-1 0 0,1 1 14 0 0,0 2 59 0 0,0 0-1 0 0,0 0 0 0 0,-1 0 0 0 0,0 1 1 0 0,0-1-1 0 0,-1 1 0 0 0,0 0 1 0 0,0-1-1 0 0,0 1 0 0 0,-1 0 0 0 0,0-1 1 0 0,0 1-1 0 0,-1 0 0 0 0,0-1 1 0 0,0 1-1 0 0,-1-1 0 0 0,1 1 1 0 0,-1-1-1 0 0,-1 1 0 0 0,1-1 0 0 0,-1 0 1 0 0,0 0-1 0 0,-1-1 0 0 0,1 1 1 0 0,-1 0-1 0 0,0-1 0 0 0,-1 0 0 0 0,1 0 1 0 0,-1 0-1 0 0,0-1 0 0 0,0 0 1 0 0,0 0-1 0 0,-1 0 0 0 0,0 0 0 0 0,1-1 1 0 0,-1 0-1 0 0,0 0 0 0 0,-1 0 1 0 0,1-1-1 0 0,-6 1-58 0 0,-100 14-852 0 0,65-19-6044 0 0,27-3-3340 0 0</inkml:trace>
  <inkml:trace contextRef="#ctx0" brushRef="#br0" timeOffset="4796.68">1514 935 1852 0 0,'0'0'7913'0'0,"0"0"-5292"0"0,0 0-1757 0 0,0 0 21 0 0,0 0 230 0 0,0 0 111 0 0,-6 1-174 0 0,-207 4-82 0 0,212-5-1476 0 0,-7-1-466 0 0,6-3-5530 0 0,3-2-228 0 0</inkml:trace>
  <inkml:trace contextRef="#ctx0" brushRef="#br0" timeOffset="2109.366">1 683 5016 0 0,'0'0'6394'0'0,"0"0"-4319"0"0,0 0-1653 0 0,0 0 90 0 0,0 0 380 0 0,0 0-2 0 0,8 3-313 0 0,5 4-488 0 0,1-2 0 0 0,0 0 1 0 0,0 0-1 0 0,1-1 0 0 0,-1-1 0 0 0,1 0 0 0 0,0-1 0 0 0,0-1 0 0 0,0-1 0 0 0,0 0 0 0 0,-1 0 0 0 0,1-2 1 0 0,0 0-1 0 0,2-1-89 0 0,-15 3-22 0 0,0-1-1 0 0,0 0 1 0 0,-1 0 0 0 0,1 0 0 0 0,-1 0 0 0 0,1 0 0 0 0,-1-1 0 0 0,1 1-1 0 0,-1 0 1 0 0,1-1 0 0 0,-1 1 0 0 0,0-1 0 0 0,0 1 0 0 0,0-1 0 0 0,0 1 0 0 0,0-1-1 0 0,0 0 1 0 0,0 0 0 0 0,-1 1 0 0 0,1-1 0 0 0,-1 0 0 0 0,1 0 0 0 0,-1 0-1 0 0,0 0 1 0 0,1 0 0 0 0,-1 0 0 0 0,0 0 0 0 0,0 0 0 0 0,-1 1 0 0 0,1-1 0 0 0,0 0-1 0 0,0 0 1 0 0,-1 0 0 0 0,0 0 0 0 0,1 0 0 0 0,-1 1 0 0 0,0-1 0 0 0,0 0 0 0 0,0 0-1 0 0,0 1 1 0 0,0-1 0 0 0,0 1 0 0 0,0-1 0 0 0,0 1 0 0 0,-1-1 0 0 0,1 1-1 0 0,-1 0 1 0 0,1-1 22 0 0,-75-61-886 0 0,73 62 904 0 0,1 0 0 0 0,0 0 0 0 0,0 0-1 0 0,0 0 1 0 0,0 0 0 0 0,-1 0-1 0 0,1 1 1 0 0,0-1 0 0 0,-1 1 0 0 0,1-1-1 0 0,-1 1 1 0 0,1 0 0 0 0,0 0-1 0 0,-1 0 1 0 0,1 0 0 0 0,-1 1 0 0 0,1-1-1 0 0,0 1 1 0 0,-1-1 0 0 0,1 1-1 0 0,0 0 1 0 0,0 0 0 0 0,0 0 0 0 0,-1 0-1 0 0,1 0 1 0 0,0 0 0 0 0,0 1-1 0 0,0-1 1 0 0,1 1 0 0 0,-1 0 0 0 0,0-1-1 0 0,1 1 1 0 0,-1 0 0 0 0,1 0-1 0 0,-1 0 1 0 0,1 0 0 0 0,0 0 0 0 0,0 0-1 0 0,0 0 1 0 0,0 0 0 0 0,0 1-1 0 0,0-1 1 0 0,1 0 0 0 0,-1 1 0 0 0,1-1-1 0 0,-1 0 1 0 0,1 1 0 0 0,0-1-1 0 0,0 1 1 0 0,0-1 0 0 0,0 0 0 0 0,1 1-1 0 0,-1-1 1 0 0,1 0 0 0 0,-1 1-1 0 0,1-1 1 0 0,0 0 0 0 0,0 1-18 0 0,2 216 831 0 0,-3-219-915 0 0,6 14-2756 0 0,1-8-3267 0 0,0-4-1598 0 0</inkml:trace>
  <inkml:trace contextRef="#ctx0" brushRef="#br0" timeOffset="2343.717">226 863 12837 0 0,'0'0'2548'0'0,"0"0"-2544"0"0,0 0 96 0 0,0 0 316 0 0,0 0 177 0 0,-39 4-169 0 0,19-3-188 0 0,-1-1-236 0 0,1 0 0 0 0,-1 0-1229 0 0,1-1-499 0 0,7 0-1312 0 0,-1-6-4229 0 0</inkml:trace>
  <inkml:trace contextRef="#ctx0" brushRef="#br0" timeOffset="2515.574">484 468 14809 0 0,'0'0'996'0'0,"0"0"-684"0"0,0 0-312 0 0,0 0 669 0 0,0 0-37 0 0,-37 39-120 0 0,23-31-256 0 0,-4 0-256 0 0,1 2-444 0 0,0-1-564 0 0,4 0-841 0 0,1-3-1399 0 0,7 0-4065 0 0</inkml:trace>
  <inkml:trace contextRef="#ctx0" brushRef="#br0" timeOffset="3749.905">839 837 1500 0 0,'0'0'6039'0'0,"0"0"-3616"0"0,0 0-1829 0 0,0 0-305 0 0,0 0 354 0 0,0 0 201 0 0,0 0 33 0 0,0 0-7 0 0,0 0-156 0 0,19-44 2490 0 0,-21 38-3266 0 0,0 0-1 0 0,0 1 1 0 0,0 0-1 0 0,-1-1 1 0 0,0 1 0 0 0,0 0-1 0 0,0 1 1 0 0,-1-1-1 0 0,0 0 1 0 0,0 1-1 0 0,0 0 1 0 0,0 0 0 0 0,0 0-1 0 0,-1 0 1 0 0,0 1-1 0 0,0 0 1 0 0,0 0 0 0 0,0 0-1 0 0,0 0 1 0 0,-1 1-1 0 0,1 0 1 0 0,-1 0 0 0 0,0 0 62 0 0,3 1-6 0 0,0 0 0 0 0,0 0 0 0 0,-1 0 0 0 0,1 0 0 0 0,0 1 0 0 0,0-1 1 0 0,0 1-1 0 0,-1 0 0 0 0,1 0 0 0 0,0 0 0 0 0,-1 0 0 0 0,1 1 1 0 0,0-1-1 0 0,0 1 0 0 0,0 0 0 0 0,-1 0 0 0 0,1 0 0 0 0,0 0 1 0 0,0 1-1 0 0,0-1 0 0 0,1 1 0 0 0,-1-1 0 0 0,0 1 0 0 0,0 0 1 0 0,1 0-1 0 0,0 1 0 0 0,-1-1 0 0 0,1 0 0 0 0,0 1 0 0 0,0-1 1 0 0,0 1-1 0 0,0 0 0 0 0,0 0 0 0 0,1 0 0 0 0,0 0 0 0 0,-1 0 1 0 0,1 0-1 0 0,0 0 0 0 0,0 0 0 0 0,1 0 0 0 0,-1 0 0 0 0,1 1 1 0 0,-1-1-1 0 0,1 0 0 0 0,0 0 0 0 0,0 1 0 0 0,0-1 0 0 0,1 0 0 0 0,-1 1 1 0 0,1-1-1 0 0,0 0 0 0 0,0 0 0 0 0,0 0 6 0 0,2 1 54 0 0,0-1 0 0 0,0 0 0 0 0,0 0-1 0 0,0 0 1 0 0,1 0 0 0 0,-1 0 0 0 0,1-1-1 0 0,0 0 1 0 0,0 1 0 0 0,0-1 0 0 0,0-1 0 0 0,0 1-1 0 0,0-1 1 0 0,0 1 0 0 0,1-1 0 0 0,-1 0 0 0 0,0-1-1 0 0,1 1 1 0 0,-1-1 0 0 0,0 0 0 0 0,1 0 0 0 0,-1 0-1 0 0,1-1 1 0 0,-1 1 0 0 0,0-1 0 0 0,1 0-1 0 0,-1 0 1 0 0,0-1 0 0 0,0 0 0 0 0,0 1 0 0 0,0-1-1 0 0,0 0 1 0 0,0-1 0 0 0,0 1-54 0 0,38 58-487 0 0,-40-52 545 0 0,1 1 0 0 0,0-1 0 0 0,-1 1 0 0 0,0 0 0 0 0,0 0 1 0 0,0 0-1 0 0,-1 0 0 0 0,1 0 0 0 0,-1 0 0 0 0,0 0 1 0 0,-1 0-1 0 0,1 1 0 0 0,-1-1 0 0 0,0 0 0 0 0,-1 0 0 0 0,1 1 1 0 0,-1-1-1 0 0,0 0 0 0 0,0 0 0 0 0,-1 0 0 0 0,1 0 0 0 0,-1 0 1 0 0,0 0-1 0 0,-1 0 0 0 0,1-1 0 0 0,-1 1 0 0 0,0-1 0 0 0,0 0 1 0 0,0 1-1 0 0,-1-2 0 0 0,1 1 0 0 0,-1 0 0 0 0,0-1 0 0 0,0 1 1 0 0,0-1-1 0 0,0 0 0 0 0,-1 0 0 0 0,0-1 0 0 0,1 0 0 0 0,-1 1 1 0 0,0-1-1 0 0,0-1 0 0 0,0 1 0 0 0,-2-1-58 0 0,-114-14-686 0 0,81-1-2586 0 0,2-3-3987 0 0,6-1-1617 0 0</inkml:trace>
  <inkml:trace contextRef="#ctx0" brushRef="#br0" timeOffset="4171.737">109 868 1500 0 0,'0'0'540'0'0,"0"0"693"0"0,0 0 2161 0 0,0 0-1618 0 0,0 0-944 0 0,0 0-131 0 0,0 0-146 0 0,0 0-182 0 0,0 0 14 0 0,-3 36 2441 0 0,20 70 529 0 0,-14-108-8422 0 0,0-5-1289 0 0</inkml:trace>
  <inkml:trace contextRef="#ctx0" brushRef="#br0" timeOffset="6656.007">1763 789 5745 0 0,'0'0'5325'0'0,"0"0"-3622"0"0,0 0-979 0 0,0 0 120 0 0,0 0 61 0 0,0 0-334 0 0,0 0-439 0 0,7 4-162 0 0,4 4 102 0 0,1-1-1 0 0,0-1 0 0 0,1 0 0 0 0,-1 0 0 0 0,1-1 0 0 0,0-1 0 0 0,1 0 0 0 0,-1-1 0 0 0,1 0 0 0 0,-1-1 0 0 0,1-1 0 0 0,0 0 0 0 0,0-1 0 0 0,-1 0 0 0 0,1-1 1 0 0,0-1-1 0 0,11-2-71 0 0,-24 3-12 0 0,1 1 1 0 0,0-1-1 0 0,-1 1 1 0 0,1-1 0 0 0,-1 0-1 0 0,1 0 1 0 0,-1 0-1 0 0,1 0 1 0 0,-1 0 0 0 0,0 0-1 0 0,1 0 1 0 0,-1 0-1 0 0,0 0 1 0 0,0-1 0 0 0,0 1-1 0 0,0-1 1 0 0,0 1-1 0 0,0 0 1 0 0,0-1 0 0 0,-1 0-1 0 0,1 1 1 0 0,0-1-1 0 0,-1 1 1 0 0,1-1 0 0 0,-1 0-1 0 0,0 1 1 0 0,1-1-1 0 0,-1 0 1 0 0,0 0 0 0 0,0 1-1 0 0,0-1 1 0 0,0 0-1 0 0,-1 1 1 0 0,1-1 0 0 0,0 0-1 0 0,-1 0 1 0 0,1 1 0 0 0,-1-1-1 0 0,1 1 1 0 0,-1-1-1 0 0,0 1 1 0 0,0-1 0 0 0,0 1-1 0 0,0-1 1 0 0,0 1-1 0 0,0-1 1 0 0,0 1 0 0 0,0 0-1 0 0,0 0 1 0 0,-1 0-1 0 0,1 0 1 0 0,-1 0 0 0 0,1 0-1 0 0,-1 0 1 0 0,0 0 11 0 0,-82-59-594 0 0,83 58 603 0 0,-1 1-1 0 0,1-1 1 0 0,-1 1 0 0 0,1 0 0 0 0,-1-1 0 0 0,0 1-1 0 0,0 0 1 0 0,0 0 0 0 0,0 0 0 0 0,0 0 0 0 0,0 1 0 0 0,0-1-1 0 0,0 1 1 0 0,0-1 0 0 0,0 1 0 0 0,0-1 0 0 0,0 1-1 0 0,0 0 1 0 0,0 0 0 0 0,0 0 0 0 0,0 0 0 0 0,0 1-1 0 0,-1-1 1 0 0,1 0 0 0 0,0 1 0 0 0,0 0 0 0 0,0-1 0 0 0,0 1-1 0 0,0 0 1 0 0,1 0 0 0 0,-1 0 0 0 0,0 0 0 0 0,0 0-1 0 0,0 1 1 0 0,1-1 0 0 0,-1 0 0 0 0,1 1 0 0 0,-1-1-1 0 0,1 1 1 0 0,0 0 0 0 0,-1-1 0 0 0,1 1 0 0 0,0 0 0 0 0,0 0-1 0 0,0 0 1 0 0,1 0 0 0 0,-1 0 0 0 0,0 0 0 0 0,1 0-1 0 0,-1 0 1 0 0,1 0 0 0 0,-1 0 0 0 0,1 0 0 0 0,0 0-1 0 0,0 0 1 0 0,0 0 0 0 0,0 1 0 0 0,1-1 0 0 0,-1 0 0 0 0,1 2-9 0 0,12 263 2529 0 0,-16-253-3770 0 0,-2-7-5802 0 0,5-7 690 0 0</inkml:trace>
  <inkml:trace contextRef="#ctx0" brushRef="#br0" timeOffset="6890.357">2010 1043 12625 0 0,'0'0'1836'0'0,"0"0"-1700"0"0,0 0-32 0 0,0 0 688 0 0,-42-8-32 0 0,22 2-359 0 0,-5-1-401 0 0,0-2-188 0 0,-2 3-1605 0 0,8 0-907 0 0,0-2-3997 0 0</inkml:trace>
  <inkml:trace contextRef="#ctx0" brushRef="#br0" timeOffset="7265.324">2269 998 10797 0 0,'0'0'1462'0'0,"0"0"-1041"0"0,0 0-189 0 0,0 0 187 0 0,0 0 5 0 0,0 0-60 0 0,7-3-11 0 0,-4 2-330 0 0,0 0-1 0 0,-1-1 1 0 0,1 1-1 0 0,0-1 1 0 0,-1 0-1 0 0,1 0 1 0 0,-1 0-1 0 0,1 0 1 0 0,-1 0-1 0 0,0 0 1 0 0,0-1-1 0 0,0 1 1 0 0,0-1-1 0 0,-1 1 1 0 0,1-1-1 0 0,-1 0 1 0 0,1 0 0 0 0,-1 0-1 0 0,0 0 1 0 0,0 0-1 0 0,0 0 1 0 0,0 0-1 0 0,-1 0 1 0 0,1 0-1 0 0,-1 0 1 0 0,0 0-1 0 0,0 0 1 0 0,0 0-1 0 0,0-1 1 0 0,-1 1-1 0 0,1 0 1 0 0,-1 0-1 0 0,0 0 1 0 0,0 0-1 0 0,0 0 1 0 0,0 0 0 0 0,0 0-1 0 0,-1 0-22 0 0,1 0 0 0 0,0 1-1 0 0,-1-1 1 0 0,1 1-1 0 0,-1-1 1 0 0,1 1 0 0 0,-1 0-1 0 0,0 0 1 0 0,0-1-1 0 0,0 1 1 0 0,0 1-1 0 0,0-1 1 0 0,0 0 0 0 0,-1 0-1 0 0,1 1 1 0 0,-1-1-1 0 0,1 1 1 0 0,-1 0-1 0 0,1 0 1 0 0,-1 0 0 0 0,0 0-1 0 0,1 0 1 0 0,-1 1-1 0 0,0-1 1 0 0,0 1-1 0 0,0 0 1 0 0,0 0 0 0 0,1 0-1 0 0,-1 0 1 0 0,0 0-1 0 0,0 0 1 0 0,0 1 0 0 0,1 0-1 0 0,-1-1 1 0 0,0 1-1 0 0,0 0 1 0 0,1 0-1 0 0,-1 1 1 0 0,1-1 0 0 0,-1 0-1 0 0,1 1 1 0 0,0 0-1 0 0,-1-1 1 0 0,1 1-1 0 0,0 0 1 0 0,0 0 0 0 0,0 0-1 0 0,0 0 1 0 0,1 1-1 0 0,-1-1 1 0 0,1 0 0 0 0,-1 1-1 0 0,1-1 1 0 0,0 1-1 0 0,0 0 1 0 0,0-1-1 0 0,0 1 1 0 0,0 0 0 0 0,0 0-1 0 0,1-1 1 0 0,0 1-1 0 0,-1 0 1 0 0,1 0-1 0 0,0 2 1 0 0,0-1 42 0 0,0 0 1 0 0,0 0-1 0 0,1 0 0 0 0,-1 0 0 0 0,1 0 0 0 0,0 0 0 0 0,0 0 0 0 0,0 0 0 0 0,1 0 0 0 0,-1 0 0 0 0,1 0 1 0 0,0-1-1 0 0,0 1 0 0 0,0-1 0 0 0,1 1 0 0 0,-1-1 0 0 0,1 0 0 0 0,-1 0 0 0 0,1 0 0 0 0,0 0 0 0 0,1-1 1 0 0,-1 1-1 0 0,0-1 0 0 0,1 0 0 0 0,-1 1 0 0 0,1-2 0 0 0,0 1 0 0 0,-1 0 0 0 0,1-1 0 0 0,0 0 0 0 0,0 0 0 0 0,0 0 1 0 0,0 0-1 0 0,0 0 0 0 0,0-1 0 0 0,0 0 0 0 0,0 0 0 0 0,1 0 0 0 0,-1-1 0 0 0,0 1 0 0 0,0-1 0 0 0,2 0-42 0 0,18 4 36 0 0,-21 0 23 0 0,0 0 1 0 0,-1 0-1 0 0,1 0 1 0 0,-1 0-1 0 0,0 1 0 0 0,0-1 1 0 0,0 1-1 0 0,0 0 1 0 0,-1-1-1 0 0,0 1 1 0 0,1 0-1 0 0,-1 0 1 0 0,0 0-1 0 0,-1 0 0 0 0,1 0 1 0 0,-1 0-1 0 0,0 0 1 0 0,0 0-1 0 0,0 0 1 0 0,0 0-1 0 0,-1 0 0 0 0,0 0 1 0 0,0 0-1 0 0,0 0 1 0 0,0-1-1 0 0,0 1 1 0 0,-1 0-1 0 0,0-1 0 0 0,-1 4-59 0 0,-1-2 45 0 0,1 0-1 0 0,-1-1 0 0 0,1 0 0 0 0,-1 0 1 0 0,0 0-1 0 0,-1 0 0 0 0,1 0 0 0 0,-1-1 0 0 0,1 0 1 0 0,-1 0-1 0 0,0 0 0 0 0,0-1 0 0 0,-1 1 1 0 0,1-1-1 0 0,0 0 0 0 0,-1-1 0 0 0,1 1 1 0 0,-1-1-1 0 0,1 0 0 0 0,-1-1 0 0 0,-1 1-44 0 0,-36-26-6286 0 0,37 8 116 0 0</inkml:trace>
  <inkml:trace contextRef="#ctx0" brushRef="#br0" timeOffset="7528.691">2544 723 15029 0 0,'0'0'804'0'0,"0"0"-195"0"0,0 0-609 0 0,0 0 884 0 0,0 0-316 0 0,-34 43-160 0 0,22-34-172 0 0,1 1-112 0 0,-2-2-124 0 0,1 1-384 0 0,3-1-680 0 0,0-3-1209 0 0,2-1-3527 0 0,6-8-3333 0 0</inkml:trace>
  <inkml:trace contextRef="#ctx0" brushRef="#br0" timeOffset="7953.322">2194 396 316 0 0,'0'0'0'0'0</inkml:trace>
  <inkml:trace contextRef="#ctx0" brushRef="#br0" timeOffset="8203.296">2194 396 964 0 0,'0'0'404'0'0,"0"0"-404"0"0,0 0-312 0 0</inkml:trace>
  <inkml:trace contextRef="#ctx0" brushRef="#br0" timeOffset="8750.11">2707 1364 1068 0 0,'0'0'7517'0'0,"0"0"-5382"0"0,0 0-1921 0 0,0 0-5 0 0,0 0 42 0 0,0 0 277 0 0,-11 1 122 0 0,-439-18 2243 0 0,347 9-2352 0 0,-1356-114 1467 0 0,880 113-2860 0 0,599 2-8938 0 0,-3-3 2418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5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85 13597 0 0,'0'0'2048'0'0,"0"0"-2048"0"0,0 0 52 0 0,0 0-52 0 0,0 0 528 0 0,0 0 13 0 0,0 0-105 0 0,-43 9-436 0 0,25-9-548 0 0,0 0-989 0 0,5-1-1095 0 0,1-7-3884 0 0</inkml:trace>
  <inkml:trace contextRef="#ctx0" brushRef="#br0" timeOffset="1">214 1 14733 0 0,'0'0'2241'0'0,"0"0"-2241"0"0,0 0 60 0 0,0 0 76 0 0,0 0 388 0 0,-44 6-156 0 0,19-5-180 0 0,-4-1-188 0 0,-1 0-860 0 0,-1 0-1121 0 0,6-1-2119 0 0,-5-5-3469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5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996 187 148 0 0,'0'0'-9'0'0,"0"0"-24"0"0,0 0 429 0 0,0 0 193 0 0,0 0-233 0 0,0 0-132 0 0,-6-19 6919 0 0,4 15-7620 0 0,-22-13 809 0 0,0 2 0 0 0,-1 1 0 0 0,-1 1 0 0 0,0 1-1 0 0,-1 1 1 0 0,0 2 0 0 0,-1 1 0 0 0,1 0 0 0 0,-3 2-332 0 0,13 2 280 0 0,-22-8-32 0 0,0 2 0 0 0,0 2 1 0 0,-1 1-1 0 0,0 2 0 0 0,0 2 1 0 0,0 2-1 0 0,0 1 0 0 0,-1 2 1 0 0,1 2-1 0 0,1 2 0 0 0,-1 1 1 0 0,1 2-1 0 0,0 2 0 0 0,1 2 1 0 0,-26 12-249 0 0,61-24-59 0 0,0 0 1 0 0,0 0 0 0 0,0 1-1 0 0,0-1 1 0 0,1 1 0 0 0,-1-1-1 0 0,0 1 1 0 0,1 0-1 0 0,0 0 1 0 0,-1 0 0 0 0,1 1-1 0 0,0-1 1 0 0,0 0 0 0 0,0 1-1 0 0,0 0 1 0 0,1-1-1 0 0,-1 1 1 0 0,1 0 0 0 0,-1 0-1 0 0,1 0 1 0 0,0 0 0 0 0,-1 2 58 0 0,15-2-4449 0 0,4-6-2199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7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853 31 10905 0 0,'0'0'2641'0'0,"-8"6"-2170"0"0,-161 53 1939 0 0,116-50-2266 0 0,-1-2 0 0 0,0-3 0 0 0,0-2 0 0 0,-1-2 0 0 0,1-2-1 0 0,0-3 1 0 0,1-3 0 0 0,-1-1 0 0 0,-29-11-144 0 0,74 17-222 0 0,0 0 0 0 0,1 0 0 0 0,-1-1 0 0 0,1 0-1 0 0,0-1 1 0 0,0 0 0 0 0,1 0 0 0 0,-1 0 0 0 0,1-1 0 0 0,0 0-1 0 0,0-1 1 0 0,1 1 0 0 0,0-2 222 0 0,24 4-9207 0 0,-2 10 4060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7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33 6689 0 0,'0'0'5235'0'0,"0"0"-3934"0"0,1 6-1107 0 0,2 5 52 0 0,-1-1 1 0 0,-1 1 0 0 0,0 0-1 0 0,-1-1 1 0 0,0 1 0 0 0,0 0-1 0 0,-2-1 1 0 0,1 1 0 0 0,-1 0-1 0 0,0-1 1 0 0,-1 0 0 0 0,0 1 0 0 0,-2 0-247 0 0,20-88-2333 0 0,24-6 1250 0 0,-38 81 1155 0 0,0 0 0 0 0,1 0-1 0 0,-1 0 1 0 0,1 0 0 0 0,-1 0-1 0 0,1 1 1 0 0,0-1 0 0 0,-1 1-1 0 0,1-1 1 0 0,0 1-1 0 0,0 0 1 0 0,0 0 0 0 0,0 0-1 0 0,0 0 1 0 0,0 0 0 0 0,0 0-1 0 0,1 1 1 0 0,-1-1 0 0 0,0 0-1 0 0,0 1 1 0 0,1 0 0 0 0,-1 0-1 0 0,0 0 1 0 0,1 0-1 0 0,-1 0 1 0 0,0 0 0 0 0,0 0-1 0 0,1 1 1 0 0,-1-1 0 0 0,0 1-1 0 0,0-1 1 0 0,0 1 0 0 0,1 0-1 0 0,-1 0 1 0 0,0 0 0 0 0,0 0-1 0 0,0 1 1 0 0,1 0-72 0 0,-2-1 8 0 0,-1-1 0 0 0,1 1 0 0 0,0-1 0 0 0,-1 1 0 0 0,1 0 0 0 0,0-1 0 0 0,-1 1 0 0 0,1 0 0 0 0,-1 0 0 0 0,1-1 0 0 0,-1 1 1 0 0,0 0-1 0 0,1 0 0 0 0,-1 0 0 0 0,0 0 0 0 0,1 0 0 0 0,-1-1 0 0 0,0 1 0 0 0,0 0 0 0 0,0 0 0 0 0,0 0 0 0 0,0 0 0 0 0,0 0 0 0 0,0 0 0 0 0,0 0 0 0 0,0-1 0 0 0,-1 1 1 0 0,1 0-1 0 0,0 0 0 0 0,0 0 0 0 0,-1 0 0 0 0,1 0 0 0 0,-1-1 0 0 0,1 1 0 0 0,0 0 0 0 0,-1 0 0 0 0,0-1 0 0 0,1 1 0 0 0,-1 0 0 0 0,1-1 0 0 0,-1 1 0 0 0,0-1 0 0 0,1 1 1 0 0,-1 0-1 0 0,0-1 0 0 0,0 0 0 0 0,0 1 0 0 0,1-1 0 0 0,-1 1 0 0 0,0-1 0 0 0,0 0 0 0 0,0 0 0 0 0,0 1 0 0 0,0-1 0 0 0,0 0-8 0 0,-49 19-1204 0 0,88-8-2331 0 0,64 60 8057 0 0,-101-70-4483 0 0,1 1 0 0 0,-1-1 0 0 0,1 0-1 0 0,-1 0 1 0 0,0 1 0 0 0,1-1-1 0 0,-1 1 1 0 0,0-1 0 0 0,0 1-1 0 0,0 0 1 0 0,0-1 0 0 0,-1 1 0 0 0,1 0-1 0 0,0 0 1 0 0,-1 0 0 0 0,1-1-1 0 0,-1 1 1 0 0,1 0 0 0 0,-1 0-1 0 0,0 0 1 0 0,0 0 0 0 0,0 0 0 0 0,0 0-1 0 0,0 0 1 0 0,-1 0 0 0 0,1-1-1 0 0,0 1 1 0 0,-1 0 0 0 0,1 0-1 0 0,-1 0 1 0 0,0 0 0 0 0,0-1 0 0 0,0 1-1 0 0,1 0 1 0 0,-2-1 0 0 0,1 1-1 0 0,0-1 1 0 0,0 1 0 0 0,0-1-1 0 0,-1 1 1 0 0,1-1 0 0 0,-1 0 0 0 0,1 0-1 0 0,-1 0 1 0 0,1 0 0 0 0,-1 0-1 0 0,0 0 1 0 0,1 0 0 0 0,-1 0-1 0 0,0-1 1 0 0,-1 1-39 0 0,-101 17 294 0 0,60-23-2133 0 0,14-5-5035 0 0,9-1-2580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6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236 238 14129 0 0,'0'0'807'0'0,"0"0"-787"0"0,0 0 274 0 0,0 0 9 0 0,0 0-208 0 0,0 0-68 0 0,-1-7 33 0 0,-6-29-31 0 0,4 15 77 0 0,0 1 0 0 0,-2-1 0 0 0,0 1-1 0 0,-1 0 1 0 0,-2 0 0 0 0,1 1 0 0 0,-2 0 0 0 0,-10-16-106 0 0,16 36 11 0 0,0-1 0 0 0,1 1 0 0 0,-1-1 0 0 0,0 1 0 0 0,1 0 0 0 0,-1 0 0 0 0,1 1 0 0 0,-1-1 0 0 0,1 0 0 0 0,-1 1 0 0 0,1-1 0 0 0,0 1 0 0 0,0 0 0 0 0,0 0 0 0 0,0 0-1 0 0,0 0 1 0 0,0 0 0 0 0,0 0 0 0 0,1 1 0 0 0,-1-1 0 0 0,1 0 0 0 0,0 1 0 0 0,0-1 0 0 0,0 1 0 0 0,0 0 0 0 0,0-1 0 0 0,0 1 0 0 0,0 2-11 0 0,-3 2 76 0 0,-12 18 37 0 0,-32 85-1435 0 0,56-100-5009 0 0,4-10-543 0 0</inkml:trace>
  <inkml:trace contextRef="#ctx0" brushRef="#br0" timeOffset="249.975">195 125 11461 0 0,'0'0'1024'0'0,"0"0"-1016"0"0,-43 1 324 0 0,19-1 116 0 0,-3 0-320 0 0,-2 2-128 0 0,3-1-676 0 0,7 1-2528 0 0,-7-2-6181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0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31 117 820 0 0,'0'0'6253'0'0,"0"0"-4072"0"0,0 0-1198 0 0,0 0 372 0 0,0 0 210 0 0,0 0-84 0 0,0 0-233 0 0,0 0-372 0 0,0 0-300 0 0,10-7 243 0 0,114 57-1308 0 0,-124-50 485 0 0,1 1-1 0 0,-1-1 1 0 0,1 1 0 0 0,-1-1 0 0 0,1 1 0 0 0,-1-1 0 0 0,1 1 0 0 0,-1 0 0 0 0,0-1 0 0 0,1 1 0 0 0,-1 0-1 0 0,0-1 1 0 0,0 1 0 0 0,1 0 0 0 0,-1-1 0 0 0,0 1 0 0 0,0 0 0 0 0,0-1 0 0 0,0 1 0 0 0,0 0 0 0 0,0 0 0 0 0,0-1-1 0 0,0 1 1 0 0,0 0 0 0 0,0-1 0 0 0,0 1 0 0 0,0 0 0 0 0,-1 0 0 0 0,1-1 0 0 0,0 1 0 0 0,-1 0 0 0 0,1-1-1 0 0,0 1 1 0 0,-1-1 0 0 0,1 1 0 0 0,-1 0 0 0 0,1-1 0 0 0,-1 1 0 0 0,1-1 0 0 0,-1 1 0 0 0,1-1 0 0 0,-1 1 0 0 0,1-1-1 0 0,-1 0 1 0 0,0 1 0 0 0,1-1 0 0 0,-1 0 0 0 0,0 1 0 0 0,1-1 0 0 0,-1 0 0 0 0,0 0 0 0 0,1 0 0 0 0,-1 0-1 0 0,0 0 1 0 0,1 1 0 0 0,-1-1 0 0 0,0 0 0 0 0,0 0 0 0 0,1-1 0 0 0,-1 1 0 0 0,0 0 0 0 0,1 0 0 0 0,-1 0 4 0 0,-49 8 126 0 0,51-7-236 0 0,73 29-424 0 0,-73-30 563 0 0,0 0 1 0 0,1 1-1 0 0,-1-1 0 0 0,1 1 0 0 0,-1-1 0 0 0,0 1 1 0 0,1 0-1 0 0,-1 0 0 0 0,0-1 0 0 0,0 1 1 0 0,0 0-1 0 0,0 0 0 0 0,0 0 0 0 0,0 0 0 0 0,0 0 1 0 0,0 0-1 0 0,0 1 0 0 0,0-1 0 0 0,0 0 1 0 0,-1 0-1 0 0,1 1 0 0 0,0-1 0 0 0,-1 0 0 0 0,1 1 1 0 0,-1-1-1 0 0,0 1 0 0 0,1-1 0 0 0,-1 1 1 0 0,0-1-1 0 0,0 1 0 0 0,0-1 0 0 0,0 0 0 0 0,0 1 1 0 0,0-1-1 0 0,0 1 0 0 0,-1-1 0 0 0,1 1 1 0 0,0-1-1 0 0,-1 0 0 0 0,1 1 0 0 0,-1-1 0 0 0,0 0 1 0 0,1 1-1 0 0,-1-1 0 0 0,0 0 0 0 0,0 0 0 0 0,0 1 1 0 0,0-1-1 0 0,0 0 0 0 0,0 0 0 0 0,0 0 1 0 0,0 0-1 0 0,0-1 0 0 0,0 1 0 0 0,-1 0 0 0 0,1 0 1 0 0,0-1-1 0 0,-1 1 0 0 0,1 0 0 0 0,0-1 1 0 0,-1 0-1 0 0,1 1 0 0 0,-2-1-29 0 0,-100 24 762 0 0,40-41-6381 0 0,57 9-158 0 0,6-5-2322 0 0</inkml:trace>
  <inkml:trace contextRef="#ctx0" brushRef="#br0" timeOffset="528.929">355 25 6645 0 0,'0'0'5966'0'0,"0"0"-4368"0"0,0 0-1281 0 0,0 0 280 0 0,0 0 152 0 0,0 0-200 0 0,0 0-189 0 0,0 0-83 0 0,0-4-113 0 0,0 2-177 0 0,1 1 1 0 0,-1 0-1 0 0,1 0 0 0 0,-1 0 0 0 0,1 0 0 0 0,0 0 1 0 0,0 0-1 0 0,-1 0 0 0 0,1 0 0 0 0,0 0 0 0 0,0 0 1 0 0,0 0-1 0 0,0 0 0 0 0,0 0 0 0 0,0 1 0 0 0,1-1 1 0 0,-1 1-1 0 0,0-1 0 0 0,0 0 0 0 0,0 1 0 0 0,0 0 1 0 0,1-1-1 0 0,-1 1 0 0 0,0 0 0 0 0,1 0 0 0 0,-1 0 1 0 0,0 0-1 0 0,0 0 0 0 0,1 0 0 0 0,-1 0 0 0 0,0 0 1 0 0,1 0-1 0 0,-1 0 0 0 0,0 1 0 0 0,0-1 0 0 0,1 1 1 0 0,-1-1-1 0 0,0 1 0 0 0,0-1 0 0 0,0 1 0 0 0,0 0 1 0 0,0-1-1 0 0,0 1 0 0 0,0 0 0 0 0,0 0 0 0 0,0 0 1 0 0,0 0-1 0 0,0 0 0 0 0,0 0 0 0 0,-1 0 0 0 0,1 0 1 0 0,0 0-1 0 0,-1 0 0 0 0,1 0 0 0 0,0 1 13 0 0,-3-2 11 0 0,1 0 0 0 0,-1 0 0 0 0,1 0 0 0 0,0-1 0 0 0,-1 1 0 0 0,1 1 0 0 0,-1-1 0 0 0,1 0 0 0 0,0 0 0 0 0,-1 0 0 0 0,1 1 0 0 0,-1-1 0 0 0,1 1 0 0 0,0-1 0 0 0,-1 1 0 0 0,1 0 0 0 0,0-1 0 0 0,0 1 0 0 0,0 0 0 0 0,0 0 0 0 0,-1 0 0 0 0,1 0 0 0 0,0 0 0 0 0,0 0 0 0 0,1 0 0 0 0,-1 0 0 0 0,0 0 0 0 0,0 1 0 0 0,0-1 0 0 0,1 0 0 0 0,-1 0 0 0 0,1 1 0 0 0,-1-1 0 0 0,1 0 0 0 0,-1 1 0 0 0,1-1 0 0 0,0 1 0 0 0,0-1 0 0 0,0 0 0 0 0,0 1 0 0 0,0-1 0 0 0,0 1 0 0 0,0-1 0 0 0,0 0 0 0 0,0 1 0 0 0,1-1 0 0 0,-1 1 0 0 0,0-1 0 0 0,1 0 0 0 0,0 1 0 0 0,-1-1 0 0 0,1 0 0 0 0,0 0 0 0 0,-1 1 0 0 0,1-1 0 0 0,0 0 0 0 0,0 0 0 0 0,0 0 0 0 0,0 0 0 0 0,0 0 0 0 0,0 0 0 0 0,0 0 0 0 0,0-1 0 0 0,2 2-11 0 0,-24 1-798 0 0,37 0 34 0 0,16 4 736 0 0,-27-5 91 0 0,60 43 1138 0 0,-68-42-1125 0 0,1 0 0 0 0,0-1 0 0 0,-1 1 0 0 0,0 0 0 0 0,1-1 0 0 0,-1 1 0 0 0,0-1 0 0 0,-1 0 0 0 0,1 0 0 0 0,0 0 0 0 0,0-1 0 0 0,-1 1 0 0 0,1-1 0 0 0,-1 0 0 0 0,1 0 0 0 0,-1 0 0 0 0,0 0 0 0 0,1 0 0 0 0,-1-1 0 0 0,0 0 0 0 0,0 0-76 0 0,-53 7-1612 0 0,19-10-6035 0 0,24-3 314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3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66 254 2672 0 0,'0'0'1190'0'0,"0"0"2693"0"0,0 0-1836 0 0,0 0-898 0 0,0 0-264 0 0,0 0-194 0 0,0 0-245 0 0,0 0-104 0 0,-1 20 1138 0 0,6-16-1346 0 0,-1-1 1 0 0,1 0-1 0 0,0 0 0 0 0,0-1 0 0 0,0 1 0 0 0,0-1 0 0 0,0 0 0 0 0,1 0 1 0 0,-1-1-1 0 0,1 1 0 0 0,-1-1 0 0 0,1-1 0 0 0,0 1 0 0 0,-1-1 0 0 0,1 0 0 0 0,0 0 1 0 0,-1 0-1 0 0,1-1 0 0 0,-1 0 0 0 0,1 0 0 0 0,-1-1 0 0 0,1 1 0 0 0,-1-1 0 0 0,0 0 1 0 0,1-1-1 0 0,-1 1 0 0 0,-1-1 0 0 0,1 0 0 0 0,0 0 0 0 0,-1-1 0 0 0,1 1 1 0 0,-1-1-1 0 0,0 0 0 0 0,2-3-134 0 0,-6 1-39 0 0,0 1 1 0 0,-1-1-1 0 0,0 1 1 0 0,0 0-1 0 0,0-1 1 0 0,0 1-1 0 0,-1 0 1 0 0,0 0-1 0 0,0 0 1 0 0,-1 0-1 0 0,1 0 1 0 0,-1 0-1 0 0,0 1 1 0 0,0 0-1 0 0,-1-1 1 0 0,1 1-1 0 0,-1 0 1 0 0,0 0-1 0 0,0 1 1 0 0,-1-1-1 0 0,1 1 1 0 0,0 0-1 0 0,-1 0 1 0 0,0 1-1 0 0,0-1 1 0 0,0 1-1 0 0,0 0 1 0 0,0 0-1 0 0,0 1 1 0 0,-1 0-1 0 0,1-1 0 0 0,0 2 1 0 0,-6-1 38 0 0,8 3-14 0 0,0 0-1 0 0,0 0 1 0 0,0 0 0 0 0,0 0 0 0 0,1 1-1 0 0,-1-1 1 0 0,1 1 0 0 0,0 0 0 0 0,-1 0-1 0 0,1 0 1 0 0,0 0 0 0 0,1 0 0 0 0,-1 1-1 0 0,1-1 1 0 0,-1 0 0 0 0,1 1 0 0 0,0-1-1 0 0,0 1 1 0 0,0-1 0 0 0,1 1 0 0 0,-1 0-1 0 0,1-1 1 0 0,0 1 0 0 0,0-1 0 0 0,0 1-1 0 0,1 0 1 0 0,-1-1 0 0 0,1 1 14 0 0,-2 12 102 0 0,-36 258 783 0 0,48-273-5593 0 0,-2-10-2584 0 0,0-4 629 0 0</inkml:trace>
  <inkml:trace contextRef="#ctx0" brushRef="#br0" timeOffset="234.35">148 421 5336 0 0,'0'0'3941'0'0,"0"0"-2233"0"0,0 0-180 0 0,0 0-268 0 0,0 0-740 0 0,0 0-276 0 0,0 0 600 0 0,0 0 128 0 0,-34 9-435 0 0,15-5-353 0 0,0-1-184 0 0,-3 0-80 0 0,5-2-913 0 0,0-1-1051 0 0,8-1-3932 0 0,-1-11-2005 0 0</inkml:trace>
  <inkml:trace contextRef="#ctx0" brushRef="#br0" timeOffset="408.67">465 0 5989 0 0,'0'0'8124'0'0,"0"0"-7148"0"0,0 0-976 0 0,0 0 8 0 0,0 0 456 0 0,0 0 152 0 0,-21 34 61 0 0,10-19-313 0 0,-3 0-240 0 0,1 1-76 0 0,0 1-48 0 0,2-4-624 0 0,2 0-1189 0 0,4-5-3323 0 0,3-4-4489 0 0</inkml:trace>
  <inkml:trace contextRef="#ctx0" brushRef="#br0" timeOffset="627.729">513 226 9189 0 0,'0'0'1871'0'0,"0"0"-573"0"0,0 0 65 0 0,0 0 31 0 0,0 0-318 0 0,-7 1-329 0 0,4 0-678 0 0,0 0 0 0 0,0 0 0 0 0,0 1 0 0 0,0-1 0 0 0,0 1 0 0 0,0-1 0 0 0,0 1 1 0 0,0 0-1 0 0,0 0 0 0 0,1 1 0 0 0,-1-1 0 0 0,1 0 0 0 0,0 1 0 0 0,-1 0 0 0 0,1-1 1 0 0,1 1-1 0 0,-1 0 0 0 0,0 0 0 0 0,1 0 0 0 0,-1 0 0 0 0,1 0 0 0 0,0 0 0 0 0,0 1 1 0 0,0-1-1 0 0,0 0 0 0 0,1 1 0 0 0,-1-1 0 0 0,1 1-69 0 0,-22 155 103 0 0,29-142-3104 0 0,3-11-3470 0 0,-2-6-1117 0 0</inkml:trace>
  <inkml:trace contextRef="#ctx0" brushRef="#br0" timeOffset="862.08">547 371 7505 0 0,'0'0'2648'0'0,"0"0"-1157"0"0,0 0-200 0 0,0 0 157 0 0,0 0-281 0 0,0 0-536 0 0,0 0-318 0 0,0 0-333 0 0,5-3-241 0 0,0 1 275 0 0,-1 0-1 0 0,1 1 1 0 0,0-1 0 0 0,-1 1 0 0 0,1 0 0 0 0,0 1 0 0 0,0-1-1 0 0,0 1 1 0 0,0 0 0 0 0,0 0 0 0 0,0 1 0 0 0,-1-1 0 0 0,1 1-1 0 0,0 0 1 0 0,0 1 0 0 0,-1-1 0 0 0,1 1 0 0 0,0 0 0 0 0,-1 0-1 0 0,0 0 1 0 0,1 0 0 0 0,-1 1 0 0 0,0 0-14 0 0,-1-1 11 0 0,-1-1-1 0 0,1 1 1 0 0,-1 0 0 0 0,0 0 0 0 0,0 0 0 0 0,0 0 0 0 0,0 0-1 0 0,0 0 1 0 0,0 0 0 0 0,-1 1 0 0 0,1-1 0 0 0,-1 1-1 0 0,0-1 1 0 0,0 1 0 0 0,1 0 0 0 0,-2-1 0 0 0,1 1-1 0 0,0 0 1 0 0,0 0 0 0 0,-1 0 0 0 0,0-1 0 0 0,0 1-1 0 0,1 0 1 0 0,-2 0 0 0 0,1 0 0 0 0,0 0 0 0 0,0 0 0 0 0,-1 0-1 0 0,0-1 1 0 0,1 1 0 0 0,-1 0 0 0 0,0-1 0 0 0,-1 1-1 0 0,1 0 1 0 0,0-1 0 0 0,-1 1 0 0 0,1-1 0 0 0,-1 0-1 0 0,0 1 1 0 0,0-1 0 0 0,0 0 0 0 0,0 0 0 0 0,0 0-1 0 0,0 0 1 0 0,-1-1 0 0 0,1 1 0 0 0,0-1 0 0 0,-1 1 0 0 0,1-1-1 0 0,-1 0 1 0 0,0 0 0 0 0,0 0 0 0 0,1 0 0 0 0,-1 0-1 0 0,0-1 1 0 0,0 1 0 0 0,0-1 0 0 0,0 0 0 0 0,1 0-1 0 0,-1 0 1 0 0,-1 0-11 0 0,-13 1-6096 0 0,12-4 827 0 0</inkml:trace>
  <inkml:trace contextRef="#ctx0" brushRef="#br0" timeOffset="1127.683">679 356 912 0 0,'0'0'6662'0'0,"0"0"-4182"0"0,0 0-1265 0 0,0 0 196 0 0,0 0 33 0 0,0 0-650 0 0,0 0-333 0 0,0 0 269 0 0,0 0-71 0 0,1 4-363 0 0,-1 34-349 0 0,9 44 778 0 0,37-52-3476 0 0,-16-29-4445 0 0,-13-5 839 0 0</inkml:trace>
  <inkml:trace contextRef="#ctx0" brushRef="#br0" timeOffset="1377.657">915 318 11325 0 0,'0'0'1660'0'0,"0"0"-1061"0"0,0 0-6 0 0,4 8 468 0 0,0-2-884 0 0,-1 1-1 0 0,1 0 1 0 0,-2 0-1 0 0,1 0 1 0 0,-1 1-1 0 0,0-1 1 0 0,0 1-1 0 0,-1-1 1 0 0,0 1-1 0 0,-1-1 1 0 0,1 1-1 0 0,-1 0 1 0 0,-1-1-1 0 0,1 1 1 0 0,-2-1-1 0 0,1 1 1 0 0,-1-1-1 0 0,0 1 1 0 0,0-1-1 0 0,-1 2-176 0 0,2-9-65 0 0,-44 70-50 0 0,16-54-7911 0 0,18-18-1928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9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1849 91 4044 0 0,'0'0'6424'0'0,"0"0"-5088"0"0,-9 0-1405 0 0,-438-22 2606 0 0,-849-13-512 0 0,1200 28-1728 0 0,123-7-4713 0 0,-15 10-343 0 0,4-4-2180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3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30 13225 0 0,'0'0'5301'0'0,"0"0"-5301"0"0,0 0-236 0 0,0 0 100 0 0,-48-1 64 0 0,27-1 72 0 0,0-2 0 0 0,0 2 0 0 0,-2 0-696 0 0,3 0-505 0 0,3-1-1095 0 0,6-1-2260 0 0,5-6-2837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3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14 15457 0 0,'0'0'2165'0'0,"0"0"-2165"0"0,0 0-296 0 0,0 0 296 0 0,-34 0 84 0 0,11 0 128 0 0,-3-1-124 0 0,-9-1-88 0 0,-7 1-1056 0 0,2-2-985 0 0,10 2-2939 0 0,-3-5-3753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2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5 145 11561 0 0,'0'0'2678'0'0,"0"0"-1958"0"0,1 7-147 0 0,2 10-251 0 0,0-1 0 0 0,-2 0 0 0 0,0 0 0 0 0,0 1 0 0 0,-2-1 0 0 0,0 1 0 0 0,-1-1 0 0 0,0 0 0 0 0,-1 0 0 0 0,-2 3-322 0 0,5-100-2925 0 0,33-17-700 0 0,-32 95 3752 0 0,1 0 1 0 0,0 0-1 0 0,0 0 1 0 0,0 1-1 0 0,0-1 1 0 0,0 0-1 0 0,0 1 1 0 0,1 0-1 0 0,-1-1 1 0 0,1 1-1 0 0,0 0 1 0 0,-1 0-1 0 0,1 1 1 0 0,0-1-1 0 0,0 1 1 0 0,0-1-1 0 0,1 1 1 0 0,-1 0-1 0 0,0 0 1 0 0,0 0-1 0 0,1 0 1 0 0,-1 1-1 0 0,0-1 1 0 0,1 1-1 0 0,-1 0 1 0 0,1 0-1 0 0,-1 0 1 0 0,0 1-1 0 0,1-1-127 0 0,-3 2 47 0 0,-1-1 0 0 0,1 1-1 0 0,0-1 1 0 0,0 1-1 0 0,-1-1 1 0 0,1 1 0 0 0,-1 0-1 0 0,0-1 1 0 0,1 1-1 0 0,-1-1 1 0 0,0 1-1 0 0,0 0 1 0 0,0 0 0 0 0,0-1-1 0 0,0 1 1 0 0,0 0-1 0 0,0-1 1 0 0,-1 1-1 0 0,1-1 1 0 0,-1 1 0 0 0,1 0-1 0 0,-1-1 1 0 0,0 1-1 0 0,1-1 1 0 0,-1 1 0 0 0,0-1-1 0 0,0 0 1 0 0,0 1-1 0 0,0-1 1 0 0,0 0-1 0 0,-1 1 1 0 0,1-1 0 0 0,0 0-1 0 0,0 0 1 0 0,-1 0-1 0 0,1 0 1 0 0,-1 0 0 0 0,1-1-1 0 0,-1 1 1 0 0,1 0-1 0 0,-1-1 1 0 0,1 1-1 0 0,-1-1 1 0 0,-1 1-47 0 0,-13 5 169 0 0,16-6-232 0 0,0 1-1 0 0,0-1 1 0 0,1 0 0 0 0,-1 0 0 0 0,0 1 0 0 0,0-1 0 0 0,1 0 0 0 0,-1 0 0 0 0,0 1-1 0 0,0-1 1 0 0,0 0 0 0 0,0 1 0 0 0,0-1 0 0 0,0 0 0 0 0,1 1 0 0 0,-1-1 0 0 0,0 0-1 0 0,0 1 1 0 0,0-1 0 0 0,0 0 0 0 0,0 1 0 0 0,0-1 0 0 0,0 0 0 0 0,0 1 0 0 0,0-1-1 0 0,0 0 1 0 0,0 0 0 0 0,-1 1 0 0 0,1-1 0 0 0,0 0 0 0 0,0 1 0 0 0,0-1-1 0 0,0 0 1 0 0,0 1 0 0 0,-1-1 0 0 0,1 0 0 0 0,0 0 0 0 0,0 1 0 0 0,-1-1 0 0 0,1 0-1 0 0,0 0 64 0 0,9 2 174 0 0,1 0-1 0 0,-1 0 1 0 0,0 1-1 0 0,0 0 1 0 0,0 1-1 0 0,0 0 0 0 0,0 0 1 0 0,-1 1-1 0 0,0 0 1 0 0,0 0-1 0 0,0 1 1 0 0,-1 0-1 0 0,0 0 0 0 0,0 1 1 0 0,0 0-1 0 0,-1 0 1 0 0,5 8-174 0 0,-12-12-131 0 0,1 0 1 0 0,-1 0 0 0 0,0 0 0 0 0,-1 0-1 0 0,1 0 1 0 0,0 0 0 0 0,-1 0 0 0 0,0 0 0 0 0,0 0-1 0 0,1-1 1 0 0,-1 1 0 0 0,-1-1 0 0 0,1 0-1 0 0,0 1 1 0 0,-1-1 0 0 0,1 0 0 0 0,-1 0-1 0 0,0 0 1 0 0,1-1 0 0 0,-1 1 0 0 0,0-1-1 0 0,0 1 1 0 0,0-1 0 0 0,0 0 0 0 0,0 0-1 0 0,-1-1 1 0 0,1 1 0 0 0,0 0 0 0 0,0-1 0 0 0,-1 0-1 0 0,1 0 1 0 0,0 0 0 0 0,0 0 0 0 0,-1-1-1 0 0,1 1 1 0 0,0-1 0 0 0,0 0 0 0 0,0 1-1 0 0,0-1 1 0 0,0-1 0 0 0,0 1 0 0 0,0 0-1 0 0,0-1 1 0 0,0 0 130 0 0,-9-9-8363 0 0</inkml:trace>
  <inkml:trace contextRef="#ctx0" brushRef="#br0" timeOffset="328.09">381 0 13789 0 0,'0'0'1172'0'0,"0"0"-803"0"0,0 0-162 0 0,0 0-41 0 0,0 0-94 0 0,0 0 1 0 0,0 0 88 0 0,0 0-448 0 0,6 1 42 0 0,-3-1 276 0 0,0 0 0 0 0,0 0 0 0 0,0 1 0 0 0,1-1 0 0 0,-1 1 0 0 0,0-1 0 0 0,0 1 0 0 0,0 0 0 0 0,0 0 1 0 0,0 1-1 0 0,-1-1 0 0 0,1 0 0 0 0,0 1 0 0 0,0 0 0 0 0,-1-1 0 0 0,1 1 0 0 0,-1 0 0 0 0,0 1 0 0 0,1-1 0 0 0,-1 0 0 0 0,0 0 0 0 0,0 1 1 0 0,-1 0-1 0 0,1-1 0 0 0,0 1 0 0 0,-1 0 0 0 0,0 0 0 0 0,1 0 0 0 0,-1-1 0 0 0,0 2 0 0 0,-1-1 0 0 0,1 0 0 0 0,0 0 0 0 0,-1 0 0 0 0,0 0 1 0 0,0 0-1 0 0,0 0 0 0 0,0 0 0 0 0,0 1 0 0 0,0-1 0 0 0,-1 0 0 0 0,0 0 0 0 0,0 0 0 0 0,0 2-31 0 0,-50 58 1004 0 0,83-61 640 0 0,102-19-2125 0 0,-47-6-7122 0 0,-56 14-2017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1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11 188 14897 0 0,'0'0'1531'0'0,"2"8"-1172"0"0,-2-6-379 0 0,1 1 81 0 0,1 1 1 0 0,-1-1 0 0 0,0 1 0 0 0,-1 0 0 0 0,1-1 0 0 0,0 1 0 0 0,-1 0 0 0 0,0 0 0 0 0,0 0 0 0 0,0-1 0 0 0,-1 1-1 0 0,1 0 1 0 0,-1 0 0 0 0,0-1 0 0 0,0 1 0 0 0,0 0 0 0 0,0-1 0 0 0,-1 1 0 0 0,1-1 0 0 0,-1 0 0 0 0,0 1-1 0 0,0-1 1 0 0,-2 2-62 0 0,4-39-2435 0 0,37-67-73 0 0,-35 99 2584 0 0,-1 0 0 0 0,1 0 0 0 0,0 0 0 0 0,0 0 0 0 0,0 0 0 0 0,0 1 0 0 0,0-1 0 0 0,1 1 0 0 0,-1-1 0 0 0,0 1 0 0 0,1 0 1 0 0,-1 0-1 0 0,1 0 0 0 0,-1 0 0 0 0,1 0 0 0 0,0 0 0 0 0,-1 1 0 0 0,1-1 0 0 0,0 1 0 0 0,-1 0 0 0 0,1 0 0 0 0,0 0 0 0 0,0 0 0 0 0,-1 0 1 0 0,1 1-1 0 0,0-1 0 0 0,-1 1 0 0 0,1 0 0 0 0,0 0 0 0 0,-1 0 0 0 0,1 0 0 0 0,-1 0 0 0 0,0 0 0 0 0,1 1 0 0 0,-1-1 0 0 0,0 1 0 0 0,2 1-76 0 0,-2-3 36 0 0,0 1-1 0 0,0 0 1 0 0,-1 0-1 0 0,1-1 1 0 0,0 1-1 0 0,0 1 1 0 0,-1-1-1 0 0,1 0 0 0 0,0 0 1 0 0,-1 1-1 0 0,1-1 1 0 0,-1 0-1 0 0,0 1 1 0 0,1 0-1 0 0,-1-1 1 0 0,0 1-1 0 0,0 0 0 0 0,0-1 1 0 0,0 1-1 0 0,0 0 1 0 0,-1 0-1 0 0,1 0 1 0 0,-1 0-1 0 0,1 0 1 0 0,-1 0-1 0 0,1 0 0 0 0,-1 0 1 0 0,0 0-1 0 0,0 0 1 0 0,0 0-1 0 0,0 0 1 0 0,-1 0-1 0 0,1 0 1 0 0,0 0-1 0 0,-1 0 0 0 0,1 0 1 0 0,-1 0-1 0 0,0 0 1 0 0,0 0-1 0 0,0 0 1 0 0,0-1-1 0 0,0 1 0 0 0,0 0 1 0 0,0-1-1 0 0,0 1 1 0 0,-1-1-1 0 0,1 1 1 0 0,0-1-1 0 0,-1 1 1 0 0,0-1-1 0 0,1 0 0 0 0,-1 0 1 0 0,0 0-1 0 0,0 0 1 0 0,1 0-1 0 0,-1 0 1 0 0,0 0-1 0 0,0-1 1 0 0,0 1-1 0 0,0-1 0 0 0,0 1 1 0 0,0-1-1 0 0,0 0 1 0 0,0 0-1 0 0,0 0 1 0 0,0 0-1 0 0,0 0 1 0 0,0 0-1 0 0,-1-1-35 0 0,-37-11-1032 0 0,81 15 179 0 0,-35-2 912 0 0,-1 1 0 0 0,0 0 0 0 0,-1 0 0 0 0,1 0 0 0 0,0 1 0 0 0,-1-1 0 0 0,1 1 0 0 0,-1 0 0 0 0,0 0 0 0 0,0 1 0 0 0,0-1 0 0 0,0 1 0 0 0,0 0 0 0 0,-1 0 0 0 0,0 0 0 0 0,0 0 0 0 0,0 1 0 0 0,0 0 0 0 0,-1-1 0 0 0,0 1 0 0 0,1 0 0 0 0,-2 0 0 0 0,1 0 0 0 0,-1 1-59 0 0,-4-3-20 0 0,0 1 0 0 0,-1-1 0 0 0,0 0 0 0 0,0 0 0 0 0,1 0 0 0 0,-2 0 0 0 0,1-1 0 0 0,0 1 0 0 0,-1-1 0 0 0,1 0 0 0 0,-1-1 0 0 0,1 1 0 0 0,-1-1 0 0 0,0 0 0 0 0,0 0 1 0 0,0 0-1 0 0,1-1 0 0 0,-1 1 0 0 0,0-1 0 0 0,0-1 0 0 0,0 1 0 0 0,0-1 0 0 0,-4 0 20 0 0,-26-3-5382 0 0,18-3-1607 0 0</inkml:trace>
  <inkml:trace contextRef="#ctx0" brushRef="#br0" timeOffset="253.242">326 1 14797 0 0,'0'0'968'0'0,"0"0"-968"0"0,0 0 0 0 0,0 0 100 0 0,0 0 268 0 0,0 0-67 0 0,-14 38-37 0 0,1-27-152 0 0,0 2-112 0 0,-4 2-589 0 0,-1-3-1035 0 0,7-2-3112 0 0,-4-4-4921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0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256 121 64 0 0,'0'0'11705'0'0,"0"0"-10465"0"0,0 0-844 0 0,0 0 344 0 0,0 0 624 0 0,0 0-95 0 0,0 0-361 0 0,-49 2-268 0 0,27-2-380 0 0,-3 0-208 0 0,-4 0-52 0 0,1 0-48 0 0,0 0-52 0 0,2 0-604 0 0,5 0-917 0 0,6 0-2183 0 0,3-6-4053 0 0</inkml:trace>
  <inkml:trace contextRef="#ctx0" brushRef="#br0" timeOffset="324.57">445 196 808 0 0,'0'0'10734'0'0,"0"0"-8221"0"0,0 0-2213 0 0,0 0-99 0 0,0 0 414 0 0,0 0 66 0 0,0 0-6 0 0,0 0-66 0 0,0 0-260 0 0,-5-2-176 0 0,3 1-188 0 0,0 0 1 0 0,0 0-1 0 0,-1-1 0 0 0,1 1 1 0 0,1-1-1 0 0,-1 0 1 0 0,0 1-1 0 0,0-1 1 0 0,1 0-1 0 0,-1 0 1 0 0,1 0-1 0 0,-1 0 1 0 0,1 0-1 0 0,0 0 0 0 0,0-1 1 0 0,0 1-1 0 0,0 0 1 0 0,0-1-1 0 0,0 1 1 0 0,1-1-1 0 0,-1 1 1 0 0,1 0-1 0 0,0-1 1 0 0,0 1-1 0 0,-1-1 0 0 0,2 1 1 0 0,-1-1-1 0 0,0 1 1 0 0,0-1-1 0 0,1 1 1 0 0,0-1-1 0 0,-1 1 1 0 0,2-2 14 0 0,37-95-1737 0 0,-38 98 1752 0 0,1-1 1 0 0,-1 0-1 0 0,1 0 0 0 0,-1 1 1 0 0,1-1-1 0 0,0 1 0 0 0,0 0 1 0 0,0-1-1 0 0,-1 1 0 0 0,1 0 1 0 0,0 0-1 0 0,0 0 0 0 0,1 0 1 0 0,-1 1-1 0 0,0-1 0 0 0,0 1 1 0 0,0-1-1 0 0,0 1 0 0 0,1 0 1 0 0,-1-1-1 0 0,0 1 1 0 0,0 0-1 0 0,1 1 0 0 0,-1-1 1 0 0,0 0-1 0 0,0 1 0 0 0,0-1 1 0 0,1 1-1 0 0,-1-1 0 0 0,0 1 1 0 0,0 0-1 0 0,0 0 0 0 0,0 0 1 0 0,0 0-1 0 0,0 1 0 0 0,-1-1 1 0 0,1 0-1 0 0,0 1 0 0 0,0-1 1 0 0,-1 1-1 0 0,1 0 0 0 0,-1-1 1 0 0,0 1-1 0 0,1 1-15 0 0,2 2 47 0 0,-1 0 0 0 0,1 0-1 0 0,-1 1 1 0 0,0 0 0 0 0,-1-1 0 0 0,1 1-1 0 0,-1 0 1 0 0,0 0 0 0 0,-1 1-1 0 0,0-1 1 0 0,0 0 0 0 0,0 0 0 0 0,0 1-1 0 0,-1-1 1 0 0,0 1 0 0 0,-1-1 0 0 0,1 0-1 0 0,-1 1 1 0 0,0-1 0 0 0,-1 0-1 0 0,1 0 1 0 0,-1 0 0 0 0,-1 0 0 0 0,0 1-47 0 0,-1-3-2089 0 0,3-6-4327 0 0,1-5 79 0 0</inkml:trace>
  <inkml:trace contextRef="#ctx0" brushRef="#br0" timeOffset="558.926">567 97 12313 0 0,'0'0'1708'0'0,"0"0"-1696"0"0,0 0 40 0 0,0 0 328 0 0,0 0 88 0 0,-40 2-116 0 0,23-1-188 0 0,-4 0-164 0 0,0-1-656 0 0,2 0-932 0 0,5 0-2284 0 0,-5-2-3533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5:59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6 310 328 0 0,'0'0'713'0'0,"0"0"-459"0"0,0 0-94 0 0,0 0-78 0 0,0 0 328 0 0,0 0 873 0 0,0 0 172 0 0,0 0 24 0 0,0 0 345 0 0,-1 3 263 0 0,-3 12-137 0 0,3-11-278 0 0,2-10 1918 0 0,6-22-3512 0 0,39-103-319 0 0,-43 130 234 0 0,1-1 0 0 0,0 1 0 0 0,0 0 0 0 0,0 0 1 0 0,0 0-1 0 0,0 1 0 0 0,0-1 0 0 0,0 1 1 0 0,0 0-1 0 0,0 0 0 0 0,1 1 0 0 0,-1-1 0 0 0,0 1 1 0 0,0 0-1 0 0,0 0 0 0 0,0 0 0 0 0,-1 0 1 0 0,1 1-1 0 0,0 0 0 0 0,0-1 0 0 0,-1 1 1 0 0,1 1-1 0 0,-1-1 0 0 0,0 0 0 0 0,0 1 0 0 0,0 0 1 0 0,0 0-1 0 0,0 0 0 0 0,0 0 0 0 0,-1 0 1 0 0,2 2 6 0 0,0-2-45 0 0,0 1 1 0 0,1 0-1 0 0,-1 0 1 0 0,-1 1-1 0 0,1-1 1 0 0,0 1 0 0 0,-1-1-1 0 0,0 1 1 0 0,0 0-1 0 0,-1 0 1 0 0,1 1-1 0 0,-1-1 1 0 0,0 0-1 0 0,-1 1 1 0 0,1-1 0 0 0,-1 1-1 0 0,0 0 1 0 0,0-1-1 0 0,-1 1 1 0 0,0 0-1 0 0,0 0 1 0 0,0-1 0 0 0,-1 1-1 0 0,0 0 1 0 0,0 0-1 0 0,0-1 1 0 0,-1 1-1 0 0,-1 3 45 0 0,0-16-5833 0 0,3 0 437 0 0</inkml:trace>
  <inkml:trace contextRef="#ctx0" brushRef="#br0" timeOffset="234.355">223 260 6309 0 0,'0'0'3012'0'0,"0"0"-932"0"0,0 0-812 0 0,0 0-860 0 0,0 0-36 0 0,0 0 136 0 0,-44 0-28 0 0,23 2-212 0 0,0 0-180 0 0,0 1-88 0 0,-2-1-384 0 0,2-2-1436 0 0,7 0-2772 0 0,-5-3-3405 0 0</inkml:trace>
  <inkml:trace contextRef="#ctx0" brushRef="#br0" timeOffset="484.33">411 0 7097 0 0,'0'0'7448'0'0,"0"0"-7448"0"0,0 0 0 0 0,0 37 276 0 0,-4-24 480 0 0,-3 1-112 0 0,2-1-267 0 0,-4 1-141 0 0,1 0-72 0 0,-2 0-28 0 0,0-2-136 0 0,3-2-1165 0 0,1 0-651 0 0,3-4-2312 0 0,3-4-3933 0 0</inkml:trace>
  <inkml:trace contextRef="#ctx0" brushRef="#br0" timeOffset="880.859">493 189 13773 0 0,'0'0'1238'0'0,"0"0"-680"0"0,0 0-9 0 0,0 6-21 0 0,-3 155 905 0 0,28-195-3989 0 0,7-108 1453 0 0,-30 141 1163 0 0,0 0 1 0 0,0 1-1 0 0,0-1 1 0 0,1 1-1 0 0,-1-1 1 0 0,0 1-1 0 0,0 0 1 0 0,0 0-1 0 0,0 0 1 0 0,0 0-1 0 0,0 0 1 0 0,1 1-1 0 0,-1-1 1 0 0,0 1-1 0 0,0-1 1 0 0,0 1-1 0 0,0 0 1 0 0,0 0-1 0 0,0 0 1 0 0,-1 0-1 0 0,1 0 1 0 0,0 0-1 0 0,0 0 1 0 0,-1 1-1 0 0,1-1 1 0 0,-1 1-1 0 0,1-1 1 0 0,-1 1-1 0 0,1-1 1 0 0,-1 1-1 0 0,0 0 1 0 0,0 0-1 0 0,0 0 1 0 0,0-1-1 0 0,0 1 1 0 0,0 0-1 0 0,-1 0 1 0 0,1 0-1 0 0,-1 1 1 0 0,1-1-1 0 0,-1 0 1 0 0,0 0-1 0 0,1 0 1 0 0,-1 0-1 0 0,0 0 1 0 0,-1 0-1 0 0,1 0 1 0 0,0 1-1 0 0,-1-1-60 0 0,-55 29-1135 0 0,93-15-1216 0 0,-17-8 2414 0 0,-12-5-76 0 0,-3-2 150 0 0,-1 0 0 0 0,1 0 0 0 0,0 1-1 0 0,0-1 1 0 0,-1 1 0 0 0,1 0 0 0 0,-1 0-1 0 0,1 1 1 0 0,-1 0 0 0 0,0-1 0 0 0,0 1-1 0 0,0 1 1 0 0,0-1 0 0 0,-1 1 0 0 0,1-1-1 0 0,-1 1 1 0 0,0 0 0 0 0,0 0 0 0 0,-1 0-1 0 0,1 1 1 0 0,-1-1 0 0 0,2 5-137 0 0,-8-5 50 0 0,0-1 1 0 0,0 1-1 0 0,0-1 0 0 0,0 0 1 0 0,-1 0-1 0 0,0 0 0 0 0,1-1 1 0 0,-1 1-1 0 0,0-1 0 0 0,0 0 1 0 0,-1-1-1 0 0,1 1 0 0 0,0-1 1 0 0,0 0-1 0 0,-1 0 0 0 0,1-1 1 0 0,-1 0-1 0 0,1 0 0 0 0,0 0 1 0 0,-6-1-51 0 0,8 1-212 0 0,-31 1-1548 0 0,11-2-4167 0 0,10 0-2078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21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9 1708 0 0,'0'0'7231'0'0,"0"0"-4576"0"0,0 0-1563 0 0,0 0 12 0 0,0 0-221 0 0,0 0-401 0 0,7-2-324 0 0,-3 0-136 0 0,1 1 1 0 0,0 0 0 0 0,-1 0 0 0 0,1 1-1 0 0,0-1 1 0 0,0 1 0 0 0,-1 0 0 0 0,1 0-1 0 0,0 0 1 0 0,0 1 0 0 0,-1 0 0 0 0,1 0-1 0 0,0 0 1 0 0,-1 0 0 0 0,1 1 0 0 0,-1-1-1 0 0,1 1 1 0 0,-1 1 0 0 0,0-1 0 0 0,0 0-1 0 0,0 1 1 0 0,0 0 0 0 0,0 0 0 0 0,-1 0-1 0 0,1 1 1 0 0,-1-1 0 0 0,0 1 0 0 0,0-1-1 0 0,0 1 1 0 0,-1 0 0 0 0,1 0 0 0 0,-1 1-1 0 0,0-1 1 0 0,1 5-23 0 0,-2-5 53 0 0,-1 0-1 0 0,0 1 1 0 0,0-1-1 0 0,0 0 1 0 0,0 1-1 0 0,-1-1 1 0 0,0 0-1 0 0,0 1 1 0 0,0-1-1 0 0,-1 0 1 0 0,1 0 0 0 0,-1 0-1 0 0,0 0 1 0 0,0 0-1 0 0,0 0 1 0 0,-1-1-1 0 0,1 1 1 0 0,-1-1-1 0 0,0 1 1 0 0,0-1-1 0 0,0 0 1 0 0,-1 0-1 0 0,0 1-52 0 0,-34 42 436 0 0,97-32 1391 0 0,44-24-2461 0 0,-60-1-6671 0 0,-30 5 751 0 0</inkml:trace>
  <inkml:trace contextRef="#ctx0" brushRef="#br0" timeOffset="281.405">585 131 3148 0 0,'0'0'7128'0'0,"0"0"-4985"0"0,0 0-1598 0 0,0 0 154 0 0,0 0-90 0 0,0 0-240 0 0,0 0-183 0 0,0 0-123 0 0,0 0-52 0 0,0-4-7 0 0,1 3-14 0 0,-1 0 1 0 0,1-1 0 0 0,-1 1-1 0 0,1 0 1 0 0,0 0 0 0 0,-1 0-1 0 0,1-1 1 0 0,0 1-1 0 0,0 0 1 0 0,-1 0 0 0 0,1 0-1 0 0,0 0 1 0 0,0 1 0 0 0,0-1-1 0 0,1 0 1 0 0,-1 0 0 0 0,0 1-1 0 0,0-1 1 0 0,0 0-1 0 0,0 1 1 0 0,1-1 0 0 0,-1 1-1 0 0,0-1 1 0 0,0 1 0 0 0,1 0-1 0 0,-1 0 1 0 0,0 0 0 0 0,1-1-1 0 0,-1 1 1 0 0,0 0-1 0 0,1 1 1 0 0,-1-1 0 0 0,0 0-1 0 0,1 0 1 0 0,-1 1 0 0 0,0-1-1 0 0,1 0 1 0 0,-1 1 0 0 0,0-1-1 0 0,0 1 1 0 0,0 0-1 0 0,1-1 1 0 0,-1 1 0 0 0,0 0-1 0 0,0 0 1 0 0,0 0 0 0 0,0-1-1 0 0,0 2 10 0 0,3-1 40 0 0,0 1-1 0 0,-1-1 1 0 0,0 1-1 0 0,1-1 1 0 0,-1 1-1 0 0,0 0 1 0 0,0 0-1 0 0,0 1 1 0 0,0-1-1 0 0,0 1 1 0 0,0-1-1 0 0,-1 1 0 0 0,1 0 1 0 0,-1 0-1 0 0,0 0 1 0 0,0 0-1 0 0,0 0 1 0 0,0 1-1 0 0,-1-1 1 0 0,1 0-1 0 0,-1 1 1 0 0,0-1-1 0 0,0 1 1 0 0,0 0-1 0 0,0-1 1 0 0,-1 1-1 0 0,0 0 1 0 0,1 0-1 0 0,-1-1 0 0 0,0 1 1 0 0,-1 0-1 0 0,1 0 1 0 0,-1-1-1 0 0,0 1 1 0 0,0 0-1 0 0,0-1 1 0 0,0 1-1 0 0,0-1 1 0 0,-1 0-1 0 0,0 1 1 0 0,0-1-1 0 0,0 0 1 0 0,0 0-1 0 0,0 0 1 0 0,0 0-1 0 0,-1 0 1 0 0,1 0-1 0 0,-1-1 0 0 0,0 1 1 0 0,0-1-1 0 0,0 0 1 0 0,0 0-1 0 0,-1 0 1 0 0,1 0-1 0 0,0-1 1 0 0,-1 1-1 0 0,1-1 1 0 0,-1 0-1 0 0,0 0-39 0 0,-15 4-1632 0 0,6-6-4126 0 0,10-2-2152 0 0</inkml:trace>
  <inkml:trace contextRef="#ctx0" brushRef="#br0" timeOffset="547.003">792 112 11849 0 0,'0'0'1142'0'0,"0"0"-804"0"0,0 0 183 0 0,-2 6 203 0 0,-25 136 3010 0 0,47-121-5535 0 0,2-20-7355 0 0,-6-4 1805 0 0</inkml:trace>
  <inkml:trace contextRef="#ctx0" brushRef="#br0" timeOffset="796.977">1117 258 3464 0 0,'0'0'8226'0'0,"0"0"-5904"0"0,0 0-2040 0 0,0 0 244 0 0,0 0 95 0 0,0 0-268 0 0,0 0 118 0 0,0 0 209 0 0,0 0-122 0 0,-7 2-233 0 0,-104 6-632 0 0,69-29-9323 0 0,36 9 1739 0 0</inkml:trace>
  <inkml:trace contextRef="#ctx0" brushRef="#br0" timeOffset="1031.329">1203 203 12465 0 0,'0'0'1920'0'0,"3"7"-1194"0"0,2 4-467 0 0,-1 1 1 0 0,0 0-1 0 0,-1 0 0 0 0,0 0 0 0 0,-1 0 0 0 0,0 1 0 0 0,-1-1 0 0 0,0 1 0 0 0,-1-1 0 0 0,-1 1 0 0 0,0-1 0 0 0,0 0 1 0 0,-1 1-1 0 0,-1-1 0 0 0,-4 12-259 0 0,7-21-492 0 0,0-3-3156 0 0,1-1-3745 0 0,4-7-72 0 0</inkml:trace>
  <inkml:trace contextRef="#ctx0" brushRef="#br0" timeOffset="1203.186">1488 152 7037 0 0,'0'0'6301'0'0,"0"0"-4525"0"0,7 5-1537 0 0,0-1-61 0 0,-1 1-1 0 0,0 0 1 0 0,0 1-1 0 0,0 0 1 0 0,0 0-1 0 0,-1 0 1 0 0,0 0-1 0 0,0 1 1 0 0,-1 0-1 0 0,0 0 1 0 0,0 0-1 0 0,0 0 1 0 0,-1 1-1 0 0,0-1 1 0 0,-1 1-1 0 0,1 4-177 0 0,0-2 27 0 0,-1 1 0 0 0,0-1 1 0 0,-1 1-1 0 0,0 0 0 0 0,0-1 0 0 0,-1 1 0 0 0,-1 0 1 0 0,0 0-1 0 0,-1-1 0 0 0,1 1 0 0 0,-2-1 0 0 0,0 1 1 0 0,0-1-1 0 0,-1 0 0 0 0,0 0 0 0 0,-1 0 1 0 0,0-1-1 0 0,0 0 0 0 0,-7 9-27 0 0,-43 31-3153 0 0,-19-18-4145 0 0,29-24-961 0 0</inkml:trace>
  <inkml:trace contextRef="#ctx0" brushRef="#br0" timeOffset="1359.416">28 18 4760 0 0,'0'0'7153'0'0,"0"0"-6537"0"0,-8 34 36 0 0,2-14 756 0 0,0 5-472 0 0,2 3-272 0 0,0 2-71 0 0,4 0-121 0 0,0 0-124 0 0,7-1-136 0 0,3-1-40 0 0,9-1 48 0 0,1-2-20 0 0,10-1-200 0 0,11-2-716 0 0,8-4-1237 0 0,-4-7-2487 0 0,-6-8-5037 0 0</inkml:trace>
  <inkml:trace contextRef="#ctx0" brushRef="#br0" timeOffset="1874.989">1580 55 5216 0 0,'0'0'2515'0'0,"0"0"-778"0"0,0 0-1112 0 0,0 0-440 0 0,0 0-15 0 0,0 0-32 0 0,0 0 48 0 0,0 0 104 0 0,0 0-58 0 0,2-5-130 0 0,0 3 41 0 0,-1-1 0 0 0,1 1-1 0 0,-1-1 1 0 0,1 1 0 0 0,0 0-1 0 0,0-1 1 0 0,0 1 0 0 0,0 0-1 0 0,1 0 1 0 0,-1 1 0 0 0,1-1-1 0 0,-1 0 1 0 0,1 1 0 0 0,-1 0-1 0 0,1-1 1 0 0,0 1 0 0 0,0 0-1 0 0,-1 0 1 0 0,1 1 0 0 0,0-1-1 0 0,0 0 1 0 0,0 1 0 0 0,0 0-1 0 0,0 0 1 0 0,0 0 0 0 0,0 0-1 0 0,0 0 1 0 0,0 0 0 0 0,0 1-1 0 0,0 0 1 0 0,-1-1 0 0 0,1 1-1 0 0,0 0 1 0 0,0 1 0 0 0,0-1-1 0 0,-1 0 1 0 0,1 1 0 0 0,1 0-143 0 0,-2 1 58 0 0,1 1 1 0 0,-1-1 0 0 0,1 0 0 0 0,-1 1-1 0 0,0-1 1 0 0,0 1 0 0 0,0 0 0 0 0,-1 0-1 0 0,1 0 1 0 0,-1 0 0 0 0,0 0 0 0 0,0 0-1 0 0,-1 0 1 0 0,1 0 0 0 0,-1 0 0 0 0,0 0-1 0 0,0 1 1 0 0,0-1 0 0 0,0 0 0 0 0,-1 0-1 0 0,0 0 1 0 0,0 0 0 0 0,0 0 0 0 0,0 0-1 0 0,0 0 1 0 0,-1 0 0 0 0,0 0 0 0 0,0-1 0 0 0,0 1-1 0 0,0-1 1 0 0,-1 1 0 0 0,1-1 0 0 0,-1 0-1 0 0,0 0 1 0 0,0 0 0 0 0,0 0 0 0 0,0 0-1 0 0,0-1 1 0 0,-1 1 0 0 0,1-1 0 0 0,-1 0-1 0 0,0 0 1 0 0,1-1 0 0 0,-1 1 0 0 0,0-1-1 0 0,0 1 1 0 0,0-1-59 0 0,67 6 927 0 0,-29-6-1316 0 0,4 1-2321 0 0,-10-3-4295 0 0,-3-1-3181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6:04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3193 539 3452 0 0,'0'0'7996'0'0,"0"0"-6634"0"0,-8 1-1601 0 0,-199 9 1956 0 0,0-8-1 0 0,-96-17-1716 0 0,63 4 709 0 0,-55-1-254 0 0,-888-10 1382 0 0,485 38-1871 0 0,690-17-588 0 0,-14 0-1782 0 0,10-3-3521 0 0,3-7-3815 0 0</inkml:trace>
  <inkml:trace contextRef="#ctx0" brushRef="#br0" timeOffset="2565.172">261 40 1004 0 0,'0'0'321'0'0,"0"0"-2"0"0,0 0-141 0 0,0 0 220 0 0,0 0 914 0 0,0 0 96 0 0,0 0-743 0 0,0 0-429 0 0,0 0 2 0 0,4 4-14 0 0,-4-8-5414 0 0,0 11 4077 0 0</inkml:trace>
  <inkml:trace contextRef="#ctx0" brushRef="#br0" timeOffset="3080.745">282 171 1228 0 0,'0'0'322'0'0,"0"0"-31"0"0,0 0 423 0 0,0 0 1937 0 0,0 0-214 0 0,0 0-1252 0 0,0 0-379 0 0,0 0 1 0 0,0 0-80 0 0,8 3 1798 0 0,-5-2-2499 0 0,-1-1 0 0 0,1 0-1 0 0,0 0 1 0 0,-1 0 0 0 0,1 0-1 0 0,0-1 1 0 0,-1 1 0 0 0,1-1-1 0 0,0 1 1 0 0,-1-1 0 0 0,1 0-1 0 0,-1 0 1 0 0,1 0 0 0 0,-1 0-1 0 0,0-1 1 0 0,0 1 0 0 0,1-1 0 0 0,-1 1-1 0 0,0-1 1 0 0,0 0 0 0 0,0 0-1 0 0,0 0 1 0 0,-1 0 0 0 0,1 0-1 0 0,-1 0 1 0 0,1 0 0 0 0,-1 0-1 0 0,0-1 1 0 0,1 1 0 0 0,-1-1-1 0 0,0 1 1 0 0,-1-1 0 0 0,1 1-1 0 0,0-1 1 0 0,-1 1 0 0 0,1-1-1 0 0,-1 0 1 0 0,0 1 0 0 0,0-1 0 0 0,0 0-1 0 0,0 1 1 0 0,-1-1 0 0 0,1 0-1 0 0,-1 1 1 0 0,1-1 0 0 0,-1 1-1 0 0,0-1 1 0 0,0 1 0 0 0,0-1-1 0 0,0 1 1 0 0,-1-1 0 0 0,1 1-1 0 0,-1 0 1 0 0,0-1-26 0 0,-68-28-1601 0 0,69 31 1605 0 0,-1 0 0 0 0,1 0 0 0 0,-1 0 1 0 0,1 0-1 0 0,-1 0 0 0 0,1 0 0 0 0,-1 1 0 0 0,1-1 1 0 0,0 1-1 0 0,-1-1 0 0 0,1 1 0 0 0,0-1 1 0 0,-1 1-1 0 0,1 0 0 0 0,0 0 0 0 0,-1-1 1 0 0,1 1-1 0 0,0 0 0 0 0,0 0 0 0 0,0 0 0 0 0,0 1 1 0 0,0-1-1 0 0,0 0 0 0 0,0 0 0 0 0,1 0 1 0 0,-1 1-1 0 0,0-1 0 0 0,1 0 0 0 0,-1 1 1 0 0,1-1-1 0 0,-1 1 0 0 0,1-1 0 0 0,0 1 0 0 0,-1-1 1 0 0,1 0-1 0 0,0 1 0 0 0,0-1 0 0 0,0 1 1 0 0,0-1-1 0 0,0 1 0 0 0,1-1 0 0 0,-1 1 1 0 0,0-1-1 0 0,1 1 0 0 0,-1-1 0 0 0,1 0 0 0 0,-1 1 1 0 0,1-1-1 0 0,0 1-4 0 0,99 150 2857 0 0,-102-150-2849 0 0,0 1 0 0 0,0 0 1 0 0,-1-1-1 0 0,1 0 0 0 0,-1 0 0 0 0,1 1 0 0 0,-1-1 1 0 0,0-1-1 0 0,0 1 0 0 0,0 0 0 0 0,0-1 1 0 0,0 1-1 0 0,0-1 0 0 0,-1 0 0 0 0,1 0 1 0 0,0-1-1 0 0,0 1 0 0 0,-1 0 0 0 0,1-1 0 0 0,-1 0 1 0 0,1 0-1 0 0,0 0 0 0 0,-1 0 0 0 0,1-1 1 0 0,-1 1-1 0 0,1-1 0 0 0,0 0 0 0 0,0 0 1 0 0,-1 0-1 0 0,1 0 0 0 0,0-1 0 0 0,-2 0-8 0 0,3 0-32 0 0,0 1-1 0 0,0-1 0 0 0,1 0 1 0 0,-1 1-1 0 0,1-1 0 0 0,-1 0 1 0 0,1 0-1 0 0,-1 0 0 0 0,1 0 1 0 0,0 0-1 0 0,0 0 0 0 0,0 0 1 0 0,0-1-1 0 0,1 1 0 0 0,-1 0 1 0 0,1-1-1 0 0,-1 1 0 0 0,1 0 1 0 0,0-1-1 0 0,0 1 0 0 0,0 0 1 0 0,0-1-1 0 0,0 1 0 0 0,0 0 1 0 0,0-1-1 0 0,1 1 0 0 0,0 0 1 0 0,-1-1-1 0 0,1 1 0 0 0,0 0 1 0 0,0 0-1 0 0,0 0 0 0 0,0 0 1 0 0,0 0-1 0 0,1 0 1 0 0,-1 0-1 0 0,1 0 0 0 0,-1 0 1 0 0,1 1-1 0 0,0-1 0 0 0,0 1 1 0 0,-1-1-1 0 0,1 1 0 0 0,0-1 1 0 0,0 1-1 0 0,1 0 0 0 0,-1 0 1 0 0,0 0-1 0 0,0 0 0 0 0,0 1 1 0 0,1-1-1 0 0,-1 1 0 0 0,0-1 1 0 0,1 1-1 0 0,-1 0 0 0 0,0-1 1 0 0,1 1-1 0 0,-1 1 0 0 0,0-1 33 0 0,31-7-1058 0 0,-11 5-3271 0 0,-22 2 4299 0 0,8-1-5072 0 0</inkml:trace>
  <inkml:trace contextRef="#ctx0" brushRef="#br0" timeOffset="3424.458">514 147 1828 0 0,'0'0'7456'0'0,"0"0"-4538"0"0,0 0-1685 0 0,0 0-191 0 0,0 0-220 0 0,0 0-364 0 0,0 0-212 0 0,0 0-114 0 0,3-3-202 0 0,1 2 88 0 0,0 1 0 0 0,0-1 0 0 0,0 1 0 0 0,1 0 0 0 0,-1 0 0 0 0,0 0-1 0 0,0 0 1 0 0,1 1 0 0 0,-1 0 0 0 0,0 0 0 0 0,0 0 0 0 0,0 0 0 0 0,0 1-1 0 0,0-1 1 0 0,0 1 0 0 0,-1 0 0 0 0,1 0 0 0 0,0 1 0 0 0,-1-1-1 0 0,0 1 1 0 0,1 0 0 0 0,-1 0 0 0 0,0 0 0 0 0,-1 0 0 0 0,1 0 0 0 0,0 0-1 0 0,-1 1 1 0 0,0 0 0 0 0,0-1 0 0 0,0 1 0 0 0,0 0 0 0 0,0 0 0 0 0,-1 0-1 0 0,0 0 1 0 0,0 0 0 0 0,0 0 0 0 0,0 0 0 0 0,-1 1 0 0 0,1-1 0 0 0,-1 0-1 0 0,0 0 1 0 0,-1 1 0 0 0,1-1 0 0 0,-1 0 0 0 0,1 0 0 0 0,-1 0-1 0 0,-1 0 1 0 0,1 0 0 0 0,0 0 0 0 0,-1 0 0 0 0,0 0 0 0 0,0 0 0 0 0,-1 1-18 0 0,-45 15 178 0 0,30-18-2780 0 0,5-6-3781 0 0,8-4-1822 0 0</inkml:trace>
  <inkml:trace contextRef="#ctx0" brushRef="#br0" timeOffset="3658.806">691 163 11489 0 0,'0'0'2258'0'0,"0"0"-1486"0"0,0 0-527 0 0,0 0-104 0 0,0 0 197 0 0,0 0 196 0 0,-4 6 73 0 0,2-2-559 0 0,-1-1 1 0 0,0 1 0 0 0,1-1 0 0 0,0 1 0 0 0,0 0-1 0 0,0 0 1 0 0,0 0 0 0 0,1 0 0 0 0,-1 1 0 0 0,1-1 0 0 0,0 0-1 0 0,0 0 1 0 0,1 1 0 0 0,-1-1 0 0 0,1 1 0 0 0,0-1 0 0 0,0 1-1 0 0,1-1 1 0 0,-1 0 0 0 0,1 1 0 0 0,0-1 0 0 0,0 0 0 0 0,0 0-1 0 0,1 1 1 0 0,0-1 0 0 0,0 0 0 0 0,0 0 0 0 0,0 0 0 0 0,0-1-1 0 0,1 1 1 0 0,-1-1 0 0 0,1 1 0 0 0,2 1-49 0 0,42 26-1777 0 0,-12-18-6540 0 0,-10-12 416 0 0</inkml:trace>
  <inkml:trace contextRef="#ctx0" brushRef="#br0" timeOffset="5299.263">946 1 6413 0 0,'0'0'4099'0'0,"0"0"-2958"0"0,0 0-888 0 0,0 0 269 0 0,0 0 169 0 0,0 0-25 0 0,0 0-229 0 0,-1 5-304 0 0,-7 24 377 0 0,1 0 0 0 0,2 0 0 0 0,1 1 0 0 0,2-1 0 0 0,0 1 0 0 0,2 0 0 0 0,2 0 0 0 0,0-1-1 0 0,3 3-509 0 0,38 49 290 0 0,-9-63-3799 0 0,-24-18-2125 0 0,0-6-4193 0 0</inkml:trace>
  <inkml:trace contextRef="#ctx0" brushRef="#br0" timeOffset="5830.459">1110 196 1880 0 0,'0'0'1228'0'0,"0"0"3720"0"0,0 0-1998 0 0,0 0-1513 0 0,0 0-254 0 0,0 0-207 0 0,0 0-305 0 0,0 0-233 0 0,2-3-267 0 0,2 1-153 0 0,-1 0 0 0 0,0 0 0 0 0,1 1 0 0 0,-1 0 0 0 0,1 0 0 0 0,0 0 0 0 0,-1 0 0 0 0,1 0 0 0 0,0 1 0 0 0,0-1 0 0 0,-1 1 0 0 0,1 0 0 0 0,0 0 0 0 0,0 1 0 0 0,-1-1-1 0 0,1 1 1 0 0,0 0 0 0 0,-1 0 0 0 0,1 0 0 0 0,-1 0 0 0 0,1 1 0 0 0,-1-1 0 0 0,1 1 0 0 0,-1 0 0 0 0,0 0 0 0 0,0 0 0 0 0,0 0 0 0 0,0 1 0 0 0,0-1 0 0 0,-1 1 0 0 0,1 0 0 0 0,-1 0 0 0 0,1 0 0 0 0,-1 0 0 0 0,0 0 0 0 0,0 0 0 0 0,-1 0 0 0 0,1 1 0 0 0,-1-1 0 0 0,1 1-1 0 0,-1-1 1 0 0,0 1 0 0 0,0 0 0 0 0,-1 0 0 0 0,1-1 0 0 0,-1 1 0 0 0,0 0 0 0 0,0 2-18 0 0,-93 60 1342 0 0,130-59-758 0 0,69 1 433 0 0,-61-7-4655 0 0,-45-1-441 0 0,0 0-1750 0 0</inkml:trace>
  <inkml:trace contextRef="#ctx0" brushRef="#br0" timeOffset="6111.686">1397 242 3616 0 0,'0'0'7270'0'0,"0"0"-5235"0"0,0 0-1670 0 0,0 0 153 0 0,0 0-13 0 0,0 0-17 0 0,0 0-7 0 0,0 0-200 0 0,2-3-275 0 0,1 2-14 0 0,1 0-1 0 0,-1-1 1 0 0,0 1 0 0 0,1 1-1 0 0,-1-1 1 0 0,1 1-1 0 0,-1-1 1 0 0,1 1-1 0 0,-1 0 1 0 0,1 0-1 0 0,0 0 1 0 0,-1 1-1 0 0,1-1 1 0 0,-1 1-1 0 0,1 0 1 0 0,-1 0-1 0 0,0 0 1 0 0,1 0-1 0 0,-1 1 1 0 0,0 0-1 0 0,0-1 1 0 0,0 1-1 0 0,0 0 1 0 0,0 0-1 0 0,0 1 1 0 0,-1-1-1 0 0,1 0 1 0 0,-1 1 0 0 0,1 0-1 0 0,-1 0 1 0 0,0-1-1 0 0,0 1 1 0 0,0 0-1 0 0,-1 1 1 0 0,1-1-1 0 0,-1 0 1 0 0,1 0-1 0 0,-1 1 1 0 0,0-1-1 0 0,-1 1 1 0 0,1-1-1 0 0,0 1 1 0 0,-1-1-1 0 0,0 1 1 0 0,0-1-1 0 0,0 2 9 0 0,-62 34 779 0 0,32-38-5047 0 0,24-4-1433 0 0</inkml:trace>
  <inkml:trace contextRef="#ctx0" brushRef="#br0" timeOffset="6361.66">1558 224 6977 0 0,'0'0'5475'0'0,"0"0"-4323"0"0,0 0-967 0 0,0 0 265 0 0,-1 7 125 0 0,-4 12-848 0 0,-5 82 3955 0 0,27-76-6406 0 0,20-14-4970 0 0,-23-12-111 0 0</inkml:trace>
  <inkml:trace contextRef="#ctx0" brushRef="#br0" timeOffset="6611.635">1845 312 12685 0 0,'0'0'2428'0'0,"0"0"-2000"0"0,0 0-204 0 0,0 0 52 0 0,0 0-68 0 0,0 0 165 0 0,0 0 3 0 0,0 0-240 0 0,-34 2-124 0 0,17-1 0 0 0,0-1 0 0 0,-1 1-12 0 0,0-1-184 0 0,-2 0-921 0 0,7-3-675 0 0,1 1-2548 0 0,4-7-3805 0 0</inkml:trace>
  <inkml:trace contextRef="#ctx0" brushRef="#br0" timeOffset="6877.232">1987 263 12673 0 0,'0'0'1872'0'0,"0"0"-1784"0"0,0 0 656 0 0,8 43 36 0 0,-8-31-115 0 0,0 1-81 0 0,-4-1-200 0 0,0 0-96 0 0,0-3-128 0 0,0 0-64 0 0,0 0-44 0 0,0-1 8 0 0,2-3-60 0 0,2 0-396 0 0,0-1-472 0 0,0-1-861 0 0,3-1-1215 0 0,1-1-2728 0 0</inkml:trace>
  <inkml:trace contextRef="#ctx0" brushRef="#br0" timeOffset="7127.206">2185 82 7341 0 0,'0'0'3877'0'0,"0"0"-2967"0"0,0 0-707 0 0,0 0 249 0 0,6 6 60 0 0,53 96 2382 0 0,-55-89-2719 0 0,-1 0 1 0 0,0 0 0 0 0,-1 0-1 0 0,0 1 1 0 0,-1-1 0 0 0,-1 1-1 0 0,0-1 1 0 0,0 1-1 0 0,-2-1 1 0 0,1 1 0 0 0,-2-1-1 0 0,0 0 1 0 0,-1 0-176 0 0,-29 37-1513 0 0,-26-16-3294 0 0,39-29-2093 0 0</inkml:trace>
  <inkml:trace contextRef="#ctx0" brushRef="#br0" timeOffset="7283.436">2746 349 9641 0 0,'0'0'8409'0'0,"0"0"-7853"0"0,0 0-556 0 0,-40-5-172 0 0,3-2 164 0 0,-10 1 0 0 0,-6 2-4 0 0,2 2-52 0 0,6-1-1136 0 0,15 0-1769 0 0,2-1-5231 0 0</inkml:trace>
  <inkml:trace contextRef="#ctx0" brushRef="#br0" timeOffset="10736.217">2986 185 1188 0 0,'0'0'1757'0'0,"0"0"3217"0"0,0 0-2356 0 0,0 0-1590 0 0,0 0-79 0 0,0 0-139 0 0,0 0-118 0 0,0 0-125 0 0,0 0-163 0 0,12-11-374 0 0,-10 10 17 0 0,1-1 1 0 0,0 2-1 0 0,0-1 1 0 0,0 0-1 0 0,0 1 1 0 0,1-1 0 0 0,-1 1-1 0 0,0 0 1 0 0,0 0-1 0 0,0 0 1 0 0,0 0-1 0 0,0 1 1 0 0,0-1-1 0 0,0 1 1 0 0,0 0 0 0 0,0 0-1 0 0,0 0 1 0 0,0 0-1 0 0,0 1 1 0 0,-1-1-1 0 0,1 1 1 0 0,0-1-1 0 0,-1 1 1 0 0,1 0 0 0 0,-1 0-1 0 0,0 0 1 0 0,0 0-1 0 0,1 1 1 0 0,-2-1-1 0 0,1 1 1 0 0,0-1-1 0 0,0 1 1 0 0,-1 0 0 0 0,1-1-1 0 0,-1 1 1 0 0,0 0-1 0 0,0 0 1 0 0,0 0-1 0 0,0 0 1 0 0,-1 0-1 0 0,1 0 1 0 0,-1 0-1 0 0,1 0 1 0 0,-1 0 0 0 0,0 0-1 0 0,-1 1 1 0 0,1-1-1 0 0,0 0 1 0 0,-1 0-1 0 0,0 0 1 0 0,1 0-1 0 0,-1 0 1 0 0,0 0 0 0 0,-1-1-1 0 0,1 1 1 0 0,-1 0-1 0 0,1 0 1 0 0,-1-1-1 0 0,0 1 1 0 0,0-1-1 0 0,0 1 1 0 0,-1 0-48 0 0,-83 51 753 0 0,126-39 103 0 0,96-7-660 0 0,-77-10-8308 0 0,-39-1-1258 0 0</inkml:trace>
  <inkml:trace contextRef="#ctx0" brushRef="#br0" timeOffset="11798.603">3391 11 6309 0 0,'0'0'5193'0'0,"0"0"-3616"0"0,0 0-1316 0 0,0 0-52 0 0,0 0-27 0 0,0 0 48 0 0,0 0 260 0 0,-4 6 210 0 0,-3 6-569 0 0,1 0-1 0 0,0 1 1 0 0,0 0-1 0 0,1 0 1 0 0,1 0-1 0 0,0 0 1 0 0,1 1 0 0 0,1 0-1 0 0,0 0 1 0 0,1 0-1 0 0,0-1 1 0 0,1 1-1 0 0,0 0 1 0 0,1 0-1 0 0,1 0 1 0 0,0 0-1 0 0,1 0 1 0 0,1-1-1 0 0,0 1 1 0 0,1-1-1 0 0,0 0 1 0 0,1-1-1 0 0,0 1 1 0 0,1-1-1 0 0,0 0 1 0 0,1-1-1 0 0,1 0 1 0 0,0 0-1 0 0,2 1-130 0 0,-8-9-302 0 0,24 15-1819 0 0,-8-9-3946 0 0,-9-8-2023 0 0</inkml:trace>
  <inkml:trace contextRef="#ctx0" brushRef="#br0" timeOffset="12376.674">3580 186 1864 0 0,'0'0'7549'0'0,"0"0"-4914"0"0,0 0-1766 0 0,0 0 69 0 0,0 0-152 0 0,0 0-316 0 0,0 0-173 0 0,0 0-125 0 0,2-2-166 0 0,-1 1-6 0 0,0 0-1 0 0,0 0 1 0 0,0 0 0 0 0,0 0-1 0 0,1 1 1 0 0,-1-1-1 0 0,0 0 1 0 0,0 1 0 0 0,0-1-1 0 0,1 1 1 0 0,-1-1-1 0 0,0 1 1 0 0,1 0 0 0 0,-1-1-1 0 0,0 1 1 0 0,1 0-1 0 0,-1 0 1 0 0,0 0 0 0 0,1 0-1 0 0,-1 0 1 0 0,0 0-1 0 0,1 0 1 0 0,-1 1 0 0 0,0-1-1 0 0,1 0 1 0 0,-1 1-1 0 0,0-1 1 0 0,0 1 0 0 0,1-1-1 0 0,-1 1 1 0 0,0 0-1 0 0,0-1 1 0 0,0 1 0 0 0,0 0-1 0 0,0 0 1 0 0,0 0-1 0 0,0 0 1 0 0,0 0 0 0 0,0 0-1 0 0,0 0 1 0 0,-1 0-1 0 0,1 0 1 0 0,0 1 0 0 0,-1-1-1 0 0,1 0 1 0 0,-1 0-1 0 0,1 1 1 0 0,2 1 65 0 0,-1 0 0 0 0,0 0 0 0 0,1 1 0 0 0,-1-1-1 0 0,0 0 1 0 0,-1 1 0 0 0,1 0 0 0 0,-1-1-1 0 0,1 1 1 0 0,-1 0 0 0 0,0 0 0 0 0,0 0-1 0 0,-1 0 1 0 0,1 0 0 0 0,-1 0 0 0 0,0 0 0 0 0,0 0-1 0 0,0 0 1 0 0,-1 0 0 0 0,1 0 0 0 0,-1 0-1 0 0,0 0 1 0 0,0-1 0 0 0,-1 1 0 0 0,1 0-1 0 0,-1 0 1 0 0,1-1 0 0 0,-1 1 0 0 0,0-1 0 0 0,-1 0-1 0 0,1 1 1 0 0,0-1 0 0 0,-1 0 0 0 0,0 0-1 0 0,0 0 1 0 0,0-1 0 0 0,0 1 0 0 0,0-1-1 0 0,0 0 1 0 0,-1 0 0 0 0,-3 2-65 0 0,8-4 21 0 0,-1 0 0 0 0,1 0 0 0 0,0 0-1 0 0,-1-1 1 0 0,1 1 0 0 0,0 1 0 0 0,-1-1 0 0 0,1 0 0 0 0,0 0 0 0 0,-1 0 0 0 0,1 0-1 0 0,-1 0 1 0 0,1 0 0 0 0,0 1 0 0 0,-1-1 0 0 0,1 0 0 0 0,-1 1 0 0 0,1-1-1 0 0,-1 0 1 0 0,1 1 0 0 0,-1-1 0 0 0,1 0 0 0 0,-1 1 0 0 0,1-1 0 0 0,-1 1-1 0 0,0-1 1 0 0,1 1 0 0 0,-1-1 0 0 0,0 1 0 0 0,1 0 0 0 0,-1-1 0 0 0,0 1 0 0 0,0-1-1 0 0,1 1 1 0 0,-1 0 0 0 0,0-1 0 0 0,0 1 0 0 0,0-1 0 0 0,0 1 0 0 0,0 0-1 0 0,0-1 1 0 0,0 1 0 0 0,0 0 0 0 0,0-1 0 0 0,0 1 0 0 0,0-1 0 0 0,0 1 0 0 0,-1 0-21 0 0,17-2 0 0 0,1 1-579 0 0,53-2 1744 0 0,-29-9-9019 0 0,-41 11 629 0 0</inkml:trace>
  <inkml:trace contextRef="#ctx0" brushRef="#br0" timeOffset="13657.789">3675 221 1592 0 0,'0'0'3168'0'0,"0"0"-413"0"0,0 0-1118 0 0,0 0-537 0 0,0 0 57 0 0,0 0-175 0 0,0 0-624 0 0,0 0-186 0 0,0 0 15 0 0,1 5 158 0 0,39 105 2729 0 0,-82-122-2373 0 0,-56-75-2320 0 0,125 143 3206 0 0,-27-56-1560 0 0,-24-20 550 0 0,40 23-1247 0 0,7 29 1337 0 0,-10-13-2100 0 0,-3-9-3482 0 0,-9-8-901 0 0</inkml:trace>
  <inkml:trace contextRef="#ctx0" brushRef="#br0" timeOffset="14126.496">3912 71 2796 0 0,'0'0'7742'0'0,"0"0"-5615"0"0,0 0-1843 0 0,0 0 60 0 0,0 0 174 0 0,0 0 110 0 0,-4 7-29 0 0,-4 4-345 0 0,6-9-217 0 0,-1 0 0 0 0,0 1 0 0 0,1-1 0 0 0,-1 0 0 0 0,1 1 0 0 0,0-1 0 0 0,0 1 0 0 0,0 0 0 0 0,0 0 0 0 0,1 0 0 0 0,-1 0 0 0 0,1 0-1 0 0,-1 0 1 0 0,1 0 0 0 0,0 0 0 0 0,0 1 0 0 0,1-1 0 0 0,-1 0 0 0 0,1 0 0 0 0,-1 1 0 0 0,1-1 0 0 0,0 1 0 0 0,0-1 0 0 0,1 0 0 0 0,-1 1 0 0 0,1-1 0 0 0,-1 0 0 0 0,1 1-1 0 0,0-1 1 0 0,0 0 0 0 0,1 0 0 0 0,-1 0 0 0 0,1 0 0 0 0,-1 0 0 0 0,1 0 0 0 0,0 0 0 0 0,0-1 0 0 0,0 1 0 0 0,1-1 0 0 0,-1 1 0 0 0,1-1 0 0 0,-1 0 0 0 0,1 0 0 0 0,0 0-37 0 0,0 0 41 0 0,0 0 0 0 0,0 0 0 0 0,0 0 0 0 0,0-1 0 0 0,0 1 0 0 0,1-1 0 0 0,-1 0 0 0 0,1 0 0 0 0,-1 0 0 0 0,1 0 0 0 0,-1-1 0 0 0,1 1 0 0 0,-1-1 0 0 0,1 0 0 0 0,0 0 0 0 0,-1-1 0 0 0,1 1 0 0 0,-1-1 0 0 0,1 1 0 0 0,-1-1 0 0 0,1 0 0 0 0,-1 0 0 0 0,1-1 0 0 0,-1 1 0 0 0,0-1 1 0 0,0 0-1 0 0,0 0 0 0 0,0 0 0 0 0,0 0 0 0 0,0 0 0 0 0,0 0 0 0 0,-1-1 0 0 0,1 0 0 0 0,-1 1 0 0 0,0-1 0 0 0,0 0 0 0 0,0 0 0 0 0,0 0 0 0 0,0 0 0 0 0,0-1-41 0 0,-5-38-1346 0 0,-1 62 1061 0 0,11 152 2192 0 0,-7-172-2301 0 0,1 5-519 0 0,1-3-6820 0 0,3-4-430 0 0</inkml:trace>
  <inkml:trace contextRef="#ctx0" brushRef="#br0" timeOffset="14376.465">4184 210 14013 0 0,'0'0'1423'0'0,"0"0"-1074"0"0,0 0-247 0 0,0 0 33 0 0,0-5-3 0 0,0 3-147 0 0,1 1-1 0 0,-1 0 1 0 0,0-1-1 0 0,0 1 1 0 0,1 0-1 0 0,-1-1 1 0 0,1 1-1 0 0,-1 0 1 0 0,1 0-1 0 0,0 0 1 0 0,-1-1-1 0 0,1 1 1 0 0,0 0-1 0 0,0 0 1 0 0,0 0-1 0 0,0 0 1 0 0,0 0-1 0 0,0 0 1 0 0,0 0-1 0 0,0 1 1 0 0,0-1-1 0 0,0 0 1 0 0,0 1 0 0 0,0-1-1 0 0,1 0 1 0 0,-1 1-1 0 0,0 0 1 0 0,1-1-1 0 0,-1 1 1 0 0,0 0-1 0 0,1-1 1 0 0,-1 1-1 0 0,0 0 1 0 0,1 0-1 0 0,-1 0 1 0 0,0 0-1 0 0,1 0 1 0 0,-1 1-1 0 0,0-1 1 0 0,1 0-1 0 0,-1 1 1 0 0,0-1-1 0 0,1 1 1 0 0,-1-1-1 0 0,0 1 1 0 0,0-1-1 0 0,0 1 1 0 0,1 0-1 0 0,-1 0 1 0 0,0 0-1 0 0,0 0 1 0 0,0 0-1 0 0,0 0 1 0 0,-1 0-1 0 0,1 0 1 0 0,0 0 0 0 0,0 0-1 0 0,0 0 1 0 0,-1 0-1 0 0,1 0 1 0 0,-1 1-1 0 0,1-1 16 0 0,67 82 496 0 0,-67-81-471 0 0,0 0-1 0 0,-1 0 1 0 0,1 0 0 0 0,0 0-1 0 0,-1 0 1 0 0,1 0 0 0 0,-1 1-1 0 0,0-1 1 0 0,0 0 0 0 0,0 0 0 0 0,0 0-1 0 0,0 1 1 0 0,0-1 0 0 0,-1 0-1 0 0,1 0 1 0 0,-1 0 0 0 0,1 1 0 0 0,-1-1-1 0 0,0 0 1 0 0,0 0 0 0 0,0 0-1 0 0,0 0 1 0 0,0 0 0 0 0,0-1-1 0 0,-1 1 1 0 0,1 0 0 0 0,0 0 0 0 0,-1-1-1 0 0,0 1 1 0 0,1-1 0 0 0,-1 1-1 0 0,0-1 1 0 0,0 0 0 0 0,0 0-1 0 0,0 0 1 0 0,0 0 0 0 0,0 0 0 0 0,0 0-1 0 0,0 0 1 0 0,0-1 0 0 0,0 1-1 0 0,0-1 1 0 0,-1 0 0 0 0,1 1 0 0 0,-1-1-25 0 0,-46 7-258 0 0,19-13-6610 0 0,24-1-288 0 0</inkml:trace>
  <inkml:trace contextRef="#ctx0" brushRef="#br0" timeOffset="14610.817">4367 204 12357 0 0,'0'0'1492'0'0,"0"0"-1084"0"0,0 0 112 0 0,-3 8 186 0 0,1-6-740 0 0,-34 95 2707 0 0,42-47-2766 0 0,41-18-4341 0 0,-39-32-457 0 0,2-2-2593 0 0</inkml:trace>
  <inkml:trace contextRef="#ctx0" brushRef="#br0" timeOffset="14892.043">4515 25 1472 0 0,'0'0'9919'0'0,"0"0"-7275"0"0,0 0-2424 0 0,0 0-129 0 0,0 0 18 0 0,0 0-65 0 0,0 0 30 0 0,0 0-46 0 0,5 1-213 0 0,-3-1 192 0 0,1-1 0 0 0,-1 1-1 0 0,1 1 1 0 0,-1-1 0 0 0,1 0 0 0 0,-1 1 0 0 0,1-1-1 0 0,-1 1 1 0 0,0-1 0 0 0,1 1 0 0 0,-1 0 0 0 0,0 0-1 0 0,1 0 1 0 0,-1 1 0 0 0,0-1 0 0 0,0 0 0 0 0,0 1-1 0 0,0 0 1 0 0,0-1 0 0 0,0 1 0 0 0,-1 0 0 0 0,1 0-1 0 0,-1 0 1 0 0,1 0 0 0 0,-1 0 0 0 0,0 0 0 0 0,1 0-1 0 0,-1 1 1 0 0,0-1 0 0 0,0 0 0 0 0,-1 1 0 0 0,1-1 0 0 0,0 1-1 0 0,-1-1 1 0 0,0 1 0 0 0,1-1 0 0 0,-1 1 0 0 0,0-1-1 0 0,0 1 1 0 0,-1-1 0 0 0,1 1 0 0 0,0-1 0 0 0,-1 1-1 0 0,0 1-6 0 0,-56 77 2153 0 0,121-64-927 0 0,-46-20-4594 0 0,-6 2-3777 0 0,1-1-436 0 0</inkml:trace>
  <inkml:trace contextRef="#ctx0" brushRef="#br0" timeOffset="15081.059">4918 334 1212 0 0,'0'0'14257'0'0,"0"0"-13425"0"0,0 0-832 0 0,0 0 0 0 0,0 0 537 0 0,0 0-13 0 0,-43 7-92 0 0,23-8-196 0 0,-4-3-160 0 0,-1-1-28 0 0,-1 0-48 0 0,0-1-564 0 0,2-1-420 0 0,5 0-325 0 0,4 1-551 0 0,6-4-1196 0 0,1 4-1969 0 0</inkml:trace>
  <inkml:trace contextRef="#ctx0" brushRef="#br0" timeOffset="15237.297">4805 252 9497 0 0,'0'0'2040'0'0,"0"0"-1308"0"0,26 35 188 0 0,-22-18 172 0 0,1 2 32 0 0,-1-2-176 0 0,-4 1-211 0 0,0-1-205 0 0,0-2-248 0 0,-4 0-108 0 0,0-3-92 0 0,2-1-84 0 0,-1-1-260 0 0,2-3-248 0 0,1-2-565 0 0,0-1-943 0 0,0-2-2248 0 0,4-4-2833 0 0</inkml:trace>
  <inkml:trace contextRef="#ctx0" brushRef="#br0" timeOffset="15612.259">5056 210 13625 0 0,'0'0'1306'0'0,"0"0"-899"0"0,0 0-234 0 0,0 0-109 0 0,0 0-2 0 0,0 0 222 0 0,7 0 82 0 0,-4 0-354 0 0,0 0 0 0 0,0 0 0 0 0,1 1 0 0 0,-1 0 0 0 0,0-1 0 0 0,0 1 0 0 0,1 0-1 0 0,-1 1 1 0 0,0-1 0 0 0,0 0 0 0 0,0 1 0 0 0,-1 0 0 0 0,1-1 0 0 0,0 1 0 0 0,0 0-1 0 0,-1 1 1 0 0,0-1 0 0 0,1 0 0 0 0,-1 1 0 0 0,0-1 0 0 0,0 1 0 0 0,0 0 0 0 0,0 0-1 0 0,-1-1 1 0 0,1 1 0 0 0,-1 0 0 0 0,0 1 0 0 0,0-1 0 0 0,0 0 0 0 0,0 0 0 0 0,0 2-12 0 0,-3-3 6 0 0,1-1 1 0 0,-1 1 0 0 0,0 0 0 0 0,0-1 0 0 0,0 1 0 0 0,0-1-1 0 0,-1 0 1 0 0,1 1 0 0 0,0-1 0 0 0,0 0 0 0 0,-1 0 0 0 0,1-1-1 0 0,-1 1 1 0 0,1 0 0 0 0,-1-1 0 0 0,1 1 0 0 0,-1-1 0 0 0,1 0-1 0 0,-1 0 1 0 0,1 0 0 0 0,-1 0 0 0 0,1-1 0 0 0,-1 1 0 0 0,1-1 0 0 0,-1 1-1 0 0,0-1-6 0 0,-3 1-116 0 0,-6-2-42 0 0,12 2 131 0 0,0 1 0 0 0,0-1 0 0 0,0 0-1 0 0,0 1 1 0 0,0-1 0 0 0,0 0 0 0 0,-1 0 0 0 0,1 1 0 0 0,0-1 0 0 0,0 0 0 0 0,0 1 0 0 0,-1-1 0 0 0,1 0-1 0 0,0 0 1 0 0,0 1 0 0 0,-1-1 0 0 0,1 0 0 0 0,0 0 0 0 0,0 0 0 0 0,-1 1 0 0 0,1-1 0 0 0,0 0 0 0 0,-1 0-1 0 0,1 0 1 0 0,0 0 0 0 0,-1 0 0 0 0,1 0 0 0 0,0 0 0 0 0,-1 0 0 0 0,1 0 0 0 0,0 0 0 0 0,-1 0 0 0 0,1 0-1 0 0,-1 0 28 0 0,23 14-11 0 0,-14-11 190 0 0,0 1 1 0 0,0 0 0 0 0,0 1 0 0 0,-1 0 0 0 0,0 0 0 0 0,0 1 0 0 0,0 0 0 0 0,0 0 0 0 0,-1 0-1 0 0,0 1 1 0 0,-1 0 0 0 0,1 0 0 0 0,-1 0 0 0 0,-1 1 0 0 0,1 0 0 0 0,-1 0 0 0 0,0 3-180 0 0,-4-9 12 0 0,0 0 1 0 0,0 0-1 0 0,-1 0 1 0 0,1 0-1 0 0,-1 0 0 0 0,1 0 1 0 0,-1 0-1 0 0,0 0 1 0 0,0-1-1 0 0,0 1 1 0 0,0 0-1 0 0,0 0 1 0 0,0-1-1 0 0,-1 1 0 0 0,1 0 1 0 0,0-1-1 0 0,-1 1 1 0 0,1-1-1 0 0,-1 0 1 0 0,0 0-1 0 0,1 1 1 0 0,-1-1-1 0 0,0 0 0 0 0,0 0 1 0 0,0-1-1 0 0,0 1 1 0 0,1 0-1 0 0,-1 0 1 0 0,0-1-1 0 0,0 0 1 0 0,-1 1-1 0 0,1-1 0 0 0,0 0 1 0 0,0 0-1 0 0,0 0 1 0 0,0 0-1 0 0,0 0 1 0 0,0 0-1 0 0,-1-1-12 0 0,-84-11-1287 0 0,62-2-3356 0 0,16 2-1163 0 0</inkml:trace>
  <inkml:trace contextRef="#ctx0" brushRef="#br0" timeOffset="15861.168">5377 174 16129 0 0,'0'0'2169'0'0,"0"0"-2169"0"0,25 37 0 0 0,-19-16 48 0 0,-1 5 276 0 0,-1 1-92 0 0,-4 3 64 0 0,0 1-112 0 0,-6 0-88 0 0,-3-2-44 0 0,-7 1-52 0 0,-1-1-124 0 0,-5-1-196 0 0,-3-2-640 0 0,0-3-1025 0 0,3-7-3947 0 0,0-5-4105 0 0</inkml:trace>
  <inkml:trace contextRef="#ctx0" brushRef="#br0" timeOffset="16173.637">5286 645 6473 0 0,'0'0'2606'0'0,"0"0"-1465"0"0,-9 0-114 0 0,-421-17 3671 0 0,-542-69-2096 0 0,401 17-2353 0 0,558 68-945 0 0,-61-1 1513 0 0,52 7-3713 0 0,5 4-4057 0 0,16-8-1947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08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807 19 3436 0 0,'0'0'1003'0'0,"0"0"313"0"0,0 0-241 0 0,0 0-602 0 0,0 0-133 0 0,0 0 215 0 0,0 0 74 0 0,0 0-94 0 0,-27 27 2852 0 0,-23 43-2861 0 0,-4-2 0 0 0,-3-3 0 0 0,-2-2 0 0 0,-3-3 0 0 0,-3-2-1 0 0,-2-3 1 0 0,-3-4 0 0 0,-18 8-526 0 0,68-49 84 0 0,1 1 1 0 0,0 1-1 0 0,1 1 0 0 0,0 0 0 0 0,1 1 1 0 0,1 1-1 0 0,0 0 0 0 0,1 1 0 0 0,0 1 1 0 0,2 1-1 0 0,-9 13-84 0 0,26-12-1164 0 0,19-23-5671 0 0,-15 0 1787 0 0</inkml:trace>
  <inkml:trace contextRef="#ctx0" brushRef="#br0" timeOffset="391.484">446 174 980 0 0,'0'0'751'0'0,"0"0"-62"0"0,0 0 732 0 0,0 0 560 0 0,0 0-546 0 0,0 0-526 0 0,0 0-346 0 0,0 0-269 0 0,0 0-121 0 0,-18 12 2511 0 0,43-29-7984 0 0,-20 3 1293 0 0,-2 10 1866 0 0</inkml:trace>
  <inkml:trace contextRef="#ctx0" brushRef="#br0" timeOffset="1074.096">834 48 1096 0 0,'0'0'1605'0'0,"0"0"652"0"0,0 0-333 0 0,0 0-756 0 0,0 0-64 0 0,0 0 206 0 0,0 0-44 0 0,0 0-150 0 0,2 82 1311 0 0,-10 43-1379 0 0,8-125-887 0 0,-9-27-6081 0 0,7 15 2612 0 0,0 2-1646 0 0</inkml:trace>
  <inkml:trace contextRef="#ctx0" brushRef="#br0" timeOffset="1292.586">840 8 1592 0 0,'0'0'5931'0'0,"0"0"-3990"0"0,0 0-1165 0 0,0 0 300 0 0,0 0 231 0 0,-7-2-157 0 0,0 0-980 0 0,0 1-1 0 0,1 0 0 0 0,-1 0 1 0 0,0 0-1 0 0,0 1 0 0 0,0 0 1 0 0,1 1-1 0 0,-1-1 0 0 0,0 1 1 0 0,0 0-1 0 0,1 1 0 0 0,-1 0 1 0 0,1 0-1 0 0,-1 0 1 0 0,1 1-1 0 0,-1 0-169 0 0,-109 49 71 0 0,115-51-534 0 0,0-1 77 0 0,1-1-7928 0 0,2-7 923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7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 11249 0 0,'0'0'2584'0'0,"-3"9"-2675"0"0,-24 72 1516 0 0,-33 157-212 0 0,81-199-2072 0 0,12-37-7261 0 0,-14-10 719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7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60 125 9549 0 0,'0'0'1247'0'0,"0"0"-595"0"0,0 0-10 0 0,0 0-185 0 0,0 0-173 0 0,0 0-37 0 0,0 0 12 0 0,2 4 1 0 0,-1-3-197 0 0,0 1-1 0 0,0-1 0 0 0,0 0 0 0 0,0 0 1 0 0,0 1-1 0 0,0-1 0 0 0,0 0 1 0 0,1 0-1 0 0,-1-1 0 0 0,0 1 1 0 0,1 0-1 0 0,-1 0 0 0 0,0 0 1 0 0,1-1-1 0 0,-1 1 0 0 0,1-1 0 0 0,-1 1 1 0 0,1-1-1 0 0,0 0 0 0 0,-1 0 1 0 0,1 0-1 0 0,-1 1 0 0 0,1-1 1 0 0,0-1-1 0 0,-1 1 0 0 0,1 0 1 0 0,-1 0-1 0 0,1-1 0 0 0,-1 1 1 0 0,1 0-1 0 0,-1-1 0 0 0,1 0 0 0 0,-1 1 1 0 0,1-1-1 0 0,-1 0 0 0 0,0 0 1 0 0,1 0-1 0 0,-1 0 0 0 0,0 0 1 0 0,0 0-1 0 0,1 0 0 0 0,-1 0 1 0 0,0 0-1 0 0,0-1-62 0 0,1 1-38 0 0,1 0 0 0 0,0-1 0 0 0,-1 1 0 0 0,1-1 0 0 0,-1 0 0 0 0,0 0 0 0 0,0 0 0 0 0,0 0 0 0 0,0 0 0 0 0,0-1 0 0 0,0 1 0 0 0,0 0 0 0 0,-1-1 0 0 0,1 0 0 0 0,-1 1 0 0 0,1-1 0 0 0,-1 0 1 0 0,0 1-1 0 0,0-1 0 0 0,-1 0 0 0 0,1 0 0 0 0,-1 0 0 0 0,1 0 0 0 0,-1 0 0 0 0,0 0 0 0 0,0 0 0 0 0,0 0 0 0 0,0 0 0 0 0,-1 0 0 0 0,1 0 0 0 0,-1 0 0 0 0,0 0 0 0 0,0 0 0 0 0,0 1 0 0 0,0-1 0 0 0,0 0 0 0 0,-1 1 0 0 0,1-1 0 0 0,-1 1 0 0 0,1-1 0 0 0,-1 1 0 0 0,0-1 1 0 0,0 1-1 0 0,0 0 0 0 0,-1 0 0 0 0,1 0 0 0 0,0 0 0 0 0,-1 1 0 0 0,1-1 0 0 0,-1 1 0 0 0,0-1 0 0 0,1 1 0 0 0,-1 0 0 0 0,0 0 0 0 0,0 0 0 0 0,0 0 0 0 0,0 1 0 0 0,1-1 0 0 0,-1 1 0 0 0,0 0 0 0 0,0-1 0 0 0,0 2 0 0 0,-2-1 38 0 0,0 2 6 0 0,0 0-1 0 0,0 0 1 0 0,0 1-1 0 0,0 0 1 0 0,0 0-1 0 0,1 0 1 0 0,-1 0-1 0 0,1 1 1 0 0,0 0-1 0 0,0-1 1 0 0,0 2-1 0 0,0-1 1 0 0,1 0-1 0 0,0 1 1 0 0,0 0-1 0 0,0 0 1 0 0,0-1-1 0 0,1 2 1 0 0,0-1-1 0 0,0 0 1 0 0,0 0-1 0 0,0 1 1 0 0,1-1-1 0 0,0 1 1 0 0,0-1-1 0 0,1 1 1 0 0,0 3-6 0 0,3-7 90 0 0,0 0 0 0 0,0 0 0 0 0,0 0 0 0 0,0 0 0 0 0,0-1 1 0 0,1 0-1 0 0,-1 1 0 0 0,1-1 0 0 0,-1-1 0 0 0,1 1 0 0 0,-1 0 0 0 0,1-1 0 0 0,-1 0 0 0 0,1 0 0 0 0,0 0 0 0 0,-1 0 1 0 0,1 0-1 0 0,-1-1 0 0 0,1 0 0 0 0,-1 1 0 0 0,1-1 0 0 0,-1-1 0 0 0,1 1 0 0 0,-1 0 0 0 0,0-1 0 0 0,0 0 0 0 0,0 0 1 0 0,0 0-1 0 0,0 0 0 0 0,0 0 0 0 0,2-3-90 0 0,-3 5-36 0 0,0-1-1 0 0,-1 0 1 0 0,1 1 0 0 0,-1 0 0 0 0,1-1 0 0 0,0 1-1 0 0,-1 0 1 0 0,1 0 0 0 0,0 0 0 0 0,-1 0 0 0 0,1 0-1 0 0,0 0 1 0 0,-1 0 0 0 0,1 0 0 0 0,0 1-1 0 0,-1-1 1 0 0,1 1 0 0 0,0-1 0 0 0,-1 1 0 0 0,1 0-1 0 0,-1 0 1 0 0,1 0 0 0 0,-1-1 0 0 0,0 1 0 0 0,1 1-1 0 0,-1-1 1 0 0,0 0 0 0 0,0 0 0 0 0,0 0-1 0 0,1 1 1 0 0,-1-1 0 0 0,-1 0 0 0 0,1 1 0 0 0,0-1-1 0 0,0 1 1 0 0,0-1 0 0 0,-1 1 0 0 0,1-1 0 0 0,-1 1-1 0 0,1 0 1 0 0,-1-1 0 0 0,0 1 0 0 0,0 0 0 0 0,1-1-1 0 0,-1 1 37 0 0,7 84 931 0 0,-10-81-882 0 0,0 0-1 0 0,-1 0 1 0 0,1 0-1 0 0,-1 0 1 0 0,0 0-1 0 0,0-1 1 0 0,-1 1-1 0 0,1-1 1 0 0,-1 0-1 0 0,0-1 1 0 0,0 1-1 0 0,0-1 1 0 0,-1 0-1 0 0,1 0 1 0 0,-1-1-1 0 0,1 1 1 0 0,-1-1-1 0 0,-5 1-48 0 0,-38 1-2721 0 0,36-9-1775 0 0,0-8-4158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7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13637 0 0,'0'0'-443'0'0,"-4"7"886"0"0,-74 177 1447 0 0,80-173-3192 0 0,6-13-4926 0 0,1-5-409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9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11 14661 0 0,'0'0'1604'0'0,"0"0"-1592"0"0,0 0 337 0 0,0 0 487 0 0,-38 1-120 0 0,22 0-716 0 0,-8 0-428 0 0,2 0-4 0 0,-5 1-268 0 0,1-2-257 0 0,-2 0-927 0 0,9-3-4200 0 0,0-10-1609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9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0 14161 0 0,'0'0'1364'0'0,"0"0"-1364"0"0,0 0 0 0 0,0 0 264 0 0,0 0 304 0 0,0 0-495 0 0,-45 3-73 0 0,6 1-173 0 0,-7-2 41 0 0,-6-1-420 0 0,13-1-848 0 0,10 0-1720 0 0,5-4-4273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8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13 160 10225 0 0,'0'0'1284'0'0,"0"0"-667"0"0,7 2-125 0 0,-1 0-407 0 0,0 1-1 0 0,-1-1 0 0 0,1 1 0 0 0,-1 0 0 0 0,0 0 1 0 0,1 1-1 0 0,-1-1 0 0 0,-1 1 0 0 0,1 0 0 0 0,-1 1 1 0 0,1-1-1 0 0,-1 1 0 0 0,0 0 0 0 0,-1 0 0 0 0,1 0 0 0 0,-1 1 1 0 0,0-1-1 0 0,-1 1 0 0 0,1-1 0 0 0,-1 1 0 0 0,0 0 1 0 0,0 0-1 0 0,-1 0 0 0 0,0 0 0 0 0,0 0 0 0 0,0 3-84 0 0,-3-6 51 0 0,0 0-1 0 0,0 0 1 0 0,0 0-1 0 0,-1 0 0 0 0,1 0 1 0 0,-1 0-1 0 0,0-1 1 0 0,0 1-1 0 0,0-1 1 0 0,0 0-1 0 0,0 0 0 0 0,0 0 1 0 0,-1 0-1 0 0,1-1 1 0 0,0 1-1 0 0,-1-1 1 0 0,0 0-1 0 0,1 0 0 0 0,-1 0 1 0 0,0-1-1 0 0,1 1 1 0 0,-1-1-1 0 0,0 0 0 0 0,0 0-50 0 0,-30-7-4757 0 0,28 2-310 0 0</inkml:trace>
  <inkml:trace contextRef="#ctx0" brushRef="#br0" timeOffset="272.522">147 154 12213 0 0,'0'0'109'0'0,"0"0"-348"0"0,0 0 644 0 0,-6 8 250 0 0,1-2-495 0 0,0-2-112 0 0,0 1 0 0 0,1-1 0 0 0,0 1 0 0 0,0 0 0 0 0,0 0 0 0 0,1 0 0 0 0,0 0 0 0 0,0 1 0 0 0,0 0-1 0 0,0-1 1 0 0,1 1 0 0 0,0 0 0 0 0,0 0 0 0 0,1 0 0 0 0,0 0 0 0 0,0 1 0 0 0,0-1 0 0 0,1 0 0 0 0,0 2-48 0 0,1-6 58 0 0,0 0 0 0 0,1-1 1 0 0,0 1-1 0 0,-1 0 0 0 0,1 0 0 0 0,0-1 1 0 0,0 1-1 0 0,0-1 0 0 0,0 0 0 0 0,0 1 1 0 0,0-1-1 0 0,1 0 0 0 0,-1 0 0 0 0,0 0 1 0 0,1-1-1 0 0,-1 1 0 0 0,0 0 0 0 0,1-1 1 0 0,-1 0-1 0 0,1 1 0 0 0,-1-1 0 0 0,0 0 1 0 0,1 0-1 0 0,-1-1 0 0 0,1 1 0 0 0,2-1-58 0 0,19-4-2210 0 0,-6-5-3794 0 0,-7-3-1262 0 0</inkml:trace>
  <inkml:trace contextRef="#ctx0" brushRef="#br0" timeOffset="506.874">365 125 7113 0 0,'3'6'6415'0'0,"1"0"-6347"0"0,-1 0-1 0 0,0 1 1 0 0,0-1 0 0 0,-1 1-1 0 0,1-1 1 0 0,-1 1-1 0 0,-1 0 1 0 0,1 0 0 0 0,-1 0-1 0 0,-1 0 1 0 0,1 0 0 0 0,-1 0-1 0 0,0 0 1 0 0,-1 0 0 0 0,0 0-1 0 0,0 0 1 0 0,0 0 0 0 0,-1 0-1 0 0,0-1 1 0 0,0 1 0 0 0,0 0-1 0 0,-1-1 1 0 0,0 0 0 0 0,-1 1-1 0 0,0-1 1 0 0,1-1 0 0 0,-2 1-1 0 0,1-1 1 0 0,-1 1 0 0 0,0-1-1 0 0,0 0 1 0 0,0-1-1 0 0,0 1 1 0 0,-1-1 0 0 0,0 0-1 0 0,-5 2-67 0 0,-14 1-1727 0 0,8-8-4786 0 0,6-7-1210 0 0</inkml:trace>
  <inkml:trace contextRef="#ctx0" brushRef="#br0" timeOffset="663.113">593 0 14233 0 0,'0'0'537'0'0,"5"9"-1076"0"0,2 1 638 0 0,-1 1 0 0 0,1-1-1 0 0,-1 1 1 0 0,-1 0 0 0 0,0 1-1 0 0,-1 0 1 0 0,0-1-1 0 0,-1 1 1 0 0,0 1 0 0 0,-1-1-1 0 0,0 0 1 0 0,-1 0 0 0 0,0 1-1 0 0,-1-1 1 0 0,-1 1 0 0 0,0-1-1 0 0,0 0 1 0 0,-1 1 0 0 0,-1-1-1 0 0,0 0 1 0 0,-1 0 0 0 0,0-1-1 0 0,0 1 1 0 0,-2-1 0 0 0,-5 11-99 0 0,-70 75-76 0 0,39-60-3427 0 0,15-18-3667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56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33 177 6673 0 0,'0'0'1316'0'0,"0"0"125"0"0,0 0 125 0 0,0 0-511 0 0,0 0-490 0 0,0 0-279 0 0,0 0-193 0 0,0 0-33 0 0,20 12 1249 0 0,96-26 1021 0 0,-113 14-2300 0 0,0-1-1 0 0,0 0 1 0 0,0 0-1 0 0,0 0 1 0 0,-1 0-1 0 0,1 0 1 0 0,0-1 0 0 0,-1 1-1 0 0,1-1 1 0 0,-1 0-1 0 0,1 1 1 0 0,-1-1-1 0 0,0 0 1 0 0,0-1-1 0 0,0 1 1 0 0,0 0-1 0 0,0-1 1 0 0,0 1-1 0 0,-1-1 1 0 0,1 1-1 0 0,-1-1 1 0 0,0 0-1 0 0,0 1 1 0 0,0-1 0 0 0,0 0-1 0 0,0 0 1 0 0,0 0-1 0 0,-1 0 1 0 0,0 0-1 0 0,1 0 1 0 0,-1 0-1 0 0,0 0 1 0 0,0 0-1 0 0,-1 0 1 0 0,1 0-1 0 0,-1 0 1 0 0,0 0-30 0 0,-2-4-97 0 0,-1 1 0 0 0,0-1 0 0 0,-1 1 0 0 0,1 1 0 0 0,-1-1 0 0 0,0 1 0 0 0,-1-1 0 0 0,1 2 0 0 0,-1-1 0 0 0,0 0 0 0 0,0 1 0 0 0,-1 0 0 0 0,1 1 0 0 0,-1 0 0 0 0,0 0 0 0 0,0 0 0 0 0,0 0 0 0 0,0 1 0 0 0,0 1 0 0 0,-1-1 97 0 0,5 5-25 0 0,0-1 0 0 0,1 1-1 0 0,-1 0 1 0 0,1 0-1 0 0,-1 0 1 0 0,1 0 0 0 0,0 0-1 0 0,0 1 1 0 0,0-1 0 0 0,1 1-1 0 0,-1-1 1 0 0,1 1-1 0 0,0-1 1 0 0,0 1 0 0 0,0 0-1 0 0,0 0 1 0 0,1 0-1 0 0,0-1 1 0 0,-1 1 0 0 0,1 0-1 0 0,1 0 1 0 0,-1 0-1 0 0,1 0 1 0 0,-1-1 0 0 0,1 1-1 0 0,1 3 26 0 0,-2 5 22 0 0,3 286 622 0 0,1-301-5655 0 0,0-3-1539 0 0</inkml:trace>
  <inkml:trace contextRef="#ctx0" brushRef="#br0" timeOffset="171.861">189 296 8037 0 0,'0'0'4188'0'0,"0"0"-4188"0"0,0 0-12 0 0,0 0 12 0 0,0 0 756 0 0,0 0 540 0 0,-42 7-312 0 0,21-6-568 0 0,-3 1-364 0 0,-1 0-52 0 0,2-1-440 0 0,2-1-684 0 0,1-1-1368 0 0,7-3-3937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1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 10529 0 0,'0'0'1314'0'0,"0"0"-967"0"0,0 0-180 0 0,0 0 193 0 0,6-2-156 0 0,-3 2-188 0 0,-1-1 1 0 0,1 1-1 0 0,0 0 0 0 0,0 0 0 0 0,-1 0 1 0 0,1 0-1 0 0,0 0 0 0 0,-1 1 0 0 0,1-1 1 0 0,0 1-1 0 0,-1 0 0 0 0,1-1 0 0 0,0 1 1 0 0,-1 0-1 0 0,1 1 0 0 0,-1-1 0 0 0,0 0 1 0 0,1 1-1 0 0,-1-1 0 0 0,0 1 0 0 0,0 0 1 0 0,0 0-1 0 0,0 0 0 0 0,0 0 0 0 0,-1 0 0 0 0,1 0 1 0 0,-1 0-1 0 0,1 1 0 0 0,-1-1 0 0 0,0 1 1 0 0,1-1-1 0 0,-1 1 0 0 0,-1-1 0 0 0,1 1 1 0 0,0-1-1 0 0,0 2-16 0 0,1 2 88 0 0,0 0 1 0 0,-1 0-1 0 0,0 0 1 0 0,0 1 0 0 0,0-1-1 0 0,0 0 1 0 0,-1 0-1 0 0,0 1 1 0 0,-1-1-1 0 0,1 0 1 0 0,-1 0-1 0 0,0 0 1 0 0,-1 0-1 0 0,0 0 1 0 0,0 0-1 0 0,0 0 1 0 0,0 0-1 0 0,-3 4-88 0 0,-36 13-2016 0 0,37-25-1535 0 0,1-8-3189 0 0</inkml:trace>
  <inkml:trace contextRef="#ctx0" brushRef="#br0" timeOffset="1">117 27 3768 0 0,'0'0'6950'0'0,"0"0"-5884"0"0,-2 7-708 0 0,-13 101 1019 0 0,15-105-1353 0 0,-1 1 0 0 0,1-1-1 0 0,0 0 1 0 0,0 0 0 0 0,0 0-1 0 0,1 0 1 0 0,-1 0-1 0 0,1 0 1 0 0,0 0 0 0 0,0 0-1 0 0,0 0 1 0 0,0 0-1 0 0,0 0 1 0 0,1 0 0 0 0,-1-1-1 0 0,1 1 1 0 0,0 0-1 0 0,-1-1 1 0 0,1 1 0 0 0,0-1-1 0 0,1 0 1 0 0,-1 0-1 0 0,0 0 1 0 0,1 0 0 0 0,-1 0-1 0 0,1 0 1 0 0,0-1-1 0 0,-1 1 1 0 0,1-1 0 0 0,0 0-1 0 0,0 0 1 0 0,0 0 0 0 0,0 0-1 0 0,0 0 1 0 0,0 0-1 0 0,0-1-23 0 0,18-2-1687 0 0,-8-7-3400 0 0,-1-6-1728 0 0</inkml:trace>
  <inkml:trace contextRef="#ctx0" brushRef="#br0" timeOffset="249.975">294 1 12801 0 0,'0'0'816'0'0,"0"0"-808"0"0,30 48 424 0 0,-19-27 0 0 0,-2 4-216 0 0,-4 0-108 0 0,-1 1-104 0 0,-4 2 44 0 0,-1 1 16 0 0,-10-1-4 0 0,-2 0 104 0 0,-4-3-164 0 0,-4-6-52 0 0,5-6-1596 0 0,-13-11-7121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0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154 216 1852 0 0,'0'0'0'0'0</inkml:trace>
  <inkml:trace contextRef="#ctx0" brushRef="#br0" timeOffset="520.186">0 68 6109 0 0,'0'0'3627'0'0,"0"0"-2366"0"0,0 0-948 0 0,0 0-95 0 0,1 7 249 0 0,9 274 2519 0 0,-9-254-2617 0 0,4-27-1718 0 0,4-17-4285 0 0,2-4-2581 0 0</inkml:trace>
  <inkml:trace contextRef="#ctx0" brushRef="#br0" timeOffset="770.165">249 2 12165 0 0,'0'0'972'0'0,"0"0"-780"0"0,0 0-192 0 0,-36-1 904 0 0,16 1-208 0 0,-5 1-320 0 0,1 2-172 0 0,-2 0-200 0 0,1 2-4 0 0,0-1-52 0 0,7 0 40 0 0,1 1 0 0 0,5-2-152 0 0,6-1-836 0 0,2 2-500 0 0,4-1-932 0 0,1-2-1924 0 0,11 2-345 0 0</inkml:trace>
  <inkml:trace contextRef="#ctx0" brushRef="#br0" timeOffset="1035.977">274 139 11105 0 0,'0'0'640'0'0,"0"0"-204"0"0,0 0 1020 0 0,-42 6-300 0 0,23-4-576 0 0,-5 0-240 0 0,-2 1-152 0 0,1-1-188 0 0,1 0-8 0 0,-1 1 4 0 0,4-1-48 0 0,3-1-236 0 0,5-1-1000 0 0,5 0-920 0 0,7 0-3344 0 0,5-1-949 0 0</inkml:trace>
  <inkml:trace contextRef="#ctx0" brushRef="#br0" timeOffset="1285.952">413 90 11549 0 0,'0'0'1762'0'0,"0"0"-1020"0"0,0 0-290 0 0,0 0-388 0 0,0 0-345 0 0,-4 6 153 0 0,-3 10 198 0 0,0 1-1 0 0,0-1 1 0 0,2 1 0 0 0,0 1 0 0 0,1-1-1 0 0,1 0 1 0 0,1 1 0 0 0,0 0 0 0 0,1-1-1 0 0,1 1 1 0 0,1 0 0 0 0,1 11-70 0 0,10 4-60 0 0,4-18-3118 0 0,-10-12-1968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7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8201 0 0,'5'8'4123'0'0,"1"-1"-4015"0"0,-1 0 1 0 0,0 0-1 0 0,0 1 0 0 0,0-1 1 0 0,-1 1-1 0 0,-1 0 0 0 0,1 0 1 0 0,-1 0-1 0 0,0 1 0 0 0,-1-1 1 0 0,0 1-1 0 0,-1 0 1 0 0,1-1-1 0 0,-2 1 0 0 0,1 0 1 0 0,-1 0-1 0 0,0 0 0 0 0,-1-1 1 0 0,0 1-1 0 0,-1 0 0 0 0,0 0 1 0 0,0-1-1 0 0,-1 1 1 0 0,0-1-1 0 0,0 0 0 0 0,-1 0 1 0 0,0 0-1 0 0,0 0 0 0 0,-1-1 1 0 0,-4 6-109 0 0,-40 27-222 0 0,24-32-3044 0 0,17-7-2516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53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14 2908 0 0,'0'0'773'0'0,"0"0"524"0"0,0 0 438 0 0,0 0-955 0 0,0 0-339 0 0,0 0 50 0 0,0 0-75 0 0,0 0 74 0 0,-5 2 227 0 0,-12 3-347 0 0,0-1 1 0 0,-1-1 0 0 0,0-1 0 0 0,0 0 0 0 0,0-1 0 0 0,1-1 0 0 0,-1-1-1 0 0,0-1 1 0 0,0 0 0 0 0,0-1 0 0 0,1-1 0 0 0,0-1 0 0 0,-10-3-371 0 0,13 3 164 0 0,9 2-4189 0 0,29 8-2333 0 0,-8 0 3444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7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49 16173 0 0,'0'0'2585'0'0,"0"0"-2585"0"0,0 0-1544 0 0,0 0 1308 0 0,0 0 236 0 0,-47 1 160 0 0,26-3-120 0 0,-3 0-40 0 0,0 0-72 0 0,-1-2-104 0 0,1 0-348 0 0,6-2-497 0 0,3-1-1375 0 0,5 1-2768 0 0,10-10-1553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7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32 10437 0 0,'0'0'4812'0'0,"0"0"-4812"0"0,0 0-944 0 0,0 0 944 0 0,0 0 416 0 0,-42 3 140 0 0,21-6-216 0 0,-6-1-236 0 0,2 1-104 0 0,-2-2-64 0 0,2 1-288 0 0,3 0-620 0 0,2-2-1184 0 0,9 1-3596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7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0 14189 0 0,'0'0'605'0'0,"0"0"-594"0"0,6 3-59 0 0,-1 1 75 0 0,0-1 0 0 0,-1 1-1 0 0,1 0 1 0 0,-1 0 0 0 0,0 0-1 0 0,0 0 1 0 0,-1 1 0 0 0,1 0-1 0 0,-1 0 1 0 0,0 0 0 0 0,0 0-1 0 0,-1 0 1 0 0,1 1 0 0 0,-1-1-1 0 0,0 1 1 0 0,-1-1 0 0 0,0 1-1 0 0,1 0 1 0 0,-2-1 0 0 0,1 1-1 0 0,-1 1-26 0 0,0-2 25 0 0,-1 0 0 0 0,1 0 0 0 0,-1 0 0 0 0,-1 0 0 0 0,1-1 0 0 0,-1 1 0 0 0,1 0-1 0 0,-1-1 1 0 0,-1 0 0 0 0,1 1 0 0 0,-1-1 0 0 0,1 0 0 0 0,-1 0 0 0 0,0 0 0 0 0,-1-1 0 0 0,1 1-1 0 0,-1-1 1 0 0,1 0 0 0 0,-1 1 0 0 0,0-2 0 0 0,0 1 0 0 0,-1 0 0 0 0,1-1 0 0 0,0 0-1 0 0,-1 0 1 0 0,-3 1-25 0 0,-34 25-4846 0 0,35-21-3788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5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24 167 15401 0 0,'0'0'-618'0'0,"0"8"16"0"0,-23 253 2366 0 0,23-245-2423 0 0,10-20-4133 0 0,-3-3-1498 0 0</inkml:trace>
  <inkml:trace contextRef="#ctx0" brushRef="#br0" timeOffset="234.346">213 159 13061 0 0,'0'0'1436'0'0,"0"0"-1436"0"0,0 0-332 0 0,0 0 332 0 0,0 0 532 0 0,0 0-180 0 0,-42-4-252 0 0,21 4-100 0 0,2 0-56 0 0,-5 0 4 0 0,4 2 40 0 0,-3 0 12 0 0,5 0-532 0 0,4-1-724 0 0,2 2-1208 0 0,4-2-3197 0 0</inkml:trace>
  <inkml:trace contextRef="#ctx0" brushRef="#br0" timeOffset="406.282">275 269 10517 0 0,'0'0'0'0'0,"0"0"48"0"0,0 0-48 0 0,0 0 916 0 0,0 0 48 0 0,-43 13-32 0 0,21-11-208 0 0,-2 1-356 0 0,-1-1-320 0 0,0 0-48 0 0,0 1 12 0 0,1-1-12 0 0,1-1-892 0 0,5-1-716 0 0,4 0-2732 0 0,2-6-2989 0 0</inkml:trace>
  <inkml:trace contextRef="#ctx0" brushRef="#br0" timeOffset="577.564">417 1 16221 0 0,'0'0'0'0'0,"0"0"-380"0"0,0 0-776 0 0,0 0 748 0 0,0 0 396 0 0,-23 33 12 0 0,11-21 152 0 0,-1 2-24 0 0,-2 0-16 0 0,0-1-112 0 0,0 1-216 0 0,2-4-1296 0 0,5-1-4208 0 0,5-7-1489 0 0</inkml:trace>
  <inkml:trace contextRef="#ctx0" brushRef="#br0" timeOffset="749.419">567 146 16285 0 0,'0'0'-807'0'0,"-5"7"322"0"0,-6 6 533 0 0,2-1 0 0 0,-1 1 1 0 0,2 0-1 0 0,0 1 0 0 0,1 0 1 0 0,0 1-1 0 0,1-1 0 0 0,0 1 1 0 0,1 0-1 0 0,1 0 0 0 0,1 1 1 0 0,0 0-1 0 0,1-1 0 0 0,0 1 0 0 0,2 0 1 0 0,0 0-1 0 0,0 0-48 0 0,21 16-1189 0 0,4-26-6029 0 0,-13-9 863 0 0</inkml:trace>
  <inkml:trace contextRef="#ctx0" brushRef="#br0" timeOffset="952.521">657 310 9733 0 0,'0'0'1577'0'0,"0"0"-1525"0"0,7 0-156 0 0,-3-1 180 0 0,0 1-1 0 0,-1 0 1 0 0,1 0-1 0 0,0 0 1 0 0,0 1 0 0 0,-1-1-1 0 0,1 1 1 0 0,0 0-1 0 0,-1 0 1 0 0,1 0-1 0 0,-1 0 1 0 0,1 0-1 0 0,-1 1 1 0 0,1 0-1 0 0,-1 0 1 0 0,0 0-1 0 0,0 0 1 0 0,0 0-1 0 0,0 1 1 0 0,0-1-1 0 0,0 1 1 0 0,-1 0-1 0 0,0 0 1 0 0,1 0-1 0 0,-1 0 1 0 0,0 0-1 0 0,0 0 1 0 0,-1 1 0 0 0,1-1-1 0 0,-1 0 1 0 0,1 1-1 0 0,-1 0 1 0 0,0-1-1 0 0,0 1 1 0 0,-1 0-1 0 0,1-1 1 0 0,-1 1-1 0 0,0 0 1 0 0,0 0-1 0 0,0 0-75 0 0,-2 0 57 0 0,0 0 0 0 0,0 0 0 0 0,0 0 0 0 0,-1 0 0 0 0,1-1 0 0 0,-1 1 0 0 0,0-1 0 0 0,0 0 0 0 0,0 0 0 0 0,0 0 0 0 0,-1 0 0 0 0,1 0 0 0 0,-1-1 0 0 0,0 1 0 0 0,0-1 0 0 0,0 0 0 0 0,0 0 0 0 0,0-1 0 0 0,0 1 0 0 0,0-1 0 0 0,-1 0 0 0 0,-1 0-57 0 0,-35 5-2285 0 0,33-7-1435 0 0,3-4-3592 0 0</inkml:trace>
  <inkml:trace contextRef="#ctx0" brushRef="#br0" timeOffset="1155.626">838 282 14025 0 0,'0'0'237'0'0,"0"0"-868"0"0,0 0 787 0 0,-6 7 293 0 0,0-1-356 0 0,-2 1-20 0 0,1 1 1 0 0,-1-1 0 0 0,2 1 0 0 0,-1 1-1 0 0,1-1 1 0 0,1 1 0 0 0,-1 0 0 0 0,1 1-1 0 0,1-1 1 0 0,0 1 0 0 0,0 0-1 0 0,-1 7-73 0 0,6-15-3 0 0,-1 0 0 0 0,1 0 0 0 0,-1-1-1 0 0,1 1 1 0 0,-1 0 0 0 0,1-1-1 0 0,0 1 1 0 0,0-1 0 0 0,0 1 0 0 0,0-1-1 0 0,0 1 1 0 0,0-1 0 0 0,1 0-1 0 0,-1 0 1 0 0,0 1 0 0 0,1-1 0 0 0,-1 0-1 0 0,1 0 1 0 0,-1 0 0 0 0,1 0-1 0 0,-1-1 1 0 0,1 1 0 0 0,0 0 0 0 0,-1-1-1 0 0,1 1 1 0 0,0-1 0 0 0,0 1-1 0 0,-1-1 1 0 0,1 0 0 0 0,0 0 0 0 0,0 0-1 0 0,0 0 1 0 0,-1 0 0 0 0,1 0-1 0 0,0 0 1 0 0,0-1 3 0 0,41-7-6752 0 0,-31 2 1009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5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346 194 8293 0 0,'0'0'4592'0'0,"0"0"-3622"0"0,0 0-651 0 0,-6 0 152 0 0,-308-6 747 0 0,297 1-1588 0 0,28-3-5627 0 0,10 0-607 0 0</inkml:trace>
  <inkml:trace contextRef="#ctx0" brushRef="#br0" timeOffset="171.857">451 86 8009 0 0,'0'0'6120'0'0,"0"0"-6120"0"0,0 0-824 0 0,0 0 824 0 0,-57-3 292 0 0,17 3 116 0 0,-14 0-104 0 0,-4 0-76 0 0,0 3-76 0 0,9 3-92 0 0,7-3-60 0 0,10 0-8 0 0,8 0 8 0 0,7-3-212 0 0,10 0-804 0 0,-1 0-892 0 0,4 0-3092 0 0,8-6-1193 0 0</inkml:trace>
  <inkml:trace contextRef="#ctx0" brushRef="#br0" timeOffset="359.337">372 0 8777 0 0,'0'0'585'0'0,"6"4"-319"0"0,4 1 18 0 0,-1 1-1 0 0,0 1 0 0 0,0-1 0 0 0,-1 2 1 0 0,0-1-1 0 0,0 1 0 0 0,-1 0 1 0 0,0 1-1 0 0,0-1 0 0 0,-1 1 1 0 0,0 1-1 0 0,4 9-283 0 0,-7-15 64 0 0,-1 1-1 0 0,0-1 1 0 0,0 0-1 0 0,-1 1 1 0 0,0 0 0 0 0,1-1-1 0 0,-2 1 1 0 0,1 0-1 0 0,0-1 1 0 0,-1 1 0 0 0,0 0-1 0 0,0 0 1 0 0,0 0-1 0 0,-1-1 1 0 0,0 1 0 0 0,1 0-1 0 0,-2-1 1 0 0,1 1-1 0 0,0 0 1 0 0,-1-1 0 0 0,0 0-1 0 0,0 1 1 0 0,-1-1 0 0 0,1 0-1 0 0,-1 0 1 0 0,0 0-1 0 0,0 0 1 0 0,0-1 0 0 0,0 1-1 0 0,-1-1 1 0 0,1 0-1 0 0,-2 1-63 0 0,-63 32 319 0 0,35-30-4451 0 0,22-5-2650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3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13 6445 0 0,'0'0'10665'0'0,"0"0"-9477"0"0,0 0-1188 0 0,0 0-208 0 0,0 0-16 0 0,0 0 136 0 0,0 0 88 0 0,0 0 248 0 0,-41 1-248 0 0,18-1-160 0 0,0 0-820 0 0,4 0-593 0 0,4-2-3191 0 0,7-9-4397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3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41 12685 0 0,'0'0'4693'0'0,"0"0"-4693"0"0,0 0-836 0 0,-37-1 535 0 0,9-4 301 0 0,-10 0-52 0 0,-8 0-388 0 0,-4-4-1340 0 0,14 1-4272 0 0,5 0-1865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2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11281 0 0,'0'0'1128'0'0,"0"0"-720"0"0,0 0-408 0 0,0 0 996 0 0,-25 41-224 0 0,14-28-240 0 0,-2 5-244 0 0,-3-2-124 0 0,2 1-36 0 0,-2 1-128 0 0,3-1-480 0 0,3-3-1104 0 0,4-4-3292 0 0,4-9-3881 0 0</inkml:trace>
  <inkml:trace contextRef="#ctx0" brushRef="#br0" timeOffset="249.974">194 179 2584 0 0,'0'0'8148'0'0,"0"0"-6198"0"0,0 0-1463 0 0,-3 7 169 0 0,-11 26 245 0 0,7-20-749 0 0,1-1 1 0 0,0 1-1 0 0,1 0 0 0 0,1 0 1 0 0,0 0-1 0 0,0 1 1 0 0,1-1-1 0 0,1 1 1 0 0,1 0-1 0 0,0 0 0 0 0,0 0 1 0 0,2 0-1 0 0,-1 0 1 0 0,2 0-1 0 0,1 4-152 0 0,28 19-1302 0 0,1-31-7669 0 0,-21-8 2232 0 0</inkml:trace>
  <inkml:trace contextRef="#ctx0" brushRef="#br0" timeOffset="499.943">257 354 10981 0 0,'0'0'1849'0'0,"0"0"-938"0"0,0 0-165 0 0,0 0-64 0 0,0 0-274 0 0,0 0-307 0 0,6-2-413 0 0,0 1 290 0 0,-1-1 0 0 0,0 2 1 0 0,1-1-1 0 0,-1 0 0 0 0,0 1 0 0 0,1 0 1 0 0,-1 1-1 0 0,1-1 0 0 0,-1 1 0 0 0,0 0 0 0 0,1 0 1 0 0,-1 0-1 0 0,0 1 0 0 0,0 0 0 0 0,0 0 0 0 0,0 0 1 0 0,0 1-1 0 0,-1 0 0 0 0,2 1 22 0 0,-3-4 24 0 0,0 1-1 0 0,0 0 1 0 0,0-1-1 0 0,0 1 1 0 0,0 0-1 0 0,0 1 1 0 0,0-1-1 0 0,-1 1 1 0 0,1-1 0 0 0,0 1-1 0 0,-1 0 1 0 0,0 0-1 0 0,1 0 1 0 0,-1 0-1 0 0,0 0 1 0 0,0 0-1 0 0,0 1 1 0 0,0-1-1 0 0,0 1 1 0 0,-1-1 0 0 0,1 1-1 0 0,-1 0 1 0 0,0 0-1 0 0,0-1 1 0 0,0 1-1 0 0,0 0 1 0 0,0 0-1 0 0,0 0 1 0 0,-1 0 0 0 0,0 0-1 0 0,1 0 1 0 0,-1 0-1 0 0,0 1 1 0 0,-1-1-1 0 0,1 0 1 0 0,0 0-1 0 0,-1 0 1 0 0,0 0-1 0 0,0 0 1 0 0,0 0 0 0 0,0-1-1 0 0,0 1 1 0 0,0 0-1 0 0,-1 0 1 0 0,1-1-1 0 0,-1 1 1 0 0,0-1-1 0 0,0 1 1 0 0,0-1-1 0 0,0 0 1 0 0,0 0 0 0 0,0 0-1 0 0,-1 1-23 0 0,-24 7-431 0 0,8-10-4670 0 0,12-4-1931 0 0</inkml:trace>
  <inkml:trace contextRef="#ctx0" brushRef="#br0" timeOffset="500.943">440 341 6445 0 0,'0'0'5467'0'0,"0"0"-3796"0"0,0 0-1657 0 0,0 0 390 0 0,-2 6 289 0 0,0 2-527 0 0,-1-5-125 0 0,1 1 0 0 0,0 0-1 0 0,0-1 1 0 0,0 1 0 0 0,0 0 0 0 0,1 0 0 0 0,-1 0 0 0 0,1 0-1 0 0,0 0 1 0 0,0 0 0 0 0,1 0 0 0 0,-1 0 0 0 0,1 0-1 0 0,0 1 1 0 0,0-1 0 0 0,0 0 0 0 0,1 0 0 0 0,-1 0-1 0 0,1 0 1 0 0,0 0 0 0 0,0 0 0 0 0,1 0 0 0 0,-1 0 0 0 0,1 0-1 0 0,0 0 1 0 0,0 0 0 0 0,0-1 0 0 0,0 1 0 0 0,1-1-1 0 0,0 0 1 0 0,-1 0 0 0 0,1 1 0 0 0,0-2 0 0 0,0 1-1 0 0,1 0 1 0 0,-1-1 0 0 0,1 1 0 0 0,-1-1 0 0 0,1 0 0 0 0,0 0-1 0 0,-1-1 1 0 0,5 2-41 0 0,45 4-2371 0 0,-18-13-4563 0 0,-15-6-335 0 0</inkml:trace>
  <inkml:trace contextRef="#ctx0" brushRef="#br0" timeOffset="749.923">690 246 13341 0 0,'0'0'762'0'0,"3"8"-249"0"0,2 6-186 0 0,0 0 0 0 0,-1 0 0 0 0,-1 0 0 0 0,0 1-1 0 0,-1-1 1 0 0,0 1 0 0 0,-1 0 0 0 0,-1 0 0 0 0,0-1 0 0 0,-2 6-327 0 0,1-14-82 0 0,0 1 0 0 0,-1 0 0 0 0,0-1 0 0 0,-1 1 0 0 0,1-1 0 0 0,-1 0 0 0 0,-1 0 0 0 0,1 0 0 0 0,-1 0 0 0 0,0-1 0 0 0,0 1 0 0 0,0-1 0 0 0,-1 0 0 0 0,0 0 0 0 0,0 0 1 0 0,-3 1 81 0 0,-4 2-2445 0 0,-1-7-2667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2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49 6097 0 0,'0'0'5827'0'0,"1"6"-4273"0"0,7 120 2270 0 0,-6-38-4369 0 0,0-94-3601 0 0,1 1-1488 0 0</inkml:trace>
  <inkml:trace contextRef="#ctx0" brushRef="#br0" timeOffset="249.976">200 2 11117 0 0,'0'0'3156'0'0,"0"0"-2484"0"0,0 0-180 0 0,0 0-28 0 0,0 0 93 0 0,0 0-273 0 0,0 0 40 0 0,-41-1-236 0 0,22 1-88 0 0,-6 0 0 0 0,4 2 0 0 0,0 0 0 0 0,1 0-372 0 0,0 0-649 0 0,4 0-667 0 0,7-2-3288 0 0,4 0-3549 0 0</inkml:trace>
  <inkml:trace contextRef="#ctx0" brushRef="#br0" timeOffset="499.95">209 123 5765 0 0,'0'0'6940'0'0,"0"0"-6496"0"0,0 0-364 0 0,0 0 972 0 0,-41 4 72 0 0,22-4-556 0 0,-3 1-420 0 0,-2-1-148 0 0,2 2 0 0 0,-1 1-276 0 0,2-2-972 0 0,8-1-1800 0 0,-3-1-5937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07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18366 0 0,'0'0'652'0'0,"0"0"-652"0"0,0 0-864 0 0,0 0 456 0 0,0 0 12 0 0,0 0-76 0 0,0 0-797 0 0,0 0-1727 0 0,0 0-9177 0 0</inkml:trace>
  <inkml:trace contextRef="#ctx0" brushRef="#br0" timeOffset="23286.696">35 8 820 0 0,'0'0'1300'0'0,"0"0"1918"0"0,0 0-1064 0 0,0 0-604 0 0,0 0-23 0 0,0 0-12 0 0,0 0-248 0 0,-7 2 3049 0 0,5-3-7270 0 0,2-4-4524 0 0,0 1 2938 0 0,0 4 3335 0 0,0 10-285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53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18 3572 0 0,'0'0'1675'0'0,"0"0"-449"0"0,0 0-257 0 0,0 0 182 0 0,0 0-130 0 0,0 0 202 0 0,-8 0 128 0 0,-108-9 1803 0 0,57 3-4687 0 0,2 3-7132 0 0,56 3 3653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6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0 434 636 0 0,'0'0'319'0'0,"0"0"500"0"0,0 0 1630 0 0,0 0-43 0 0,0 0-751 0 0,0 0-419 0 0,0 0-379 0 0,0 0-311 0 0,0 0-185 0 0,20 14 1914 0 0,-9-16-2108 0 0,0-1 1 0 0,-1-1 0 0 0,1 0 0 0 0,-1 0 0 0 0,0-1 0 0 0,0 0 0 0 0,0-1-1 0 0,-1 0 1 0 0,0-1 0 0 0,0 0 0 0 0,-1 0 0 0 0,1-1 0 0 0,-2 0-1 0 0,1 0 1 0 0,-1-1 0 0 0,1-2-168 0 0,2-2-35 0 0,0 0 0 0 0,-1 0 0 0 0,-1-1 0 0 0,0 0 0 0 0,-1 0 0 0 0,0-1 0 0 0,-1 0 0 0 0,-1 0 0 0 0,-1-1 0 0 0,0 1 0 0 0,-1-1 0 0 0,0 0 0 0 0,-1 0 0 0 0,-1 0 0 0 0,-1 0 0 0 0,0 0 0 0 0,-2-11 35 0 0,-21-33-455 0 0,22 59 420 0 0,0 1 0 0 0,-1-1 0 0 0,1 1 0 0 0,-1 0 0 0 0,1-1 0 0 0,0 1 0 0 0,-1 0 0 0 0,1 0 0 0 0,-1 0 0 0 0,1 0 0 0 0,-1 0 0 0 0,1 0 0 0 0,-1 0 0 0 0,1 1 0 0 0,0-1-1 0 0,-1 1 1 0 0,1-1 0 0 0,0 1 0 0 0,-1-1 0 0 0,1 1 0 0 0,0-1 0 0 0,0 1 0 0 0,-1 0 0 0 0,1 0 0 0 0,0 0 0 0 0,0 0 0 0 0,0 0 0 0 0,0 0 0 0 0,0 0 0 0 0,0 0 0 0 0,0 0 0 0 0,1 0 0 0 0,-1 1 0 0 0,0-1 0 0 0,0 0 0 0 0,1 1 0 0 0,-1-1 0 0 0,1 0 0 0 0,0 1 0 0 0,-1-1 0 0 0,1 0 0 0 0,0 1 35 0 0,-12 18 58 0 0,1 1 0 0 0,1 0 0 0 0,1 0 0 0 0,1 1 0 0 0,1 0-1 0 0,1 0 1 0 0,1 1 0 0 0,1 0 0 0 0,1 0 0 0 0,1 0 0 0 0,1 0-1 0 0,1 0 1 0 0,1 3-58 0 0,-1-21 110 0 0,1 0 0 0 0,0 1-1 0 0,0-1 1 0 0,1 0 0 0 0,0 0 0 0 0,0 0-1 0 0,0 0 1 0 0,0 0 0 0 0,1-1-1 0 0,-1 1 1 0 0,1 0 0 0 0,0-1 0 0 0,1 0-1 0 0,-1 0 1 0 0,1 0 0 0 0,0 0-1 0 0,0-1 1 0 0,0 1 0 0 0,0-1 0 0 0,1 0-1 0 0,-1 0 1 0 0,1-1 0 0 0,0 1-1 0 0,-1-1 1 0 0,1 0 0 0 0,1-1-1 0 0,-1 1 1 0 0,0-1 0 0 0,0 0 0 0 0,0 0-1 0 0,1 0 1 0 0,-1-1 0 0 0,0 0-1 0 0,1 0 1 0 0,-1 0 0 0 0,0-1 0 0 0,1 1-1 0 0,-1-1 1 0 0,0-1 0 0 0,1 1-110 0 0,35-67-1276 0 0,-39 68 1252 0 0,1 0 0 0 0,-1 1 0 0 0,1-1 0 0 0,-1 1 0 0 0,1-1 0 0 0,-1 1 0 0 0,1 0 0 0 0,-1 0 0 0 0,1 0 0 0 0,-1 0 0 0 0,0 0 0 0 0,0 1 0 0 0,1-1 0 0 0,-1 1 0 0 0,0-1 0 0 0,0 1 0 0 0,-1 0 0 0 0,1 0 0 0 0,0 0 0 0 0,-1 0 0 0 0,1 0 0 0 0,-1 0 0 0 0,1 0 0 0 0,-1 1 0 0 0,1 1 24 0 0,25 54 600 0 0,-26-58-399 0 0,10-41 796 0 0,-11 40-1013 0 0,0 0 0 0 0,0 0 0 0 0,0-1 0 0 0,1 1 0 0 0,-1 0 0 0 0,0 0 0 0 0,1 0 0 0 0,-1-1 0 0 0,1 1 0 0 0,-1 0 0 0 0,1 0 0 0 0,-1 0 0 0 0,1 0 0 0 0,0 0 0 0 0,0 0-1 0 0,0 0 1 0 0,-1 0 0 0 0,1 0 0 0 0,0 0 0 0 0,0 1 0 0 0,0-1 0 0 0,0 0 0 0 0,0 1 0 0 0,0-1 0 0 0,1 0 0 0 0,-1 1 0 0 0,0 0 0 0 0,0-1 0 0 0,0 1 0 0 0,1-1 0 0 0,-1 1 0 0 0,0 0 0 0 0,0 0-1 0 0,0 0 1 0 0,1 0 0 0 0,-1 0 0 0 0,0 0 0 0 0,0 0 0 0 0,1 0 0 0 0,-1 1 0 0 0,0-1 0 0 0,0 0 0 0 0,1 1 0 0 0,-1-1 0 0 0,0 1 0 0 0,0-1 0 0 0,0 1 0 0 0,0-1 0 0 0,0 1 0 0 0,0 0 0 0 0,0 0-1 0 0,0-1 1 0 0,0 1 0 0 0,0 0 0 0 0,0 0 0 0 0,-1 0 0 0 0,1 0 0 0 0,0 1 16 0 0,38 50 1067 0 0,-40-53-1084 0 0,0-1-1 0 0,0 1 1 0 0,0-1 0 0 0,1 1 0 0 0,-1-1 0 0 0,1 1-1 0 0,-1-1 1 0 0,1 0 0 0 0,0 1 0 0 0,0-1 0 0 0,0 0 0 0 0,0 1-1 0 0,0-1 1 0 0,0 0 0 0 0,0 1 0 0 0,0-1 0 0 0,1 0-1 0 0,-1 1 1 0 0,0-1 0 0 0,1 1 0 0 0,0-1 0 0 0,-1 1 0 0 0,1-1-1 0 0,0 1 1 0 0,0-1 0 0 0,0 1 0 0 0,0 0 0 0 0,0-1-1 0 0,0 1 1 0 0,0 0 0 0 0,0 0 0 0 0,0 0 0 0 0,1 0 0 0 0,-1 0-1 0 0,0 0 1 0 0,1 0 0 0 0,-1 0 0 0 0,1 0 0 0 0,-1 1-1 0 0,1-1 1 0 0,-1 0 0 0 0,1 1 0 0 0,0 0 0 0 0,-1-1 0 0 0,1 1-1 0 0,-1 0 1 0 0,1 0 0 0 0,0 0 0 0 0,-1 0 0 0 0,1 0 0 0 0,0 0-1 0 0,-1 0 1 0 0,1 1 0 0 0,0-1 0 0 0,-1 1 0 0 0,1-1 17 0 0,44 48 452 0 0,-59-57-7304 0 0,4-5-2380 0 0</inkml:trace>
  <inkml:trace contextRef="#ctx0" brushRef="#br0" timeOffset="156.234">420 154 2568 0 0,'0'0'12877'0'0,"0"0"-11248"0"0,0 0-1305 0 0,0 0 60 0 0,0 0-248 0 0,0 0-136 0 0,0 0-468 0 0,0 0-717 0 0,0 0-343 0 0,0 0-3144 0 0,-2 18-5213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9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3355 110 3452 0 0,'0'0'5792'0'0,"-8"0"-3508"0"0,-492-27 1159 0 0,-1359-45-1392 0 0,999 72-968 0 0,833 1-1153 0 0,-62 1-2984 0 0,81-5-1839 0 0,5-8-4835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2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22 1212 0 0,'0'0'9633'0'0,"0"0"-7821"0"0,0 0-1276 0 0,0 0 48 0 0,0 0 116 0 0,0 0-32 0 0,0 0 164 0 0,-43 3-291 0 0,21-5-365 0 0,0 1-172 0 0,-3-1-4 0 0,0 0 0 0 0,2-1-605 0 0,2 0-755 0 0,8 0-1636 0 0,1-5-5357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4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26 6129 0 0,'0'0'9476'0'0,"0"0"-8195"0"0,0 0-997 0 0,0 0-208 0 0,0 0 184 0 0,0 0 112 0 0,0 0-172 0 0,0 0-28 0 0,0 0-24 0 0,-51 6-136 0 0,28-7-12 0 0,-3-1-504 0 0,3-4-700 0 0,7 1-1929 0 0,3-12-7952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4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14 13981 0 0,'0'0'4141'0'0,"0"0"-4141"0"0,0 0-892 0 0,0 0 892 0 0,-34 3 224 0 0,-4-3 272 0 0,-15 0-300 0 0,-9-3-196 0 0,0 0-432 0 0,18 0-1481 0 0,7-4-5571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2.2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45 7777 0 0,'1'5'5168'0'0,"-2"245"189"0"0,11-255-11293 0 0,-5-3-137 0 0</inkml:trace>
  <inkml:trace contextRef="#ctx0" brushRef="#br0" timeOffset="156.236">231 1 13805 0 0,'0'0'2260'0'0,"0"0"-2260"0"0,0 0-1144 0 0,0 0 1144 0 0,-39 2 48 0 0,21-1 456 0 0,-6 1-176 0 0,0 2-192 0 0,-1-1-124 0 0,0 0-12 0 0,0 3-324 0 0,4-2-800 0 0,2-2-1516 0 0,9 1-3036 0 0</inkml:trace>
  <inkml:trace contextRef="#ctx0" brushRef="#br0" timeOffset="328.094">261 132 7313 0 0,'0'0'6580'0'0,"0"0"-6580"0"0,0 0 0 0 0,0 0 344 0 0,-47 10 200 0 0,24-10-4 0 0,-5 0-84 0 0,2-1-256 0 0,-2-1-192 0 0,2 2-8 0 0,-2-1-516 0 0,7 1-784 0 0,4 0-1576 0 0,6-3-3845 0 0</inkml:trace>
  <inkml:trace contextRef="#ctx0" brushRef="#br0" timeOffset="515.571">438 21 13073 0 0,'0'0'1493'0'0,"-4"6"-1210"0"0,-5 3-139 0 0,1 1 0 0 0,0 0 0 0 0,1 1-1 0 0,0 0 1 0 0,1 0 0 0 0,0 0 0 0 0,1 1 0 0 0,0-1-1 0 0,1 1 1 0 0,0 1 0 0 0,1-1 0 0 0,0 0-1 0 0,1 1 1 0 0,0 0 0 0 0,1-1 0 0 0,1 1 0 0 0,0 6-144 0 0,13 3-1748 0 0,3-16-5581 0 0,-4-6-772 0 0</inkml:trace>
  <inkml:trace contextRef="#ctx0" brushRef="#br0" timeOffset="718.675">538 145 8037 0 0,'0'0'5640'0'0,"0"0"-4592"0"0,0 0-1163 0 0,0 0-57 0 0,7-1 14 0 0,-2 0 190 0 0,-1 1 0 0 0,1 0 0 0 0,0 0 0 0 0,-1 0-1 0 0,1 1 1 0 0,-1-1 0 0 0,1 1 0 0 0,-1 0 0 0 0,1 1 0 0 0,-1-1 0 0 0,0 1 0 0 0,0 0 0 0 0,1 0-1 0 0,-1 0 1 0 0,-1 0 0 0 0,1 1 0 0 0,0 0 0 0 0,0 0 0 0 0,-1 0 0 0 0,0 0 0 0 0,0 0 0 0 0,0 0-1 0 0,0 1 1 0 0,1 1-32 0 0,-2-3 30 0 0,0 0-1 0 0,0 0 1 0 0,0 1 0 0 0,-1-1-1 0 0,1 1 1 0 0,-1-1-1 0 0,1 1 1 0 0,-1 0-1 0 0,0-1 1 0 0,0 1-1 0 0,0 0 1 0 0,0 0-1 0 0,0 0 1 0 0,-1 0-1 0 0,0-1 1 0 0,1 1 0 0 0,-1 0-1 0 0,0 0 1 0 0,0 0-1 0 0,-1 0 1 0 0,1 0-1 0 0,0 0 1 0 0,-1 0-1 0 0,0 0 1 0 0,0 0-1 0 0,0-1 1 0 0,0 1-1 0 0,0 0 1 0 0,0 0-1 0 0,-1-1 1 0 0,1 1 0 0 0,-1-1-1 0 0,0 0 1 0 0,0 1-1 0 0,0-1 1 0 0,0 0-1 0 0,0 0 1 0 0,0 0-1 0 0,-1 0 1 0 0,1-1-1 0 0,-1 1 1 0 0,1-1-1 0 0,-1 1 1 0 0,1-1 0 0 0,-1 0-1 0 0,0 0 1 0 0,0 0-1 0 0,0 0 1 0 0,0-1-1 0 0,1 1 1 0 0,-1-1-1 0 0,0 1 1 0 0,-2-1-30 0 0,-43 8-369 0 0,17-11-3321 0 0,18-2-2261 0 0</inkml:trace>
  <inkml:trace contextRef="#ctx0" brushRef="#br0" timeOffset="906.156">692 151 13717 0 0,'0'0'-123'0'0,"-2"6"-246"0"0,-9 22 1019 0 0,9-25-627 0 0,0-1 0 0 0,-1 1 0 0 0,1-1 0 0 0,0 1 0 0 0,0 0 0 0 0,1 0-1 0 0,-1-1 1 0 0,0 1 0 0 0,1 1 0 0 0,0-1 0 0 0,0 0 0 0 0,0 0 0 0 0,0 0 0 0 0,0 1 0 0 0,1-1 0 0 0,-1 0 0 0 0,1 0 0 0 0,0 1 0 0 0,0-1 0 0 0,0 1 0 0 0,1-1 0 0 0,-1 0 0 0 0,1 0 0 0 0,-1 1 0 0 0,1-1 0 0 0,0 0 0 0 0,1 0 0 0 0,-1 0-1 0 0,0 0 1 0 0,1 0 0 0 0,0 0 0 0 0,-1 0 0 0 0,1 0 0 0 0,0-1 0 0 0,1 1 0 0 0,-1-1 0 0 0,0 1 0 0 0,1-1 0 0 0,-1 0 0 0 0,1 0 0 0 0,0 0 0 0 0,0 0 0 0 0,0-1 0 0 0,0 1 0 0 0,0-1 0 0 0,1 1-23 0 0,37 1-5194 0 0,-17-7-1783 0 0</inkml:trace>
  <inkml:trace contextRef="#ctx0" brushRef="#br0" timeOffset="1078.013">891 115 13893 0 0,'0'0'1188'0'0,"0"0"-1172"0"0,13 36-16 0 0,-7-19 488 0 0,0 5-8 0 0,-2 0-63 0 0,-3 1-93 0 0,2 1-64 0 0,-3 0-160 0 0,-7 2 12 0 0,-4 2-104 0 0,-4-1-8 0 0,-5 0-36 0 0,-12 1-760 0 0,-8 0-477 0 0,-10-1-887 0 0,7-7-3940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1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9097 0 0,'0'0'2382'0'0,"0"0"-1650"0"0,3 7-118 0 0,6 15-73 0 0,-1 0 0 0 0,-1 1 1 0 0,-1 0-1 0 0,0 0 0 0 0,-2 0 1 0 0,-1 1-1 0 0,-1 0 1 0 0,-1-1-1 0 0,-1 1 0 0 0,-3 12-541 0 0,31-98-2323 0 0,-28 60 2336 0 0,0 0 0 0 0,1 0 0 0 0,-1 0-1 0 0,1 1 1 0 0,0-1 0 0 0,0 0 0 0 0,0 1 0 0 0,0-1 0 0 0,0 1 0 0 0,0-1 0 0 0,0 1 0 0 0,0-1 0 0 0,0 1 0 0 0,1 0-1 0 0,-1-1 1 0 0,0 1 0 0 0,1 0 0 0 0,0 0 0 0 0,-1 0 0 0 0,1 0 0 0 0,-1 1 0 0 0,1-1 0 0 0,0 0 0 0 0,0 0 0 0 0,-1 1-1 0 0,1 0 1 0 0,0-1 0 0 0,0 1 0 0 0,0 0 0 0 0,-1 0 0 0 0,1 0 0 0 0,0 0 0 0 0,0 0 0 0 0,0 0 0 0 0,0 0 0 0 0,-1 0-1 0 0,1 1 1 0 0,0-1 0 0 0,0 1 0 0 0,0 0 0 0 0,-1-1 0 0 0,1 1 0 0 0,0 0 0 0 0,-1 0 0 0 0,1 0 0 0 0,-1 0-1 0 0,1 0 1 0 0,-1 1 0 0 0,0-1 0 0 0,1 0 0 0 0,-1 1 0 0 0,0-1 0 0 0,0 1 0 0 0,0 0-13 0 0,51 93 1090 0 0,-63-80-1987 0 0,4-29-6109 0 0,6 1-2301 0 0</inkml:trace>
  <inkml:trace contextRef="#ctx0" brushRef="#br0" timeOffset="243.566">351 28 8809 0 0,'5'7'5694'0'0,"2"3"-5464"0"0,-1 1 1 0 0,0-1-1 0 0,-1 1 1 0 0,0 0-1 0 0,-1 0 1 0 0,0 1-1 0 0,-1-1 1 0 0,0 1-1 0 0,-1 0 1 0 0,0-1 0 0 0,-1 1-1 0 0,0 0 1 0 0,-1 0-1 0 0,0 0 1 0 0,-1 0-1 0 0,0 0 1 0 0,-1 0-1 0 0,-1 0 1 0 0,-2 9-231 0 0,2-13-197 0 0,-1-1 0 0 0,1 1 1 0 0,-1-1-1 0 0,0 0 0 0 0,-1-1 1 0 0,0 1-1 0 0,0-1 0 0 0,0 1 0 0 0,-1-2 1 0 0,1 1-1 0 0,-2-1 0 0 0,1 1 1 0 0,0-2-1 0 0,-1 1 0 0 0,0-1 1 0 0,0 0-1 0 0,-1 0 0 0 0,1-1 0 0 0,-1 0 1 0 0,-5 1 196 0 0,-8 0-5011 0 0,-5-7-4647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40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38 4468 0 0,'0'0'11797'0'0,"0"0"-11797"0"0,0 0-392 0 0,0 0 392 0 0,0 0 12 0 0,-40 9 356 0 0,23-9-131 0 0,-6 0-161 0 0,2-3-76 0 0,-4 1-112 0 0,3 0-733 0 0,-1-2-775 0 0,6-1-2388 0 0,5 1-1965 0 0</inkml:trace>
  <inkml:trace contextRef="#ctx0" brushRef="#br0" timeOffset="156.233">143 0 11385 0 0,'0'0'1461'0'0,"5"7"-931"0"0,-1-4-443 0 0,-1 1-1 0 0,1-1 1 0 0,-1 1-1 0 0,0 0 1 0 0,-1 0 0 0 0,1 0-1 0 0,-1 1 1 0 0,1-1 0 0 0,-1 1-1 0 0,0-1 1 0 0,-1 1-1 0 0,1-1 1 0 0,-1 1 0 0 0,0 0-1 0 0,0 0 1 0 0,-1 0 0 0 0,1 0-1 0 0,-1 0 1 0 0,0-1 0 0 0,-1 1-1 0 0,1 0 1 0 0,-1 0-1 0 0,0 0 1 0 0,0 0 0 0 0,0 0-1 0 0,-1-1 1 0 0,1 1 0 0 0,-1-1-1 0 0,0 1 1 0 0,-1-1 0 0 0,1 0-1 0 0,-2 2-86 0 0,3-18-4461 0 0,2 5 149 0 0,3-8-2983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9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54 3192 0 0,'0'0'7838'0'0,"0"0"-6229"0"0,3 7-1468 0 0,8 25 641 0 0,-1 1 0 0 0,-1 0 0 0 0,-2 1 1 0 0,-1-1-1 0 0,-2 1 0 0 0,0 19-782 0 0,3-25-626 0 0,7-45-8477 0 0,-3-3 1359 0 0</inkml:trace>
  <inkml:trace contextRef="#ctx0" brushRef="#br0" timeOffset="178.349">239 1 10965 0 0,'0'0'2476'0'0,"0"0"-2172"0"0,0 0-304 0 0,0 0 0 0 0,0 0 340 0 0,0 0 52 0 0,0 0 352 0 0,0 0-292 0 0,-52 9-264 0 0,31-5-48 0 0,-1 0-28 0 0,0-1-112 0 0,1-1-528 0 0,4 2-680 0 0,5-2-896 0 0,3-1-2296 0 0,9 1-1737 0 0</inkml:trace>
  <inkml:trace contextRef="#ctx0" brushRef="#br0" timeOffset="334.579">282 115 3300 0 0,'0'0'4909'0'0,"0"0"-4365"0"0,0 0-428 0 0,0 0 1048 0 0,0 0 304 0 0,0 0 72 0 0,0 0-104 0 0,-50 18-552 0 0,30-17-408 0 0,-3 1-324 0 0,-1-1-140 0 0,-1 1-12 0 0,1-1-36 0 0,5 3-1136 0 0,6-3-900 0 0,4 0-2988 0 0,6-1-2601 0 0</inkml:trace>
  <inkml:trace contextRef="#ctx0" brushRef="#br0" timeOffset="568.93">472 8 10889 0 0,'0'0'2218'0'0,"0"0"-1852"0"0,-5 7 216 0 0,-6 9-314 0 0,1-1 1 0 0,1 1-1 0 0,0 1 0 0 0,1-1 1 0 0,1 1-1 0 0,1 1 1 0 0,0-1-1 0 0,2 1 1 0 0,0 0-1 0 0,0 0 1 0 0,2 1-1 0 0,0-1 1 0 0,1 1-1 0 0,2 4-268 0 0,21 14-1227 0 0,5-25-6189 0 0,-12-13 330 0 0</inkml:trace>
  <inkml:trace contextRef="#ctx0" brushRef="#br0" timeOffset="823.245">531 182 7869 0 0,'0'0'3327'0'0,"0"0"-2462"0"0,0 0-696 0 0,0 0 61 0 0,0 0-40 0 0,0 0-172 0 0,8-4-370 0 0,-3 3 420 0 0,0-1 0 0 0,0 1 0 0 0,1 0 0 0 0,-1 1 0 0 0,0-1 0 0 0,1 1 0 0 0,-1 0 0 0 0,1 0 0 0 0,-1 1 0 0 0,0-1 0 0 0,1 1 0 0 0,-1 1 0 0 0,0-1-1 0 0,0 1 1 0 0,0-1 0 0 0,0 1 0 0 0,0 1 0 0 0,0-1 0 0 0,0 1 0 0 0,-1 0 0 0 0,1 0 0 0 0,-1 0 0 0 0,0 1 0 0 0,0 0-68 0 0,-1-4 37 0 0,-1 1 0 0 0,0 1-1 0 0,0-1 1 0 0,0 0 0 0 0,0 1-1 0 0,0-1 1 0 0,0 1-1 0 0,0-1 1 0 0,-1 1 0 0 0,1 0-1 0 0,0 0 1 0 0,-1-1 0 0 0,0 1-1 0 0,1 1 1 0 0,-1-1 0 0 0,0 0-1 0 0,0 0 1 0 0,0 0 0 0 0,0 0-1 0 0,0 1 1 0 0,-1-1-1 0 0,1 1 1 0 0,-1-1 0 0 0,1 0-1 0 0,-1 1 1 0 0,0-1 0 0 0,0 1-1 0 0,0-1 1 0 0,0 0 0 0 0,-1 1-1 0 0,1-1 1 0 0,-1 1 0 0 0,1-1-1 0 0,-1 0 1 0 0,0 1 0 0 0,0-1-1 0 0,0 0 1 0 0,0 0-1 0 0,0 0 1 0 0,-1 0 0 0 0,1 0-1 0 0,0 0 1 0 0,-1 0 0 0 0,0 0-1 0 0,1 0 1 0 0,-1-1 0 0 0,0 1-1 0 0,0-1 1 0 0,0 1 0 0 0,0-1-1 0 0,0 0 1 0 0,0 0 0 0 0,0 0-1 0 0,-1 0 1 0 0,1 0-1 0 0,0 0 1 0 0,-1 0-37 0 0,-49 14 162 0 0,19-16-6550 0 0,24-6-1310 0 0</inkml:trace>
  <inkml:trace contextRef="#ctx0" brushRef="#br0" timeOffset="995.103">731 166 6233 0 0,'0'0'6247'0'0,"0"0"-5796"0"0,-2 6-167 0 0,-5 14 390 0 0,4-17-640 0 0,1 0-1 0 0,-1 0 1 0 0,1 1-1 0 0,-1-1 0 0 0,1 0 1 0 0,0 1-1 0 0,1 0 1 0 0,-1-1-1 0 0,1 1 1 0 0,-1 0-1 0 0,1 0 0 0 0,0 0 1 0 0,0 0-1 0 0,1 0 1 0 0,-1 0-1 0 0,1 0 1 0 0,0 0-1 0 0,0 0 1 0 0,0 0-1 0 0,1 0 0 0 0,-1 0 1 0 0,1 0-1 0 0,0 0 1 0 0,0 0-1 0 0,1 0 1 0 0,-1-1-1 0 0,1 1 0 0 0,0 0 1 0 0,-1-1-1 0 0,2 1 1 0 0,-1-1-1 0 0,0 0 1 0 0,1 1-1 0 0,-1-1 1 0 0,1 0-1 0 0,0-1 0 0 0,0 1 1 0 0,0 0-1 0 0,1-1 1 0 0,-1 0-1 0 0,1 0 1 0 0,-1 0-1 0 0,1 0 0 0 0,-1 0 1 0 0,1-1-1 0 0,0 0 1 0 0,0 1-34 0 0,31-3-6919 0 0,-12-6-1487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50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0 384 3800 0 0,'0'0'1682'0'0,"0"0"-977"0"0,0 0 233 0 0,0 0 2043 0 0,0 0-1045 0 0,0 0-962 0 0,0 0-356 0 0,0 0-127 0 0,54-5 2589 0 0,-45 1-3031 0 0,1 0 1 0 0,-1-1 0 0 0,0 0-1 0 0,0 0 1 0 0,-1-1-1 0 0,1 0 1 0 0,-2 0-1 0 0,1-1 1 0 0,0 0 0 0 0,-1-1-1 0 0,-1 1 1 0 0,1-1-1 0 0,-1-1 1 0 0,0 1-1 0 0,-1-1 1 0 0,0 0-1 0 0,-1 0 1 0 0,0-1 0 0 0,0 1-1 0 0,-1-1 1 0 0,0 0-1 0 0,0 0 1 0 0,-1 0-1 0 0,-1 0 1 0 0,0 0-1 0 0,0 0 1 0 0,-1-1 0 0 0,0 1-1 0 0,-1 0 1 0 0,0 0-1 0 0,-1 0 1 0 0,0-1-1 0 0,0 2 1 0 0,-1-1 0 0 0,0 0-1 0 0,-3-4-49 0 0,-39-49-1029 0 0,32 97-882 0 0,-3 282 2416 0 0,44-236 167 0 0,-27-78-625 0 0,-1-1 0 0 0,1 0 0 0 0,-1 1-1 0 0,1-1 1 0 0,-1 0 0 0 0,1 1 0 0 0,0-1-1 0 0,0 0 1 0 0,0 0 0 0 0,0 0 0 0 0,0 1 0 0 0,0-1-1 0 0,0 0 1 0 0,0 0 0 0 0,0-1 0 0 0,0 1-1 0 0,0 0 1 0 0,1 0 0 0 0,-1 0 0 0 0,0-1-1 0 0,1 1 1 0 0,-1-1 0 0 0,0 1 0 0 0,1-1 0 0 0,-1 0-1 0 0,1 1 1 0 0,-1-1 0 0 0,1 0 0 0 0,-1 0-1 0 0,1 0 1 0 0,-1 0 0 0 0,1 0 0 0 0,-1 0 0 0 0,1 0-1 0 0,-1-1 1 0 0,0 1 0 0 0,1-1 0 0 0,-1 1-1 0 0,1-1 1 0 0,-1 1 0 0 0,0-1 0 0 0,0 0-1 0 0,1 1 1 0 0,-1-1 0 0 0,0 0 0 0 0,0 0 0 0 0,0 0-1 0 0,0 0 1 0 0,0 0 0 0 0,0 0 0 0 0,0-1-1 0 0,0 1 1 0 0,0-1-47 0 0,31-88-399 0 0,-29 90 361 0 0,0 0 0 0 0,0 0 0 0 0,0 0 0 0 0,0 0 0 0 0,0 0 0 0 0,0 1 0 0 0,0 0 0 0 0,0-1 0 0 0,0 1 0 0 0,0 0 0 0 0,0 1 0 0 0,-1-1 0 0 0,1 0-1 0 0,0 1 1 0 0,-1-1 0 0 0,1 1 0 0 0,-1 0 0 0 0,0 0 0 0 0,1 0 0 0 0,-1 0 0 0 0,0 0 0 0 0,0 1 0 0 0,-1-1 0 0 0,1 1 0 0 0,0-1 0 0 0,-1 1 0 0 0,2 1 38 0 0,-3-3 15 0 0,39 63 313 0 0,-4-111 346 0 0,-33 46-686 0 0,1 1-1 0 0,-1-1 1 0 0,1 1-1 0 0,0 0 1 0 0,-1 0-1 0 0,1 0 1 0 0,-1 0-1 0 0,1 0 1 0 0,0 0-1 0 0,-1 1 0 0 0,1-1 1 0 0,-1 1-1 0 0,1 0 1 0 0,-1 0-1 0 0,1 0 1 0 0,-1 0-1 0 0,1 0 1 0 0,-1 1-1 0 0,0-1 1 0 0,0 1-1 0 0,0-1 0 0 0,0 1 1 0 0,0 0-1 0 0,0 0 1 0 0,0 0-1 0 0,0 0 1 0 0,-1 0-1 0 0,1 0 1 0 0,-1 0-1 0 0,0 0 1 0 0,1 1-1 0 0,-1-1 0 0 0,0 1 1 0 0,0-1-1 0 0,-1 1 1 0 0,1-1-1 0 0,0 1 1 0 0,-1 2 12 0 0,0-5 178 0 0,2-40 175 0 0,1 39-362 0 0,-1 0 0 0 0,1 0 1 0 0,0 0-1 0 0,-1 1 0 0 0,1 0 0 0 0,0-1 0 0 0,-1 1 0 0 0,1 0 0 0 0,0 0 0 0 0,0 0 1 0 0,-1 1-1 0 0,1-1 0 0 0,0 1 0 0 0,-1-1 0 0 0,1 1 0 0 0,0 0 0 0 0,-1 0 1 0 0,1 0-1 0 0,-1 0 0 0 0,1 1 0 0 0,-1-1 0 0 0,0 1 0 0 0,0-1 0 0 0,0 1 1 0 0,0 0-1 0 0,0 0 0 0 0,0 0 0 0 0,0 0 0 0 0,0 0 0 0 0,-1 0 0 0 0,1 1 0 0 0,-1-1 1 0 0,1 0-1 0 0,-1 2 9 0 0,4 6-1245 0 0,-20-25-5784 0 0,2-2-1179 0 0</inkml:trace>
  <inkml:trace contextRef="#ctx0" brushRef="#br0" timeOffset="234.349">442 127 12257 0 0,'0'0'2732'0'0,"0"0"-1724"0"0,0 0 481 0 0,0 0-241 0 0,0 0-460 0 0,0 0-788 0 0,0 0 0 0 0,0 0-396 0 0,0 0-144 0 0,0 0-76 0 0,-3-10-476 0 0,-1 17-633 0 0,4-3-3723 0 0,0-1-4137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5:57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0 410 6081 0 0,'0'0'1372'0'0,"0"0"-846"0"0,0 0-412 0 0,0 0-85 0 0,0 0 82 0 0,0 0 130 0 0,0 0-120 0 0,0 0 183 0 0,16-39 1827 0 0,-12 34-1973 0 0,127-140 1389 0 0,-113 135-1477 0 0,0 1 0 0 0,1 0 1 0 0,0 2-1 0 0,1 0 1 0 0,-1 1-1 0 0,1 1 0 0 0,1 0 1 0 0,-1 2-1 0 0,0 1 1 0 0,1 0-1 0 0,9 1-70 0 0,-18 0 261 0 0,-117-29-1243 0 0,146 34 499 0 0,37 43 1241 0 0,-77-46-741 0 0,0 0 0 0 0,0 0-1 0 0,0 1 1 0 0,0-1 0 0 0,0 0-1 0 0,0 1 1 0 0,0-1 0 0 0,0 1 0 0 0,0-1-1 0 0,-1 1 1 0 0,1 0 0 0 0,0-1 0 0 0,-1 1-1 0 0,0 0 1 0 0,1-1 0 0 0,-1 1-1 0 0,0 0 1 0 0,0 0 0 0 0,0-1 0 0 0,0 1-1 0 0,0 0 1 0 0,0 0 0 0 0,-1-1 0 0 0,1 1-1 0 0,-1 0 1 0 0,1-1 0 0 0,-1 1-1 0 0,1 0 1 0 0,-1-1 0 0 0,0 1 0 0 0,0-1-1 0 0,0 1 1 0 0,0-1 0 0 0,0 0-1 0 0,0 1 1 0 0,0-1 0 0 0,0 0 0 0 0,-1 0-1 0 0,1 1 1 0 0,0-1 0 0 0,-1 0 0 0 0,1-1-1 0 0,-1 1 1 0 0,1 0 0 0 0,-1 0-1 0 0,1 0 1 0 0,-1-1 0 0 0,0 1 0 0 0,1-1-17 0 0,-34 15-50 0 0,10-10-4135 0 0,12-5-1203 0 0</inkml:trace>
  <inkml:trace contextRef="#ctx0" brushRef="#br0" timeOffset="340.414">660 24 9097 0 0,'0'0'932'0'0,"0"0"-606"0"0,0 0-119 0 0,0 0-65 0 0,0 0 220 0 0,0 0 185 0 0,-6-4-72 0 0,-30-15-651 0 0,35 21 151 0 0,1-1 0 0 0,-1 1 0 0 0,1 0 1 0 0,0 0-1 0 0,-1 0 0 0 0,1-1 0 0 0,0 1 1 0 0,0 0-1 0 0,0 0 0 0 0,1 0 0 0 0,-1 0 1 0 0,0-1-1 0 0,1 1 0 0 0,-1 0 0 0 0,1 0 1 0 0,-1-1-1 0 0,1 1 0 0 0,0 0 0 0 0,0-1 1 0 0,0 1-1 0 0,0-1 0 0 0,0 1 0 0 0,0-1 1 0 0,0 1-1 0 0,0-1 0 0 0,1 0 0 0 0,-1 0 1 0 0,1 1-1 0 0,-1-1 0 0 0,1 0 0 0 0,-1 0 1 0 0,1 0-1 0 0,-1-1 0 0 0,1 1 25 0 0,-1 0-12 0 0,56 78 613 0 0,-56-77-552 0 0,-1 0 1 0 0,1 0 0 0 0,-1 0-1 0 0,1 0 1 0 0,-1 0-1 0 0,0 0 1 0 0,1 1-1 0 0,-1-1 1 0 0,0 0 0 0 0,0 0-1 0 0,-1 0 1 0 0,1 0-1 0 0,0 0 1 0 0,-1 0 0 0 0,1 1-1 0 0,-1-1 1 0 0,0 0-1 0 0,0 0 1 0 0,0 0-1 0 0,0-1 1 0 0,0 1 0 0 0,0 0-1 0 0,0 0 1 0 0,-1-1-1 0 0,1 1 1 0 0,-1 0 0 0 0,1-1-1 0 0,-1 1 1 0 0,1-1-1 0 0,-1 0 1 0 0,0 0-1 0 0,0 1 1 0 0,0-1 0 0 0,0 0-1 0 0,0-1 1 0 0,0 1-1 0 0,0 0 1 0 0,0 0 0 0 0,0-1-1 0 0,0 1 1 0 0,0-1-1 0 0,-2 0-49 0 0,-42 9-41 0 0,17-13-5470 0 0,21-5-1530 0 0</inkml:trace>
  <inkml:trace contextRef="#ctx0" brushRef="#br0" timeOffset="635.251">812 86 10473 0 0,'0'0'-76'0'0,"0"0"12"0"0,-1 6 419 0 0,-1-2-216 0 0,1 0 1 0 0,-1 1 0 0 0,1-1-1 0 0,1 1 1 0 0,-1-1 0 0 0,1 1-1 0 0,-1-1 1 0 0,1 1 0 0 0,1 0-1 0 0,-1-1 1 0 0,0 1 0 0 0,1-1-1 0 0,0 1 1 0 0,0-1 0 0 0,1 0-1 0 0,-1 1 1 0 0,1-1 0 0 0,0 0-1 0 0,0 0 1 0 0,0 0 0 0 0,1 0-1 0 0,-1 0 1 0 0,1-1 0 0 0,0 1-1 0 0,0-1 1 0 0,0 0 0 0 0,1 0-1 0 0,-1 0 1 0 0,1 0 0 0 0,-1 0-1 0 0,1-1 1 0 0,0 1 0 0 0,0-1-1 0 0,0 0 1 0 0,3 1-140 0 0,-3-6 18 0 0,-1 0-1 0 0,0 0 1 0 0,0 0 0 0 0,0-1 0 0 0,0 1-1 0 0,-1-1 1 0 0,1 1 0 0 0,-1-1-1 0 0,0 0 1 0 0,0 0 0 0 0,0 0-1 0 0,0 0 1 0 0,-1 0 0 0 0,0 0-1 0 0,0 0 1 0 0,0-1 0 0 0,0 1 0 0 0,-1 0-1 0 0,1-1 1 0 0,-1 1 0 0 0,0-1-1 0 0,-1 1 1 0 0,1 0 0 0 0,-1-1-1 0 0,0 1 1 0 0,0 0 0 0 0,0 0-1 0 0,-1-2-17 0 0,1 2-929 0 0,-2-19 1638 0 0,5 19-3775 0 0,3 5-4354 0 0,4 5 2503 0 0</inkml:trace>
  <inkml:trace contextRef="#ctx0" brushRef="#br0" timeOffset="1097.341">1008 190 12045 0 0,'0'0'-104'0'0,"0"0"285"0"0,0 0 538 0 0,0 0-168 0 0,0 0-282 0 0,0 0-163 0 0,1-3-130 0 0,-1 4 10 0 0,0 0 1 0 0,0 0-1 0 0,0 0 1 0 0,1 0 0 0 0,-1 1-1 0 0,0-1 1 0 0,0 0-1 0 0,1 0 1 0 0,-1 0 0 0 0,1 0-1 0 0,-1 0 1 0 0,1 0-1 0 0,0 0 1 0 0,-1 0 0 0 0,1 0-1 0 0,0 0 1 0 0,-1 0-1 0 0,1-1 1 0 0,0 1 0 0 0,0 0-1 0 0,0 0 1 0 0,0-1 0 0 0,0 1-1 0 0,0-1 1 0 0,0 1-1 0 0,0-1 1 0 0,0 1 0 0 0,0-1-1 0 0,0 1 1 0 0,0-1-1 0 0,0 0 1 0 0,1 0 0 0 0,-1 0-1 0 0,0 1 1 0 0,0-1-1 0 0,0 0 1 0 0,0 0 0 0 0,0-1-1 0 0,1 1 1 0 0,-1 0-1 0 0,0 0 1 0 0,0 0 0 0 0,0-1-1 0 0,0 1 1 0 0,0-1-1 0 0,0 1 1 0 0,0-1 0 0 0,0 1-1 0 0,0-1 1 0 0,0 0-1 0 0,0 1 1 0 0,0-1 0 0 0,0 0-1 0 0,0 0 1 0 0,-1 1-1 0 0,1-1 1 0 0,0 0 0 0 0,-1 0-1 0 0,1 0 1 0 0,0 0-1 0 0,-1 0 1 0 0,1 0 0 0 0,-1 0-1 0 0,0 0 1 0 0,1 0 0 0 0,-1-1 13 0 0,1 2 64 0 0,-1 0 0 0 0,0 0 1 0 0,1 0-1 0 0,-1 0 0 0 0,1-1 1 0 0,-1 1-1 0 0,1 0 0 0 0,-1 0 1 0 0,0 0-1 0 0,1 0 0 0 0,-1 0 1 0 0,1 0-1 0 0,-1 0 0 0 0,1 0 1 0 0,-1 0-1 0 0,1 1 0 0 0,-1-1 1 0 0,0 0-1 0 0,1 0 0 0 0,-1 0 1 0 0,1 0-1 0 0,-1 1 0 0 0,0-1 1 0 0,1 0-1 0 0,-1 0 0 0 0,1 1 1 0 0,-1-1-1 0 0,0 0 0 0 0,1 0 1 0 0,-1 1-1 0 0,0-1 0 0 0,0 1 1 0 0,1-1-1 0 0,-1 0 0 0 0,0 1 1 0 0,0-1-1 0 0,0 0 0 0 0,1 1 1 0 0,-1-1-1 0 0,0 1 0 0 0,0-1 1 0 0,0 1-65 0 0,20-31 363 0 0,-16 30-400 0 0,-1 1-1 0 0,1-1 1 0 0,-1 1-1 0 0,1-1 1 0 0,-1 1 0 0 0,1 0-1 0 0,-1 1 1 0 0,1-1-1 0 0,-1 1 1 0 0,0-1 0 0 0,0 1-1 0 0,1 0 1 0 0,-1 0-1 0 0,-1 0 1 0 0,1 0 0 0 0,0 1-1 0 0,0-1 1 0 0,-1 1-1 0 0,0 0 1 0 0,1 0-1 0 0,-1 0 1 0 0,0 0 0 0 0,0 0-1 0 0,-1 0 1 0 0,1 0-1 0 0,-1 1 1 0 0,1 0 37 0 0,-2-6 15 0 0,1 0 0 0 0,-1-1 0 0 0,0 1 1 0 0,1 0-1 0 0,0-1 0 0 0,0 1 0 0 0,0 0 0 0 0,0 0 0 0 0,0 0 0 0 0,0 0 1 0 0,0 0-1 0 0,1 0 0 0 0,-1 0 0 0 0,1 0 0 0 0,-1 0 0 0 0,1 0 0 0 0,0 1 1 0 0,-1-1-1 0 0,1 1 0 0 0,0-1 0 0 0,0 1 0 0 0,0 0 0 0 0,1 0 0 0 0,-1 0 0 0 0,0 0 1 0 0,0 0-1 0 0,2 0-15 0 0,52 47-566 0 0,-44-17-5808 0 0,-12-24-1869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54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11641 0 0,'0'0'1586'0'0,"0"0"-1063"0"0,0 0-62 0 0,0 0-639 0 0,0 7 465 0 0,-1 8-168 0 0,-1-12-41 0 0,1 0 0 0 0,0 0 0 0 0,0 0 1 0 0,0 0-1 0 0,0 0 0 0 0,0 1 0 0 0,0-1 0 0 0,1 0 1 0 0,0 1-1 0 0,0-1 0 0 0,0 0 0 0 0,0 1 0 0 0,0-1 0 0 0,1 0 1 0 0,-1 1-1 0 0,1-1 0 0 0,0 0 0 0 0,0 0 0 0 0,0 0 0 0 0,0 1 1 0 0,1-1-1 0 0,-1 0 0 0 0,1-1 0 0 0,0 1 0 0 0,-1 0 0 0 0,2 0 1 0 0,-1-1-1 0 0,0 1 0 0 0,0-1 0 0 0,1 0 0 0 0,-1 0 0 0 0,1 0 1 0 0,0 0-1 0 0,0 0 0 0 0,-1 0 0 0 0,1-1 0 0 0,0 1 0 0 0,1-1 1 0 0,-1 0-1 0 0,0 0 0 0 0,0 0 0 0 0,0 0 0 0 0,1-1 0 0 0,-1 1 1 0 0,0-1-1 0 0,1 0 0 0 0,1 0-78 0 0,-4 0 23 0 0,1-1 0 0 0,0 0 0 0 0,0 0 0 0 0,-1 0 1 0 0,1 0-1 0 0,0 0 0 0 0,-1 0 0 0 0,1 0 0 0 0,-1 0 0 0 0,0-1 0 0 0,1 1 0 0 0,-1 0 0 0 0,0-1 1 0 0,0 1-1 0 0,0-1 0 0 0,0 0 0 0 0,0 1 0 0 0,0-1 0 0 0,0 0 0 0 0,0 0 0 0 0,-1 1 1 0 0,1-1-1 0 0,-1 0 0 0 0,1 0 0 0 0,-1 0 0 0 0,0 0 0 0 0,0 0 0 0 0,0 1 0 0 0,0-1 0 0 0,0 0 1 0 0,0 0-1 0 0,0 0 0 0 0,-1 0 0 0 0,1 0 0 0 0,-1 0 0 0 0,1 1 0 0 0,-1-1 0 0 0,0 0 0 0 0,0 0 1 0 0,0 1-1 0 0,0-1-23 0 0,-18-11-3054 0 0,-11 20-4427 0 0,18-1 1243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03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8433 0 0,'0'0'3973'0'0,"0"0"-2962"0"0,1 6-1002 0 0,44 296 5082 0 0,-45-227-4560 0 0,23-124 386 0 0,-22 46-912 0 0,0-1-1 0 0,0 1 1 0 0,0 0-1 0 0,0 0 1 0 0,1 0-1 0 0,-1 0 0 0 0,1 0 1 0 0,0 0-1 0 0,0 0 1 0 0,0 0-1 0 0,0 1 1 0 0,1-1-1 0 0,-1 1 1 0 0,1-1-1 0 0,-1 1 1 0 0,1 0-1 0 0,0 0 1 0 0,0 1-1 0 0,0-1 1 0 0,0 0-1 0 0,0 1 1 0 0,0 0-1 0 0,0-1 1 0 0,1 2-1 0 0,-1-1 1 0 0,0 0-1 0 0,1 0 1 0 0,-1 1-1 0 0,1 0 0 0 0,-1 0 1 0 0,0 0-1 0 0,1 0 1 0 0,-1 0-1 0 0,1 1 1 0 0,-1-1-1 0 0,0 1 1 0 0,1 0-1 0 0,-1 0 1 0 0,0 0-1 0 0,0 1 1 0 0,0-1-1 0 0,0 1 1 0 0,0 0-1 0 0,0 0 1 0 0,0 0-1 0 0,0 0 1 0 0,-1 0-1 0 0,1 0 1 0 0,-1 1-1 0 0,0-1 0 0 0,1 1 1 0 0,-1 0-1 0 0,0-1 1 0 0,-1 1-1 0 0,1 0 1 0 0,0 2-5 0 0,17 63-207 0 0,-22-37-4558 0 0,3-29-2930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54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4244 0 0,'0'0'4568'0'0,"0"0"-2809"0"0,0 0-690 0 0,0 0 126 0 0,0 0-832 0 0,2 7-82 0 0,8 32 364 0 0,-1 1 0 0 0,-2 0 0 0 0,-1 0 0 0 0,-2 1 1 0 0,-3-1-1 0 0,0 1 0 0 0,-3 1-645 0 0,2-39-76 0 0,0-3 96 0 0,1 0 0 0 0,-1 0 0 0 0,1 0 0 0 0,0 0 0 0 0,-1 0 0 0 0,1-1 0 0 0,-1 1 0 0 0,1 1 0 0 0,0-1 1 0 0,-1 0-1 0 0,1 0 0 0 0,-1 0 0 0 0,1 0 0 0 0,-1 0 0 0 0,1 0 0 0 0,0 1 0 0 0,-1-1 0 0 0,1 0 0 0 0,-1 0 0 0 0,1 1 1 0 0,-1-1-1 0 0,1 0 0 0 0,-1 1 0 0 0,1-1 0 0 0,-1 1 0 0 0,0-1 0 0 0,1 1 0 0 0,-1-1 0 0 0,1 1 0 0 0,-1-1 0 0 0,0 1 1 0 0,0-1-1 0 0,1 1 0 0 0,-1-1 0 0 0,0 1 0 0 0,0-1 0 0 0,0 1 0 0 0,1 0 0 0 0,-1-1 0 0 0,0 1 0 0 0,0-1 0 0 0,0 1 1 0 0,0 0-1 0 0,0-1 0 0 0,0 1 0 0 0,0-1 0 0 0,0 1 0 0 0,-1-1 0 0 0,1 1-20 0 0,19-26-736 0 0,44-47 68 0 0,-62 71 690 0 0,1 0-1 0 0,0 0 1 0 0,0 0-1 0 0,0 0 1 0 0,0 0-1 0 0,0 1 1 0 0,0-1-1 0 0,0 0 1 0 0,1 1-1 0 0,-1 0 1 0 0,0 0-1 0 0,0-1 1 0 0,0 1-1 0 0,0 0 1 0 0,0 1-1 0 0,1-1 1 0 0,-1 0-1 0 0,0 1 1 0 0,0-1-1 0 0,0 1 1 0 0,0-1-1 0 0,0 1 1 0 0,0 0-1 0 0,0 0 1 0 0,0 0-1 0 0,0 0 1 0 0,-1 1-1 0 0,1-1 1 0 0,0 0-1 0 0,-1 1 1 0 0,1-1-1 0 0,0 1 1 0 0,-1-1-1 0 0,0 1 1 0 0,1 0-1 0 0,-1 0 1 0 0,0-1-1 0 0,0 1 1 0 0,0 0-1 0 0,0 2-21 0 0,13 105-1777 0 0,-8-106-4727 0 0,1-5 346 0 0</inkml:trace>
  <inkml:trace contextRef="#ctx0" brushRef="#br0" timeOffset="390.828">369 288 11713 0 0,'0'0'1533'0'0,"0"0"-1066"0"0,0 0 15 0 0,0 0 169 0 0,0 0-74 0 0,0 0-208 0 0,0 0-146 0 0,0 0-34 0 0,0 0-2 0 0,7 4 22 0 0,8 4-78 0 0,1-1 0 0 0,0 0 1 0 0,0-1-1 0 0,1-1 1 0 0,-1-1-1 0 0,1 0 0 0 0,0-2 1 0 0,0 1-1 0 0,1-2 1 0 0,-1-1-1 0 0,16 0-131 0 0,-61-48-1241 0 0,27 47 1120 0 0,0 1 129 0 0,0 0-1 0 0,1 0 0 0 0,-1 0 1 0 0,0 0-1 0 0,0 0 0 0 0,0 0 0 0 0,1 0 1 0 0,-1 0-1 0 0,0-1 0 0 0,0 1 1 0 0,1 0-1 0 0,-1 0 0 0 0,0-1 0 0 0,0 1 1 0 0,1 0-1 0 0,-1-1 0 0 0,0 1 1 0 0,1 0-1 0 0,-1-1 0 0 0,0 1 1 0 0,1-1-1 0 0,-1 1 0 0 0,1-1 0 0 0,-1 0 1 0 0,1 1-1 0 0,-1-1 0 0 0,1 0 1 0 0,-1 1-1 0 0,1-1 0 0 0,0 0 1 0 0,-1 1-1 0 0,1-1 0 0 0,0 0 0 0 0,0 0 1 0 0,0 1-1 0 0,-1-1 0 0 0,1 0 1 0 0,0 0-1 0 0,0 1 0 0 0,0-1 1 0 0,0 0-1 0 0,0 0 0 0 0,0 0 0 0 0,0 1 1 0 0,1-1-1 0 0,-1 0 0 0 0,0 0 1 0 0,0 1-1 0 0,1-1 0 0 0,-1 0 1 0 0,0 0-1 0 0,1 1 0 0 0,-1-1 0 0 0,0 0 1 0 0,1 1-1 0 0,-1-1 0 0 0,1 1 1 0 0,-1-1-1 0 0,1 0 0 0 0,0 1 1 0 0,-1-1-1 0 0,1 1 0 0 0,0 0 0 0 0,-1-1 1 0 0,1 1-1 0 0,0-1 0 0 0,-1 1 1 0 0,1 0-1 0 0,0 0 0 0 0,0-1-7 0 0,3 2 19 0 0,-1 0 0 0 0,0 1 0 0 0,0-1-1 0 0,0 1 1 0 0,0 0 0 0 0,0-1 0 0 0,0 1 0 0 0,0 1-1 0 0,-1-1 1 0 0,1 0 0 0 0,0 1 0 0 0,-1-1 0 0 0,0 1-1 0 0,0 0 1 0 0,0-1 0 0 0,0 1 0 0 0,0 0 0 0 0,-1 0-1 0 0,1 1 1 0 0,-1-1 0 0 0,0 0 0 0 0,1 0 0 0 0,-2 1-1 0 0,1-1 1 0 0,0 1 0 0 0,-1-1 0 0 0,1 1 0 0 0,-1-1-1 0 0,0 0 1 0 0,0 1 0 0 0,-1-1 0 0 0,1 1 0 0 0,-1-1-1 0 0,0 1 1 0 0,1-1 0 0 0,-1 0 0 0 0,-1 1 0 0 0,1-1-1 0 0,0 0 1 0 0,-1 0 0 0 0,0 0 0 0 0,0 1-19 0 0,-67 30 56 0 0,44-29-2976 0 0,2-5-4309 0 0,14-5-662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27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28 12225 0 0,'0'0'1840'0'0,"0"0"-771"0"0,0 0-582 0 0,0 0 101 0 0,0 0 170 0 0,-6 0-104 0 0,-192 10 4 0 0,178-18-2498 0 0,19-7-6999 0 0,12 0 1239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27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7 8069 0 0,'0'0'4604'0'0,"0"0"-3328"0"0,0 0-240 0 0,0 0 72 0 0,0 0-767 0 0,-38-6-77 0 0,10 6 84 0 0,-2 0-172 0 0,-2 0-176 0 0,0 4-12 0 0,6-1-748 0 0,-3 0-1197 0 0,9 0-2795 0 0,-2-5-2825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40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3759 145 12533 0 0,'0'0'868'0'0,"0"0"-1479"0"0,-8-1 245 0 0,-487-7 2839 0 0,-97-4-612 0 0,-983-60-559 0 0,524 29-2403 0 0,1034 41-1945 0 0,-3-5-2850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48.6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 13773 0 0,'0'0'3093'0'0,"3"7"-2467"0"0,1 10-454 0 0,-1 0 0 0 0,0 0-1 0 0,-1 0 1 0 0,-1 0 0 0 0,0 0 0 0 0,-1 0 0 0 0,-1 1 0 0 0,-1-1 0 0 0,-1 0 0 0 0,0 0 0 0 0,-1-1 0 0 0,-1 1 0 0 0,-3 8-172 0 0,54-98-3640 0 0,-45 72 3684 0 0,1 0-1 0 0,-1 0 1 0 0,1 0 0 0 0,-1 0 0 0 0,1 0-1 0 0,0 0 1 0 0,-1 0 0 0 0,1 0 0 0 0,0 1-1 0 0,-1-1 1 0 0,1 1 0 0 0,0-1 0 0 0,0 1-1 0 0,0 0 1 0 0,0 0 0 0 0,-1 0 0 0 0,1 0-1 0 0,0 0 1 0 0,0 0 0 0 0,0 0 0 0 0,0 0-1 0 0,-1 1 1 0 0,1-1 0 0 0,0 1 0 0 0,0 0-1 0 0,-1-1 1 0 0,1 1 0 0 0,0 0 0 0 0,-1 0-1 0 0,1 0 1 0 0,-1 0 0 0 0,1 0 0 0 0,-1 0-1 0 0,1 1 1 0 0,-1-1 0 0 0,0 0 0 0 0,0 1-1 0 0,0-1 1 0 0,0 1 0 0 0,0-1 0 0 0,0 1-1 0 0,0-1 1 0 0,0 1 0 0 0,0 0 0 0 0,0 1-44 0 0,1-1 24 0 0,-1 0-1 0 0,1 1 1 0 0,-1 0 0 0 0,1 0 0 0 0,-1-1 0 0 0,0 1 0 0 0,0 0 0 0 0,0 0 0 0 0,0 0 0 0 0,0 0 0 0 0,-1 0 0 0 0,1 0-1 0 0,-1 0 1 0 0,0 0 0 0 0,0 0 0 0 0,0 0 0 0 0,0 0 0 0 0,-1 1 0 0 0,1-1 0 0 0,-1 0 0 0 0,0 0 0 0 0,0-1 0 0 0,0 1-1 0 0,0 0 1 0 0,0 0 0 0 0,-1 0 0 0 0,1-1 0 0 0,-1 1 0 0 0,-1 1-24 0 0,-6-5-2829 0 0,7-8-5000 0 0,2-2-262 0 0</inkml:trace>
  <inkml:trace contextRef="#ctx0" brushRef="#br0" timeOffset="241.046">307 84 8265 0 0,'0'0'8541'0'0,"0"0"-7733"0"0,32 47-732 0 0,-27-26 268 0 0,0 3 64 0 0,-5 1-212 0 0,0-3-60 0 0,-6 0-72 0 0,-5 0 32 0 0,-2-1 16 0 0,0-2-12 0 0,-5-1-100 0 0,1-4-124 0 0,0-2-676 0 0,4-3-680 0 0,1-5-1205 0 0,7-2-3527 0 0,5-5-1633 0 0</inkml:trace>
  <inkml:trace contextRef="#ctx0" brushRef="#br0" timeOffset="428.525">718 298 10725 0 0,'0'0'8321'0'0,"0"0"-8321"0"0,0 0-580 0 0,0 0 408 0 0,-49 4 172 0 0,25-4 0 0 0,-2 0-196 0 0,-2 0-164 0 0,2-2-772 0 0,2 0-1541 0 0,4-1-2835 0 0,2-7-2917 0 0</inkml:trace>
  <inkml:trace contextRef="#ctx0" brushRef="#br0" timeOffset="803.483">939 279 13757 0 0,'0'0'1232'0'0,"6"1"-774"0"0,-2-1-449 0 0,-1 1 0 0 0,0 0 0 0 0,1-1 1 0 0,-1 0-1 0 0,1 0 0 0 0,-1 0 0 0 0,0 0 0 0 0,1 0 1 0 0,-1-1-1 0 0,1 0 0 0 0,-1 1 0 0 0,0-1 0 0 0,0 0 0 0 0,1-1 1 0 0,-1 1-1 0 0,0-1 0 0 0,0 1 0 0 0,0-1 0 0 0,0 0 1 0 0,-1 0-1 0 0,1 0 0 0 0,0 0 0 0 0,-1-1 0 0 0,0 1 1 0 0,1-1-1 0 0,-1 1 0 0 0,0-1 0 0 0,0 0 0 0 0,0 0 1 0 0,-1 0-1 0 0,1 0 0 0 0,-1 0 0 0 0,0 0 0 0 0,0 0 1 0 0,0-1-1 0 0,0 1 0 0 0,0 0 0 0 0,-1-1 0 0 0,1 1 1 0 0,-1 0-1 0 0,0-1 0 0 0,0 1 0 0 0,-1-4-9 0 0,0 4-12 0 0,0 0 0 0 0,-1 0-1 0 0,1 1 1 0 0,-1-1 0 0 0,0 0-1 0 0,0 1 1 0 0,0-1 0 0 0,0 1-1 0 0,0-1 1 0 0,0 1 0 0 0,-1 0 0 0 0,1 0-1 0 0,-1 0 1 0 0,0 0 0 0 0,1 1-1 0 0,-1-1 1 0 0,0 1 0 0 0,0 0 0 0 0,0-1-1 0 0,0 1 1 0 0,0 1 0 0 0,-1-1-1 0 0,1 0 1 0 0,0 1 0 0 0,0-1-1 0 0,0 1 1 0 0,-1 0 0 0 0,1 0 0 0 0,0 1-1 0 0,0-1 1 0 0,0 1 0 0 0,-1-1-1 0 0,1 1 1 0 0,0 0 0 0 0,0 0 0 0 0,0 0-1 0 0,0 1 1 0 0,0-1 0 0 0,1 1-1 0 0,-1-1 1 0 0,0 1 0 0 0,1 0-1 0 0,-1 0 1 0 0,1 0 0 0 0,-1 1 0 0 0,1-1-1 0 0,0 0 1 0 0,0 1 0 0 0,0 0-1 0 0,0-1 1 0 0,1 1 0 0 0,-1 0 0 0 0,1 0-1 0 0,0 0 1 0 0,-1 0 0 0 0,1 0-1 0 0,0 2 13 0 0,0-3 32 0 0,0 1-1 0 0,1-1 1 0 0,-1 0-1 0 0,1 1 1 0 0,-1-1-1 0 0,1 0 1 0 0,0 1-1 0 0,0-1 0 0 0,0 0 1 0 0,0 1-1 0 0,1-1 1 0 0,-1 0-1 0 0,0 1 1 0 0,1-1-1 0 0,0 0 1 0 0,0 0-1 0 0,-1 1 1 0 0,1-1-1 0 0,0 0 0 0 0,1 0 1 0 0,-1 0-1 0 0,0 0 1 0 0,1 0-1 0 0,-1-1 1 0 0,1 1-1 0 0,-1 0 1 0 0,1 0-1 0 0,0-1 1 0 0,0 1-1 0 0,0-1 0 0 0,0 0 1 0 0,0 0-1 0 0,0 0 1 0 0,0 1-1 0 0,0-2 1 0 0,0 1-1 0 0,0 0 1 0 0,1 0-1 0 0,-1-1 1 0 0,0 1-1 0 0,1-1 0 0 0,-1 0 1 0 0,0 0-1 0 0,1 0 1 0 0,-1 0-1 0 0,0 0 1 0 0,1 0-1 0 0,-1-1 1 0 0,0 1-1 0 0,1-1 1 0 0,-1 1-1 0 0,0-1 0 0 0,0 0 1 0 0,0 0-1 0 0,0 0 1 0 0,1 0-1 0 0,-1-1-31 0 0,48 6-140 0 0,-48-1 214 0 0,0-1 0 0 0,0 2 0 0 0,-1-1 0 0 0,1 0-1 0 0,-1 0 1 0 0,0 0 0 0 0,1 1 0 0 0,-2-1 0 0 0,1 1 0 0 0,0-1 0 0 0,-1 1-1 0 0,1-1 1 0 0,-1 1 0 0 0,0-1 0 0 0,-1 1 0 0 0,1-1 0 0 0,0 1 0 0 0,-1-1-1 0 0,0 0 1 0 0,0 1 0 0 0,0-1 0 0 0,-1 2-74 0 0,0 2 54 0 0,-1-1 0 0 0,0 0 0 0 0,-1 0 0 0 0,0-1 0 0 0,1 1 0 0 0,-2-1 0 0 0,1 1 0 0 0,-1-1 0 0 0,0-1 0 0 0,0 1 0 0 0,0-1 0 0 0,0 0 0 0 0,-1 0 0 0 0,0 0 0 0 0,0-1 0 0 0,0 0 0 0 0,0 0 0 0 0,0 0 0 0 0,-6 1-54 0 0,-46-6-4733 0 0,50-5-1150 0 0,7-7-2894 0 0</inkml:trace>
  <inkml:trace contextRef="#ctx0" brushRef="#br0" timeOffset="1006.588">1227 147 11641 0 0,'0'0'4056'0'0,"0"0"-3436"0"0,-4 7-185 0 0,-66 186 1083 0 0,74-180-3946 0 0,5-9-3022 0 0,2-4-2126 0 0</inkml:trace>
  <inkml:trace contextRef="#ctx0" brushRef="#br0" timeOffset="1428.419">1297 307 12597 0 0,'0'0'2075'0'0,"0"0"-1729"0"0,0 0-1 0 0,0 0-143 0 0,0 0-152 0 0,0 0-190 0 0,6-2-263 0 0,-3 1 390 0 0,0-1 1 0 0,0 1-1 0 0,0 0 1 0 0,0 0-1 0 0,0 0 1 0 0,0 0-1 0 0,0 0 1 0 0,0 1-1 0 0,0 0 1 0 0,0-1-1 0 0,1 1 0 0 0,-1 0 1 0 0,0 0-1 0 0,0 1 1 0 0,0-1-1 0 0,1 1 1 0 0,-1 0-1 0 0,0-1 1 0 0,0 1-1 0 0,0 1 0 0 0,0-1 1 0 0,0 0-1 0 0,-1 1 1 0 0,1-1-1 0 0,0 1 1 0 0,-1 0-1 0 0,1 0 1 0 0,-1 0-1 0 0,1 0 1 0 0,-1 1-1 0 0,0-1 0 0 0,0 0 1 0 0,0 1-1 0 0,1 1 13 0 0,-1-2 101 0 0,-1 1-1 0 0,1 0 1 0 0,0 0 0 0 0,0 0-1 0 0,-1 0 1 0 0,0 0-1 0 0,0 0 1 0 0,0 1-1 0 0,0-1 1 0 0,0 0 0 0 0,0 0-1 0 0,-1 1 1 0 0,0-1-1 0 0,0 0 1 0 0,0 1-1 0 0,0-1 1 0 0,0 1 0 0 0,0-1-1 0 0,-1 0 1 0 0,0 1-1 0 0,0-1 1 0 0,0 0-1 0 0,0 0 1 0 0,0 0-1 0 0,-1 0 1 0 0,1 0 0 0 0,-1 0-1 0 0,0 0 1 0 0,0 0-1 0 0,0 0 1 0 0,0-1-1 0 0,0 1 1 0 0,-1-1 0 0 0,1 0-1 0 0,-1 0 1 0 0,-1 2-101 0 0,17-47-1117 0 0,22-22 493 0 0,-15 100 1641 0 0,-17-11-1195 0 0,13 44 2127 0 0,0-59-4678 0 0,10-14-3682 0 0,-12-2-1018 0 0</inkml:trace>
  <inkml:trace contextRef="#ctx0" brushRef="#br0" timeOffset="1600.277">1689 291 9865 0 0,'0'0'6577'0'0,"0"0"-6577"0"0,9 48 184 0 0,-6-25-172 0 0,1 4 664 0 0,-4-1-232 0 0,0-2 0 0 0,-3-1-208 0 0,-2-1-124 0 0,-7 0-100 0 0,-1-3 76 0 0,-6 0-4 0 0,-5-3-84 0 0,-2-4-60 0 0,-5-4-1028 0 0,9-4-1621 0 0,-12-9-6519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47.3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127 131 3516 0 0,'0'0'5822'0'0,"0"0"-3961"0"0,0 0-1338 0 0,0 0 376 0 0,0 0 43 0 0,0 0-338 0 0,6-3-118 0 0,-4 3-445 0 0,-1 0 0 0 0,1-1-1 0 0,0 1 1 0 0,-1-1 0 0 0,1 1 0 0 0,0-1-1 0 0,0 0 1 0 0,-1 1 0 0 0,1-1-1 0 0,-1 0 1 0 0,1 0 0 0 0,-1 0 0 0 0,1 0-1 0 0,-1-1 1 0 0,0 1 0 0 0,0 0-1 0 0,1 0 1 0 0,-1-1 0 0 0,0 1 0 0 0,0-1-1 0 0,0 1 1 0 0,0-1 0 0 0,-1 1-1 0 0,1-1 1 0 0,0 0 0 0 0,-1 1 0 0 0,1-1-1 0 0,-1 0 1 0 0,1 0 0 0 0,-1 1-1 0 0,0-1 1 0 0,0 0 0 0 0,0 0-1 0 0,0 1 1 0 0,0-1 0 0 0,0 0 0 0 0,0 0-1 0 0,-1 0 1 0 0,1 1 0 0 0,0-1-1 0 0,-1 0 1 0 0,0 1 0 0 0,1-1 0 0 0,-1 0-1 0 0,0 1 1 0 0,0-1 0 0 0,0 1-1 0 0,0-1 1 0 0,0 1 0 0 0,0 0 0 0 0,-2-2-41 0 0,1 0-21 0 0,-1 0 1 0 0,1 1-1 0 0,-1-1 1 0 0,0 1 0 0 0,0-1-1 0 0,0 1 1 0 0,0 0-1 0 0,-1 0 1 0 0,1 0 0 0 0,-1 1-1 0 0,1-1 1 0 0,-1 1-1 0 0,1 0 1 0 0,-1 0 0 0 0,0 0-1 0 0,0 0 1 0 0,0 1-1 0 0,1-1 1 0 0,-1 1-1 0 0,0 0 1 0 0,0 0 0 0 0,0 0-1 0 0,0 1 1 0 0,1 0-1 0 0,-1-1 1 0 0,0 1 0 0 0,1 1-1 0 0,-1-1 1 0 0,0 0-1 0 0,1 1 1 0 0,-1 0 0 0 0,1 0-1 0 0,0 0 1 0 0,0 0-1 0 0,0 0 1 0 0,0 1 0 0 0,0-1-1 0 0,0 1 1 0 0,0 0-1 0 0,1 0 1 0 0,0 0 0 0 0,-1 0-1 0 0,1 0 1 0 0,0 0-1 0 0,1 1 1 0 0,-1-1 0 0 0,0 1-1 0 0,1-1 1 0 0,0 1-1 0 0,0 0 1 0 0,0 0 0 0 0,0-1-1 0 0,1 1 1 0 0,0 0-1 0 0,-1 3 21 0 0,4-3 63 0 0,1 0 0 0 0,-1 0-1 0 0,0-1 1 0 0,1 1 0 0 0,0-1-1 0 0,0 0 1 0 0,0 0-1 0 0,0 0 1 0 0,1-1 0 0 0,-1 0-1 0 0,0 1 1 0 0,1-2-1 0 0,0 1 1 0 0,0 0 0 0 0,-1-1-1 0 0,1 0 1 0 0,0 0 0 0 0,0 0-1 0 0,0-1 1 0 0,0 0-1 0 0,0 0 1 0 0,0 0 0 0 0,0 0-1 0 0,0-1 1 0 0,0 0 0 0 0,0 0-1 0 0,0 0 1 0 0,0 0-1 0 0,-1-1 1 0 0,1 0 0 0 0,-1 0-1 0 0,1 0 1 0 0,-1-1-1 0 0,0 0 1 0 0,1 1 0 0 0,-1-1-1 0 0,2-3-62 0 0,17 75 309 0 0,-23-62-259 0 0,0-1 0 0 0,-1 1 0 0 0,1 0 0 0 0,-1-1 0 0 0,-1 1 0 0 0,0-1-1 0 0,1 1 1 0 0,-2-1 0 0 0,1 0 0 0 0,-1 1 0 0 0,0-1 0 0 0,0-1 0 0 0,-1 1 0 0 0,0 0 0 0 0,0-1 0 0 0,0 0 0 0 0,-1 0 0 0 0,1 0 0 0 0,-1 0-1 0 0,0-1 1 0 0,-1 0 0 0 0,1 0 0 0 0,-3 1-50 0 0,-59 8-4531 0 0,58-18-1472 0 0,7-8-2828 0 0</inkml:trace>
  <inkml:trace contextRef="#ctx0" brushRef="#br0" timeOffset="249.978">391 0 8069 0 0,'0'0'4109'0'0,"0"0"-2845"0"0,0 0-575 0 0,0 0-137 0 0,0 0-251 0 0,0 0 48 0 0,-6 8 226 0 0,-6 8-355 0 0,1 1 1 0 0,1 0-1 0 0,0 0 0 0 0,1 1 0 0 0,1 0 1 0 0,1 1-1 0 0,1 0 0 0 0,0 0 0 0 0,1 0 1 0 0,2 1-1 0 0,-1 0 0 0 0,1 11-220 0 0,16 1-1642 0 0,11-23-6630 0 0,-5-12-349 0 0</inkml:trace>
  <inkml:trace contextRef="#ctx0" brushRef="#br0" timeOffset="453.082">531 119 6765 0 0,'0'0'6898'0'0,"0"0"-5663"0"0,0 0-1198 0 0,0 0 90 0 0,0 0 24 0 0,0 0-117 0 0,5 3-224 0 0,83 60 528 0 0,-87-62-318 0 0,1 1 1 0 0,-1-1-1 0 0,1 1 1 0 0,-1-1-1 0 0,0 1 1 0 0,0 0-1 0 0,0 0 1 0 0,0-1 0 0 0,0 1-1 0 0,0 0 1 0 0,0 0-1 0 0,-1 0 1 0 0,1 0-1 0 0,-1 0 1 0 0,1 0-1 0 0,-1 0 1 0 0,0 0-1 0 0,0 0 1 0 0,0 0-1 0 0,0 1 1 0 0,0-1-1 0 0,0 0 1 0 0,-1 0-1 0 0,1 0 1 0 0,-1 0-1 0 0,1 0 1 0 0,-1 0 0 0 0,0 0-1 0 0,0-1 1 0 0,1 1-1 0 0,-1 0 1 0 0,-1 0-1 0 0,1 0 1 0 0,0-1-1 0 0,0 1 1 0 0,-1-1-1 0 0,1 1 1 0 0,-1-1-1 0 0,1 1 1 0 0,-1-1-1 0 0,0 0 1 0 0,1 0-1 0 0,-1 0 1 0 0,0 0-1 0 0,0 0 1 0 0,0 0 0 0 0,0 0-1 0 0,0-1 1 0 0,0 1-1 0 0,0-1 1 0 0,0 1-1 0 0,-1-1-20 0 0,-33 12-796 0 0,12-13-4776 0 0,18-3-2466 0 0</inkml:trace>
  <inkml:trace contextRef="#ctx0" brushRef="#br0" timeOffset="626.543">684 123 14089 0 0,'0'0'1112'0'0,"0"0"-1000"0"0,0 0-112 0 0,0 0 668 0 0,-26 43-251 0 0,16-29 71 0 0,1 1-92 0 0,3 1-124 0 0,0 0-144 0 0,5 0-20 0 0,1 0-20 0 0,0-1 0 0 0,4-2-88 0 0,3-1-12 0 0,6-5-896 0 0,3-1-785 0 0,-3-3-1371 0 0,12-5-4765 0 0</inkml:trace>
  <inkml:trace contextRef="#ctx0" brushRef="#br0" timeOffset="782.783">1033 233 14853 0 0,'0'0'1637'0'0,"0"0"-1637"0"0,0 0 0 0 0,-45 3 400 0 0,24-3-128 0 0,-4 0-172 0 0,0 0-24 0 0,1 0-76 0 0,0-1-648 0 0,3-1-737 0 0,3-1-807 0 0,3 0-1940 0 0,4-5-2445 0 0</inkml:trace>
  <inkml:trace contextRef="#ctx0" brushRef="#br0" timeOffset="954.634">971 230 12653 0 0,'0'0'1884'0'0,"0"0"-1480"0"0,17 44 740 0 0,-17-28-227 0 0,0 0-457 0 0,-4-2-152 0 0,-1-1-96 0 0,-2-2-52 0 0,1-2-36 0 0,-2 0-100 0 0,0-3-24 0 0,0-4-804 0 0,0-2-949 0 0,3 0-2159 0 0,3-9-4553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52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1 444 0 0,'0'0'7192'0'0,"0"0"-4572"0"0,0 0-1656 0 0,0 0 152 0 0,0 0 284 0 0,0 0-29 0 0,0 0-681 0 0,0 0-462 0 0,2 7 41 0 0,5 26 142 0 0,-1 1-1 0 0,-1-1 1 0 0,-2 1-1 0 0,-2 0 0 0 0,-1 1 1 0 0,-1-1-1 0 0,-2 0 1 0 0,-6 27-411 0 0,74-131-962 0 0,-62 68 985 0 0,0 0-1 0 0,1 1 0 0 0,-1-1 0 0 0,1 1 0 0 0,0 0 1 0 0,-1 0-1 0 0,1 0 0 0 0,0 1 0 0 0,0-1 1 0 0,0 1-1 0 0,-1 0 0 0 0,1 0 0 0 0,0 0 0 0 0,0 1 1 0 0,0-1-1 0 0,-1 1 0 0 0,1 0 0 0 0,0 0 0 0 0,-1 0 1 0 0,1 1-1 0 0,0-1 0 0 0,-1 1 0 0 0,0 0 1 0 0,1 0-1 0 0,-1 0 0 0 0,0 0 0 0 0,0 0 0 0 0,0 1 1 0 0,0 0-1 0 0,-1-1 0 0 0,1 1 0 0 0,-1 0 1 0 0,0 0-1 0 0,0 1 0 0 0,0-1 0 0 0,0 0 0 0 0,0 1 1 0 0,0-1-1 0 0,-1 1 0 0 0,0-1 0 0 0,0 1 0 0 0,0 0 1 0 0,0 0-1 0 0,-1-1 0 0 0,1 1 0 0 0,-1 0 1 0 0,0 0-1 0 0,0 0 0 0 0,0-1 0 0 0,-1 1 0 0 0,1 0 1 0 0,-1 0-1 0 0,0-1 0 0 0,0 1 0 0 0,0 0 0 0 0,-1-1 1 0 0,1 1-1 0 0,-1-1 0 0 0,-1 3-22 0 0,1-4-312 0 0,-11 13 52 0 0,4-11-5637 0 0,5-7-2016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56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88 1188 0 0,'0'0'6931'0'0,"0"0"-4638"0"0,0 0-2013 0 0,-2-6-136 0 0,0 1-56 0 0,0 0 0 0 0,0 0 0 0 0,0 0 0 0 0,-1 1-1 0 0,1-1 1 0 0,-1 1 0 0 0,0 0 0 0 0,-1-1 0 0 0,1 2 0 0 0,-1-1-1 0 0,0 0 1 0 0,1 1 0 0 0,-2-1 0 0 0,1 1 0 0 0,0 0 0 0 0,-1 1-1 0 0,1-1 1 0 0,-1 1 0 0 0,0 0 0 0 0,1 0 0 0 0,-1 0 0 0 0,-5 0-88 0 0,8 5-4 0 0,-1 0 0 0 0,1 0 1 0 0,0 1-1 0 0,0-1 0 0 0,0 1 1 0 0,0-1-1 0 0,0 1 0 0 0,1 0 1 0 0,0 0-1 0 0,-1 0 0 0 0,2 0 0 0 0,-1 0 1 0 0,0 0-1 0 0,1 0 0 0 0,0 0 1 0 0,0 0-1 0 0,0 0 0 0 0,0 0 1 0 0,0 0-1 0 0,1 0 0 0 0,0 0 1 0 0,0 1 3 0 0,0-2 38 0 0,-1 1 0 0 0,1-1-1 0 0,0 1 1 0 0,0-1 0 0 0,0 0 0 0 0,0 1 0 0 0,1-1 0 0 0,-1 0-1 0 0,1 0 1 0 0,0 0 0 0 0,0 0 0 0 0,0 0 0 0 0,0 0 0 0 0,1-1-1 0 0,-1 1 1 0 0,1-1 0 0 0,-1 0 0 0 0,1 1 0 0 0,0-1 0 0 0,0 0-1 0 0,0-1 1 0 0,0 1 0 0 0,0-1 0 0 0,1 1 0 0 0,-1-1 0 0 0,0 0-1 0 0,1 0 1 0 0,-1 0 0 0 0,0 0 0 0 0,1-1 0 0 0,-1 0 0 0 0,1 1-1 0 0,0-1 1 0 0,-1 0 0 0 0,1-1 0 0 0,-1 1 0 0 0,0-1 0 0 0,1 0-1 0 0,-1 1 1 0 0,1-1 0 0 0,-1-1 0 0 0,0 1 0 0 0,1 0 0 0 0,-1-1-1 0 0,0 0 1 0 0,0 0 0 0 0,0 0 0 0 0,-1 0-38 0 0,1 5 34 0 0,-1-1 0 0 0,0 1 0 0 0,-1-1 1 0 0,1 1-1 0 0,0 0 0 0 0,-1-1 0 0 0,1 1 0 0 0,-1 0 0 0 0,0 0 0 0 0,0 0 1 0 0,0 0-1 0 0,0 0 0 0 0,-1 1 0 0 0,1-1 0 0 0,-1 0 0 0 0,0 0 0 0 0,0 0 1 0 0,0 0-1 0 0,0 1 0 0 0,-1-1 0 0 0,1 0 0 0 0,-1 0 0 0 0,0 0 0 0 0,0 0-34 0 0,0 2 50 0 0,-1 0-1 0 0,1-1 0 0 0,-1 1 0 0 0,0-1 0 0 0,-1 1 0 0 0,1-1 1 0 0,-1 0-1 0 0,0 0 0 0 0,0 0 0 0 0,0-1 0 0 0,0 1 0 0 0,-1-1 1 0 0,1 1-1 0 0,-1-1 0 0 0,0 0 0 0 0,0 0 0 0 0,0-1 0 0 0,-1 1 1 0 0,1-1-1 0 0,0 0 0 0 0,-4 1-49 0 0,-28 6-1990 0 0,1-14-3481 0 0,27-1-1612 0 0</inkml:trace>
  <inkml:trace contextRef="#ctx0" brushRef="#br0" timeOffset="281.227">283 196 6749 0 0,'0'0'4146'0'0,"0"0"-3307"0"0,0 0-722 0 0,0 0 24 0 0,0 0 61 0 0,0 0-102 0 0,2 0-280 0 0,6 0 176 0 0,-6 0 299 0 0,-2 0 81 0 0,0 0-78 0 0,2 26-102 0 0,0-9 496 0 0,0-13-670 0 0,-1 0 0 0 0,1 1 0 0 0,-1-1-1 0 0,-1 1 1 0 0,1-1 0 0 0,0 0 0 0 0,-1 1 0 0 0,0-1-1 0 0,0 1 1 0 0,0-1 0 0 0,-1 1 0 0 0,0-1 0 0 0,0 1-1 0 0,0-1 1 0 0,0 0 0 0 0,0 1 0 0 0,-1-1 0 0 0,0 0-1 0 0,0 0 1 0 0,0 0 0 0 0,-1 0 0 0 0,1 0 0 0 0,-3 2-22 0 0,-2-3-3209 0 0,3-7-4763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03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10 3160 0 0,'0'0'5315'0'0,"0"0"-3810"0"0,-7 0-1297 0 0,-122-5 1316 0 0,-32 1-2975 0 0,156 5 1107 0 0,8 3-7225 0 0,3-4 5221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55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3152 974 4528 0 0,'0'0'6494'0'0,"0"0"-5574"0"0,-5 0-1428 0 0,-492 34 3721 0 0,-325-3-266 0 0,-739-71-2947 0 0,1382 31 94 0 0,103 8-3365 0 0,68-1-1781 0 0,4-6-4101 0 0</inkml:trace>
  <inkml:trace contextRef="#ctx0" brushRef="#br0" timeOffset="673.595">102 279 1448 0 0,'0'0'1062'0'0,"0"0"2315"0"0,0 0-979 0 0,0 0-1113 0 0,0 0-7 0 0,0 0-3 0 0,0 0-244 0 0,7 5-254 0 0,1 0-575 0 0,0 0-1 0 0,1 0 1 0 0,0-1-1 0 0,0 0 1 0 0,0-1 0 0 0,0 0-1 0 0,1-1 1 0 0,-1 0-1 0 0,1 0 1 0 0,-1-1-1 0 0,1 0 1 0 0,0 0-1 0 0,-1-1 1 0 0,1-1-1 0 0,0 0 1 0 0,-1 0 0 0 0,8-2-202 0 0,-16 3 3 0 0,1-1 0 0 0,-1 1 1 0 0,1 0-1 0 0,-1-1 1 0 0,1 1-1 0 0,-1-1 1 0 0,1 0-1 0 0,-1 1 1 0 0,0-1-1 0 0,0 0 0 0 0,1 0 1 0 0,-1 0-1 0 0,0 0 1 0 0,0 0-1 0 0,0 0 1 0 0,0 0-1 0 0,0 0 1 0 0,0 0-1 0 0,0-1 0 0 0,0 1 1 0 0,0 0-1 0 0,-1-1 1 0 0,1 1-1 0 0,-1-1 1 0 0,1 1-1 0 0,-1 0 1 0 0,1-1-1 0 0,-1 1 0 0 0,0-1 1 0 0,1 1-1 0 0,-1-1 1 0 0,0 1-1 0 0,0-1 1 0 0,0 0-1 0 0,-1 1 1 0 0,1-1-1 0 0,0 1 0 0 0,0-1 1 0 0,-1 1-1 0 0,1 0 1 0 0,-1-1-1 0 0,1 1 1 0 0,-1-1-1 0 0,0 1 1 0 0,0 0-1 0 0,1-1 0 0 0,-1 1 1 0 0,0 0-1 0 0,0 0 1 0 0,0 0-1 0 0,0 0 1 0 0,0 0-1 0 0,-1 0 1 0 0,0-1-4 0 0,-66-56-912 0 0,68 57 888 0 0,-1 0 0 0 0,1 0 1 0 0,-1 0-1 0 0,0 0 0 0 0,1 1 1 0 0,-1-1-1 0 0,0 0 0 0 0,0 0 1 0 0,0 0-1 0 0,1 0 1 0 0,-1 1-1 0 0,0-1 0 0 0,0 0 1 0 0,0 1-1 0 0,0-1 0 0 0,0 1 1 0 0,0-1-1 0 0,0 1 1 0 0,-1 0-1 0 0,1-1 0 0 0,0 1 1 0 0,0 0-1 0 0,0 0 0 0 0,0 0 1 0 0,0 0-1 0 0,0 0 1 0 0,-1 0-1 0 0,1 0 0 0 0,0 0 1 0 0,0 0-1 0 0,0 0 0 0 0,0 1 1 0 0,0-1-1 0 0,0 0 1 0 0,0 1-1 0 0,-1-1 0 0 0,1 1 1 0 0,0-1-1 0 0,0 1 0 0 0,1 0 1 0 0,-1-1-1 0 0,0 1 1 0 0,0 0-1 0 0,0 0 0 0 0,0-1 1 0 0,1 1-1 0 0,-1 0 0 0 0,0 0 1 0 0,1 0-1 0 0,-1 0 0 0 0,0 0 1 0 0,1 0-1 0 0,0 0 1 0 0,-1 0-1 0 0,1 0 0 0 0,-1 0 1 0 0,1 1-1 0 0,0-1 0 0 0,0 0 1 0 0,0 0-1 0 0,0 0 1 0 0,0 0-1 0 0,0 0 0 0 0,0 1 1 0 0,0-1-1 0 0,0 0 24 0 0,30 284 2832 0 0,-28-264-2495 0 0,-1-2-1325 0 0,-1-11-6805 0 0,1-11 2505 0 0</inkml:trace>
  <inkml:trace contextRef="#ctx0" brushRef="#br0" timeOffset="908.163">303 445 5869 0 0,'0'0'5832'0'0,"0"0"-4552"0"0,0 0-388 0 0,0 0-32 0 0,0 0-632 0 0,0 0-228 0 0,0 0 0 0 0,0 0 128 0 0,0 0 248 0 0,-41 6-164 0 0,22-5-108 0 0,-2 1-104 0 0,3-2-304 0 0,2 0-1160 0 0,4 0-2384 0 0,3 0-3233 0 0</inkml:trace>
  <inkml:trace contextRef="#ctx0" brushRef="#br0" timeOffset="1080.021">518 190 6885 0 0,'0'0'4135'0'0,"0"0"-3145"0"0,-5 7-300 0 0,-6 21-9 0 0,1 0-1 0 0,1 1 0 0 0,2 0 1 0 0,1 0-1 0 0,1 0 0 0 0,1 1 0 0 0,2 0 1 0 0,1 0-1 0 0,2 19-680 0 0,29 47-749 0 0,10-80-8507 0 0,-23-19 1146 0 0</inkml:trace>
  <inkml:trace contextRef="#ctx0" brushRef="#br0" timeOffset="1598.441">749 426 548 0 0,'0'0'1020'0'0,"0"0"1290"0"0,0 0 5 0 0,0 0-941 0 0,0 0-166 0 0,0 0 67 0 0,0 0-169 0 0,0 0-257 0 0,0 0-156 0 0,6 3-106 0 0,-4-2-546 0 0,0 0-1 0 0,0 1 1 0 0,0-1 0 0 0,0 0-1 0 0,0 0 1 0 0,0 0 0 0 0,1 0-1 0 0,-1-1 1 0 0,0 1-1 0 0,1 0 1 0 0,-1-1 0 0 0,0 0-1 0 0,1 0 1 0 0,-1 1-1 0 0,1-2 1 0 0,-1 1 0 0 0,0 0-1 0 0,1 0 1 0 0,-1-1 0 0 0,0 1-1 0 0,1-1 1 0 0,-1 0-1 0 0,0 1 1 0 0,0-1 0 0 0,1 0-1 0 0,-1 0 1 0 0,0-1-1 0 0,0 1 1 0 0,0 0 0 0 0,0-1-1 0 0,0 1 1 0 0,-1-1 0 0 0,1 0-1 0 0,0 1 1 0 0,-1-1-1 0 0,1 0 1 0 0,-1 0 0 0 0,0 0-1 0 0,0 0 1 0 0,0 0-1 0 0,0-1 1 0 0,0 1 0 0 0,0 0-1 0 0,0 0 1 0 0,-1-1 0 0 0,1 1-1 0 0,-1 0 1 0 0,1-1-41 0 0,-3-1-14 0 0,1 1 1 0 0,-1-1 0 0 0,0 1-1 0 0,0-1 1 0 0,0 1 0 0 0,-1 0-1 0 0,1 0 1 0 0,-1 0 0 0 0,1 1-1 0 0,-1-1 1 0 0,0 0-1 0 0,0 1 1 0 0,0 0 0 0 0,-1 0-1 0 0,1 0 1 0 0,0 0 0 0 0,-1 0-1 0 0,1 1 1 0 0,-1-1 0 0 0,0 1-1 0 0,1 0 1 0 0,-1 0 0 0 0,0 0-1 0 0,0 1 1 0 0,0 0-1 0 0,0-1 1 0 0,1 1 0 0 0,-1 0-1 0 0,0 1 1 0 0,0-1 0 0 0,0 1-1 0 0,0 0 1 0 0,1 0 0 0 0,-1 0-1 0 0,0 0 1 0 0,1 0 0 0 0,-1 1-1 0 0,1 0 1 0 0,-1 0-1 0 0,1 0 1 0 0,0 0 0 0 0,0 0-1 0 0,0 1 1 0 0,0-1 0 0 0,0 1-1 0 0,1 0 1 0 0,-1 0 0 0 0,1 0-1 0 0,-1 0 1 0 0,1 0 0 0 0,0 1-1 0 0,0-1 1 0 0,1 0-1 0 0,-1 1 1 0 0,1 0 0 0 0,0-1-1 0 0,0 1 1 0 0,0 0 0 0 0,0 2 13 0 0,3-3 84 0 0,0 0 1 0 0,1-1 0 0 0,-1 1 0 0 0,1-1 0 0 0,0 1-1 0 0,-1-1 1 0 0,1 0 0 0 0,0 0 0 0 0,1-1-1 0 0,-1 1 1 0 0,0 0 0 0 0,0-1 0 0 0,1 0-1 0 0,-1 0 1 0 0,0 0 0 0 0,1 0 0 0 0,0-1 0 0 0,-1 1-1 0 0,1-1 1 0 0,-1 0 0 0 0,1 0 0 0 0,-1 0-1 0 0,1 0 1 0 0,-1-1 0 0 0,1 1 0 0 0,-1-1 0 0 0,4-1-85 0 0,3 2 79 0 0,-7-1-73 0 0,0 1 0 0 0,1 0 0 0 0,-1 0 1 0 0,0 0-1 0 0,0 0 0 0 0,1 0 0 0 0,-1 1 0 0 0,0-1 0 0 0,0 1 1 0 0,0 0-1 0 0,0 0 0 0 0,0 0 0 0 0,0 0 0 0 0,0 1 1 0 0,0-1-1 0 0,0 1 0 0 0,0 0 0 0 0,-1-1 0 0 0,1 1 0 0 0,-1 0 1 0 0,1 1-1 0 0,-1-1 0 0 0,0 0 0 0 0,0 1 0 0 0,0 0 1 0 0,0-1-1 0 0,0 1 0 0 0,-1 0 0 0 0,1 0 0 0 0,-1 0 0 0 0,0 0 1 0 0,0 0-1 0 0,0 0 0 0 0,0 0 0 0 0,0 0 0 0 0,-1 0 1 0 0,1 0-1 0 0,-1 1 0 0 0,0-1 0 0 0,0 0 0 0 0,-1 3-6 0 0,1-2 26 0 0,0 0 0 0 0,0 0 1 0 0,-1 0-1 0 0,0-1 0 0 0,0 1 0 0 0,0 0 0 0 0,0 0 0 0 0,0-1 0 0 0,-1 1 0 0 0,0-1 0 0 0,0 1 1 0 0,0-1-1 0 0,0 0 0 0 0,0 0 0 0 0,-1 1 0 0 0,1-2 0 0 0,-1 1 0 0 0,0 0 0 0 0,0 0 0 0 0,0-1 1 0 0,0 0-1 0 0,0 0 0 0 0,0 0 0 0 0,-1 0 0 0 0,1 0 0 0 0,-1 0 0 0 0,0-1 0 0 0,1 0 0 0 0,-1 0 1 0 0,0 0-1 0 0,0 0 0 0 0,1 0 0 0 0,-1-1 0 0 0,0 0 0 0 0,0 0 0 0 0,0 0 0 0 0,0 0 0 0 0,0 0-26 0 0,-61-10-4622 0 0,49 3-1339 0 0</inkml:trace>
  <inkml:trace contextRef="#ctx0" brushRef="#br0" timeOffset="1848.341">1016 282 5581 0 0,'0'0'6729'0'0,"0"0"-5979"0"0,-4 8-347 0 0,-4 4-133 0 0,0 1-1 0 0,1 0 1 0 0,1 1 0 0 0,0-1-1 0 0,1 1 1 0 0,0 0 0 0 0,2 0-1 0 0,-1 1 1 0 0,2-1-1 0 0,0 1 1 0 0,0 0 0 0 0,2-1-1 0 0,-1 1 1 0 0,2 0 0 0 0,0 1-270 0 0,20 14-999 0 0,-10-24-1793 0 0,1-5-3440 0 0,1-4-1253 0 0</inkml:trace>
  <inkml:trace contextRef="#ctx0" brushRef="#br0" timeOffset="2114.147">1084 413 12237 0 0,'0'0'731'0'0,"0"0"-380"0"0,0 0-410 0 0,6 0-256 0 0,0 0 370 0 0,1 1 1 0 0,-1 0 0 0 0,0 1 0 0 0,0-1-1 0 0,0 1 1 0 0,0 0 0 0 0,0 1 0 0 0,0-1-1 0 0,0 1 1 0 0,-1 0 0 0 0,1 1 0 0 0,-1-1-1 0 0,0 1 1 0 0,0 0 0 0 0,-1 0 0 0 0,1 1-1 0 0,-1-1 1 0 0,0 1 0 0 0,0 0 0 0 0,0 0 0 0 0,-1 1-1 0 0,1-1 1 0 0,-1 1 0 0 0,-1 0 0 0 0,1-1-1 0 0,-1 1 1 0 0,0 0 0 0 0,0 0 0 0 0,-1 1-1 0 0,1 1-55 0 0,-3-5 39 0 0,0-1 0 0 0,0 1-1 0 0,-1 0 1 0 0,1-1 0 0 0,0 1-1 0 0,-1-1 1 0 0,1 0-1 0 0,-1 0 1 0 0,0 1 0 0 0,0-1-1 0 0,0 0 1 0 0,0 0 0 0 0,0-1-1 0 0,0 1 1 0 0,-1 0 0 0 0,1-1-1 0 0,0 1 1 0 0,-1-1-1 0 0,1 0 1 0 0,-1 0 0 0 0,0 0-1 0 0,1 0 1 0 0,-1 0 0 0 0,0-1-1 0 0,0 1 1 0 0,1-1-1 0 0,-1 0 1 0 0,0 0 0 0 0,0 0-1 0 0,0 0 1 0 0,0 0 0 0 0,1 0-39 0 0,-35-8-2690 0 0,30 1-2493 0 0,6-6-2798 0 0</inkml:trace>
  <inkml:trace contextRef="#ctx0" brushRef="#br0" timeOffset="2385.631">1264 416 6673 0 0,'0'0'5543'0'0,"0"0"-4841"0"0,-2 6-305 0 0,-6 16 66 0 0,-11 93 3105 0 0,20-112-3764 0 0,1 0 1 0 0,-1-1-1 0 0,1 1 0 0 0,-1-1 1 0 0,1 1-1 0 0,0-1 0 0 0,0 0 1 0 0,0 0-1 0 0,0 0 0 0 0,0 0 1 0 0,0 0-1 0 0,1 0 0 0 0,-1 0 1 0 0,0-1-1 0 0,1 1 0 0 0,0-1 1 0 0,-1 1-1 0 0,1-1 0 0 0,0 0 1 0 0,0 0-1 0 0,0-1 0 0 0,-1 1 1 0 0,1-1-1 0 0,0 1 0 0 0,0-1 1 0 0,0 0-1 0 0,1 0 196 0 0,14 0-5358 0 0,5-3-1347 0 0</inkml:trace>
  <inkml:trace contextRef="#ctx0" brushRef="#br0" timeOffset="2629.22">1569 520 6233 0 0,'0'0'8252'0'0,"0"0"-8252"0"0,0 0-1092 0 0,0 0 1092 0 0,0 0 828 0 0,0 0-32 0 0,-42 13-156 0 0,28-9-236 0 0,-6-4-280 0 0,0 2-8 0 0,2-2-116 0 0,-1 0-168 0 0,2-3-672 0 0,1-3-680 0 0,7 0-1516 0 0,1 0-2413 0 0</inkml:trace>
  <inkml:trace contextRef="#ctx0" brushRef="#br0" timeOffset="2630.22">1515 485 9233 0 0,'0'0'1988'0'0,"0"0"-1604"0"0,26 36 552 0 0,-23-20-68 0 0,-1 2-168 0 0,-2-2-156 0 0,0-1-88 0 0,-4 0-80 0 0,-1-2-200 0 0,-1-2-36 0 0,1-2-4 0 0,1-3-24 0 0,-3-3-112 0 0,6 0-300 0 0,1-3-744 0 0,0 0-428 0 0,0-3-244 0 0,5-8-5277 0 0</inkml:trace>
  <inkml:trace contextRef="#ctx0" brushRef="#br0" timeOffset="2879.195">1665 410 11461 0 0,'0'0'1762'0'0,"0"0"-1132"0"0,5 8-363 0 0,1 3 30 0 0,0 1-1 0 0,-1-1 1 0 0,0 1 0 0 0,-1 0-1 0 0,0 1 1 0 0,-1-1 0 0 0,0 1 0 0 0,-1 0-1 0 0,-1-1 1 0 0,0 1 0 0 0,-1 4-297 0 0,-2 31 528 0 0,2-48-345 0 0,16-31-584 0 0,-15 28 347 0 0,-1 2 56 0 0,0-1 1 0 0,0 1-1 0 0,0 0 1 0 0,0-1 0 0 0,0 1-1 0 0,0-1 1 0 0,1 1-1 0 0,-1-1 1 0 0,0 1 0 0 0,1 0-1 0 0,-1-1 1 0 0,1 1-1 0 0,0 0 1 0 0,-1-1-1 0 0,1 1 1 0 0,0 0 0 0 0,0 0-1 0 0,0 0 1 0 0,0 0-1 0 0,0 0 1 0 0,0-1 0 0 0,0 2-1 0 0,0-1 1 0 0,0 0-1 0 0,0 0 1 0 0,1 0 0 0 0,-1 1-1 0 0,0-1 1 0 0,0 0-1 0 0,1 1 1 0 0,-1-1-1 0 0,1 1 1 0 0,-1 0 0 0 0,0-1-1 0 0,1 1 1 0 0,-1 0-1 0 0,1 0 1 0 0,-1 0 0 0 0,1 0-1 0 0,-1 0 1 0 0,1 0-1 0 0,-1 0 1 0 0,0 1 0 0 0,1-1-1 0 0,-1 0 1 0 0,1 1-1 0 0,-1-1 1 0 0,0 1-1 0 0,1 0 1 0 0,-1-1 0 0 0,0 1-1 0 0,0 0 1 0 0,0 0-1 0 0,1 0 1 0 0,-1 0 0 0 0,0 0-1 0 0,0 0 1 0 0,0 0-1 0 0,0 0-2 0 0,23 70 464 0 0,-25-85-10966 0 0,2 0 2748 0 0</inkml:trace>
  <inkml:trace contextRef="#ctx0" brushRef="#br0" timeOffset="3113.547">2006 397 14425 0 0,'0'0'936'0'0,"0"0"-712"0"0,30 43 240 0 0,-22-23 181 0 0,-2 3-221 0 0,-2 2-100 0 0,-2 1-4 0 0,-2 1-96 0 0,-6-4-152 0 0,-1 1-8 0 0,-4-2 8 0 0,1-2 28 0 0,-6-5-100 0 0,0 0-80 0 0,-2-5-504 0 0,-1-4-548 0 0,3-2-909 0 0,-5-4-5227 0 0</inkml:trace>
  <inkml:trace contextRef="#ctx0" brushRef="#br0" timeOffset="3379.139">2224 269 5044 0 0,'0'0'3767'0'0,"0"0"-2074"0"0,8 10-963 0 0,5 7-310 0 0,-1 0 0 0 0,-1 1 0 0 0,0 0 0 0 0,-1 1 0 0 0,-1 0 0 0 0,-1 1 0 0 0,-1 0 0 0 0,0 0 0 0 0,-2 1 0 0 0,0 0 0 0 0,0 5-420 0 0,-5-18 60 0 0,1 1 0 0 0,-1-1-1 0 0,0 0 1 0 0,-1 0 0 0 0,0 0 0 0 0,0 1 0 0 0,-1-1-1 0 0,1 0 1 0 0,-2-1 0 0 0,1 1 0 0 0,-1 0-1 0 0,-1-1 1 0 0,1 1 0 0 0,-1-1 0 0 0,-1 0 0 0 0,1 0-1 0 0,-1-1 1 0 0,0 1 0 0 0,-1-1 0 0 0,1 0-1 0 0,-1-1 1 0 0,-1 1 0 0 0,1-1 0 0 0,-1 0-1 0 0,1-1 1 0 0,-7 3-60 0 0,-54 30-538 0 0,17-24-3812 0 0,19-11-2914 0 0</inkml:trace>
  <inkml:trace contextRef="#ctx0" brushRef="#br0" timeOffset="3826.714">2926 611 16798 0 0,'0'0'1612'0'0,"0"0"-1612"0"0,-34-2-456 0 0,6-3 404 0 0,-12-2 48 0 0,5 0 4 0 0,2 0 12 0 0,5 2-12 0 0,8 1-744 0 0,1 1-773 0 0,4-1-2895 0 0,4-4-4257 0 0</inkml:trace>
  <inkml:trace contextRef="#ctx0" brushRef="#br0" timeOffset="4467.273">3151 417 3252 0 0,'0'0'6540'0'0,"0"0"-4510"0"0,0 0-1759 0 0,0 0-111 0 0,0 0 126 0 0,6 3 68 0 0,8 4-59 0 0,-1 0 1 0 0,1-1-1 0 0,1 0 1 0 0,-1-1 0 0 0,1-1-1 0 0,0-1 1 0 0,0 0-1 0 0,0 0 1 0 0,0-2 0 0 0,0 0-1 0 0,1 0 1 0 0,-1-2 0 0 0,6 0-296 0 0,-20 0 6 0 0,1 1 1 0 0,-1 0 0 0 0,0 0 0 0 0,0-1-1 0 0,0 1 1 0 0,0-1 0 0 0,0 1 0 0 0,0-1-1 0 0,0 1 1 0 0,0-1 0 0 0,0 0 0 0 0,0 1 0 0 0,0-1-1 0 0,0 0 1 0 0,0 0 0 0 0,0 0 0 0 0,0 1-1 0 0,-1-1 1 0 0,1 0 0 0 0,0 0 0 0 0,-1 0-1 0 0,1 0 1 0 0,-1-1 0 0 0,1 1 0 0 0,-1 0 0 0 0,1 0-1 0 0,-1 0 1 0 0,0 0 0 0 0,0 0 0 0 0,1-1-1 0 0,-1 1 1 0 0,0 0 0 0 0,0 0 0 0 0,0 0-1 0 0,0 0 1 0 0,-1-1 0 0 0,1 1 0 0 0,0 0 0 0 0,0 0-1 0 0,-1 0 1 0 0,1 0 0 0 0,-1 0 0 0 0,1-1-1 0 0,-1 1 1 0 0,1 0 0 0 0,-1 0 0 0 0,0 0-1 0 0,1 0 1 0 0,-1 0 0 0 0,0 1 0 0 0,0-1 0 0 0,0 0-1 0 0,1 0 1 0 0,-1 0 0 0 0,0 1 0 0 0,0-1-1 0 0,0 1 1 0 0,0-1 0 0 0,-1 0-7 0 0,-56-49-651 0 0,-48-9-77 0 0,98 130 1263 0 0,27 220 438 0 0,-19-290-1300 0 0,2 8-880 0 0,3-5-5312 0 0,5-6-224 0 0</inkml:trace>
  <inkml:trace contextRef="#ctx0" brushRef="#br0" timeOffset="4717.341">3380 604 13845 0 0,'0'0'1820'0'0,"0"0"-1820"0"0,0 0-780 0 0,0 0 780 0 0,0 0 360 0 0,-42 0-20 0 0,20 0-164 0 0,-2 0-60 0 0,-5 0-116 0 0,3 0-252 0 0,1-2-1480 0 0,8-1-3428 0 0,2-4-3501 0 0</inkml:trace>
  <inkml:trace contextRef="#ctx0" brushRef="#br0" timeOffset="4984.854">3602 275 7281 0 0,'0'0'6656'0'0,"-5"7"-6052"0"0,-11 18-304 0 0,2 0 1 0 0,0 1-1 0 0,2 0 1 0 0,1 1-1 0 0,0 0 1 0 0,3 1 0 0 0,0 0-1 0 0,2 0 1 0 0,1 1-1 0 0,0 4-300 0 0,9 5-906 0 0,11-19-4282 0 0,2-16-2204 0 0</inkml:trace>
  <inkml:trace contextRef="#ctx0" brushRef="#br0" timeOffset="5281.699">3742 551 6493 0 0,'0'0'5591'0'0,"0"0"-5227"0"0,0 0-588 0 0,0 0 541 0 0,0 0 69 0 0,0 0-28 0 0,0 0-172 0 0,33 9 346 0 0,-30-10-544 0 0,-1 1 1 0 0,1-1-1 0 0,0 0 1 0 0,-1-1-1 0 0,1 1 1 0 0,-1 0 0 0 0,0-1-1 0 0,1 1 1 0 0,-1-1-1 0 0,0 0 1 0 0,0 0 0 0 0,0 0-1 0 0,0 0 1 0 0,0 0-1 0 0,0 0 1 0 0,-1 0-1 0 0,1-1 1 0 0,-1 1 0 0 0,0-1-1 0 0,1 1 1 0 0,-1-1-1 0 0,0 1 1 0 0,0-1-1 0 0,-1 0 1 0 0,1 1 0 0 0,-1-1-1 0 0,1 0 1 0 0,-1 0-1 0 0,0 0 1 0 0,0 1-1 0 0,0-1 1 0 0,0 0 0 0 0,-1 0-1 0 0,1 1 1 0 0,-1-1-1 0 0,1 0 1 0 0,-1 0-1 0 0,0 1 1 0 0,0-1 0 0 0,0 1-1 0 0,-1-1 1 0 0,1 1-1 0 0,0-1 1 0 0,-1 1 0 0 0,0 0-1 0 0,0 0 1 0 0,1 0-1 0 0,-1 0 1 0 0,0 0-1 0 0,-1 0 1 0 0,1 0 0 0 0,0 1-1 0 0,0-1 1 0 0,-1 1-1 0 0,1-1 1 0 0,-1 1-1 0 0,1 0 1 0 0,-1 0 0 0 0,-1 0 11 0 0,-3 1 17 0 0,-1 1 0 0 0,0 0 0 0 0,1 0 1 0 0,-1 0-1 0 0,1 1 0 0 0,0 0 1 0 0,-1 1-1 0 0,1-1 0 0 0,0 1 1 0 0,0 1-1 0 0,1 0 0 0 0,-1 0 0 0 0,1 0 1 0 0,0 0-1 0 0,0 1 0 0 0,0 0 1 0 0,1 0-1 0 0,-1 2-17 0 0,7-5 57 0 0,0 0 0 0 0,0 0 0 0 0,0 0 0 0 0,0-1 0 0 0,1 1 0 0 0,-1 0 0 0 0,1 0 0 0 0,-1-1-1 0 0,1 1 1 0 0,0-1 0 0 0,-1 1 0 0 0,1-1 0 0 0,0 0 0 0 0,0 0 0 0 0,0 0 0 0 0,0 0 0 0 0,0 0 0 0 0,0 0 0 0 0,0 0 0 0 0,1-1 0 0 0,-1 1 0 0 0,0-1 0 0 0,0 0 0 0 0,1 1 0 0 0,-1-1 0 0 0,0 0 0 0 0,0 0 0 0 0,1 0 0 0 0,-1-1 0 0 0,0 1-1 0 0,0-1 1 0 0,0 1 0 0 0,1-1-57 0 0,-1 1-4 0 0,16 1 106 0 0,-14-2-92 0 0,1 1 1 0 0,-1-1 0 0 0,0 1-1 0 0,0-1 1 0 0,0 1 0 0 0,0 1-1 0 0,1-1 1 0 0,-1 0 0 0 0,0 1-1 0 0,0 0 1 0 0,0 0 0 0 0,0 0-1 0 0,0 1 1 0 0,0-1 0 0 0,0 1-1 0 0,-1 0 1 0 0,1 0 0 0 0,0 0-1 0 0,-1 0 1 0 0,0 1 0 0 0,1 0-1 0 0,-1-1 1 0 0,0 1 0 0 0,0 0-1 0 0,-1 0 1 0 0,1 1 0 0 0,-1-1-1 0 0,1 1 1 0 0,-1-1 0 0 0,0 1-1 0 0,0 0 1 0 0,-1 0 0 0 0,1-1-1 0 0,-1 1 1 0 0,0 0 0 0 0,0 1-1 0 0,0 1-10 0 0,-1-3 45 0 0,0 1-1 0 0,0 0 1 0 0,-1 0-1 0 0,0 0 1 0 0,1-1-1 0 0,-1 1 1 0 0,-1 0-1 0 0,1-1 0 0 0,0 1 1 0 0,-1-1-1 0 0,0 1 1 0 0,0-1-1 0 0,0 0 1 0 0,0 1-1 0 0,-1-1 0 0 0,1 0 1 0 0,-1-1-1 0 0,1 1 1 0 0,-1 0-1 0 0,0-1 1 0 0,0 0-1 0 0,0 1 0 0 0,-1-1 1 0 0,1 0-1 0 0,0-1 1 0 0,-1 1-1 0 0,0-1 1 0 0,1 1-1 0 0,-1-1 1 0 0,0 0-1 0 0,1 0 0 0 0,-4 0-44 0 0,-48-7-3862 0 0,46 0-1807 0 0,1-5-2233 0 0</inkml:trace>
  <inkml:trace contextRef="#ctx0" brushRef="#br0" timeOffset="5531.673">4008 426 7537 0 0,'0'0'5016'0'0,"-5"7"-4184"0"0,-5 10-531 0 0,0 0 0 0 0,1 0 1 0 0,1 1-1 0 0,1 0 0 0 0,0 0 0 0 0,1 1 0 0 0,1 0 0 0 0,1 0 0 0 0,0 0 0 0 0,1 14-301 0 0,10-12-1901 0 0,7-15-4697 0 0,-1-6-1235 0 0</inkml:trace>
  <inkml:trace contextRef="#ctx0" brushRef="#br0" timeOffset="5781.65">4069 543 13105 0 0,'0'0'959'0'0,"0"0"-819"0"0,0 0 176 0 0,0 0-335 0 0,0 0-246 0 0,6 1-153 0 0,69 24-824 0 0,-71-23 1309 0 0,-1 0 1 0 0,1-1 0 0 0,-1 1 0 0 0,0 0 0 0 0,0 1 0 0 0,0-1 0 0 0,0 0 0 0 0,0 1 0 0 0,0 0 0 0 0,-1 0 0 0 0,1 0 0 0 0,-1 0 0 0 0,0 0 0 0 0,0 0 0 0 0,0 0-1 0 0,0 1 1 0 0,-1-1 0 0 0,1 1 0 0 0,-1-1 0 0 0,0 1 0 0 0,0 0 0 0 0,0-1 0 0 0,0 1 0 0 0,-1 0 0 0 0,0 0 0 0 0,0 0 0 0 0,0-1 0 0 0,0 1 0 0 0,0 0 0 0 0,-1 0-1 0 0,1 0 1 0 0,-1-1 0 0 0,-1 3-68 0 0,-66 40 781 0 0,35-50-3711 0 0,28-1-1293 0 0,4-4-3082 0 0</inkml:trace>
  <inkml:trace contextRef="#ctx0" brushRef="#br0" timeOffset="5948.449">4255 568 432 0 0,'0'0'10112'0'0,"0"0"-8014"0"0,0 0-1563 0 0,-5 6 103 0 0,1-2-473 0 0,0 1 0 0 0,0 0 0 0 0,1 0 0 0 0,-1 1 0 0 0,1-1 0 0 0,0 1 0 0 0,1 0 0 0 0,-1-1 0 0 0,1 1 0 0 0,0 0 0 0 0,1 1 0 0 0,-1-1 0 0 0,1 0 1 0 0,0 0-1 0 0,1 1 0 0 0,0-1 0 0 0,0 0 0 0 0,0 1 0 0 0,0-1 0 0 0,2 3-165 0 0,54 22-2265 0 0,-53-30 1848 0 0,17-3-6216 0 0,-7-5-952 0 0</inkml:trace>
  <inkml:trace contextRef="#ctx0" brushRef="#br0" timeOffset="6120.31">4410 518 10305 0 0,'0'0'2405'0'0,"3"7"-1802"0"0,31 164 2881 0 0,-34-167-3513 0 0,0 0 0 0 0,1 1 0 0 0,-2-1 0 0 0,1 0 1 0 0,0 0-1 0 0,-1 1 0 0 0,0-1 0 0 0,0 0 1 0 0,0 0-1 0 0,0 0 0 0 0,-1 0 0 0 0,0 0 0 0 0,1 0 1 0 0,-1 0-1 0 0,-1 0 0 0 0,1-1 0 0 0,-1 1 1 0 0,1-1-1 0 0,-1 0 0 0 0,0 1 0 0 0,0-1 0 0 0,0-1 1 0 0,-1 1-1 0 0,1 0 0 0 0,-1-1 0 0 0,1 0 1 0 0,-1 1-1 0 0,0-2 0 0 0,0 1 0 0 0,0 0 0 0 0,0-1 1 0 0,0 0-1 0 0,0 0 0 0 0,-1 0 0 0 0,1 0 1 0 0,0-1-1 0 0,-1 1 0 0 0,1-1 0 0 0,0 0 0 0 0,-1 0 29 0 0,-11-3-3288 0 0,1-9-4177 0 0</inkml:trace>
  <inkml:trace contextRef="#ctx0" brushRef="#br0" timeOffset="6385.907">4653 370 9853 0 0,'0'0'1117'0'0,"5"7"-672"0"0,5 8-191 0 0,-1 0-1 0 0,0 0 1 0 0,-1 1 0 0 0,-1 0 0 0 0,0 1-1 0 0,-1-1 1 0 0,-1 1 0 0 0,-1 0-1 0 0,0 1 1 0 0,-2-1 0 0 0,0 1-1 0 0,0 0 1 0 0,-2-1 0 0 0,0 1-1 0 0,-2 6-253 0 0,-45 110 670 0 0,41-125-900 0 0,-1-1 0 0 0,1 0 0 0 0,-2-1 0 0 0,1 0 0 0 0,-1 0 0 0 0,0 0-1 0 0,0-1 1 0 0,-1-1 0 0 0,0 1 0 0 0,0-1 0 0 0,0-1 0 0 0,-1 0 0 0 0,-6 2 230 0 0,-8 1-5323 0 0,-4-6-2253 0 0</inkml:trace>
  <inkml:trace contextRef="#ctx0" brushRef="#br0" timeOffset="6729.624">4557 967 8069 0 0,'0'0'1676'0'0,"-9"0"-943"0"0,-502-21 4082 0 0,-138-6-2782 0 0,373 19-2077 0 0,241 21-967 0 0,27 7-2702 0 0,10-16-1238 0 0,5-3-2656 0 0</inkml:trace>
  <inkml:trace contextRef="#ctx0" brushRef="#br0" timeOffset="58776.734">2019 231 768 0 0,'0'0'592'0'0,"0"0"-381"0"0,0 0-39 0 0,0 0 211 0 0,0 0 879 0 0,0 0-366 0 0,0 0-289 0 0,0 0-112 0 0,0 0-136 0 0,-19-25 1230 0 0,-17 3-1039 0 0,-1 2 0 0 0,-1 1 0 0 0,-1 2 0 0 0,0 1 0 0 0,-1 3 0 0 0,-1 1 0 0 0,-23-3-550 0 0,4 1 83 0 0,0 3 1 0 0,0 3-1 0 0,-1 2 0 0 0,0 3 0 0 0,0 3 0 0 0,0 2 0 0 0,0 3 0 0 0,0 3 0 0 0,1 2 1 0 0,0 3-1 0 0,1 2 0 0 0,-57 24-83 0 0,94-29-1257 0 0,8-2-2851 0 0,13-7-1253 0 0</inkml:trace>
  <inkml:trace contextRef="#ctx0" brushRef="#br0" timeOffset="60183.257">4324 93 2644 0 0,'0'0'7010'0'0,"-9"-7"-5373"0"0,-13-6-1503 0 0,-1 1 0 0 0,-1 2 0 0 0,0 0-1 0 0,0 1 1 0 0,-1 1 0 0 0,0 1 0 0 0,0 2 0 0 0,-1 0 0 0 0,1 2 0 0 0,-1 1-1 0 0,0 1 1 0 0,0 1 0 0 0,0 1 0 0 0,0 1 0 0 0,1 1 0 0 0,-1 2 0 0 0,1 1-1 0 0,0 0 1 0 0,0 2 0 0 0,1 1 0 0 0,-9 5-134 0 0,-66 30 327 0 0,60-22-4349 0 0,34-19-188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0:55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53 4516 0 0,'0'0'1509'0'0,"0"0"-437"0"0,0 0-747 0 0,-3-6-178 0 0,3 3-119 0 0,-1 1-1 0 0,1 0 1 0 0,-1 0-1 0 0,0-1 1 0 0,1 1-1 0 0,-1 0 0 0 0,0 0 1 0 0,-1 0-1 0 0,1 0 1 0 0,0 0-1 0 0,0 0 1 0 0,-1 0-1 0 0,0 0 1 0 0,1 1-1 0 0,-1-1 0 0 0,0 1 1 0 0,1-1-1 0 0,-1 1 1 0 0,0 0-1 0 0,0-1 1 0 0,0 1-1 0 0,0 0 1 0 0,-1 0-1 0 0,1 0 0 0 0,0 1 1 0 0,0-1-1 0 0,-1 0 1 0 0,1 1-1 0 0,0 0 1 0 0,0-1-1 0 0,-1 1 1 0 0,1 0-1 0 0,0 0 0 0 0,-1 0 1 0 0,1 1-1 0 0,0-1 1 0 0,-1 1-1 0 0,1-1 1 0 0,0 1-1 0 0,0 0 1 0 0,-1-1-1 0 0,1 1 0 0 0,0 0 1 0 0,0 0-1 0 0,0 1 1 0 0,0-1-1 0 0,0 0 1 0 0,0 1-1 0 0,1-1 0 0 0,-2 2-27 0 0,1-1 49 0 0,-1 1 0 0 0,1-1-1 0 0,0 1 1 0 0,-1-1-1 0 0,1 1 1 0 0,0 0-1 0 0,1 0 1 0 0,-1 0 0 0 0,1 0-1 0 0,-1 0 1 0 0,1 0-1 0 0,0 1 1 0 0,0-1-1 0 0,0 0 1 0 0,0 1 0 0 0,1-1-1 0 0,0 0 1 0 0,-1 1-1 0 0,1-1 1 0 0,0 1-1 0 0,1-1 1 0 0,-1 0 0 0 0,0 1-1 0 0,1-1 1 0 0,0 1-1 0 0,0-1 1 0 0,0 0-1 0 0,0 0 1 0 0,1 0 0 0 0,-1 0-1 0 0,1 0 1 0 0,0 0-1 0 0,0 0 1 0 0,0 0-1 0 0,0 0 1 0 0,0-1-1 0 0,0 1 1 0 0,1-1 0 0 0,0 0-1 0 0,-1 1 1 0 0,1-1-1 0 0,0-1 1 0 0,0 1-1 0 0,0 0 1 0 0,3 1-49 0 0,36-7 645 0 0,-39 3-633 0 0,0 0 1 0 0,0 0 0 0 0,0 0 0 0 0,0 1 0 0 0,0 0 0 0 0,0-1 0 0 0,0 1 0 0 0,0 0-1 0 0,0 1 1 0 0,-1-1 0 0 0,1 0 0 0 0,0 1 0 0 0,0 0 0 0 0,0 0 0 0 0,0 0 0 0 0,0 0 0 0 0,-1 0-1 0 0,1 0 1 0 0,0 1 0 0 0,-1-1 0 0 0,1 1 0 0 0,-1-1 0 0 0,0 1 0 0 0,1 0 0 0 0,-1 0-1 0 0,0 1 1 0 0,0-1 0 0 0,0 0 0 0 0,0 1-13 0 0,2 2 92 0 0,-1 0 0 0 0,0-1 0 0 0,1 1 0 0 0,-2 0 0 0 0,1 1 1 0 0,-1-1-1 0 0,1 0 0 0 0,-1 1 0 0 0,-1-1 0 0 0,1 1 0 0 0,-1 0 0 0 0,0 0 0 0 0,0-1 0 0 0,-1 1 0 0 0,0 0 0 0 0,0 0 0 0 0,0 0 1 0 0,-1 0-1 0 0,0-1 0 0 0,0 1 0 0 0,0 0 0 0 0,-1-1 0 0 0,1 1 0 0 0,-3 4-92 0 0,-55 17-2731 0 0,49-28-1522 0 0,1-6-3102 0 0</inkml:trace>
  <inkml:trace contextRef="#ctx0" brushRef="#br0" timeOffset="281.438">324 206 11429 0 0,'0'0'915'0'0,"0"0"-668"0"0,0 0-162 0 0,5-1 44 0 0,-1 0-135 0 0,0 1 0 0 0,0 0 0 0 0,0 0 1 0 0,0 0-1 0 0,0 1 0 0 0,0-1 0 0 0,0 1 0 0 0,-1 0 0 0 0,1 0 0 0 0,0 0 0 0 0,0 1 0 0 0,-1-1 0 0 0,1 1 1 0 0,-1 0-1 0 0,1 0 0 0 0,-1 0 0 0 0,0 0 0 0 0,0 1 0 0 0,0-1 0 0 0,0 1 0 0 0,0 0 0 0 0,0 0 0 0 0,-1 0 1 0 0,0 0-1 0 0,1 1 0 0 0,-1-1 0 0 0,0 1 6 0 0,0-1 48 0 0,0 0 0 0 0,-1 0 0 0 0,1 1 0 0 0,-1-1 0 0 0,0 0 0 0 0,0 1 0 0 0,0-1 0 0 0,0 1 0 0 0,-1-1 0 0 0,1 1 0 0 0,-1-1 0 0 0,0 1 1 0 0,0-1-1 0 0,0 1 0 0 0,0 0 0 0 0,-1-1 0 0 0,0 1 0 0 0,1-1 0 0 0,-1 0 0 0 0,0 1 0 0 0,-1-1 0 0 0,1 1 0 0 0,-1-1 0 0 0,1 0 0 0 0,-1 0 0 0 0,0 0 0 0 0,0 0 0 0 0,0 0 0 0 0,-1-1 0 0 0,1 1 1 0 0,-1-1-1 0 0,1 1 0 0 0,-1-1 0 0 0,0 0 0 0 0,-3 2-48 0 0,-6 10-2 0 0,66-7 1601 0 0,30-12-2529 0 0,-27 1-6028 0 0,-29 2-163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19.2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8505 0 0,'0'0'956'0'0,"0"0"-499"0"0,0 0 103 0 0,4 8 530 0 0,7 33 213 0 0,-1 0 0 0 0,-1 0 0 0 0,-3 1-1 0 0,-2 0 1 0 0,0 38-1303 0 0,-2-49 39 0 0,0-31-38 0 0,-1 0 0 0 0,1-1 0 0 0,0 1 0 0 0,0 0 0 0 0,0-1 0 0 0,-1 0 0 0 0,1 1 0 0 0,0-1 0 0 0,-1 0 0 0 0,1 0 1 0 0,-1 0-1 0 0,1 0 0 0 0,-1 0 0 0 0,1 0 0 0 0,-1 0 0 0 0,0-1 0 0 0,1 1 0 0 0,-1 0 0 0 0,0-1 0 0 0,0 1 0 0 0,0-1 0 0 0,0 1 0 0 0,0-1 0 0 0,0 0 0 0 0,-1 1 0 0 0,1-1 0 0 0,0 0 0 0 0,-1 0 0 0 0,1 1 0 0 0,-1-1 0 0 0,0 0 0 0 0,0 0 1 0 0,0 0-1 0 0,0 0 0 0 0,0 1 0 0 0,0-1 0 0 0,0 0 0 0 0,0 0 0 0 0,-1-1-1 0 0,11-18-536 0 0,-8 19 528 0 0,-1-1 0 0 0,0 1 0 0 0,1 1 0 0 0,-1-1-1 0 0,1 0 1 0 0,0 0 0 0 0,0 1 0 0 0,0-1 0 0 0,0 0-1 0 0,0 1 1 0 0,0 0 0 0 0,0 0 0 0 0,0-1 0 0 0,0 1 0 0 0,1 1-1 0 0,-1-1 1 0 0,0 0 0 0 0,1 0 0 0 0,-1 1 0 0 0,0-1-1 0 0,1 1 1 0 0,-1 0 0 0 0,1 0 0 0 0,-1 0 0 0 0,1 0 0 0 0,-1 0-1 0 0,1 1 1 0 0,-1-1 0 0 0,0 1 0 0 0,1-1 0 0 0,-1 1-1 0 0,0 0 1 0 0,1 0 0 0 0,-1 0 0 0 0,0 0 0 0 0,0 0 0 0 0,0 1-1 0 0,0-1 1 0 0,0 1 0 0 0,0-1 0 0 0,1 2 8 0 0,1 0 70 0 0,1 0 0 0 0,-1 1 1 0 0,0-1-1 0 0,0 1 0 0 0,0 0 0 0 0,0 0 1 0 0,-1 0-1 0 0,0 1 0 0 0,1-1 1 0 0,-2 1-1 0 0,1 0 0 0 0,0 0 0 0 0,-1 0 1 0 0,0 0-1 0 0,0 0 0 0 0,-1 1 0 0 0,1-1 1 0 0,-1 4-71 0 0,-2 3-393 0 0,3 12 531 0 0,2-23-3883 0 0,5-5-3790 0 0,-2-1 626 0 0</inkml:trace>
  <inkml:trace contextRef="#ctx0" brushRef="#br0" timeOffset="234.354">412 341 11445 0 0,'0'0'2520'0'0,"0"0"-1824"0"0,22 34 12 0 0,-21-19 477 0 0,2 4-265 0 0,-3-3-276 0 0,0 0-188 0 0,-4 0-248 0 0,0-2-144 0 0,0 0-64 0 0,0-2-84 0 0,2 0-892 0 0,0-5-821 0 0,4-3-3731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1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13 7161 0 0,'0'0'6332'0'0,"0"0"-5364"0"0,0 0-424 0 0,0 0-368 0 0,0 0 252 0 0,0 0-80 0 0,0 0 60 0 0,-42 0-119 0 0,21 0-233 0 0,-2 0-56 0 0,-2 1 0 0 0,1 0-12 0 0,1-1-681 0 0,4 0-919 0 0,6-2-1572 0 0,5-10-6229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2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9 12317 0 0,'0'0'2304'0'0,"0"0"-1496"0"0,0 0-596 0 0,0 0-212 0 0,-61-1 288 0 0,23 1-288 0 0,-10 0-64 0 0,4 0-1892 0 0,12 0-3156 0 0,4-8-3685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7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15045 0 0,'0'0'3405'0'0,"0"0"-2529"0"0,0 0-762 0 0,3 6-64 0 0,16 110 652 0 0,-18-116-684 0 0,0 1 0 0 0,1-1 0 0 0,-1 1 0 0 0,1-1 0 0 0,-1 0 0 0 0,0 1 0 0 0,1-1 0 0 0,-1 0 0 0 0,1 0 0 0 0,-1 0 0 0 0,1 0 0 0 0,-1-1 0 0 0,1 1 0 0 0,-1 0 0 0 0,0 0 0 0 0,1-1 0 0 0,-1 1 0 0 0,0-1 0 0 0,1 0 0 0 0,-1 1 0 0 0,0-1 0 0 0,1 0 0 0 0,-1 0 0 0 0,0 1 0 0 0,0-1 0 0 0,0 0 0 0 0,0 0 0 0 0,0 0 0 0 0,0 0 0 0 0,0-1 0 0 0,0 1 0 0 0,0 0 0 0 0,-1 0 0 0 0,1-1 0 0 0,0 1 0 0 0,-1 0 0 0 0,1-1 0 0 0,-1 1 0 0 0,0 0 0 0 0,1-1 0 0 0,-1 1 0 0 0,0-1 0 0 0,0 1 0 0 0,0 0 0 0 0,0-1 0 0 0,0 1 0 0 0,0-1 0 0 0,0 1 0 0 0,0-1 0 0 0,0 1 0 0 0,-1-1 0 0 0,0 0-18 0 0,1-1-86 0 0,0 1 1 0 0,0 0 0 0 0,0-1-1 0 0,0 1 1 0 0,-1-1-1 0 0,1 1 1 0 0,-1 0-1 0 0,1-1 1 0 0,-1 1-1 0 0,0 0 1 0 0,0 0-1 0 0,0 0 1 0 0,-1-1 0 0 0,1 1-1 0 0,0 0 1 0 0,-1 0-1 0 0,1 1 1 0 0,-1-1-1 0 0,0 0 1 0 0,1 0-1 0 0,-1 1 1 0 0,0-1-1 0 0,0 1 1 0 0,0 0 0 0 0,0-1-1 0 0,-1 1 1 0 0,1 0-1 0 0,0 0 1 0 0,-1 0 85 0 0,-29-9-7322 0 0,17 6-1466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5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0 379 7737 0 0,'0'0'6396'0'0,"0"0"-4756"0"0,0 0-894 0 0,0 0 117 0 0,0 0 153 0 0,0 0-173 0 0,0 0-414 0 0,4 1-301 0 0,5-3-115 0 0,0 0 1 0 0,0-1-1 0 0,0 0 0 0 0,0 0 1 0 0,-1-1-1 0 0,1 0 1 0 0,-1 0-1 0 0,0-1 1 0 0,0-1-1 0 0,-1 1 0 0 0,0-1 1 0 0,0 0-1 0 0,0-1 1 0 0,0 1-1 0 0,-1-1 0 0 0,0-1 1 0 0,-1 1-1 0 0,0-1 1 0 0,0 0-1 0 0,-1 0 1 0 0,1-1-1 0 0,-2 1 0 0 0,1-1 1 0 0,-1 0-1 0 0,1-9-13 0 0,-1 7-95 0 0,-1 0-1 0 0,-1 0 1 0 0,1 0-1 0 0,-2 0 1 0 0,0 0 0 0 0,0-1-1 0 0,-1 1 1 0 0,0 0-1 0 0,-1 0 1 0 0,-1 0 0 0 0,1 0-1 0 0,-2 0 1 0 0,1 0-1 0 0,-2 1 1 0 0,1 0-1 0 0,-1 0 1 0 0,-3-4 95 0 0,8 13-14 0 0,-1 0 0 0 0,1 1 1 0 0,0-1-1 0 0,0 0 0 0 0,0 1 0 0 0,-1-1 0 0 0,1 0 0 0 0,0 1 1 0 0,-1-1-1 0 0,1 0 0 0 0,-1 1 0 0 0,1-1 0 0 0,0 0 0 0 0,-1 1 1 0 0,0-1-1 0 0,1 1 0 0 0,-1-1 0 0 0,1 1 0 0 0,-1 0 0 0 0,1-1 1 0 0,-1 1-1 0 0,0-1 0 0 0,1 1 0 0 0,-1 0 0 0 0,0 0 0 0 0,0-1 1 0 0,1 1-1 0 0,-1 0 0 0 0,0 0 0 0 0,1 0 0 0 0,-1 0 0 0 0,0 0 1 0 0,0 0-1 0 0,1 0 0 0 0,-1 0 0 0 0,0 0 0 0 0,0 0 0 0 0,1 0 1 0 0,-1 0-1 0 0,0 1 0 0 0,0-1 0 0 0,1 0 0 0 0,-1 1 0 0 0,0-1 1 0 0,1 0-1 0 0,-1 1 0 0 0,1-1 0 0 0,-1 1 0 0 0,0-1 0 0 0,1 1 1 0 0,-1-1-1 0 0,1 1 0 0 0,-1-1 0 0 0,1 1 0 0 0,0-1 0 0 0,-1 1 1 0 0,1 0-1 0 0,-1-1 0 0 0,1 1 0 0 0,0 0 0 0 0,0-1 0 0 0,-1 1 1 0 0,1 0-1 0 0,0 0 14 0 0,-16 52-151 0 0,15-49 193 0 0,-8 35 166 0 0,2 1-1 0 0,1 0 1 0 0,2 1-1 0 0,2-1 1 0 0,3 32-208 0 0,-1-69 30 0 0,0 0 0 0 0,0 0 0 0 0,0 0 0 0 0,0 0-1 0 0,0 0 1 0 0,1 0 0 0 0,-1 1 0 0 0,1-1 0 0 0,0 0 0 0 0,0 0 0 0 0,0-1 0 0 0,0 1-1 0 0,0 0 1 0 0,1 0 0 0 0,0 0 0 0 0,-1-1 0 0 0,1 1 0 0 0,0-1 0 0 0,0 0 0 0 0,0 1 0 0 0,0-1-1 0 0,1 0 1 0 0,-1 0 0 0 0,1 0 0 0 0,-1 0 0 0 0,1-1 0 0 0,0 1 0 0 0,-1-1 0 0 0,1 0-1 0 0,0 0 1 0 0,0 0 0 0 0,0 0 0 0 0,0 0 0 0 0,0 0 0 0 0,0-1 0 0 0,0 1 0 0 0,0-1-1 0 0,1 0 1 0 0,-1 0 0 0 0,0 0 0 0 0,0-1 0 0 0,0 1 0 0 0,0-1 0 0 0,0 1 0 0 0,0-1 0 0 0,0 0-1 0 0,0 0 1 0 0,0-1 0 0 0,2 0-30 0 0,3-7-177 0 0,-6 7 127 0 0,0-1 0 0 0,0 0 0 0 0,0 0 1 0 0,0 1-1 0 0,0-1 0 0 0,0 1 0 0 0,1 0 0 0 0,-1 0 0 0 0,1 0 0 0 0,-1 0 1 0 0,1 0-1 0 0,0 0 0 0 0,0 1 0 0 0,0-1 0 0 0,0 1 0 0 0,0 0 0 0 0,0 0 1 0 0,0 0-1 0 0,1 0 0 0 0,-1 1 0 0 0,0-1 0 0 0,1 1 0 0 0,-1 0 0 0 0,0 0 1 0 0,0 0-1 0 0,1 0 0 0 0,-1 0 0 0 0,0 1 0 0 0,0 0 0 0 0,1 0 0 0 0,-1-1 0 0 0,0 2 1 0 0,0-1-1 0 0,0 0 0 0 0,0 1 0 0 0,2 1 50 0 0,71 79 1259 0 0,-47-144-2029 0 0,-23 63 825 0 0,0 0 1 0 0,-1 1-1 0 0,1-1 0 0 0,-1 1 1 0 0,0 0-1 0 0,1 1 1 0 0,-1-1-1 0 0,0 1 1 0 0,-1 0-1 0 0,1 0 1 0 0,0 1-1 0 0,-1-1 1 0 0,1 1-1 0 0,-1 0 0 0 0,0 0 1 0 0,-1 1-1 0 0,1-1 1 0 0,-1 1-1 0 0,0 0 1 0 0,0 0-1 0 0,0 0 1 0 0,-1 0-1 0 0,1 0 0 0 0,0 5-55 0 0,-4-11-6 0 0,0-1 0 0 0,0 1 0 0 0,1-1 0 0 0,-1 0 0 0 0,0 1-1 0 0,0-1 1 0 0,1 0 0 0 0,-1 0 0 0 0,1 0 0 0 0,0 1 0 0 0,0-1-1 0 0,-1 0 1 0 0,1 0 0 0 0,0 0 0 0 0,0 0 0 0 0,1 1 0 0 0,-1-1-1 0 0,0 0 1 0 0,1 0 0 0 0,-1 0 0 0 0,1 1 0 0 0,-1-1 0 0 0,1 0-1 0 0,0 0 1 0 0,0 1 0 0 0,0-1 0 0 0,0 1 0 0 0,0-1 0 0 0,0 1-1 0 0,0-1 1 0 0,0 1 0 0 0,1 0 0 0 0,-1-1 0 0 0,1 1 0 0 0,-1 0-1 0 0,1 0 1 0 0,-1 0 0 0 0,1 0 0 0 0,-1 0 0 0 0,1 1 0 0 0,0-1-1 0 0,0 0 1 0 0,-1 1 0 0 0,1-1 0 0 0,0 1 0 0 0,0 0 0 0 0,0-1-1 0 0,-1 1 1 0 0,1 0 0 0 0,0 0 0 0 0,0 0 0 0 0,0 0 0 0 0,0 1-1 0 0,-1-1 1 0 0,1 0 0 0 0,0 1 0 0 0,0-1 0 0 0,0 1 0 0 0,-1 0-1 0 0,1 0 7 0 0,26 11 102 0 0,-24-9-3557 0 0,-2 0-3711 0 0,-2-12-1683 0 0</inkml:trace>
  <inkml:trace contextRef="#ctx0" brushRef="#br0" timeOffset="249.97">533 71 18238 0 0,'0'0'2100'0'0,"0"0"-1968"0"0,0 0-132 0 0,0 0-208 0 0,0 0 100 0 0,0 0-76 0 0,0 0 72 0 0,0 0-388 0 0,0 0-460 0 0,0 0-1745 0 0,5 13-5071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6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12225 0 0,'0'0'2447'0'0,"0"0"-1410"0"0,0 0-269 0 0,0 0 231 0 0,0 0-258 0 0,0 0-626 0 0,0 9 13 0 0,-29 307 978 0 0,29-318-1124 0 0,0-1 0 0 0,0 0 0 0 0,0 0 1 0 0,0 1-1 0 0,0-1 0 0 0,1 0 0 0 0,-1 1 1 0 0,1-1-1 0 0,-1 0 0 0 0,1 1 0 0 0,0-1 0 0 0,0 1 1 0 0,1-1-1 0 0,-1 1 0 0 0,0 0 0 0 0,1-1 0 0 0,-1 1 1 0 0,1 0-1 0 0,0 0 0 0 0,0 0 0 0 0,0 0 1 0 0,0 0-1 0 0,0 1 0 0 0,0-1 0 0 0,0 1 0 0 0,1-1 1 0 0,-1 1-1 0 0,0 0 0 0 0,1-1 0 0 0,-1 1 0 0 0,1 1 1 0 0,0-1-1 0 0,-1 0 0 0 0,1 1 0 0 0,0-1 1 0 0,-1 1-1 0 0,1 0 0 0 0,0 0 0 0 0,-1 0 0 0 0,1 0 1 0 0,0 0-1 0 0,0 1 0 0 0,-1-1 0 0 0,1 1 0 0 0,-1-1 1 0 0,2 2 17 0 0,1 0 40 0 0,0 1 0 0 0,0 1 1 0 0,-1-1-1 0 0,1 1 0 0 0,-1 0 1 0 0,1 0-1 0 0,-1 0 0 0 0,-1 1 1 0 0,1-1-1 0 0,0 1 0 0 0,-1 0 0 0 0,0 0 1 0 0,0 0-1 0 0,-1 0 0 0 0,0 1 1 0 0,1-1-1 0 0,-2 1 0 0 0,1-1 1 0 0,-1 1-1 0 0,1 3-40 0 0,8 21 155 0 0,-7-25-1426 0 0,0-7-6457 0 0,0-7-90 0 0</inkml:trace>
  <inkml:trace contextRef="#ctx0" brushRef="#br0" timeOffset="312.467">294 332 6869 0 0,'0'0'6380'0'0,"6"1"-4539"0"0,112 29 2672 0 0,56 9-3327 0 0,-174-40-1231 0 0,-1 1 0 0 0,1 0 0 0 0,-1 0-1 0 0,0-1 1 0 0,1 1 0 0 0,-1-1 0 0 0,1 1 0 0 0,-1 0 0 0 0,1-1-1 0 0,-1 1 1 0 0,1-1 0 0 0,0 1 0 0 0,-1-1 0 0 0,1 1-1 0 0,0-1 1 0 0,-1 1 0 0 0,1-1 0 0 0,0 0 0 0 0,-1 1-1 0 0,1-1 1 0 0,0 1 0 0 0,0-1 0 0 0,0 0 0 0 0,0 1 0 0 0,0-1-1 0 0,-1 0 1 0 0,1 1 0 0 0,0-1 0 0 0,1 0 0 0 0,-1 1-1 0 0,0-1 1 0 0,0 1 0 0 0,0-1 0 0 0,0 0 0 0 0,0 1-1 0 0,1-1 1 0 0,-1 0 0 0 0,0 1 0 0 0,0-1 0 0 0,1 1 0 0 0,-1-1-1 0 0,0 1 1 0 0,1-1 0 0 0,-1 1 0 0 0,1-1 0 0 0,-1 1-1 0 0,1-1 1 0 0,-1 1 0 0 0,1 0 0 0 0,-1-1 0 0 0,1 1-1 0 0,-1 0 1 0 0,1-1 0 0 0,0 1 0 0 0,-1 0 0 0 0,1 0 0 0 0,-1-1-1 0 0,2 1 46 0 0,-21-34-922 0 0,54 62 2894 0 0,-33-25-1929 0 0,1 0 1 0 0,-1 1-1 0 0,0-1 0 0 0,-1 1 1 0 0,1 0-1 0 0,-1 0 0 0 0,1-1 1 0 0,-1 1-1 0 0,0 0 1 0 0,-1 0-1 0 0,1 0 0 0 0,-1 0 1 0 0,1 0-1 0 0,-1 1 1 0 0,0-1-1 0 0,-1 0 0 0 0,1 0 1 0 0,-1 0-1 0 0,0 0 1 0 0,0 0-1 0 0,0 0 0 0 0,0-1 1 0 0,-1 1-1 0 0,1 0 0 0 0,-1-1 1 0 0,0 1-1 0 0,0-1 1 0 0,-1 1-1 0 0,1-1 0 0 0,-1 0 1 0 0,-1 2-44 0 0,-44 25-2457 0 0,38-29-2419 0 0,4-5-5078 0 0</inkml:trace>
  <inkml:trace contextRef="#ctx0" brushRef="#br0" timeOffset="19924.078">245 491 980 0 0,'0'0'515'0'0,"0"0"897"0"0,0 0 2592 0 0,0 0-1901 0 0,0 0-975 0 0,0 0-146 0 0,0 0-44 0 0,0 0-243 0 0,3 4 4970 0 0,-2-1-5981 0 0,6 126 1114 0 0,-7-128-1057 0 0,-4 20 939 0 0,7-12-5284 0 0,10-12-5657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58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 3928 0 0,'0'0'5608'0'0,"0"0"-3574"0"0,0 0-1298 0 0,0 0-305 0 0,0 0 5 0 0,0 0 328 0 0,-2 7 246 0 0,-2 8-634 0 0,-1 0-1 0 0,0 0 1 0 0,-1-1-1 0 0,-1 0 1 0 0,0-1-1 0 0,-1 1 1 0 0,-1-1-1 0 0,0-1 1 0 0,0 0-1 0 0,-9 8-375 0 0,-75 66-990 0 0,79-80-4108 0 0,12-6-1115 0 0</inkml:trace>
  <inkml:trace contextRef="#ctx0" brushRef="#br0" timeOffset="249.974">45 58 11197 0 0,'0'0'1516'0'0,"0"0"-1056"0"0,21 41 836 0 0,-11-22 0 0 0,6 5-511 0 0,1-2-201 0 0,-1-2-164 0 0,0 0-60 0 0,-1-2-112 0 0,-5-4-100 0 0,1-1-100 0 0,-5-3-48 0 0,1 0-52 0 0,-6-3-540 0 0,-1-4-1073 0 0,0-1-2627 0 0,-1-7-5481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9:38.34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2122 255 5837 0 0,'0'0'5951'0'0,"0"0"-4039"0"0,0 0-1456 0 0,0 0 83 0 0,0 0-175 0 0,0 0-728 0 0,-1 6 378 0 0,0 3-87 0 0,-1 76 1246 0 0,2-83-1102 0 0,0 0 1 0 0,1-1-1 0 0,-1 1 0 0 0,1-1 1 0 0,0 1-1 0 0,-1-1 0 0 0,1 1 1 0 0,0-1-1 0 0,0 1 0 0 0,0-1 1 0 0,0 0-1 0 0,0 1 0 0 0,0-1 1 0 0,0 0-1 0 0,1 0 0 0 0,-1 0 1 0 0,0 0-1 0 0,1 0 0 0 0,-1 0 0 0 0,1 0 1 0 0,-1 0-1 0 0,1-1 0 0 0,-1 1 1 0 0,1 0-1 0 0,0-1 0 0 0,-1 0 1 0 0,1 1-1 0 0,-1-1 0 0 0,1 0 1 0 0,0 0-1 0 0,0 0 0 0 0,-1 0 1 0 0,1 0-1 0 0,0 0 0 0 0,-1 0 1 0 0,1 0-1 0 0,0-1 0 0 0,-1 1 1 0 0,1-1-1 0 0,-1 1 0 0 0,1-1 1 0 0,-1 0-1 0 0,1 0 0 0 0,-1 0 0 0 0,1 0 1 0 0,-1 0-1 0 0,0 0 0 0 0,1 0 1 0 0,-1 0-1 0 0,0 0-71 0 0,2 0 25 0 0,-1 0 0 0 0,0 0-1 0 0,0 0 1 0 0,1 0 0 0 0,-1 0 0 0 0,0-1-1 0 0,0 1 1 0 0,0 0 0 0 0,-1-1 0 0 0,1 0-1 0 0,0 1 1 0 0,0-1 0 0 0,-1 0-1 0 0,1 0 1 0 0,-1 0 0 0 0,0 0 0 0 0,1 0-1 0 0,-1 0 1 0 0,0-1 0 0 0,0 1 0 0 0,-1 0-1 0 0,1 0 1 0 0,0-1 0 0 0,-1 1 0 0 0,1-1-1 0 0,-1 1 1 0 0,0 0 0 0 0,0-1 0 0 0,0 1-1 0 0,0-1 1 0 0,0 1 0 0 0,0-1 0 0 0,-1 1-1 0 0,1 0 1 0 0,-1-1 0 0 0,0 1-1 0 0,0 0 1 0 0,1-1 0 0 0,-2 1 0 0 0,1 0-1 0 0,0 0 1 0 0,0 0 0 0 0,-1 0 0 0 0,0-1-25 0 0,-65-30-5072 0 0,52 33-136 0 0,0 0-3020 0 0</inkml:trace>
  <inkml:trace contextRef="#ctx0" brushRef="#br0" timeOffset="5498.642">4427 41 15249 0 0,'2'9'1321'0'0,"8"333"1993"0"0,20-397-3776 0 0,-30 52 468 0 0,1 0 0 0 0,-1 0 1 0 0,1 0-1 0 0,0 1 0 0 0,-1-1 0 0 0,2 0 1 0 0,-1 0-1 0 0,0 1 0 0 0,0-1 1 0 0,1 1-1 0 0,-1-1 0 0 0,1 1 0 0 0,0 0 1 0 0,0 0-1 0 0,0-1 0 0 0,0 1 1 0 0,0 1-1 0 0,0-1 0 0 0,0 0 0 0 0,1 0 1 0 0,-1 1-1 0 0,1-1 0 0 0,-1 1 1 0 0,1 0-1 0 0,0 0 0 0 0,-1 0 0 0 0,1 0 1 0 0,0 0-1 0 0,0 1 0 0 0,0-1 0 0 0,0 1 1 0 0,-1 0-1 0 0,1 0 0 0 0,0 0 1 0 0,0 0-1 0 0,0 0 0 0 0,0 0 0 0 0,0 1 1 0 0,0 0-1 0 0,-1-1 0 0 0,1 1 1 0 0,0 0-1 0 0,-1 0 0 0 0,1 1 0 0 0,0-1 1 0 0,-1 1-1 0 0,1-1 0 0 0,-1 1 1 0 0,0 0-1 0 0,0-1 0 0 0,0 1 0 0 0,0 1 1 0 0,0-1-1 0 0,0 0 0 0 0,0 0 1 0 0,0 1-1 0 0,0 0-6 0 0,29 85 698 0 0,-40-48-3054 0 0,6-36-2020 0 0,2-8-7090 0 0</inkml:trace>
  <inkml:trace contextRef="#ctx0" brushRef="#br0" timeOffset="-640.564">1343 1 3724 0 0,'0'0'2215'0'0,"0"0"356"0"0,0 0-917 0 0,0 0-372 0 0,0 0-230 0 0,2 6-384 0 0,4 20-188 0 0,-2-1-1 0 0,-1 1 1 0 0,-1 0-1 0 0,0 0 1 0 0,-3 0 0 0 0,0 1-1 0 0,-1-1 1 0 0,-5 17-480 0 0,10-51 16 0 0,1 0 1 0 0,-1 0 0 0 0,1 0-1 0 0,0 1 1 0 0,1 0-1 0 0,0 0 1 0 0,0 0 0 0 0,0 0-1 0 0,1 1 1 0 0,0 0-1 0 0,0 0 1 0 0,1 1-1 0 0,0 0 1 0 0,-1 0 0 0 0,3-1-17 0 0,-5 7 13 0 0,1 0 0 0 0,0 1 0 0 0,-1-1 0 0 0,1 1 1 0 0,-1 0-1 0 0,1 0 0 0 0,-1 0 0 0 0,0 0 0 0 0,0 1 0 0 0,0 0 1 0 0,0 0-1 0 0,0 0 0 0 0,0 0 0 0 0,-1 0 0 0 0,0 1 1 0 0,0 0-1 0 0,0-1 0 0 0,0 1 0 0 0,0 0 0 0 0,-1 1 1 0 0,0-1-1 0 0,0 0 0 0 0,0 1 0 0 0,0-1 0 0 0,-1 1 1 0 0,1 0-1 0 0,-1-1 0 0 0,0 1 0 0 0,-1 0 0 0 0,1 0 1 0 0,-1 0-1 0 0,0-1 0 0 0,0 1 0 0 0,-1 0 0 0 0,1 0 0 0 0,-1 0 1 0 0,-1 4-14 0 0,11-5-7442 0 0,-4-6 4 0 0</inkml:trace>
  <inkml:trace contextRef="#ctx0" brushRef="#br0" timeOffset="-265.599">1641 215 5016 0 0,'0'0'6991'0'0,"0"0"-4755"0"0,0 0-1399 0 0,0 0-28 0 0,0 0-98 0 0,0 0-323 0 0,0 0-358 0 0,7 3 9 0 0,9 5 97 0 0,1-2 1 0 0,0 0-1 0 0,0-1 1 0 0,0 0-1 0 0,1-2 1 0 0,-1 0-1 0 0,1-1 0 0 0,0-1 1 0 0,0 0-1 0 0,0-1 1 0 0,7-2-137 0 0,-24 1-22 0 0,0 1-1 0 0,0 0 1 0 0,0-1 0 0 0,0 0 0 0 0,0 1 0 0 0,0-1-1 0 0,-1 0 1 0 0,1 1 0 0 0,0-1 0 0 0,0 0 0 0 0,0 0 0 0 0,-1 0-1 0 0,1 0 1 0 0,0 1 0 0 0,-1-1 0 0 0,1 0 0 0 0,-1 0-1 0 0,1 0 1 0 0,-1-1 0 0 0,0 1 0 0 0,1 0 0 0 0,-1 0 0 0 0,0 0-1 0 0,0 0 1 0 0,0 0 0 0 0,0 0 0 0 0,0 0 0 0 0,0 0 0 0 0,0-1-1 0 0,0 1 1 0 0,0 0 0 0 0,0 0 0 0 0,0 0 0 0 0,-1 0-1 0 0,1 0 1 0 0,-1 0 0 0 0,1 0 0 0 0,0 0 0 0 0,-1 0 0 0 0,0 0-1 0 0,1 0 1 0 0,-1 0 0 0 0,0 0 0 0 0,1 0 0 0 0,-1 1-1 0 0,0-1 1 0 0,0 0 0 0 0,0 0 0 0 0,0 1 0 0 0,0-1 0 0 0,1 1-1 0 0,-1-1 1 0 0,0 1 0 0 0,0-1 0 0 0,-1 1 0 0 0,1-1 0 0 0,0 1-1 0 0,0 0 1 0 0,0 0 0 0 0,0-1 0 0 0,0 1 0 0 0,0 0-1 0 0,0 0 1 0 0,0 0 0 0 0,-1 0 0 0 0,1 0 22 0 0,-16-17-439 0 0,55 45 618 0 0,-36-27-150 0 0,0 0 1 0 0,0 0 0 0 0,0 0 0 0 0,0 0 0 0 0,0 0 0 0 0,0 1 0 0 0,0-1 0 0 0,0 0 0 0 0,-1 1-1 0 0,1-1 1 0 0,-1 1 0 0 0,1 0 0 0 0,-1 0 0 0 0,1 0 0 0 0,-1-1 0 0 0,0 1 0 0 0,0 0 0 0 0,0 0 0 0 0,0 1-1 0 0,-1-1 1 0 0,1 0 0 0 0,0 0 0 0 0,-1 0 0 0 0,1 0 0 0 0,-1 1 0 0 0,0-1 0 0 0,0 0 0 0 0,0 0 0 0 0,0 1-1 0 0,0-1 1 0 0,0 0 0 0 0,-1 0 0 0 0,1 1 0 0 0,-1-1 0 0 0,0 0 0 0 0,1 0 0 0 0,-1 0 0 0 0,0 0-1 0 0,0 0 1 0 0,0 0 0 0 0,-1 0 0 0 0,1 0 0 0 0,0 0 0 0 0,-1-1 0 0 0,1 1 0 0 0,-1 0 0 0 0,0-1 0 0 0,1 1-1 0 0,-1-1 1 0 0,-2 1-30 0 0,-50 22-213 0 0,35-19-2459 0 0,1-1-3561 0 0,9-3-2809 0 0</inkml:trace>
  <inkml:trace contextRef="#ctx0" brushRef="#br0" timeOffset="61153.686">6421 2208 4316 0 0,'0'0'9605'0'0,"0"0"-9069"0"0,0 0-412 0 0,0 0-124 0 0,0 0 656 0 0,-32 46-112 0 0,20-30 61 0 0,-1 2 19 0 0,-3 1-116 0 0,-1 2-160 0 0,-2-1-212 0 0,1-1-136 0 0,-2-3-396 0 0,3-3-352 0 0,1-4-645 0 0,3-3-1167 0 0,6-6-2832 0 0,-1-4-2121 0 0</inkml:trace>
  <inkml:trace contextRef="#ctx0" brushRef="#br0" timeOffset="61388.037">6283 2241 11369 0 0,'0'0'2560'0'0,"0"0"-2308"0"0,37 34 128 0 0,-22-19 300 0 0,5 2 24 0 0,-3-1-59 0 0,0 0-221 0 0,-2-1-236 0 0,0-2-188 0 0,-4 0 0 0 0,0-1-588 0 0,-2-2-469 0 0,-5-1-851 0 0,0-2-2016 0 0,-3-5-3929 0 0</inkml:trace>
  <inkml:trace contextRef="#ctx0" brushRef="#br1" timeOffset="66632.633">3237 2816 16293 0 0,'0'0'2213'0'0,"0"0"-2213"0"0,0 0-64 0 0,0 0 16 0 0,-48 0 48 0 0,22 0 72 0 0,-3 0-72 0 0,-7 0-4 0 0,3 1-1356 0 0,0-1-917 0 0,10 0-3783 0 0,-3-3-2705 0 0</inkml:trace>
  <inkml:trace contextRef="#ctx0" brushRef="#br1" timeOffset="67304.439">3500 2792 9589 0 0,'0'0'2139'0'0,"0"0"-1421"0"0,0 0-395 0 0,0 0 223 0 0,0 0 27 0 0,0 0-87 0 0,0 0 54 0 0,6 1 10 0 0,-1 0-500 0 0,-1 0 1 0 0,1 0-1 0 0,0 0 0 0 0,0-1 1 0 0,-1 0-1 0 0,1 0 1 0 0,0 0-1 0 0,0 0 0 0 0,0-1 1 0 0,-1 0-1 0 0,1 0 0 0 0,0 0 1 0 0,-1 0-1 0 0,1-1 0 0 0,-1 0 1 0 0,1 0-1 0 0,-1 0 0 0 0,0 0 1 0 0,0-1-1 0 0,0 0 0 0 0,0 0 1 0 0,0 0-1 0 0,-1 0 0 0 0,1 0 1 0 0,-1-1-1 0 0,0 0 0 0 0,0 1 1 0 0,0-1-1 0 0,-1 0 1 0 0,1 0-1 0 0,-1-1 0 0 0,0 1 1 0 0,0-2-51 0 0,-4 3-28 0 0,0 0 1 0 0,-1 0-1 0 0,1 0 1 0 0,-1 0 0 0 0,0 0-1 0 0,0 0 1 0 0,0 1 0 0 0,0 0-1 0 0,0 0 1 0 0,-1 0 0 0 0,1 0-1 0 0,-1 0 1 0 0,1 0 0 0 0,-1 1-1 0 0,0 0 1 0 0,0 0-1 0 0,0 0 1 0 0,1 0 0 0 0,-1 0-1 0 0,0 1 1 0 0,0 0 0 0 0,0 0-1 0 0,0 0 1 0 0,0 0 0 0 0,0 1-1 0 0,0-1 1 0 0,0 1 0 0 0,1 0-1 0 0,-1 0 1 0 0,-3 2 27 0 0,3-3 12 0 0,0 1 0 0 0,0 0 0 0 0,0 0-1 0 0,0 0 1 0 0,0 1 0 0 0,0 0 0 0 0,1-1 0 0 0,-1 1 0 0 0,1 0 0 0 0,-1 1 0 0 0,1-1 0 0 0,0 1 0 0 0,0-1-1 0 0,0 1 1 0 0,0 0 0 0 0,0 0 0 0 0,0 1 0 0 0,1-1 0 0 0,0 0 0 0 0,0 1 0 0 0,0-1 0 0 0,0 1 0 0 0,0 0 0 0 0,1 0-1 0 0,-1 0 1 0 0,1 0 0 0 0,0 0 0 0 0,0 0 0 0 0,1 0 0 0 0,-1 0 0 0 0,1 0 0 0 0,0 0 0 0 0,0 0 0 0 0,1 3-12 0 0,3-3 40 0 0,1-1 0 0 0,0 0 0 0 0,-1 0 0 0 0,1 0 0 0 0,1 0 0 0 0,-1-1 0 0 0,0 0 0 0 0,1 0 0 0 0,-1 0 0 0 0,1-1 0 0 0,-1 0 0 0 0,1 0 0 0 0,0-1 0 0 0,-1 1 0 0 0,1-1 0 0 0,0 0 1 0 0,-1-1-1 0 0,1 1 0 0 0,0-1 0 0 0,-1 0 0 0 0,1 0 0 0 0,-1-1 0 0 0,1 0 0 0 0,-1 0-40 0 0,-2 1 6 0 0,-1 0 0 0 0,0 1 1 0 0,1-1-1 0 0,-1 1 0 0 0,1 0 1 0 0,-1-1-1 0 0,0 1 0 0 0,1 0 0 0 0,-1 1 1 0 0,1-1-1 0 0,-1 0 0 0 0,1 1 0 0 0,-1-1 1 0 0,0 1-1 0 0,1 0 0 0 0,-1-1 0 0 0,0 1 1 0 0,0 0-1 0 0,0 1 0 0 0,1-1 1 0 0,-1 0-1 0 0,0 1 0 0 0,-1-1 0 0 0,1 1 1 0 0,0-1-1 0 0,0 1 0 0 0,-1 0 0 0 0,1 0 1 0 0,-1 0-1 0 0,1 0 0 0 0,-1 0 1 0 0,0 0-1 0 0,0 0 0 0 0,0 0 0 0 0,0 1 1 0 0,0-1-1 0 0,0 0 0 0 0,-1 1 0 0 0,1-1 1 0 0,-1 1-1 0 0,1-1 0 0 0,-1 0 0 0 0,0 1 1 0 0,0-1-1 0 0,-1 3-6 0 0,2 0 45 0 0,-1 0-1 0 0,1 0 1 0 0,-2 0 0 0 0,1 0 0 0 0,0 0 0 0 0,-1 0-1 0 0,0 0 1 0 0,0 0 0 0 0,0 0 0 0 0,-1 0-1 0 0,0-1 1 0 0,0 1 0 0 0,0-1 0 0 0,0 1-1 0 0,-1-1 1 0 0,0 0 0 0 0,0 0 0 0 0,0 0-1 0 0,0 0 1 0 0,-1 0 0 0 0,1-1 0 0 0,-1 1-1 0 0,0-1 1 0 0,0 0 0 0 0,0 0 0 0 0,0-1-1 0 0,-1 1 1 0 0,1-1 0 0 0,-2 1-45 0 0,-59 13-3599 0 0,52-17-1159 0 0,4-5-3888 0 0</inkml:trace>
  <inkml:trace contextRef="#ctx0" brushRef="#br1" timeOffset="67539.012">3944 2691 7597 0 0,'0'0'8813'0'0,"0"0"-8813"0"0,0 0-381 0 0,0 0 381 0 0,0 0 497 0 0,-30 50 79 0 0,18-31-8 0 0,-1 0-96 0 0,2 0-236 0 0,2 1-100 0 0,-2 0-76 0 0,6-2 28 0 0,1 0-76 0 0,4-3-12 0 0,0-2-508 0 0,8-4-720 0 0,-3-2-1605 0 0,11-6-3671 0 0</inkml:trace>
  <inkml:trace contextRef="#ctx0" brushRef="#br1" timeOffset="67742.118">4047 2823 14617 0 0,'0'0'641'0'0,"0"0"-433"0"0,0 0-37 0 0,0 0-113 0 0,0 0 54 0 0,6-1 188 0 0,-2 1-249 0 0,1-1-1 0 0,0 1 0 0 0,-1 0 0 0 0,1 1 1 0 0,0-1-1 0 0,-1 1 0 0 0,1 0 0 0 0,0 0 1 0 0,-1 0-1 0 0,0 1 0 0 0,1-1 0 0 0,-1 1 1 0 0,0 0-1 0 0,0 0 0 0 0,0 1 0 0 0,0-1 1 0 0,0 1-1 0 0,0 0 0 0 0,-1 0 0 0 0,1 0 1 0 0,-1 1-1 0 0,0-1 0 0 0,0 1 0 0 0,0 0 0 0 0,-1 0 1 0 0,1-1-1 0 0,-1 2 0 0 0,0-1 0 0 0,0 0 1 0 0,0 0-1 0 0,-1 1 0 0 0,1-1 0 0 0,-1 1 1 0 0,0 1-51 0 0,-45 34 446 0 0,3-33-5907 0 0,33-8-271 0 0</inkml:trace>
  <inkml:trace contextRef="#ctx0" brushRef="#br1" timeOffset="67945.216">4242 2782 5276 0 0,'0'0'8672'0'0,"0"0"-6761"0"0,0 0-1509 0 0,-6 7 55 0 0,1-1-387 0 0,0 1 1 0 0,0-1-1 0 0,1 1 1 0 0,0 0-1 0 0,0 0 1 0 0,0 1 0 0 0,1-1-1 0 0,0 1 1 0 0,1 0-1 0 0,-1 0 1 0 0,1 0-1 0 0,1 0 1 0 0,0 0-1 0 0,0 0 1 0 0,1 0 0 0 0,-1 0-1 0 0,2 1 1 0 0,-1-1-1 0 0,2 5-70 0 0,33 10-797 0 0,-6-36-8268 0 0,-16-3 881 0 0</inkml:trace>
  <inkml:trace contextRef="#ctx0" brushRef="#br1" timeOffset="68117.075">4432 2776 16025 0 0,'0'0'1441'0'0,"0"0"-1317"0"0,28 44 344 0 0,-23-22 16 0 0,-1 1-252 0 0,-4 1-120 0 0,-1 0-24 0 0,-10 0 8 0 0,-2 0-36 0 0,-6-1 52 0 0,-2-1 0 0 0,-4 0-112 0 0,-1-3-300 0 0,-1-3-860 0 0,5-7-1341 0 0,-10 1-4511 0 0</inkml:trace>
  <inkml:trace contextRef="#ctx0" brushRef="#br1" timeOffset="64965.795">1321 2534 1552 0 0,'0'0'908'0'0,"0"0"1690"0"0,0 0-203 0 0,0 0-953 0 0,0 0-582 0 0,0 0-57 0 0,0 0 59 0 0,0 0-132 0 0,29-5 2819 0 0,-28 5-3520 0 0,0-1 0 0 0,0 1-1 0 0,0-1 1 0 0,0 1-1 0 0,1-1 1 0 0,-1 0-1 0 0,0 1 1 0 0,0-1 0 0 0,0 0-1 0 0,0 0 1 0 0,-1 0-1 0 0,1 0 1 0 0,0 0-1 0 0,0 0 1 0 0,0 0 0 0 0,-1 0-1 0 0,1 0 1 0 0,-1 0-1 0 0,1 0 1 0 0,-1 0-1 0 0,1 0 1 0 0,-1-1 0 0 0,1 1-1 0 0,-1 0 1 0 0,0 0-1 0 0,0 0 1 0 0,0-1-1 0 0,0 1 1 0 0,0 0 0 0 0,0 0-1 0 0,0-1 1 0 0,0 1-1 0 0,0 0 1 0 0,0 0-1 0 0,-1-1 1 0 0,1 1 0 0 0,0 0-1 0 0,-1 0 1 0 0,1 0-1 0 0,-1 0 1 0 0,0 0-1 0 0,1 0 1 0 0,-1 0 0 0 0,0 0-1 0 0,0 0 1 0 0,1 0-1 0 0,-1 0 1 0 0,0 0 0 0 0,0 0-1 0 0,0 0 1 0 0,0 1-1 0 0,0-1 1 0 0,-1 0-29 0 0,-59-33-410 0 0,59 33 396 0 0,0 0 0 0 0,-1 1 1 0 0,1-1-1 0 0,0 1 1 0 0,-1-1-1 0 0,1 1 0 0 0,0 0 1 0 0,-1 0-1 0 0,1 0 1 0 0,0 1-1 0 0,-1-1 0 0 0,1 0 1 0 0,0 1-1 0 0,-1-1 1 0 0,1 1-1 0 0,0 0 0 0 0,0 0 1 0 0,0 0-1 0 0,0 0 1 0 0,0 0-1 0 0,0 0 1 0 0,0 1-1 0 0,0-1 0 0 0,0 1 1 0 0,0-1-1 0 0,1 1 1 0 0,-1 0-1 0 0,1 0 0 0 0,-1 0 1 0 0,1-1-1 0 0,0 1 1 0 0,-1 1-1 0 0,1-1 0 0 0,0 0 1 0 0,0 0-1 0 0,1 0 1 0 0,-1 0-1 0 0,0 1 0 0 0,1-1 1 0 0,-1 0-1 0 0,1 1 1 0 0,0-1-1 0 0,0 0 1 0 0,0 1-1 0 0,0-1 0 0 0,0 0 1 0 0,1 1-1 0 0,-1-1 1 0 0,1 0-1 0 0,-1 1 0 0 0,1-1 1 0 0,0 0-1 0 0,0 0 1 0 0,0 0-1 0 0,0 0 0 0 0,0 1 1 0 0,1 0 13 0 0,-1 0 33 0 0,-1 0 1 0 0,1 0-1 0 0,0 0 1 0 0,0-1-1 0 0,0 1 1 0 0,0 0-1 0 0,0 0 1 0 0,0-1-1 0 0,1 1 0 0 0,-1-1 1 0 0,1 1-1 0 0,0-1 1 0 0,0 0-1 0 0,0 0 1 0 0,0 0-1 0 0,0 0 1 0 0,0 0-1 0 0,1 0 1 0 0,-1 0-1 0 0,1-1 1 0 0,-1 1-1 0 0,1-1 1 0 0,-1 0-1 0 0,1 0 0 0 0,0 0 1 0 0,0 0-1 0 0,-1 0 1 0 0,1-1-1 0 0,0 1 1 0 0,0-1-1 0 0,0 1 1 0 0,0-1-1 0 0,0 0 1 0 0,0 0-1 0 0,0-1 1 0 0,0 1-1 0 0,0-1 1 0 0,-1 1-1 0 0,1-1 1 0 0,0 0-1 0 0,0 0 0 0 0,-1 0 1 0 0,1 0-1 0 0,0-1 1 0 0,-1 1-1 0 0,1-1 1 0 0,-1 1-1 0 0,0-1 1 0 0,1 0-1 0 0,-1 0 1 0 0,0 0-34 0 0,2-18 232 0 0,-3 20-252 0 0,-1 1 1 0 0,0-1 0 0 0,0 0-1 0 0,0 1 1 0 0,0-1 0 0 0,1 0-1 0 0,-1 1 1 0 0,0-1 0 0 0,1 0-1 0 0,-1 1 1 0 0,0-1 0 0 0,0 0-1 0 0,1 0 1 0 0,-1 0 0 0 0,0 1-1 0 0,1-1 1 0 0,-1 0 0 0 0,0 0-1 0 0,1 0 1 0 0,-1 0 0 0 0,0 0-1 0 0,1 1 1 0 0,-1-1 0 0 0,1 0-1 0 0,-1 0 1 0 0,0 0 0 0 0,1 0-1 0 0,-1 0 1 0 0,1 0 0 0 0,-1 0-1 0 0,0 0 1 0 0,1-1 0 0 0,-1 1-1 0 0,0 0 1 0 0,1 0 0 0 0,-1 0-1 0 0,0 0 1 0 0,1 0 0 0 0,-1-1-1 0 0,0 1 1 0 0,1 0 0 0 0,-1 0-1 0 0,0 0 1 0 0,1-1 0 0 0,-1 1-1 0 0,0 0 1 0 0,0-1 0 0 0,1 1-1 0 0,-1 0 1 0 0,0-1 0 0 0,0 1 19 0 0,43 107 1561 0 0,-43-101-1504 0 0,0 0 0 0 0,0 0-1 0 0,-1 1 1 0 0,1-1 0 0 0,-2 0-1 0 0,1 0 1 0 0,-1 0 0 0 0,1 0 0 0 0,-2-1-1 0 0,1 1 1 0 0,-1 0 0 0 0,1-1-1 0 0,-2 0 1 0 0,1 0 0 0 0,0 0 0 0 0,-1 0-1 0 0,0 0 1 0 0,0 0 0 0 0,-1-1 0 0 0,1 0-1 0 0,-1 0 1 0 0,0 0 0 0 0,0-1-1 0 0,0 0 1 0 0,-1 0 0 0 0,-4 3-57 0 0,-30 9-209 0 0,12-11-2722 0 0,22-6-1745 0 0,5-6-3806 0 0</inkml:trace>
  <inkml:trace contextRef="#ctx0" brushRef="#br1" timeOffset="65231.399">1593 2436 5945 0 0,'0'0'4487'0'0,"0"0"-3181"0"0,0 0-1104 0 0,0 0 48 0 0,-3 6 354 0 0,-6 12-125 0 0,2 0 1 0 0,0 0 0 0 0,1 1-1 0 0,1 0 1 0 0,1 1-1 0 0,0-1 1 0 0,2 1-1 0 0,0 0 1 0 0,1-1-1 0 0,1 1 1 0 0,1 1-480 0 0,14 19-604 0 0,10-28-5615 0 0,-13-11 281 0 0</inkml:trace>
  <inkml:trace contextRef="#ctx0" brushRef="#br1" timeOffset="65481.373">1712 2580 5853 0 0,'0'0'5671'0'0,"0"0"-4525"0"0,0 0-1236 0 0,6 1 158 0 0,-1-1 58 0 0,0 0 1 0 0,1 1 0 0 0,-1-1-1 0 0,0 1 1 0 0,0 0 0 0 0,0 1-1 0 0,0-1 1 0 0,0 1 0 0 0,0 0-1 0 0,-1 0 1 0 0,1 1 0 0 0,-1-1-1 0 0,1 1 1 0 0,-1 0 0 0 0,0 0-1 0 0,0 1 1 0 0,0-1 0 0 0,0 1-1 0 0,-1 0 1 0 0,0 0 0 0 0,0 0-1 0 0,0 0 1 0 0,0 0 0 0 0,0 1-1 0 0,-1 0 1 0 0,0-1 0 0 0,0 1-1 0 0,0 0 1 0 0,0 0 0 0 0,-1 0-1 0 0,0 0 1 0 0,0 1-127 0 0,-49 33 445 0 0,26-34-3107 0 0,4-7-3597 0 0,12-3-1202 0 0</inkml:trace>
  <inkml:trace contextRef="#ctx0" brushRef="#br1" timeOffset="65731.342">1884 2570 4528 0 0,'0'0'6737'0'0,"0"0"-5288"0"0,0 0-1174 0 0,0 0 96 0 0,-1 7 296 0 0,-18 151 2718 0 0,51-136-4924 0 0,-2-26-5891 0 0,-11-7-717 0 0</inkml:trace>
  <inkml:trace contextRef="#ctx0" brushRef="#br1" timeOffset="65990.921">2256 2697 13093 0 0,'0'0'2844'0'0,"0"0"-2844"0"0,0 0 52 0 0,0 0 288 0 0,-35 11 73 0 0,17-9-161 0 0,-6 0-116 0 0,2-1-92 0 0,-1-1-44 0 0,-2 0-833 0 0,4 0-403 0 0,2-3-680 0 0,6-3-1284 0 0,3 2-2545 0 0</inkml:trace>
  <inkml:trace contextRef="#ctx0" brushRef="#br1" timeOffset="65991.921">2170 2655 8777 0 0,'0'0'1971'0'0,"7"6"-787"0"0,-3-4-1007 0 0,0 1 1 0 0,-1 0 0 0 0,1 0 0 0 0,0 0-1 0 0,-1 0 1 0 0,0 1 0 0 0,0-1-1 0 0,0 1 1 0 0,0 0 0 0 0,-1 0-1 0 0,0 0 1 0 0,1 0 0 0 0,-1 0-1 0 0,-1 1 1 0 0,1-1 0 0 0,-1 1 0 0 0,1-1-1 0 0,-1 1 1 0 0,-1-1 0 0 0,1 1-1 0 0,-1 0 1 0 0,1-1 0 0 0,-1 1-1 0 0,-1 0 1 0 0,1-1 0 0 0,-1 1-1 0 0,1 0 1 0 0,-1-1 0 0 0,-1 1 0 0 0,1-1-1 0 0,-1 1 1 0 0,0-1 0 0 0,0 0-1 0 0,0 0 1 0 0,-1 1-178 0 0,-13 5-2114 0 0,13-22-6640 0 0,5-1 1471 0 0</inkml:trace>
  <inkml:trace contextRef="#ctx0" brushRef="#br1" timeOffset="66225.272">2396 2549 5521 0 0,'0'0'5200'0'0,"0"0"-3648"0"0,0 0-964 0 0,5 6 312 0 0,0 0-576 0 0,0 1 0 0 0,0 0 1 0 0,-1 0-1 0 0,0 1 1 0 0,0-1-1 0 0,0 1 0 0 0,-1 0 1 0 0,-1 0-1 0 0,1 0 0 0 0,-1 0 1 0 0,-1 0-1 0 0,1 0 1 0 0,-2 1-1 0 0,1-1 0 0 0,-1 4-324 0 0,-7 88 324 0 0,39-153-4701 0 0,-29 51 4455 0 0,0 0 1 0 0,0 0 0 0 0,1 1-1 0 0,-1-1 1 0 0,0 1-1 0 0,1 0 1 0 0,0 0 0 0 0,-1 0-1 0 0,1 0 1 0 0,-1 1 0 0 0,1-1-1 0 0,0 1 1 0 0,-1 0 0 0 0,1 0-1 0 0,0 1 1 0 0,-1-1-1 0 0,1 1 1 0 0,0-1 0 0 0,-1 1-1 0 0,1 0 1 0 0,-1 1 0 0 0,0-1-1 0 0,1 0 1 0 0,-1 1 0 0 0,0 0-1 0 0,0 0 1 0 0,0 0-1 0 0,0 0 1 0 0,0 0 0 0 0,0 1-1 0 0,0 0 1 0 0,-1-1 0 0 0,0 1-1 0 0,1 0 1 0 0,-1 0 0 0 0,0 0-1 0 0,0 0 1 0 0,-1 0-1 0 0,1 1 1 0 0,-1-1 0 0 0,1 1-1 0 0,-1-1 1 0 0,0 1 0 0 0,0-1-1 0 0,-1 1 1 0 0,1-1 0 0 0,-1 1-1 0 0,0 0 1 0 0,0-1-1 0 0,0 1 1 0 0,0 0 0 0 0,-1 2-79 0 0,-7 2-1433 0 0,0-13-5727 0 0,7-6-549 0 0</inkml:trace>
  <inkml:trace contextRef="#ctx0" brushRef="#br1" timeOffset="66415.724">2758 2578 4668 0 0,'0'0'10849'0'0,"0"0"-10057"0"0,36 41-427 0 0,-28-20 555 0 0,0 3-228 0 0,-6 1-260 0 0,-2-1-172 0 0,0 1-152 0 0,-5-2 4 0 0,-4-1 12 0 0,-3 0-28 0 0,-1 0-96 0 0,-2-4-84 0 0,-1 0-740 0 0,2-5-4 0 0,-1-4-1177 0 0,5-5-2975 0 0,2-4-4169 0 0</inkml:trace>
  <inkml:trace contextRef="#ctx0" brushRef="#br2" timeOffset="100198.943">4326 3254 312 0 0,'0'0'1444'0'0,"0"0"-244"0"0,0 0-379 0 0,0 0-338 0 0,0 0 260 0 0,0 0 1521 0 0,0 0-657 0 0,0 0-757 0 0,7 16 248 0 0,-7-12-1009 0 0,0-1 1 0 0,0 1 0 0 0,-1 0-1 0 0,0-1 1 0 0,0 1 0 0 0,0-1-1 0 0,0 1 1 0 0,0-1 0 0 0,-1 0-1 0 0,0 1 1 0 0,1-1 0 0 0,-1 0-1 0 0,0 0 1 0 0,-1 0 0 0 0,1 0-1 0 0,0-1 1 0 0,-1 1 0 0 0,0-1 0 0 0,1 1-1 0 0,-1-1 1 0 0,0 0 0 0 0,0 0-1 0 0,0 0 1 0 0,-1 0 0 0 0,1-1-1 0 0,0 1 1 0 0,-1-1 0 0 0,1 0-1 0 0,-1 0 1 0 0,1 0 0 0 0,-1 0-1 0 0,0-1 1 0 0,1 0 0 0 0,-1 1-1 0 0,1-1 1 0 0,-1 0 0 0 0,0-1-1 0 0,1 1 1 0 0,-1-1-90 0 0,-147-21 982 0 0,53-7-902 0 0,69 18-100 0 0,0 2 0 0 0,-1 1 0 0 0,0 1 0 0 0,-1 1 0 0 0,0 2 0 0 0,1 1 0 0 0,-1 2 0 0 0,-11 1 20 0 0,36 0-1 0 0,0 1-1 0 0,1-1 1 0 0,-1 1-1 0 0,1 0 0 0 0,-1 1 1 0 0,1-1-1 0 0,0 1 1 0 0,-1 0-1 0 0,1 1 0 0 0,0-1 1 0 0,0 1-1 0 0,0 0 1 0 0,1 0-1 0 0,-1 0 0 0 0,1 1 1 0 0,0 0-1 0 0,0 0 1 0 0,0 0-1 0 0,0 0 0 0 0,1 0 1 0 0,-1 1-1 0 0,1 0 1 0 0,0-1-1 0 0,1 1 0 0 0,-1 0 1 0 0,1 1-1 0 0,0-1 1 0 0,-1 4 1 0 0,15-34 1631 0 0,-21 16-1647 0 0,0 0 0 0 0,-1 1 0 0 0,0 0 1 0 0,-1 1-1 0 0,1 0 0 0 0,-1 0 1 0 0,-1 1-1 0 0,1 1 0 0 0,-1 0 0 0 0,0 1 1 0 0,0 0-1 0 0,-1 1 0 0 0,1 0 1 0 0,-1 1-1 0 0,0 0 0 0 0,1 1 0 0 0,-1 0 1 0 0,0 1-1 0 0,0 1 0 0 0,1 0 1 0 0,-1 0-1 0 0,0 2 16 0 0,-37-4 45 0 0,-793-20 174 0 0,678 20-141 0 0,2 0 304 0 0,1-6 1 0 0,-69-16-383 0 0,189 18 116 0 0,31 5-6 0 0,0-1 1 0 0,-1 0 0 0 0,1 0-1 0 0,0-1 1 0 0,0-1 0 0 0,0 0-1 0 0,0 0 1 0 0,1-1-1 0 0,-1 0 1 0 0,1-1 0 0 0,0 0-1 0 0,0-1 1 0 0,1 0 0 0 0,-8-6-111 0 0,7-16-324 0 0,24 14-7157 0 0,1 13-1516 0 0</inkml:trace>
  <inkml:trace contextRef="#ctx0" brushRef="#br0" timeOffset="52608.311">821 1533 860 0 0,'0'0'3342'0'0,"0"0"164"0"0,0 0-2002 0 0,0 0-771 0 0,0 0-63 0 0,0 0-37 0 0,0 0-121 0 0,0 0-26 0 0,4 2 96 0 0,7 3-332 0 0,1-1 0 0 0,0-1-1 0 0,0 0 1 0 0,0 0 0 0 0,0-1 0 0 0,0-1 0 0 0,0 0 0 0 0,0-1 0 0 0,1 0-1 0 0,-1-1 1 0 0,0 0 0 0 0,0-1 0 0 0,0 0 0 0 0,0-1 0 0 0,0 0 0 0 0,0-1-1 0 0,-1 0 1 0 0,0-1 0 0 0,0-1 0 0 0,6-3-250 0 0,-15 8 10 0 0,-1 0 1 0 0,1-1-1 0 0,-1 1 0 0 0,0-1 0 0 0,1 1 1 0 0,-1-1-1 0 0,0 1 0 0 0,0-1 0 0 0,0 0 1 0 0,0 1-1 0 0,0-1 0 0 0,-1 0 0 0 0,1 0 1 0 0,0 0-1 0 0,-1 1 0 0 0,1-1 1 0 0,-1 0-1 0 0,0 0 0 0 0,0 0 0 0 0,0 0 1 0 0,0 0-1 0 0,0 0 0 0 0,0 0 0 0 0,0 0 1 0 0,0 0-1 0 0,-1 0 0 0 0,1 1 1 0 0,-1-1-1 0 0,0 0 0 0 0,1 0 0 0 0,-1 0 1 0 0,0 1-1 0 0,0-1 0 0 0,0 0 0 0 0,0 1 1 0 0,0-1-1 0 0,-1 1 0 0 0,1-1 0 0 0,0 1 1 0 0,-1 0-1 0 0,1-1 0 0 0,-1 1 1 0 0,0 0-11 0 0,-69-54-349 0 0,62 50 313 0 0,3 0-4 0 0,1 1-1 0 0,-2 0 1 0 0,1 0-1 0 0,0 1 0 0 0,-1-1 1 0 0,0 1-1 0 0,1 1 1 0 0,-1 0-1 0 0,0 0 0 0 0,-1 0 1 0 0,1 1-1 0 0,0 0 1 0 0,0 0-1 0 0,-1 0 1 0 0,1 1-1 0 0,-6 1 41 0 0,11 1 4 0 0,0 1 1 0 0,0-1-1 0 0,0 1 0 0 0,0 0 1 0 0,0 0-1 0 0,1 0 1 0 0,-1 0-1 0 0,1 0 0 0 0,0 0 1 0 0,0 0-1 0 0,0 0 1 0 0,0 0-1 0 0,0 1 0 0 0,1-1 1 0 0,0 0-1 0 0,-1 0 1 0 0,1 1-1 0 0,0-1 0 0 0,1 0 1 0 0,-1 1-1 0 0,0-1 1 0 0,1 0-1 0 0,1 2-4 0 0,-2 5 68 0 0,5 296 1265 0 0,-7-299-2201 0 0,-5 34 2339 0 0,8-38-4920 0 0,2-11-4929 0 0,2-10 1035 0 0</inkml:trace>
  <inkml:trace contextRef="#ctx0" brushRef="#br0" timeOffset="52780.166">958 1669 6065 0 0,'0'0'4920'0'0,"0"0"-3816"0"0,0 0-336 0 0,0 0-144 0 0,0 0-304 0 0,0 0 516 0 0,0 0 96 0 0,0 0-87 0 0,-39 18-445 0 0,14-11-256 0 0,0-3-144 0 0,-4 1-1341 0 0,5-4-1231 0 0,4-1-3592 0 0</inkml:trace>
  <inkml:trace contextRef="#ctx0" brushRef="#br0" timeOffset="53061.389">1286 1427 484 0 0,'0'0'8146'0'0,"0"0"-5441"0"0,0 0-1606 0 0,0 0 26 0 0,0 0 132 0 0,-4 7 19 0 0,-38 122 2562 0 0,28 16-4212 0 0,41-82-641 0 0,-14-59-2995 0 0,2-9-3621 0 0,-4-5 731 0 0</inkml:trace>
  <inkml:trace contextRef="#ctx0" brushRef="#br0" timeOffset="53745.789">1527 1632 3556 0 0,'0'0'4879'0'0,"0"0"-2868"0"0,0 0-1406 0 0,0 0-290 0 0,0 0 23 0 0,0 0-96 0 0,0 0-87 0 0,0 0-36 0 0,14 8 2417 0 0,72-71-1435 0 0,-85 61-1097 0 0,1 1 0 0 0,-1-1 0 0 0,0 0-1 0 0,0 0 1 0 0,0 0 0 0 0,0 0 0 0 0,0 0 0 0 0,0 0 0 0 0,-1 0 0 0 0,1 0 0 0 0,-1 0 0 0 0,1 0-1 0 0,-1 0 1 0 0,0 0 0 0 0,0-1 0 0 0,1 1 0 0 0,-2 0 0 0 0,1 0 0 0 0,0 0 0 0 0,0 0-1 0 0,-1-1 1 0 0,1 1 0 0 0,-1 0 0 0 0,0 0 0 0 0,1 0 0 0 0,-1 0 0 0 0,0 0 0 0 0,0 0 0 0 0,-1 1-1 0 0,1-1 1 0 0,0 0 0 0 0,0 0 0 0 0,-1 1 0 0 0,1-1 0 0 0,-1 1 0 0 0,0-1 0 0 0,1 1 0 0 0,-1 0-1 0 0,0 0 1 0 0,0-1 0 0 0,0 1 0 0 0,0 0 0 0 0,0 1 0 0 0,0-1 0 0 0,0 0 0 0 0,0 1-1 0 0,0-1-3 0 0,-2 0-8 0 0,0 0 0 0 0,0 0 1 0 0,1 1-1 0 0,-1 0 0 0 0,0-1 0 0 0,0 1 0 0 0,0 1 0 0 0,0-1 0 0 0,1 1 0 0 0,-1-1 0 0 0,0 1 0 0 0,0 0 0 0 0,1 0 0 0 0,-1 0 0 0 0,1 1 0 0 0,-1 0 0 0 0,1-1 0 0 0,-1 1 0 0 0,1 0 0 0 0,0 1 0 0 0,0-1 0 0 0,0 0 0 0 0,0 1 0 0 0,1 0 0 0 0,-1-1 0 0 0,0 1 0 0 0,1 0 0 0 0,0 1 0 0 0,0-1 0 0 0,0 0 0 0 0,0 1 0 0 0,1-1 0 0 0,-1 1 0 0 0,1-1 0 0 0,0 1 0 0 0,0 0 0 0 0,0-1 0 0 0,0 1 0 0 0,1 0 0 0 0,-1 0 0 0 0,1-1 0 0 0,0 1 0 0 0,0 0 0 0 0,1 0 0 0 0,-1 0 0 0 0,1 0 0 0 0,0 0 8 0 0,2-1 62 0 0,0 0 0 0 0,0 0 0 0 0,0 0 1 0 0,0 0-1 0 0,0-1 0 0 0,1 1 0 0 0,-1-1 0 0 0,1 0 0 0 0,0 0 0 0 0,-1-1 0 0 0,1 1 0 0 0,0-1 0 0 0,0 1 1 0 0,0-1-1 0 0,0-1 0 0 0,1 1 0 0 0,-1 0 0 0 0,0-1 0 0 0,0 0 0 0 0,0 0 0 0 0,0 0 0 0 0,1-1 1 0 0,-1 1-1 0 0,0-1 0 0 0,0 0 0 0 0,0 0 0 0 0,0 0 0 0 0,0-1 0 0 0,0 0 0 0 0,-1 1 0 0 0,1-1 1 0 0,0 0-1 0 0,1-2-62 0 0,-1 5 25 0 0,-1 0 0 0 0,0 1 1 0 0,1 0-1 0 0,-1 0 0 0 0,0 0 0 0 0,0 0 1 0 0,-1 0-1 0 0,1 1 0 0 0,0-1 1 0 0,-1 1-1 0 0,1 0 0 0 0,-1 0 1 0 0,0 0-1 0 0,0 0 0 0 0,0 0 1 0 0,0 0-1 0 0,-1 0 0 0 0,1 1 1 0 0,-1-1-1 0 0,0 1 0 0 0,0-1 0 0 0,0 1 1 0 0,0-1-1 0 0,-1 1 0 0 0,0 0 1 0 0,1-1-1 0 0,-1 1 0 0 0,0 0 1 0 0,-1 2-26 0 0,0 0 57 0 0,0 0 1 0 0,-1-1-1 0 0,1 1 1 0 0,-1 0 0 0 0,0 0-1 0 0,-1-1 1 0 0,1 1-1 0 0,-1-1 1 0 0,0 0 0 0 0,-1 0-1 0 0,1 0 1 0 0,-1 0-1 0 0,0-1 1 0 0,0 1-1 0 0,-1-1 1 0 0,1 0 0 0 0,-1 0-1 0 0,0-1 1 0 0,0 1-1 0 0,0-1 1 0 0,0 0-1 0 0,-6 2-57 0 0,-47 0-7269 0 0,45-12-664 0 0</inkml:trace>
  <inkml:trace contextRef="#ctx0" brushRef="#br0" timeOffset="53980.314">1863 1488 12321 0 0,'0'0'1357'0'0,"0"0"-997"0"0,0 0-155 0 0,0 0 313 0 0,-4 7 320 0 0,4-7-835 0 0,-11 18 225 0 0,0 1 0 0 0,1-1 0 0 0,2 2 0 0 0,0-1 0 0 0,0 1 0 0 0,2 1 1 0 0,1-1-1 0 0,0 1 0 0 0,2 0 0 0 0,0 1-228 0 0,14-13-3665 0 0,1-13-3528 0 0,1-7 168 0 0</inkml:trace>
  <inkml:trace contextRef="#ctx0" brushRef="#br0" timeOffset="54199.041">1954 1603 9217 0 0,'0'0'3345'0'0,"0"0"-2816"0"0,0 0-247 0 0,0 0 91 0 0,0 0 29 0 0,0 0-121 0 0,6 2-180 0 0,0 0-130 0 0,4 0 141 0 0,-1 1-1 0 0,0 0 0 0 0,1 0 1 0 0,-1 1-1 0 0,-1 0 0 0 0,1 1 0 0 0,-1 0 1 0 0,1 0-1 0 0,-1 1 0 0 0,-1 0 1 0 0,1 1-1 0 0,-1-1 0 0 0,1 3-111 0 0,-8-7 51 0 0,0 0 1 0 0,0 0-1 0 0,0 0 0 0 0,0 0 1 0 0,0 0-1 0 0,-1 0 0 0 0,1 0 1 0 0,-1 0-1 0 0,0 0 0 0 0,1 0 0 0 0,-1 0 1 0 0,0 0-1 0 0,0 0 0 0 0,0-1 1 0 0,0 1-1 0 0,-1 0 0 0 0,1-1 1 0 0,0 1-1 0 0,-1-1 0 0 0,1 0 0 0 0,-1 1 1 0 0,1-1-1 0 0,-1 0 0 0 0,0 0 1 0 0,1 0-1 0 0,-1 0 0 0 0,0 0 1 0 0,0 0-1 0 0,0 0 0 0 0,0-1 0 0 0,0 1 1 0 0,0-1-1 0 0,0 1 0 0 0,-1-1-51 0 0,-44 9-6188 0 0,38-12 185 0 0</inkml:trace>
  <inkml:trace contextRef="#ctx0" brushRef="#br0" timeOffset="54382.532">2143 1592 11897 0 0,'0'0'2250'0'0,"0"0"-1664"0"0,0 0-392 0 0,0 0 192 0 0,0 0 265 0 0,-5 7 250 0 0,-6 8-381 0 0,4-8-451 0 0,1 1 0 0 0,0-1 0 0 0,0 1 0 0 0,1 1 0 0 0,0-1 0 0 0,0 1 0 0 0,1 0 0 0 0,1 0 0 0 0,-1 0 1 0 0,1 0-1 0 0,1 1 0 0 0,-1-1 0 0 0,2 1 0 0 0,-1 0-69 0 0,35 12-3163 0 0,-4-24-3905 0 0,-5-3-921 0 0</inkml:trace>
  <inkml:trace contextRef="#ctx0" brushRef="#br0" timeOffset="54538.719">2466 1719 6797 0 0,'0'0'8424'0'0,"0"0"-7508"0"0,0 0-864 0 0,0 0 40 0 0,0 0 221 0 0,-35 6-53 0 0,18-6-132 0 0,0 0-116 0 0,-3 0-12 0 0,2 0-665 0 0,1-4-999 0 0,2-1-948 0 0,3 1-3292 0 0</inkml:trace>
  <inkml:trace contextRef="#ctx0" brushRef="#br0" timeOffset="54694.958">2409 1672 11101 0 0,'0'0'2508'0'0,"0"0"-1836"0"0,28 36 112 0 0,-24-20 336 0 0,0 2-255 0 0,-3 0-229 0 0,-1-2-132 0 0,-4-1-180 0 0,1 1-204 0 0,-5-4-8 0 0,2-1-112 0 0,-1-3-140 0 0,1-4-488 0 0,3-4-476 0 0,-4 0-481 0 0,6-7-711 0 0,-1-2-3592 0 0,2-8-1217 0 0</inkml:trace>
  <inkml:trace contextRef="#ctx0" brushRef="#br0" timeOffset="55038.668">2635 1562 6645 0 0,'0'0'6544'0'0,"0"0"-4712"0"0,6 6-1300 0 0,-1 0-314 0 0,0 1 1 0 0,0 0-1 0 0,-1 0 1 0 0,0 0-1 0 0,-1 1 0 0 0,1-1 1 0 0,-1 1-1 0 0,-1 0 1 0 0,1 0-1 0 0,-1 0 1 0 0,-1 0-1 0 0,0 0 0 0 0,0 0 1 0 0,0 0-1 0 0,-1 0 1 0 0,0 2-219 0 0,-9 54 722 0 0,5-50-306 0 0,6-44-1077 0 0,-3 28 637 0 0,0 0 0 0 0,1 0 0 0 0,-1 0-1 0 0,0 0 1 0 0,1 0 0 0 0,-1 0 0 0 0,1 0 0 0 0,0 0 0 0 0,0 0-1 0 0,0-1 1 0 0,0 1 0 0 0,0 0 0 0 0,0 0 0 0 0,1 0 0 0 0,-1 0-1 0 0,1 0 1 0 0,-1 0 0 0 0,1 0 0 0 0,0 0 0 0 0,0 0 0 0 0,0 0-1 0 0,0 0 1 0 0,0 0 0 0 0,0 0 0 0 0,1 1 0 0 0,-1-1-1 0 0,1 0 1 0 0,-1 1 0 0 0,1-1 0 0 0,-1 1 0 0 0,1 0 0 0 0,0-1-1 0 0,0 1 1 0 0,-1 0 0 0 0,1 0 0 0 0,0 0 0 0 0,0 0 0 0 0,0 1-1 0 0,0-1 1 0 0,0 1 0 0 0,0-1 0 0 0,1 1 0 0 0,-1-1 0 0 0,0 1-1 0 0,0 0 1 0 0,0 0 0 0 0,0 0 0 0 0,0 0 0 0 0,1 1 0 0 0,-1-1-1 0 0,0 0 1 0 0,0 1 0 0 0,0 0 0 0 0,0-1 0 0 0,0 1 0 0 0,0 0-1 0 0,0 0 1 0 0,0 0 0 0 0,0 1 24 0 0,3 1 53 0 0,0 0-1 0 0,0 1 1 0 0,0 0 0 0 0,-1 0 0 0 0,0 0-1 0 0,0 1 1 0 0,0-1 0 0 0,0 1 0 0 0,-1 0-1 0 0,1 0 1 0 0,-1 0 0 0 0,-1 1 0 0 0,1-1-1 0 0,-1 1 1 0 0,0-1 0 0 0,0 1 0 0 0,0 0-1 0 0,-1 0 1 0 0,0 0 0 0 0,0 0 0 0 0,0 0-1 0 0,-1 0 1 0 0,0 0 0 0 0,0 0 0 0 0,-1 0-1 0 0,0 0 1 0 0,-1 4-53 0 0,-5-8-2645 0 0,3-15-5258 0 0,4-4-876 0 0</inkml:trace>
  <inkml:trace contextRef="#ctx0" brushRef="#br0" timeOffset="55279.166">2962 1520 8249 0 0,'0'0'6676'0'0,"0"0"-5069"0"0,6 8-1413 0 0,1-1-76 0 0,-2 0 0 0 0,1 1 0 0 0,-1 0 1 0 0,0 0-1 0 0,-1 0 0 0 0,0 0 0 0 0,0 1 1 0 0,-1 0-1 0 0,0 0 0 0 0,0 0 0 0 0,-1 0 0 0 0,0 0 1 0 0,-1 0-1 0 0,0 1 0 0 0,0-1 0 0 0,-1 0 1 0 0,0 1-119 0 0,-2 1 36 0 0,0-1 0 0 0,0 1 0 0 0,-1-1 0 0 0,-1 0-1 0 0,0 0 1 0 0,0 0 0 0 0,-1 0 0 0 0,0-1 0 0 0,0 0 0 0 0,-1 0 0 0 0,0 0 0 0 0,-1-1 0 0 0,-2 2-36 0 0,-40 29-3446 0 0,32-33-2103 0 0,-1-6-4355 0 0</inkml:trace>
  <inkml:trace contextRef="#ctx0" brushRef="#br0" timeOffset="55849.594">3212 1429 7113 0 0,'4'8'6087'0'0,"6"6"-5771"0"0,-2 0 1 0 0,0 1-1 0 0,0 0 0 0 0,-1 0 1 0 0,-1 0-1 0 0,-1 1 0 0 0,0 0 0 0 0,-1 1 1 0 0,-1-1-1 0 0,0 1 0 0 0,-1-1 1 0 0,-1 1-1 0 0,-1 0 0 0 0,0 0 1 0 0,-1-1-1 0 0,-1 1 0 0 0,0 0 1 0 0,-5 13-317 0 0,2-17 57 0 0,-1-1 0 0 0,0 1 0 0 0,-1-2 0 0 0,0 1 0 0 0,-1-1-1 0 0,-1 0 1 0 0,0 0 0 0 0,0-1 0 0 0,-1 0 0 0 0,-7 5-57 0 0,-41 23-2866 0 0,38-31-2840 0 0,3-6-4805 0 0</inkml:trace>
  <inkml:trace contextRef="#ctx0" brushRef="#br0" timeOffset="56271.42">3891 1757 2904 0 0,'0'0'11833'0'0,"0"0"-10156"0"0,0 0-1465 0 0,0 0-200 0 0,0 0 128 0 0,-41 2 156 0 0,20-2-72 0 0,-3-1-104 0 0,-2 1-120 0 0,-2 0-60 0 0,4 0-1345 0 0,5 0-1171 0 0,-3-9-3852 0 0</inkml:trace>
  <inkml:trace contextRef="#ctx0" brushRef="#br0" timeOffset="56677.634">4025 1603 11409 0 0,'0'0'1884'0'0,"0"0"-1392"0"0,0 0-403 0 0,0 0 202 0 0,0 0 223 0 0,0 0 149 0 0,6 4-35 0 0,1 1-563 0 0,1 0-1 0 0,-1-1 0 0 0,1 0 1 0 0,0 0-1 0 0,1-1 1 0 0,-1 0-1 0 0,0 0 0 0 0,1-1 1 0 0,0 0-1 0 0,0 0 1 0 0,-1-1-1 0 0,1 0 0 0 0,0-1 1 0 0,0 0-1 0 0,0 0 1 0 0,0-1-1 0 0,0 0 0 0 0,-1-1 1 0 0,1 0-1 0 0,0 0 1 0 0,-1-1-1 0 0,0 0 0 0 0,1 0 1 0 0,-1-1-1 0 0,0 0 1 0 0,-1-1-1 0 0,7-3-64 0 0,-13 5-48 0 0,1 1 1 0 0,-1 0 0 0 0,0-1-1 0 0,0 1 1 0 0,1-1-1 0 0,-1 1 1 0 0,-1-1-1 0 0,1 1 1 0 0,0-1-1 0 0,-1 0 1 0 0,1 1-1 0 0,-1-1 1 0 0,0 0-1 0 0,0 0 1 0 0,0 1-1 0 0,0-1 1 0 0,0 0-1 0 0,-1 1 1 0 0,1-1-1 0 0,-1 0 1 0 0,0 1-1 0 0,0-1 1 0 0,0 1-1 0 0,0-1 1 0 0,0 1-1 0 0,0-1 1 0 0,-1 1-1 0 0,1 0 1 0 0,-1 0 0 0 0,0-1-1 0 0,0 1 1 0 0,0 0-1 0 0,0 1 1 0 0,0-1-1 0 0,0 0 1 0 0,-1 0 47 0 0,-86-53-300 0 0,86 56 351 0 0,1 0 0 0 0,-1 1 0 0 0,1-1 0 0 0,-1 1-1 0 0,1 0 1 0 0,0 0 0 0 0,0 0 0 0 0,0 0 0 0 0,0 1 0 0 0,0-1 0 0 0,0 0 0 0 0,1 1-1 0 0,-1-1 1 0 0,1 1 0 0 0,0 0 0 0 0,-1-1 0 0 0,1 1 0 0 0,0 0 0 0 0,1 0 0 0 0,-1 0 0 0 0,0-1-1 0 0,1 1 1 0 0,0 0 0 0 0,0 0 0 0 0,0 0 0 0 0,0 0 0 0 0,0 0 0 0 0,0 0 0 0 0,1 0-1 0 0,-1 0 1 0 0,1 0 0 0 0,0-1 0 0 0,0 1 0 0 0,0 0 0 0 0,1 1-51 0 0,-1 12 404 0 0,-17 256-862 0 0,16-264-2368 0 0,4-5-2214 0 0,4-6-2509 0 0</inkml:trace>
  <inkml:trace contextRef="#ctx0" brushRef="#br0" timeOffset="56911.987">4287 1735 11909 0 0,'0'0'4821'0'0,"0"0"-4557"0"0,0 0-264 0 0,0 0-140 0 0,-39-4 128 0 0,16 4 4 0 0,-1 1 8 0 0,-5 1-4 0 0,2-1-1301 0 0,6-1-1575 0 0,-7-2-4477 0 0</inkml:trace>
  <inkml:trace contextRef="#ctx0" brushRef="#br0" timeOffset="57083.844">4580 1466 14329 0 0,'0'0'1264'0'0,"0"0"-1128"0"0,0 0-136 0 0,-20 53 781 0 0,11-27-109 0 0,0 6 0 0 0,0-1-140 0 0,1 0-212 0 0,0 2-136 0 0,4-5-124 0 0,0 1 28 0 0,2-1-88 0 0,2-3-60 0 0,2-4-360 0 0,7-5-520 0 0,2-6-825 0 0,-2-4-1403 0 0,10-6-3680 0 0</inkml:trace>
  <inkml:trace contextRef="#ctx0" brushRef="#br0" timeOffset="57427.56">4793 1697 14161 0 0,'0'0'1213'0'0,"0"0"-743"0"0,0 0-149 0 0,0 0 33 0 0,0 0-109 0 0,0 0-150 0 0,0 0-73 0 0,5 17-179 0 0,-3-17 130 0 0,0-1 1 0 0,0 0-1 0 0,1 0 0 0 0,-1 0 0 0 0,0-1 0 0 0,0 1 0 0 0,0 0 0 0 0,-1-1 1 0 0,1 1-1 0 0,0-1 0 0 0,0 0 0 0 0,-1 1 0 0 0,1-1 0 0 0,-1 0 1 0 0,1 0-1 0 0,-1 0 0 0 0,0 0 0 0 0,0 0 0 0 0,0-1 0 0 0,0 1 1 0 0,0 0-1 0 0,-1 0 0 0 0,1-1 0 0 0,-1 1 0 0 0,1 0 0 0 0,-1-1 0 0 0,0 1 1 0 0,0 0-1 0 0,0-1 0 0 0,0 1 0 0 0,0-1 0 0 0,0 1 0 0 0,-1 0 1 0 0,1-1-1 0 0,-1 1 0 0 0,0 0 0 0 0,0 0 0 0 0,0-1 0 0 0,0 1 1 0 0,0 0-1 0 0,0 0 0 0 0,0 0 0 0 0,-1 0 0 0 0,1 0 0 0 0,-1 1 1 0 0,1-1-1 0 0,-1 0 0 0 0,0 1 0 0 0,0-1 0 0 0,0 1 0 0 0,0-1 0 0 0,0 1 1 0 0,0 0-1 0 0,0 0 0 0 0,0 0 0 0 0,0 0 0 0 0,0 0 0 0 0,-1 1 1 0 0,1-1-1 0 0,0 0 0 0 0,-1 1 0 0 0,1 0 0 0 0,0 0 0 0 0,-1 0 1 0 0,1 0-1 0 0,-2 0 27 0 0,1 0 29 0 0,0 1 0 0 0,0-1 1 0 0,0 1-1 0 0,0 0 1 0 0,0 0-1 0 0,1 0 0 0 0,-1 1 1 0 0,0-1-1 0 0,0 1 0 0 0,1-1 1 0 0,-1 1-1 0 0,1 0 1 0 0,0 0-1 0 0,-1 0 0 0 0,1 0 1 0 0,0 0-1 0 0,0 1 0 0 0,0-1 1 0 0,0 1-1 0 0,1-1 0 0 0,-1 1 1 0 0,1 0-1 0 0,-1-1 1 0 0,1 1-1 0 0,0 0 0 0 0,0 0 1 0 0,1 0-1 0 0,-1 0 0 0 0,0 0 1 0 0,1 0-1 0 0,0 0 1 0 0,-1 0-1 0 0,1 0 0 0 0,1 0 1 0 0,-1 0-1 0 0,0 0 0 0 0,1 0 1 0 0,0 1-30 0 0,61 33 1165 0 0,-20-20-484 0 0,-41-16-651 0 0,1 0-1 0 0,-1 1 1 0 0,1-1-1 0 0,-1 1 1 0 0,1-1 0 0 0,-1 1-1 0 0,0-1 1 0 0,0 1-1 0 0,0 0 1 0 0,0 0 0 0 0,0-1-1 0 0,-1 1 1 0 0,1 0-1 0 0,0 0 1 0 0,-1 0 0 0 0,1 0-1 0 0,-1 0 1 0 0,0 0-1 0 0,0 0 1 0 0,1 0 0 0 0,-2 0-1 0 0,1 0 1 0 0,0 0-1 0 0,0 0 1 0 0,0 0 0 0 0,-1 0-1 0 0,1 0 1 0 0,-1 0-1 0 0,0 0 1 0 0,0 0 0 0 0,1-1-1 0 0,-1 1 1 0 0,0 0-1 0 0,0 0 1 0 0,-1-1 0 0 0,1 1-1 0 0,0-1 1 0 0,0 1-1 0 0,-1-1 1 0 0,1 1 0 0 0,-1-1-1 0 0,0 0 1 0 0,0 1-30 0 0,-76 42-713 0 0,49-44-5383 0 0,18-6-1727 0 0</inkml:trace>
  <inkml:trace contextRef="#ctx0" brushRef="#br0" timeOffset="57661.909">5039 1596 13637 0 0,'0'0'3273'0'0,"0"0"-3005"0"0,-5 8-52 0 0,-3 4-154 0 0,0 1 0 0 0,1 0 0 0 0,0 0-1 0 0,1 1 1 0 0,0 0 0 0 0,2 0-1 0 0,-1 1 1 0 0,2-1 0 0 0,0 1 0 0 0,0 0-1 0 0,2 0 1 0 0,0 0 0 0 0,0 13-62 0 0,11-7-2549 0 0,2-13-4390 0 0,0-7-1610 0 0</inkml:trace>
  <inkml:trace contextRef="#ctx0" brushRef="#br0" timeOffset="57911.879">5114 1711 10165 0 0,'0'0'3902'0'0,"0"0"-3182"0"0,0 0-587 0 0,0 0 10 0 0,0 0 72 0 0,7 0-166 0 0,-2 0 7 0 0,0 0 0 0 0,-1 1 0 0 0,1-1 0 0 0,0 1 1 0 0,0 0-1 0 0,-1 1 0 0 0,1-1 0 0 0,-1 1 0 0 0,1 0 0 0 0,-1 0 1 0 0,0 0-1 0 0,0 0 0 0 0,1 1 0 0 0,-2 0 0 0 0,1 0 0 0 0,0 0 0 0 0,-1 0 1 0 0,1 1-1 0 0,-1-1 0 0 0,0 1 0 0 0,0 0 0 0 0,0 0 0 0 0,-1 0 1 0 0,1 0-1 0 0,-1 0 0 0 0,0 0 0 0 0,0 1 0 0 0,-1-1 0 0 0,1 1 1 0 0,-1 0-57 0 0,-22 49 1572 0 0,-16-41-5663 0 0,31-15-1256 0 0,2-6-3631 0 0</inkml:trace>
  <inkml:trace contextRef="#ctx0" brushRef="#br0" timeOffset="58185.018">5284 1705 184 0 0,'0'0'13056'0'0,"0"0"-9925"0"0,0 0-2766 0 0,-4 8 183 0 0,-9 9-111 0 0,7-11-372 0 0,0 0 1 0 0,1 0-1 0 0,0 0 1 0 0,1 1-1 0 0,-1 0 1 0 0,1 0-1 0 0,0 0 0 0 0,1 0 1 0 0,0 0-1 0 0,0 1 1 0 0,0 0-1 0 0,1-1 0 0 0,0 1 1 0 0,1 0-1 0 0,0 0 1 0 0,0 0-1 0 0,1 1-65 0 0,46 13-2072 0 0,-11-29-6664 0 0,-16-5 711 0 0</inkml:trace>
  <inkml:trace contextRef="#ctx0" brushRef="#br0" timeOffset="58450.615">5461 1711 7737 0 0,'0'0'7012'0'0,"0"0"-6664"0"0,13 35-340 0 0,-10-21 924 0 0,1 5-99 0 0,-4-1-201 0 0,0 2-112 0 0,-3-2-124 0 0,-2 3-136 0 0,-3-1-112 0 0,-3-1-52 0 0,-3-1-32 0 0,-2-1 44 0 0,-3-3-108 0 0,1-3-588 0 0,-1-5-888 0 0,3-3-1533 0 0,-2-9-6000 0 0</inkml:trace>
  <inkml:trace contextRef="#ctx0" brushRef="#br0" timeOffset="58700.589">5711 1510 10709 0 0,'5'7'4140'0'0,"52"147"-1451"0"0,-55-143-2632 0 0,0 0-1 0 0,-2 0 1 0 0,1 0-1 0 0,-1 0 1 0 0,-1 1 0 0 0,0-1-1 0 0,0 0 1 0 0,-2 0 0 0 0,1 0-1 0 0,-1-1 1 0 0,0 1-1 0 0,-1 0 1 0 0,-1-1 0 0 0,0 0-1 0 0,0 0 1 0 0,-1-1 0 0 0,0 1-1 0 0,0-1 1 0 0,-1 0-1 0 0,0-1 1 0 0,-8 7-57 0 0,-47 34-1672 0 0,14-30-6652 0 0,19-17-407 0 0</inkml:trace>
  <inkml:trace contextRef="#ctx0" brushRef="#br0" timeOffset="59981.936">5605 2304 3512 0 0,'0'0'7456'0'0,"0"0"-5432"0"0,0 0-1961 0 0,0 0-139 0 0,-6-1 58 0 0,-1165-81 3159 0 0,243 24-2249 0 0,-565-48 296 0 0,526 79-768 0 0,749 40-202 0 0,240-20-4515 0 0,-9 2-562 0 0,13-5-4601 0 0</inkml:trace>
  <inkml:trace contextRef="#ctx0" brushRef="#br0" timeOffset="93673.599">5384 1472 2868 0 0,'0'0'404'0'0,"0"0"-404"0"0,0 0-156 0 0,0 0 52 0 0,0 0 28 0 0,-42-27-4 0 0,22 18-24 0 0,-3 2-220 0 0,-2-2 48 0 0,-6-1 68 0 0,-9 3 92 0 0,-5-2 100 0 0,-1 2 12 0 0,6 4 4 0 0,15 1-888 0 0</inkml:trace>
  <inkml:trace contextRef="#ctx0" brushRef="#br0" timeOffset="94195.974">5335 1432 536 0 0,'0'0'180'0'0,"-7"-2"385"0"0,-161-28 4264 0 0,130 27-4586 0 0,1 2 0 0 0,-1 2 0 0 0,1 2 0 0 0,-1 1 0 0 0,1 1 0 0 0,-5 4-243 0 0,28-6-54 0 0,0 1 1 0 0,0 0-1 0 0,0 1 0 0 0,1 1 1 0 0,0 0-1 0 0,0 1 1 0 0,1 0-1 0 0,0 1 0 0 0,0 0 1 0 0,1 1-1 0 0,-9 8 54 0 0,17-11-1725 0 0,3-6-424 0 0</inkml:trace>
  <inkml:trace contextRef="#ctx0" brushRef="#br2" timeOffset="106957.369">2910 1343 536 0 0,'0'0'817'0'0,"0"0"-350"0"0,0 0 321 0 0,0 0 1152 0 0,0 0-12 0 0,0 0-827 0 0,0 0-412 0 0,-6-2-20 0 0,-234-77 2390 0 0,160 61-2666 0 0,0 4 0 0 0,-2 4 0 0 0,0 3 0 0 0,1 4 0 0 0,-2 3 0 0 0,2 4 0 0 0,-1 3 0 0 0,1 4 0 0 0,-58 17-393 0 0,-128 57-44 0 0,265-84-322 0 0,0 1-3370 0 0,2-2-1188 0 0</inkml:trace>
  <inkml:trace contextRef="#ctx0" brushRef="#br2" timeOffset="107676.051">1632 787 404 0 0,'0'0'1091'0'0,"0"0"-32"0"0,0 0 792 0 0,0 0-330 0 0,0 0-527 0 0,0 0-69 0 0,0 0 316 0 0,0 0 53 0 0,0 0-316 0 0,33-3 520 0 0,-31 2-1449 0 0,0 1 1 0 0,-1-1-1 0 0,1 0 0 0 0,0 1 0 0 0,-1-1 1 0 0,1 0-1 0 0,-1 0 0 0 0,1 0 1 0 0,-1 0-1 0 0,0-1 0 0 0,1 1 1 0 0,-1 0-1 0 0,0-1 0 0 0,0 1 1 0 0,0 0-1 0 0,0-1 0 0 0,0 0 1 0 0,0 1-1 0 0,0-1 0 0 0,0 1 1 0 0,-1-1-1 0 0,1 0 0 0 0,0 0 1 0 0,-1 1-1 0 0,0-1 0 0 0,1 0 1 0 0,-1 0-1 0 0,0 0 0 0 0,0 1 1 0 0,0-1-1 0 0,0 0 0 0 0,0 0 1 0 0,-1 0-1 0 0,1 1 0 0 0,-1-1 1 0 0,1 0-1 0 0,-1 0 0 0 0,1 1 1 0 0,-1-1-1 0 0,0 0 0 0 0,0 1 1 0 0,0-1-1 0 0,0 1 0 0 0,0-1 1 0 0,0 1-1 0 0,0-1 0 0 0,0 1 1 0 0,-1 0-1 0 0,1 0 0 0 0,0 0 1 0 0,-1 0-1 0 0,1 0 0 0 0,-1 0 1 0 0,-1-1-50 0 0,0-1-31 0 0,0 1 0 0 0,1 0 0 0 0,-1-1 1 0 0,-1 1-1 0 0,1 0 0 0 0,0 1 0 0 0,0-1 0 0 0,-1 0 1 0 0,1 1-1 0 0,0 0 0 0 0,-1 0 0 0 0,0 0 1 0 0,1 0-1 0 0,-1 1 0 0 0,0-1 0 0 0,1 1 0 0 0,-1 0 1 0 0,0 0-1 0 0,1 0 0 0 0,-1 1 0 0 0,0-1 1 0 0,1 1-1 0 0,-1 0 0 0 0,1 0 0 0 0,-1 0 0 0 0,1 0 1 0 0,-4 2 30 0 0,5 1 21 0 0,0 0 0 0 0,0 0 0 0 0,0 0 0 0 0,1 0 0 0 0,-1 0 0 0 0,1 0 1 0 0,0 0-1 0 0,0 0 0 0 0,1 0 0 0 0,-1 1 0 0 0,1-1 0 0 0,0 0 0 0 0,0 1 1 0 0,1-1-1 0 0,-1 0 0 0 0,1 0 0 0 0,0 1 0 0 0,0-1 0 0 0,0 0 0 0 0,0 0 0 0 0,1 0 1 0 0,0 0-1 0 0,0 0 0 0 0,0 0 0 0 0,0-1 0 0 0,0 1 0 0 0,1-1 0 0 0,0 1 0 0 0,0-1 1 0 0,0 0-1 0 0,0 0 0 0 0,0 0 0 0 0,0-1 0 0 0,1 1 0 0 0,0-1 0 0 0,-1 0 1 0 0,1 0-1 0 0,0 0 0 0 0,0 0-21 0 0,3 1 59 0 0,0-1 0 0 0,0 0 0 0 0,1 0 0 0 0,-1-1 0 0 0,0 0 0 0 0,1 0 0 0 0,-1-1 0 0 0,0 0 1 0 0,1 0-1 0 0,-1-1 0 0 0,0 0 0 0 0,1 0 0 0 0,-1-1 0 0 0,0 0 0 0 0,0 0 0 0 0,0 0 0 0 0,0-1 0 0 0,-1 0 1 0 0,7-4-60 0 0,-11 8 0 0 0,0 0 0 0 0,0 0 0 0 0,-1 0 0 0 0,1 0 0 0 0,0 0 0 0 0,0 0 0 0 0,-1 0 0 0 0,1 1 0 0 0,-1-1 1 0 0,1 1-1 0 0,-1-1 0 0 0,1 1 0 0 0,-1-1 0 0 0,0 1 0 0 0,0 0 0 0 0,0 0 0 0 0,0-1 0 0 0,0 1 1 0 0,0 0-1 0 0,-1 0 0 0 0,1 0 0 0 0,-1 0 0 0 0,1 0 0 0 0,-1 0 0 0 0,0 0 0 0 0,1 0 0 0 0,-1 0 0 0 0,0 1 1 0 0,0-1-1 0 0,-1 0 0 0 0,1 0 0 0 0,0 0 0 0 0,-1 0 0 0 0,1 0 0 0 0,-1 0 0 0 0,0 0 0 0 0,1 0 1 0 0,-1 0-1 0 0,-2 3 62 0 0,1 1 0 0 0,-1 0 1 0 0,0-1-1 0 0,0 1 0 0 0,-1-1 1 0 0,0 0-1 0 0,0 0 0 0 0,0 0 1 0 0,0-1-1 0 0,-1 0 0 0 0,0 1 1 0 0,1-1-1 0 0,-2-1 0 0 0,1 1 1 0 0,0-1-1 0 0,-5 2-62 0 0,-35 2-8924 0 0,34-11 927 0 0</inkml:trace>
  <inkml:trace contextRef="#ctx0" brushRef="#br2" timeOffset="107926.019">1921 671 992 0 0,'0'0'7019'0'0,"0"0"-4075"0"0,0 0-2367 0 0,0 0-112 0 0,-4 6 465 0 0,-2 4-693 0 0,1-1 1 0 0,-1 1-1 0 0,1 0 0 0 0,1 1 1 0 0,0-1-1 0 0,1 1 0 0 0,0 0 1 0 0,0 0-1 0 0,1 0 0 0 0,0 0 1 0 0,1 0-1 0 0,1 0 0 0 0,0 0 1 0 0,0 1-1 0 0,2 6-237 0 0,18 8-1466 0 0,2-20-5768 0 0,-10-8 239 0 0</inkml:trace>
  <inkml:trace contextRef="#ctx0" brushRef="#br2" timeOffset="108175.999">2053 769 3664 0 0,'0'0'6550'0'0,"0"0"-4632"0"0,0 0-1514 0 0,0 0 137 0 0,0 0 135 0 0,0 0-324 0 0,0 0-421 0 0,0 0-221 0 0,7 3 119 0 0,1 0 289 0 0,1 0 0 0 0,-1 1 1 0 0,0 0-1 0 0,0 1 0 0 0,0 0 1 0 0,-1 0-1 0 0,0 1 0 0 0,0 0 0 0 0,0 0 1 0 0,-1 0-1 0 0,1 1 0 0 0,-2 0 1 0 0,1 0-1 0 0,-1 1 0 0 0,0 0 1 0 0,0 0-1 0 0,2 7-118 0 0,-8-12 40 0 0,0 0-1 0 0,0-1 0 0 0,0 1 1 0 0,-1 0-1 0 0,1-1 1 0 0,-1 1-1 0 0,1-1 1 0 0,-1 1-1 0 0,0-1 1 0 0,0 0-1 0 0,0 0 1 0 0,0 0-1 0 0,-1 0 1 0 0,1 0-1 0 0,-1 0 0 0 0,1-1 1 0 0,-1 1-1 0 0,1-1 1 0 0,-1 0-1 0 0,0 0 1 0 0,0 0-1 0 0,1 0 1 0 0,-1 0-1 0 0,0 0 1 0 0,0-1-1 0 0,0 1 0 0 0,0-1-39 0 0,-31 3-5165 0 0,28-5-316 0 0</inkml:trace>
  <inkml:trace contextRef="#ctx0" brushRef="#br2" timeOffset="108410.345">2221 791 10649 0 0,'0'0'1192'0'0,"0"0"-786"0"0,0 0 398 0 0,0 0 190 0 0,-5 6 120 0 0,-3 3-663 0 0,5-8-420 0 0,0 0 1 0 0,1 1-1 0 0,-1-1 1 0 0,0 1-1 0 0,0 0 1 0 0,1 0-1 0 0,-1 0 0 0 0,1 1 1 0 0,-1-1-1 0 0,1 0 1 0 0,0 1-1 0 0,0 0 1 0 0,0-1-1 0 0,1 1 0 0 0,-1 0 1 0 0,1 0-1 0 0,-1 0 1 0 0,1 0-1 0 0,0 0 1 0 0,0 0-1 0 0,0 0 1 0 0,1 1-1 0 0,-1-1 0 0 0,1 0 1 0 0,-1 0-1 0 0,1 1 1 0 0,0-1-1 0 0,0 0 1 0 0,1 1-1 0 0,-1-1 0 0 0,1 0 1 0 0,0 0-1 0 0,0 0 1 0 0,0 1-1 0 0,0-1 1 0 0,0 0-1 0 0,0 0 0 0 0,1 0 1 0 0,0-1-1 0 0,-1 1 1 0 0,1 0-1 0 0,0-1 1 0 0,1 1-1 0 0,-1-1 0 0 0,0 1 1 0 0,1-1-1 0 0,-1 0 1 0 0,1 0-1 0 0,0 0-31 0 0,65 10-1920 0 0,-20-17-4613 0 0,-22-3 184 0 0</inkml:trace>
  <inkml:trace contextRef="#ctx0" brushRef="#br2" timeOffset="108564.558">2393 707 12237 0 0,'0'0'985'0'0,"0"0"-688"0"0,0 0 51 0 0,5 8 460 0 0,1 1-564 0 0,-1 1-1 0 0,1-1 1 0 0,-2 1 0 0 0,0 0-1 0 0,0 0 1 0 0,-1 1-1 0 0,0-1 1 0 0,0 1-1 0 0,-1-1 1 0 0,-1 1-1 0 0,0 0 1 0 0,0-1-1 0 0,-1 1 1 0 0,-1 0-1 0 0,-1 10-243 0 0,1-14-91 0 0,-1-1 0 0 0,0 0 0 0 0,0 0 0 0 0,-1 0 0 0 0,0 0-1 0 0,0 0 1 0 0,0-1 0 0 0,-1 1 0 0 0,0-1 0 0 0,0 0 0 0 0,0 0-1 0 0,0 0 1 0 0,-1-1 0 0 0,0 0 0 0 0,0 1 0 0 0,0-2 0 0 0,-1 1-1 0 0,1-1 1 0 0,-4 2 91 0 0,-3 0-3571 0 0,1-4-3557 0 0</inkml:trace>
  <inkml:trace contextRef="#ctx0" brushRef="#br2" timeOffset="108783.286">2785 917 12045 0 0,'0'0'1980'0'0,"0"0"-1980"0"0,0 0 128 0 0,0 0 376 0 0,0 0-176 0 0,0 0-124 0 0,-51 12 372 0 0,30-10-184 0 0,-3-1-276 0 0,-1-1-116 0 0,0 0-304 0 0,3 0-1020 0 0,-2-3-1312 0 0,9-1-2908 0 0</inkml:trace>
  <inkml:trace contextRef="#ctx0" brushRef="#br2" timeOffset="109048.888">2685 875 9337 0 0,'0'0'4100'0'0,"3"6"-2998"0"0,-1-2-919 0 0,0 0 1 0 0,0 1 0 0 0,0-1 0 0 0,-1 1 0 0 0,1-1-1 0 0,-1 1 1 0 0,0-1 0 0 0,0 1 0 0 0,-1 0 0 0 0,0-1-1 0 0,1 1 1 0 0,-1 0 0 0 0,-1-1 0 0 0,1 1 0 0 0,-1 0-1 0 0,0-1 1 0 0,0 1 0 0 0,0-1 0 0 0,-1 1 0 0 0,1-1-1 0 0,-1 1 1 0 0,0-1 0 0 0,-1 0 0 0 0,0 2-184 0 0,-24 28-71 0 0,28-39-9268 0 0,8-8 1863 0 0</inkml:trace>
  <inkml:trace contextRef="#ctx0" brushRef="#br2" timeOffset="109298.862">2918 732 13549 0 0,'0'0'990'0'0,"3"7"-590"0"0,2 8-53 0 0,0 0 0 0 0,0 0 0 0 0,-2 1 0 0 0,0-1 0 0 0,-1 1 0 0 0,0 0 0 0 0,-1 0 0 0 0,-1 0 0 0 0,0 0 0 0 0,-2 0 0 0 0,0-1 0 0 0,0 1 0 0 0,-4 10-347 0 0,84-96-2164 0 0,-73 71 2223 0 0,1 1-1 0 0,-1 0 1 0 0,0 0 0 0 0,0 0 0 0 0,0 0 0 0 0,0 1 0 0 0,0 0 0 0 0,0 0 0 0 0,-1 1 0 0 0,1-1 0 0 0,-1 1 0 0 0,0 0 0 0 0,0 0 0 0 0,0 0 0 0 0,-1 0 0 0 0,1 1-1 0 0,-1 0 1 0 0,0-1 0 0 0,-1 1 0 0 0,1 1 0 0 0,-1-1 0 0 0,1 2-59 0 0,-13 43-4343 0 0,3-44-2963 0 0</inkml:trace>
  <inkml:trace contextRef="#ctx0" brushRef="#br2" timeOffset="109595.701">3271 1007 444 0 0,'0'0'14313'0'0,"0"0"-12188"0"0,0 0-2041 0 0,0 0-84 0 0,0 0 760 0 0,-4 45-252 0 0,4-27-264 0 0,0 2-84 0 0,-1-1-48 0 0,-3 3-48 0 0,-3 1-64 0 0,3-5-1112 0 0,2-1-4297 0 0</inkml:trace>
  <inkml:trace contextRef="#ctx0" brushRef="#br0" timeOffset="115423.237">0 1877 1420 0 0,'0'0'640'0'0,"0"0"1168"0"0,0 0 465 0 0,0 0-524 0 0,0 0-284 0 0,0 0-106 0 0,0 0-82 0 0,0 0-199 0 0,0 0-96 0 0,5-1-282 0 0,4-1-673 0 0,-1-1 0 0 0,1 0 1 0 0,-1 0-1 0 0,0-1 1 0 0,0 0-1 0 0,0 0 0 0 0,0-1 1 0 0,-1 0-1 0 0,0-1 0 0 0,0 1 1 0 0,0-2-1 0 0,-1 1 1 0 0,0 0-1 0 0,0-1 0 0 0,0 0 1 0 0,-1-1-1 0 0,0 1 0 0 0,-1-1 1 0 0,0 0-1 0 0,0 0 1 0 0,0 0-1 0 0,-1-1 0 0 0,-1 1 1 0 0,1-1-1 0 0,-1 0 0 0 0,-1 0 1 0 0,1 0-1 0 0,-2 1 1 0 0,1-1-1 0 0,-1 0 0 0 0,-1 0 1 0 0,1 0-1 0 0,-1 0 0 0 0,-1 0 1 0 0,0 0-1 0 0,-3-7-27 0 0,-54-77-538 0 0,41 130-507 0 0,35 244 3518 0 0,5-213-1899 0 0,-21-67-577 0 0,-1 0 0 0 0,1 0 1 0 0,0 0-1 0 0,0 0 0 0 0,-1 0 0 0 0,1 0 0 0 0,0 0 1 0 0,0-1-1 0 0,0 1 0 0 0,0 0 0 0 0,0-1 1 0 0,0 1-1 0 0,0-1 0 0 0,0 1 0 0 0,1-1 0 0 0,-1 0 1 0 0,0 1-1 0 0,0-1 0 0 0,0 0 0 0 0,0 0 0 0 0,1 0 1 0 0,-1 0-1 0 0,0 0 0 0 0,0 0 0 0 0,0 0 1 0 0,1 0-1 0 0,-1 0 0 0 0,0 0 0 0 0,0-1 0 0 0,0 1 1 0 0,0-1-1 0 0,0 1 0 0 0,1-1 0 0 0,-1 1 1 0 0,0-1-1 0 0,0 1 0 0 0,0-1 0 0 0,0 0 0 0 0,-1 0 1 0 0,1 1-1 0 0,0-1 0 0 0,0 0 0 0 0,0 0 0 0 0,-1 0 1 0 0,1 0-1 0 0,0 0 0 0 0,-1 0 0 0 0,1 0 1 0 0,-1 0-1 0 0,1 0 0 0 0,-1-1 0 0 0,1 1 0 0 0,-1 0 1 0 0,0 0-1 0 0,0 0 3 0 0,12-22-506 0 0,-11 22 494 0 0,-1-1 0 0 0,0 0 0 0 0,0 0 0 0 0,1 0 0 0 0,-1 0 0 0 0,1 0 0 0 0,-1 0 0 0 0,1 0 1 0 0,0 1-1 0 0,0-1 0 0 0,0 0 0 0 0,0 0 0 0 0,0 1 0 0 0,0-1 0 0 0,0 1 0 0 0,1-1 0 0 0,-1 1 0 0 0,0 0 0 0 0,1-1 0 0 0,0 1 0 0 0,-1 0 0 0 0,1 0 0 0 0,-1 0 0 0 0,1 0 0 0 0,0 0 0 0 0,0 0 0 0 0,0 1 0 0 0,-1-1 0 0 0,1 1 0 0 0,0-1 0 0 0,0 1 0 0 0,0-1 0 0 0,0 1 0 0 0,0 0 0 0 0,0 0 0 0 0,0 0 0 0 0,0 0 0 0 0,0 1 0 0 0,0-1 0 0 0,0 0 0 0 0,0 1 0 0 0,0-1 0 0 0,-1 1 0 0 0,1 0 0 0 0,0 0 0 0 0,0 0 12 0 0,3 3 149 0 0,0 0 0 0 0,0 0 0 0 0,-1 1 0 0 0,1 0 1 0 0,-1 0-1 0 0,0 0 0 0 0,0 0 0 0 0,0 1 0 0 0,-1 0 0 0 0,0-1 0 0 0,0 1 0 0 0,-1 0 0 0 0,0 1 0 0 0,0-1 0 0 0,0 0 1 0 0,0 1-1 0 0,-1-1 0 0 0,0 4-149 0 0,-1-10 184 0 0,13-36-1438 0 0,-11 34 1279 0 0,1 0 1 0 0,-1 1 0 0 0,1-1-1 0 0,-1 0 1 0 0,1 1-1 0 0,0-1 1 0 0,0 1 0 0 0,-1 0-1 0 0,1 0 1 0 0,0 0 0 0 0,0 1-1 0 0,0-1 1 0 0,0 1 0 0 0,0-1-1 0 0,0 1 1 0 0,0 0-1 0 0,0 0 1 0 0,0 0 0 0 0,1 1-1 0 0,-1-1 1 0 0,0 1 0 0 0,0-1-1 0 0,-1 1 1 0 0,1 0 0 0 0,0 0-1 0 0,0 1 1 0 0,0-1-1 0 0,-1 0 1 0 0,1 1 0 0 0,0 0-1 0 0,-1-1 1 0 0,0 1 0 0 0,1 0-1 0 0,-1 1 1 0 0,0-1 0 0 0,0 0-1 0 0,0 0 1 0 0,0 1-1 0 0,0-1 1 0 0,-1 1 0 0 0,1 0-1 0 0,-1 0 1 0 0,0-1 0 0 0,0 1-1 0 0,0 0 1 0 0,0 0 0 0 0,0 0-1 0 0,-1 0 1 0 0,1 2-26 0 0,-1-4-210 0 0,-7-14-7426 0 0,0-4-2222 0 0</inkml:trace>
  <inkml:trace contextRef="#ctx0" brushRef="#br0" timeOffset="115657.587">359 1655 12913 0 0,'0'0'2208'0'0,"0"0"-1572"0"0,0 0-636 0 0,0 0-12 0 0,0 0-224 0 0,0 0-32 0 0,0 0-196 0 0,0 0-1072 0 0,0 0-3472 0 0,0 0-3225 0 0</inkml:trace>
  <inkml:trace contextRef="#ctx0" brushRef="#br0" timeOffset="115907.558">25 2208 5320 0 0,'0'0'7022'0'0,"0"0"-5527"0"0,0 0-1207 0 0,1 6 440 0 0,14 194 2065 0 0,11-245-6617 0 0,-26 43 3885 0 0,1 1 1 0 0,0 0-1 0 0,0-1 0 0 0,0 1 0 0 0,0 0 1 0 0,0 0-1 0 0,0 0 0 0 0,0-1 1 0 0,0 1-1 0 0,0 0 0 0 0,0 1 1 0 0,1-1-1 0 0,-1 0 0 0 0,0 0 0 0 0,1 0 1 0 0,-1 1-1 0 0,0-1 0 0 0,1 1 1 0 0,-1-1-1 0 0,1 1 0 0 0,-1 0 1 0 0,1-1-1 0 0,-1 1 0 0 0,1 0 0 0 0,-1 0 1 0 0,1 0-1 0 0,0 0 0 0 0,-1 0 1 0 0,1 0-1 0 0,-1 1 0 0 0,1-1 1 0 0,-1 0-1 0 0,1 1 0 0 0,-1-1 0 0 0,0 1 1 0 0,1 0-1 0 0,-1-1 0 0 0,0 1 1 0 0,1 0-1 0 0,-1 0 0 0 0,0 0 1 0 0,0 0-1 0 0,1 0 0 0 0,-1 0 0 0 0,0 0 1 0 0,0 0-1 0 0,0 1 0 0 0,-1-1 1 0 0,1 0-1 0 0,0 1 0 0 0,0-1 1 0 0,0 1-62 0 0,30 80 963 0 0,-31-69-1955 0 0,0-10-2684 0 0,0-1-3427 0 0,0-5 901 0 0</inkml:trace>
  <inkml:trace contextRef="#ctx0" brushRef="#br0" timeOffset="116204.402">227 2419 10605 0 0,'0'0'2347'0'0,"0"0"-941"0"0,7 1-251 0 0,206 47 3190 0 0,-232-95-12446 0 0,16 21 2488 0 0,32 17 6865 0 0,33 30 5949 0 0,-60-19-7086 0 0,0 0 0 0 0,0 0 0 0 0,0 0 0 0 0,0 0 0 0 0,0 0 0 0 0,0 0 0 0 0,-1 0 0 0 0,1 1 0 0 0,-1-1 0 0 0,0 1 0 0 0,1-1 0 0 0,-1 1 0 0 0,0 0 0 0 0,-1-1 0 0 0,1 1 0 0 0,0 0 0 0 0,-1 0 0 0 0,1-1 0 0 0,-1 1 0 0 0,0 0 0 0 0,0 0 0 0 0,0 0 0 0 0,-1-1 0 0 0,1 1 0 0 0,0 0 0 0 0,-1 0-1 0 0,0-1 1 0 0,0 1 0 0 0,0 0 0 0 0,0-1 0 0 0,0 1 0 0 0,0-1 0 0 0,-1 1 0 0 0,1-1 0 0 0,-1 1 0 0 0,0-1 0 0 0,1 0 0 0 0,-1 0 0 0 0,0 0 0 0 0,-1 0-115 0 0,-2 4-242 0 0,0-1 1 0 0,-1 0-1 0 0,0 0 0 0 0,0 0 1 0 0,0-1-1 0 0,0 0 0 0 0,-1 0 1 0 0,1-1-1 0 0,-1 0 0 0 0,0 0 1 0 0,0 0-1 0 0,0-1 0 0 0,-1 0 1 0 0,-5 1 241 0 0,0-4-5753 0 0,4-6-4071 0 0</inkml:trace>
  <inkml:trace contextRef="#ctx0" brushRef="#br0" timeOffset="116438.754">680 2524 10905 0 0,'0'0'4497'0'0,"0"0"-3445"0"0,0 0-588 0 0,0 0 40 0 0,0 0-158 0 0,1 5-153 0 0,4 34 288 0 0,26-67 789 0 0,-31 27-1307 0 0,0-1-1 0 0,0 1 0 0 0,0 0 1 0 0,0-1-1 0 0,-1 1 1 0 0,1-1-1 0 0,-1 1 0 0 0,1 0 1 0 0,-1-1-1 0 0,0 1 0 0 0,1 0 1 0 0,-1-1-1 0 0,0 1 0 0 0,0 0 1 0 0,0 0-1 0 0,0 0 0 0 0,0 0 1 0 0,0 0-1 0 0,0 0 0 0 0,0 0 1 0 0,0 0-1 0 0,-1 0 0 0 0,1 1 1 0 0,0-1-1 0 0,0 0 0 0 0,-1 1 1 0 0,1-1-1 0 0,-1 1 0 0 0,1-1 1 0 0,0 1-1 0 0,-1 0 0 0 0,1 0 1 0 0,-1-1-1 0 0,1 1 0 0 0,-1 0 1 0 0,1 0-1 0 0,-1 1 0 0 0,1-1 38 0 0,-28-4-3338 0 0,13 2-1322 0 0,-11-2-5303 0 0</inkml:trace>
  <inkml:trace contextRef="#ctx0" brushRef="#br0" timeOffset="142367.099">223 1274 900 0 0,'0'0'2100'0'0,"0"0"1323"0"0,0 0-1548 0 0,0 0-561 0 0,0 0-90 0 0,0 0-80 0 0,0 0-337 0 0,0 0-294 0 0,5-4-170 0 0,176-189-3336 0 0,-160 180 2945 0 0,1 1 0 0 0,0 2 1 0 0,1 0-1 0 0,1 1 0 0 0,-1 1 1 0 0,1 2-1 0 0,18-3 48 0 0,-19 5 281 0 0,-1 1-1 0 0,1 1 1 0 0,-1 1 0 0 0,1 1-1 0 0,0 1 1 0 0,0 1 0 0 0,-1 1-1 0 0,0 1 1 0 0,1 1 0 0 0,-2 1-1 0 0,1 1 1 0 0,-1 1 0 0 0,12 6-281 0 0,47 57 1540 0 0,-80-72-1574 0 0,-1 0 1 0 0,0-1 0 0 0,1 1-1 0 0,-1-1 1 0 0,1 1 0 0 0,0 0 0 0 0,0-1-1 0 0,-1 1 1 0 0,1-1 0 0 0,0 1-1 0 0,0-1 1 0 0,0 1 0 0 0,0-1-1 0 0,1 1 1 0 0,-1-1 0 0 0,0 1-1 0 0,0 0 1 0 0,1-1 0 0 0,-1 1-1 0 0,1-1 1 0 0,0 1 0 0 0,-1 0-1 0 0,1-1 1 0 0,0 1 0 0 0,0 0-1 0 0,0 0 1 0 0,0 0 0 0 0,0 0-1 0 0,0 0 1 0 0,0 0 0 0 0,0 0 0 0 0,0 0-1 0 0,0 0 1 0 0,0 0 0 0 0,1 0-1 0 0,-1 1 1 0 0,0-1 0 0 0,1 0-1 0 0,-1 1 1 0 0,1-1 0 0 0,-1 1-1 0 0,0 0 1 0 0,1 0 0 0 0,-1-1-1 0 0,1 1 1 0 0,-1 0 0 0 0,1 0-1 0 0,-1 0 1 0 0,1 0 0 0 0,-1 1-1 0 0,1-1 1 0 0,-1 0 0 0 0,1 0 0 0 0,-1 1-1 0 0,0-1 1 0 0,1 1 0 0 0,-1 0-1 0 0,0-1 1 0 0,1 1 0 0 0,-1 0-1 0 0,0 0 1 0 0,0 0 0 0 0,0 0-1 0 0,1 0 1 0 0,-1 0 0 0 0,0 0-1 0 0,0 0 1 0 0,-1 0 0 0 0,1 0-1 0 0,0 1 34 0 0,1-2 23 0 0,0 0-1 0 0,0 1 0 0 0,0-1 0 0 0,0 1 1 0 0,0-1-1 0 0,0 1 0 0 0,0 0 0 0 0,0 0 1 0 0,0 0-1 0 0,-1 0 0 0 0,1 0 0 0 0,0 0 0 0 0,-1 0 1 0 0,1 1-1 0 0,-1-1 0 0 0,1 1 0 0 0,-1-1 1 0 0,0 1-1 0 0,1-1 0 0 0,-1 1 0 0 0,0 0 1 0 0,0 0-1 0 0,0 0 0 0 0,0-1 0 0 0,-1 1 0 0 0,1 0 1 0 0,0 0-1 0 0,-1 0 0 0 0,1 0 0 0 0,-1 0 1 0 0,0 0-1 0 0,0 0 0 0 0,0 0 0 0 0,0 0 1 0 0,0 0-1 0 0,0 1 0 0 0,0-1 0 0 0,-1 0 1 0 0,1 0-1 0 0,-1 0 0 0 0,1-1 0 0 0,-1 1 0 0 0,0 0 1 0 0,0 0-1 0 0,0 0 0 0 0,0 0 0 0 0,0-1 1 0 0,0 1-1 0 0,-1 0 0 0 0,1-1 0 0 0,0 1 1 0 0,-1-1-1 0 0,1 0 0 0 0,-1 1 0 0 0,0-1 1 0 0,1 0-1 0 0,-1 0 0 0 0,0 0-22 0 0,-35 16-3917 0 0,7-13-2404 0 0</inkml:trace>
  <inkml:trace contextRef="#ctx0" brushRef="#br0" timeOffset="143101.569">159 1216 10677 0 0,'0'0'1685'0'0,"0"0"-1381"0"0,1-7-310 0 0,4-21-27 0 0,1 0-1 0 0,1 0 0 0 0,2 1 0 0 0,0 1 0 0 0,2-1 0 0 0,1 2 0 0 0,1-1 1 0 0,1 2-1 0 0,1 0 0 0 0,1 0 0 0 0,2 2 0 0 0,0 0 0 0 0,1 1 0 0 0,1 1 0 0 0,10-8 34 0 0,48-26-275 0 0,3 4 0 0 0,1 3 0 0 0,3 4-1 0 0,1 4 1 0 0,2 4 0 0 0,2 3-1 0 0,1 4 1 0 0,1 4 0 0 0,23 1 275 0 0,148-27-85 0 0,2 12 0 0 0,1 11 0 0 0,2 12 1 0 0,-1 12-1 0 0,1 11 0 0 0,-2 12 0 0 0,0 12 0 0 0,65 23 85 0 0,-69 0 442 0 0,-3 10-1 0 0,-3 12 1 0 0,40 27-442 0 0,690 251 1075 0 0,-473-177 1240 0 0,-444-166-3052 0 0,-90-56-1363 0 0,-43-33 3148 0 0,82 116-11 0 0,-14-33-955 0 0,0 0 0 0 0,0 0 1 0 0,0 1-1 0 0,-1-1 0 0 0,0 1 0 0 0,0 0 1 0 0,-1 0-1 0 0,0 0 0 0 0,0 0 0 0 0,-1 0 1 0 0,1 0-1 0 0,-2 1 0 0 0,1-1 0 0 0,-1 0 0 0 0,0 0 1 0 0,0 1-1 0 0,-1-1 0 0 0,0 0 0 0 0,-1 1 1 0 0,1-1-1 0 0,-1 0 0 0 0,-1 0 0 0 0,1-1 1 0 0,-1 1-1 0 0,0 0 0 0 0,-1-1 0 0 0,0 1-82 0 0,-36 32-1012 0 0,5-19-4232 0 0,2-10-3519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37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2916 0 0,'0'0'7248'0'0,"0"0"-5158"0"0,0 0-1980 0 0,0 0 293 0 0,1 6 455 0 0,20 246 1246 0 0,4-299-4108 0 0,-25 45 2013 0 0,0 1 1 0 0,1 0 0 0 0,-1-1 0 0 0,0 1 0 0 0,1 0 0 0 0,0 0 0 0 0,-1 0 0 0 0,1-1 0 0 0,0 1-1 0 0,-1 0 1 0 0,1 0 0 0 0,0 0 0 0 0,0 0 0 0 0,0 0 0 0 0,0 0 0 0 0,0 0 0 0 0,0 0-1 0 0,0 1 1 0 0,1-1 0 0 0,-1 0 0 0 0,0 1 0 0 0,0-1 0 0 0,0 1 0 0 0,1-1 0 0 0,-1 1 0 0 0,0-1-1 0 0,1 1 1 0 0,-1 0 0 0 0,0 0 0 0 0,1 0 0 0 0,-1 0 0 0 0,0 0 0 0 0,1 0 0 0 0,-1 0 0 0 0,1 0-1 0 0,-1 0 1 0 0,0 1 0 0 0,1-1 0 0 0,-1 0 0 0 0,0 1 0 0 0,0 0 0 0 0,1-1 0 0 0,-1 1-1 0 0,0-1 1 0 0,0 1 0 0 0,0 0 0 0 0,0 0 0 0 0,0 0 0 0 0,0 0 0 0 0,0 0 0 0 0,0 0 0 0 0,0 0-1 0 0,0 0 1 0 0,0 0 0 0 0,-1 0 0 0 0,1 0 0 0 0,0 2-10 0 0,1-2 48 0 0,1 0 0 0 0,-1 1 0 0 0,0-1 0 0 0,0 1 0 0 0,0 0 0 0 0,0-1 0 0 0,0 1 0 0 0,0 0 0 0 0,0 0 0 0 0,-1 0 0 0 0,1 1 0 0 0,-1-1 0 0 0,1 0 0 0 0,-1 1 0 0 0,0-1 0 0 0,0 0 0 0 0,0 1 0 0 0,0 0 0 0 0,-1-1 0 0 0,1 1 0 0 0,-1-1 0 0 0,1 1 0 0 0,-1 0 0 0 0,0-1 0 0 0,0 1 0 0 0,0 0 0 0 0,0-1 0 0 0,-1 1 0 0 0,1 0 0 0 0,-1-1 0 0 0,0 1 0 0 0,1-1 0 0 0,-1 1 0 0 0,0-1 0 0 0,-1 1 0 0 0,1-1 0 0 0,0 0 0 0 0,-1 1 0 0 0,1-1 0 0 0,-1 0 0 0 0,1 0 0 0 0,-1 0 0 0 0,0 0 0 0 0,0 0 0 0 0,0-1 0 0 0,0 1 0 0 0,-1-1 0 0 0,1 1 0 0 0,0-1 0 0 0,0 0 0 0 0,-1 0 0 0 0,1 0 0 0 0,-1 0 0 0 0,1 0 0 0 0,-3 0-48 0 0,-21-14-1306 0 0,15-3-2744 0 0,6 5-1577 0 0</inkml:trace>
  <inkml:trace contextRef="#ctx0" brushRef="#br0" timeOffset="450.94">241 291 3436 0 0,'0'0'1768'0'0,"0"0"1517"0"0,0 0-2104 0 0,0 0-641 0 0,5 5 302 0 0,-3-3-750 0 0,-1 0 0 0 0,1 1 1 0 0,-1-1-1 0 0,1 0 0 0 0,0 0 0 0 0,0 0 1 0 0,0 0-1 0 0,0-1 0 0 0,0 1 1 0 0,0 0-1 0 0,0-1 0 0 0,1 0 1 0 0,-1 1-1 0 0,1-1 0 0 0,-1 0 0 0 0,1 0 1 0 0,-1 0-1 0 0,1-1 0 0 0,-1 1 1 0 0,1 0-1 0 0,0-1 0 0 0,-1 0 0 0 0,1 0 1 0 0,0 0-1 0 0,-1 0 0 0 0,1 0 1 0 0,0 0-1 0 0,-1-1 0 0 0,1 1 1 0 0,0-1-1 0 0,-1 0 0 0 0,1 0 0 0 0,-1 0 1 0 0,1 0-1 0 0,-1 0 0 0 0,0 0 1 0 0,1-1-1 0 0,-1 1 0 0 0,0-1 1 0 0,0 0-1 0 0,0 1 0 0 0,0-1 0 0 0,0 0 1 0 0,0 0-1 0 0,-1-1 0 0 0,1 1 1 0 0,-1 0-1 0 0,1 0 0 0 0,-1-1 0 0 0,0 1 1 0 0,1-3-93 0 0,-3 6-19 0 0,1 0 1 0 0,-1 0 0 0 0,0 0 0 0 0,0 0-1 0 0,0 0 1 0 0,0 0 0 0 0,0 0-1 0 0,0 0 1 0 0,0 0 0 0 0,0-1-1 0 0,0 1 1 0 0,0 0 0 0 0,0-1-1 0 0,0 1 1 0 0,-1-1 0 0 0,1 1-1 0 0,0-1 1 0 0,0 0 0 0 0,-1 1-1 0 0,1-1 1 0 0,0 0 0 0 0,0 0 0 0 0,-1 0-1 0 0,1 0 1 0 0,0 0 0 0 0,-1 0-1 0 0,1 0 1 0 0,0-1 0 0 0,-1 1-1 0 0,1 0 1 0 0,0-1 0 0 0,0 1-1 0 0,0-1 1 0 0,-1 1 0 0 0,1-1-1 0 0,0 0 1 0 0,0 1 0 0 0,0-1-1 0 0,0 0 1 0 0,0 0 0 0 0,0 0 0 0 0,0 0-1 0 0,0 0 1 0 0,1 0 0 0 0,-1 0-1 0 0,0 0 1 0 0,0 0 0 0 0,1 0-1 0 0,-1 0 1 0 0,1 0 0 0 0,-1-1-1 0 0,1 1 1 0 0,-1-1 18 0 0,0 3 28 0 0,0-1 0 0 0,0 1 0 0 0,1 0 0 0 0,-1-1-1 0 0,0 1 1 0 0,0 0 0 0 0,1 0 0 0 0,-1 0 0 0 0,0 0 0 0 0,1 0 0 0 0,-1 0 0 0 0,1 0 0 0 0,-1 0-1 0 0,1 0 1 0 0,0 0 0 0 0,-1 0 0 0 0,1 0 0 0 0,0 0 0 0 0,0 0 0 0 0,0 0 0 0 0,0 1 0 0 0,0-1-1 0 0,0 0 1 0 0,0 0 0 0 0,0 0 0 0 0,0 0 0 0 0,0 0 0 0 0,1 0 0 0 0,-1 0 0 0 0,0 0-1 0 0,1 0 1 0 0,-1 1 0 0 0,1-1 0 0 0,-1-1 0 0 0,1 1 0 0 0,-1 0 0 0 0,1 0 0 0 0,0 0 0 0 0,0 0-1 0 0,-1 0 1 0 0,1 0 0 0 0,0-1 0 0 0,0 1 0 0 0,0 0 0 0 0,0-1 0 0 0,0 1 0 0 0,0-1 0 0 0,0 1-1 0 0,0-1 1 0 0,0 1 0 0 0,0-1 0 0 0,0 0 0 0 0,0 0 0 0 0,0 1 0 0 0,0-1 0 0 0,0 0 0 0 0,0 0-1 0 0,1 0 1 0 0,-1 0 0 0 0,0 0 0 0 0,0 0 0 0 0,0 0 0 0 0,1-1-28 0 0,9-9-183 0 0,-11 11 164 0 0,0-1 1 0 0,0 1-1 0 0,-1 0 0 0 0,1-1 1 0 0,0 1-1 0 0,0-1 1 0 0,0 1-1 0 0,-1-1 1 0 0,1 1-1 0 0,0-1 1 0 0,0 1-1 0 0,0 0 1 0 0,0-1-1 0 0,0 1 1 0 0,0-1-1 0 0,0 1 1 0 0,0 0-1 0 0,1-1 1 0 0,-1 1-1 0 0,0-1 1 0 0,0 1-1 0 0,0-1 1 0 0,1 1-1 0 0,-1-1 1 0 0,0 1-1 0 0,0-1 1 0 0,1 1-1 0 0,-1-1 1 0 0,1 1-1 0 0,-1-1 1 0 0,0 1-1 0 0,1-1 1 0 0,-1 0-1 0 0,1 1 1 0 0,-1-1-1 0 0,1 0 1 0 0,-1 1-1 0 0,1-1 1 0 0,-1 0-1 0 0,1 0 1 0 0,-1 1-1 0 0,1-1 1 0 0,-1 0-1 0 0,1 0 1 0 0,0 0-1 0 0,-1 0 1 0 0,1 0-1 0 0,-1 0 1 0 0,1 0-1 0 0,0 0 1 0 0,-1 0-1 0 0,1 0 0 0 0,-1 0 1 0 0,1 0-1 0 0,-1 0 1 0 0,1-1-1 0 0,0 1 1 0 0,-1 0-1 0 0,1 0 1 0 0,-1 0-1 0 0,1-1 1 0 0,-1 1-1 0 0,1 0 1 0 0,-1-1-1 0 0,0 1 1 0 0,1-1-1 0 0,-1 1 19 0 0,2 50-286 0 0,-2-50-910 0 0,0 1-2750 0 0,1-4 431 0 0,2-5-2663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04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2 4256 0 0,'0'0'5477'0'0,"0"0"-3661"0"0,0 0-1816 0 0,0 0-164 0 0,-48 4 164 0 0,26-5 400 0 0,-6-1 36 0 0,0 1-64 0 0,-1 0-80 0 0,0 1-36 0 0,1 0-128 0 0,-1 0-128 0 0,4 1 0 0 0,3 0-8 0 0,1 1-592 0 0,3 0-540 0 0,4-2-808 0 0,3 0-3133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03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10213 0 0,'0'0'5033'0'0,"0"0"-3770"0"0,0 0-978 0 0,0 0-128 0 0,0 0 174 0 0,1 6 19 0 0,-1 9-177 0 0,0-13-130 0 0,-1 1-1 0 0,1-1 1 0 0,-1 0 0 0 0,1 1 0 0 0,0-1 0 0 0,0 1 0 0 0,0-1 0 0 0,0 1 0 0 0,1-1-1 0 0,-1 0 1 0 0,1 1 0 0 0,-1-1 0 0 0,1 1 0 0 0,0-1 0 0 0,0 0 0 0 0,0 0-1 0 0,0 1 1 0 0,0-1 0 0 0,1 0 0 0 0,-1 0 0 0 0,1 0 0 0 0,-1 0 0 0 0,1-1 0 0 0,0 1-1 0 0,-1 0 1 0 0,1-1 0 0 0,0 1 0 0 0,0-1 0 0 0,0 0 0 0 0,0 1 0 0 0,1-1 0 0 0,-1 0-1 0 0,0 0 1 0 0,0 0 0 0 0,1-1 0 0 0,-1 1 0 0 0,0-1 0 0 0,2 1-43 0 0,-1 0 24 0 0,-1 0 1 0 0,1-1-1 0 0,0 1 1 0 0,0-1-1 0 0,-1 1 1 0 0,1-1-1 0 0,0 0 0 0 0,0 0 1 0 0,0 0-1 0 0,0 0 1 0 0,-1-1-1 0 0,1 1 1 0 0,0-1-1 0 0,0 0 1 0 0,-1 0-1 0 0,1 0 1 0 0,-1 0-1 0 0,1 0 1 0 0,-1 0-1 0 0,1-1 0 0 0,-1 1 1 0 0,0-1-1 0 0,1 0 1 0 0,-1 0-1 0 0,0 0 1 0 0,0 0-1 0 0,0 0 1 0 0,-1 0-1 0 0,1 0 1 0 0,0-1-1 0 0,-1 1 1 0 0,0 0-1 0 0,1-1 0 0 0,-1 0 1 0 0,0 1-1 0 0,0-1 1 0 0,0 0-1 0 0,-1 1 1 0 0,1-1-1 0 0,-1 0 1 0 0,1 0-1 0 0,-1 0-24 0 0,-1 1-42 0 0,0 1-1 0 0,0-1 1 0 0,0 1 0 0 0,0 0-1 0 0,0-1 1 0 0,-1 1-1 0 0,1 0 1 0 0,0 0 0 0 0,-1 0-1 0 0,1 0 1 0 0,-1 0 0 0 0,1 0-1 0 0,-1 0 1 0 0,1 0-1 0 0,-1 1 1 0 0,0-1 0 0 0,1 1-1 0 0,-1-1 1 0 0,0 1-1 0 0,1-1 1 0 0,-1 1 0 0 0,0 0-1 0 0,0 0 1 0 0,1 0 0 0 0,-1 0-1 0 0,0 0 1 0 0,0 0-1 0 0,1 1 1 0 0,-1-1 0 0 0,0 1-1 0 0,1-1 1 0 0,-1 1-1 0 0,0-1 1 0 0,1 1 0 0 0,-2 0 42 0 0,-26 9-3007 0 0,12-5-2044 0 0,-6 1-3701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08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5885 0 0,'0'0'6426'0'0,"0"0"-4045"0"0,3 9-1742 0 0,11 38 219 0 0,-3 0-1 0 0,-1 1 1 0 0,-3 1-1 0 0,-2-1 0 0 0,-1 43-857 0 0,4-72 709 0 0,10-55-670 0 0,-7 12-627 0 0,-9 21 590 0 0,1 0 0 0 0,-1 0 0 0 0,1 0 1 0 0,0 1-1 0 0,0-1 0 0 0,0 1 0 0 0,0-1 0 0 0,0 1 0 0 0,0 0 1 0 0,0 0-1 0 0,1 0 0 0 0,-1 1 0 0 0,1-1 0 0 0,0 1 0 0 0,-1 0 1 0 0,1 0-1 0 0,0 0 0 0 0,0 1 0 0 0,0-1 0 0 0,-1 1 1 0 0,1 0-1 0 0,0 0 0 0 0,0 0 0 0 0,0 1 0 0 0,0-1 0 0 0,0 1 1 0 0,-1 0-1 0 0,1 0 0 0 0,0 0 0 0 0,-1 0 0 0 0,1 1 0 0 0,-1 0 1 0 0,1 0-1 0 0,-1 0 0 0 0,0 0 0 0 0,0 0 0 0 0,0 0 1 0 0,0 1-1 0 0,1 0-2 0 0,4 2 52 0 0,0 1 0 0 0,-1 0 0 0 0,1 1 0 0 0,-1 0 0 0 0,0 0 0 0 0,-1 0 0 0 0,0 1 0 0 0,0 0 0 0 0,0 0 1 0 0,-1 0-1 0 0,-1 1 0 0 0,1 0 0 0 0,-1 0 0 0 0,-1 0 0 0 0,2 6-52 0 0,-7 35-593 0 0,-8-33-6687 0 0,9-17-4711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04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2763 936 5064 0 0,'0'0'5266'0'0,"-8"0"-3900"0"0,-235-1 4287 0 0,-222-32-5653 0 0,388 26 49 0 0,-1820-89-238 0 0,1885 95-541 0 0,-19-2-766 0 0,13-6-4866 0 0,6-3-2107 0 0</inkml:trace>
  <inkml:trace contextRef="#ctx0" brushRef="#br0" timeOffset="640.559">91 114 4788 0 0,'0'0'4078'0'0,"0"0"-2188"0"0,0 0-1260 0 0,0 0-344 0 0,0 0 21 0 0,6-1-12 0 0,-3 1-244 0 0,-1 0-1 0 0,0-1 1 0 0,1 1-1 0 0,-1 0 1 0 0,0-1-1 0 0,1 1 1 0 0,-1-1-1 0 0,0 0 0 0 0,0 0 1 0 0,0 0-1 0 0,0 0 1 0 0,0 0-1 0 0,0 0 1 0 0,0-1-1 0 0,0 1 0 0 0,0 0 1 0 0,0-1-1 0 0,-1 0 1 0 0,1 1-1 0 0,-1-1 1 0 0,1 0-1 0 0,-1 0 1 0 0,0 0-1 0 0,0 0 0 0 0,1 0 1 0 0,-1 0-1 0 0,-1 0 1 0 0,1 0-1 0 0,0-1 1 0 0,0 1-1 0 0,-1 0 1 0 0,0 0-1 0 0,1-1 0 0 0,-1 1 1 0 0,0 0-1 0 0,0-1 1 0 0,0 1-1 0 0,0 0 1 0 0,0-1-1 0 0,-1 1 0 0 0,1 0 1 0 0,-1 0-1 0 0,0-1 1 0 0,1 1-1 0 0,-1 0 1 0 0,-1-2-51 0 0,0 1 2 0 0,0 0 1 0 0,-1 1 0 0 0,1-1 0 0 0,0 1-1 0 0,-1 0 1 0 0,0 0 0 0 0,1 0 0 0 0,-1 0-1 0 0,0 0 1 0 0,0 0 0 0 0,0 1 0 0 0,0 0-1 0 0,0-1 1 0 0,0 1 0 0 0,-1 0 0 0 0,1 0 0 0 0,0 1-1 0 0,0-1 1 0 0,-1 1 0 0 0,1 0 0 0 0,-1 0-1 0 0,1 0 1 0 0,0 0 0 0 0,-1 0 0 0 0,1 1-1 0 0,0-1 1 0 0,-1 1 0 0 0,1 0 0 0 0,0 0-1 0 0,0 0 1 0 0,0 1 0 0 0,0-1 0 0 0,0 1-1 0 0,0 0 1 0 0,0-1 0 0 0,0 1 0 0 0,1 0-1 0 0,-1 1 1 0 0,1-1 0 0 0,-1 0 0 0 0,1 1-1 0 0,0 0 1 0 0,0-1 0 0 0,0 1 0 0 0,0 0-1 0 0,1 0 1 0 0,-1 0 0 0 0,1 0 0 0 0,0 0-1 0 0,0 0 1 0 0,0 1 0 0 0,0-1 0 0 0,0 0-1 0 0,1 0 1 0 0,-1 1 0 0 0,1-1 0 0 0,0 1 0 0 0,0-1-1 0 0,0 0 1 0 0,1 2-3 0 0,0-2 38 0 0,0 0 0 0 0,0 0 0 0 0,0 0 0 0 0,1 0 0 0 0,-1 0 0 0 0,1 0 0 0 0,0-1-1 0 0,0 1 1 0 0,0-1 0 0 0,0 1 0 0 0,0-1 0 0 0,0 0 0 0 0,1 0 0 0 0,-1 0 0 0 0,1 0 0 0 0,-1 0 0 0 0,1 0 0 0 0,0-1 0 0 0,0 0 0 0 0,0 1-1 0 0,0-1 1 0 0,0 0 0 0 0,0 0 0 0 0,0-1 0 0 0,0 1 0 0 0,0 0 0 0 0,1-1 0 0 0,-1 0 0 0 0,0 0 0 0 0,0 0 0 0 0,0 0 0 0 0,1-1 0 0 0,-1 1 0 0 0,0-1-1 0 0,0 0 1 0 0,0 1 0 0 0,0-2 0 0 0,1 1-38 0 0,52 4-229 0 0,-47 3 343 0 0,-1 1-1 0 0,0-1 1 0 0,0 1-1 0 0,0 1 1 0 0,-1-1 0 0 0,0 1-1 0 0,0 0 1 0 0,-1 1-1 0 0,-1 0 1 0 0,1 0 0 0 0,-1 0-1 0 0,-1 1 1 0 0,1-1-1 0 0,0 6-113 0 0,-4-12 33 0 0,1 0 0 0 0,-1 0-1 0 0,0 1 1 0 0,0-1 0 0 0,0 0 0 0 0,-1 1-1 0 0,1-1 1 0 0,-1 1 0 0 0,0-1-1 0 0,0 1 1 0 0,0-1 0 0 0,0 1 0 0 0,-1-1-1 0 0,1 1 1 0 0,-1-1 0 0 0,0 1-1 0 0,0-1 1 0 0,0 0 0 0 0,0 1-1 0 0,-1-1 1 0 0,1 0 0 0 0,-1 0 0 0 0,0 0-1 0 0,0 0 1 0 0,0 0 0 0 0,0-1-1 0 0,-1 1 1 0 0,1-1 0 0 0,-1 1 0 0 0,0-1-1 0 0,1 0 1 0 0,-1 0 0 0 0,0 0-1 0 0,0 0 1 0 0,0-1 0 0 0,0 1 0 0 0,-1-1-1 0 0,1 0 1 0 0,0 1 0 0 0,-1-2-1 0 0,1 1 1 0 0,-1 0 0 0 0,1-1 0 0 0,-1 1-1 0 0,1-1 1 0 0,-1 0 0 0 0,1 0-1 0 0,-1-1 1 0 0,-2 0-33 0 0,-8 2-309 0 0,-44-1 273 0 0,23-12-6279 0 0,19-2-3098 0 0</inkml:trace>
  <inkml:trace contextRef="#ctx0" brushRef="#br0" timeOffset="874.906">457 7 3160 0 0,'0'0'9368'0'0,"0"0"-6915"0"0,-3 7-1995 0 0,-14 28 817 0 0,13-31-1205 0 0,0 1 1 0 0,0 0 0 0 0,0 0 0 0 0,1 1 0 0 0,0-1 0 0 0,0 1 0 0 0,0-1 0 0 0,0 1 0 0 0,1 0 0 0 0,0 0 0 0 0,1 0-1 0 0,-1 0 1 0 0,1 1 0 0 0,0-1 0 0 0,1 0 0 0 0,-1 0 0 0 0,1 1 0 0 0,1-1 0 0 0,-1 0 0 0 0,1 1 0 0 0,0-1 0 0 0,0 0 0 0 0,1 0-1 0 0,0 0 1 0 0,0 0 0 0 0,0 0 0 0 0,1 0 0 0 0,0-1 0 0 0,0 1 0 0 0,0-1 0 0 0,1 0 0 0 0,0 0 0 0 0,4 5-71 0 0,27 11-2356 0 0,-8-14-5282 0 0,-14-9-438 0 0</inkml:trace>
  <inkml:trace contextRef="#ctx0" brushRef="#br0" timeOffset="1078.015">559 140 11249 0 0,'0'0'3838'0'0,"0"0"-2986"0"0,0 0-713 0 0,0 0-30 0 0,0 0 35 0 0,6 1-90 0 0,0 1-7 0 0,-1 0 0 0 0,0 1 0 0 0,1 0 0 0 0,-1-1 0 0 0,0 1 0 0 0,0 1 0 0 0,0-1 1 0 0,-1 1-1 0 0,1 0 0 0 0,-1 0 0 0 0,0 0 0 0 0,0 1 0 0 0,-1-1 0 0 0,1 1 0 0 0,-1 0 0 0 0,0 0 0 0 0,0 0 0 0 0,-1 1 1 0 0,1-1-1 0 0,-1 1 0 0 0,0-1 0 0 0,-1 1 0 0 0,1 0 0 0 0,-1-1 0 0 0,0 1 0 0 0,-1 0 0 0 0,1 0 0 0 0,-1 0 0 0 0,0 0 0 0 0,-1 0 1 0 0,0 0-1 0 0,0 3-47 0 0,-46 26 201 0 0,27-35-5168 0 0,19-5-1398 0 0</inkml:trace>
  <inkml:trace contextRef="#ctx0" brushRef="#br0" timeOffset="1280.504">765 156 12569 0 0,'0'0'3705'0'0,"0"0"-2771"0"0,-6 5-413 0 0,1 0-374 0 0,-58 70 1052 0 0,62-73-1194 0 0,0 0-1 0 0,0 0 1 0 0,0 0-1 0 0,0 1 1 0 0,0-1 0 0 0,0 0-1 0 0,1 1 1 0 0,-1-1 0 0 0,1 0-1 0 0,-1 1 1 0 0,1-1-1 0 0,0 1 1 0 0,0-1 0 0 0,0 1-1 0 0,0-1 1 0 0,1 0 0 0 0,-1 1-1 0 0,1-1 1 0 0,-1 1-1 0 0,1-1 1 0 0,0 0 0 0 0,0 0-1 0 0,0 1 1 0 0,0-1-1 0 0,0 0 1 0 0,0 0 0 0 0,1 0-1 0 0,-1 0 1 0 0,1 0 0 0 0,0-1-1 0 0,-1 1 1 0 0,1 0-1 0 0,0-1 1 0 0,0 1 0 0 0,0-1-1 0 0,0 1 1 0 0,0-1 0 0 0,0 0-1 0 0,0 0 1 0 0,3 1-5 0 0,28 10-2133 0 0,-8-7-2259 0 0,2-6-2330 0 0</inkml:trace>
  <inkml:trace contextRef="#ctx0" brushRef="#br0" timeOffset="1546.102">1101 304 13637 0 0,'0'0'2905'0'0,"0"0"-2841"0"0,0 0 36 0 0,0 0 336 0 0,-34 6 48 0 0,16-6-236 0 0,-5-1-124 0 0,3-2-48 0 0,-5 0-76 0 0,0-1-216 0 0,-1-1-516 0 0,8 0-437 0 0,1-3-379 0 0,3-1-900 0 0,7-1-1852 0 0,3 1-1309 0 0</inkml:trace>
  <inkml:trace contextRef="#ctx0" brushRef="#br0" timeOffset="1796.077">998 242 8125 0 0,'0'0'2872'0'0,"0"0"-1152"0"0,36 51-4 0 0,-29-29 104 0 0,1 2-587 0 0,-4 0-489 0 0,-2-3-352 0 0,-2-2-244 0 0,-2-4-72 0 0,-2-2-16 0 0,2-3 0 0 0,-2-3-60 0 0,2-2-184 0 0,2-4-492 0 0,0-1-528 0 0,0-4-89 0 0,2-5-1191 0 0,0 0-4496 0 0</inkml:trace>
  <inkml:trace contextRef="#ctx0" brushRef="#br0" timeOffset="2046.047">1208 73 13521 0 0,'0'0'2242'0'0,"2"7"-1439"0"0,34 212 2423 0 0,-36-220-3258 0 0,1 0-1 0 0,0 1 1 0 0,-1-1 0 0 0,1 1 0 0 0,0-1-1 0 0,-1 1 1 0 0,1-1 0 0 0,0 1 0 0 0,0-1 0 0 0,0 1-1 0 0,-1 0 1 0 0,1-1 0 0 0,0 1 0 0 0,0 0-1 0 0,0 0 1 0 0,0 0 0 0 0,0 0 0 0 0,0-1-1 0 0,-1 1 1 0 0,1 0 0 0 0,0 1 0 0 0,0-1 0 0 0,0 0-1 0 0,0 0 1 0 0,0 0 0 0 0,0 0 0 0 0,-1 1-1 0 0,1-1 1 0 0,0 0 0 0 0,0 1 0 0 0,0-1-1 0 0,-1 1 1 0 0,1-1 0 0 0,0 1 0 0 0,0-1 0 0 0,-1 1-1 0 0,1 0 1 0 0,0-1 0 0 0,-1 1 0 0 0,1 0-1 0 0,-1-1 1 0 0,1 1 0 0 0,-1 0 0 0 0,1 0-1 0 0,-1-1 1 0 0,0 1 0 0 0,1 0 0 0 0,-1 0 0 0 0,0 0-1 0 0,0 0 1 0 0,1 0 0 0 0,-1-1 0 0 0,0 1 32 0 0,1-3 19 0 0,0 0 0 0 0,0 0 1 0 0,0 0-1 0 0,0 0 1 0 0,1 1-1 0 0,-1-1 0 0 0,1 0 1 0 0,-1 0-1 0 0,1 1 0 0 0,0-1 1 0 0,0 1-1 0 0,-1 0 0 0 0,1-1 1 0 0,0 1-1 0 0,0 0 1 0 0,0 0-1 0 0,0 0 0 0 0,1 0 1 0 0,-1 1-1 0 0,0-1 0 0 0,0 0 1 0 0,0 1-1 0 0,1 0 1 0 0,-1-1-1 0 0,0 1 0 0 0,1 0 1 0 0,-1 0-1 0 0,0 0 0 0 0,1 1 1 0 0,-1-1-1 0 0,0 1 0 0 0,0-1 1 0 0,0 1-1 0 0,1 0 1 0 0,-1-1-1 0 0,0 1 0 0 0,0 0 1 0 0,0 0-1 0 0,0 1 0 0 0,0-1 1 0 0,0 0-1 0 0,-1 1 1 0 0,1-1-1 0 0,0 1 0 0 0,-1 0 1 0 0,1-1-1 0 0,-1 1 0 0 0,1 0 1 0 0,-1 0-1 0 0,0 0 0 0 0,0 0 1 0 0,0 0-1 0 0,0 0 1 0 0,0 0-1 0 0,0 0 0 0 0,-1 1 1 0 0,1-1-1 0 0,-1 0 0 0 0,1 0 1 0 0,-1 2-20 0 0,10 34 626 0 0,-8-27-1407 0 0,1-17-4149 0 0,0-3-914 0 0,4-7-2425 0 0</inkml:trace>
  <inkml:trace contextRef="#ctx0" brushRef="#br0" timeOffset="2296.02">1590 174 13401 0 0,'0'0'2397'0'0,"6"8"-1406"0"0,-1-1-905 0 0,0 0 0 0 0,-1 0 1 0 0,0 1-1 0 0,0-1 0 0 0,0 1 0 0 0,-1 0 1 0 0,0 0-1 0 0,-1 0 0 0 0,0 1 1 0 0,0-1-1 0 0,0 1 0 0 0,-1-1 0 0 0,-1 1 1 0 0,1 0-1 0 0,-2-1 0 0 0,1 1 0 0 0,-1-1 1 0 0,0 1-1 0 0,-1-1 0 0 0,0 1 1 0 0,0-1-1 0 0,-1 0 0 0 0,0 0 0 0 0,0 0 1 0 0,-1 0-1 0 0,0-1 0 0 0,0 1 0 0 0,-1-1 1 0 0,0 0-1 0 0,-1 0 0 0 0,1-1 1 0 0,-1 1-1 0 0,-6 4-86 0 0,-32 20-795 0 0,12-20-4136 0 0,26-12-928 0 0,5-2-2192 0 0</inkml:trace>
  <inkml:trace contextRef="#ctx0" brushRef="#br0" timeOffset="2297.02">2025 443 14941 0 0,'0'0'2321'0'0,"0"0"-2321"0"0,0 0 52 0 0,0 0 144 0 0,-58-5 104 0 0,17-4-176 0 0,-5-3-112 0 0,-7 2-12 0 0,13 0-1220 0 0,8 1-869 0 0,15 4-2451 0 0,1-6-4553 0 0</inkml:trace>
  <inkml:trace contextRef="#ctx0" brushRef="#br0" timeOffset="2889.716">2364 306 2752 0 0,'0'0'4217'0'0,"0"0"-1515"0"0,0 0-1203 0 0,0 0-409 0 0,0 0-94 0 0,0 0-237 0 0,6 1-365 0 0,56-6-40 0 0,-61 5-346 0 0,0 0 1 0 0,0 1 0 0 0,0-1 0 0 0,0 0 0 0 0,0 0 0 0 0,0 0 0 0 0,0 0-1 0 0,0-1 1 0 0,0 1 0 0 0,0 0 0 0 0,0 0 0 0 0,0-1 0 0 0,0 1 0 0 0,0 0-1 0 0,0-1 1 0 0,0 1 0 0 0,0-1 0 0 0,0 0 0 0 0,-1 1 0 0 0,1-1 0 0 0,0 1-1 0 0,0-1 1 0 0,0 0 0 0 0,-1 0 0 0 0,1 1 0 0 0,0-1 0 0 0,-1 0 0 0 0,1 0-1 0 0,-1 0 1 0 0,1 0 0 0 0,-1 0 0 0 0,0 0 0 0 0,1 0 0 0 0,-1 0 0 0 0,0 0-1 0 0,1 0 1 0 0,-1 0 0 0 0,0 0 0 0 0,0 0 0 0 0,0 0 0 0 0,0 0 0 0 0,0 0-1 0 0,0 0 1 0 0,0 0 0 0 0,-1 0 0 0 0,1 0 0 0 0,0 0 0 0 0,0 0 0 0 0,-1 0 0 0 0,1 0-1 0 0,-1 0 1 0 0,1 0 0 0 0,-1 0 0 0 0,1 0 0 0 0,-1 1 0 0 0,0-1 0 0 0,1 0-1 0 0,-1 0 1 0 0,0 0 0 0 0,1 1 0 0 0,-1-1 0 0 0,0 1 0 0 0,0-1 0 0 0,0 0-1 0 0,0 1 1 0 0,0-1 0 0 0,-1 1-9 0 0,-3-4 55 0 0,0 0-1 0 0,0 1 1 0 0,0-1-1 0 0,-1 1 1 0 0,0 1-1 0 0,1-1 1 0 0,-1 1 0 0 0,0 0-1 0 0,0 0 1 0 0,-1 1-1 0 0,1 0 1 0 0,0 0-1 0 0,0 0 1 0 0,-1 1-1 0 0,1 0 1 0 0,0 0 0 0 0,-1 1-1 0 0,1-1 1 0 0,0 1-1 0 0,0 1 1 0 0,0-1-1 0 0,0 1 1 0 0,0 0 0 0 0,0 1-1 0 0,0-1 1 0 0,0 1-1 0 0,1 0 1 0 0,0 1-1 0 0,-1-1 1 0 0,0 2-55 0 0,6-1 27 0 0,0-1 1 0 0,0 1-1 0 0,1-1 0 0 0,-1 1 0 0 0,1-1 1 0 0,0 1-1 0 0,0-1 0 0 0,0 0 1 0 0,1 1-1 0 0,-1-1 0 0 0,1 0 1 0 0,0 0-1 0 0,-1 0 0 0 0,1 0 1 0 0,1 0-1 0 0,-1 0 0 0 0,0-1 1 0 0,1 1-1 0 0,-1-1 0 0 0,1 1 1 0 0,0-1-1 0 0,0 0 0 0 0,0 0 1 0 0,0 0-1 0 0,0-1 0 0 0,0 1 1 0 0,1-1-1 0 0,-1 0 0 0 0,0 1 0 0 0,1-2 1 0 0,-1 1-1 0 0,1 0 0 0 0,-1-1 1 0 0,1 1-28 0 0,13 7 7 0 0,82 61 22 0 0,-97-67-24 0 0,0 0 0 0 0,0 0 0 0 0,0 0 1 0 0,0 0-1 0 0,0 0 0 0 0,-1 0 0 0 0,1 1 1 0 0,-1-1-1 0 0,0 1 0 0 0,0-1 1 0 0,0 1-1 0 0,0-1 0 0 0,0 1 0 0 0,0 0 1 0 0,-1-1-1 0 0,1 1 0 0 0,-1 0 0 0 0,0 0 1 0 0,0-1-1 0 0,0 1 0 0 0,0 0 1 0 0,0 0-1 0 0,-1-1 0 0 0,1 1 0 0 0,-1 0 1 0 0,0-1-1 0 0,0 1 0 0 0,0 0 0 0 0,0-1 1 0 0,0 1-1 0 0,0-1 0 0 0,-1 0 0 0 0,1 1 1 0 0,-1-1-1 0 0,1 0 0 0 0,-1 0 1 0 0,0 0-1 0 0,0 0 0 0 0,0 0 0 0 0,0 0 1 0 0,-3 1-6 0 0,-107 36 236 0 0,67-55-7156 0 0,35 4-974 0 0</inkml:trace>
  <inkml:trace contextRef="#ctx0" brushRef="#br0" timeOffset="3155.313">2660 231 7989 0 0,'0'0'7068'0'0,"0"0"-6968"0"0,0 0 4 0 0,-13 46 612 0 0,2-26 273 0 0,3 4-141 0 0,-1-1-320 0 0,4 1-192 0 0,-1-1-116 0 0,2 1-120 0 0,4-1-28 0 0,0-2 4 0 0,4-2-76 0 0,3 0-88 0 0,5-3-492 0 0,0-3-744 0 0,-3-3-1353 0 0,8-5-3739 0 0</inkml:trace>
  <inkml:trace contextRef="#ctx0" brushRef="#br0" timeOffset="3499.028">2747 447 11385 0 0,'0'0'4531'0'0,"0"0"-3634"0"0,0 0-528 0 0,0 0 103 0 0,0 0-140 0 0,0 0-162 0 0,28-19-1398 0 0,-22 24 1297 0 0,0-1 1 0 0,0 1-1 0 0,0 1 1 0 0,-1-1 0 0 0,0 1-1 0 0,0 0 1 0 0,0 0-1 0 0,-1 0 1 0 0,0 0 0 0 0,0 1-1 0 0,0 0 1 0 0,-1 0 0 0 0,0 0-1 0 0,0 0 1 0 0,-1 1-1 0 0,0-1 1 0 0,0 1-70 0 0,-2-8 14 0 0,0 0 0 0 0,1-1 1 0 0,-1 1-1 0 0,1 0 0 0 0,-1-1 0 0 0,0 1 0 0 0,1 0 1 0 0,-1 0-1 0 0,1-1 0 0 0,-1 1 0 0 0,1 0 1 0 0,-1 0-1 0 0,1 0 0 0 0,-1 0 0 0 0,1-1 0 0 0,-1 1 1 0 0,1 0-1 0 0,-1 0 0 0 0,1 0 0 0 0,-1 0 0 0 0,1 0 1 0 0,-1 0-1 0 0,1 0 0 0 0,-1 0 0 0 0,1 1 0 0 0,-1-1 1 0 0,1 0-1 0 0,-1 0 0 0 0,0 0 0 0 0,1 0 1 0 0,-1 1-1 0 0,1-1 0 0 0,-1 0 0 0 0,1 1 0 0 0,-1-1 1 0 0,1 0-15 0 0,9-35-445 0 0,-9 34 465 0 0,-1 0 0 0 0,1-1 1 0 0,0 1-1 0 0,0 0 0 0 0,0 0 0 0 0,0-1 0 0 0,0 1 0 0 0,0 0 0 0 0,0 0 0 0 0,0 0 0 0 0,0 0 0 0 0,1 1 0 0 0,-1-1 0 0 0,0 0 0 0 0,1 0 1 0 0,-1 1-1 0 0,1-1 0 0 0,-1 1 0 0 0,0-1 0 0 0,1 1 0 0 0,-1 0 0 0 0,1-1 0 0 0,-1 1 0 0 0,1 0 0 0 0,-1 0 0 0 0,1 0 0 0 0,-1 0 0 0 0,1 0 0 0 0,-1 1 1 0 0,1-1-1 0 0,-1 0 0 0 0,1 1 0 0 0,-1-1 0 0 0,1 1 0 0 0,-1-1 0 0 0,0 1 0 0 0,1 0 0 0 0,-1 0 0 0 0,0-1 0 0 0,1 1 0 0 0,-1 0 0 0 0,0 0 0 0 0,0 0 1 0 0,0 0-1 0 0,0 0 0 0 0,0 1 0 0 0,0-1 0 0 0,0 0 0 0 0,0 0 0 0 0,-1 1 0 0 0,1 0-20 0 0,43 70 280 0 0,-38-76-4083 0 0,-2-6-2207 0 0,-4 9 4281 0 0,7-14-6211 0 0</inkml:trace>
  <inkml:trace contextRef="#ctx0" brushRef="#br0" timeOffset="3749.001">3129 416 7293 0 0,'0'0'8732'0'0,"0"0"-8151"0"0,16 38-569 0 0,-12-17 636 0 0,0 2 108 0 0,-4 2-312 0 0,-1 0-196 0 0,-7-1-112 0 0,-1 0-88 0 0,-3-2 0 0 0,-5-1 28 0 0,-2-2-76 0 0,-5-1-360 0 0,0-1-644 0 0,-2-4-945 0 0,6-3-3155 0 0,-9-4-5233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02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95 1096 0 0,'0'0'514'0'0,"0"0"204"0"0,-2-7 1648 0 0,-9-66 1745 0 0,11 58 2781 0 0,16 70-6254 0 0,-2 1-1 0 0,-2 0 0 0 0,-3 1 0 0 0,-2 0 1 0 0,-3 13-638 0 0,47-143-700 0 0,-46 72 722 0 0,0 0-1 0 0,0 1 0 0 0,0 0 0 0 0,1 0 1 0 0,-1 0-1 0 0,0 0 0 0 0,0 1 0 0 0,0 0 1 0 0,0 0-1 0 0,0 0 0 0 0,0 1 0 0 0,0 0 1 0 0,0 0-1 0 0,0 0 0 0 0,-1 0 0 0 0,1 1 1 0 0,-1 0-1 0 0,1 0 0 0 0,-1 0 0 0 0,0 0 1 0 0,0 1-1 0 0,-1-1 0 0 0,1 1 0 0 0,-1 0 1 0 0,0 0-1 0 0,0 0 0 0 0,0 1 0 0 0,0-1 1 0 0,-1 1-1 0 0,0 0 0 0 0,0 0 0 0 0,0-1 1 0 0,0 1-1 0 0,-1 0 0 0 0,0 0 0 0 0,0 1 1 0 0,0-1-1 0 0,-1 0 0 0 0,0 0 0 0 0,0 0 1 0 0,0 1-22 0 0,1 33-58 0 0,0-29-7896 0 0,1-12 1234 0 0</inkml:trace>
  <inkml:trace contextRef="#ctx0" brushRef="#br0" timeOffset="343.714">351 348 12089 0 0,'0'0'1990'0'0,"0"0"-1316"0"0,0 0-35 0 0,7 2 367 0 0,316 54 3193 0 0,-353-87-7820 0 0,9 1-801 0 0,42 26 5142 0 0,-14 6-380 0 0,-1 0 1 0 0,1 1-1 0 0,-1 0 0 0 0,0 0 1 0 0,0 0-1 0 0,0 1 0 0 0,0 0 1 0 0,-1 0-1 0 0,1 0 0 0 0,-1 1 1 0 0,0 0-1 0 0,0 0 0 0 0,-1 0 1 0 0,0 1-1 0 0,2 2-340 0 0,-4-6 27 0 0,-1 0 0 0 0,0-1 0 0 0,0 2 0 0 0,0-1 0 0 0,0 0 1 0 0,0 0-1 0 0,0 0 0 0 0,0 0 0 0 0,-1 1 0 0 0,1-1 0 0 0,-1 0 0 0 0,1 1 0 0 0,-1-1 0 0 0,0 0 0 0 0,0 1 0 0 0,0-1 0 0 0,0 0 0 0 0,-1 1 0 0 0,1-1 0 0 0,-1 0 0 0 0,1 0 0 0 0,-1 1 0 0 0,0-1 1 0 0,1 0-1 0 0,-1 0 0 0 0,-1 0 0 0 0,1 0 0 0 0,0 0 0 0 0,0 0 0 0 0,-1 0 0 0 0,1 0 0 0 0,-1 0 0 0 0,1-1 0 0 0,-1 1 0 0 0,0-1 0 0 0,0 1 0 0 0,0-1 0 0 0,0 0 0 0 0,0 1 0 0 0,0-1 0 0 0,0 0 1 0 0,0 0-1 0 0,0-1 0 0 0,-1 1 0 0 0,1 0 0 0 0,0-1-27 0 0,-53 15-151 0 0,35-14-2444 0 0,4-5-3721 0 0,10-2-3902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59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1 456 3616 0 0,'0'0'2087'0'0,"0"0"-214"0"0,0 0-664 0 0,0 0-202 0 0,0 0 183 0 0,0 0 29 0 0,2 6-119 0 0,-2-3-995 0 0,1-1 0 0 0,-1 1 0 0 0,1-1 0 0 0,0 0 1 0 0,0 1-1 0 0,0-1 0 0 0,1 0 0 0 0,-1 0 0 0 0,0 0 1 0 0,1 0-1 0 0,-1 0 0 0 0,1 0 0 0 0,0 0 0 0 0,0 0 1 0 0,-1-1-1 0 0,1 1 0 0 0,0-1 0 0 0,1 1 0 0 0,-1-1 0 0 0,0 0 1 0 0,0 0-1 0 0,0 0 0 0 0,1 0 0 0 0,-1 0 0 0 0,1 0 1 0 0,-1-1-1 0 0,0 1 0 0 0,1-1 0 0 0,-1 0 0 0 0,1 0 1 0 0,-1 0-1 0 0,3 0-105 0 0,9-1 14 0 0,0 0 1 0 0,0-1-1 0 0,0-1 1 0 0,-1 0-1 0 0,1-1 0 0 0,-1-1 1 0 0,0 0-1 0 0,0 0 1 0 0,-1-1-1 0 0,0-1 1 0 0,0 0-1 0 0,0-1 1 0 0,-1 0-1 0 0,0-1 0 0 0,0 0 1 0 0,-1-1-1 0 0,-1 0 1 0 0,1 0-1 0 0,-2-1 1 0 0,1 0-1 0 0,-1-1 1 0 0,-1 0-1 0 0,0 0 0 0 0,-1-1 1 0 0,-1 1-1 0 0,0-1 1 0 0,0-1-1 0 0,-1 1 1 0 0,-1 0-1 0 0,0-1 0 0 0,-1 0 1 0 0,0 0-1 0 0,-1 0 1 0 0,-1 0-1 0 0,-1-13-14 0 0,-43-61-534 0 0,43 86 516 0 0,0 0 0 0 0,0 1 0 0 0,0-1 0 0 0,0 0 0 0 0,-1 1 0 0 0,1-1 0 0 0,0 1 0 0 0,-1-1 0 0 0,0 1 0 0 0,1-1 0 0 0,-1 1 0 0 0,0 0-1 0 0,1 0 1 0 0,-1 0 0 0 0,0 0 0 0 0,0 0 0 0 0,0 1 0 0 0,0-1 0 0 0,0 1 0 0 0,0-1 0 0 0,0 1 0 0 0,0-1 0 0 0,0 1 0 0 0,0 0 0 0 0,0 0 0 0 0,-1 0 0 0 0,1 0-1 0 0,0 1 1 0 0,0-1 0 0 0,0 0 0 0 0,0 1 0 0 0,0 0 0 0 0,0-1 0 0 0,0 1 0 0 0,0 0 0 0 0,1 0 0 0 0,-1 0 0 0 0,0 0 0 0 0,0 0 0 0 0,1 0 0 0 0,-1 1 0 0 0,0-1-1 0 0,0 1 19 0 0,-10 17 166 0 0,0 0-1 0 0,2 0 1 0 0,0 1-1 0 0,1 0 1 0 0,1 1-1 0 0,1 0 0 0 0,0 0 1 0 0,2 0-1 0 0,1 1 1 0 0,-1 8-166 0 0,2-21 59 0 0,-1 0 0 0 0,1 0 0 0 0,1 0 0 0 0,0 0 0 0 0,0 1 0 0 0,1-1 1 0 0,0 1-1 0 0,0-1 0 0 0,1 1 0 0 0,1-1 0 0 0,-1 1 0 0 0,1-1 0 0 0,1 0 1 0 0,0 1-1 0 0,0-1 0 0 0,1 0 0 0 0,0 0 0 0 0,1 0 0 0 0,0-1 0 0 0,0 1 1 0 0,1-1-1 0 0,0 0 0 0 0,0 0 0 0 0,1-1 0 0 0,0 1 0 0 0,0-1 0 0 0,1 0 0 0 0,0-1 1 0 0,0 0-1 0 0,5 3-59 0 0,-9-8 3 0 0,0 0 1 0 0,0 0-1 0 0,0 0 1 0 0,0-1-1 0 0,0 1 1 0 0,0-1-1 0 0,0 0 1 0 0,0 0 0 0 0,0 0-1 0 0,0 0 1 0 0,0-1-1 0 0,0 1 1 0 0,0-1-1 0 0,0 0 1 0 0,0 0-1 0 0,-1 0 1 0 0,1 0-1 0 0,0 0 1 0 0,0-1-1 0 0,-1 1 1 0 0,1-1-1 0 0,-1 1 1 0 0,1-1 0 0 0,-1 0-1 0 0,0 0 1 0 0,0 0-1 0 0,0-1 1 0 0,0 1-1 0 0,0 0 1 0 0,0-1-1 0 0,-1 1 1 0 0,1-1-1 0 0,0-1-3 0 0,37-35-796 0 0,-32 39 813 0 0,-1 1 0 0 0,0-1 0 0 0,0 1 1 0 0,1 0-1 0 0,-1 1 0 0 0,0-1 0 0 0,0 1 0 0 0,-1 0 1 0 0,1 1-1 0 0,0 0 0 0 0,-1 0 0 0 0,1 0 0 0 0,-1 0 1 0 0,0 1-1 0 0,0 0 0 0 0,0 0 0 0 0,-1 0 0 0 0,1 0 1 0 0,-1 1-1 0 0,0 0 0 0 0,0 0 0 0 0,-1 0 0 0 0,1 0 1 0 0,-1 1-1 0 0,1 3-17 0 0,68-59-534 0 0,-64 51 573 0 0,0 1 0 0 0,-1-1-1 0 0,1 1 1 0 0,0 1-1 0 0,0-1 1 0 0,-1 1 0 0 0,0 1-1 0 0,1-1 1 0 0,-1 1-1 0 0,0 0 1 0 0,-1 1 0 0 0,1 0-1 0 0,-1 0 1 0 0,0 0-1 0 0,0 1 1 0 0,-1 0 0 0 0,0 0-1 0 0,0 0 1 0 0,0 1-1 0 0,0 0 1 0 0,2 6-39 0 0,24-33 402 0 0,73 55-79 0 0,-56-10-190 0 0,-46-30-3780 0 0,-4-12-1660 0 0</inkml:trace>
  <inkml:trace contextRef="#ctx0" brushRef="#br0" timeOffset="235.634">823 245 18638 0 0,'0'0'1708'0'0,"0"0"-1708"0"0,0 0-1128 0 0,0 0 352 0 0,0 0-2029 0 0,0 0-5383 0 0</inkml:trace>
  <inkml:trace contextRef="#ctx0" brushRef="#br0" timeOffset="9334.371">655 5 14437 0 0,'0'0'4277'0'0,"0"0"-3477"0"0,0 0-508 0 0,0 0 380 0 0,0 0 120 0 0,0 0-232 0 0,0 0-416 0 0,0 0-144 0 0,0 0-240 0 0,2 1-636 0 0,0-2-1736 0 0,-2-3-7773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47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6584 261 7201 0 0,'0'0'750'0'0,"0"0"-498"0"0,0 0-107 0 0,0 0 255 0 0,0 0 55 0 0,0 0-40 0 0,0 0-34 0 0,0 0-84 0 0,-3 2 90 0 0,-185 80 3382 0 0,-119-55-2534 0 0,45-8-1056 0 0,254-19-210 0 0,0 1-1 0 0,1 1 1 0 0,-1-1 0 0 0,1 1-1 0 0,0 0 1 0 0,-1 1-1 0 0,1-1 1 0 0,0 1-1 0 0,0 1 1 0 0,1 0 0 0 0,-1 0-1 0 0,1 0 1 0 0,0 0-1 0 0,0 1 1 0 0,0 0 0 0 0,0 1-1 0 0,1-1 1 0 0,0 1-1 0 0,0 0 1 0 0,-2 3 31 0 0,-36-42 829 0 0,6 11-805 0 0,0 1 0 0 0,0 2 0 0 0,-2 2-1 0 0,0 2 1 0 0,-1 1 0 0 0,-1 2 0 0 0,0 1 0 0 0,-1 3 0 0 0,1 1 0 0 0,-1 3 0 0 0,-1 1 0 0 0,1 1 0 0 0,0 3-1 0 0,-29 5-23 0 0,-70-9 5 0 0,-2229-26 1397 0 0,1038 29-728 0 0,1080-17 390 0 0,0-10-1 0 0,-218-55-1063 0 0,458 80-89 0 0,4 2 62 0 0,-1 0-1 0 0,0-1 1 0 0,0 0 0 0 0,1-1-1 0 0,-1 0 1 0 0,1 0 0 0 0,-1 0-1 0 0,1-1 1 0 0,0-1 0 0 0,0 1-1 0 0,0-1 1 0 0,1-1 0 0 0,-1 0-1 0 0,1 0 1 0 0,0 0 0 0 0,0-1-1 0 0,1 1 1 0 0,-1-2 0 0 0,2 1-1 0 0,-1-1 1 0 0,1 0 0 0 0,-1 0-1 0 0,0-4 28 0 0,7-3-2966 0 0,5 6-4620 0 0,3 3-1701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1:38.25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3517 1036 9941 0 0,'0'0'3724'0'0,"-9"0"-3116"0"0,-496-23 1086 0 0,-915-24 1111 0 0,433 1-2351 0 0,841 39-434 0 0,0-6 0 0 0,-85-21-20 0 0,232 34-62 0 0,-1 0-1 0 0,0-1 0 0 0,0 1 0 0 0,0 0 0 0 0,1 0 0 0 0,-1 0 0 0 0,0-1 0 0 0,0 1 0 0 0,0 0 0 0 0,0 0 0 0 0,0-1 0 0 0,1 1 0 0 0,-1 0 0 0 0,0 0 1 0 0,0-1-1 0 0,0 1 0 0 0,0 0 0 0 0,0-1 0 0 0,0 1 0 0 0,0 0 0 0 0,0 0 0 0 0,0-1 0 0 0,0 1 0 0 0,0 0 0 0 0,0-1 0 0 0,0 1 0 0 0,0 0 1 0 0,0 0-1 0 0,0-1 0 0 0,0 1 0 0 0,-1 0 0 0 0,1-1 0 0 0,0 1 0 0 0,0 0 0 0 0,0 0 0 0 0,0 0 0 0 0,0-1 0 0 0,-1 1 0 0 0,1 0 0 0 0,0 0 63 0 0,15-7-9040 0 0,-9 1 1331 0 0</inkml:trace>
  <inkml:trace contextRef="#ctx0" brushRef="#br0" timeOffset="984.269">657 107 8705 0 0,'0'0'6636'0'0,"0"0"-5225"0"0,-2 6-1268 0 0,-43 120 2145 0 0,35-107-2190 0 0,2 0-1 0 0,0 1 0 0 0,1-1 0 0 0,1 2 1 0 0,0-1-1 0 0,2 0 0 0 0,1 1 0 0 0,0 0 1 0 0,1 13-98 0 0,3-31-27 0 0,-1 0 1 0 0,1 0 0 0 0,0 0 0 0 0,0 0 0 0 0,1 0-1 0 0,-1 0 1 0 0,0 0 0 0 0,1-1 0 0 0,0 1 0 0 0,0-1 0 0 0,0 1-1 0 0,0-1 1 0 0,0 1 0 0 0,0-1 0 0 0,1 0 0 0 0,-1 0 0 0 0,0 0-1 0 0,1-1 1 0 0,0 1 0 0 0,0 0 0 0 0,-1-1 0 0 0,1 0 0 0 0,0 0-1 0 0,0 0 1 0 0,0 0 0 0 0,0 0 0 0 0,2 0 26 0 0,26 3-3630 0 0,-2-10-4545 0 0,-7-6 628 0 0</inkml:trace>
  <inkml:trace contextRef="#ctx0" brushRef="#br0" timeOffset="3900.705">3221 621 7797 0 0,'0'0'8392'0'0,"0"0"-7887"0"0,0 0-505 0 0,0 0 0 0 0,0 0 436 0 0,-49-2-64 0 0,24-1-112 0 0,0 0-184 0 0,-4 1-76 0 0,2-1-8 0 0,1 3-376 0 0,-1-2-777 0 0,8 1-631 0 0,4 0-2328 0 0,6-3-2961 0 0</inkml:trace>
  <inkml:trace contextRef="#ctx0" brushRef="#br0" timeOffset="4306.914">3420 485 6537 0 0,'0'0'4395'0'0,"0"0"-3458"0"0,0 0-727 0 0,0 0 129 0 0,0 0 369 0 0,0 0 214 0 0,0 0 144 0 0,0 0-58 0 0,7 4-361 0 0,1-1-570 0 0,0-1 1 0 0,0 0-1 0 0,-1 0 1 0 0,2 0 0 0 0,-1-1-1 0 0,0 0 1 0 0,0 0-1 0 0,0-1 1 0 0,0 0-1 0 0,0-1 1 0 0,1 0-1 0 0,-1 0 1 0 0,0-1-1 0 0,0 0 1 0 0,-1 0-1 0 0,1-1 1 0 0,7-3-78 0 0,-12 4-15 0 0,0 0 0 0 0,0-1 1 0 0,0 1-1 0 0,0-1 0 0 0,-1 0 0 0 0,1 0 0 0 0,-1 0 1 0 0,0 0-1 0 0,1 0 0 0 0,-2-1 0 0 0,1 1 0 0 0,0-1 1 0 0,-1 1-1 0 0,1-1 0 0 0,-1 0 0 0 0,0 1 1 0 0,0-1-1 0 0,-1 0 0 0 0,1 0 0 0 0,-1 0 0 0 0,0 0 1 0 0,0 1-1 0 0,0-1 0 0 0,0 0 0 0 0,-1 0 0 0 0,1 0 1 0 0,-1 0-1 0 0,0 1 0 0 0,0-1 0 0 0,-1 0 0 0 0,1 1 1 0 0,-1-1-1 0 0,0 1 0 0 0,0 0 0 0 0,0-1 0 0 0,0 1 1 0 0,0 0-1 0 0,-1 0 0 0 0,1 0 0 0 0,-1 0 0 0 0,0 1 1 0 0,0-1-1 0 0,0 1 0 0 0,0 0 0 0 0,0 0 1 0 0,-1 0-1 0 0,1 0 0 0 0,-1 0 0 0 0,1 1 0 0 0,-1 0 1 0 0,0-1-1 0 0,1 1 0 0 0,-1 1 0 0 0,0-1 0 0 0,0 0 1 0 0,0 1-1 0 0,1 0 0 0 0,-1 0 0 0 0,-4 0 15 0 0,4 2 27 0 0,0 1 0 0 0,0-1-1 0 0,0 1 1 0 0,1-1 0 0 0,-1 1-1 0 0,1 0 1 0 0,-1 0 0 0 0,1 1 0 0 0,0-1-1 0 0,0 1 1 0 0,1 0 0 0 0,-1-1-1 0 0,1 1 1 0 0,0 0 0 0 0,0 1-1 0 0,0-1 1 0 0,0 0 0 0 0,1 0 0 0 0,-1 1-1 0 0,1-1 1 0 0,0 1 0 0 0,1-1-1 0 0,-1 1 1 0 0,1-1 0 0 0,0 1-1 0 0,0 0 1 0 0,0-1 0 0 0,1 1-1 0 0,0-1 1 0 0,0 1 0 0 0,1 4-27 0 0,-2 8 104 0 0,-21 243 409 0 0,22-253-3457 0 0,4-9-5177 0 0,5-7 527 0 0</inkml:trace>
  <inkml:trace contextRef="#ctx0" brushRef="#br0" timeOffset="4541.268">3614 666 15321 0 0,'0'0'1873'0'0,"0"0"-1813"0"0,0 0-60 0 0,-41 1 372 0 0,16-1-248 0 0,-2-2-48 0 0,-2 0-76 0 0,0 0-404 0 0,1-1-1249 0 0,2 1-1079 0 0,5 0-3644 0 0</inkml:trace>
  <inkml:trace contextRef="#ctx0" brushRef="#br0" timeOffset="4697.494">3828 438 13833 0 0,'0'0'3145'0'0,"-5"7"-2346"0"0,5-7-798 0 0,-10 10 111 0 0,1 2 0 0 0,0-1 0 0 0,1 1 0 0 0,0 0 0 0 0,0 1 0 0 0,2 0 0 0 0,-1 0 0 0 0,2 0 0 0 0,0 1 0 0 0,1 0 0 0 0,0 0 0 0 0,1 0 0 0 0,0 0 0 0 0,1 1 0 0 0,1-1-112 0 0,11 8-1796 0 0,6-17-7594 0 0,-2-8 1118 0 0</inkml:trace>
  <inkml:trace contextRef="#ctx0" brushRef="#br0" timeOffset="4900.597">3927 557 5745 0 0,'0'0'4864'0'0,"0"0"-3508"0"0,7-1-1253 0 0,-3 0-14 0 0,1 1-1 0 0,-1-1 0 0 0,1 1 0 0 0,-1 0 0 0 0,1 0 1 0 0,0 1-1 0 0,-1 0 0 0 0,1 0 0 0 0,-1 0 0 0 0,0 0 0 0 0,1 0 1 0 0,-1 1-1 0 0,0 0 0 0 0,0 0 0 0 0,0 0 0 0 0,0 0 1 0 0,0 1-1 0 0,0 0 0 0 0,-1-1 0 0 0,1 1 0 0 0,-1 1 0 0 0,0-1 1 0 0,0 0-1 0 0,0 1 0 0 0,0 0 0 0 0,-1-1 0 0 0,2 3-88 0 0,-2-2 121 0 0,0-1-1 0 0,0 1 1 0 0,-1 0-1 0 0,1 0 0 0 0,-1 0 1 0 0,0 0-1 0 0,0 0 1 0 0,0 0-1 0 0,0 0 1 0 0,-1 0-1 0 0,0 0 1 0 0,0 0-1 0 0,0 0 0 0 0,0 0 1 0 0,-1 0-1 0 0,1 1 1 0 0,-1-1-1 0 0,0 0 1 0 0,0 0-1 0 0,-1-1 0 0 0,1 1 1 0 0,-1 0-1 0 0,0 0 1 0 0,0-1-1 0 0,0 1 1 0 0,0-1-1 0 0,-1 1 1 0 0,-1 1-121 0 0,1-3-228 0 0,1 1 0 0 0,-1-1 0 0 0,0 0 0 0 0,0 0 0 0 0,0 0 1 0 0,-1-1-1 0 0,1 1 0 0 0,0-1 0 0 0,-1 0 0 0 0,1 0 1 0 0,-1 0-1 0 0,1 0 0 0 0,-1 0 0 0 0,1-1 0 0 0,-1 1 1 0 0,1-1-1 0 0,-1 0 0 0 0,0 0 0 0 0,1-1 0 0 0,-1 1 1 0 0,1-1-1 0 0,-3 0 228 0 0,0-3-5387 0 0,4-7-2036 0 0</inkml:trace>
  <inkml:trace contextRef="#ctx0" brushRef="#br0" timeOffset="5072.46">4133 583 13401 0 0,'0'0'1728'0'0,"0"0"-1131"0"0,0 0-300 0 0,-7 6 435 0 0,-2 2-504 0 0,1-3-116 0 0,0 1 0 0 0,1 0 0 0 0,0 0-1 0 0,0 1 1 0 0,0 0 0 0 0,1 1 0 0 0,0-1 0 0 0,0 1 0 0 0,1 0 0 0 0,0 1 0 0 0,0-1-1 0 0,1 1 1 0 0,0 0 0 0 0,0 0 0 0 0,-1 8-112 0 0,50 17-1675 0 0,-4-30-5135 0 0,-19-6-286 0 0</inkml:trace>
  <inkml:trace contextRef="#ctx0" brushRef="#br0" timeOffset="1531.088">965 321 1304 0 0,'0'0'1591'0'0,"0"0"3453"0"0,0 0-2815 0 0,0 0-1093 0 0,0 0-91 0 0,0 0 60 0 0,0 0-8 0 0,0 0-179 0 0,0 0-321 0 0,33 13 395 0 0,35-58-427 0 0,-67 44-573 0 0,0-1 0 0 0,-1 1 0 0 0,1-1 0 0 0,-1 1 0 0 0,1-1 0 0 0,-1 1 0 0 0,1-1 0 0 0,-1 1 0 0 0,0-1 0 0 0,0 1 0 0 0,0-1 0 0 0,0 1 0 0 0,0-1 0 0 0,0 0 0 0 0,0 1 0 0 0,0-1 0 0 0,0 1 0 0 0,-1-1 0 0 0,1 1 0 0 0,-1-1 0 0 0,1 1 0 0 0,-1-1 0 0 0,0 1 0 0 0,0 0 0 0 0,1-1 0 0 0,-1 1 0 0 0,0 0 0 0 0,0-1 0 0 0,0 1 0 0 0,0 0 0 0 0,0 0 0 0 0,-1 0 0 0 0,1 0 0 0 0,0 0 0 0 0,-1 0 0 0 0,1 1 0 0 0,0-1 0 0 0,-1 0 0 0 0,1 0 0 0 0,-1 1 0 0 0,1-1 0 0 0,-1 1 0 0 0,1 0 1 0 0,-1-1-1 0 0,1 1 0 0 0,-1 0 0 0 0,1 0 0 0 0,-1 0 0 0 0,-1 0 8 0 0,1-1-2 0 0,-1-1 0 0 0,0 1 0 0 0,0 0 0 0 0,0 1 0 0 0,-1-1 0 0 0,1 0 0 0 0,0 1 0 0 0,0 0 0 0 0,0-1 0 0 0,0 1 0 0 0,-1 1 0 0 0,1-1 1 0 0,0 0-1 0 0,0 1 0 0 0,0 0 0 0 0,0-1 0 0 0,0 1 0 0 0,0 0 0 0 0,0 1 0 0 0,0-1 0 0 0,0 0 0 0 0,0 1 0 0 0,1 0 0 0 0,-1 0 0 0 0,0 0 0 0 0,1 0 1 0 0,0 0-1 0 0,-1 0 0 0 0,1 0 0 0 0,0 1 0 0 0,0-1 0 0 0,0 1 0 0 0,1 0 0 0 0,-1-1 0 0 0,1 1 0 0 0,-1 0 0 0 0,1 0 0 0 0,0 0 0 0 0,0 0 0 0 0,0 0 1 0 0,0 0-1 0 0,1 0 0 0 0,0 1 0 0 0,-1-1 0 0 0,1 0 0 0 0,0 3 2 0 0,2-4 44 0 0,1 1-1 0 0,-1-1 1 0 0,0 1 0 0 0,1-1 0 0 0,0 0 0 0 0,0 0-1 0 0,-1 0 1 0 0,1-1 0 0 0,0 1 0 0 0,0 0 0 0 0,0-1-1 0 0,1 0 1 0 0,-1 0 0 0 0,0 0 0 0 0,0 0 0 0 0,1-1-1 0 0,-1 1 1 0 0,1-1 0 0 0,-1 0 0 0 0,0 0 0 0 0,1 0-1 0 0,-1 0 1 0 0,1 0 0 0 0,-1-1 0 0 0,0 0 0 0 0,0 0-1 0 0,1 0 1 0 0,-1 0 0 0 0,0 0 0 0 0,0 0 0 0 0,2-2-44 0 0,6 1 93 0 0,-8 4-75 0 0,0 1 1 0 0,-1-1-1 0 0,1 1 0 0 0,-1 0 0 0 0,1 0 0 0 0,-1 0 0 0 0,0 0 0 0 0,0 0 0 0 0,0 1 0 0 0,-1-1 0 0 0,1 1 0 0 0,-1-1 0 0 0,0 1 0 0 0,0-1 0 0 0,0 1 0 0 0,0 0 1 0 0,-1 0-1 0 0,1-1 0 0 0,-1 1 0 0 0,0 3-18 0 0,-1-2 32 0 0,1 0 0 0 0,-1 1 0 0 0,0-1 1 0 0,-1 0-1 0 0,1 0 0 0 0,-1 0 0 0 0,0 0 0 0 0,0 0 1 0 0,-1-1-1 0 0,1 1 0 0 0,-1 0 0 0 0,0-1 0 0 0,-1 0 1 0 0,1 0-1 0 0,0 0 0 0 0,-1 0 0 0 0,0 0 1 0 0,0-1-1 0 0,0 0 0 0 0,-1 0 0 0 0,1 0 0 0 0,-1 0 1 0 0,1-1-1 0 0,-1 1 0 0 0,0-1 0 0 0,0 0 0 0 0,-3 0-32 0 0,-56-1-8467 0 0,52-8-2247 0 0</inkml:trace>
  <inkml:trace contextRef="#ctx0" brushRef="#br0" timeOffset="1765.44">1235 245 4576 0 0,'0'0'6494'0'0,"0"0"-4715"0"0,0 0-1223 0 0,-2 6 300 0 0,-5 13 73 0 0,2-11-719 0 0,1 0 1 0 0,1 1-1 0 0,-1-1 1 0 0,1 1-1 0 0,1-1 0 0 0,0 1 1 0 0,0 0-1 0 0,1 0 1 0 0,0 0-1 0 0,0 0 1 0 0,1 1-1 0 0,0-1 1 0 0,1 0-1 0 0,1 7-210 0 0,10-6-1889 0 0,-2-10-4140 0 0,-3-5-817 0 0</inkml:trace>
  <inkml:trace contextRef="#ctx0" brushRef="#br0" timeOffset="1931.872">1322 309 1084 0 0,'0'0'9476'0'0,"0"0"-6948"0"0,0 0-2289 0 0,6-1-141 0 0,-2 1 6 0 0,-1-1 0 0 0,1 1 0 0 0,-1 1 0 0 0,1-1 0 0 0,-1 0 0 0 0,1 1 0 0 0,-1-1 0 0 0,1 1 0 0 0,-1 0 0 0 0,1 0 0 0 0,-1 1 0 0 0,0-1 0 0 0,0 1 0 0 0,1 0 0 0 0,-1-1 0 0 0,0 1 0 0 0,-1 0 0 0 0,1 1 0 0 0,0-1 0 0 0,-1 1 0 0 0,1-1 0 0 0,-1 1 0 0 0,0 0 0 0 0,0 0 0 0 0,0-1 0 0 0,0 2 0 0 0,0-1 0 0 0,0 0 1 0 0,-1 0-105 0 0,0 1 67 0 0,1-1 0 0 0,-1 1 0 0 0,0 0 0 0 0,-1-1 1 0 0,1 1-1 0 0,-1 0 0 0 0,1-1 0 0 0,-1 1 0 0 0,0 0 1 0 0,-1-1-1 0 0,1 1 0 0 0,0 0 0 0 0,-1-1 1 0 0,0 1-1 0 0,0 0 0 0 0,0-1 0 0 0,-1 1 0 0 0,1-1 1 0 0,-1 0-1 0 0,1 1 0 0 0,-1-1 0 0 0,0 0 1 0 0,-1 0-1 0 0,1 0 0 0 0,0 0 0 0 0,-3 2-67 0 0,-38 10-3462 0 0,39-17-1229 0 0,3-5-3825 0 0</inkml:trace>
  <inkml:trace contextRef="#ctx0" brushRef="#br0" timeOffset="2119.358">1468 321 14529 0 0,'0'0'1014'0'0,"0"0"-571"0"0,0 0 237 0 0,-3 7-48 0 0,-24 113 842 0 0,48-105-2170 0 0,6-24-4786 0 0,-19 2-499 0 0</inkml:trace>
  <inkml:trace contextRef="#ctx0" brushRef="#br0" timeOffset="2384.956">1600 283 10033 0 0,'0'0'4714'0'0,"0"0"-3634"0"0,4 6-526 0 0,0-1-429 0 0,-1 0 0 0 0,0 1 1 0 0,0-1-1 0 0,0 0 0 0 0,-1 1 1 0 0,0 0-1 0 0,0-1 0 0 0,-1 1 0 0 0,1 0 1 0 0,-1 0-1 0 0,0 0 0 0 0,-1 0 1 0 0,0 0-1 0 0,0 0 0 0 0,0 0 0 0 0,0 0 1 0 0,-1 0-1 0 0,0 0 0 0 0,0 0 1 0 0,-1 0-1 0 0,0-1 0 0 0,0 1 0 0 0,0 0 1 0 0,-2 1-126 0 0,-73 81 123 0 0,32-68-5247 0 0,33-20-2414 0 0</inkml:trace>
  <inkml:trace contextRef="#ctx0" brushRef="#br0" timeOffset="2650.554">1989 488 14517 0 0,'0'0'2081'0'0,"0"0"-2073"0"0,0 0 552 0 0,0 0 172 0 0,-49 3-272 0 0,28-3-300 0 0,-1 0-156 0 0,-1 0-4 0 0,0 0-8 0 0,2 0-192 0 0,2 0-528 0 0,4-4-581 0 0,1-1-775 0 0,9 0-2284 0 0,3-9-3917 0 0</inkml:trace>
  <inkml:trace contextRef="#ctx0" brushRef="#br0" timeOffset="2916.152">1891 416 5428 0 0,'0'0'8169'0'0,"0"0"-7357"0"0,21 40 388 0 0,-18-23 169 0 0,-3 1-553 0 0,0 1-296 0 0,-3-3-200 0 0,-1 0-84 0 0,-1-1-100 0 0,-1-2-64 0 0,0-3 16 0 0,2-1-20 0 0,1-3-68 0 0,1-1-576 0 0,2-4-664 0 0,0-1-1089 0 0,0-4-1887 0 0,4-11-6345 0 0</inkml:trace>
  <inkml:trace contextRef="#ctx0" brushRef="#br0" timeOffset="3181.749">2088 271 4712 0 0,'0'0'7862'0'0,"0"0"-5448"0"0,0 0-1778 0 0,6 7 113 0 0,0-1-551 0 0,-1 1 1 0 0,1 0-1 0 0,-2 0 1 0 0,1 1 0 0 0,-1-1-1 0 0,0 1 1 0 0,-1 0-1 0 0,0 0 1 0 0,0 0-1 0 0,0 1 1 0 0,-1-1-1 0 0,-1 1 1 0 0,1-1 0 0 0,-2 1-1 0 0,1 0-198 0 0,-9 116 70 0 0,9-129-199 0 0,-1 1 0 0 0,1-1 0 0 0,0 1 0 0 0,0 0 0 0 0,1-1 0 0 0,-1 1 0 0 0,1 0 0 0 0,-1 0 0 0 0,1 0-1 0 0,0 0 1 0 0,0 0 0 0 0,0 0 0 0 0,1 1 0 0 0,-1-1 0 0 0,1 1 0 0 0,-1 0 0 0 0,1-1 0 0 0,0 1 0 0 0,0 0 0 0 0,0 1 0 0 0,0-1 0 0 0,0 0 0 0 0,1 1 0 0 0,-1 0 129 0 0,0 0 93 0 0,1 1 0 0 0,-1 0 1 0 0,0 0-1 0 0,0 0 0 0 0,0 0 1 0 0,1 1-1 0 0,-1-1 0 0 0,0 1 1 0 0,0 0-1 0 0,0 0 1 0 0,0 0-1 0 0,0 0 0 0 0,0 0 1 0 0,0 1-1 0 0,0 0 0 0 0,0-1 1 0 0,-1 1-1 0 0,1 0 0 0 0,-1 0 1 0 0,1 0-1 0 0,-1 1 1 0 0,0-1-1 0 0,0 1 0 0 0,0-1 1 0 0,0 1-1 0 0,1 2-93 0 0,11 48 641 0 0,-14-46-4200 0 0,-2-2-3915 0 0,9-14-885 0 0</inkml:trace>
  <inkml:trace contextRef="#ctx0" brushRef="#br0" timeOffset="3182.749">2437 551 328 0 0,'0'0'15653'0'0,"0"0"-14352"0"0,20 35-805 0 0,-19-22 60 0 0,2 2-196 0 0,-3-2-128 0 0,-3-1-84 0 0,-1 1 12 0 0,-1-4-60 0 0,1 1 8 0 0,-3-1 4 0 0,2-2-112 0 0,0-2-344 0 0,1-1-728 0 0,1-4-1073 0 0,2 0-3191 0 0,1-10-4953 0 0</inkml:trace>
  <inkml:trace contextRef="#ctx0" brushRef="#br0" timeOffset="3431.926">2634 293 5885 0 0,'0'0'5839'0'0,"0"0"-3824"0"0,0 0-1438 0 0,6 9 185 0 0,54 151 3058 0 0,-59-147-3809 0 0,0 0 1 0 0,-1 0-1 0 0,0 0 0 0 0,-1-1 1 0 0,0 1-1 0 0,-1 0 0 0 0,0-1 1 0 0,-1 1-1 0 0,-1-1 1 0 0,0 0-1 0 0,-1 0 0 0 0,0 0 1 0 0,0 0-1 0 0,-2-1 1 0 0,-2 4-12 0 0,-63 42-3422 0 0,39-49-2588 0 0</inkml:trace>
  <inkml:trace contextRef="#ctx0" brushRef="#br0" timeOffset="578.06">0 273 1044 0 0,'0'0'7435'0'0,"0"0"-4898"0"0,0 0-1562 0 0,0 0-337 0 0,0 0-110 0 0,8 3 52 0 0,10 4-112 0 0,-4-1-325 0 0,0 0 0 0 0,0-1 0 0 0,0 0 0 0 0,1-1 0 0 0,0-1 0 0 0,-1 0 0 0 0,1-1-1 0 0,0-1 1 0 0,0 0 0 0 0,0-1 0 0 0,0-1 0 0 0,1 0 0 0 0,-2-1 0 0 0,8-2-143 0 0,56-38 470 0 0,-77 40-474 0 0,1 1 1 0 0,-1 0-1 0 0,0-1 0 0 0,0 1 1 0 0,0-1-1 0 0,0 0 0 0 0,0 1 1 0 0,0-1-1 0 0,0 0 1 0 0,0 0-1 0 0,-1 1 0 0 0,1-1 1 0 0,-1 0-1 0 0,1 0 0 0 0,-1 0 1 0 0,0 0-1 0 0,0 0 0 0 0,0 0 1 0 0,0 1-1 0 0,0-1 0 0 0,0 0 1 0 0,0 0-1 0 0,-1 0 0 0 0,1 0 1 0 0,-1 0-1 0 0,1 0 1 0 0,-1 1-1 0 0,0-1 0 0 0,0 0 1 0 0,1 1-1 0 0,-1-1 0 0 0,-1 0 1 0 0,1 1-1 0 0,0-1 0 0 0,0 1 1 0 0,0-1-1 0 0,-1 1 0 0 0,1 0 1 0 0,-1 0-1 0 0,1 0 0 0 0,-1-1 1 0 0,1 1-1 0 0,-1 1 1 0 0,-1-2 3 0 0,1-1 1 0 0,0 1 1 0 0,-1-1 0 0 0,1 0 0 0 0,0 1 0 0 0,-1 0 0 0 0,1 0-1 0 0,-1-1 1 0 0,0 2 0 0 0,0-1 0 0 0,0 0 0 0 0,0 0-1 0 0,0 1 1 0 0,0 0 0 0 0,0 0 0 0 0,-1 0 0 0 0,1 0 0 0 0,0 0-1 0 0,-1 0 1 0 0,1 1 0 0 0,0 0 0 0 0,-1 0 0 0 0,1 0 0 0 0,-1 0-1 0 0,1 0 1 0 0,0 1 0 0 0,-1-1 0 0 0,1 1 0 0 0,0 0 0 0 0,-1 0-1 0 0,1 0 1 0 0,0 0 0 0 0,0 1 0 0 0,0-1 0 0 0,0 1 0 0 0,0 0-1 0 0,0 0 1 0 0,0 0 0 0 0,1 0 0 0 0,-1 1 0 0 0,1-1 0 0 0,0 1-1 0 0,-1-1 1 0 0,1 2-2 0 0,-12 277 2534 0 0,14-278-2840 0 0,5 45 752 0 0,3-36-2976 0 0,5-7-3850 0 0,-2-9-1714 0 0</inkml:trace>
  <inkml:trace contextRef="#ctx0" brushRef="#br0" timeOffset="812.415">349 425 12405 0 0,'0'0'2960'0'0,"0"0"-2064"0"0,0 0-796 0 0,0 0 337 0 0,0 0 135 0 0,-37 10-40 0 0,13-5-184 0 0,-1 0-236 0 0,-1 1-112 0 0,-1-1-696 0 0,1-1-853 0 0,3-1-1127 0 0,6-1-3388 0 0,4-4-1313 0 0</inkml:trace>
  <inkml:trace contextRef="#ctx0" brushRef="#br0" timeOffset="6403.262">3960 560 1472 0 0,'0'0'1050'0'0,"0"0"1582"0"0,0 0-619 0 0,0 0-1037 0 0,0 0-326 0 0,0 0-169 0 0,0 0-218 0 0,0 0-36 0 0,0 0 107 0 0,-3-3 37 0 0,3 2-297 0 0,-1 0-1 0 0,0 0 1 0 0,1 0 0 0 0,-1 1-1 0 0,0-1 1 0 0,0 0-1 0 0,0 0 1 0 0,0 0 0 0 0,0 1-1 0 0,0-1 1 0 0,0 0 0 0 0,0 1-1 0 0,0-1 1 0 0,0 1 0 0 0,0-1-1 0 0,0 1 1 0 0,0 0 0 0 0,-1-1-1 0 0,1 1 1 0 0,0 0 0 0 0,0 0-1 0 0,0 0 1 0 0,-1 0-1 0 0,1 0 1 0 0,0 0 0 0 0,0 0-1 0 0,0 0 1 0 0,-1 0 0 0 0,1 1-1 0 0,0-1 1 0 0,0 0 0 0 0,0 1-1 0 0,0-1 1 0 0,0 1 0 0 0,0 0-1 0 0,0-1 1 0 0,0 1 0 0 0,0 0-1 0 0,0-1 1 0 0,0 1-1 0 0,0 0 1 0 0,0 0 0 0 0,0 0-1 0 0,1 0 1 0 0,-1 0 0 0 0,0 0-1 0 0,1 0 1 0 0,-1 0 0 0 0,1 0-1 0 0,-1 0 1 0 0,1 0 0 0 0,-1 0-1 0 0,1 0 1 0 0,0 1 0 0 0,-1-1-1 0 0,1 0 1 0 0,0 0-1 0 0,0 0 1 0 0,0 1 0 0 0,0-1-1 0 0,0 0 1 0 0,0 0 0 0 0,1 1-74 0 0,-4 2 76 0 0,1 0 0 0 0,1 0 0 0 0,-1 0 0 0 0,1 0 0 0 0,-1 0 0 0 0,1 1 0 0 0,0-1 0 0 0,1 1 0 0 0,-1-1 0 0 0,1 0 0 0 0,0 1 0 0 0,0-1 0 0 0,0 1 0 0 0,0-1 0 0 0,1 1 1 0 0,0-1-1 0 0,0 0 0 0 0,0 1 0 0 0,1-1 0 0 0,-1 0 0 0 0,1 0 0 0 0,0 0 0 0 0,0 0 0 0 0,0 0 0 0 0,1 0 0 0 0,-1-1 0 0 0,1 1 0 0 0,0-1 0 0 0,0 0 0 0 0,0 1 0 0 0,1-1 0 0 0,-1-1 0 0 0,1 1 0 0 0,-1-1 1 0 0,1 1-1 0 0,0-1 0 0 0,0 0 0 0 0,0 0 0 0 0,0-1 0 0 0,1 1 0 0 0,-1-1 0 0 0,0 0 0 0 0,1 0 0 0 0,-1 0 0 0 0,4 0-76 0 0,-4-2-32 0 0,0-1 1 0 0,0 1-1 0 0,0-1 0 0 0,0 0 1 0 0,0 0-1 0 0,0 0 0 0 0,-1 0 1 0 0,1 0-1 0 0,-1-1 0 0 0,1 0 1 0 0,-1 0-1 0 0,0 0 0 0 0,0 0 1 0 0,0 0-1 0 0,-1-1 0 0 0,1 1 1 0 0,-1-1-1 0 0,0 0 0 0 0,0 1 1 0 0,0-1-1 0 0,0 0 0 0 0,0 0 1 0 0,0-3 31 0 0,14-39-47 0 0,-15 228 1510 0 0,5-118-1031 0 0,-5-61-421 0 0,-1-1 0 0 0,0 1 1 0 0,-1 0-1 0 0,1 0 0 0 0,-1 0 0 0 0,1-1 0 0 0,-1 1 0 0 0,0 0 0 0 0,0-1 0 0 0,0 1 1 0 0,0 0-1 0 0,0-1 0 0 0,0 1 0 0 0,-1-1 0 0 0,0 0 0 0 0,1 1 0 0 0,-1-1 0 0 0,0 0 1 0 0,0 0-1 0 0,0 0 0 0 0,0 0 0 0 0,0-1 0 0 0,-1 1 0 0 0,1-1 0 0 0,0 1 0 0 0,-1-1 1 0 0,1 0-1 0 0,-1 1 0 0 0,0-1 0 0 0,1-1 0 0 0,-1 1 0 0 0,0 0 0 0 0,0-1 1 0 0,1 1-1 0 0,-4-1-11 0 0,-105 3 229 0 0,103-3-292 0 0,-1-1-368 0 0,-35-4-211 0 0,19-9-5288 0 0,10-4-3450 0 0</inkml:trace>
  <inkml:trace contextRef="#ctx0" brushRef="#br0" timeOffset="6731.353">4336 520 7401 0 0,'0'0'7002'0'0,"0"0"-4878"0"0,0 0-1712 0 0,0 0-231 0 0,-5 7 257 0 0,-102 215 1850 0 0,112-182-2813 0 0,6-34-2400 0 0,6-5-3831 0 0,1-6-2692 0 0</inkml:trace>
  <inkml:trace contextRef="#ctx0" brushRef="#br0" timeOffset="7104.767">4391 711 11985 0 0,'0'0'2015'0'0,"0"0"-1415"0"0,0 0-231 0 0,0 0 251 0 0,0 0-77 0 0,0 0-124 0 0,0 0-196 0 0,1-4-163 0 0,-1 2-68 0 0,0 1 0 0 0,0 0 0 0 0,0 0 0 0 0,1-1-1 0 0,-1 1 1 0 0,0 0 0 0 0,0 0 0 0 0,1 0 0 0 0,-1 0 0 0 0,1-1 0 0 0,0 1-1 0 0,-1 0 1 0 0,1 0 0 0 0,0 0 0 0 0,-1 0 0 0 0,1 0 0 0 0,0 0-1 0 0,0 0 1 0 0,0 1 0 0 0,0-1 0 0 0,0 0 0 0 0,0 0 0 0 0,0 1 0 0 0,0-1-1 0 0,0 0 1 0 0,0 1 0 0 0,0-1 0 0 0,0 1 0 0 0,1 0 0 0 0,-1-1-1 0 0,0 1 1 0 0,0 0 0 0 0,1 0 0 0 0,-1 0 0 0 0,0 0 0 0 0,0 0 0 0 0,1 0-1 0 0,-1 0 1 0 0,0 0 0 0 0,0 0 0 0 0,1 0 0 0 0,-1 1 0 0 0,0-1 0 0 0,0 0-1 0 0,0 1 1 0 0,0 0 0 0 0,0-1 0 0 0,1 1 0 0 0,-1-1 0 0 0,0 1-1 0 0,0 0 1 0 0,0 0 0 0 0,-1 0 0 0 0,1-1 0 0 0,0 1 0 0 0,0 0 0 0 0,0 1 7 0 0,5 5 169 0 0,-1 0-1 0 0,1 0 1 0 0,-2 1-1 0 0,1-1 0 0 0,-1 1 1 0 0,0 0-1 0 0,0 1 0 0 0,-1-1 1 0 0,0 1-1 0 0,-1-1 0 0 0,0 1 1 0 0,0 0-1 0 0,-1 0 0 0 0,0 0 1 0 0,-1 6-168 0 0,20-69-2525 0 0,-20 52 2565 0 0,1 1 1 0 0,-1 0-1 0 0,1-1 1 0 0,0 1-1 0 0,0 0 1 0 0,0 0-1 0 0,-1-1 1 0 0,1 1-1 0 0,0 0 1 0 0,0 0-1 0 0,1 0 1 0 0,-1 0-1 0 0,0 0 1 0 0,0 1-1 0 0,0-1 1 0 0,1 0-1 0 0,-1 0 1 0 0,0 1-1 0 0,1-1 1 0 0,-1 1-1 0 0,0-1 1 0 0,1 1-1 0 0,-1 0 1 0 0,1-1-1 0 0,-1 1 1 0 0,1 0-1 0 0,-1 0 1 0 0,1 0-1 0 0,-1 0 1 0 0,1 0-1 0 0,-1 0 1 0 0,0 1-1 0 0,1-1 1 0 0,-1 0-1 0 0,1 1 1 0 0,-1-1-1 0 0,0 1 1 0 0,1 0-1 0 0,-1-1 0 0 0,0 1 1 0 0,1 0-1 0 0,-1 0 1 0 0,0 0-1 0 0,0 0 1 0 0,0 0-1 0 0,0 0 1 0 0,0 0-1 0 0,0 0 1 0 0,0 0-1 0 0,0 0 1 0 0,0 0-1 0 0,-1 1 1 0 0,1-1-1 0 0,0 0 1 0 0,-1 1-1 0 0,1 0-40 0 0,14 68 772 0 0,-15-69-1039 0 0,1-13-6075 0 0,2 1-858 0 0</inkml:trace>
  <inkml:trace contextRef="#ctx0" brushRef="#br0" timeOffset="7339.123">4723 694 12285 0 0,'0'0'3204'0'0,"3"8"-2418"0"0,1 0-656 0 0,-1 0 1 0 0,0 0-1 0 0,-1 0 0 0 0,0 0 1 0 0,0 0-1 0 0,-1 0 1 0 0,0 1-1 0 0,0-1 0 0 0,-1 1 1 0 0,0-1-1 0 0,0 1 1 0 0,-1-1-1 0 0,0 0 0 0 0,-1 1 1 0 0,0-1-1 0 0,0 0 0 0 0,-1 0 1 0 0,0 0-1 0 0,0 0 1 0 0,-1-1-1 0 0,-1 4-130 0 0,-51 45-364 0 0,25-50-4596 0 0,25-9-481 0 0,5-6-2787 0 0</inkml:trace>
  <inkml:trace contextRef="#ctx0" brushRef="#br0" timeOffset="7589.093">4965 655 12493 0 0,'0'0'2420'0'0,"5"7"-1570"0"0,1 1-729 0 0,-1 0 0 0 0,1 1 0 0 0,-1-1 0 0 0,-1 1 0 0 0,0 0 0 0 0,0 1 0 0 0,-1-1 0 0 0,0 1 0 0 0,0-1 0 0 0,-1 1 0 0 0,-1 0 0 0 0,0 0 0 0 0,0 0 0 0 0,-1 0 0 0 0,0 0 0 0 0,0 0 0 0 0,-1 0 0 0 0,-1 0 0 0 0,1 0 0 0 0,-2-1 0 0 0,1 1 0 0 0,-2-1 0 0 0,1 1 0 0 0,-1-1 0 0 0,0 0 0 0 0,-1 0 0 0 0,0-1 0 0 0,-1 1 0 0 0,0-1-121 0 0,-66 63-31 0 0,44-51-2266 0 0,-2-4-3366 0 0,14-9-2658 0 0</inkml:trace>
  <inkml:trace contextRef="#ctx0" brushRef="#br0" timeOffset="7839.068">4843 1162 1368 0 0,'0'0'5252'0'0,"0"0"-2600"0"0,-7 0-1146 0 0,-172-10 4743 0 0,44-1-5224 0 0,-123 1 29 0 0,-193-35-1054 0 0,109 2 137 0 0,268 35-3631 0 0,-1 2-3682 0 0,56 3 487 0 0</inkml:trace>
  <inkml:trace contextRef="#ctx0" brushRef="#br0" timeOffset="8807.723">1887 1140 11129 0 0,'0'0'4118'0'0,"3"7"-3210"0"0,8 24-564 0 0,-2 1 0 0 0,-2 0 0 0 0,-1 1-1 0 0,-1 0 1 0 0,-2 0 0 0 0,-1 0 0 0 0,-1 0 0 0 0,-2 0 0 0 0,-2 0 0 0 0,-1 5-344 0 0,5-43-29 0 0,0 1 0 0 0,0-1 1 0 0,1 0-1 0 0,0 1 0 0 0,0-1 1 0 0,0 1-1 0 0,0 0 0 0 0,1-1 1 0 0,-1 1-1 0 0,1 0 0 0 0,1 1 1 0 0,-1-1-1 0 0,0 0 0 0 0,1 1 1 0 0,-1 0-1 0 0,1 0 0 0 0,0 0 1 0 0,0 0-1 0 0,0 1 0 0 0,1-1 1 0 0,-1 1-1 0 0,1 0 0 0 0,-1 0 1 0 0,1 1-1 0 0,0 0 0 0 0,2-1 29 0 0,-1 4 47 0 0,-1 0-1 0 0,1 1 0 0 0,-1-1 0 0 0,0 1 0 0 0,1 0 0 0 0,-1 1 0 0 0,-1-1 0 0 0,1 1 0 0 0,0 0 1 0 0,-1 0-1 0 0,0 1 0 0 0,0-1 0 0 0,0 1 0 0 0,-1 0 0 0 0,0 0 0 0 0,0 0 0 0 0,0 0 1 0 0,0 1-1 0 0,-1-1 0 0 0,0 1 0 0 0,0 0 0 0 0,0-1 0 0 0,-1 1 0 0 0,0 0 0 0 0,0 0 1 0 0,0 0-1 0 0,-1 0 0 0 0,0 0 0 0 0,0 1-46 0 0,3 5-642 0 0,1-12-5305 0 0,0-4 163 0 0</inkml:trace>
  <inkml:trace contextRef="#ctx0" brushRef="#br0" timeOffset="9042.074">2338 1567 13045 0 0,'0'0'4557'0'0,"0"0"-4137"0"0,26 42 76 0 0,-22-27-116 0 0,-1 4-120 0 0,-3 0-52 0 0,0 0-48 0 0,-3-1-28 0 0,-1-1-32 0 0,0-2-76 0 0,0-2-24 0 0,2-2-700 0 0,-1-6-1016 0 0,3-2-3805 0 0,0-11-5956 0 0</inkml:trace>
  <inkml:trace contextRef="#ctx0" brushRef="#br1" timeOffset="77369.707">4826 548 1592 0 0,'0'0'1863'0'0,"0"0"-829"0"0,0 0 646 0 0,0 0-349 0 0,-4-6-356 0 0,-7-9-377 0 0,0 0-1 0 0,-1 1 0 0 0,-1 0 1 0 0,-1 1-1 0 0,1 0 0 0 0,-2 1 0 0 0,0 1 1 0 0,0 0-1 0 0,-16-8-597 0 0,0 3 280 0 0,0 1 0 0 0,0 1-1 0 0,-1 2 1 0 0,-1 1 0 0 0,0 1 0 0 0,-1 2 0 0 0,0 2-1 0 0,-13-1-279 0 0,8 4 103 0 0,0 1-1 0 0,0 1 0 0 0,1 3 1 0 0,-1 1-1 0 0,0 1 0 0 0,1 3 0 0 0,0 1 1 0 0,0 2-1 0 0,1 1 0 0 0,1 2 1 0 0,0 2-1 0 0,-20 11-102 0 0,4 18-1770 0 0,74-42-2003 0 0,-10-6-1628 0 0</inkml:trace>
  <inkml:trace contextRef="#ctx0" brushRef="#br1" timeOffset="81530.278">2088 124 236 0 0,'-61'-40'704'0'0,"4"14"-704"0"0,-9 1-352 0 0,1 8 196 0 0,3 7 156 0 0,-1 5 232 0 0,-1 4 188 0 0,2 2 8 0 0,-1 8-128 0 0,2 5-212 0 0,1 6-88 0 0,6 5-64 0 0,12-5-732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2:14.0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13773 287 4136 0 0,'0'0'3622'0'0,"0"0"-2455"0"0,0 0-867 0 0,0 0 76 0 0,0 0 171 0 0,0 0-47 0 0,0 0-164 0 0,0 0-228 0 0,-1 5 104 0 0,0 0-100 0 0,-1 1 0 0 0,0 0 0 0 0,0-1-1 0 0,0 1 1 0 0,-1-1 0 0 0,0 1-1 0 0,0-1 1 0 0,0 0 0 0 0,-1-1 0 0 0,1 1-1 0 0,-1 0 1 0 0,0-1 0 0 0,-1 0-1 0 0,1 0 1 0 0,-1 0 0 0 0,0-1-1 0 0,0 1 1 0 0,0-1 0 0 0,0 0 0 0 0,0-1-1 0 0,-1 1 1 0 0,1-1 0 0 0,-1 0-1 0 0,1 0 1 0 0,-1-1 0 0 0,0 0 0 0 0,0 0-1 0 0,0 0 1 0 0,-5-1-112 0 0,-183-5 1531 0 0,142-4-1148 0 0,33 3-326 0 0,0 1-1 0 0,0 1 1 0 0,0 0 0 0 0,-1 2-1 0 0,0 0 1 0 0,0 1-1 0 0,1 1 1 0 0,-1 1-1 0 0,0 0 1 0 0,0 2-1 0 0,1 0 1 0 0,0 2-1 0 0,-1 0 1 0 0,2 1-1 0 0,-1 0 1 0 0,1 2-1 0 0,0 0 1 0 0,0 1-1 0 0,1 1 1 0 0,-12 9-57 0 0,26-16 21 0 0,-5 2-42 0 0,1 1 0 0 0,-1-1 0 0 0,1 1 0 0 0,1 1 0 0 0,-1-1 0 0 0,1 1 0 0 0,0 1 0 0 0,1-1 0 0 0,-1 1-1 0 0,1 0 1 0 0,1 0 0 0 0,0 0 0 0 0,0 0 0 0 0,1 1 0 0 0,0 0 0 0 0,0 0 0 0 0,0 4 21 0 0,-1-22-41 0 0,0 1 1 0 0,-1 0-1 0 0,0 0 0 0 0,0 1 0 0 0,-1-1 1 0 0,0 1-1 0 0,0 0 0 0 0,-1 1 0 0 0,1 0 0 0 0,-1 0 1 0 0,-1 0-1 0 0,1 1 0 0 0,-1 0 0 0 0,0 0 1 0 0,0 1-1 0 0,-1 0 0 0 0,1 0 0 0 0,-1 1 1 0 0,0 0 40 0 0,-42-11 181 0 0,0 3 1 0 0,-1 1 0 0 0,-1 3 0 0 0,-48 0-182 0 0,16 0 39 0 0,-427-32 163 0 0,-1 21 0 0 0,-200 31-202 0 0,294-1 424 0 0,1-19 0 0 0,-62-23-424 0 0,458 30 75 0 0,0 0 1 0 0,0-2-1 0 0,0 0 1 0 0,0-2-1 0 0,0 0 1 0 0,1-1-1 0 0,0-1 1 0 0,0-2 0 0 0,0 0-1 0 0,1 0 1 0 0,0-2-1 0 0,1-1 1 0 0,0 0-1 0 0,1-2 1 0 0,0 0-1 0 0,0 0 1 0 0,-8-11-76 0 0,19 7-1530 0 0,8 8-7887 0 0,4 2 584 0 0</inkml:trace>
  <inkml:trace contextRef="#ctx0" brushRef="#br0" timeOffset="28622.046">8739 1010 952 0 0,'0'0'9877'0'0,"0"0"-6994"0"0,0 0-2514 0 0,-2 6 129 0 0,-82 120 3247 0 0,1-63-5217 0 0,65-57-652 0 0,7-9-5346 0 0,4-5 212 0 0</inkml:trace>
  <inkml:trace contextRef="#ctx0" brushRef="#br0" timeOffset="28872.241">8542 1034 10225 0 0,'0'0'3260'0'0,"0"0"-2216"0"0,37 25-164 0 0,-22-7 281 0 0,6 3 107 0 0,0 2-344 0 0,0 1-420 0 0,0-1-356 0 0,-4-1-148 0 0,0-2 0 0 0,-2-1-244 0 0,-2-2-704 0 0,-1-3-520 0 0,-4-2-1545 0 0,-3-5-6904 0 0</inkml:trace>
  <inkml:trace contextRef="#ctx0" brushRef="#br0" timeOffset="26689.887">11631 1098 5717 0 0,'0'0'2356'0'0,"0"0"-1201"0"0,0 0-592 0 0,0 0 365 0 0,0 0 1198 0 0,0 0-624 0 0,0 0-750 0 0,0 0-337 0 0,16-35 1336 0 0,-16 32-1754 0 0,1 0-1 0 0,-1 0 1 0 0,0 1 0 0 0,0-1-1 0 0,0 0 1 0 0,0 0 0 0 0,0 0 0 0 0,0 1-1 0 0,-1-1 1 0 0,1 0 0 0 0,-1 1-1 0 0,0-1 1 0 0,0 0 0 0 0,0 1 0 0 0,0-1-1 0 0,-1 1 1 0 0,1-1 0 0 0,0 1 0 0 0,-1 0-1 0 0,0-1 1 0 0,0 1 0 0 0,1 0-1 0 0,-1 0 1 0 0,-1 0 0 0 0,1 1 0 0 0,0-1-1 0 0,0 0 1 0 0,-1 1 0 0 0,1-1-1 0 0,0 1 1 0 0,-1 0 0 0 0,0 0 0 0 0,1 0-1 0 0,-1 0 1 0 0,0 0 0 0 0,1 1-1 0 0,-1-1 1 0 0,0 1 0 0 0,0 0 0 0 0,1 0-1 0 0,-1 0 1 0 0,0 0 0 0 0,0 0-1 0 0,0 0 1 0 0,1 1 0 0 0,-1 0 0 0 0,0-1-1 0 0,1 1 1 0 0,-1 0 0 0 0,0 0-1 0 0,1 0 1 0 0,-1 1 0 0 0,1-1 0 0 0,-1 1 3 0 0,1-2 19 0 0,0 0 0 0 0,-1 0 0 0 0,1 0 0 0 0,-1 0 1 0 0,1 0-1 0 0,0 1 0 0 0,-1-1 0 0 0,1 1 1 0 0,0 0-1 0 0,-1 0 0 0 0,1 0 0 0 0,0 0 1 0 0,0 0-1 0 0,0 0 0 0 0,0 0 0 0 0,0 1 0 0 0,0-1 1 0 0,0 1-1 0 0,1 0 0 0 0,-1-1 0 0 0,0 1 1 0 0,1 0-1 0 0,-1 0 0 0 0,1 0 0 0 0,0 0 1 0 0,0 0-1 0 0,0 0 0 0 0,0 0 0 0 0,0 1 0 0 0,0-1 1 0 0,0 0-1 0 0,1 1 0 0 0,-1-1 0 0 0,1 0 1 0 0,-1 1-1 0 0,1-1 0 0 0,0 0 0 0 0,0 1 1 0 0,0-1-1 0 0,1 1 0 0 0,-1-1 0 0 0,1 0 0 0 0,-1 1 1 0 0,1-1-1 0 0,0 0 0 0 0,-1 1 0 0 0,1-1 1 0 0,0 0-1 0 0,1 0 0 0 0,-1 0 0 0 0,0 0 1 0 0,1 0-1 0 0,-1 0 0 0 0,1 0 0 0 0,-1 0 0 0 0,1-1 1 0 0,1 2-20 0 0,6 1 93 0 0,0-1 0 0 0,-1 0 0 0 0,1-1 0 0 0,0 0 0 0 0,1 0 0 0 0,-1-1 0 0 0,0 0 0 0 0,0-1 0 0 0,1 0 0 0 0,-1 0 0 0 0,0-1 0 0 0,1 0 0 0 0,-1-1 0 0 0,0 0-93 0 0,-8 31-1133 0 0,16 174 3349 0 0,-21-200-2236 0 0,1 1-1 0 0,0-1 1 0 0,-1 0-1 0 0,1 0 1 0 0,-1 0-1 0 0,0 0 1 0 0,0 0-1 0 0,-1-1 1 0 0,1 0-1 0 0,0 0 1 0 0,-1 0-1 0 0,1-1 1 0 0,-1 1-1 0 0,1-1 1 0 0,-1 0-1 0 0,0 0 1 0 0,1-1-1 0 0,-1 0 1 0 0,0 1-1 0 0,0-2 1 0 0,0 1-1 0 0,1 0 1 0 0,-1-1-1 0 0,0 0 1 0 0,1 0-1 0 0,-1 0 1 0 0,1-1-1 0 0,-1 1 1 0 0,1-1-1 0 0,-1 0 0 0 0,1-1 1 0 0,0 1-1 0 0,-3-3 21 0 0,-11-6-2969 0 0,2-7-3605 0 0</inkml:trace>
  <inkml:trace contextRef="#ctx0" brushRef="#br0" timeOffset="26939.867">11923 817 4804 0 0,'0'0'9633'0'0,"0"0"-8105"0"0,0 0-1124 0 0,0 0-404 0 0,0 0 0 0 0,0 0 249 0 0,0 0 87 0 0,0 0-96 0 0,-34 42-156 0 0,21-28-20 0 0,2 3-64 0 0,-1 1-300 0 0,4-3-705 0 0,3 2-747 0 0,1-6-4080 0 0,4 0-2621 0 0</inkml:trace>
  <inkml:trace contextRef="#ctx0" brushRef="#br0" timeOffset="27186.413">11951 1041 2692 0 0,'0'0'6602'0'0,"0"0"-4388"0"0,0 0-1849 0 0,0 0 362 0 0,-2 7 442 0 0,-12 41 288 0 0,-6 90 785 0 0,32-114-2288 0 0,0-13-5923 0 0,-7-9-1032 0 0</inkml:trace>
  <inkml:trace contextRef="#ctx0" brushRef="#br0" timeOffset="27601.573">12095 1182 11625 0 0,'0'0'1632'0'0,"0"0"-870"0"0,0 0-24 0 0,0 0 270 0 0,0 0-351 0 0,0 0-427 0 0,7-5-321 0 0,-4 3 103 0 0,-1 1 0 0 0,1-1 0 0 0,0 1 0 0 0,0-1 0 0 0,0 1 0 0 0,0 0 0 0 0,0 0 1 0 0,0 0-1 0 0,1 0 0 0 0,-1 1 0 0 0,0-1 0 0 0,0 1 0 0 0,1 0 0 0 0,-1 0 0 0 0,0 0 0 0 0,0 1 0 0 0,0-1 0 0 0,1 1 0 0 0,-1-1 1 0 0,0 1-1 0 0,0 0 0 0 0,0 0 0 0 0,0 1 0 0 0,0-1 0 0 0,0 1 0 0 0,0-1 0 0 0,-1 1 0 0 0,1 0 0 0 0,0 0 0 0 0,-1 0 0 0 0,0 0 1 0 0,2 2-13 0 0,-1-3 35 0 0,-1 0 0 0 0,1 0 1 0 0,-1 0-1 0 0,1 1 0 0 0,-1 0 1 0 0,1-1-1 0 0,-1 1 1 0 0,0 0-1 0 0,0 0 0 0 0,1 0 1 0 0,-2 0-1 0 0,1 0 1 0 0,0 1-1 0 0,0-1 0 0 0,-1 1 1 0 0,1-1-1 0 0,-1 1 0 0 0,0-1 1 0 0,0 1-1 0 0,0 0 1 0 0,0 0-1 0 0,0 0 0 0 0,0-1 1 0 0,-1 1-1 0 0,0 0 1 0 0,1 0-1 0 0,-1 0 0 0 0,0 0 1 0 0,0 0-1 0 0,-1 0 1 0 0,1 0-1 0 0,-1-1 0 0 0,1 1 1 0 0,-1 0-1 0 0,0 0 0 0 0,0 0 1 0 0,0-1-1 0 0,0 1 1 0 0,-1 0-1 0 0,1-1 0 0 0,-1 1 1 0 0,0-1-1 0 0,1 0 1 0 0,-1 0-1 0 0,0 1 0 0 0,0-1 1 0 0,-1 0-1 0 0,1-1 0 0 0,0 1 1 0 0,-1 0-1 0 0,1-1 1 0 0,-1 1-1 0 0,1-1 0 0 0,-1 0 1 0 0,-2 1-36 0 0,0 1-231 0 0,-22 8-244 0 0,9-11-4659 0 0,18-2-722 0 0,6-4-1342 0 0</inkml:trace>
  <inkml:trace contextRef="#ctx0" brushRef="#br0" timeOffset="27851.001">12378 1191 12545 0 0,'0'0'2012'0'0,"0"0"-991"0"0,0 0-505 0 0,0 0 40 0 0,-9 1 90 0 0,-77 33 327 0 0,84-34-969 0 0,0 1 0 0 0,0 0 0 0 0,0 0 0 0 0,0 0 0 0 0,1 0 0 0 0,-1 1 0 0 0,0-1 0 0 0,0 0 0 0 0,1 1 0 0 0,-1-1 0 0 0,1 1 0 0 0,-1-1 0 0 0,1 1 0 0 0,0 0 0 0 0,0 0 0 0 0,0 0 0 0 0,0 0 0 0 0,0 0 0 0 0,0 0 0 0 0,0 0 0 0 0,1 0 0 0 0,-1 0 0 0 0,1 0 0 0 0,-1 0 0 0 0,1 0 0 0 0,0 0 0 0 0,0 0 0 0 0,0 1 0 0 0,0-1 0 0 0,0 0 0 0 0,0 0 0 0 0,1 0 0 0 0,-1 0 0 0 0,1 0 0 0 0,-1 0-1 0 0,1 0 1 0 0,0 0 0 0 0,0 0 0 0 0,0 0 0 0 0,0 0 0 0 0,0 0 0 0 0,0 0 0 0 0,1 0 0 0 0,-1-1 0 0 0,1 1 0 0 0,-1-1 0 0 0,2 2-4 0 0,86 43-439 0 0,-55-41-2123 0 0,-1-6-3377 0 0,-10-3-1537 0 0</inkml:trace>
  <inkml:trace contextRef="#ctx0" brushRef="#br0" timeOffset="28022.863">12572 1193 9761 0 0,'0'0'5284'0'0,"15"40"-5020"0"0,-9-17 304 0 0,-2 1 549 0 0,-2 4 479 0 0,-2-2-516 0 0,-4-1-456 0 0,-7-1-268 0 0,-3-2-148 0 0,-2-1-88 0 0,-7-1-108 0 0,-4 0-12 0 0,-13-4 0 0 0,-10-5-892 0 0,-6-8-864 0 0,12-3-2125 0 0,6-7-7992 0 0</inkml:trace>
  <inkml:trace contextRef="#ctx0" brushRef="#br0" timeOffset="58087.619">5862 731 14161 0 0,'6'10'1816'0'0,"4"8"-1626"0"0,-1 1 1 0 0,-1 0-1 0 0,0 0 1 0 0,-2 0-1 0 0,0 1 0 0 0,-1 0 1 0 0,-1 0-1 0 0,0 1 1 0 0,-2-1-1 0 0,-1 1 1 0 0,0-1-1 0 0,-2 1 0 0 0,0 0 1 0 0,-1-1-1 0 0,-1 0 1 0 0,-5 19-191 0 0,-3-2-283 0 0,0 0 0 0 0,-3-1 0 0 0,-1 0 0 0 0,-2-1 0 0 0,-1-1 0 0 0,-18 26 283 0 0,25-46-3855 0 0,-5 0-6464 0 0</inkml:trace>
  <inkml:trace contextRef="#ctx0" brushRef="#br0" timeOffset="55641.85">3669 694 1528 0 0,'0'0'1305'0'0,"0"0"2420"0"0,0 0-1877 0 0,0 0-588 0 0,0 0-185 0 0,0 0-164 0 0,0 0-338 0 0,0 0-306 0 0,31 22 1338 0 0,-23-19-1439 0 0,0 0-1 0 0,1 0 0 0 0,-1-1 1 0 0,1 0-1 0 0,-1 0 0 0 0,1-1 1 0 0,0 0-1 0 0,-1-1 0 0 0,1 0 1 0 0,0 0-1 0 0,0-1 0 0 0,-1 0 1 0 0,1 0-1 0 0,0-1 1 0 0,-1 0-1 0 0,0-1 0 0 0,1 0 1 0 0,-1 0-1 0 0,0-1 0 0 0,-1 0 1 0 0,1 0-1 0 0,-1-1 0 0 0,1 0 1 0 0,-1 0-1 0 0,5-5-165 0 0,-12 4-16 0 0,0 0 1 0 0,0 0-1 0 0,0 0 0 0 0,-1 0 0 0 0,0 0 1 0 0,0 0-1 0 0,0 0 0 0 0,-1 0 0 0 0,0 1 1 0 0,0-1-1 0 0,0 1 0 0 0,-1-1 0 0 0,1 1 1 0 0,-1 0-1 0 0,-1 0 0 0 0,1 0 0 0 0,-1 0 1 0 0,0 1-1 0 0,0-1 0 0 0,0 1 1 0 0,-1 0-1 0 0,1 0 0 0 0,-1 1 0 0 0,0-1 1 0 0,0 1-1 0 0,0 0 0 0 0,-1 0 0 0 0,-3-1 16 0 0,6 2 10 0 0,2 0-17 0 0,0 0-1 0 0,1 1 1 0 0,-1-1-1 0 0,0 0 1 0 0,0 1-1 0 0,-1-1 1 0 0,1 1-1 0 0,0-1 0 0 0,0 1 1 0 0,-1 0-1 0 0,1-1 1 0 0,-1 1-1 0 0,1 0 1 0 0,-1 0-1 0 0,0 0 1 0 0,1 0-1 0 0,-1 0 1 0 0,0 0-1 0 0,0 1 1 0 0,1-1-1 0 0,-1 1 0 0 0,0-1 1 0 0,0 1-1 0 0,0-1 1 0 0,0 1-1 0 0,0 0 1 0 0,0 0-1 0 0,0 0 1 0 0,0 0-1 0 0,0 0 1 0 0,1 1-1 0 0,-1-1 1 0 0,0 1-1 0 0,0-1 0 0 0,0 1 1 0 0,0 0-1 0 0,1-1 1 0 0,-1 1-1 0 0,0 0 1 0 0,0 0-1 0 0,1 0 1 0 0,-1 0-1 0 0,1 1 1 0 0,-1-1-1 0 0,1 0 0 0 0,0 1 1 0 0,-1-1-1 0 0,1 1 1 0 0,0-1-1 0 0,0 1 1 0 0,0-1-1 0 0,0 1 1 0 0,0 0-1 0 0,0 0 1 0 0,1-1-1 0 0,-1 1 1 0 0,1 0-1 0 0,-1 0 0 0 0,1 0 1 0 0,-1 0-1 0 0,1 0 1 0 0,0 0-1 0 0,0 0 1 0 0,0 0-1 0 0,0 1 8 0 0,-5 423 1563 0 0,20-372-1952 0 0,6-63-3805 0 0,-15-1-1267 0 0,0-8-2524 0 0</inkml:trace>
  <inkml:trace contextRef="#ctx0" brushRef="#br0" timeOffset="55876.2">3915 941 3908 0 0,'0'0'7509'0'0,"0"0"-4801"0"0,0 0-2100 0 0,0 0 88 0 0,0 0 497 0 0,0 0-261 0 0,-51 8-396 0 0,30-8-316 0 0,-3 0-220 0 0,0 0-4 0 0,1 0-440 0 0,2-2-512 0 0,0 0-1057 0 0,8-1-4471 0 0,-4-5-1925 0 0</inkml:trace>
  <inkml:trace contextRef="#ctx0" brushRef="#br0" timeOffset="56072.194">4200 344 6857 0 0,'0'0'7764'0'0,"0"0"-7488"0"0,0 0-276 0 0,0 0 0 0 0,0 0 812 0 0,0 0-232 0 0,0 0-167 0 0,-32 38-165 0 0,17-28-148 0 0,2 1-88 0 0,-2 0 0 0 0,2 1-12 0 0,3 2-4 0 0,1-1-781 0 0,2 0-967 0 0,3-4-3636 0 0,1 1-3713 0 0</inkml:trace>
  <inkml:trace contextRef="#ctx0" brushRef="#br0" timeOffset="56462.78">4358 593 7645 0 0,'0'0'4865'0'0,"0"0"-3360"0"0,0 0-1231 0 0,0 0 296 0 0,-4 6 217 0 0,-9 24-507 0 0,2 2 1 0 0,1-1-1 0 0,1 1 1 0 0,1 1-1 0 0,3 0 0 0 0,0 0 1 0 0,2 0-1 0 0,1 0 0 0 0,2 0 1 0 0,4 24-281 0 0,27 65 362 0 0,10-89-2712 0 0,-31-32-1362 0 0,1-6-4674 0 0</inkml:trace>
  <inkml:trace contextRef="#ctx0" brushRef="#br0" timeOffset="56915.859">4600 940 716 0 0,'0'0'11460'0'0,"0"0"-8598"0"0,0 0-2749 0 0,0 0 96 0 0,0 0 20 0 0,5 2 98 0 0,-1 0-307 0 0,0-1-1 0 0,-1 1 0 0 0,1-1 1 0 0,0 0-1 0 0,0 0 1 0 0,0-1-1 0 0,0 1 0 0 0,0-1 1 0 0,0 0-1 0 0,0 0 1 0 0,0 0-1 0 0,1 0 1 0 0,-1-1-1 0 0,-1 0 0 0 0,1 0 1 0 0,0 0-1 0 0,0 0 1 0 0,0 0-1 0 0,0-1 0 0 0,-1 0 1 0 0,1 0-1 0 0,-1 0 1 0 0,1 0-1 0 0,-1 0 1 0 0,0-1-1 0 0,0 0 0 0 0,0 1 1 0 0,0-1-1 0 0,0 0 1 0 0,-1 0-1 0 0,1-1 1 0 0,-1 1-1 0 0,0 0 0 0 0,0-1 1 0 0,0 0-1 0 0,0 1 1 0 0,-1-1-1 0 0,1 0 0 0 0,-1 0 1 0 0,0 0-1 0 0,0 0 1 0 0,-1 0-1 0 0,1 0 1 0 0,-1 0-1 0 0,0 0 0 0 0,0 0 1 0 0,0 0-1 0 0,-1-2-19 0 0,1 5-13 0 0,0-1 0 0 0,0 0 0 0 0,-1 0 1 0 0,1 0-1 0 0,-1 1 0 0 0,1-1 0 0 0,-1 0 0 0 0,0 0 0 0 0,0 1 0 0 0,0-1 0 0 0,0 1 0 0 0,0-1 0 0 0,0 1 0 0 0,0-1 0 0 0,0 1 0 0 0,0-1 1 0 0,-1 1-1 0 0,1 0 0 0 0,-1 0 0 0 0,1 0 0 0 0,-1 0 0 0 0,1 0 0 0 0,-1 0 0 0 0,0 0 0 0 0,1 0 0 0 0,-1 1 0 0 0,0-1 0 0 0,0 1 0 0 0,0-1 1 0 0,1 1-1 0 0,-1 0 0 0 0,0 0 0 0 0,0-1 0 0 0,0 1 0 0 0,0 1 0 0 0,1-1 0 0 0,-1 0 0 0 0,0 0 0 0 0,0 1 0 0 0,0-1 0 0 0,1 1 0 0 0,-1-1 1 0 0,-2 2 12 0 0,-69 39 599 0 0,70-39-584 0 0,1-1 1 0 0,-1 1 0 0 0,1 0 0 0 0,0 0 0 0 0,0 0-1 0 0,-1 0 1 0 0,1 0 0 0 0,1 0 0 0 0,-1 1 0 0 0,0-1 0 0 0,0 0-1 0 0,1 1 1 0 0,0 0 0 0 0,-1-1 0 0 0,1 1 0 0 0,0 0-1 0 0,0-1 1 0 0,0 1 0 0 0,1 0 0 0 0,-1 0 0 0 0,1 0-1 0 0,0 0 1 0 0,-1 0 0 0 0,1 0 0 0 0,1 0 0 0 0,-1 0 0 0 0,0 0-1 0 0,1-1 1 0 0,-1 1 0 0 0,1 0 0 0 0,0 0 0 0 0,0 0-1 0 0,0-1 1 0 0,0 1 0 0 0,1 0 0 0 0,-1-1 0 0 0,1 1 0 0 0,-1-1-1 0 0,1 1 1 0 0,0-1 0 0 0,0 0 0 0 0,0 0 0 0 0,0 0-1 0 0,0 0 1 0 0,1 0 0 0 0,-1 0 0 0 0,0-1 0 0 0,1 1 0 0 0,0-1-1 0 0,-1 0 1 0 0,1 0 0 0 0,0 0 0 0 0,0 0 0 0 0,2 1-16 0 0,119-11 844 0 0,-122 8-849 0 0,0 1-1 0 0,-1 1 1 0 0,1-1-1 0 0,0 0 0 0 0,-1 0 1 0 0,1 0-1 0 0,0 1 0 0 0,-1-1 1 0 0,1 1-1 0 0,-1 0 1 0 0,1-1-1 0 0,-1 1 0 0 0,1 0 1 0 0,-1 0-1 0 0,1 0 0 0 0,-1 0 1 0 0,0 0-1 0 0,1 0 1 0 0,-1 0-1 0 0,0 0 0 0 0,0 1 1 0 0,0-1-1 0 0,0 0 1 0 0,0 1-1 0 0,0-1 0 0 0,0 1 1 0 0,0-1-1 0 0,-1 1 0 0 0,1-1 1 0 0,-1 1-1 0 0,1 0 1 0 0,-1-1-1 0 0,0 1 0 0 0,1 0 1 0 0,-1-1-1 0 0,0 1 1 0 0,0 0-1 0 0,0-1 0 0 0,0 1 1 0 0,0 0-1 0 0,-1-1 0 0 0,1 1 1 0 0,0 0-1 0 0,-1-1 1 0 0,1 1-1 0 0,-1-1 0 0 0,0 1 1 0 0,0 0 5 0 0,-34 78 933 0 0,-48-5-1226 0 0,38-65-7306 0 0,32-13-3255 0 0</inkml:trace>
  <inkml:trace contextRef="#ctx0" brushRef="#br0" timeOffset="57165.833">4931 834 11369 0 0,'0'0'3546'0'0,"-3"8"-2484"0"0,2-2-1025 0 0,-40 231 2567 0 0,54-207-5108 0 0,-12-28 2279 0 0,-1-1-1 0 0,1 0 1 0 0,0 0-1 0 0,0 0 1 0 0,0 0 0 0 0,0 0-1 0 0,0 0 1 0 0,0-1-1 0 0,0 1 1 0 0,0 0 0 0 0,0 0-1 0 0,0-1 1 0 0,1 1-1 0 0,-1-1 1 0 0,0 1 0 0 0,0-1-1 0 0,1 1 1 0 0,-1-1-1 0 0,0 0 1 0 0,1 0-1 0 0,-1 1 1 0 0,0-1 0 0 0,1 0-1 0 0,-1 0 1 0 0,0 0-1 0 0,1-1 1 0 0,-1 1 0 0 0,0 0-1 0 0,1 0 1 0 0,-1-1-1 0 0,0 1 1 0 0,0-1 0 0 0,1 1-1 0 0,-1-1 1 0 0,0 0-1 0 0,0 1 1 0 0,0-1 0 0 0,1 0 225 0 0,12-15-7549 0 0</inkml:trace>
  <inkml:trace contextRef="#ctx0" brushRef="#br0" timeOffset="57572.046">5026 973 6961 0 0,'0'0'5608'0'0,"0"0"-4175"0"0,0 0-965 0 0,0 0 497 0 0,0 0-96 0 0,0 0-497 0 0,0 0-460 0 0,4 0-317 0 0,29-1-244 0 0,-28 1 683 0 0,-1-1-1 0 0,1 1 1 0 0,0 0 0 0 0,0 0 0 0 0,0 0-1 0 0,0 0 1 0 0,-1 1 0 0 0,1 0 0 0 0,0 0-1 0 0,0 0 1 0 0,-1 1 0 0 0,1-1 0 0 0,-1 1-1 0 0,0 0 1 0 0,1 1 0 0 0,-1-1-1 0 0,0 1 1 0 0,0 0 0 0 0,0 0 0 0 0,-1 0-1 0 0,1 0 1 0 0,0 1-34 0 0,1 3 177 0 0,0 0 0 0 0,0 0 0 0 0,-1 0 0 0 0,0 1 0 0 0,0 0 0 0 0,-1 0-1 0 0,0 0 1 0 0,0 0 0 0 0,-1 0 0 0 0,0 0 0 0 0,0 1 0 0 0,-1-1 0 0 0,0 1 0 0 0,-1 0 0 0 0,0 5-177 0 0,15-119-1132 0 0,-14 105 1167 0 0,1 0-1 0 0,-1 0 1 0 0,1 0-1 0 0,-1 0 1 0 0,1 1 0 0 0,-1-1-1 0 0,1 0 1 0 0,-1 1-1 0 0,1-1 1 0 0,-1 1-1 0 0,0-1 1 0 0,1 1-1 0 0,-1 0 1 0 0,0 0-1 0 0,0-1 1 0 0,1 1-1 0 0,-1 0 1 0 0,0 0 0 0 0,0 0-1 0 0,0 0 1 0 0,0 1-1 0 0,0-1 1 0 0,0 0-1 0 0,0 0 1 0 0,-1 1-1 0 0,1-1 1 0 0,0 0-1 0 0,-1 1 1 0 0,1-1 0 0 0,-1 0-1 0 0,1 1 1 0 0,-1-1-1 0 0,0 1 1 0 0,0-1-1 0 0,1 1 1 0 0,-1 0-35 0 0,8 21 471 0 0,-8-19-461 0 0,1 0-1 0 0,0 1 1 0 0,0-1-1 0 0,0 0 1 0 0,0 0-1 0 0,1 0 1 0 0,0 0 0 0 0,0 0-1 0 0,0 0 1 0 0,0-1-1 0 0,0 1 1 0 0,1-1-1 0 0,-1 1 1 0 0,1-1-1 0 0,0 0 1 0 0,0 0-1 0 0,0 0 1 0 0,1 0-1 0 0,-1-1 1 0 0,1 0-1 0 0,0 1 1 0 0,-1-1-1 0 0,1 0-9 0 0,11-7-1829 0 0,-6-3-2197 0 0,0-8-4046 0 0</inkml:trace>
  <inkml:trace contextRef="#ctx0" brushRef="#br0" timeOffset="57837.644">5489 954 13389 0 0,'0'0'1986'0'0,"5"7"-1368"0"0,0 4-364 0 0,0 0 0 0 0,0 0 0 0 0,-1 0 0 0 0,0 0 1 0 0,-1 1-1 0 0,0 0 0 0 0,-1 0 0 0 0,0 0 0 0 0,-1-1 0 0 0,-1 2 0 0 0,0-1 1 0 0,0 0-1 0 0,-1 0 0 0 0,-1 1-254 0 0,1-7-46 0 0,0 0 1 0 0,0 0-1 0 0,-1 0 1 0 0,0-1-1 0 0,0 1 1 0 0,0 0-1 0 0,-1-1 1 0 0,0 1-1 0 0,0-1 1 0 0,0 0-1 0 0,-1 0 0 0 0,0 0 1 0 0,0 0-1 0 0,0-1 1 0 0,0 0-1 0 0,-1 1 1 0 0,0-2-1 0 0,0 1 1 0 0,-3 2 45 0 0,-21 4-2141 0 0,8-11-5496 0 0,6-7-1271 0 0</inkml:trace>
  <inkml:trace contextRef="#ctx0" brushRef="#br0" timeOffset="76891.699">4254 602 1708 0 0,'0'0'804'0'0,"0"0"-542"0"0,0 0-298 0 0,6-3-52 0 0,0 2 172 0 0,1-1 1 0 0,-1 1-1 0 0,0-1 0 0 0,0-1 0 0 0,0 1 0 0 0,0-1 1 0 0,-1 0-1 0 0,1-1 0 0 0,-1 1 0 0 0,0-1 0 0 0,0 0 1 0 0,0 0-1 0 0,0-1 0 0 0,-1 1 0 0 0,1-1 0 0 0,-1 0 1 0 0,0 0-1 0 0,-1-1 0 0 0,1 1 0 0 0,-1-1 0 0 0,0 0 0 0 0,-1 0 1 0 0,0 0-1 0 0,1 0 0 0 0,-2 0 0 0 0,1 0 0 0 0,-1-1 1 0 0,0 1-1 0 0,0 0 0 0 0,-1-1 0 0 0,0 1 0 0 0,0-1 1 0 0,0 1-1 0 0,-1-1 0 0 0,0 1 0 0 0,-1-3-84 0 0,-3-1 57 0 0,-4-10-17 0 0,-1 1-1 0 0,0 1 0 0 0,-2 0 0 0 0,0 0 0 0 0,0 1 0 0 0,-2 1 1 0 0,0 0-1 0 0,-1 1 0 0 0,-1 0 0 0 0,0 2 0 0 0,-15-11-39 0 0,26 22-104 0 0,0 1 0 0 0,0 0 0 0 0,0 0 0 0 0,0 0 0 0 0,0 0-1 0 0,-1 1 1 0 0,1 0 0 0 0,0 0 0 0 0,0 0 0 0 0,0 1 0 0 0,0 0 0 0 0,0 0 0 0 0,0 0-1 0 0,0 0 1 0 0,0 1 0 0 0,0 0 0 0 0,0 0 0 0 0,1 0 0 0 0,-1 1 0 0 0,1-1 0 0 0,0 1-1 0 0,0 0 1 0 0,0 1 0 0 0,0-1 0 0 0,0 1 0 0 0,0-1 0 0 0,1 1 0 0 0,-1 2 104 0 0,-5 4-1786 0 0</inkml:trace>
  <inkml:trace contextRef="#ctx0" brushRef="#br0" timeOffset="79224.311">4115 269 628 0 0,'0'0'520'0'0,"0"0"-376"0"0,0 0-136 0 0,0 0-8 0 0,0 0 12 0 0,0 0-8 0 0,0 0-4 0 0,0 0-532 0 0</inkml:trace>
  <inkml:trace contextRef="#ctx0" brushRef="#br0" timeOffset="79630.843">4459 41 220 0 0,'9'-5'831'0'0,"0"0"-715"0"0,1 0 0 0 0,0 0 0 0 0,0 1 1 0 0,0 1-1 0 0,0-1 0 0 0,1 2 0 0 0,0-1 0 0 0,0 1 0 0 0,-1 1 1 0 0,1 0-1 0 0,0 1 0 0 0,0 0 0 0 0,0 0 0 0 0,0 1 1 0 0,0 1-1 0 0,-1 0 0 0 0,1 0 0 0 0,0 1 0 0 0,-1 0 1 0 0,0 1-1 0 0,0 0 0 0 0,0 1 0 0 0,0 0 0 0 0,-1 1 1 0 0,1-1-1 0 0,0 3-116 0 0,7 8 34 0 0,-1 1 1 0 0,0 0-1 0 0,-2 1 0 0 0,0 1 1 0 0,-1 0-1 0 0,-1 1 1 0 0,0 1-1 0 0,-2 0 0 0 0,-1 0 1 0 0,0 0-1 0 0,-1 1 1 0 0,-2 1-1 0 0,0-1 1 0 0,1 18-35 0 0,13 29-1925 0 0,-15-49 673 0 0,2-4-125 0 0</inkml:trace>
  <inkml:trace contextRef="#ctx0" brushRef="#br0" timeOffset="79865.119">4961 454 128 0 0,'0'0'768'0'0,"0"0"-264"0"0,-2-7-303 0 0,-9-41-41 0 0,39 78 1927 0 0,-24-22-1954 0 0,0 0 1 0 0,-1 0 0 0 0,0 1 0 0 0,-1-1-1 0 0,0 1 1 0 0,0 0 0 0 0,-1-1-1 0 0,0 1 1 0 0,0 0 0 0 0,-1 0 0 0 0,0 0-1 0 0,-1 0 1 0 0,0-1 0 0 0,-1 2-134 0 0,-18 4 176 0 0,4-19-3071 0 0,10 1 694 0 0</inkml:trace>
  <inkml:trace contextRef="#ctx0" brushRef="#br0" timeOffset="81396.634">3964 554 1512 0 0,'0'0'0'0'0</inkml:trace>
  <inkml:trace contextRef="#ctx0" brushRef="#br0" timeOffset="82022.594">4892 1042 3828 0 0,'0'0'4139'0'0,"0"0"-3061"0"0,0 0-995 0 0,0 0 5 0 0,0 0 115 0 0,0 0 30 0 0,0 0-33 0 0,0 0-287 0 0,14 0-246 0 0,-11 0 4689 0 0,-8-7-4891 0 0,-3-2 815 0 0,5 7-3680 0 0,0 1-3394 0 0,9 1 3455 0 0</inkml:trace>
  <inkml:trace contextRef="#ctx0" brushRef="#br0" timeOffset="85336.1">4821 2419 12465 0 0,'0'0'3614'0'0,"-5"0"-3230"0"0,-198-16 1718 0 0,35 7-2073 0 0,1 8 1 0 0,-93 14-30 0 0,138-6-852 0 0,101-6-109 0 0,16-1-7608 0 0,12 0 3783 0 0</inkml:trace>
  <inkml:trace contextRef="#ctx0" brushRef="#br0" timeOffset="86820.371">5366 2318 10185 0 0,'0'0'6282'0'0,"-2"8"-5287"0"0,-3 7-898 0 0,0 1 0 0 0,0-1 0 0 0,-2 0 0 0 0,0 0 0 0 0,-1-1 0 0 0,0 0 0 0 0,-1-1 0 0 0,0 0 0 0 0,-10 10-97 0 0,14-17-146 0 0,0-1 1 0 0,0 0 0 0 0,0 0-1 0 0,-1-1 1 0 0,0 1-1 0 0,0-1 1 0 0,0-1-1 0 0,0 1 1 0 0,-1-1 0 0 0,1 0-1 0 0,-1 0 1 0 0,0-1-1 0 0,0 0 1 0 0,0 0-1 0 0,-5 0 146 0 0,-4-3-2275 0 0,3-11-4569 0 0,9-7 546 0 0</inkml:trace>
  <inkml:trace contextRef="#ctx0" brushRef="#br0" timeOffset="87070.345">5185 2387 6401 0 0,'0'0'8544'0'0,"0"0"-7412"0"0,43 45-763 0 0,-26-24 67 0 0,2 3 48 0 0,1-1-36 0 0,-3-1-92 0 0,-4-3-256 0 0,-2-2-100 0 0,1-1-320 0 0,-4-3-464 0 0,-3-1-369 0 0,0-4-1323 0 0,-1-4-3748 0 0,-4-4-1089 0 0</inkml:trace>
  <inkml:trace contextRef="#ctx0" brushRef="#br0" timeOffset="86117.318">4272 2604 1044 0 0,'0'0'6119'0'0,"0"0"-2989"0"0,0 0-1761 0 0,0 0-150 0 0,0 0-95 0 0,0 0-352 0 0,0 0-404 0 0,-4-6-224 0 0,-21-27-72 0 0,22 35-41 0 0,-1 0 0 0 0,1 0 0 0 0,0 1 0 0 0,0-1 0 0 0,0 1 0 0 0,0 0 0 0 0,0 0 0 0 0,0 0 0 0 0,1 0 0 0 0,-1 0 0 0 0,1 0 0 0 0,0 1 0 0 0,0-1 0 0 0,0 1 0 0 0,1 0 0 0 0,-1-1 0 0 0,1 1 0 0 0,0 0 0 0 0,0 0 0 0 0,0 0 0 0 0,1 0 0 0 0,-1 0 0 0 0,1 0 0 0 0,0 0 0 0 0,0 3-31 0 0,1-8 50 0 0,-1 0 0 0 0,1 0 1 0 0,-1-1-1 0 0,1 1 0 0 0,0 0 0 0 0,-1 0 0 0 0,1 0 0 0 0,0 0 1 0 0,0 0-1 0 0,0 0 0 0 0,0 0 0 0 0,0 0 0 0 0,0 0 0 0 0,0 0 1 0 0,0 0-1 0 0,0 1 0 0 0,1-1 0 0 0,-1 0 0 0 0,0 1 0 0 0,0-1 1 0 0,1 1-1 0 0,-1 0 0 0 0,0-1 0 0 0,1 1 0 0 0,-1 0 0 0 0,0 0 1 0 0,1 0-1 0 0,-1 0 0 0 0,0 0 0 0 0,1 0 0 0 0,-1 0 0 0 0,1 0 1 0 0,-1 0-1 0 0,0 1 0 0 0,1-1 0 0 0,-1 1 0 0 0,0-1 0 0 0,0 1 1 0 0,1-1-1 0 0,-1 1 0 0 0,0 0 0 0 0,0-1 0 0 0,0 1 0 0 0,0 0 1 0 0,0 0-1 0 0,0 0 0 0 0,0 0 0 0 0,0 0 0 0 0,0 0 0 0 0,0 0 1 0 0,0 0-1 0 0,-1 0 0 0 0,1 1 0 0 0,0-1 0 0 0,-1 0 0 0 0,1 0 1 0 0,-1 1-1 0 0,1 0-50 0 0,14-52-215 0 0,-26 39-32 0 0,-19-34 245 0 0,30 44 128 0 0,0 1-26 0 0,0 0-94 0 0,0 47-674 0 0,51 161 2390 0 0,-31-98-531 0 0,-69-185-252 0 0,-31 10-2074 0 0,78 64 1135 0 0,-1 0 0 0 0,1 1 1 0 0,-1-1-1 0 0,1 1 0 0 0,-1-1 0 0 0,1 1 0 0 0,-1 0 0 0 0,0 0 1 0 0,1 0-1 0 0,-1 1 0 0 0,1-1 0 0 0,-1 0 0 0 0,1 1 0 0 0,-1 0 1 0 0,1-1-1 0 0,0 1 0 0 0,-1 0 0 0 0,1 1 0 0 0,0-1 0 0 0,-1 0 0 0 0,1 1 1 0 0,0-1-1 0 0,0 1 0 0 0,0-1 0 0 0,0 1 0 0 0,1 0 0 0 0,-1 0 1 0 0,0 0-1 0 0,1 0 0 0 0,-1 0 0 0 0,1 0 0 0 0,0 0 0 0 0,0 1 1 0 0,0-1-1 0 0,0 0 0 0 0,0 1 0 0 0,0-1 0 0 0,0 2 0 0 0,-1-2 19 0 0,0 1 0 0 0,1-1-1 0 0,-1 1 1 0 0,1-1 0 0 0,-1 1 0 0 0,1 0-1 0 0,0 0 1 0 0,0-1 0 0 0,0 1 0 0 0,0 0-1 0 0,1 0 1 0 0,-1 0 0 0 0,1 0 0 0 0,-1 0-1 0 0,1 0 1 0 0,0 0 0 0 0,0 0 0 0 0,1 0-1 0 0,-1 0 1 0 0,1 0 0 0 0,-1 0 0 0 0,1 0-1 0 0,0 0 1 0 0,0 0 0 0 0,0-1 0 0 0,1 1-1 0 0,-1 0 1 0 0,1-1 0 0 0,-1 1-1 0 0,1-1 1 0 0,0 1 0 0 0,0-1 0 0 0,0 0-1 0 0,0 0 1 0 0,0 0 0 0 0,0 0 0 0 0,1 0-1 0 0,-1 0 1 0 0,1-1 0 0 0,-1 1 0 0 0,1-1-1 0 0,0 0 1 0 0,0 1 0 0 0,-1-1 0 0 0,1-1-1 0 0,3 2-18 0 0,101-6-922 0 0,-72-7-2145 0 0,-1-4-3561 0 0,-13 4-1434 0 0</inkml:trace>
  <inkml:trace contextRef="#ctx0" brushRef="#br0" timeOffset="86554.777">4575 2865 2888 0 0,'0'0'10446'0'0,"0"0"-7233"0"0,0 0-2733 0 0,0 0 109 0 0,0 0-109 0 0,6-1-304 0 0,61-33 86 0 0,-66 33-277 0 0,0 0 0 0 0,0 0 0 0 0,0 0 0 0 0,0 0 0 0 0,0 0 0 0 0,-1-1 0 0 0,1 1 0 0 0,0 0 0 0 0,0 0 0 0 0,-1-1 0 0 0,1 1 0 0 0,-1 0 0 0 0,1-1 0 0 0,-1 1 0 0 0,0-1 0 0 0,1 1 0 0 0,-1 0 0 0 0,0-1-1 0 0,0 1 1 0 0,0-1 0 0 0,0 1 0 0 0,0-1 0 0 0,0 1 0 0 0,-1-1 0 0 0,1 1 0 0 0,0 0 0 0 0,-1-1 0 0 0,1 1 0 0 0,-1 0 0 0 0,0-1 0 0 0,1 1 0 0 0,-1 0 0 0 0,0-1 0 0 0,0 1 0 0 0,1 0 0 0 0,-1 0 0 0 0,0 0-1 0 0,0 0 1 0 0,0 0 0 0 0,-1 0 0 0 0,1 0 0 0 0,0 0 0 0 0,0 1 0 0 0,0-1 0 0 0,-1 0 0 0 0,1 1 0 0 0,0-1 0 0 0,-1 1 0 0 0,1-1 0 0 0,0 1 0 0 0,-1-1 0 0 0,1 1 0 0 0,-1 0 0 0 0,0 0 15 0 0,-1-1 5 0 0,-1 0 1 0 0,1 0-1 0 0,-1 1 1 0 0,0-1 0 0 0,1 1-1 0 0,-1 0 1 0 0,0 0 0 0 0,1 0-1 0 0,-1 1 1 0 0,0-1-1 0 0,1 1 1 0 0,-1 0 0 0 0,1 0-1 0 0,-1 0 1 0 0,1 0-1 0 0,-1 1 1 0 0,1-1 0 0 0,0 1-1 0 0,0 0 1 0 0,0 0-1 0 0,0 0 1 0 0,0 0 0 0 0,0 1-1 0 0,0-1 1 0 0,1 1 0 0 0,-1 0-1 0 0,1 0 1 0 0,0 0-1 0 0,0 0 1 0 0,0 0 0 0 0,0 0-1 0 0,1 0 1 0 0,-1 1-1 0 0,1-1 1 0 0,0 0 0 0 0,-1 1-1 0 0,2 0 1 0 0,-1-1-1 0 0,0 1 1 0 0,1-1 0 0 0,0 2-6 0 0,2-3 39 0 0,1 1 1 0 0,1-1-1 0 0,-1 0 1 0 0,0-1-1 0 0,0 1 1 0 0,1-1-1 0 0,-1 1 1 0 0,1-1-1 0 0,-1 0 1 0 0,1 0-1 0 0,0 0 1 0 0,-1-1-1 0 0,1 1 1 0 0,0-1-1 0 0,0 0 1 0 0,-1 0-1 0 0,1 0 1 0 0,0-1-1 0 0,-1 1 1 0 0,1-1-1 0 0,0 0 1 0 0,-1 0-1 0 0,1 0 1 0 0,-1-1-1 0 0,1 1 1 0 0,-1-1-1 0 0,0 1 1 0 0,0-1-1 0 0,1 0 1 0 0,-1-1-1 0 0,-1 1 1 0 0,3-2-40 0 0,-3 3 29 0 0,1 0 0 0 0,0 0 0 0 0,0 0 0 0 0,-1 0 0 0 0,1 0 0 0 0,0 1 0 0 0,0-1 0 0 0,0 1-1 0 0,0 0 1 0 0,0 0 0 0 0,0 0 0 0 0,0 0 0 0 0,0 1 0 0 0,0-1 0 0 0,0 1 0 0 0,0 0 0 0 0,0-1 0 0 0,-1 1 0 0 0,1 0 0 0 0,0 1 0 0 0,0-1 0 0 0,-1 1 0 0 0,1-1 0 0 0,-1 1 0 0 0,1 0 0 0 0,-1-1 0 0 0,0 1 0 0 0,0 1 0 0 0,0-1 0 0 0,0 0 0 0 0,0 0 0 0 0,0 1 0 0 0,-1-1 0 0 0,1 1 0 0 0,-1-1 0 0 0,1 1 0 0 0,-1 0 0 0 0,0 0 0 0 0,0 0-1 0 0,-1-1 1 0 0,1 1 0 0 0,0 0 0 0 0,-1 0 0 0 0,0 0 0 0 0,1 0 0 0 0,-1 0 0 0 0,0 0 0 0 0,-1 0 0 0 0,1 0-29 0 0,1 2 39 0 0,1-1 0 0 0,-1 0 1 0 0,0 0-1 0 0,0 1 0 0 0,0-1 0 0 0,-1 0 0 0 0,1 1 0 0 0,-1-1 0 0 0,0 1 1 0 0,-1-1-1 0 0,1 1 0 0 0,-1-1 0 0 0,0 0 0 0 0,0 1 0 0 0,0-1 0 0 0,0 0 1 0 0,-1 0-1 0 0,0 0 0 0 0,0 0 0 0 0,0 0 0 0 0,0 0 0 0 0,-1 0 0 0 0,1-1 1 0 0,-1 1-1 0 0,0-1 0 0 0,0 0 0 0 0,0 0 0 0 0,0 0 0 0 0,-1 0 0 0 0,1 0 0 0 0,-1-1 1 0 0,0 0-1 0 0,0 1 0 0 0,0-1 0 0 0,0-1 0 0 0,0 1 0 0 0,0-1 0 0 0,0 1 1 0 0,-1-1-1 0 0,1 0 0 0 0,0-1 0 0 0,-1 1 0 0 0,1-1 0 0 0,-1 0 0 0 0,1 0 1 0 0,0 0-1 0 0,-3-1-39 0 0,-143-25-3124 0 0,101-19-7881 0 0,32 13 2659 0 0</inkml:trace>
  <inkml:trace contextRef="#ctx0" brushRef="#br0" timeOffset="84632.272">4122 1724 104 0 0,'0'0'10628'0'0,"0"0"-7606"0"0,0 9-2927 0 0,55 291 2203 0 0,-15-196-1232 0 0,-44-111-1039 0 0,-1-1 0 0 0,1 1 0 0 0,-1 0 0 0 0,0 1 0 0 0,-1-1 0 0 0,0 1 0 0 0,0 0 0 0 0,0 0 0 0 0,0 1 0 0 0,-1 0 0 0 0,0 0 0 0 0,0 0 1 0 0,-1 1-1 0 0,1 0 0 0 0,-1 1 0 0 0,0-1 0 0 0,0 2 0 0 0,0-1 0 0 0,0 1 0 0 0,-1 0 0 0 0,1 1 0 0 0,0 0 0 0 0,-8 0-27 0 0,13 2 29 0 0,0 1-1 0 0,0 0 1 0 0,1 1 0 0 0,-1-1-1 0 0,1 0 1 0 0,-1 1 0 0 0,1-1-1 0 0,0 1 1 0 0,0 0 0 0 0,0 0-1 0 0,1 0 1 0 0,-1 0-1 0 0,0 0 1 0 0,1 0 0 0 0,0 0-1 0 0,0 0 1 0 0,0 0 0 0 0,0 1-1 0 0,0-1 1 0 0,1 0 0 0 0,0 1-1 0 0,-1-1 1 0 0,1 1 0 0 0,1-1-1 0 0,-1 0 1 0 0,0 1 0 0 0,1-1-1 0 0,-1 1 1 0 0,1-1 0 0 0,0 0-1 0 0,0 0 1 0 0,1 0 0 0 0,-1 1-1 0 0,1-1 1 0 0,-1 0 0 0 0,1-1-1 0 0,0 1 1 0 0,0 0 0 0 0,0 0-1 0 0,0-1 1 0 0,1 1-1 0 0,-1-1 1 0 0,1 0 0 0 0,-1 0-1 0 0,1 0 1 0 0,0 0 0 0 0,1 1-29 0 0,112 13 894 0 0,-77-26-4435 0 0,-7-10-5430 0 0,-17 6 1807 0 0</inkml:trace>
  <inkml:trace contextRef="#ctx0" brushRef="#br0" timeOffset="84944.743">4423 1993 9881 0 0,'0'0'4192'0'0,"0"0"-3122"0"0,0 0-944 0 0,0 0 104 0 0,0 0 150 0 0,0 0-146 0 0,0 0-136 0 0,0 0-76 0 0,6 1-16 0 0,11 2 17 0 0,-8-1 41 0 0,1 1 0 0 0,-1-2 0 0 0,1 1 0 0 0,0-1 0 0 0,0-1 0 0 0,-1 0 0 0 0,1 0 0 0 0,0-1-1 0 0,-1 0 1 0 0,1-1 0 0 0,0 0 0 0 0,-1-1 0 0 0,0 0 0 0 0,0 0 0 0 0,9-4-64 0 0,-17 5-1 0 0,1 0 0 0 0,-1 1 0 0 0,0-1-1 0 0,0 0 1 0 0,0 0 0 0 0,-1 1 0 0 0,1-1 0 0 0,0 0 0 0 0,-1 0 0 0 0,1 0 0 0 0,-1 0 0 0 0,0 0 0 0 0,1 0-1 0 0,-1 0 1 0 0,0 0 0 0 0,0 0 0 0 0,0 0 0 0 0,-1 0 0 0 0,1 0 0 0 0,0 0 0 0 0,-1 0 0 0 0,1 0-1 0 0,-1 0 1 0 0,0 1 0 0 0,1-1 0 0 0,-1 0 0 0 0,0 0 0 0 0,0 1 0 0 0,0-1 0 0 0,-1 0 0 0 0,1 1 0 0 0,0-1-1 0 0,-1 1 1 0 0,1-1 0 0 0,0 1 0 0 0,-1 0 0 0 0,0 0 0 0 0,1-1 1 0 0,-62-48-616 0 0,62 48 609 0 0,-1 1-1 0 0,1-1 1 0 0,0 1 0 0 0,-1 0-1 0 0,1-1 1 0 0,-1 1 0 0 0,1 0 0 0 0,-1 0-1 0 0,0 0 1 0 0,0 0 0 0 0,1 0-1 0 0,-1 1 1 0 0,0-1 0 0 0,0 0 0 0 0,0 1-1 0 0,0 0 1 0 0,0-1 0 0 0,0 1-1 0 0,0 0 1 0 0,0 0 0 0 0,1 0 0 0 0,-1 0-1 0 0,0 0 1 0 0,0 1 0 0 0,0-1-1 0 0,0 0 1 0 0,0 1 0 0 0,0 0 0 0 0,0-1-1 0 0,0 1 1 0 0,1 0 0 0 0,-1 0-1 0 0,0 0 1 0 0,1 0 0 0 0,-1 0 0 0 0,1 0-1 0 0,-1 1 1 0 0,1-1 0 0 0,-1 0-1 0 0,1 1 1 0 0,0-1 0 0 0,0 1 0 0 0,0-1-1 0 0,0 1 1 0 0,0 0 0 0 0,0 0-1 0 0,0-1 1 0 0,0 1 0 0 0,1 0 0 0 0,-1 0-1 0 0,1 0 1 0 0,-1 0 0 0 0,1 0-1 0 0,0 0 1 0 0,-1 0 7 0 0,1 46 113 0 0,2 1 0 0 0,2-1 0 0 0,2 0 0 0 0,2-1 0 0 0,3 1 0 0 0,3 4-113 0 0,-7-40-5217 0 0,-3-11-1398 0 0</inkml:trace>
  <inkml:trace contextRef="#ctx0" brushRef="#br0" timeOffset="85185.143">4633 2191 7401 0 0,'0'0'8956'0'0,"0"0"-8707"0"0,0 0-25 0 0,0 0-224 0 0,-42-2 708 0 0,11-3-460 0 0,-5 0-248 0 0,0 1-44 0 0,3 0-404 0 0,5 2-184 0 0,3 0-389 0 0,0 1-595 0 0,1 1-2440 0 0,4 0-2481 0 0</inkml:trace>
  <inkml:trace contextRef="#ctx0" brushRef="#br0" timeOffset="92086.035">2162 2452 6749 0 0,'-11'-1'7263'0'0,"-450"-30"-1739"0"0,-151 63-6110 0 0,611-32 270 0 0,-39 5-646 0 0,32 1-5492 0 0,12-4 901 0 0,14-2-112 0 0</inkml:trace>
  <inkml:trace contextRef="#ctx0" brushRef="#br0" timeOffset="91220.379">1072 1707 14309 0 0,'2'10'694'0'0,"126"344"2518"0"0,-75-236-2446 0 0,-54-153-1015 0 0,-3 27 204 0 0,0 0 0 0 0,-1 0 1 0 0,0 1-1 0 0,0 0 1 0 0,0 0-1 0 0,-1 0 0 0 0,0 0 1 0 0,0 1-1 0 0,0 0 0 0 0,-1 0 1 0 0,0 1-1 0 0,0 0 0 0 0,-1 0 1 0 0,0 1-1 0 0,1 0 0 0 0,-1 0 1 0 0,-1 1-1 0 0,1 0 1 0 0,0 0-1 0 0,-1 1 0 0 0,1 0 1 0 0,-1 0-1 0 0,-5 1 45 0 0,8 4 42 0 0,0 1 0 0 0,1 0 0 0 0,0 0 0 0 0,0 0 0 0 0,0 1 0 0 0,1 0 0 0 0,-1 0 0 0 0,1 0 0 0 0,0 0 0 0 0,1 1-1 0 0,-1-1 1 0 0,1 1 0 0 0,0 0 0 0 0,0 0 0 0 0,1 0 0 0 0,0 0 0 0 0,0 1 0 0 0,1-1 0 0 0,-1 1 0 0 0,1-1 0 0 0,1 1 0 0 0,-1-1 0 0 0,1 1 0 0 0,0 0 0 0 0,1-1 0 0 0,-1 1 0 0 0,1-1 0 0 0,2 6-42 0 0,-3-7 30 0 0,1-1-1 0 0,0 1 1 0 0,0-1 0 0 0,0 0 0 0 0,1 0-1 0 0,-1 1 1 0 0,1-1 0 0 0,0 0 0 0 0,0 0 0 0 0,1 0-1 0 0,-1-1 1 0 0,1 1 0 0 0,0-1 0 0 0,0 1-1 0 0,0-1 1 0 0,0 0 0 0 0,0 0 0 0 0,1 0 0 0 0,0 0-1 0 0,-1-1 1 0 0,1 0 0 0 0,0 1 0 0 0,0-1-1 0 0,0-1 1 0 0,1 1 0 0 0,-1-1 0 0 0,0 1 0 0 0,0-1-1 0 0,1 0 1 0 0,-1-1 0 0 0,1 1 0 0 0,-1-1-1 0 0,1 0 1 0 0,-1 0 0 0 0,1 0 0 0 0,2-1-30 0 0,162-37-1612 0 0,-123 11-4542 0 0,-33 17-788 0 0</inkml:trace>
  <inkml:trace contextRef="#ctx0" brushRef="#br0" timeOffset="91470.357">1589 1902 12465 0 0,'0'0'1684'0'0,"3"7"-1026"0"0,69 275 3264 0 0,-63-263-4703 0 0,0-26-5709 0 0,-2-14-2440 0 0</inkml:trace>
  <inkml:trace contextRef="#ctx0" brushRef="#br0" timeOffset="91726.693">1924 1855 10105 0 0,'0'0'8433'0'0,"0"0"-8433"0"0,0 0-248 0 0,-53 5 248 0 0,17-7 728 0 0,-11 0-520 0 0,-1 0-200 0 0,2 1-8 0 0,10 1-380 0 0,10 0-76 0 0,6 0 48 0 0,3 0 12 0 0,0 1-52 0 0,2 1-300 0 0,-1 2-741 0 0,11-1-835 0 0,2-1-2784 0 0,15-1-2369 0 0</inkml:trace>
  <inkml:trace contextRef="#ctx0" brushRef="#br0" timeOffset="91882.931">1938 2031 664 0 0,'0'0'14585'0'0,"0"0"-13160"0"0,0 0-1113 0 0,-50 0-312 0 0,18-6 508 0 0,-6 2-360 0 0,-7 0-148 0 0,3 2-48 0 0,7 2-276 0 0,13 0-224 0 0,2 2-293 0 0,-1 2-559 0 0,2 0-2448 0 0,2-1-2913 0 0</inkml:trace>
  <inkml:trace contextRef="#ctx0" brushRef="#br0" timeOffset="89907.723">3278 2484 15809 0 0,'0'0'2149'0'0,"0"0"-2149"0"0,0 0 48 0 0,0 0 324 0 0,0 0-68 0 0,-48-26-304 0 0,30 19-76 0 0,-6 1-20 0 0,-1 2-4 0 0,-1-1 12 0 0,-2 0-480 0 0,3 1-452 0 0,3-2-1321 0 0,9 2-4199 0 0,1-12-1313 0 0</inkml:trace>
  <inkml:trace contextRef="#ctx0" brushRef="#br0" timeOffset="90142.067">3225 2342 16778 0 0,'0'0'1856'0'0,"0"0"-1856"0"0,0 0 0 0 0,-58 13 348 0 0,17-11 152 0 0,-15-2-500 0 0,-7 0-460 0 0,2-2-292 0 0,4-2-536 0 0,16 0-1725 0 0,3-3-4951 0 0</inkml:trace>
  <inkml:trace contextRef="#ctx0" brushRef="#br0" timeOffset="88320.469">6811 2629 5917 0 0,'0'0'6119'0'0,"0"0"-4176"0"0,0 0-1387 0 0,-10 2-155 0 0,-403-20 2961 0 0,-6 6-2693 0 0,239 11-3043 0 0,223 4-5037 0 0,-20-2 2225 0 0</inkml:trace>
  <inkml:trace contextRef="#ctx0" brushRef="#br0" timeOffset="88632.941">6119 2688 5276 0 0,'0'0'5160'0'0,"3"6"-3189"0"0,11 22-900 0 0,-2 1 1 0 0,0 0-1 0 0,-2 0 0 0 0,-2 1 1 0 0,0 0-1 0 0,-2 1 0 0 0,-1 1-1071 0 0,42 151 943 0 0,-176-266-2714 0 0,40 106 2120 0 0,87-22-337 0 0,0 0 0 0 0,0 0-1 0 0,0 0 1 0 0,0 0 0 0 0,0 0 0 0 0,0 0-1 0 0,0 0 1 0 0,0 1 0 0 0,0-1 0 0 0,1 1-1 0 0,-1 0 1 0 0,1-1 0 0 0,-1 1 0 0 0,1 0-1 0 0,0 0 1 0 0,-1 0 0 0 0,1 0-1 0 0,0 0 1 0 0,0 0 0 0 0,1 0 0 0 0,-1 0-1 0 0,0 0 1 0 0,1 1 0 0 0,-1-1 0 0 0,1 0-1 0 0,0 0 1 0 0,-1 1 0 0 0,1-1 0 0 0,0 0-1 0 0,1 1 1 0 0,-1-1 0 0 0,0 0 0 0 0,1 0-1 0 0,-1 1 1 0 0,1-1 0 0 0,-1 0-1 0 0,1 0 1 0 0,0 0-12 0 0,5 3 43 0 0,-1-1 1 0 0,1 0-1 0 0,-1-1 0 0 0,1 1 1 0 0,0-1-1 0 0,0 0 0 0 0,1-1 1 0 0,-1 1-1 0 0,1-1 0 0 0,-1-1 1 0 0,1 1-1 0 0,-1-1 0 0 0,1 0 0 0 0,0-1 1 0 0,0 1-1 0 0,0-1 0 0 0,-1-1 1 0 0,2 0-44 0 0,6 2-9 0 0,-3 0-417 0 0,93-1 91 0 0,-69-6-2497 0 0,-1-7-3725 0 0,-11 2-2377 0 0</inkml:trace>
  <inkml:trace contextRef="#ctx0" brushRef="#br0" timeOffset="89251.54">6522 3054 2320 0 0,'0'0'1666'0'0,"0"0"3045"0"0,0 0-2412 0 0,0 0-1412 0 0,0 0-10 0 0,0 0-14 0 0,0 0-469 0 0,0 0-314 0 0,4-4-12 0 0,-1 2-18 0 0,0 1 1 0 0,0-1-1 0 0,-1 1 1 0 0,1 0-1 0 0,0 0 1 0 0,0 0-1 0 0,0 0 1 0 0,0 0-1 0 0,0 1 0 0 0,1 0 1 0 0,-1-1-1 0 0,0 1 1 0 0,0 0-1 0 0,0 0 1 0 0,0 1-1 0 0,0-1 1 0 0,0 1-1 0 0,0-1 1 0 0,0 1-1 0 0,0 0 1 0 0,0 0-1 0 0,0 0 1 0 0,0 1-1 0 0,0-1 1 0 0,-1 1-1 0 0,1 0 1 0 0,0-1-1 0 0,-1 1 1 0 0,1 0-1 0 0,-1 0 1 0 0,0 1-1 0 0,1 0-50 0 0,1-2 85 0 0,-1 0-1 0 0,1 1 1 0 0,-1-1 0 0 0,1 0-1 0 0,-1 1 1 0 0,0 0 0 0 0,0 0 0 0 0,0 0-1 0 0,0 0 1 0 0,0 1 0 0 0,0-1-1 0 0,-1 1 1 0 0,1-1 0 0 0,-1 1-1 0 0,0 0 1 0 0,1 0 0 0 0,-1 0-1 0 0,-1 0 1 0 0,1 0 0 0 0,0 1-1 0 0,-1-1 1 0 0,0 1 0 0 0,1-1-1 0 0,-2 1 1 0 0,1-1 0 0 0,0 1-1 0 0,-1-1 1 0 0,1 1 0 0 0,-1 0-1 0 0,0-1 1 0 0,0 1 0 0 0,0 0-1 0 0,-1-1 1 0 0,1 1 0 0 0,-1 0-1 0 0,0-1 1 0 0,0 1 0 0 0,0-1-1 0 0,-1 1 1 0 0,1-1 0 0 0,-1 0-1 0 0,0 0 1 0 0,0 1 0 0 0,0-1-1 0 0,0 0 1 0 0,0-1 0 0 0,-1 1-85 0 0,-70 19-388 0 0,27-29-5076 0 0,40 0-647 0 0,5-7-1686 0 0</inkml:trace>
  <inkml:trace contextRef="#ctx0" brushRef="#br0" timeOffset="89501.509">6753 3067 12405 0 0,'0'0'3266'0'0,"0"0"-2260"0"0,-5 6-235 0 0,1-3-708 0 0,1 1 1 0 0,1-1 0 0 0,-1 1-1 0 0,0-1 1 0 0,1 1 0 0 0,0 0-1 0 0,0-1 1 0 0,0 1 0 0 0,0 1-1 0 0,0-1 1 0 0,1 0 0 0 0,0 0-1 0 0,0 0 1 0 0,0 1 0 0 0,0-1 0 0 0,1 1-1 0 0,0-1 1 0 0,0 0 0 0 0,0 1-1 0 0,0-1 1 0 0,1 1 0 0 0,0-1-1 0 0,-1 0 1 0 0,2 0 0 0 0,-1 1-1 0 0,0-1 1 0 0,1 0 0 0 0,0 0-1 0 0,0 0 1 0 0,0 0 0 0 0,2 2-64 0 0,78 56-550 0 0,-49-48-2281 0 0,0-6-3622 0 0,-11-7-2435 0 0</inkml:trace>
  <inkml:trace contextRef="#ctx0" brushRef="#br0" timeOffset="87585.917">6033 1894 14909 0 0,'2'8'630'0'0,"122"301"1963"0"0,-64-216-1402 0 0,-234-214-1804 0 0,172 118 610 0 0,-1 1 1 0 0,0-1 0 0 0,0 1-1 0 0,0 0 1 0 0,0 0-1 0 0,0 0 1 0 0,-1 1 0 0 0,1-1-1 0 0,0 1 1 0 0,-1 0-1 0 0,1-1 1 0 0,-1 2 0 0 0,0-1-1 0 0,1 0 1 0 0,-1 1 0 0 0,0 0-1 0 0,1-1 1 0 0,-1 1-1 0 0,0 1 1 0 0,0-1 0 0 0,1 1-1 0 0,-1-1 1 0 0,1 1-1 0 0,-1 0 1 0 0,0 0 0 0 0,1 1-1 0 0,0-1 1 0 0,-1 1 0 0 0,1-1-1 0 0,0 1 1 0 0,0 0-1 0 0,0 0 1 0 0,0 1 0 0 0,0-1-1 0 0,0 1 1 0 0,1-1-1 0 0,-1 1 1 0 0,1 0 0 0 0,0 0-1 0 0,0 0 1 0 0,0 0 0 0 0,0 0-1 0 0,0 1 1 0 0,1-1-1 0 0,-1 1 1 0 0,1-1 0 0 0,0 1-1 0 0,0-1 1 0 0,0 1-1 0 0,1-1 1 0 0,-1 1 0 0 0,1 2 2 0 0,0-2 49 0 0,0 0 0 0 0,1 0 0 0 0,0 1 0 0 0,0-1 0 0 0,0 0 0 0 0,0 0 0 0 0,0 0 0 0 0,1 0 0 0 0,0-1 0 0 0,0 1 0 0 0,0 0 0 0 0,0-1 0 0 0,0 1 0 0 0,1-1 0 0 0,-1 0 0 0 0,1 1 0 0 0,0-1 0 0 0,0-1 0 0 0,1 1 0 0 0,-1 0 0 0 0,0-1 0 0 0,1 0 0 0 0,-1 1 0 0 0,1-1 0 0 0,0-1 0 0 0,0 1 0 0 0,0-1 0 0 0,0 1 0 0 0,0-1 0 0 0,2 0-49 0 0,65 11-1065 0 0,-7-19-5564 0 0,-48 2 64 0 0</inkml:trace>
  <inkml:trace contextRef="#ctx0" brushRef="#br0" timeOffset="88070.247">6421 2298 6353 0 0,'0'0'8020'0'0,"0"0"-6087"0"0,0 0-1681 0 0,0 0 190 0 0,0 0 188 0 0,0 0-262 0 0,0 0-151 0 0,6-1-76 0 0,117-62 113 0 0,-120 61-268 0 0,-1 0-1 0 0,1 0 1 0 0,0 0-1 0 0,-1-1 1 0 0,0 0-1 0 0,1 1 1 0 0,-1-1-1 0 0,0 0 1 0 0,0 0-1 0 0,-1 0 1 0 0,1 0-1 0 0,-1 0 1 0 0,1 0-1 0 0,-1-1 1 0 0,0 1-1 0 0,0 0 1 0 0,0-1-1 0 0,-1 1 1 0 0,1-1-1 0 0,-1 1 1 0 0,0-1-1 0 0,0 1 1 0 0,0-1-1 0 0,-1 1 1 0 0,1-1-1 0 0,-1 1 1 0 0,1 0-1 0 0,-1-1 1 0 0,0 1-1 0 0,-1 0 1 0 0,1-1-1 0 0,0 1 1 0 0,-1 0-1 0 0,0 0 1 0 0,0 0-1 0 0,0 0 1 0 0,0 1-1 0 0,0-1 1 0 0,-1 0-1 0 0,0 0 15 0 0,-1 1-11 0 0,0-1 0 0 0,0 1 1 0 0,-1 0-1 0 0,1 1 0 0 0,-1-1 0 0 0,1 1 0 0 0,-1 0 0 0 0,1 0 0 0 0,-1 0 0 0 0,1 1 0 0 0,-1 0 0 0 0,0-1 0 0 0,0 2 0 0 0,1-1 1 0 0,-1 0-1 0 0,1 1 0 0 0,-1 0 0 0 0,0 0 0 0 0,1 1 0 0 0,-1-1 0 0 0,1 1 0 0 0,0 0 0 0 0,0 0 0 0 0,0 0 0 0 0,0 1 0 0 0,0-1 1 0 0,0 1-1 0 0,0 0 0 0 0,1 0 0 0 0,-1 0 0 0 0,1 1 0 0 0,0-1 0 0 0,0 1 0 0 0,0 0 0 0 0,1 0 0 0 0,-1 0 0 0 0,1 0 0 0 0,0 0 1 0 0,0 0-1 0 0,1 1 0 0 0,-1-1 0 0 0,1 1 0 0 0,0-1 0 0 0,0 1 0 0 0,0-1 0 0 0,1 1 0 0 0,-1 0 0 0 0,1 3 11 0 0,3-4 26 0 0,0-1-1 0 0,0 1 1 0 0,0-1-1 0 0,0 0 1 0 0,0 0-1 0 0,1 0 1 0 0,-1-1-1 0 0,1 1 1 0 0,-1-1-1 0 0,1 0 1 0 0,0 0-1 0 0,0 0 1 0 0,0 0-1 0 0,1-1 1 0 0,-1 1-1 0 0,0-1 1 0 0,0 0-1 0 0,1-1 1 0 0,-1 1-1 0 0,1-1 1 0 0,-1 0-1 0 0,1 0 1 0 0,-1 0-1 0 0,0 0 1 0 0,1-1-1 0 0,-1 0 1 0 0,0 0-1 0 0,1 0 1 0 0,-1 0-1 0 0,0-1 1 0 0,0 0-1 0 0,3-1-25 0 0,-1 4 16 0 0,0 0-1 0 0,0 1 0 0 0,0 0 0 0 0,-1 0 0 0 0,1 0 1 0 0,-1 0-1 0 0,0 1 0 0 0,0 0 0 0 0,0 1 1 0 0,0-1-1 0 0,0 1 0 0 0,-1-1 0 0 0,1 2 1 0 0,-1-1-1 0 0,0 0 0 0 0,0 1 0 0 0,-1-1 0 0 0,1 1 1 0 0,-1 0-1 0 0,0 1 0 0 0,-1-1 0 0 0,1 0 1 0 0,-1 1-1 0 0,0-1 0 0 0,1 4-15 0 0,-1-6 26 0 0,0 0-1 0 0,0-1 1 0 0,-1 1 0 0 0,1 0-1 0 0,-1 0 1 0 0,1 0 0 0 0,-1 0-1 0 0,0 0 1 0 0,0 0 0 0 0,0 1-1 0 0,-1-1 1 0 0,1 0 0 0 0,-1 0-1 0 0,0 1 1 0 0,0-1 0 0 0,0 0-1 0 0,0 1 1 0 0,0-1 0 0 0,-1 0-1 0 0,1 0 1 0 0,-1 1 0 0 0,0-1-1 0 0,0 0 1 0 0,0 0 0 0 0,-1 0-1 0 0,1 0 1 0 0,-1 0 0 0 0,1 0-1 0 0,-1-1 1 0 0,0 1 0 0 0,0 0-1 0 0,0-1 1 0 0,-1 1 0 0 0,1-1-1 0 0,-1 0 1 0 0,1 0 0 0 0,-1 0-1 0 0,0 0 1 0 0,1 0 0 0 0,-1-1-1 0 0,0 1 1 0 0,0-1 0 0 0,0 0-1 0 0,0 0 1 0 0,-1 0 0 0 0,1 0-1 0 0,0 0 1 0 0,-1-1-26 0 0,-97 8-2732 0 0,64-8-4433 0 0,29 1 1079 0 0</inkml:trace>
  <inkml:trace contextRef="#ctx0" brushRef="#br0" timeOffset="94085.425">7735 1900 572 0 0,'0'0'11618'0'0,"1"15"-8965"0"0,74 505-1493 0 0,-25 219-51 0 0,-38-574-1324 0 0,-20-252-9421 0 0,8 37 4003 0 0</inkml:trace>
  <inkml:trace contextRef="#ctx0" brushRef="#br0" timeOffset="92398.671">1374 2610 9761 0 0,'0'0'3642'0'0,"1"6"-2720"0"0,2 17-16 0 0,-1 1-471 0 0,1 1 0 0 0,1-1 0 0 0,1 1 1 0 0,1-2-1 0 0,1 1 0 0 0,1-1 0 0 0,2 0 1 0 0,0 0-1 0 0,1-1 0 0 0,2 1-435 0 0,-6-18 988 0 0,-27-28-1264 0 0,16 19 271 0 0,0 1 0 0 0,-1 0 1 0 0,1 1-1 0 0,-1-1 1 0 0,1 1-1 0 0,-1 0 1 0 0,0 0-1 0 0,0 0 1 0 0,0 0-1 0 0,0 1 0 0 0,0 0 1 0 0,0 0-1 0 0,0 0 1 0 0,0 1-1 0 0,0 0 1 0 0,0 0-1 0 0,-1 0 0 0 0,1 0 1 0 0,0 1-1 0 0,0 0 1 0 0,0 0-1 0 0,0 1 1 0 0,0-1-1 0 0,0 1 1 0 0,0 0-1 0 0,1 0 0 0 0,-1 1 1 0 0,1-1-1 0 0,-1 1 1 0 0,1 0-1 0 0,0 0 1 0 0,0 0-1 0 0,0 1 1 0 0,1 0-1 0 0,-1-1 0 0 0,1 1 1 0 0,0 1-1 0 0,0-1 1 0 0,0 0-1 0 0,0 1 1 0 0,1-1-1 0 0,0 1 1 0 0,-1 1 4 0 0,5-3 29 0 0,0 1 1 0 0,0-1-1 0 0,0 0 1 0 0,0 0-1 0 0,0 0 1 0 0,1 0 0 0 0,-1 0-1 0 0,1 0 1 0 0,0-1-1 0 0,0 1 1 0 0,0-1-1 0 0,0 0 1 0 0,0 0 0 0 0,0 0-1 0 0,1 0 1 0 0,-1 0-1 0 0,1-1 1 0 0,-1 0-1 0 0,1 1 1 0 0,-1-1 0 0 0,1-1-1 0 0,0 1 1 0 0,0 0-1 0 0,-1-1 1 0 0,1 0 0 0 0,0 0-1 0 0,0 0 1 0 0,0 0-1 0 0,-1-1 1 0 0,1 0-1 0 0,0 1 1 0 0,3-3-30 0 0,-2 3-43 0 0,161-24-1439 0 0,-97-5-6180 0 0,-46 16-812 0 0</inkml:trace>
  <inkml:trace contextRef="#ctx0" brushRef="#br0" timeOffset="93351.971">1780 2900 1148 0 0,'0'0'5089'0'0,"0"0"-2074"0"0,0 0-1753 0 0,0 0-30 0 0,0 0 122 0 0,6-5-321 0 0,-3 3-913 0 0,1-1-1 0 0,0 1 1 0 0,0 0-1 0 0,1 0 0 0 0,-1 0 1 0 0,0 0-1 0 0,0 1 1 0 0,1 0-1 0 0,-1 0 1 0 0,1 0-1 0 0,0 0 0 0 0,-1 1 1 0 0,1-1-1 0 0,-1 1 1 0 0,1 1-1 0 0,-1-1 0 0 0,1 0 1 0 0,0 1-1 0 0,-1 0 1 0 0,1 0-1 0 0,-1 1 1 0 0,0-1-1 0 0,1 1 0 0 0,-1 0 1 0 0,0 0-1 0 0,1 1-119 0 0,-2-3 75 0 0,-1 1-1 0 0,1-1 1 0 0,0 1-1 0 0,-1 0 1 0 0,1 0-1 0 0,-1 0 1 0 0,1 0-1 0 0,-1 0 1 0 0,0 1-1 0 0,1-1 1 0 0,-1 1-1 0 0,0-1 1 0 0,0 1-1 0 0,0 0 0 0 0,0 0 1 0 0,0 0-1 0 0,-1 0 1 0 0,1 0-1 0 0,0 0 1 0 0,-1 1-1 0 0,0-1 1 0 0,1 0-1 0 0,-1 1 1 0 0,0-1-1 0 0,0 1 1 0 0,-1-1-1 0 0,1 1 1 0 0,0 0-1 0 0,-1-1 1 0 0,0 1-1 0 0,1 0 1 0 0,-1-1-1 0 0,0 1 1 0 0,0 0-1 0 0,-1 0 1 0 0,1-1-1 0 0,-1 1 1 0 0,1-1-1 0 0,-1 1 1 0 0,0 0-1 0 0,0-1 0 0 0,0 1 1 0 0,0-1-1 0 0,0 0 1 0 0,-1 1-1 0 0,1-1 1 0 0,-1 0-1 0 0,1 0 1 0 0,-1 0-1 0 0,0 0 1 0 0,0 0-1 0 0,0 0 1 0 0,0 0-1 0 0,0-1 1 0 0,0 1-1 0 0,-2 0-74 0 0,-37 18-1045 0 0,12-20-3252 0 0,26-5-1174 0 0,4-6-4041 0 0</inkml:trace>
  <inkml:trace contextRef="#ctx0" brushRef="#br0" timeOffset="93585.483">2010 2854 8249 0 0,'0'0'9993'0'0,"0"0"-9869"0"0,0 0 24 0 0,1 38 392 0 0,-5-21 368 0 0,-4 4-152 0 0,3-1-256 0 0,1 1-292 0 0,0-1-152 0 0,4 0-56 0 0,0-2-172 0 0,9-2-204 0 0,3-1-160 0 0,5-3-124 0 0,5-2-212 0 0,3-3-860 0 0,-4-5-3305 0 0,11-7-6252 0 0</inkml:trace>
  <inkml:trace contextRef="#ctx0" brushRef="#br0" timeOffset="94835.351">7745 1973 12013 0 0,'-8'-10'1297'0'0,"-132"-99"-1297"0"0,40 70-10 0 0,-2 5 1 0 0,-1 4-1 0 0,-2 5 1 0 0,0 4-1 0 0,-106-6 10 0 0,148 19 43 0 0,-2149-204 2285 0 0,260 166-1223 0 0,1404 41-912 0 0,105 3-362 0 0,-760-30-806 0 0,819 0 1686 0 0,381 32-719 0 0,0 1 0 0 0,0-1 0 0 0,1 0 0 0 0,-1 1 0 0 0,0 0-1 0 0,0-1 1 0 0,1 1 0 0 0,-1 0 0 0 0,1 0 0 0 0,-1 1 0 0 0,0-1 0 0 0,1 0 0 0 0,0 1 0 0 0,-1 0-1 0 0,1-1 1 0 0,0 1 0 0 0,0 0 0 0 0,0 0 0 0 0,0 0 0 0 0,0 1 0 0 0,1-1 0 0 0,-1 0 0 0 0,1 1-1 0 0,-1-1 1 0 0,1 1 0 0 0,0-1 0 0 0,0 1 0 0 0,0 0 0 0 0,0-1 0 0 0,0 1 0 0 0,1 0-1 0 0,-1 0 1 0 0,1-1 0 0 0,0 1 0 0 0,0 0 0 0 0,0 1 8 0 0,10 106 18 0 0,117 270 373 0 0,-18-76-182 0 0,-34 46 176 0 0,-53-228-109 0 0,4-1 0 0 0,6-1 1 0 0,17 32-277 0 0,-39-127 29 0 0,1 0 1 0 0,1 0-1 0 0,1-1 1 0 0,1-1 0 0 0,1 0-1 0 0,1-1 1 0 0,1-1-1 0 0,1 0 1 0 0,1-2 0 0 0,0 0-1 0 0,2-1 1 0 0,0-1-1 0 0,1 0 1 0 0,1-2-1 0 0,0-1 1 0 0,17 7-30 0 0,77 26 73 0 0,1-5 0 0 0,3-6 0 0 0,1-5 0 0 0,1-5 0 0 0,1-6 0 0 0,120 4-73 0 0,545 32-243 0 0,527-40 243 0 0,-910-17-76 0 0,1063 18 766 0 0,850 141-690 0 0,-2150-139-478 0 0,157 17-4161 0 0,-217-26-2947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04.3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109 0 9581 0 0,'0'0'1003'0'0,"0"0"-600"0"0,0 0 420 0 0,0 0 228 0 0,0 0-251 0 0,0 0-190 0 0,0 0-114 0 0,0 0-157 0 0,0 0-144 0 0,4 5 140 0 0,9 11-66 0 0,-1 1 1 0 0,-1 1-1 0 0,0 0 1 0 0,-1 0-1 0 0,-1 1 0 0 0,-1 1 1 0 0,-1-1-1 0 0,0 1 0 0 0,-1 0 1 0 0,-2 1-1 0 0,0-1 0 0 0,-1 1 1 0 0,-1 0-1 0 0,-1 0 0 0 0,-1 20-269 0 0,-6-25-23 0 0,-1 0 0 0 0,0-1 0 0 0,-2 1 0 0 0,1-2 0 0 0,-2 1 0 0 0,0-1-1 0 0,0-1 1 0 0,-2 0 0 0 0,1 0 0 0 0,-2-1 0 0 0,0-1 0 0 0,0 0 0 0 0,-1-1-1 0 0,-12 8 24 0 0,0-1-1333 0 0,9-9-3407 0 0,9-6-7687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06.3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44 6733 0 0,'0'0'7560'0'0,"0"0"-6472"0"0,0 0-800 0 0,0 0-160 0 0,0 0 148 0 0,0 0-36 0 0,0 0-23 0 0,-38-7-217 0 0,19 1-84 0 0,-3 1-513 0 0,2-2-967 0 0,3 1-2288 0 0,2-7-4325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19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53 1500 0 0,'0'0'3408'0'0,"0"0"1424"0"0,0 0-2848 0 0,0 0-1187 0 0,0 0-227 0 0,0 0-206 0 0,0 0-136 0 0,0 0 218 0 0,1 6 254 0 0,-10 218 1144 0 0,13-230-8032 0 0,-2-3-141 0 0</inkml:trace>
  <inkml:trace contextRef="#ctx0" brushRef="#br0" timeOffset="249.222">63 1 3876 0 0,'0'0'736'0'0,"8"0"317"0"0,70 11 2239 0 0,-75-11-3186 0 0,-1 0-1 0 0,0 0 1 0 0,0 1-1 0 0,0-1 0 0 0,0 1 1 0 0,0-1-1 0 0,0 1 0 0 0,0 0 1 0 0,0 0-1 0 0,0 0 1 0 0,0 0-1 0 0,0 0 0 0 0,0 0 1 0 0,0 1-1 0 0,-1-1 0 0 0,1 0 1 0 0,-1 1-1 0 0,1-1 1 0 0,-1 1-1 0 0,1 0 0 0 0,-1 0 1 0 0,0-1-1 0 0,0 1 0 0 0,0 0 1 0 0,0 0-1 0 0,0 0 1 0 0,0 0-1 0 0,-1 0 0 0 0,1 0 1 0 0,0 0-1 0 0,-1 1 1 0 0,0-1-1 0 0,0 0 0 0 0,1 0 1 0 0,-1 0-1 0 0,0 0 0 0 0,-1 1 1 0 0,1-1-1 0 0,0 0 1 0 0,-1 0-106 0 0,-65 44 3574 0 0,-18-38-4778 0 0,82-8 1069 0 0,-18-2-2872 0 0,8-5-1842 0 0,0-7-2703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06.6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308 25 432 0 0,'0'0'12577'0'0,"0"0"-10885"0"0,0 0-1048 0 0,0 0-532 0 0,0 0 116 0 0,0 0 108 0 0,-53-8-80 0 0,12 6-156 0 0,-8 0-100 0 0,-5 0 0 0 0,5 0-1156 0 0,15-1-1676 0 0,7-3-6169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06.8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63 1800 0 0,'0'0'11641'0'0,"0"0"-10993"0"0,0 0-472 0 0,39 45 508 0 0,-29-24 184 0 0,0-1-263 0 0,-2 2-265 0 0,-4 0-192 0 0,-3 2-48 0 0,-1-1-88 0 0,0-1 64 0 0,-3 0-28 0 0,-1-3 52 0 0,2-3-100 0 0,-2-4-692 0 0,4-6-769 0 0,0-3-2395 0 0,2-8-4189 0 0</inkml:trace>
  <inkml:trace contextRef="#ctx0" brushRef="#br0" timeOffset="249.972">321 5 3604 0 0,'0'0'11557'0'0,"0"0"-10220"0"0,0 0-1137 0 0,0 0-188 0 0,0 0 708 0 0,0 0-136 0 0,-35-4-188 0 0,13 6-244 0 0,-6 2-152 0 0,0 0-72 0 0,-4 2 68 0 0,2 0-584 0 0,3-2-516 0 0,6-2-1329 0 0,8-1-4367 0 0,5-1-761 0 0</inkml:trace>
  <inkml:trace contextRef="#ctx0" brushRef="#br0" timeOffset="250.972">350 131 14793 0 0,'0'0'968'0'0,"0"0"-616"0"0,0 0-59 0 0,-42 15 755 0 0,8-10-244 0 0,-15 2-276 0 0,-7-1-356 0 0,2-2-172 0 0,12 1-812 0 0,18-3-1369 0 0,3-2-6675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21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38 10245 0 0,'0'0'6501'0'0,"0"0"-5841"0"0,0 0-660 0 0,0 0-460 0 0,0 0 460 0 0,0 0 348 0 0,0 0 100 0 0,-49-6-260 0 0,28 6-188 0 0,-1-1-76 0 0,4 1-224 0 0,-3-2-232 0 0,3-1-349 0 0,7-3-1183 0 0,3 1-3728 0 0,8-9-2493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21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18 13845 0 0,'0'0'2404'0'0,"0"0"-1755"0"0,0 0-461 0 0,0 0-188 0 0,-35-8 236 0 0,14 5-4 0 0,-6 2-220 0 0,1-1-12 0 0,-3 2-1048 0 0,1-2-1397 0 0,6 0-4427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20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1 13597 0 0,'0'0'545'0'0,"0"0"-302"0"0,0 0 69 0 0,1 7 320 0 0,6 274 3355 0 0,-9-287-3974 0 0,-1 0 0 0 0,0 0 0 0 0,0 0 0 0 0,-1 1 0 0 0,0-1-1 0 0,1 1 1 0 0,-2 0 0 0 0,1 0 0 0 0,-1 0 0 0 0,1 1 0 0 0,-1-1-1 0 0,-1 1 1 0 0,1 0 0 0 0,-1 1 0 0 0,1-1 0 0 0,-1 1 0 0 0,0 0-1 0 0,-6-1-12 0 0,10 2 7 0 0,-1 0 0 0 0,0 1 0 0 0,1-1-1 0 0,-1 1 1 0 0,0 0 0 0 0,0 0-1 0 0,0 0 1 0 0,0 1 0 0 0,0-1 0 0 0,0 1-1 0 0,0-1 1 0 0,0 1 0 0 0,0 0-1 0 0,0 0 1 0 0,0 0 0 0 0,0 1-1 0 0,0-1 1 0 0,0 1 0 0 0,0-1 0 0 0,0 1-1 0 0,0 0 1 0 0,0 0 0 0 0,0 1-1 0 0,0-1 1 0 0,1 0 0 0 0,-1 1-1 0 0,1 0 1 0 0,-1-1 0 0 0,1 1 0 0 0,-1 0-1 0 0,1 1 1 0 0,0-1 0 0 0,0 0-1 0 0,0 0 1 0 0,0 1 0 0 0,1 0-1 0 0,-1-1 1 0 0,0 1 0 0 0,1 0 0 0 0,0-1-1 0 0,0 1 1 0 0,0 0 0 0 0,0 0-1 0 0,0 0 1 0 0,1 0 0 0 0,-1 0 0 0 0,1 3-8 0 0,-1-4 32 0 0,1 1-1 0 0,0-1 0 0 0,0 1 0 0 0,0-1 0 0 0,1 1 0 0 0,-1-1 0 0 0,1 0 0 0 0,-1 1 0 0 0,1-1 1 0 0,0 1-1 0 0,0-1 0 0 0,0 0 0 0 0,0 0 0 0 0,0 1 0 0 0,0-1 0 0 0,1 0 0 0 0,-1 0 0 0 0,1 0 0 0 0,-1 0 1 0 0,1-1-1 0 0,0 1 0 0 0,0 0 0 0 0,0-1 0 0 0,0 1 0 0 0,0-1 0 0 0,0 0 0 0 0,0 0 0 0 0,0 1 0 0 0,1-1 1 0 0,-1-1-1 0 0,0 1 0 0 0,1 0 0 0 0,-1-1 0 0 0,1 1 0 0 0,-1-1 0 0 0,1 1 0 0 0,-1-1 0 0 0,3 0-30 0 0,103 3-1089 0 0,-107-3 1013 0 0,45-6-2003 0 0,-14-4-5095 0 0,-9 0-2050 0 0</inkml:trace>
  <inkml:trace contextRef="#ctx0" brushRef="#br0" timeOffset="292.644">423 198 5549 0 0,'0'0'6337'0'0,"0"0"-4488"0"0,0 0-1567 0 0,0 0 198 0 0,0 0-29 0 0,-5 1-305 0 0,-25 4-205 0 0,29-5-137 0 0,1 0-342 0 0,39-20-1073 0 0,-36 19 1706 0 0,1-1 1 0 0,0 0 0 0 0,-1 1-1 0 0,1 0 1 0 0,0 0 0 0 0,0 0-1 0 0,-1 0 1 0 0,1 1 0 0 0,0-1-1 0 0,0 1 1 0 0,0 0-1 0 0,0 0 1 0 0,0 0 0 0 0,0 1-1 0 0,0-1 1 0 0,0 1 0 0 0,0 0-1 0 0,-1 0 1 0 0,1 1 0 0 0,0-1-1 0 0,-1 1 1 0 0,1 0-1 0 0,-1 0 1 0 0,1 0 0 0 0,-1 0-1 0 0,0 0 1 0 0,0 1 0 0 0,0-1-1 0 0,0 1 1 0 0,0 0 0 0 0,-1 0-1 0 0,1 0 1 0 0,-1 0-1 0 0,0 1 1 0 0,0-1 0 0 0,0 1-1 0 0,0-1 1 0 0,-1 1 0 0 0,0-1-1 0 0,1 1 1 0 0,-1 0 0 0 0,0 0-1 0 0,-1 0 1 0 0,1 0-1 0 0,-1-1 1 0 0,1 1 0 0 0,-1 0-1 0 0,-1 0 1 0 0,1 0 0 0 0,0 0-1 0 0,-1 0 1 0 0,0 0 0 0 0,0 0-1 0 0,0 0 1 0 0,0-1-1 0 0,-1 1 1 0 0,1-1 0 0 0,-1 1-1 0 0,-1 1-95 0 0,-39 30-174 0 0,25-32-5181 0 0,14-8-1963 0 0</inkml:trace>
  <inkml:trace contextRef="#ctx0" brushRef="#br0" timeOffset="480.122">644 165 3544 0 0,'0'0'7992'0'0,"0"0"-5800"0"0,0 0-1813 0 0,0 0-39 0 0,0 0 200 0 0,-5 7 55 0 0,2-5-569 0 0,0 1 0 0 0,0 0 0 0 0,0 0 0 0 0,0 0 0 0 0,1 0 0 0 0,-1 0 0 0 0,1 1 0 0 0,0-1-1 0 0,0 1 1 0 0,0-1 0 0 0,0 1 0 0 0,1 0 0 0 0,0 0 0 0 0,-1 0 0 0 0,1 0 0 0 0,1 0 0 0 0,-1 0 0 0 0,0 0 0 0 0,1 0 0 0 0,0 0 0 0 0,0 0 0 0 0,0 0 0 0 0,1 0-1 0 0,0 0 1 0 0,-1 0 0 0 0,1 0 0 0 0,0 0 0 0 0,1 0 0 0 0,-1 0 0 0 0,1 0 0 0 0,0-1 0 0 0,0 1 0 0 0,0 0 0 0 0,0-1 0 0 0,0 0 0 0 0,1 0 0 0 0,0 1-1 0 0,-1-2 1 0 0,1 1 0 0 0,1 0 0 0 0,-1 0 0 0 0,0-1 0 0 0,0 0 0 0 0,1 0 0 0 0,0 0 0 0 0,-1 0 0 0 0,2 0-26 0 0,41 1-4539 0 0,-16-8-2351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19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0 4528 0 0,'0'0'1973'0'0,"0"0"740"0"0,0 0-1055 0 0,0 0-524 0 0,0 0-295 0 0,0 0-474 0 0,0 0-227 0 0,0 6 365 0 0,23 162 3097 0 0,2 0-3197 0 0,-24-150-592 0 0,-8-24 2419 0 0,5-2-2313 0 0,-2 0-1 0 0,1 1 1 0 0,-1-1 0 0 0,0 1-1 0 0,0-1 1 0 0,-1 1-1 0 0,0 1 1 0 0,-1-1 0 0 0,1 1-1 0 0,-1 0 1 0 0,0 0-1 0 0,-1 0 1 0 0,1 1 0 0 0,-1 0-1 0 0,0 0 1 0 0,0 1-1 0 0,-1 0 1 0 0,1 0 0 0 0,-1 1-1 0 0,0 0 1 0 0,0 0-1 0 0,-2 1 84 0 0,6 4 20 0 0,-1 1-1 0 0,1 1 0 0 0,0-1 0 0 0,0 1 0 0 0,0-1 1 0 0,1 1-1 0 0,-1 0 0 0 0,1 0 0 0 0,0 1 1 0 0,0-1-1 0 0,1 1 0 0 0,-1-1 0 0 0,1 1 0 0 0,0 0 1 0 0,0 0-1 0 0,0 0 0 0 0,1 0 0 0 0,0 0 1 0 0,0 1-1 0 0,0-1 0 0 0,1 0 0 0 0,-1 1 0 0 0,1-1 1 0 0,1 1-20 0 0,-1-3 34 0 0,0-1 1 0 0,0 0-1 0 0,0 0 0 0 0,1 0 1 0 0,-1 0-1 0 0,1 0 1 0 0,0 0-1 0 0,-1 0 0 0 0,1 0 1 0 0,0 0-1 0 0,0 0 1 0 0,0 0-1 0 0,0 0 1 0 0,1 0-1 0 0,-1-1 0 0 0,1 1 1 0 0,-1 0-1 0 0,1-1 1 0 0,-1 1-1 0 0,1-1 1 0 0,0 0-1 0 0,-1 0 0 0 0,1 0 1 0 0,0 1-1 0 0,0-2 1 0 0,0 1-1 0 0,0 0 0 0 0,0 0 1 0 0,0-1-1 0 0,0 1 1 0 0,1-1-1 0 0,-1 1 1 0 0,0-1-1 0 0,0 0 0 0 0,0 0 1 0 0,0 0-1 0 0,0 0 1 0 0,1 0-1 0 0,-1-1 1 0 0,0 1-1 0 0,0-1 0 0 0,0 1 1 0 0,1-1-35 0 0,54-10-660 0 0,-14-2-4286 0 0,-28 7-1743 0 0,4-2-1018 0 0</inkml:trace>
  <inkml:trace contextRef="#ctx0" brushRef="#br0" timeOffset="234.356">551 144 8341 0 0,'0'0'5764'0'0,"0"0"-4551"0"0,2 7-952 0 0,5 156 4091 0 0,-12-110-4541 0 0,9-40-1730 0 0,9-20-5989 0 0,-1-8 45 0 0</inkml:trace>
  <inkml:trace contextRef="#ctx0" brushRef="#br0" timeOffset="406.207">723 119 12437 0 0,'0'0'1616'0'0,"0"0"-1208"0"0,0 0-320 0 0,0 0 680 0 0,-49-1-164 0 0,28 1-135 0 0,-3 0-269 0 0,3 2-188 0 0,1 1 52 0 0,0-1-64 0 0,4 1-629 0 0,3-2-563 0 0,4-1-652 0 0,2 0-2892 0 0,5-2-2957 0 0</inkml:trace>
  <inkml:trace contextRef="#ctx0" brushRef="#br0" timeOffset="562.446">790 215 11881 0 0,'0'0'2016'0'0,"0"0"-2016"0"0,0 0 0 0 0,0 0 900 0 0,-51 2-68 0 0,26-3-344 0 0,-2 0-384 0 0,-2 1-104 0 0,-1 0-216 0 0,3 0-1068 0 0,2 0-1056 0 0,8 1-3576 0 0</inkml:trace>
  <inkml:trace contextRef="#ctx0" brushRef="#br0" timeOffset="796.797">945 468 4940 0 0,'0'0'7320'0'0,"-7"1"-6073"0"0,-347 7 1682 0 0,318-6-2894 0 0,-50 4 19 0 0,1-4-1 0 0,-1-4 1 0 0,0-4 0 0 0,-44-10-54 0 0,128 10-2206 0 0,31 5-4782 0 0,-11 2 1256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31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0 8585 0 0,'0'0'1335'0'0,"0"0"-411"0"0,0 0 248 0 0,0 0 17 0 0,1 7-597 0 0,-1 250 3719 0 0,-61-308-4046 0 0,59 50-270 0 0,1 0 0 0 0,-1 0 1 0 0,0 0-1 0 0,0 0 0 0 0,0 0 0 0 0,0 0 0 0 0,0 1 1 0 0,1-1-1 0 0,-1 1 0 0 0,0 0 0 0 0,0-1 1 0 0,0 1-1 0 0,0 0 0 0 0,0 0 0 0 0,0 0 0 0 0,0 0 1 0 0,0 1-1 0 0,0-1 0 0 0,0 0 0 0 0,0 1 0 0 0,0 0 1 0 0,0-1-1 0 0,0 1 0 0 0,0 0 0 0 0,0 0 1 0 0,1 0-1 0 0,-1 0 0 0 0,0 0 0 0 0,1 0 0 0 0,-1 1 1 0 0,1-1-1 0 0,-1 0 0 0 0,1 1 0 0 0,0-1 0 0 0,-1 1 1 0 0,1 0-1 0 0,0-1 0 0 0,0 1 0 0 0,0 0 0 0 0,0 0 1 0 0,1 0-1 0 0,-1-1 0 0 0,0 1 0 0 0,1 0 1 0 0,-1 0-1 0 0,1 0 0 0 0,0 0 0 0 0,0 0 0 0 0,0 0 1 0 0,0 0-1 0 0,0 0 0 0 0,0 0 0 0 0,0 0 0 0 0,1 0 1 0 0,-1 0 4 0 0,5 3 20 0 0,0 0 1 0 0,0-1 0 0 0,0 0-1 0 0,1 0 1 0 0,-1-1 0 0 0,1 1-1 0 0,0-1 1 0 0,0 0 0 0 0,0-1-1 0 0,0 0 1 0 0,1 0 0 0 0,-1 0-1 0 0,1 0 1 0 0,-1-1 0 0 0,1 0-1 0 0,0-1 1 0 0,-1 0 0 0 0,1 0-1 0 0,0 0 1 0 0,1-1-21 0 0,-8 1-28 0 0,29 1-2367 0 0,-10-2-4494 0 0,-8 0-730 0 0</inkml:trace>
  <inkml:trace contextRef="#ctx0" brushRef="#br0" timeOffset="484.325">393 224 9821 0 0,'0'0'1098'0'0,"0"0"-935"0"0,0 0 304 0 0,0 0 126 0 0,0 0-82 0 0,0 0-301 0 0,0 0-110 0 0,30 16 2330 0 0,-28-16-2412 0 0,0 1-1 0 0,1 0 1 0 0,-1 0 0 0 0,0-1 0 0 0,0 0 0 0 0,1 1-1 0 0,-1-1 1 0 0,0 0 0 0 0,1 0 0 0 0,-1 0 0 0 0,0 0-1 0 0,1-1 1 0 0,-1 1 0 0 0,0 0 0 0 0,0-1 0 0 0,1 0 0 0 0,-1 0-1 0 0,0 1 1 0 0,0-1 0 0 0,0 0 0 0 0,0-1 0 0 0,0 1-1 0 0,0 0 1 0 0,0-1 0 0 0,0 1 0 0 0,-1-1 0 0 0,1 1 0 0 0,-1-1-1 0 0,1 0 1 0 0,-1 0 0 0 0,1 0 0 0 0,-1 0 0 0 0,0 0-1 0 0,0 0 1 0 0,0 0 0 0 0,0 0 0 0 0,0 0 0 0 0,0 0-1 0 0,-1-1 1 0 0,1 1 0 0 0,-1 0 0 0 0,0 0 0 0 0,1-1 0 0 0,-1 1-1 0 0,0 0 1 0 0,0-1 0 0 0,-1 1 0 0 0,1 0 0 0 0,0-1-1 0 0,-1 1 1 0 0,1 0 0 0 0,-1 0 0 0 0,0 0 0 0 0,0-1-1 0 0,0 1 1 0 0,0 0 0 0 0,0 0 0 0 0,0 0 0 0 0,-1 0 0 0 0,1 1-1 0 0,-1-1 1 0 0,1 0 0 0 0,-1 0 0 0 0,0 1 0 0 0,1-1-1 0 0,-1 1 1 0 0,-1-1-18 0 0,0 1-6 0 0,1-1-1 0 0,0 1 1 0 0,0 0 0 0 0,-1 0-1 0 0,1 1 1 0 0,0-1 0 0 0,-1 0-1 0 0,1 1 1 0 0,-1 0 0 0 0,1-1-1 0 0,-1 1 1 0 0,1 0-1 0 0,-1 0 1 0 0,1 1 0 0 0,-1-1-1 0 0,1 0 1 0 0,-1 1 0 0 0,1-1-1 0 0,0 1 1 0 0,-1 0 0 0 0,1 0-1 0 0,0 0 1 0 0,-1 0 0 0 0,1 0-1 0 0,0 1 1 0 0,0-1-1 0 0,0 0 1 0 0,0 1 0 0 0,0 0-1 0 0,1-1 1 0 0,-1 1 0 0 0,0 0-1 0 0,1 0 1 0 0,-1 0 0 0 0,1 0-1 0 0,0 0 1 0 0,-1 1-1 0 0,1-1 1 0 0,0 0 0 0 0,0 1-1 0 0,1-1 1 0 0,-1 0 0 0 0,0 1-1 0 0,1-1 1 0 0,0 1 0 0 0,-1-1-1 0 0,1 1 1 0 0,0 1 6 0 0,1-2 25 0 0,-1-1 0 0 0,1 0 1 0 0,0 1-1 0 0,-1-1 0 0 0,1 0 1 0 0,0 0-1 0 0,0 1 0 0 0,-1-1 0 0 0,1 0 1 0 0,0 0-1 0 0,0 0 0 0 0,0 0 1 0 0,1 0-1 0 0,-1-1 0 0 0,0 1 0 0 0,0 0 1 0 0,0 0-1 0 0,1-1 0 0 0,-1 1 1 0 0,0-1-1 0 0,1 1 0 0 0,-1-1 0 0 0,0 1 1 0 0,1-1-1 0 0,-1 0 0 0 0,1 0 1 0 0,-1 0-1 0 0,0 0 0 0 0,1 0 0 0 0,-1 0 1 0 0,1 0-1 0 0,-1 0 0 0 0,1 0 1 0 0,-1-1-1 0 0,0 1 0 0 0,1-1 0 0 0,-1 1 1 0 0,0-1-1 0 0,1 1 0 0 0,0-1-25 0 0,32 2-1289 0 0,-30 1 1337 0 0,1 0 1 0 0,-1 0-1 0 0,0 1 0 0 0,0-1 0 0 0,0 1 0 0 0,0 0 0 0 0,-1 0 0 0 0,1 0 0 0 0,-1 0 0 0 0,1 1 0 0 0,-1 0 0 0 0,0-1 0 0 0,-1 1 0 0 0,1 0 0 0 0,-1 0 0 0 0,1 1 0 0 0,-1-1 0 0 0,-1 0 0 0 0,1 1 0 0 0,-1 0 0 0 0,1-1 0 0 0,-1 1 0 0 0,0 0 0 0 0,-1-1 0 0 0,1 1 0 0 0,-1 0 0 0 0,0 0 0 0 0,0-1 0 0 0,-1 1 0 0 0,1 0 0 0 0,-1 0 0 0 0,0-1 0 0 0,0 1 0 0 0,-1-1 0 0 0,1 1 0 0 0,-1-1 0 0 0,0 1 0 0 0,0-1 0 0 0,-1 0 0 0 0,1 0 0 0 0,-1 0 0 0 0,0 0 0 0 0,0-1 0 0 0,0 1 0 0 0,-1-1 0 0 0,1 1 0 0 0,-1-1 0 0 0,0 0 0 0 0,-1 0-48 0 0,-72 14-53 0 0,27-21-6009 0 0,36-2-1295 0 0</inkml:trace>
  <inkml:trace contextRef="#ctx0" brushRef="#br0" timeOffset="718.843">620 445 10197 0 0,'0'0'1779'0'0,"0"0"-1255"0"0,0 0-251 0 0,0 0 83 0 0,0 0 282 0 0,0 0 314 0 0,-7 6 128 0 0,-5 0-940 0 0,0 0 0 0 0,-1-1-1 0 0,1-1 1 0 0,-1 0-1 0 0,0 0 1 0 0,-1-2-1 0 0,1 1 1 0 0,-1-2-1 0 0,1 0 1 0 0,-1 0-1 0 0,1-1 1 0 0,-1-1 0 0 0,1-1-1 0 0,-4 0-139 0 0,-33 1 121 0 0,-167-11-43 0 0,127-7-2592 0 0,76 13-1136 0 0,5 1-4026 0 0</inkml:trace>
  <inkml:trace contextRef="#ctx0" brushRef="#br0" timeOffset="1046.94">237 551 9897 0 0,'0'0'1718'0'0,"0"7"-1117"0"0,-14 129 3796 0 0,9-112-4127 0 0,1 0 0 0 0,2 0 0 0 0,0 1 1 0 0,1-1-1 0 0,1 1 0 0 0,2-1 0 0 0,0 0 0 0 0,2 2-270 0 0,9-11 230 0 0,-21-63-974 0 0,8 44 736 0 0,-1 1 1 0 0,1-1-1 0 0,-1 1 1 0 0,0-1-1 0 0,0 1 0 0 0,0 0 1 0 0,0-1-1 0 0,0 1 1 0 0,-1 0-1 0 0,0 0 1 0 0,0 0-1 0 0,1 0 1 0 0,-2 0-1 0 0,1 0 1 0 0,0 0-1 0 0,-1 1 0 0 0,1-1 1 0 0,-1 1-1 0 0,1 0 1 0 0,-1 0-1 0 0,0 0 1 0 0,0 0-1 0 0,0 0 1 0 0,-1 1-1 0 0,1-1 1 0 0,0 1-1 0 0,0 0 1 0 0,-1 0-1 0 0,1 0 0 0 0,-1 0 1 0 0,1 0-1 0 0,-1 1 1 0 0,1 0-1 0 0,-1 0 1 0 0,1 0-1 0 0,-1 0 1 0 0,0 0-1 0 0,1 1 1 0 0,-1 0-1 0 0,1-1 0 0 0,0 1 1 0 0,-1 0-1 0 0,1 1 1 0 0,0-1-1 0 0,-1 1 8 0 0,2-1 30 0 0,0 0 0 0 0,0 1 0 0 0,0-1 0 0 0,0 1-1 0 0,0-1 1 0 0,0 1 0 0 0,0 0 0 0 0,0-1 0 0 0,1 1 0 0 0,-1 0-1 0 0,1 0 1 0 0,0 0 0 0 0,-1 0 0 0 0,1 1 0 0 0,0-1-1 0 0,0 0 1 0 0,0 0 0 0 0,1 1 0 0 0,-1-1 0 0 0,1 1 0 0 0,-1-1-1 0 0,1 0 1 0 0,0 1 0 0 0,-1-1 0 0 0,1 1 0 0 0,1-1-1 0 0,-1 1 1 0 0,0-1 0 0 0,1 1 0 0 0,-1-1 0 0 0,1 0 0 0 0,-1 1-1 0 0,1-1 1 0 0,0 0 0 0 0,0 1 0 0 0,0-1 0 0 0,1 0-1 0 0,-1 0 1 0 0,0 0 0 0 0,1 0 0 0 0,-1 0 0 0 0,1 0 0 0 0,0-1-1 0 0,0 1 1 0 0,0 0 0 0 0,0-1 0 0 0,0 0 0 0 0,0 1-1 0 0,0-1 1 0 0,0 0 0 0 0,0 0 0 0 0,0 0 0 0 0,1 0 0 0 0,-1 0-1 0 0,0-1 1 0 0,1 1 0 0 0,-1-1 0 0 0,1 1-30 0 0,57 10-1123 0 0,-18-11-4818 0 0,-19-3-1577 0 0</inkml:trace>
  <inkml:trace contextRef="#ctx0" brushRef="#br0" timeOffset="1453.19">458 737 11685 0 0,'0'0'1640'0'0,"0"0"-794"0"0,0 0-416 0 0,4 7 180 0 0,6 14-52 0 0,-1 1-1 0 0,0 1 1 0 0,-2 0 0 0 0,-1 0 0 0 0,-1 0-1 0 0,-1 0 1 0 0,-1 1 0 0 0,-1 0 0 0 0,-1-1 0 0 0,-1 16-558 0 0,35-102-2619 0 0,-34 60 2638 0 0,0 0-1 0 0,0 1 1 0 0,0-1-1 0 0,0 1 1 0 0,1-1-1 0 0,-1 1 1 0 0,1 0-1 0 0,-1-1 1 0 0,1 1-1 0 0,0 0 0 0 0,0 0 1 0 0,0 0-1 0 0,0 0 1 0 0,0 0-1 0 0,0 1 1 0 0,1-1-1 0 0,-1 1 1 0 0,0-1-1 0 0,1 1 1 0 0,0 0-1 0 0,-1 0 1 0 0,1 0-1 0 0,-1 0 1 0 0,1 1-1 0 0,0-1 0 0 0,0 1 1 0 0,-1-1-1 0 0,1 1 1 0 0,0 0-1 0 0,0 0 1 0 0,0 0-1 0 0,-1 1 1 0 0,1-1-1 0 0,0 1 1 0 0,0-1-1 0 0,-1 1 1 0 0,1 0-1 0 0,0 0 1 0 0,-1 0-1 0 0,1 0 0 0 0,-1 1 1 0 0,0-1-1 0 0,1 1 1 0 0,-1-1-1 0 0,0 1 1 0 0,1 1-19 0 0,1-2 13 0 0,0 1-1 0 0,0 0 1 0 0,-1 0 0 0 0,1 0 0 0 0,-1 1 0 0 0,0-1-1 0 0,0 1 1 0 0,1 0 0 0 0,-2 0 0 0 0,1 0 0 0 0,0 0-1 0 0,-1 0 1 0 0,1 0 0 0 0,-1 1 0 0 0,0-1 0 0 0,0 1-1 0 0,0 0 1 0 0,-1 0 0 0 0,1-1 0 0 0,-1 1 0 0 0,0 0-1 0 0,0 0 1 0 0,0 0 0 0 0,-1 1 0 0 0,1-1 0 0 0,-1 0-1 0 0,0 0 1 0 0,0 0 0 0 0,-1 0 0 0 0,1 2-13 0 0,-10-5-3322 0 0,7-7-778 0 0,1-10-5586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02.762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1677 543 4468 0 0,'0'0'1094'0'0,"0"0"-662"0"0,0 0-277 0 0,0 0 327 0 0,0 0 1430 0 0,0 0-443 0 0,0 0-943 0 0,0 0-272 0 0,0 0 272 0 0,2 10 442 0 0,44 314 4246 0 0,-46-301-5229 0 0,1-11 289 0 0,8-37-1189 0 0,-10 23 913 0 0,1-1 0 0 0,0 0 1 0 0,0 0-1 0 0,0 1 1 0 0,0-1-1 0 0,1 0 1 0 0,-1 0-1 0 0,1 1 1 0 0,0-1-1 0 0,0 0 1 0 0,0 1-1 0 0,0-1 1 0 0,0 1-1 0 0,0-1 1 0 0,1 1-1 0 0,-1 0 0 0 0,1-1 1 0 0,-1 1-1 0 0,1 0 1 0 0,0 0-1 0 0,0 0 1 0 0,0 0-1 0 0,0 1 1 0 0,1-1-1 0 0,-1 0 1 0 0,0 1-1 0 0,1 0 1 0 0,-1-1-1 0 0,1 1 1 0 0,-1 0-1 0 0,1 0 0 0 0,-1 0 1 0 0,1 1-1 0 0,0-1 1 0 0,0 1-1 0 0,-1-1 1 0 0,1 1-1 0 0,0 0 1 0 0,0 0-1 0 0,-1 0 1 0 0,1 1-1 0 0,0-1 1 0 0,0 0-1 0 0,-1 1 1 0 0,1 0-1 0 0,0 0 0 0 0,-1 0 1 0 0,1 0-1 0 0,-1 0 1 0 0,1 1 1 0 0,2 1 18 0 0,-1 0 0 0 0,0 0 0 0 0,0 1-1 0 0,0-1 1 0 0,0 1 0 0 0,-1 0 0 0 0,0 0 0 0 0,0 0 0 0 0,0 1 0 0 0,0-1 0 0 0,0 1 0 0 0,-1-1 0 0 0,0 1-1 0 0,0 0 1 0 0,0 0 0 0 0,-1 0 0 0 0,0 0 0 0 0,1 0 0 0 0,-2 1 0 0 0,1-1 0 0 0,-1 0 0 0 0,0 0 0 0 0,0 1 0 0 0,0-1-1 0 0,-1 0 1 0 0,1 0 0 0 0,-2 2-18 0 0,2 19-890 0 0,5-25-6401 0 0,3-4-1038 0 0</inkml:trace>
  <inkml:trace contextRef="#ctx0" brushRef="#br0" timeOffset="234.534">2095 659 13073 0 0,'0'0'1320'0'0,"0"0"-948"0"0,-2 6 67 0 0,-9 26 38 0 0,0 1 1 0 0,2 0-1 0 0,2 0 0 0 0,0 0 0 0 0,3 1 1 0 0,1 0-1 0 0,1 30-477 0 0,44 22-1238 0 0,-4-83-8066 0 0,-24-12 1509 0 0</inkml:trace>
  <inkml:trace contextRef="#ctx0" brushRef="#br0" timeOffset="468.88">2235 852 11941 0 0,'0'0'1354'0'0,"0"0"-1194"0"0,0 0 278 0 0,0 0-159 0 0,0 0-176 0 0,0 0-99 0 0,17 6-1004 0 0,-9-4 1062 0 0,-1 0-1 0 0,0 0 1 0 0,0 0 0 0 0,0 1-1 0 0,0 0 1 0 0,0 1-1 0 0,-1 0 1 0 0,1 0-1 0 0,-1 0 1 0 0,0 1 0 0 0,0 0-1 0 0,-1 0 1 0 0,1 0-1 0 0,-1 1 1 0 0,0-1-1 0 0,-1 1 1 0 0,1 0 0 0 0,-1 1-1 0 0,0-1 1 0 0,-1 1-1 0 0,0 0 1 0 0,0 0 0 0 0,0 0-1 0 0,-1 0 1 0 0,1 3-62 0 0,-5-8 19 0 0,1 1 0 0 0,-1 0 0 0 0,0-1 1 0 0,0 0-1 0 0,0 1 0 0 0,0-1 0 0 0,-1 0 1 0 0,1 0-1 0 0,0 0 0 0 0,-1 0 0 0 0,0-1 1 0 0,1 1-1 0 0,-1-1 0 0 0,0 1 0 0 0,0-1 1 0 0,0 0-1 0 0,1 0 0 0 0,-1 0 0 0 0,0-1 0 0 0,0 1 1 0 0,-1-1-1 0 0,1 1 0 0 0,0-1 0 0 0,-2 0-19 0 0,-25-8-7023 0 0,23-1-678 0 0</inkml:trace>
  <inkml:trace contextRef="#ctx0" brushRef="#br0" timeOffset="718.858">2429 863 13045 0 0,'0'0'1488'0'0,"0"0"-1670"0"0,-4 6 518 0 0,-8 10 128 0 0,6-10-379 0 0,0 0 1 0 0,1 1 0 0 0,0-1-1 0 0,0 1 1 0 0,0 0-1 0 0,1 1 1 0 0,0-1-1 0 0,1 1 1 0 0,-1 0-1 0 0,2 0 1 0 0,-1 0 0 0 0,1 0-1 0 0,0 0 1 0 0,1 0-1 0 0,-1 4-85 0 0,4-9 28 0 0,0-1 0 0 0,0 1 0 0 0,0 0-1 0 0,0-1 1 0 0,0 0 0 0 0,0 1 0 0 0,1-1 0 0 0,-1 0-1 0 0,1 0 1 0 0,0 0 0 0 0,-1-1 0 0 0,1 1-1 0 0,0-1 1 0 0,0 1 0 0 0,0-1 0 0 0,0 0 0 0 0,0 0-1 0 0,0 0 1 0 0,0-1 0 0 0,1 1 0 0 0,-1-1 0 0 0,0 0-1 0 0,0 1 1 0 0,3-2-28 0 0,47 3-3104 0 0,-33-5-1344 0 0,4-6-3301 0 0</inkml:trace>
  <inkml:trace contextRef="#ctx0" brushRef="#br0" timeOffset="953.21">2671 789 12177 0 0,'0'0'863'0'0,"0"0"-570"0"0,0 0-179 0 0,0 0 220 0 0,7 8 345 0 0,1 2-446 0 0,0 0 0 0 0,-1 1 0 0 0,0 0 0 0 0,-1 0 0 0 0,0 0 0 0 0,-1 1 0 0 0,0 0 0 0 0,-1 0 0 0 0,0 0 0 0 0,-1 1-1 0 0,-1-1 1 0 0,0 1 0 0 0,0 0 0 0 0,-1 0 0 0 0,-1 8-233 0 0,-1-12 0 0 0,-1-1 0 0 0,-1 1 0 0 0,0 0 0 0 0,0-1-1 0 0,-1 0 1 0 0,1 1 0 0 0,-2-1 0 0 0,1-1 0 0 0,-1 1-1 0 0,-1-1 1 0 0,1 0 0 0 0,-1 0 0 0 0,0 0 0 0 0,-1-1 0 0 0,1 0-1 0 0,-5 2 1 0 0,-47 19-7203 0 0,43-27-2389 0 0</inkml:trace>
  <inkml:trace contextRef="#ctx0" brushRef="#br0" timeOffset="1218.803">2994 769 13433 0 0,'0'0'1412'0'0,"3"6"-929"0"0,5 5-330 0 0,-1 0-1 0 0,-1 0 1 0 0,0 1-1 0 0,0 0 1 0 0,-1 0 0 0 0,-1 1-1 0 0,0-1 1 0 0,0 1-1 0 0,-2 0 1 0 0,1 0 0 0 0,-2 0-1 0 0,0 0 1 0 0,0 0-1 0 0,-1 0 1 0 0,-1 0-1 0 0,0 0 1 0 0,-1 0 0 0 0,0 0-1 0 0,-1 0 1 0 0,-1 0-1 0 0,0-1 1 0 0,0 1 0 0 0,-1-1-1 0 0,-1 0 1 0 0,0-1-1 0 0,-1 1 1 0 0,0-1 0 0 0,-1-1-1 0 0,-1 3-152 0 0,-47 25-1301 0 0,34-31-1393 0 0,2-8-3306 0 0,9-5-3474 0 0</inkml:trace>
  <inkml:trace contextRef="#ctx0" brushRef="#br0" timeOffset="-7409.988">2 537 3156 0 0,'0'0'538'0'0,"0"0"188"0"0,0 0 201 0 0,0 0 942 0 0,0 0-148 0 0,0 0-491 0 0,0 0-335 0 0,0 0-140 0 0,-2 19 1417 0 0,18-10-1947 0 0,0-1 1 0 0,0-1 0 0 0,1-1 0 0 0,-1 0 0 0 0,1-1 0 0 0,1-1-1 0 0,-1 0 1 0 0,1-2 0 0 0,-1 0 0 0 0,1-1 0 0 0,0 0 0 0 0,-1-2-1 0 0,1 0 1 0 0,1-1-226 0 0,-16 3 33 0 0,0-1 0 0 0,0 0 0 0 0,0 0-1 0 0,0 0 1 0 0,1 0 0 0 0,-1-1 0 0 0,0 1 0 0 0,0-1-1 0 0,0 0 1 0 0,0 0 0 0 0,0 0 0 0 0,0 0 0 0 0,-1 0 0 0 0,1-1-1 0 0,0 1 1 0 0,0-1 0 0 0,-1 0 0 0 0,1 1 0 0 0,-1-1-1 0 0,0-1 1 0 0,1 1 0 0 0,-1 0 0 0 0,0 0 0 0 0,0-1-1 0 0,-1 1 1 0 0,1-1 0 0 0,0 0 0 0 0,-1 0 0 0 0,0 1-1 0 0,1-1 1 0 0,-1 0 0 0 0,0 0 0 0 0,-1 0 0 0 0,1 0-1 0 0,0 0 1 0 0,-1 0 0 0 0,0 0 0 0 0,1-1 0 0 0,-1 1-1 0 0,-1 0 1 0 0,1 0 0 0 0,0 0 0 0 0,-1 0 0 0 0,1 0-1 0 0,-1 0 1 0 0,0 0 0 0 0,0 0 0 0 0,0 0 0 0 0,-1 0-33 0 0,-8-11-101 0 0,0 2 1 0 0,-1-1-1 0 0,0 2 0 0 0,-1-1 1 0 0,0 2-1 0 0,-1-1 1 0 0,0 2-1 0 0,-1 0 1 0 0,0 0-1 0 0,0 2 0 0 0,-1-1 1 0 0,0 2-1 0 0,-4-2 101 0 0,16 9 4 0 0,1 0-1 0 0,0 0 0 0 0,0 1 1 0 0,-1-1-1 0 0,1 0 1 0 0,0 1-1 0 0,0-1 0 0 0,0 1 1 0 0,1 0-1 0 0,-1-1 1 0 0,0 1-1 0 0,1 0 0 0 0,-1 0 1 0 0,1 0-1 0 0,-1 0 1 0 0,1 1-1 0 0,0-1 0 0 0,0 0 1 0 0,0 0-1 0 0,0 1 1 0 0,0-1-1 0 0,1 1 0 0 0,-1-1 1 0 0,1 1-1 0 0,-1-1 1 0 0,1 0-1 0 0,0 1 0 0 0,0 0 1 0 0,0-1-1 0 0,0 1 0 0 0,1-1 1 0 0,-1 0-1 0 0,1 1 1 0 0,-1-1-1 0 0,1 1 0 0 0,0-1 1 0 0,0 0-1 0 0,0 1 1 0 0,0-1-1 0 0,1 0 0 0 0,-1 0 1 0 0,0 0-1 0 0,1 1-3 0 0,0 8 77 0 0,7 36 19 0 0,-2 0 1 0 0,-3 1-1 0 0,-1-1 1 0 0,-3 1-1 0 0,-2-1 1 0 0,-7 45-97 0 0,8-88-399 0 0,-1 16-733 0 0,3-8-4999 0 0,1-10-2603 0 0</inkml:trace>
  <inkml:trace contextRef="#ctx0" brushRef="#br0" timeOffset="-7175.635">255 817 13389 0 0,'0'0'1052'0'0,"0"0"-1052"0"0,0 0 0 0 0,0 0 660 0 0,-38 4-196 0 0,20-3-124 0 0,-5-1-204 0 0,-5 1-136 0 0,2-1-60 0 0,-1 0-1176 0 0,9 0-1348 0 0,-10-4-4445 0 0</inkml:trace>
  <inkml:trace contextRef="#ctx0" brushRef="#br0" timeOffset="-6988.156">574 414 13697 0 0,'0'0'907'0'0,"-1"7"-781"0"0,-87 382 2214 0 0,102-333-2937 0 0,11-28-3183 0 0,-9-20-2096 0 0</inkml:trace>
  <inkml:trace contextRef="#ctx0" brushRef="#br0" timeOffset="-5472.685">893 684 5777 0 0,'0'0'4021'0'0,"0"0"-3035"0"0,0 0-849 0 0,0 0 293 0 0,0 0 199 0 0,0 0 105 0 0,0 0-405 0 0,0 0-258 0 0,7 0 34 0 0,-1 0 12 0 0,0 0 0 0 0,0 0 1 0 0,0-1-1 0 0,0 1 1 0 0,0-1-1 0 0,-1-1 1 0 0,1 1-1 0 0,0-1 1 0 0,0 0-1 0 0,-1 0 1 0 0,0-1-1 0 0,1 0 1 0 0,-1 0-1 0 0,0 0 0 0 0,0 0 1 0 0,0-1-1 0 0,-1 0 1 0 0,1 0-1 0 0,-1 0 1 0 0,0-1-1 0 0,0 1 1 0 0,-1-1-1 0 0,1 0 1 0 0,-1 0-1 0 0,0 0 1 0 0,0 0-1 0 0,-1-1 1 0 0,1 0-118 0 0,-5 3-27 0 0,1 0 1 0 0,0 0-1 0 0,0 0 1 0 0,-1 1 0 0 0,0-1-1 0 0,1 0 1 0 0,-1 0 0 0 0,0 1-1 0 0,0-1 1 0 0,-1 1 0 0 0,1 0-1 0 0,0 0 1 0 0,-1-1-1 0 0,1 1 1 0 0,-1 1 0 0 0,0-1-1 0 0,0 0 1 0 0,0 1 0 0 0,0-1-1 0 0,0 1 1 0 0,0 0 0 0 0,0 0-1 0 0,0 0 1 0 0,0 1-1 0 0,0-1 1 0 0,-1 1 0 0 0,1 0-1 0 0,0-1 1 0 0,0 2 0 0 0,-1-1-1 0 0,1 0 1 0 0,0 0 0 0 0,0 1-1 0 0,0 0 1 0 0,-1 0-1 0 0,1 0 1 0 0,0 0 0 0 0,0 0-1 0 0,0 1 1 0 0,0-1 0 0 0,1 1-1 0 0,-1-1 1 0 0,0 1 0 0 0,1 0-1 0 0,-1 1 1 0 0,1-1-1 0 0,0 0 1 0 0,-1 0 0 0 0,1 1-1 0 0,-1 2 27 0 0,1-2 29 0 0,1 1-1 0 0,0 0 0 0 0,0 0 0 0 0,0 0 0 0 0,0 0 0 0 0,0 0 0 0 0,1 0 0 0 0,0 0 0 0 0,0 0 1 0 0,0 0-1 0 0,0 0 0 0 0,0 1 0 0 0,1-1 0 0 0,0 0 0 0 0,0 0 0 0 0,0-1 0 0 0,0 1 0 0 0,1 0 1 0 0,0 0-1 0 0,0-1 0 0 0,0 1 0 0 0,0 0 0 0 0,0-1 0 0 0,0 0 0 0 0,1 0 0 0 0,0 0 0 0 0,0 0 1 0 0,0 0-1 0 0,0 0 0 0 0,0-1 0 0 0,0 1 0 0 0,1-1 0 0 0,-1 0 0 0 0,1 0 0 0 0,-1 0 0 0 0,1-1 1 0 0,0 1-1 0 0,0-1 0 0 0,0 0 0 0 0,0 0 0 0 0,0 0 0 0 0,0 0 0 0 0,0-1 0 0 0,0 0 0 0 0,0 0 1 0 0,0 0-1 0 0,0 0 0 0 0,0-1 0 0 0,0 1 0 0 0,0-1 0 0 0,0 0 0 0 0,0 0 0 0 0,0-1 1 0 0,3-1-29 0 0,20-13 115 0 0,-27 16-130 0 0,1-1 0 0 0,-1 0-1 0 0,1 1 1 0 0,-1-1 0 0 0,1 0 0 0 0,0 1-1 0 0,-1-1 1 0 0,1 1 0 0 0,0-1 0 0 0,-1 1-1 0 0,1-1 1 0 0,0 1 0 0 0,0 0 0 0 0,-1-1-1 0 0,1 1 1 0 0,0 0 0 0 0,0-1 0 0 0,0 1-1 0 0,0 0 1 0 0,-1 0 0 0 0,1 0 0 0 0,0 0-1 0 0,0 0 1 0 0,0 0 0 0 0,0 0 0 0 0,0 0-1 0 0,-1 0 1 0 0,1 0 0 0 0,0 1 0 0 0,0-1-1 0 0,0 0 1 0 0,-1 1 0 0 0,1-1 0 0 0,0 0-1 0 0,0 1 1 0 0,-1-1 0 0 0,1 1 0 0 0,0-1-1 0 0,0 1 1 0 0,-1-1 0 0 0,1 1 0 0 0,-1 0-1 0 0,1-1 1 0 0,-1 1 0 0 0,1 0 0 0 0,-1-1-1 0 0,1 1 1 0 0,-1 0 0 0 0,1 0 0 0 0,-1-1-1 0 0,0 1 1 0 0,0 0 0 0 0,1 0 0 0 0,-1 0-1 0 0,0 0 1 0 0,0-1 0 0 0,0 1 0 0 0,0 0-1 0 0,0 0 1 0 0,0 0 15 0 0,4 6 95 0 0,-1 0-1 0 0,-1 1 0 0 0,1 0 1 0 0,-1-1-1 0 0,0 1 1 0 0,-1 0-1 0 0,0 0 0 0 0,0 0 1 0 0,-1 0-1 0 0,0 0 1 0 0,0 0-1 0 0,-1 0 1 0 0,0-1-1 0 0,0 1 0 0 0,-1 0 1 0 0,0 0-1 0 0,-1-1 1 0 0,1 1-1 0 0,-1-1 0 0 0,-1 0 1 0 0,1 1-1 0 0,-1-2 1 0 0,-1 2-95 0 0,1-3-84 0 0,0-1 0 0 0,0 1 0 0 0,0-1 0 0 0,0 0 0 0 0,-1 0 0 0 0,1 0 0 0 0,-1-1 0 0 0,0 1 0 0 0,-1-1 0 0 0,1-1 0 0 0,0 1 0 0 0,-1-1 0 0 0,1 0 0 0 0,-1 0 1 0 0,0 0-1 0 0,0-1 0 0 0,0 0 0 0 0,0 0 0 0 0,0 0 0 0 0,-2-1 84 0 0,-9-2-3318 0 0,0-7-4933 0 0</inkml:trace>
  <inkml:trace contextRef="#ctx0" brushRef="#br0" timeOffset="-5222.711">1374 580 6625 0 0,'0'0'5591'0'0,"0"0"-4070"0"0,0 0-1566 0 0,-3 9 718 0 0,-74 231 2901 0 0,77-236-3590 0 0,0 1 0 0 0,0-1 0 0 0,0 1 0 0 0,0-1 1 0 0,1 1-1 0 0,0-1 0 0 0,0 0 0 0 0,0 1 0 0 0,1-1 0 0 0,-1 0 0 0 0,1 0 0 0 0,0 0 0 0 0,0 0 1 0 0,0 0-1 0 0,1 0 0 0 0,-1 0 0 0 0,1-1 0 0 0,0 1 0 0 0,0-1 0 0 0,0 0 0 0 0,1 0 1 0 0,-1 0-1 0 0,1 0 0 0 0,-1-1 0 0 0,3 2 16 0 0,31 14-2896 0 0,2-10-3921 0 0,-21-7 540 0 0</inkml:trace>
  <inkml:trace contextRef="#ctx0" brushRef="#br1" timeOffset="19676.053">299 253 3008 0 0,'0'0'5406'0'0,"0"0"-3040"0"0,0 0-1480 0 0,0 0-364 0 0,0 0-54 0 0,0 0 77 0 0,0 0-52 0 0,0 0-252 0 0,0 0-111 0 0,1-5-46 0 0,2-8-58 0 0,0 0-1 0 0,1 0 1 0 0,0 1 0 0 0,1 0-1 0 0,1 0 1 0 0,0 0-1 0 0,0 0 1 0 0,1 1-1 0 0,1 0 1 0 0,0 0-1 0 0,0 1 1 0 0,1 0 0 0 0,1 1-1 0 0,-1 0 1 0 0,1 0-1 0 0,1 1 1 0 0,0 0-1 0 0,0 1 1 0 0,0 0 0 0 0,1 1-1 0 0,0 0 1 0 0,0 1-1 0 0,1 1 1 0 0,-1 0-1 0 0,1 0 1 0 0,0 1 0 0 0,0 1-1 0 0,0 0 1 0 0,0 0-1 0 0,1 2 1 0 0,-1 0-1 0 0,0 0 1 0 0,0 1-1 0 0,0 1 1 0 0,1 0 0 0 0,-2 1-1 0 0,1 0 1 0 0,0 1-1 0 0,0 0 1 0 0,-1 1-1 0 0,9 6-25 0 0,-6-1 81 0 0,-1 0 0 0 0,0 2-1 0 0,-1 0 1 0 0,0 0-1 0 0,-1 1 1 0 0,-1 1 0 0 0,0 0-1 0 0,-1 1 1 0 0,0-1-1 0 0,-1 2 1 0 0,-1 0-1 0 0,0 0 1 0 0,-1 0 0 0 0,-1 1-1 0 0,-1 0 1 0 0,1 3-81 0 0,-6-20 38 0 0,0-1 0 0 0,1 1 0 0 0,-1-1 0 0 0,0 1 0 0 0,1 0 0 0 0,-1-1 0 0 0,1 1-1 0 0,-1-1 1 0 0,0 1 0 0 0,1 0 0 0 0,-1-1 0 0 0,1 1 0 0 0,-1 0 0 0 0,1-1 0 0 0,-1 1 0 0 0,1 0 0 0 0,-1 0 0 0 0,1 0 0 0 0,0-1 0 0 0,-1 1 0 0 0,1 0 0 0 0,-1 0 0 0 0,1 0 0 0 0,-1 0 0 0 0,1 0 0 0 0,0 0 0 0 0,-1 0 0 0 0,1 0 0 0 0,-1 0-1 0 0,1 0 1 0 0,-1 1 0 0 0,1-1 0 0 0,-1 0 0 0 0,1 0 0 0 0,-1 0 0 0 0,1 1 0 0 0,-1-1 0 0 0,1 0 0 0 0,-1 1 0 0 0,1-1 0 0 0,-1 0 0 0 0,1 1 0 0 0,-1-1 0 0 0,0 1 0 0 0,1-1 0 0 0,-1 0 0 0 0,1 1 0 0 0,-1-1 0 0 0,0 1 0 0 0,0-1-1 0 0,1 1 1 0 0,-1-1 0 0 0,0 1 0 0 0,0 0 0 0 0,0-1 0 0 0,0 1 0 0 0,1-1-38 0 0,-1 0-10 0 0,0-1-1 0 0,0 0 0 0 0,0 0 1 0 0,0 0-1 0 0,0 0 0 0 0,1 1 1 0 0,-1-1-1 0 0,0 0 1 0 0,0 0-1 0 0,1 0 0 0 0,-1 1 1 0 0,1-1-1 0 0,-1 0 0 0 0,1 1 1 0 0,-1-1-1 0 0,1 0 1 0 0,-1 1-1 0 0,1-1 0 0 0,0 1 1 0 0,-1-1-1 0 0,1 1 0 0 0,0-1 1 0 0,-1 1-1 0 0,1-1 1 0 0,0 1-1 0 0,0 0 0 0 0,-1-1 1 0 0,1 1-1 0 0,0 0 0 0 0,0 0 1 0 0,0-1-1 0 0,-1 1 0 0 0,1 0 1 0 0,0 0-1 0 0,0 0 1 0 0,0 0-1 0 0,0 0 0 0 0,-1 0 1 0 0,1 0-1 0 0,0 1 0 0 0,0-1 1 0 0,0 0-1 0 0,0 0 1 0 0,-1 1-1 0 0,1-1 0 0 0,0 0 1 0 0,0 1-1 0 0,-1-1 0 0 0,1 1 1 0 0,0-1-1 0 0,-1 1 1 0 0,1-1-1 0 0,0 1 11 0 0,1 0 36 0 0,0 0 1 0 0,1 0-1 0 0,-1 1 1 0 0,0-1-1 0 0,0 1 1 0 0,0-1-1 0 0,0 1 1 0 0,0 0-1 0 0,0-1 1 0 0,-1 1-1 0 0,1 0 1 0 0,-1 0-1 0 0,1 1 1 0 0,-1-1-1 0 0,0 0 1 0 0,1 0-1 0 0,-1 1 1 0 0,0-1-1 0 0,-1 0 1 0 0,1 1-1 0 0,0-1 1 0 0,-1 1-1 0 0,1-1 1 0 0,-1 1-1 0 0,0 0 1 0 0,0-1-1 0 0,0 1 1 0 0,0-1-1 0 0,0 1 0 0 0,-1-1 1 0 0,1 1-1 0 0,-1-1 1 0 0,1 1-1 0 0,-1-1 1 0 0,0 1-1 0 0,0-1 1 0 0,0 0-1 0 0,-1 1 1 0 0,1-1-1 0 0,0 0 1 0 0,-1 0-1 0 0,1 0 1 0 0,-1 0-1 0 0,0 0 1 0 0,0 0-1 0 0,0-1 1 0 0,0 1-1 0 0,0-1 1 0 0,0 1-1 0 0,0-1 1 0 0,0 0-1 0 0,0 1 1 0 0,-1-1-1 0 0,1 0 1 0 0,-1-1-1 0 0,1 1 1 0 0,-1 0-1 0 0,1-1 1 0 0,-1 1-1 0 0,1-1 0 0 0,-3 0-35 0 0,-54-31-2685 0 0,58 27 264 0 0,6 0-3640 0 0</inkml:trace>
  <inkml:trace contextRef="#ctx0" brushRef="#br1" timeOffset="26604.471">1151 449 1172 0 0,'0'0'2713'0'0,"0"0"-1658"0"0,0 0-468 0 0,0 0 153 0 0,0 0-48 0 0,0 0-104 0 0,0 0 23 0 0,0 0-66 0 0,0 0-163 0 0,-12 7 627 0 0,9-6 2099 0 0,33-54-2066 0 0,-20 33-1048 0 0,0 1-1 0 0,2 1 1 0 0,0 0 0 0 0,0 0-1 0 0,2 2 1 0 0,0-1 0 0 0,1 2-1 0 0,12-10 7 0 0,-23 20 2 0 0,1-1 0 0 0,0 1 0 0 0,0 0 0 0 0,0 1 0 0 0,1-1-1 0 0,-1 1 1 0 0,1 0 0 0 0,0 1 0 0 0,0 0 0 0 0,0-1 0 0 0,1 2 0 0 0,-1-1-1 0 0,1 1 1 0 0,0 0 0 0 0,0 0 0 0 0,-1 1 0 0 0,1 0 0 0 0,0 0-1 0 0,0 1 1 0 0,0 0 0 0 0,0 0 0 0 0,0 0 0 0 0,0 1 0 0 0,0 0 0 0 0,0 1-1 0 0,0-1 1 0 0,0 1 0 0 0,-1 1 0 0 0,1-1 0 0 0,-1 1 0 0 0,0 0 0 0 0,0 0-1 0 0,0 1 1 0 0,0 0 0 0 0,0 0 0 0 0,3 4-2 0 0,126 293 2235 0 0,-130-324 122 0 0,-5-21-2925 0 0,30 70 132 0 0,-28-24 476 0 0,0 0 0 0 0,0-1 0 0 0,0 1 0 0 0,-1 0 0 0 0,1 0 0 0 0,-1 0 0 0 0,1 0 0 0 0,-1 0 0 0 0,0 0 0 0 0,0 1 0 0 0,0-1 0 0 0,0 0 0 0 0,0 1 0 0 0,0-1 0 0 0,-1 0 0 0 0,1 1 0 0 0,-1-1 0 0 0,1 1 0 0 0,-1-1 0 0 0,0 1 0 0 0,0-1 0 0 0,0 1 0 0 0,-1-1 0 0 0,1 1 0 0 0,-1-1 0 0 0,1 1 0 0 0,-1-1 0 0 0,0 1 0 0 0,0-1 0 0 0,0 0 0 0 0,0 0 0 0 0,0 1 0 0 0,0-1 0 0 0,0 0 0 0 0,-1 0 0 0 0,0 0 0 0 0,1 0 0 0 0,-1-1 0 0 0,0 1 0 0 0,0 0 0 0 0,1-1 0 0 0,-2 1 0 0 0,1-1 0 0 0,0 1 0 0 0,0-1 0 0 0,0 0 0 0 0,0 0 0 0 0,-1 0 0 0 0,0 0-40 0 0,-85-20 854 0 0,38-9-3523 0 0,50 26-325 0 0,7 0-4360 0 0</inkml:trace>
  <inkml:trace contextRef="#ctx0" brushRef="#br1" timeOffset="31260.598">1867 483 5653 0 0,'0'0'4781'0'0,"0"0"-3662"0"0,0 0-941 0 0,0 0 477 0 0,0 0 589 0 0,0 0-83 0 0,0 0-325 0 0,0 0-301 0 0,0 0-239 0 0,-1-34 282 0 0,1 24-611 0 0,1 0-1 0 0,0 0 1 0 0,0 0 0 0 0,1 0-1 0 0,0 0 1 0 0,1 0-1 0 0,0 1 1 0 0,1-1-1 0 0,0 1 1 0 0,0 0 0 0 0,1 0-1 0 0,0 0 1 0 0,0 1-1 0 0,1 0 1 0 0,0 0-1 0 0,1 0 1 0 0,0 1 0 0 0,0 0-1 0 0,0 0 1 0 0,1 0-1 0 0,0 1 1 0 0,1 1-1 0 0,-1-1 1 0 0,1 1 0 0 0,0 1-1 0 0,0 0 1 0 0,0 0-1 0 0,1 0 1 0 0,-1 2-1 0 0,1-1 1 0 0,0 1 0 0 0,0 0-1 0 0,0 1 1 0 0,0 0-1 0 0,0 1 1 0 0,0 0 0 0 0,0 0-1 0 0,5 2 34 0 0,-6 3 25 0 0,-1-1 0 0 0,0 2 0 0 0,0-1 0 0 0,-1 1 0 0 0,1 0-1 0 0,-1 1 1 0 0,0 0 0 0 0,-1 0 0 0 0,0 1 0 0 0,0-1 0 0 0,0 1 0 0 0,-1 0 0 0 0,-1 1 0 0 0,1-1 0 0 0,-1 1-1 0 0,0 0 1 0 0,-1 0 0 0 0,0 0 0 0 0,-1 1 0 0 0,0-1 0 0 0,0 1 0 0 0,-1 5-25 0 0,12 27 148 0 0,61 152 1246 0 0,-52-255 766 0 0,-1 93-2894 0 0,-20-30 768 0 0,1 0-1 0 0,-1 0 1 0 0,1 0 0 0 0,-1 0-1 0 0,1 0 1 0 0,-1 0 0 0 0,0 0 0 0 0,0 0-1 0 0,0 1 1 0 0,-1-1 0 0 0,1 0 0 0 0,0 1-1 0 0,-1-1 1 0 0,0 0 0 0 0,1 1 0 0 0,-1-1-1 0 0,0 1 1 0 0,0-1 0 0 0,0 0 0 0 0,-1 1-1 0 0,1-1 1 0 0,0 1 0 0 0,-1-1-1 0 0,0 0 1 0 0,1 1 0 0 0,-1-1 0 0 0,0 0-1 0 0,0 0 1 0 0,0 0 0 0 0,-1 0 0 0 0,1 0-1 0 0,-1 0 1 0 0,1 0 0 0 0,-1 0 0 0 0,1 0-1 0 0,-1 0 1 0 0,0-1 0 0 0,0 1 0 0 0,0-1-1 0 0,0 0 1 0 0,0 1 0 0 0,0-1-1 0 0,0 0 1 0 0,0 0 0 0 0,-1 0 0 0 0,1 0-1 0 0,0-1 1 0 0,-1 1 0 0 0,1-1 0 0 0,0 1-1 0 0,-1-1 1 0 0,1 0 0 0 0,-1 0 0 0 0,1 0-1 0 0,0 0 1 0 0,-1 0 0 0 0,1-1 0 0 0,-1 1-1 0 0,1-1 1 0 0,-2 0-34 0 0,-52-16-374 0 0,25-3-3346 0 0,26 13-1790 0 0,6-3-5644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35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290 258 7461 0 0,'0'0'1419'0'0,"0"0"943"0"0,0 0-1064 0 0,0 0-733 0 0,0 0-158 0 0,-6 0-72 0 0,-107 61 2041 0 0,60-22-2009 0 0,51-38-518 0 0,-65 30 483 0 0,43-30-3114 0 0,7-13-4196 0 0,9-1-33 0 0</inkml:trace>
  <inkml:trace contextRef="#ctx0" brushRef="#br0" timeOffset="234.351">62 233 10317 0 0,'0'0'1257'0'0,"5"5"-567"0"0,109 169 4278 0 0,-84-135-5653 0 0,-15-32-2280 0 0,2-6-3472 0 0,1-4-708 0 0</inkml:trace>
  <inkml:trace contextRef="#ctx0" brushRef="#br0" timeOffset="765.795">573 5 12 0 0,'0'0'9280'0'0,"0"0"-6666"0"0,0 0-2150 0 0,0 0-9 0 0,0 0 177 0 0,0 0 32 0 0,0 0 19 0 0,0 0-136 0 0,0 0-247 0 0,1-4 725 0 0,19 250-347 0 0,-20-189 179 0 0,-15-94 790 0 0,13 35-1717 0 0,0 0 0 0 0,0 0 0 0 0,0 0 0 0 0,0 0 1 0 0,-1 0-1 0 0,1 0 0 0 0,-1 0 0 0 0,1 1 0 0 0,-1-1 1 0 0,1 1-1 0 0,-1 0 0 0 0,0 0 0 0 0,0 0 0 0 0,1 0 1 0 0,-1 0-1 0 0,0 1 0 0 0,0-1 0 0 0,0 1 0 0 0,0 0 1 0 0,0-1-1 0 0,0 2 0 0 0,0-1 0 0 0,0 0 0 0 0,0 0 1 0 0,0 1-1 0 0,0 0 0 0 0,0 0 0 0 0,0-1 0 0 0,1 2 1 0 0,-1-1-1 0 0,0 0 0 0 0,1 0 0 0 0,-2 1 70 0 0,2-1 22 0 0,0 0 0 0 0,0 0 0 0 0,0 0-1 0 0,-1 0 1 0 0,1 1 0 0 0,0-1 0 0 0,0 1-1 0 0,1-1 1 0 0,-1 1 0 0 0,0 0 0 0 0,0-1-1 0 0,1 1 1 0 0,-1 0 0 0 0,1 0 0 0 0,0 0-1 0 0,-1 0 1 0 0,1 0 0 0 0,0 1 0 0 0,0-1-1 0 0,0 0 1 0 0,1 0 0 0 0,-1 1 0 0 0,0-1-1 0 0,1 1 1 0 0,0-1 0 0 0,-1 0 0 0 0,1 1-1 0 0,0-1 1 0 0,0 1 0 0 0,1-1 0 0 0,-1 1-1 0 0,0-1 1 0 0,1 0 0 0 0,-1 1 0 0 0,1-1-1 0 0,0 0 1 0 0,0 1 0 0 0,0-1 0 0 0,0 0-1 0 0,0 0 1 0 0,1 0 0 0 0,-1 0 0 0 0,0 0-1 0 0,1 0 1 0 0,0 0 0 0 0,-1 0 0 0 0,1-1 0 0 0,0 1-1 0 0,0-1 1 0 0,0 1 0 0 0,0-1 0 0 0,0 0-1 0 0,0 0 1 0 0,0 0-22 0 0,100 21 701 0 0,-32-22-6398 0 0,-46-3-919 0 0</inkml:trace>
  <inkml:trace contextRef="#ctx0" brushRef="#br0" timeOffset="1234.431">869 52 12765 0 0,'0'0'1285'0'0,"0"0"-930"0"0,1 6-437 0 0,2 231 3293 0 0,-4-193-2765 0 0,1-43-448 0 0,0-1-1 0 0,1 1 0 0 0,-1-1 1 0 0,0 1-1 0 0,1-1 0 0 0,-1 1 1 0 0,0-1-1 0 0,1 1 0 0 0,-1-1 1 0 0,1 1-1 0 0,-1-1 0 0 0,1 1 1 0 0,-1-1-1 0 0,1 0 0 0 0,-1 1 1 0 0,1-1-1 0 0,-1 0 0 0 0,1 1 1 0 0,-1-1-1 0 0,1 0 0 0 0,-1 0 1 0 0,1 0-1 0 0,0 1 0 0 0,-1-1 1 0 0,1 0-1 0 0,-1 0 1 0 0,1 0-1 0 0,0 0 0 0 0,-1 0 1 0 0,1 0-1 0 0,0 0 0 0 0,-1 0 1 0 0,1 0-1 0 0,-1-1 0 0 0,1 1 1 0 0,0 0-1 0 0,-1 0 0 0 0,1 0 1 0 0,-1-1-1 0 0,1 1 0 0 0,-1 0 1 0 0,1-1-1 0 0,-1 1 0 0 0,1 0 1 0 0,-1-1-1 0 0,1 1 0 0 0,-1-1 1 0 0,1 1-1 0 0,-1-1 0 0 0,0 1 1 0 0,1-1-1 0 0,-1 1 1 0 0,0-1-1 0 0,1 1 0 0 0,-1-1 1 0 0,0 1-1 0 0,0-1 0 0 0,0 0 1 0 0,1 1-1 0 0,-1-1 0 0 0,0 1 1 0 0,0-1-1 0 0,0 0 3 0 0,18-24-447 0 0,-17 23 439 0 0,-1 0 0 0 0,1 0 0 0 0,0 0 0 0 0,0-1 1 0 0,0 1-1 0 0,0 0 0 0 0,0 0 0 0 0,1 0 0 0 0,-1 0 0 0 0,1 1 1 0 0,-1-1-1 0 0,1 0 0 0 0,-1 1 0 0 0,1-1 0 0 0,0 1 1 0 0,0-1-1 0 0,0 1 0 0 0,0 0 0 0 0,0-1 0 0 0,0 1 0 0 0,0 1 1 0 0,0-1-1 0 0,0 0 0 0 0,1 0 0 0 0,-1 1 0 0 0,0-1 0 0 0,1 1 1 0 0,-1 0-1 0 0,0 0 0 0 0,1-1 0 0 0,-1 2 0 0 0,0-1 0 0 0,1 0 1 0 0,-1 0-1 0 0,0 1 0 0 0,1-1 0 0 0,-1 1 0 0 0,0 0 1 0 0,0 0-1 0 0,0 0 0 0 0,2 0 8 0 0,1 4 93 0 0,1 0 1 0 0,-1 0 0 0 0,0 0-1 0 0,-1 1 1 0 0,1 0 0 0 0,-1 0-1 0 0,0 0 1 0 0,-1 0-1 0 0,1 1 1 0 0,-1-1 0 0 0,-1 1-1 0 0,1 0 1 0 0,-1 0-1 0 0,0 0 1 0 0,-1 0 0 0 0,1 0-1 0 0,-2 0 1 0 0,1 4-94 0 0,4 16-224 0 0,4-10-1713 0 0,2-9-6859 0 0,2-8 1023 0 0</inkml:trace>
  <inkml:trace contextRef="#ctx0" brushRef="#br0" timeOffset="1468.95">1300 553 14821 0 0,'-6'0'714'0'0,"-336"-36"1549"0"0,-76 2-4093 0 0,404 30 170 0 0,16 2-5281 0 0,9 1 458 0 0</inkml:trace>
  <inkml:trace contextRef="#ctx0" brushRef="#br0" timeOffset="2625.46">722 609 8897 0 0,'0'0'1119'0'0,"0"0"-712"0"0,0 0-114 0 0,0 0 303 0 0,0 0 92 0 0,0 0-326 0 0,0 0-207 0 0,0 0 373 0 0,2 9 421 0 0,19 285 3123 0 0,-27-303-4083 0 0,0 1 0 0 0,0 0 0 0 0,-1 0 0 0 0,0 1 0 0 0,0 0 0 0 0,-1 0 0 0 0,0 0 0 0 0,0 1 0 0 0,-1 1 0 0 0,0-1 0 0 0,0 1 0 0 0,0 1 0 0 0,0 0 0 0 0,-1 0 0 0 0,0 0 0 0 0,0 2 0 0 0,0-1 0 0 0,0 1 11 0 0,7 4 52 0 0,0-1 1 0 0,0 1-1 0 0,0 0 1 0 0,0 0 0 0 0,0 0-1 0 0,0 1 1 0 0,1-1-1 0 0,-1 0 1 0 0,1 1-1 0 0,0 0 1 0 0,-1 0 0 0 0,1 0-1 0 0,1 0 1 0 0,-1 0-1 0 0,0 0 1 0 0,1 0 0 0 0,-1 0-1 0 0,1 1 1 0 0,0-1-1 0 0,0 1 1 0 0,1-1-1 0 0,-1 1 1 0 0,1-1 0 0 0,-1 1-1 0 0,1-1 1 0 0,0 1-1 0 0,0-1 1 0 0,1 1 0 0 0,-1-1-1 0 0,1 1 1 0 0,0-1-1 0 0,0 1 1 0 0,0-1-1 0 0,0 0 1 0 0,0 1 0 0 0,1-1-1 0 0,0 0 1 0 0,-1 0-1 0 0,1 0 1 0 0,0 0 0 0 0,1 0-1 0 0,-1-1 1 0 0,0 1-1 0 0,1-1 1 0 0,2 3-53 0 0,69 17-583 0 0,-20-23-5932 0 0,-26-4-1152 0 0</inkml:trace>
  <inkml:trace contextRef="#ctx0" brushRef="#br0" timeOffset="3016.207">947 917 13937 0 0,'0'0'985'0'0,"0"0"-1168"0"0,0 0 456 0 0,0 0 115 0 0,0 0-6 0 0,0 0-119 0 0,0 0-142 0 0,-19-14 624 0 0,19 13-762 0 0,0 0-1 0 0,0 0 1 0 0,0 1-1 0 0,0-1 1 0 0,0 0 0 0 0,0 1-1 0 0,0-1 1 0 0,1 0 0 0 0,-1 1-1 0 0,0-1 1 0 0,0 0 0 0 0,1 1-1 0 0,-1-1 1 0 0,0 1-1 0 0,1-1 1 0 0,-1 0 0 0 0,1 1-1 0 0,-1-1 1 0 0,1 1 0 0 0,-1-1-1 0 0,1 1 1 0 0,-1 0 0 0 0,1-1-1 0 0,-1 1 1 0 0,1-1-1 0 0,0 1 1 0 0,-1 0 0 0 0,1 0-1 0 0,0-1 1 0 0,-1 1 0 0 0,1 0-1 0 0,0 0 1 0 0,-1 0 0 0 0,1 0-1 0 0,0 0 1 0 0,0 0-1 0 0,-1 0 1 0 0,1 0 0 0 0,0 0-1 0 0,-1 0 1 0 0,1 0 0 0 0,0 0-1 0 0,-1 0 1 0 0,1 0 0 0 0,0 1-1 0 0,-1-1 1 0 0,1 0-1 0 0,0 1 1 0 0,-1-1 0 0 0,1 0-1 0 0,-1 1 1 0 0,1-1 0 0 0,-1 1-1 0 0,1-1 1 0 0,-1 1 0 0 0,1-1-1 0 0,-1 1 1 0 0,1-1 0 0 0,-1 1-1 0 0,1-1 1 0 0,-1 1-1 0 0,0 0 1 0 0,1 0 17 0 0,35 32 461 0 0,-2 46 1405 0 0,-31-79-1851 0 0,-1 0 0 0 0,1-1 1 0 0,-1 1-1 0 0,1-1 0 0 0,-1 0 0 0 0,0 0 0 0 0,1 0 0 0 0,-1 0 0 0 0,0 0 0 0 0,0 0 0 0 0,0-1 0 0 0,0 1 0 0 0,0-1 0 0 0,0 1 0 0 0,0-1 0 0 0,0 0 0 0 0,-1 0 1 0 0,1 0-1 0 0,-1 0 0 0 0,1 0 0 0 0,-1 0 0 0 0,0 0 0 0 0,1-1 0 0 0,-1 1 0 0 0,0-2-15 0 0,-1 3 8 0 0,0 0 0 0 0,0-1 0 0 0,0 1 1 0 0,0 0-1 0 0,1-1 0 0 0,-1 1 0 0 0,0 0 0 0 0,1 0 0 0 0,-1-1 0 0 0,1 1 0 0 0,-1 0 1 0 0,1 0-1 0 0,-1 0 0 0 0,1-1 0 0 0,0 1 0 0 0,0 0 0 0 0,0 0 0 0 0,-1 0 0 0 0,1 0 0 0 0,0 1 1 0 0,0-1-1 0 0,0 0 0 0 0,1 0 0 0 0,-1 0 0 0 0,0 1 0 0 0,0-1 0 0 0,0 1 0 0 0,0-1 1 0 0,1 1-1 0 0,-1-1 0 0 0,0 1 0 0 0,1 0 0 0 0,-1-1 0 0 0,0 1 0 0 0,1 0 0 0 0,-1 0 1 0 0,0 0-1 0 0,0 0 0 0 0,1 0 0 0 0,-1 0 0 0 0,0 1 0 0 0,1-1 0 0 0,-1 0 0 0 0,0 1 1 0 0,1-1-1 0 0,-1 1 0 0 0,0-1 0 0 0,0 1 0 0 0,0-1 0 0 0,0 1 0 0 0,1 0 0 0 0,-1 0 1 0 0,0 0-1 0 0,0 0 0 0 0,0-1 0 0 0,-1 1 0 0 0,1 0 0 0 0,0 1 0 0 0,0-1 0 0 0,0 1-8 0 0,40 46 752 0 0,-4-2-1511 0 0,-9-21-4289 0 0,-21-21-2688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25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0 6265 0 0,'0'0'4688'0'0,"0"0"-3191"0"0,0 0-1297 0 0,0 9 580 0 0,5 269 3477 0 0,-8-272-3066 0 0,-13-31-1667 0 0,15 23 463 0 0,0 0 0 0 0,0 0 1 0 0,0 0-1 0 0,0 0 0 0 0,-1 0 0 0 0,1 0 1 0 0,-1 1-1 0 0,1-1 0 0 0,-1 0 1 0 0,0 1-1 0 0,0-1 0 0 0,1 1 0 0 0,-1 0 1 0 0,0-1-1 0 0,0 1 0 0 0,0 0 1 0 0,-1 0-1 0 0,1 0 0 0 0,0 1 0 0 0,0-1 1 0 0,0 0-1 0 0,-1 1 0 0 0,1 0 1 0 0,0-1-1 0 0,-1 1 0 0 0,1 0 0 0 0,0 0 1 0 0,-1 0-1 0 0,1 1 0 0 0,0-1 1 0 0,-1 0-1 0 0,1 1 0 0 0,0 0 0 0 0,0-1 1 0 0,0 1-1 0 0,-1 0 0 0 0,1 0 1 0 0,0 0-1 0 0,0 0 0 0 0,0 1 0 0 0,0-1 1 0 0,1 1-1 0 0,-1-1 0 0 0,0 1 1 0 0,1-1-1 0 0,-1 1 0 0 0,1 0 0 0 0,-1 0 1 0 0,1 0-1 0 0,0 0 0 0 0,-1 0 1 0 0,1 0-1 0 0,0 0 0 0 0,1 0 0 0 0,-1 0 1 0 0,0 1-1 0 0,0 0 13 0 0,2 0 59 0 0,0 0-1 0 0,-1-1 1 0 0,1 1 0 0 0,0 0-1 0 0,0 0 1 0 0,0-1 0 0 0,1 1-1 0 0,-1 0 1 0 0,1-1 0 0 0,-1 1 0 0 0,1-1-1 0 0,0 0 1 0 0,0 0 0 0 0,0 0-1 0 0,0 0 1 0 0,0 0 0 0 0,1 0-1 0 0,-1 0 1 0 0,1 0 0 0 0,-1-1-1 0 0,1 0 1 0 0,-1 1 0 0 0,1-1 0 0 0,0 0-1 0 0,0 0 1 0 0,-1 0 0 0 0,1-1-1 0 0,0 1 1 0 0,0-1 0 0 0,0 1-1 0 0,0-1 1 0 0,0 0 0 0 0,0 0-1 0 0,0-1 1 0 0,0 1 0 0 0,0 0 0 0 0,0-1-1 0 0,0 0-58 0 0,70-23-2741 0 0,-65 15-709 0 0,-6 1-2759 0 0,-1-5-1298 0 0</inkml:trace>
  <inkml:trace contextRef="#ctx0" brushRef="#br0" timeOffset="343.717">414 161 13637 0 0,'0'0'1106'0'0,"0"0"-1084"0"0,0 0 232 0 0,0 0 272 0 0,0 0-25 0 0,6 5-185 0 0,-2-1-261 0 0,0 0 1 0 0,0-1-1 0 0,0 1 0 0 0,0-1 0 0 0,1 0 1 0 0,-1 0-1 0 0,1-1 0 0 0,0 1 0 0 0,0-1 1 0 0,0 0-1 0 0,0 0 0 0 0,0-1 1 0 0,1 0-1 0 0,-1 0 0 0 0,0 0 0 0 0,1 0 1 0 0,-1-1-1 0 0,1 0 0 0 0,-1 0 0 0 0,1 0 1 0 0,-1-1-1 0 0,0 0 0 0 0,1 0 0 0 0,-1 0 1 0 0,0 0-1 0 0,0-1 0 0 0,0 0 0 0 0,0 0 1 0 0,0-1-1 0 0,0 1 0 0 0,0-1 0 0 0,-1 0 1 0 0,4-3-56 0 0,-7 3-55 0 0,0-1 1 0 0,0 1-1 0 0,0 0 1 0 0,0-1-1 0 0,-1 1 1 0 0,1-1-1 0 0,-1 1 1 0 0,0-1-1 0 0,0 1 1 0 0,0-1-1 0 0,-1 1 1 0 0,1 0-1 0 0,-1-1 1 0 0,0 1-1 0 0,0-1 1 0 0,0 1-1 0 0,0 0 1 0 0,0 0-1 0 0,-1 0 1 0 0,0 0-1 0 0,1 0 1 0 0,-1 0-1 0 0,0 0 1 0 0,0 0-1 0 0,-1 1 1 0 0,1-1-1 0 0,-1 1 1 0 0,1-1-1 0 0,-1 1 1 0 0,0 0-1 0 0,0 0 1 0 0,0 1-1 0 0,0-1 1 0 0,0 0-1 0 0,0 1 1 0 0,0 0 0 0 0,0 0-1 0 0,-1 0 1 0 0,1 0-1 0 0,0 0 1 0 0,-1 0-1 0 0,1 1 1 0 0,-1 0-1 0 0,0 0 55 0 0,1 3 60 0 0,-1 0-1 0 0,1 1 1 0 0,0-1-1 0 0,0 1 1 0 0,1 0-1 0 0,-1 0 1 0 0,1 0-1 0 0,0 0 1 0 0,0 0-1 0 0,0 0 1 0 0,0 1-1 0 0,1-1 1 0 0,0 0-1 0 0,-1 1 1 0 0,2 0-1 0 0,-1-1 1 0 0,1 1-1 0 0,-1-1 1 0 0,1 1-1 0 0,0 0 1 0 0,1 2-60 0 0,-3 11 231 0 0,-14 177-106 0 0,23-182-1912 0 0,6-6-3421 0 0,-4-5-859 0 0</inkml:trace>
  <inkml:trace contextRef="#ctx0" brushRef="#br0" timeOffset="591.894">645 325 11453 0 0,'0'0'2032'0'0,"0"0"-988"0"0,0 0-932 0 0,0 0 4 0 0,0 0 284 0 0,-42-1 220 0 0,19 1-156 0 0,-3 0-360 0 0,-3 0-104 0 0,2 0-468 0 0,-2 2-1108 0 0,11-2-1480 0 0,-7 0-4261 0 0</inkml:trace>
  <inkml:trace contextRef="#ctx0" brushRef="#br0" timeOffset="841.868">748 513 12853 0 0,'0'0'253'0'0,"-6"1"-129"0"0,-444-8 3509 0 0,188-6-4088 0 0,233 0-1968 0 0,29 1-5763 0 0,7 9 3431 0 0</inkml:trace>
  <inkml:trace contextRef="#ctx0" brushRef="#br0" timeOffset="1488.555">323 613 6081 0 0,'0'0'1202'0'0,"0"0"151"0"0,0 0 312 0 0,0 0-32 0 0,0 0-334 0 0,0 0-326 0 0,0 0-568 0 0,0 0-151 0 0,0 0 2 0 0,0 8 320 0 0,32 267 2288 0 0,-150-359-4112 0 0,116 84 1280 0 0,-1 0 0 0 0,1 0-1 0 0,0 0 1 0 0,-1 0 0 0 0,1 0 0 0 0,-1 1 0 0 0,1-1 0 0 0,0 1 0 0 0,-1 0-1 0 0,1 0 1 0 0,0 0 0 0 0,0 0 0 0 0,0 0 0 0 0,-1 0 0 0 0,1 0-1 0 0,0 1 1 0 0,1-1 0 0 0,-1 1 0 0 0,0-1 0 0 0,0 1 0 0 0,1 0 0 0 0,-1 0-1 0 0,1 0 1 0 0,-1 0 0 0 0,1 0 0 0 0,0 0 0 0 0,0 0 0 0 0,0 0-1 0 0,0 0 1 0 0,0 1 0 0 0,0-1 0 0 0,1 0 0 0 0,-1 1 0 0 0,1-1-1 0 0,-1 1 1 0 0,1-1 0 0 0,0 0 0 0 0,0 1 0 0 0,0-1 0 0 0,0 1 0 0 0,1-1-1 0 0,-1 0 1 0 0,1 1 0 0 0,-1-1 0 0 0,1 0 0 0 0,0 1 0 0 0,0-1-1 0 0,0 0 1 0 0,0 0 0 0 0,0 0 0 0 0,0 0 0 0 0,1 0 0 0 0,-1 0 0 0 0,1 0-1 0 0,0 0 1 0 0,-1 0 0 0 0,1-1 0 0 0,0 1 0 0 0,0-1 0 0 0,0 1-1 0 0,0-1 1 0 0,0 0 0 0 0,2 1-32 0 0,113 14 1348 0 0,-40-33-6842 0 0,-57 7-1742 0 0</inkml:trace>
  <inkml:trace contextRef="#ctx0" brushRef="#br0" timeOffset="2004.101">611 860 9125 0 0,'0'0'589'0'0,"0"0"-350"0"0,0 0 80 0 0,0 0 313 0 0,0 0 186 0 0,0 0-36 0 0,0 0 11 0 0,16 15 2205 0 0,-14-14-2990 0 0,0-1-1 0 0,0 1 0 0 0,0-1 0 0 0,0 0 0 0 0,1 0 0 0 0,-1 0 0 0 0,0 0 0 0 0,0 0 0 0 0,0-1 1 0 0,0 1-1 0 0,0-1 0 0 0,0 1 0 0 0,0-1 0 0 0,0 0 0 0 0,0 0 0 0 0,0 0 0 0 0,0 0 0 0 0,0 0 1 0 0,0 0-1 0 0,-1 0 0 0 0,1-1 0 0 0,0 1 0 0 0,-1-1 0 0 0,1 1 0 0 0,-1-1 0 0 0,0 1 0 0 0,0-1 1 0 0,1 0-1 0 0,-1 0 0 0 0,0 0 0 0 0,0 1 0 0 0,0-1 0 0 0,-1 0 0 0 0,1 0 0 0 0,0-1 0 0 0,-1 1 0 0 0,0 0 1 0 0,1 0-1 0 0,-1 0 0 0 0,0 0 0 0 0,0 0 0 0 0,0 0 0 0 0,0 0 0 0 0,0-1 0 0 0,-1 1 0 0 0,1 0 1 0 0,-1 0-1 0 0,1 0 0 0 0,-1 0 0 0 0,0 0 0 0 0,0 0 0 0 0,0 0 0 0 0,0 0 0 0 0,0 1 0 0 0,0-1 1 0 0,0 0-1 0 0,-1 1 0 0 0,1-1 0 0 0,-1 0-7 0 0,4 3 27 0 0,0 0 0 0 0,-1 0 0 0 0,1 1 1 0 0,0-1-1 0 0,-1 1 0 0 0,1-1 0 0 0,-1 1 0 0 0,1 0 0 0 0,-1-1 1 0 0,0 1-1 0 0,0 0 0 0 0,0 0 0 0 0,0 0 0 0 0,0 0 1 0 0,0 0-1 0 0,0 0 0 0 0,-1 0 0 0 0,1 0 0 0 0,-1 0 0 0 0,1 0 1 0 0,-1 0-1 0 0,0 1 0 0 0,0-1 0 0 0,0 0 0 0 0,0 0 1 0 0,0 0-1 0 0,-1 0 0 0 0,1 1 0 0 0,-1-1 0 0 0,1 0 0 0 0,-1 0 1 0 0,0 0-1 0 0,0 0 0 0 0,1 0 0 0 0,-2 0 0 0 0,1-1 0 0 0,0 1 1 0 0,0 0-1 0 0,0 0 0 0 0,-1-1 0 0 0,1 1 0 0 0,-1-1 1 0 0,0 1-1 0 0,1-1 0 0 0,-1 1 0 0 0,0-1 0 0 0,0 0 0 0 0,0 0 1 0 0,1 0-1 0 0,-1 0 0 0 0,0 0 0 0 0,0-1 0 0 0,-1 1 1 0 0,1-1-1 0 0,0 1 0 0 0,0-1 0 0 0,0 0 0 0 0,0 1 0 0 0,0-1 1 0 0,-1 0-1 0 0,1 0 0 0 0,0-1 0 0 0,0 1 0 0 0,-1-1-27 0 0,33-1 509 0 0,-29 2-533 0 0,1-1 1 0 0,0 1 0 0 0,-1 0-1 0 0,1-1 1 0 0,0 1 0 0 0,0 0 0 0 0,0 0-1 0 0,-1 0 1 0 0,1 0 0 0 0,0 1-1 0 0,0-1 1 0 0,-1 0 0 0 0,1 1-1 0 0,0-1 1 0 0,-1 1 0 0 0,1 0 0 0 0,0-1-1 0 0,-1 1 1 0 0,1 0 0 0 0,-1 0-1 0 0,1 0 1 0 0,-1 0 0 0 0,1 0-1 0 0,-1 0 1 0 0,0 1 0 0 0,0-1-1 0 0,0 0 1 0 0,1 1 0 0 0,-1-1 0 0 0,0 1-1 0 0,-1-1 1 0 0,1 1 0 0 0,0-1-1 0 0,0 2 24 0 0,4 6 156 0 0,-1 0-1 0 0,0-1 0 0 0,-1 1 1 0 0,0 1-1 0 0,0-1 0 0 0,-1 1 1 0 0,0-1-1 0 0,0 1 0 0 0,-1-1 1 0 0,-1 1-1 0 0,1 0 0 0 0,-2-1 1 0 0,1 1-1 0 0,-2 5-155 0 0,1-12-57 0 0,1 1 1 0 0,-1 0-1 0 0,0-1 0 0 0,0 1 1 0 0,-1-1-1 0 0,1 1 0 0 0,-1-1 1 0 0,1 0-1 0 0,-1 0 0 0 0,0 0 1 0 0,0 1-1 0 0,-1-2 1 0 0,1 1-1 0 0,-1 0 0 0 0,1 0 1 0 0,-1-1-1 0 0,0 0 0 0 0,0 1 1 0 0,0-1-1 0 0,0 0 0 0 0,0 0 1 0 0,0-1-1 0 0,-1 1 0 0 0,1-1 1 0 0,-1 0-1 0 0,1 1 0 0 0,-1-2 1 0 0,1 1-1 0 0,-1 0 1 0 0,0-1-1 0 0,0 1 0 0 0,1-1 1 0 0,-1 0-1 0 0,0 0 0 0 0,1-1 1 0 0,-1 1-1 0 0,0-1 0 0 0,-1 0 57 0 0,-13-6-5076 0 0,1-11-7172 0 0</inkml:trace>
  <inkml:trace contextRef="#ctx0" brushRef="#br0" timeOffset="2425.933">1067 416 9005 0 0,'0'0'1816'0'0,"0"0"-1163"0"0,0 0-41 0 0,-2 6 281 0 0,-38 86 2413 0 0,-34-15-3487 0 0,64-74-1714 0 0,4-6-2227 0 0,2-2-1573 0 0</inkml:trace>
  <inkml:trace contextRef="#ctx0" brushRef="#br0" timeOffset="2675.902">965 447 13281 0 0,'0'0'1208'0'0,"0"0"-868"0"0,33 35 140 0 0,-22-17 188 0 0,2 2-63 0 0,2 0-45 0 0,-2 0-88 0 0,-1 2-272 0 0,-3-3-116 0 0,0 1-84 0 0,1-4-332 0 0,-1-1-776 0 0,0-4-1153 0 0,3-6-4723 0 0</inkml:trace>
  <inkml:trace contextRef="#ctx0" brushRef="#br0" timeOffset="13707.271">673 800 4140 0 0,'0'0'1232'0'0,"0"0"-281"0"0,0 0-76 0 0,0 0-2 0 0,0 0-211 0 0,0 0-153 0 0,0 0-69 0 0,0 0-113 0 0,-1-29 3011 0 0,0 27-3330 0 0,1 1-1 0 0,-1 0 0 0 0,0 0 0 0 0,0 0 1 0 0,0 0-1 0 0,0 0 0 0 0,0 0 1 0 0,0 0-1 0 0,0 0 0 0 0,-1 0 0 0 0,1 1 1 0 0,0-1-1 0 0,0 0 0 0 0,-1 1 1 0 0,1-1-1 0 0,0 1 0 0 0,-1-1 0 0 0,1 1 1 0 0,-1 0-1 0 0,1 0 0 0 0,0-1 1 0 0,-1 1-1 0 0,1 0 0 0 0,-1 0 0 0 0,1 0 1 0 0,0 0-1 0 0,-1 1 0 0 0,1-1 1 0 0,-1 0-1 0 0,1 1 0 0 0,0-1 0 0 0,-1 1 1 0 0,1-1-1 0 0,0 1 0 0 0,-1 0 1 0 0,1-1-1 0 0,0 1 0 0 0,0 0 0 0 0,0 0 1 0 0,0 0-1 0 0,0 0 0 0 0,0 0 1 0 0,0 0-1 0 0,0 0 0 0 0,0 0 0 0 0,0 0 1 0 0,0 0-1 0 0,1 1 0 0 0,-1-1 1 0 0,0 0-1 0 0,1 1 0 0 0,-1-1 0 0 0,1 0 1 0 0,0 1-1 0 0,-1-1 0 0 0,1 1 1 0 0,0-1-1 0 0,0 1-7 0 0,-1-1 31 0 0,-1 1 0 0 0,1-1 0 0 0,0 1-1 0 0,0-1 1 0 0,0 1 0 0 0,0-1 0 0 0,1 1 0 0 0,-1 0 0 0 0,0 0 0 0 0,1-1-1 0 0,-1 1 1 0 0,1 0 0 0 0,-1 0 0 0 0,1-1 0 0 0,0 1 0 0 0,0 0 0 0 0,0 0-1 0 0,0 0 1 0 0,0 0 0 0 0,0-1 0 0 0,0 1 0 0 0,1 0 0 0 0,-1 0 0 0 0,1 0-1 0 0,-1-1 1 0 0,1 1 0 0 0,0 0 0 0 0,-1-1 0 0 0,1 1 0 0 0,0 0 0 0 0,0-1 0 0 0,0 1-1 0 0,0-1 1 0 0,1 0 0 0 0,-1 1 0 0 0,0-1 0 0 0,1 0 0 0 0,-1 0 0 0 0,1 0-1 0 0,-1 1 1 0 0,1-2 0 0 0,-1 1 0 0 0,1 0 0 0 0,0 0 0 0 0,-1 0 0 0 0,1-1-1 0 0,0 1 1 0 0,0-1 0 0 0,-1 0 0 0 0,1 1 0 0 0,0-1 0 0 0,1 0-31 0 0,19 13-844 0 0,-12 0-5015 0 0,-10-9-765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35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56 5777 0 0,'3'8'5122'0'0,"2"5"-4793"0"0,-1 1 0 0 0,0 0-1 0 0,-1 0 1 0 0,-1 0 0 0 0,0 0 0 0 0,-1 0 0 0 0,0 0-1 0 0,-1 0 1 0 0,-1 1 0 0 0,0-1 0 0 0,-1 0 0 0 0,0 0-329 0 0,-9-42-7574 0 0,10 16 2335 0 0</inkml:trace>
  <inkml:trace contextRef="#ctx0" brushRef="#br0" timeOffset="249.028">41 1 7717 0 0,'0'0'1218'0'0,"7"0"-659"0"0,64 24 1728 0 0,-70-24-2245 0 0,1 0-1 0 0,-1 1 1 0 0,1-1-1 0 0,-1 1 1 0 0,0-1-1 0 0,1 1 0 0 0,-1 0 1 0 0,0 0-1 0 0,0-1 1 0 0,0 1-1 0 0,1 0 1 0 0,-1 0-1 0 0,0 0 1 0 0,0 0-1 0 0,0 0 1 0 0,0 1-1 0 0,-1-1 0 0 0,1 0 1 0 0,0 0-1 0 0,0 1 1 0 0,-1-1-1 0 0,1 0 1 0 0,-1 1-1 0 0,1-1 1 0 0,-1 0-1 0 0,0 1 0 0 0,1-1 1 0 0,-1 1-1 0 0,0-1 1 0 0,0 1-1 0 0,0-1 1 0 0,0 0-1 0 0,0 1 1 0 0,0-1-1 0 0,0 1 1 0 0,-1-1-1 0 0,1 1 0 0 0,-1-1 1 0 0,1 0-1 0 0,-1 1 1 0 0,1-1-1 0 0,-1 0 1 0 0,0 1-1 0 0,1-1 1 0 0,-1 0-1 0 0,0 0 1 0 0,0 0-1 0 0,0 0 0 0 0,0 1 1 0 0,0-1-1 0 0,0-1 1 0 0,0 1-1 0 0,-1 0 1 0 0,1 0-1 0 0,0 0 1 0 0,-2 0-42 0 0,-36 13-1041 0 0,12-16-4165 0 0,15-2-814 0 0</inkml:trace>
  <inkml:trace contextRef="#ctx0" brushRef="#br0" timeOffset="501.482">426 203 1460 0 0,'0'0'5302'0'0,"0"0"-3539"0"0,0 0-1419 0 0,0 0 479 0 0,0 0 355 0 0,-6 1-12 0 0,-121 3 1555 0 0,46-30-7956 0 0,73 20 1325 0 0,1-6-1566 0 0</inkml:trace>
  <inkml:trace contextRef="#ctx0" brushRef="#br0" timeOffset="671.228">323 150 9201 0 0,'0'0'1545'0'0,"4"6"-824"0"0,28 104 3867 0 0,-43-57-5202 0 0,17-59-7949 0 0,4-7 1685 0 0</inkml:trace>
  <inkml:trace contextRef="#ctx0" brushRef="#br0" timeOffset="934.483">659 131 9913 0 0,'4'7'3836'0'0,"38"142"-1441"0"0,-51-222-10560 0 0,-1-62 6994 0 0,29 101 6811 0 0,17 41-3831 0 0,26 52-601 0 0,-61-57-1202 0 0,1-1 0 0 0,-1 0 0 0 0,0 1-1 0 0,0-1 1 0 0,0 1 0 0 0,-1-1 0 0 0,1 1 0 0 0,0-1 0 0 0,0 1 0 0 0,-1 0 0 0 0,1-1 0 0 0,-1 1 0 0 0,0 0 0 0 0,1-1 0 0 0,-1 1 0 0 0,0 0-1 0 0,0 0 1 0 0,0-1 0 0 0,0 1 0 0 0,0 0 0 0 0,-1 0 0 0 0,1-1 0 0 0,0 1 0 0 0,-1 0 0 0 0,0-1 0 0 0,1 1 0 0 0,-1 0 0 0 0,0-1 0 0 0,1 1-1 0 0,-1-1 1 0 0,0 1 0 0 0,0-1 0 0 0,0 0 0 0 0,-1 1 0 0 0,1-1 0 0 0,0 0 0 0 0,0 0 0 0 0,-1 0 0 0 0,1 0 0 0 0,-1 0 0 0 0,1 0 0 0 0,-1 0-1 0 0,1 0 1 0 0,-1 0 0 0 0,1-1 0 0 0,-1 1 0 0 0,0-1 0 0 0,1 1 0 0 0,-1-1 0 0 0,0 0 0 0 0,0 0 0 0 0,-1 1-6 0 0,-59-19-5279 0 0,50 10-19 0 0</inkml:trace>
  <inkml:trace contextRef="#ctx0" brushRef="#br0" timeOffset="1167.815">927 173 10153 0 0,'0'0'1063'0'0,"0"0"-679"0"0,0 0-39 0 0,0 0 135 0 0,3 7 20 0 0,-2-5-520 0 0,0 0 90 0 0,0-1 0 0 0,0 1 0 0 0,-1-1 0 0 0,1 1 0 0 0,0 0 0 0 0,-1-1 0 0 0,1 1 0 0 0,-1 0 0 0 0,1-1 0 0 0,-1 1 0 0 0,0 0 0 0 0,1 0 0 0 0,-1-1 0 0 0,0 1 0 0 0,0 0-1 0 0,-1 0 1 0 0,1-1 0 0 0,0 1 0 0 0,-1 0 0 0 0,1 0 0 0 0,0-1 0 0 0,-1 1 0 0 0,0-1 0 0 0,1 1 0 0 0,-1 0 0 0 0,0-1 0 0 0,0 1 0 0 0,0-1 0 0 0,0 1 0 0 0,0-1 0 0 0,0 0 0 0 0,-1 0-1 0 0,1 1 1 0 0,-1-1-70 0 0,10-37 2062 0 0,-4 30-2089 0 0,0 1-1 0 0,0-1 1 0 0,1 0 0 0 0,0 1-1 0 0,0 0 1 0 0,0 0 0 0 0,1 1-1 0 0,-1 0 1 0 0,1-1 0 0 0,0 2 0 0 0,1-1-1 0 0,-1 1 1 0 0,0 0 0 0 0,1 0-1 0 0,0 1 1 0 0,0 0 0 0 0,0 0-1 0 0,6-1 28 0 0,47 7-4312 0 0,-46 2-828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4:49.781"/>
    </inkml:context>
    <inkml:brush xml:id="br0">
      <inkml:brushProperty name="width" value="0.1" units="cm"/>
      <inkml:brushProperty name="height" value="0.6" units="cm"/>
      <inkml:brushProperty name="color" value="#00A0D7"/>
      <inkml:brushProperty name="inkEffects" value="pencil"/>
    </inkml:brush>
  </inkml:definitions>
  <inkml:trace contextRef="#ctx0" brushRef="#br0">2462 92 1800 297817 42485,'0'0'1460'0'0,"0"0"-1096"0"0,-5-6 340 0 0,-2-4-52-1817-536,-1-1-167 1817 536,-1-1-109 0 0,0 0 40 0 0,1 2 120 0 0,1 0 140 0 0,2 3-92-1000 237,2 1 0 1000-237,1 2 152 0 0,1 1-724 0 0,1 3-12 0 0,1 2-608 0 0,4 4 608 0 0,4 6 116 0 0,8 10 156 1000-237,9 9-52-1000 237,9 9-88 797 799,7 7-4-797-799,4 2 104 1020-263,1 1 324-185 1039,0-2 116-835-776,0-3-56 0 0,-4-5-76 1039-290,-4-5-144-167 1040,-5-5-52-872-750,-6-5-64 0 0,-2-2-36 1054-318,-1-2-40-147 1041,2 2-64-907-723,1 1 164 0 0,2 1-100 1067-347,1 0-104-128 1042,-1 1 12-939-695,-1-1-52 0 0,-1-1-60 1076-378,-2-2-12-1076 378,-3-1-40 0 0,-4-3-24 0 0,-4-3-12 0 0,-3-4 0 0 0,-5-2-52 0 0,-2-3-292 969 666,-3-2-472-969-666,-1-3 148 0 0,-3 0-736 0 0,-1-2-1264 0 0,-3-2-3217 0 0,0-1 4093 0 0</inkml:trace>
  <inkml:trace contextRef="#ctx0" brushRef="#br0" timeOffset="718.621">1328 633 3088 291609 46924,'0'0'1796'0'0,"0"0"-1796"0"0,0 0-12 0 0,0 0-276 0 0,0 0 288 0 0,0 0 184 0 0,0 0 416 0 0,0 0-39 0 0,0 0-53 0 0,0 0 168 0 0,1 3 296 0 0,1 3 144 0 0,6 4-184 0 0,8 9-236 0 0,11 9-64 1110-226,12 11-44-380 1081,13 9 80-730-855,8 8 84 1134-252,5 4 60-1134 252,3 2-76 1128-264,0-1-172-323 1083,-2-1-72 342-1111,-5-3-175-1147 292,-5-5-5 1140-305,-6-7-52-1140 305,-7-6 16 874 778,-9-8 32 280-1113,-6-7-44-1154 335,-6-5-44 0 0,-3-3-32 0 0,-2-1-92 1144-348,-1-2-32-206 1082,0 0-4-938-734,-2-1-60 0 0,-2-1-48 0 0,-1-3-100 0 0,-3-2-124 0 0,-2-1-224 0 0,-3-2-440 0 0,-2-2-585 961 724,0-1-1047-961-724,-1-1-2040 0 0,-1-1-1793 0 0,1 0 4961 0 0</inkml:trace>
  <inkml:trace contextRef="#ctx0" brushRef="#br0" timeOffset="1856.017">1267 57 628 287567 44632,'0'0'9649'0'0,"0"0"-8953"0"0,0 0-696 0 0,0 0-76-567-912,0 0-1112 567 912,0 0 812 0 0,0 0 376 567 912,8 9 844-567-912,11 12-32 1029-168,13 14-184-1029 168,12 12-164 0 0,9 9-144 614 896,5 4 12 442-1085,0-2 40-1056 189,-1-2-28 1055-200,-3-5 36-366 1066,-2-4-48 391-1090,-4-6-16-1080 224,-3-4-12 1077-235,-4-5-16-316 1068,-4-4-48 337-1094,-6-6-64-1098 261,-6-4-112 0 0,-4-3-64 1094-274,-4-3-316-1094 274,-2-2-364 0 0,-4-1-540 0 0,-4-3-764 831 796,-4-2 308-831-796,-6-1-1296 0 0,-7-5-3729 0 0,-1-1 6701 0 0</inkml:trace>
  <inkml:trace contextRef="#ctx0" brushRef="#br0" timeOffset="2373.656">0 594 13717 279184 48634,'0'0'1656'0'0,"0"0"-1656"0"0,6 5-140 0 0,7 6 140 0 0,9 7 468 0 0,9 8 148 1142-98,12 8 109-1142 98,10 7-153 1140-109,7 4 36-1140 109,4 2 8 1139-120,1 1-4-1139 120,0-2-120 1135-132,-1 0-88-1135 132,-3-3-124 1644 793,-3-1-112-1644-793,-5-5-92 1165-166,-7-4-76-4-11,-8-5 0-1161 177,-7-6-52 1157-190,-6-5-8-1157 190,-4-1-172 1153-202,-1-2-232-489 1090,-3-2-220-664-888,-1 0-300 1179-227,-2-2-768-1179 227,-3-2-2757 0 0,-3-2-4284 718 870,-2-4 5453-718-870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03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86 1292 0 0,'0'0'462'0'0,"0"0"308"0"0,0 0 850 0 0,0 0 1093 0 0,0 0-878 0 0,0 0-889 0 0,0 0-298 0 0,0 0-96 0 0,-30 6 2128 0 0,-1-5-1464 0 0,-141-12-817 0 0,164 7-2259 0 0,8-2-4278 0 0,7 0-929 0 0</inkml:trace>
  <inkml:trace contextRef="#ctx0" brushRef="#br0" timeOffset="250.146">219 19 10921 0 0,'0'0'2408'0'0,"0"0"-1656"0"0,0 0-704 0 0,0 0 168 0 0,0 0 340 0 0,-36-5 36 0 0,19 3-188 0 0,-4 0-232 0 0,-2 0-172 0 0,-2 1-8 0 0,0 1 0 0 0,3-1-616 0 0,1-1-780 0 0,3-1-1616 0 0,8 2-2881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13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33 260 0 0,'0'0'425'0'0,"0"0"130"0"0,0 0 13 0 0,0 0 683 0 0,0 0 2393 0 0,0 0-1864 0 0,0 0-892 0 0,0 0 157 0 0,-1-5 33 0 0,-2-17-136 0 0,3 16-84 0 0,27 243 2203 0 0,-147-310-3280 0 0,117 74 240 0 0,0 0-1 0 0,0 0 1 0 0,1 0 0 0 0,-1 0-1 0 0,1 0 1 0 0,-1 1 0 0 0,1-1-1 0 0,-1 1 1 0 0,1-1 0 0 0,0 1-1 0 0,0 0 1 0 0,0 0 0 0 0,0 0-1 0 0,0 0 1 0 0,0 1 0 0 0,0-1-1 0 0,1 0 1 0 0,-1 1 0 0 0,1-1-1 0 0,0 1 1 0 0,0-1 0 0 0,0 1-1 0 0,0 0 1 0 0,0 0 0 0 0,0-1-1 0 0,1 1 1 0 0,-1 0 0 0 0,1 0-1 0 0,0 0 1 0 0,0 0-1 0 0,0-1 1 0 0,0 1 0 0 0,1 0-1 0 0,-1 0 1 0 0,1 0 0 0 0,-1-1-1 0 0,1 1 1 0 0,0 0 0 0 0,0-1-1 0 0,0 1 1 0 0,1 0 0 0 0,-1-1-1 0 0,1 1 1 0 0,-1-1 0 0 0,1 0-1 0 0,0 0 1 0 0,0 0 0 0 0,0 0-1 0 0,0 0 1 0 0,0 0 0 0 0,2 1-21 0 0,120 6 833 0 0,-42-29-8735 0 0,-62 12 1717 0 0</inkml:trace>
  <inkml:trace contextRef="#ctx0" brushRef="#br0" timeOffset="421.83">386 215 15409 0 0,'0'0'16'0'0,"0"0"-629"0"0,0 0 685 0 0,0 0 268 0 0,0 0 75 0 0,0 0-24 0 0,0 0-69 0 0,-13-1-77 0 0,14 0-282 0 0,0-1 0 0 0,0 1 0 0 0,0 0 0 0 0,0 0 1 0 0,0-1-1 0 0,0 1 0 0 0,0 0 0 0 0,0 0 0 0 0,0 0 0 0 0,1 0 1 0 0,-1 0-1 0 0,0 0 0 0 0,1 0 0 0 0,-1 1 0 0 0,0-1 0 0 0,1 0 1 0 0,-1 1-1 0 0,1-1 0 0 0,-1 1 0 0 0,1 0 0 0 0,-1-1 0 0 0,1 1 0 0 0,0 0 1 0 0,-1 0-1 0 0,1 0 0 0 0,-1 0 0 0 0,1 0 0 0 0,0 0 0 0 0,-1 1 1 0 0,1-1-1 0 0,-1 0 0 0 0,1 1 0 0 0,-1-1 0 0 0,1 1 0 0 0,-1 0 0 0 0,0-1 1 0 0,1 1-1 0 0,-1 0 0 0 0,0 0 0 0 0,1 0 0 0 0,-1 0 0 0 0,0 0 1 0 0,0 0-1 0 0,0 0 0 0 0,0 0 0 0 0,0 1 0 0 0,0-1 0 0 0,0 0 1 0 0,0 1 36 0 0,49 66 1075 0 0,-57-2-123 0 0,22-100-979 0 0,22-27-72 0 0,-36 60 106 0 0,0 0 1 0 0,0 0 0 0 0,0 1 0 0 0,0-1 0 0 0,0 1 0 0 0,0-1 0 0 0,0 0 0 0 0,1 1 0 0 0,-1 0-1 0 0,0-1 1 0 0,0 1 0 0 0,0 0 0 0 0,1-1 0 0 0,-1 1 0 0 0,0 0 0 0 0,0 0 0 0 0,1 0 0 0 0,-1 0 0 0 0,0 0-1 0 0,0 1 1 0 0,1-1 0 0 0,-1 0 0 0 0,0 0 0 0 0,0 1 0 0 0,0-1 0 0 0,0 1 0 0 0,1-1 0 0 0,-1 1 0 0 0,0 0-1 0 0,0-1 1 0 0,0 1 0 0 0,0 0 0 0 0,0 0 0 0 0,0-1 0 0 0,0 1 0 0 0,-1 0 0 0 0,1 0 0 0 0,0 0-1 0 0,0 0 1 0 0,-1 0 0 0 0,1 0 0 0 0,-1 1 0 0 0,1-1 0 0 0,-1 0 0 0 0,1 0 0 0 0,-1 0 0 0 0,0 0 0 0 0,1 1-1 0 0,-1-1 1 0 0,0 0 0 0 0,0 0 0 0 0,0 1 0 0 0,0-1 0 0 0,0 0-8 0 0,8 23 254 0 0,29 40-2228 0 0,-36-64-704 0 0,-1-1-2938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06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1 1552 0 0,'0'0'3231'0'0,"0"0"345"0"0,0 0-2047 0 0,0 0-452 0 0,0 0-105 0 0,0 0-547 0 0,0 6-48 0 0,23 219 2801 0 0,-20-206-2068 0 0,-11-25 627 0 0,-10-12-2375 0 0,16 15 609 0 0,0 1 0 0 0,0-1 1 0 0,0 1-1 0 0,0 0 1 0 0,0 0-1 0 0,0 0 0 0 0,-1 0 1 0 0,1 0-1 0 0,-1 1 1 0 0,1-1-1 0 0,-1 1 0 0 0,0-1 1 0 0,1 1-1 0 0,-1 0 0 0 0,0 0 1 0 0,0 0-1 0 0,0 1 1 0 0,0-1-1 0 0,0 1 0 0 0,0-1 1 0 0,0 1-1 0 0,0 0 1 0 0,0 0-1 0 0,0 0 0 0 0,0 1 1 0 0,0-1-1 0 0,0 1 1 0 0,0 0-1 0 0,0-1 0 0 0,0 1 1 0 0,0 1-1 0 0,0-1 1 0 0,1 0-1 0 0,-1 1 0 0 0,0-1 1 0 0,1 1-1 0 0,0 0 0 0 0,-1 0 1 0 0,1 0-1 0 0,0 0 1 0 0,0 0-1 0 0,0 0 0 0 0,0 1 1 0 0,0-1-1 0 0,0 1 1 0 0,1-1-1 0 0,-1 1 0 0 0,1 0 1 0 0,0 0-1 0 0,0 0 1 0 0,0-1-1 0 0,0 1 0 0 0,0 0 1 0 0,1 0-1 0 0,-1 0 0 0 0,1 3 30 0 0,0-3 24 0 0,-1-1 1 0 0,1 0 0 0 0,0 0 0 0 0,1 1 0 0 0,-1-1 0 0 0,0 0 0 0 0,1 1 0 0 0,-1-1 0 0 0,1 0 0 0 0,0 0 0 0 0,-1 0 0 0 0,1 0 0 0 0,0 0 0 0 0,1 0 0 0 0,-1 0 0 0 0,0 0 0 0 0,0 0 0 0 0,1 0 0 0 0,-1 0-1 0 0,1-1 1 0 0,0 1 0 0 0,-1-1 0 0 0,1 1 0 0 0,0-1 0 0 0,0 0 0 0 0,0 1 0 0 0,0-1 0 0 0,0 0 0 0 0,0 0 0 0 0,0-1 0 0 0,0 1 0 0 0,0 0 0 0 0,1-1 0 0 0,-1 1 0 0 0,0-1 0 0 0,0 0 0 0 0,1 0 0 0 0,-1 0 0 0 0,0 0-1 0 0,2 0-25 0 0,99-6 827 0 0,-100 6-837 0 0,12-3-185 0 0,48-9 8 0 0,-26-3-4308 0 0,-36 13-1155 0 0,0-2-2201 0 0</inkml:trace>
  <inkml:trace contextRef="#ctx0" brushRef="#br0" timeOffset="1040.933">931 496 6725 0 0,'0'0'575'0'0,"0"0"-297"0"0,0 0 135 0 0,0 0 756 0 0,-6 0 355 0 0,-131 2 2507 0 0,-79-13-3070 0 0,120 6-525 0 0,-380-39-18 0 0,512 51-7964 0 0,-25-3 2430 0 0</inkml:trace>
  <inkml:trace contextRef="#ctx0" brushRef="#br0" timeOffset="1290.911">288 649 5685 0 0,'0'0'1028'0'0,"0"0"-1028"0"0,0 0-2137 0 0,0 0 561 0 0,0 0 220 0 0,0 0 232 0 0</inkml:trace>
  <inkml:trace contextRef="#ctx0" brushRef="#br0" timeOffset="1728.367">324 576 10273 0 0,'0'0'1799'0'0,"0"0"-1161"0"0,0 0-508 0 0,0 0 135 0 0,0 0 73 0 0,0 0-192 0 0,0 0-24 0 0,0 7 238 0 0,1 219 1924 0 0,1-213-61 0 0,-14-48-2091 0 0,9 31-218 0 0,1 0 0 0 0,-1 0 0 0 0,0 0 0 0 0,0 1 0 0 0,0-1 0 0 0,0 1 0 0 0,-1 0 0 0 0,1 0 0 0 0,-1 0 0 0 0,0 0 0 0 0,0 1 0 0 0,0 0 0 0 0,0-1 1 0 0,0 1-1 0 0,-1 1 0 0 0,1-1 0 0 0,0 1 0 0 0,-1-1 0 0 0,0 1 0 0 0,-3 0 86 0 0,6 4-7 0 0,0 0 1 0 0,1 0-1 0 0,-1-1 1 0 0,0 1-1 0 0,1 1 1 0 0,-1-1-1 0 0,1 0 1 0 0,0 0-1 0 0,0 0 1 0 0,1 1-1 0 0,-1-1 1 0 0,0 0-1 0 0,1 1 0 0 0,0-1 1 0 0,0 1-1 0 0,0-1 1 0 0,0 0-1 0 0,1 1 1 0 0,-1-1-1 0 0,1 0 1 0 0,0 1-1 0 0,0-1 1 0 0,0 0-1 0 0,1 2 7 0 0,75 30 789 0 0,-46-36-3934 0 0,-5-5-4630 0 0,-12-2 1072 0 0</inkml:trace>
  <inkml:trace contextRef="#ctx0" brushRef="#br0" timeOffset="2197.064">550 790 7961 0 0,'0'0'977'0'0,"0"0"-586"0"0,0 0 352 0 0,0 0 356 0 0,0 0-308 0 0,0 0-454 0 0,0 0-142 0 0,0 0 7 0 0,0 0 19 0 0,4 3 12 0 0,-1 0-136 0 0,0-1 1 0 0,0 0-1 0 0,0 0 1 0 0,0-1 0 0 0,0 1-1 0 0,1-1 1 0 0,-1 1-1 0 0,1-1 1 0 0,-1 0-1 0 0,1 0 1 0 0,-1-1-1 0 0,1 1 1 0 0,0-1-1 0 0,-1 0 1 0 0,1 0-1 0 0,-1 0 1 0 0,1 0-1 0 0,0 0 1 0 0,-1-1-1 0 0,1 0 1 0 0,-1 0-1 0 0,1 0 1 0 0,-1 0 0 0 0,1 0-1 0 0,-1-1 1 0 0,0 1-1 0 0,0-1 1 0 0,1 0-1 0 0,-1 0 1 0 0,-1 0-1 0 0,1 0 1 0 0,0-1-1 0 0,0 1 1 0 0,-1-1-1 0 0,0 0 1 0 0,2-1-98 0 0,-3 2-20 0 0,1-1 1 0 0,-1 1-1 0 0,0-1 1 0 0,0 1-1 0 0,0 0 1 0 0,0-1-1 0 0,0 0 1 0 0,-1 1-1 0 0,1-1 0 0 0,-1 1 1 0 0,1-1-1 0 0,-1 0 1 0 0,0 1-1 0 0,0-1 1 0 0,-1 0-1 0 0,1 1 1 0 0,0-1-1 0 0,-1 0 1 0 0,1 1-1 0 0,-1-1 1 0 0,0 1-1 0 0,0-1 1 0 0,0 1-1 0 0,0-1 0 0 0,-1 1 1 0 0,1 0-1 0 0,-1 0 1 0 0,1 0-1 0 0,-1-1 1 0 0,0 1-1 0 0,1 1 1 0 0,-1-1-1 0 0,0 0 1 0 0,0 0-1 0 0,-1 1 1 0 0,1-1-1 0 0,0 1 0 0 0,0 0 1 0 0,-1 0-1 0 0,1-1 1 0 0,-1 2-1 0 0,1-1 1 0 0,-1 0-1 0 0,1 0 1 0 0,-1 1-1 0 0,0-1 1 0 0,1 1-1 0 0,-1 0 1 0 0,0 0-1 0 0,1 0 0 0 0,-1 0 1 0 0,0 1-1 0 0,1-1 1 0 0,-1 1-1 0 0,1-1 1 0 0,-1 1-1 0 0,0 0 1 0 0,1 0-1 0 0,0 0 1 0 0,-1 0-1 0 0,1 0 1 0 0,0 1-1 0 0,-1-1 0 0 0,1 1 1 0 0,0 0-1 0 0,-1 0 20 0 0,1-1 29 0 0,0 0 0 0 0,0-1 0 0 0,-1 1 0 0 0,1 0 0 0 0,0 0-1 0 0,0 0 1 0 0,0 0 0 0 0,0 0 0 0 0,1 1 0 0 0,-1-1-1 0 0,0 1 1 0 0,1-1 0 0 0,-1 1 0 0 0,0 0 0 0 0,1-1 0 0 0,0 1-1 0 0,-1 0 1 0 0,1 0 0 0 0,0 0 0 0 0,0 0 0 0 0,0 0-1 0 0,0 0 1 0 0,1 0 0 0 0,-1 1 0 0 0,1-1 0 0 0,-1 0 0 0 0,1 0-1 0 0,-1 0 1 0 0,1 1 0 0 0,0-1 0 0 0,0 0 0 0 0,0 0-1 0 0,1 1 1 0 0,-1-1 0 0 0,0 0 0 0 0,1 0 0 0 0,0 1 0 0 0,-1-1-1 0 0,1 0 1 0 0,0 0 0 0 0,0 0 0 0 0,0 0 0 0 0,0 0-1 0 0,1 0 1 0 0,-1 0 0 0 0,0-1 0 0 0,1 1 0 0 0,-1 0 0 0 0,1-1-1 0 0,0 1 1 0 0,-1-1 0 0 0,1 1 0 0 0,0-1 0 0 0,0 0-1 0 0,0 0 1 0 0,0 0 0 0 0,0 0 0 0 0,1 0-29 0 0,19-2 840 0 0,35 21-2296 0 0,-53-16 1502 0 0,0-1 0 0 0,0 1 0 0 0,0 0 0 0 0,-1 1 0 0 0,1-1 0 0 0,-1 1 0 0 0,0-1 0 0 0,0 1 0 0 0,-1 0 0 0 0,1 0 0 0 0,-1 0 0 0 0,0 1 0 0 0,-1-1 1 0 0,1 0-1 0 0,-1 1 0 0 0,0-1 0 0 0,0 1 0 0 0,-1-1 0 0 0,1 1 0 0 0,-1-1 0 0 0,-1 1 0 0 0,1 0 0 0 0,-1-1 0 0 0,0 1 0 0 0,0-1 0 0 0,0 0 0 0 0,-1 1 0 0 0,0-1 0 0 0,0 0 0 0 0,0 0 0 0 0,-1 0 0 0 0,0 0 0 0 0,0 0 0 0 0,0-1 1 0 0,0 1-1 0 0,-1-1 0 0 0,0 0 0 0 0,0 0 0 0 0,0 0 0 0 0,0-1 0 0 0,0 1 0 0 0,-1-1 0 0 0,0 0 0 0 0,0 0 0 0 0,1-1 0 0 0,-2 1 0 0 0,-1-1-46 0 0,-79 10-161 0 0,30-22-7071 0 0,31-4-3382 0 0</inkml:trace>
  <inkml:trace contextRef="#ctx0" brushRef="#br0" timeOffset="572.234">533 126 1172 0 0,'0'0'5839'0'0,"0"0"-3195"0"0,0 0-1889 0 0,0 0-494 0 0,0 0 121 0 0,0 0 292 0 0,0 0 61 0 0,6 3-143 0 0,1 0-439 0 0,-1 1-1 0 0,1-1 1 0 0,0-1 0 0 0,-1 1 0 0 0,1-1 0 0 0,1 0 0 0 0,-1-1-1 0 0,0 0 1 0 0,0 0 0 0 0,0 0 0 0 0,1-1 0 0 0,-1 0-1 0 0,0-1 1 0 0,0 0 0 0 0,1 0 0 0 0,-1 0 0 0 0,0-1-1 0 0,0 0 1 0 0,0 0 0 0 0,0-1 0 0 0,-1 0 0 0 0,1 0-1 0 0,-1 0 1 0 0,1-1 0 0 0,-1 0 0 0 0,3-3-153 0 0,-10 3-53 0 0,0-1 1 0 0,0 1-1 0 0,0-1 1 0 0,0 1-1 0 0,-1-1 1 0 0,0 1-1 0 0,0 0 0 0 0,0 0 1 0 0,0 0-1 0 0,-1 0 1 0 0,0 0-1 0 0,1 0 1 0 0,-1 1-1 0 0,-1-1 0 0 0,1 1 1 0 0,0 0-1 0 0,-1 0 1 0 0,0 0-1 0 0,1 1 1 0 0,-1-1-1 0 0,0 1 0 0 0,0 0 1 0 0,-1 0-1 0 0,1 0 1 0 0,0 1-1 0 0,-1-1 1 0 0,1 1-1 0 0,-1 0 1 0 0,1 0-1 0 0,-1 1 0 0 0,0-1 53 0 0,2 3 8 0 0,-1-1 0 0 0,1 1 0 0 0,-1 0 0 0 0,1 0 0 0 0,0 0 0 0 0,0 1 0 0 0,0-1 0 0 0,0 1 0 0 0,1-1 0 0 0,-1 1 0 0 0,0 0 0 0 0,1 0 0 0 0,0 0 0 0 0,0 1 0 0 0,0-1 0 0 0,0 0 0 0 0,1 1 0 0 0,-1-1 0 0 0,1 1 0 0 0,0 0 0 0 0,0-1 0 0 0,0 1 0 0 0,0 0 0 0 0,1 0 0 0 0,-1-1 0 0 0,1 1 0 0 0,0 0 0 0 0,0 0 0 0 0,0 0 0 0 0,1 0 0 0 0,0-1 0 0 0,-1 1 0 0 0,1 0 0 0 0,1-1 0 0 0,-1 1 0 0 0,0 0 0 0 0,1 0-8 0 0,-1 18 144 0 0,-3 150 267 0 0,7-173-3851 0 0,-2-2-482 0 0,2-6-3036 0 0</inkml:trace>
  <inkml:trace contextRef="#ctx0" brushRef="#br0" timeOffset="806.581">679 249 5733 0 0,'0'0'5552'0'0,"0"0"-5064"0"0,0 0-284 0 0,0 0-12 0 0,0 0-192 0 0,0 0 192 0 0,0 0 220 0 0,0 0 480 0 0,-43 5-348 0 0,22-4-328 0 0,-1 1-216 0 0,1-2-416 0 0,0 0-1424 0 0,8 0-2760 0 0,1-2-2529 0 0</inkml:trace>
  <inkml:trace contextRef="#ctx0" brushRef="#br0" timeOffset="4774.931">1420 408 4956 0 0,'0'0'4010'0'0,"0"0"-1914"0"0,0 0-1720 0 0,-2 7 132 0 0,-1 3-297 0 0,-1 0 0 0 0,0 0-1 0 0,0 0 1 0 0,-1 0-1 0 0,-1-1 1 0 0,0 1-1 0 0,0-2 1 0 0,-1 1 0 0 0,0-1-1 0 0,0 0 1 0 0,-1 0-1 0 0,-5 4-210 0 0,-16 9-321 0 0,21-22-6656 0 0,8-3 2030 0 0</inkml:trace>
  <inkml:trace contextRef="#ctx0" brushRef="#br0" timeOffset="5009.282">1317 440 168 0 0,'0'0'8285'0'0,"0"0"-7817"0"0,0 0-224 0 0,0 0 804 0 0,36 38 164 0 0,-25-22-288 0 0,3 0-260 0 0,-4-1-164 0 0,2-1-184 0 0,-3 0-36 0 0,2-2-140 0 0,-4-4-52 0 0,1 1 40 0 0,-2-2-128 0 0,-1-2-344 0 0,-3-2-684 0 0,0 0-2148 0 0,0-4-5385 0 0</inkml:trace>
  <inkml:trace contextRef="#ctx0" brushRef="#br0" timeOffset="9399.456">882 24 3672 0 0,'0'0'6634'0'0,"0"0"-4538"0"0,0 0-1800 0 0,0 0-101 0 0,-3 8 377 0 0,-4 11-134 0 0,0-4-244 0 0,1 1 0 0 0,0 0 0 0 0,2 0 0 0 0,-1 1 0 0 0,2 0 0 0 0,0-1 0 0 0,1 1 0 0 0,1 0 0 0 0,1 0 0 0 0,0 0 0 0 0,1 3-194 0 0,58 36 103 0 0,-26-55-6591 0 0,-26-4 556 0 0</inkml:trace>
  <inkml:trace contextRef="#ctx0" brushRef="#br0" timeOffset="9836.916">1003 172 10417 0 0,'0'0'1531'0'0,"0"0"-889"0"0,0 0-321 0 0,0 0-89 0 0,0 0-130 0 0,0 0-129 0 0,0 0 104 0 0,27-3 3686 0 0,-25 2-3801 0 0,-1-1 0 0 0,1 0-1 0 0,-1 0 1 0 0,0 1 0 0 0,1-1 0 0 0,-1 0 0 0 0,0 0-1 0 0,0 0 1 0 0,0 0 0 0 0,-1 0 0 0 0,1-1-1 0 0,0 1 1 0 0,-1 0 0 0 0,0 0 0 0 0,1 0-1 0 0,-1-1 1 0 0,0 1 0 0 0,0 0 0 0 0,0 0-1 0 0,0-1 1 0 0,-1 1 0 0 0,1 0 0 0 0,-1 0-1 0 0,1 0 1 0 0,-1-1 0 0 0,0 1 0 0 0,1 0-1 0 0,-1 0 1 0 0,0 0 0 0 0,-1 0 0 0 0,1 0-1 0 0,0 1 1 0 0,0-1 0 0 0,-1 0 0 0 0,1 0-1 0 0,-1 1 39 0 0,-34 69-752 0 0,36-66 762 0 0,0 0 0 0 0,0-1 0 0 0,0 1 1 0 0,0 0-1 0 0,1 0 0 0 0,-1-1 0 0 0,0 1 0 0 0,1 0 1 0 0,0 0-1 0 0,-1-1 0 0 0,1 1 0 0 0,0 0 0 0 0,0-1 1 0 0,0 1-1 0 0,0-1 0 0 0,0 1 0 0 0,0-1 0 0 0,0 0 1 0 0,0 1-1 0 0,1-1 0 0 0,-1 0 0 0 0,0 0 0 0 0,1 0 1 0 0,-1 0-1 0 0,1 0 0 0 0,0 0 0 0 0,-1 0 0 0 0,1 0 1 0 0,0-1-1 0 0,-1 1 0 0 0,1-1 0 0 0,0 1 0 0 0,0-1 1 0 0,-1 0-1 0 0,1 1 0 0 0,1-1-10 0 0,30 15-609 0 0,-30-14 643 0 0,-1 0-1 0 0,1 0 0 0 0,0 0 1 0 0,-1 0-1 0 0,1 0 0 0 0,-1 1 0 0 0,1-1 1 0 0,-1 1-1 0 0,0 0 0 0 0,0-1 1 0 0,0 1-1 0 0,0 0 0 0 0,0 0 0 0 0,0 0 1 0 0,0 1-1 0 0,-1-1 0 0 0,1 0 1 0 0,-1 1-1 0 0,1-1 0 0 0,-1 1 1 0 0,0-1-1 0 0,0 1 0 0 0,0 0 0 0 0,-1 0 1 0 0,1-1-1 0 0,0 1 0 0 0,-1 0 1 0 0,0 0-1 0 0,0-1 0 0 0,0 1 0 0 0,0 0 1 0 0,0 0-1 0 0,0 0 0 0 0,-1-1 1 0 0,0 1-1 0 0,1 0 0 0 0,-1 0 0 0 0,0-1 1 0 0,0 1-1 0 0,0-1 0 0 0,-1 1 1 0 0,1-1-1 0 0,-1 1 0 0 0,1-1 1 0 0,-1 0-1 0 0,0 0 0 0 0,0 1 0 0 0,0-1 1 0 0,0-1-1 0 0,0 1 0 0 0,0 0 1 0 0,0 0-1 0 0,-1-1 0 0 0,1 1 0 0 0,-1-1 1 0 0,1 0-1 0 0,-1 0 0 0 0,1 0 1 0 0,-1 0-1 0 0,0 0 0 0 0,-1-1-33 0 0,-42-8-1178 0 0,20-11-7597 0 0,16 3 2010 0 0</inkml:trace>
  <inkml:trace contextRef="#ctx0" brushRef="#br0" timeOffset="10102.515">1146 63 6217 0 0,'0'0'6336'0'0,"0"0"-5940"0"0,0 0-204 0 0,33 44 368 0 0,-25-23 52 0 0,-5 1-156 0 0,-1 2 8 0 0,-2 1-36 0 0,-2-1-188 0 0,-5 1-104 0 0,-5-2-48 0 0,-1-2 56 0 0,0-4-132 0 0,-4 1-12 0 0,-1-5-1324 0 0,7-4-1888 0 0,-3-9-7333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8:12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0 1840 0 0,'0'0'7630'0'0,"0"0"-5473"0"0,0 0-1369 0 0,0 0 116 0 0,0 0-612 0 0,0 0-582 0 0,0 9 522 0 0,-3 27 195 0 0,12 159 1008 0 0,-10-186 1333 0 0,-15-29-3142 0 0,-55-22-736 0 0,69 42 1090 0 0,1-1 1 0 0,-1 1-1 0 0,1 0 0 0 0,-1 0 1 0 0,1 0-1 0 0,0 0 0 0 0,-1 0 1 0 0,1 0-1 0 0,-1 0 0 0 0,1 1 1 0 0,-1-1-1 0 0,1 0 1 0 0,0 1-1 0 0,-1-1 0 0 0,1 1 1 0 0,0 0-1 0 0,-1-1 0 0 0,1 1 1 0 0,0 0-1 0 0,0 0 1 0 0,-1 0-1 0 0,1 0 0 0 0,0 0 1 0 0,0 0-1 0 0,0 0 0 0 0,0 0 1 0 0,1 0-1 0 0,-1 0 1 0 0,0 1-1 0 0,0-1 0 0 0,1 0 1 0 0,-1 0-1 0 0,0 1 0 0 0,1-1 1 0 0,0 1-1 0 0,-1-1 1 0 0,1 0-1 0 0,0 1 0 0 0,0-1 1 0 0,-1 1-1 0 0,1-1 0 0 0,0 1 1 0 0,1-1-1 0 0,-1 1 1 0 0,0-1-1 0 0,0 0 0 0 0,1 1 1 0 0,-1-1-1 0 0,0 1 0 0 0,1-1 1 0 0,-1 0-1 0 0,2 2 20 0 0,1 2 51 0 0,1 0 1 0 0,0-1-1 0 0,1 1 1 0 0,-1-1-1 0 0,1 0 0 0 0,0 0 1 0 0,0-1-1 0 0,0 1 1 0 0,0-1-1 0 0,1 0 0 0 0,-1 0 1 0 0,1-1-1 0 0,0 0 0 0 0,0 0 1 0 0,0 0-1 0 0,0-1 1 0 0,0 0-1 0 0,0 0 0 0 0,0 0 1 0 0,0-1-1 0 0,0 0 1 0 0,0 0-1 0 0,1 0 0 0 0,-1-1 1 0 0,0 0-1 0 0,0 0 0 0 0,0-1 1 0 0,0 1-1 0 0,0-1 1 0 0,2-2-52 0 0,23-4-1892 0 0,-12 0-2334 0 0,-10 3-2128 0 0</inkml:trace>
  <inkml:trace contextRef="#ctx0" brushRef="#br0" timeOffset="484.332">487 218 13373 0 0,'0'0'-456'0'0,"0"0"-580"0"0,0 0 805 0 0,0 0 625 0 0,0 0-56 0 0,0 0-98 0 0,22 6 2512 0 0,-20-6-2710 0 0,1 0 0 0 0,-1-1 0 0 0,1 0 0 0 0,-1 1 0 0 0,0-1 1 0 0,1 0-1 0 0,-1 0 0 0 0,0 0 0 0 0,0 0 0 0 0,0-1 0 0 0,0 1 0 0 0,0-1 0 0 0,0 1 0 0 0,0-1 0 0 0,0 0 0 0 0,-1 1 0 0 0,1-1 1 0 0,0 0-1 0 0,-1 0 0 0 0,0 0 0 0 0,1-1 0 0 0,-1 1 0 0 0,0 0 0 0 0,0 0 0 0 0,0-1 0 0 0,-1 1 0 0 0,1 0 0 0 0,0-1 0 0 0,-1 1 1 0 0,0-1-43 0 0,1 0-61 0 0,-1 1 0 0 0,0-1 0 0 0,1 1 0 0 0,-1 0 0 0 0,-1-1 0 0 0,1 1 0 0 0,0-1 0 0 0,0 1 0 0 0,-1-1 1 0 0,0 1-1 0 0,1 0 0 0 0,-1 0 0 0 0,0-1 0 0 0,0 1 0 0 0,0 0 0 0 0,0 0 0 0 0,-1 0 0 0 0,1 0 1 0 0,-1 0-1 0 0,1 0 0 0 0,-1 0 0 0 0,1 0 0 0 0,-1 1 0 0 0,0-1 0 0 0,0 1 0 0 0,0-1 0 0 0,0 1 1 0 0,0 0-1 0 0,0 0 0 0 0,0 0 0 0 0,-1 0 0 0 0,1 0 0 0 0,0 0 0 0 0,-1 0 0 0 0,1 1 0 0 0,0-1 1 0 0,-1 1-1 0 0,1 0 0 0 0,-1 0 0 0 0,1 0 0 0 0,-1 0 0 0 0,1 0 0 0 0,0 0 0 0 0,-1 1 61 0 0,-2 1 12 0 0,1 0-1 0 0,0 0 0 0 0,1 1 1 0 0,-1-1-1 0 0,0 1 0 0 0,1 0 1 0 0,-1 0-1 0 0,1 0 1 0 0,0 0-1 0 0,0 1 0 0 0,0 0 1 0 0,0-1-1 0 0,1 1 0 0 0,0 0 1 0 0,0 0-1 0 0,0 0 0 0 0,0 0 1 0 0,0 1-1 0 0,1-1 0 0 0,0 1 1 0 0,0-1-1 0 0,0 1 1 0 0,0-1-1 0 0,1 1 0 0 0,0-1 1 0 0,0 1-1 0 0,0 4-11 0 0,3-7 106 0 0,-1 0 0 0 0,1 0 0 0 0,0-1 0 0 0,-1 1-1 0 0,1 0 1 0 0,0-1 0 0 0,0 0 0 0 0,0 1 0 0 0,1-1 0 0 0,-1 0 0 0 0,0-1 0 0 0,0 1 0 0 0,0-1-1 0 0,1 1 1 0 0,-1-1 0 0 0,0 0 0 0 0,1 0 0 0 0,-1 0 0 0 0,0-1 0 0 0,0 1 0 0 0,1-1 0 0 0,-1 0-1 0 0,0 0 1 0 0,0 0 0 0 0,0 0 0 0 0,0 0 0 0 0,0-1 0 0 0,2-1-106 0 0,20-3-71 0 0,6 22-2227 0 0,-29-11 2331 0 0,0-1 0 0 0,-1 0 1 0 0,1 1-1 0 0,-1-1 1 0 0,0 1-1 0 0,0 0 0 0 0,0 0 1 0 0,-1-1-1 0 0,1 1 1 0 0,-1 0-1 0 0,-1 0 0 0 0,1-1 1 0 0,0 1-1 0 0,-1 0 1 0 0,0-1-1 0 0,0 1 0 0 0,-1 0 1 0 0,-1 3-34 0 0,-1-3 56 0 0,0 0 0 0 0,0-1-1 0 0,0 1 1 0 0,-1-1 0 0 0,0 0 0 0 0,0 0 0 0 0,0-1 0 0 0,0 0 0 0 0,0 1 0 0 0,-1-2 0 0 0,0 1-1 0 0,1-1 1 0 0,-1 0 0 0 0,0 0 0 0 0,0 0 0 0 0,0-1 0 0 0,0 0 0 0 0,-4 0-56 0 0,-16 2-3050 0 0,0-1-3287 0 0,16-2-743 0 0</inkml:trace>
  <inkml:trace contextRef="#ctx0" brushRef="#br0" timeOffset="718.682">705 476 6433 0 0,'0'0'5855'0'0,"-6"2"-5338"0"0,-276-7 2864 0 0,-123-25-3854 0 0,393 27-1429 0 0,16-1-4513 0 0,8 3-73 0 0</inkml:trace>
  <inkml:trace contextRef="#ctx0" brushRef="#br0" timeOffset="5296.341">816 67 468 0 0,'0'0'7970'0'0,"0"0"-5411"0"0,0 0-2125 0 0,-4 6 211 0 0,-3 9-270 0 0,0 0 0 0 0,1 0 0 0 0,1 1 0 0 0,0 0 0 0 0,1 0 0 0 0,1 1 1 0 0,0-1-1 0 0,1 1 0 0 0,1-1 0 0 0,1 1 0 0 0,0-1 0 0 0,1 1 0 0 0,3 15-375 0 0,39 26-229 0 0,-16-52-9397 0 0,-20-9 2529 0 0</inkml:trace>
  <inkml:trace contextRef="#ctx0" brushRef="#br0" timeOffset="5530.688">890 187 11837 0 0,'0'0'1265'0'0,"0"0"-817"0"0,0 0-135 0 0,0 0 78 0 0,0 0-129 0 0,0 0-445 0 0,0 0-493 0 0,6 5 345 0 0,1 0 384 0 0,-1 0-1 0 0,1 0 1 0 0,-1 0 0 0 0,0 1-1 0 0,0 0 1 0 0,-1 0 0 0 0,0 1-1 0 0,0-1 1 0 0,0 1 0 0 0,-1 0-1 0 0,0 1 1 0 0,0-1 0 0 0,-1 1-1 0 0,0-1 1 0 0,0 1 0 0 0,-1 0-1 0 0,0 0 1 0 0,-1 0 0 0 0,1 1-1 0 0,-1 1-52 0 0,-60 27 841 0 0,31-44-8131 0 0,22-1 1412 0 0</inkml:trace>
  <inkml:trace contextRef="#ctx0" brushRef="#br0" timeOffset="5718.173">995 215 8201 0 0,'0'0'2255'0'0,"0"0"-1782"0"0,0 0-125 0 0,0 7 215 0 0,-1 17-209 0 0,5 79 1959 0 0,-3-101-2362 0 0,-1 0-1 0 0,1 1 0 0 0,-1-1 1 0 0,1 1-1 0 0,0-1 0 0 0,0 0 1 0 0,0 0-1 0 0,0 1 0 0 0,0-1 1 0 0,1 0-1 0 0,-1 0 0 0 0,0 0 1 0 0,1 0-1 0 0,0-1 0 0 0,-1 1 1 0 0,1 0-1 0 0,0-1 1 0 0,0 1-1 0 0,0-1 0 0 0,0 1 1 0 0,0-1-1 0 0,1 0 0 0 0,-1 0 1 0 0,0 0-1 0 0,0 0 0 0 0,1-1 1 0 0,-1 1-1 0 0,0 0 0 0 0,1-1 1 0 0,-1 0-1 0 0,1 1 0 0 0,-1-1 1 0 0,1 0-1 0 0,-1 0 0 0 0,1-1 1 0 0,-1 1-1 0 0,0 0 0 0 0,1-1 50 0 0,7-3-4236 0 0,2-8-2980 0 0</inkml:trace>
  <inkml:trace contextRef="#ctx0" brushRef="#br0" timeOffset="5968.148">1183 189 13001 0 0,'0'0'0'0'0,"0"0"-12"0"0,2 40 12 0 0,-2-22 496 0 0,0 4-24 0 0,0 0 8 0 0,-2 0 4 0 0,-2 0-248 0 0,-3 0-148 0 0,-2-2-12 0 0,-2 0 28 0 0,-2-3-104 0 0,-3-1-128 0 0,-4-3-1364 0 0,7-3-2872 0 0,-5-5-4733 0 0</inkml:trace>
  <inkml:trace contextRef="#ctx0" brushRef="#br0" timeOffset="6121.067">1163 533 5076 0 0,'0'0'4998'0'0,"0"0"-3712"0"0,0 0-884 0 0,0 0 436 0 0,0 0-79 0 0,0 0-369 0 0,-6 1 160 0 0,-268-13 2425 0 0,108 0-6435 0 0,151 11-817 0 0,-4-1-2428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27:06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1011 321 9897 0 0,'0'0'2512'0'0,"-2"6"-1366"0"0,-25 90 3210 0 0,-22 81-2945 0 0,51-70-1661 0 0,37-91-9676 0 0,-27-19 2068 0 0</inkml:trace>
  <inkml:trace contextRef="#ctx0" brushRef="#br0" timeOffset="1291.957">2093 525 12525 0 0,'4'6'2400'0'0,"-1"0"-2292"0"0,1-1 0 0 0,-2 1 0 0 0,1 0 0 0 0,0 0 0 0 0,-1 0 0 0 0,0 0 0 0 0,-1 0 0 0 0,0 0 0 0 0,1 0 0 0 0,-2 0 0 0 0,1 1-1 0 0,-1-1 1 0 0,0 0 0 0 0,0 1 0 0 0,-1-1 0 0 0,0 0 0 0 0,0 1 0 0 0,0-1 0 0 0,-1 0 0 0 0,0 0 0 0 0,0 0 0 0 0,0 0 0 0 0,-1-1 0 0 0,0 1 0 0 0,0 0-1 0 0,-1-1 1 0 0,1 0 0 0 0,-1 0 0 0 0,0 0 0 0 0,-1 0 0 0 0,1-1 0 0 0,-4 3-108 0 0,-45 31-629 0 0,13-23-5207 0 0,24-15-1278 0 0</inkml:trace>
  <inkml:trace contextRef="#ctx0" brushRef="#br0" timeOffset="1573.178">2463 422 16021 0 0,'3'6'350'0'0,"4"5"-244"0"0,0-1 0 0 0,-1 1-1 0 0,-1 0 1 0 0,0 0 0 0 0,0 0-1 0 0,-1 1 1 0 0,0 0-1 0 0,-1 0 1 0 0,-1 0 0 0 0,0 0-1 0 0,-1 0 1 0 0,0 0-1 0 0,0 0 1 0 0,-1 1 0 0 0,-1-1-1 0 0,0 0 1 0 0,-1 0-1 0 0,0 0 1 0 0,-1 0 0 0 0,-1 0-1 0 0,1 0 1 0 0,-2-1-1 0 0,0 1 1 0 0,0-1 0 0 0,-1 0-1 0 0,0 0-105 0 0,-125 106-177 0 0,23-76-5344 0 0,71-38-2297 0 0</inkml:trace>
  <inkml:trace contextRef="#ctx0" brushRef="#br0" timeOffset="-515.574">481 434 1336 0 0,'0'0'600'0'0,"0"0"-221"0"0,0 0 298 0 0,0 0 1401 0 0,0 0-534 0 0,0 0-684 0 0,0 0 55 0 0,0 0 106 0 0,2 29 2196 0 0,6-25-3055 0 0,1-1-1 0 0,0 0 1 0 0,-1 0 0 0 0,1-1-1 0 0,1 0 1 0 0,-1 0 0 0 0,0-1-1 0 0,0 0 1 0 0,1-1 0 0 0,-1 0-1 0 0,0 0 1 0 0,0-1 0 0 0,1 0-1 0 0,-1-1 1 0 0,0 0 0 0 0,0 0-1 0 0,0-1 1 0 0,-1 0-1 0 0,1-1 1 0 0,0 0-162 0 0,-6 4 17 0 0,-1 0 0 0 0,1-1 0 0 0,0 1 1 0 0,-1-1-1 0 0,1 0 0 0 0,-1 0 0 0 0,1 1 0 0 0,0-2 0 0 0,-1 1 0 0 0,0 0 0 0 0,1 0 1 0 0,-1-1-1 0 0,0 1 0 0 0,0-1 0 0 0,0 0 0 0 0,0 0 0 0 0,0 0 0 0 0,0 0 0 0 0,0 0 0 0 0,0 0 1 0 0,-1 0-1 0 0,1 0 0 0 0,-1-1 0 0 0,0 1 0 0 0,0-1 0 0 0,0 1 0 0 0,0-1 0 0 0,0 1 1 0 0,0-1-1 0 0,-1 0 0 0 0,1 1 0 0 0,-1-1 0 0 0,0 0 0 0 0,0 1 0 0 0,0-1 0 0 0,0 0 0 0 0,0 0 1 0 0,0 1-1 0 0,-1-1 0 0 0,1 0 0 0 0,-1 1 0 0 0,0-1 0 0 0,0 1 0 0 0,0-1 0 0 0,0 1 0 0 0,0-1 1 0 0,-1 1-1 0 0,1 0 0 0 0,-1-1 0 0 0,0 1 0 0 0,1 0 0 0 0,-1 0 0 0 0,0 0 0 0 0,0 0 1 0 0,-2 0-18 0 0,-1-4-54 0 0,0 1 1 0 0,-1 1 0 0 0,1-1 0 0 0,-1 1 0 0 0,0 0-1 0 0,-1 0 1 0 0,1 1 0 0 0,-1 0 0 0 0,0 0-1 0 0,1 1 1 0 0,-1-1 0 0 0,0 1 0 0 0,0 1 0 0 0,-1 0-1 0 0,-3-1 54 0 0,9 4-11 0 0,0-1 0 0 0,0 1 0 0 0,1 0 0 0 0,-1 0-1 0 0,0-1 1 0 0,1 1 0 0 0,0 0 0 0 0,-1 1-1 0 0,1-1 1 0 0,0 0 0 0 0,0 0 0 0 0,0 0-1 0 0,0 1 1 0 0,0-1 0 0 0,1 1 0 0 0,-1-1-1 0 0,1 0 1 0 0,0 1 0 0 0,-1-1 0 0 0,1 1-1 0 0,0-1 1 0 0,0 1 0 0 0,1-1 0 0 0,-1 1-1 0 0,1-1 1 0 0,-1 0 0 0 0,1 1 0 0 0,0 0 11 0 0,-1 9 146 0 0,1 270 1180 0 0,-2-280-1447 0 0,-2 27 12 0 0,14-25-5618 0 0,-6-7 780 0 0</inkml:trace>
  <inkml:trace contextRef="#ctx0" brushRef="#br0" timeOffset="-265.596">728 594 10337 0 0,'0'0'1584'0'0,"0"0"-1236"0"0,0 0-260 0 0,0 0 336 0 0,0 0 684 0 0,-38 1 68 0 0,20 1-484 0 0,-5-1-404 0 0,-2 2-232 0 0,0-1-56 0 0,2 0-704 0 0,5-2-1092 0 0,3 0-3036 0 0,1 0-2537 0 0</inkml:trace>
  <inkml:trace contextRef="#ctx0" brushRef="#br0" timeOffset="38997.343">272 289 1500 0 0,'0'0'4089'0'0,"0"0"-1889"0"0,0 0-859 0 0,0 0 46 0 0,-1-6-16 0 0,-7-25 1119 0 0,8 30-1711 0 0,2 17-775 0 0,73 280 923 0 0,-98-337 1813 0 0,-38-16-2728 0 0,59 56-54 0 0,0-1 1 0 0,0 0-1 0 0,0 1 1 0 0,0 0-1 0 0,-1 0 1 0 0,1 0-1 0 0,-1 0 1 0 0,1 0-1 0 0,0 0 1 0 0,-1 0-1 0 0,1 1 1 0 0,-1-1-1 0 0,0 1 1 0 0,1 0-1 0 0,-1 0 1 0 0,1 0-1 0 0,-1 0 1 0 0,0 0-1 0 0,1 1 1 0 0,-1-1-1 0 0,1 1 1 0 0,-1-1-1 0 0,1 1 1 0 0,-1 0-1 0 0,1 0 1 0 0,0 0-1 0 0,-1 0 1 0 0,1 1-1 0 0,0-1 1 0 0,0 1-1 0 0,0-1 1 0 0,0 1-1 0 0,0 0 1 0 0,0-1-1 0 0,0 1 1 0 0,1 0-1 0 0,-1 0 1 0 0,1 1-1 0 0,-1-1 1 0 0,1 0-1 0 0,0 0 1 0 0,0 1-1 0 0,0-1 1 0 0,0 1-1 0 0,0-1 1 0 0,1 1-1 0 0,-1-1 1 0 0,1 1-1 0 0,-1 1 42 0 0,1 0 57 0 0,0 1 0 0 0,1-1 1 0 0,-1 1-1 0 0,1-1 0 0 0,0 1 0 0 0,0-1 0 0 0,0 1 0 0 0,1-1 0 0 0,-1 1 0 0 0,1-1 1 0 0,0 0-1 0 0,1 0 0 0 0,-1 0 0 0 0,1 0 0 0 0,-1-1 0 0 0,1 1 0 0 0,0-1 0 0 0,1 1 1 0 0,-1-1-1 0 0,0 0 0 0 0,1 0 0 0 0,0-1 0 0 0,0 1 0 0 0,0-1 0 0 0,0 0 0 0 0,0 0 0 0 0,0 0 1 0 0,0 0-1 0 0,1-1 0 0 0,-1 1 0 0 0,1-1 0 0 0,-1 0 0 0 0,1-1 0 0 0,-1 1 0 0 0,1-1 1 0 0,-1 0-1 0 0,1 0 0 0 0,0 0 0 0 0,-1-1 0 0 0,1 0 0 0 0,-1 0 0 0 0,1 0 0 0 0,-1 0 1 0 0,0 0-1 0 0,1-1 0 0 0,0-1-57 0 0,3-3-614 0 0,-10-1-7398 0 0,-1 2-2252 0 0</inkml:trace>
  <inkml:trace contextRef="#ctx0" brushRef="#br0" timeOffset="39528.539">443 759 1160 0 0,'0'0'8718'0'0,"0"0"-6029"0"0,0 0-1907 0 0,0 0 306 0 0,0 0-314 0 0,0 0-574 0 0,-7-1 108 0 0,-194-22 1179 0 0,-27-4-3378 0 0,222 25 581 0 0,9 1-5092 0 0,9 1 327 0 0</inkml:trace>
  <inkml:trace contextRef="#ctx0" brushRef="#br0" timeOffset="39872.254">129 812 4256 0 0,'0'0'5628'0'0,"0"0"-4204"0"0,1 6-909 0 0,50 224 3649 0 0,-85-287-1784 0 0,31 52-2464 0 0,0 1 0 0 0,-1 1 0 0 0,1-1 0 0 0,-1 0 1 0 0,0 1-1 0 0,0 0 0 0 0,0 0 0 0 0,-1 0 0 0 0,1 0 0 0 0,-1 1 1 0 0,1-1-1 0 0,-1 1 0 0 0,0 0 0 0 0,0 1 0 0 0,0-1 1 0 0,0 1-1 0 0,0 0 0 0 0,0 0 0 0 0,0 1 0 0 0,-3-1 84 0 0,6 2 21 0 0,0 0-1 0 0,0 0 0 0 0,0 0 1 0 0,0 0-1 0 0,1 0 1 0 0,-1 0-1 0 0,0 1 0 0 0,1-1 1 0 0,-1 0-1 0 0,1 1 1 0 0,-1-1-1 0 0,1 1 0 0 0,0 0 1 0 0,0-1-1 0 0,0 1 1 0 0,0 0-1 0 0,0 0 0 0 0,0 0 1 0 0,0 0-1 0 0,0 0 1 0 0,1 0-1 0 0,-1 0 0 0 0,1 0 1 0 0,-1 0-1 0 0,1 0 1 0 0,0 0-1 0 0,0 0 0 0 0,0 0 1 0 0,0 0-1 0 0,0 0 1 0 0,1 0-1 0 0,-1 0 0 0 0,1 0 1 0 0,-1 0-1 0 0,1 0 1 0 0,0 0-1 0 0,-1 0 0 0 0,1 0 1 0 0,0 0-1 0 0,0 0 1 0 0,0-1-1 0 0,1 1 0 0 0,-1 0 1 0 0,0-1-1 0 0,1 1 1 0 0,-1-1-1 0 0,1 1 0 0 0,-1-1 1 0 0,1 0-1 0 0,0 0 1 0 0,0 0-1 0 0,-1 0 0 0 0,1 0 1 0 0,0 0-1 0 0,1 0-20 0 0,112 13 1207 0 0,-40-26-4598 0 0,-67 9 31 0 0,-4-1-3640 0 0</inkml:trace>
  <inkml:trace contextRef="#ctx0" brushRef="#br0" timeOffset="40309.71">420 988 1004 0 0,'0'0'2753'0'0,"0"0"-253"0"0,0 0-598 0 0,0 0-103 0 0,0 0 57 0 0,0 0-277 0 0,0 0-395 0 0,0 0-383 0 0,0 0-338 0 0,-2-4-238 0 0,2 3-239 0 0,0 0 0 0 0,0 0 0 0 0,0 0 0 0 0,0 0 0 0 0,0 0 0 0 0,0 0-1 0 0,1-1 1 0 0,-1 1 0 0 0,0 0 0 0 0,1 0 0 0 0,-1 0 0 0 0,0 0 0 0 0,1 1 0 0 0,-1-1 0 0 0,1 0 0 0 0,0 0 0 0 0,-1 0-1 0 0,1 0 1 0 0,0 0 0 0 0,-1 1 0 0 0,1-1 0 0 0,0 0 0 0 0,0 0 0 0 0,0 1 0 0 0,-1-1 0 0 0,1 1 0 0 0,0-1 0 0 0,0 1-1 0 0,0-1 1 0 0,0 1 0 0 0,0 0 0 0 0,0-1 0 0 0,0 1 0 0 0,0 0 0 0 0,0 0 0 0 0,0 0 0 0 0,0 0 0 0 0,1 0 0 0 0,-1 0-1 0 0,0 0 1 0 0,0 0 0 0 0,0 0 0 0 0,0 0 0 0 0,0 0 0 0 0,0 1 0 0 0,0-1 0 0 0,0 0 0 0 0,0 1 0 0 0,0-1 0 0 0,0 1-1 0 0,0-1 1 0 0,-1 1 0 0 0,1 0 0 0 0,0-1 0 0 0,0 1 0 0 0,0 0 0 0 0,-1 0 0 0 0,1-1 0 0 0,0 1 0 0 0,-1 0 0 0 0,1 0-1 0 0,-1 0 1 0 0,1 0 0 0 0,-1 0 0 0 0,1 0 0 0 0,-1 0 14 0 0,4 0 14 0 0,-1 1 0 0 0,0 0 0 0 0,1-1 0 0 0,-1 1 0 0 0,0 0 0 0 0,0 1 0 0 0,0-1 0 0 0,-1 0 0 0 0,1 1 1 0 0,0 0-1 0 0,-1 0 0 0 0,0-1 0 0 0,0 1 0 0 0,0 1 0 0 0,0-1 0 0 0,0 0 0 0 0,0 0 0 0 0,-1 1 0 0 0,0-1 0 0 0,0 1 0 0 0,0-1 0 0 0,0 1 0 0 0,0-1 0 0 0,-1 1 0 0 0,1 0 0 0 0,-1-1 0 0 0,0 1 0 0 0,0 0 0 0 0,0-1 1 0 0,-1 1-1 0 0,1 0 0 0 0,-1-1 0 0 0,0 1 0 0 0,0-1 0 0 0,0 1 0 0 0,-1-1 0 0 0,1 1 0 0 0,-1-1 0 0 0,0 0 0 0 0,0 0 0 0 0,0 0 0 0 0,0 0 0 0 0,0 0 0 0 0,-1 0 0 0 0,1 0 0 0 0,-1-1 0 0 0,0 1 0 0 0,0-1 0 0 0,0 0 1 0 0,0 0-1 0 0,0 0 0 0 0,0 0 0 0 0,-1-1 0 0 0,1 1 0 0 0,-3 0-14 0 0,6-2-136 0 0,-12 0-2218 0 0,7-5-4258 0 0,4-7-195 0 0</inkml:trace>
  <inkml:trace contextRef="#ctx0" brushRef="#br0" timeOffset="40544.062">563 973 11581 0 0,'0'0'3036'0'0,"0"0"-3036"0"0,0 0-888 0 0,0 0 888 0 0,0 0 596 0 0,0 0-76 0 0,-9 49-80 0 0,6-33-152 0 0,3 0-60 0 0,0 2-64 0 0,7-2-40 0 0,-1-1 28 0 0,6-2-152 0 0,0 0-192 0 0,5-4-684 0 0,-1-2-848 0 0,-1-1-3916 0 0,7-6-2169 0 0</inkml:trace>
  <inkml:trace contextRef="#ctx0" brushRef="#br0" timeOffset="429.518">1228 573 10017 0 0,'0'0'2047'0'0,"0"0"-1575"0"0,0 0-231 0 0,0 0 475 0 0,0 0-52 0 0,0 0-356 0 0,0 0-370 0 0,49-4 1674 0 0,-52 4-1594 0 0,1 0 0 0 0,0 0-1 0 0,-1 0 1 0 0,1 0 0 0 0,-1 0-1 0 0,1 0 1 0 0,-1 0-1 0 0,1-1 1 0 0,-1 1 0 0 0,1-1-1 0 0,-1 0 1 0 0,1 0-1 0 0,0 0 1 0 0,0 0 0 0 0,-1 0-1 0 0,1-1 1 0 0,0 1-1 0 0,0 0 1 0 0,0-1 0 0 0,0 0-1 0 0,1 1 1 0 0,-1-1-1 0 0,0 0 1 0 0,1 0 0 0 0,-1 0-1 0 0,1 0 1 0 0,-1 0 0 0 0,1 0-1 0 0,0-1 1 0 0,0 1-1 0 0,0 0 1 0 0,0-1 0 0 0,1 1-1 0 0,-1-1 1 0 0,1 1-1 0 0,-1 0 1 0 0,1-1 0 0 0,0 1-1 0 0,0-1 1 0 0,0 1-1 0 0,0-1 1 0 0,0 1 0 0 0,1-1-1 0 0,-1 1 1 0 0,1-1-1 0 0,-1 1 1 0 0,1-1 0 0 0,0 1-1 0 0,0 0 1 0 0,0 0 0 0 0,1-1-1 0 0,-1 1 1 0 0,0 0-1 0 0,1 0 1 0 0,-1 0 0 0 0,1 0-1 0 0,0 1 1 0 0,-1-1-1 0 0,1 0 1 0 0,0 1 0 0 0,0-1-1 0 0,0 1 1 0 0,1-1-1 0 0,-1 1 1 0 0,0 0 0 0 0,0 0-1 0 0,1 0 1 0 0,1 0-18 0 0,-7 2 12 0 0,0 0 0 0 0,1 0 0 0 0,-1 0 0 0 0,0 0 0 0 0,1 1 0 0 0,-1-1-1 0 0,1 1 1 0 0,0 0 0 0 0,-1 0 0 0 0,1 0 0 0 0,0 0 0 0 0,0 0 0 0 0,0 0 0 0 0,0 0 0 0 0,1 1 0 0 0,-1-1 0 0 0,1 1 0 0 0,-1-1 0 0 0,1 1 0 0 0,0 0 0 0 0,0-1 0 0 0,0 1 0 0 0,0 0-1 0 0,1 0 1 0 0,-1 0 0 0 0,1-1 0 0 0,0 1 0 0 0,-1 0 0 0 0,1 0 0 0 0,0 0 0 0 0,1 0 0 0 0,-1 0 0 0 0,1 0 0 0 0,-1 0 0 0 0,1-1 0 0 0,0 1 0 0 0,0 0 0 0 0,0 0 0 0 0,0-1 0 0 0,0 1-1 0 0,1-1 1 0 0,-1 1 0 0 0,1-1 0 0 0,0 1 0 0 0,0-1 0 0 0,0 0 0 0 0,0 0 0 0 0,0 0 0 0 0,0 0 0 0 0,0 0 0 0 0,1-1 0 0 0,-1 1 0 0 0,1-1 0 0 0,-1 1 0 0 0,2 0-12 0 0,33-13 660 0 0,-36 10-667 0 0,1 0-1 0 0,-1 0 1 0 0,1 0-1 0 0,-1 0 1 0 0,1 1 0 0 0,-1-1-1 0 0,1 0 1 0 0,-1 1-1 0 0,1-1 1 0 0,-1 1-1 0 0,1 0 1 0 0,0-1-1 0 0,-1 1 1 0 0,1 0-1 0 0,0 0 1 0 0,0 0-1 0 0,-1 0 1 0 0,1 1 0 0 0,0-1-1 0 0,-1 0 1 0 0,1 1-1 0 0,-1-1 1 0 0,1 1-1 0 0,0-1 1 0 0,-1 1-1 0 0,1 0 1 0 0,-1 0-1 0 0,0-1 1 0 0,1 1 0 0 0,-1 0-1 0 0,0 0 1 0 0,1 1-1 0 0,-1-1 1 0 0,0 0-1 0 0,0 0 1 0 0,0 1-1 0 0,1 0 8 0 0,1 2 21 0 0,-1 0 0 0 0,1 0-1 0 0,-1 1 1 0 0,1-1 0 0 0,-1 1-1 0 0,-1 0 1 0 0,1 0 0 0 0,-1 0 0 0 0,1-1-1 0 0,-1 1 1 0 0,-1 1 0 0 0,1-1-1 0 0,-1 0 1 0 0,0 0 0 0 0,0 0-1 0 0,0 0 1 0 0,-1 0 0 0 0,0 0-1 0 0,0 0 1 0 0,0 0 0 0 0,-1 0-1 0 0,1 0 1 0 0,-1-1 0 0 0,0 1 0 0 0,0 0-1 0 0,-1-1 1 0 0,0 0 0 0 0,1 1-1 0 0,-2-1 1 0 0,1 0 0 0 0,0-1-1 0 0,-1 1 1 0 0,1 0 0 0 0,-1-1-1 0 0,0 0 1 0 0,0 0 0 0 0,-1 0-1 0 0,1-1 1 0 0,0 1 0 0 0,-1-1 0 0 0,0 0-1 0 0,0 0 1 0 0,-4 1-21 0 0,-90 8-7768 0 0,82-17-1092 0 0</inkml:trace>
  <inkml:trace contextRef="#ctx0" brushRef="#br0" timeOffset="2135.621">1235 440 828 0 0,'0'0'946'0'0,"0"0"-460"0"0,0 0 516 0 0,0 0 1187 0 0,0 0-870 0 0,0 0-597 0 0,0 0-302 0 0,0 0-108 0 0,0 0-8 0 0,3-1 30 0 0,2 1-105 0 0,0 0-1 0 0,0 0 1 0 0,0 1 0 0 0,0-1-1 0 0,0 1 1 0 0,0 0-1 0 0,0 1 1 0 0,-1-1 0 0 0,1 1-1 0 0,0 0 1 0 0,-1 1 0 0 0,0-1-1 0 0,1 1 1 0 0,-1-1-1 0 0,0 1 1 0 0,0 0 0 0 0,-1 1-1 0 0,1-1 1 0 0,-1 1-1 0 0,1-1 1 0 0,-1 1 0 0 0,0 0-1 0 0,0 1 1 0 0,-1-1-1 0 0,1 0 1 0 0,-1 1 0 0 0,0 0-229 0 0,-2-4-3 0 0,1 0-1 0 0,-1 0 1 0 0,0 1 0 0 0,0-1 0 0 0,0 0 0 0 0,0 0-1 0 0,0 0 1 0 0,0 0 0 0 0,0 1 0 0 0,0-1 0 0 0,0 0-1 0 0,-1 0 1 0 0,1 0 0 0 0,0 0 0 0 0,-1 1 0 0 0,1-1-1 0 0,-1 0 1 0 0,1 0 0 0 0,-1 0 0 0 0,0 0 0 0 0,1 0-1 0 0,-1 0 1 0 0,0-1 0 0 0,0 1 0 0 0,1 0 0 0 0,-1 0-1 0 0,0 0 1 0 0,0-1 0 0 0,0 1 0 0 0,0 0 0 0 0,0-1-1 0 0,0 1 1 0 0,0-1 0 0 0,0 1 0 0 0,-1-1 0 0 0,1 0-1 0 0,0 1 1 0 0,0-1 0 0 0,0 0 0 0 0,-1 0 3 0 0,-33 7-4462 0 0,10-6-3463 0 0</inkml:trace>
  <inkml:trace contextRef="#ctx0" brushRef="#br0" timeOffset="682.644">1546 447 13893 0 0,'0'0'1258'0'0,"0"0"-1339"0"0,-2 8 610 0 0,-69 187 2922 0 0,71-156-4294 0 0,8-31-2098 0 0,8-7-3279 0 0,-3-3-954 0 0</inkml:trace>
  <inkml:trace contextRef="#ctx0" brushRef="#br0" timeOffset="932.618">1671 592 13533 0 0,'0'0'345'0'0,"0"0"-58"0"0,0 0 279 0 0,0 0-34 0 0,0 0-268 0 0,0 0-398 0 0,0 0-127 0 0,7 2 196 0 0,52 23 697 0 0,-58-25-601 0 0,0 1-1 0 0,0-1 1 0 0,1 1-1 0 0,-1-1 1 0 0,0 1-1 0 0,0 0 1 0 0,0-1-1 0 0,0 1 1 0 0,0 0-1 0 0,0 0 1 0 0,0 0-1 0 0,0 0 0 0 0,0 0 1 0 0,0 0-1 0 0,0 0 1 0 0,0 0-1 0 0,-1 0 1 0 0,1 0-1 0 0,0 0 1 0 0,-1 1-1 0 0,1-1 1 0 0,-1 0-1 0 0,0 0 1 0 0,1 1-1 0 0,-1-1 1 0 0,0 0-1 0 0,0 1 0 0 0,0-1 1 0 0,0 0-1 0 0,0 1 1 0 0,0-1-1 0 0,0 0 1 0 0,0 1-1 0 0,0-1 1 0 0,-1 0-1 0 0,1 0 1 0 0,0 1-1 0 0,-1-1 1 0 0,1 0-1 0 0,-1 0 0 0 0,0 0 1 0 0,1 1-1 0 0,-1-1 1 0 0,0 0-1 0 0,0 0 1 0 0,1 0-1 0 0,-1 0 1 0 0,0 0-1 0 0,0 0 1 0 0,0-1-1 0 0,0 1 1 0 0,-1 0-31 0 0,-54 29 335 0 0,14-25-5803 0 0,35-7 122 0 0,6-6-1459 0 0</inkml:trace>
  <inkml:trace contextRef="#ctx0" brushRef="#br0" timeOffset="1104.472">1818 558 13449 0 0,'0'0'1228'0'0,"0"0"-1690"0"0,0 0 714 0 0,-4 6 432 0 0,-70 125 1573 0 0,106-115-2420 0 0,10-21-3689 0 0,-27-1 431 0 0,-2-1-2703 0 0</inkml:trace>
  <inkml:trace contextRef="#ctx0" brushRef="#br0" timeOffset="46125.323">1786 406 16 0 0,'0'0'848'0'0,"0"0"-416"0"0,0 0-432 0 0,0 0-208 0 0,0 0 64 0 0,0 0 52 0 0,0 0 12 0 0,0 0-24 0 0,0 0 0 0 0,0 0 12 0 0,0 0 80 0 0,0 0 8 0 0,-2 0-4 0 0,2 0-440 0 0</inkml:trace>
  <inkml:trace contextRef="#ctx0" brushRef="#br0" timeOffset="46375.303">1786 406 640 0 0</inkml:trace>
  <inkml:trace contextRef="#ctx0" brushRef="#br0" timeOffset="46968.987">1786 406 640 0 0,'-4'-29'9914'0'0,"-51"-96"-8226"0"0,47 118-1686 0 0,1 1 0 0 0,-1-1 1 0 0,-1 1-1 0 0,1 1 0 0 0,-1 0 1 0 0,0 0-1 0 0,0 0 0 0 0,-1 1 0 0 0,1 1 1 0 0,-1 0-1 0 0,0 0 0 0 0,0 1 1 0 0,0 0-1 0 0,0 0 0 0 0,0 1 1 0 0,0 1-1 0 0,0 0 0 0 0,0 0 0 0 0,-1 1 1 0 0,-8 2-3 0 0,-60 76-272 0 0,55-43 847 0 0,24-53 1842 0 0,-15-34-2763 0 0,15 52 293 0 0,0-1-1 0 0,0 1 1 0 0,0-1-1 0 0,0 1 1 0 0,-1-1-1 0 0,1 0 1 0 0,0 1-1 0 0,0-1 1 0 0,0 0-1 0 0,-1 1 1 0 0,1-1-1 0 0,0 1 1 0 0,0-1-1 0 0,-1 0 1 0 0,1 1 0 0 0,0-1-1 0 0,-1 0 1 0 0,1 0-1 0 0,-1 1 1 0 0,1-1-1 0 0,0 0 1 0 0,-1 0-1 0 0,1 0 1 0 0,0 1-1 0 0,-1-1 1 0 0,1 0-1 0 0,-1 0 1 0 0,1 0 0 0 0,-1 0-1 0 0,1 0 1 0 0,-1 0-1 0 0,1 0 1 0 0,0 0-1 0 0,-1 0 1 0 0,1 0-1 0 0,-1 0 1 0 0,1 0-1 0 0,-1 0 1 0 0,1 0-1 0 0,0 0 1 0 0,-1-1-1 0 0,1 1 1 0 0,-1 0 0 0 0,1 0-1 0 0,0 0 1 0 0,-1-1-1 0 0,1 1 1 0 0,0 0-1 0 0,-1-1 1 0 0,1 1-1 0 0,0 0 1 0 0,-1-1-1 0 0,1 1 1 0 0,0 0-1 0 0,0-1 1 0 0,-1 1-1 0 0,1 0 1 0 0,0-1 0 0 0,0 0 53 0 0,-9 16 461 0 0,8-14-418 0 0,-1 0 0 0 0,1 1 1 0 0,-1-1-1 0 0,1 0 0 0 0,0 1 0 0 0,-1-1 0 0 0,1 1 0 0 0,0-1 1 0 0,0 1-1 0 0,0-1 0 0 0,0 1 0 0 0,0 0 0 0 0,1 0 1 0 0,-1-1-1 0 0,1 1 0 0 0,-1 0 0 0 0,1 0 0 0 0,-1 0 0 0 0,1 0 1 0 0,0 0-1 0 0,0 0 0 0 0,0 0 0 0 0,0-1 0 0 0,0 1 0 0 0,0 0 1 0 0,1 0-1 0 0,-1 0 0 0 0,0 0 0 0 0,1 0 0 0 0,0 0 0 0 0,-1-1 1 0 0,1 1-1 0 0,0 0 0 0 0,0-1 0 0 0,0 1 0 0 0,0 0 1 0 0,0-1-1 0 0,1 1 0 0 0,-1-1 0 0 0,0 0 0 0 0,1 1 0 0 0,-1-1 1 0 0,1 0-1 0 0,-1 0 0 0 0,1 0 0 0 0,0 0 0 0 0,-1 0 0 0 0,1 0 1 0 0,0 0-1 0 0,0-1 0 0 0,-1 1 0 0 0,1-1 0 0 0,0 1 0 0 0,0-1 1 0 0,0 0-1 0 0,0 0 0 0 0,0 1-43 0 0,75 23-18 0 0,-76-22-998 0 0,-1-2-3636 0 0,-3-5-3128 0 0</inkml:trace>
  <inkml:trace contextRef="#ctx0" brushRef="#br0" timeOffset="49459.372">1306 261 456 0 0,'0'0'1971'0'0,"0"0"2180"0"0,0 0-2712 0 0,0 0-1027 0 0,0 0 96 0 0,0 0 27 0 0,0 0-58 0 0,0 0-118 0 0,0 0-107 0 0,0-6-108 0 0,-1-6-87 0 0,-2-1 0 0 0,0 1 0 0 0,0 0 0 0 0,-1 0 1 0 0,-1 0-1 0 0,0 0 0 0 0,0 1 0 0 0,-1 0 0 0 0,-1 0 0 0 0,0 0 1 0 0,0 1-1 0 0,-1 0 0 0 0,-1 0 0 0 0,1 1 0 0 0,-1 0 0 0 0,-1 1 1 0 0,0 0-1 0 0,0 0 0 0 0,0 1 0 0 0,-1 0 0 0 0,0 1 1 0 0,-1 1-1 0 0,1-1 0 0 0,-1 2 0 0 0,0-1 0 0 0,0 2 0 0 0,-1 0 1 0 0,1 0-1 0 0,-1 1 0 0 0,1 1 0 0 0,-1 0 0 0 0,1 0 0 0 0,-11 2-57 0 0,14 2-25 0 0,0 1 0 0 0,0 0-1 0 0,1 0 1 0 0,0 1-1 0 0,0-1 1 0 0,0 2-1 0 0,0-1 1 0 0,1 1 0 0 0,0 1-1 0 0,0-1 1 0 0,1 1-1 0 0,0 0 1 0 0,0 1-1 0 0,0-1 1 0 0,1 1 0 0 0,0 0-1 0 0,1 0 1 0 0,-3 7 25 0 0,-12 14 95 0 0,19-34 3051 0 0,-3-50-2723 0 0,-5-3-1330 0 0,-15 87-678 0 0,21-27 1617 0 0,0-1 1 0 0,1 0-1 0 0,-1 1 1 0 0,1 0-1 0 0,0-1 1 0 0,0 1-1 0 0,-1 0 1 0 0,1 0-1 0 0,0 0 1 0 0,0 0 0 0 0,1 0-1 0 0,-1 0 1 0 0,0 0-1 0 0,1 0 1 0 0,-1 0-1 0 0,1 0 1 0 0,0 0-1 0 0,-1 0 1 0 0,1 0-1 0 0,0 0 1 0 0,0 0-1 0 0,1 0 1 0 0,-1 1 0 0 0,0-1-1 0 0,1 0 1 0 0,-1 0-1 0 0,1 0 1 0 0,0 0-1 0 0,0 0 1 0 0,-1 0-1 0 0,1 0 1 0 0,0-1-1 0 0,1 1 1 0 0,-1 0 0 0 0,0 0-1 0 0,1-1 1 0 0,-1 1-1 0 0,2 1-32 0 0,77 33-533 0 0,-76-35-4096 0 0,2-4-4418 0 0</inkml:trace>
  <inkml:trace contextRef="#ctx0" brushRef="#br0" timeOffset="74729.889">801 896 468 0 0,'0'0'192'0'0,"0"0"-192"0"0,0 0-272 0 0,0 0-116 0 0</inkml:trace>
  <inkml:trace contextRef="#ctx0" brushRef="#br0" timeOffset="75964.987">750 859 596 0 0,'0'0'511'0'0,"0"0"-362"0"0,0 0 31 0 0,0 0-83 0 0,0 0 61 0 0,0 0 455 0 0,0 0-232 0 0,0 0-302 0 0,0 0 8 0 0,-5-6 107 0 0,-4-4-128 0 0,-15-17 1499 0 0,9 8 3151 0 0,20 27-4254 0 0,0 1-242 0 0,0 1 1 0 0,0-1 0 0 0,1 0 0 0 0,0 0 0 0 0,1 0 0 0 0,0-1-1 0 0,0 0 1 0 0,1 0 0 0 0,0-1 0 0 0,0 0 0 0 0,1-1 0 0 0,0 1 0 0 0,0-2-1 0 0,0 1 1 0 0,1-1 0 0 0,0-1 0 0 0,0 0 0 0 0,0 0 0 0 0,0-1-1 0 0,0 0 1 0 0,10 1-221 0 0,12-4 257 0 0,0-2 0 0 0,0-1 0 0 0,0-2 0 0 0,-1-1-1 0 0,1-1 1 0 0,24-10-257 0 0,-74-4 1059 0 0,-42 7-1783 0 0,60 14 572 0 0,0 0-37 0 0,40 6 685 0 0,-5 7-2187 0 0,-31 6 4298 0 0,-11-38-26 0 0,-40-9-4078 0 0,47 28 1365 0 0,0 0-33 0 0,0 0-12 0 0,0 0 1 0 0,0 0 28 0 0,0 0 34 0 0,0 0 28 0 0,33 6-166 0 0,60 21 900 0 0,-112 24-881 0 0,-15-12 1039 0 0,11-16-1774 0 0,11-5-2955 0 0,10-15-2414 0 0</inkml:trace>
  <inkml:trace contextRef="#ctx0" brushRef="#br0" timeOffset="76605.548">726 649 1068 0 0,'0'0'368'0'0,"0"0"-8"0"0,0 0-360 0 0,0 0-208 0 0,0 0-564 0 0</inkml:trace>
  <inkml:trace contextRef="#ctx0" brushRef="#br0" timeOffset="76839.894">1249 693 7009 0 0,'0'0'2012'0'0,"0"0"-1988"0"0,0 0-24 0 0,0 0-272 0 0,0 0 272 0 0,0 0 260 0 0,0 0-260 0 0,0 0-804 0 0,0 0-912 0 0,0 0-785 0 0,-4 0-15 0 0</inkml:trace>
  <inkml:trace contextRef="#ctx0" brushRef="#br0" timeOffset="77027.379">616 577 704 0 0,'0'0'7949'0'0,"0"0"-7769"0"0,0 0-180 0 0,0 0-376 0 0,0 0 260 0 0,0 0-28 0 0,0 0-336 0 0,0 0-596 0 0,0 0-737 0 0,34 2-743 0 0</inkml:trace>
  <inkml:trace contextRef="#ctx0" brushRef="#br0" timeOffset="77261.726">1376 683 3556 0 0,'0'0'2489'0'0,"0"0"-317"0"0,0 0-2172 0 0,0 0-300 0 0,0 0 40 0 0,0 0 260 0 0,0 0-40 0 0,0 0 40 0 0,0 0 68 0 0,0 0 60 0 0,-6 12 68 0 0,8-11-196 0 0,2 1-132 0 0,-2-1-596 0 0,2-1-376 0 0,-1 0-1593 0 0</inkml:trace>
  <inkml:trace contextRef="#ctx0" brushRef="#br0" timeOffset="79342.991">1395 831 548 0 0,'0'0'473'0'0,"0"0"-149"0"0,0 0 205 0 0,0 0 1167 0 0,0 0 242 0 0,0 0-945 0 0,0 0-365 0 0,0 0-30 0 0,0 0 26 0 0,-3-4 68 0 0,-13-22 1379 0 0,16 26-1560 0 0,0 0-150 0 0,0 0-304 0 0,19 38-492 0 0,-13-30 600 0 0,1 0 0 0 0,0-1-1 0 0,0 0 1 0 0,0 0-1 0 0,1 0 1 0 0,0-1-1 0 0,1 0 1 0 0,-1-1-1 0 0,1 1 1 0 0,0-2 0 0 0,1 1-1 0 0,-1-1 1 0 0,1-1-1 0 0,0 0 1 0 0,-1 0-1 0 0,1-1 1 0 0,1 0-1 0 0,-1-1 1 0 0,0 0 0 0 0,0 0-1 0 0,2-2-164 0 0,214-42 1591 0 0,-339 18-1392 0 0,267 29 167 0 0,-175 19-1082 0 0,-35 54 1697 0 0,56-75-1261 0 0,1-2-3510 0 0,1-3-2236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4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11 9201 0 0,'0'0'7357'0'0,"0"0"-7357"0"0,0 0-88 0 0,0 0 88 0 0,-37 3 584 0 0,16-2-336 0 0,2-1-164 0 0,-5 0-84 0 0,4 0-784 0 0,-1-2-993 0 0,5-1-2983 0 0,3-7-3209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4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21 5320 0 0,'0'0'9117'0'0,"0"0"-7477"0"0,0 0-1360 0 0,0 0 405 0 0,0 0-161 0 0,0 0-140 0 0,-45-5-16 0 0,18 2-180 0 0,-3 2-188 0 0,-7-1-616 0 0,5-1-512 0 0,-1 0-1229 0 0,8 0-4515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5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716 28 9081 0 0,'-7'1'5143'0'0,"-344"-12"-870"0"0,0 2-5254 0 0,344 7 112 0 0,8 1-5686 0 0,10-4-301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6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0 10637 0 0,'0'0'3906'0'0,"0"7"-2888"0"0,-4 32-210 0 0,2 0 1 0 0,2 0-1 0 0,2 0 1 0 0,1 0-1 0 0,2 0 1 0 0,10 36-809 0 0,-18-82-78 0 0,0-1-1 0 0,0 1 1 0 0,-1 0 0 0 0,0 1-1 0 0,0-1 1 0 0,-1 1-1 0 0,0-1 1 0 0,0 1 0 0 0,0 1-1 0 0,-1-1 1 0 0,1 1 0 0 0,-1 0-1 0 0,-1 0 1 0 0,1 1 0 0 0,-1-1-1 0 0,0 1 1 0 0,0 1 0 0 0,0 0-1 0 0,0 0 1 0 0,-3-1 78 0 0,8 5 36 0 0,-1 0-1 0 0,1 1 1 0 0,-1-1 0 0 0,1 1 0 0 0,-1-1-1 0 0,1 1 1 0 0,0 0 0 0 0,0-1-1 0 0,0 1 1 0 0,0 0 0 0 0,0 1 0 0 0,0-1-1 0 0,0 0 1 0 0,1 0 0 0 0,-1 1-1 0 0,1-1 1 0 0,0 1 0 0 0,0-1 0 0 0,0 1-1 0 0,0 0 1 0 0,0 0 0 0 0,0-1-1 0 0,1 1 1 0 0,-1 0 0 0 0,1 0 0 0 0,0 0-1 0 0,0-1 1 0 0,0 1 0 0 0,0 0-1 0 0,0 0 1 0 0,1 0 0 0 0,-1-1 0 0 0,1 1-1 0 0,0 0 1 0 0,0 0 0 0 0,0-1-1 0 0,0 1 1 0 0,0-1 0 0 0,0 1 0 0 0,1-1-1 0 0,0 1 1 0 0,-1-1 0 0 0,1 0-1 0 0,0 0 1 0 0,0 0 0 0 0,1 1-36 0 0,94 29-441 0 0,-30-42-8288 0 0,-45-2 895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18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7615 690 1668 0 0,'0'0'5863'0'0,"0"0"-4543"0"0,0 0-1740 0 0,0 0-36 0 0,0 0 342 0 0,0 0 196 0 0,-6 0 10 0 0,-1364-34 3449 0 0,-46 21-3053 0 0,162-20-131 0 0,-467 22 411 0 0,196 7 1800 0 0,1379 9-2215 0 0,74-1-1051 0 0,-1-2-3390 0 0,59-2-337 0 0,-3-2-1918 0 0</inkml:trace>
  <inkml:trace contextRef="#ctx0" brushRef="#br0" timeOffset="777.02">29 560 3860 0 0,'0'0'2033'0'0,"0"0"1406"0"0,0 0-2705 0 0,0 0-474 0 0,0 0 390 0 0,1 7 26 0 0,0-5-519 0 0,-2 1-24 0 0,1 1 0 0 0,0-1 1 0 0,1 0-1 0 0,-1 0 0 0 0,1 1 1 0 0,-1-1-1 0 0,1 0 0 0 0,0 0 0 0 0,0 0 1 0 0,0 0-1 0 0,1 0 0 0 0,-1 0 0 0 0,1 0 1 0 0,-1 0-1 0 0,1 0 0 0 0,0 0 0 0 0,0-1 1 0 0,0 1-1 0 0,1-1 0 0 0,-1 0 0 0 0,1 0 1 0 0,-1 0-1 0 0,1 0 0 0 0,0 0 0 0 0,-1 0 1 0 0,1-1-1 0 0,0 1 0 0 0,0-1 1 0 0,0 0-1 0 0,3 1-133 0 0,-3-4 65 0 0,-1-1 1 0 0,1 0-1 0 0,-1 0 1 0 0,0 0-1 0 0,0 0 1 0 0,0 0-1 0 0,0 0 1 0 0,0-1-1 0 0,-1 1 1 0 0,0-1-1 0 0,1 1 1 0 0,-1-1-1 0 0,-1 1 1 0 0,1-1-1 0 0,0 0 1 0 0,-1 0-1 0 0,0 1 1 0 0,0-1-1 0 0,0 0 1 0 0,0 1-1 0 0,-1-1 1 0 0,1 0-1 0 0,-1 1 0 0 0,0-1 1 0 0,0 0-1 0 0,0 1 1 0 0,-1-2-66 0 0,1 4-20 0 0,0-1 1 0 0,0 1-1 0 0,1 0 0 0 0,-1 0 1 0 0,0 0-1 0 0,0-1 0 0 0,-1 1 1 0 0,1 0-1 0 0,0 0 1 0 0,0 0-1 0 0,0 1 0 0 0,-1-1 1 0 0,1 0-1 0 0,0 0 0 0 0,-1 1 1 0 0,1-1-1 0 0,-1 1 0 0 0,1-1 1 0 0,-1 1-1 0 0,1-1 1 0 0,-1 1-1 0 0,1 0 0 0 0,-1 0 1 0 0,1 0-1 0 0,-1 0 0 0 0,1 0 1 0 0,-1 0-1 0 0,1 0 0 0 0,-1 1 1 0 0,1-1-1 0 0,-1 0 1 0 0,1 1-1 0 0,-1-1 0 0 0,1 1 1 0 0,0 0-1 0 0,-1-1 0 0 0,1 1 1 0 0,0 0-1 0 0,-1 0 0 0 0,1 0 1 0 0,0 0-1 0 0,0 0 1 0 0,0 0-1 0 0,0 0 0 0 0,0 0 1 0 0,0 0-1 0 0,0 1 0 0 0,0-1 1 0 0,0 0-1 0 0,1 1 0 0 0,-1-1 1 0 0,1 0-1 0 0,-1 1 0 0 0,1-1 1 0 0,-1 1-1 0 0,1-1 1 0 0,0 1-1 0 0,-1-1 0 0 0,1 1 1 0 0,0-1-1 0 0,0 1 0 0 0,0-1 1 0 0,0 1-1 0 0,1 0 20 0 0,-2-2 29 0 0,1-1 0 0 0,-1 0 1 0 0,1 1-1 0 0,0-1 0 0 0,-1 1 0 0 0,1-1 0 0 0,-1 0 0 0 0,1 1 1 0 0,0-1-1 0 0,0 0 0 0 0,-1 1 0 0 0,1-1 0 0 0,0 0 0 0 0,0 0 0 0 0,0 1 1 0 0,0-1-1 0 0,0 0 0 0 0,0 0 0 0 0,0 1 0 0 0,0-1 0 0 0,0 0 1 0 0,0 1-1 0 0,0-1 0 0 0,1 0 0 0 0,-1 0 0 0 0,0 1 0 0 0,0-1 1 0 0,1 0-1 0 0,-1 1 0 0 0,1-1 0 0 0,-1 1 0 0 0,0-1 0 0 0,1 0 0 0 0,-1 1 1 0 0,1-1-1 0 0,-1 1 0 0 0,1-1 0 0 0,-1 1 0 0 0,1-1 0 0 0,0 1 1 0 0,-1 0-1 0 0,1-1 0 0 0,0 1 0 0 0,-1 0 0 0 0,1-1 0 0 0,0 1 0 0 0,-1 0 1 0 0,1 0-1 0 0,0 0 0 0 0,-1 0 0 0 0,1 0 0 0 0,0-1 0 0 0,0 1 1 0 0,-1 0-1 0 0,1 1 0 0 0,0-1 0 0 0,0 0 0 0 0,-1 0 0 0 0,1 0-29 0 0,0 1-29 0 0,-1 0 0 0 0,0-1-1 0 0,0 1 1 0 0,1 0 0 0 0,-1 0-1 0 0,0 0 1 0 0,0 0 0 0 0,0-1-1 0 0,0 1 1 0 0,0 0-1 0 0,0 0 1 0 0,0 0 0 0 0,0-1-1 0 0,0 1 1 0 0,-1 0 0 0 0,1 0-1 0 0,0 0 1 0 0,0-1 0 0 0,-1 1-1 0 0,1 0 1 0 0,0 0 0 0 0,-1-1-1 0 0,1 1 1 0 0,-1 0 0 0 0,1-1-1 0 0,-1 1 1 0 0,0 0 0 0 0,1-1-1 0 0,-1 1 1 0 0,1-1-1 0 0,-1 1 1 0 0,0-1 0 0 0,1 1-1 0 0,-1-1 1 0 0,0 0 0 0 0,0 1-1 0 0,1-1 1 0 0,-1 0 0 0 0,0 1-1 0 0,0-1 1 0 0,0 0 0 0 0,1 0-1 0 0,-1 0 1 0 0,0 0 0 0 0,0 0-1 0 0,0 0 1 0 0,0 0-1 0 0,1 0 1 0 0,-1 0 0 0 0,0 0-1 0 0,0 0 1 0 0,0-1 0 0 0,1 1-1 0 0,-1 0 1 0 0,0-1 0 0 0,0 1-1 0 0,1 0 1 0 0,-1-1 0 0 0,0 1-1 0 0,0-1 1 0 0,1 1 0 0 0,-1-1-1 0 0,1 1 1 0 0,-1-1 0 0 0,0 0-1 0 0,1 1 1 0 0,-1-1-1 0 0,1 0 1 0 0,0 1 0 0 0,-1-1 29 0 0,-1 7 190 0 0,1-6-165 0 0,0 1-1 0 0,0 0 1 0 0,1 0-1 0 0,-1 0 1 0 0,0 0 0 0 0,1 0-1 0 0,-1 0 1 0 0,0 0-1 0 0,1 0 1 0 0,-1 0 0 0 0,1 0-1 0 0,0 0 1 0 0,-1 0-1 0 0,1 0 1 0 0,0 1-1 0 0,0-1 1 0 0,0 0 0 0 0,-1 0-1 0 0,1 0 1 0 0,0 1-1 0 0,1-1 1 0 0,-1 0-1 0 0,0 0 1 0 0,0 0 0 0 0,0 0-1 0 0,1 1 1 0 0,-1-1-1 0 0,1 0 1 0 0,-1 0-1 0 0,1 0 1 0 0,-1 0 0 0 0,1 0-1 0 0,-1 0 1 0 0,1 0-1 0 0,0 0 1 0 0,0 0 0 0 0,-1-1-1 0 0,1 1 1 0 0,0 0-1 0 0,0 0 1 0 0,0 0-1 0 0,0-1 1 0 0,0 1 0 0 0,0-1-1 0 0,0 1 1 0 0,0-1-1 0 0,0 1 1 0 0,1-1-1 0 0,-1 0 1 0 0,0 1 0 0 0,0-1-1 0 0,0 0 1 0 0,0 0-1 0 0,1 0 1 0 0,-1 0-1 0 0,0 0 1 0 0,0 0 0 0 0,0 0-1 0 0,0 0 1 0 0,1 0-1 0 0,-1-1 1 0 0,0 1 0 0 0,0 0-1 0 0,0-1 1 0 0,0 1-1 0 0,0-1-24 0 0,1 1 14 0 0,-1-1 0 0 0,1 1 0 0 0,-1-1 0 0 0,0 1 0 0 0,1-1 0 0 0,-1 0-1 0 0,0 1 1 0 0,0-1 0 0 0,1 0 0 0 0,-1 0 0 0 0,0 0 0 0 0,0 0 0 0 0,0 0 0 0 0,0 0-1 0 0,0 0 1 0 0,0-1 0 0 0,0 1 0 0 0,0 0 0 0 0,-1 0 0 0 0,1-1 0 0 0,0 1 0 0 0,-1 0-1 0 0,1-1 1 0 0,-1 1 0 0 0,0-1 0 0 0,1 1 0 0 0,-1-1 0 0 0,0 1 0 0 0,0-1 0 0 0,0 1-1 0 0,0-1 1 0 0,0 1 0 0 0,0-1 0 0 0,0 1 0 0 0,-1-1 0 0 0,1 1 0 0 0,0 0 0 0 0,-1-1-1 0 0,1 1 1 0 0,-1-1 0 0 0,0 0-14 0 0,-4-9-4118 0 0,9 28-1118 0 0,-4-8-1771 0 0</inkml:trace>
  <inkml:trace contextRef="#ctx0" brushRef="#br0" timeOffset="6830.626">114 524 40 0 0,'0'0'1582'0'0,"0"0"-710"0"0,0 0 240 0 0,0 0 1377 0 0,0 0-837 0 0,0 0-1062 0 0,0 0-378 0 0,0 0 25 0 0,-7-4 4324 0 0,10-9-4443 0 0,0 1 1 0 0,1-1-1 0 0,0 1 0 0 0,1 0 0 0 0,0 0 0 0 0,1 0 1 0 0,0 1-1 0 0,1-1 0 0 0,0 1 0 0 0,1 1 0 0 0,0 0 0 0 0,1 0 1 0 0,0 0-1 0 0,0 1 0 0 0,2 0-118 0 0,5-7-66 0 0,0 0 0 0 0,1 1-1 0 0,1 1 1 0 0,0 0 0 0 0,1 2 0 0 0,1 0 0 0 0,-1 1 0 0 0,2 1-1 0 0,0 1 1 0 0,0 1 0 0 0,0 0 0 0 0,1 2 0 0 0,0 0-1 0 0,0 2 1 0 0,1 1 0 0 0,-1 0 0 0 0,1 2 0 0 0,2 0 66 0 0,7 3-52 0 0,0 1 1 0 0,0 1 0 0 0,-1 2 0 0 0,1 1 0 0 0,-1 1 0 0 0,0 2 0 0 0,-1 1 0 0 0,-1 2-1 0 0,1 0 1 0 0,0 4 51 0 0,-14-7 14 0 0,-1 1 0 0 0,-1 1 0 0 0,0 1 0 0 0,0 0 0 0 0,-2 0 0 0 0,1 2 0 0 0,-2-1 0 0 0,0 1 0 0 0,-1 1 0 0 0,0 0 0 0 0,-1 1 0 0 0,-1 0 0 0 0,-1 0 0 0 0,4 11-14 0 0,-5-42 3245 0 0,7-19-3678 0 0,0 100-934 0 0,-14-65 1423 0 0,0-1 0 0 0,0 1 0 0 0,0-1 0 0 0,0 0 0 0 0,0 1-1 0 0,0-1 1 0 0,-1 0 0 0 0,1 0 0 0 0,0 0 0 0 0,-1 0 0 0 0,1 0 0 0 0,-1 0 0 0 0,1 0 0 0 0,-1-1 0 0 0,1 1 0 0 0,-1 0-1 0 0,0-1 1 0 0,1 1 0 0 0,-1-1 0 0 0,0 0 0 0 0,1 1 0 0 0,-1-1 0 0 0,0 0 0 0 0,0 0 0 0 0,1 0 0 0 0,-1 0-1 0 0,0-1 1 0 0,1 1 0 0 0,-1 0 0 0 0,0-1 0 0 0,1 1 0 0 0,-1-1 0 0 0,0 1 0 0 0,1-1 0 0 0,-1 0 0 0 0,1 0 0 0 0,-1 0-1 0 0,1 0 1 0 0,-1 0 0 0 0,1 0 0 0 0,0 0 0 0 0,-1-1-56 0 0,-29-6 302 0 0,28 1-9673 0 0,-1-3 1038 0 0</inkml:trace>
  <inkml:trace contextRef="#ctx0" brushRef="#br0" timeOffset="24685.474">1231 480 1120 0 0,'0'0'527'0'0,"0"0"-258"0"0,0 0-133 0 0,0 0 122 0 0,0 0 759 0 0,0 0 428 0 0,0 0-394 0 0,0 0-417 0 0,2 1-729 0 0,6 1 7581 0 0,72-121-5775 0 0,-58 100-1687 0 0,1 0 0 0 0,1 2 0 0 0,0 1 0 0 0,1 1 0 0 0,1 1 0 0 0,0 1 0 0 0,1 1 0 0 0,0 2-1 0 0,1 0 1 0 0,0 2 0 0 0,0 1 0 0 0,1 2 0 0 0,0 0 0 0 0,0 2 0 0 0,0 1 0 0 0,0 2 0 0 0,1 1 0 0 0,-1 1-1 0 0,7 2-23 0 0,-11 4 1 0 0,-1 2-1 0 0,0 0 0 0 0,-1 2 0 0 0,0 0 1 0 0,0 2-1 0 0,-2 0 0 0 0,0 2 0 0 0,0 0 0 0 0,-2 1 1 0 0,0 1-1 0 0,-1 1 0 0 0,0 0 0 0 0,-2 2 0 0 0,-1 0 1 0 0,0 1-1 0 0,5 11 0 0 0,-19-32-32 0 0,0 0 0 0 0,0-1 0 0 0,0 1 0 0 0,0-1 0 0 0,1 0 0 0 0,-1 1-1 0 0,0-1 1 0 0,0 0 0 0 0,0 0 0 0 0,0 1 0 0 0,1-1 0 0 0,-1 0 0 0 0,0 0 0 0 0,0 0 0 0 0,0-1 0 0 0,0 1 0 0 0,1 0 0 0 0,-1 0 0 0 0,0-1 0 0 0,0 1 0 0 0,0 0 0 0 0,0-1 0 0 0,0 1 0 0 0,0-1 0 0 0,0 1 0 0 0,0-1 0 0 0,0 0 0 0 0,0 0 0 0 0,0 1-1 0 0,0-1 1 0 0,0 0 0 0 0,0 0 0 0 0,-1 0 0 0 0,1 0 0 0 0,0 0 0 0 0,-1 0 0 0 0,1 0 0 0 0,-1 0 0 0 0,1 0 0 0 0,-1 0 0 0 0,1 0 0 0 0,-1 0 0 0 0,0-1 0 0 0,1 1 0 0 0,-1 0 0 0 0,0 0 0 0 0,0 0 0 0 0,0 0 0 0 0,0-1 0 0 0,0 1 0 0 0,0 0 0 0 0,0 0-1 0 0,-1 0 1 0 0,1 0 0 0 0,0-1 0 0 0,-1 1 0 0 0,1 0 0 0 0,0 0 0 0 0,-1 0 0 0 0,0 0 0 0 0,1 0 0 0 0,-1 0 0 0 0,0 0 0 0 0,1 0 0 0 0,-1 0 32 0 0,52 78 1115 0 0,-51-75-1071 0 0,1 0 0 0 0,-1 0 0 0 0,0 0 0 0 0,0 0 0 0 0,1 0 0 0 0,-1 0 1 0 0,0 0-1 0 0,-1 0 0 0 0,1 0 0 0 0,0 0 0 0 0,-1 0 0 0 0,1 0 0 0 0,-1 0 0 0 0,1 0 0 0 0,-1 0 0 0 0,0-1 0 0 0,0 1 0 0 0,0 0 0 0 0,0 0 0 0 0,0-1 1 0 0,0 1-1 0 0,0 0 0 0 0,-1-1 0 0 0,1 1 0 0 0,-1-1 0 0 0,1 0 0 0 0,-1 0 0 0 0,1 1 0 0 0,-1-1 0 0 0,0 0 0 0 0,0 0 0 0 0,1 0 0 0 0,-1-1 0 0 0,0 1 1 0 0,0 0-1 0 0,0-1 0 0 0,0 1 0 0 0,0-1 0 0 0,0 0 0 0 0,0 1 0 0 0,0-1 0 0 0,0 0 0 0 0,0 0 0 0 0,0 0-44 0 0,-51-1-33 0 0,36-4-2454 0 0,0-3-3530 0 0,2-1-2214 0 0</inkml:trace>
  <inkml:trace contextRef="#ctx0" brushRef="#br0" timeOffset="28744.267">2415 568 1840 0 0,'0'0'238'0'0,"0"0"-106"0"0,0 0 338 0 0,0 0 992 0 0,0 0-97 0 0,0 0-741 0 0,0 0-283 0 0,0 0 37 0 0,-7 16 2588 0 0,19-26-5899 0 0,-8 7 186 0 0</inkml:trace>
  <inkml:trace contextRef="#ctx0" brushRef="#br0" timeOffset="37430.39">2560 498 1528 0 0,'0'0'317'0'0,"0"0"-10"0"0,0 0-105 0 0,0 0-40 0 0,0 0 162 0 0,0 0 1201 0 0,0 0 421 0 0,0 0-1002 0 0,4-27 1569 0 0,3 12-2433 0 0,1 1 0 0 0,0 1 0 0 0,1 0 1 0 0,0 0-1 0 0,2 0 0 0 0,-1 2 0 0 0,1-1 0 0 0,1 1 0 0 0,0 1 0 0 0,1 0 0 0 0,-1 1 0 0 0,2 0 0 0 0,0 1 0 0 0,0 0 0 0 0,0 1 0 0 0,1 1 0 0 0,0 0 1 0 0,0 1-1 0 0,0 1 0 0 0,1 0 0 0 0,-1 1 0 0 0,1 1 0 0 0,0 0 0 0 0,0 1 0 0 0,0 1 0 0 0,0 1 0 0 0,0 0 0 0 0,0 1 0 0 0,-1 0 0 0 0,1 1 0 0 0,13 5-80 0 0,-26-7 17 0 0,14 2 188 0 0,-1 1 0 0 0,0 1 1 0 0,0 0-1 0 0,0 1 0 0 0,-1 1 0 0 0,0 0 0 0 0,0 1 0 0 0,-1 0 1 0 0,0 2-1 0 0,0-1 0 0 0,10 11-205 0 0,-25-21 734 0 0,0-1-919 0 0,0 0 1 0 0,-1 1-1 0 0,1-1 1 0 0,0 0-1 0 0,0 0 1 0 0,0 0-1 0 0,0 0 1 0 0,1 0-1 0 0,-1 0 1 0 0,1 0-1 0 0,-1 0 1 0 0,1-1-1 0 0,-1 1 1 0 0,1 0-1 0 0,0 0 0 0 0,0 0 1 0 0,0 0-1 0 0,0-1 1 0 0,1 1-1 0 0,-1 0 1 0 0,1 0-1 0 0,-1 0 1 0 0,1 0-1 0 0,0 0 1 0 0,-1 0-1 0 0,1 0 1 0 0,0 0-1 0 0,0 0 1 0 0,1 0-1 0 0,-1 0 1 0 0,0 1-1 0 0,1-1 1 0 0,-1 0-1 0 0,1 1 0 0 0,0-1 185 0 0,-5 2 114 0 0,0 1 0 0 0,0-1-1 0 0,0 1 1 0 0,1 0 0 0 0,-1 0-1 0 0,0 0 1 0 0,0 0-1 0 0,1 1 1 0 0,-1-1 0 0 0,1 1-1 0 0,0 0 1 0 0,-1-1 0 0 0,1 1-1 0 0,0 0 1 0 0,0 0-1 0 0,0 0 1 0 0,0 1 0 0 0,0-1-1 0 0,1 0 1 0 0,-1 1 0 0 0,0-1-1 0 0,1 1 1 0 0,0 0-1 0 0,0-1 1 0 0,0 1 0 0 0,0 0-1 0 0,0 0 1 0 0,1-1-1 0 0,-1 1 1 0 0,1 0 0 0 0,-1 0-1 0 0,1 0 1 0 0,0 0 0 0 0,0 0-1 0 0,1 0 1 0 0,-1 0-1 0 0,1-1 1 0 0,-1 1 0 0 0,1 0-1 0 0,0 0 1 0 0,0 0 0 0 0,0-1-1 0 0,0 1 1 0 0,1 0-1 0 0,-1-1 1 0 0,1 1 0 0 0,-1-1-1 0 0,1 0 1 0 0,0 1-1 0 0,0-1 1 0 0,0 0 0 0 0,0 0-1 0 0,0 0 1 0 0,1-1 0 0 0,-1 1-1 0 0,1 0 1 0 0,-1-1-1 0 0,1 0 1 0 0,-1 1 0 0 0,1-1-1 0 0,0 0 1 0 0,0 0 0 0 0,-1-1-1 0 0,1 1 1 0 0,2 0-114 0 0,-17-7-4261 0 0,9-1-2166 0 0</inkml:trace>
  <inkml:trace contextRef="#ctx0" brushRef="#br0" timeOffset="37726.834">3811 363 17330 0 0,'0'0'260'0'0,"0"0"-260"0"0,0 0-984 0 0,0 0 579 0 0,0 0 329 0 0,0 0-148 0 0,0 0-532 0 0,0 0-1452 0 0,0 0-1924 0 0,0 0-2885 0 0</inkml:trace>
  <inkml:trace contextRef="#ctx0" brushRef="#br0" timeOffset="37987.06">4113 347 9049 0 0,'0'0'4800'0'0,"0"0"-4800"0"0,0 0-340 0 0,0 0 340 0 0,0 0 80 0 0,0 0-80 0 0,0 0-944 0 0,0 0-676 0 0,0 0-2476 0 0,0 0-1425 0 0</inkml:trace>
  <inkml:trace contextRef="#ctx0" brushRef="#br0" timeOffset="37988.06">4361 330 2784 0 0,'0'0'9981'0'0,"0"0"-9549"0"0,34-1-368 0 0,-26 0 116 0 0,-2-1 440 0 0,-5 1-620 0 0,-1-2-12 0 0,0 3-2220 0 0,-4-6-4149 0 0</inkml:trace>
  <inkml:trace contextRef="#ctx0" brushRef="#br0" timeOffset="38236.592">4670 335 14201 0 0,'0'0'1868'0'0,"0"0"-1856"0"0,0 0-12 0 0,0 0 317 0 0,0 0-253 0 0,36 0-64 0 0,-33 0-557 0 0,2 2-931 0 0,0 0-1320 0 0,7 1-332 0 0,-2-1-2221 0 0</inkml:trace>
  <inkml:trace contextRef="#ctx0" brushRef="#br0" timeOffset="39128.842">6635 550 444 0 0,'0'0'6988'0'0,"0"0"-5093"0"0,0 0-1652 0 0,0 0 45 0 0,0 0-66 0 0,0 0 210 0 0,0 0 350 0 0,0 0 35 0 0,0 0-286 0 0,-1-4-238 0 0,5-7-318 0 0,0 1-1 0 0,1 1 1 0 0,0-1-1 0 0,0 1 1 0 0,1 0-1 0 0,0 0 1 0 0,1 0-1 0 0,0 1 0 0 0,0 0 1 0 0,1 0-1 0 0,0 1 1 0 0,0 0-1 0 0,1 1 1 0 0,0-1-1 0 0,0 2 1 0 0,0-1-1 0 0,1 1 1 0 0,9-3 25 0 0,5-2 39 0 0,0 1 1 0 0,0 1-1 0 0,1 1 1 0 0,0 1-1 0 0,0 1 1 0 0,0 2-1 0 0,1 0 1 0 0,-1 2-1 0 0,1 0 1 0 0,-1 2-1 0 0,1 1 1 0 0,11 3-40 0 0,-19-3 18 0 0,-1 1 0 0 0,1 1 0 0 0,-1 1 0 0 0,0 0 0 0 0,0 1 0 0 0,0 1 1 0 0,-1 1-1 0 0,0 0 0 0 0,0 1 0 0 0,-1 1 0 0 0,0 0 0 0 0,-1 1 0 0 0,0 1 0 0 0,-1 0 0 0 0,0 0 1 0 0,-1 2-1 0 0,-1-1 0 0 0,0 2 0 0 0,7 11-18 0 0,-11-38 1718 0 0,-7 10-1769 0 0,0 0 1 0 0,1-1 0 0 0,-1 1-1 0 0,1 0 1 0 0,0 0-1 0 0,-1-1 1 0 0,1 1 0 0 0,0 0-1 0 0,1 0 1 0 0,-1 0-1 0 0,0 0 1 0 0,0 0 0 0 0,1 0-1 0 0,-1 1 1 0 0,1-1 0 0 0,0 0-1 0 0,-1 1 1 0 0,1-1-1 0 0,0 1 1 0 0,0-1 0 0 0,0 1-1 0 0,0 0 1 0 0,0 0 0 0 0,0 0-1 0 0,1 0 1 0 0,-1 0-1 0 0,0 1 1 0 0,0-1 0 0 0,1 1-1 0 0,-1-1 1 0 0,1 1 50 0 0,0 1 38 0 0,0 0 1 0 0,0 0-1 0 0,0 1 1 0 0,0-1-1 0 0,0 1 0 0 0,0 0 1 0 0,-1 0-1 0 0,1 0 1 0 0,-1 0-1 0 0,1 0 1 0 0,-1 0-1 0 0,0 1 0 0 0,1-1 1 0 0,-1 1-1 0 0,-1 0 1 0 0,1-1-1 0 0,0 1 1 0 0,-1 0-1 0 0,1 0 0 0 0,-1 0 1 0 0,0 0-1 0 0,0 0 1 0 0,0 0-1 0 0,0 1 1 0 0,-1-1-1 0 0,0 0 1 0 0,1 0-1 0 0,-1 1 0 0 0,0-1 1 0 0,0 0-1 0 0,-1 1 1 0 0,1-1-1 0 0,-1 0 1 0 0,1 0-1 0 0,-1 0 0 0 0,0 1 1 0 0,0-1-1 0 0,-1 0 1 0 0,1 0-1 0 0,-1 0 1 0 0,1-1-1 0 0,-1 1 0 0 0,0 0 1 0 0,0-1-1 0 0,0 1 1 0 0,0-1-1 0 0,-1 1 1 0 0,1-1-1 0 0,0 0 0 0 0,-1 0 1 0 0,0 0-1 0 0,0 0 1 0 0,1-1-1 0 0,-1 1 1 0 0,0-1-1 0 0,0 0 0 0 0,0 0 1 0 0,-1 0-1 0 0,1 0 1 0 0,0 0-1 0 0,0 0-38 0 0,-43-6-1434 0 0,18-8-4960 0 0,11-2-1524 0 0</inkml:trace>
  <inkml:trace contextRef="#ctx0" brushRef="#br0" timeOffset="39600.83">7098 1 5316 0 0,'0'0'-382'0'0,"0"0"567"0"0,0 0 616 0 0,0 6 289 0 0,0 83 3454 0 0,29-146-2407 0 0,-28 56-2128 0 0,0-1 1 0 0,-1 1-1 0 0,1-1 1 0 0,0 1-1 0 0,0-1 1 0 0,0 1-1 0 0,0-1 1 0 0,1 1-1 0 0,-1 0 1 0 0,0 0-1 0 0,0 0 1 0 0,1-1-1 0 0,-1 1 1 0 0,1 1-1 0 0,-1-1 1 0 0,1 0-1 0 0,-1 0 1 0 0,1 0 0 0 0,0 1-1 0 0,-1-1 1 0 0,1 1-1 0 0,0-1 1 0 0,-1 1-1 0 0,1 0 1 0 0,0 0-1 0 0,0 0 1 0 0,-1 0-1 0 0,1 0 1 0 0,0 0-1 0 0,0 0 1 0 0,-1 1-1 0 0,1-1 1 0 0,0 0-1 0 0,-1 1 1 0 0,1-1-1 0 0,0 1 1 0 0,-1 0-1 0 0,1 0 1 0 0,-1 0-1 0 0,1 0 1 0 0,-1 0 0 0 0,1 0-1 0 0,-1 0 1 0 0,0 0-1 0 0,1 0 1 0 0,-1 0-1 0 0,0 1 1 0 0,0-1-1 0 0,0 1 1 0 0,0 0-10 0 0,2 1-11 0 0,-1 0 1 0 0,0 0 0 0 0,0 0 0 0 0,0 1 0 0 0,0-1-1 0 0,0 1 1 0 0,-1 0 0 0 0,1-1 0 0 0,-1 1-1 0 0,0 0 1 0 0,0 0 0 0 0,-1-1 0 0 0,1 1-1 0 0,-1 0 1 0 0,0 0 0 0 0,0 0 0 0 0,0 0-1 0 0,0 0 1 0 0,-1 0 0 0 0,0 0 0 0 0,1 0 0 0 0,-1-1-1 0 0,-2 4 11 0 0,-7 10-2873 0 0,9-14-1824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6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8445 0 0,'0'0'6657'0'0,"0"0"-5207"0"0,0 7-1022 0 0,-7 142 3066 0 0,7-148-3483 0 0,1 1 0 0 0,-1 0 0 0 0,0 0 0 0 0,1 0 0 0 0,0-1 0 0 0,-1 1 1 0 0,1 0-1 0 0,0-1 0 0 0,0 1 0 0 0,0 0 0 0 0,0-1 0 0 0,0 1 0 0 0,0-1 0 0 0,0 0 0 0 0,0 1 1 0 0,1-1-1 0 0,-1 0 0 0 0,1 0 0 0 0,-1 0 0 0 0,1 0 0 0 0,-1 0 0 0 0,1 0 0 0 0,-1 0 0 0 0,1 0 0 0 0,0-1 1 0 0,0 1-1 0 0,-1 0 0 0 0,1-1 0 0 0,0 0 0 0 0,0 1 0 0 0,0-1 0 0 0,-1 0 0 0 0,1 0 0 0 0,0 0 0 0 0,0 0 1 0 0,0 0-1 0 0,0-1 0 0 0,-1 1 0 0 0,1 0 0 0 0,0-1 0 0 0,0 0 0 0 0,-1 1 0 0 0,1-1 0 0 0,0 0-11 0 0,71-40-667 0 0,-16-30 270 0 0,-28 119 1396 0 0,-17-4-224 0 0,2 8-582 0 0,-1-20-3487 0 0,-10-30-1660 0 0,0-8-6027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5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3940 0 0,'0'0'8150'0'0,"0"6"-6449"0"0,26 277 3317 0 0,-22-267-4952 0 0,-5-17-65 0 0,1 1-1 0 0,0 0 1 0 0,-1 0-1 0 0,1 0 1 0 0,-1 0-1 0 0,1 0 0 0 0,0 0 1 0 0,-1-1-1 0 0,1 1 1 0 0,-1 0-1 0 0,1 0 1 0 0,-1 0-1 0 0,1 1 1 0 0,-1-1-1 0 0,1 0 1 0 0,0 0-1 0 0,-1 0 1 0 0,1 0-1 0 0,-1 0 1 0 0,1 0-1 0 0,0 1 1 0 0,-1-1-1 0 0,1 0 1 0 0,-1 0-1 0 0,1 1 0 0 0,0-1 1 0 0,-1 0-1 0 0,1 0 1 0 0,0 1-1 0 0,0-1 1 0 0,-1 0-1 0 0,1 1 1 0 0,0-1-1 0 0,0 1 1 0 0,-1-1-1 0 0,-4-5-86 0 0,0-2-56 0 0,-1 0-1 0 0,0 0 0 0 0,0 1 1 0 0,0 0-1 0 0,-1 0 1 0 0,0 0-1 0 0,0 1 1 0 0,-1 0-1 0 0,0 1 1 0 0,1-1-1 0 0,-1 2 1 0 0,-1-1-1 0 0,1 1 1 0 0,-1 0-1 0 0,-6-1 143 0 0,12 6 46 0 0,1 0 0 0 0,0 0-1 0 0,-1 0 1 0 0,1 0 0 0 0,0 0-1 0 0,0 0 1 0 0,1 1 0 0 0,-1-1 0 0 0,0 1-1 0 0,1-1 1 0 0,0 1 0 0 0,-1 0-1 0 0,1-1 1 0 0,0 1 0 0 0,0 0-1 0 0,1 0 1 0 0,-1 0 0 0 0,1 0 0 0 0,-1 0-1 0 0,1 0 1 0 0,0 0 0 0 0,0 0-1 0 0,0 0 1 0 0,0 0 0 0 0,1 0-1 0 0,-1-1 1 0 0,1 1 0 0 0,0 0 0 0 0,0 0-1 0 0,0 0 1 0 0,0 0 0 0 0,0-1-1 0 0,1 1 1 0 0,-1-1 0 0 0,1 1 0 0 0,-1-1-1 0 0,1 1 1 0 0,0-1 0 0 0,0 0-1 0 0,3 2-45 0 0,85 24 2009 0 0,-57-31-4928 0 0,-5-9-5227 0 0,-14 1-950 0 0</inkml:trace>
  <inkml:trace contextRef="#ctx0" brushRef="#br0" timeOffset="343.712">327 197 13833 0 0,'0'0'860'0'0,"1"8"-148"0"0,0 3-231 0 0,-3-5-379 0 0,1 1 0 0 0,1 0 0 0 0,-1 0 0 0 0,1 0 0 0 0,0 0 0 0 0,1 0 0 0 0,0 0 0 0 0,0 0 0 0 0,0 0 0 0 0,1-1 0 0 0,0 1 0 0 0,0 0 0 0 0,1-1 0 0 0,-1 0 1 0 0,1 1-1 0 0,1-1 0 0 0,0 0 0 0 0,-1-1 0 0 0,2 1 0 0 0,-1-1 0 0 0,1 1 0 0 0,-1-1 0 0 0,1-1 0 0 0,1 1 0 0 0,-1-1 0 0 0,1 0 0 0 0,0 0 0 0 0,0 0 0 0 0,0-1 1 0 0,0 0-1 0 0,0 0 0 0 0,1-1 0 0 0,4 2-102 0 0,-8-5-20 0 0,1-1 0 0 0,-1 0 0 0 0,0 1 0 0 0,0-1 0 0 0,1 0 0 0 0,-1 0 0 0 0,-1-1 0 0 0,1 1 0 0 0,0 0 0 0 0,0-1 0 0 0,-1 0 0 0 0,0 0 0 0 0,1 0 0 0 0,-1 0 0 0 0,0 0 0 0 0,-1 0 0 0 0,1 0 0 0 0,0-1 1 0 0,-1 1-1 0 0,0-1 0 0 0,0 1 0 0 0,0-1 0 0 0,0 1 0 0 0,0-1 0 0 0,-1 0 0 0 0,0 1 0 0 0,1-1 0 0 0,-1 0 0 0 0,-1 1 0 0 0,1-1 0 0 0,0 0 0 0 0,-2-1 20 0 0,17 75 1235 0 0,-15-64-1127 0 0,0 0 1 0 0,0 0-1 0 0,0 0 1 0 0,-1 0-1 0 0,0 0 1 0 0,0 0-1 0 0,0-1 1 0 0,-1 1-1 0 0,0 0 1 0 0,0 0-1 0 0,0-1 1 0 0,-1 0-1 0 0,0 1 1 0 0,0-1-1 0 0,0 0 1 0 0,-1 0-1 0 0,1 0 1 0 0,-1-1-1 0 0,0 0 1 0 0,-2 2-109 0 0,-78 18-1663 0 0,37-27-815 0 0,15-7-4697 0 0,7-6-3161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3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586 14 1188 0 0,'0'0'7545'0'0,"0"0"-5692"0"0,0 0-1465 0 0,0 0 630 0 0,-9 3 89 0 0,-41 4-260 0 0,0-1 0 0 0,0-3 0 0 0,0-3 0 0 0,0-1 0 0 0,-48-8-847 0 0,39 5 238 0 0,-62-8-1979 0 0,80 7-5055 0 0,34 4 2177 0 0</inkml:trace>
  <inkml:trace contextRef="#ctx0" brushRef="#br0" timeOffset="359.341">161 61 4396 0 0,'0'0'3998'0'0,"0"0"-2174"0"0,0 0-823 0 0,1 6 70 0 0,11 59 2504 0 0,32 93-1264 0 0,-45-162-2319 0 0,0 1 1 0 0,-1 0-1 0 0,1-1 1 0 0,-1 1 0 0 0,0 0-1 0 0,0 0 1 0 0,0 0-1 0 0,0 0 1 0 0,0 0 0 0 0,-1 1-1 0 0,1-1 1 0 0,-1 1-1 0 0,0 0 1 0 0,0-1-1 0 0,0 1 1 0 0,0 1 0 0 0,0-1-1 0 0,0 0 1 0 0,0 1-1 0 0,-1-1 1 0 0,1 1 0 0 0,-1 0-1 0 0,1 0 1 0 0,-1 0-1 0 0,1 1 1 0 0,-1-1 0 0 0,1 1-1 0 0,-1 0 1 0 0,0 0-1 0 0,1 0 1 0 0,-1 1-1 0 0,1-1 1 0 0,-1 1 0 0 0,1 0-1 0 0,-1 0 1 0 0,1 0-1 0 0,-1 0 1 0 0,1 0 0 0 0,0 1-1 0 0,0 0 1 0 0,-1 0-1 0 0,1-1 1 0 0,1 2 0 0 0,-1-1-1 0 0,0 0 1 0 0,0 1-1 0 0,1-1 1 0 0,-1 1-1 0 0,1 0 1 0 0,0 0 0 0 0,0 0-1 0 0,-1 2 8 0 0,2-4 47 0 0,1 1 0 0 0,0-1 1 0 0,0 1-1 0 0,-1 0 0 0 0,1-1 0 0 0,0 1 0 0 0,0 0 0 0 0,1-1 0 0 0,-1 1 0 0 0,0-1 0 0 0,0 1 0 0 0,1 0 1 0 0,-1-1-1 0 0,1 1 0 0 0,0-1 0 0 0,-1 1 0 0 0,1-1 0 0 0,0 0 0 0 0,0 1 0 0 0,0-1 0 0 0,0 1 1 0 0,0-1-1 0 0,0 0 0 0 0,0 0 0 0 0,0 0 0 0 0,0 0 0 0 0,1 0 0 0 0,-1 0 0 0 0,0 0 0 0 0,1 0 0 0 0,-1 0 1 0 0,1-1-1 0 0,-1 1 0 0 0,1 0 0 0 0,-1-1 0 0 0,1 0 0 0 0,-1 1 0 0 0,1-1 0 0 0,0 0 0 0 0,-1 0 0 0 0,1 0 1 0 0,0 0-1 0 0,0 0-47 0 0,74 6 397 0 0,-44-9-2010 0 0,-11-7-6997 0 0,-10 0-1040 0 0</inkml:trace>
  <inkml:trace contextRef="#ctx0" brushRef="#br0" timeOffset="624.935">360 231 14513 0 0,'0'0'2126'0'0,"0"0"-1601"0"0,0 0-300 0 0,0 0 202 0 0,0 0-164 0 0,0 0-244 0 0,0 0-170 0 0,0-3-754 0 0,93 45 309 0 0,-91-41 616 0 0,-1-1 1 0 0,1 1 0 0 0,-1 0 0 0 0,1 0 0 0 0,-1 0 0 0 0,1 1-1 0 0,-1-1 1 0 0,0 0 0 0 0,0 0 0 0 0,1 1 0 0 0,-1-1-1 0 0,0 1 1 0 0,0-1 0 0 0,-1 1 0 0 0,1-1 0 0 0,0 1 0 0 0,0 0-1 0 0,-1-1 1 0 0,1 1 0 0 0,-1 0 0 0 0,1-1 0 0 0,-1 1-1 0 0,0 0 1 0 0,0 0 0 0 0,0 0 0 0 0,0-1 0 0 0,0 1 0 0 0,0 0-1 0 0,0 0 1 0 0,0-1 0 0 0,-1 1 0 0 0,1 0 0 0 0,-1 0-1 0 0,1-1 1 0 0,-1 1 0 0 0,0 0 0 0 0,0-1 0 0 0,0 1 0 0 0,0-1-1 0 0,0 1 1 0 0,0-1 0 0 0,0 0 0 0 0,0 1 0 0 0,0-1-1 0 0,-1 0 1 0 0,1 0 0 0 0,-1 0 0 0 0,1 0 0 0 0,0 0 0 0 0,-1 0-1 0 0,0 0 1 0 0,-1 0-21 0 0,-31 12 82 0 0,12-15-6170 0 0,17-6-2250 0 0</inkml:trace>
  <inkml:trace contextRef="#ctx0" brushRef="#br0" timeOffset="796.796">545 206 6613 0 0,'0'0'6639'0'0,"0"0"-5004"0"0,0 0-1047 0 0,-1 6 220 0 0,-8 27 39 0 0,-5 52 875 0 0,32-55-4498 0 0,32-24-4858 0 0,-25-10-592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2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46 1800 0 0,'0'0'1049'0'0,"0"0"-154"0"0,0 0 812 0 0,0 0 495 0 0,-3-6-621 0 0,-14-33 2038 0 0,16 39-2731 0 0,5 27 889 0 0,7 59 1366 0 0,17 75-2148 0 0,-30-164-1006 0 0,0 0 0 0 0,0 0 0 0 0,0 0 0 0 0,-1 1 0 0 0,1-1 0 0 0,-1 1 0 0 0,0-1 0 0 0,0 1 0 0 0,0 0 0 0 0,0 0 0 0 0,0 0 0 0 0,-1 0 0 0 0,1 1 0 0 0,0 0 0 0 0,-1-1 0 0 0,1 1 0 0 0,-1 0 0 0 0,0 1 0 0 0,1-1 0 0 0,-1 0-1 0 0,0 1 1 0 0,1 0 0 0 0,-1 0 0 0 0,0 0 0 0 0,1 1 0 0 0,-1-1 0 0 0,0 1 0 0 0,1 0 0 0 0,-1 0 0 0 0,1 0 0 0 0,-1 0 0 0 0,1 0 0 0 0,0 1 0 0 0,-1 0 0 0 0,1 0 0 0 0,0 0 0 0 0,-1 1 11 0 0,3-2 27 0 0,-1 1 1 0 0,1 0 0 0 0,0 0 0 0 0,-1 0-1 0 0,1 0 1 0 0,0 0 0 0 0,0 0-1 0 0,1 0 1 0 0,-1 0 0 0 0,0 0-1 0 0,1 0 1 0 0,-1 0 0 0 0,1 0-1 0 0,0 1 1 0 0,0-1 0 0 0,0 0 0 0 0,0 0-1 0 0,0 1 1 0 0,0-1 0 0 0,0 0-1 0 0,1 0 1 0 0,-1 0 0 0 0,1 0-1 0 0,0 1 1 0 0,-1-1 0 0 0,1 0-1 0 0,0 0 1 0 0,0 0 0 0 0,1-1 0 0 0,-1 1-1 0 0,0 0 1 0 0,0 0 0 0 0,1 0-1 0 0,-1-1 1 0 0,1 1 0 0 0,0-1-1 0 0,-1 1 1 0 0,1-1 0 0 0,0 0-1 0 0,0 0 1 0 0,0 0 0 0 0,0 0 0 0 0,0 0-1 0 0,0 0 1 0 0,0 0 0 0 0,0-1-1 0 0,0 1 1 0 0,1-1 0 0 0,-1 1-1 0 0,0-1 1 0 0,0 0 0 0 0,1 0-1 0 0,-1 0 1 0 0,0 0 0 0 0,0 0 0 0 0,2-1-28 0 0,69-12-1054 0 0,-50 3-2710 0 0,1-2-4633 0 0,-21 11 7453 0 0,14-8-5696 0 0</inkml:trace>
  <inkml:trace contextRef="#ctx0" brushRef="#br0" timeOffset="359.68">361 164 3848 0 0,'0'0'7140'0'0,"0"0"-5015"0"0,0 0-1587 0 0,0 0 208 0 0,0 0-76 0 0,0 0-356 0 0,0 0-103 0 0,0 0 42 0 0,-6 6-21 0 0,4-3-197 0 0,-1-1 0 0 0,1 1 0 0 0,-1 0-1 0 0,1-1 1 0 0,0 1 0 0 0,0 0-1 0 0,0 1 1 0 0,0-1 0 0 0,1 0 0 0 0,-1 0-1 0 0,1 1 1 0 0,0-1 0 0 0,0 1-1 0 0,0-1 1 0 0,0 1 0 0 0,1 0-1 0 0,-1-1 1 0 0,1 1 0 0 0,0 0 0 0 0,0-1-1 0 0,0 1 1 0 0,1-1 0 0 0,-1 1-1 0 0,1 0 1 0 0,0-1 0 0 0,0 1-1 0 0,0-1 1 0 0,1 1 0 0 0,-1-1 0 0 0,1 0-1 0 0,0 0 1 0 0,0 0 0 0 0,0 0-1 0 0,0 0 1 0 0,0 0 0 0 0,1 0 0 0 0,-1 0-1 0 0,2 0-34 0 0,-1-1 28 0 0,0 0-1 0 0,0-1 1 0 0,0 1-1 0 0,0-1 1 0 0,1 0-1 0 0,-1 0 0 0 0,0 0 1 0 0,1 0-1 0 0,-1-1 1 0 0,1 0-1 0 0,-1 1 1 0 0,0-1-1 0 0,1 0 1 0 0,-1 0-1 0 0,1-1 1 0 0,-1 1-1 0 0,1-1 1 0 0,-1 0-1 0 0,0 0 0 0 0,1 0 1 0 0,-1 0-1 0 0,0 0 1 0 0,0-1-1 0 0,0 1 1 0 0,0-1-1 0 0,0 0 1 0 0,0 0-1 0 0,0 0 1 0 0,-1-1-1 0 0,1 1 0 0 0,-1 0 1 0 0,0-1-1 0 0,1 0 1 0 0,-1 1-1 0 0,0-1 1 0 0,-1 0-1 0 0,1 0 1 0 0,0 0-1 0 0,-1-1 1 0 0,0 1-1 0 0,1 0 1 0 0,-1 0-1 0 0,-1-1 0 0 0,1 1 1 0 0,0 0-1 0 0,-1-1 1 0 0,0 1-1 0 0,0-1 1 0 0,0-2-28 0 0,13 111 214 0 0,-12-101-202 0 0,0 0-1 0 0,0 0 1 0 0,0 0 0 0 0,-1 0 0 0 0,0 0 0 0 0,0 0-1 0 0,0 0 1 0 0,0 0 0 0 0,0 0 0 0 0,-1 0 0 0 0,0 0-1 0 0,0 0 1 0 0,0 0 0 0 0,0 0 0 0 0,-1 0 0 0 0,1 0-1 0 0,-1-1 1 0 0,0 1 0 0 0,0 0 0 0 0,-1-1 0 0 0,1 0 0 0 0,-1 0-1 0 0,1 1 1 0 0,-1-2 0 0 0,0 1 0 0 0,0 0 0 0 0,0 0-1 0 0,-1-1 1 0 0,1 0 0 0 0,-1 0 0 0 0,1 0 0 0 0,-1 0-1 0 0,0 0 1 0 0,1-1 0 0 0,-1 1 0 0 0,0-1 0 0 0,0 0-1 0 0,-2 0-11 0 0,-51 5-1673 0 0,20-13-5922 0 0,17-5-2201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9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750 32 6445 0 0,'0'0'6574'0'0,"0"0"-5070"0"0,0 0-1272 0 0,-8 1 512 0 0,-328-18 2383 0 0,190 9-2969 0 0,-94 1-3151 0 0,229 8 351 0 0,5 1-2362 0 0,3 0-2613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9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7809 0 0,'0'0'6139'0'0,"0"0"-4676"0"0,1 5-1240 0 0,26 216 4192 0 0,-24-213-4947 0 0,-16-34-413 0 0,12 24 960 0 0,0 0 0 0 0,1 0 0 0 0,-1-1 0 0 0,0 1 0 0 0,-1 0 0 0 0,1 0 0 0 0,0 1 0 0 0,0-1 0 0 0,-1 0 1 0 0,1 0-1 0 0,-1 1 0 0 0,0-1 0 0 0,1 0 0 0 0,-1 1 0 0 0,0 0 0 0 0,0-1 0 0 0,0 1 0 0 0,0 0 0 0 0,0 0 0 0 0,0 0 0 0 0,0 0 0 0 0,-1 1 1 0 0,1-1-1 0 0,0 0 0 0 0,0 1 0 0 0,0 0 0 0 0,-1-1 0 0 0,1 1 0 0 0,0 0 0 0 0,-1 0 0 0 0,1 1 0 0 0,0-1 0 0 0,-1 0 0 0 0,1 1 0 0 0,0-1 1 0 0,0 1-1 0 0,0 0 0 0 0,-1-1 0 0 0,1 1 0 0 0,0 0 0 0 0,0 0 0 0 0,0 1 0 0 0,0-1 0 0 0,1 0 0 0 0,-1 1 0 0 0,0-1 0 0 0,0 1 1 0 0,1 0-1 0 0,-1-1 0 0 0,1 1 0 0 0,0 0 0 0 0,-1 0 0 0 0,1 0 0 0 0,0 0 0 0 0,0 0 0 0 0,0 0 0 0 0,0 0 0 0 0,1 0 0 0 0,-1 1 0 0 0,0-1-15 0 0,2 1 12 0 0,0-1-1 0 0,0 1 1 0 0,-1-1-1 0 0,2 1 1 0 0,-1-1-1 0 0,0 0 1 0 0,0 1-1 0 0,1-1 1 0 0,-1 0-1 0 0,1 0 0 0 0,0 0 1 0 0,0 0-1 0 0,0 0 1 0 0,0 0-1 0 0,0-1 1 0 0,0 1-1 0 0,0-1 1 0 0,0 1-1 0 0,1-1 1 0 0,-1 0-1 0 0,0 0 1 0 0,1 0-1 0 0,-1 0 0 0 0,1 0 1 0 0,-1-1-1 0 0,1 1 1 0 0,0-1-1 0 0,-1 1 1 0 0,1-1-1 0 0,0 0 1 0 0,2 0-12 0 0,28 1-3488 0 0,-6-5-5047 0 0,-8-3 726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0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 8201 0 0,'0'0'6358'0'0,"0"0"-4364"0"0,0 0-1539 0 0,0 0 63 0 0,0 0-14 0 0,0 0-238 0 0,0 0-206 0 0,0 0-12 0 0,0 0-30 0 0,15-24-346 0 0,-10 26 368 0 0,-1 1 0 0 0,0 0 0 0 0,0 1 0 0 0,0-1 0 0 0,0 1 0 0 0,-1-1 0 0 0,1 1 0 0 0,-1 0 1 0 0,0 0-1 0 0,0 1 0 0 0,-1-1 0 0 0,1 0 0 0 0,-1 1 0 0 0,0 0 0 0 0,0 0 0 0 0,0-1 0 0 0,-1 1 0 0 0,0 0 0 0 0,1 5-40 0 0,1-2 63 0 0,18 14 1245 0 0,-3-55-1187 0 0,-13 22-442 0 0,-4 9 334 0 0,1 0 0 0 0,0 0 1 0 0,0 0-1 0 0,0 0 0 0 0,0 0 1 0 0,0 1-1 0 0,0-1 0 0 0,0 1 1 0 0,1-1-1 0 0,-1 1 0 0 0,1 0 0 0 0,-1 0 1 0 0,1 0-1 0 0,-1 1 0 0 0,1-1 1 0 0,-1 0-1 0 0,1 1 0 0 0,-1 0 0 0 0,1-1 1 0 0,0 1-1 0 0,-1 0 0 0 0,1 0 1 0 0,0 1-1 0 0,-1-1 0 0 0,1 1 1 0 0,0-1-1 0 0,-1 1 0 0 0,1 0 0 0 0,-1 0 1 0 0,1 0-1 0 0,-1 0 0 0 0,0 0 1 0 0,1 0-1 0 0,-1 1 0 0 0,0-1 1 0 0,0 1-1 0 0,0 0 0 0 0,0 0 0 0 0,0 0 1 0 0,0 0-14 0 0,19 36-3387 0 0,-20-35-369 0 0,2-3-4211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8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 8113 0 0,'0'0'3969'0'0,"0"0"-2760"0"0,0 0-940 0 0,0 7 516 0 0,26 256 2902 0 0,-14-238-3001 0 0,-23-40-96 0 0,-60-42-1484 0 0,70 57 897 0 0,-1-1-1 0 0,0 0 1 0 0,0 1-1 0 0,1-1 1 0 0,-1 1-1 0 0,0 0 1 0 0,0 0-1 0 0,0 0 1 0 0,1 0-1 0 0,-1 0 1 0 0,0 0-1 0 0,0 0 1 0 0,0 0-1 0 0,0 1 1 0 0,1-1-1 0 0,-1 1 1 0 0,0-1-1 0 0,0 1 1 0 0,1 0-1 0 0,-1 0 1 0 0,1 0-1 0 0,-1 0 1 0 0,1 0-1 0 0,-1 0 1 0 0,1 0-1 0 0,-1 0 1 0 0,1 1-1 0 0,0-1 1 0 0,0 0-1 0 0,-1 1 1 0 0,1-1-1 0 0,0 1 1 0 0,0-1-1 0 0,1 1 1 0 0,-1 0-1 0 0,0-1 1 0 0,0 1-1 0 0,1 0 1 0 0,-1 0-1 0 0,1-1 1 0 0,0 1-1 0 0,-1 0 1 0 0,1 0-1 0 0,0 0 1 0 0,0 0-1 0 0,0-1 1 0 0,0 1-3 0 0,1 2 26 0 0,-1 0 0 0 0,0-1 0 0 0,1 1 0 0 0,0 0 0 0 0,0-1 0 0 0,0 1 0 0 0,0-1 0 0 0,0 1 0 0 0,1-1 0 0 0,0 1 0 0 0,-1-1 0 0 0,1 0 0 0 0,1 0 0 0 0,-1 0 0 0 0,0 0 0 0 0,1 0 0 0 0,-1 0 0 0 0,1-1 0 0 0,0 0 0 0 0,0 1 0 0 0,0-1 0 0 0,0 0 0 0 0,0 0 0 0 0,0 0 0 0 0,1-1 0 0 0,-1 1 0 0 0,1-1 0 0 0,-1 0 0 0 0,1 0 0 0 0,0 0 0 0 0,-1 0 0 0 0,1-1 0 0 0,0 1 0 0 0,-1-1 0 0 0,1 0 0 0 0,0 0 0 0 0,0-1 0 0 0,-1 1 0 0 0,1-1 0 0 0,3 0-26 0 0,28-4-3761 0 0,-6-8-3868 0 0,-13 0-553 0 0</inkml:trace>
  <inkml:trace contextRef="#ctx0" brushRef="#br0" timeOffset="315.099">324 187 13193 0 0,'0'0'1214'0'0,"0"0"-642"0"0,0 8 166 0 0,5 123 1764 0 0,-4-127-2468 0 0,-1-1 0 0 0,1 0 0 0 0,0 0 0 0 0,0 1 0 0 0,0-1 0 0 0,0 0 0 0 0,0 0 0 0 0,1 0 0 0 0,-1 0-1 0 0,1 0 1 0 0,0 0 0 0 0,0-1 0 0 0,0 1 0 0 0,0 0 0 0 0,0-1 0 0 0,1 0 0 0 0,-1 1 0 0 0,1-1 0 0 0,-1 0 0 0 0,1 0-1 0 0,0-1 1 0 0,0 1 0 0 0,0-1 0 0 0,0 1 0 0 0,0-1 0 0 0,0 0 0 0 0,0 0 0 0 0,1 0 0 0 0,-1 0 0 0 0,0-1 0 0 0,1 1 0 0 0,-1-1-1 0 0,0 0 1 0 0,1 0 0 0 0,-1 0 0 0 0,0-1 0 0 0,1 1 0 0 0,-1-1 0 0 0,0 1 0 0 0,2-2-34 0 0,0 0-32 0 0,-1-1 0 0 0,0 1 0 0 0,1-1-1 0 0,-1 0 1 0 0,-1 0 0 0 0,1 0 0 0 0,0-1 0 0 0,-1 0 0 0 0,1 1 0 0 0,-1-1 0 0 0,0 0 0 0 0,-1 0 0 0 0,1-1 0 0 0,-1 1 0 0 0,1-1-1 0 0,-1 1 1 0 0,-1-1 0 0 0,1 0 0 0 0,-1 1 0 0 0,1-1 0 0 0,-1 0 0 0 0,-1 0 0 0 0,1 0 0 0 0,-1 0 0 0 0,0-2 32 0 0,15 148-474 0 0,-15-137-75 0 0,5 13-1098 0 0,1-9-3889 0 0,5-5-2412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38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0 4744 0 0,'0'0'6507'0'0,"0"0"-4688"0"0,0 0-1572 0 0,-2 7 317 0 0,-4 11-320 0 0,0-1-1 0 0,-2 0 1 0 0,1 0-1 0 0,-2 0 1 0 0,0-1 0 0 0,-2 0-1 0 0,1-1 1 0 0,-2 0-1 0 0,0-1 1 0 0,-4 4-244 0 0,-6-10-4976 0 0,17-11-969 0 0</inkml:trace>
  <inkml:trace contextRef="#ctx0" brushRef="#br0" timeOffset="171.857">0 18 92 0 0,'0'0'8537'0'0,"0"0"-5721"0"0,0 0-1572 0 0,39 47-32 0 0,-24-25 68 0 0,-1 0-276 0 0,1 0-187 0 0,-1-2-149 0 0,-1-1-208 0 0,2-1-164 0 0,-3-4-124 0 0,1-2-108 0 0,-5-1-64 0 0,1-3-84 0 0,-3-2-916 0 0,-2-3-477 0 0,0-2-2475 0 0,-3-7-5357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0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95 15761 0 0,'0'0'2285'0'0,"0"0"-1653"0"0,0 0-352 0 0,0 0-56 0 0,0 0-40 0 0,0 0-88 0 0,0 0 28 0 0,0 0-124 0 0,-49-6-48 0 0,24 5 40 0 0,-1 0-4 0 0,-1-1-640 0 0,1 0-324 0 0,2-2-280 0 0,7-1-937 0 0,4-2-2531 0 0,6 2-2577 0 0</inkml:trace>
  <inkml:trace contextRef="#ctx0" brushRef="#br0" timeOffset="156.232">145 10 10577 0 0,'0'0'2424'0'0,"0"0"-988"0"0,0 0-136 0 0,0 0-195 0 0,0 0-829 0 0,0 0-164 0 0,0 0 100 0 0,0 0-88 0 0,-49-4-112 0 0,25 4-12 0 0,-2 0-848 0 0,9 0-961 0 0,-10-5-4991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59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1 180 2972 0 0,'0'0'1078'0'0,"0"0"2053"0"0,0 0-1609 0 0,0 0-879 0 0,0 0 354 0 0,0 6-368 0 0,7 135 4105 0 0,0-44-5655 0 0,-6-107-1667 0 0,2-3-3469 0 0,0-7-83 0 0</inkml:trace>
  <inkml:trace contextRef="#ctx0" brushRef="#br0" timeOffset="252.101">81 194 3556 0 0,'0'0'4472'0'0,"0"0"-3016"0"0,6 0-953 0 0,-2-1-364 0 0,1 1 1 0 0,-1 0-1 0 0,0 0 1 0 0,1 0-1 0 0,-1 0 1 0 0,0 1 0 0 0,0-1-1 0 0,1 1 1 0 0,-1 0-1 0 0,0 1 1 0 0,0-1-1 0 0,0 1 1 0 0,0 0-1 0 0,0 0 1 0 0,0 0-1 0 0,-1 0 1 0 0,1 1-1 0 0,-1-1 1 0 0,1 1-1 0 0,-1 0 1 0 0,0 0-1 0 0,0 0 1 0 0,0 1-1 0 0,-1-1 1 0 0,1 1-1 0 0,-1-1 1 0 0,0 1-1 0 0,0 0 1 0 0,0 0-1 0 0,0 0 1 0 0,-1 0-1 0 0,1 0-139 0 0,-3-2 28 0 0,1 0 0 0 0,-1 0-1 0 0,1 0 1 0 0,-1 0-1 0 0,0-1 1 0 0,0 1 0 0 0,0 0-1 0 0,0 0 1 0 0,0-1-1 0 0,0 1 1 0 0,0-1 0 0 0,-1 1-1 0 0,1-1 1 0 0,0 1-1 0 0,-1-1 1 0 0,1 0 0 0 0,-1 0-1 0 0,0 0 1 0 0,1 0-1 0 0,-1 0 1 0 0,0 0 0 0 0,0 0-1 0 0,0 0 1 0 0,1-1-1 0 0,-1 1 1 0 0,0-1 0 0 0,0 1-1 0 0,0-1 1 0 0,0 0-1 0 0,0 0 1 0 0,0 0 0 0 0,0 0-1 0 0,0 0 1 0 0,0 0-1 0 0,0 0 1 0 0,-1-1-28 0 0,-47-4-7292 0 0,31-3-149 0 0</inkml:trace>
  <inkml:trace contextRef="#ctx0" brushRef="#br0" timeOffset="514.433">416 110 10245 0 0,'0'0'1143'0'0,"0"0"-1241"0"0,-2 6 368 0 0,-21 61 2331 0 0,-12 81-274 0 0,86-94-1172 0 0,-25-48-3766 0 0,-2-9-4283 0 0,-11-4-340 0 0</inkml:trace>
  <inkml:trace contextRef="#ctx0" brushRef="#br0" timeOffset="670.894">608 218 11325 0 0,'0'0'310'0'0,"2"7"437"0"0,2 10-398 0 0,0-1-1 0 0,-2 1 0 0 0,0 0 0 0 0,-1-1 0 0 0,-1 1 0 0 0,0 0 0 0 0,-1 0 0 0 0,-1 0 0 0 0,-3 9-348 0 0,13-24-8367 0 0,2-12 1219 0 0</inkml:trace>
  <inkml:trace contextRef="#ctx0" brushRef="#br0" timeOffset="842.992">913 342 8885 0 0,'0'0'5268'0'0,"0"0"-5268"0"0,0 0-816 0 0,0 0 816 0 0,0 0 52 0 0,0 0 648 0 0,-48 8-120 0 0,27-8-340 0 0,-1-1-124 0 0,-2-2-116 0 0,1-1-1076 0 0,6-1-428 0 0,0-3-1252 0 0,8 1-3617 0 0</inkml:trace>
  <inkml:trace contextRef="#ctx0" brushRef="#br0" timeOffset="1092.859">847 284 10921 0 0,'0'0'521'0'0,"0"0"-281"0"0,2 6 442 0 0,7 110 3812 0 0,-7-101-6396 0 0,7-9-3910 0 0,-1-6-380 0 0</inkml:trace>
  <inkml:trace contextRef="#ctx0" brushRef="#br0" timeOffset="1279.846">1086 298 13433 0 0,'0'0'336'0'0,"4"6"14"0"0,38 136 2972 0 0,-2-252-2311 0 0,5 75-3582 0 0,12 49-4088 0 0,-49-8 2181 0 0</inkml:trace>
  <inkml:trace contextRef="#ctx0" brushRef="#br0" timeOffset="1528.759">1459 197 13389 0 0,'0'0'596'0'0,"0"0"-368"0"0,30 43-228 0 0,-20-23 684 0 0,-1 6 60 0 0,-4-1-204 0 0,-1 1-135 0 0,-4 2-145 0 0,-4-2-20 0 0,-5 1-144 0 0,-4-2-8 0 0,-6-2-88 0 0,-11 1-92 0 0,-7-4-204 0 0,0-5-509 0 0,5-6-1251 0 0,2-11-5676 0 0</inkml:trace>
  <inkml:trace contextRef="#ctx0" brushRef="#br0" timeOffset="2259.243">1689 1 13045 0 0,'0'0'865'0'0,"0"0"-1082"0"0,0 0 65 0 0,3 7 809 0 0,16 97 3651 0 0,-18-107-4324 0 0,-1 0 1 0 0,1 0-1 0 0,0 0 0 0 0,0 0 1 0 0,0 0-1 0 0,0 0 1 0 0,1 0-1 0 0,-1 1 1 0 0,1-1-1 0 0,-1 0 0 0 0,1 1 1 0 0,0-1-1 0 0,0 1 1 0 0,0 0-1 0 0,1-1 1 0 0,-1 1-1 0 0,0 0 1 0 0,1 0-1 0 0,0 1 0 0 0,-1-1 1 0 0,1 0-1 0 0,0 1 1 0 0,0 0-1 0 0,0 0 1 0 0,0 0-1 0 0,0 0 0 0 0,0 0 1 0 0,0 0-1 0 0,0 1 1 0 0,0-1-1 0 0,0 1 1 0 0,0 0-1 0 0,0 0 1 0 0,1 0-1 0 0,-1 1 0 0 0,0-1 1 0 0,0 1-1 0 0,0-1 1 0 0,0 1-1 0 0,0 0 1 0 0,0 0-1 0 0,0 1 0 0 0,0-1 1 0 0,-1 0-1 0 0,1 1 1 0 0,0 0-1 0 0,-1 0 1 0 0,1 0-1 0 0,-1 0 0 0 0,0 0 1 0 0,1 0-1 0 0,-1 0 1 0 0,0 1-1 0 0,0-1 1 0 0,-1 1-1 0 0,1 0 1 0 0,0-1-1 0 0,-1 2 16 0 0,-1 66-710 0 0,-20-49-4901 0 0,8-17-3719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8.1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5124 0 0,'0'0'4303'0'0,"0"0"-2286"0"0,0 0-1087 0 0,0 0-541 0 0,0 0 341 0 0,-1 7 344 0 0,-3 16-94 0 0,2-14-793 0 0,-1 0 0 0 0,1 0-1 0 0,0 0 1 0 0,1 0-1 0 0,0 0 1 0 0,1 0 0 0 0,0 1-1 0 0,0-1 1 0 0,1 0-1 0 0,0 1 1 0 0,1-1 0 0 0,0 0-1 0 0,0 0 1 0 0,1 0 0 0 0,0-1-1 0 0,1 1 1 0 0,1 1-187 0 0,-2-8 22 0 0,0 0-1 0 0,1-1 1 0 0,-1 1 0 0 0,1-1 0 0 0,-1 0 0 0 0,1 0 0 0 0,0 0 0 0 0,0 0-1 0 0,-1 0 1 0 0,1-1 0 0 0,0 0 0 0 0,0 0 0 0 0,-1 0 0 0 0,1 0-1 0 0,0-1 1 0 0,0 1 0 0 0,-1-1 0 0 0,1 0 0 0 0,0 0 0 0 0,-1 0 0 0 0,1-1-1 0 0,-1 1 1 0 0,1-1 0 0 0,-1 0 0 0 0,0 0 0 0 0,0 0 0 0 0,0 0 0 0 0,0-1-1 0 0,0 1 1 0 0,0-1 0 0 0,-1 0 0 0 0,1 1 0 0 0,-1-1 0 0 0,0-1-1 0 0,1 1 1 0 0,-2 0 0 0 0,1 0 0 0 0,0-1 0 0 0,-1 1 0 0 0,1-1 0 0 0,-1 1-1 0 0,0-1 1 0 0,0 0 0 0 0,0-3-22 0 0,15-49-204 0 0,-4 95-302 0 0,-7-2 616 0 0,12 44 647 0 0,14-46-5882 0 0,-26-35-188 0 0,3-3-3767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8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15 1528 0 0,'0'0'7475'0'0,"0"0"-4570"0"0,0 0-1442 0 0,0 0-463 0 0,0 0-164 0 0,0 0-2 0 0,0 0 181 0 0,-7 0-133 0 0,-76-6 603 0 0,32 0-1768 0 0,2 3-3537 0 0,49 3-107 0 0,3 1-595 0 0,8-1-2349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8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91 9413 0 0,'0'0'5547'0'0,"0"0"-4246"0"0,0 0-1116 0 0,0 0 211 0 0,0 0-142 0 0,2-2-630 0 0,6 2 373 0 0,-1 1 1 0 0,0-1-1 0 0,0 1 1 0 0,0 1-1 0 0,0 0 1 0 0,0 0-1 0 0,-1 0 1 0 0,1 0-1 0 0,0 1 1 0 0,-1 0-1 0 0,0 1 1 0 0,0 0-1 0 0,0 0 1 0 0,0 0 0 0 0,0 0-1 0 0,-1 1 1 0 0,0 0-1 0 0,0 0 1 0 0,0 0-1 0 0,1 4 3 0 0,-5-8 15 0 0,-1 0 0 0 0,0 0 0 0 0,0 1-1 0 0,1-1 1 0 0,-1 0 0 0 0,0 0 0 0 0,0 0 0 0 0,0 1-1 0 0,-1-1 1 0 0,1 0 0 0 0,0 0 0 0 0,0 0 0 0 0,-1 0-1 0 0,1 1 1 0 0,0-1 0 0 0,-1 0 0 0 0,1 0 0 0 0,-1 0-1 0 0,0 0 1 0 0,1 0 0 0 0,-1 0 0 0 0,0 0 0 0 0,0 0-1 0 0,1-1 1 0 0,-1 1 0 0 0,0 0 0 0 0,0 0 0 0 0,0-1-1 0 0,0 1 1 0 0,0 0 0 0 0,0-1 0 0 0,0 1 0 0 0,0-1-1 0 0,0 1 1 0 0,-1-1 0 0 0,1 0 0 0 0,0 1 0 0 0,0-1-1 0 0,0 0 1 0 0,0 0 0 0 0,-1 0 0 0 0,1 0 0 0 0,0 0-1 0 0,0 0 1 0 0,0 0 0 0 0,0 0 0 0 0,-1 0 0 0 0,1-1-1 0 0,0 1 1 0 0,0 0 0 0 0,0-1 0 0 0,0 1 0 0 0,0-1-1 0 0,0 1 1 0 0,0-1 0 0 0,0 0 0 0 0,0 1 0 0 0,0-1-1 0 0,0 0-14 0 0,-9 5-375 0 0,18-1 404 0 0,-1 0 1 0 0,1 1-1 0 0,-1 0 1 0 0,0 1-1 0 0,0-1 1 0 0,0 1 0 0 0,-1 1-1 0 0,0-1 1 0 0,0 1-1 0 0,0 0 1 0 0,-1 0-1 0 0,0 1 1 0 0,0 0 0 0 0,0 0-1 0 0,-1 0 1 0 0,0 0-1 0 0,1 4-29 0 0,-6-9 48 0 0,-1 1 0 0 0,1-1 0 0 0,-1 0 0 0 0,0 0-1 0 0,0 0 1 0 0,0-1 0 0 0,0 1 0 0 0,0 0 0 0 0,0-1-1 0 0,0 1 1 0 0,-1-1 0 0 0,1 0 0 0 0,0 0 0 0 0,-1 0 0 0 0,1 0-1 0 0,-1 0 1 0 0,1 0 0 0 0,-1-1 0 0 0,1 1 0 0 0,-1-1 0 0 0,0 0-1 0 0,1 1 1 0 0,-1-1 0 0 0,0-1 0 0 0,1 1 0 0 0,-1 0-1 0 0,0-1 1 0 0,1 1 0 0 0,-1-1 0 0 0,-1 0-48 0 0,-5 1-68 0 0,-49-6-1057 0 0,23-9-7166 0 0,27 6-958 0 0</inkml:trace>
  <inkml:trace contextRef="#ctx0" brushRef="#br0" timeOffset="250.178">373 1 11761 0 0,'0'0'1651'0'0,"7"9"-974"0"0,5 5-387 0 0,-1 1 1 0 0,0 0-1 0 0,-1 0 1 0 0,-1 2-1 0 0,0-1 0 0 0,-1 1 1 0 0,-1 0-1 0 0,-1 0 1 0 0,0 1-1 0 0,-1 0 1 0 0,-1 0-1 0 0,-1 0 1 0 0,-1 0-1 0 0,0 1 1 0 0,-1 5-291 0 0,-4-14 25 0 0,0 0 1 0 0,-1 0 0 0 0,0-1-1 0 0,0 0 1 0 0,-1 1 0 0 0,-1-2-1 0 0,1 1 1 0 0,-1-1 0 0 0,-1 1-1 0 0,1-2 1 0 0,-1 1 0 0 0,-1-1-1 0 0,-4 3-25 0 0,-29 19-2515 0 0,-2-11-3587 0 0,21-15-3760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44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1720 0 0,'0'0'1541'0'0,"0"0"1763"0"0,0 0-1325 0 0,0 0-353 0 0,0 0 20 0 0,0 0-130 0 0,0 0-303 0 0,0 0-283 0 0,-22 13 341 0 0,9 24-941 0 0,1 1-1 0 0,2 0 1 0 0,2 0 0 0 0,1 1-1 0 0,2 0 1 0 0,0 31-330 0 0,4-62 106 0 0,0 0 1 0 0,0 1-1 0 0,1-1 0 0 0,1 0 1 0 0,-1 1-1 0 0,1-1 1 0 0,1 0-1 0 0,-1 0 0 0 0,2 0 1 0 0,-1 0-1 0 0,1 0 1 0 0,0 0-1 0 0,0-1 0 0 0,1 0 1 0 0,0 1-1 0 0,1-1 1 0 0,-1 0-1 0 0,1-1 0 0 0,1 1 1 0 0,-1-1-1 0 0,1 0 0 0 0,0-1 1 0 0,0 1-1 0 0,5 2-106 0 0,-6-5-1463 0 0,-7-6-3723 0 0,-1-2 633 0 0,-2-5-5234 0 0</inkml:trace>
  <inkml:trace contextRef="#ctx0" brushRef="#br0" timeOffset="3172.172">275 161 768 0 0,'0'0'5188'0'0,"0"0"-2703"0"0,0 0-1030 0 0,0 0-95 0 0,0 0 98 0 0,0 0-129 0 0,0 0-244 0 0,0 0-337 0 0,3-3-521 0 0,-9 13 93 0 0,0-4-253 0 0,0 1 0 0 0,0 1-1 0 0,1-1 1 0 0,0 1 0 0 0,1 0 0 0 0,-1 0-1 0 0,1 0 1 0 0,1 0 0 0 0,0 1 0 0 0,0 0-1 0 0,1 0 1 0 0,0-1 0 0 0,0 1 0 0 0,0 3-67 0 0,6-9 69 0 0,-1 1 0 0 0,1-1 1 0 0,0 0-1 0 0,0 0 0 0 0,0-1 1 0 0,0 1-1 0 0,0-1 0 0 0,0 0 1 0 0,1 0-1 0 0,-1 0 1 0 0,1 0-1 0 0,0-1 0 0 0,-1 0 1 0 0,1 0-1 0 0,0 0 0 0 0,0-1 1 0 0,-1 0-1 0 0,1 1 0 0 0,0-2 1 0 0,0 1-1 0 0,0 0 1 0 0,-1-1-1 0 0,1 0 0 0 0,0 0 1 0 0,0-1-1 0 0,-1 1 0 0 0,1-1 1 0 0,-1 0-1 0 0,1-1-69 0 0,-2 1-86 0 0,-1-1-1 0 0,0 1 1 0 0,1-1 0 0 0,-1 0-1 0 0,-1 0 1 0 0,1 0 0 0 0,0 0-1 0 0,-1 0 1 0 0,1 0 0 0 0,-1-1-1 0 0,0 1 1 0 0,0 0 0 0 0,0-1-1 0 0,-1 1 1 0 0,1 0 0 0 0,-1-1-1 0 0,0 1 1 0 0,0-1 0 0 0,0 1-1 0 0,0-1 1 0 0,-1 1 0 0 0,0-1 86 0 0,8 201 1923 0 0,3-184-4174 0 0,-4-13-1000 0 0,1-2-3403 0 0,2-5-583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00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33 456 0 0,'0'0'8119'0'0,"0"0"-4674"0"0,0 0-2254 0 0,0 0-554 0 0,0 0-2 0 0,0 0 64 0 0,0 0-36 0 0,0 0-139 0 0,7-13-558 0 0,-4 13 63 0 0,0-1-1 0 0,0 0 0 0 0,0 1 0 0 0,0 0 1 0 0,0-1-1 0 0,0 1 0 0 0,0 0 0 0 0,0 1 0 0 0,0-1 1 0 0,0 0-1 0 0,0 1 0 0 0,0 0 0 0 0,0 0 0 0 0,0 0 1 0 0,-1 0-1 0 0,1 0 0 0 0,0 0 0 0 0,-1 1 0 0 0,1-1 1 0 0,0 1-1 0 0,-1 0 0 0 0,0 0 0 0 0,1 0 1 0 0,-1 0-1 0 0,0 0 0 0 0,0 0 0 0 0,0 1 0 0 0,-1-1 1 0 0,1 1-1 0 0,0-1 0 0 0,-1 1 0 0 0,0 0 0 0 0,1-1 1 0 0,-1 1-1 0 0,0 0 0 0 0,-1 0 0 0 0,1 0 0 0 0,0 0 1 0 0,-1 0-1 0 0,1 0 0 0 0,-1 0 0 0 0,0 0 1 0 0,0 0-1 0 0,-1 0 0 0 0,1 0 0 0 0,0 0 0 0 0,-1 0 1 0 0,0 0-1 0 0,0 0 0 0 0,0-1 0 0 0,0 1 0 0 0,0 0 1 0 0,0 0-1 0 0,-1-1 0 0 0,1 1 0 0 0,-1-1 0 0 0,0 1 1 0 0,-2 1-29 0 0,-46 60 751 0 0,123-52 335 0 0,-9-18-1589 0 0,-25-8-5129 0 0,-35 10 431 0 0,-3-5-2892 0 0</inkml:trace>
  <inkml:trace contextRef="#ctx0" brushRef="#br0" timeOffset="249.971">261 99 6157 0 0,'0'0'6353'0'0,"0"0"-4374"0"0,0 0-1319 0 0,0 0 130 0 0,0 0 65 0 0,0 0-407 0 0,0 0-362 0 0,0 0-246 0 0,5-2-58 0 0,1 0 174 0 0,0 1 0 0 0,0 0 0 0 0,0 0 0 0 0,0 1-1 0 0,0 0 1 0 0,0 0 0 0 0,0 0 0 0 0,0 1 0 0 0,0 0 0 0 0,0 0 0 0 0,0 1-1 0 0,-1-1 1 0 0,1 1 0 0 0,0 0 0 0 0,-1 1 0 0 0,1-1 0 0 0,-1 1-1 0 0,1 1 45 0 0,-3-4 48 0 0,-1 1 0 0 0,1-1 0 0 0,0 1 0 0 0,0 0 0 0 0,-1 0 0 0 0,1 0 0 0 0,-1 0 0 0 0,1 0 0 0 0,0 0 0 0 0,-1 1 0 0 0,0-1 0 0 0,1 1 0 0 0,-1 0 0 0 0,0 0 0 0 0,0 0 0 0 0,0 0 0 0 0,0 0 0 0 0,0 0 0 0 0,-1 0 0 0 0,1 1 0 0 0,-1-1 0 0 0,1 0 0 0 0,-1 1 0 0 0,0 0 0 0 0,0-1 0 0 0,0 1 0 0 0,0 0 0 0 0,0-1 0 0 0,-1 1 0 0 0,1 0 0 0 0,-1 0 0 0 0,0 0 0 0 0,0-1 0 0 0,0 1 0 0 0,0 0 0 0 0,0 0 0 0 0,-1 0 0 0 0,1-1 0 0 0,-1 1 0 0 0,0 0 0 0 0,0 0 0 0 0,0-1 0 0 0,0 1 0 0 0,0-1 0 0 0,0 1 0 0 0,-1-1 0 0 0,1 1 0 0 0,-1-1 0 0 0,0 0 0 0 0,0 0 0 0 0,0 0-1 0 0,0 0 1 0 0,0 0 0 0 0,0 0 0 0 0,0 0 0 0 0,-1-1 0 0 0,1 1 0 0 0,-2 0-48 0 0,-32 12-75 0 0,12-11-3109 0 0,20-4-1572 0 0,3-6-3895 0 0</inkml:trace>
  <inkml:trace contextRef="#ctx0" brushRef="#br0" timeOffset="455.313">521 92 11701 0 0,'0'0'2022'0'0,"0"0"-1434"0"0,0 0-252 0 0,0 0 61 0 0,0 0 425 0 0,-4 6-27 0 0,1-3-748 0 0,0-1 0 0 0,0 1 0 0 0,0 0 1 0 0,1 0-1 0 0,-1 1 0 0 0,1-1 0 0 0,0 0 0 0 0,0 1 1 0 0,0-1-1 0 0,0 1 0 0 0,1 0 0 0 0,-1 0 0 0 0,1-1 1 0 0,0 1-1 0 0,0 0 0 0 0,0 0 0 0 0,1 0 0 0 0,0 0 1 0 0,-1 0-1 0 0,1 0 0 0 0,0 0 0 0 0,1 0 0 0 0,-1 0 1 0 0,1 0-1 0 0,0 0 0 0 0,0 0 0 0 0,0 0 0 0 0,0 0 0 0 0,1 0 1 0 0,0-1-1 0 0,0 1 0 0 0,0-1 0 0 0,0 1 0 0 0,0-1 1 0 0,0 0-1 0 0,1 0 0 0 0,0 0 0 0 0,0 0 0 0 0,0 0 1 0 0,0 0-1 0 0,0-1 0 0 0,3 2-47 0 0,58 7-1775 0 0,-42-13-1369 0 0,-3-4-3291 0 0,-6-4-854 0 0</inkml:trace>
  <inkml:trace contextRef="#ctx0" brushRef="#br0" timeOffset="689.828">757 0 4120 0 0,'0'0'1469'0'0,"0"0"1534"0"0,0 0-1413 0 0,0 0-412 0 0,6 4-18 0 0,1 1-837 0 0,-1 0-1 0 0,0 1 0 0 0,0-1 0 0 0,0 1 1 0 0,-1 1-1 0 0,1-1 0 0 0,-1 1 0 0 0,-1 0 0 0 0,0 0 1 0 0,0 1-1 0 0,0-1 0 0 0,-1 1 0 0 0,0-1 1 0 0,0 1-1 0 0,-1 0 0 0 0,1 3-322 0 0,-2-5 59 0 0,1 0 1 0 0,-1 1-1 0 0,0-1 1 0 0,0 0-1 0 0,-1 0 1 0 0,0 1-1 0 0,0-1 1 0 0,0 0-1 0 0,-1 1 1 0 0,0-1-1 0 0,0 0 1 0 0,-1 0-1 0 0,0 0 1 0 0,0 0-1 0 0,0 0 0 0 0,-1 0 1 0 0,0-1-1 0 0,0 1 1 0 0,0-1-1 0 0,0 0 1 0 0,-1 0-1 0 0,0 0 1 0 0,0 0-60 0 0,-49 36-898 0 0,12-24-5838 0 0,20-16-4166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5:58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56 109 416 0 0,'0'0'600'0'0,"0"0"-524"0"0,0 0-76 0 0,0 0-64 0 0,0 0-264 0 0,0 0-372 0 0</inkml:trace>
  <inkml:trace contextRef="#ctx0" brushRef="#br0" timeOffset="437.459">81 13 2568 0 0,'0'0'769'0'0,"0"0"2135"0"0,0 0-1041 0 0,0 0-526 0 0,0 0 1 0 0,0 0 107 0 0,0 0-70 0 0,0 0-235 0 0,0 0-256 0 0,-1-13-205 0 0,-11 34-359 0 0,1 1 0 0 0,0 0-1 0 0,2 0 1 0 0,1 1 0 0 0,0 0 0 0 0,2 1-1 0 0,0 0 1 0 0,2 0 0 0 0,-1 20-320 0 0,5-34 78 0 0,1-1-1 0 0,-1 1 1 0 0,2 0 0 0 0,-1-1 0 0 0,2 1 0 0 0,-1-1-1 0 0,1 0 1 0 0,0 0 0 0 0,1 0 0 0 0,0 0 0 0 0,1 0 0 0 0,0-1-1 0 0,0 0 1 0 0,1 0 0 0 0,-1 0 0 0 0,2-1 0 0 0,2 3-78 0 0,11 4-633 0 0,-16-16-3251 0 0,-3-4-3635 0 0,-1-7-948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02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50 7477 0 0,'0'0'6652'0'0,"0"0"-5312"0"0,0 0-624 0 0,0 0-411 0 0,0 0 219 0 0,0 0 60 0 0,-45-2-16 0 0,24-2-248 0 0,-5 2-208 0 0,1 1-104 0 0,-1-2-4 0 0,2 0 4 0 0,4-1-8 0 0,1 0-840 0 0,8-2-617 0 0,0 0-1679 0 0,11-9-5577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02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16 3420 0 0,'0'0'9193'0'0,"0"0"-7133"0"0,0 0-1124 0 0,0 0-936 0 0,0 0 400 0 0,0 0 145 0 0,-50-3-109 0 0,24 2-240 0 0,-3-1-196 0 0,-2 1-612 0 0,9-1-1429 0 0,-13-4-4799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19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6049 0 0,'0'0'4261'0'0,"0"0"-2429"0"0,0 0-553 0 0,0 0-1 0 0,0 0-232 0 0,0 0-600 0 0,0 0-304 0 0,0 0 237 0 0,-5 6 124 0 0,-6 9-310 0 0,1 1-1 0 0,1 0 1 0 0,0 1 0 0 0,1 0 0 0 0,1 0 0 0 0,1 1-1 0 0,0 0 1 0 0,1 0 0 0 0,1 0 0 0 0,1 0-1 0 0,1 1 1 0 0,0-1 0 0 0,1 1 0 0 0,1 0 0 0 0,1 2-193 0 0,52 58 308 0 0,-15-67-4740 0 0,-30-14-1687 0 0,1-8-3525 0 0</inkml:trace>
  <inkml:trace contextRef="#ctx0" brushRef="#br0" timeOffset="234.355">187 169 12329 0 0,'0'0'3466'0'0,"0"0"-2807"0"0,0 0-435 0 0,0 0 78 0 0,0 0-454 0 0,0 0-637 0 0,5 2 94 0 0,3-1 766 0 0,-1 2 0 0 0,1-1 0 0 0,-1 1 0 0 0,0 0 0 0 0,0 1 0 0 0,0 0 0 0 0,-1 0-1 0 0,1 0 1 0 0,-1 1 0 0 0,0 0 0 0 0,0 0 0 0 0,-1 1 0 0 0,1-1 0 0 0,-1 1 0 0 0,0 0 0 0 0,-1 1 0 0 0,0-1 0 0 0,0 1 0 0 0,0 0 0 0 0,-1 0-1 0 0,0 0 1 0 0,0 0 0 0 0,0 1 0 0 0,0 5-71 0 0,-4-10 25 0 0,0-1 0 0 0,0 1-1 0 0,0-1 1 0 0,-1 1 0 0 0,1-1-1 0 0,-1 1 1 0 0,1-1 0 0 0,-1 0 0 0 0,0 0-1 0 0,0 0 1 0 0,0 0 0 0 0,0 0-1 0 0,0 0 1 0 0,0 0 0 0 0,-1-1-1 0 0,1 1 1 0 0,-1-1 0 0 0,1 0 0 0 0,-1 1-1 0 0,1-1 1 0 0,-1 0 0 0 0,0-1-1 0 0,1 1 1 0 0,-1 0 0 0 0,0-1-25 0 0,-27 2-4188 0 0,27-5-1218 0 0,3-5-2628 0 0</inkml:trace>
  <inkml:trace contextRef="#ctx0" brushRef="#br0" timeOffset="421.83">416 198 6977 0 0,'0'0'5635'0'0,"0"0"-4172"0"0,0 0-1174 0 0,-1 6 120 0 0,-55 110 3334 0 0,56-114-3794 0 0,0 0-1 0 0,0 0 1 0 0,0 0 0 0 0,0 0-1 0 0,0 0 1 0 0,0 0-1 0 0,0 0 1 0 0,0 0-1 0 0,1 0 1 0 0,-1 0-1 0 0,1-1 1 0 0,0 1 0 0 0,-1 0-1 0 0,1 0 1 0 0,0 0-1 0 0,0-1 1 0 0,0 1-1 0 0,0 0 1 0 0,1-1-1 0 0,-1 1 1 0 0,0-1-1 0 0,1 1 1 0 0,-1-1 0 0 0,1 0-1 0 0,-1 1 1 0 0,1-1-1 0 0,-1 0 1 0 0,1 0-1 0 0,0 0 1 0 0,0 0-1 0 0,0-1 1 0 0,-1 1 0 0 0,1 0-1 0 0,0-1 1 0 0,0 1-1 0 0,0-1 1 0 0,0 0-1 0 0,0 0 1 0 0,0 0 51 0 0,27 4-3073 0 0,-2-7-3289 0 0,-4-6-713 0 0</inkml:trace>
  <inkml:trace contextRef="#ctx0" brushRef="#br0" timeOffset="734.304">567 76 6765 0 0,'0'0'4643'0'0,"0"0"-3405"0"0,0 0-1047 0 0,0 0 247 0 0,0 0 214 0 0,0 0-172 0 0,0 0-352 0 0,6-1-250 0 0,-3 1 144 0 0,-1-1 0 0 0,1 0 0 0 0,0 1 0 0 0,0 0-1 0 0,-1-1 1 0 0,1 1 0 0 0,0 1 0 0 0,0-1 0 0 0,-1 0-1 0 0,1 0 1 0 0,0 1 0 0 0,0 0 0 0 0,-1-1 0 0 0,1 1 0 0 0,-1 0-1 0 0,1 0 1 0 0,-1 1 0 0 0,1-1 0 0 0,-1 0 0 0 0,0 1-1 0 0,1 0 1 0 0,-1-1 0 0 0,0 1 0 0 0,0 0 0 0 0,0 0-1 0 0,0 0 1 0 0,-1 0 0 0 0,1 1 0 0 0,0-1 0 0 0,-1 0 0 0 0,0 1-1 0 0,1-1 1 0 0,-1 1 0 0 0,0-1 0 0 0,0 1 0 0 0,-1 0-1 0 0,1-1 1 0 0,0 1 0 0 0,-1 0 0 0 0,0 0 0 0 0,0-1 0 0 0,0 1-1 0 0,0 0 1 0 0,0 0 0 0 0,0-1 0 0 0,-1 3-22 0 0,-61 64 2297 0 0,108-60-856 0 0,2-10-1073 0 0,-5 0-2194 0 0,-14 3-5495 0 0,-18 0 381 0 0</inkml:trace>
  <inkml:trace contextRef="#ctx0" brushRef="#br0" timeOffset="968.651">962 351 12405 0 0,'0'0'2772'0'0,"0"0"-2772"0"0,0 0-228 0 0,0 0 228 0 0,0 0 440 0 0,0 0-64 0 0,-38 1-60 0 0,18-2-228 0 0,0 0-76 0 0,-1-2 56 0 0,-3 0-68 0 0,3-2-532 0 0,5 0-440 0 0,0 0-804 0 0,4-4-2328 0 0,4 2-1681 0 0,8-6 2705 0 0</inkml:trace>
  <inkml:trace contextRef="#ctx0" brushRef="#br0" timeOffset="1218.629">881 295 9761 0 0,'0'0'2420'0'0,"0"0"-1356"0"0,25 45 308 0 0,-21-27-164 0 0,-2 4-179 0 0,-2-3-193 0 0,-2 0-120 0 0,-2-2-260 0 0,1 0-260 0 0,-3-4-84 0 0,0-1-112 0 0,2-3-196 0 0,2-2-288 0 0,1-4-440 0 0,1-2-465 0 0,0-1-1491 0 0,5-7-4100 0 0</inkml:trace>
  <inkml:trace contextRef="#ctx0" brushRef="#br0" timeOffset="1468.603">1162 196 6797 0 0,'0'0'4993'0'0,"0"0"-3698"0"0,0 0-1065 0 0,0 0 96 0 0,0 0 390 0 0,-6 5 50 0 0,-2 0-684 0 0,1 1 0 0 0,1 0 0 0 0,-1 1-1 0 0,1-1 1 0 0,0 1 0 0 0,0 0-1 0 0,1 1 1 0 0,0-1 0 0 0,0 1 0 0 0,1 0-1 0 0,0 0 1 0 0,0 0 0 0 0,1 1-1 0 0,0 0 1 0 0,1-1 0 0 0,0 2-82 0 0,5-7 85 0 0,0 1 1 0 0,1-1-1 0 0,0-1 0 0 0,-1 1 1 0 0,1 0-1 0 0,0-1 1 0 0,0 0-1 0 0,1 0 0 0 0,-1 0 1 0 0,0-1-1 0 0,1 1 1 0 0,-1-1-1 0 0,1 0 0 0 0,-1 0 1 0 0,1-1-1 0 0,0 1 1 0 0,-1-1-1 0 0,1 0 0 0 0,0 0 1 0 0,-1-1-1 0 0,1 1 1 0 0,-1-1-1 0 0,5-1-85 0 0,-6 1-48 0 0,1 1 1 0 0,-1-1-1 0 0,1 0 0 0 0,-1 0 0 0 0,0 0 0 0 0,0 0 1 0 0,0 0-1 0 0,1-1 0 0 0,-1 1 0 0 0,-1-1 1 0 0,1 0-1 0 0,0 0 0 0 0,0 0 0 0 0,-1 0 1 0 0,1-1-1 0 0,-1 1 0 0 0,1-1 0 0 0,-1 1 1 0 0,0-1-1 0 0,0 0 0 0 0,0 0 0 0 0,-1 0 1 0 0,1 0-1 0 0,-1 0 0 0 0,1 0 0 0 0,-1 0 1 0 0,0-3 47 0 0,-5 69 1601 0 0,3-55-1584 0 0,-6 56 1358 0 0,27-30-5199 0 0,-15-33 225 0 0,3-3-3188 0 0</inkml:trace>
  <inkml:trace contextRef="#ctx0" brushRef="#br0" timeOffset="1734.201">1450 226 6765 0 0,'0'0'8484'0'0,"0"0"-8420"0"0,0 0 228 0 0,17 49 56 0 0,-10-26 633 0 0,-5 4-125 0 0,5 2-124 0 0,-7 1-204 0 0,0-1-196 0 0,-7 0-184 0 0,1-3-76 0 0,-10 0 0 0 0,0-3-72 0 0,-4-2-340 0 0,-4-5-512 0 0,2-1-632 0 0,5-7-2317 0 0,-3-8-8652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2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20 13061 0 0,'0'0'4369'0'0,"0"0"-4281"0"0,0 0 248 0 0,0 0-312 0 0,0 0 592 0 0,-40-4-120 0 0,21 0-140 0 0,-3 1-184 0 0,0 0-172 0 0,-1 1 0 0 0,-2 0 4 0 0,4 0-4 0 0,2 2-164 0 0,6 0-724 0 0,3 0-548 0 0,8 0-941 0 0,2 0-3367 0 0,10 0-2857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6:51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3799 700 7857 0 0,'-9'-1'6728'0'0,"-279"-61"-8229"0"0,151 27-2457 0 0,130 34 4177 0 0,1 1 0 0 0,-1-1 0 0 0,1 1 0 0 0,-1 1 0 0 0,1-1 0 0 0,-1 1 0 0 0,1 0 0 0 0,-1 1 0 0 0,1-1 0 0 0,0 1 0 0 0,0 1 0 0 0,-1-1 0 0 0,1 1 0 0 0,1 0 0 0 0,-1 0 0 0 0,0 1 0 0 0,1-1 0 0 0,0 2 0 0 0,-1 0-219 0 0,-66 32 1971 0 0,50-33-1878 0 0,0 0 0 0 0,-1-2 0 0 0,1 0 0 0 0,-1-2 1 0 0,1 0-1 0 0,-1-2 0 0 0,1 0 0 0 0,0-2 0 0 0,0 0 0 0 0,0-1 0 0 0,-11-5-93 0 0,-45-8-435 0 0,-161 14 910 0 0,68 9 259 0 0,-226-91-4 0 0,347 80-2104 0 0,21 11-4463 0 0,23-1 578 0 0</inkml:trace>
  <inkml:trace contextRef="#ctx0" brushRef="#br0" timeOffset="278.132">2022 959 1292 0 0,'0'0'10707'0'0,"0"0"-7323"0"0,3 8-2824 0 0,1 12-362 0 0,0-1-1 0 0,-1 1 0 0 0,-1 0 0 0 0,0 0 0 0 0,-2 0 0 0 0,0-1 0 0 0,-2 1 0 0 0,0 0 0 0 0,-4 14-197 0 0,10-67-10254 0 0,-4 17 4271 0 0</inkml:trace>
  <inkml:trace contextRef="#ctx0" brushRef="#br0" timeOffset="433.046">2069 904 1892 0 0,'0'0'6836'0'0,"0"0"-3989"0"0,0 0-2147 0 0,6-4-282 0 0,31-11 482 0 0,-35 16-797 0 0,0 0 0 0 0,-1-1 0 0 0,1 1 0 0 0,-1 0 0 0 0,1 0 0 0 0,-1 0 0 0 0,1 0 0 0 0,-1 0 1 0 0,1 1-1 0 0,-1-1 0 0 0,0 0 0 0 0,0 1 0 0 0,0-1 0 0 0,0 0 0 0 0,0 1 0 0 0,0 0 1 0 0,0-1-1 0 0,0 1 0 0 0,0-1 0 0 0,-1 1 0 0 0,1 0 0 0 0,-1 0 0 0 0,1-1 0 0 0,-1 1 0 0 0,0 0 1 0 0,0 0-1 0 0,0 0 0 0 0,0-1 0 0 0,0 1 0 0 0,0 0 0 0 0,0 0 0 0 0,-1 0-103 0 0,1 0-14 0 0,0 0 0 0 0,-1-1 1 0 0,1 1-1 0 0,0 0 0 0 0,-1-1 0 0 0,0 1 0 0 0,1 0 0 0 0,-1-1 0 0 0,0 1 0 0 0,0-1 0 0 0,0 1 0 0 0,0-1 0 0 0,0 0 1 0 0,0 1-1 0 0,0-1 0 0 0,-1 0 0 0 0,1 0 0 0 0,0 0 0 0 0,-1 0 0 0 0,1 0 0 0 0,-1 0 0 0 0,1 0 0 0 0,-1 0 0 0 0,1-1 1 0 0,-1 1-1 0 0,0 0 0 0 0,1-1 0 0 0,-1 0 0 0 0,0 1 0 0 0,1-1 0 0 0,-1 0 0 0 0,0 0 0 0 0,1 0 0 0 0,-1 0 0 0 0,-1 0 15 0 0,-26-10-5031 0 0,11-5-2554 0 0</inkml:trace>
  <inkml:trace contextRef="#ctx0" brushRef="#br0" timeOffset="683.959">2365 811 13253 0 0,'0'0'2604'0'0,"0"0"-1875"0"0,0 0-633 0 0,-2 6 62 0 0,1-4-137 0 0,-9 26 174 0 0,1 2 0 0 0,1-1-1 0 0,1 1 1 0 0,2 0 0 0 0,1 1 0 0 0,2-1 0 0 0,0 2-195 0 0,16-6-430 0 0,3-32-7731 0 0,-9-10-281 0 0</inkml:trace>
  <inkml:trace contextRef="#ctx0" brushRef="#br0" timeOffset="944.992">2479 888 12285 0 0,'0'0'2164'0'0,"0"0"-1642"0"0,0 0-305 0 0,2 8 534 0 0,5 181 382 0 0,2-207-9362 0 0,-1 0 778 0 0</inkml:trace>
  <inkml:trace contextRef="#ctx0" brushRef="#br0" timeOffset="1208.224">2740 989 3404 0 0,'0'0'8673'0'0,"0"0"-7393"0"0,0 0-1268 0 0,0 0 168 0 0,0 0 620 0 0,0 0-244 0 0,0 0 64 0 0,0 0 20 0 0,-35 17-287 0 0,16-17-193 0 0,1 0-160 0 0,-1-3-1081 0 0,2-2-679 0 0,1-3-1196 0 0,7 2-3921 0 0</inkml:trace>
  <inkml:trace contextRef="#ctx0" brushRef="#br0" timeOffset="1209.224">2718 951 6293 0 0,'0'0'5805'0'0,"3"6"-4242"0"0,0 1-1338 0 0,1 0 1 0 0,-2 0-1 0 0,1 1 0 0 0,-1-1 0 0 0,0 1 1 0 0,0 0-1 0 0,-1 0 0 0 0,0-1 0 0 0,0 1 0 0 0,-1 0 1 0 0,0 0-1 0 0,-1 0 0 0 0,1 0 0 0 0,-2 0 1 0 0,1-1-1 0 0,-1 1 0 0 0,0 0 0 0 0,-1-1 0 0 0,1 0 1 0 0,-4 5-226 0 0,10-25-5291 0 0,0 4-1399 0 0</inkml:trace>
  <inkml:trace contextRef="#ctx0" brushRef="#br0" timeOffset="1474.37">2929 995 10965 0 0,'0'0'4028'0'0,"2"6"-3058"0"0,7 100 2714 0 0,7-207-4494 0 0,-15 99 770 0 0,0-1 1 0 0,-1 1-1 0 0,1-1 0 0 0,0 1 0 0 0,0-1 1 0 0,0 1-1 0 0,0 0 0 0 0,1 0 1 0 0,-1 0-1 0 0,1-1 0 0 0,-1 1 1 0 0,1 0-1 0 0,0 1 0 0 0,0-1 1 0 0,-1 0-1 0 0,1 0 0 0 0,0 1 0 0 0,1 0 1 0 0,-1-1-1 0 0,0 1 0 0 0,0 0 1 0 0,1 0-1 0 0,-1 0 0 0 0,1 0 1 0 0,-1 0-1 0 0,0 1 0 0 0,1-1 0 0 0,0 1 1 0 0,-1-1-1 0 0,1 1 0 0 0,-1 0 1 0 0,1 0-1 0 0,-1 0 0 0 0,1 1 1 0 0,-1-1-1 0 0,1 0 0 0 0,2 2 40 0 0,14 12-997 0 0,-13 0-3693 0 0,-5-7-926 0 0</inkml:trace>
  <inkml:trace contextRef="#ctx0" brushRef="#br0" timeOffset="1690.222">3239 878 4940 0 0,'0'0'8167'0'0,"0"0"-6257"0"0,7 8-1610 0 0,0 1-90 0 0,0 0 0 0 0,-1 0 0 0 0,0 0 0 0 0,0 1 0 0 0,-1 0 1 0 0,0 0-1 0 0,-1 1 0 0 0,0-1 0 0 0,-1 1 0 0 0,0 0 0 0 0,-1 0 0 0 0,0 0 0 0 0,1 9-210 0 0,-15 64 461 0 0,12-82-535 0 0,-1 0 0 0 0,1 0 0 0 0,-1 0 0 0 0,1-1 0 0 0,-1 1 0 0 0,0 0-1 0 0,1 0 1 0 0,-1-1 0 0 0,0 1 0 0 0,0 0 0 0 0,0-1 0 0 0,-1 1 0 0 0,1-1 0 0 0,0 0 0 0 0,0 1 0 0 0,-1-1 0 0 0,1 0 0 0 0,-1 0 0 0 0,1 1 0 0 0,-1-1-1 0 0,0 0 1 0 0,1-1 0 0 0,-1 1 0 0 0,0 0 0 0 0,0 0 0 0 0,0-1 0 0 0,1 1 0 0 0,-1-1 0 0 0,0 0 0 0 0,0 1 0 0 0,0-1 0 0 0,0 0 0 0 0,0 0 0 0 0,0 0 0 0 0,0 0-1 0 0,0-1 1 0 0,1 1 0 0 0,-1-1 0 0 0,0 1 0 0 0,0-1 0 0 0,0 1 74 0 0,-9-9-3954 0 0,0-9-4512 0 0</inkml:trace>
  <inkml:trace contextRef="#ctx0" brushRef="#br0" timeOffset="2002.54">3498 795 10517 0 0,'0'0'4697'0'0,"0"0"-3666"0"0,0 0-518 0 0,0 0-147 0 0,0 0-174 0 0,0 0-362 0 0,5 5 38 0 0,-2-1 152 0 0,0-1-1 0 0,0 0 0 0 0,-1 1 1 0 0,1-1-1 0 0,-1 1 0 0 0,0 0 1 0 0,0 0-1 0 0,0 0 0 0 0,-1 0 1 0 0,1 0-1 0 0,-1 0 0 0 0,0 0 1 0 0,0 1-1 0 0,0-1 0 0 0,-1 0 1 0 0,0 1-1 0 0,1-1 0 0 0,-1 1 1 0 0,-1-1-1 0 0,1 0 0 0 0,-1 1 1 0 0,0-1-1 0 0,0 0 0 0 0,0 0 1 0 0,0 0-1 0 0,-1 1 0 0 0,0-1 1 0 0,1 0-1 0 0,-2-1 0 0 0,1 1 1 0 0,0 0-20 0 0,-15 15-13 0 0,17-19 35 0 0,1 0-1 0 0,-1 0 1 0 0,1 0-1 0 0,-1 0 1 0 0,1 0-1 0 0,-1 0 1 0 0,0 1-1 0 0,1-1 1 0 0,-1 0-1 0 0,1 0 1 0 0,-1 0-1 0 0,0 1 1 0 0,1-1-1 0 0,-1 0 1 0 0,1 0-1 0 0,-1 1 1 0 0,0-1-1 0 0,0 0 0 0 0,1 1 1 0 0,-1-1-1 0 0,0 0 1 0 0,1 1-1 0 0,-1-1 1 0 0,0 0-1 0 0,0 1 1 0 0,0-1-1 0 0,0 1 1 0 0,1-1-1 0 0,-1 1 1 0 0,0-1-1 0 0,0 0 1 0 0,0 1-1 0 0,0-1 1 0 0,0 1-22 0 0,92-16-2163 0 0,-54 11-1755 0 0,-9 0-3469 0 0</inkml:trace>
  <inkml:trace contextRef="#ctx0" brushRef="#br0" timeOffset="-3721.194">1725 75 2608 0 0,'0'0'2320'0'0,"0"0"1445"0"0,0 0-2320 0 0,0 0-1083 0 0,1 6 270 0 0,0-1-271 0 0,1 12 115 0 0,0 0 1 0 0,0-1-1 0 0,-1 1 1 0 0,-1 0-1 0 0,-1 0 1 0 0,-1-1 0 0 0,0 1-1 0 0,-1-1 1 0 0,-1 1-1 0 0,-2 5-476 0 0,2-40-6354 0 0,4 7 66 0 0</inkml:trace>
  <inkml:trace contextRef="#ctx0" brushRef="#br0" timeOffset="-3474.804">1742 56 4136 0 0,'0'0'3421'0'0,"6"0"-2351"0"0,-1 0-904 0 0,0-1 0 0 0,0 1 0 0 0,0 0 0 0 0,-1 1 0 0 0,1-1 0 0 0,0 1 0 0 0,0 0 0 0 0,-1 0 0 0 0,1 1 0 0 0,-1 0 0 0 0,1-1 0 0 0,-1 1 0 0 0,0 1 0 0 0,1-1 0 0 0,-1 0 0 0 0,0 1 0 0 0,0 0 0 0 0,-1 0 0 0 0,1 0 0 0 0,-1 1 0 0 0,1-1 0 0 0,-1 1 0 0 0,0 0 0 0 0,-1 0 0 0 0,1 0 0 0 0,0 1-166 0 0,-6-2 29 0 0,0 0-1 0 0,0 0 1 0 0,0 0-1 0 0,-1 0 1 0 0,1-1-1 0 0,-1 1 1 0 0,1-1-1 0 0,-1 0 1 0 0,0 0-1 0 0,0 0 1 0 0,0 0-1 0 0,0-1 1 0 0,0 0-1 0 0,-1 0 1 0 0,1 0-1 0 0,0 0 1 0 0,-1-1-1 0 0,1 1 1 0 0,0-1-1 0 0,-1 0 1 0 0,1-1-1 0 0,0 1 1 0 0,-2-1-29 0 0,5 1-84 0 0,-40-4-4227 0 0,24-4-1649 0 0</inkml:trace>
  <inkml:trace contextRef="#ctx0" brushRef="#br0" timeOffset="-3225.382">2021 0 8749 0 0,'0'0'5480'0'0,"0"0"-4932"0"0,-2 6-227 0 0,-5 9-182 0 0,2 0 0 0 0,0 1-1 0 0,1-1 1 0 0,0 1 0 0 0,1 0-1 0 0,1 0 1 0 0,0 0 0 0 0,1 1 0 0 0,1-1-1 0 0,1 0 1 0 0,0 0 0 0 0,1 0 0 0 0,3 11-139 0 0,25 6-655 0 0,-1-33-8155 0 0,-18-10 1513 0 0</inkml:trace>
  <inkml:trace contextRef="#ctx0" brushRef="#br0" timeOffset="-3037.388">2181 102 7385 0 0,'0'0'6204'0'0,"0"0"-6204"0"0,0 0 0 0 0,17 41 544 0 0,-14-26 344 0 0,-3-1-120 0 0,0 1-139 0 0,0 0-277 0 0,0-2-228 0 0,-3 1-116 0 0,2-3 40 0 0,-2 0-48 0 0,3-4-160 0 0,-1-1-485 0 0,1-3-483 0 0,0-3-572 0 0,4-2-660 0 0,-3-2-3193 0 0</inkml:trace>
  <inkml:trace contextRef="#ctx0" brushRef="#br0" timeOffset="-2771.16">2456 202 12029 0 0,'0'0'3328'0'0,"0"0"-3328"0"0,0 0-480 0 0,0 0 480 0 0,0 0 832 0 0,-40 5-316 0 0,23-7-351 0 0,-3-1-113 0 0,-1 0-52 0 0,4 0-577 0 0,-2-1-567 0 0,6-2-432 0 0,1-2-1028 0 0,6 3-2681 0 0</inkml:trace>
  <inkml:trace contextRef="#ctx0" brushRef="#br0" timeOffset="-2770.16">2395 158 8493 0 0,'0'0'2492'0'0,"0"0"-1714"0"0,1 6-51 0 0,-2 101 4189 0 0,0-103-5048 0 0,5-3-6476 0 0,2-7 586 0 0</inkml:trace>
  <inkml:trace contextRef="#ctx0" brushRef="#br0" timeOffset="-2523.527">2568 174 14073 0 0,'0'0'1186'0'0,"3"5"-835"0"0,29 110 2487 0 0,-10-210-4394 0 0,9 70-299 0 0,17 40-3758 0 0,-45-12 1349 0 0</inkml:trace>
  <inkml:trace contextRef="#ctx0" brushRef="#br0" timeOffset="-2257.762">2883 66 14841 0 0,'0'0'892'0'0,"0"0"-892"0"0,31 35 0 0 0,-20-13 188 0 0,0 3 393 0 0,-3 3-9 0 0,-4 1-208 0 0,-1-1-92 0 0,-6 1-112 0 0,-2-1-112 0 0,-7-3-48 0 0,-1 1 0 0 0,-5-4-108 0 0,1-1-228 0 0,0-5-524 0 0,2-4-1217 0 0,2-6-3451 0 0,-1-9-3481 0 0</inkml:trace>
  <inkml:trace contextRef="#ctx0" brushRef="#br0" timeOffset="-1931.609">3107 70 12733 0 0,'0'0'970'0'0,"0"0"-520"0"0,-2 7 390 0 0,-3 10-251 0 0,0 0-347 0 0,0 0 0 0 0,1 0 1 0 0,0 1-1 0 0,1 0 0 0 0,1 0 0 0 0,1-1 1 0 0,1 1-1 0 0,0 0 0 0 0,3 13-242 0 0,29 12 24 0 0,-17-38-2607 0 0,-1-13-3452 0 0,-8-6-1341 0 0</inkml:trace>
  <inkml:trace contextRef="#ctx0" brushRef="#br0" timeOffset="-1683.758">3231 176 11941 0 0,'0'0'2220'0'0,"0"0"-2220"0"0,12 35 0 0 0,-11-17 200 0 0,3-1 432 0 0,-2 2-76 0 0,-2-2-68 0 0,0-1-168 0 0,0-1-147 0 0,0 0-97 0 0,-2-4-76 0 0,2-3-24 0 0,0-1-289 0 0,-2-3-231 0 0,2-3-652 0 0,0-1-932 0 0,0 0-992 0 0,0-13-4029 0 0</inkml:trace>
  <inkml:trace contextRef="#ctx0" brushRef="#br0" timeOffset="-1432.783">3511 282 14425 0 0,'0'0'1012'0'0,"0"0"-1012"0"0,0 0-568 0 0,0 0 568 0 0,0 0 416 0 0,-42-5-152 0 0,23 1-188 0 0,-2-2-76 0 0,0 1-996 0 0,0-2-416 0 0,2 0-572 0 0,2-2-444 0 0,5 2-1973 0 0</inkml:trace>
  <inkml:trace contextRef="#ctx0" brushRef="#br0" timeOffset="-1431.783">3461 220 10317 0 0,'0'0'894'0'0,"4"7"-143"0"0,24 111 4442 0 0,-46-67-5346 0 0,17-50-530 0 0,2-12-4472 0 0,2-3-2589 0 0</inkml:trace>
  <inkml:trace contextRef="#ctx0" brushRef="#br0" timeOffset="-1123.077">3654 255 10409 0 0,'0'0'239'0'0,"0"0"78"0"0,0 0-68 0 0,5 8 502 0 0,-1-2-523 0 0,0-1 0 0 0,0 1 0 0 0,-1 0-1 0 0,1 1 1 0 0,-2-1 0 0 0,1 0 0 0 0,-1 1 0 0 0,0 0-1 0 0,0-1 1 0 0,-1 1 0 0 0,1 0 0 0 0,-2 0 0 0 0,1 0 0 0 0,-1 0-1 0 0,0 0 1 0 0,0 0 0 0 0,-1 0 0 0 0,0 0 0 0 0,0-1 0 0 0,-2 6-228 0 0,-7-50 1157 0 0,9 34-1189 0 0,-1 0 0 0 0,1 0 0 0 0,0-1-1 0 0,0 1 1 0 0,1 0 0 0 0,-1 0 0 0 0,1-1 0 0 0,0 1 0 0 0,0 0-1 0 0,0 0 1 0 0,0-1 0 0 0,1 1 0 0 0,0 0 0 0 0,0 0 0 0 0,0-1 0 0 0,0 1-1 0 0,1 0 1 0 0,0 0 0 0 0,0 0 0 0 0,0 1 0 0 0,0-1 0 0 0,0 0 0 0 0,1 1-1 0 0,-1 0 1 0 0,1-1 0 0 0,0 1 0 0 0,0 0 0 0 0,0 0 0 0 0,1 1-1 0 0,-1-1 1 0 0,1 1 0 0 0,-1-1 0 0 0,1 1 0 0 0,0 0 0 0 0,0 1 0 0 0,0-1-1 0 0,0 1 1 0 0,0-1 0 0 0,0 1 0 0 0,1 1 0 0 0,-1-1 0 0 0,0 0 0 0 0,0 1-1 0 0,1 0 1 0 0,-1 0 0 0 0,0 0 0 0 0,1 1 0 0 0,-1-1 0 0 0,0 1-1 0 0,0 0 33 0 0,18 15-1534 0 0,-11-3-2341 0 0,-6-5-1238 0 0</inkml:trace>
  <inkml:trace contextRef="#ctx0" brushRef="#br0" timeOffset="-919.9">4038 108 3436 0 0,'0'0'13978'0'0,"19"34"-13978"0"0,-12-10-160 0 0,1 5 160 0 0,0 3 48 0 0,-7 6 188 0 0,-2 3-12 0 0,-7-3-36 0 0,-1-4-180 0 0,-5-4-8 0 0,-1-6-300 0 0,-5 1-692 0 0,1-3-1901 0 0,-11-4-6516 0 0</inkml:trace>
  <inkml:trace contextRef="#ctx0" brushRef="#br0" timeOffset="-19822.59">11 123 404 0 0,'0'0'1567'0'0,"0"0"-388"0"0,0 0 1384 0 0,0 0-515 0 0,0 0-763 0 0,0 0-229 0 0,0 0-179 0 0,0 0-166 0 0,3 37 1779 0 0,-13 90-1157 0 0,17-138-7646 0 0,-3 3 561 0 0</inkml:trace>
  <inkml:trace contextRef="#ctx0" brushRef="#br0" timeOffset="-19557.63">4 69 104 0 0,'0'0'5751'0'0,"0"0"-4187"0"0,5 0-1224 0 0,0 0-133 0 0,-1 0-1 0 0,1 0 0 0 0,0 0 0 0 0,-1 0 0 0 0,1 1 1 0 0,-1-1-1 0 0,1 1 0 0 0,-1 0 0 0 0,0 1 0 0 0,1-1 1 0 0,-1 1-1 0 0,0 0 0 0 0,0 0 0 0 0,0 0 0 0 0,0 0 1 0 0,0 1-1 0 0,-1 0 0 0 0,1 0 0 0 0,-1 0 0 0 0,1 0 1 0 0,-1 0-1 0 0,0 0 0 0 0,0 1 0 0 0,-1 0 0 0 0,1 0 1 0 0,-1-1-1 0 0,0 1 0 0 0,0 1 0 0 0,1 2-206 0 0,-47 14 2251 0 0,-8-27-4520 0 0,39 2-422 0 0,3 0-2234 0 0</inkml:trace>
  <inkml:trace contextRef="#ctx0" brushRef="#br0" timeOffset="-19290.089">228 51 4256 0 0,'0'0'3557'0'0,"0"0"-2109"0"0,0 0-542 0 0,0 0-77 0 0,0 0-160 0 0,0 0-298 0 0,0 0-159 0 0,0 0 188 0 0,-4 6 209 0 0,0 0-486 0 0,0 1 0 0 0,0 0 0 0 0,0 0 1 0 0,1 0-1 0 0,0 0 0 0 0,0 1 0 0 0,1-1 0 0 0,0 1 0 0 0,0 0 0 0 0,1 0 0 0 0,0-1 0 0 0,0 1 0 0 0,1 0 1 0 0,0 0-1 0 0,0 0 0 0 0,1 0 0 0 0,0 0 0 0 0,0 0 0 0 0,1-1 0 0 0,0 1 0 0 0,0 0 0 0 0,1-1 0 0 0,0 0 0 0 0,1 1 1 0 0,-1-1-1 0 0,1-1 0 0 0,1 1 0 0 0,-1 0 0 0 0,2 0-123 0 0,9-6-2551 0 0,-13-16-4937 0 0,-2 8 1856 0 0</inkml:trace>
  <inkml:trace contextRef="#ctx0" brushRef="#br0" timeOffset="-19021.468">321 126 3192 0 0,'0'0'412'0'0,"0"0"1124"0"0,0 0 457 0 0,0 0-717 0 0,0 0-269 0 0,0 0-27 0 0,2 8-4 0 0,4 103 1601 0 0,-6-110-3124 0 0,0-1 269 0 0,1-1-5569 0 0,1-8-658 0 0</inkml:trace>
  <inkml:trace contextRef="#ctx0" brushRef="#br0" timeOffset="-18755.671">621 232 4804 0 0,'0'0'8497'0'0,"0"0"-8497"0"0,0 0 188 0 0,0 0-188 0 0,0 0 788 0 0,0 0-292 0 0,-35 1-232 0 0,22-1-200 0 0,-4 0-52 0 0,0-2 0 0 0,-3 1 0 0 0,3 0-12 0 0,2-1-492 0 0,-1-1-308 0 0,3-1-192 0 0,4-1-200 0 0,1 1-1012 0 0,4 0-2273 0 0</inkml:trace>
  <inkml:trace contextRef="#ctx0" brushRef="#br0" timeOffset="-18507.429">552 163 4924 0 0,'0'0'4413'0'0,"0"0"-3175"0"0,1 6-591 0 0,-2 112 3944 0 0,14-113-10349 0 0,-7-5 723 0 0</inkml:trace>
  <inkml:trace contextRef="#ctx0" brushRef="#br0" timeOffset="-18259.452">741 193 3252 0 0,'0'0'6784'0'0,"0"0"-5444"0"0,4 7-873 0 0,2 0-241 0 0,-1 0-1 0 0,0 1 1 0 0,-1 0-1 0 0,0 0 1 0 0,0 0-1 0 0,0 1 1 0 0,-1-1-1 0 0,-1 1 1 0 0,0 0 0 0 0,0-1-1 0 0,0 1 1 0 0,-1 0-1 0 0,0 0 1 0 0,-1 4-226 0 0,-19-44 826 0 0,21-67-2124 0 0,-2 96 1285 0 0,1 0-1 0 0,0 0 1 0 0,-1 0-1 0 0,1 0 1 0 0,0 1-1 0 0,0-1 1 0 0,0 0-1 0 0,0 0 1 0 0,1 0-1 0 0,-1 1 1 0 0,0-1-1 0 0,1 1 0 0 0,-1-1 1 0 0,1 1-1 0 0,-1-1 1 0 0,1 1-1 0 0,0 0 1 0 0,0 0-1 0 0,-1 0 1 0 0,1 0-1 0 0,0 0 1 0 0,0 0-1 0 0,0 0 1 0 0,0 1-1 0 0,0-1 1 0 0,0 1-1 0 0,0-1 1 0 0,1 1-1 0 0,-1 0 1 0 0,0 0-1 0 0,0 0 1 0 0,0 0-1 0 0,0 0 1 0 0,0 1-1 0 0,0-1 1 0 0,0 0-1 0 0,0 1 1 0 0,0 0-1 0 0,0-1 1 0 0,0 1-1 0 0,0 0 1 0 0,0 0-1 0 0,0 0 1 0 0,0 1 13 0 0,21 20-1104 0 0,-18 0-5938 0 0,-5-15 1253 0 0</inkml:trace>
  <inkml:trace contextRef="#ctx0" brushRef="#br0" timeOffset="-18073.335">1086 70 7069 0 0,'0'0'5676'0'0,"0"0"-5520"0"0,21 47-56 0 0,-14-22 600 0 0,1 4 0 0 0,-3 2-144 0 0,-2-2-228 0 0,-3-1-176 0 0,-6 1-76 0 0,-7-2-76 0 0,-3 1-12 0 0,-5-5-1604 0 0,7-5-2636 0 0,-4-10-5377 0 0</inkml:trace>
  <inkml:trace contextRef="#ctx0" brushRef="#br0" timeOffset="-8422.475">1126 427 1292 0 0,'0'0'374'0'0,"0"0"381"0"0,0 0 1090 0 0,0 0-314 0 0,0 0-911 0 0,0 0-231 0 0,0 6 11 0 0,-1-2-279 0 0,1 0 0 0 0,-1-1 0 0 0,1 1 0 0 0,-1 0 0 0 0,0-1 0 0 0,-1 1 1 0 0,1-1-1 0 0,-1 1 0 0 0,1-1 0 0 0,-1 0 0 0 0,0 0 0 0 0,0 0 0 0 0,0 0 0 0 0,-1 0 0 0 0,1 0 0 0 0,-1 0 0 0 0,0-1 0 0 0,0 1 1 0 0,1-1-1 0 0,-2 0 0 0 0,1 0 0 0 0,0 0 0 0 0,0 0 0 0 0,-1-1 0 0 0,1 1 0 0 0,0-1 0 0 0,-1 0 0 0 0,-2 1-121 0 0,-9 1-7 0 0,0-1-1 0 0,0-1 1 0 0,0 0-1 0 0,0-1 1 0 0,0 0-1 0 0,-1-1 1 0 0,1-1-1 0 0,0 0 1 0 0,1-1-1 0 0,-1-1 1 0 0,-12-5 7 0 0,-101-13-1406 0 0,64 54 4192 0 0,46-28-2900 0 0,-1-1-1 0 0,0-1 1 0 0,0 0-1 0 0,0-2 1 0 0,0 0-1 0 0,0-1 1 0 0,0-1-1 0 0,0 0 0 0 0,0-2 1 0 0,-15-4 114 0 0,-151-8 1919 0 0,178 17-1837 0 0,-139 9 1208 0 0,56-34-3295 0 0,78 15-871 0 0,4-6-3771 0 0</inkml:trace>
  <inkml:trace contextRef="#ctx0" brushRef="#br0" timeOffset="31658.268">319 497 1652 0 0,'0'0'1014'0'0,"0"0"1215"0"0,0 0 900 0 0,0 0-1805 0 0,0 0-780 0 0,0 0-134 0 0,0 0-80 0 0,-37 5 1573 0 0,8 89-251 0 0,27-81-1567 0 0,-1 0-1 0 0,2 0 1 0 0,-1 0 0 0 0,2 0-1 0 0,0 0 1 0 0,0 0-1 0 0,2 1 1 0 0,-1-1-1 0 0,2 0 1 0 0,0-1-1 0 0,0 1 1 0 0,1 0 0 0 0,0-1-1 0 0,2 0 1 0 0,-1 0-1 0 0,1 0 1 0 0,1-1-1 0 0,6 9-84 0 0,-12-19 5 0 0,0 0 1 0 0,0 0-1 0 0,-1 0 0 0 0,1 0 0 0 0,0 0 0 0 0,0 0 0 0 0,0-1 0 0 0,0 1 0 0 0,0 0 0 0 0,0-1 0 0 0,0 1 0 0 0,1-1 0 0 0,-1 1 0 0 0,0-1 0 0 0,0 1 0 0 0,0-1 0 0 0,0 0 0 0 0,1 0 0 0 0,-1 0 1 0 0,0 0-1 0 0,0 0 0 0 0,1 0 0 0 0,-1 0 0 0 0,0 0 0 0 0,0 0 0 0 0,0 0 0 0 0,1 0 0 0 0,-1-1 0 0 0,0 1 0 0 0,0-1 0 0 0,0 1 0 0 0,0-1 0 0 0,0 1 0 0 0,1-1 0 0 0,-1 0 0 0 0,0 1 0 0 0,-1-1 1 0 0,1 0-1 0 0,0 0 0 0 0,0 0 0 0 0,0 0 0 0 0,0 0 0 0 0,-1 0 0 0 0,1 0 0 0 0,0 0 0 0 0,-1 0 0 0 0,1 0 0 0 0,0-1-5 0 0,0 2-25 0 0,0-1 1 0 0,0 1-1 0 0,0-1 1 0 0,1 1-1 0 0,-1-1 0 0 0,0 1 1 0 0,0 0-1 0 0,1 0 0 0 0,-1 0 1 0 0,0 0-1 0 0,1 0 0 0 0,-1 0 1 0 0,0 0-1 0 0,1 0 0 0 0,-1 0 1 0 0,0 0-1 0 0,0 1 1 0 0,1-1-1 0 0,-1 0 0 0 0,0 1 1 0 0,0-1-1 0 0,0 1 0 0 0,0 0 1 0 0,1-1-1 0 0,-1 1 0 0 0,0 0 1 0 0,0 0-1 0 0,0 0 0 0 0,0-1 1 0 0,0 1-1 0 0,-1 0 0 0 0,1 0 1 0 0,0 0-1 0 0,0 1 1 0 0,-1-1-1 0 0,1 0 0 0 0,-1 0 1 0 0,1 0-1 0 0,-1 0 0 0 0,1 1 1 0 0,-1-1-1 0 0,0 0 0 0 0,1 0 1 0 0,-1 1-1 0 0,0-1 0 0 0,0 0 1 0 0,0 1-1 0 0,0-1 0 0 0,0 0 1 0 0,0 1-1 0 0,0-1 1 0 0,-1 0-1 0 0,1 0 0 0 0,0 1 1 0 0,-1-1-1 0 0,1 0 0 0 0,-1 1 25 0 0,-6 0 56 0 0,0 0 0 0 0,0-1 0 0 0,-1 0 0 0 0,1 0 0 0 0,0-1 0 0 0,0 0 0 0 0,-1 0 0 0 0,1 0 0 0 0,0-1 0 0 0,0 0 0 0 0,0-1 0 0 0,0 0-1 0 0,0 0 1 0 0,0 0 0 0 0,0-1 0 0 0,0 0 0 0 0,1 0 0 0 0,-2-2-56 0 0,-4-2-1532 0 0,6 0-3989 0 0,5 1-1148 0 0</inkml:trace>
  <inkml:trace contextRef="#ctx0" brushRef="#br0" timeOffset="33979.477">161 1123 768 0 0,'0'0'779'0'0,"0"0"-12"0"0,0 0 1570 0 0,0 0 149 0 0,0 0-1045 0 0,0 0-347 0 0,0 0 83 0 0,0 0 1 0 0,0 0-207 0 0,-16-2 715 0 0,28 155 1199 0 0,-7-93-6367 0 0,-5-71-617 0 0,0 1-1129 0 0</inkml:trace>
  <inkml:trace contextRef="#ctx0" brushRef="#br0" timeOffset="34261.242">143 1091 1488 0 0,'0'0'4676'0'0,"0"0"-2834"0"0,0 0-1192 0 0,0 0 65 0 0,0 0 20 0 0,6-4-200 0 0,-3 1-503 0 0,0 1 0 0 0,1 0-1 0 0,-1 0 1 0 0,1 0 0 0 0,-1 1 0 0 0,1-1 0 0 0,0 1-1 0 0,0 0 1 0 0,-1 0 0 0 0,1 0 0 0 0,0 1-1 0 0,0-1 1 0 0,0 1 0 0 0,0 0 0 0 0,0 0 0 0 0,0 0-1 0 0,0 1 1 0 0,0-1 0 0 0,0 1 0 0 0,0 0 0 0 0,-1 0-1 0 0,1 0 1 0 0,0 1 0 0 0,-1-1 0 0 0,3 2-32 0 0,0-1 134 0 0,0-1 1 0 0,-1 0-1 0 0,1 1 0 0 0,-1 0 1 0 0,0 0-1 0 0,1 1 1 0 0,-1 0-1 0 0,0-1 0 0 0,-1 2 1 0 0,1-1-1 0 0,0 0 1 0 0,-1 1-1 0 0,0 0 0 0 0,0 0 1 0 0,0 1-1 0 0,0-1 1 0 0,-1 1-1 0 0,1-1 1 0 0,-1 1-1 0 0,0 0 0 0 0,-1 0 1 0 0,1 1-1 0 0,-1-1 1 0 0,0 0-1 0 0,0 3-134 0 0,-5-5 105 0 0,1 0-1 0 0,-1-1 1 0 0,0 1 0 0 0,0-1-1 0 0,0 0 1 0 0,0 0 0 0 0,0 0-1 0 0,0 0 1 0 0,-1 0-1 0 0,1-1 1 0 0,-1 0 0 0 0,1 1-1 0 0,-1-1 1 0 0,0-1 0 0 0,1 1-1 0 0,-1 0 1 0 0,0-1 0 0 0,0 0-1 0 0,1 0 1 0 0,-1 0 0 0 0,0 0-1 0 0,0-1-104 0 0,-76-14-1161 0 0,89 6-6630 0 0,5 8 1065 0 0</inkml:trace>
  <inkml:trace contextRef="#ctx0" brushRef="#br0" timeOffset="35196.319">815 1202 1668 0 0,'0'0'5929'0'0,"0"0"-3740"0"0,0 0-1485 0 0,0 0 12 0 0,0 0 214 0 0,0 0 37 0 0,0 0 62 0 0,-7 0-119 0 0,-256 6 2065 0 0,264-8-4042 0 0,14-9-2904 0 0,-6 6-1509 0 0,7-1-375 0 0</inkml:trace>
  <inkml:trace contextRef="#ctx0" brushRef="#br0" timeOffset="35459.27">703 1139 9085 0 0,'0'0'1382'0'0,"0"0"-959"0"0,0 0 59 0 0,0 0 215 0 0,0 0 225 0 0,0 0 272 0 0,1 6-148 0 0,6 170 1948 0 0,-9-177-3972 0 0,2-14-5268 0 0,2-5-4343 0 0</inkml:trace>
  <inkml:trace contextRef="#ctx0" brushRef="#br0" timeOffset="36284.49">974 1016 1892 0 0,'0'0'4928'0'0,"0"0"-2474"0"0,0 0-1962 0 0,0 0-337 0 0,0 0 156 0 0,2 6 580 0 0,30 110 4085 0 0,-19 7-3365 0 0,-22-190-13427 0 0,7 51 7166 0 0</inkml:trace>
  <inkml:trace contextRef="#ctx0" brushRef="#br0" timeOffset="36486.657">992 988 1396 0 0,'0'0'6259'0'0,"0"0"-4138"0"0,0 0-1655 0 0,7-3 7 0 0,-3 0-348 0 0,1 1-1 0 0,0 0 1 0 0,0 1 0 0 0,1-1 0 0 0,-1 1-1 0 0,0 0 1 0 0,0 0 0 0 0,1 0-1 0 0,-1 1 1 0 0,0 0 0 0 0,1 0-1 0 0,-1 0 1 0 0,0 1 0 0 0,1 0 0 0 0,-1 0-1 0 0,0 0 1 0 0,0 1 0 0 0,0-1-1 0 0,0 1 1 0 0,0 0 0 0 0,0 1 0 0 0,0-1-1 0 0,0 1 1 0 0,-1 0-125 0 0,-2-2 32 0 0,-1 0 1 0 0,1 0-1 0 0,-1 0 1 0 0,1 0-1 0 0,-1 0 1 0 0,0 0 0 0 0,1 0-1 0 0,-1 0 1 0 0,0 0-1 0 0,0 1 1 0 0,0-1-1 0 0,0 0 1 0 0,0 1-1 0 0,0-1 1 0 0,0 1-1 0 0,-1-1 1 0 0,1 1-1 0 0,0 0 1 0 0,-1-1-1 0 0,1 1 1 0 0,-1 0-1 0 0,0-1 1 0 0,0 1-1 0 0,1 0 1 0 0,-1-1-1 0 0,0 1 1 0 0,0 0-1 0 0,0 0 1 0 0,-1-1-1 0 0,1 1 1 0 0,0 0-1 0 0,-1-1 1 0 0,1 1-1 0 0,-1 0 1 0 0,0-1-1 0 0,1 1 1 0 0,-1-1-1 0 0,0 1 1 0 0,0-1-1 0 0,0 1 1 0 0,0-1-1 0 0,0 0 1 0 0,0 0-1 0 0,0 1 1 0 0,-1-1 0 0 0,1 0-1 0 0,0 0 1 0 0,-1 0-1 0 0,1 0 1 0 0,-1 0-1 0 0,1 0 1 0 0,-1-1-1 0 0,1 1 1 0 0,-1 0-1 0 0,0-1 1 0 0,1 1-1 0 0,-1-1 1 0 0,0 0-1 0 0,1 0 1 0 0,-1 1-1 0 0,0-1 1 0 0,1 0-1 0 0,-1 0 1 0 0,0-1-1 0 0,1 1 1 0 0,-1 0-1 0 0,0 0 1 0 0,0-1-33 0 0,-73 6-218 0 0,25-8-4474 0 0,38 1 80 0 0</inkml:trace>
  <inkml:trace contextRef="#ctx0" brushRef="#br0" timeOffset="36777.757">1285 1116 7053 0 0,'0'0'4451'0'0,"0"0"-3868"0"0,0 0-265 0 0,0 0 174 0 0,0 0-99 0 0,0 6 2 0 0,-11 86 1312 0 0,12-144 525 0 0,0 47-2243 0 0,0 0 0 0 0,1 0 0 0 0,-1 0 0 0 0,1 0 0 0 0,0 0 0 0 0,0 1 0 0 0,1-1 0 0 0,-1 1 0 0 0,1 0 0 0 0,0 0 0 0 0,0 0 0 0 0,0 0 0 0 0,1 0 0 0 0,-1 0 0 0 0,1 1 0 0 0,0 0 0 0 0,0 0 0 0 0,0 0 0 0 0,1 0 1 0 0,-1 1-1 0 0,1-1 0 0 0,0 1 11 0 0,69 11-5252 0 0,-66-1 613 0 0,0 3-2125 0 0</inkml:trace>
  <inkml:trace contextRef="#ctx0" brushRef="#br0" timeOffset="37492.902">1341 1417 3676 0 0,'0'0'1756'0'0,"0"0"-1041"0"0,-6 2-111 0 0,-7 2-557 0 0,-1-1-1 0 0,1 0 0 0 0,-1-1 1 0 0,1 0-1 0 0,-1-1 1 0 0,0-1-1 0 0,1 0 0 0 0,-1-1 1 0 0,0 0-1 0 0,1-1 0 0 0,-1-1 1 0 0,1 0-1 0 0,0-1 1 0 0,0 0-1 0 0,0-1 0 0 0,1 0 1 0 0,-1-1-1 0 0,1-1 0 0 0,0 0 1 0 0,1 0-1 0 0,0-1 1 0 0,0-1-1 0 0,1 0 0 0 0,0 0 1 0 0,0-1-1 0 0,1 0 0 0 0,-2-4-46 0 0,2 5-16 0 0,1-1 0 0 0,1 0-1 0 0,0 0 1 0 0,0-1-1 0 0,1 0 1 0 0,0 0 0 0 0,1-1-1 0 0,0 0 1 0 0,0 1-1 0 0,2-1 1 0 0,0-1-1 0 0,0 1 1 0 0,1 0 0 0 0,0-1-1 0 0,1 0 1 0 0,1 1-1 0 0,0-1 1 0 0,0 1 0 0 0,2-1-1 0 0,-1 0 1 0 0,2 1-1 0 0,-1 0 1 0 0,2-1 0 0 0,0 1-1 0 0,0 1 1 0 0,5-10 16 0 0,-2 7-334 0 0,2-1 1 0 0,-1 1-1 0 0,2 1 0 0 0,0 0 1 0 0,0 0-1 0 0,1 1 1 0 0,1 0-1 0 0,0 1 0 0 0,1 0 1 0 0,0 1-1 0 0,0 0 1 0 0,1 2-1 0 0,1-1 0 0 0,-1 1 1 0 0,1 1-1 0 0,0 1 1 0 0,1 0-1 0 0,0 1 0 0 0,0 1 1 0 0,0 0-1 0 0,0 1 1 0 0,0 1 0 0 0,10 0 333 0 0,-13 2 154 0 0,1 1 1 0 0,0 1 0 0 0,0 0 0 0 0,-1 0 0 0 0,1 2 0 0 0,-1 0 0 0 0,0 0 0 0 0,0 1 0 0 0,-1 0 0 0 0,1 2 0 0 0,-1-1-1 0 0,0 1-154 0 0,1 3 89 0 0,-1 0-1 0 0,0 0 0 0 0,-1 1 0 0 0,0 0 0 0 0,-1 1 0 0 0,0 0 0 0 0,0 1 0 0 0,-2 0 0 0 0,1 0 0 0 0,-2 1 0 0 0,0 0 0 0 0,0 1 0 0 0,-2-1 0 0 0,0 1 0 0 0,0 0 0 0 0,-1 1 0 0 0,-1-1 0 0 0,-1 1 0 0 0,0-1 0 0 0,-1 1 0 0 0,-1 0 0 0 0,0 0 1 0 0,-1 3-89 0 0,0-7 127 0 0,0 0 0 0 0,0-1 1 0 0,-1 1-1 0 0,0 0 0 0 0,-1 0 1 0 0,-1-1-1 0 0,0 0 1 0 0,0 1-1 0 0,-1-1 0 0 0,0-1 1 0 0,-1 1-1 0 0,0-1 1 0 0,-1 0-1 0 0,0 0 0 0 0,-1-1 1 0 0,0 0-1 0 0,0-1 0 0 0,-1 1 1 0 0,0-2-1 0 0,0 1 1 0 0,-1-1-1 0 0,0 0 0 0 0,0-1 1 0 0,-1-1-1 0 0,0 1 0 0 0,0-2 1 0 0,0 1-1 0 0,0-2 1 0 0,-1 1-1 0 0,-6 0-127 0 0,-24 0-812 0 0,14-6-3200 0 0,17 0 1226 0 0</inkml:trace>
  <inkml:trace contextRef="#ctx0" brushRef="#br0" timeOffset="38850.915">83 1413 1228 0 0,'0'0'572'0'0,"0"0"-416"0"0,0 0 2440 0 0,0 0-1399 0 0,0 0-1117 0 0,0 0-72 0 0,0 0 44 0 0,0 0-52 0 0,0 0 0 0 0,0 0-8 0 0,3-4-84 0 0,-3 2 0 0 0,0 2-76 0 0,0-1-613 0 0,0-2-1071 0 0,2 1-1044 0 0</inkml:trace>
  <inkml:trace contextRef="#ctx0" brushRef="#br0" timeOffset="39178.757">1228 1461 992 0 0,'0'0'744'0'0,"0"0"-628"0"0,0 0-116 0 0,0 0-248 0 0,0 0 24 0 0,0 0 224 0 0,0 0 300 0 0,0 0-300 0 0,0 0-224 0 0,0 0-1196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3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0 7565 0 0,'0'0'6216'0'0,"-3"6"-4927"0"0,-23 47 820 0 0,-34 101 879 0 0,59-149-3023 0 0,0 0 0 0 0,0 1-1 0 0,0-1 1 0 0,1 0 0 0 0,0 0-1 0 0,0 1 1 0 0,1-1 0 0 0,-1 0-1 0 0,1 1 1 0 0,0-1 0 0 0,1 0-1 0 0,-1 0 1 0 0,1 0 0 0 0,0 0-1 0 0,0 0 1 0 0,1-1 0 0 0,-1 1 0 0 0,1 0-1 0 0,0-1 1 0 0,0 0 0 0 0,1 0-1 0 0,-1 0 1 0 0,1 0 0 0 0,0 0-1 0 0,0-1 1 0 0,0 0 0 0 0,0 0-1 0 0,4 2 36 0 0,12 4-2975 0 0,-4-8-5125 0 0,-1-6-3 0 0</inkml:trace>
  <inkml:trace contextRef="#ctx0" brushRef="#br0" timeOffset="297.45">226 167 13845 0 0,'0'0'1940'0'0,"0"0"-1640"0"0,0 0-304 0 0,0 0-224 0 0,6 2-159 0 0,1 0 445 0 0,-1 0 0 0 0,0 0 0 0 0,0 1 0 0 0,-1-1 0 0 0,1 1 1 0 0,-1 1-1 0 0,1-1 0 0 0,-1 1 0 0 0,0 0 0 0 0,0 0 0 0 0,-1 1 0 0 0,1-1 0 0 0,-1 1 0 0 0,0 0 0 0 0,0 0 0 0 0,0 0 0 0 0,-1 1 0 0 0,0-1 0 0 0,0 1 1 0 0,-1 0-1 0 0,1 0 0 0 0,-1 0 0 0 0,0 0 0 0 0,-1 0 0 0 0,1 1 0 0 0,-1-1 0 0 0,-1 0 0 0 0,1 1 0 0 0,-1 3-58 0 0,-54 36 1601 0 0,10-18-1380 0 0,93-17 1490 0 0,22-19-2916 0 0,-47 1-2063 0 0,-1 0-4023 0 0,-7 0-1368 0 0</inkml:trace>
  <inkml:trace contextRef="#ctx0" brushRef="#br0" timeOffset="704.948">542 295 13253 0 0,'0'0'2140'0'0,"0"0"-1224"0"0,0 0-428 0 0,0 0-429 0 0,0 0-153 0 0,0 0-113 0 0,3-3 7 0 0,-3 2 196 0 0,1 0-1 0 0,0 0 0 0 0,-1-1 0 0 0,1 1 1 0 0,0 0-1 0 0,-1 0 0 0 0,1 0 0 0 0,0 0 1 0 0,0 0-1 0 0,0 0 0 0 0,0 1 0 0 0,0-1 0 0 0,0 0 1 0 0,0 0-1 0 0,1 1 0 0 0,-1-1 0 0 0,0 1 1 0 0,0-1-1 0 0,0 1 0 0 0,1-1 0 0 0,-1 1 1 0 0,0 0-1 0 0,0 0 0 0 0,1-1 0 0 0,-1 1 0 0 0,0 0 1 0 0,1 0-1 0 0,-1 0 0 0 0,0 0 0 0 0,1 1 1 0 0,-1-1-1 0 0,0 0 0 0 0,0 1 0 0 0,1-1 0 0 0,-1 0 1 0 0,0 1-1 0 0,0-1 0 0 0,0 1 0 0 0,0 0 1 0 0,1-1-1 0 0,-1 1 0 0 0,0 0 0 0 0,0 0 1 0 0,0 0-1 0 0,0 0 0 0 0,-1 0 0 0 0,1 0 0 0 0,0 0 1 0 0,0 0-1 0 0,-1 0 0 0 0,2 1 5 0 0,35 137 1922 0 0,0-170-2092 0 0,-36 29 194 0 0,0 0 0 0 0,0 0 1 0 0,0 0-1 0 0,0 1 0 0 0,1-1 0 0 0,-1 0 0 0 0,0 1 0 0 0,1-1 0 0 0,0 1 0 0 0,-1-1 0 0 0,1 1 0 0 0,0 0 0 0 0,0 0 1 0 0,-1 0-1 0 0,1 0 0 0 0,0 0 0 0 0,0 0 0 0 0,0 0 0 0 0,0 0 0 0 0,1 1 0 0 0,-1 0 0 0 0,0-1 0 0 0,0 1 0 0 0,0 0 1 0 0,0 0-1 0 0,0 0 0 0 0,1 0 0 0 0,-1 0 0 0 0,0 0 0 0 0,0 1 0 0 0,0-1 0 0 0,0 1 0 0 0,0-1 0 0 0,0 1 0 0 0,0 0 1 0 0,0 0-1 0 0,0 0 0 0 0,0 0 0 0 0,0 0 0 0 0,-1 0 0 0 0,1 1 0 0 0,0-1 0 0 0,-1 1 0 0 0,1-1 0 0 0,-1 1 0 0 0,1-1 0 0 0,-1 1 1 0 0,0 0-1 0 0,0 0 0 0 0,1 0 0 0 0,-2 0 0 0 0,1-1 0 0 0,0 1 0 0 0,0 1 0 0 0,0-1 0 0 0,-1 0 0 0 0,1 0 0 0 0,-1 0 1 0 0,0 0-1 0 0,0 0 0 0 0,0 0 0 0 0,0 1-24 0 0,6 33 320 0 0,-1-33-7286 0 0,2-12-1178 0 0</inkml:trace>
  <inkml:trace contextRef="#ctx0" brushRef="#br0" timeOffset="947.994">1006 219 15233 0 0,'0'0'1337'0'0,"11"66"-989"0"0,-11-31-300 0 0,0 0 600 0 0,0-10-16 0 0,-4-5-128 0 0,-3 2-124 0 0,-4 5-132 0 0,1 2-124 0 0,-8-2-112 0 0,1-2-12 0 0,-4-3-248 0 0,-4-2-328 0 0,-1-4-512 0 0,4-4-565 0 0,-8-9-4315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2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20 271 8445 0 0,'0'0'6584'0'0,"0"0"-4941"0"0,0 0-1187 0 0,0 0 41 0 0,0 0-347 0 0,0 0-407 0 0,4 1-56 0 0,1 1 303 0 0,0 0 1 0 0,0 0-1 0 0,0 0 1 0 0,0 1-1 0 0,0-1 0 0 0,-1 1 1 0 0,1 0-1 0 0,-1 1 0 0 0,0-1 1 0 0,0 1-1 0 0,0 0 1 0 0,0-1-1 0 0,-1 2 0 0 0,1-1 1 0 0,-1 0-1 0 0,0 1 1 0 0,0 0-1 0 0,-1-1 0 0 0,0 1 1 0 0,1 0-1 0 0,-2 0 1 0 0,1 1-1 0 0,0-1 0 0 0,-1 0 1 0 0,0 2 9 0 0,-50 15 209 0 0,67-8-591 0 0,-7-10 490 0 0,-2 0 1 0 0,1 0 0 0 0,0 1-1 0 0,-1 1 1 0 0,0-1 0 0 0,0 1 0 0 0,-1 1-1 0 0,1 0 1 0 0,-2 0 0 0 0,1 1 0 0 0,-1-1-1 0 0,0 2 1 0 0,0-1 0 0 0,0 2-109 0 0,-7-8 17 0 0,0-1 0 0 0,0 1 1 0 0,0-1-1 0 0,0 1 0 0 0,0-1 0 0 0,0 1 1 0 0,-1-1-1 0 0,1 1 0 0 0,0-1 1 0 0,-1 1-1 0 0,1-1 0 0 0,-1 0 1 0 0,0 1-1 0 0,1-1 0 0 0,-1 0 0 0 0,0 1 1 0 0,0-1-1 0 0,0 0 0 0 0,0 0 1 0 0,0 0-1 0 0,0 1 0 0 0,0-1 1 0 0,0 0-1 0 0,-1-1 0 0 0,1 1 0 0 0,0 0 1 0 0,-1 0-1 0 0,1 0 0 0 0,0-1 1 0 0,-1 1-1 0 0,1-1 0 0 0,-1 1 1 0 0,1-1-1 0 0,-1 0 0 0 0,1 1 0 0 0,-1-1 1 0 0,1 0-1 0 0,-1 0 0 0 0,1 0 1 0 0,-1 0-1 0 0,1 0 0 0 0,-1-1 1 0 0,1 1-18 0 0,-73 0 284 0 0,30-7-1540 0 0,15-4-2363 0 0,10-1-2811 0 0</inkml:trace>
  <inkml:trace contextRef="#ctx0" brushRef="#br0" timeOffset="421.832">221 6 12765 0 0,'0'0'1868'0'0,"0"0"-1237"0"0,0 0-490 0 0,0 0 209 0 0,0 0 118 0 0,0 0-141 0 0,6-1-204 0 0,9-1-150 0 0,-1 0 1 0 0,1 1 0 0 0,0 1-1 0 0,0 1 1 0 0,-1 0 0 0 0,1 1-1 0 0,0 0 1 0 0,-1 1 0 0 0,0 1-1 0 0,1 0 1 0 0,4 3 26 0 0,-13 0 44 0 0,-1-1 0 0 0,0 1 0 0 0,0 0-1 0 0,-1 0 1 0 0,1 0 0 0 0,-2 0 0 0 0,1 1 0 0 0,-1 0 0 0 0,0-1 0 0 0,-1 1 0 0 0,0 0 0 0 0,0 1 0 0 0,0-1 0 0 0,-1 0-1 0 0,-1 0 1 0 0,1 1 0 0 0,-2-1 0 0 0,1 4-44 0 0,3 17 377 0 0,42 305 3311 0 0,-43-328-3666 0 0,-1 0 0 0 0,0 0 0 0 0,0 0 0 0 0,0 0 0 0 0,-1 0 0 0 0,0 0 0 0 0,0 0 1 0 0,0 0-1 0 0,-1 0 0 0 0,0 0 0 0 0,0 0 0 0 0,0 0 0 0 0,-1 0 0 0 0,0 0 0 0 0,0 0 0 0 0,-1-1 0 0 0,1 1 0 0 0,-1-1 0 0 0,0 0 0 0 0,-1 0 1 0 0,1 0-1 0 0,-1 0 0 0 0,0-1 0 0 0,0 1 0 0 0,-1-1 0 0 0,1 0 0 0 0,-1 0 0 0 0,0-1 0 0 0,0 1 0 0 0,0-1 0 0 0,0 0 0 0 0,-1-1 0 0 0,1 1 1 0 0,-1-1-1 0 0,0 0 0 0 0,-4 1-22 0 0,-39-1-1700 0 0,33-6-1881 0 0,5-5-4458 0 0,6-2-674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18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249 178 1736 0 0,'0'0'1540'0'0,"0"0"2301"0"0,0 0-1573 0 0,0 0-565 0 0,0 0-80 0 0,0 0-71 0 0,0 0-235 0 0,0 0-369 0 0,4-2-470 0 0,10-2-382 0 0,-30 25 343 0 0,-9 12-21 0 0,22-30-394 0 0,1-1 1 0 0,-1 1-1 0 0,1-1 1 0 0,0 1-1 0 0,0 0 0 0 0,0 0 1 0 0,0 0-1 0 0,0 0 1 0 0,1 0-1 0 0,-1 0 0 0 0,1 1 1 0 0,0-1-1 0 0,0 1 0 0 0,0-1 1 0 0,1 0-1 0 0,-1 1 1 0 0,1-1-1 0 0,0 1 0 0 0,0 0 1 0 0,0-1-1 0 0,0 1 1 0 0,0-1-1 0 0,1 1 0 0 0,0-1 1 0 0,0 0-1 0 0,0 1 1 0 0,0-1-1 0 0,0 0 0 0 0,1 1 1 0 0,-1-1-1 0 0,1 0 1 0 0,0 0-1 0 0,0 0 0 0 0,0 0 1 0 0,0-1-1 0 0,1 1 0 0 0,-1 0 1 0 0,1-1-1 0 0,-1 0 1 0 0,1 0-1 0 0,0 0 0 0 0,0 0 1 0 0,0 0-1 0 0,0 0 1 0 0,0-1-1 0 0,1 1 0 0 0,-1-1 1 0 0,0 0-1 0 0,1 0 1 0 0,-1 0-1 0 0,1-1 0 0 0,-1 1 1 0 0,1-1-25 0 0,-1 1-6 0 0,0 0 1 0 0,-1-1 0 0 0,1 1 0 0 0,-1-1-1 0 0,1 0 1 0 0,0 0 0 0 0,-1 0 0 0 0,1 0-1 0 0,0-1 1 0 0,-1 1 0 0 0,1-1 0 0 0,-1 1-1 0 0,1-1 1 0 0,-1 0 0 0 0,1 0-1 0 0,-1 0 1 0 0,0 0 0 0 0,1 0 0 0 0,-1-1-1 0 0,0 1 1 0 0,0-1 0 0 0,0 0 0 0 0,0 1-1 0 0,0-1 1 0 0,0 0 0 0 0,0 0-1 0 0,-1 0 1 0 0,1 0 0 0 0,-1 0 0 0 0,1-1-1 0 0,-1 1 1 0 0,0 0 0 0 0,0-1 0 0 0,0 1-1 0 0,0-1 1 0 0,0 1 0 0 0,-1-1 0 0 0,1 0-1 0 0,-1 1 1 0 0,0-1 0 0 0,0 1-1 0 0,0-1 1 0 0,0 0 0 0 0,0 1 0 0 0,0-1-1 0 0,-1 1 1 0 0,1-1 0 0 0,-1 0 0 0 0,0 1-1 0 0,1-1 1 0 0,-2-1 5 0 0,34 108 237 0 0,-34-35 989 0 0,0-45-2708 0 0,1 0-3977 0 0,1-26-741 0 0</inkml:trace>
  <inkml:trace contextRef="#ctx0" brushRef="#br0" timeOffset="3511.896">198 6 6369 0 0,'0'0'5387'0'0,"0"0"-4462"0"0,-6 1-520 0 0,-185-7 816 0 0,202 28-858 0 0,4 12 14 0 0,-2 0-1 0 0,-1 0 1 0 0,-1 1 0 0 0,-3 1 0 0 0,0 0-1 0 0,-3 0 1 0 0,0 0 0 0 0,-3 1-1 0 0,-1-1 1 0 0,-2 1 0 0 0,-4 30-377 0 0,4 89 742 0 0,0-153-681 0 0,1 1 1 0 0,0-1-1 0 0,0 0 1 0 0,0 1-1 0 0,0-1 0 0 0,0 0 1 0 0,0 1-1 0 0,1-1 1 0 0,0 0-1 0 0,0 0 1 0 0,-1 0-1 0 0,2 1 0 0 0,-1-1 1 0 0,0 0-1 0 0,1 0 1 0 0,-1 0-1 0 0,1-1 1 0 0,0 1-1 0 0,0 0 1 0 0,0-1-1 0 0,0 1 0 0 0,1-1 1 0 0,-1 0-1 0 0,1 0 1 0 0,-1 0-1 0 0,1 0 1 0 0,0 0-1 0 0,0 0 0 0 0,0-1 1 0 0,0 1-1 0 0,0-1 1 0 0,0 0-1 0 0,0 0 1 0 0,0 0-1 0 0,0 0 1 0 0,1-1-1 0 0,-1 1 0 0 0,0-1 1 0 0,1 0-1 0 0,-1 0 1 0 0,1 0-62 0 0,17 1-173 0 0,32 1-452 0 0,-18-5-5180 0 0,-25 0-1106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7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14 1788 0 0,'0'0'3517'0'0,"0"0"614"0"0,0 0-1868 0 0,0 0-785 0 0,0 0-271 0 0,0 0-48 0 0,0 0-271 0 0,0 0-236 0 0,-6 1-77 0 0,-195 3 485 0 0,200-4-1230 0 0,-17-3-1446 0 0,8-4-4346 0 0,7-2-1012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7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12 12045 0 0,'0'0'2220'0'0,"0"0"-1008"0"0,0 0-255 0 0,0 0-257 0 0,0 0-352 0 0,0 0 12 0 0,0 0 96 0 0,0 0-96 0 0,-45 0-164 0 0,21 0-196 0 0,0 0-308 0 0,-1 0-892 0 0,0-3-769 0 0,8 2-3595 0 0,-2-6-4109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8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3180 0 0,'0'0'8048'0'0,"0"0"-5124"0"0,0 0-1605 0 0,0 0-551 0 0,0 0-535 0 0,0 0-65 0 0,0 0 222 0 0,-3 7 78 0 0,-5 12-247 0 0,2 0 1 0 0,0 1 0 0 0,1 0 0 0 0,1 0 0 0 0,1 0 0 0 0,1 0 0 0 0,1 0-1 0 0,0 1 1 0 0,1-1 0 0 0,2 0 0 0 0,0 1 0 0 0,1-1 0 0 0,1 0-1 0 0,1-1 1 0 0,3 10-222 0 0,20 6-219 0 0,-16-27-2095 0 0,1-7-3285 0 0,-6-5-2298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29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34 1004 0 0,'0'0'9118'0'0,"0"0"-5840"0"0,0 0-1961 0 0,0 0-497 0 0,0 0-424 0 0,0 0-193 0 0,0 0 195 0 0,-5 5 52 0 0,-3 5-241 0 0,-46 70 450 0 0,54-78-643 0 0,-1 0 1 0 0,0 0-1 0 0,1 0 0 0 0,-1 0 1 0 0,1 0-1 0 0,0 0 1 0 0,0 0-1 0 0,-1 0 0 0 0,1 0 1 0 0,1 0-1 0 0,-1 0 1 0 0,0 0-1 0 0,0 0 0 0 0,1 0 1 0 0,-1 0-1 0 0,1 0 1 0 0,0 0-1 0 0,-1 0 0 0 0,1 0 1 0 0,0 0-1 0 0,0-1 1 0 0,0 1-1 0 0,0 0 0 0 0,1-1 1 0 0,-1 1-1 0 0,0-1 1 0 0,1 1-1 0 0,-1-1 0 0 0,1 0 1 0 0,-1 1-1 0 0,1-1 1 0 0,0 0-1 0 0,0 0 0 0 0,-1 0 1 0 0,1 0-1 0 0,0 0 1 0 0,0-1-1 0 0,0 1 1 0 0,0-1-1 0 0,0 1 0 0 0,0-1 1 0 0,0 0-1 0 0,0 1 1 0 0,0-1-1 0 0,0 0 0 0 0,1 0-16 0 0,0 1-17 0 0,0 1 0 0 0,1-1 0 0 0,-1 0 0 0 0,1 0 0 0 0,-1 0 0 0 0,1 0 0 0 0,-1-1 0 0 0,1 1 0 0 0,-1-1 0 0 0,1 0 0 0 0,0 0 0 0 0,-1 0 0 0 0,1 0 0 0 0,0-1 0 0 0,-1 0 0 0 0,1 1 0 0 0,-1-1 0 0 0,1 0 0 0 0,-1-1 0 0 0,0 1 0 0 0,0-1 0 0 0,1 1 0 0 0,-1-1 0 0 0,0 0 0 0 0,0 0 0 0 0,0-1 0 0 0,-1 1 0 0 0,1-1 0 0 0,0 1 0 0 0,-1-1 0 0 0,0 0 0 0 0,0 0 0 0 0,0 1 0 0 0,0-2 0 0 0,0 1 0 0 0,0 0 0 0 0,-1 0 0 0 0,1-1 0 0 0,-1 1 0 0 0,0-1 0 0 0,0 1 0 0 0,-1-1 0 0 0,1 1 0 0 0,0-3 17 0 0,-11 143 1832 0 0,16-121-3053 0 0,2-9-4355 0 0,-1-6-2189 0 0</inkml:trace>
  <inkml:trace contextRef="#ctx0" brushRef="#br0" timeOffset="249.972">289 162 12329 0 0,'0'0'2064'0'0,"0"0"-1327"0"0,0 0-528 0 0,0 0 42 0 0,0 0-81 0 0,0 0-442 0 0,0 0-305 0 0,7-1 201 0 0,-1 1 448 0 0,0 0 0 0 0,0 1 0 0 0,-1 0 0 0 0,1 0 0 0 0,0 0 0 0 0,0 1 0 0 0,-1 0 0 0 0,1 0 0 0 0,-1 0 0 0 0,0 1 0 0 0,1 0 0 0 0,-1 0 0 0 0,0 0 0 0 0,-1 0 0 0 0,1 1 0 0 0,-1 0 0 0 0,1 0 0 0 0,-1 0 0 0 0,0 0 0 0 0,-1 1 0 0 0,1 0 0 0 0,-1 0-72 0 0,-1-3 18 0 0,0 1 1 0 0,0-1-1 0 0,-1 1 0 0 0,1 0 1 0 0,-1-1-1 0 0,0 1 1 0 0,0 0-1 0 0,0 0 0 0 0,0 0 1 0 0,0 0-1 0 0,-1 0 1 0 0,1 0-1 0 0,-1 0 1 0 0,0 1-1 0 0,0-1 0 0 0,0 0 1 0 0,0 0-1 0 0,-1 0 1 0 0,1 0-1 0 0,-1 0 0 0 0,0 0 1 0 0,0 0-1 0 0,0 0 1 0 0,0 0-1 0 0,0 0 0 0 0,-1-1 1 0 0,1 1-1 0 0,-1 0 1 0 0,0-1-1 0 0,0 1 0 0 0,0-1 1 0 0,0 0-1 0 0,0 0 1 0 0,0 1-1 0 0,-1-1 0 0 0,1-1 1 0 0,-1 1-1 0 0,1 0 1 0 0,-1-1-1 0 0,0 1 0 0 0,0-1 1 0 0,1 0-1 0 0,-1 0 1 0 0,0 0-1 0 0,0 0 0 0 0,0 0 1 0 0,0-1-1 0 0,0 1 1 0 0,0-1-1 0 0,-1 0 1 0 0,1 0-1 0 0,0 0 0 0 0,0 0 1 0 0,0-1-1 0 0,0 1 1 0 0,-3-2-19 0 0,-4 0-1926 0 0,6-3-2302 0 0,3-5-4012 0 0</inkml:trace>
  <inkml:trace contextRef="#ctx0" brushRef="#br0" timeOffset="499.959">498 173 6385 0 0,'0'0'4629'0'0,"0"0"-3433"0"0,0 0-432 0 0,-3 8 352 0 0,3-6-1139 0 0,-24 93 3678 0 0,36-50-3727 0 0,39-28-5631 0 0,-35-19-796 0 0</inkml:trace>
  <inkml:trace contextRef="#ctx0" brushRef="#br0" timeOffset="749.925">661 0 7961 0 0,'0'0'2781'0'0,"0"0"-1698"0"0,0 0-506 0 0,0 0 144 0 0,0 0-116 0 0,0 0-312 0 0,6 3-355 0 0,-2-2 134 0 0,-1 1 1 0 0,0 0 0 0 0,1 0 0 0 0,-1 0-1 0 0,0 0 1 0 0,0 0 0 0 0,-1 1 0 0 0,1-1 0 0 0,0 1-1 0 0,-1 0 1 0 0,1-1 0 0 0,-1 1 0 0 0,0 0-1 0 0,0 1 1 0 0,0-1 0 0 0,-1 0 0 0 0,1 1-1 0 0,-1-1 1 0 0,0 1 0 0 0,0-1 0 0 0,0 1 0 0 0,0-1-1 0 0,0 1 1 0 0,-1 0 0 0 0,0-1 0 0 0,1 1-1 0 0,-2 0 1 0 0,1 0 0 0 0,0-1 0 0 0,-1 1-1 0 0,1 0 1 0 0,-1-1 0 0 0,0 1 0 0 0,0-1 0 0 0,-1 2-73 0 0,-34 53 1264 0 0,103-55 48 0 0,-54-4-1723 0 0,32-7-780 0 0,-18-1-7417 0 0,-20 2 84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31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14841 0 0,'0'7'1863'0'0,"1"189"1458"0"0,3-187-5675 0 0,2-9-2536 0 0,-2-2-1506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32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9653 0 0,'0'0'6126'0'0,"0"0"-4499"0"0,0 0-1473 0 0,0 0 93 0 0,0 0 136 0 0,0 0-90 0 0,0 0-166 0 0,0 0-214 0 0,5 1-194 0 0,2 1 282 0 0,-1-1 0 0 0,1 1 0 0 0,-1 0 0 0 0,0 1 0 0 0,1 0 0 0 0,-1 0 0 0 0,-1 0 0 0 0,1 1 0 0 0,0-1 0 0 0,-1 1 0 0 0,0 1 0 0 0,0-1 0 0 0,0 1 0 0 0,0 0 0 0 0,-1 0 0 0 0,0 0 0 0 0,0 1 0 0 0,0-1 0 0 0,1 3-1 0 0,-6-7-5 0 0,1 0 0 0 0,-1 1 1 0 0,1-1-1 0 0,-1 0 0 0 0,0 0 0 0 0,1 0 0 0 0,-1 0 1 0 0,0 0-1 0 0,0-1 0 0 0,1 1 0 0 0,-1 0 0 0 0,0 0 1 0 0,0 0-1 0 0,0-1 0 0 0,0 1 0 0 0,0 0 1 0 0,0-1-1 0 0,-1 1 0 0 0,1-1 0 0 0,0 0 0 0 0,0 1 1 0 0,0-1-1 0 0,0 0 0 0 0,0 1 0 0 0,-1-1 0 0 0,1 0 1 0 0,0 0-1 0 0,0 0 0 0 0,-1 0 0 0 0,1 0 0 0 0,0 0 1 0 0,0-1-1 0 0,0 1 0 0 0,0 0 0 0 0,-1-1 0 0 0,1 1 1 0 0,0-1-1 0 0,0 1 0 0 0,0-1 5 0 0,-10 2 108 0 0,31 11-196 0 0,-15-10 158 0 0,1 0 0 0 0,-1 1 1 0 0,0-1-1 0 0,0 1 0 0 0,0 1 1 0 0,-1-1-1 0 0,1 1 0 0 0,-1 0 1 0 0,1 0-1 0 0,-1 0 0 0 0,-1 0 1 0 0,1 1-1 0 0,0-1 0 0 0,-1 1 1 0 0,0 0-1 0 0,0 0 0 0 0,-1 0 0 0 0,1 1 1 0 0,-1-1-1 0 0,0 1 0 0 0,0 2-70 0 0,-6-5-47 0 0,1 1-1 0 0,-1-1 1 0 0,0 0-1 0 0,0 0 1 0 0,-1 0-1 0 0,1 0 1 0 0,-1-1-1 0 0,1 1 1 0 0,-1-1-1 0 0,0 0 1 0 0,1-1-1 0 0,-1 1 1 0 0,0-1-1 0 0,0 0 1 0 0,0 0-1 0 0,0-1 1 0 0,-1 1-1 0 0,1-1 1 0 0,0 0-1 0 0,0-1 1 0 0,0 1-1 0 0,0-1 1 0 0,0 0-1 0 0,-1-1 48 0 0,1 2-605 0 0,-9-1-2297 0 0,3-2-3576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33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10041 0 0,'0'0'2334'0'0,"0"0"-1650"0"0,0 0-530 0 0,0 0-36 0 0,0 0 176 0 0,0 0-108 0 0,0 0-304 0 0,0 0-122 0 0,8-1 52 0 0,-5 0 269 0 0,1 0 0 0 0,-1 1 0 0 0,1-1 0 0 0,-1 1-1 0 0,1 0 1 0 0,-1 0 0 0 0,1 0 0 0 0,-1 0 0 0 0,1 1 0 0 0,0-1 0 0 0,-1 1-1 0 0,0 0 1 0 0,1 0 0 0 0,-1 0 0 0 0,1 1 0 0 0,-1-1 0 0 0,0 1 0 0 0,0 0-1 0 0,0 0 1 0 0,0 0 0 0 0,0 0 0 0 0,0 0 0 0 0,-1 1 0 0 0,1-1-1 0 0,-1 1 1 0 0,0 0 0 0 0,1-1 0 0 0,-1 1 0 0 0,0 0 0 0 0,-1 1 0 0 0,1-1-1 0 0,-1 0 1 0 0,1 0 0 0 0,-1 1 0 0 0,0-1 0 0 0,0 1 0 0 0,0-1-1 0 0,0 2-80 0 0,-65 66 2014 0 0,36-49-1821 0 0,85-13 2067 0 0,-32-8-2656 0 0,35-2-739 0 0,-23-7-8294 0 0,-25 2 941 0 0</inkml:trace>
  <inkml:trace contextRef="#ctx0" brushRef="#br0" timeOffset="406.212">304 73 12537 0 0,'0'0'2275'0'0,"0"0"-1773"0"0,0 0-349 0 0,0 0 221 0 0,0 0-100 0 0,0 0-168 0 0,0 0-120 0 0,6-2-91 0 0,-5 1 110 0 0,1 1-1 0 0,-1-1 1 0 0,0 0 0 0 0,1 0-1 0 0,-1 0 1 0 0,1 1-1 0 0,0-1 1 0 0,-1 0 0 0 0,1 1-1 0 0,-1 0 1 0 0,1-1 0 0 0,0 1-1 0 0,-1 0 1 0 0,1 0-1 0 0,0 0 1 0 0,-1 0 0 0 0,1 0-1 0 0,0 0 1 0 0,-1 0 0 0 0,1 1-1 0 0,-1-1 1 0 0,1 1-1 0 0,0-1 1 0 0,-1 1 0 0 0,1-1-1 0 0,-1 1 1 0 0,1 0 0 0 0,-1 0-1 0 0,0 0 1 0 0,1 0-1 0 0,-1 0 1 0 0,0 0 0 0 0,0 0-1 0 0,1 0 1 0 0,-1 1 0 0 0,0-1-1 0 0,0 0 1 0 0,0 1-1 0 0,-1-1 1 0 0,1 1 0 0 0,0-1-1 0 0,0 1 1 0 0,-1-1 0 0 0,1 1-1 0 0,-1-1 1 0 0,1 2-5 0 0,31 85 1221 0 0,3-136-2667 0 0,-31 48 1548 0 0,-1 0 0 0 0,0 1 0 0 0,1-1 0 0 0,-1 1-1 0 0,0 0 1 0 0,1 0 0 0 0,-1 0 0 0 0,0 0 0 0 0,0 0 0 0 0,0 1 0 0 0,0 0-1 0 0,0-1 1 0 0,0 1 0 0 0,-1 0 0 0 0,1 1 0 0 0,0-1 0 0 0,-1 0 0 0 0,0 1-1 0 0,1-1 1 0 0,-1 1 0 0 0,0 0 0 0 0,0 0 0 0 0,-1 0 0 0 0,1 0-1 0 0,-1 0 1 0 0,1 0 0 0 0,-1 0 0 0 0,0 0 0 0 0,0 0 0 0 0,0 1 0 0 0,-1-1-1 0 0,1 1-101 0 0,1 1 270 0 0,19 49-197 0 0,-14-63-10695 0 0,-2-7 1656 0 0</inkml:trace>
  <inkml:trace contextRef="#ctx0" brushRef="#br0" timeOffset="640.559">743 115 16141 0 0,'0'0'1541'0'0,"9"44"-1369"0"0,-9-22-124 0 0,0 2 412 0 0,-5 1-92 0 0,-3-1-148 0 0,-8-2-60 0 0,-3-2-160 0 0,-11 2-416 0 0,1-5-524 0 0,-1-6-745 0 0,4-2-3903 0 0,-4-9-4721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7:56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1160 1 5108 0 0,'0'0'1760'0'0,"0"0"-1061"0"0,0 0-363 0 0,0 0 124 0 0,0 0 151 0 0,-7 3 160 0 0,-163 37 3007 0 0,-113-46-2249 0 0,141-2-744 0 0,-416-12-34 0 0,584 23-9952 0 0,-6 0 2078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32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9717 0 0,'0'0'2026'0'0,"0"0"-1433"0"0,0 0-455 0 0,0 0 310 0 0,0 0 129 0 0,0 0-167 0 0,7 7-160 0 0,3 7 98 0 0,0 1 1 0 0,0 1-1 0 0,-2-1 0 0 0,0 2 0 0 0,0-1 0 0 0,-2 1 0 0 0,0 0 0 0 0,-1 0 0 0 0,-1 1 1 0 0,0-1-1 0 0,-1 1 0 0 0,-1 0 0 0 0,-1 0 0 0 0,-1 5-348 0 0,-1-16 30 0 0,-1 1 1 0 0,0 0-1 0 0,-1 0 1 0 0,0-1-1 0 0,0 1 0 0 0,0-1 1 0 0,-1 0-1 0 0,0 0 0 0 0,-1 0 1 0 0,1-1-1 0 0,-1 0 1 0 0,0 1-1 0 0,-1-2 0 0 0,0 1 1 0 0,0 0-31 0 0,-65 41-6446 0 0,59-44-480 0 0</inkml:trace>
  <inkml:trace contextRef="#ctx0" brushRef="#br0" timeOffset="281.227">296 70 5473 0 0,'0'0'9534'0'0,"-3"7"-7564"0"0,-68 228 1002 0 0,108-152-3570 0 0,19-58-7227 0 0,-35-26 567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31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210 109 4224 0 0,'0'0'6886'0'0,"0"0"-4710"0"0,0 0-1529 0 0,0 0 295 0 0,0 0 126 0 0,0 0-435 0 0,0 0-359 0 0,0 0-82 0 0,0 0 124 0 0,-8-1 114 0 0,-190-21-580 0 0,197 22-516 0 0,-1 0-249 0 0,2-2-6274 0 0,4-2-1599 0 0</inkml:trace>
  <inkml:trace contextRef="#ctx0" brushRef="#br0" timeOffset="390.584">108 0 1408 0 0,'0'0'2028'0'0,"0"0"3373"0"0,0 0-2356 0 0,0 0-1421 0 0,0 0-575 0 0,1 6-161 0 0,-6 150 2679 0 0,13-126-5729 0 0,7-16-7385 0 0,-4-12 2246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0 156 0 0,'0'0'7087'0'0,"0"0"-3994"0"0,0 0-1907 0 0,0 0-196 0 0,0 0 226 0 0,0 0-258 0 0,-1 4-495 0 0,23 160 1818 0 0,-4-30-1557 0 0,-18-134-552 0 0,-56-53-288 0 0,55 52 106 0 0,1-1-1 0 0,-1 1 0 0 0,0-1 0 0 0,0 1 0 0 0,0 0 1 0 0,0-1-1 0 0,0 1 0 0 0,0 0 0 0 0,0 0 1 0 0,0 0-1 0 0,0 0 0 0 0,-1 0 0 0 0,1 0 0 0 0,0 0 1 0 0,-1 0-1 0 0,1 0 0 0 0,0 1 0 0 0,-1-1 1 0 0,1 1-1 0 0,-1-1 0 0 0,0 1 0 0 0,1-1 1 0 0,-1 1-1 0 0,1 0 0 0 0,-1 0 0 0 0,0 0 0 0 0,1 0 1 0 0,-1 0-1 0 0,1 0 0 0 0,-1 0 0 0 0,0 0 1 0 0,1 1-1 0 0,-1-1 0 0 0,1 1 0 0 0,-1-1 0 0 0,1 1 1 0 0,-1 0-1 0 0,1-1 0 0 0,0 1 0 0 0,-1 0 1 0 0,1 0-1 0 0,0 0 0 0 0,-1 0 0 0 0,1 0 0 0 0,0 0 1 0 0,0 0-1 0 0,0 1 0 0 0,0-1 0 0 0,0 0 1 0 0,0 1-1 0 0,0-1 0 0 0,1 0 0 0 0,-1 1 0 0 0,0-1 1 0 0,1 1-1 0 0,-1-1 0 0 0,1 1 0 0 0,0-1 1 0 0,-1 1-1 0 0,1 0 0 0 0,0-1 0 0 0,0 1 11 0 0,0 1 31 0 0,-1 0 0 0 0,1 0 0 0 0,0 0 0 0 0,0 1 0 0 0,1-1 1 0 0,-1 0-1 0 0,1 0 0 0 0,-1 0 0 0 0,1 0 0 0 0,0 0 0 0 0,0-1 0 0 0,1 1 0 0 0,-1 0 0 0 0,0 0 0 0 0,1-1 0 0 0,0 1 0 0 0,-1-1 0 0 0,1 1 0 0 0,0-1 0 0 0,0 0 0 0 0,1 1 0 0 0,-1-1 0 0 0,0 0 0 0 0,1-1 0 0 0,-1 1 0 0 0,1 0 0 0 0,0-1 1 0 0,-1 1-1 0 0,1-1 0 0 0,0 0 0 0 0,0 0 0 0 0,0 0 0 0 0,0 0 0 0 0,0-1 0 0 0,0 1 0 0 0,0-1 0 0 0,0 0 0 0 0,0 0 0 0 0,0 0 0 0 0,0 0 0 0 0,0 0 0 0 0,0-1 0 0 0,0 1 0 0 0,0-1 0 0 0,0 0 0 0 0,0 0 0 0 0,0 0 0 0 0,2-1-31 0 0,24-3-2380 0 0,-8-3-4541 0 0,-4 0-794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3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7525 0 0,'0'0'3833'0'0,"0"0"-2176"0"0,0 0-1146 0 0,0 0-281 0 0,0 0 373 0 0,0 7 400 0 0,1 6-352 0 0,26 125 1651 0 0,-27-135-2271 0 0,1 1 1 0 0,0-1-1 0 0,0 0 0 0 0,1 0 0 0 0,-1 0 0 0 0,1 0 0 0 0,-1 0 0 0 0,1 0 0 0 0,0-1 0 0 0,0 1 0 0 0,0 0 1 0 0,1-1-1 0 0,-1 0 0 0 0,1 1 0 0 0,-1-1 0 0 0,1 0 0 0 0,0 0 0 0 0,-1 0 0 0 0,1-1 0 0 0,0 1 0 0 0,0-1 0 0 0,0 0 1 0 0,1 0-1 0 0,-1 0 0 0 0,0 0 0 0 0,0 0 0 0 0,1 0 0 0 0,-1-1 0 0 0,0 0 0 0 0,1 0 0 0 0,-1 0 0 0 0,0 0 0 0 0,1 0 1 0 0,-1-1-1 0 0,0 1 0 0 0,0-1 0 0 0,1 0 0 0 0,-1 0 0 0 0,0 0 0 0 0,1 0-31 0 0,35-60-190 0 0,-34 39 201 0 0,12 64 69 0 0,-16-37-64 0 0,0 1 0 0 0,0-1-1 0 0,0 0 1 0 0,0 0 0 0 0,-1 1-1 0 0,0-1 1 0 0,-1 0-1 0 0,1 0 1 0 0,-1 1 0 0 0,0-1-1 0 0,0 0 1 0 0,0 0-1 0 0,-1 0 1 0 0,0 0 0 0 0,0 0-1 0 0,0 0 1 0 0,0-1 0 0 0,-1 1-1 0 0,0-1 1 0 0,0 1-1 0 0,0-1 1 0 0,0 0 0 0 0,-1 0-1 0 0,0 0 1 0 0,0-1-1 0 0,0 1 1 0 0,0-1 0 0 0,0 0-1 0 0,-1 0 1 0 0,1-1 0 0 0,-1 1-16 0 0,-29 10-3977 0 0,-4-5-3776 0 0,26-7-374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3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787 32 7493 0 0,'0'0'1749'0'0,"0"0"-777"0"0,0 0 78 0 0,0 0 170 0 0,-8 1-77 0 0,-391-12 2617 0 0,313 8-3596 0 0,-91-4 319 0 0,61-5-3029 0 0,116 12-3003 0 0,5 0 1339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3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5853 0 0,'0'0'6241'0'0,"0"0"-4990"0"0,0 0-1095 0 0,1 6 608 0 0,4 34 1332 0 0,-3-19-1730 0 0,0 1 1 0 0,2-1 0 0 0,0 0-1 0 0,1 0 1 0 0,1 0 0 0 0,1-1-1 0 0,1 0 1 0 0,1 0-1 0 0,6 9-366 0 0,-89-98-317 0 0,73 67 314 0 0,-1 0 0 0 0,1 1 0 0 0,-1-1 0 0 0,1 1 0 0 0,-1 0 0 0 0,0-1 0 0 0,0 1 0 0 0,0 0 0 0 0,1 0 0 0 0,-1 0 0 0 0,0 0 0 0 0,0 0 0 0 0,0 0 0 0 0,-1 1 0 0 0,1-1 0 0 0,0 1 0 0 0,0-1 0 0 0,0 1 0 0 0,0 0 0 0 0,0 0 0 0 0,-1 0 0 0 0,1 0 0 0 0,0 0 0 0 0,0 1 0 0 0,0-1 0 0 0,0 1 0 0 0,0-1 0 0 0,-1 1 0 0 0,1 0 0 0 0,0-1 0 0 0,0 1 0 0 0,1 0 0 0 0,-1 1 0 0 0,0-1 0 0 0,0 0 0 0 0,0 0 0 0 0,1 1 0 0 0,-1-1 0 0 0,1 1 0 0 0,-1-1 0 0 0,1 1 0 0 0,-1 0 0 0 0,1 0 0 0 0,0 0 0 0 0,0-1 0 0 0,0 1 0 0 0,0 0 0 0 0,0 0 0 0 0,1 0 0 0 0,-1 1 0 0 0,0-1 0 0 0,1 0 0 0 0,0 0 0 0 0,-1 0 0 0 0,1 1 3 0 0,0-1 40 0 0,0 1 0 0 0,0-1-1 0 0,0 1 1 0 0,0-1 0 0 0,0 1 0 0 0,0-1 0 0 0,1 1 0 0 0,0-1 0 0 0,-1 1 0 0 0,1-1 0 0 0,0 0 0 0 0,0 1-1 0 0,0-1 1 0 0,0 0 0 0 0,0 0 0 0 0,1 0 0 0 0,-1 1 0 0 0,1-2 0 0 0,-1 1 0 0 0,1 0 0 0 0,0 0 0 0 0,0 0-1 0 0,0-1 1 0 0,0 1 0 0 0,0-1 0 0 0,0 1 0 0 0,0-1 0 0 0,0 0 0 0 0,1 0 0 0 0,-1 0 0 0 0,0 0 0 0 0,1-1-1 0 0,-1 1 1 0 0,1 0 0 0 0,-1-1 0 0 0,1 0 0 0 0,-1 0 0 0 0,1 0 0 0 0,-1 0 0 0 0,1 0 0 0 0,-1 0 0 0 0,1 0-41 0 0,63-3-2241 0 0,-16-11-7669 0 0,-29 1 1223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4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26 12493 0 0,'0'0'1420'0'0,"0"0"-952"0"0,0 0 228 0 0,0 0 316 0 0,0 0-359 0 0,0 0-361 0 0,0 0-122 0 0,0 0-241 0 0,-2-4-132 0 0,11-18-484 0 0,29 42 459 0 0,48 98 3167 0 0,-78-209-2805 0 0,17 107 668 0 0,37 83 111 0 0,-45-94-4330 0 0,-6-12-4157 0 0,0-7-2030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5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585 66 5673 0 0,'0'0'5045'0'0,"-9"-1"-3819"0"0,-380-48 4415 0 0,314 42-5335 0 0,8 0-1081 0 0,22 6-5811 0 0,46 1 1865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6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 10989 0 0,'0'0'1501'0'0,"0"0"-800"0"0,0 0 335 0 0,0 0 292 0 0,0 0-442 0 0,0 0-601 0 0,0 0-123 0 0,0 0-42 0 0,-3 6 260 0 0,-2 9-204 0 0,2 0 0 0 0,-1 0 0 0 0,2 0 0 0 0,0 1 0 0 0,1-1 0 0 0,0 0 0 0 0,2 1 1 0 0,-1-1-1 0 0,2 1 0 0 0,0-1 0 0 0,1 0 0 0 0,4 13-176 0 0,-7-29 21 0 0,1 1 0 0 0,-1-1 0 0 0,1 1 1 0 0,-1-1-1 0 0,1 0 0 0 0,-1 1 0 0 0,1-1 0 0 0,0 1 0 0 0,-1-1 0 0 0,1 1 0 0 0,-1 0 0 0 0,1-1 1 0 0,0 1-1 0 0,0 0 0 0 0,-1-1 0 0 0,1 1 0 0 0,0 0 0 0 0,-1 0 0 0 0,1 0 0 0 0,0 0 0 0 0,0-1 1 0 0,-1 1-1 0 0,1 0 0 0 0,0 0 0 0 0,0 1 0 0 0,0-1 0 0 0,-1 0 0 0 0,1 0 0 0 0,0 0 0 0 0,0 0 0 0 0,-1 1 1 0 0,1-1-1 0 0,0 0 0 0 0,-1 1 0 0 0,1-1 0 0 0,0 0 0 0 0,-1 1 0 0 0,1-1 0 0 0,-1 1 0 0 0,1-1 1 0 0,0 1-1 0 0,-1-1 0 0 0,1 1 0 0 0,-1 0-21 0 0,0-5-16 0 0,-1 1 1 0 0,0 0-1 0 0,0-1 1 0 0,0 1 0 0 0,-1-1-1 0 0,1 1 1 0 0,-1 0-1 0 0,0 0 1 0 0,0 0-1 0 0,0 0 1 0 0,0 0-1 0 0,0 1 1 0 0,-1-1-1 0 0,1 0 1 0 0,-1 1-1 0 0,0 0 1 0 0,0 0-1 0 0,0 0 1 0 0,0 0-1 0 0,0 0 1 0 0,0 0 0 0 0,0 1-1 0 0,0-1 1 0 0,-1 1-1 0 0,1 0 1 0 0,-1 0-1 0 0,1 1 1 0 0,-1-1-1 0 0,1 0 1 0 0,-1 1-1 0 0,1 0 1 0 0,-1 0-1 0 0,0 0 1 0 0,1 1-1 0 0,-1-1 1 0 0,1 1-1 0 0,-1 0 1 0 0,1 0 0 0 0,-1 0-1 0 0,1 0 1 0 0,0 0-1 0 0,-1 1 1 0 0,1 0-1 0 0,0-1 1 0 0,0 1-1 0 0,0 0 1 0 0,0 1-1 0 0,1-1 1 0 0,-1 0-1 0 0,1 1 1 0 0,-1 0-1 0 0,1-1 1 0 0,0 1-1 0 0,0 0 1 0 0,0 0 0 0 0,0 0-1 0 0,0 0 1 0 0,1 1-1 0 0,-1 2 16 0 0,1-4 33 0 0,0-1-1 0 0,1 1 1 0 0,-1 0 0 0 0,1 0-1 0 0,0 0 1 0 0,-1 0 0 0 0,1-1-1 0 0,0 1 1 0 0,0 0-1 0 0,0 0 1 0 0,1 0 0 0 0,-1 0-1 0 0,0-1 1 0 0,1 1 0 0 0,-1 0-1 0 0,1 0 1 0 0,-1-1-1 0 0,1 1 1 0 0,0 0 0 0 0,0-1-1 0 0,0 1 1 0 0,0 0 0 0 0,0-1-1 0 0,0 1 1 0 0,0-1 0 0 0,1 0-1 0 0,-1 1 1 0 0,0-1-1 0 0,1 0 1 0 0,-1 0 0 0 0,1 0-1 0 0,-1 0 1 0 0,1 0 0 0 0,0 0-1 0 0,-1 0 1 0 0,1-1-1 0 0,0 1 1 0 0,0-1 0 0 0,-1 1-1 0 0,1-1 1 0 0,0 0 0 0 0,0 1-1 0 0,0-1 1 0 0,0 0-1 0 0,0 0 1 0 0,-1 0 0 0 0,1-1-33 0 0,52 3-2816 0 0,-11-8-8372 0 0,-24 1 4141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6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5440 0 0,'0'0'6366'0'0,"0"0"-4963"0"0,0 0-990 0 0,1 9 288 0 0,56 214 4508 0 0,-37-287-7135 0 0,-20 63 1926 0 0,1 0 1 0 0,-1-1 0 0 0,1 1 0 0 0,0 0 0 0 0,-1 0 0 0 0,1-1-1 0 0,0 1 1 0 0,0 0 0 0 0,0 0 0 0 0,0 0 0 0 0,0 0-1 0 0,0 0 1 0 0,0 0 0 0 0,0 0 0 0 0,0 0 0 0 0,1 0-1 0 0,-1 1 1 0 0,0-1 0 0 0,0 0 0 0 0,1 1 0 0 0,-1-1 0 0 0,0 1-1 0 0,1 0 1 0 0,-1-1 0 0 0,1 1 0 0 0,-1 0 0 0 0,1 0-1 0 0,-1 0 1 0 0,0 0 0 0 0,1 0 0 0 0,-1 0 0 0 0,1 0 0 0 0,-1 0-1 0 0,1 1 1 0 0,-1-1 0 0 0,0 0 0 0 0,1 1 0 0 0,-1-1-1 0 0,0 1 1 0 0,1 0 0 0 0,-1-1 0 0 0,0 1 0 0 0,0 0 0 0 0,0 0-1 0 0,0 0 1 0 0,1 0 0 0 0,-1 0 0 0 0,0 0 0 0 0,-1 0-1 0 0,1 0 1 0 0,0 0 0 0 0,0 1 0 0 0,0-1 0 0 0,-1 0 0 0 0,1 1-1 0 0,48 71 2121 0 0,-49-73-2030 0 0,0 0 0 0 0,1-1 0 0 0,-1 1 1 0 0,0 0-1 0 0,1-1 0 0 0,-1 1 0 0 0,0 0 0 0 0,1-1 1 0 0,-1 1-1 0 0,1 0 0 0 0,-1 0 0 0 0,1-1 0 0 0,-1 1 1 0 0,1 0-1 0 0,-1 0 0 0 0,0 0 0 0 0,1 0 0 0 0,-1 0 1 0 0,1 0-1 0 0,-1 0 0 0 0,1 0 0 0 0,-1 0 1 0 0,1 0-1 0 0,-1 0 0 0 0,1 0 0 0 0,-1 0 0 0 0,1 0 1 0 0,-1 0-1 0 0,1 0 0 0 0,-1 0 0 0 0,1 1 0 0 0,-1-1 1 0 0,1 0-1 0 0,-1 0 0 0 0,0 1 0 0 0,1-1-91 0 0,2-16-425 0 0,39-129-887 0 0,-25 146-1896 0 0,-11 13-2613 0 0,-4-10 2268 0 0,2 2-3775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7:56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8161 0 0,'0'0'972'0'0,"0"0"-155"0"0,0 0 165 0 0,0 0 58 0 0,0 0-91 0 0,0 0-339 0 0,0 0-416 0 0,0 0-84 0 0,0 6 203 0 0,61 274 2756 0 0,-89-378-13943 0 0,22 78 6483 0 0</inkml:trace>
  <inkml:trace contextRef="#ctx0" brushRef="#br0" timeOffset="266.212">22 18 5673 0 0,'0'0'1289'0'0,"0"0"-279"0"0,6-3-240 0 0,-1 1-596 0 0,-1 0 0 0 0,0 0 0 0 0,1 0-1 0 0,-1 1 1 0 0,1-1 0 0 0,-1 1 0 0 0,1 0 0 0 0,0 1-1 0 0,-1-1 1 0 0,1 1 0 0 0,0 0 0 0 0,0 0 0 0 0,-1 0 0 0 0,1 1-1 0 0,0-1 1 0 0,-1 1 0 0 0,1 0 0 0 0,0 1 0 0 0,-1-1-1 0 0,1 1 1 0 0,-1 0 0 0 0,0 0 0 0 0,4 2-174 0 0,-6-2 69 0 0,8 3 103 0 0,-1 1 1 0 0,0 0-1 0 0,0 1 0 0 0,-1 0 0 0 0,0 0 0 0 0,0 1 0 0 0,-1 0 1 0 0,1 1-1 0 0,-2-1 0 0 0,1 1 0 0 0,-1 1 0 0 0,1 3-172 0 0,-8-11 54 0 0,-1 0 0 0 0,0 0 0 0 0,1 0 0 0 0,-1-1 0 0 0,0 1 0 0 0,0-1-1 0 0,0 1 1 0 0,0-1 0 0 0,-1 0 0 0 0,1 0 0 0 0,0 0 0 0 0,-1 0-1 0 0,1 0 1 0 0,0 0 0 0 0,-1 0 0 0 0,1-1 0 0 0,-1 0 0 0 0,1 1 0 0 0,-1-1-1 0 0,1 0 1 0 0,-1 0 0 0 0,1 0 0 0 0,-1 0 0 0 0,1-1 0 0 0,-1 1 0 0 0,1-1-1 0 0,0 0 1 0 0,-1 1 0 0 0,1-1 0 0 0,-2-1-54 0 0,3 2-5 0 0,-56-11-442 0 0,20 0-3758 0 0,20 4-1900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6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7341 0 0,'0'0'10481'0'0,"0"0"-9005"0"0,0 0-1468 0 0,0 0 412 0 0,0 0 8 0 0,0 0-428 0 0,0 0-272 0 0,0 0 16 0 0,0 0 60 0 0,0 0-1280 0 0,-13 9-2389 0 0,7-17-9524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7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8645 0 0,'0'0'4790'0'0,"0"0"-3354"0"0,3 8-1060 0 0,26 162 3388 0 0,-25-100-3297 0 0,-1-52-243 0 0,-3-18-242 0 0,-1-1 1 0 0,1 1 0 0 0,0 0 0 0 0,-1-1 0 0 0,1 1 0 0 0,0 0 0 0 0,-1-1 0 0 0,1 1 0 0 0,-1 0 0 0 0,1 0 0 0 0,-1 0 0 0 0,1-1 0 0 0,0 1 0 0 0,-1 0 0 0 0,1 0 0 0 0,-1 0 0 0 0,1 0 0 0 0,-1 0 0 0 0,1 0 0 0 0,-1 0 0 0 0,1 0 0 0 0,-1 0 0 0 0,1 0 0 0 0,-1 0 0 0 0,1 0 0 0 0,0 0 0 0 0,-1 0 0 0 0,1 1 0 0 0,-1-1 0 0 0,1 0 0 0 0,-1 0 0 0 0,1 0 0 0 0,0 1 0 0 0,-1-1 0 0 0,1 0 0 0 0,-1 1 0 0 0,1-1 0 0 0,0 0 0 0 0,-1 1 17 0 0,-6-8-167 0 0,5 3 95 0 0,-1 0 0 0 0,0 1 1 0 0,0-1-1 0 0,-1 1 0 0 0,1 0 0 0 0,-1 0 0 0 0,1 0 0 0 0,-1 1 0 0 0,0-1 0 0 0,0 1 0 0 0,0 0 0 0 0,0 0 0 0 0,-1 0 0 0 0,1 0 0 0 0,0 1 0 0 0,-1 0 0 0 0,1 0 0 0 0,-1 0 0 0 0,0 0 72 0 0,3 4 82 0 0,0 0-1 0 0,0-1 0 0 0,0 1 1 0 0,0 0-1 0 0,1 0 0 0 0,-1 0 0 0 0,1 0 1 0 0,0 0-1 0 0,0 1 0 0 0,0-1 1 0 0,0 0-1 0 0,0 0 0 0 0,1 1 1 0 0,0-1-1 0 0,-1 0 0 0 0,1 1 1 0 0,1-1-1 0 0,-1 0 0 0 0,0 1 1 0 0,1-1-1 0 0,-1 0 0 0 0,1 1 1 0 0,0-1-1 0 0,0 0 0 0 0,1 0 0 0 0,-1 1-81 0 0,2-2 103 0 0,0 0-1 0 0,0 1 0 0 0,0-1 0 0 0,0-1 0 0 0,1 1 0 0 0,-1 0 0 0 0,0-1 0 0 0,1 1 0 0 0,-1-1 0 0 0,1 0 0 0 0,-1-1 0 0 0,1 1 0 0 0,0 0 0 0 0,-1-1 0 0 0,1 0 0 0 0,0 0 0 0 0,-1 0 1 0 0,1 0-1 0 0,0-1 0 0 0,-1 1 0 0 0,1-1 0 0 0,0 0 0 0 0,1 0-102 0 0,25-10-3600 0 0,-6-4-6155 0 0,-13 5 1300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7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8505 0 0,'0'0'5477'0'0,"3"6"-4211"0"0,19 149 2157 0 0,-22-155-3398 0 0,1 0 1 0 0,-1-1-1 0 0,0 1 0 0 0,0 0 1 0 0,0-1-1 0 0,1 1 0 0 0,-1 0 1 0 0,0 0-1 0 0,0-1 0 0 0,1 1 0 0 0,-1 0 1 0 0,0 0-1 0 0,0 0 0 0 0,1 0 1 0 0,-1-1-1 0 0,0 1 0 0 0,1 0 1 0 0,-1 0-1 0 0,0 0 0 0 0,1 0 1 0 0,-1 0-1 0 0,0 0 0 0 0,1 0 1 0 0,-1 0-1 0 0,0 0 0 0 0,1 0 0 0 0,-1 0 1 0 0,1 0-1 0 0,-1 0 0 0 0,0 0 1 0 0,1 0-1 0 0,-1 0 0 0 0,0 0 1 0 0,1 0-1 0 0,-1 0 0 0 0,0 1 1 0 0,1-1-1 0 0,-1 0 0 0 0,0 0-25 0 0,16-50-833 0 0,-14 41 802 0 0,1 9 60 0 0,-1 0-1 0 0,0 0 1 0 0,0 1-1 0 0,0-1 1 0 0,0 1-1 0 0,0-1 1 0 0,0 1-1 0 0,0 0 1 0 0,0 0-1 0 0,0 0 1 0 0,0 0-1 0 0,0 0 0 0 0,0 0 1 0 0,-1 0-1 0 0,1 1 1 0 0,-1-1-1 0 0,1 1 1 0 0,-1-1-1 0 0,1 1 1 0 0,-1 0-1 0 0,0-1 1 0 0,1 1-1 0 0,-1 0 1 0 0,0 0-1 0 0,0 0 1 0 0,-1 0-1 0 0,1 0 0 0 0,0 0 1 0 0,-1 0-1 0 0,1 0 1 0 0,-1 0-1 0 0,1 2-28 0 0,-1-3 20 0 0,0 1 15 0 0,0-1-1 0 0,0 1 1 0 0,0 0 0 0 0,0-1-1 0 0,0 1 1 0 0,1 0 0 0 0,-1-1-1 0 0,0 1 1 0 0,1 0 0 0 0,-1-1-1 0 0,1 1 1 0 0,0-1-1 0 0,0 1 1 0 0,0-1 0 0 0,-1 1-1 0 0,1-1 1 0 0,0 0 0 0 0,1 1-1 0 0,-1-1 1 0 0,0 0 0 0 0,0 0-1 0 0,0 0 1 0 0,1 0-1 0 0,-1 0 1 0 0,1 0 0 0 0,-1 0-1 0 0,1 0 1 0 0,-1-1 0 0 0,1 1-1 0 0,-1 0 1 0 0,1-1 0 0 0,0 1-1 0 0,-1-1 1 0 0,1 0-1 0 0,-1 0 1 0 0,1 1 0 0 0,0-1-1 0 0,0 0 1 0 0,-1 0 0 0 0,1-1-1 0 0,0 1 1 0 0,-1 0 0 0 0,1-1-1 0 0,0 1 1 0 0,-1 0-1 0 0,1-1 1 0 0,-1 0 0 0 0,1 1-1 0 0,-1-1 1 0 0,1 0 0 0 0,-1 0-1 0 0,1 0 1 0 0,-1 0 0 0 0,0 0-1 0 0,0 0 1 0 0,1 0-1 0 0,-1-1 1 0 0,0 1 0 0 0,0 0-1 0 0,0-1 1 0 0,0 1 0 0 0,0-1-1 0 0,-1 1 1 0 0,1-2-35 0 0,39-98-1803 0 0,-25 97-1809 0 0,-1 21-3414 0 0,-10-12 4331 0 0,8 11-4111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8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668 32 5625 0 0,'0'0'5570'0'0,"0"0"-4138"0"0,-8 1-1196 0 0,-329-24 4057 0 0,201 20-3803 0 0,33 1-1840 0 0,32-2-4973 0 0,58 4-386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8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0 6049 0 0,'0'0'6903'0'0,"0"0"-5295"0"0,0 0-1356 0 0,0 8 677 0 0,-1 20 121 0 0,-1-11-766 0 0,1 1 0 0 0,0-1 1 0 0,2 1-1 0 0,0 0 1 0 0,1-1-1 0 0,1 1 0 0 0,1-1 1 0 0,0 0-1 0 0,1 0 0 0 0,4 9-284 0 0,-13-32-37 0 0,0 0-1 0 0,0 0 0 0 0,-1 1 0 0 0,0 0 0 0 0,0 0 1 0 0,-1 0-1 0 0,1 1 0 0 0,-1-1 0 0 0,0 1 1 0 0,0 1-1 0 0,0-1 0 0 0,-1 1 0 0 0,1 0 0 0 0,-1 1 1 0 0,0-1-1 0 0,0 1 0 0 0,0 1 0 0 0,0-1 0 0 0,0 1 1 0 0,0 0-1 0 0,0 1 0 0 0,-6 0 38 0 0,12 1 32 0 0,-1 1 1 0 0,0-1-1 0 0,1 1 1 0 0,-1 0-1 0 0,1-1 1 0 0,0 1-1 0 0,-1 0 0 0 0,1 0 1 0 0,0 0-1 0 0,0 0 1 0 0,0 0-1 0 0,0 0 1 0 0,1 0-1 0 0,-1 0 0 0 0,0 1 1 0 0,1-1-1 0 0,0 0 1 0 0,-1 0-1 0 0,1 1 1 0 0,0-1-1 0 0,0 0 0 0 0,0 0 1 0 0,1 1-1 0 0,-1-1 1 0 0,0 0-1 0 0,1 0 0 0 0,0 1 1 0 0,-1-1-1 0 0,1 0 1 0 0,0 0-1 0 0,0 0 1 0 0,0 0-1 0 0,0 0 0 0 0,0 0 1 0 0,1 0-1 0 0,-1-1 1 0 0,1 1-1 0 0,-1 0 1 0 0,1-1-1 0 0,0 1 0 0 0,-1-1 1 0 0,1 0-1 0 0,0 1 1 0 0,0-1-1 0 0,0 0 1 0 0,0 0-1 0 0,0 0 0 0 0,0 0 1 0 0,0-1-1 0 0,1 1 1 0 0,-1 0-1 0 0,0-1 0 0 0,0 0 1 0 0,2 1-33 0 0,44 11-2167 0 0,-15-10-2738 0 0,-18-2-1992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8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 14249 0 0,'0'0'1639'0'0,"0"0"-1173"0"0,0 0-315 0 0,0 0 117 0 0,0 0-11 0 0,0 0-64 0 0,0 0-36 0 0,0 0 20 0 0,0-28-112 0 0,3 28-54 0 0,0 0 1 0 0,1 1-1 0 0,-1 0 0 0 0,0 0 1 0 0,0 0-1 0 0,1 0 1 0 0,-1 0-1 0 0,0 1 1 0 0,0-1-1 0 0,0 1 1 0 0,-1 0-1 0 0,1 0 0 0 0,0 0 1 0 0,-1 0-1 0 0,1 0 1 0 0,-1 0-1 0 0,0 1 1 0 0,1 0-1 0 0,-1-1 1 0 0,0 1-1 0 0,-1 0 0 0 0,1 0 1 0 0,0 0-1 0 0,-1 0 1 0 0,0 0-1 0 0,0 0 1 0 0,0 0-1 0 0,0 1 1 0 0,0-1-1 0 0,0 2-11 0 0,15 29 1110 0 0,-2-53-321 0 0,-14 17-790 0 0,0 1-1 0 0,0 0 0 0 0,1-1 0 0 0,-1 1 0 0 0,0 0 0 0 0,1 0 1 0 0,-1 0-1 0 0,1-1 0 0 0,0 1 0 0 0,-1 0 0 0 0,1 0 0 0 0,0 0 0 0 0,0 0 1 0 0,-1 0-1 0 0,1 0 0 0 0,0 0 0 0 0,0 0 0 0 0,0 0 0 0 0,0 1 1 0 0,0-1-1 0 0,0 0 0 0 0,0 1 0 0 0,1-1 0 0 0,-1 1 0 0 0,0-1 1 0 0,0 1-1 0 0,0-1 0 0 0,1 1 0 0 0,-1 0 0 0 0,0-1 0 0 0,1 1 0 0 0,-1 0 1 0 0,0 0-1 0 0,0 0 0 0 0,1 0 0 0 0,-1 0 0 0 0,0 1 0 0 0,1-1 1 0 0,-1 0-1 0 0,0 0 0 0 0,0 1 0 0 0,1-1 0 0 0,-1 1 0 0 0,0-1 0 0 0,0 1 1 0 0,0 0-1 0 0,0-1 0 0 0,0 1 0 0 0,0 0 0 0 0,0 0 0 0 0,0 0 1 0 0,0 0-1 0 0,0 0 0 0 0,0 0 0 0 0,0 0 0 0 0,-1 0 0 0 0,1 0 0 0 0,0 0 1 0 0,-1 0-1 0 0,1 0 0 0 0,-1 0 0 0 0,1 1 0 0 0,-1-1 0 0 0,0 0 1 0 0,1 0-1 0 0,-1 1 0 0 0,0-1 0 0 0,0 0 0 0 0,0 2 2 0 0,80 95 116 0 0,-75-102-4937 0 0,-3-2-49 0 0,3-10-4936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9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66 6201 0 0,'0'0'12325'0'0,"0"0"-11525"0"0,0 0-800 0 0,0 0-16 0 0,0 0 16 0 0,-45 7 456 0 0,21-9-224 0 0,1-1-108 0 0,-2-3-112 0 0,0 0-12 0 0,-1 0-44 0 0,1-4-740 0 0,2 1-236 0 0,6-1-432 0 0,5-2-1573 0 0,5 4-3939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9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27 12585 0 0,'0'0'4325'0'0,"0"0"-4325"0"0,0 0-769 0 0,0 0 769 0 0,0 0 433 0 0,0 0-21 0 0,-55 17-104 0 0,19-22-308 0 0,-12-5-196 0 0,3 1-1249 0 0,14 0-2799 0 0,4-1-5485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5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0 5368 0 0,'0'0'3637'0'0,"0"0"-1848"0"0,0 0-483 0 0,0 0 143 0 0,0 0-417 0 0,0 0-637 0 0,0 0 68 0 0,1 11 510 0 0,41 260 2501 0 0,-42-272-3491 0 0,-1 1-1 0 0,1 0 0 0 0,-1 0 1 0 0,1 0-1 0 0,0 0 0 0 0,-1 0 0 0 0,1-1 1 0 0,-1 1-1 0 0,1 0 0 0 0,0 0 1 0 0,-1 0-1 0 0,1 0 0 0 0,-1 0 0 0 0,1 0 1 0 0,-1 0-1 0 0,1 0 0 0 0,0 1 0 0 0,-1-1 1 0 0,1 0-1 0 0,-1 0 0 0 0,1 0 1 0 0,0 0-1 0 0,-1 1 0 0 0,1-1 0 0 0,0 0 1 0 0,-1 0-1 0 0,1 0 0 0 0,-1 1 0 0 0,1-1 1 0 0,0 0-1 0 0,0 1 0 0 0,-1-1 1 0 0,1 0-1 0 0,0 1 0 0 0,0-1 0 0 0,-1 0 1 0 0,1 1-1 0 0,0-1 0 0 0,0 1 0 0 0,0-1 18 0 0,-18-15-237 0 0,17 13 244 0 0,-1 0-1 0 0,0 0 1 0 0,0 0-1 0 0,-1 1 0 0 0,1-1 1 0 0,0 1-1 0 0,0-1 0 0 0,-1 1 1 0 0,1 0-1 0 0,-1 0 0 0 0,1 0 1 0 0,-1 0-1 0 0,1 0 1 0 0,-1 0-1 0 0,0 1 0 0 0,1 0 1 0 0,-1-1-1 0 0,0 1 0 0 0,1 0 1 0 0,-1 0-1 0 0,0 0 1 0 0,0 1-1 0 0,1-1 0 0 0,-1 1 1 0 0,0-1-1 0 0,1 1 0 0 0,-1 0 1 0 0,1 0-1 0 0,-1 0 1 0 0,1 0-1 0 0,-1 1 0 0 0,1-1 1 0 0,0 1-1 0 0,0-1 0 0 0,0 1 1 0 0,0 0-1 0 0,0 0 1 0 0,0 0-1 0 0,0 0 0 0 0,0 0 1 0 0,1 0-1 0 0,-1 0 0 0 0,1 0 1 0 0,0 1-1 0 0,-1-1 1 0 0,1 1-1 0 0,0-1 0 0 0,0 1 1 0 0,1 0-1 0 0,-1-1 0 0 0,1 1 1 0 0,-1 0-1 0 0,1-1 1 0 0,0 1-1 0 0,0 0 0 0 0,0-1 1 0 0,0 1-1 0 0,0 0 0 0 0,1 1-6 0 0,2-1 72 0 0,0 1 0 0 0,0-1 0 0 0,0 0 0 0 0,0 0 0 0 0,1-1-1 0 0,-1 1 1 0 0,1-1 0 0 0,0 0 0 0 0,0 0 0 0 0,0 0 0 0 0,0 0 0 0 0,0 0-1 0 0,0-1 1 0 0,0 0 0 0 0,0 0 0 0 0,1 0 0 0 0,-1 0 0 0 0,0-1-1 0 0,1 0 1 0 0,-1 0 0 0 0,1 0 0 0 0,-1 0 0 0 0,0-1 0 0 0,1 0-1 0 0,0 0-71 0 0,1 1 24 0 0,83-18-2185 0 0,-57-6-7446 0 0,-22 11 1167 0 0</inkml:trace>
  <inkml:trace contextRef="#ctx0" brushRef="#br0" timeOffset="343.71">320 132 7069 0 0,'0'0'5913'0'0,"0"0"-4476"0"0,0 6-1022 0 0,-2 0-303 0 0,1 0 1 0 0,0-1-1 0 0,0 1 0 0 0,0 0 0 0 0,1-1 1 0 0,-1 1-1 0 0,1 0 0 0 0,1 0 0 0 0,-1 0 1 0 0,1-1-1 0 0,0 1 0 0 0,0 0 0 0 0,1-1 1 0 0,0 1-1 0 0,0-1 0 0 0,0 1 1 0 0,1-1-1 0 0,-1 0 0 0 0,1 0 0 0 0,0 0 1 0 0,1-1-1 0 0,-1 1 0 0 0,1-1 0 0 0,0 1 1 0 0,0-1-1 0 0,0 0 0 0 0,1-1 0 0 0,0 1 1 0 0,-1-1-1 0 0,1 0 0 0 0,0 0 1 0 0,0 0-1 0 0,1-1 0 0 0,2 1-112 0 0,28-43-1185 0 0,-22 11 991 0 0,16 78 821 0 0,-28-46-605 0 0,-1 0 0 0 0,1 1-1 0 0,-1-1 1 0 0,1 0 0 0 0,-1 1 0 0 0,0-1-1 0 0,0 0 1 0 0,-1 1 0 0 0,1 0 0 0 0,-1-1-1 0 0,1 1 1 0 0,-1-1 0 0 0,0 1 0 0 0,0-1 0 0 0,-1 1-1 0 0,1 0 1 0 0,-1-1 0 0 0,0 1 0 0 0,0-1-1 0 0,0 0 1 0 0,0 1 0 0 0,-1-1 0 0 0,1 0-1 0 0,-1 0 1 0 0,0 1 0 0 0,0-1 0 0 0,0-1 0 0 0,0 1-1 0 0,0 0 1 0 0,-1 0 0 0 0,0-1 0 0 0,1 0-1 0 0,-1 1 1 0 0,0-1 0 0 0,0 0 0 0 0,0 0-1 0 0,0-1 1 0 0,0 1 0 0 0,-1 0 0 0 0,1-1-1 0 0,0 0 1 0 0,-1 0 0 0 0,-2 1-22 0 0,-30-2-2286 0 0,10-4-2837 0 0,3-2-2175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6:54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230 142 13341 0 0,'0'0'2492'0'0,"0"0"-2164"0"0,0 0-124 0 0,0 0 293 0 0,0 0 115 0 0,-46-17-216 0 0,25 13-136 0 0,-2 0-172 0 0,-2 1-84 0 0,3-1-4 0 0,2 1-548 0 0,7 0-556 0 0,2-3-801 0 0,7 3-2859 0 0,4-8-4193 0 0</inkml:trace>
  <inkml:trace contextRef="#ctx0" brushRef="#br0" timeOffset="149.391">226 35 10213 0 0,'0'0'3236'0'0,"0"0"-2264"0"0,0 0-968 0 0,0 0 812 0 0,0 0 397 0 0,-38 4-121 0 0,17-6-336 0 0,-4-2-408 0 0,-3 0-240 0 0,0-1-108 0 0,0 0-1008 0 0,6-1-705 0 0,2 2-2883 0 0,4-5-5529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7:58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761 5 756 0 0,'0'0'3889'0'0,"0"0"-2731"0"0,0 0-872 0 0,0 0 402 0 0,0 0 256 0 0,0 0-386 0 0,0 0-157 0 0,0 0 285 0 0,-25 0 2822 0 0,-440 2 649 0 0,239-4-3902 0 0,188 0 66 0 0,31 1-1254 0 0,26 0-3323 0 0,-8 1-1617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04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3088 0 0,'0'0'9312'0'0,"0"0"-6823"0"0,0 6-2230 0 0,25 318 3260 0 0,-25-321-4027 0 0,2 8-963 0 0,0-6-3805 0 0,2-4-1680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2980 0 0,'0'0'3336'0'0,"0"0"17"0"0,0 0-2468 0 0,0 0-452 0 0,3 7 366 0 0,33 147 4147 0 0,-37-145-4902 0 0,1 9-622 0 0,3-8-4208 0 0,-2-8-289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8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7 2540 0 0,'0'0'7413'0'0,"0"0"-4406"0"0,0 0-1992 0 0,0 0-303 0 0,0 0 144 0 0,0 0-97 0 0,-8 0-209 0 0,-183-4 689 0 0,58 3-6097 0 0,127 1 727 0 0,5-1-1679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8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0 416 0 0,'0'0'5655'0'0,"0"0"-3945"0"0,0 0-884 0 0,0 0-39 0 0,0 0-241 0 0,0 0-68 0 0,0 0-32 0 0,0 0-126 0 0,23 11-362 0 0,57 19 1383 0 0,-78-29-1288 0 0,-1 0 0 0 0,0 0 1 0 0,0 0-1 0 0,1 0 0 0 0,-1 0 0 0 0,0 1 0 0 0,0-1 1 0 0,0 0-1 0 0,-1 1 0 0 0,1-1 0 0 0,0 1 0 0 0,0-1 1 0 0,-1 1-1 0 0,1 0 0 0 0,-1-1 0 0 0,0 1 0 0 0,1 0 0 0 0,-1-1 1 0 0,0 1-1 0 0,0 0 0 0 0,0-1 0 0 0,0 1 0 0 0,0 0 1 0 0,0-1-1 0 0,0 1 0 0 0,-1 0 0 0 0,1-1 0 0 0,-1 1 1 0 0,1-1-1 0 0,-1 1 0 0 0,0-1 0 0 0,1 1 0 0 0,-1-1 0 0 0,0 1 1 0 0,0-1-1 0 0,0 0 0 0 0,0 1 0 0 0,0-1 0 0 0,0 0 1 0 0,-1 0-1 0 0,1 0 0 0 0,0 0 0 0 0,0 0 0 0 0,-1 0 0 0 0,1 0 1 0 0,-1 0-1 0 0,1 0 0 0 0,-1 0-53 0 0,-54 49 280 0 0,120-34 999 0 0,3-13-1995 0 0,-22-3-3973 0 0,-35 0 152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9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7341 0 0,'0'0'4185'0'0,"0"0"-3162"0"0,0 0-895 0 0,5 8 446 0 0,58 163 1880 0 0,-49-111-1824 0 0,3-95-418 0 0,-14 24-422 0 0,-4 9 217 0 0,1-1 0 0 0,0 1 0 0 0,0-1 0 0 0,0 1 0 0 0,0-1 0 0 0,0 1 0 0 0,0-1 1 0 0,1 1-1 0 0,-1-1 0 0 0,1 1 0 0 0,0 0 0 0 0,0-1 0 0 0,-1 1 0 0 0,2 0 0 0 0,-1-1 1 0 0,0 1-1 0 0,0 0 0 0 0,1 0 0 0 0,-1 0 0 0 0,1 0 0 0 0,0 0 0 0 0,-1 1 0 0 0,1-1 0 0 0,0 0 1 0 0,0 1-1 0 0,0-1 0 0 0,0 1 0 0 0,0 0 0 0 0,1 0 0 0 0,-1 0 0 0 0,0 0 0 0 0,0 0 1 0 0,1 0-1 0 0,-1 0 0 0 0,1 1 0 0 0,-1-1 0 0 0,1 1 0 0 0,-1 0 0 0 0,1 0 0 0 0,-1 0 1 0 0,1 0-1 0 0,-1 0 0 0 0,1 0 0 0 0,-1 1 0 0 0,0-1 0 0 0,1 1 0 0 0,-1 0 0 0 0,1 0 1 0 0,0 0-8 0 0,1 1 53 0 0,0 1 1 0 0,0-1-1 0 0,-1 1 1 0 0,1 0 0 0 0,-1 0-1 0 0,1 0 1 0 0,-1 0 0 0 0,0 1-1 0 0,0 0 1 0 0,-1-1 0 0 0,1 1-1 0 0,-1 0 1 0 0,0 0 0 0 0,0 0-1 0 0,0 0 1 0 0,0 1 0 0 0,-1-1-1 0 0,0 0 1 0 0,1 3-54 0 0,12 29 673 0 0,5-66 2348 0 0,21-127-3253 0 0,-36 147 258 0 0,-1 3-2208 0 0,-3 3-5840 0 0,0 2-551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9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3740 0 0,'0'0'8347'0'0,"0"0"-6148"0"0,0 0-1942 0 0,0 0-117 0 0,0 0 0 0 0,0 0 37 0 0,8-9-558 0 0,-5 8 413 0 0,1 0 0 0 0,-1 0 0 0 0,0 0-1 0 0,0 1 1 0 0,1-1 0 0 0,-1 1 0 0 0,0 0 0 0 0,1 0 0 0 0,-1 1 0 0 0,0-1 0 0 0,1 1 0 0 0,-1-1 0 0 0,0 1 0 0 0,0 0 0 0 0,0 0 0 0 0,1 0 0 0 0,-1 1 0 0 0,0-1 0 0 0,-1 1 0 0 0,1-1 0 0 0,0 1 0 0 0,0 0 0 0 0,-1 0-1 0 0,1 1 1 0 0,-1-1 0 0 0,0 0 0 0 0,1 1 0 0 0,-1 0 0 0 0,0-1 0 0 0,-1 1 0 0 0,1 0 0 0 0,0 0 0 0 0,-1 0 0 0 0,0 0 0 0 0,1 0 0 0 0,-1 0 0 0 0,0 0 0 0 0,-1 1 0 0 0,1-1 0 0 0,-1 0 0 0 0,1 0 0 0 0,-1 1 0 0 0,0-1-1 0 0,0 0 1 0 0,0 1 0 0 0,-1-1 0 0 0,1 0 0 0 0,-1 1 0 0 0,0-1 0 0 0,0 0 0 0 0,-1 2-32 0 0,-76 68 1110 0 0,132-76 636 0 0,32-11-1593 0 0,4 0-1041 0 0,-32 1-2482 0 0,-32 4-2880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9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218 154 4012 0 0,'0'0'6991'0'0,"0"0"-5001"0"0,0 0-1411 0 0,0 0 166 0 0,0 0-329 0 0,0 0-96 0 0,-8 0 190 0 0,-177-2-276 0 0,184 2-438 0 0,-15-4-1404 0 0,9-4-4653 0 0,6-2-1003 0 0</inkml:trace>
  <inkml:trace contextRef="#ctx0" brushRef="#br0" timeOffset="234.54">378 0 13165 0 0,'0'0'309'0'0,"4"7"58"0"0,0 2-190 0 0,1 0 1 0 0,-1-1 0 0 0,0 1-1 0 0,-1 1 1 0 0,0-1 0 0 0,-1 0-1 0 0,0 1 1 0 0,0 0 0 0 0,-1-1-1 0 0,0 1 1 0 0,-1 0-1 0 0,0 0 1 0 0,-1 8-178 0 0,0 3-725 0 0,0-17-7030 0 0,1-5 853 0 0</inkml:trace>
  <inkml:trace contextRef="#ctx0" brushRef="#br0" timeOffset="406.395">551 215 3524 0 0,'0'0'10161'0'0,"0"0"-9401"0"0,0 0-380 0 0,-42 1-252 0 0,19-4 488 0 0,-2 1-376 0 0,-1-1-228 0 0,-1 0 0 0 0,1 2-12 0 0,1 0 0 0 0,-2 0-12 0 0,2 1-680 0 0,4 0-368 0 0,2 0-880 0 0,8 1-2084 0 0,1-1-2085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32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11 4832 0 0,'0'0'2951'0'0,"0"0"-318"0"0,0 0-1163 0 0,0 0-130 0 0,0 0 169 0 0,0 0-307 0 0,0 0-633 0 0,0 0-235 0 0,-6 0 84 0 0,-168-11-66 0 0,190 16-9239 0 0,-3-5 1580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31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46 187 300 0 0,'0'0'744'0'0,"0"0"-536"0"0,0 0-156 0 0,0 0-40 0 0,0 0-12 0 0,0 0-568 0 0</inkml:trace>
  <inkml:trace contextRef="#ctx0" brushRef="#br0" timeOffset="296.85">60 24 4396 0 0,'0'0'1306'0'0,"0"0"1203"0"0,0 0-894 0 0,0 0-282 0 0,0 0-1 0 0,3-6 64 0 0,7-11-215 0 0,-12 28-328 0 0,-5 7-392 0 0,-4 6-178 0 0,0 0 1 0 0,2 1-1 0 0,1 1 1 0 0,1-1 0 0 0,1 1-1 0 0,2 0 1 0 0,0 1-1 0 0,2-1 1 0 0,0 1 0 0 0,2-1-1 0 0,1 2-283 0 0,65 60 822 0 0,-64-91-8074 0 0,-3-6 378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33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9 3148 0 0,'0'0'206'0'0,"0"0"166"0"0,0 0 979 0 0,0 0 1095 0 0,0 0-771 0 0,0 0-760 0 0,0 0-157 0 0,0 0 129 0 0,0 0 35 0 0,4-8 591 0 0,2 8-1476 0 0,1 0 0 0 0,-1 1-1 0 0,1-1 1 0 0,-1 2-1 0 0,0-1 1 0 0,0 1 0 0 0,1 0-1 0 0,-1 0 1 0 0,-1 0-1 0 0,1 1 1 0 0,0 0 0 0 0,0 0-1 0 0,-1 1 1 0 0,0-1-1 0 0,0 1 1 0 0,0 0 0 0 0,0 1-1 0 0,-1-1 1 0 0,1 1-1 0 0,-1 0 1 0 0,0 0-37 0 0,-6-2 71 0 0,0-1 0 0 0,0 1 1 0 0,-1-1-1 0 0,1 0 0 0 0,0 0 0 0 0,-1 0 0 0 0,0 0 1 0 0,1-1-1 0 0,-1 1 0 0 0,0-1 0 0 0,0 1 1 0 0,0-1-1 0 0,0 0 0 0 0,0 0 0 0 0,0 0 0 0 0,0-1 1 0 0,-1 1-1 0 0,1-1 0 0 0,0 0 0 0 0,0 0 0 0 0,0 0 1 0 0,-1 0-1 0 0,1 0 0 0 0,0-1 0 0 0,-1 1-71 0 0,113 86-376 0 0,-109-84 420 0 0,1 0 0 0 0,-1-1 0 0 0,0 1 0 0 0,0-1 0 0 0,0 1 1 0 0,0-1-1 0 0,0 1 0 0 0,0 0 0 0 0,0-1 0 0 0,-1 1 0 0 0,1-1 1 0 0,0 1-1 0 0,-1-1 0 0 0,0 1 0 0 0,1-1 0 0 0,-1 0 0 0 0,0 1 1 0 0,1-1-1 0 0,-1 1 0 0 0,0-1 0 0 0,0 0 0 0 0,0 0 0 0 0,0 0 1 0 0,-1 0-1 0 0,1 0 0 0 0,0 0 0 0 0,0 0 0 0 0,-1 0 0 0 0,1 0 1 0 0,0 0-1 0 0,-1-1 0 0 0,1 1 0 0 0,-1 0 0 0 0,1-1 0 0 0,-1 1 1 0 0,1-1-1 0 0,-1 0 0 0 0,1 1 0 0 0,-1-1 0 0 0,0 0 0 0 0,1 0 1 0 0,-1 0-1 0 0,1 0 0 0 0,-1-1 0 0 0,1 1 0 0 0,-1 0 1 0 0,1 0-1 0 0,-1-1 0 0 0,0 1-44 0 0,-87-6 854 0 0,27-6-2835 0 0,70 7-3568 0 0,0 4-780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7:59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4832 0 0,'0'0'959'0'0,"0"0"-255"0"0,0 0 272 0 0,0 0 123 0 0,0 0-36 0 0,0 0-107 0 0,0 0-147 0 0,0 0-263 0 0,0 0-287 0 0,-2 36 1937 0 0,9 1-1127 0 0,-6 53-154 0 0,7-148 694 0 0,-9 55-1634 0 0,1 0 0 0 0,0 0 0 0 0,0 0 0 0 0,0-1 0 0 0,1 1 0 0 0,-1 0 0 0 0,1 0 0 0 0,-1 0 0 0 0,1 0 0 0 0,0 0 1 0 0,0 0-1 0 0,1 0 0 0 0,-1 0 0 0 0,1 0 0 0 0,-1 1 0 0 0,1-1 0 0 0,0 0 0 0 0,0 1 0 0 0,0 0 0 0 0,0-1 0 0 0,0 1 0 0 0,1 0 1 0 0,-1 0-1 0 0,1 0 0 0 0,-1 0 0 0 0,1 1 0 0 0,0-1 0 0 0,0 1 0 0 0,0 0 0 0 0,0-1 0 0 0,0 1 0 0 0,0 0 0 0 0,0 1 0 0 0,0-1 1 0 0,0 1-1 0 0,0-1 0 0 0,0 1 0 0 0,1 0 0 0 0,-1 0 0 0 0,0 0 0 0 0,0 1 0 0 0,0-1 0 0 0,0 1 0 0 0,0-1 0 0 0,0 1 0 0 0,0 0 1 0 0,0 0-1 0 0,0 1 0 0 0,0-1 0 0 0,0 1 0 0 0,0-1 0 0 0,-1 1 0 0 0,1 0 0 0 0,-1 0 0 0 0,1 0 0 0 0,-1 0 0 0 0,0 0 0 0 0,0 1 1 0 0,2 2 24 0 0,25 139 966 0 0,-31-141-1281 0 0,3-6-2789 0 0,4-4-3032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34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22 183 3436 0 0,'0'0'426'0'0,"0"0"370"0"0,0 0 1501 0 0,0 0-459 0 0,0 0-530 0 0,0 0-266 0 0,0 0-49 0 0,0 0-164 0 0,0 0-150 0 0,-4-16 1637 0 0,9 18-2304 0 0,0-1 0 0 0,-1 1-1 0 0,1 0 1 0 0,-1 0 0 0 0,1 0-1 0 0,-1 0 1 0 0,0 1 0 0 0,0 0 0 0 0,0 0-1 0 0,0 0 1 0 0,-1 0 0 0 0,1 1 0 0 0,-1-1-1 0 0,0 1 1 0 0,0 0 0 0 0,0 0-1 0 0,0 0 1 0 0,-1 0 0 0 0,0 1 0 0 0,0-1-1 0 0,0 1 1 0 0,0-1 0 0 0,0 1-1 0 0,-1 0 1 0 0,0 0 0 0 0,0-1 0 0 0,-1 1-1 0 0,1 0 1 0 0,-1 0 0 0 0,0 0-1 0 0,-1 4-11 0 0,-53 34 1807 0 0,9-33-3929 0 0,41-11-17 0 0,5-5-4338 0 0,7-2-883 0 0</inkml:trace>
  <inkml:trace contextRef="#ctx0" brushRef="#br0" timeOffset="234.346">169 187 6797 0 0,'0'0'4953'0'0,"0"0"-3024"0"0,0 0-1635 0 0,0 0 318 0 0,-3 5 124 0 0,-5 10-269 0 0,5-12-408 0 0,0 0 0 0 0,0 0 0 0 0,0 0 0 0 0,1 0 0 0 0,0 1 0 0 0,0-1 0 0 0,0 1 0 0 0,0 0 0 0 0,0-1 0 0 0,1 1 0 0 0,-1 0 0 0 0,1 0 0 0 0,0 0 0 0 0,1 0 0 0 0,-1 0 0 0 0,0 0 0 0 0,1 0 0 0 0,0 1 0 0 0,0-1 0 0 0,1 0 1 0 0,-1 0-1 0 0,1 0 0 0 0,-1 0 0 0 0,1 0 0 0 0,1 0 0 0 0,-1 0 0 0 0,0 0 0 0 0,1-1 0 0 0,0 1-59 0 0,89 42 367 0 0,-24-37-6708 0 0,-53-9 856 0 0</inkml:trace>
  <inkml:trace contextRef="#ctx0" brushRef="#br0" timeOffset="578.064">259 8 7629 0 0,'0'0'4171'0'0,"0"0"-2798"0"0,0 0-781 0 0,0 0 40 0 0,0 0 96 0 0,0 0-150 0 0,0 0-260 0 0,0 0-346 0 0,5-3-152 0 0,-2 2 187 0 0,0 0 0 0 0,0 1 0 0 0,0-1-1 0 0,0 0 1 0 0,0 1 0 0 0,0 0 0 0 0,0-1-1 0 0,0 1 1 0 0,0 1 0 0 0,0-1 0 0 0,0 0-1 0 0,0 1 1 0 0,0-1 0 0 0,0 1 0 0 0,0 0-1 0 0,0 0 1 0 0,-1 0 0 0 0,1 0 0 0 0,0 1-1 0 0,0-1 1 0 0,-1 1 0 0 0,1 0 0 0 0,-1 0-1 0 0,0 0 1 0 0,1 0 0 0 0,-1 0 0 0 0,0 0-1 0 0,0 0 1 0 0,0 1 0 0 0,-1-1 0 0 0,1 1-1 0 0,1 2-6 0 0,-2-3 63 0 0,1 0-1 0 0,-1 1 0 0 0,0-1 1 0 0,0 1-1 0 0,0-1 0 0 0,0 0 0 0 0,-1 1 1 0 0,1 0-1 0 0,-1-1 0 0 0,1 1 0 0 0,-1-1 1 0 0,0 1-1 0 0,0 0 0 0 0,0-1 1 0 0,-1 1-1 0 0,1-1 0 0 0,0 1 0 0 0,-1-1 1 0 0,0 1-1 0 0,1-1 0 0 0,-1 1 0 0 0,0-1 1 0 0,0 1-1 0 0,-1-1 0 0 0,1 0 1 0 0,0 0-1 0 0,-1 1 0 0 0,0-1 0 0 0,1 0 1 0 0,-1-1-1 0 0,0 1 0 0 0,0 0 0 0 0,0 0 1 0 0,0-1-1 0 0,0 1 0 0 0,0-1 1 0 0,-1 0-1 0 0,1 1 0 0 0,0-1 0 0 0,-1 0 1 0 0,-1 0-63 0 0,-30 29 134 0 0,84-17 1750 0 0,-11-4-2532 0 0,-21-4-1772 0 0,1-1-4288 0 0,-9-3-17 0 0</inkml:trace>
  <inkml:trace contextRef="#ctx0" brushRef="#br0" timeOffset="828.041">616 46 8705 0 0,'0'0'4768'0'0,"0"0"-3562"0"0,0 0-992 0 0,7 7 230 0 0,3 4-297 0 0,0 1 0 0 0,0 0 0 0 0,-1 1 0 0 0,-1 0-1 0 0,0 1 1 0 0,0 0 0 0 0,-2 0 0 0 0,0 0-1 0 0,0 1 1 0 0,-2 0 0 0 0,1 0 0 0 0,-2 0 0 0 0,0 1-1 0 0,-1-1 1 0 0,-1 1 0 0 0,0-1 0 0 0,-1 1 0 0 0,-1 0-1 0 0,0-1 1 0 0,-1 1 0 0 0,-1-1 0 0 0,0 1 0 0 0,-1-1-1 0 0,-1 0 1 0 0,0-1 0 0 0,-1 1 0 0 0,0-1-1 0 0,-2 0 1 0 0,1 0 0 0 0,-2-1 0 0 0,-5 7-147 0 0,-35 24-1247 0 0,12-23-2703 0 0,13-17-4796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05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1 378 1436 0 0,'0'0'5897'0'0,"0"0"-2644"0"0,0 0-1609 0 0,0 0-611 0 0,0 0-46 0 0,0 0-44 0 0,0 0-241 0 0,0 0-304 0 0,0 0-182 0 0,4-6 121 0 0,98 16-952 0 0,-100-10 640 0 0,0 0 0 0 0,1 0 0 0 0,-1 1 0 0 0,0-1 0 0 0,1 1 0 0 0,-1-1 0 0 0,0 1 0 0 0,0 0-1 0 0,0 0 1 0 0,1 0 0 0 0,-1 0 0 0 0,0 0 0 0 0,0 1 0 0 0,0-1 0 0 0,-1 1 0 0 0,1-1-1 0 0,0 1 1 0 0,-1 0 0 0 0,1-1 0 0 0,-1 1 0 0 0,1 0 0 0 0,-1 0 0 0 0,0 0 0 0 0,0 0-1 0 0,0 0 1 0 0,0 0 0 0 0,0 1 0 0 0,0-1 0 0 0,0 0 0 0 0,-1 0 0 0 0,1 1 0 0 0,-1-1 0 0 0,0 0-1 0 0,0 1 1 0 0,0-1 0 0 0,0 0 0 0 0,0 1 0 0 0,0-1 0 0 0,0 0 0 0 0,-1 1 0 0 0,0-1-25 0 0,-106 122 1418 0 0,167-112 366 0 0,99-19-2092 0 0,-106 4-3394 0 0,-49 2-998 0 0,-2-2-4124 0 0</inkml:trace>
  <inkml:trace contextRef="#ctx0" brushRef="#br0" timeOffset="-645.265">795 54 1696 0 0,'0'0'8611'0'0,"0"0"-5897"0"0,0 0-2190 0 0,0 0 265 0 0,-7 1 125 0 0,-337-5 1720 0 0,278 4-3138 0 0,-127-4 1648 0 0,70-13-9240 0 0,118 16 3086 0 0</inkml:trace>
  <inkml:trace contextRef="#ctx0" brushRef="#br0" timeOffset="18657.838">1070 92 1552 0 0,'0'0'664'0'0,"0"0"160"0"0,0 0 4173 0 0,0 0-3169 0 0,0 0-768 0 0,0 0-328 0 0,0 0 448 0 0,0 0 284 0 0,-50 0-340 0 0,28 0-536 0 0,-4-2-219 0 0,-2-1-193 0 0,-2 1-176 0 0,-2-1-201 0 0,2 1-1211 0 0,10 0-2760 0 0,-5-6-4929 0 0</inkml:trace>
  <inkml:trace contextRef="#ctx0" brushRef="#br0" timeOffset="17767.305">481 543 184 0 0,'0'0'2448'0'0,"0"0"2717"0"0,0 0-2474 0 0,0 0-1314 0 0,0 0-606 0 0,0 0-70 0 0,3 7 242 0 0,83 173 2821 0 0,-86-179-3716 0 0,0 0-1 0 0,1 0 0 0 0,-1 0 0 0 0,0 1 0 0 0,1-1 1 0 0,-1 0-1 0 0,1 0 0 0 0,-1 0 0 0 0,1 0 0 0 0,0 0 1 0 0,-1 0-1 0 0,1 0 0 0 0,0-1 0 0 0,0 1 0 0 0,0 0 1 0 0,0 0-1 0 0,-1-1 0 0 0,1 1 0 0 0,0 0 0 0 0,0-1 1 0 0,0 1-1 0 0,1-1 0 0 0,-1 1 0 0 0,0-1 0 0 0,0 1 1 0 0,0-1-1 0 0,0 0 0 0 0,0 0 0 0 0,0 0 0 0 0,0 1 1 0 0,1-1-1 0 0,-1 0 0 0 0,0 0 0 0 0,0-1 0 0 0,0 1 1 0 0,0 0-1 0 0,1 0 0 0 0,-1 0 0 0 0,0-1 0 0 0,0 1 1 0 0,0-1-1 0 0,0 1 0 0 0,0-1 0 0 0,0 1 0 0 0,0-1 1 0 0,0 0-1 0 0,0 1 0 0 0,0-1 0 0 0,0 0 1 0 0,-1 0-1 0 0,1 1 0 0 0,0-1 0 0 0,0 0 0 0 0,-1 0 1 0 0,1 0-1 0 0,0 0 0 0 0,-1 0 0 0 0,1 0 0 0 0,-1 0 1 0 0,0 0-1 0 0,1-1 0 0 0,-1 1 0 0 0,0 0 0 0 0,1 0 1 0 0,-1 0-1 0 0,0-1-47 0 0,19-84 10 0 0,-1-231-645 0 0,21 243 569 0 0,4 105-300 0 0,-10-22 434 0 0,0-2 0 0 0,0-1 0 0 0,0-1 0 0 0,1-2 1 0 0,0-1-1 0 0,12-2-68 0 0,3 2 45 0 0,-15 1 128 0 0,-23 1-2779 0 0,-24 1-6936 0 0,-2-2 1056 0 0</inkml:trace>
  <inkml:trace contextRef="#ctx0" brushRef="#br0" timeOffset="18220.384">863 553 4956 0 0,'0'0'5915'0'0,"0"0"-3842"0"0,0 0-1295 0 0,4 7 170 0 0,4 8-603 0 0,0 1-1 0 0,-1-1 1 0 0,-1 1-1 0 0,-1 1 1 0 0,0-1-1 0 0,-1 1 1 0 0,-1 0 0 0 0,0 0-1 0 0,-1 0 1 0 0,-1 0-1 0 0,-1 11-344 0 0,0-28 181 0 0,13-69 1370 0 0,-12 67-1555 0 0,-1 1 1 0 0,0 0-1 0 0,1 1 1 0 0,-1-1 0 0 0,1 0-1 0 0,0 0 1 0 0,-1 0-1 0 0,1 0 1 0 0,0 0-1 0 0,-1 0 1 0 0,1 1-1 0 0,0-1 1 0 0,0 0-1 0 0,0 1 1 0 0,-1-1-1 0 0,1 0 1 0 0,0 1-1 0 0,0-1 1 0 0,0 1-1 0 0,0 0 1 0 0,0-1 0 0 0,0 1-1 0 0,0 0 1 0 0,0-1-1 0 0,0 1 1 0 0,1 0-1 0 0,-1 0 1 0 0,0 0-1 0 0,0 0 1 0 0,0 0-1 0 0,0 0 1 0 0,0 0-1 0 0,0 1 1 0 0,0-1-1 0 0,0 0 1 0 0,0 0 0 0 0,0 1-1 0 0,0-1 1 0 0,0 1-1 0 0,0-1 1 0 0,0 1-1 0 0,0-1 1 0 0,0 1-1 0 0,0 0 1 0 0,-1-1-1 0 0,1 1 1 0 0,0 0-1 0 0,0 0 1 0 0,-1 0-1 0 0,1-1 1 0 0,0 1-1 0 0,-1 0 1 0 0,1 0 3 0 0,43 45 385 0 0,-36-33-862 0 0,-8-14 540 0 0,0 0 0 0 0,0 0 0 0 0,1 0 0 0 0,-1 1 0 0 0,0-1 0 0 0,1 0 1 0 0,-1 0-1 0 0,1 0 0 0 0,-1 1 0 0 0,1-1 0 0 0,-1 0 0 0 0,1 1 0 0 0,-1-1 0 0 0,1 0 0 0 0,0 1 0 0 0,-1-1 1 0 0,1 1-1 0 0,0-1 0 0 0,0 1 0 0 0,-1-1 0 0 0,1 1 0 0 0,0-1 0 0 0,0 1 0 0 0,0 0 0 0 0,-1 0 1 0 0,1-1-1 0 0,0 1 0 0 0,0 0 0 0 0,0 0 0 0 0,0 0 0 0 0,0 0 0 0 0,0 0 0 0 0,-1 0 0 0 0,1 0 1 0 0,0 0-1 0 0,0 0 0 0 0,0 1 0 0 0,0-1 0 0 0,0 0 0 0 0,0 0 0 0 0,-1 1 0 0 0,1-1 0 0 0,0 1 0 0 0,0-1 1 0 0,-1 0-1 0 0,1 1 0 0 0,0 0 0 0 0,0-1 0 0 0,-1 1 0 0 0,1-1 0 0 0,-1 1 0 0 0,1 0 0 0 0,-1-1 1 0 0,1 1-1 0 0,-1 0 0 0 0,1 0 0 0 0,-1 0 0 0 0,1-1 0 0 0,-1 1 0 0 0,0 0-63 0 0,13-60-127 0 0,11-26-4250 0 0,-17 78 650 0 0,8 3-3839 0 0</inkml:trace>
  <inkml:trace contextRef="#ctx0" brushRef="#br0" timeOffset="22128.76">1537 1 4484 0 0,'0'0'2870'0'0,"0"0"-162"0"0,0 0-978 0 0,0 0-648 0 0,0 0-679 0 0,0 0-244 0 0,0 0 382 0 0,0 0 189 0 0,-4 8-19 0 0,-101 118 2222 0 0,93-115-2971 0 0,-19 17-413 0 0,13-21-2755 0 0,13-13-4859 0 0,5-5 1474 0 0</inkml:trace>
  <inkml:trace contextRef="#ctx0" brushRef="#br0" timeOffset="22363.31">1419 66 3920 0 0,'0'0'7765'0'0,"0"0"-6353"0"0,29 34-168 0 0,-20-20-32 0 0,2 1-131 0 0,1 1-209 0 0,-3-2-288 0 0,0-2-240 0 0,-1 0-220 0 0,-1-2-76 0 0,-2 0-48 0 0,-1-1-4 0 0,0 0-340 0 0,-3-2-748 0 0,2 1-349 0 0,-3-3-1335 0 0,3-4-4492 0 0</inkml:trace>
  <inkml:trace contextRef="#ctx0" brushRef="#br0" timeOffset="32466.012">940 806 896 0 0,'0'0'729'0'0,"0"0"-58"0"0,0 0-67 0 0,-7 0-216 0 0,-12 2 182 0 0,16 0-483 0 0,0-1-1 0 0,1 0 0 0 0,-1 0 1 0 0,0 0-1 0 0,1 0 1 0 0,-1-1-1 0 0,0 1 1 0 0,0-1-1 0 0,0 0 1 0 0,0 0-1 0 0,0 0 1 0 0,0 0-1 0 0,1 0 0 0 0,-1 0 1 0 0,0-1-1 0 0,0 0 1 0 0,0 1-1 0 0,0-1 1 0 0,1 0-1 0 0,-1 0 1 0 0,0 0-1 0 0,1-1 1 0 0,-1 1-1 0 0,1-1 0 0 0,0 0 1 0 0,-1 1-1 0 0,1-1 1 0 0,0 0-1 0 0,0 0 1 0 0,0 0-1 0 0,0-1 1 0 0,0 1-1 0 0,1 0 1 0 0,-1-1-1 0 0,1 1 0 0 0,-1-1 1 0 0,1 1-1 0 0,0-1 1 0 0,0 0-1 0 0,0 0 1 0 0,0 0-87 0 0,5-19 99 0 0,0 1 1 0 0,1 1-1 0 0,1-1 1 0 0,1 1-1 0 0,1 0 1 0 0,1 0-1 0 0,0 1 1 0 0,11-15-100 0 0,-11 16 190 0 0,-6 13-137 0 0,1 0-1 0 0,0 1 0 0 0,0-1 0 0 0,0 1 0 0 0,0-1 0 0 0,0 1 0 0 0,1 1 0 0 0,0-1 0 0 0,0 1 0 0 0,0-1 0 0 0,0 2 1 0 0,1-1-1 0 0,-1 0 0 0 0,1 1 0 0 0,-1 0 0 0 0,1 0 0 0 0,0 1 0 0 0,0 0 0 0 0,0 0 0 0 0,0 0 0 0 0,0 0 0 0 0,0 1 0 0 0,0 0 1 0 0,0 1-1 0 0,0-1 0 0 0,0 1 0 0 0,-1 0 0 0 0,6 2-52 0 0,161 66 44 0 0,-165-66 71 0 0,-1 0 1 0 0,1 0-1 0 0,0 1 1 0 0,-1 0-1 0 0,0 0 1 0 0,0 1 0 0 0,0 0-1 0 0,-1 0 1 0 0,1 0-1 0 0,-1 1 1 0 0,0 0 0 0 0,-1 0-1 0 0,0 0 1 0 0,1 0-1 0 0,-2 1 1 0 0,1-1-1 0 0,-1 1 1 0 0,0 0 0 0 0,-1 0-1 0 0,1 0 1 0 0,-1 1-1 0 0,-1-1 1 0 0,0 0 0 0 0,0 1-1 0 0,0-1 1 0 0,-1 1-1 0 0,0-1 1 0 0,0 1-1 0 0,-1-1 1 0 0,0 1 0 0 0,0-1-1 0 0,-1 1 1 0 0,0-1-1 0 0,0 0 1 0 0,0 0 0 0 0,-1 0-1 0 0,-1 0 1 0 0,1 0-1 0 0,-1-1 1 0 0,0 0-1 0 0,0 1 1 0 0,-2 0-116 0 0,-6 2 63 0 0,0-1-1 0 0,-1 0 1 0 0,-1-1 0 0 0,1 0-1 0 0,-1-1 1 0 0,0 0 0 0 0,0-2-1 0 0,-1 1 1 0 0,1-2 0 0 0,-1 0-1 0 0,0 0 1 0 0,0-2 0 0 0,0 0-1 0 0,0 0 1 0 0,0-2 0 0 0,0 0-1 0 0,0 0 1 0 0,0-2 0 0 0,-8-1-63 0 0,16 1-119 0 0,1 0 0 0 0,-1 0 0 0 0,1-1 0 0 0,0 0 0 0 0,0 0 0 0 0,1 0 0 0 0,-1-1 0 0 0,1 1-1 0 0,0-1 1 0 0,0-1 0 0 0,1 1 0 0 0,-1-1 0 0 0,1 0 0 0 0,0 1 0 0 0,-1-6 119 0 0,0-36-7712 0 0,12 33 1273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1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44 6233 0 0,'0'0'6320'0'0,"0"0"-4892"0"0,0 0-528 0 0,0 0 32 0 0,0 0-39 0 0,0 0-245 0 0,-37-24-228 0 0,20 20-184 0 0,-2 0-236 0 0,2 1 0 0 0,0 1-72 0 0,1-1 64 0 0,5 3-8 0 0,5-1-452 0 0,0 1-568 0 0,6-1-765 0 0,2 0-2047 0 0,2 1-1360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2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12089 0 0,'0'0'1272'0'0,"0"0"-860"0"0,0 0-212 0 0,0 0 417 0 0,0 0 153 0 0,0 0-98 0 0,0 0-250 0 0,0 0-474 0 0,7 0-85 0 0,-3 0 155 0 0,0 0 0 0 0,1 0 0 0 0,-1 0 0 0 0,1 0 0 0 0,-1 1 0 0 0,0 0-1 0 0,1 0 1 0 0,-1 0 0 0 0,0 1 0 0 0,0-1 0 0 0,0 1 0 0 0,0 0 0 0 0,0 0 0 0 0,0 0 0 0 0,0 1 0 0 0,-1-1 0 0 0,1 1 0 0 0,-1 0 0 0 0,0 0 0 0 0,1 0 0 0 0,-2 1 0 0 0,1-1 0 0 0,0 1 0 0 0,-1-1 0 0 0,1 1 0 0 0,-1 0 0 0 0,1 2-18 0 0,-46 25-202 0 0,22-24-77 0 0,54 7-1103 0 0,-17-9 1420 0 0,-6-3 135 0 0,0 1-1 0 0,0 0 1 0 0,0 1-1 0 0,0 0 0 0 0,-1 1 1 0 0,0 0-1 0 0,0 0 1 0 0,0 1-1 0 0,-1 0 1 0 0,1 1-1 0 0,-2 0 1 0 0,4 3-173 0 0,-11-9 39 0 0,1 0 0 0 0,-1 0-1 0 0,0 0 1 0 0,1 0 0 0 0,-1 0 0 0 0,0 1 0 0 0,0-1 0 0 0,0 0 0 0 0,0 0 0 0 0,0 1-1 0 0,0-1 1 0 0,0 0 0 0 0,0 0 0 0 0,0 0 0 0 0,-1 1 0 0 0,1-1 0 0 0,0 0-1 0 0,-1 0 1 0 0,1 0 0 0 0,-1 0 0 0 0,1 0 0 0 0,-1 0 0 0 0,0 0 0 0 0,1 0-1 0 0,-1 0 1 0 0,0 0 0 0 0,0 0 0 0 0,0 0 0 0 0,0 0 0 0 0,0-1 0 0 0,1 1-1 0 0,-2 0 1 0 0,1-1 0 0 0,0 1 0 0 0,0 0 0 0 0,0-1 0 0 0,0 0 0 0 0,0 1 0 0 0,0-1-1 0 0,0 0 1 0 0,-1 1 0 0 0,1-1 0 0 0,0 0 0 0 0,0 0 0 0 0,0 0 0 0 0,-1 0-1 0 0,1 0 1 0 0,-1 0-39 0 0,-64 10 764 0 0,65-10-758 0 0,-97 4 5 0 0,35-7-2765 0 0,50 1-668 0 0,7-6-3934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3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6293 0 0,'0'0'5683'0'0,"0"0"-4116"0"0,0 0-1269 0 0,0 0 168 0 0,0 0 183 0 0,0 0-121 0 0,0 0-397 0 0,6 2-307 0 0,-2-2 219 0 0,-1 0 0 0 0,0 1 0 0 0,1-1 0 0 0,-1 1-1 0 0,0 0 1 0 0,0 0 0 0 0,1 0 0 0 0,-1 0 0 0 0,0 1 0 0 0,0-1-1 0 0,0 1 1 0 0,0 0 0 0 0,-1 0 0 0 0,1 0 0 0 0,0 0-1 0 0,-1 0 1 0 0,1 1 0 0 0,-1-1 0 0 0,0 1 0 0 0,0 0-1 0 0,0-1 1 0 0,0 1 0 0 0,-1 0 0 0 0,1 0 0 0 0,-1 0 0 0 0,1 1-1 0 0,-1-1 1 0 0,0 0 0 0 0,0 0 0 0 0,-1 1 0 0 0,1-1-1 0 0,-1 0 1 0 0,1 1 0 0 0,-1-1 0 0 0,0 0 0 0 0,0 1-1 0 0,-1-1 1 0 0,1 0 0 0 0,-1 1 0 0 0,0-1 0 0 0,1 0 0 0 0,-1 1-1 0 0,-1-1 1 0 0,1 0 0 0 0,0 0 0 0 0,-1 0 0 0 0,0 0-43 0 0,-73 66 800 0 0,77-67-746 0 0,-1 0 0 0 0,0-1-1 0 0,1 1 1 0 0,-1 0 0 0 0,1 0-1 0 0,-1-1 1 0 0,1 1-1 0 0,0-1 1 0 0,0 1 0 0 0,-1-1-1 0 0,1 0 1 0 0,0 0 0 0 0,0 0-1 0 0,1 0 1 0 0,-1 0-1 0 0,0 0 1 0 0,0 0 0 0 0,0-1-1 0 0,0 1 1 0 0,1-1 0 0 0,-1 0-1 0 0,0 0 1 0 0,1 1 0 0 0,-1-2-1 0 0,0 1 1 0 0,0 0-1 0 0,1 0 1 0 0,0-1-54 0 0,-2 1-23 0 0,27 2-458 0 0,22 2-960 0 0,-17 4-7714 0 0,-25-5 1601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3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1748 114 3240 0 0,'0'0'6147'0'0,"0"0"-4314"0"0,0 0-1414 0 0,0 0 123 0 0,-6 0 496 0 0,-427-39 4683 0 0,-25 8-4569 0 0,-392-12-2808 0 0,851 44-3652 0 0,4-1-2243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4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5521 0 0,'0'0'5980'0'0,"0"0"-4642"0"0,0 0-1038 0 0,0 0 567 0 0,0 0 209 0 0,0 0-231 0 0,0 0-286 0 0,-5 5 47 0 0,16-6-574 0 0,1 2 0 0 0,-1-1 0 0 0,0 2 0 0 0,0 0 0 0 0,1 0 0 0 0,-2 1 0 0 0,1 0 0 0 0,0 0 0 0 0,0 2 0 0 0,-1-1 0 0 0,0 1 0 0 0,0 1 0 0 0,-1 0 0 0 0,1 0 0 0 0,6 6-32 0 0,-15-7 89 0 0,-1 0 0 0 0,0 0 0 0 0,1 0 1 0 0,-2 0-1 0 0,1 0 0 0 0,0-1 1 0 0,-1 1-1 0 0,0 0 0 0 0,0 0 0 0 0,-1 0 1 0 0,1-1-1 0 0,-1 1 0 0 0,0-1 1 0 0,0 1-1 0 0,-1-1 0 0 0,1 0 0 0 0,-1 0 1 0 0,0 0-1 0 0,0 0 0 0 0,0 0 0 0 0,0-1 1 0 0,-1 1-1 0 0,0-1 0 0 0,1 0 1 0 0,-1 0-1 0 0,0 0 0 0 0,-1-1 0 0 0,1 0 1 0 0,-1 1-90 0 0,-23 23 374 0 0,27-25-333 0 0,0 0 1 0 0,0 0 0 0 0,1 1-1 0 0,-1-1 1 0 0,0 0 0 0 0,1 0-1 0 0,-1 1 1 0 0,0-1 0 0 0,1 0 0 0 0,0 1-1 0 0,-1-1 1 0 0,1 0 0 0 0,0 1-1 0 0,0-1 1 0 0,-1 1 0 0 0,1-1-1 0 0,0 0 1 0 0,1 1 0 0 0,-1-1 0 0 0,0 1-1 0 0,0-1 1 0 0,0 0 0 0 0,1 1-1 0 0,-1-1 1 0 0,1 0 0 0 0,-1 1 0 0 0,1-1-1 0 0,0 0 1 0 0,-1 1 0 0 0,1-1-1 0 0,0 0 1 0 0,0 0 0 0 0,0 0-1 0 0,0 0 1 0 0,0 0 0 0 0,0 0 0 0 0,0 0-1 0 0,0 0 1 0 0,0 0 0 0 0,0-1-1 0 0,1 1 1 0 0,-1 0 0 0 0,0-1-1 0 0,1 1 1 0 0,-1-1 0 0 0,0 1 0 0 0,1-1-1 0 0,-1 0 1 0 0,0 1 0 0 0,1-1-1 0 0,-1 0 1 0 0,1 0 0 0 0,-1 0-1 0 0,1 0 1 0 0,-1 0 0 0 0,0-1 0 0 0,1 1-1 0 0,-1 0 1 0 0,1-1 0 0 0,-1 1-1 0 0,0-1 1 0 0,0 1 0 0 0,1-1-1 0 0,-1 1 1 0 0,0-1 0 0 0,0 0 0 0 0,1 0-42 0 0,4 2-142 0 0,0-1 38 0 0,74 5-632 0 0,-31-11-5728 0 0,-41 2-514 0 0,5-5-1927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2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6401 0 0,'0'0'5575'0'0,"0"0"-4048"0"0,0 0-1319 0 0,0 0 302 0 0,0 0 260 0 0,0 0-152 0 0,0 0-255 0 0,0 0-170 0 0,0 0-87 0 0,23 1 380 0 0,64 60-471 0 0,-85-59 25 0 0,0-1 0 0 0,-1 1 0 0 0,1 0 1 0 0,-1 0-1 0 0,1 0 0 0 0,-1 0 0 0 0,0 0 1 0 0,0 1-1 0 0,0-1 0 0 0,0 0 1 0 0,0 1-1 0 0,-1-1 0 0 0,1 0 0 0 0,-1 1 1 0 0,1-1-1 0 0,-1 0 0 0 0,0 1 1 0 0,0-1-1 0 0,0 1 0 0 0,0-1 0 0 0,-1 1 1 0 0,1-1-1 0 0,-1 0 0 0 0,1 1 1 0 0,-1-1-1 0 0,0 0 0 0 0,0 1 0 0 0,0-1 1 0 0,0 0-1 0 0,0 0 0 0 0,0 0 0 0 0,-1 0 1 0 0,1 0-1 0 0,-1 0 0 0 0,1 0 1 0 0,-1-1-1 0 0,0 1 0 0 0,0 0 0 0 0,0-1 1 0 0,0 1-1 0 0,0-1-40 0 0,-50 25 270 0 0,15-15-4000 0 0,35-11-937 0 0,5-2-3097 0 0</inkml:trace>
  <inkml:trace contextRef="#ctx0" brushRef="#br0" timeOffset="265.649">280 48 13061 0 0,'0'0'1450'0'0,"0"0"-944"0"0,0 0 51 0 0,-6 5 77 0 0,-3 1-363 0 0,3-2-199 0 0,-1-1 0 0 0,1 1 0 0 0,0 0 0 0 0,1 1 0 0 0,-1-1 0 0 0,1 1 0 0 0,0 0 0 0 0,0 1 0 0 0,0-1 0 0 0,1 1 1 0 0,0 0-1 0 0,0 0 0 0 0,0 0 0 0 0,1 1 0 0 0,0-1 0 0 0,0 1 0 0 0,1 0 0 0 0,-2 5-72 0 0,8-8-9 0 0,0 0 0 0 0,-1 0 0 0 0,2 0 0 0 0,-1 0 0 0 0,0 0 0 0 0,1-1 0 0 0,0 0 0 0 0,0 0 0 0 0,0 0 0 0 0,0-1 0 0 0,0 0 0 0 0,0 0 0 0 0,1 0 0 0 0,-1-1 0 0 0,1 1 0 0 0,0-1 0 0 0,-1 0 0 0 0,1-1 0 0 0,1 1 9 0 0,-3-1-145 0 0,4 2-370 0 0,20 2-1127 0 0,-8-7-4578 0 0,-4-4-2199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0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79 1684 0 0,'0'0'376'0'0,"0"0"-336"0"0,0 0-40 0 0,42 6-64 0 0,-29-1-160 0 0,1-1-376 0 0,-5-1-612 0 0</inkml:trace>
  <inkml:trace contextRef="#ctx0" brushRef="#br0" timeOffset="234.347">246 127 3284 0 0,'0'0'5142'0'0,"0"0"-2488"0"0,0 0-1258 0 0,0 0-78 0 0,0 0 109 0 0,0 0-190 0 0,0 0-423 0 0,0 0-377 0 0,0 0-205 0 0,-33-2 713 0 0,-18 3-355 0 0,-36-1-451 0 0,31-7-3102 0 0,45 3-512 0 0,3-4-3473 0 0</inkml:trace>
  <inkml:trace contextRef="#ctx0" brushRef="#br0" timeOffset="453.078">252 28 11717 0 0,'0'0'2616'0'0,"0"0"-1016"0"0,0 0-483 0 0,0 0-357 0 0,0 0-316 0 0,-37-14-272 0 0,15 11-172 0 0,-5 1-64 0 0,-2-1-420 0 0,-1 3-560 0 0,1-1-905 0 0,6 0-3355 0 0,-3-3-3977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44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0 282 4680 0 0,'0'0'7110'0'0,"0"0"-4859"0"0,0 0-1692 0 0,0 0-74 0 0,0 0 230 0 0,4 9 223 0 0,44 239 3872 0 0,-36-262-8545 0 0,-3-9-4728 0 0,-2 0-203 0 0</inkml:trace>
  <inkml:trace contextRef="#ctx0" brushRef="#br0" timeOffset="234.346">192 12 12881 0 0,'-1'6'2324'0'0,"-56"192"3560"0"0,-9 57-5362 0 0,67-243-3676 0 0,2-18-7386 0 0,2-12 2623 0 0</inkml:trace>
  <inkml:trace contextRef="#ctx0" brushRef="#br0" timeOffset="749.921">1471 87 11309 0 0,'-8'0'3429'0'0,"-387"-42"1217"0"0,-330 1-4037 0 0,721 40-1343 0 0,-20-1 509 0 0,9 3-7951 0 0,15-1 1782 0 0</inkml:trace>
  <inkml:trace contextRef="#ctx0" brushRef="#br0" timeOffset="2078.092">405 315 5184 0 0,'0'0'7314'0'0,"0"0"-4855"0"0,0 0-1601 0 0,0 0-11 0 0,0 0 52 0 0,0 0-277 0 0,0 0-387 0 0,4-2-442 0 0,3 1 198 0 0,1 1-1 0 0,0-1 1 0 0,0 1-1 0 0,-1 1 1 0 0,1 0 0 0 0,0 0-1 0 0,0 0 1 0 0,-1 1-1 0 0,1 0 1 0 0,-1 0 0 0 0,0 1-1 0 0,1 0 1 0 0,-1 0-1 0 0,-1 1 1 0 0,1 0 0 0 0,0 0-1 0 0,-1 0 1 0 0,0 1-1 0 0,0 0 1 0 0,0 0 0 0 0,-1 1-1 0 0,1 0 1 0 0,-1 0-1 0 0,-1 0 1 0 0,1 0 0 0 0,-1 1-1 0 0,0-1 1 0 0,-1 1-1 0 0,0 0 1 0 0,2 5 9 0 0,-22 73 1775 0 0,-3-20-1166 0 0,39-39-2170 0 0,-7-23-2256 0 0,-1-6-4244 0 0,0-3 1187 0 0</inkml:trace>
  <inkml:trace contextRef="#ctx0" brushRef="#br0" timeOffset="2312.443">732 566 1540 0 0,'0'0'9629'0'0,"0"0"-6817"0"0,0 0-1432 0 0,0 0 89 0 0,0 0-997 0 0,0 0-136 0 0,-44-22-52 0 0,23 18-36 0 0,-6 1-236 0 0,1 0-12 0 0,1 0-220 0 0,0 2-712 0 0,5 0-497 0 0,5 1-2475 0 0,6-3-4881 0 0</inkml:trace>
  <inkml:trace contextRef="#ctx0" brushRef="#br0" timeOffset="2467.714">1033 572 9853 0 0,'0'0'4380'0'0,"0"0"-4376"0"0,0 0 508 0 0,0 0 712 0 0,-45-7-371 0 0,29 4-589 0 0,-4 0-264 0 0,4 1-72 0 0,-1 1 8 0 0,0 1-673 0 0,5 0-575 0 0,3 0-1512 0 0,6-3-4677 0 0</inkml:trace>
  <inkml:trace contextRef="#ctx0" brushRef="#br0" timeOffset="2873.919">1266 460 2784 0 0,'0'0'5411'0'0,"0"0"-3557"0"0,0 0-1488 0 0,0 0 341 0 0,0 0 275 0 0,0 0-128 0 0,0 0-280 0 0,0 0-176 0 0,0 0-48 0 0,-3-1-11 0 0,3 1-290 0 0,1 0 0 0 0,-1 0 0 0 0,1 0 0 0 0,-1 0 0 0 0,0-1 0 0 0,1 1-1 0 0,-1 0 1 0 0,0 0 0 0 0,1 0 0 0 0,-1 0 0 0 0,0 0 0 0 0,1-1 0 0 0,-1 1 0 0 0,0 0-1 0 0,1 0 1 0 0,-1 0 0 0 0,0-1 0 0 0,1 1 0 0 0,-1 0 0 0 0,0-1 0 0 0,0 1 0 0 0,0 0-1 0 0,1-1 1 0 0,-1 1 0 0 0,0 0 0 0 0,0-1 0 0 0,0 1 0 0 0,0 0 0 0 0,1-1 0 0 0,-1 1-1 0 0,0 0 1 0 0,0-1 0 0 0,0 1 0 0 0,0 0 0 0 0,0-1 0 0 0,0 1 0 0 0,0-1 0 0 0,0 1-1 0 0,0 0 1 0 0,0-1 0 0 0,0 1 0 0 0,-1 0 0 0 0,1-1 0 0 0,0 1 0 0 0,0-1 0 0 0,0 1-1 0 0,0 0-47 0 0,46 10-434 0 0,-42-7 490 0 0,-1 0 1 0 0,0 1 0 0 0,0-1-1 0 0,0 1 1 0 0,0 0 0 0 0,-1 0 0 0 0,0 0-1 0 0,0 0 1 0 0,0 1 0 0 0,0-1 0 0 0,-1 0-1 0 0,1 1 1 0 0,-1-1 0 0 0,0 1 0 0 0,0 0-1 0 0,-1-1 1 0 0,1 1 0 0 0,-1 0 0 0 0,0-1-1 0 0,-1 1 1 0 0,1 0 0 0 0,-1-1-1 0 0,0 1 1 0 0,0 0 0 0 0,0-1 0 0 0,-1 1-1 0 0,1-1 1 0 0,-1 0 0 0 0,0 0 0 0 0,0 1-1 0 0,-1-1 1 0 0,1-1 0 0 0,-1 1 0 0 0,0 0-1 0 0,0-1 1 0 0,0 1 0 0 0,-1-1 0 0 0,1 0-1 0 0,-1 0 1 0 0,0 0 0 0 0,0 0 0 0 0,0-1-1 0 0,0 0 1 0 0,0 0 0 0 0,-4 2-58 0 0,-1 5-678 0 0,7-7-7808 0 0,11-5 1256 0 0</inkml:trace>
  <inkml:trace contextRef="#ctx0" brushRef="#br0" timeOffset="3077.027">1436 501 5805 0 0,'0'0'7202'0'0,"0"0"-5200"0"0,0 0-1627 0 0,0 0 304 0 0,0 0 46 0 0,0 0-181 0 0,-5 6-208 0 0,1-2-332 0 0,1-2 14 0 0,0 0 0 0 0,0 1-1 0 0,0-1 1 0 0,0 1 0 0 0,1-1-1 0 0,-1 1 1 0 0,1 0 0 0 0,-1 0-1 0 0,1 0 1 0 0,0 0 0 0 0,0 0-1 0 0,0 0 1 0 0,1 1 0 0 0,-1-1-1 0 0,1 1 1 0 0,0-1 0 0 0,0 1-1 0 0,0 0 1 0 0,0-1 0 0 0,1 1-1 0 0,-1 0 1 0 0,1-1 0 0 0,0 1-1 0 0,0 0 1 0 0,1 0 0 0 0,-1-1-1 0 0,1 1 1 0 0,-1 0-1 0 0,1-1 1 0 0,0 1 0 0 0,1-1-1 0 0,-1 1 1 0 0,1-1 0 0 0,-1 1-1 0 0,1-1 1 0 0,0 0 0 0 0,0 0-1 0 0,1 0 1 0 0,-1 0 0 0 0,0 0-1 0 0,2 0-17 0 0,42 18-2380 0 0,-11-15-5013 0 0,-12-8-1014 0 0</inkml:trace>
  <inkml:trace contextRef="#ctx0" brushRef="#br0" timeOffset="3483.235">1648 373 820 0 0,'0'0'8412'0'0,"0"0"-5711"0"0,0 0-1621 0 0,0 0 174 0 0,0 0-220 0 0,0 0-338 0 0,0 0-269 0 0,5-1-235 0 0,-3 1-198 0 0,0 0 0 0 0,1 0 0 0 0,-1 0 0 0 0,1 1 1 0 0,-1-1-1 0 0,0 0 0 0 0,1 1 0 0 0,-1 0 1 0 0,0-1-1 0 0,0 1 0 0 0,1 0 0 0 0,-1 0 0 0 0,0 0 1 0 0,0 1-1 0 0,0-1 0 0 0,0 0 0 0 0,0 1 0 0 0,0-1 1 0 0,-1 1-1 0 0,1 0 0 0 0,0 0 0 0 0,-1-1 1 0 0,0 1-1 0 0,1 0 0 0 0,-1 0 0 0 0,0 0 0 0 0,0 0 1 0 0,0 1-1 0 0,0-1 0 0 0,0 0 0 0 0,0 0 1 0 0,-1 1-1 0 0,1-1 0 0 0,-1 0 0 0 0,0 1 0 0 0,1-1 1 0 0,-1 1-1 0 0,0-1 0 0 0,-1 3 6 0 0,-55 25-277 0 0,59-30 266 0 0,4 1 96 0 0,-1 0-1 0 0,0 0 0 0 0,1 0 1 0 0,-1 0-1 0 0,0 1 1 0 0,0 0-1 0 0,0 1 0 0 0,0-1 1 0 0,0 1-1 0 0,0 0 1 0 0,-1 1-1 0 0,1-1 0 0 0,-1 1 1 0 0,0 0-1 0 0,0 1 1 0 0,-1-1-1 0 0,1 1 0 0 0,-1 0 1 0 0,0 0-1 0 0,0 0 1 0 0,-1 0-1 0 0,3 5-84 0 0,-8-7 42 0 0,0 1 1 0 0,0-1-1 0 0,0 0 1 0 0,-1 1-1 0 0,1-1 1 0 0,-1 0-1 0 0,0-1 1 0 0,1 1-1 0 0,-2 0 1 0 0,1-1-1 0 0,0 0 1 0 0,0 0-1 0 0,-1 0 1 0 0,1 0-1 0 0,-1 0 1 0 0,1-1-1 0 0,-1 1 1 0 0,0-1-1 0 0,0 0 1 0 0,0 0-1 0 0,1 0 1 0 0,-1-1-1 0 0,0 0 1 0 0,0 1-1 0 0,0-1 1 0 0,-2-1-43 0 0,4 2-145 0 0,-55 4-1701 0 0,16-9-5924 0 0,10-4-1405 0 0</inkml:trace>
  <inkml:trace contextRef="#ctx0" brushRef="#br0" timeOffset="4186.287">450 310 1656 0 0,'0'0'314'0'0,"0"0"87"0"0,0 0 914 0 0,0 0 771 0 0,0 0-393 0 0,0 0-295 0 0,0 0-71 0 0,0 0-75 0 0,0 0-128 0 0,5 5-165 0 0,111 53 1065 0 0,-47-46-1072 0 0,-69 29 638 0 0,-1-27-1046 0 0,0 0 0 0 0,-1 1 0 0 0,-1-1 0 0 0,0 0 0 0 0,0 0 1 0 0,-2 0-1 0 0,0-1 0 0 0,0 0 0 0 0,-1 0 0 0 0,-1 0 0 0 0,-7 10-544 0 0,8-12-71 0 0,6 1-2183 0 0,14-10-6805 0 0,-10-2 2056 0 0</inkml:trace>
  <inkml:trace contextRef="#ctx0" brushRef="#br0" timeOffset="4451.887">718 559 1436 0 0,'0'0'1823'0'0,"0"0"3153"0"0,0 0-2143 0 0,0 0-1322 0 0,0 0-345 0 0,0 0-160 0 0,0 0-60 0 0,-7 0-171 0 0,-90-10 1260 0 0,-40-4-3558 0 0,131 13-861 0 0,2-2-4047 0 0,4-4-1738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51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755 27 1720 0 0,'0'0'391'0'0,"0"0"114"0"0,0 0 942 0 0,0 0-373 0 0,0 0-564 0 0,0 0-214 0 0,0 0-212 0 0,2 0 4 0 0,-34 16 2070 0 0,-257-18 80 0 0,221-3-2180 0 0,-291-26-1983 0 0,351 28-1493 0 0,8 2 764 0 0</inkml:trace>
  <inkml:trace contextRef="#ctx0" brushRef="#br0" timeOffset="297.409">722 67 4424 0 0,'0'0'2409'0'0,"0"0"-1662"0"0,-5 0-980 0 0,-183 18 4155 0 0,-57 1-2775 0 0,210-18-1079 0 0,1-2 0 0 0,-1-2 0 0 0,1-1 0 0 0,0-1 0 0 0,0-2 1 0 0,-11-5-69 0 0,46 9-3307 0 0,6 3-282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01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796 16 3360 0 0,'0'0'1030'0'0,"0"0"-1058"0"0,0 0-115 0 0,0 0 70 0 0,0 0-18 0 0,0 0 81 0 0,-26 8 8953 0 0,17-5-8621 0 0,-360-10 3337 0 0,295 8-3371 0 0,-243-21 688 0 0,322 19-1787 0 0,19 3-5788 0 0,-24-2 6400 0 0,17 1-7109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8:10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0 2808 0 0,'0'0'591'0'0,"0"0"1217"0"0,0 0-162 0 0,0 0-443 0 0,0 0-298 0 0,0 0-98 0 0,0 0-20 0 0,0 0-276 0 0,-4 1-251 0 0,-8 6-43 0 0,0 0 1 0 0,1 1 0 0 0,0 0-1 0 0,0 0 1 0 0,1 1-1 0 0,0 1 1 0 0,0 0 0 0 0,1 0-1 0 0,0 1 1 0 0,1 0 0 0 0,0 0-1 0 0,1 1 1 0 0,1 0-1 0 0,0 1 1 0 0,-5 11-218 0 0,2-3 104 0 0,1 1 0 0 0,0 0 0 0 0,1 0 0 0 0,2 1 0 0 0,0 0-1 0 0,2 0 1 0 0,0 0 0 0 0,2 0 0 0 0,0 1 0 0 0,2-1 0 0 0,0 0 0 0 0,2 1 0 0 0,0-1 0 0 0,2 0 0 0 0,0-1-1 0 0,2 1 1 0 0,0-1 0 0 0,2 0 0 0 0,5 10-104 0 0,19 32 338 0 0,2-1 0 0 0,3-2-1 0 0,2-2 1 0 0,3-2 0 0 0,39 39-338 0 0,-77-90 92 0 0,-2 0-11 0 0,2-1 0 0 0,-1 1 1 0 0,1-1-1 0 0,-1 0 1 0 0,1 0-1 0 0,1-1 1 0 0,-1 1-1 0 0,1-1 0 0 0,-1 0 1 0 0,1-1-1 0 0,0 1 1 0 0,1-1-1 0 0,-1-1 0 0 0,1 1 1 0 0,4 1-82 0 0,-21-54-392 0 0,1 36 266 0 0,-1-5-330 0 0,25 27 195 0 0,78 94 2030 0 0,-91-99-1744 0 0,0-1 1 0 0,-1 1-1 0 0,1-1 0 0 0,-1 1 0 0 0,0-1 0 0 0,0 1 0 0 0,0 0 0 0 0,0-1 1 0 0,-1 1-1 0 0,1 0 0 0 0,-1 0 0 0 0,1 0 0 0 0,-1-1 0 0 0,0 1 1 0 0,0 0-1 0 0,0 0 0 0 0,0 0 0 0 0,-1 0 0 0 0,1 0 0 0 0,-1-1 0 0 0,0 1 1 0 0,0 0-1 0 0,0-1 0 0 0,0 1 0 0 0,0 0 0 0 0,-1-1 0 0 0,1 1 1 0 0,-1-1-1 0 0,1 0 0 0 0,-1 1 0 0 0,0-1 0 0 0,0 0 0 0 0,0 0 0 0 0,0 0 1 0 0,0-1-1 0 0,-1 1 0 0 0,1 0 0 0 0,-1-1 0 0 0,1 1 0 0 0,-1-1 1 0 0,1 0-1 0 0,-1 0 0 0 0,0 0 0 0 0,1 0 0 0 0,-1-1 0 0 0,-1 1-25 0 0,-35 10-396 0 0,24-13-4570 0 0,15-1-1988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3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8597 0 0,'0'0'4024'0'0,"0"0"-3041"0"0,0 0-758 0 0,-1 6 531 0 0,-4 120 2683 0 0,4-123-3405 0 0,1 0-1 0 0,0-1 0 0 0,0 1 0 0 0,1 0 1 0 0,-1 0-1 0 0,0-1 0 0 0,1 1 0 0 0,0 0 1 0 0,-1-1-1 0 0,1 1 0 0 0,0-1 0 0 0,1 1 1 0 0,-1-1-1 0 0,0 1 0 0 0,1-1 0 0 0,-1 0 1 0 0,1 0-1 0 0,0 1 0 0 0,0-1 0 0 0,-1 0 1 0 0,2-1-1 0 0,-1 1 0 0 0,0 0 0 0 0,0-1 1 0 0,0 1-1 0 0,1-1 0 0 0,-1 1 0 0 0,1-1 1 0 0,-1 0-1 0 0,1 0 0 0 0,-1 0 0 0 0,1-1 1 0 0,0 1-1 0 0,-1-1 0 0 0,1 1 0 0 0,0-1 1 0 0,0 0-1 0 0,-1 0 0 0 0,1 0 0 0 0,0 0 1 0 0,0-1-1 0 0,-1 1 0 0 0,1-1 0 0 0,0 1 1 0 0,-1-1-1 0 0,2-1-33 0 0,0 1 7 0 0,0-1 1 0 0,0 0 0 0 0,-1 0 0 0 0,1 0-1 0 0,-1-1 1 0 0,1 0 0 0 0,-1 1-1 0 0,0-1 1 0 0,0 0 0 0 0,0 0-1 0 0,0-1 1 0 0,-1 1 0 0 0,1-1-1 0 0,-1 1 1 0 0,0-1 0 0 0,0 0 0 0 0,0 1-1 0 0,-1-1 1 0 0,1 0 0 0 0,-1 0-1 0 0,0-1-7 0 0,16-32-442 0 0,0 87 557 0 0,-17-31-711 0 0,6 58 2055 0 0,7-60-4964 0 0,7-12-4496 0 0,-5-8-744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6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0 9733 0 0,'0'0'2556'0'0,"0"0"-1331"0"0,0 0-727 0 0,0 0-374 0 0,0 0 114 0 0,-2 6 303 0 0,-2 15-184 0 0,1 1 1 0 0,1 0-1 0 0,1-1 1 0 0,1 1-1 0 0,1 0 1 0 0,1-1-1 0 0,0 1 1 0 0,2-1-1 0 0,1 1 1 0 0,0-1-1 0 0,5 8-357 0 0,-2-4 98 0 0,-34-55-923 0 0,22 25 785 0 0,-2 1 0 0 0,1-1 0 0 0,0 1 0 0 0,-1 0 0 0 0,0 0 0 0 0,0 1 0 0 0,0 0 0 0 0,0 0 0 0 0,-1 0 0 0 0,1 1 0 0 0,-1 0 0 0 0,0 0 0 0 0,1 1 0 0 0,-1-1 0 0 0,0 1 0 0 0,0 1 0 0 0,0 0 0 0 0,-7 0 40 0 0,12 2 47 0 0,-1 1-1 0 0,1 0 1 0 0,-1 0-1 0 0,1 0 0 0 0,0 0 1 0 0,0 0-1 0 0,0 0 1 0 0,1 0-1 0 0,-1 1 1 0 0,1-1-1 0 0,0 0 0 0 0,0 1 1 0 0,0 0-1 0 0,0-1 1 0 0,1 1-1 0 0,-1-1 1 0 0,1 1-1 0 0,0 0 1 0 0,0-1-1 0 0,0 1 0 0 0,1 0 1 0 0,-1-1-1 0 0,1 1 1 0 0,0 0-1 0 0,0-1 1 0 0,0 1-1 0 0,0-1 0 0 0,1 0 1 0 0,-1 1-1 0 0,1-1 1 0 0,0 0-1 0 0,0 0 1 0 0,0 0-1 0 0,0 0 1 0 0,1 0-1 0 0,-1-1 0 0 0,2 2-46 0 0,1-2 42 0 0,1 1-1 0 0,0-1 0 0 0,0-1 0 0 0,0 1 0 0 0,0-1 0 0 0,0 0 0 0 0,0 0 0 0 0,0 0 0 0 0,1-1 0 0 0,-1 0 0 0 0,0-1 1 0 0,0 1-1 0 0,0-1 0 0 0,0 0 0 0 0,0-1 0 0 0,0 1 0 0 0,0-1 0 0 0,5-2-41 0 0,26-16-3532 0 0,-6-7-5464 0 0,-19 14 1666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6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13449 0 0,'0'0'788'0'0,"0"0"-145"0"0,0 7 311 0 0,-1 6-484 0 0,9 88 860 0 0,-8-99-1301 0 0,1 0 0 0 0,-1 0 0 0 0,0-1 0 0 0,1 1 0 0 0,0 0 0 0 0,-1-1 0 0 0,1 1-1 0 0,0 0 1 0 0,0-1 0 0 0,0 1 0 0 0,0-1 0 0 0,0 1 0 0 0,0-1 0 0 0,0 0 0 0 0,1 0 0 0 0,-1 1 0 0 0,0-1 0 0 0,1 0 0 0 0,-1 0 0 0 0,1 0 0 0 0,-1 0 0 0 0,1 0 0 0 0,0-1 0 0 0,-1 1 0 0 0,1 0 0 0 0,0-1 0 0 0,-1 1 0 0 0,1-1 0 0 0,0 0 0 0 0,0 0 0 0 0,-1 1 0 0 0,1-1 0 0 0,0 0 0 0 0,0 0 0 0 0,0-1 0 0 0,-1 1 0 0 0,1 0 0 0 0,0-1 0 0 0,0 1 0 0 0,-1-1-1 0 0,1 1 1 0 0,0-1 0 0 0,-1 0 0 0 0,1 0 0 0 0,-1 0 0 0 0,1 0 0 0 0,-1 0 0 0 0,1 0 0 0 0,-1 0 0 0 0,1 0 0 0 0,-1 0 0 0 0,0-1 0 0 0,0 1-29 0 0,58-68-775 0 0,-40 119 1111 0 0,-20-42-267 0 0,-1-1 1 0 0,-1 0-1 0 0,1 1 0 0 0,-1-1 1 0 0,0 0-1 0 0,-1 0 1 0 0,0 0-1 0 0,0-1 1 0 0,0 1-1 0 0,-1-1 0 0 0,1 0 1 0 0,-2 0-1 0 0,1-1 1 0 0,-1 0-1 0 0,0 0 1 0 0,0 0-1 0 0,0 0 0 0 0,0-1 1 0 0,-6 3-70 0 0,-18 9-3288 0 0,1-3-3601 0 0,22-10-2643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6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732 33 11805 0 0,'0'0'2568'0'0,"-6"0"-1913"0"0,-339-16 2796 0 0,211 9-3332 0 0,-11-1-847 0 0,48 6-9372 0 0,93 2 4242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7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 13401 0 0,'0'0'1231'0'0,"-2"5"-568"0"0,-4 14-423 0 0,2-1-1 0 0,0 1 0 0 0,1 0 0 0 0,0 0 0 0 0,2 0 0 0 0,0 0 0 0 0,2 0 0 0 0,0 1 0 0 0,1-1 1 0 0,1 0-1 0 0,0-1 0 0 0,2 1 0 0 0,0 0 0 0 0,3 3-239 0 0,-41-71 471 0 0,30 46-446 0 0,0 0-1 0 0,0 0 0 0 0,0 0 1 0 0,-1 0-1 0 0,1 1 0 0 0,-1-1 0 0 0,1 1 1 0 0,-1 0-1 0 0,0 0 0 0 0,0 0 1 0 0,0 0-1 0 0,0 1 0 0 0,0 0 1 0 0,0 0-1 0 0,0 0 0 0 0,-1 0 0 0 0,1 1 1 0 0,0-1-1 0 0,0 1 0 0 0,-1 0 1 0 0,1 1-1 0 0,0-1 0 0 0,-1 1 1 0 0,1-1-1 0 0,0 1 0 0 0,0 1 0 0 0,0-1 1 0 0,0 0-1 0 0,0 1 0 0 0,0 0 1 0 0,0 0-1 0 0,0 0 0 0 0,1 1 0 0 0,-1-1 1 0 0,1 1-1 0 0,0 0 0 0 0,0-1 1 0 0,0 2-1 0 0,0-1 0 0 0,0 0 1 0 0,0 1-1 0 0,1-1 0 0 0,0 1 0 0 0,0 0 1 0 0,0-1-1 0 0,0 1 0 0 0,0 0 1 0 0,1 0-1 0 0,0 0 0 0 0,-1 2-24 0 0,2-4-1 0 0,0 0 1 0 0,1 1-1 0 0,-1-1 0 0 0,0 0 0 0 0,1 0 0 0 0,-1 0 0 0 0,1 0 1 0 0,0 0-1 0 0,-1 0 0 0 0,1 0 0 0 0,0 0 0 0 0,1 0 1 0 0,-1-1-1 0 0,0 1 0 0 0,0 0 0 0 0,1 0 0 0 0,-1-1 0 0 0,1 1 1 0 0,-1-1-1 0 0,1 0 0 0 0,0 1 0 0 0,-1-1 0 0 0,1 0 1 0 0,0 0-1 0 0,0 0 0 0 0,0 0 0 0 0,0 0 0 0 0,0 0 0 0 0,0-1 1 0 0,0 1-1 0 0,0-1 0 0 0,0 1 0 0 0,0-1 0 0 0,1 0 0 0 0,-1 0 1 0 0,0 0-1 0 0,0 0 0 0 0,2-1 1 0 0,47 0-2483 0 0,-9-8-4900 0 0,-11-3-2037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7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0 16353 0 0,'0'0'1257'0'0,"0"0"-1257"0"0,0 0 0 0 0,-36 2 680 0 0,18-1-360 0 0,-6 0-256 0 0,-1 2-64 0 0,2-2-228 0 0,-2 1-860 0 0,7-2-65 0 0,0 0-1407 0 0,7-2-4364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8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32 15073 0 0,'0'0'2841'0'0,"0"0"-2841"0"0,0 0 396 0 0,0 0-284 0 0,-40-7 368 0 0,15 4-172 0 0,-6-1-308 0 0,1 1-56 0 0,-3-1-1032 0 0,1 1-188 0 0,2 1-993 0 0,6 1-4191 0 0,-6-4-1601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7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12 13877 0 0,'0'0'2131'0'0,"0"0"-1542"0"0,0 0-404 0 0,0 0 112 0 0,0 0-160 0 0,0 0-96 0 0,0 0 19 0 0,-12-11-476 0 0,62 15-390 0 0,-47-3 856 0 0,0-1 0 0 0,0 1-1 0 0,-1-1 1 0 0,1 1-1 0 0,0 0 1 0 0,0 0-1 0 0,0 1 1 0 0,-1-1-1 0 0,1 0 1 0 0,-1 1-1 0 0,1-1 1 0 0,-1 1-1 0 0,1 0 1 0 0,-1 0-1 0 0,0 0 1 0 0,0 0-1 0 0,0 0 1 0 0,0 1-1 0 0,0-1 1 0 0,-1 1-1 0 0,1-1 1 0 0,-1 1 0 0 0,1-1-1 0 0,-1 1 1 0 0,0 0-1 0 0,0 0 1 0 0,0 0-1 0 0,0-1 1 0 0,-1 1-1 0 0,1 0 1 0 0,-1 0-1 0 0,0 0 1 0 0,0 0-1 0 0,0 0 1 0 0,0 0-1 0 0,0 0 1 0 0,-1 0-1 0 0,1 0 1 0 0,-1 0-1 0 0,0 0 1 0 0,0 0-1 0 0,0-1 1 0 0,0 1 0 0 0,0 0-1 0 0,-1-1 1 0 0,1 1-1 0 0,-1-1 1 0 0,0 1-1 0 0,1-1 1 0 0,-1 0-1 0 0,0 0 1 0 0,-1 1-1 0 0,1-1 1 0 0,0-1-1 0 0,-1 1 1 0 0,1 0-1 0 0,-1-1 1 0 0,1 1-1 0 0,-1-1 1 0 0,0 0-1 0 0,0 1-49 0 0,-18 0-2013 0 0,12-11-7106 0 0,9-3 1135 0 0</inkml:trace>
  <inkml:trace contextRef="#ctx0" brushRef="#br0" timeOffset="234.355">168 4 14765 0 0,'0'0'910'0'0,"0"0"-165"0"0,0 0 157 0 0,-4 7-180 0 0,-29 72 394 0 0,32-77-1178 0 0,1 0 0 0 0,-1 0 0 0 0,1 0 0 0 0,0 0 0 0 0,0 1 0 0 0,0-1 0 0 0,0 0 1 0 0,0 0-1 0 0,0 0 0 0 0,0 1 0 0 0,1-1 0 0 0,-1 0 0 0 0,1 0 0 0 0,0 0 0 0 0,-1 0 0 0 0,1 0 1 0 0,0 0-1 0 0,0 0 0 0 0,1 0 0 0 0,-1 0 0 0 0,0 0 0 0 0,0-1 0 0 0,1 1 0 0 0,-1 0 1 0 0,1-1-1 0 0,0 1 0 0 0,-1-1 0 0 0,1 0 0 0 0,0 1 0 0 0,0-1 0 0 0,0 0 0 0 0,0 0 1 0 0,0 0-1 0 0,0-1 0 0 0,0 1 0 0 0,0 0 0 0 0,0-1 0 0 0,0 1 0 0 0,0-1 0 0 0,1 0 1 0 0,-1 0-1 0 0,0 1 0 0 0,1-2 62 0 0,1 2-437 0 0,13 0-2634 0 0,-4-3-2113 0 0,10-8-2623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9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618 39 12165 0 0,'0'0'3554'0'0,"0"0"-2670"0"0,-9-1-431 0 0,-487-26 1604 0 0,470 26-2671 0 0,-21-2-646 0 0,16-1-8395 0 0,23 2 2071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06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64 144 6733 0 0,'0'0'2665'0'0,"0"0"-955"0"0,0 0-279 0 0,0 0 172 0 0,0 0-297 0 0,0 0-542 0 0,0 0-308 0 0,0 0-214 0 0,32-23-898 0 0,-30 20 637 0 0,0 1 1 0 0,0-1-1 0 0,0 0 0 0 0,-1 0 0 0 0,1 0 0 0 0,-1 0 1 0 0,0 0-1 0 0,0-1 0 0 0,0 1 0 0 0,0 0 0 0 0,-1 0 1 0 0,1-1-1 0 0,-1 1 0 0 0,0 0 0 0 0,0-1 0 0 0,0 1 1 0 0,0-1-1 0 0,0 1 0 0 0,-1 0 0 0 0,0 0 0 0 0,0-1 1 0 0,0 1-1 0 0,0 0 0 0 0,0 0 0 0 0,0 0 0 0 0,-1 0 1 0 0,0 0-1 0 0,1 0 0 0 0,-1 0 0 0 0,0 1 1 0 0,-1-1-1 0 0,1 0 0 0 0,0 1 0 0 0,-1 0 0 0 0,1 0 1 0 0,-1 0-1 0 0,0 0 0 0 0,1 0 0 0 0,-1 0 0 0 0,0 1 1 0 0,0-1-1 0 0,-1 1 19 0 0,-1 3 17 0 0,1 1 0 0 0,0 0-1 0 0,-1 0 1 0 0,1 1 0 0 0,0-1 0 0 0,0 1 0 0 0,1 0 0 0 0,-1 0 0 0 0,1 0 0 0 0,0 1 0 0 0,0-1 0 0 0,0 1-1 0 0,1-1 1 0 0,0 1 0 0 0,0 0 0 0 0,0 0 0 0 0,0 0 0 0 0,1 0 0 0 0,-1 1 0 0 0,1 3-17 0 0,9 47-875 0 0,17-51-6400 0 0,-8-8-378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1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20554 0 0,'0'0'3012'0'0,"0"0"-3012"0"0,0 0-1004 0 0,0 0 1004 0 0,0 0 72 0 0,0 0-72 0 0,0 0-268 0 0,0 0-1580 0 0,0 0-1904 0 0,0 0-3221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2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 12377 0 0,'2'6'3457'0'0,"-4"275"187"0"0,-29-301-4243 0 0,29 17 616 0 0,-1-1-1 0 0,1 0 1 0 0,-1 1 0 0 0,0-1-1 0 0,0 1 1 0 0,-1 0-1 0 0,1 0 1 0 0,-1 0 0 0 0,1 1-1 0 0,-1-1 1 0 0,0 1 0 0 0,0 0-1 0 0,0 0 1 0 0,0 0 0 0 0,0 0-1 0 0,-1 1 1 0 0,1 0-1 0 0,0 0 1 0 0,-1 0 0 0 0,1 0-1 0 0,-1 1 1 0 0,1-1 0 0 0,-1 1-1 0 0,1 0 1 0 0,-1 1 0 0 0,1-1-1 0 0,-1 1 1 0 0,1 0-1 0 0,-1 0 1 0 0,1 0 0 0 0,0 1-1 0 0,-1-1 1 0 0,1 1 0 0 0,0 0-1 0 0,0 0 1 0 0,0 1-1 0 0,-2 1-16 0 0,4-3 15 0 0,1 0-1 0 0,-1 0 1 0 0,0 0-1 0 0,0 0 1 0 0,1 0-1 0 0,-1 0 1 0 0,1 1-1 0 0,-1-1 1 0 0,1 0-1 0 0,-1 1 1 0 0,1-1-1 0 0,0 1 1 0 0,0 0-1 0 0,0-1 1 0 0,0 1-1 0 0,0 0 1 0 0,0 0-1 0 0,0 0 1 0 0,1 0-1 0 0,-1-1 1 0 0,1 1-1 0 0,-1 0 1 0 0,1 0-1 0 0,0 0 1 0 0,-1 0-1 0 0,1 0 1 0 0,0 0-1 0 0,0 0 1 0 0,1 0-1 0 0,-1 0 1 0 0,0 0-1 0 0,1 0 1 0 0,-1 0 0 0 0,1 0-1 0 0,0 0 1 0 0,-1 0-1 0 0,1 0 1 0 0,0-1-1 0 0,0 1 1 0 0,0 0-1 0 0,0-1 1 0 0,1 1-1 0 0,-1 0 1 0 0,0-1-1 0 0,1 0 1 0 0,-1 1-1 0 0,1-1 1 0 0,-1 0-1 0 0,1 0 1 0 0,0 0-1 0 0,-1 0 1 0 0,1 0-1 0 0,0 0 1 0 0,0 0-1 0 0,0 0 1 0 0,0-1-1 0 0,0 1 1 0 0,0-1-1 0 0,0 0 1 0 0,0 1-1 0 0,0-1 1 0 0,0 0-1 0 0,0 0 1 0 0,1 0-15 0 0,78 11-2367 0 0,-23-19-7116 0 0,-24-2 910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2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34 14497 0 0,'0'0'1778'0'0,"0"0"-1216"0"0,0 0-60 0 0,0 0-265 0 0,0 0-171 0 0,0 0 1 0 0,-2-4 94 0 0,2 4-174 0 0,-1 0 0 0 0,1-1-1 0 0,-1 1 1 0 0,1 0-1 0 0,-1-1 0 0 0,1 1 1 0 0,-1-1-1 0 0,1 1 1 0 0,-1-1-1 0 0,1 1 0 0 0,-1-1 1 0 0,1 1-1 0 0,0-1 0 0 0,-1 0 1 0 0,1 1-1 0 0,0-1 1 0 0,0 1-1 0 0,-1-1 0 0 0,1 0 1 0 0,0 1-1 0 0,0-1 1 0 0,0 0-1 0 0,0 1 0 0 0,0-1 1 0 0,0 0-1 0 0,0 1 0 0 0,0-1 1 0 0,0 0-1 0 0,0 1 1 0 0,0-1-1 0 0,0 0 0 0 0,0 1 1 0 0,0-1-1 0 0,1 0 1 0 0,-1 1-1 0 0,0-1 0 0 0,1 1 1 0 0,-1-1-1 0 0,0 1 0 0 0,1-1 1 0 0,-1 0-1 0 0,1 1 1 0 0,-1-1-1 0 0,1 1 0 0 0,-1 0 1 0 0,1-1-1 0 0,-1 1 0 0 0,1-1 1 0 0,-1 1-1 0 0,1 0 1 0 0,-1-1-1 0 0,1 1 0 0 0,0 0 1 0 0,-1 0-1 0 0,1-1 1 0 0,0 1-1 0 0,-1 0 0 0 0,1 0 1 0 0,0 0-1 0 0,-1 0 0 0 0,1 0 1 0 0,0 0 13 0 0,43 63 1472 0 0,-23-20-762 0 0,24-88-1339 0 0,-39 46 704 0 0,1 0 1 0 0,0 1 0 0 0,0-1-1 0 0,0 2 1 0 0,-1-1 0 0 0,1 1 0 0 0,-1 0-1 0 0,0 0 1 0 0,0 1 0 0 0,0-1-1 0 0,0 1 1 0 0,-1 1 0 0 0,0-1-1 0 0,1 1 1 0 0,-2 0 0 0 0,1 0-1 0 0,0 1 1 0 0,-1-1 0 0 0,0 1-1 0 0,-1 0 1 0 0,4 6-76 0 0,-9-2-1468 0 0,-2-12-4164 0 0,4-6-1504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1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9249 0 0,'0'0'6302'0'0,"1"7"-4986"0"0,28 216 1469 0 0,-57-231-4018 0 0,26 5 1223 0 0,-1 1 0 0 0,0 0 1 0 0,1-1-1 0 0,-1 1 0 0 0,0 0 1 0 0,0 0-1 0 0,-1 1 1 0 0,1-1-1 0 0,0 1 0 0 0,-1-1 1 0 0,1 1-1 0 0,0 0 1 0 0,-1 0-1 0 0,0 1 0 0 0,1-1 1 0 0,-1 1-1 0 0,1 0 0 0 0,-1 0 1 0 0,0 0-1 0 0,1 0 1 0 0,-1 0-1 0 0,1 1 0 0 0,-1 0 1 0 0,1-1-1 0 0,-1 2 1 0 0,1-1-1 0 0,-1 0 0 0 0,1 1 1 0 0,-2 0 9 0 0,3 0 63 0 0,0-1 0 0 0,1 1 0 0 0,-1 0 0 0 0,1 0 0 0 0,-1 0 0 0 0,1 0-1 0 0,0 0 1 0 0,0 0 0 0 0,0 0 0 0 0,0 1 0 0 0,0-1 0 0 0,0 0 0 0 0,1 0 0 0 0,-1 1 0 0 0,1-1 0 0 0,-1 0 0 0 0,1 1 0 0 0,0-1 0 0 0,0 1 0 0 0,0-1 0 0 0,0 1 0 0 0,0-1 0 0 0,1 0 0 0 0,-1 1 0 0 0,1-1 0 0 0,0 0 0 0 0,-1 1 0 0 0,1-1 0 0 0,0 0 0 0 0,0 0 0 0 0,1 0 0 0 0,-1 0 0 0 0,0 0 0 0 0,1 0 0 0 0,-1 0 0 0 0,1 0 0 0 0,0 0 0 0 0,-1-1 0 0 0,1 1 0 0 0,0-1 0 0 0,0 1 0 0 0,0-1-1 0 0,0 0 1 0 0,0 0 0 0 0,0 0 0 0 0,1 0 0 0 0,-1 0 0 0 0,0 0 0 0 0,1 0 0 0 0,-1-1 0 0 0,0 1 0 0 0,1-1 0 0 0,-1 0 0 0 0,0 0 0 0 0,1 0 0 0 0,-1 0 0 0 0,1 0 0 0 0,-1 0 0 0 0,0-1 0 0 0,3 0-63 0 0,79-8-1816 0 0,-56 1-1611 0 0,0-3-3464 0 0,-4 0-953 0 0</inkml:trace>
  <inkml:trace contextRef="#ctx0" brushRef="#br0" timeOffset="328.095">411 145 9429 0 0,'0'0'4410'0'0,"0"0"-3410"0"0,0 0-646 0 0,-1 6 672 0 0,-3 97 1578 0 0,4-100-2559 0 0,0 0 1 0 0,0-1-1 0 0,1 1 1 0 0,-1-1-1 0 0,1 1 1 0 0,0-1-1 0 0,0 1 1 0 0,0-1-1 0 0,0 1 1 0 0,0-1-1 0 0,1 0 1 0 0,-1 0-1 0 0,1 0 1 0 0,-1 1-1 0 0,1-1 1 0 0,0-1-1 0 0,0 1 1 0 0,0 0-1 0 0,0 0 1 0 0,0-1-1 0 0,0 1 1 0 0,0-1-1 0 0,0 0 1 0 0,1 1 0 0 0,-1-1-1 0 0,1 0 1 0 0,-1 0-1 0 0,1-1 1 0 0,-1 1-1 0 0,1 0 1 0 0,-1-1-1 0 0,1 0 1 0 0,0 0-1 0 0,-1 1 1 0 0,1-1-1 0 0,0-1 1 0 0,-1 1-1 0 0,1 0 1 0 0,-1-1-1 0 0,1 0-45 0 0,2 0-38 0 0,-1-1 1 0 0,0 0-1 0 0,0 0 0 0 0,0 0 0 0 0,0 0 1 0 0,-1-1-1 0 0,1 0 0 0 0,-1 1 1 0 0,0-1-1 0 0,1-1 0 0 0,-1 1 0 0 0,0 0 1 0 0,-1-1-1 0 0,1 0 0 0 0,-1 1 0 0 0,1-1 1 0 0,-1 0-1 0 0,0 0 0 0 0,-1 0 0 0 0,1-1 1 0 0,-1 1-1 0 0,0 0 0 0 0,0-1 0 0 0,0 1 1 0 0,0 0-1 0 0,-1-3 38 0 0,16 72 41 0 0,-11-33-287 0 0,9 38 387 0 0,12-35-9483 0 0,-16-30 1794 0 0</inkml:trace>
  <inkml:trace contextRef="#ctx0" brushRef="#br0" timeOffset="593.694">775 521 12149 0 0,'-8'1'1514'0'0,"-208"-18"2745"0"0,97 0-3943 0 0,-173 4-1360 0 0,167 14-9344 0 0,110 0 3582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1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390 792 4300 0 0,'0'0'5279'0'0,"0"0"-3220"0"0,0 0-1017 0 0,0 0-528 0 0,0 0-251 0 0,0 0 197 0 0,0 7 208 0 0,14 116 1502 0 0,-13-120-2124 0 0,0 0-1 0 0,0-1 1 0 0,0 1-1 0 0,0 0 1 0 0,1-1-1 0 0,-1 1 1 0 0,1 0 0 0 0,-1-1-1 0 0,1 0 1 0 0,0 1-1 0 0,0-1 1 0 0,0 0-1 0 0,0 0 1 0 0,1 0 0 0 0,-1 0-1 0 0,1-1 1 0 0,-1 1-1 0 0,1-1 1 0 0,-1 1-1 0 0,1-1 1 0 0,0 0 0 0 0,0 0-1 0 0,-1 0 1 0 0,1 0-1 0 0,0-1 1 0 0,0 1-1 0 0,0-1 1 0 0,0 1 0 0 0,0-1-1 0 0,0 0 1 0 0,0 0-1 0 0,0-1 1 0 0,0 1-1 0 0,0-1 1 0 0,0 1 0 0 0,0-1-1 0 0,-1 0 1 0 0,1 0-1 0 0,0 0 1 0 0,0 0-1 0 0,-1-1 1 0 0,3 0-46 0 0,-2-1 23 0 0,1 1 1 0 0,-1-1-1 0 0,0 0 1 0 0,1 0-1 0 0,-1 0 0 0 0,0 0 1 0 0,-1 0-1 0 0,1-1 1 0 0,-1 1-1 0 0,1-1 0 0 0,-1 1 1 0 0,0-1-1 0 0,0 0 1 0 0,-1 0-1 0 0,1 0 0 0 0,-1 0 1 0 0,0-1-1 0 0,0 1 1 0 0,0 0-1 0 0,-1 0 0 0 0,1-1 1 0 0,-1-2-24 0 0,5 60 450 0 0,-3 111 345 0 0,-3-160-798 0 0,0 1-1 0 0,0 0 0 0 0,-1-1 0 0 0,0 0 0 0 0,0 1 0 0 0,0-1 0 0 0,0 0 0 0 0,-1 0 1 0 0,1 0-1 0 0,-1 0 0 0 0,0-1 0 0 0,0 1 0 0 0,-1-1 0 0 0,1 1 0 0 0,-1-1 1 0 0,0 0-1 0 0,0-1 0 0 0,0 1 0 0 0,0-1 0 0 0,0 0 0 0 0,0 0 0 0 0,-1 0 1 0 0,1 0-1 0 0,-1-1 0 0 0,1 1 0 0 0,-1-1 0 0 0,1-1 0 0 0,-1 1 0 0 0,0 0 1 0 0,0-1-1 0 0,1 0 0 0 0,-3 0 4 0 0,-30-9-2628 0 0,27-4-4268 0 0,10-1-2442 0 0</inkml:trace>
  <inkml:trace contextRef="#ctx0" brushRef="#br0" timeOffset="234.345">1027 1147 3300 0 0,'0'0'9869'0'0,"0"0"-8689"0"0,0 0-624 0 0,0 0-188 0 0,0 0 628 0 0,0 0-383 0 0,-48-2-301 0 0,27 2-164 0 0,0-2-140 0 0,-2 2 40 0 0,2-1-48 0 0,0 0-548 0 0,4-2-617 0 0,4-2-655 0 0,6-1-2452 0 0,-1 0-2069 0 0</inkml:trace>
  <inkml:trace contextRef="#ctx0" brushRef="#br0" timeOffset="406.205">971 1038 5108 0 0,'0'0'3173'0'0,"0"0"-2177"0"0,0 0 376 0 0,0 0 824 0 0,0 0-264 0 0,0 0-1180 0 0,0 0-748 0 0,0 0 256 0 0,0 0 152 0 0,0 0-131 0 0,-47-7-181 0 0,23 7-88 0 0,-1 1-12 0 0,4 0-1301 0 0,5-1-1199 0 0,-3 0-4500 0 0</inkml:trace>
  <inkml:trace contextRef="#ctx0" brushRef="#br0" timeOffset="906.155">1277 885 11281 0 0,'0'0'1689'0'0,"0"0"-790"0"0,0 0-634 0 0,0 0 41 0 0,-1 5 428 0 0,-13 122 2092 0 0,14-123-2795 0 0,0 0 0 0 0,1-1 0 0 0,-1 1-1 0 0,1 0 1 0 0,-1-1 0 0 0,1 1 0 0 0,0-1 0 0 0,1 1 0 0 0,-1-1 0 0 0,1 1 0 0 0,-1-1 0 0 0,1 0 0 0 0,0 0 0 0 0,0 0 0 0 0,0 0 0 0 0,1 0 0 0 0,-1 0 0 0 0,1 0 0 0 0,0-1 0 0 0,-1 0 0 0 0,1 1 0 0 0,0-1 0 0 0,0 0 0 0 0,1 0 0 0 0,-1 0 0 0 0,0-1 0 0 0,1 1 0 0 0,-1-1 0 0 0,1 0 0 0 0,-1 0 0 0 0,1 0 0 0 0,-1-1 0 0 0,4 1-31 0 0,-3 0 9 0 0,0-1 1 0 0,1 0-1 0 0,-1 0 0 0 0,0 0 1 0 0,0 0-1 0 0,0-1 1 0 0,1 0-1 0 0,-1 0 0 0 0,0 0 1 0 0,0 0-1 0 0,0-1 1 0 0,0 1-1 0 0,0-1 0 0 0,-1 0 1 0 0,1-1-1 0 0,0 1 1 0 0,-1 0-1 0 0,0-1 0 0 0,1 0 1 0 0,-1 0-1 0 0,0 0 1 0 0,0 0-1 0 0,-1 0 0 0 0,1-1 1 0 0,-1 1-1 0 0,0-1 0 0 0,1 1 1 0 0,-2-1-1 0 0,1 0 1 0 0,0 0-1 0 0,-1 0 0 0 0,0 0 1 0 0,0 0-1 0 0,0 0 1 0 0,0-1-1 0 0,0 1 0 0 0,-1 0 1 0 0,0 0-1 0 0,0-1 1 0 0,0 1-1 0 0,-1 0 0 0 0,0-3-9 0 0,-1 70 562 0 0,12 12-1225 0 0,8-41-2699 0 0,-11-31-897 0 0,3-3-3039 0 0</inkml:trace>
  <inkml:trace contextRef="#ctx0" brushRef="#br0" timeOffset="1234.241">1611 702 10437 0 0,'0'0'1305'0'0,"0"0"-883"0"0,0 0-85 0 0,0 0 121 0 0,0 0-130 0 0,0 0-102 0 0,-5-16 917 0 0,46 14-490 0 0,-36 1-587 0 0,0 0 0 0 0,0 1 0 0 0,1 0-1 0 0,-1 0 1 0 0,0 1 0 0 0,1-1-1 0 0,-1 1 1 0 0,0 0 0 0 0,0 1 0 0 0,0-1-1 0 0,0 1 1 0 0,0 0 0 0 0,0 0-1 0 0,0 0 1 0 0,-1 1 0 0 0,1 0 0 0 0,-1 0-1 0 0,1 0 1 0 0,-1 0 0 0 0,0 1-1 0 0,-1 0 1 0 0,1 0 0 0 0,0 0 0 0 0,-1 0-1 0 0,0 0 1 0 0,0 1 0 0 0,0-1-1 0 0,-1 1 1 0 0,0 0 0 0 0,0 0 0 0 0,0 0-1 0 0,0 0 1 0 0,-1 0 0 0 0,1 0-1 0 0,-1 0 1 0 0,-1 0 0 0 0,1 1 0 0 0,-1-1-1 0 0,0 0 1 0 0,0 1 0 0 0,0-1-1 0 0,-1 0 1 0 0,0 1 0 0 0,0-1 0 0 0,0 0-1 0 0,-2 3-65 0 0,-13 23 337 0 0,-2 4-434 0 0,13-13-3737 0 0,5-22-84 0 0,0 0-1890 0 0</inkml:trace>
  <inkml:trace contextRef="#ctx0" brushRef="#br0" timeOffset="1468.598">1856 852 14321 0 0,'0'0'1124'0'0,"0"0"-836"0"0,0 0-288 0 0,-43 0 781 0 0,22 0-581 0 0,-4 0-200 0 0,-1 1-200 0 0,-3 4-1461 0 0,6-3-2863 0 0,-7-1-3545 0 0</inkml:trace>
  <inkml:trace contextRef="#ctx0" brushRef="#br0" timeOffset="13700.164">2085 768 1484 0 0,'5'-9'1'0'0,"0"0"1"0"0,0 0-1 0 0,-1-1 1 0 0,0 0-1 0 0,0 0 0 0 0,-1 0 1 0 0,-1 0-1 0 0,0 0 0 0 0,0-1 1 0 0,-1 1-1 0 0,0-1 0 0 0,-1 1 1 0 0,0-1-1 0 0,-1 1 1 0 0,0-1-1 0 0,-1 1 0 0 0,0-1 1 0 0,0 1-1 0 0,-1 0 0 0 0,0 0 1 0 0,-1 0-1 0 0,0 1 0 0 0,-1-1 1 0 0,0 1-1 0 0,-1 0 0 0 0,1 0 1 0 0,-4-2-2 0 0,-18-15 251 0 0,-1 2 0 0 0,-1 1 1 0 0,-1 1-1 0 0,-1 1 0 0 0,-1 2 1 0 0,0 1-1 0 0,-2 1 0 0 0,0 2 0 0 0,-1 2 1 0 0,0 1-1 0 0,-12-1-251 0 0,-32-7-52 0 0,0 4 0 0 0,-1 4 0 0 0,-1 3 0 0 0,1 4 0 0 0,-1 3 0 0 0,0 4-1 0 0,0 3 1 0 0,-64 13 52 0 0,74-7-221 0 0,1 2-1 0 0,0 3 1 0 0,1 4 0 0 0,1 2-1 0 0,1 3 1 0 0,2 4-1 0 0,0 2 1 0 0,-56 37 221 0 0,104-57-47 0 0,0 0 1 0 0,1 1 0 0 0,1 1-1 0 0,0 0 1 0 0,1 1-1 0 0,0 1 1 0 0,1 0 0 0 0,1 1-1 0 0,0 0 1 0 0,2 1-1 0 0,-1 1 1 0 0,2-1-1 0 0,0 1 1 0 0,2 1 0 0 0,0 0-1 0 0,1 0 1 0 0,0 0-1 0 0,2 1 1 0 0,0-1 0 0 0,2 1-1 0 0,0 0 47 0 0,1 17-722 0 0</inkml:trace>
  <inkml:trace contextRef="#ctx0" brushRef="#br0" timeOffset="15418.737">327 1249 40 0 0,'53'28'482'0'0,"1"-2"-1"0"0,2-2 1 0 0,0-3 0 0 0,1-3 0 0 0,1-2-1 0 0,1-2 1 0 0,0-3 0 0 0,1-3 0 0 0,33 0-482 0 0,325-28 6455 0 0,-235-7-5514 0 0,-2-9 0 0 0,71-27-941 0 0,-189 46 115 0 0,0-2-1 0 0,-1-3 0 0 0,-1-3 1 0 0,-1-3-1 0 0,-1-2 0 0 0,23-17-114 0 0,-83 50 4115 0 0,0-3-4107 0 0,1 0 0 0 0,0 0 3 0 0,-5 10 24 0 0,5-8-3096 0 0,1-2-3322 0 0,2-4-218 0 0,-10 9 5070 0 0</inkml:trace>
  <inkml:trace contextRef="#ctx0" brushRef="#br0" timeOffset="20129.963">1599 13 964 0 0,'0'0'609'0'0,"0"0"-84"0"0,0 0 16 0 0,0 0 979 0 0,0 0 390 0 0,0 0-584 0 0,0 0-244 0 0,0 0-241 0 0,0 0-138 0 0,-10-13 469 0 0,9 45-920 0 0,-1-24-84 0 0,1 0 1 0 0,0 1 0 0 0,1-1 0 0 0,0 1-1 0 0,0-1 1 0 0,1 1 0 0 0,0-1 0 0 0,0 0-1 0 0,1 1 1 0 0,0-1 0 0 0,0 0 0 0 0,1 0-1 0 0,0 0 1 0 0,1-1 0 0 0,0 1 0 0 0,0-1-1 0 0,0 0 1 0 0,3 3-169 0 0,-5-8 76 0 0,0-1 0 0 0,0 0 0 0 0,-1 1 0 0 0,1-1 0 0 0,0 0 0 0 0,0 0 0 0 0,0 0 0 0 0,0-1 0 0 0,0 1 0 0 0,0 0 0 0 0,0-1 0 0 0,1 1 0 0 0,-1-1 0 0 0,0 0 0 0 0,0 0-1 0 0,0 1 1 0 0,0-2 0 0 0,1 1 0 0 0,-1 0 0 0 0,0 0 0 0 0,0-1 0 0 0,0 1 0 0 0,0-1 0 0 0,0 1 0 0 0,0-1 0 0 0,0 0 0 0 0,0 0 0 0 0,0 0 0 0 0,0 0 0 0 0,0 0 0 0 0,0-1 0 0 0,-1 1 0 0 0,1-1 0 0 0,0 1 0 0 0,-1-1 0 0 0,1 1 0 0 0,-1-1 0 0 0,0 0 0 0 0,1 0 0 0 0,-1 1 0 0 0,0-1 0 0 0,0 0 0 0 0,0-2-76 0 0,35-88 355 0 0,-28 60-666 0 0,10 49-955 0 0,20 130 1635 0 0,-37-147-384 0 0,3 6-1823 0 0,1-5-2483 0 0,1-5-5909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7:17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825 2341 1736 0 0,'0'0'222'0'0,"0"0"1210"0"0,0 0 2650 0 0,0 0-2350 0 0,0 0-1064 0 0,0 0-206 0 0,0 0 15 0 0,0 0-129 0 0,-20-20 140 0 0,13 14-325 0 0,0 0 1 0 0,1 0-1 0 0,-1-1 0 0 0,2 0 0 0 0,-1 0 1 0 0,1-1-1 0 0,0 1 0 0 0,0-1 0 0 0,1-1 1 0 0,0 1-1 0 0,1 0 0 0 0,0-1 0 0 0,0 0 0 0 0,0 0 1 0 0,1 1-1 0 0,1-2 0 0 0,0 1 0 0 0,0-1-163 0 0,-9-30 108 0 0,-145-414-72 0 0,-136-490 29 0 0,246 789-121 0 0,7-1 0 0 0,-14-130 56 0 0,52 190 574 0 0,45 128-2511 0 0,51 92 2717 0 0,-110-164 791 0 0,-125-114-647 0 0,135 200-1930 0 0,-57 64 923 0 0,17-84-8100 0 0,29-25 861 0 0</inkml:trace>
  <inkml:trace contextRef="#ctx0" brushRef="#br0" timeOffset="-61179.813">5047 2022 312 0 0,'0'0'668'0'0,"0"0"-668"0"0,0 0-28 0 0,0 0-36 0 0,35 17 60 0 0,-22-10 4 0 0,4 1 0 0 0,3-1-288 0 0</inkml:trace>
  <inkml:trace contextRef="#ctx0" brushRef="#br0" timeOffset="-30468.657">4592 2750 432 0 0,'0'0'891'0'0,"0"0"-591"0"0,0 0-132 0 0,0 0-7 0 0,0 0 76 0 0,0 0 369 0 0,0 0 1063 0 0,0 0-574 0 0,-19-6 1710 0 0,14 3 2831 0 0,13-2-5593 0 0,1 0 0 0 0,0 0 0 0 0,0 1 0 0 0,0 0 0 0 0,1 1 0 0 0,-1 0 0 0 0,1 1 0 0 0,0 0 0 0 0,0 0 0 0 0,-1 1 0 0 0,1 0 0 0 0,0 1 0 0 0,0 0 0 0 0,0 0 0 0 0,0 1 0 0 0,0 1 0 0 0,0-1 0 0 0,0 2 0 0 0,-1-1 0 0 0,1 1 0 0 0,-1 1 0 0 0,0 0 0 0 0,0 0 0 0 0,0 1 0 0 0,0 0 0 0 0,-1 0 0 0 0,0 1 0 0 0,0 0 0 0 0,4 4-43 0 0,-1 5 97 0 0,-1 0 0 0 0,-1 0 0 0 0,0 1 0 0 0,-1 0 0 0 0,0 1 0 0 0,-2-1 0 0 0,0 1 0 0 0,0 1 1 0 0,-2-1-1 0 0,0 1 0 0 0,-1 0 0 0 0,-1 0 0 0 0,-1 9-97 0 0,23 96 1230 0 0,-21-109-1134 0 0,0 1 0 0 0,1-1 0 0 0,0 0 0 0 0,1 0 0 0 0,1-1 0 0 0,0 1 1 0 0,1-1-1 0 0,0-1 0 0 0,1 1 0 0 0,1-1 0 0 0,0-1 0 0 0,0 1 0 0 0,1-2 0 0 0,1 1 0 0 0,-1-1 0 0 0,2-1 0 0 0,-1 0 0 0 0,13 7-96 0 0,-16-11 37 0 0,1 0-1 0 0,-1 0 1 0 0,1-1-1 0 0,-1-1 0 0 0,1 1 1 0 0,0-1-1 0 0,0-1 1 0 0,1 0-1 0 0,-1 0 0 0 0,0-1 1 0 0,1 0-1 0 0,-1 0 0 0 0,1-1 1 0 0,9-1-37 0 0,-19-1-37 0 0,1-1 1 0 0,0 1-1 0 0,-1 0 1 0 0,0 0-1 0 0,1-1 0 0 0,-1 1 1 0 0,0 0-1 0 0,0 0 1 0 0,0-1-1 0 0,-1 1 1 0 0,1 0-1 0 0,0 0 1 0 0,-1-1-1 0 0,0 1 0 0 0,1 0 1 0 0,-1 0-1 0 0,0 0 1 0 0,0 0-1 0 0,0 0 1 0 0,0 0-1 0 0,-1 0 0 0 0,1 0 1 0 0,0 0-1 0 0,-1 1 1 0 0,1-1-1 0 0,-1 1 1 0 0,0-1-1 0 0,1 1 0 0 0,-1-1 1 0 0,0 1-1 0 0,-2-1 37 0 0,3 1 28 0 0,-60-59-79 0 0,189 147 334 0 0,-38-61 251 0 0,-131 11-678 0 0,-40 15 916 0 0,12-9-3130 0 0,67-41-1147 0 0,2-2-3881 0 0</inkml:trace>
  <inkml:trace contextRef="#ctx0" brushRef="#br0" timeOffset="22968.037">3349 2794 1420 0 0,'0'0'1800'0'0,"0"0"-1344"0"0,0 0-379 0 0,5 4 210 0 0,23 18-73 0 0,0-2 0 0 0,1-1-1 0 0,2-1 1 0 0,-1-2 0 0 0,2-1 0 0 0,0-1 0 0 0,0-2 0 0 0,2-1 0 0 0,-1-2 0 0 0,1-1 0 0 0,23 2-214 0 0,-1-8 904 0 0,1-2 1 0 0,-1-3 0 0 0,0-2-1 0 0,0-2 1 0 0,0-3 0 0 0,-1-2 0 0 0,49-19-905 0 0,-59 19 37 0 0,-34 12-590 0 0,-19 2-5271 0 0,0-1-258 0 0</inkml:trace>
  <inkml:trace contextRef="#ctx0" brushRef="#br0" timeOffset="40290.674">4034 3012 1948 0 0,'24'2'326'0'0,"1"0"0"0"0,0-2 0 0 0,-1 0 0 0 0,1-2 0 0 0,0-1 0 0 0,-1-1 0 0 0,0-1 0 0 0,0-1 0 0 0,0-1 0 0 0,0-1 0 0 0,-1-1-1 0 0,-1-1 1 0 0,0-1 0 0 0,0-1 0 0 0,-1-1 0 0 0,0-1 0 0 0,-2-1 0 0 0,1 0 0 0 0,-2-2 0 0 0,0 0 0 0 0,-1-1 0 0 0,4-6-326 0 0,-13 10 30 0 0,0-1 1 0 0,-2 0-1 0 0,1 0 1 0 0,-2-1-1 0 0,0 1 1 0 0,-1-1-1 0 0,0 0 1 0 0,-1 0-1 0 0,-1 0 1 0 0,-1-1-1 0 0,0 1 1 0 0,-1-1 0 0 0,-1 1-1 0 0,-1 0 1 0 0,0 0-1 0 0,-1-1 1 0 0,0 1-1 0 0,-2 1 1 0 0,0-1-1 0 0,0 1 1 0 0,-2 0-1 0 0,0 0 1 0 0,0 0-1 0 0,-2 1 1 0 0,-8-13-31 0 0,-4-3-83 0 0,-1 1 0 0 0,-2 1 0 0 0,0 1-1 0 0,-2 1 1 0 0,-1 1 0 0 0,0 1 0 0 0,-2 2 0 0 0,-1 1 0 0 0,-1 1 0 0 0,0 1 0 0 0,-10-2 83 0 0,17 10-58 0 0,0 0 0 0 0,0 2 0 0 0,-1 0-1 0 0,0 2 1 0 0,0 1 0 0 0,-1 1 0 0 0,0 1 0 0 0,1 2 0 0 0,-1 0-1 0 0,-1 1 1 0 0,1 2 0 0 0,0 1 0 0 0,0 1 0 0 0,1 1 0 0 0,-1 1-1 0 0,-22 8 59 0 0,11-5-1 0 0,1 2-1 0 0,0 2 0 0 0,0 1 0 0 0,1 2 0 0 0,1 1 0 0 0,1 2 0 0 0,0 1 0 0 0,1 1 0 0 0,1 2 0 0 0,1 1 1 0 0,1 2-1 0 0,1 1 0 0 0,-22 26 2 0 0,41-32 60 0 0,0 0 0 0 0,1 0 0 0 0,2 0 0 0 0,-1 1 0 0 0,2 0 0 0 0,1 0 0 0 0,1 1 0 0 0,1-1 0 0 0,0 1 0 0 0,2 0 0 0 0,0-1 0 0 0,2 1 0 0 0,0 0 0 0 0,2-1 0 0 0,0 0 0 0 0,1 0 0 0 0,1 0 0 0 0,1 0 0 0 0,1-1 0 0 0,1 0 0 0 0,1-1 0 0 0,0 0 0 0 0,1 0 0 0 0,1-1 0 0 0,1-1 0 0 0,1 0 1 0 0,0-1-1 0 0,15 13-60 0 0,-19-21 28 0 0,0-1 0 0 0,1 0 0 0 0,1 0 0 0 0,-1-1 0 0 0,1 0 1 0 0,0-1-1 0 0,0 0 0 0 0,0-1 0 0 0,1-1 0 0 0,-1 0 0 0 0,2 0-28 0 0,49 3-3064 0 0,-52-6 101 0 0</inkml:trace>
  <inkml:trace contextRef="#ctx0" brushRef="#br0" timeOffset="41525.128">3433 2567 548 0 0,'0'0'664'0'0,"0"0"-468"0"0,0 0-132 0 0,0 0 80 0 0,0 0 120 0 0,0 0-4 0 0,0 0 1136 0 0,0 0-1396 0 0,0 0-28 0 0,0 0-88 0 0,-14 4-40 0 0,13-2-300 0 0,1-1-328 0 0,0-1-156 0 0</inkml:trace>
  <inkml:trace contextRef="#ctx0" brushRef="#br0" timeOffset="41900.085">4236 2629 5288 0 0,'0'0'0'0'0,"0"0"-272"0"0,0 0-496 0 0,0 0-184 0 0,0 0 116 0 0,0 0 288 0 0,0 0 120 0 0,0 0-96 0 0,0 0-436 0 0</inkml:trace>
  <inkml:trace contextRef="#ctx0" brushRef="#br0" timeOffset="42165.687">3673 2598 640 0 0,'0'0'692'0'0,"0"0"-512"0"0,0 0-180 0 0,0 0-364 0 0,0 0-784 0 0</inkml:trace>
  <inkml:trace contextRef="#ctx0" brushRef="#br0" timeOffset="43198.001">3110 2414 208 0 0,'0'0'1074'0'0,"0"0"-701"0"0,0 0-175 0 0,0 0-127 0 0,0 0 102 0 0,0 0 230 0 0,0 0-79 0 0,0 0-90 0 0,0 0-82 0 0,5-4 48 0 0,19-27 484 0 0,-95-40-223 0 0,33 42-321 0 0,-2 3 0 0 0,-1 1 0 0 0,0 2 0 0 0,-2 2 0 0 0,-1 1 1 0 0,0 3-1 0 0,-1 2 0 0 0,-1 1 0 0 0,0 3 0 0 0,-17-1-140 0 0,-69-11 425 0 0,-1 6 1 0 0,-1 5-1 0 0,-133 7-425 0 0,204 8 16 0 0,-1 2 0 0 0,1 2 0 0 0,0 4 0 0 0,1 2 0 0 0,0 3 0 0 0,1 2-1 0 0,1 4 1 0 0,-57 28-16 0 0,-74 44 994 0 0,174-127 177 0 0,18 23-1015 0 0,-4 37 688 0 0,2-24-792 0 0,0 0-1 0 0,1 0 1 0 0,-1 0 0 0 0,1 0-1 0 0,0 0 1 0 0,0 0-1 0 0,0 0 1 0 0,0 0-1 0 0,1 0 1 0 0,-1 0-1 0 0,1 0 1 0 0,-1 0 0 0 0,1 0-1 0 0,0-1 1 0 0,0 1-1 0 0,1 0 1 0 0,-1 0-1 0 0,1-1 1 0 0,-1 1-1 0 0,1-1 1 0 0,0 1 0 0 0,0-1-1 0 0,0 0 1 0 0,0 1-1 0 0,0-1 1 0 0,0 0-1 0 0,1 0 1 0 0,-1-1-1 0 0,1 1 1 0 0,-1 0 0 0 0,1-1-1 0 0,0 0 1 0 0,-1 1-1 0 0,1-1 1 0 0,0 0-1 0 0,0-1 1 0 0,0 1-1 0 0,0 0 1 0 0,0-1 0 0 0,2 1-53 0 0,48 12-4384 0 0,-40-10 120 0 0</inkml:trace>
  <inkml:trace contextRef="#ctx0" brushRef="#br0" timeOffset="143353.495">1012 3546 508 0 0,'0'0'515'0'0,"0"0"-152"0"0,0 0-315 0 0,0 0-139 0 0,0 0-49 0 0,0 0 56 0 0,-3 3 80 0 0,2-2 158 0 0,0 1 1 0 0,0 0-1 0 0,1-1 0 0 0,-1 1 0 0 0,0 0 0 0 0,1 0 0 0 0,-1 0 0 0 0,1-1 0 0 0,0 1 0 0 0,0 0 0 0 0,-1 0 0 0 0,1 0 0 0 0,1 0 0 0 0,-1 0 0 0 0,0-1 0 0 0,0 1 1 0 0,1 0-1 0 0,-1 0 0 0 0,1 0 0 0 0,-1 0 0 0 0,1-1 0 0 0,0 1 0 0 0,-1 0 0 0 0,1-1 0 0 0,0 1 0 0 0,0-1 0 0 0,0 1 0 0 0,1-1 0 0 0,-1 1 0 0 0,0-1 0 0 0,1 1 0 0 0,-1-1 1 0 0,0 0-1 0 0,1 0 0 0 0,0 0 0 0 0,-1 0 0 0 0,1 0 0 0 0,-1 0 0 0 0,1-1 0 0 0,0 1 0 0 0,0 0-154 0 0,184 58 2566 0 0,-128-48-2269 0 0,0-2 1 0 0,0-2-1 0 0,1-4 0 0 0,-1-1 0 0 0,1-4 1 0 0,0-1-1 0 0,-1-4 0 0 0,0-2 0 0 0,23-8-297 0 0,158-64 2405 0 0,-215 76-3381 0 0,-30 8-7011 0 0,-8-2 2340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9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1 13905 0 0,'0'0'364'0'0,"1"7"-165"0"0,34 243 3270 0 0,-114-299-3715 0 0,76 49 259 0 0,-1-1 1 0 0,1 0-1 0 0,0 1 0 0 0,0 0 0 0 0,-1 0 1 0 0,1 0-1 0 0,0 0 0 0 0,0 0 1 0 0,-1 0-1 0 0,1 1 0 0 0,0 0 1 0 0,0 0-1 0 0,0 0 0 0 0,0 0 1 0 0,0 0-1 0 0,0 0 0 0 0,0 1 0 0 0,0 0 1 0 0,0-1-1 0 0,1 1 0 0 0,-1 0 1 0 0,1 0-1 0 0,-1 0 0 0 0,1 1 1 0 0,0-1-1 0 0,0 1 0 0 0,0-1 1 0 0,0 1-1 0 0,0 0 0 0 0,1 0 0 0 0,-1-1 1 0 0,1 1-1 0 0,-1 0 0 0 0,1 0 1 0 0,0 1-1 0 0,1-1 0 0 0,-1 0 1 0 0,0 0-1 0 0,1 0 0 0 0,0 1 1 0 0,0-1-1 0 0,0 0 0 0 0,0 0 0 0 0,0 1 1 0 0,0-1-1 0 0,1 0 0 0 0,0 1-13 0 0,1-1 40 0 0,-1 0-1 0 0,1 1 1 0 0,0-1 0 0 0,1 0-1 0 0,-1 0 1 0 0,1 0-1 0 0,-1 0 1 0 0,1-1-1 0 0,0 1 1 0 0,0-1 0 0 0,0 0-1 0 0,0 0 1 0 0,0 0-1 0 0,1 0 1 0 0,-1 0-1 0 0,1-1 1 0 0,-1 1-1 0 0,1-1 1 0 0,0 0 0 0 0,-1 0-1 0 0,1 0 1 0 0,0-1-1 0 0,0 1 1 0 0,-1-1-1 0 0,1 0 1 0 0,0 0 0 0 0,0 0-1 0 0,2-1-39 0 0,68-8-2691 0 0,-73 8 2543 0 0,18-6-2874 0 0,-6-1-2444 0 0,3-7-2631 0 0</inkml:trace>
  <inkml:trace contextRef="#ctx0" brushRef="#br0" timeOffset="359.342">509 148 5092 0 0,'0'0'7561'0'0,"0"0"-5709"0"0,-1 7-914 0 0,-3 111 1528 0 0,4-115-2447 0 0,0-1 0 0 0,0 1 0 0 0,1-1-1 0 0,-1 1 1 0 0,1-1 0 0 0,-1 1 0 0 0,1-1 0 0 0,0 1 0 0 0,0-1 0 0 0,0 0 0 0 0,0 0-1 0 0,0 1 1 0 0,0-1 0 0 0,1 0 0 0 0,-1 0 0 0 0,1 0 0 0 0,-1 0 0 0 0,1 0 0 0 0,0-1-1 0 0,0 1 1 0 0,0-1 0 0 0,0 1 0 0 0,0-1 0 0 0,0 1 0 0 0,0-1 0 0 0,0 0 0 0 0,1 0 0 0 0,-1 0-1 0 0,0 0 1 0 0,1-1 0 0 0,-1 1 0 0 0,1-1 0 0 0,-1 1 0 0 0,1-1 0 0 0,-1 0 0 0 0,1 0-1 0 0,-1 0 1 0 0,1 0 0 0 0,-1 0 0 0 0,1-1 0 0 0,-1 1 0 0 0,1-1 0 0 0,-1 1 0 0 0,0-1-1 0 0,1 0 1 0 0,-1 0 0 0 0,0 0 0 0 0,1-1-19 0 0,38-44-256 0 0,-23 13 543 0 0,-5 75 309 0 0,-17 14-168 0 0,-41 2 734 0 0,-9-34-7759 0 0,44-22-861 0 0</inkml:trace>
  <inkml:trace contextRef="#ctx0" brushRef="#br0" timeOffset="19243.008">106 36 144 0 0,'-31'55'324'0'0,"6"-3"-244"0"0,-1 11-80 0 0,3-4-276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0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75 10225 0 0,'0'0'3278'0'0,"0"0"-2320"0"0,0 0-451 0 0,0 0 352 0 0,0 0-178 0 0,0 0-307 0 0,-1 5 116 0 0,-6 206 2600 0 0,29-165-2704 0 0,-40-64-1007 0 0,15 13 536 0 0,-1 0 1 0 0,0 1 0 0 0,0-1-1 0 0,0 1 1 0 0,0 0 0 0 0,-1 0 0 0 0,0 0-1 0 0,0 1 1 0 0,0 0 0 0 0,0 0-1 0 0,-1 0 1 0 0,1 0 0 0 0,-1 1 0 0 0,1 0-1 0 0,-1 0 1 0 0,0 0 0 0 0,-2 1 84 0 0,4 3 77 0 0,0 1 1 0 0,0 0 0 0 0,1 0 0 0 0,0 1-1 0 0,-1-1 1 0 0,1 1 0 0 0,0-1-1 0 0,1 1 1 0 0,-1 0 0 0 0,1 0 0 0 0,-1 0-1 0 0,1 0 1 0 0,0 1 0 0 0,1-1-1 0 0,-1 1 1 0 0,1-1 0 0 0,0 1 0 0 0,0-1-1 0 0,0 1 1 0 0,1 0 0 0 0,0-1-1 0 0,-1 1 1 0 0,2 0 0 0 0,-1 0 0 0 0,1 3-78 0 0,-1-5 23 0 0,1 0 1 0 0,-1 0 0 0 0,1-1 0 0 0,0 1-1 0 0,0 0 1 0 0,0-1 0 0 0,0 1-1 0 0,0-1 1 0 0,0 1 0 0 0,1-1 0 0 0,-1 1-1 0 0,1-1 1 0 0,0 0 0 0 0,-1 0 0 0 0,1 0-1 0 0,0 0 1 0 0,0 0 0 0 0,1 0 0 0 0,-1 0-1 0 0,0-1 1 0 0,1 1 0 0 0,-1-1 0 0 0,1 0-1 0 0,-1 0 1 0 0,1 0 0 0 0,-1 0 0 0 0,1 0-1 0 0,0 0 1 0 0,-1-1 0 0 0,1 1 0 0 0,0-1-1 0 0,0 0 1 0 0,0 1 0 0 0,-1-1 0 0 0,1-1-1 0 0,0 1 1 0 0,0 0 0 0 0,0-1-1 0 0,-1 1 1 0 0,1-1 0 0 0,1-1-24 0 0,112-43-3356 0 0,-111 42 2947 0 0,12-10-2812 0 0,-4 2-2166 0 0,5-7-3830 0 0</inkml:trace>
  <inkml:trace contextRef="#ctx0" brushRef="#br0" timeOffset="343.717">362 233 13757 0 0,'0'0'1962'0'0,"0"0"-1240"0"0,0 7-331 0 0,-2 7 301 0 0,-4 108 1707 0 0,6-120-2375 0 0,0 0 1 0 0,0 0-1 0 0,0 1 0 0 0,0-1 0 0 0,1 0 1 0 0,-1 0-1 0 0,0 1 0 0 0,1-1 0 0 0,0 0 1 0 0,-1 0-1 0 0,1 0 0 0 0,0 0 0 0 0,0 0 1 0 0,0 0-1 0 0,1 0 0 0 0,-1 0 0 0 0,0 0 1 0 0,1-1-1 0 0,-1 1 0 0 0,1 0 0 0 0,-1-1 1 0 0,1 1-1 0 0,0-1 0 0 0,0 0 0 0 0,0 1 1 0 0,0-1-1 0 0,0 0 0 0 0,0 0 0 0 0,0 0 1 0 0,0-1-1 0 0,0 1 0 0 0,0 0 0 0 0,0-1 1 0 0,1 1-1 0 0,-1-1 0 0 0,0 0 0 0 0,0 0 1 0 0,0 0-1 0 0,1 0 0 0 0,-1 0 0 0 0,0 0 1 0 0,0-1-1 0 0,1 1 0 0 0,-1-1 0 0 0,0 1 1 0 0,0-1-1 0 0,0 0 0 0 0,0 0 0 0 0,1 0-24 0 0,2-2-112 0 0,-1 0-1 0 0,0 0 1 0 0,1 0-1 0 0,-1-1 1 0 0,0 0-1 0 0,-1 1 1 0 0,1-1-1 0 0,-1 0 1 0 0,0-1-1 0 0,0 1 1 0 0,0-1-1 0 0,0 1 1 0 0,-1-1-1 0 0,0 0 0 0 0,0 0 1 0 0,0 0-1 0 0,0 0 1 0 0,-1 0-1 0 0,0 0 1 0 0,0-1-1 0 0,0 1 1 0 0,-1 0-1 0 0,0 0 1 0 0,0-3 112 0 0,5-21-519 0 0,27 65 2103 0 0,6 128-337 0 0,-29-154-2686 0 0,-4-16-5487 0 0,-3-8-4144 0 0</inkml:trace>
  <inkml:trace contextRef="#ctx0" brushRef="#br0" timeOffset="17895.472">560 598 1136 0 0,'43'-22'716'0'0,"-1"-1"-376"0"0,4-7-144 0 0,-9-1-196 0 0,-4-6-32 0 0,-6-2 28 0 0,-5-4 8 0 0,-6-3-4 0 0,0-3 8 0 0,-7-1 8 0 0,-1-7-16 0 0,-4-3-8 0 0,-3-3-760 0 0,-1 16-836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54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4120 0 0,'0'0'5198'0'0,"0"0"-2954"0"0,0 0-1088 0 0,0 0-79 0 0,0 0-183 0 0,0 0-477 0 0,0 0-248 0 0,-5 6 39 0 0,2 0-127 0 0,-1 0 1 0 0,1 0 0 0 0,0 1 0 0 0,0-1-1 0 0,0 1 1 0 0,1 0 0 0 0,0-1-1 0 0,1 1 1 0 0,0 0 0 0 0,0 0-1 0 0,0 1 1 0 0,1-1 0 0 0,0 0 0 0 0,0 0-1 0 0,1 0 1 0 0,0 0 0 0 0,0 0-1 0 0,0 0 1 0 0,1 0 0 0 0,0 0-1 0 0,1-1 1 0 0,-1 1 0 0 0,1 0-1 0 0,1-1 1 0 0,-1 0 0 0 0,1 0 0 0 0,0 0-1 0 0,0 0 1 0 0,1-1 0 0 0,0 0-1 0 0,0 0 1 0 0,0 0 0 0 0,1 0-1 0 0,-1-1 1 0 0,1 0 0 0 0,0 0 0 0 0,0 0-1 0 0,0-1 1 0 0,1 0 0 0 0,-1 0-1 0 0,1-1 1 0 0,0 0 0 0 0,5 1-82 0 0,-9-2 14 0 0,1-1 1 0 0,-1 0 0 0 0,1 0-1 0 0,-1 0 1 0 0,1-1-1 0 0,-1 1 1 0 0,1-1-1 0 0,-1 1 1 0 0,0-1 0 0 0,1-1-1 0 0,-1 1 1 0 0,0 0-1 0 0,0-1 1 0 0,0 1 0 0 0,0-1-1 0 0,0 0 1 0 0,0 0-1 0 0,0 0 1 0 0,0-1 0 0 0,-1 1-1 0 0,1 0 1 0 0,-1-1-1 0 0,0 0 1 0 0,0 0 0 0 0,0 1-1 0 0,0-1 1 0 0,0-1-1 0 0,-1 1 1 0 0,1 0 0 0 0,-1 0-1 0 0,0 0 1 0 0,0-1-1 0 0,0 1 1 0 0,0-1 0 0 0,-1 1-1 0 0,1 0 1 0 0,-1-1-1 0 0,0 1 1 0 0,0-1-1 0 0,0 1 1 0 0,0-1 0 0 0,-1 1-1 0 0,0-1 1 0 0,1 1-1 0 0,-2-3-14 0 0,-10-39-288 0 0,13 72 572 0 0,4 1-209 0 0,22 77 788 0 0,12-53-5343 0 0,-28-49-1004 0 0,3-5-4722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56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5837 0 0,'0'0'1682'0'0,"0"0"1347"0"0,0 0-1330 0 0,0 0-527 0 0,0 0-190 0 0,0 0-306 0 0,0 0-337 0 0,-6 5-101 0 0,-1 4-144 0 0,1 0 1 0 0,-1 1-1 0 0,1-1 0 0 0,1 1 0 0 0,0 0 1 0 0,0 1-1 0 0,1-1 0 0 0,0 1 0 0 0,1 0 1 0 0,0 0-1 0 0,-1 10-94 0 0,3-16 33 0 0,0-1 0 0 0,1 1 0 0 0,-1 0 1 0 0,1-1-1 0 0,0 1 0 0 0,0 0 0 0 0,0-1 0 0 0,1 1 1 0 0,0 0-1 0 0,0-1 0 0 0,0 1 0 0 0,0-1 0 0 0,1 1 0 0 0,-1-1 1 0 0,1 0-1 0 0,0 0 0 0 0,1 1 0 0 0,-1-2 0 0 0,1 1 1 0 0,0 0-1 0 0,-1 0 0 0 0,2-1 0 0 0,-1 1 0 0 0,0-1 1 0 0,1 0-1 0 0,-1 0 0 0 0,1-1 0 0 0,0 1 0 0 0,0-1 0 0 0,0 1 1 0 0,2 0-34 0 0,1 0 53 0 0,0 0 0 0 0,0-1 1 0 0,0 1-1 0 0,1-1 0 0 0,-1-1 1 0 0,0 1-1 0 0,1-1 0 0 0,-1-1 1 0 0,1 1-1 0 0,-1-1 0 0 0,1-1 1 0 0,-1 1-1 0 0,1-1 0 0 0,-1 0 1 0 0,1-1-1 0 0,-1 0 0 0 0,2-1-53 0 0,-8 1-17 0 0,-1 0-1 0 0,0 0 1 0 0,1 0-1 0 0,-1-1 1 0 0,0 1 0 0 0,0 0-1 0 0,0 0 1 0 0,0 0-1 0 0,-1-1 1 0 0,1 1-1 0 0,-1 0 1 0 0,1 0-1 0 0,-1 0 1 0 0,0 0-1 0 0,1 0 1 0 0,-1 0-1 0 0,0 0 1 0 0,-1 0-1 0 0,1 0 1 0 0,0 0-1 0 0,0 0 1 0 0,-1 1 0 0 0,1-1-1 0 0,-1 1 1 0 0,0-1-1 0 0,1 1 1 0 0,-1-1-1 0 0,0 1 1 0 0,0 0-1 0 0,0 0 1 0 0,0 0-1 0 0,0 0 1 0 0,0 0-1 0 0,0 0 1 0 0,0 1-1 0 0,0-1 1 0 0,0 1-1 0 0,0-1 1 0 0,-1 1-1 0 0,1 0 1 0 0,0 0 0 0 0,0 0-1 0 0,0 0 1 0 0,-1 0 17 0 0,-65 2-1342 0 0,39 8-4754 0 0,13-3-3708 0 0</inkml:trace>
  <inkml:trace contextRef="#ctx0" brushRef="#br0" timeOffset="2002.648">480 26 8765 0 0,'6'8'5767'0'0,"15"19"-5368"0"0,-2 1-1 0 0,-1 1 1 0 0,-1 1 0 0 0,-2 0 0 0 0,-1 1-1 0 0,-1 0 1 0 0,-2 2 0 0 0,-1-1 0 0 0,1 11-399 0 0,-7-26 185 0 0,-1 1 1 0 0,-1 0 0 0 0,0-1 0 0 0,-1 1-1 0 0,-1 0 1 0 0,-1 0 0 0 0,0-1 0 0 0,-2 1-1 0 0,1 0 1 0 0,-2-1 0 0 0,-1 0 0 0 0,0 0-1 0 0,-1 0 1 0 0,-1 0 0 0 0,0-1 0 0 0,-1 0-1 0 0,-1-1 1 0 0,-1 0 0 0 0,0 0-186 0 0,-200 186 1429 0 0,112-129-5116 0 0,81-62-1646 0 0,2-8-6222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06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3 7293 0 0,'0'0'2602'0'0,"0"0"-1673"0"0,0 0-725 0 0,0 0 180 0 0,0 0 224 0 0,0 0 42 0 0,0 0-33 0 0,0 0-420 0 0,-4-2-306 0 0,2 2 152 0 0,0 0 0 0 0,-1 0 0 0 0,1 0 0 0 0,0 0 1 0 0,0 0-1 0 0,0 0 0 0 0,-1 1 0 0 0,1-1 0 0 0,0 1 0 0 0,0-1 0 0 0,0 1 0 0 0,0 0 0 0 0,0 0 0 0 0,0 0 0 0 0,0 0 0 0 0,0 0 0 0 0,0 0 0 0 0,1 1 0 0 0,-1-1 0 0 0,0 1 1 0 0,1-1-1 0 0,-1 1 0 0 0,1 0 0 0 0,-1-1 0 0 0,1 1 0 0 0,0 0 0 0 0,0 0 0 0 0,0 0 0 0 0,0 0 0 0 0,0 0 0 0 0,0 0 0 0 0,1 0 0 0 0,-1 0 0 0 0,1 0 0 0 0,-1 1 0 0 0,1-1 0 0 0,0 1-43 0 0,-3 1 3 0 0,0-1 16 0 0,1 0 1 0 0,-1 0-1 0 0,1 0 1 0 0,-1 1-1 0 0,1-1 1 0 0,0 0-1 0 0,0 1 1 0 0,0-1-1 0 0,0 1 1 0 0,1 0-1 0 0,0 0 1 0 0,0 0-1 0 0,0-1 1 0 0,0 1-1 0 0,0 0 1 0 0,1 0-1 0 0,0 0 1 0 0,-1 0-1 0 0,2 0 1 0 0,-1 0 0 0 0,0 0-1 0 0,1 0 1 0 0,0 0-1 0 0,0 0 1 0 0,0 0-1 0 0,0 0 1 0 0,0 0-1 0 0,1-1 1 0 0,0 1-1 0 0,0 0 1 0 0,0-1-1 0 0,0 0 1 0 0,0 1-1 0 0,1-1 1 0 0,0 0-1 0 0,-1 0 1 0 0,1-1-1 0 0,0 1 1 0 0,0 0-1 0 0,1-1 1 0 0,-1 0-1 0 0,1 0 1 0 0,-1 0-1 0 0,1 0 1 0 0,-1 0-1 0 0,1-1 1 0 0,0 0-1 0 0,0 1 1 0 0,0-1-1 0 0,0-1 1 0 0,0 1-1 0 0,2 0-19 0 0,-4-1 20 0 0,-1 0-1 0 0,1-1 0 0 0,-1 1 0 0 0,1 0 0 0 0,-1 0 0 0 0,1-1 0 0 0,-1 1 0 0 0,1 0 0 0 0,-1-1 0 0 0,1 0 0 0 0,-1 1 0 0 0,0-1 0 0 0,1 0 0 0 0,-1 0 0 0 0,0 1 1 0 0,0-1-1 0 0,1 0 0 0 0,-1 0 0 0 0,0-1 0 0 0,0 1 0 0 0,0 0 0 0 0,0 0 0 0 0,0 0 0 0 0,-1-1 0 0 0,1 1 0 0 0,0 0 0 0 0,-1-1 0 0 0,1 1 0 0 0,-1-1 0 0 0,1 1 1 0 0,-1-1-1 0 0,1 1 0 0 0,-1-1 0 0 0,0 1 0 0 0,0-1 0 0 0,0 1 0 0 0,0-1 0 0 0,0 1 0 0 0,0-1 0 0 0,0 1 0 0 0,-1-1 0 0 0,1 1 0 0 0,0-1 0 0 0,-1 1 0 0 0,1-1 1 0 0,-1 1-1 0 0,0-1 0 0 0,0 0-19 0 0,-42-26-2664 0 0,30 28-379 0 0,3 0-2578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33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307 454 18046 0 0,'0'0'2676'0'0,"0"0"-2676"0"0,0 0-340 0 0,0 0 340 0 0,-46-6 536 0 0,23 1-348 0 0,-4 0-188 0 0,-2 1-100 0 0,-3-1-520 0 0,2-1-188 0 0,3 0-176 0 0,4-3-364 0 0,4 1-1329 0 0,7 1-3755 0 0,11-7-1705 0 0</inkml:trace>
  <inkml:trace contextRef="#ctx0" brushRef="#br0" timeOffset="265.594">311 330 14793 0 0,'0'0'2981'0'0,"0"0"-2981"0"0,0 0-136 0 0,0 0 136 0 0,0 0 460 0 0,-60-8-92 0 0,16 1-368 0 0,-5-2-84 0 0,-1 0-1256 0 0,5-4-921 0 0,15 3-4119 0 0,-3-3-2021 0 0</inkml:trace>
  <inkml:trace contextRef="#ctx0" brushRef="#br0" timeOffset="20853.712">995 155 4424 0 0,'0'0'2260'0'0,"0"0"1209"0"0,0 0-1757 0 0,0 0-748 0 0,0 0 108 0 0,0 0 45 0 0,0 0-298 0 0,0 0-457 0 0,-3-1-223 0 0,-4 5-70 0 0,1-1 1 0 0,0 1-1 0 0,0 1 0 0 0,0-1 0 0 0,1 1 1 0 0,0 0-1 0 0,-1 0 0 0 0,2 0 0 0 0,-1 1 1 0 0,1-1-1 0 0,-1 1 0 0 0,2 0 0 0 0,-1 1 1 0 0,1-1-1 0 0,0 1 0 0 0,0-1 0 0 0,1 1 1 0 0,-1 0-1 0 0,2 0 0 0 0,-1 0 0 0 0,1 0 1 0 0,0 2-70 0 0,-12 139 435 0 0,14-144-396 0 0,-1 0 0 0 0,1 0 1 0 0,0 1-1 0 0,0-1 0 0 0,0 0 1 0 0,1 0-1 0 0,-1 0 0 0 0,1-1 1 0 0,0 1-1 0 0,0 0 0 0 0,0-1 1 0 0,1 1-1 0 0,-1-1 0 0 0,1 1 1 0 0,0-1-1 0 0,0 0 1 0 0,0-1-1 0 0,0 1 0 0 0,1 0 1 0 0,-1-1-1 0 0,1 1 0 0 0,-1-1 1 0 0,1 0-1 0 0,0-1 0 0 0,0 1 1 0 0,0 0-1 0 0,0-1 0 0 0,0 0 1 0 0,0 0-1 0 0,0 0 0 0 0,0-1 1 0 0,0 1-1 0 0,3-1-39 0 0,-3 1 9 0 0,-1 0-1 0 0,1 0 1 0 0,0 0-1 0 0,-1 0 1 0 0,1-1-1 0 0,0 0 1 0 0,-1 1-1 0 0,1-1 1 0 0,0-1 0 0 0,0 1-1 0 0,-1 0 1 0 0,1-1-1 0 0,0 0 1 0 0,-1 0-1 0 0,1 0 1 0 0,0 0-1 0 0,-1-1 1 0 0,0 1-1 0 0,1-1 1 0 0,-1 0-1 0 0,0 0 1 0 0,0 0 0 0 0,0 0-1 0 0,0-1 1 0 0,0 1-1 0 0,-1-1 1 0 0,1 0-1 0 0,-1 0 1 0 0,1 0-1 0 0,-1 0 1 0 0,0 0-1 0 0,0 0 1 0 0,-1 0 0 0 0,1-1-1 0 0,0 1 1 0 0,-1-1-1 0 0,0 1 1 0 0,0-1-1 0 0,0 0 1 0 0,-1 1-1 0 0,1-1 1 0 0,-1 0-1 0 0,0 0 1 0 0,0 1-1 0 0,0-1 1 0 0,0 0 0 0 0,-1 0-1 0 0,1 1 1 0 0,-1-1-1 0 0,0 0 1 0 0,0 1-1 0 0,-1-1 1 0 0,1 1-1 0 0,-1-1 1 0 0,1 1-1 0 0,-1 0 1 0 0,0 0 0 0 0,-1-2-9 0 0,0 3-31 0 0,1 0 1 0 0,-1 0 0 0 0,1 1 0 0 0,-1-1 0 0 0,0 0-1 0 0,0 1 1 0 0,0-1 0 0 0,0 1 0 0 0,0 0 0 0 0,0 0-1 0 0,0 0 1 0 0,0 1 0 0 0,0-1 0 0 0,0 1 0 0 0,-1 0-1 0 0,1 0 1 0 0,0 0 0 0 0,0 0 0 0 0,0 0 0 0 0,-1 0-1 0 0,1 1 1 0 0,0 0 0 0 0,0 0 0 0 0,0 0 0 0 0,0 0-1 0 0,0 0 1 0 0,0 0 0 0 0,0 1 0 0 0,1 0 0 0 0,-1-1-1 0 0,0 1 1 0 0,0 1 30 0 0,-35 25-3761 0 0,14-11-2608 0 0,15-11-2465 0 0</inkml:trace>
  <inkml:trace contextRef="#ctx0" brushRef="#br0" timeOffset="22510.194">960 221 6005 0 0,'0'0'3551'0'0,"0"0"-2147"0"0,0 0-887 0 0,0 0 72 0 0,0 0-76 0 0,0 0 325 0 0,4 8 63 0 0,188 237 3452 0 0,-235-258-5220 0 0,-124-115-2048 0 0,180 139 4963 0 0,-7-6-1897 0 0,0-1 0 0 0,-1 1 0 0 0,1 0 0 0 0,-1 1 0 0 0,0-1 0 0 0,0 1 0 0 0,-1 0 0 0 0,1 0 0 0 0,-1 0 0 0 0,-1 1 0 0 0,1 0 0 0 0,-1-1 0 0 0,0 1 0 0 0,-1 0 0 0 0,0 0 0 0 0,0 1 0 0 0,1 4-151 0 0,-5-11-29 0 0,1 1 0 0 0,-1-1 0 0 0,0 0 0 0 0,1 0 0 0 0,-1 0 0 0 0,0-1 0 0 0,1 1 0 0 0,-1 0 0 0 0,0-1 0 0 0,0 1 0 0 0,0-1 0 0 0,0 1 0 0 0,0-1 0 0 0,1 0 0 0 0,-1 0 0 0 0,0 0 0 0 0,0 0 0 0 0,0 0 0 0 0,0 0 0 0 0,0-1 0 0 0,0 1 0 0 0,0-1 0 0 0,1 1 0 0 0,-1-1 0 0 0,0 0 0 0 0,0 1 0 0 0,1-1 0 0 0,-1 0 0 0 0,0 0 0 0 0,1 0 0 0 0,-1 0 0 0 0,1-1 0 0 0,-1 1 0 0 0,1 0 0 0 0,0-1 0 0 0,-1 1 0 0 0,1-1 0 0 0,0 1 0 0 0,0-1 0 0 0,0 0 29 0 0,35 12-638 0 0,20 35 588 0 0,-36-23-5136 0 0,-17-21-1659 0 0</inkml:trace>
  <inkml:trace contextRef="#ctx0" brushRef="#br0" timeOffset="22869.529">584 260 5244 0 0,'0'0'5589'0'0,"0"0"-3638"0"0,0 0-1381 0 0,0 0 264 0 0,0 0 248 0 0,0 0-317 0 0,7-14-110 0 0,26 15-303 0 0,-28-2-390 0 0,0 0 1 0 0,0 1 0 0 0,1 0 0 0 0,-1 0 0 0 0,0 0 0 0 0,0 1 0 0 0,0-1 0 0 0,1 1 0 0 0,-1 1 0 0 0,0-1 0 0 0,0 1 0 0 0,0 0 0 0 0,-1 0 0 0 0,1 0 0 0 0,0 0 0 0 0,-1 1 0 0 0,1 0 0 0 0,-1 0-1 0 0,0 0 1 0 0,0 1 0 0 0,0-1 0 0 0,-1 1 0 0 0,1 0 0 0 0,-1 0 0 0 0,0 0 0 0 0,1 2 37 0 0,1 3 154 0 0,-1-1-1 0 0,0 2 1 0 0,0-1 0 0 0,-1 0-1 0 0,0 1 1 0 0,-1 0-1 0 0,0-1 1 0 0,0 1 0 0 0,-1 0-1 0 0,-1 0 1 0 0,0 0 0 0 0,0 0-1 0 0,-1 0 1 0 0,0 0-1 0 0,0-1 1 0 0,-1 1 0 0 0,-1 0-1 0 0,1-1 1 0 0,-2 1 0 0 0,1-1-1 0 0,-1 0 1 0 0,-3 3-154 0 0,-6 60-1508 0 0,19-71-1671 0 0,-3-5-2812 0 0,4-7-2709 0 0</inkml:trace>
  <inkml:trace contextRef="#ctx0" brushRef="#br0" timeOffset="23109.948">853 489 7797 0 0,'0'0'7276'0'0,"0"0"-5727"0"0,0 0-1497 0 0,0 0 196 0 0,0 0 772 0 0,0 0-156 0 0,-40 3-572 0 0,16-1-292 0 0,0-1-364 0 0,-2-1-772 0 0,1 0-829 0 0,5 0-4979 0 0,-3-7-1745 0 0</inkml:trace>
  <inkml:trace contextRef="#ctx0" brushRef="#br0" timeOffset="25175.094">498 1 5641 0 0,'0'0'1560'0'0,"0"0"-94"0"0,0 0-558 0 0,0 0-31 0 0,0 0 349 0 0,0 0 127 0 0,0 0-434 0 0,0 0-510 0 0,0-1 277 0 0,-2 3-976 0 0,2-1 366 0 0,0 0-1 0 0,1-1 0 0 0,-1 1 1 0 0,0 0-1 0 0,0-1 1 0 0,0 1-1 0 0,-1-1 0 0 0,1 1 1 0 0,0 0-1 0 0,0-1 1 0 0,0 1-1 0 0,0 0 0 0 0,0-1 1 0 0,-1 1-1 0 0,1-1 0 0 0,0 1 1 0 0,-1-1-1 0 0,1 1 1 0 0,0 0-1 0 0,-1-1 0 0 0,1 1 1 0 0,-1-1-1 0 0,1 0 1 0 0,-1 1-1 0 0,1-1 0 0 0,-1 1 1 0 0,1-1-1 0 0,-1 0 1 0 0,1 1-1 0 0,-1-1 0 0 0,1 0 1 0 0,-1 0-1 0 0,0 1 0 0 0,1-1 1 0 0,-1 0-1 0 0,1 0 1 0 0,-1 0-1 0 0,0 0 0 0 0,1 0 1 0 0,-1 0-1 0 0,0 0 1 0 0,1 0-1 0 0,-1 0 0 0 0,1 0 1 0 0,-1 0-1 0 0,0 0 1 0 0,1 0-1 0 0,-1 0 0 0 0,0-1 1 0 0,1 1-1 0 0,-1 0 0 0 0,1 0 1 0 0,-1-1-1 0 0,1 1 1 0 0,-1-1-1 0 0,1 1 0 0 0,-1 0 1 0 0,1-1-1 0 0,-1 1 1 0 0,1-1-1 0 0,-1 1 0 0 0,1-1 1 0 0,0 1-1 0 0,-1-1 1 0 0,1 1-1 0 0,0-1 0 0 0,-1 0 1 0 0,1 1-1 0 0,0-1 0 0 0,0 0-74 0 0,-3 28-147 0 0,0 0 0 0 0,-2-1 0 0 0,0 0 1 0 0,-2 0-1 0 0,-1 0 0 0 0,-1-1 0 0 0,-4 4 146 0 0,-41 189 580 0 0,91-35 528 0 0,-29-162-885 0 0,2 0 0 0 0,0 0 0 0 0,1-1 1 0 0,1-1-1 0 0,1 1 0 0 0,1-2 0 0 0,1 0 1 0 0,0-1-1 0 0,1 0 0 0 0,1-1 0 0 0,8 5-223 0 0,-22-19-88 0 0,21 9-1431 0 0,-18-16-2620 0 0,1-7-3771 0 0,0-3-1529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3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45 12197 0 0,'0'0'6517'0'0,"0"0"-6517"0"0,0 0-76 0 0,0 0-392 0 0,0 0 468 0 0,0 0 76 0 0,-36-11-76 0 0,15 6-408 0 0,-2-1-560 0 0,-1-1-945 0 0,7-2-1987 0 0,4 3-1913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3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48 12477 0 0,'0'0'4589'0'0,"0"0"-3981"0"0,0 0-248 0 0,0 0 392 0 0,0 0-116 0 0,0 0-632 0 0,0 0 140 0 0,0 0-144 0 0,-66-14-824 0 0,16 4-412 0 0,5-1-1525 0 0,2-2-6011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2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1 134 14821 0 0,'0'0'1727'0'0,"0"0"-1291"0"0,0 0-234 0 0,0 0 201 0 0,0 0-116 0 0,0 0-429 0 0,0 0-128 0 0,0 0 46 0 0,24 4-249 0 0,59 57 559 0 0,-81-59-54 0 0,0 0 1 0 0,1 0 0 0 0,-1 0-1 0 0,0 0 1 0 0,0 0 0 0 0,0 0-1 0 0,0 0 1 0 0,0 1 0 0 0,-1-1-1 0 0,1 1 1 0 0,-1-1 0 0 0,0 1-1 0 0,1 0 1 0 0,-1-1 0 0 0,0 1-1 0 0,-1 0 1 0 0,1 0 0 0 0,0 0-1 0 0,-1 0 1 0 0,1-1 0 0 0,-1 1 0 0 0,0 0-1 0 0,0 0 1 0 0,-1 0 0 0 0,1 0-1 0 0,0 0 1 0 0,-1 0 0 0 0,0 0-1 0 0,1 0 1 0 0,-1-1 0 0 0,0 1-1 0 0,-1 2-32 0 0,-76 25 1110 0 0,29-41-7637 0 0,45 5-465 0 0</inkml:trace>
  <inkml:trace contextRef="#ctx0" brushRef="#br0" timeOffset="249.974">209 164 3860 0 0,'0'0'8300'0'0,"0"0"-5699"0"0,0 0-1679 0 0,-4 7-21 0 0,0 2-724 0 0,0-5-132 0 0,1 0 1 0 0,0 0 0 0 0,0 0 0 0 0,0 0-1 0 0,1 1 1 0 0,-1 0 0 0 0,1-1 0 0 0,0 1-1 0 0,1 0 1 0 0,-1 0 0 0 0,1 0-1 0 0,0 0 1 0 0,0 0 0 0 0,1 0 0 0 0,-1 0-1 0 0,1 1 1 0 0,0-1 0 0 0,0 0 0 0 0,1 0-1 0 0,0 0 1 0 0,0 0 0 0 0,0 0 0 0 0,0 0-1 0 0,1 0 1 0 0,0 0 0 0 0,0 0 0 0 0,0-1-1 0 0,1 1 1 0 0,-1-1 0 0 0,1 1-1 0 0,0-1 1 0 0,0 0 0 0 0,1 0 0 0 0,1 2-46 0 0,36 12-1230 0 0,-12-16-2511 0 0,-16-5-2567 0 0</inkml:trace>
  <inkml:trace contextRef="#ctx0" brushRef="#br0" timeOffset="468.705">390 6 16205 0 0,'0'0'1702'0'0,"0"0"-1306"0"0,6-2-317 0 0,-3 1-99 0 0,-1 1 1 0 0,1-1 0 0 0,0 0-1 0 0,-1 1 1 0 0,1 0-1 0 0,0-1 1 0 0,-1 1 0 0 0,1 0-1 0 0,0 0 1 0 0,-1 0-1 0 0,1 1 1 0 0,0-1 0 0 0,-1 1-1 0 0,1 0 1 0 0,0-1 0 0 0,-1 1-1 0 0,1 0 1 0 0,-1 0-1 0 0,1 1 1 0 0,-1-1 0 0 0,0 1-1 0 0,1-1 1 0 0,-1 1-1 0 0,0-1 1 0 0,0 1 0 0 0,0 0-1 0 0,0 0 1 0 0,-1 0-1 0 0,1 0 1 0 0,0 1 0 0 0,-1-1-1 0 0,0 0 1 0 0,1 1 0 0 0,-1-1-1 0 0,0 1 1 0 0,0-1-1 0 0,0 1 1 0 0,-1-1 0 0 0,1 1-1 0 0,0 1 20 0 0,-1 0 16 0 0,0 0-1 0 0,0 0 0 0 0,0 0 1 0 0,0 0-1 0 0,-1 0 0 0 0,1 0 1 0 0,-1 0-1 0 0,0-1 0 0 0,0 1 1 0 0,-1 0-1 0 0,1 0 1 0 0,-1-1-1 0 0,0 1 0 0 0,0-1 1 0 0,0 0-1 0 0,0 1 0 0 0,0-1 1 0 0,-1 0-1 0 0,1 0 0 0 0,-1 0 1 0 0,-1 0-16 0 0,-26 43 97 0 0,33-43-62 0 0,-1 0 1 0 0,1-1-1 0 0,-1 1 1 0 0,1-1-1 0 0,0 0 1 0 0,0 0-1 0 0,0 0 1 0 0,0 0-1 0 0,0 0 1 0 0,0-1-1 0 0,0 1 0 0 0,1-1 1 0 0,-1 0-1 0 0,0 0 1 0 0,1 0-1 0 0,-1-1 1 0 0,1 1-1 0 0,-1-1 1 0 0,1 0-1 0 0,0 1 1 0 0,-1-2-1 0 0,1 1 1 0 0,-1 0-1 0 0,1-1 1 0 0,-1 0-1 0 0,1 0 1 0 0,1 0-36 0 0,36-8-2509 0 0,-16 0-3092 0 0,-12 3-881 0 0</inkml:trace>
  <inkml:trace contextRef="#ctx0" brushRef="#br0" timeOffset="656.185">726 65 6461 0 0,'0'0'6246'0'0,"0"0"-4275"0"0,6 8-1668 0 0,2 4 14 0 0,-1 0-1 0 0,0 1 1 0 0,0 0 0 0 0,-2 0-1 0 0,1 1 1 0 0,-2-1-1 0 0,0 1 1 0 0,0 0-1 0 0,-2 0 1 0 0,1 1-1 0 0,-2-1 1 0 0,0 0-1 0 0,-1 1 1 0 0,0-1 0 0 0,-2 13-317 0 0,0-17-16 0 0,0 0 1 0 0,-1 1 0 0 0,0-1 0 0 0,0 0 0 0 0,-1-1 0 0 0,-1 1 0 0 0,0-1 0 0 0,0 1 0 0 0,0-2 0 0 0,-1 1 0 0 0,-1 0 0 0 0,1-1 0 0 0,-1 0 0 0 0,-1-1 0 0 0,-2 2 15 0 0,5-4-365 0 0,-28 21-1001 0 0,8-14-2304 0 0,8-10-4396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2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5196 0 0,'0'0'1654'0'0,"0"0"579"0"0,0 0-569 0 0,0 0-186 0 0,0 0-153 0 0,0 0-292 0 0,0 0-568 0 0,0 0-320 0 0,-3 2 80 0 0,-3 8-32 0 0,0 0 0 0 0,0 0 0 0 0,1 1 0 0 0,1 0 0 0 0,0 0 0 0 0,0 0 1 0 0,1 1-1 0 0,0-1 0 0 0,1 1 0 0 0,0-1 0 0 0,1 1 0 0 0,0 7-193 0 0,-2 3 179 0 0,0 1-81 0 0,-1-10-27 0 0,0-1 1 0 0,1 1-1 0 0,0 0 0 0 0,1 0 0 0 0,1 0 1 0 0,0 0-1 0 0,1 1 0 0 0,0-1 0 0 0,1 0 1 0 0,0 0-1 0 0,1 0 0 0 0,1 0 0 0 0,0 0 1 0 0,1 0-1 0 0,0-1 0 0 0,1 0 0 0 0,0 1 1 0 0,1-2-1 0 0,1 1 0 0 0,-1-1 0 0 0,9 10-71 0 0,0-16-2288 0 0,-8-8-2970 0 0,3-9-4696 0 0</inkml:trace>
  <inkml:trace contextRef="#ctx0" brushRef="#br0" timeOffset="453.082">244 170 2964 0 0,'0'0'7041'0'0,"0"0"-3870"0"0,0 0-2045 0 0,0 0-516 0 0,0 0 42 0 0,0 0-50 0 0,8 0-597 0 0,-1 1-4 0 0,-1-1-1 0 0,0 1 1 0 0,1 1 0 0 0,-1-1-1 0 0,0 1 1 0 0,0 0 0 0 0,0 0 0 0 0,0 1-1 0 0,0 0 1 0 0,-1 0 0 0 0,1 0-1 0 0,-1 1 1 0 0,0-1 0 0 0,0 1 0 0 0,0 1-1 0 0,0-1 1 0 0,-1 1 0 0 0,0-1-1 0 0,0 1 1 0 0,0 1 0 0 0,-1-1 0 0 0,1 0-1 0 0,-1 1 1 0 0,0 0 0 0 0,-1-1-1 0 0,1 1 1 0 0,-1 1-1 0 0,-3-5 27 0 0,0 1 0 0 0,-1-1 0 0 0,1 0 0 0 0,0 0 0 0 0,-1 0 0 0 0,1 0 0 0 0,-1 0 0 0 0,0 0 0 0 0,0 0 0 0 0,1 0 0 0 0,-1-1 0 0 0,0 1 0 0 0,-1-1 0 0 0,1 0 0 0 0,0 1 0 0 0,0-1 0 0 0,-1 0 0 0 0,1 0 0 0 0,0 0 0 0 0,-1-1 0 0 0,1 1-1 0 0,-1 0 1 0 0,1-1 0 0 0,-1 0 0 0 0,1 0 0 0 0,-1 1 0 0 0,0-1 0 0 0,1-1 0 0 0,-1 1 0 0 0,1 0 0 0 0,-2-1-27 0 0,9 3-61 0 0,0-1 91 0 0,1 0 0 0 0,-1 0 0 0 0,1 1-1 0 0,-1-1 1 0 0,1 1 0 0 0,-1 1 0 0 0,0-1 0 0 0,0 1 0 0 0,0 0 0 0 0,0 0 0 0 0,0 0 0 0 0,-1 1-1 0 0,0 0 1 0 0,1 0 0 0 0,-1 0 0 0 0,-1 0 0 0 0,1 0 0 0 0,-1 1 0 0 0,1 0 0 0 0,-1 0 0 0 0,-1 0-1 0 0,1 0 1 0 0,-1 0 0 0 0,0 0 0 0 0,0 1 0 0 0,0-1 0 0 0,-1 1 0 0 0,0-1 0 0 0,1 5-30 0 0,-3-8 41 0 0,1 0 1 0 0,-1 0-1 0 0,0 1 0 0 0,0-1 1 0 0,0 0-1 0 0,0 0 1 0 0,0 0-1 0 0,-1 0 1 0 0,1 0-1 0 0,0 0 1 0 0,-1 0-1 0 0,0-1 1 0 0,1 1-1 0 0,-1 0 1 0 0,0-1-1 0 0,0 1 1 0 0,0-1-1 0 0,0 0 0 0 0,0 0 1 0 0,0 0-1 0 0,0 0 1 0 0,0 0-1 0 0,-1 0 1 0 0,1 0-1 0 0,0-1 1 0 0,-1 1-1 0 0,1-1 1 0 0,0 1-1 0 0,-1-1 1 0 0,1 0-1 0 0,0 0 1 0 0,-1 0-1 0 0,0-1-41 0 0,-50-7-2932 0 0,45 2-1704 0 0,5-7-5048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39:23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128 232 10437 0 0,'0'0'5648'0'0,"0"0"-5319"0"0,0 0 183 0 0,0 0 148 0 0,0 0 132 0 0,0 0-324 0 0,0 0-160 0 0,0 0-124 0 0,-46 10-172 0 0,31-9 0 0 0,-1 1-12 0 0,-1-2-464 0 0,4 0-560 0 0,1 0-380 0 0,5-3-1693 0 0,5-8-4759 0 0</inkml:trace>
  <inkml:trace contextRef="#ctx0" brushRef="#br0" timeOffset="171.862">162 132 9701 0 0,'0'0'4488'0'0,"0"0"-3980"0"0,0 0 576 0 0,0 0-203 0 0,0 0-273 0 0,0 0-360 0 0,-38-8-112 0 0,21 8-136 0 0,-2 0-12 0 0,2 0-496 0 0,1 0-673 0 0,3 0-951 0 0,3 0-3168 0 0,4-3-3221 0 0</inkml:trace>
  <inkml:trace contextRef="#ctx0" brushRef="#br0" timeOffset="328.094">321 66 13981 0 0,'0'0'1522'0'0,"0"0"-1054"0"0,0 0-29 0 0,0 0 213 0 0,0 0-391 0 0,0 0-461 0 0,0 0-117 0 0,0 0 34 0 0,5 0 168 0 0,4 1 208 0 0,-1 1 0 0 0,0 0 0 0 0,0 0 0 0 0,0 1 0 0 0,0 0 0 0 0,0 1 0 0 0,-1-1 0 0 0,1 2 0 0 0,-1-1 1 0 0,0 1-1 0 0,0 0 0 0 0,-1 0 0 0 0,0 1 0 0 0,2 1-93 0 0,-6-6 38 0 0,0 1 0 0 0,0 0 0 0 0,0 0 1 0 0,0 1-1 0 0,-1-1 0 0 0,1 0 0 0 0,0 1 1 0 0,-1-1-1 0 0,0 1 0 0 0,1-1 0 0 0,-1 1 1 0 0,0-1-1 0 0,0 1 0 0 0,-1 0 0 0 0,1 0 1 0 0,-1-1-1 0 0,1 1 0 0 0,-1 0 0 0 0,0 0 1 0 0,0 0-1 0 0,0 0 0 0 0,0 0 0 0 0,-1-1 1 0 0,1 1-1 0 0,-1 0 0 0 0,1 0 0 0 0,-1-1 1 0 0,0 1-1 0 0,0 0 0 0 0,0-1 1 0 0,-1 1-1 0 0,1-1 0 0 0,-1 1 0 0 0,1-1 1 0 0,-1 0-1 0 0,0 1 0 0 0,0-1 0 0 0,0 0 1 0 0,0 0-1 0 0,0-1 0 0 0,0 1 0 0 0,-1 0 1 0 0,1-1-1 0 0,-1 1-38 0 0,-23 13-741 0 0,7-11-3451 0 0,15-6-2074 0 0,3-10-1929 0 0</inkml:trace>
  <inkml:trace contextRef="#ctx0" brushRef="#br0" timeOffset="484.324">526 95 3420 0 0,'0'0'10085'0'0,"0"0"-7358"0"0,0 0-2359 0 0,0 0-82 0 0,0 0 288 0 0,0 0-39 0 0,-1 7-48 0 0,-37 118-122 0 0,66-100-3310 0 0,1-25-4184 0 0,-6-5-1212 0 0</inkml:trace>
  <inkml:trace contextRef="#ctx0" brushRef="#br0" timeOffset="828.039">723 14 3240 0 0,'0'0'9141'0'0,"0"0"-6715"0"0,0 0-2096 0 0,0 0 113 0 0,0 0 194 0 0,0 0-356 0 0,0 0-438 0 0,0 0-200 0 0,6-3 105 0 0,-4 1 271 0 0,0 1 1 0 0,-1 0-1 0 0,1 0 1 0 0,0 0-1 0 0,0 1 0 0 0,0-1 1 0 0,0 0-1 0 0,0 1 0 0 0,0-1 1 0 0,0 1-1 0 0,0-1 0 0 0,0 1 1 0 0,0 0-1 0 0,0 0 0 0 0,0 0 1 0 0,0 0-1 0 0,0 0 0 0 0,0 1 1 0 0,0-1-1 0 0,0 0 1 0 0,0 1-1 0 0,0 0 0 0 0,0-1 1 0 0,0 1-1 0 0,0 0 0 0 0,-1 0 1 0 0,1 0-1 0 0,0 0 0 0 0,-1 1 1 0 0,1-1-1 0 0,0 0 0 0 0,-1 1 1 0 0,0-1-1 0 0,1 1 0 0 0,-1-1 1 0 0,1 1-20 0 0,-59 47-1962 0 0,116-14 3333 0 0,-7 9 1505 0 0,-51-43-2850 0 0,-1 1 0 0 0,1-1 1 0 0,-1 0-1 0 0,1 0 0 0 0,-1 0 0 0 0,0 1 0 0 0,0-1 0 0 0,0 0 0 0 0,1 0 1 0 0,-1 1-1 0 0,0-1 0 0 0,0 0 0 0 0,-1 0 0 0 0,1 1 0 0 0,0-1 1 0 0,0 0-1 0 0,-1 0 0 0 0,1 1 0 0 0,-1-1 0 0 0,1 0 0 0 0,-1 0 0 0 0,1 0 1 0 0,-1 0-1 0 0,0 0 0 0 0,1 0 0 0 0,-1 0 0 0 0,0 0 0 0 0,0 0 0 0 0,0 0 1 0 0,0 0-1 0 0,0 0 0 0 0,0 0 0 0 0,0-1 0 0 0,0 1 0 0 0,0 0 1 0 0,0-1-1 0 0,0 1 0 0 0,0-1 0 0 0,-1 1 0 0 0,1-1 0 0 0,0 0 0 0 0,0 1 1 0 0,-1-1-1 0 0,1 0 0 0 0,0 0 0 0 0,0 0 0 0 0,-1 0 0 0 0,1 0 1 0 0,0 0-1 0 0,0 0 0 0 0,-1-1-26 0 0,-60 10-176 0 0,22-12-5323 0 0,33 0-1241 0 0</inkml:trace>
  <inkml:trace contextRef="#ctx0" brushRef="#br0" timeOffset="1088.024">1188 256 13461 0 0,'0'0'2957'0'0,"0"0"-2957"0"0,0 0 12 0 0,0 0 700 0 0,-43 0 56 0 0,21 0-432 0 0,-3 0-264 0 0,3 0-72 0 0,-1-1-628 0 0,0-2-392 0 0,4-2-605 0 0,7 0-3767 0 0,4-9-4145 0 0</inkml:trace>
  <inkml:trace contextRef="#ctx0" brushRef="#br0" timeOffset="1337.999">1303 166 14673 0 0,'0'0'5085'0'0,"0"0"-5073"0"0,27 51 148 0 0,-26-30 340 0 0,-1 5 132 0 0,-4 1-352 0 0,-5 1-168 0 0,-2 2-112 0 0,-2-2-60 0 0,1-1-1380 0 0,4-8-1272 0 0,8-3-11506 0 0</inkml:trace>
  <inkml:trace contextRef="#ctx0" brushRef="#br0" timeOffset="37870.825">1119 341 340 0 0,'0'0'964'0'0,"0"0"-964"0"0,0 0-312 0 0,0 0-132 0 0</inkml:trace>
  <inkml:trace contextRef="#ctx0" brushRef="#br0" timeOffset="38120.719">900 404 1816 0 0,'34'-1'276'0'0,"-7"-4"-552"0"0,-6 2-296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5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 4476 0 0,'0'0'5388'0'0,"0"0"-3330"0"0,0 0-1109 0 0,0 0 191 0 0,0 0 103 0 0,0 0-239 0 0,0 0-304 0 0,0 0-195 0 0,3-5-186 0 0,-1 3-337 0 0,-1 0 0 0 0,0 1-1 0 0,1-1 1 0 0,-1 1 0 0 0,1-1-1 0 0,0 1 1 0 0,-1-1-1 0 0,1 1 1 0 0,0 0 0 0 0,0 0-1 0 0,0 0 1 0 0,0 0 0 0 0,0 0-1 0 0,0 0 1 0 0,0 1 0 0 0,0-1-1 0 0,0 1 1 0 0,0-1-1 0 0,0 1 1 0 0,1 0 0 0 0,-1 0-1 0 0,0 0 1 0 0,0 0 0 0 0,0 0-1 0 0,0 0 1 0 0,1 1 0 0 0,-1-1-1 0 0,0 1 1 0 0,0-1 0 0 0,0 1-1 0 0,0 0 1 0 0,0 0-1 0 0,0 0 1 0 0,0 0 0 0 0,0 0-1 0 0,-1 0 1 0 0,1 1 0 0 0,0-1-1 0 0,-1 0 1 0 0,1 1 0 0 0,0 0 18 0 0,1-2 5 0 0,1 1 1 0 0,-1 0 0 0 0,1 0 0 0 0,0 0 0 0 0,-1 1 0 0 0,0-1-1 0 0,1 1 1 0 0,-1 0 0 0 0,0-1 0 0 0,0 2 0 0 0,0-1 0 0 0,0 0-1 0 0,0 0 1 0 0,-1 1 0 0 0,1 0 0 0 0,-1-1 0 0 0,1 1 0 0 0,-1 0-1 0 0,0 0 1 0 0,0 1 0 0 0,0-1 0 0 0,-1 0 0 0 0,1 1 0 0 0,-1-1-1 0 0,0 0 1 0 0,0 1 0 0 0,0 0 0 0 0,0-1 0 0 0,-1 1 0 0 0,1 0-1 0 0,-1-1 1 0 0,0 1 0 0 0,0 0 0 0 0,0-1 0 0 0,-1 1 0 0 0,1 0-1 0 0,-1-1 1 0 0,0 1 0 0 0,0-1 0 0 0,0 1 0 0 0,0-1 0 0 0,-1 1-1 0 0,0-1 1 0 0,-1 3-6 0 0,-90 95 1276 0 0,95-98-1202 0 0,-1 1 1 0 0,1-1-1 0 0,0 0 0 0 0,0 0 0 0 0,0 0 0 0 0,1 0 0 0 0,-1 0 0 0 0,1 0 1 0 0,0-1-1 0 0,-1 1 0 0 0,1-1 0 0 0,0 0 0 0 0,0 0 0 0 0,1 0 0 0 0,-1 0 0 0 0,0 0 1 0 0,1-1-1 0 0,-1 1 0 0 0,1-1 0 0 0,-1 0 0 0 0,1 0 0 0 0,0-1 0 0 0,-1 1 1 0 0,1-1-1 0 0,0 1 0 0 0,-1-1 0 0 0,1 0 0 0 0,3-1-74 0 0,-1 2-11 0 0,125 8-1546 0 0,-129-12-5319 0 0,-2 0 2925 0 0,0-8-4292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5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3800 0 0,'0'0'10237'0'0,"0"0"-7943"0"0,0 8-1835 0 0,-11 77 2018 0 0,1 65-1651 0 0,18-134-2521 0 0,2-9-3162 0 0,3-8-4484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5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0 138 5489 0 0,'0'0'8037'0'0,"0"0"-6048"0"0,0 0-1752 0 0,0 0 148 0 0,0 0-104 0 0,0 0-230 0 0,7-1-389 0 0,0 1 353 0 0,0 1 0 0 0,-1 0-1 0 0,1 0 1 0 0,0 0-1 0 0,-1 1 1 0 0,1 0-1 0 0,0 0 1 0 0,-1 1-1 0 0,0 0 1 0 0,0 0-1 0 0,0 0 1 0 0,0 1-1 0 0,0 0 1 0 0,-1 0-1 0 0,0 1 1 0 0,1-1-1 0 0,-2 1 1 0 0,3 2-15 0 0,-4-6 24 0 0,0 0 0 0 0,0 0 0 0 0,0 1 0 0 0,0 0 0 0 0,0-1 0 0 0,-1 1 1 0 0,1 0-1 0 0,-1 1 0 0 0,1-1 0 0 0,-1 0 0 0 0,1 1 0 0 0,-1-1 0 0 0,0 1 0 0 0,0 0 0 0 0,-1-1 0 0 0,1 1 1 0 0,0 0-1 0 0,-1 0 0 0 0,0 0 0 0 0,1 0 0 0 0,-1 1 0 0 0,-1-1 0 0 0,1 0 0 0 0,0 0 0 0 0,-1 1 1 0 0,1-1-1 0 0,-1 0 0 0 0,0 1 0 0 0,0-1 0 0 0,-1 0 0 0 0,1 1 0 0 0,-1-1 0 0 0,1 0 0 0 0,-1 0 0 0 0,0 1 1 0 0,0-1-1 0 0,-1 0 0 0 0,1 0 0 0 0,-1 0 0 0 0,1 0 0 0 0,-1 0 0 0 0,0-1 0 0 0,0 1 0 0 0,0-1 0 0 0,0 1 1 0 0,-1-1-25 0 0,-53 13-48 0 0,17-13-3956 0 0,31-4-1321 0 0,5-7-2748 0 0</inkml:trace>
  <inkml:trace contextRef="#ctx0" brushRef="#br0" timeOffset="249.975">288 166 4348 0 0,'0'0'5802'0'0,"0"0"-4058"0"0,-5 6-1218 0 0,-9 11 159 0 0,11-16-594 0 0,0 1 0 0 0,-1-1-1 0 0,1 1 1 0 0,1 0 0 0 0,-1 0 0 0 0,0 0 0 0 0,0 1 0 0 0,1-1-1 0 0,-1 0 1 0 0,1 1 0 0 0,0 0 0 0 0,0 0 0 0 0,0-1 0 0 0,0 1 0 0 0,0 0-1 0 0,0 1 1 0 0,1-1 0 0 0,0 0 0 0 0,0 0 0 0 0,0 1 0 0 0,0-1 0 0 0,0 1-1 0 0,0-1 1 0 0,1 1 0 0 0,0-1 0 0 0,0 1 0 0 0,0-1 0 0 0,0 1 0 0 0,0-1-1 0 0,1 1 1 0 0,-1-1 0 0 0,1 0 0 0 0,0 1 0 0 0,0-1 0 0 0,0 0 0 0 0,1 1-1 0 0,-1-1 1 0 0,1 0 0 0 0,0 0 0 0 0,0 0 0 0 0,0 0 0 0 0,0-1 0 0 0,0 1-1 0 0,0 0 1 0 0,1-1 0 0 0,0 0 0 0 0,-1 1-91 0 0,62 18-1310 0 0,-21-14-4576 0 0,-26-7-229 0 0</inkml:trace>
  <inkml:trace contextRef="#ctx0" brushRef="#br0" timeOffset="461.089">431 16 11837 0 0,'0'0'2372'0'0,"6"-3"-2054"0"0,68-9 187 0 0,-72 11-496 0 0,0 1 0 0 0,0 0 1 0 0,0 0-1 0 0,-1 0 0 0 0,1 0 0 0 0,0 1 0 0 0,0-1 0 0 0,-1 0 0 0 0,1 1 1 0 0,0-1-1 0 0,0 1 0 0 0,-1 0 0 0 0,1-1 0 0 0,0 1 0 0 0,-1 0 0 0 0,1 0 1 0 0,-1 0-1 0 0,1 0 0 0 0,-1 0 0 0 0,0 0 0 0 0,1 1 0 0 0,-1-1 0 0 0,0 0 1 0 0,0 1-1 0 0,0-1 0 0 0,0 1 0 0 0,0-1 0 0 0,0 1 0 0 0,0 0 0 0 0,-1-1 1 0 0,1 1-1 0 0,-1 0 0 0 0,1-1 0 0 0,-1 1 0 0 0,1 0 0 0 0,-1 0 0 0 0,0 0 1 0 0,0-1-1 0 0,0 1 0 0 0,0 0 0 0 0,0 0 0 0 0,0 0 0 0 0,-1-1 0 0 0,1 1 1 0 0,0 0-1 0 0,-1 0-9 0 0,-60 67 1036 0 0,15-27-643 0 0,46-40-336 0 0,1 0 1 0 0,0 0-1 0 0,0 0 1 0 0,0 0-1 0 0,0 0 1 0 0,0 0 0 0 0,1 0-1 0 0,-1 0 1 0 0,0 0-1 0 0,1-1 1 0 0,0 1 0 0 0,-1 0-1 0 0,1-1 1 0 0,0 1-1 0 0,0-1 1 0 0,0 0-1 0 0,0 0 1 0 0,0 0 0 0 0,0 0-1 0 0,0 0 1 0 0,0 0-1 0 0,0 0 1 0 0,1-1 0 0 0,-1 1-1 0 0,0-1 1 0 0,0 1-1 0 0,1-1 1 0 0,-1 0-1 0 0,0 0 1 0 0,0 0 0 0 0,1 0-1 0 0,-1-1 1 0 0,0 1-1 0 0,1-1 1 0 0,0 1-58 0 0,-3 0-5 0 0,16 1-225 0 0,63 3 638 0 0,-32-12-6645 0 0,-42 5-951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0:08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19 4652 0 0,'0'0'5235'0'0,"0"0"-2818"0"0,0 0-889 0 0,0 0-94 0 0,0 0-635 0 0,0 0-460 0 0,-4 6 85 0 0,-6 12-159 0 0,1 1-1 0 0,0-1 1 0 0,2 1 0 0 0,0 1-1 0 0,1 0 1 0 0,1-1-1 0 0,1 2 1 0 0,0-1 0 0 0,2 0-1 0 0,0 1 1 0 0,2-1-1 0 0,0 1 1 0 0,1-1 0 0 0,3 14-265 0 0,23 36 17 0 0,-7-52-4216 0 0,-16-19-863 0 0,0-8-4215 0 0</inkml:trace>
  <inkml:trace contextRef="#ctx0" brushRef="#br0" timeOffset="234.347">168 201 8081 0 0,'0'0'4800'0'0,"0"0"-3445"0"0,0 0-1229 0 0,0 0 30 0 0,0 0 317 0 0,0 0-17 0 0,6-4-173 0 0,-4 3-249 0 0,0-1-41 0 0,-1 1 0 0 0,1-1 0 0 0,0 1 0 0 0,-1 0-1 0 0,1 0 1 0 0,0 0 0 0 0,0 0 0 0 0,0 0 0 0 0,0 0 0 0 0,0 1 0 0 0,0-1 0 0 0,0 1 0 0 0,0-1 0 0 0,0 1-1 0 0,0 0 1 0 0,0 0 0 0 0,0-1 0 0 0,0 2 0 0 0,0-1 0 0 0,0 0 0 0 0,0 0 0 0 0,0 1 0 0 0,0-1 0 0 0,0 1-1 0 0,0-1 1 0 0,0 1 0 0 0,0 0 0 0 0,0 0 0 0 0,0 0 0 0 0,0 0 0 0 0,-1 0 0 0 0,1 0 0 0 0,0 1 0 0 0,-1-1-1 0 0,2 1 8 0 0,1 0 35 0 0,-1 1-1 0 0,1-1 1 0 0,-1 0-1 0 0,1 1 0 0 0,-1-1 1 0 0,0 1-1 0 0,0 0 1 0 0,0 0-1 0 0,-1 1 1 0 0,1-1-1 0 0,-1 0 0 0 0,1 1 1 0 0,-1 0-1 0 0,0-1 1 0 0,-1 1-1 0 0,1 0 0 0 0,0 0 1 0 0,-1 0-1 0 0,0 0 1 0 0,0 0-1 0 0,0 0 1 0 0,-1 0-1 0 0,0 1 0 0 0,1-1 1 0 0,-1 0-1 0 0,-1 0 1 0 0,1 0-1 0 0,0 1 0 0 0,-1-1 1 0 0,0 0-1 0 0,0 0 1 0 0,0 0-1 0 0,-1 0 1 0 0,0 0-1 0 0,1 0 0 0 0,-1-1 1 0 0,0 1-1 0 0,-1 0 1 0 0,1-1-1 0 0,-1 0 0 0 0,1 1 1 0 0,-1-1-1 0 0,0 0 1 0 0,0-1-1 0 0,0 1 1 0 0,-1 0-1 0 0,1-1-34 0 0,-45 13-204 0 0,28-13-5279 0 0,20-2-174 0 0</inkml:trace>
  <inkml:trace contextRef="#ctx0" brushRef="#br0" timeOffset="421.83">387 235 8717 0 0,'0'0'3309'0'0,"0"0"-2139"0"0,-3 6-169 0 0,-11 25 226 0 0,-13 64 1415 0 0,70-41-4532 0 0,-17-44-4704 0 0,-8-9-1100 0 0</inkml:trace>
  <inkml:trace contextRef="#ctx0" brushRef="#br0" timeOffset="953.196">594 10 5396 0 0,'0'0'1194'0'0,"0"0"2629"0"0,0 0-1984 0 0,0 0-1134 0 0,0 0 18 0 0,0 0 156 0 0,0 0-339 0 0,6 0-731 0 0,-2 0 210 0 0,1 0-1 0 0,0 0 1 0 0,-1 0 0 0 0,1 1-1 0 0,0 0 1 0 0,0 0 0 0 0,-1 0-1 0 0,1 0 1 0 0,-1 1 0 0 0,1-1-1 0 0,-1 1 1 0 0,0 0 0 0 0,0 1-1 0 0,0-1 1 0 0,0 1 0 0 0,0 0-1 0 0,0 0 1 0 0,-1 0 0 0 0,1 0-1 0 0,-1 0 1 0 0,0 1 0 0 0,0 0-1 0 0,0 0 1 0 0,-1 0 0 0 0,1 0-1 0 0,0 1-18 0 0,-4-3 21 0 0,0 0 0 0 0,1 0 0 0 0,-1 0 0 0 0,0 0 0 0 0,0 0 0 0 0,-1 0 0 0 0,1-1 0 0 0,0 1 0 0 0,0-1 0 0 0,-1 1 0 0 0,1-1 0 0 0,-1 1 0 0 0,0-1 0 0 0,1 0 0 0 0,-1 1 0 0 0,0-1 0 0 0,0 0 0 0 0,0 0 0 0 0,0-1 0 0 0,1 1 0 0 0,-1 0 0 0 0,0 0 0 0 0,-1-1 0 0 0,1 0 0 0 0,0 1 0 0 0,0-1 0 0 0,0 0 0 0 0,0 0 0 0 0,0 0 0 0 0,0 0 0 0 0,0 0 0 0 0,0-1 0 0 0,0 1 0 0 0,0 0 0 0 0,-2-2-21 0 0,-9 4 603 0 0,41 14-698 0 0,-26-16 118 0 0,0 0 1 0 0,1 0-1 0 0,-1 1 1 0 0,0-1-1 0 0,1 1 1 0 0,-1-1-1 0 0,0 1 1 0 0,0 0-1 0 0,0 0 1 0 0,1 0-1 0 0,-1 0 1 0 0,0 1-1 0 0,-1-1 1 0 0,1 0-1 0 0,0 1 1 0 0,0-1-1 0 0,0 1 1 0 0,-1 0-1 0 0,1 0 1 0 0,-1-1 0 0 0,0 1-1 0 0,1 0 1 0 0,-1 0-1 0 0,0 0 1 0 0,0 1-1 0 0,0-1 1 0 0,0 0-1 0 0,-1 0 1 0 0,1 0-1 0 0,-1 1 1 0 0,1-1-1 0 0,-1 0 1 0 0,0 1-1 0 0,0-1 1 0 0,0 0-1 0 0,0 1 1 0 0,0-1-1 0 0,0 0 1 0 0,-1 1-1 0 0,1-1 1 0 0,-1 0-1 0 0,1 0 1 0 0,-1 1 0 0 0,0-1-1 0 0,0 0 1 0 0,0 0-1 0 0,0 0 1 0 0,-1 0-1 0 0,1 0 1 0 0,0 0-1 0 0,-1 0 1 0 0,1-1-1 0 0,-1 1 1 0 0,0 0-1 0 0,0-1 1 0 0,1 1-1 0 0,-1-1 1 0 0,0 0-1 0 0,0 0 1 0 0,0 0-1 0 0,-1 0 1 0 0,1 0-1 0 0,0 0 1 0 0,-1 0-24 0 0,-69 4-86 0 0,47-7-2975 0 0,5-2-4425 0 0,13 0-22 0 0</inkml:trace>
  <inkml:trace contextRef="#ctx0" brushRef="#br0" timeOffset="1171.924">981 446 4272 0 0,'0'0'7689'0'0,"0"0"-7677"0"0,0 0 832 0 0,0 0 924 0 0,-48-1-292 0 0,29-4-699 0 0,-4 0-341 0 0,2 0-248 0 0,-4-1-180 0 0,4 1-4 0 0,5 1-4 0 0,-1 0-8 0 0,5 1-464 0 0,1 1-177 0 0,6 0-335 0 0,5-2-852 0 0,0 2-2272 0 0,8-5-3421 0 0</inkml:trace>
  <inkml:trace contextRef="#ctx0" brushRef="#br0" timeOffset="1390.658">1068 358 12881 0 0,'1'7'1906'0'0,"2"196"2250"0"0,5-198-7950 0 0,0-14-4038 0 0,1-8 515 0 0</inkml:trace>
  <inkml:trace contextRef="#ctx0" brushRef="#br0" timeOffset="1656.255">1317 239 8037 0 0,'0'0'4481'0'0,"5"5"-3519"0"0,6 6-594 0 0,-1 1 0 0 0,-1-1 0 0 0,0 2 1 0 0,0-1-1 0 0,-1 1 0 0 0,-1 1 0 0 0,0-1 0 0 0,-1 1 1 0 0,-1 1-1 0 0,0-1 0 0 0,-1 1 0 0 0,0-1 0 0 0,-1 1 1 0 0,0 9-369 0 0,-2-15 24 0 0,0-1 0 0 0,-1 0 0 0 0,0 0 0 0 0,-1 0 0 0 0,0 1 0 0 0,0-1 0 0 0,-1 0 1 0 0,0 0-1 0 0,0 0 0 0 0,-1-1 0 0 0,0 1 0 0 0,0 0 0 0 0,-1-1 0 0 0,0 0 0 0 0,0 0 0 0 0,0 0 1 0 0,-1 0-1 0 0,0-1 0 0 0,-1 0 0 0 0,0 0 0 0 0,0 0 0 0 0,0-1 0 0 0,0 0 0 0 0,-1 0 0 0 0,0 0 1 0 0,0-1-1 0 0,0 0 0 0 0,-6 2-24 0 0,-39 11-3018 0 0,32-19-3933 0 0,10-6-2230 0 0</inkml:trace>
  <inkml:trace contextRef="#ctx0" brushRef="#br0" timeOffset="1984.34">1689 1 10305 0 0,'0'0'5192'0'0,"0"0"-4285"0"0,-5 7-1045 0 0,-8 15 283 0 0,1-1-1 0 0,0 2 1 0 0,2 0-1 0 0,0 0 0 0 0,2 0 1 0 0,0 1-1 0 0,2 1 1 0 0,0-1-1 0 0,0 18-144 0 0,6-38 76 0 0,1 0-1 0 0,-1 0 0 0 0,1 0 1 0 0,0 0-1 0 0,0 0 0 0 0,1 0 1 0 0,-1 0-1 0 0,1 0 0 0 0,0-1 1 0 0,0 1-1 0 0,0-1 0 0 0,0 1 1 0 0,1-1-1 0 0,0 0 0 0 0,-1 0 1 0 0,1 0-1 0 0,0 0 0 0 0,0 0 1 0 0,1-1-1 0 0,-1 1 0 0 0,0-1 1 0 0,1 0-1 0 0,0 0 0 0 0,-1 0 1 0 0,1 0-1 0 0,0-1 0 0 0,0 0 1 0 0,0 0-1 0 0,0 0 0 0 0,0 0 1 0 0,0 0-1 0 0,0-1 0 0 0,0 0 1 0 0,1 0-1 0 0,-1 0 0 0 0,0 0 1 0 0,0 0-1 0 0,0-1 1 0 0,0 0-1 0 0,0 0 0 0 0,0 0 1 0 0,0-1-1 0 0,0 1 0 0 0,1-2-75 0 0,-3 2-19 0 0,-1-1 1 0 0,0 0-1 0 0,0 0 0 0 0,1 0 0 0 0,-1 0 1 0 0,0 0-1 0 0,-1-1 0 0 0,1 1 0 0 0,0 0 1 0 0,-1 0-1 0 0,1 0 0 0 0,-1-1 0 0 0,0 1 1 0 0,0 0-1 0 0,0-1 0 0 0,0 1 0 0 0,0 0 1 0 0,0 0-1 0 0,0-1 0 0 0,-1 1 0 0 0,1 0 1 0 0,-1 0-1 0 0,0-1 0 0 0,0 1 0 0 0,0 0 1 0 0,0 0-1 0 0,0 0 0 0 0,0 0 0 0 0,0 0 1 0 0,0 0-1 0 0,-1 1 0 0 0,1-1 0 0 0,-1 0 1 0 0,0 1-1 0 0,1-1 0 0 0,-1 1 0 0 0,0-1 1 0 0,0 1-1 0 0,0 0 0 0 0,0 0 0 0 0,0 0 1 0 0,0 0-1 0 0,0 0 0 0 0,0 0 0 0 0,-1 1 1 0 0,1-1-1 0 0,0 1 0 0 0,0-1 0 0 0,-1 1 0 0 0,1 0 1 0 0,0 0-1 0 0,-1 0 0 0 0,1 0 0 0 0,-1 0 19 0 0,-72 10-2727 0 0,50-4-237 0 0,-6-1-4312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05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12 140 8445 0 0,'0'0'1440'0'0,"0"0"-842"0"0,0 0 82 0 0,0 0 213 0 0,0 0 26 0 0,0 0-383 0 0,0 0-218 0 0,0 0-61 0 0,0 0-72 0 0,6 2-35 0 0,-3-1-136 0 0,0 0-1 0 0,0 0 1 0 0,0 0-1 0 0,1-1 0 0 0,-1 1 1 0 0,0-1-1 0 0,0 0 1 0 0,0 0-1 0 0,0 0 1 0 0,1-1-1 0 0,-1 1 0 0 0,0-1 1 0 0,0 1-1 0 0,0-1 1 0 0,0 0-1 0 0,0 0 1 0 0,0-1-1 0 0,0 1 0 0 0,-1-1 1 0 0,1 1-1 0 0,0-1 1 0 0,-1 0-1 0 0,1 0 1 0 0,-1 0-1 0 0,0 0 0 0 0,1 0 1 0 0,-1-1-1 0 0,0 1 1 0 0,0-1-1 0 0,-1 1 1 0 0,1-1-1 0 0,0 0 0 0 0,-1 1 1 0 0,0-1-1 0 0,1 0 1 0 0,-1-2-14 0 0,0 2 9 0 0,0 0 0 0 0,-1 0 0 0 0,1-1 0 0 0,-1 1 0 0 0,0 0 1 0 0,0 0-1 0 0,0 0 0 0 0,0 0 0 0 0,0-1 0 0 0,-1 1 0 0 0,1 0 1 0 0,-1 0-1 0 0,0 0 0 0 0,0 0 0 0 0,0 0 0 0 0,0 0 0 0 0,-1 0 1 0 0,1 1-1 0 0,-1-1 0 0 0,0 0 0 0 0,0 1 0 0 0,0-1 0 0 0,0 1 0 0 0,0 0 1 0 0,0-1-1 0 0,-1 1 0 0 0,1 0 0 0 0,-1 0 0 0 0,1 1 0 0 0,-1-1 1 0 0,0 1-1 0 0,0-1 0 0 0,1 1 0 0 0,-1 0 0 0 0,0 0 0 0 0,0 0 0 0 0,-1 0 1 0 0,1 0-1 0 0,0 1 0 0 0,0 0 0 0 0,0-1 0 0 0,0 1 0 0 0,0 0 1 0 0,-1 1-1 0 0,-1-1-9 0 0,2 3-12 0 0,0-1 0 0 0,1 0 0 0 0,-1 1 0 0 0,1 0 0 0 0,0-1 1 0 0,0 1-1 0 0,0 0 0 0 0,0 0 0 0 0,0 0 0 0 0,1 0 0 0 0,-1 1 1 0 0,1-1-1 0 0,0 0 0 0 0,0 1 0 0 0,0-1 0 0 0,0 1 0 0 0,1-1 0 0 0,-1 1 1 0 0,1-1-1 0 0,0 1 0 0 0,0-1 0 0 0,0 1 0 0 0,1-1 0 0 0,-1 1 0 0 0,1-1 1 0 0,0 1-1 0 0,0-1 0 0 0,0 0 0 0 0,1 2 12 0 0,20 29-4742 0 0,-14-29 512 0 0</inkml:trace>
  <inkml:trace contextRef="#ctx0" brushRef="#br0" timeOffset="250.559">216 159 11429 0 0,'0'0'2264'0'0,"0"0"-1944"0"0,0 0-92 0 0,0 0 492 0 0,0 0 604 0 0,0 0-635 0 0,0 0-629 0 0,0 0-60 0 0,0 0-272 0 0,0 0-925 0 0,4 3-495 0 0,-1-3-892 0 0,-2 0-1372 0 0,8-2-3377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41:20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4681 4809 1004 0 0,'0'0'251'0'0,"0"0"57"0"0,0 0 2 0 0,0 0-9 0 0,0 0 309 0 0,0 0 746 0 0,-1 6-565 0 0,-1-2-659 0 0,1 0 0 0 0,-1 0 0 0 0,0-1 0 0 0,0 1-1 0 0,0 0 1 0 0,-1-1 0 0 0,1 1 0 0 0,-1-1 0 0 0,0 0 0 0 0,1 0 0 0 0,-2 0-1 0 0,1 0 1 0 0,0-1 0 0 0,0 1 0 0 0,-1-1 0 0 0,0 0 0 0 0,1 0-1 0 0,-1 0 1 0 0,0 0 0 0 0,0 0 0 0 0,-4 0-132 0 0,-45 11 108 0 0,0-2 1 0 0,-1-2-1 0 0,0-3 1 0 0,0-2-1 0 0,0-2 0 0 0,-37-5-108 0 0,27 3 75 0 0,36 0-7 0 0,1-1 0 0 0,-1-1 0 0 0,1-2 0 0 0,0-1-1 0 0,0-1 1 0 0,1-1 0 0 0,-16-6-68 0 0,34 10-3 0 0,1 0 0 0 0,-1 0 0 0 0,1-1 1 0 0,0 1-1 0 0,0-2 0 0 0,1 1 0 0 0,-1-1 0 0 0,1 0 0 0 0,0 0 1 0 0,0 0-1 0 0,1-1 0 0 0,0 0 0 0 0,-1 0 0 0 0,2-1 0 0 0,-1 0 1 0 0,1 1-1 0 0,0-1 0 0 0,1-1 0 0 0,0 1 0 0 0,0 0 0 0 0,0-1 1 0 0,1 1-1 0 0,0-1 0 0 0,0 0 0 0 0,1 0 0 0 0,0 0 0 0 0,1-8 3 0 0,-2-1-111 0 0,1-1-1 0 0,1 0 1 0 0,0 0-1 0 0,2 0 0 0 0,0 1 1 0 0,1-1-1 0 0,0 1 0 0 0,2-1 1 0 0,0 1-1 0 0,1 1 0 0 0,0-1 1 0 0,2 1-1 0 0,0 0 1 0 0,0 0-1 0 0,2 1 0 0 0,0 0 1 0 0,1 1-1 0 0,0 0 0 0 0,1 1 1 0 0,0 0-1 0 0,1 1 0 0 0,1 0 1 0 0,0 1-1 0 0,0 1 1 0 0,11-6 111 0 0,9 0-29 0 0,1 1 0 0 0,0 2 1 0 0,1 2-1 0 0,0 1 1 0 0,1 1-1 0 0,0 2 1 0 0,22 0 28 0 0,-39 7 21 0 0,0 0 1 0 0,1 1 0 0 0,-1 1 0 0 0,0 2 0 0 0,-1-1-1 0 0,1 2 1 0 0,0 1 0 0 0,-1 0 0 0 0,0 2 0 0 0,-1 0 0 0 0,0 1-1 0 0,0 0 1 0 0,-1 2 0 0 0,0 0 0 0 0,-1 1 0 0 0,0 1-1 0 0,-1 0 1 0 0,0 1 0 0 0,-1 1 0 0 0,-1 0 0 0 0,0 1 0 0 0,-1 0-1 0 0,-1 1 1 0 0,0 0 0 0 0,-2 1 0 0 0,0 0 0 0 0,-1 0-1 0 0,0 1 1 0 0,-1 2-22 0 0,-4-12 51 0 0,0 1-1 0 0,0 0 1 0 0,-1 0 0 0 0,-1 0-1 0 0,0 1 1 0 0,0-1-1 0 0,-1 0 1 0 0,0 1-1 0 0,0-1 1 0 0,-1 0 0 0 0,-1 0-1 0 0,0 0 1 0 0,0 0-1 0 0,-1 0 1 0 0,0 0-1 0 0,-1 0 1 0 0,0-1 0 0 0,-1 0-1 0 0,0 0 1 0 0,0 0-1 0 0,0 0 1 0 0,-2-1-1 0 0,1 0 1 0 0,-4 4-51 0 0,-85 57-2439 0 0,81-62-317 0 0</inkml:trace>
  <inkml:trace contextRef="#ctx0" brushRef="#br0" timeOffset="17946.171">3638 4865 7097 0 0,'0'0'2167'0'0,"0"0"-1385"0"0,0 0-636 0 0,0 0 92 0 0,0 0 230 0 0,-8 2 156 0 0,-70 22 380 0 0,-1-3 1 0 0,-1-4-1 0 0,0-4 0 0 0,-70 3-1004 0 0,-30-2 80 0 0,0-8 1 0 0,0-7-1 0 0,0-9 1 0 0,-45-13-81 0 0,91-5 28 0 0,180 33-317 0 0,31 15-478 0 0,11 3-960 0 0,-27-11-4258 0 0,-39-10-20 0 0</inkml:trace>
  <inkml:trace contextRef="#ctx0" brushRef="#br0" timeOffset="32607.318">5014 5653 4 0 0,'0'0'199'0'0,"0"0"78"0"0,0 0 73 0 0,0 0-91 0 0,0 0-117 0 0,0 0-29 0 0,0 0-4 0 0,0 0 260 0 0,28-27 2187 0 0,-22 24-2438 0 0,-1-1 1 0 0,0 0 0 0 0,0 1 0 0 0,-1-2 0 0 0,1 1-1 0 0,-1 0 1 0 0,0-1 0 0 0,0 0 0 0 0,0 0-1 0 0,-1 0 1 0 0,0-1 0 0 0,0 1 0 0 0,0-1-1 0 0,0 1 1 0 0,-1-1 0 0 0,0 0 0 0 0,0 0-1 0 0,-1 0 1 0 0,0 0 0 0 0,0 0 0 0 0,0 0-1 0 0,-1-1 1 0 0,0 1 0 0 0,0 0 0 0 0,0 0-1 0 0,-1-1 1 0 0,0 1 0 0 0,0 0 0 0 0,-1 0-1 0 0,1 0 1 0 0,-1 0 0 0 0,-1 1 0 0 0,1-1-1 0 0,-3-4-118 0 0,1-1-30 0 0,-1 0-1 0 0,0 0 0 0 0,-1 0 1 0 0,0 0-1 0 0,-1 1 0 0 0,0 0 1 0 0,-1 1-1 0 0,1-1 0 0 0,-2 1 0 0 0,1 1 1 0 0,-2 0-1 0 0,1 0 0 0 0,-1 1 1 0 0,0 0-1 0 0,0 0 0 0 0,-1 1 1 0 0,0 1-1 0 0,0 0 0 0 0,0 0 0 0 0,-1 1 1 0 0,1 0-1 0 0,-9 0 31 0 0,-31 83-365 0 0,18-29 512 0 0,29-45-152 0 0,-1-1 1 0 0,1 1 0 0 0,0 0-1 0 0,0 0 1 0 0,0 1 0 0 0,1-1-1 0 0,0 1 1 0 0,0 0 0 0 0,0 0-1 0 0,1 0 1 0 0,-1 0 0 0 0,2 0 0 0 0,-1 1-1 0 0,1-1 1 0 0,0 0 0 0 0,0 1-1 0 0,1-1 1 0 0,-1 1 0 0 0,1 0-1 0 0,1-1 1 0 0,0 1 0 0 0,0-1-1 0 0,0 0 1 0 0,0 1 0 0 0,1-1-1 0 0,0 0 1 0 0,0 0 0 0 0,2 2 4 0 0,63 80-364 0 0,-11-44-3861 0 0,-51-40 2153 0 0</inkml:trace>
  <inkml:trace contextRef="#ctx0" brushRef="#br0" timeOffset="33515.476">5007 5277 1032 0 0,'0'0'416'0'0,"0"0"-199"0"0,0 0 144 0 0,0 0 579 0 0,0 0-166 0 0,0 0-209 0 0,0 0-124 0 0,-1-5-35 0 0,0-1-303 0 0,1 0 0 0 0,0 0 0 0 0,1 1-1 0 0,-1-1 1 0 0,1 0 0 0 0,1 1 0 0 0,-1-1 0 0 0,1 0 0 0 0,0 1 0 0 0,0 0 0 0 0,0-1 0 0 0,1 1-1 0 0,-1 0 1 0 0,2 0 0 0 0,-1 1 0 0 0,0-1 0 0 0,1 1 0 0 0,1-2-103 0 0,2-2 63 0 0,0 1-1 0 0,0 0 1 0 0,1 1-1 0 0,0-1 1 0 0,0 1-1 0 0,1 1 1 0 0,-1 0-1 0 0,1 0 1 0 0,1 1 0 0 0,-1 0-1 0 0,0 0 1 0 0,1 1-1 0 0,0 0 1 0 0,0 1-1 0 0,0 0 1 0 0,0 1 0 0 0,0 0-1 0 0,0 0-62 0 0,-5 3-29 0 0,-1 0 0 0 0,1 0 1 0 0,-1 1-1 0 0,1 0 0 0 0,-1-1 0 0 0,0 1 0 0 0,0 1 0 0 0,0-1 0 0 0,0 1 1 0 0,-1-1-1 0 0,1 1 0 0 0,-1 0 0 0 0,0 0 0 0 0,0 1 0 0 0,-1-1 1 0 0,1 0-1 0 0,-1 1 0 0 0,1 3 29 0 0,10 12 3 0 0,65 98 383 0 0,-77-118-347 0 0,-1 0-1 0 0,1 0 0 0 0,-1 0 1 0 0,1 0-1 0 0,-1 0 1 0 0,1 0-1 0 0,-1 0 1 0 0,1 0-1 0 0,-1 0 1 0 0,1 0-1 0 0,0 0 1 0 0,-1 0-1 0 0,1-1 1 0 0,-1 1-1 0 0,1 0 0 0 0,-1 0 1 0 0,0-1-1 0 0,1 1 1 0 0,-1 0-1 0 0,1-1 1 0 0,-1 1-1 0 0,1-1 1 0 0,-1 1-1 0 0,0 0 1 0 0,1-1-1 0 0,-1 1 1 0 0,0-1-1 0 0,0 1 1 0 0,1-1-1 0 0,-1 1 0 0 0,0-1 1 0 0,0 1-1 0 0,0-1 1 0 0,1 1-1 0 0,-1-1 1 0 0,0 1-1 0 0,0-1 1 0 0,0 1-1 0 0,0-1 1 0 0,0 1-1 0 0,0-1 1 0 0,0 0-1 0 0,0 1 0 0 0,0-1 1 0 0,0 1-1 0 0,-1-1 1 0 0,1 1-1 0 0,0-1 1 0 0,0 1-1 0 0,0-1 1 0 0,-1 1-1 0 0,1-1 1 0 0,0 1-1 0 0,0-1 1 0 0,-1 1-39 0 0,2 1 47 0 0,0 0 1 0 0,0 0 0 0 0,0 0-1 0 0,0 0 1 0 0,-1 0 0 0 0,1 1-1 0 0,0-1 1 0 0,-1 0 0 0 0,1 0-1 0 0,0 1 1 0 0,-1-1 0 0 0,0 0-1 0 0,1 1 1 0 0,-1-1 0 0 0,0 1-1 0 0,0-1 1 0 0,0 0 0 0 0,0 1-1 0 0,0-1 1 0 0,0 1 0 0 0,0-1-1 0 0,0 0 1 0 0,0 1 0 0 0,-1-1 0 0 0,1 1-1 0 0,-1-1 1 0 0,1 0 0 0 0,-1 1-1 0 0,1-1 1 0 0,-1 0 0 0 0,0 0-1 0 0,0 0 1 0 0,1 1 0 0 0,-1-1-1 0 0,0 0 1 0 0,0 0 0 0 0,0 0-1 0 0,0 0 1 0 0,0 0 0 0 0,-1-1-1 0 0,1 1 1 0 0,0 0 0 0 0,0 0-1 0 0,-1-1 1 0 0,1 1 0 0 0,0-1-1 0 0,-1 1 1 0 0,1-1 0 0 0,0 0-1 0 0,-1 1 1 0 0,1-1 0 0 0,0 0-1 0 0,-1 0 1 0 0,1 0 0 0 0,-1 0-1 0 0,1 0 1 0 0,-1 0 0 0 0,1 0-1 0 0,0-1 1 0 0,-1 1 0 0 0,0-1-48 0 0,-16 0 257 0 0,-1-1-773 0 0,7 3-6279 0 0,15-2 825 0 0</inkml:trace>
  <inkml:trace contextRef="#ctx0" brushRef="#br0" timeOffset="35596.63">5263 6415 48 0 0,'0'0'586'0'0,"0"0"-343"0"0,0 0-173 0 0,0 0 68 0 0,0 0 0 0 0,0 0 1 0 0,-17 50 1670 0 0,7-43-1681 0 0,0 0 1 0 0,-1 0 0 0 0,0-1-1 0 0,-1 0 1 0 0,1-1-1 0 0,-1 0 1 0 0,0-1-1 0 0,0 0 1 0 0,0-1-1 0 0,-1-1 1 0 0,1 0-1 0 0,-1 0 1 0 0,0-1-1 0 0,1-1 1 0 0,-1 0-1 0 0,0-1 1 0 0,1 0-1 0 0,-1-1 1 0 0,1 0 0 0 0,-1-1-1 0 0,1-1 1 0 0,0 0-1 0 0,0 0 1 0 0,-6-4-129 0 0,-75-11-259 0 0,-8 29-219 0 0,-27-5 966 0 0,67-32 344 0 0,42 17 1865 0 0,19 10-1771 0 0,0 0-450 0 0,-8 2-4107 0 0,4 1 28 0 0</inkml:trace>
  <inkml:trace contextRef="#ctx0" brushRef="#br0" timeOffset="124813.061">11534 652 3404 0 0,'0'0'5285'0'0,"0"0"-3773"0"0,0 0-1512 0 0,0 0 0 0 0,0 0 888 0 0,0 0 1012 0 0,0 0-312 0 0,-42 3-668 0 0,26-3-452 0 0,-1 0-296 0 0,0 0-156 0 0,-2 0-16 0 0,5-2-252 0 0,2 0-376 0 0,5-1-600 0 0,3-1-1172 0 0,2 0-2904 0 0</inkml:trace>
  <inkml:trace contextRef="#ctx0" brushRef="#br0" timeOffset="125063.04">11619 534 6281 0 0,'0'0'8280'0'0,"0"0"-7888"0"0,0 0-392 0 0,0 0 0 0 0,0 0 580 0 0,-41 2-4 0 0,17-2-320 0 0,-13 0-244 0 0,-8 2-12 0 0,-1-1-428 0 0,10-1-840 0 0,6 0-1628 0 0,14-1-3268 0 0</inkml:trace>
  <inkml:trace contextRef="#ctx0" brushRef="#br0" timeOffset="125906.861">9915 412 1356 0 0,'0'0'4919'0'0,"0"0"-2269"0"0,0 0-2089 0 0,0 0-224 0 0,4 7 598 0 0,80 178 2934 0 0,-78-167-2216 0 0,-19-51-3143 0 0,-6-18-798 0 0,8 26 1543 0 0,-14-40-119 0 0,18 21 5088 0 0,-56 144-3691 0 0,50-86-535 0 0,9-10-9 0 0,-1-1 0 0 0,1 1 0 0 0,0 0 0 0 0,0 1 0 0 0,1-1 0 0 0,-1 1 1 0 0,1-1-1 0 0,0 1 0 0 0,0 0 0 0 0,1 0 0 0 0,-1 0 0 0 0,1 1 0 0 0,0-1 1 0 0,1 0-1 0 0,-1 1 0 0 0,1 0 0 0 0,0-1 0 0 0,1 2 11 0 0,4-4 97 0 0,0 0 1 0 0,1 0-1 0 0,-1-1 0 0 0,1 1 0 0 0,0-1 0 0 0,0 0 1 0 0,0 0-1 0 0,0-1 0 0 0,0 1 0 0 0,0-1 0 0 0,1 0 1 0 0,-1-1-1 0 0,0 1 0 0 0,0-1 0 0 0,1 0 1 0 0,-1-1-1 0 0,2 1-97 0 0,0 0-11 0 0,12 0 20 0 0,38 6-2151 0 0,-56-5-838 0 0,-1-1-3044 0 0</inkml:trace>
  <inkml:trace contextRef="#ctx0" brushRef="#br0" timeOffset="126375.568">10346 468 2940 0 0,'0'0'1564'0'0,"0"0"1605"0"0,0 0-1676 0 0,0 0-673 0 0,0 0 358 0 0,0 0 229 0 0,0 0-325 0 0,0 0-386 0 0,1-4-312 0 0,-1 3-393 0 0,-1 0 0 0 0,1 0 0 0 0,0 0 0 0 0,-1 0 0 0 0,1 0 0 0 0,-1 0-1 0 0,0 0 1 0 0,1 0 0 0 0,-1 1 0 0 0,0-1 0 0 0,1 0 0 0 0,-1 0 0 0 0,0 0 0 0 0,0 1 0 0 0,0-1-1 0 0,0 0 1 0 0,0 1 0 0 0,0-1 0 0 0,0 1 0 0 0,0-1 0 0 0,0 1 0 0 0,0 0 0 0 0,0-1-1 0 0,0 1 1 0 0,0 0 0 0 0,0-1 0 0 0,0 1 0 0 0,0 0 0 0 0,-1 0 0 0 0,1 0 0 0 0,0 0-1 0 0,0 0 1 0 0,0 1 0 0 0,0-1 0 0 0,0 0 0 0 0,0 0 0 0 0,0 1 0 0 0,0-1 0 0 0,0 1-1 0 0,0-1 1 0 0,0 1 0 0 0,0-1 0 0 0,0 1 0 0 0,0-1 0 0 0,0 1 0 0 0,0 0 0 0 0,0 0 0 0 0,1-1-1 0 0,-1 1 1 0 0,0 0 0 0 0,0 0 0 0 0,1 0 0 0 0,-1 0 0 0 0,1 0 0 0 0,-1 0 0 0 0,1 0-1 0 0,-1 0 1 0 0,1 0 0 0 0,0 0 0 0 0,-1 0 0 0 0,1 0 0 0 0,0 0 0 0 0,0 0 0 0 0,0 0-1 0 0,0 1 1 0 0,0-1 9 0 0,-5 5 42 0 0,1-1 1 0 0,1 1-1 0 0,-1 0 0 0 0,1 0 0 0 0,0 1 0 0 0,0-1 0 0 0,1 1 0 0 0,-1-1 0 0 0,2 1 0 0 0,-1 0 0 0 0,1 0 1 0 0,0-1-1 0 0,0 1 0 0 0,1 0 0 0 0,0 0 0 0 0,0 0 0 0 0,1 0 0 0 0,-1 0 0 0 0,3 6-42 0 0,2-9 136 0 0,0-1 0 0 0,1 0 0 0 0,-1-1 0 0 0,1 0-1 0 0,-1 1 1 0 0,1-2 0 0 0,0 1 0 0 0,0-1-1 0 0,0 0 1 0 0,0 0 0 0 0,0 0 0 0 0,0-1 0 0 0,0 0-1 0 0,0 0 1 0 0,0-1 0 0 0,0 0 0 0 0,0 0 0 0 0,2-1-136 0 0,3 2 38 0 0,-9-1-228 0 0,33-3 99 0 0,-15-4-6143 0 0,-16 5 820 0 0</inkml:trace>
  <inkml:trace contextRef="#ctx0" brushRef="#br0" timeOffset="126625.537">10577 379 4212 0 0,'0'0'7848'0'0,"0"0"-6859"0"0,0 0-1138 0 0,-4 7 582 0 0,-2 2-333 0 0,1 0 1 0 0,1 0-1 0 0,0 1 0 0 0,0-1 0 0 0,1 1 1 0 0,0 0-1 0 0,0 0 0 0 0,1 0 0 0 0,1 0 1 0 0,0 1-1 0 0,0-1 0 0 0,1 0 0 0 0,0 1 1 0 0,1-1-1 0 0,0 0 0 0 0,0 1 0 0 0,1-1 1 0 0,1 0-1 0 0,0 0 0 0 0,0-1 0 0 0,1 1 1 0 0,0 0-1 0 0,5 8-100 0 0,15-6-1289 0 0,-5-14-5604 0 0,-8-3 508 0 0</inkml:trace>
  <inkml:trace contextRef="#ctx0" brushRef="#br0" timeOffset="127141.115">10749 539 4984 0 0,'0'0'5628'0'0,"0"0"-5164"0"0,0 0-294 0 0,0 0 262 0 0,0 0-133 0 0,0 0-53 0 0,0 0-4 0 0,22 18 1340 0 0,42-45-123 0 0,-62 26-1495 0 0,-1-1-1 0 0,0 1 0 0 0,1 0 0 0 0,-1-1 0 0 0,0 1 0 0 0,0-1 0 0 0,0 0 1 0 0,0 1-1 0 0,0-1 0 0 0,0 0 0 0 0,0 1 0 0 0,0-1 0 0 0,-1 0 0 0 0,1 0 0 0 0,-1 0 1 0 0,1 0-1 0 0,-1 0 0 0 0,0 1 0 0 0,0-1 0 0 0,0 0 0 0 0,0 0 0 0 0,0 0 0 0 0,0 0 1 0 0,-1 0-1 0 0,1 0 0 0 0,0 0 0 0 0,-1 0 0 0 0,0 1 0 0 0,1-1 0 0 0,-1 0 1 0 0,0 0-1 0 0,0 1 0 0 0,0-1 0 0 0,0 0 0 0 0,0 1 0 0 0,0-1 0 0 0,-1 1 0 0 0,1 0 1 0 0,0-1-1 0 0,-1 1 0 0 0,1 0 0 0 0,-1 0 0 0 0,1 0 0 0 0,-1 0 0 0 0,0 0 0 0 0,1 0 1 0 0,-1 0-1 0 0,0 0 0 0 0,0 1 0 0 0,0-1 0 0 0,0 1 0 0 0,0-1 37 0 0,-3 1 10 0 0,0-1-1 0 0,1 1 0 0 0,-1-1 1 0 0,0 1-1 0 0,1 1 0 0 0,-1-1 1 0 0,1 1-1 0 0,-1-1 0 0 0,1 1 1 0 0,-1 1-1 0 0,1-1 0 0 0,-1 1 1 0 0,1-1-1 0 0,0 1 1 0 0,0 1-1 0 0,0-1 0 0 0,0 0 1 0 0,0 1-1 0 0,0 0 0 0 0,1 0 1 0 0,-1 0-1 0 0,1 0 0 0 0,0 1 1 0 0,0-1-1 0 0,0 1 0 0 0,1 0 1 0 0,-1 0-1 0 0,1 0 0 0 0,0 0 1 0 0,0 0-1 0 0,0 0 0 0 0,0 1 1 0 0,1-1-1 0 0,0 1 1 0 0,0-1-1 0 0,0 1 0 0 0,0-1 1 0 0,1 1-1 0 0,0 1-9 0 0,2-4 19 0 0,1 0 0 0 0,0 0 1 0 0,0 0-1 0 0,0-1 0 0 0,0 1 0 0 0,0-1 0 0 0,0 1 1 0 0,0-1-1 0 0,0 0 0 0 0,0 0 0 0 0,1 0 0 0 0,-1-1 1 0 0,0 1-1 0 0,1-1 0 0 0,-1 0 0 0 0,1 0 1 0 0,-1 0-1 0 0,0 0 0 0 0,1-1 0 0 0,-1 1 0 0 0,0-1 1 0 0,1 0-1 0 0,-1 0 0 0 0,0 0 0 0 0,0 0 0 0 0,0-1 1 0 0,3-1-20 0 0,20-11-108 0 0,-26 12 103 0 0,1 1-1 0 0,-1 0 0 0 0,1 0 1 0 0,0 0-1 0 0,-1 0 1 0 0,1 0-1 0 0,0 0 0 0 0,0 0 1 0 0,0 0-1 0 0,0 0 1 0 0,0 0-1 0 0,0 0 1 0 0,0 1-1 0 0,0-1 0 0 0,0 0 1 0 0,0 1-1 0 0,0-1 1 0 0,1 1-1 0 0,-1-1 0 0 0,0 1 1 0 0,0 0-1 0 0,0-1 1 0 0,1 1-1 0 0,-1 0 1 0 0,0 0-1 0 0,1 0 0 0 0,-1 0 1 0 0,0 0-1 0 0,0 0 1 0 0,1 0-1 0 0,-1 0 0 0 0,0 1 1 0 0,0-1-1 0 0,1 0 1 0 0,-1 1-1 0 0,0-1 0 0 0,0 1 1 0 0,0-1-1 0 0,0 1 1 0 0,1 0-1 0 0,-1 0 1 0 0,0-1-1 0 0,0 1 0 0 0,0 0 1 0 0,-1 0-1 0 0,1 0 1 0 0,0 0-1 0 0,0 0 0 0 0,0 0 1 0 0,-1 0-1 0 0,1 0 1 0 0,0 0-1 0 0,-1 0 1 0 0,1 1-1 0 0,-1-1 0 0 0,0 0 1 0 0,1 0-1 0 0,-1 1 1 0 0,0-1-1 0 0,0 0 0 0 0,1 0 1 0 0,-1 1-1 0 0,0-1 1 0 0,0 0-1 0 0,-1 0 0 0 0,1 1 1 0 0,0-1-1 0 0,0 1 6 0 0,-21 155 2145 0 0,27-144-3445 0 0,2-15-7327 0 0,-3-6 2772 0 0</inkml:trace>
  <inkml:trace contextRef="#ctx0" brushRef="#br0" timeOffset="127375.459">10906 659 10821 0 0,'0'0'1772'0'0,"0"0"-1544"0"0,0 0-228 0 0,0 0-176 0 0,0 0 176 0 0,0 0 304 0 0,-47-3-72 0 0,28 3-232 0 0,-2-1-768 0 0,4 0-3112 0 0,-4-5-3037 0 0</inkml:trace>
  <inkml:trace contextRef="#ctx0" brushRef="#br0" timeOffset="127529.343">11003 407 10649 0 0,'0'0'4640'0'0,"0"0"-4640"0"0,0 0-972 0 0,13 47 972 0 0,-9-29 188 0 0,0 2 116 0 0,-3 2 0 0 0,-1 0 12 0 0,-1 3-192 0 0,-7 0-24 0 0,-4 0 40 0 0,-4 0 20 0 0,-2-2-160 0 0,-3-5-1028 0 0,3-4-1992 0 0,-8-6-6021 0 0</inkml:trace>
  <inkml:trace contextRef="#ctx0" brushRef="#br0" timeOffset="209821.388">11464 4876 1616 0 0,'0'0'5321'0'0,"0"0"-5281"0"0,0 0-40 0 0,0 0-156 0 0,-43 0 156 0 0,32-1 8 0 0,2 1 0 0 0,1 0-8 0 0,5 0-1144 0 0,1 2-1425 0 0,2-1-555 0 0</inkml:trace>
  <inkml:trace contextRef="#ctx0" brushRef="#br0" timeOffset="123047.623">15118 1002 2088 0 0,'0'0'1056'0'0,"0"0"191"0"0,0 0-94 0 0,-6 0-336 0 0,-122-14 2596 0 0,100 9-3176 0 0,0 1-1 0 0,1 1 1 0 0,-1 2-1 0 0,0 0 1 0 0,0 2-1 0 0,0 1 1 0 0,0 1-1 0 0,1 1 0 0 0,-7 4-236 0 0,-128 70 49 0 0,161-78 248 0 0,1-4-251 0 0,0 0-1 0 0,-1 0 0 0 0,0 0 0 0 0,0 0 0 0 0,0 0 0 0 0,-1 0 0 0 0,1 0 0 0 0,-1 0 1 0 0,0 0-1 0 0,0 1 0 0 0,0-1 0 0 0,0 1 0 0 0,-1 0 0 0 0,1-1 0 0 0,-1 1 0 0 0,0 0 1 0 0,0 0-1 0 0,0 1 0 0 0,-1-1 0 0 0,1 1 0 0 0,0-1 0 0 0,-1 1 0 0 0,0 0 0 0 0,1 1 1 0 0,-1-1-1 0 0,0 0 0 0 0,0 1 0 0 0,0 0 0 0 0,-3 0-45 0 0,-128-20-133 0 0,127 20 261 0 0,-238-4 1147 0 0,-196 22-1275 0 0,195-4 333 0 0,116-8-228 0 0,-229 10 983 0 0,-233-25-1088 0 0,504 8-201 0 0,52 6-7288 0 0,36-4-838 0 0</inkml:trace>
  <inkml:trace contextRef="#ctx0" brushRef="#br0" timeOffset="120610.374">14479 490 8825 0 0,'0'0'4476'0'0,"0"0"-3541"0"0,-9-3-1149 0 0,4 1 272 0 0,-1-1 1 0 0,0 1-1 0 0,1 1 0 0 0,-1-1 1 0 0,0 1-1 0 0,0 0 0 0 0,0 0 1 0 0,0 1-1 0 0,0 0 0 0 0,0 0 0 0 0,0 0 1 0 0,0 1-1 0 0,0 0 0 0 0,0 0 1 0 0,0 0-1 0 0,0 1 0 0 0,1 0 1 0 0,-1 0-1 0 0,1 0 0 0 0,-1 1 1 0 0,0 0-59 0 0,-1 1 46 0 0,-1 0 0 0 0,2 1 0 0 0,-1 0 1 0 0,0 0-1 0 0,1 0 0 0 0,0 1 0 0 0,0 0 0 0 0,1 0 1 0 0,-1 0-1 0 0,1 1 0 0 0,1-1 0 0 0,-1 1 0 0 0,1 1 1 0 0,1-1-1 0 0,-1 0 0 0 0,1 1 0 0 0,0 0 0 0 0,1 0 1 0 0,0 0-1 0 0,0 0 0 0 0,1 0 0 0 0,0 0 0 0 0,0 0 1 0 0,1 4-48 0 0,5-7 7 0 0,0 0 0 0 0,0 0 0 0 0,1 0-1 0 0,0-1 1 0 0,0 1 0 0 0,0-1 0 0 0,0-1-1 0 0,1 1 1 0 0,0-1 0 0 0,-1-1 0 0 0,1 1-1 0 0,0-1 1 0 0,0 0 0 0 0,0 0-1 0 0,1-1 1 0 0,-1 0 0 0 0,0-1 0 0 0,1 1-1 0 0,-1-1 1 0 0,0-1 0 0 0,0 1 0 0 0,7-2-6 0 0,-10 2-191 0 0,39-2-2595 0 0,-11-4-3288 0 0,-5-2-461 0 0</inkml:trace>
  <inkml:trace contextRef="#ctx0" brushRef="#br0" timeOffset="120875.972">14774 434 3100 0 0,'0'0'5737'0'0,"0"0"-4306"0"0,0 0-1473 0 0,0 0 304 0 0,0 0 479 0 0,-6 7 220 0 0,-84 133 2099 0 0,88-136-3063 0 0,0-1 0 0 0,1 1-1 0 0,-1 0 1 0 0,1 0 0 0 0,0 0 0 0 0,0 1-1 0 0,0-1 1 0 0,0 0 0 0 0,1 0 0 0 0,0 0-1 0 0,0 1 1 0 0,0-1 0 0 0,0 0-1 0 0,1 0 1 0 0,-1 1 0 0 0,1-1 0 0 0,0 0-1 0 0,0 0 1 0 0,1 0 0 0 0,-1 0 0 0 0,1 0-1 0 0,0-1 1 0 0,0 1 0 0 0,0 0-1 0 0,1-1 1 0 0,-1 1 0 0 0,1-1 0 0 0,0 0-1 0 0,0 0 1 0 0,0 0 0 0 0,0 0 0 0 0,0 0-1 0 0,1-1 1 0 0,-1 0 0 0 0,1 1 0 0 0,0-1-1 0 0,-1-1 1 0 0,1 1 0 0 0,3 1 3 0 0,14 2-2454 0 0,-5-6-3445 0 0,0-4-871 0 0</inkml:trace>
  <inkml:trace contextRef="#ctx0" brushRef="#br0" timeOffset="121360.291">14983 637 12057 0 0,'0'0'1555'0'0,"0"0"-2176"0"0,0 0-235 0 0,0 0 777 0 0,0 0 503 0 0,0 0 171 0 0,0 0-168 0 0,26-3 798 0 0,-23 3-1250 0 0,0-1 0 0 0,0 0 0 0 0,-1 1 0 0 0,1-1 0 0 0,0 0 0 0 0,-1-1 0 0 0,1 1 0 0 0,-1 0 0 0 0,1-1 0 0 0,-1 1 0 0 0,1-1 0 0 0,-1 0 0 0 0,0 0 0 0 0,0 0 0 0 0,0 0 0 0 0,0 0 0 0 0,0 0 1 0 0,-1-1-1 0 0,1 1 0 0 0,-1-1 0 0 0,1 1 0 0 0,-1-1 0 0 0,0 1 0 0 0,0-1 0 0 0,0 0 0 0 0,0 0 0 0 0,-1 1 0 0 0,1-1 0 0 0,-1 0 0 0 0,1 0 0 0 0,-1 0 0 0 0,0 0 0 0 0,0 1 0 0 0,-1-1 0 0 0,1 0 0 0 0,0 0 0 0 0,-1 0 0 0 0,0 0 1 0 0,1 1-1 0 0,-1-1 0 0 0,-1 0 0 0 0,1 1 0 0 0,0-1 0 0 0,0 1 0 0 0,-1-1 0 0 0,0 1 0 0 0,1 0 0 0 0,-1-1 0 0 0,0 1 0 0 0,0 0 0 0 0,0 0 0 0 0,0 0 0 0 0,-1 1 0 0 0,1-1 25 0 0,-5 1 18 0 0,-1 0-1 0 0,1 0 1 0 0,-1 1 0 0 0,1 0-1 0 0,-1 0 1 0 0,1 1-1 0 0,-1 0 1 0 0,1 0 0 0 0,0 1-1 0 0,-1 0 1 0 0,1 0-1 0 0,0 0 1 0 0,0 1 0 0 0,0 1-1 0 0,1-1 1 0 0,-1 1-1 0 0,1 0 1 0 0,0 0-1 0 0,0 1 1 0 0,0 0 0 0 0,1 0-1 0 0,-1 0 1 0 0,1 1-1 0 0,1-1 1 0 0,-1 1 0 0 0,1 1-18 0 0,3-6 30 0 0,1 0 0 0 0,-1 0 0 0 0,1 0 0 0 0,0 0 0 0 0,-1 0 0 0 0,1 0 0 0 0,0 1 0 0 0,0-1 0 0 0,0 0 0 0 0,0 0 0 0 0,0 0 0 0 0,0 0 0 0 0,0 1 0 0 0,1-1 0 0 0,-1 0 0 0 0,0 0 0 0 0,0 0 0 0 0,1 0 1 0 0,-1 0-1 0 0,1 0 0 0 0,-1 0 0 0 0,1 0 0 0 0,0 0 0 0 0,-1 0 0 0 0,1 0 0 0 0,0 0 0 0 0,0 0 0 0 0,-1 0 0 0 0,1-1 0 0 0,0 1 0 0 0,0 0 0 0 0,0 0 0 0 0,0-1 0 0 0,0 1 0 0 0,0-1 0 0 0,0 1 0 0 0,0-1 0 0 0,0 1 0 0 0,1-1 1 0 0,-1 0-1 0 0,0 0 0 0 0,0 1 0 0 0,0-1 0 0 0,0 0 0 0 0,0 0 0 0 0,1 0 0 0 0,-1 0 0 0 0,0 0 0 0 0,0 0 0 0 0,0-1 0 0 0,0 1 0 0 0,0 0 0 0 0,1-1-30 0 0,67-11 406 0 0,-67 12-427 0 0,-1 0-1 0 0,1-1 0 0 0,0 1 0 0 0,-1 0 0 0 0,1 0 0 0 0,0 0 0 0 0,-1 0 1 0 0,1 0-1 0 0,-1 0 0 0 0,1 1 0 0 0,0-1 0 0 0,-1 0 0 0 0,1 1 0 0 0,-1 0 0 0 0,1-1 1 0 0,-1 1-1 0 0,1 0 0 0 0,-1-1 0 0 0,1 1 0 0 0,-1 0 0 0 0,0 0 0 0 0,1 0 1 0 0,-1 1-1 0 0,0-1 0 0 0,0 0 0 0 0,0 0 0 0 0,0 1 0 0 0,0-1 0 0 0,0 0 0 0 0,0 1 1 0 0,0-1-1 0 0,-1 1 0 0 0,1-1 0 0 0,-1 1 0 0 0,1-1 0 0 0,-1 1 0 0 0,1 0 1 0 0,-1-1-1 0 0,0 1 0 0 0,0 0 0 0 0,0-1 0 0 0,0 1 0 0 0,0 0 0 0 0,0-1 0 0 0,0 1 1 0 0,-1 0 21 0 0,10 90 1155 0 0,-15-17-955 0 0,16-72-5059 0 0,-5-5-630 0 0</inkml:trace>
  <inkml:trace contextRef="#ctx0" brushRef="#br0" timeOffset="121594.643">15135 725 13745 0 0,'0'0'2208'0'0,"0"0"-2208"0"0,0 0-916 0 0,0 0 916 0 0,-55-3 340 0 0,29 2-100 0 0,2 0-164 0 0,-2 0-76 0 0,1 1-468 0 0,0 0-1192 0 0,8 0-2656 0 0,-2-3-2289 0 0</inkml:trace>
  <inkml:trace contextRef="#ctx0" brushRef="#br0" timeOffset="121766.5">15304 497 8645 0 0,'0'0'7488'0'0,"0"0"-7488"0"0,15 33-904 0 0,-11-14 904 0 0,-3 3 188 0 0,3 0 152 0 0,-4 3-124 0 0,0-2-56 0 0,-4 0 8 0 0,-5-1-55 0 0,-3 1-61 0 0,-3 0 60 0 0,-4 1-100 0 0,-3-2-12 0 0,4-2-1397 0 0,1-5-3883 0 0,-3-6-4425 0 0</inkml:trace>
  <inkml:trace contextRef="#ctx0" brushRef="#br0" timeOffset="117611.144">12077 479 1448 0 0,'0'0'667'0'0,"0"0"-185"0"0,0 0 572 0 0,0 0 1826 0 0,0 0-1350 0 0,0 0-581 0 0,0 0 236 0 0,2-5 93 0 0,-1 3-1200 0 0,-1 1-1 0 0,1 0 1 0 0,-1-1-1 0 0,1 1 0 0 0,-1-1 1 0 0,0 1-1 0 0,1 0 1 0 0,-1-1-1 0 0,0 1 1 0 0,0-1-1 0 0,0 1 1 0 0,0-1-1 0 0,0 1 1 0 0,0-1-1 0 0,-1 1 1 0 0,1-1-1 0 0,0 1 1 0 0,-1-1-1 0 0,1 1 1 0 0,-1 0-1 0 0,1-1 1 0 0,-1 1-1 0 0,0 0 1 0 0,0-1-1 0 0,0 1 1 0 0,1 0-1 0 0,-1 0 1 0 0,0 0-1 0 0,0 0 1 0 0,-1 0-1 0 0,1 0 1 0 0,0 0-1 0 0,0 0 1 0 0,0 0-1 0 0,-1 1 1 0 0,1-1-1 0 0,0 0 1 0 0,-1 1-1 0 0,1-1 0 0 0,0 1 1 0 0,-1-1-1 0 0,1 1 1 0 0,-1 0-1 0 0,1 0 1 0 0,-1-1-1 0 0,1 1 1 0 0,-1 0-1 0 0,1 0 1 0 0,-1 1-1 0 0,1-1 1 0 0,-1 0-1 0 0,1 0 1 0 0,0 1-1 0 0,-1-1 1 0 0,0 1-78 0 0,-4 0 6 0 0,0 0 0 0 0,0 0 0 0 0,0 1 1 0 0,-1 0-1 0 0,1 0 0 0 0,1 1 0 0 0,-1 0 0 0 0,0 0 1 0 0,1 0-1 0 0,-1 0 0 0 0,1 1 0 0 0,0 0 0 0 0,0 0 1 0 0,1 1-1 0 0,-1-1 0 0 0,1 1 0 0 0,0 0 0 0 0,0 0 1 0 0,1 0-1 0 0,-1 1 0 0 0,1-1 0 0 0,0 1 1 0 0,1 0-1 0 0,-1 0 0 0 0,1 0 0 0 0,0 0 0 0 0,1 0 1 0 0,0 0-1 0 0,0 1 0 0 0,0-1 0 0 0,0 0 0 0 0,1 1 1 0 0,0-1-1 0 0,1 0 0 0 0,-1 1 0 0 0,1-1 0 0 0,0 0 1 0 0,1 0-1 0 0,0 1-6 0 0,3-3 119 0 0,0 1-1 0 0,0-1 1 0 0,1 0 0 0 0,0-1-1 0 0,-1 1 1 0 0,2-1 0 0 0,-1 0 0 0 0,0 0-1 0 0,0-1 1 0 0,1 0 0 0 0,-1 0 0 0 0,1-1-1 0 0,0 0 1 0 0,0 0 0 0 0,-1 0 0 0 0,1-1-1 0 0,0 0 1 0 0,0 0 0 0 0,0-1 0 0 0,-1 0-1 0 0,1 0 1 0 0,0 0 0 0 0,2-2-119 0 0,45-7 565 0 0,-33 2-6521 0 0,-20 8-1468 0 0</inkml:trace>
  <inkml:trace contextRef="#ctx0" brushRef="#br0" timeOffset="118095.004">12369 360 1420 0 0,'0'0'2630'0'0,"0"0"903"0"0,0 0-1999 0 0,0 0-585 0 0,0 0 185 0 0,0 0-378 0 0,0 0-492 0 0,-3 7 432 0 0,2-6-650 0 0,-7 14 165 0 0,0 0 1 0 0,1 1 0 0 0,1 0 0 0 0,0 0 0 0 0,1 1-1 0 0,1-1 1 0 0,1 1 0 0 0,0 0 0 0 0,1 0 0 0 0,1 0-1 0 0,1 12-211 0 0,58 29 1119 0 0,-25-52-7095 0 0,-29-7-514 0 0</inkml:trace>
  <inkml:trace contextRef="#ctx0" brushRef="#br0" timeOffset="118688.693">12572 524 536 0 0,'0'0'4969'0'0,"0"0"-3311"0"0,0 0-1230 0 0,0 0 224 0 0,0 0 417 0 0,0 0 127 0 0,0 0-209 0 0,0 0-281 0 0,0 0-216 0 0,6 1-143 0 0,-2-1-295 0 0,0 1 0 0 0,0-1 0 0 0,0 0 0 0 0,0 0 0 0 0,0 0 0 0 0,0-1 0 0 0,0 1 0 0 0,0-1 0 0 0,0 0 0 0 0,0 0 0 0 0,0 0 0 0 0,0-1 0 0 0,0 1 0 0 0,-1-1 0 0 0,1 0 0 0 0,-1 0 0 0 0,1 0 0 0 0,-1-1 0 0 0,0 1 0 0 0,0-1 0 0 0,0 0 0 0 0,0 0 0 0 0,0 0 0 0 0,0 0 0 0 0,-1 0 0 0 0,0-1 0 0 0,1 1 0 0 0,-1-1 0 0 0,-1 1 0 0 0,1-1 0 0 0,0 0 0 0 0,-1 0 0 0 0,0 0 0 0 0,0 0 0 0 0,0 0 0 0 0,0 0 0 0 0,-1 0 0 0 0,0 0 0 0 0,0-1-52 0 0,-1 2-27 0 0,-1 1 0 0 0,1 0 0 0 0,-1-1 0 0 0,0 1 0 0 0,0 0 0 0 0,0 0 0 0 0,0 0 1 0 0,0 1-1 0 0,-1-1 0 0 0,1 0 0 0 0,-1 1 0 0 0,1 0 0 0 0,-1-1 0 0 0,1 1 0 0 0,-1 0 0 0 0,0 0 0 0 0,1 1 0 0 0,-1-1 0 0 0,0 0 0 0 0,0 1 0 0 0,0 0 0 0 0,0 0 0 0 0,1 0 0 0 0,-1 0 0 0 0,0 0 1 0 0,0 0-1 0 0,0 1 0 0 0,1-1 0 0 0,-1 1 0 0 0,0 0 0 0 0,0 0 0 0 0,1 0 0 0 0,-1 0 0 0 0,1 0 0 0 0,-1 1 0 0 0,1-1 0 0 0,-1 1 0 0 0,1-1 0 0 0,0 1 0 0 0,0 0 0 0 0,0 0 0 0 0,0 0 1 0 0,0 0-1 0 0,0 0 0 0 0,0 1 0 0 0,1-1 0 0 0,-1 1 0 0 0,1-1 0 0 0,0 1 0 0 0,0-1 0 0 0,0 1 0 0 0,0 0 0 0 0,0-1 0 0 0,0 1 0 0 0,1 0 0 0 0,-1 0 27 0 0,1-2 49 0 0,-1 1 1 0 0,0-1-1 0 0,1 0 0 0 0,-1 1 0 0 0,1-1 0 0 0,-1 0 0 0 0,1 1 1 0 0,-1-1-1 0 0,1 0 0 0 0,0 1 0 0 0,0-1 0 0 0,0 1 0 0 0,0-1 1 0 0,0 0-1 0 0,0 1 0 0 0,0-1 0 0 0,1 1 0 0 0,-1-1 1 0 0,0 0-1 0 0,1 1 0 0 0,-1-1 0 0 0,1 0 0 0 0,-1 1 0 0 0,1-1 1 0 0,0 0-1 0 0,-1 0 0 0 0,1 1 0 0 0,0-1 0 0 0,0 0 0 0 0,0 0 1 0 0,0 0-1 0 0,0 0 0 0 0,0 0 0 0 0,0 0 0 0 0,0-1 0 0 0,1 1 1 0 0,-1 0-1 0 0,0 0 0 0 0,0-1 0 0 0,1 1 0 0 0,-1-1 1 0 0,0 1-1 0 0,1-1 0 0 0,-1 0 0 0 0,1 0 0 0 0,-1 1 0 0 0,0-1 1 0 0,1 0-1 0 0,-1 0 0 0 0,1 0 0 0 0,-1 0 0 0 0,0-1 0 0 0,1 1 1 0 0,-1 0-1 0 0,1 0 0 0 0,-1-1 0 0 0,0 1 0 0 0,1-1 0 0 0,-1 0 1 0 0,0 1-1 0 0,0-1 0 0 0,1 0 0 0 0,-1 1 0 0 0,0-1 1 0 0,0 0-1 0 0,0 0 0 0 0,0 0 0 0 0,0 0 0 0 0,0-1-49 0 0,11-11 194 0 0,-12 13-232 0 0,0-1 0 0 0,0 1 0 0 0,1-1 1 0 0,-1 0-1 0 0,0 1 0 0 0,0-1 0 0 0,1 1 0 0 0,-1-1 0 0 0,1 1 0 0 0,-1-1 1 0 0,0 1-1 0 0,1-1 0 0 0,-1 1 0 0 0,1-1 0 0 0,-1 1 0 0 0,1 0 0 0 0,-1-1 0 0 0,1 1 1 0 0,-1 0-1 0 0,1-1 0 0 0,-1 1 0 0 0,1 0 0 0 0,0 0 0 0 0,-1 0 0 0 0,1-1 1 0 0,-1 1-1 0 0,1 0 0 0 0,0 0 0 0 0,-1 0 0 0 0,1 0 0 0 0,0 0 0 0 0,-1 0 0 0 0,1 0 1 0 0,0 0-1 0 0,-1 0 0 0 0,1 1 0 0 0,-1-1 0 0 0,1 0 0 0 0,0 0 0 0 0,-1 0 1 0 0,1 1-1 0 0,-1-1 0 0 0,1 0 0 0 0,-1 1 0 0 0,1-1 0 0 0,-1 0 0 0 0,1 1 1 0 0,-1-1-1 0 0,1 1 0 0 0,-1-1 0 0 0,0 1 0 0 0,1-1 0 0 0,-1 1 0 0 0,0-1 0 0 0,1 1 1 0 0,-1-1-1 0 0,0 1 0 0 0,1 0 0 0 0,-1-1 0 0 0,0 1 0 0 0,0-1 0 0 0,0 1 1 0 0,0 0-1 0 0,0-1 0 0 0,0 1 0 0 0,0 0 0 0 0,0-1 0 0 0,0 1 0 0 0,0 0 38 0 0,6 12 125 0 0,-2 1 0 0 0,0 0 0 0 0,0 1 0 0 0,-1-1 0 0 0,-1 1 0 0 0,0-1 0 0 0,-2 1 0 0 0,1 0 0 0 0,-2-1 0 0 0,0 10-125 0 0,0 17 328 0 0,1-41-487 0 0,0 0-339 0 0,6-10-5600 0 0,-4 3 108 0 0</inkml:trace>
  <inkml:trace contextRef="#ctx0" brushRef="#br0" timeOffset="118923.042">12764 614 4668 0 0,'0'0'5413'0'0,"0"0"-4345"0"0,0 0-308 0 0,0 0-336 0 0,0 0 264 0 0,0 0-112 0 0,0 0 576 0 0,-37-3-532 0 0,20 1-456 0 0,-4 1-116 0 0,0 0-32 0 0,1-1-16 0 0,-2 1-908 0 0,3-2-796 0 0,6 1-2592 0 0,-2-5-2405 0 0</inkml:trace>
  <inkml:trace contextRef="#ctx0" brushRef="#br0" timeOffset="119079.277">13054 580 468 0 0,'0'0'1124'0'0,"0"0"-4"0"0,0 0 1292 0 0,0 0-615 0 0,0 0-5 0 0,0 0-32 0 0,-36 3-488 0 0,23-3-436 0 0,-3 0-340 0 0,-1 0-328 0 0,-1-1-68 0 0,1 1-24 0 0,0 0-76 0 0,1-2-228 0 0,3 2-884 0 0,1-3-872 0 0,5 2-1968 0 0,1-6-2193 0 0</inkml:trace>
  <inkml:trace contextRef="#ctx0" brushRef="#br0" timeOffset="119266.758">12980 536 3056 0 0,'0'0'6879'0'0,"0"0"-5388"0"0,1 6-1240 0 0,-4 112 3737 0 0,7-94-5129 0 0,10-17-4057 0 0,-8-6-112 0 0</inkml:trace>
  <inkml:trace contextRef="#ctx0" brushRef="#br0" timeOffset="119532.361">13222 474 12029 0 0,'2'7'242'0'0,"2"6"50"0"0,0 0-1 0 0,-1 0 1 0 0,-1 0 0 0 0,0 0-1 0 0,-1 1 1 0 0,-1-1 0 0 0,0 1-1 0 0,0-1 1 0 0,-1 0-1 0 0,-3 10-291 0 0,4-25-5582 0 0,0 0 4040 0 0,0-8-4577 0 0</inkml:trace>
  <inkml:trace contextRef="#ctx0" brushRef="#br0" timeOffset="119797.957">13420 416 9489 0 0,'0'0'2494'0'0,"0"0"-1864"0"0,0 0-537 0 0,6 4 180 0 0,1 1-160 0 0,-1 0-1 0 0,-1 1 1 0 0,1 0 0 0 0,-1 0-1 0 0,0 1 1 0 0,0-1-1 0 0,0 1 1 0 0,-1 0 0 0 0,-1 0-1 0 0,1 1 1 0 0,-1-1-1 0 0,0 1 1 0 0,0-1-1 0 0,-1 1 1 0 0,0 0 0 0 0,0 7-113 0 0,-1-7 60 0 0,0 0 0 0 0,-1 0 0 0 0,0 0 0 0 0,0 0 0 0 0,-1 0 0 0 0,0 0 0 0 0,-1 0 0 0 0,0-1 0 0 0,0 1 0 0 0,0 0 0 0 0,-1-1 1 0 0,0 0-1 0 0,0 1 0 0 0,-1-1 0 0 0,0 0 0 0 0,-1-1 0 0 0,1 1 0 0 0,-1-1 0 0 0,0 0 0 0 0,-1 0 0 0 0,1 0 0 0 0,-1-1 0 0 0,-4 2-60 0 0,-65 30-7785 0 0,60-35 188 0 0</inkml:trace>
  <inkml:trace contextRef="#ctx0" brushRef="#br0" timeOffset="120047.931">13928 678 14173 0 0,'0'0'960'0'0,"0"0"-960"0"0,0 0-228 0 0,-35-4 228 0 0,14 0 140 0 0,-4-1-40 0 0,-1 1-24 0 0,-3 0-76 0 0,2 1-300 0 0,1 1-1044 0 0,1-2-1528 0 0,6 1-2168 0 0</inkml:trace>
  <inkml:trace contextRef="#ctx0" brushRef="#br0" timeOffset="161513.485">16974 663 848 0 0,'0'0'1458'0'0,"0"0"2301"0"0,0 0-1889 0 0,0 0-533 0 0,0 0-139 0 0,0 0-299 0 0,0 0-344 0 0,0 0-236 0 0,0 0-145 0 0,-6-5-44 0 0,4 3-117 0 0,-1 0 0 0 0,0 0 0 0 0,0 0 0 0 0,0 1 1 0 0,0-1-1 0 0,-1 1 0 0 0,1-1 0 0 0,0 1 0 0 0,-1 0 0 0 0,1 1 0 0 0,0-1 0 0 0,-1 0 0 0 0,1 1 0 0 0,-1 0 0 0 0,1 0 0 0 0,-1 0 1 0 0,1 0-1 0 0,-1 1 0 0 0,1-1 0 0 0,-1 1 0 0 0,1 0 0 0 0,-1 0 0 0 0,1 0 0 0 0,0 0 0 0 0,0 1 0 0 0,0-1 0 0 0,0 1 0 0 0,0 0 0 0 0,0 0 1 0 0,0 0-1 0 0,0 0 0 0 0,1 1 0 0 0,-1-1 0 0 0,-1 3-13 0 0,-1 0 50 0 0,0 1-1 0 0,0 0 1 0 0,1 0-1 0 0,-1 0 1 0 0,1 0 0 0 0,1 1-1 0 0,0 0 1 0 0,-1 0 0 0 0,2 0-1 0 0,-1 0 1 0 0,1 0 0 0 0,0 0-1 0 0,1 1 1 0 0,0-1 0 0 0,0 1-1 0 0,1-1 1 0 0,-1 8-50 0 0,6-11 219 0 0,-1 1 1 0 0,0-1-1 0 0,1 0 1 0 0,0 0-1 0 0,0-1 0 0 0,0 1 1 0 0,0-1-1 0 0,0 0 1 0 0,1-1-1 0 0,0 1 0 0 0,-1-1 1 0 0,1 0-1 0 0,0 0 1 0 0,0-1-1 0 0,0 0 1 0 0,0 0-1 0 0,0 0 0 0 0,0-1 1 0 0,0 0-1 0 0,0 0 1 0 0,1-1-1 0 0,-1 1 0 0 0,5-2-219 0 0,-7 2 22 0 0,13 0-311 0 0,34 0 1129 0 0,-28-11-6867 0 0,-22 9-4 0 0</inkml:trace>
  <inkml:trace contextRef="#ctx0" brushRef="#br0" timeOffset="161781.763">17297 434 1032 0 0,'0'0'7123'0'0,"0"0"-4764"0"0,0 0-1823 0 0,0 0-416 0 0,0 0-70 0 0,0 0 9 0 0,0 0 228 0 0,0 0 267 0 0,0 0 52 0 0,-2 6-117 0 0,-45 67 768 0 0,15-49-5506 0 0,23-22-1514 0 0</inkml:trace>
  <inkml:trace contextRef="#ctx0" brushRef="#br0" timeOffset="162109.854">17485 549 4804 0 0,'0'0'4387'0'0,"0"0"-3014"0"0,0 0-1110 0 0,0 0 316 0 0,-6 8 56 0 0,-6 5-437 0 0,0 1-1 0 0,2 1 1 0 0,0-1-1 0 0,0 1 1 0 0,2 1-1 0 0,0 0 1 0 0,0 0-1 0 0,2 1 1 0 0,0-1 0 0 0,1 2-1 0 0,1-1 1 0 0,0 0-1 0 0,1 1 1 0 0,1-1-1 0 0,1 1 1 0 0,0 0-1 0 0,2 16-197 0 0,50 24 333 0 0,-18-55-8580 0 0,-22-8 762 0 0</inkml:trace>
  <inkml:trace contextRef="#ctx0" brushRef="#br0" timeOffset="162656.851">17687 807 6369 0 0,'0'0'3827'0'0,"0"0"-3043"0"0,0 0-362 0 0,0 0 1 0 0,0 0-170 0 0,37-1 426 0 0,38-59 1190 0 0,-74 58-1879 0 0,0 0 0 0 0,0 1 0 0 0,0-1 0 0 0,0 0 0 0 0,-1 0 0 0 0,1 1 0 0 0,0-1-1 0 0,-1 0 1 0 0,1 0 0 0 0,-1 0 0 0 0,0 0 0 0 0,1 0 0 0 0,-1 0 0 0 0,0 0 0 0 0,0 0 0 0 0,-1 0 0 0 0,1 0 0 0 0,0 0 0 0 0,-1 0 0 0 0,1 0-1 0 0,-1 1 1 0 0,1-1 0 0 0,-1 0 0 0 0,0 0 0 0 0,0 0 0 0 0,0 1 0 0 0,0-1 0 0 0,0 0 0 0 0,0 1 0 0 0,0-1 0 0 0,-1 1 0 0 0,1-1 0 0 0,0 1 0 0 0,-1 0-1 0 0,1-1 1 0 0,-1 1 0 0 0,0 0 0 0 0,1 0 0 0 0,-1 0 0 0 0,0 0 0 0 0,0 1 0 0 0,0-1 0 0 0,1 0 0 0 0,-1 1 0 0 0,0-1 0 0 0,-2 1 10 0 0,0-2 22 0 0,-1 1 1 0 0,0 0-1 0 0,1 0 1 0 0,-1 0-1 0 0,0 1 0 0 0,0-1 1 0 0,1 1-1 0 0,-1 1 1 0 0,0-1-1 0 0,0 0 1 0 0,1 1-1 0 0,-1 0 1 0 0,0 0-1 0 0,1 1 1 0 0,-1-1-1 0 0,1 1 1 0 0,-1 0-1 0 0,1 0 1 0 0,0 0-1 0 0,0 1 1 0 0,0-1-1 0 0,0 1 1 0 0,0 0-1 0 0,1 0 0 0 0,-1 1 1 0 0,1-1-1 0 0,0 1 1 0 0,0 0-1 0 0,0-1 1 0 0,0 1-1 0 0,1 1 1 0 0,0-1-1 0 0,-1 0 1 0 0,1 0-1 0 0,1 1 1 0 0,-1-1-1 0 0,1 1 1 0 0,0 0-1 0 0,0-1 1 0 0,0 1-1 0 0,1 0-22 0 0,2-2 9 0 0,0-1 0 0 0,1 1 0 0 0,-1-1 0 0 0,1 0 0 0 0,0 0 0 0 0,0 0 0 0 0,0 0 0 0 0,0 0 0 0 0,0-1 0 0 0,0 1 0 0 0,0-1 0 0 0,1 0 0 0 0,-1 0 0 0 0,0 0 0 0 0,1-1 0 0 0,-1 1 0 0 0,1-1 0 0 0,-1 0 0 0 0,1 1 1 0 0,-1-2-1 0 0,0 1 0 0 0,1 0 0 0 0,-1-1 0 0 0,1 1 0 0 0,-1-1 0 0 0,0 0 0 0 0,1 0 0 0 0,-1-1 0 0 0,0 1 0 0 0,2-1-9 0 0,10-12-132 0 0,-15 14 118 0 0,0 1 0 0 0,0-1-1 0 0,-1 1 1 0 0,1-1 0 0 0,0 1 0 0 0,0 0 0 0 0,0-1 0 0 0,0 1 0 0 0,0-1 0 0 0,0 1-1 0 0,0 0 1 0 0,0-1 0 0 0,0 1 0 0 0,0 0 0 0 0,1-1 0 0 0,-1 1 0 0 0,0-1 0 0 0,0 1-1 0 0,0-1 1 0 0,1 1 0 0 0,-1-1 0 0 0,0 1 0 0 0,1-1 0 0 0,-1 1 0 0 0,0-1 0 0 0,1 1 0 0 0,-1-1-1 0 0,1 1 1 0 0,-1-1 0 0 0,1 0 0 0 0,-1 1 0 0 0,1-1 0 0 0,-1 0 0 0 0,1 1 0 0 0,-1-1-1 0 0,1 0 1 0 0,-1 0 0 0 0,1 1 0 0 0,0-1 0 0 0,-1 0 0 0 0,1 0 0 0 0,-1 0 0 0 0,1 0-1 0 0,0 0 1 0 0,-1 0 0 0 0,1 0 0 0 0,-1 0 0 0 0,1 0 0 0 0,0 0 0 0 0,-1 0 0 0 0,1 0-1 0 0,-1-1 1 0 0,1 1 0 0 0,0 0 0 0 0,-1 0 0 0 0,1-1 0 0 0,-1 1 0 0 0,1 0 0 0 0,-1-1-1 0 0,1 1 1 0 0,-1-1 14 0 0,16 223 1498 0 0,-12-222-11246 0 0,0-8 4001 0 0</inkml:trace>
  <inkml:trace contextRef="#ctx0" brushRef="#br0" timeOffset="162891.202">17840 927 92 0 0,'0'0'10017'0'0,"0"0"-8509"0"0,0 0-776 0 0,0 0 152 0 0,0 0-108 0 0,0 0-384 0 0,0 0 188 0 0,0 0 140 0 0,-34 0-320 0 0,14 0-272 0 0,-1 0-128 0 0,0-2-844 0 0,0-2-840 0 0,7 0-1556 0 0,-3-3-4101 0 0</inkml:trace>
  <inkml:trace contextRef="#ctx0" brushRef="#br0" timeOffset="163063.058">18037 663 13149 0 0,'0'0'856'0'0,"0"0"-856"0"0,19 42 0 0 0,-13-22 428 0 0,0 4 168 0 0,-2 2-156 0 0,-4-1 24 0 0,-4 3-72 0 0,-8 0-179 0 0,-1 0-97 0 0,-6 0 44 0 0,-3-1-160 0 0,-4 1-905 0 0,0-5-1167 0 0,9-5-3844 0 0,-4-6-2005 0 0</inkml:trace>
  <inkml:trace contextRef="#ctx0" brushRef="#br0" timeOffset="160326.112">16247 577 5625 0 0,'0'0'3407'0'0,"0"0"-2060"0"0,0 0-824 0 0,0 0-268 0 0,0 0 489 0 0,0 6-39 0 0,0 1-589 0 0,-1 0-1 0 0,1-1 0 0 0,-2 1 0 0 0,1 0 0 0 0,-1-1 1 0 0,0 1-1 0 0,0-1 0 0 0,-1 1 0 0 0,0-1 0 0 0,0 0 0 0 0,0 0 1 0 0,-1 0-1 0 0,0-1 0 0 0,0 1 0 0 0,-1-1 0 0 0,1 0 0 0 0,-1 0 1 0 0,0-1-1 0 0,0 1 0 0 0,-1-1 0 0 0,0 0 0 0 0,1-1 0 0 0,-1 1 1 0 0,0-1-1 0 0,0 0 0 0 0,-1-1 0 0 0,1 1 0 0 0,-1-1 1 0 0,1-1-1 0 0,-1 1 0 0 0,0-1 0 0 0,0 0 0 0 0,1 0 0 0 0,-1-1 1 0 0,0 0-1 0 0,0-1 0 0 0,0 1 0 0 0,1-1 0 0 0,-1 0 0 0 0,0-1 1 0 0,1 0-1 0 0,-1 0 0 0 0,-1-1-115 0 0,-57-26 183 0 0,-62-14-775 0 0,121 46 557 0 0,0 0 1 0 0,0 1 0 0 0,1 0 0 0 0,-1 1 0 0 0,1-1 0 0 0,0 1 0 0 0,0 0 0 0 0,0 0 0 0 0,1 0 0 0 0,0 1-1 0 0,0 0 1 0 0,0 0 0 0 0,0 0 0 0 0,1 0 0 0 0,0 0 0 0 0,1 1 0 0 0,-1-1 0 0 0,1 1 0 0 0,0 2 34 0 0,-2 1-41 0 0,2-5-220 0 0,-11 29 757 0 0,13-12-3905 0 0,2-21-908 0 0,5-2-2025 0 0</inkml:trace>
  <inkml:trace contextRef="#ctx0" brushRef="#br0" timeOffset="160732.32">16324 829 560 0 0,'0'0'4884'0'0,"0"0"-3633"0"0,0 0-1065 0 0,0 0 120 0 0,0 0 236 0 0,0 0 268 0 0,-2 5 372 0 0,0-1-951 0 0,0 0 0 0 0,0-1 1 0 0,0 1-1 0 0,0-1 0 0 0,-1 1 1 0 0,0-1-1 0 0,0 0 0 0 0,0 0 0 0 0,0-1 1 0 0,0 1-1 0 0,0-1 0 0 0,-1 1 0 0 0,1-1 1 0 0,-1 0-1 0 0,0 0 0 0 0,1 0 1 0 0,-1-1-1 0 0,0 0 0 0 0,0 1 0 0 0,0-1 1 0 0,0-1-1 0 0,-1 1 0 0 0,1 0 0 0 0,0-1-231 0 0,-175-18 112 0 0,45-4-370 0 0,129 23 263 0 0,-1 1-1 0 0,0 0 1 0 0,1 0-1 0 0,0 1 1 0 0,-1-1-1 0 0,1 1 1 0 0,0 1-1 0 0,0-1 0 0 0,1 1 1 0 0,-1-1-1 0 0,1 1 1 0 0,-1 1-1 0 0,1-1 1 0 0,1 0-1 0 0,-1 1 1 0 0,1 0-1 0 0,-1 0 1 0 0,1 0-1 0 0,1 0 0 0 0,-1 1 1 0 0,1-1-1 0 0,0 1 1 0 0,0 0-1 0 0,1-1 1 0 0,-1 2-5 0 0,1 1-719 0 0,2-5-4229 0 0,2-3-1834 0 0</inkml:trace>
  <inkml:trace contextRef="#ctx0" brushRef="#br0" timeOffset="181843.708">16780 1974 340 0 0,'0'0'2472'0'0,"0"0"-1728"0"0,0 0-545 0 0,0 0 67 0 0,0 7 383 0 0,9 251 4269 0 0,-35 406-2049 0 0,77 464-2427 0 0,-41-979-338 0 0,-1 0 125 0 0,-1 14-198 0 0,7-1 1 0 0,29 116-32 0 0,-34-239-6347 0 0,-8-31 1635 0 0</inkml:trace>
  <inkml:trace contextRef="#ctx0" brushRef="#br0" timeOffset="182555.895">21687 4456 11297 0 0,'0'0'1183'0'0,"-9"0"-1598"0"0,-1895-19 1921 0 0,-69 105-916 0 0,1825-82-613 0 0,-378 8 45 0 0,-28-25-22 0 0,529 12-501 0 0,-20-2-1050 0 0,16-4-2790 0 0,20 1-1238 0 0</inkml:trace>
  <inkml:trace contextRef="#ctx0" brushRef="#br0" timeOffset="183243.504">21314 5019 10609 0 0,'0'0'941'0'0,"0"0"-584"0"0,0 0-168 0 0,2-6 105 0 0,-2 3-287 0 0,1 0-1 0 0,-1 1 0 0 0,1-1 1 0 0,-1 0-1 0 0,0 1 0 0 0,0-1 1 0 0,0 0-1 0 0,0 0 0 0 0,0 1 1 0 0,-1-1-1 0 0,1 0 0 0 0,-1 1 1 0 0,0-1-1 0 0,0 1 0 0 0,0-1 1 0 0,0 1-1 0 0,0-1 0 0 0,0 1 1 0 0,-1 0-1 0 0,1-1 0 0 0,-1 1 1 0 0,0 0-1 0 0,1 0 0 0 0,-1 0 1 0 0,0 0-1 0 0,0 0 0 0 0,-1 1 1 0 0,1-1-1 0 0,0 1 0 0 0,0-1 1 0 0,-1 1-1 0 0,1 0 0 0 0,-1 0 1 0 0,1 0-1 0 0,-1 0 0 0 0,1 0 1 0 0,-1 1-1 0 0,0-1 0 0 0,1 1 1 0 0,-1 0-1 0 0,-2-1-6 0 0,0 2 19 0 0,0 0 1 0 0,0 1 0 0 0,0-1-1 0 0,0 1 1 0 0,0 0-1 0 0,1 0 1 0 0,-1 0 0 0 0,1 1-1 0 0,-1-1 1 0 0,1 1-1 0 0,0 0 1 0 0,0 1-1 0 0,0-1 1 0 0,0 1 0 0 0,1 0-1 0 0,-1-1 1 0 0,1 2-1 0 0,0-1 1 0 0,0 0 0 0 0,1 1-1 0 0,-1-1 1 0 0,1 1-1 0 0,0-1 1 0 0,0 1-1 0 0,1 0 1 0 0,-1 0 0 0 0,1 0-1 0 0,0 0 1 0 0,0 0-1 0 0,1 1 1 0 0,0-1 0 0 0,0 0-1 0 0,0 0 1 0 0,0 0-1 0 0,1 0 1 0 0,0 0-1 0 0,0 0 1 0 0,0 0 0 0 0,1 0-1 0 0,0 3-19 0 0,1-5 23 0 0,0 0 0 0 0,0 0 0 0 0,0 0 0 0 0,0 0 0 0 0,0-1 0 0 0,0 1 0 0 0,1-1-1 0 0,-1 0 1 0 0,1 0 0 0 0,0 0 0 0 0,-1-1 0 0 0,1 1 0 0 0,0-1 0 0 0,0 0 0 0 0,0 0 0 0 0,0 0 0 0 0,0 0-1 0 0,0-1 1 0 0,0 0 0 0 0,0 0 0 0 0,1 0 0 0 0,-1 0 0 0 0,0-1 0 0 0,0 1 0 0 0,0-1 0 0 0,0 0 0 0 0,0 0-1 0 0,0-1 1 0 0,-1 1 0 0 0,1-1 0 0 0,0 0 0 0 0,-1 0 0 0 0,1 0 0 0 0,-1 0 0 0 0,0-1 0 0 0,1 1 0 0 0,-1-1-1 0 0,0 0 1 0 0,-1 0 0 0 0,1 0 0 0 0,0 0 0 0 0,-1 0 0 0 0,1-2-23 0 0,-2 5 5 0 0,-1 0-1 0 0,1 1 1 0 0,-1-1 0 0 0,0 0 0 0 0,1 0-1 0 0,-1 0 1 0 0,1 1 0 0 0,-1-1 0 0 0,1 0-1 0 0,-1 0 1 0 0,1 0 0 0 0,-1 0 0 0 0,1 0-1 0 0,-1 0 1 0 0,1 0 0 0 0,0 0 0 0 0,-1 0-1 0 0,1 0 1 0 0,-1 0 0 0 0,1 0 0 0 0,-1-1-1 0 0,1 1 1 0 0,-1 0 0 0 0,1 0 0 0 0,-1 0-1 0 0,0-1 1 0 0,1 1 0 0 0,-1 0 0 0 0,1-1-1 0 0,-1 1 1 0 0,0 0 0 0 0,1-1 0 0 0,-1 1-1 0 0,1 0 1 0 0,-1-1-5 0 0,1 16-16 0 0,2 98 2573 0 0,-2-34-2819 0 0,7-2-5796 0 0,-6-67 950 0 0</inkml:trace>
  <inkml:trace contextRef="#ctx0" brushRef="#br0" timeOffset="185761.255">16771 2053 2644 0 0,'0'0'745'0'0,"0"0"1664"0"0,0 0-753 0 0,0 0-821 0 0,0 0-125 0 0,0 0-97 0 0,0 0-114 0 0,0 0-104 0 0,2-7-25 0 0,20-228 750 0 0,-22 169-1085 0 0,1 25-135 0 0,2-14-171 0 0,-2 0 0 0 0,-3 1 1 0 0,-3-1-1 0 0,-11-52 271 0 0,10 96-4564 0 0,3 8 332 0 0</inkml:trace>
  <inkml:trace contextRef="#ctx0" brushRef="#br0" timeOffset="211243.738">16938 4504 1016 0 0,'0'0'455'0'0,"0"0"-285"0"0,0 0 62 0 0,0 0 11 0 0,0 0-35 0 0,0 0-147 0 0,0 0 20 0 0,-4 3 71 0 0,-15 5 558 0 0,-10-28 8328 0 0,26-3-8850 0 0,52-138 2564 0 0,-21 96-2567 0 0,34-70-147 0 0,5 3 0 0 0,6 2 0 0 0,6 4 0 0 0,5 4-1 0 0,5 3 1 0 0,6 5 0 0 0,4 3-38 0 0,17-12 33 0 0,5 5 0 0 0,5 5 0 0 0,5 6 0 0 0,4 5 0 0 0,4 7 0 0 0,118-58-33 0 0,-50 44-35 0 0,4 9-1 0 0,4 10 0 0 0,4 9 1 0 0,3 10-1 0 0,3 10 0 0 0,3 9 1 0 0,117-6 35 0 0,-55 30 390 0 0,2 14 1 0 0,0 12-1 0 0,0 12 1 0 0,-1 14 0 0 0,25 16-391 0 0,-287-33-5090 0 0,-29-7-1969 0 0</inkml:trace>
  <inkml:trace contextRef="#ctx0" brushRef="#br0" timeOffset="211993.665">15454 1638 2520 0 0,'0'0'6920'0'0,"0"0"-4585"0"0,0 0-1338 0 0,0 0-372 0 0,0 0-363 0 0,0 0-39 0 0,-7-3 18 0 0,5 1-249 0 0,0 1 0 0 0,0 0-1 0 0,-1-1 1 0 0,1 1 0 0 0,0 0-1 0 0,-1 1 1 0 0,1-1 0 0 0,0 0-1 0 0,-1 1 1 0 0,1-1 0 0 0,-1 1-1 0 0,1-1 1 0 0,-1 1 0 0 0,1 0 0 0 0,-1 0-1 0 0,1 1 1 0 0,-1-1 0 0 0,1 0-1 0 0,-1 1 1 0 0,1-1 0 0 0,0 1-1 0 0,-1 0 1 0 0,1 0 0 0 0,0 0-1 0 0,-1 0 1 0 0,1 0 0 0 0,0 1-1 0 0,0-1 1 0 0,0 1 0 0 0,0-1-1 0 0,0 1 1 0 0,1 0 0 0 0,-1-1 0 0 0,0 1-1 0 0,1 0 1 0 0,-1 0 0 0 0,1 0-1 0 0,-1 1 9 0 0,-1 0 64 0 0,0 0-1 0 0,0-1 0 0 0,0 1 0 0 0,0 0 1 0 0,1 1-1 0 0,-1-1 0 0 0,1 0 1 0 0,0 1-1 0 0,0-1 0 0 0,0 1 1 0 0,0 0-1 0 0,1 0 0 0 0,-1-1 1 0 0,1 1-1 0 0,0 0 0 0 0,0 0 1 0 0,1 0-1 0 0,-1 0 0 0 0,1 0 0 0 0,0 1 1 0 0,0-1-1 0 0,0 0 0 0 0,0 0 1 0 0,1 0-1 0 0,0 0 0 0 0,0 0 1 0 0,0 0-1 0 0,0 0 0 0 0,1-1 1 0 0,-1 1-1 0 0,1 0 0 0 0,0-1 0 0 0,0 1 1 0 0,0-1-1 0 0,1 1 0 0 0,-1-1 1 0 0,1 0-1 0 0,0 0 0 0 0,0 0 1 0 0,0 0-1 0 0,0-1 0 0 0,0 1 1 0 0,0-1-1 0 0,3 1-63 0 0,106 14 1173 0 0,-39-25-7366 0 0,-65 4 1177 0 0,-1-2-1541 0 0</inkml:trace>
  <inkml:trace contextRef="#ctx0" brushRef="#br0" timeOffset="212228.012">15763 1584 184 0 0,'0'0'7897'0'0,"0"0"-5421"0"0,0 0-1759 0 0,0 0-468 0 0,-4 6 213 0 0,-5 6-293 0 0,1 0 0 0 0,1 1 0 0 0,0-1 1 0 0,1 2-1 0 0,1-1 0 0 0,0 1 0 0 0,0-1 0 0 0,1 1 0 0 0,1 0 0 0 0,1 1 0 0 0,0-1 1 0 0,0 1-1 0 0,2-1 0 0 0,0 0 0 0 0,1 10-169 0 0,33 14 270 0 0,-5-22-4360 0 0,-15-11-1051 0 0</inkml:trace>
  <inkml:trace contextRef="#ctx0" brushRef="#br0" timeOffset="212681.088">15919 1803 10273 0 0,'0'0'877'0'0,"0"0"-518"0"0,0 0 209 0 0,0 0-49 0 0,0 0-92 0 0,0 0-183 0 0,0 0-134 0 0,0 0 22 0 0,5 1 77 0 0,-3-1-212 0 0,0 1 1 0 0,-1-1-1 0 0,1 1 1 0 0,0-1-1 0 0,0 0 1 0 0,0 0-1 0 0,0 0 1 0 0,0 0-1 0 0,0 0 1 0 0,0 0-1 0 0,0 0 0 0 0,-1-1 1 0 0,1 1-1 0 0,0-1 1 0 0,0 0-1 0 0,0 1 1 0 0,-1-1-1 0 0,1 0 1 0 0,0 0-1 0 0,-1 0 1 0 0,1 0-1 0 0,-1 0 1 0 0,1 0-1 0 0,-1 0 0 0 0,1-1 1 0 0,-1 1-1 0 0,0-1 1 0 0,0 1-1 0 0,1-1 1 0 0,-1 1-1 0 0,0-1 1 0 0,-1 0-1 0 0,1 1 1 0 0,0-1-1 0 0,0 0 1 0 0,-1 0-1 0 0,1 0 0 0 0,-1 1 1 0 0,1-1-1 0 0,-1 0 1 0 0,0 0-1 0 0,0 0 1 0 0,0 0-1 0 0,0 0 1 0 0,0 0-1 0 0,0 0 1 0 0,-1 1-1 0 0,1-1 1 0 0,0 0-1 0 0,-1 0 0 0 0,0 0 1 0 0,0-1 2 0 0,1 0-15 0 0,-1 1 1 0 0,1-1-1 0 0,-1 0 1 0 0,0 1-1 0 0,0-1 1 0 0,0 1-1 0 0,0-1 1 0 0,-1 1-1 0 0,1-1 0 0 0,0 1 1 0 0,-1 0-1 0 0,0 0 1 0 0,0-1-1 0 0,1 1 1 0 0,-1 0-1 0 0,0 1 1 0 0,-1-1-1 0 0,1 0 1 0 0,0 1-1 0 0,0-1 0 0 0,-1 1 1 0 0,1 0-1 0 0,-1-1 1 0 0,1 1-1 0 0,-1 0 1 0 0,0 1-1 0 0,1-1 1 0 0,-1 0-1 0 0,0 1 1 0 0,1 0-1 0 0,-1-1 0 0 0,0 1 1 0 0,0 0-1 0 0,0 0 1 0 0,1 1-1 0 0,-1-1 1 0 0,0 1-1 0 0,1-1 1 0 0,-1 1-1 0 0,0 0 1 0 0,1 0-1 0 0,-1 0 0 0 0,1 0 1 0 0,-1 0-1 0 0,1 1 1 0 0,-1-1-1 0 0,1 1 1 0 0,0-1-1 0 0,0 1 1 0 0,0 0-1 0 0,0 0 1 0 0,0 0-1 0 0,0 0 1 0 0,0 2 14 0 0,-2 88 1015 0 0,5-90-956 0 0,-1 0-1 0 0,0 0 1 0 0,1 0 0 0 0,-1 0 0 0 0,1 0 0 0 0,0 0-1 0 0,0 0 1 0 0,0 0 0 0 0,0-1 0 0 0,0 1-1 0 0,0 0 1 0 0,0 0 0 0 0,0-1 0 0 0,1 1-1 0 0,-1-1 1 0 0,1 1 0 0 0,-1-1 0 0 0,1 1 0 0 0,0-1-1 0 0,-1 0 1 0 0,1 0 0 0 0,0 0 0 0 0,0 0-1 0 0,0 0 1 0 0,0 0 0 0 0,0-1 0 0 0,0 1-1 0 0,0-1 1 0 0,0 1 0 0 0,0-1 0 0 0,0 0 0 0 0,0 1-1 0 0,0-1 1 0 0,0 0 0 0 0,0 0 0 0 0,0-1-1 0 0,0 1 1 0 0,1 0 0 0 0,-1-1 0 0 0,0 1-1 0 0,2-2-58 0 0,13-15-603 0 0,-17 18 582 0 0,0-1 0 0 0,0 1 0 0 0,0-1 0 0 0,0 1-1 0 0,0-1 1 0 0,0 1 0 0 0,0-1 0 0 0,0 1 0 0 0,0-1 0 0 0,0 1 0 0 0,1-1 0 0 0,-1 1 0 0 0,0-1 0 0 0,0 1 0 0 0,0-1 0 0 0,1 0 0 0 0,-1 1 0 0 0,0-1-1 0 0,0 1 1 0 0,1-1 0 0 0,-1 1 0 0 0,0-1 0 0 0,1 0 0 0 0,-1 1 0 0 0,1-1 0 0 0,-1 0 0 0 0,0 0 0 0 0,1 1 0 0 0,-1-1 0 0 0,1 0 0 0 0,-1 0-1 0 0,1 1 1 0 0,-1-1 0 0 0,1 0 0 0 0,-1 0 0 0 0,1 0 0 0 0,-1 0 0 0 0,1 0 0 0 0,-1 0 0 0 0,1 0 0 0 0,-1 0 0 0 0,1 0 0 0 0,-1 0 0 0 0,1 0-1 0 0,-1 0 1 0 0,1 0 0 0 0,-1 0 0 0 0,0 0 0 0 0,1-1 0 0 0,-1 1 0 0 0,1 0 0 0 0,-1 0 0 0 0,1-1 0 0 0,-1 1 0 0 0,1 0 0 0 0,-1-1 0 0 0,0 1 0 0 0,1 0-1 0 0,-1-1 1 0 0,0 1 0 0 0,1 0 0 0 0,-1-1 0 0 0,0 1 0 0 0,1-1 0 0 0,-1 1 0 0 0,0 0 0 0 0,0-1 0 0 0,0 1 0 0 0,1-1 0 0 0,-1 1 21 0 0,7 13 144 0 0,-1 0 0 0 0,0 1 1 0 0,-1 0-1 0 0,0 1 1 0 0,-1-1-1 0 0,-1 1 0 0 0,0 0 1 0 0,-1 0-1 0 0,0 0 0 0 0,-2 0 1 0 0,0 15-145 0 0,2-22-418 0 0,2-9-5557 0 0,-1-8-615 0 0</inkml:trace>
  <inkml:trace contextRef="#ctx0" brushRef="#br0" timeOffset="212946.693">16095 1893 10845 0 0,'0'0'2464'0'0,"0"0"-2464"0"0,0 0-360 0 0,0 0 360 0 0,0 0 880 0 0,-34 6-56 0 0,15-5-420 0 0,-1 0-204 0 0,-1-1-200 0 0,0 0-1548 0 0,8 0-2676 0 0,-2-5-3273 0 0</inkml:trace>
  <inkml:trace contextRef="#ctx0" brushRef="#br0" timeOffset="213196.661">16150 1650 7585 0 0,'0'0'6012'0'0,"32"35"-5760"0"0,-20-13 16 0 0,0 4 252 0 0,-1 4-28 0 0,-3-1-152 0 0,-8 0-268 0 0,0-2-68 0 0,-8 1-4 0 0,-3 0 0 0 0,-2 1-128 0 0,-3 0-728 0 0,0-1-708 0 0,5-7-2720 0 0,-2 5-4301 0 0</inkml:trace>
  <inkml:trace contextRef="#ctx0" brushRef="#br0" timeOffset="-213574.599">20252 1657 952 0 0,'0'0'105'0'0,"0"0"381"0"0,0 0 1101 0 0,0 0-648 0 0,0 0-376 0 0,0 0 13 0 0,0 0-39 0 0,7-2-113 0 0,193-51 1205 0 0,116 8-3371 0 0,-137 22 1577 0 0,100-15 484 0 0,-280 38-359 0 0,0-1 1 0 0,1 1-1 0 0,-1 0 0 0 0,0 0 1 0 0,0-1-1 0 0,1 1 1 0 0,-1-1-1 0 0,1 1 0 0 0,-1 0 1 0 0,0-1-1 0 0,1 1 1 0 0,-1-1-1 0 0,1 0 0 0 0,-1 1 1 0 0,1-1-1 0 0,-1 1 0 0 0,1-1 1 0 0,0 0-1 0 0,-1 1 1 0 0,1-1-1 0 0,0 0 0 0 0,-1 1 1 0 0,1-1-1 0 0,0 0 0 0 0,0 0 1 0 0,0 1-1 0 0,0-1 1 0 0,0 0-1 0 0,0 0 0 0 0,0 1 1 0 0,0-1-1 0 0,0 0 1 0 0,0 0-1 0 0,0 1 0 0 0,0-1 1 0 0,0 0-1 0 0,0 0 0 0 0,1 1 1 0 0,-1-1-1 0 0,0 0 1 0 0,1 1-1 0 0,-1-1 0 0 0,0 0 1 0 0,1 1-1 0 0,-1-1 1 0 0,1 1-1 0 0,-1-1 0 0 0,1 1 1 0 0,-1-1-1 0 0,1 1 0 0 0,0-1 1 0 0,-1 1-1 0 0,1-1 1 0 0,0 1-1 0 0,-1 0 0 0 0,1-1 1 0 0,0 1-1 0 0,0-1 40 0 0,-69-23-1129 0 0,67 24 1195 0 0,-14-2 1140 0 0,58 25-233 0 0,-40-23-956 0 0,-1 1 1 0 0,1 0 0 0 0,-1 0-1 0 0,1 0 1 0 0,-1 0-1 0 0,0 0 1 0 0,1 1 0 0 0,-1-1-1 0 0,0 1 1 0 0,0 0-1 0 0,0-1 1 0 0,0 1 0 0 0,0 0-1 0 0,-1 0 1 0 0,1 0-1 0 0,-1 0 1 0 0,1 0 0 0 0,-1 1-1 0 0,1-1 1 0 0,-1 0-1 0 0,0 1 1 0 0,0-1 0 0 0,0 1-1 0 0,-1-1 1 0 0,1 1-1 0 0,-1-1 1 0 0,1 1 0 0 0,-1 0-1 0 0,0-1 1 0 0,0 1-1 0 0,0-1 1 0 0,0 1 0 0 0,0 0-1 0 0,-1-1 1 0 0,1 1-1 0 0,-1-1 1 0 0,0 1 0 0 0,1-1-1 0 0,-1 1 1 0 0,0-1-1 0 0,-1 1 1 0 0,1-1 0 0 0,0 0-1 0 0,-1 0 1 0 0,1 0-1 0 0,-1 0 1 0 0,0 0 0 0 0,-1 2-18 0 0,-85 24-1574 0 0,53-22-805 0 0</inkml:trace>
  <inkml:trace contextRef="#ctx0" brushRef="#br0" timeOffset="-209487.521">21529 2200 184 0 0,'59'11'648'0'0,"1"-1"1"0"0,0-4-1 0 0,1-2 0 0 0,-1-3 1 0 0,1-2-1 0 0,0-3 0 0 0,52-11-648 0 0,-80 8 178 0 0,-1-2-1 0 0,0-1 0 0 0,0-1 0 0 0,-1-2 1 0 0,0-1-1 0 0,-1-1 0 0 0,-1-1 0 0 0,27-21-177 0 0,-44 29 78 0 0,-1-1 0 0 0,-1 1 0 0 0,1-2-1 0 0,-2 1 1 0 0,1-1 0 0 0,-1-1 0 0 0,-1 0-1 0 0,0 0 1 0 0,0 0 0 0 0,-2-1 0 0 0,1 0-1 0 0,-1-1 1 0 0,-1 0 0 0 0,0 1 0 0 0,-1-2-1 0 0,0 1 1 0 0,-1 0 0 0 0,-1-1 0 0 0,0 1-1 0 0,0-1 1 0 0,-2 0 0 0 0,0 0 0 0 0,0-2-78 0 0,-7-14-224 0 0,0 1 1 0 0,-2-1-1 0 0,-1 2 1 0 0,-1 0-1 0 0,-2 0 1 0 0,-1 1-1 0 0,-1 0 1 0 0,-1 1-1 0 0,-1 1 1 0 0,-1 1-1 0 0,-1 0 1 0 0,-2 2-1 0 0,0 0 1 0 0,-17-12 223 0 0,-9-2-9 0 0,-3 3 1 0 0,0 2-1 0 0,-2 2 1 0 0,-1 2-1 0 0,-2 3 1 0 0,0 2-1 0 0,-1 2 0 0 0,-1 3 1 0 0,-1 3-1 0 0,0 2 1 0 0,-1 2-1 0 0,0 4 1 0 0,0 1-1 0 0,-1 4 1 0 0,1 2-1 0 0,-54 7 9 0 0,28 4 131 0 0,2 4-1 0 0,-1 3 1 0 0,2 3 0 0 0,1 5-1 0 0,1 2 1 0 0,2 5-1 0 0,1 2 1 0 0,1 4 0 0 0,3 3-1 0 0,-32 26-130 0 0,-83 80 237 0 0,180-141-264 0 0,0 0 0 0 0,0 0 1 0 0,1 1-1 0 0,0 0 0 0 0,1 1 0 0 0,0-1 0 0 0,0 1 0 0 0,1 0 0 0 0,0 0 1 0 0,1 1-1 0 0,0 0 0 0 0,1-1 0 0 0,0 1 0 0 0,1 0 0 0 0,0 1 0 0 0,1-1 1 0 0,0 0-1 0 0,1 0 0 0 0,0 9 27 0 0,8-1 162 0 0,0-1 0 0 0,1 0 0 0 0,1-1 0 0 0,1 0 0 0 0,0-1 0 0 0,1 0 0 0 0,1-1 0 0 0,1 0 0 0 0,0-1 0 0 0,0 0 0 0 0,2-1 0 0 0,-1-1 0 0 0,2-1 0 0 0,-1 0 0 0 0,2-1 0 0 0,-1-1-1 0 0,1 0 1 0 0,18 5-162 0 0,118 52 345 0 0,3-6-1 0 0,3-7 0 0 0,2-8 0 0 0,1-6 1 0 0,2-8-1 0 0,2-6 0 0 0,44-5-344 0 0,-189-17-320 0 0,105 6-4602 0 0,-98-12 451 0 0</inkml:trace>
  <inkml:trace contextRef="#ctx0" brushRef="#br0" timeOffset="-171079.238">21704 5335 860 0 0,'0'0'1541'0'0,"3"-7"597"0"0,1-10-2041 0 0,0 1 1 0 0,-1-1-1 0 0,-1 1 0 0 0,-1-1 1 0 0,0 0-1 0 0,-1 0 0 0 0,-1 0 1 0 0,0 1-1 0 0,-2-1 0 0 0,0 0 1 0 0,0 1-1 0 0,-2 0 0 0 0,0 0 1 0 0,-1 0-1 0 0,0 0 0 0 0,-1 1 1 0 0,-1 0-1 0 0,-1 0 0 0 0,0 1 1 0 0,-7-8-98 0 0,1 1-8 0 0,-1 1 0 0 0,0 0 0 0 0,-2 1 1 0 0,0 1-1 0 0,-1 1 0 0 0,-1 1 0 0 0,0 0 0 0 0,-1 2 1 0 0,-1 0-1 0 0,0 2 0 0 0,-1 0 0 0 0,0 1 1 0 0,-17-4 7 0 0,31 13-17 0 0,0 0 1 0 0,0 1 0 0 0,-1 0 0 0 0,1 0 0 0 0,0 1 0 0 0,-1 1-1 0 0,1-1 1 0 0,0 2 0 0 0,-1-1 0 0 0,1 1 0 0 0,0 0 0 0 0,0 1-1 0 0,0 0 1 0 0,1 1 0 0 0,-1 0 0 0 0,1 0 0 0 0,-1 0 0 0 0,2 1-1 0 0,-1 1 1 0 0,0-1 0 0 0,1 1 0 0 0,0 1 0 0 0,0-1 0 0 0,-3 6 16 0 0,-8 7-37 0 0,2 0 1 0 0,0 1 0 0 0,2 1-1 0 0,0 0 1 0 0,1 1 0 0 0,1 1-1 0 0,2 0 1 0 0,-5 14 36 0 0,9-21-136 0 0,1-1 1 0 0,1 1-1 0 0,0 0 1 0 0,1 0 0 0 0,1 0-1 0 0,1 0 1 0 0,0 0-1 0 0,1 1 1 0 0,1-1-1 0 0,0 0 1 0 0,1 0-1 0 0,1 0 1 0 0,1 0 0 0 0,0 0-1 0 0,1 0 1 0 0,0-1-1 0 0,2 0 1 0 0,0 0-1 0 0,7 11 136 0 0,95 75 2087 0 0,-84-89-1811 0 0,0 0 0 0 0,0-2 1 0 0,2 0-1 0 0,-1-2 0 0 0,1-1 0 0 0,0-1 0 0 0,0-2 0 0 0,1 0 0 0 0,-1-2 1 0 0,1-1-1 0 0,0-1 0 0 0,3-2-276 0 0,7-12-1036 0 0,-19-4-2493 0 0,-9 7-371 0 0</inkml:trace>
  <inkml:trace contextRef="#ctx0" brushRef="#br0" timeOffset="117874.653">5658 4956 4712 0 0,'0'0'622'0'0,"0"0"-323"0"0,0 0-63 0 0,0 0 89 0 0,-6 5 443 0 0,-34 27-273 0 0,-129 74-377 0 0,88-86-76 0 0,-1-3 1 0 0,-1-5 0 0 0,0-2-1 0 0,-1-5 1 0 0,1-3-1 0 0,-1-4 1 0 0,1-3 0 0 0,-1-4-1 0 0,2-4 1 0 0,-3-3-43 0 0,12 5-525 0 0,1-3-1 0 0,1-3 1 0 0,1-3 0 0 0,1-3 0 0 0,-32-16 525 0 0,78 29 155 0 0,1-1 1 0 0,0-1 0 0 0,0 0-1 0 0,1-2 1 0 0,1-1 0 0 0,0 0-1 0 0,1-1 1 0 0,1-1 0 0 0,0-1-1 0 0,2-1 1 0 0,0 0 0 0 0,1-1-1 0 0,1-1 1 0 0,0 0-1 0 0,2-1 1 0 0,1 0 0 0 0,-6-18-156 0 0,12 22 136 0 0,0 0 0 0 0,2 0 1 0 0,0 0-1 0 0,1-1 0 0 0,1 1 0 0 0,1-1 1 0 0,1 0-1 0 0,0 1 0 0 0,1-1 0 0 0,1 1 1 0 0,1 0-1 0 0,0 0 0 0 0,2 0 1 0 0,0 1-1 0 0,1-1 0 0 0,0 1 0 0 0,2 0-136 0 0,109-178-2020 0 0,-96 168 1768 0 0,1 0 1 0 0,2 2-1 0 0,0 1 1 0 0,1 0-1 0 0,2 3 1 0 0,0 0-1 0 0,1 1 0 0 0,1 2 1 0 0,1 1-1 0 0,0 2 1 0 0,1 1-1 0 0,22-6 252 0 0,19-4 3 0 0,0 3 0 0 0,2 4 0 0 0,0 3 0 0 0,1 3 0 0 0,25 2-3 0 0,-39 5 309 0 0,1 3 0 0 0,-1 2-1 0 0,0 3 1 0 0,0 3 0 0 0,0 3-1 0 0,-1 2 1 0 0,0 3 0 0 0,40 17-309 0 0,-71-22 88 0 0,-1 2 1 0 0,-1 1 0 0 0,0 1 0 0 0,0 2 0 0 0,-2 0-1 0 0,0 2 1 0 0,-1 1 0 0 0,0 1 0 0 0,-2 1 0 0 0,-1 1-1 0 0,0 1 1 0 0,-2 1 0 0 0,0 0 0 0 0,-2 2-1 0 0,-1 0 1 0 0,-1 1 0 0 0,-1 1 0 0 0,-1 3-89 0 0,8 22 92 0 0,-3 0 1 0 0,-2 1 0 0 0,-2 1-1 0 0,-3 1 1 0 0,-2 1-93 0 0,-7-36 5 0 0,-1 1 1 0 0,0 0 0 0 0,-2-1-1 0 0,0 1 1 0 0,-2 0-1 0 0,0 0 1 0 0,-1-1 0 0 0,-2 1-1 0 0,0-1 1 0 0,-1 0-1 0 0,-1-1 1 0 0,-1 1 0 0 0,-1-1-1 0 0,-5 8-5 0 0,2-11-17 0 0,-1-1 0 0 0,0-1 0 0 0,-1 0 0 0 0,-1-1 0 0 0,0-1 0 0 0,-1 0 0 0 0,0-1 0 0 0,-1 0 0 0 0,0-2 0 0 0,-1 0 0 0 0,0-1 0 0 0,-7 2 17 0 0,-79 29-3779 0 0,87-35-144 0 0</inkml:trace>
  <inkml:trace contextRef="#ctx0" brushRef="#br0" timeOffset="118546.453">4771 6681 1988 0 0,'-41'-12'358'0'0,"0"-2"1"0"0,1-1-1 0 0,1-3 0 0 0,0-1 1 0 0,2-1-1 0 0,0-2 0 0 0,1-2 0 0 0,2-1 1 0 0,0-2-1 0 0,2-1 0 0 0,1-2 0 0 0,1-1 1 0 0,2-1-1 0 0,1-1 0 0 0,2-2 0 0 0,1 0 1 0 0,-3-10-359 0 0,21 34 64 0 0,1-1 1 0 0,0 1 0 0 0,1-1-1 0 0,0 0 1 0 0,1 0 0 0 0,1 0-1 0 0,0 0 1 0 0,0 0 0 0 0,1-1-1 0 0,1 1 1 0 0,0-1 0 0 0,0 1-1 0 0,2 0 1 0 0,-1-1 0 0 0,2 1 0 0 0,-1 0-1 0 0,2 0 1 0 0,-1 0 0 0 0,2 1-1 0 0,0-1 1 0 0,0 1 0 0 0,1 0-1 0 0,0 1 1 0 0,1-1 0 0 0,0 1-1 0 0,0 0 1 0 0,2 1 0 0 0,3-4-65 0 0,27-23-607 0 0,3 1 0 0 0,0 2 0 0 0,2 3 0 0 0,2 1 0 0 0,0 2 0 0 0,2 2 0 0 0,1 3 0 0 0,1 1 0 0 0,0 3 1 0 0,1 2-1 0 0,25-4 607 0 0,14-1-1745 0 0,4 3 348 0 0</inkml:trace>
  <inkml:trace contextRef="#ctx0" brushRef="#br0" timeOffset="118780.809">5543 5505 668 0 0,'94'9'796'0'0,"0"3"-1"0"0,-1 5 1 0 0,-1 3 0 0 0,-1 5 0 0 0,-1 3-1 0 0,32 18-795 0 0,-92-34 208 0 0,-1 2 0 0 0,-1 0 0 0 0,0 2 0 0 0,-1 1 0 0 0,0 1 0 0 0,-2 2 0 0 0,0 0-1 0 0,-1 2 1 0 0,-2 0 0 0 0,0 2 0 0 0,-1 0 0 0 0,-2 1 0 0 0,0 1 0 0 0,-2 1 0 0 0,0 1 0 0 0,-3 0 0 0 0,0 1-1 0 0,-1 1 1 0 0,-2 0 0 0 0,3 16-208 0 0,-10-32 13 0 0,0 0 0 0 0,-1 0 0 0 0,-1 0 1 0 0,0 1-1 0 0,-1-1 0 0 0,0 1 0 0 0,-1-1 0 0 0,-1 0 0 0 0,0 1 0 0 0,-1-1 0 0 0,-1 0 0 0 0,0 0 0 0 0,-1 0 0 0 0,0 0 1 0 0,-1 0-1 0 0,-1-1 0 0 0,0 0 0 0 0,-1 0 0 0 0,0-1 0 0 0,-1 0 0 0 0,-1 0 0 0 0,1-1 0 0 0,-2 0 0 0 0,0 0 0 0 0,0-1 0 0 0,-1 0 1 0 0,-11 7-14 0 0,-20 5 21 0 0,-1-2 1 0 0,-1-1 0 0 0,-1-3-1 0 0,0-2 1 0 0,-2-1 0 0 0,1-3 0 0 0,-1-2-1 0 0,0-1 1 0 0,-41-1-22 0 0,76-5 7 0 0,-285 21-533 0 0,99-16-4472 0 0,123-6 366 0 0</inkml:trace>
  <inkml:trace contextRef="#ctx0" brushRef="#br0" timeOffset="125130.652">13050 239 1200 0 0,'0'0'3596'0'0,"0"0"-1506"0"0,0 0-946 0 0,0 0-497 0 0,0 0-316 0 0,0 0-169 0 0,-4-6 20 0 0,-15-29 98 0 0,105-14-2584 0 0,-52 37 2311 0 0,16-9-232 0 0,0 3-1 0 0,1 2 1 0 0,0 2-1 0 0,1 3 1 0 0,1 2 0 0 0,0 2-1 0 0,16 1 226 0 0,18 4 108 0 0,-1 4-1 0 0,0 3 1 0 0,0 4 0 0 0,0 4-1 0 0,-1 4 1 0 0,-1 3 0 0 0,21 11-108 0 0,-26 9-791 0 0,-64-47-2421 0 0,19 6 5558 0 0,-34 1-2344 0 0,-1 0-1 0 0,1 0 0 0 0,-1 0 0 0 0,1 0 0 0 0,-1 0 1 0 0,1 0-1 0 0,-1 0 0 0 0,0 0 0 0 0,1 0 0 0 0,-1 1 1 0 0,1-1-1 0 0,-1 0 0 0 0,1 0 0 0 0,-1 1 0 0 0,1-1 1 0 0,0 0-1 0 0,-1 0 0 0 0,1 1 0 0 0,-1-1 0 0 0,1 1 1 0 0,-1-1-1 0 0,1 0 0 0 0,0 1 0 0 0,-1-1 0 0 0,1 1 1 0 0,0-1-1 0 0,0 1 0 0 0,-1-1 0 0 0,1 1 0 0 0,0-1 1 0 0,0 1-1 0 0,0-1 0 0 0,-1 1 0 0 0,1-1 0 0 0,0 1 1 0 0,0-1-1 0 0,0 1 0 0 0,0-1 0 0 0,0 1 0 0 0,0-1 1 0 0,0 1-1 0 0,0 0 0 0 0,0-1 0 0 0,1 1 0 0 0,-1-1 1 0 0,0 1-1 0 0,0-1 0 0 0,0 1 0 0 0,1-1 0 0 0,-1 1 1 0 0,0-1-1 0 0,0 1 0 0 0,1-1 0 0 0,-1 0 0 0 0,0 1 1 0 0,1-1-1 0 0,-1 1 0 0 0,1-1 0 0 0,-1 0 0 0 0,0 1 1 0 0,1-1-1 0 0,-1 0 0 0 0,1 0 0 0 0,-1 1 0 0 0,1-1 1 0 0,-1 0-1 0 0,1 0 0 0 0,-1 0 0 0 0,1 1 0 0 0,0-1-1 0 0,-40 26-102 0 0,20-18-1324 0 0,1-3-840 0 0</inkml:trace>
  <inkml:trace contextRef="#ctx0" brushRef="#br0" timeOffset="125396.243">13175 16 9489 0 0,'-6'-2'375'0'0,"4"0"-420"0"0,-1 0 0 0 0,-1 1 0 0 0,1-1 1 0 0,0 1-1 0 0,0 0 0 0 0,0 0 0 0 0,-1 0 1 0 0,1 0-1 0 0,-1 1 0 0 0,1-1 1 0 0,0 1-1 0 0,-1 0 0 0 0,1 0 0 0 0,-1 0 1 0 0,1 0-1 0 0,-1 1 0 0 0,1-1 0 0 0,0 1 1 0 0,-1 0-1 0 0,1 0 0 0 0,0 0 1 0 0,0 1-1 0 0,0-1 0 0 0,-1 1 0 0 0,1 0 1 0 0,1-1-1 0 0,-1 1 0 0 0,0 1 0 0 0,0-1 1 0 0,1 0-1 0 0,-1 1 0 0 0,1-1 0 0 0,0 1 1 0 0,0 0-1 0 0,0-1 0 0 0,0 1 1 0 0,0 0-1 0 0,1 0 0 0 0,-1 1 0 0 0,1-1 1 0 0,0 0-1 0 0,0 0 0 0 0,0 1 0 0 0,0-1 1 0 0,0 3 44 0 0,1 8-142 0 0,1 0 0 0 0,-1-1 1 0 0,2 1-1 0 0,0-1 0 0 0,1 1 1 0 0,0-1-1 0 0,1 0 0 0 0,0 0 1 0 0,1 0-1 0 0,1 0 0 0 0,0-1 1 0 0,5 8 141 0 0,60 85-4223 0 0,-62-96 3407 0 0,-1-4-164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2:50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89 6065 0 0,'0'0'3293'0'0,"0"0"-2365"0"0,0 0-648 0 0,0 0 160 0 0,0 0-82 0 0,0 0 36 0 0,0 0 236 0 0,-6-5-32 0 0,4 3-557 0 0,0 0 0 0 0,0 0 0 0 0,1 1 0 0 0,-1-1 1 0 0,0 0-1 0 0,-1 1 0 0 0,1 0 0 0 0,0-1 0 0 0,0 1 0 0 0,-1 0 1 0 0,1 0-1 0 0,0 1 0 0 0,-1-1 0 0 0,1 0 0 0 0,-1 1 0 0 0,1-1 0 0 0,-1 1 1 0 0,1 0-1 0 0,-1 0 0 0 0,1 0 0 0 0,-1 0 0 0 0,1 0 0 0 0,-1 1 1 0 0,1-1-1 0 0,-1 1 0 0 0,1-1 0 0 0,-1 1 0 0 0,1 0 0 0 0,0 0 0 0 0,-1 0 1 0 0,1 0-1 0 0,0 1 0 0 0,0-1 0 0 0,0 1 0 0 0,0-1 0 0 0,-1 2-41 0 0,-5 1 121 0 0,1 1 1 0 0,0 1-1 0 0,0-1 0 0 0,1 1 0 0 0,0 0 0 0 0,0 1 0 0 0,0-1 0 0 0,1 1 0 0 0,0 0 0 0 0,0 1 1 0 0,0-1-1 0 0,1 1 0 0 0,1 0 0 0 0,-1 0 0 0 0,1 0 0 0 0,0 0 0 0 0,1 1 0 0 0,0-1 0 0 0,1 1 1 0 0,-1 7-122 0 0,5-11 62 0 0,0-1 1 0 0,1 1 0 0 0,0-1-1 0 0,-1 0 1 0 0,2 0 0 0 0,-1-1 0 0 0,0 1-1 0 0,1-1 1 0 0,0 0 0 0 0,-1 0 0 0 0,1-1-1 0 0,0 0 1 0 0,1 1 0 0 0,-1-1 0 0 0,0-1-1 0 0,0 1 1 0 0,1-1 0 0 0,-1 0-1 0 0,1 0 1 0 0,0-1 0 0 0,-1 0 0 0 0,1 0-1 0 0,-1 0 1 0 0,1 0 0 0 0,-1-1 0 0 0,1 0-1 0 0,2-1-62 0 0,-1 2-83 0 0,-3 0-106 0 0,41-2-1846 0 0,-14-5-4547 0 0,-13-1-20 0 0</inkml:trace>
  <inkml:trace contextRef="#ctx0" brushRef="#br0" timeOffset="249.974">452 0 11417 0 0,'0'0'807'0'0,"0"0"-539"0"0,0 0 189 0 0,-6 6 109 0 0,-3 4-336 0 0,1-1-1 0 0,1 2 1 0 0,0-1 0 0 0,0 1-1 0 0,1 0 1 0 0,0 0-1 0 0,1 1 1 0 0,0-1-1 0 0,1 1 1 0 0,0 0 0 0 0,1 1-1 0 0,1-1 1 0 0,0 0-1 0 0,0 1 1 0 0,1 0-1 0 0,1-1 1 0 0,0 1 0 0 0,1 7-230 0 0,45 40 259 0 0,1-44-6796 0 0,-35-16 139 0 0</inkml:trace>
  <inkml:trace contextRef="#ctx0" brushRef="#br0" timeOffset="796.795">660 199 7645 0 0,'0'0'5590'0'0,"0"0"-4543"0"0,0 0-867 0 0,0 0 193 0 0,0 0-93 0 0,0 0-118 0 0,7 1-118 0 0,-2 0-50 0 0,0 0 0 0 0,0 0-1 0 0,0 0 1 0 0,0-1 0 0 0,0 1-1 0 0,0-1 1 0 0,0-1 0 0 0,0 1-1 0 0,0-1 1 0 0,0 0-1 0 0,0 0 1 0 0,0 0 0 0 0,0-1-1 0 0,0 0 1 0 0,-1 1 0 0 0,1-2-1 0 0,-1 1 1 0 0,1-1 0 0 0,-1 1-1 0 0,0-1 1 0 0,0 0-1 0 0,0-1 1 0 0,0 1 0 0 0,-1-1-1 0 0,1 1 1 0 0,-1-1 0 0 0,0 0-1 0 0,0 0 1 0 0,0-1 0 0 0,-1 1-1 0 0,0-1 1 0 0,1 1-1 0 0,-2-1 1 0 0,1 0 0 0 0,1-3 6 0 0,-5 4-15 0 0,0 0 1 0 0,0 1-1 0 0,-1-1 1 0 0,1 0-1 0 0,-1 1 1 0 0,0-1-1 0 0,0 1 1 0 0,0 0-1 0 0,0 0 1 0 0,0 0-1 0 0,-1 0 1 0 0,1 1-1 0 0,-1-1 1 0 0,0 1-1 0 0,0 0 1 0 0,0 0-1 0 0,0 1 1 0 0,0-1-1 0 0,0 1 1 0 0,0 0-1 0 0,0 0 1 0 0,-1 0-1 0 0,1 0 1 0 0,0 1-1 0 0,-1 0 1 0 0,1 0-1 0 0,0 0 1 0 0,-1 0 0 0 0,1 1-1 0 0,0-1 1 0 0,-1 1-1 0 0,1 0 1 0 0,0 1-1 0 0,0-1 1 0 0,0 1-1 0 0,0-1 1 0 0,0 1-1 0 0,0 1 1 0 0,0-1-1 0 0,1 0 1 0 0,-1 1-1 0 0,1 0 1 0 0,-1 0-1 0 0,1 0 1 0 0,0 1 14 0 0,5-6 7 0 0,0 0 0 0 0,0 0 0 0 0,1 0 0 0 0,-1 1 0 0 0,0 0 0 0 0,1-1 0 0 0,-1 1 0 0 0,1 0 0 0 0,-1 0 0 0 0,1 0 1 0 0,0 0-1 0 0,-1 1 0 0 0,1-1 0 0 0,0 1 0 0 0,0-1 0 0 0,-1 1 0 0 0,1 0 0 0 0,0 0 0 0 0,0 1 0 0 0,-1-1 0 0 0,1 0 0 0 0,0 1 0 0 0,0 0 1 0 0,-1-1-1 0 0,1 1 0 0 0,0 0 0 0 0,-1 0 0 0 0,1 1 0 0 0,-1-1 0 0 0,0 0 0 0 0,1 1 0 0 0,-1 0 0 0 0,0-1 0 0 0,0 1 0 0 0,0 0 0 0 0,0 0 1 0 0,0 0-1 0 0,0 1 0 0 0,-1-1 0 0 0,1 0 0 0 0,-1 1 0 0 0,1-1 0 0 0,-1 0 0 0 0,0 1 0 0 0,0 0 0 0 0,0-1 0 0 0,-1 1 0 0 0,1 0 1 0 0,0-1-1 0 0,-1 1 0 0 0,0 0 0 0 0,0 0 0 0 0,0-1 0 0 0,0 1 0 0 0,0 0 0 0 0,0 0 0 0 0,-1 0 0 0 0,1-1 0 0 0,-1 1 0 0 0,0 0 0 0 0,0-1 1 0 0,0 1-1 0 0,0-1 0 0 0,0 1 0 0 0,0-1 0 0 0,-1 1 0 0 0,1-1 0 0 0,-1 1-7 0 0,2-4 0 0 0,1-1 1 0 0,0 1-1 0 0,0 0 1 0 0,0 0-1 0 0,0 0 1 0 0,0 0-1 0 0,0 1 0 0 0,1-1 1 0 0,-1 0-1 0 0,0 0 1 0 0,0 1-1 0 0,1-1 1 0 0,-1 0-1 0 0,0 1 0 0 0,1-1 1 0 0,-1 1-1 0 0,0 0 1 0 0,1 0-1 0 0,-1-1 1 0 0,0 1-1 0 0,1 0 1 0 0,-1 0-1 0 0,1 0 0 0 0,-1 0 1 0 0,1 0-1 0 0,-1 1 1 0 0,0-1-1 0 0,1 0 1 0 0,-1 1-1 0 0,0-1 0 0 0,1 1 1 0 0,-1-1-1 0 0,0 1 1 0 0,1 0-1 0 0,-1 0 1 0 0,0-1-1 0 0,0 1 0 0 0,0 0 1 0 0,0 0-1 0 0,0 0 1 0 0,0 0-1 0 0,0 0 1 0 0,0 0-1 0 0,0 1 0 0 0,0-1 1 0 0,-1 0-1 0 0,1 0 1 0 0,0 0-1 0 0,-1 1 1 0 0,1-1-1 0 0,-1 0 0 0 0,0 1 1 0 0,1-1-1 0 0,-1 1 1 0 0,0-1-1 0 0,0 0 1 0 0,0 1-1 0 0,0 0 0 0 0,5 89 3044 0 0,-12-37-2551 0 0,7-31-3844 0 0,3-30-2708 0 0,-2 2 479 0 0</inkml:trace>
  <inkml:trace contextRef="#ctx0" brushRef="#br0" timeOffset="1031.141">865 288 8777 0 0,'0'0'2380'0'0,"0"0"-1584"0"0,0 0-452 0 0,0 0-176 0 0,0 0 344 0 0,0 0-192 0 0,-46-16-104 0 0,31 12-216 0 0,-5 1-4 0 0,3 1-240 0 0,-1-2-1024 0 0,0 3-480 0 0,3-1-1076 0 0,1-1-2605 0 0</inkml:trace>
  <inkml:trace contextRef="#ctx0" brushRef="#br0" timeOffset="1203.004">1030 105 11685 0 0,'0'0'945'0'0,"4"8"-566"0"0,33 158 4345 0 0,-53-78-5369 0 0,-42-23-9504 0 0,50-62 3210 0 0</inkml:trace>
  <inkml:trace contextRef="#ctx0" brushRef="#br0" timeOffset="1390.568">1227 557 260 0 0,'0'0'10336'0'0,"0"0"-7799"0"0,-7 1-2301 0 0,-321-16 2730 0 0,-210-13-2236 0 0,310 18-3250 0 0,198 10-1321 0 0,19 0 310 0 0,3 0-922 0 0</inkml:trace>
  <inkml:trace contextRef="#ctx0" brushRef="#br0" timeOffset="2501.241">680 76 1616 0 0,'0'0'5088'0'0,"0"0"-3662"0"0,0 0-1223 0 0,0 0 317 0 0,0 0 318 0 0,0 0 42 0 0,0 0-103 0 0,-3 7-127 0 0,-38 77 1024 0 0,107-40-104 0 0,-62-41-1970 0 0,4 2-568 0 0,-4 0-3462 0 0,-4-5-2814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2:52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53 10409 0 0,'0'0'1046'0'0,"0"0"-607"0"0,0 0-182 0 0,0 0-60 0 0,0 0-102 0 0,-2-6 53 0 0,1 3-108 0 0,-1 0 0 0 0,1 0 0 0 0,0 1 0 0 0,-1-1 0 0 0,0 0-1 0 0,1 1 1 0 0,-1 0 0 0 0,0-1 0 0 0,0 1 0 0 0,0 0 0 0 0,-1 0 0 0 0,1 0 0 0 0,0 0-1 0 0,-1 1 1 0 0,1-1 0 0 0,-1 0 0 0 0,0 1 0 0 0,1 0 0 0 0,-1 0 0 0 0,0 0 0 0 0,0 0-1 0 0,0 0 1 0 0,0 0 0 0 0,0 1 0 0 0,0 0 0 0 0,0-1 0 0 0,0 1 0 0 0,0 0 0 0 0,0 0-1 0 0,0 1 1 0 0,-2 0-40 0 0,0-1 32 0 0,0 0-1 0 0,0 0 0 0 0,1 1 0 0 0,-1 0 1 0 0,0 0-1 0 0,0 0 0 0 0,1 0 0 0 0,-1 1 1 0 0,1 0-1 0 0,-1 0 0 0 0,1 0 0 0 0,0 0 1 0 0,0 1-1 0 0,0 0 0 0 0,0 0 1 0 0,0 0-1 0 0,1 0 0 0 0,-1 1 0 0 0,1-1 1 0 0,0 1-1 0 0,0 0 0 0 0,0 0 0 0 0,0 0 1 0 0,1 0-1 0 0,0 0 0 0 0,0 1 0 0 0,0-1 1 0 0,0 1-1 0 0,0-1 0 0 0,1 1 1 0 0,0 0-1 0 0,0 0 0 0 0,1-1 0 0 0,-1 1 1 0 0,1 0-1 0 0,0 0 0 0 0,0 0 0 0 0,1 0 1 0 0,-1 0-32 0 0,2-2 58 0 0,0 0 0 0 0,0 0 1 0 0,0-1-1 0 0,1 1 0 0 0,-1 0 1 0 0,1-1-1 0 0,-1 0 0 0 0,1 0 1 0 0,0 0-1 0 0,0 0 0 0 0,-1 0 1 0 0,2 0-1 0 0,-1-1 0 0 0,0 1 1 0 0,0-1-1 0 0,0 0 0 0 0,1 0 1 0 0,-1 0-1 0 0,0-1 0 0 0,1 1 1 0 0,-1-1-1 0 0,1 0 1 0 0,-1 0-1 0 0,1 0 0 0 0,-1 0 1 0 0,1 0-1 0 0,-1-1 0 0 0,0 0 1 0 0,1 1-1 0 0,-1-1 0 0 0,0 0 1 0 0,0-1-1 0 0,1 1 0 0 0,-1-1 1 0 0,0 1-1 0 0,0-1 0 0 0,0 0 1 0 0,-1 0-1 0 0,1 0 0 0 0,0-1 1 0 0,-1 1-1 0 0,2-2-58 0 0,-5 5 2 0 0,1-1 0 0 0,0 1 0 0 0,-1 0 0 0 0,1-1 0 0 0,0 1 0 0 0,0 0 0 0 0,0 0 0 0 0,-1-1 0 0 0,1 1 0 0 0,0 0 0 0 0,0-1 0 0 0,0 1 1 0 0,0 0-1 0 0,0 0 0 0 0,1-1 0 0 0,-1 1 0 0 0,0 0 0 0 0,0-1 0 0 0,0 1 0 0 0,1 0 0 0 0,-1 0 0 0 0,0-1 0 0 0,1 1 0 0 0,-1-1 0 0 0,0 1 0 0 0,1 0 0 0 0,-1-1 0 0 0,1 1 0 0 0,-1-1 0 0 0,1 1 0 0 0,-1-1 0 0 0,1 1 0 0 0,-1-1 1 0 0,1 1-1 0 0,0-1 0 0 0,-1 0 0 0 0,1 1 0 0 0,0-1 0 0 0,-1 0 0 0 0,1 0 0 0 0,0 1 0 0 0,-1-1 0 0 0,1 0 0 0 0,0 0 0 0 0,-1 0 0 0 0,1 0 0 0 0,0 0 0 0 0,0 0 0 0 0,-1 0 0 0 0,1 0 0 0 0,0 0 0 0 0,-1 0 0 0 0,1 0 0 0 0,0-1 1 0 0,0 1-1 0 0,-1 0 0 0 0,1 0 0 0 0,0-1 0 0 0,-1 1 0 0 0,1 0 0 0 0,-1-1 0 0 0,1 1-2 0 0,0 5 178 0 0,-2 168 174 0 0,5-175-7554 0 0,-1-3 1006 0 0</inkml:trace>
  <inkml:trace contextRef="#ctx0" brushRef="#br0" timeOffset="265.597">266 287 9581 0 0,'0'0'4832'0'0,"0"0"-3984"0"0,0 0-396 0 0,0 0-164 0 0,0 0 269 0 0,-41-4-185 0 0,19 1-272 0 0,-1 1-100 0 0,-3 0-1077 0 0,1-1-939 0 0,6 1-2780 0 0,-5-8-4185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2:47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252 243 3572 0 0,'0'0'1342'0'0,"0"0"338"0"0,0 0-586 0 0,0 0-77 0 0,0 0 224 0 0,1-6 97 0 0,0 4-1223 0 0,-1-1 0 0 0,1 1 0 0 0,-1 0 0 0 0,1-1 1 0 0,-1 1-1 0 0,0-1 0 0 0,0 0 0 0 0,0 1 0 0 0,-1-1 0 0 0,1 1 1 0 0,0-1-1 0 0,-1 1 0 0 0,0 0 0 0 0,1-1 0 0 0,-1 1 0 0 0,0-1 1 0 0,0 1-1 0 0,0 0 0 0 0,-1 0 0 0 0,1 0 0 0 0,-1 0 0 0 0,1 0 1 0 0,-1 0-1 0 0,0 0 0 0 0,1 0 0 0 0,-1 0 0 0 0,0 1 0 0 0,0-1 0 0 0,0 1 1 0 0,0 0-1 0 0,-1-1 0 0 0,1 1 0 0 0,0 0 0 0 0,0 0 0 0 0,-1 0 1 0 0,1 1-1 0 0,-1-1 0 0 0,1 0 0 0 0,-1 1 0 0 0,1 0 0 0 0,-2-1-115 0 0,-4 1-1 0 0,1 1 0 0 0,-1 0 0 0 0,1 0 0 0 0,-1 0 0 0 0,1 1 0 0 0,-1 0 0 0 0,1 0 0 0 0,0 1-1 0 0,0 0 1 0 0,0 0 0 0 0,0 1 0 0 0,1-1 0 0 0,0 2 0 0 0,-1-1 0 0 0,1 1 0 0 0,1 0 0 0 0,-1 0-1 0 0,1 0 1 0 0,0 1 0 0 0,0 0 0 0 0,0 0 0 0 0,1 0 0 0 0,0 1 0 0 0,0-1 0 0 0,1 1 0 0 0,-1 0-1 0 0,2 0 1 0 0,-1 0 0 0 0,1 0 0 0 0,0 1 0 0 0,0-1 0 0 0,1 1 0 0 0,0-1 0 0 0,0 1 0 0 0,1-1-1 0 0,0 3 2 0 0,4-5 88 0 0,0 0-1 0 0,0-1 0 0 0,0 1 0 0 0,0-1 0 0 0,1 0 0 0 0,0 0 1 0 0,0 0-1 0 0,0-1 0 0 0,0 0 0 0 0,0 0 0 0 0,1 0 1 0 0,-1-1-1 0 0,1 1 0 0 0,0-1 0 0 0,0-1 0 0 0,0 1 0 0 0,0-1 1 0 0,0 0-1 0 0,0 0 0 0 0,0-1 0 0 0,0 0 0 0 0,0 0 0 0 0,0 0 1 0 0,0-1-1 0 0,1 0 0 0 0,-1 0 0 0 0,4-1-87 0 0,3 1 86 0 0,101-15 147 0 0,-110 10-2874 0 0,-13 1-4791 0 0,-2-1 1359 0 0</inkml:trace>
  <inkml:trace contextRef="#ctx0" brushRef="#br0" timeOffset="265.597">352 31 8201 0 0,'0'0'1664'0'0,"0"0"-123"0"0,0 0-367 0 0,0 0-92 0 0,-7-3-53 0 0,-188-12 2125 0 0,55 11-3730 0 0,131 1-813 0 0,11-1-3501 0 0,3 3-764 0 0</inkml:trace>
  <inkml:trace contextRef="#ctx0" brushRef="#br0" timeOffset="640.558">665 57 6597 0 0,'0'0'2762'0'0,"0"0"-1152"0"0,0 0-512 0 0,0 0-81 0 0,0 0 42 0 0,0 0-252 0 0,0 0-161 0 0,-6 2-101 0 0,-5 7-435 0 0,1-1 0 0 0,1 2 0 0 0,0-1 0 0 0,0 1 0 0 0,1 1 1 0 0,0-1-1 0 0,0 2 0 0 0,1-1 0 0 0,1 1 0 0 0,0 0 0 0 0,1 0 0 0 0,0 0 0 0 0,1 1 0 0 0,0 0 1 0 0,1 0-1 0 0,0 0 0 0 0,1 0 0 0 0,1 0 0 0 0,0 0 0 0 0,1 1 0 0 0,0-1 0 0 0,1 0 0 0 0,0 1 1 0 0,1-1-1 0 0,3 9-110 0 0,59 74-707 0 0,-21-80-8683 0 0,-32-20 2181 0 0</inkml:trace>
  <inkml:trace contextRef="#ctx0" brushRef="#br0" timeOffset="1171.749">881 327 888 0 0,'0'0'7571'0'0,"0"0"-5998"0"0,0 0-1571 0 0,0 0 2 0 0,6 1 48 0 0,-3 0 3 0 0,0 0 0 0 0,-1 0 0 0 0,1 0 0 0 0,0-1 0 0 0,0 1 0 0 0,0-1 0 0 0,0 0 0 0 0,0 0 0 0 0,0 0 0 0 0,0 0 0 0 0,-1 0 0 0 0,1-1 0 0 0,0 1 0 0 0,0-1 0 0 0,0 0 0 0 0,0 0 0 0 0,-1 0 0 0 0,1 0 0 0 0,0 0 0 0 0,-1 0 0 0 0,1-1 0 0 0,-1 0 0 0 0,1 1 0 0 0,-1-1 0 0 0,0 0 0 0 0,0 0 0 0 0,0 0 0 0 0,0 0 0 0 0,0-1 0 0 0,0 1 0 0 0,-1 0-1 0 0,1-1 1 0 0,-1 1 0 0 0,1-1 0 0 0,-1 0 0 0 0,0 1 0 0 0,0-1 0 0 0,0 0 0 0 0,-1 0 0 0 0,1 1 0 0 0,-1-1 0 0 0,1 0 0 0 0,-1 0 0 0 0,0 0 0 0 0,0 0 0 0 0,0-1-55 0 0,-3 0 35 0 0,1 1 1 0 0,-1 0-1 0 0,1-1 0 0 0,-1 1 0 0 0,0 0 1 0 0,0 0-1 0 0,0 0 0 0 0,-1 1 1 0 0,1-1-1 0 0,-1 1 0 0 0,0 0 0 0 0,1 0 1 0 0,-1 0-1 0 0,0 0 0 0 0,0 1 0 0 0,0-1 1 0 0,0 1-1 0 0,0 0 0 0 0,-1 0 0 0 0,1 1 1 0 0,0-1-1 0 0,0 1 0 0 0,-1 0 0 0 0,1 0 1 0 0,0 0-1 0 0,-1 1 0 0 0,1 0 0 0 0,0 0 1 0 0,0 0-1 0 0,0 0 0 0 0,0 0 0 0 0,0 1 1 0 0,0 0-1 0 0,0 0 0 0 0,0 0 1 0 0,1 0-1 0 0,-1 0 0 0 0,1 1 0 0 0,0 0 1 0 0,-1 0-1 0 0,1 0 0 0 0,0 0 0 0 0,1 0 1 0 0,-1 0-1 0 0,0 1 0 0 0,1-1 0 0 0,0 1 1 0 0,0 0-1 0 0,0 0 0 0 0,0 0 0 0 0,1 0 1 0 0,0 0-1 0 0,-1 0-35 0 0,2-2 19 0 0,-1 1 0 0 0,1-1 0 0 0,0 0 0 0 0,0 1 0 0 0,0-1 0 0 0,0 1 0 0 0,0-1 0 0 0,1 0-1 0 0,-1 1 1 0 0,1-1 0 0 0,-1 1 0 0 0,1-1 0 0 0,0 0 0 0 0,0 0 0 0 0,0 1 0 0 0,0-1 0 0 0,0 0 0 0 0,1 0 0 0 0,-1 0 0 0 0,0 0 0 0 0,1 0 0 0 0,0-1 0 0 0,-1 1 0 0 0,1 0 0 0 0,0-1 0 0 0,0 1 0 0 0,0-1-1 0 0,0 0 1 0 0,0 1 0 0 0,0-1 0 0 0,1 0 0 0 0,-1 0 0 0 0,0-1 0 0 0,0 1 0 0 0,1 0 0 0 0,-1-1 0 0 0,1 1 0 0 0,-1-1 0 0 0,0 0 0 0 0,1 0 0 0 0,-1 0 0 0 0,1 0 0 0 0,-1 0 0 0 0,1 0 0 0 0,-1-1-1 0 0,0 1 1 0 0,1-1 0 0 0,-1 0 0 0 0,0 0 0 0 0,0 0 0 0 0,1 0 0 0 0,-1 0 0 0 0,2-1-19 0 0,49-40-907 0 0,-29 97 2373 0 0,-19 33 916 0 0,14 41-3884 0 0,-13-126-7338 0 0,-3-5 3061 0 0</inkml:trace>
  <inkml:trace contextRef="#ctx0" brushRef="#br0" timeOffset="1406.102">1074 517 8293 0 0,'0'0'2844'0'0,"0"0"-1060"0"0,0 0-512 0 0,0 0-740 0 0,0 0 236 0 0,-34-14 28 0 0,12 11-247 0 0,1 1-497 0 0,-1-1-52 0 0,-3 2-124 0 0,0-1-1133 0 0,2 0-591 0 0,6 1-2348 0 0,-3-7-3321 0 0</inkml:trace>
  <inkml:trace contextRef="#ctx0" brushRef="#br0" timeOffset="1562.339">1261 179 11145 0 0,'0'0'485'0'0,"0"0"-188"0"0,5 8 26 0 0,3 0-117 0 0,-1 0 0 0 0,-1 1 0 0 0,0 0-1 0 0,0 0 1 0 0,-1 0 0 0 0,0 1 0 0 0,0 0-1 0 0,-1 0 1 0 0,-1 0 0 0 0,0 0 0 0 0,0 1-1 0 0,-1-1 1 0 0,0 1 0 0 0,-1 0 0 0 0,0 0-1 0 0,-1-1 1 0 0,0 1 0 0 0,0 0 0 0 0,-1 0-1 0 0,-1-1 1 0 0,0 1 0 0 0,0 0 0 0 0,-1-1-1 0 0,0 0 1 0 0,-1 0 0 0 0,-1 0 0 0 0,1 0-1 0 0,-1 0 1 0 0,-5 5-206 0 0,-28 25-1190 0 0,9-21-7591 0 0,18-18 635 0 0</inkml:trace>
  <inkml:trace contextRef="#ctx0" brushRef="#br0" timeOffset="1765.559">1681 516 8857 0 0,'0'0'2684'0'0,"0"0"-2196"0"0,0 0-256 0 0,0 0 520 0 0,0 0 244 0 0,0 0-628 0 0,0 0-116 0 0,0 0-196 0 0,-34-4-56 0 0,18 1-776 0 0,0-2-384 0 0,5-1-660 0 0,2 2-2432 0 0,3-8-2425 0 0</inkml:trace>
  <inkml:trace contextRef="#ctx0" brushRef="#br0" timeOffset="1937.418">1743 433 10709 0 0,'0'0'1736'0'0,"0"0"-664"0"0,0 0 68 0 0,0 0 232 0 0,0 0-19 0 0,0 0-313 0 0,0 0-780 0 0,0 0-260 0 0,0 0-48 0 0,0 0-60 0 0,-55-19-748 0 0,28 15-188 0 0,1-1-529 0 0,-3 0-855 0 0,9 2-1996 0 0,-9-3-2017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2:59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85 1420 0 0,'0'0'5887'0'0,"0"0"-3425"0"0,0 0-1423 0 0,0 0-81 0 0,0 0-25 0 0,0 0-155 0 0,-7-4-194 0 0,3 2-540 0 0,1 0 1 0 0,0 0-1 0 0,-1 1 0 0 0,1-1 0 0 0,-1 1 0 0 0,1-1 0 0 0,-1 1 0 0 0,0 0 0 0 0,1 0 1 0 0,-1 1-1 0 0,0-1 0 0 0,0 1 0 0 0,0 0 0 0 0,1 0 0 0 0,-1 0 0 0 0,0 1 0 0 0,0-1 1 0 0,0 1-1 0 0,1 0 0 0 0,-1 0 0 0 0,0 0 0 0 0,1 0 0 0 0,-1 1 0 0 0,1-1 0 0 0,-1 1 1 0 0,1 0-1 0 0,0 0 0 0 0,0 0 0 0 0,0 1 0 0 0,0-1 0 0 0,0 1 0 0 0,0 0 0 0 0,1-1 1 0 0,-1 1-1 0 0,1 0 0 0 0,0 1 0 0 0,0-1 0 0 0,0 1-44 0 0,-1-1 59 0 0,1 0 0 0 0,-1-1 0 0 0,1 2 1 0 0,0-1-1 0 0,0 0 0 0 0,0 0 0 0 0,1 1 0 0 0,-1-1 0 0 0,1 1 0 0 0,0-1 0 0 0,0 1 1 0 0,0-1-1 0 0,0 1 0 0 0,1 0 0 0 0,-1 0 0 0 0,1-1 0 0 0,0 1 0 0 0,0 0 1 0 0,0 0-1 0 0,1-1 0 0 0,0 1 0 0 0,-1 0 0 0 0,1-1 0 0 0,0 1 0 0 0,1-1 0 0 0,-1 1 1 0 0,0-1-1 0 0,1 1 0 0 0,0-1 0 0 0,0 0 0 0 0,0 0 0 0 0,0 0 0 0 0,1 0 0 0 0,-1 0 1 0 0,1 0-1 0 0,0-1 0 0 0,-1 1 0 0 0,1-1 0 0 0,0 0 0 0 0,1 0 0 0 0,-1 0 0 0 0,0 0 1 0 0,1 0-1 0 0,2 0-59 0 0,103-18 1571 0 0,-66-3-7733 0 0,-41 18 304 0 0,0-2-2033 0 0</inkml:trace>
  <inkml:trace contextRef="#ctx0" brushRef="#br0" timeOffset="296.849">436 1 10021 0 0,'0'0'2071'0'0,"0"0"-990"0"0,0 0-583 0 0,0 0 202 0 0,0 0 162 0 0,-5 5-153 0 0,-64 133 1292 0 0,67-133-1974 0 0,0 1 0 0 0,1-1 0 0 0,-1 1 0 0 0,1-1 0 0 0,0 1 0 0 0,1 0 0 0 0,-1-1 0 0 0,1 1 0 0 0,0 0 0 0 0,1 0-1 0 0,-1-1 1 0 0,1 1 0 0 0,0-1 0 0 0,1 1 0 0 0,-1-1 0 0 0,1 1 0 0 0,0-1 0 0 0,0 0 0 0 0,1 1 0 0 0,0-1-1 0 0,0-1 1 0 0,0 1 0 0 0,0 0 0 0 0,1-1 0 0 0,0 1 0 0 0,3 2-27 0 0,17 3-1891 0 0,-8-12-4920 0 0,-11-2 42 0 0</inkml:trace>
  <inkml:trace contextRef="#ctx0" brushRef="#br0" timeOffset="835.075">570 216 4212 0 0,'0'0'2887'0'0,"0"0"-1085"0"0,0 0-330 0 0,0 0 25 0 0,0 0-123 0 0,0 0-311 0 0,0 0-227 0 0,0 0-232 0 0,0 0-180 0 0,4 0-123 0 0,3 1-268 0 0,0-2-1 0 0,-1 1 0 0 0,1-1 1 0 0,0 1-1 0 0,-1-2 1 0 0,1 1-1 0 0,-1-1 1 0 0,1 0-1 0 0,-1 0 0 0 0,0-1 1 0 0,0 0-1 0 0,0 0 1 0 0,0-1-1 0 0,-1 1 1 0 0,1-1-1 0 0,-1 0 0 0 0,0-1 1 0 0,0 1-1 0 0,-1-1 1 0 0,1 0-1 0 0,-1 0 0 0 0,0 0 1 0 0,0-1-1 0 0,-1 0 1 0 0,1 1-1 0 0,-1-1 1 0 0,0-2-33 0 0,-4 9-6 0 0,0 1 1 0 0,0-1 0 0 0,0 1 0 0 0,0-1 0 0 0,0 0 0 0 0,-1 1-1 0 0,1-1 1 0 0,0 0 0 0 0,-1 0 0 0 0,1 0 0 0 0,-1 0-1 0 0,1 0 1 0 0,-1 0 0 0 0,0 0 0 0 0,1-1 0 0 0,-1 1 0 0 0,0 0-1 0 0,1-1 1 0 0,-1 0 0 0 0,0 1 0 0 0,0-1 0 0 0,0 0-1 0 0,1 0 1 0 0,-1 0 0 0 0,0 0 0 0 0,0 0 0 0 0,0 0 0 0 0,1-1-1 0 0,-1 1 1 0 0,0-1 0 0 0,0 1 0 0 0,1-1 0 0 0,-1 1-1 0 0,0-1 1 0 0,1 0 0 0 0,-1 0 0 0 0,1 0 0 0 0,-1 0 0 0 0,1 0-1 0 0,-1 0 1 0 0,1-1 0 0 0,0 1 0 0 0,-1 0 0 0 0,1-1-1 0 0,0 1 1 0 0,0 0 0 0 0,0-1 0 0 0,0 0 0 0 0,0 1 0 0 0,1-1-1 0 0,-1 0 1 0 0,0 1 0 0 0,1-1 0 0 0,-1 0 0 0 0,1 0-1 0 0,0 1 1 0 0,-1-1 0 0 0,1 0 0 0 0,0 0 0 0 0,0 0 0 0 0,0 1-1 0 0,0-1 1 0 0,1 0 0 0 0,-1 0 0 0 0,0 0 0 0 0,1-1 5 0 0,-6 7 18 0 0,-1 0 0 0 0,1 1 0 0 0,0-1 0 0 0,1 1 0 0 0,-1 0 0 0 0,1 0 0 0 0,0 0 0 0 0,0 1 0 0 0,0 0 1 0 0,1-1-1 0 0,0 1 0 0 0,0 0 0 0 0,1 1 0 0 0,-1-1 0 0 0,1 0 0 0 0,1 1 0 0 0,-1-1 0 0 0,1 1 0 0 0,0 0 1 0 0,0 5-19 0 0,3-10 0 0 0,0 0 1 0 0,-1 0 0 0 0,1 0 0 0 0,0 0 0 0 0,0 0 0 0 0,0 0 0 0 0,1 0-1 0 0,-1-1 1 0 0,0 1 0 0 0,1-1 0 0 0,-1 0 0 0 0,1 0 0 0 0,-1 0 0 0 0,1 0-1 0 0,-1 0 1 0 0,1 0 0 0 0,0-1 0 0 0,-1 1 0 0 0,1-1 0 0 0,0 0-1 0 0,0 0 1 0 0,-1 0 0 0 0,1 0 0 0 0,0 0 0 0 0,-1 0 0 0 0,1-1 0 0 0,0 0-1 0 0,-1 1 1 0 0,1-1 0 0 0,0 0 0 0 0,-1 0 0 0 0,1 0 0 0 0,-1-1 0 0 0,0 1-1 0 0,1-1 1 0 0,-1 1 0 0 0,0-1 0 0 0,0 0 0 0 0,0 0 0 0 0,0 0 0 0 0,0 0-1 0 0,0 0 1 0 0,-1 0 0 0 0,1 0 0 0 0,-1 0 0 0 0,1-1 0 0 0,0-1-1 0 0,-3 3-19 0 0,1 1 0 0 0,-1-1 1 0 0,1 1-1 0 0,-1-1 1 0 0,1 0-1 0 0,-1 1 1 0 0,1-1-1 0 0,0 0 1 0 0,-1 1-1 0 0,1-1 1 0 0,0 0-1 0 0,0 0 0 0 0,0 1 1 0 0,-1-1-1 0 0,1 0 1 0 0,0 0-1 0 0,0 1 1 0 0,0-1-1 0 0,0 0 1 0 0,0 0-1 0 0,0 1 1 0 0,1-1-1 0 0,-1 0 0 0 0,0 0 1 0 0,0 1-1 0 0,0-1 1 0 0,1 0-1 0 0,-1 1 1 0 0,0-1-1 0 0,1 0 1 0 0,-1 1-1 0 0,1-1 1 0 0,-1 0-1 0 0,1 1 0 0 0,-1-1 1 0 0,1 1-1 0 0,-1-1 1 0 0,1 1-1 0 0,-1-1 1 0 0,1 1-1 0 0,0-1 1 0 0,-1 1-1 0 0,1 0 0 0 0,0-1 1 0 0,-1 1-1 0 0,1 0 1 0 0,0-1-1 0 0,0 1 1 0 0,-1 0-1 0 0,1 0 1 0 0,0 0-1 0 0,0 0 1 0 0,-1 0-1 0 0,1 0 0 0 0,0 0 1 0 0,0 0-1 0 0,-1 0 1 0 0,1 0-1 0 0,0 0 1 0 0,0 0-1 0 0,-1 1 1 0 0,1-1-1 0 0,0 0 1 0 0,-1 0-1 0 0,1 1 0 0 0,0-1 1 0 0,0 1 18 0 0,27 49 1759 0 0,-19 76-804 0 0,-11-78-4287 0 0,6-48-2579 0 0,0 0 971 0 0</inkml:trace>
  <inkml:trace contextRef="#ctx0" brushRef="#br0" timeOffset="1069.425">825 343 7493 0 0,'0'0'2464'0'0,"0"0"-636"0"0,0 0-624 0 0,0 0-84 0 0,0 0-184 0 0,-40-7-144 0 0,26 7-247 0 0,-2 0-357 0 0,-3 0-128 0 0,2 0-60 0 0,-2 1-605 0 0,1-1-1059 0 0,5 1-1516 0 0,-3-2-5081 0 0</inkml:trace>
  <inkml:trace contextRef="#ctx0" brushRef="#br0" timeOffset="1238.622">918 76 11837 0 0,'0'0'1259'0'0,"0"0"-668"0"0,0 0 223 0 0,6 8 455 0 0,2 1-1045 0 0,-2 1-1 0 0,1-1 1 0 0,-1 2 0 0 0,-1-1-1 0 0,0 1 1 0 0,0-1 0 0 0,-1 1-1 0 0,-1 1 1 0 0,0-1 0 0 0,0 0-1 0 0,-1 1 1 0 0,0-1 0 0 0,-1 11-224 0 0,-23 86 262 0 0,-9-76-3645 0 0,23-29-195 0 0,0-2-2784 0 0</inkml:trace>
  <inkml:trace contextRef="#ctx0" brushRef="#br0" timeOffset="1426.101">1271 304 8837 0 0,'0'0'4060'0'0,"0"0"-3540"0"0,0 0 296 0 0,0 0 596 0 0,0 0-67 0 0,0 0-677 0 0,0 0-172 0 0,0 0-148 0 0,0 0-176 0 0,-39 18-76 0 0,22-15-96 0 0,4-2-172 0 0,0-1-680 0 0,-2 0-749 0 0,8-2-1227 0 0,0-9-4132 0 0</inkml:trace>
  <inkml:trace contextRef="#ctx0" brushRef="#br0" timeOffset="1691.698">1362 213 8249 0 0,'0'0'7532'0'0,"0"0"-6715"0"0,0 0-305 0 0,0 0-92 0 0,0 0 448 0 0,-48 2-388 0 0,23-2-344 0 0,-4 0-136 0 0,-3 0-356 0 0,2 0-1120 0 0,5 0-1541 0 0,-10 0-4379 0 0</inkml:trace>
  <inkml:trace contextRef="#ctx0" brushRef="#br0" timeOffset="1939.369">693 116 1632 0 0,'0'0'5343'0'0,"0"0"-2798"0"0,0 0-1073 0 0,0 0-144 0 0,0 0-269 0 0,0 0-273 0 0,0 0-268 0 0,0 0-270 0 0,5-1-510 0 0,8 12-3267 0 0,-8-9-3549 0 0,-28-14 3016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03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3250 24 1460 0 0,'0'0'5236'0'0,"0"0"-3177"0"0,0 0-1637 0 0,0 0-342 0 0,0 0 56 0 0,0 0-33 0 0,0 0 267 0 0,0 0 266 0 0,-8-1 93 0 0,-408-10 4086 0 0,163 8-4471 0 0,-629-6 1384 0 0,-438 40-838 0 0,1000-26-709 0 0,319-5-250 0 0,-42-10-295 0 0,37-5-7176 0 0,6 10 1032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04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159 211 1252 0 0,'0'0'7371'0'0,"0"0"-4956"0"0,0 0-1487 0 0,0 0 25 0 0,0 0 26 0 0,-7-2-212 0 0,3 1-705 0 0,-1-1 1 0 0,1 1-1 0 0,-1 0 0 0 0,0 0 0 0 0,1 0 0 0 0,-1 1 0 0 0,0 0 1 0 0,0-1-1 0 0,1 2 0 0 0,-1-1 0 0 0,0 1 0 0 0,0-1 0 0 0,1 1 1 0 0,-1 0-1 0 0,0 1 0 0 0,1-1 0 0 0,0 1 0 0 0,-1 0 0 0 0,1 0 0 0 0,0 1 1 0 0,0-1-1 0 0,0 1 0 0 0,0 0 0 0 0,0 0 0 0 0,1 0 0 0 0,-1 0 1 0 0,1 1-1 0 0,0-1 0 0 0,0 1 0 0 0,0 0 0 0 0,0 0 0 0 0,1 0 0 0 0,0 0 1 0 0,0 1-1 0 0,0-1 0 0 0,0 0 0 0 0,1 1 0 0 0,-1 0 0 0 0,1-1 1 0 0,0 3-63 0 0,0-4 50 0 0,1 1 0 0 0,-1-1 0 0 0,1 0 0 0 0,0 0 0 0 0,0 0 0 0 0,0 1 0 0 0,0-1 1 0 0,1 0-1 0 0,-1 0 0 0 0,1 1 0 0 0,0-1 0 0 0,0 0 0 0 0,0 0 0 0 0,0 0 0 0 0,1 0 0 0 0,-1 0 1 0 0,1-1-1 0 0,0 1 0 0 0,0 0 0 0 0,0-1 0 0 0,0 1 0 0 0,0-1 0 0 0,0 0 0 0 0,1 1 1 0 0,-1-1-1 0 0,1 0 0 0 0,-1 0 0 0 0,1-1 0 0 0,0 1 0 0 0,0-1 0 0 0,0 1 0 0 0,0-1 0 0 0,0 0 1 0 0,0 0-1 0 0,0 0 0 0 0,0 0 0 0 0,0-1 0 0 0,1 1 0 0 0,-1-1 0 0 0,0 0 0 0 0,0 0 1 0 0,1 0-1 0 0,-1-1 0 0 0,0 1 0 0 0,0-1 0 0 0,0 1 0 0 0,2-2-50 0 0,82-21-651 0 0,-60-2-9560 0 0,-23 14 1766 0 0</inkml:trace>
  <inkml:trace contextRef="#ctx0" brushRef="#br0" timeOffset="234.642">332 0 7949 0 0,'0'0'6848'0'0,"0"0"-6116"0"0,0 0-620 0 0,0 0-104 0 0,0 0 456 0 0,0 0 229 0 0,0 0-33 0 0,-9 35-140 0 0,0-17-272 0 0,-6 2-140 0 0,1 0-36 0 0,0 0-72 0 0,-1-1-1212 0 0,5-1-1213 0 0,2-8-3883 0 0,4-6-2161 0 0</inkml:trace>
  <inkml:trace contextRef="#ctx0" brushRef="#br0" timeOffset="468.991">557 62 6341 0 0,'0'0'5639'0'0,"0"0"-4082"0"0,0 0-1380 0 0,0 0 210 0 0,0 0 389 0 0,-6 5 102 0 0,-4 5-745 0 0,-1 1-1 0 0,2 1 1 0 0,-1 0 0 0 0,1 0-1 0 0,1 1 1 0 0,1 0-1 0 0,0 1 1 0 0,0-1-1 0 0,1 1 1 0 0,1 1-1 0 0,0-1 1 0 0,1 1-1 0 0,1-1 1 0 0,0 1-1 0 0,1 0 1 0 0,1 1-1 0 0,0-1 1 0 0,1 0-1 0 0,0 0 1 0 0,2 0 0 0 0,0 0-1 0 0,2 9-132 0 0,23 12-800 0 0,0-24-5703 0 0,-13-13-157 0 0</inkml:trace>
  <inkml:trace contextRef="#ctx0" brushRef="#br0" timeOffset="968.935">742 334 13093 0 0,'0'0'2146'0'0,"0"0"-1596"0"0,0 0-330 0 0,0 0 273 0 0,0 0-25 0 0,0 0-186 0 0,35-2 38 0 0,-32 1-339 0 0,-1 1 0 0 0,1-1 0 0 0,-1 0 0 0 0,1 0 0 0 0,-1 0 0 0 0,1 0 0 0 0,-1-1 0 0 0,0 1 0 0 0,1-1 0 0 0,-1 1 0 0 0,0-1 0 0 0,0 0 0 0 0,0 0 0 0 0,0 0 0 0 0,-1 0 0 0 0,1 0 0 0 0,-1 0 0 0 0,1 0 0 0 0,-1-1 0 0 0,1 1 0 0 0,-1 0 0 0 0,0-1 0 0 0,0 1 0 0 0,0-1 0 0 0,-1 1 0 0 0,1-1 0 0 0,-1 0 0 0 0,1 1 0 0 0,-1-1 0 0 0,0 0 0 0 0,0 1 0 0 0,0-1 0 0 0,0 0 0 0 0,0 1 0 0 0,-1-1 0 0 0,1 0 0 0 0,-1 1 0 0 0,0-1 0 0 0,0 1 0 0 0,0-1 0 0 0,0 1 0 0 0,0-1 0 0 0,0 1 0 0 0,-1 0 0 0 0,1-1 0 0 0,-1 1 0 0 0,0 0 0 0 0,1 0 0 0 0,-1 0 0 0 0,0 0 0 0 0,0 1 0 0 0,0-1 0 0 0,0 0 0 0 0,-1 1 0 0 0,1 0 0 0 0,0-1 0 0 0,-1 1 0 0 0,1 0 0 0 0,-1 0-1 0 0,1 0 1 0 0,-1 1 0 0 0,0-1 0 0 0,1 0 0 0 0,-1 1 19 0 0,-2 2 51 0 0,0 0 0 0 0,0 1-1 0 0,0-1 1 0 0,0 1-1 0 0,1 0 1 0 0,-1 1-1 0 0,1-1 1 0 0,0 1-1 0 0,0 0 1 0 0,0 0-1 0 0,0 0 1 0 0,1 0-1 0 0,-1 1 1 0 0,1-1-1 0 0,0 1 1 0 0,1 0-1 0 0,-1 0 1 0 0,1 0 0 0 0,0 0-1 0 0,0 0 1 0 0,1 1-1 0 0,-1-1 1 0 0,1 1-1 0 0,0-1 1 0 0,1 1-1 0 0,-1-1 1 0 0,1 1-1 0 0,1 4-50 0 0,1-8 7 0 0,0 0-1 0 0,1 0 0 0 0,-1-1 1 0 0,0 1-1 0 0,1-1 1 0 0,0 1-1 0 0,-1-1 0 0 0,1 0 1 0 0,0 0-1 0 0,0 0 1 0 0,-1 0-1 0 0,1 0 0 0 0,0-1 1 0 0,0 0-1 0 0,0 1 0 0 0,0-1 1 0 0,0 0-1 0 0,0 0 1 0 0,0 0-1 0 0,0-1 0 0 0,0 1 1 0 0,0-1-1 0 0,0 0 1 0 0,-1 0-1 0 0,1 0 0 0 0,0 0 1 0 0,0 0-1 0 0,-1 0 0 0 0,1-1 1 0 0,-1 1-1 0 0,1-1 1 0 0,-1 0-1 0 0,0 0 0 0 0,1 0 1 0 0,-1 0-1 0 0,0 0 1 0 0,0 0-1 0 0,-1 0 0 0 0,1-1 1 0 0,0-1-7 0 0,0 2-14 0 0,-2 1 16 0 0,0 0 0 0 0,1 0 0 0 0,-1 0-1 0 0,0 0 1 0 0,0 0 0 0 0,1 0 0 0 0,-1 0 0 0 0,1 0 0 0 0,-1 0 0 0 0,1 0 0 0 0,-1 0-1 0 0,1 0 1 0 0,0 0 0 0 0,-1 0 0 0 0,1 0 0 0 0,0 1 0 0 0,0-1 0 0 0,0 0 0 0 0,-1 0-1 0 0,1 1 1 0 0,0-1 0 0 0,0 1 0 0 0,0-1 0 0 0,0 1 0 0 0,0-1 0 0 0,0 1-1 0 0,0 0 1 0 0,0-1 0 0 0,1 1 0 0 0,-1 0 0 0 0,0 0 0 0 0,0 0 0 0 0,0-1 0 0 0,0 1-1 0 0,0 1 1 0 0,0-1 0 0 0,0 0 0 0 0,0 0 0 0 0,1 0 0 0 0,-1 0 0 0 0,0 1 0 0 0,0-1-1 0 0,0 1 1 0 0,0-1 0 0 0,0 1 0 0 0,0-1 0 0 0,0 1 0 0 0,0-1 0 0 0,-1 1 0 0 0,1 0-1 0 0,0-1 1 0 0,0 1 0 0 0,0 0 0 0 0,-1 0 0 0 0,1 0 0 0 0,0 0 0 0 0,-1 0-1 0 0,1 0 1 0 0,-1 0 0 0 0,1 0 0 0 0,-1 0 0 0 0,1 0 0 0 0,-1 0 0 0 0,0 0-2 0 0,9 160 1639 0 0,-12-115-1515 0 0,-2-21-769 0 0,-7-16-6303 0 0,11-10 1619 0 0</inkml:trace>
  <inkml:trace contextRef="#ctx0" brushRef="#br0" timeOffset="1218.91">918 484 7857 0 0,'0'0'8084'0'0,"0"0"-7403"0"0,0 0-581 0 0,0 0-100 0 0,0 0 624 0 0,-40-6-316 0 0,21 5-220 0 0,-3-1-88 0 0,0 1-8 0 0,-1 1-1188 0 0,0-1-517 0 0,3-3-855 0 0,1 3-2700 0 0,5-7-1721 0 0</inkml:trace>
  <inkml:trace contextRef="#ctx0" brushRef="#br0" timeOffset="1486.341">1005 189 260 0 0,'0'0'15101'0'0,"0"0"-13856"0"0,24 34-1045 0 0,-19-15 420 0 0,5 3 64 0 0,-5 2-304 0 0,1 2-192 0 0,-2 0-128 0 0,-1 0 0 0 0,-3 1-48 0 0,0-1 48 0 0,-3-2 16 0 0,-4 0-76 0 0,-3-2-492 0 0,-3-2-756 0 0,1-7-1265 0 0,-13 0-4507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10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109 264 2948 0 0,'0'0'5310'0'0,"0"0"-3537"0"0,0 0-984 0 0,0 0 372 0 0,0 0 75 0 0,0 0-411 0 0,0 0-348 0 0,0 0-221 0 0,35-38 100 0 0,-34 35-357 0 0,0 0-1 0 0,0 1 1 0 0,0-1-1 0 0,0 0 0 0 0,0 0 1 0 0,-1 0-1 0 0,1 0 0 0 0,-1 0 1 0 0,0 0-1 0 0,0 0 1 0 0,0 0-1 0 0,0 1 0 0 0,-1-1 1 0 0,1 0-1 0 0,-1 0 0 0 0,0 0 1 0 0,1 0-1 0 0,-1 0 1 0 0,-1 1-1 0 0,1-1 0 0 0,0 0 1 0 0,-1 1-1 0 0,1-1 0 0 0,-1 1 1 0 0,0-1-1 0 0,0 1 1 0 0,0 0-1 0 0,0 0 0 0 0,0 0 1 0 0,0 0-1 0 0,0 0 0 0 0,-1 0 1 0 0,1 1-1 0 0,-1-1 1 0 0,1 1-1 0 0,-1 0 0 0 0,0 0 1 0 0,0 0-1 0 0,1 0 1 0 0,-1 0-1 0 0,0 0 0 0 0,0 1 1 0 0,0-1-1 0 0,0 1 0 0 0,0 0 1 0 0,0 0-1 0 0,0 0 1 0 0,0 0-1 0 0,0 1 0 0 0,0-1 1 0 0,0 1-1 0 0,1-1 0 0 0,-1 1 1 0 0,0 0-1 0 0,0 0 1 0 0,1 1-1 0 0,-1-1 0 0 0,0 0 1 0 0,1 1-1 0 0,-1 0 0 0 0,1 0 1 0 0,0-1-1 0 0,0 1 1 0 0,0 0-1 0 0,0 1 0 0 0,0-1 1 0 0,-2 3 1 0 0,1-2 21 0 0,1 0 0 0 0,-1 0 1 0 0,1 0-1 0 0,-1 1 0 0 0,1-1 1 0 0,0 1-1 0 0,1 0 0 0 0,-1-1 1 0 0,1 1-1 0 0,-1 0 0 0 0,1 0 1 0 0,0 0-1 0 0,0 0 0 0 0,1 0 1 0 0,-1 0-1 0 0,1 0 0 0 0,0 1 1 0 0,0-1-1 0 0,1 0 0 0 0,-1 0 1 0 0,1 0-1 0 0,0 0 0 0 0,0 0 1 0 0,0 0-1 0 0,0 0 0 0 0,1 0 1 0 0,-1-1-1 0 0,1 1 0 0 0,0 0 1 0 0,1-1-1 0 0,-1 0 0 0 0,0 1 1 0 0,1-1-1 0 0,0 0 0 0 0,0 0 1 0 0,0 0-1 0 0,0-1 0 0 0,0 1 1 0 0,0-1-1 0 0,1 1 0 0 0,-1-1 1 0 0,1 0-1 0 0,0-1 0 0 0,-1 1 1 0 0,3 0-22 0 0,-3-1 28 0 0,0 0 1 0 0,0-1-1 0 0,0 1 0 0 0,0-1 1 0 0,0 0-1 0 0,0 0 1 0 0,0 0-1 0 0,0 0 1 0 0,0-1-1 0 0,0 1 0 0 0,0-1 1 0 0,0 1-1 0 0,0-1 1 0 0,0 0-1 0 0,0 0 0 0 0,0-1 1 0 0,-1 1-1 0 0,1-1 1 0 0,0 1-1 0 0,-1-1 1 0 0,0 0-1 0 0,1 0 0 0 0,-1 0 1 0 0,0 0-1 0 0,0 0 1 0 0,0 0-1 0 0,0-1 0 0 0,0 1 1 0 0,0-1-1 0 0,-1 1 1 0 0,1-1-1 0 0,-1 0 1 0 0,0 1-1 0 0,0-1 0 0 0,0 0 1 0 0,0 0-1 0 0,0-1-28 0 0,29 90 1346 0 0,-35 4-131 0 0,-1-12-1820 0 0,11-29-3607 0 0,-5-47-394 0 0,3-4-2562 0 0</inkml:trace>
  <inkml:trace contextRef="#ctx0" brushRef="#br0" timeOffset="249.971">281 461 11909 0 0,'0'0'1724'0'0,"0"0"-1188"0"0,0 0-360 0 0,0 0 672 0 0,-47-1-196 0 0,25 1-364 0 0,0 0-288 0 0,-3 0-12 0 0,0 0-1472 0 0,2 0-832 0 0,6 0-2008 0 0,-7-2-2789 0 0</inkml:trace>
  <inkml:trace contextRef="#ctx0" brushRef="#br0" timeOffset="499.952">708 189 11805 0 0,'0'0'1212'0'0,"0"0"-860"0"0,0 0-211 0 0,-8-1 214 0 0,2-1-252 0 0,0 1 1 0 0,1 1 0 0 0,-1-1 0 0 0,0 1-1 0 0,0 0 1 0 0,0 0 0 0 0,1 0 0 0 0,-1 1 0 0 0,0 0-1 0 0,0 0 1 0 0,1 1 0 0 0,-1-1 0 0 0,1 1-1 0 0,-1 1 1 0 0,1-1 0 0 0,0 1 0 0 0,0 0-1 0 0,0 0 1 0 0,0 0 0 0 0,0 1 0 0 0,1-1 0 0 0,-1 1-1 0 0,1 0 1 0 0,0 1 0 0 0,-3 3-104 0 0,4-5 27 0 0,0 0 1 0 0,0 0-1 0 0,0 0 1 0 0,1 1-1 0 0,-1-1 1 0 0,1 1-1 0 0,0-1 1 0 0,0 1-1 0 0,0 0 1 0 0,0 0-1 0 0,1 0 1 0 0,-1 0-1 0 0,1 0 0 0 0,0 0 1 0 0,0 0-1 0 0,1 0 1 0 0,-1 0-1 0 0,1 1 1 0 0,0-1-1 0 0,0 0 1 0 0,0 0-1 0 0,1 1 1 0 0,-1-1-1 0 0,1 0 1 0 0,0 0-1 0 0,1 0 1 0 0,-1 0-1 0 0,0 0 1 0 0,1 0-1 0 0,0 0 0 0 0,0 0 1 0 0,0-1-1 0 0,1 1 1 0 0,-1-1-1 0 0,1 0 1 0 0,0 1-1 0 0,0-1 1 0 0,0 0-1 0 0,0-1 1 0 0,0 1-1 0 0,1 0 1 0 0,-1-1-1 0 0,1 0 1 0 0,2 1-28 0 0,144-17 907 0 0,-98-19-3893 0 0,-51 32 2655 0 0,5-7-2143 0 0,-4 1-2389 0 0,-4-4-2366 0 0</inkml:trace>
  <inkml:trace contextRef="#ctx0" brushRef="#br0" timeOffset="765.548">797 35 15557 0 0,'0'0'1693'0'0,"0"0"-1273"0"0,0 0-356 0 0,0 0 320 0 0,-49-8-136 0 0,25 8-128 0 0,-9 0-120 0 0,3 4-48 0 0,-1 0-24 0 0,-2 1-732 0 0,9-1-268 0 0,-2-1-577 0 0,6 0-1515 0 0,2-3-4357 0 0</inkml:trace>
  <inkml:trace contextRef="#ctx0" brushRef="#br0" timeOffset="1031.143">1051 0 12149 0 0,'0'0'864'0'0,"0"0"-493"0"0,-5 7 218 0 0,-5 12-240 0 0,0 0-1 0 0,2 1 1 0 0,0 1 0 0 0,1-1 0 0 0,1 1 0 0 0,0 1 0 0 0,2-1 0 0 0,1 1 0 0 0,0-1 0 0 0,2 1 0 0 0,1 0-1 0 0,0 0 1 0 0,2 7-349 0 0,34 48-487 0 0,-6-65-7995 0 0,-17-15 863 0 0</inkml:trace>
  <inkml:trace contextRef="#ctx0" brushRef="#br0" timeOffset="1359.235">1269 266 10617 0 0,'0'0'2686'0'0,"0"0"-1988"0"0,0 0-386 0 0,0 0-128 0 0,0 0-76 0 0,0 0-24 0 0,0 0 32 0 0,29 4 534 0 0,-26-5-673 0 0,0-1 0 0 0,-1 1 0 0 0,1 0 0 0 0,-1-1 0 0 0,1 0 0 0 0,-1 0 0 0 0,0 1 0 0 0,0-1 0 0 0,1-1 0 0 0,-1 1 0 0 0,-1 0 0 0 0,1 0 0 0 0,0-1 0 0 0,-1 1 1 0 0,1-1-1 0 0,-1 1 0 0 0,1-1 0 0 0,-1 0 0 0 0,0 0 0 0 0,0 1 0 0 0,-1-1 0 0 0,1 0 0 0 0,-1 0 0 0 0,1 0 0 0 0,-1 0 0 0 0,0 0 0 0 0,0 0 0 0 0,0 0 0 0 0,0 0 0 0 0,-1 0 0 0 0,1 1 0 0 0,-1-1 0 0 0,0 0 1 0 0,1 0-1 0 0,-1 0 0 0 0,-1 1 0 0 0,1-1 0 0 0,0 0 0 0 0,-1 1 0 0 0,1-1 0 0 0,-1 1 0 0 0,0 0 0 0 0,0-1 0 0 0,0 1 0 0 0,0 0 0 0 0,0 0 0 0 0,0 0 0 0 0,0 0 0 0 0,-1 1 0 0 0,1-1 0 0 0,-1 1 0 0 0,0-1 0 0 0,1 1 1 0 0,-1 0-1 0 0,0 0 0 0 0,0 0 0 0 0,1 0 0 0 0,-1 1 0 0 0,0-1 0 0 0,0 1 0 0 0,0 0 0 0 0,0-1 0 0 0,0 1 0 0 0,0 1 0 0 0,0-1 0 0 0,0 0 0 0 0,0 1 0 0 0,1-1 0 0 0,-2 1 23 0 0,-1 1 45 0 0,1 1-1 0 0,0-1 1 0 0,0 1-1 0 0,-1-1 1 0 0,1 1-1 0 0,1 0 1 0 0,-1 1 0 0 0,0-1-1 0 0,1 1 1 0 0,0-1-1 0 0,0 1 1 0 0,0 0-1 0 0,0 0 1 0 0,0 1-1 0 0,1-1 1 0 0,0 0-1 0 0,0 1 1 0 0,0 0-1 0 0,1-1 1 0 0,-1 1-1 0 0,1 0 1 0 0,0 0-1 0 0,1 0 1 0 0,-1 0-1 0 0,1-1 1 0 0,0 1 0 0 0,0 0-1 0 0,0 0 1 0 0,1 0-1 0 0,-1 0 1 0 0,1 0-1 0 0,1 0 1 0 0,0 2-45 0 0,2-5-8 0 0,0 0 0 0 0,1 0 1 0 0,-1 0-1 0 0,1 0 0 0 0,-1-1 1 0 0,1 0-1 0 0,0 0 0 0 0,0 0 1 0 0,0 0-1 0 0,-1-1 0 0 0,1 0 1 0 0,0 0-1 0 0,0 0 0 0 0,0 0 1 0 0,0-1-1 0 0,-1 0 0 0 0,1 0 1 0 0,0 0-1 0 0,-1-1 0 0 0,1 1 1 0 0,-1-1-1 0 0,1 0 0 0 0,-1 0 1 0 0,0-1-1 0 0,0 0 0 0 0,0 1 0 0 0,0-1 1 0 0,0 0-1 0 0,-1-1 0 0 0,1 1 1 0 0,-1-1-1 0 0,0 0 0 0 0,0 1 1 0 0,0-1-1 0 0,2-4 8 0 0,2-2-303 0 0,-7 10 332 0 0,0 0 0 0 0,1 1 0 0 0,-1-1-1 0 0,0 1 1 0 0,0-1 0 0 0,1 0 0 0 0,-1 1 0 0 0,0-1-1 0 0,1 0 1 0 0,-1 1 0 0 0,0-1 0 0 0,1 0 0 0 0,-1 0 0 0 0,0 1-1 0 0,1-1 1 0 0,-1 0 0 0 0,1 0 0 0 0,-1 0 0 0 0,1 0-1 0 0,-1 1 1 0 0,0-1 0 0 0,1 0 0 0 0,-1 0 0 0 0,1 0-1 0 0,-1 0 1 0 0,1 0 0 0 0,-1 0 0 0 0,1 0 0 0 0,-1 0 0 0 0,0 0-1 0 0,1 0 1 0 0,-1-1 0 0 0,1 1 0 0 0,-1 0 0 0 0,1 0-1 0 0,-1 0 1 0 0,0 0 0 0 0,1-1 0 0 0,-1 1 0 0 0,1 0-1 0 0,-1 0 1 0 0,0-1 0 0 0,1 1 0 0 0,-1 0 0 0 0,0-1 0 0 0,1 1-1 0 0,-1 0 1 0 0,0-1-29 0 0,-15 135 3416 0 0,-1-14-3688 0 0,19-106-2189 0 0,5-14-7361 0 0,-4-7 2809 0 0</inkml:trace>
  <inkml:trace contextRef="#ctx0" brushRef="#br0" timeOffset="1593.581">1450 451 12137 0 0,'0'0'2280'0'0,"0"0"-1648"0"0,0 0-76 0 0,0 0-120 0 0,0 0-67 0 0,-43-8-17 0 0,21 6-204 0 0,-2 1-140 0 0,-1 1-8 0 0,0-1-765 0 0,-1 0-799 0 0,5-1-776 0 0,4-1-3092 0 0,-1-8-1385 0 0</inkml:trace>
  <inkml:trace contextRef="#ctx0" brushRef="#br0" timeOffset="1812.313">1552 139 8689 0 0,'0'0'5261'0'0,"6"5"-4078"0"0,0 1-1031 0 0,-1-1 0 0 0,1 1 0 0 0,-1 0 0 0 0,0 0 0 0 0,-1 1-1 0 0,1-1 1 0 0,-1 1 0 0 0,0 0 0 0 0,-1 0 0 0 0,0 0 0 0 0,0 1 0 0 0,-1-1-1 0 0,1 1 1 0 0,-2-1 0 0 0,1 1 0 0 0,-1 0 0 0 0,0 0 0 0 0,-1 0-1 0 0,0 0 1 0 0,0 0 0 0 0,0-1 0 0 0,-1 1 0 0 0,-1 0 0 0 0,1 0 0 0 0,-1-1-1 0 0,0 1 1 0 0,-1 0 0 0 0,-1 1-152 0 0,-86 114-255 0 0,36-94-8333 0 0,42-29 182 0 0</inkml:trace>
  <inkml:trace contextRef="#ctx0" brushRef="#br0" timeOffset="2031.037">1954 440 14101 0 0,'0'0'1880'0'0,"0"0"-1880"0"0,0 0-376 0 0,0 0 376 0 0,0 0 336 0 0,-36-2-148 0 0,18 2-188 0 0,-6 0-452 0 0,3 0-1024 0 0,-2-1-640 0 0,10-1-2212 0 0,-3-9-3017 0 0</inkml:trace>
  <inkml:trace contextRef="#ctx0" brushRef="#br0" timeOffset="2032.037">1999 321 10065 0 0,'0'0'6276'0'0,"0"0"-5755"0"0,0 0-393 0 0,0 0 428 0 0,0 0 300 0 0,0 0-512 0 0,0 0 12 0 0,0 0-356 0 0,-46 5-72 0 0,17-5-716 0 0,-3 0-528 0 0,-1 0-1317 0 0,14-1-2999 0 0,-14-5-3029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2:32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5266 1616 1528 0 0,'0'0'2192'0'0,"0"0"-1218"0"0,0 0-778 0 0,0 0 9 0 0,0 0 278 0 0,0 0-186 0 0,0 0 126 0 0,0 0-57 0 0,-5 2-125 0 0,-355 106 3473 0 0,-215-40-3480 0 0,313-45-15 0 0,-176 20-111 0 0,-182-14-108 0 0,-706-59 566 0 0,844-1 603 0 0,-185-47-1169 0 0,180-27 1150 0 0,475 112-1965 0 0,24 5-5850 0 0,-1-7 80 0 0</inkml:trace>
  <inkml:trace contextRef="#ctx0" brushRef="#br0" timeOffset="42239.849">932 520 2572 0 0,'55'-12'0'0'0,"3"0"-388"0"0,10 0 268 0 0,-6 1-192 0 0,-13 2-1408 0 0</inkml:trace>
  <inkml:trace contextRef="#ctx0" brushRef="#br0" timeOffset="43146.005">4532 302 1360 0 0,'81'17'47'0'0,"0"3"1"0"0,-2 4-1 0 0,0 4 0 0 0,-2 2 0 0 0,-1 4 1 0 0,12 11-48 0 0,-59-30 94 0 0,-1 2 0 0 0,0 1 0 0 0,-2 1 1 0 0,0 2-1 0 0,-1 0 0 0 0,-1 1 1 0 0,-2 2-1 0 0,0 0 0 0 0,-1 2 0 0 0,-2 0 1 0 0,0 1-1 0 0,-2 1 0 0 0,-1 1 0 0 0,-1 0 1 0 0,-2 1-1 0 0,-1 0 0 0 0,0 4-94 0 0,-8-20 99 0 0,-1 1 0 0 0,0-1 0 0 0,-2 1 0 0 0,1 0-1 0 0,-2 0 1 0 0,0 0 0 0 0,0 0 0 0 0,-2 0 0 0 0,0-1 0 0 0,0 1-1 0 0,-1 0 1 0 0,-1-1 0 0 0,-1 0 0 0 0,0 0 0 0 0,0 0-1 0 0,-2-1 1 0 0,0 1 0 0 0,0-1 0 0 0,-1-1 0 0 0,-1 0 0 0 0,0 0-1 0 0,0 0 1 0 0,-1-1 0 0 0,-1-1 0 0 0,0 0 0 0 0,0 0 0 0 0,-10 5-99 0 0,-48 34 183 0 0,-2-4 1 0 0,-2-2 0 0 0,-2-4 0 0 0,-1-3 0 0 0,-2-4 0 0 0,-1-3-1 0 0,-2-3 1 0 0,-20 1-184 0 0,-197 39 3610 0 0,-222 18-3610 0 0,354-60 183 0 0,-152 19-95 0 0,-2-15 1 0 0,0-13-1 0 0,-1-15 0 0 0,1-13 0 0 0,-131-30-88 0 0,200 4 343 0 0,1-10 0 0 0,3-12 0 0 0,-42-25-343 0 0,228 67-95 0 0,1-3 1 0 0,2-3 0 0 0,0-2-1 0 0,2-2 1 0 0,-5-6 94 0 0,46 25-2 0 0,0 0-1 0 0,0 0 1 0 0,1-2 0 0 0,1 0-1 0 0,0 0 1 0 0,0-2 0 0 0,1 1 0 0 0,1-1-1 0 0,0-1 1 0 0,1 0 0 0 0,1-1 0 0 0,0 0-1 0 0,1 0 1 0 0,1 0 0 0 0,1-1 0 0 0,0-1-1 0 0,1 1 1 0 0,1-1 0 0 0,0 1-1 0 0,1-2 3 0 0,2-8 30 0 0,1-1 0 0 0,2 0 0 0 0,0 1-1 0 0,2 0 1 0 0,1-1 0 0 0,1 2-1 0 0,1-1 1 0 0,2 1 0 0 0,0 0 0 0 0,2 0-1 0 0,1 1 1 0 0,0 1 0 0 0,2 0-1 0 0,1 1 1 0 0,1 0 0 0 0,1 2-1 0 0,18-19-29 0 0,11-8-27 0 0,1 3 0 0 0,2 1 0 0 0,2 3 0 0 0,2 3 0 0 0,1 1-1 0 0,2 3 1 0 0,4 1 27 0 0,70-28-176 0 0,3 5-1 0 0,1 6 1 0 0,3 6 0 0 0,2 6-1 0 0,1 7 1 0 0,1 5 0 0 0,2 7-1 0 0,63 1 177 0 0,29 9-564 0 0,0 11 0 0 0,0 9-1 0 0,-1 11 1 0 0,-2 10-1 0 0,0 10 1 0 0,50 24 564 0 0,-189-43-2304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25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253 218 7281 0 0,'0'0'6848'0'0,"0"0"-5748"0"0,0 0-984 0 0,0 0 384 0 0,0 0 97 0 0,0 0-289 0 0,0 0 192 0 0,0 0 32 0 0,-39 0-260 0 0,17-1-208 0 0,-5 0-60 0 0,1 0 8 0 0,-3-1-12 0 0,0-1-584 0 0,4 0-649 0 0,2-3-759 0 0,6 2-2404 0 0,1-6-2965 0 0</inkml:trace>
  <inkml:trace contextRef="#ctx0" brushRef="#br0" timeOffset="249.98">119 171 11129 0 0,'0'0'2420'0'0,"0"0"-2076"0"0,20 41 24 0 0,-20-25 580 0 0,1 3-108 0 0,-1-3-307 0 0,-1 0-173 0 0,-3 0-136 0 0,0-3-100 0 0,-2-1-12 0 0,3-3-112 0 0,0-3-208 0 0,2-2-769 0 0,1-3-435 0 0,0-1-1004 0 0,0-1-1800 0 0,4-9-3869 0 0</inkml:trace>
  <inkml:trace contextRef="#ctx0" brushRef="#br0" timeOffset="443.673">528 17 13981 0 0,'0'0'1462'0'0,"0"0"-1128"0"0,0 0-266 0 0,0 0 59 0 0,0 0-68 0 0,0 0-93 0 0,-6 3-40 0 0,4-2 76 0 0,1-1 0 0 0,-1 1 0 0 0,1 0 0 0 0,-1 0-1 0 0,0-1 1 0 0,1 1 0 0 0,0 1 0 0 0,-1-1 0 0 0,1 0-1 0 0,0 0 1 0 0,-1 0 0 0 0,1 1 0 0 0,0-1 0 0 0,0 0-1 0 0,0 1 1 0 0,0-1 0 0 0,0 1 0 0 0,0 0 0 0 0,1-1-1 0 0,-1 1 1 0 0,0-1 0 0 0,1 1 0 0 0,-1 0-1 0 0,1 0 1 0 0,0-1 0 0 0,0 1 0 0 0,0 0 0 0 0,-1 0-1 0 0,2-1 1 0 0,-1 1 0 0 0,0 0 0 0 0,0 0 0 0 0,0-1-1 0 0,1 1 1 0 0,-1 0 0 0 0,1 0 0 0 0,-1-1 0 0 0,1 1-1 0 0,0-1 1 0 0,0 1 0 0 0,0-1 0 0 0,0 1 0 0 0,0-1-1 0 0,0 1 1 0 0,0-1 0 0 0,0 0 0 0 0,0 1-1 0 0,2 0-1 0 0,23 27 142 0 0,-19-24-30 0 0,-1 0-1 0 0,0 1 1 0 0,-1 0-1 0 0,0 0 1 0 0,1 0-1 0 0,-2 1 1 0 0,1 0-1 0 0,-1 0 1 0 0,0 0 0 0 0,-1 0-1 0 0,1 1 1 0 0,-2-1-1 0 0,1 1 1 0 0,-1 0-1 0 0,0 0 1 0 0,1 6-112 0 0,-5-11 10 0 0,1 0 0 0 0,-1-1 0 0 0,1 1 0 0 0,-1 0 0 0 0,0-1 0 0 0,0 1 0 0 0,0-1 1 0 0,0 0-1 0 0,-1 1 0 0 0,1-1 0 0 0,0 0 0 0 0,-1 0 0 0 0,0-1 0 0 0,1 1 0 0 0,-1 0 1 0 0,0-1-1 0 0,0 0 0 0 0,0 0 0 0 0,0 0 0 0 0,0 0 0 0 0,0 0 0 0 0,0 0 0 0 0,0-1 1 0 0,-1 1-1 0 0,1-1 0 0 0,0 0 0 0 0,0 0 0 0 0,0 0 0 0 0,-1-1 0 0 0,1 1 0 0 0,0-1 0 0 0,0 0 1 0 0,0 0-1 0 0,-2 0-10 0 0,-35-22-5208 0 0,32 8-907 0 0</inkml:trace>
  <inkml:trace contextRef="#ctx0" brushRef="#br0" timeOffset="617.22">718 26 9761 0 0,'0'0'7149'0'0,"0"0"-7049"0"0,0 0 100 0 0,0 0-200 0 0,0 0 544 0 0,-40-7-260 0 0,19 3-196 0 0,-4-1-88 0 0,-1 1-720 0 0,1 1-413 0 0,2 1-215 0 0,2 2-1684 0 0,9 0-3192 0 0</inkml:trace>
  <inkml:trace contextRef="#ctx0" brushRef="#br0" timeOffset="898.44">874 260 14053 0 0,'0'0'2102'0'0,"0"0"-1511"0"0,0 0-414 0 0,0 0 291 0 0,0 0-21 0 0,0 0-143 0 0,0 0-36 0 0,6 2-48 0 0,-3-1-218 0 0,-1-1-1 0 0,0 1 0 0 0,1-1 0 0 0,-1 0 0 0 0,0 1 0 0 0,1-1 1 0 0,-1 0-1 0 0,0-1 0 0 0,1 1 0 0 0,-1 0 0 0 0,1-1 1 0 0,-1 1-1 0 0,0-1 0 0 0,0 0 0 0 0,1 0 0 0 0,-1 0 0 0 0,0 0 1 0 0,0 0-1 0 0,0 0 0 0 0,0-1 0 0 0,0 1 0 0 0,0-1 0 0 0,0 1 1 0 0,-1-1-1 0 0,1 0 0 0 0,-1 1 0 0 0,1-1 0 0 0,-1 0 1 0 0,1 0-1 0 0,-1 0 0 0 0,0 0 0 0 0,0 0 0 0 0,0-1 0 0 0,0 1 1 0 0,-1 0-1 0 0,1 0 0 0 0,0-1 0 0 0,-1 1 0 0 0,0 0 0 0 0,1-1 1 0 0,-1 1-1 0 0,0-1 0 0 0,0 1-1 0 0,0-2-32 0 0,1 1 0 0 0,-1 0 0 0 0,0 0 0 0 0,0 0 0 0 0,0-1 0 0 0,0 1 0 0 0,0 0 0 0 0,-1 0 0 0 0,1-1 0 0 0,-1 1 1 0 0,0 0-1 0 0,0 0 0 0 0,0 0 0 0 0,-1 0 0 0 0,1 0 0 0 0,-1 0 0 0 0,1 1 0 0 0,-1-1 0 0 0,0 0 0 0 0,0 1 0 0 0,0-1 0 0 0,0 1 0 0 0,-1 0 0 0 0,1 0 0 0 0,-1 0 0 0 0,1 0 0 0 0,-1 0 0 0 0,0 0 0 0 0,0 1 0 0 0,0-1 0 0 0,0 1 0 0 0,0 0 0 0 0,0 0 0 0 0,0 0 1 0 0,0 0-1 0 0,0 1 0 0 0,0-1 0 0 0,-1 1 0 0 0,1 0 0 0 0,0-1 0 0 0,0 2 0 0 0,-1-1 0 0 0,1 0 0 0 0,0 1 0 0 0,0-1 0 0 0,0 1 0 0 0,0 0 0 0 0,0 0 0 0 0,0 0 0 0 0,0 0 0 0 0,0 1 0 0 0,0 0 0 0 0,0-1 0 0 0,0 1 0 0 0,1 0 0 0 0,-1 0 0 0 0,1 0 0 0 0,-1 0 1 0 0,1 1 31 0 0,-25 72 169 0 0,46-29-6500 0 0,-9-38 1162 0 0</inkml:trace>
  <inkml:trace contextRef="#ctx0" brushRef="#br0" timeOffset="1195.283">1157 306 6565 0 0,'0'0'6113'0'0,"0"0"-4524"0"0,0 0-1363 0 0,0 0 264 0 0,0 0 436 0 0,0 0-130 0 0,0 0-259 0 0,6 2-205 0 0,-4-1-326 0 0,1 0 0 0 0,-1 0 0 0 0,1-1 0 0 0,-1 1 0 0 0,1-1 0 0 0,-1 0 0 0 0,1 0 0 0 0,0 0 0 0 0,-1 0 0 0 0,1 0 0 0 0,-1 0 0 0 0,1-1 0 0 0,0 1 0 0 0,-1-1-1 0 0,1 0 1 0 0,-1 0 0 0 0,0 0 0 0 0,1 0 0 0 0,-1 0 0 0 0,0 0 0 0 0,0-1 0 0 0,1 1 0 0 0,-1-1 0 0 0,0 0 0 0 0,0 1 0 0 0,-1-1 0 0 0,1 0 0 0 0,0 0 0 0 0,-1 0 0 0 0,1 0 0 0 0,-1-1 0 0 0,1 1 0 0 0,-1 0-1 0 0,0-1 1 0 0,0 1 0 0 0,0-1 0 0 0,0 1 0 0 0,0-3-6 0 0,0 1-22 0 0,1 1-1 0 0,-1-1 1 0 0,0 0-1 0 0,0 0 0 0 0,0 0 1 0 0,-1 0-1 0 0,1 0 1 0 0,-1 0-1 0 0,0 0 0 0 0,0 0 1 0 0,0 0-1 0 0,-1 0 1 0 0,1 0-1 0 0,-1 0 0 0 0,0 0 1 0 0,0 1-1 0 0,-1-1 1 0 0,1 0-1 0 0,-1 0 0 0 0,0 1 1 0 0,0-1-1 0 0,0 1 1 0 0,0 0-1 0 0,0-1 1 0 0,-1 1-1 0 0,1 0 0 0 0,-1 0 1 0 0,0 1-1 0 0,0-1 1 0 0,0 0-1 0 0,-1 1 0 0 0,1 0 1 0 0,0 0-1 0 0,-1 0 1 0 0,0 0-1 0 0,1 1 0 0 0,-1-1 1 0 0,0 1-1 0 0,0 0 1 0 0,0 0-1 0 0,0 0 0 0 0,1 0 1 0 0,-1 1-1 0 0,0 0 1 0 0,0 0-1 0 0,0 0 1 0 0,0 0-1 0 0,0 1 0 0 0,0-1 1 0 0,0 1-1 0 0,0 0 1 0 0,0 0-1 0 0,0 1 0 0 0,0-1 1 0 0,1 1-1 0 0,-1-1 1 0 0,1 1-1 0 0,-1 1 0 0 0,1-1 1 0 0,0 0-1 0 0,0 1 1 0 0,0-1-1 0 0,0 1 0 0 0,0 0 1 0 0,0 0-1 0 0,1 0 1 0 0,-1 0-1 0 0,1 2 23 0 0,0-3-47 0 0,1 1 0 0 0,0 0 0 0 0,1-1 0 0 0,-1 1 0 0 0,0 0-1 0 0,1 0 1 0 0,-1-1 0 0 0,1 1 0 0 0,0 0 0 0 0,0 0 0 0 0,0 0 0 0 0,0-1-1 0 0,1 1 1 0 0,-1 0 0 0 0,1 0 0 0 0,0-1 0 0 0,-1 1 0 0 0,1 0 0 0 0,1-1 0 0 0,-1 1-1 0 0,0-1 1 0 0,0 1 0 0 0,1-1 0 0 0,0 0 0 0 0,-1 0 0 0 0,1 1 0 0 0,0-1 0 0 0,1 1 47 0 0,45 26-5975 0 0,-31-23 745 0 0</inkml:trace>
  <inkml:trace contextRef="#ctx0" brushRef="#br0" timeOffset="1477.024">1490 311 12377 0 0,'0'0'1547'0'0,"0"0"-1111"0"0,0 0-347 0 0,7-3-44 0 0,-2 2 13 0 0,-1-1 0 0 0,0 0 0 0 0,1 0-1 0 0,-1 0 1 0 0,0 0 0 0 0,0 0 0 0 0,0-1 0 0 0,0 0 0 0 0,-1 0 0 0 0,1 0 0 0 0,-1 0-1 0 0,0-1 1 0 0,0 1 0 0 0,0-1 0 0 0,0 0 0 0 0,0 0 0 0 0,-1 0 0 0 0,0 0 0 0 0,0 0-1 0 0,0 0 1 0 0,0-1 0 0 0,-1 1 0 0 0,1-1 0 0 0,-1 1 0 0 0,0-1 0 0 0,-1 1 0 0 0,1-1-1 0 0,-1 0 1 0 0,0 1 0 0 0,0-1 0 0 0,0 0 0 0 0,-1 1 0 0 0,0-1 0 0 0,0 0 0 0 0,0 1-1 0 0,0-1 1 0 0,-1 1 0 0 0,1 0 0 0 0,-1-1 0 0 0,-1-1-58 0 0,-2 4 7 0 0,1-1 0 0 0,0 1 1 0 0,-1 0-1 0 0,1 0 0 0 0,-1 0 0 0 0,0 0 1 0 0,1 1-1 0 0,-1 0 0 0 0,0 0 1 0 0,0 0-1 0 0,0 1 0 0 0,0-1 0 0 0,0 1 1 0 0,0 0-1 0 0,0 1 0 0 0,0-1 0 0 0,0 1 1 0 0,0 0-1 0 0,1 0 0 0 0,-1 1 0 0 0,0 0 1 0 0,1-1-1 0 0,-1 1 0 0 0,1 1 0 0 0,-1-1 1 0 0,1 1-1 0 0,0-1 0 0 0,0 1 1 0 0,0 1-1 0 0,0-1 0 0 0,1 0 0 0 0,-1 1 1 0 0,1 0-1 0 0,0 0 0 0 0,0 0 0 0 0,0 0 1 0 0,1 0-1 0 0,0 1 0 0 0,-1-1 0 0 0,1 1 1 0 0,1-1-1 0 0,-1 1 0 0 0,1 0 0 0 0,0 0 1 0 0,0-1-1 0 0,0 1 0 0 0,0 5-7 0 0,32 38 66 0 0,0-27-4845 0 0,-20-16-857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05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22 5581 0 0,'0'0'1062'0'0,"0"0"-46"0"0,0 0 1356 0 0,0 0-753 0 0,0 0-661 0 0,0 0-119 0 0,0 0-7 0 0,0 0-239 0 0,-1 1-318 0 0,5 8-144 0 0,0 0 0 0 0,0 1 0 0 0,-1-1-1 0 0,0 1 1 0 0,-1-1 0 0 0,0 1 0 0 0,0 0-1 0 0,-1 0 1 0 0,-1 0 0 0 0,1 0-1 0 0,-2 0 1 0 0,0 7-131 0 0,0-16 30 0 0,0-1 0 0 0,0 0 0 0 0,1 0 0 0 0,-1 1 0 0 0,0-1 0 0 0,0 0-1 0 0,0 0 1 0 0,0 0 0 0 0,0 0 0 0 0,0 0 0 0 0,1 0 0 0 0,-1 0 0 0 0,0-1 0 0 0,0 1-1 0 0,0 0 1 0 0,0 0 0 0 0,1-1 0 0 0,-1 1 0 0 0,0 0 0 0 0,0-1 0 0 0,1 1 0 0 0,-1-1 0 0 0,0 1-1 0 0,0-1 1 0 0,1 1 0 0 0,-1-1 0 0 0,1 0 0 0 0,-1 1 0 0 0,0-1 0 0 0,1 0 0 0 0,-1 1 0 0 0,1-1-1 0 0,0 0 1 0 0,-1 0 0 0 0,1 0 0 0 0,0 1 0 0 0,-1-1 0 0 0,1 0 0 0 0,0 0 0 0 0,0 0 0 0 0,0 0-1 0 0,0 1 1 0 0,-1-1 0 0 0,1 0 0 0 0,0 0 0 0 0,1 0 0 0 0,-1 0 0 0 0,0 0 0 0 0,0 1-1 0 0,0-1 1 0 0,0 0 0 0 0,1 0 0 0 0,-1 0 0 0 0,0 0 0 0 0,1 1 0 0 0,-1-1 0 0 0,1 0 0 0 0,-1 0-1 0 0,1 1 1 0 0,-1-1 0 0 0,1 0 0 0 0,-1 1 0 0 0,1-1-30 0 0,-1-4-90 0 0,-1 1 0 0 0,1-1-1 0 0,0 1 1 0 0,0-1 0 0 0,0 0 0 0 0,1 1-1 0 0,0-1 1 0 0,0 1 0 0 0,0 0 0 0 0,0-1-1 0 0,1 1 1 0 0,-1 0 0 0 0,1-1 0 0 0,0 1-1 0 0,0 0 1 0 0,1 0 0 0 0,-1 1 0 0 0,1-1-1 0 0,0 0 1 0 0,0 1 0 0 0,0 0 0 0 0,1 0-1 0 0,-1 0 1 0 0,1 0 0 0 0,-1 0 0 0 0,1 1-1 0 0,0-1 1 0 0,0 1 0 0 0,0 0 0 0 0,0 0-1 0 0,1 1 1 0 0,-1-1 0 0 0,0 1 0 0 0,1 0-1 0 0,-1 0 1 0 0,1 0 0 0 0,-1 1 0 0 0,1 0-1 0 0,0 0 91 0 0,37 2-2475 0 0,-15 9-2998 0 0,-16-2 74 0 0</inkml:trace>
  <inkml:trace contextRef="#ctx0" brushRef="#br0" timeOffset="264.506">397 247 6905 0 0,'0'0'1856'0'0,"0"0"-1236"0"0,0 0 364 0 0,0 0 264 0 0,0 0-156 0 0,0 0-8 0 0,0 0-60 0 0,-47-5-444 0 0,34 3-416 0 0,-4 0-156 0 0,1 1-8 0 0,2-2-272 0 0,2 0-588 0 0,2 1-344 0 0,5-1-1068 0 0,1 0-1928 0 0,6-5-2205 0 0</inkml:trace>
  <inkml:trace contextRef="#ctx0" brushRef="#br0" timeOffset="544.353">432 168 7461 0 0,'0'0'2088'0'0,"0"0"-884"0"0,0 0-344 0 0,0 0 52 0 0,0 0 352 0 0,-35-8-200 0 0,17 4-284 0 0,-1 0-564 0 0,-1 1-216 0 0,-1-1-516 0 0,-1 1-744 0 0,5 0-1272 0 0,5 0-2560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17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29 282 704 0 0,'0'0'5654'0'0,"0"0"-1857"0"0,0 0-2557 0 0,0 0-375 0 0,0 0 323 0 0,5-2 0 0 0,77-61 2171 0 0,-80 61-3351 0 0,-1 0-1 0 0,1 0 1 0 0,-1 0-1 0 0,0 0 1 0 0,0 0-1 0 0,0 0 1 0 0,0 0 0 0 0,0 0-1 0 0,0 0 1 0 0,0 0-1 0 0,-1 0 1 0 0,1-1-1 0 0,-1 1 1 0 0,0 0-1 0 0,1 0 1 0 0,-1-1-1 0 0,0 1 1 0 0,0 0 0 0 0,-1-1-1 0 0,1 1 1 0 0,0 0-1 0 0,-1 0 1 0 0,0-1-1 0 0,1 1 1 0 0,-1 0-1 0 0,0 0 1 0 0,0 0 0 0 0,0 0-1 0 0,0 0 1 0 0,0 0-1 0 0,-1 0 1 0 0,1 0-1 0 0,-1 0 1 0 0,1 1-1 0 0,-1-1 1 0 0,1 1-1 0 0,-1-1 1 0 0,0 1 0 0 0,0-1-1 0 0,0 1 1 0 0,0 0-1 0 0,0 0 1 0 0,0 0-1 0 0,0 0 1 0 0,0 0-1 0 0,-1 1-7 0 0,1-2-11 0 0,0 1 0 0 0,0-1-1 0 0,0 1 1 0 0,-1 0 0 0 0,1 0-1 0 0,0 0 1 0 0,-1 1 0 0 0,1-1-1 0 0,0 0 1 0 0,-1 1 0 0 0,1-1-1 0 0,-1 1 1 0 0,1 0 0 0 0,-1 0-1 0 0,1 0 1 0 0,-1 0 0 0 0,1 1-1 0 0,-1-1 1 0 0,1 0 0 0 0,0 1-1 0 0,-1 0 1 0 0,1 0 0 0 0,0-1-1 0 0,-1 1 1 0 0,1 1 0 0 0,0-1-1 0 0,0 0 1 0 0,0 1 0 0 0,0-1-1 0 0,0 1 1 0 0,0-1 0 0 0,0 1-1 0 0,0 0 1 0 0,1 0 0 0 0,-1 0-1 0 0,1 0 1 0 0,-1 0 0 0 0,1 0-1 0 0,0 0 1 0 0,0 0 0 0 0,0 1-1 0 0,0-1 1 0 0,0 0 0 0 0,1 1-1 0 0,-1-1 1 0 0,1 0 0 0 0,-1 1-1 0 0,1-1 1 0 0,0 2 11 0 0,7 127 641 0 0,33-95-715 0 0,-17-43-7279 0 0,-12-3-796 0 0</inkml:trace>
  <inkml:trace contextRef="#ctx0" brushRef="#br0" timeOffset="234.356">266 299 5336 0 0,'0'0'7993'0'0,"0"0"-7473"0"0,0 0-148 0 0,0 0 700 0 0,0 0 625 0 0,0 0-741 0 0,0 0-612 0 0,0 0-232 0 0,0 0-100 0 0,0 0 60 0 0,7 27 16 0 0,-7-24-88 0 0,0 2-696 0 0,0-1-1041 0 0,0-2-2047 0 0,0-2-3513 0 0</inkml:trace>
  <inkml:trace contextRef="#ctx0" brushRef="#br0" timeOffset="484.329">499 331 5885 0 0,'0'0'8416'0'0,"0"0"-6012"0"0,0 0-2001 0 0,0 0 205 0 0,0 0 240 0 0,0 0-308 0 0,0 0-289 0 0,0 0-164 0 0,0 0-71 0 0,26-13 118 0 0,-21 8-209 0 0,0 0 1 0 0,-1 0-1 0 0,1 0 1 0 0,-1-1-1 0 0,-1 1 1 0 0,1-1 0 0 0,-1 0-1 0 0,0 0 1 0 0,0 0-1 0 0,0 0 1 0 0,-1-1-1 0 0,0 1 1 0 0,0-1-1 0 0,-1 1 1 0 0,0-1-1 0 0,0 1 1 0 0,-1-1 0 0 0,1 0-1 0 0,-2 0 1 0 0,1 1-1 0 0,-1-1 1 0 0,0-3 74 0 0,-2 10-12 0 0,1-1 1 0 0,-1 0-1 0 0,1 1 1 0 0,-1-1-1 0 0,0 1 1 0 0,1 0-1 0 0,-1 0 1 0 0,0 0-1 0 0,1 0 1 0 0,-1 0-1 0 0,0 0 1 0 0,1 1-1 0 0,-1-1 1 0 0,1 1-1 0 0,-1 0 1 0 0,1 0-1 0 0,-1 0 1 0 0,1 0-1 0 0,-1 0 1 0 0,1 1-1 0 0,0-1 1 0 0,0 1-1 0 0,0-1 1 0 0,0 1-1 0 0,0 0 1 0 0,0 0-1 0 0,0 0 1 0 0,0 0-1 0 0,1 0 1 0 0,-1 0-1 0 0,1 1 1 0 0,-1-1-1 0 0,1 0 1 0 0,0 1-1 0 0,0-1 1 0 0,0 1-1 0 0,0-1 1 0 0,1 2 11 0 0,-3 0 4 0 0,0 0 0 0 0,1 0 0 0 0,0 0 0 0 0,0 0 1 0 0,0 0-1 0 0,1 1 0 0 0,-1-1 0 0 0,1 0 0 0 0,0 1 0 0 0,0 0 0 0 0,1-1 0 0 0,-1 1 1 0 0,1-1-1 0 0,0 1 0 0 0,0 0 0 0 0,1-1 0 0 0,-1 1 0 0 0,1-1 0 0 0,0 1 0 0 0,0-1 1 0 0,0 1-1 0 0,1-1 0 0 0,1 3-4 0 0,46 9-9052 0 0,-34-17 2584 0 0</inkml:trace>
  <inkml:trace contextRef="#ctx0" brushRef="#br0" timeOffset="796.792">762 332 9501 0 0,'0'0'2747'0'0,"0"0"-1803"0"0,0 0-404 0 0,0 0 601 0 0,0 0 295 0 0,0 0-313 0 0,0 0-441 0 0,0 0-292 0 0,0 0-205 0 0,5 1-88 0 0,-1-1-90 0 0,1 0-1 0 0,-1 0 0 0 0,0 0 1 0 0,1 0-1 0 0,-1-1 0 0 0,0 0 1 0 0,1 0-1 0 0,-1 0 0 0 0,0 0 1 0 0,0-1-1 0 0,0 1 0 0 0,0-1 1 0 0,0 0-1 0 0,0-1 0 0 0,0 1 0 0 0,-1 0 1 0 0,1-1-1 0 0,-1 0 0 0 0,0 0 1 0 0,0 0-1 0 0,0 0 0 0 0,0-1 1 0 0,0 1-1 0 0,-1-1 0 0 0,1 0 1 0 0,-1 1-1 0 0,0-1 0 0 0,0 0 1 0 0,-1 0-1 0 0,1 0 0 0 0,-1-1 1 0 0,0 1-1 0 0,0 0 0 0 0,0-1 1 0 0,0 1-1 0 0,-1 0 0 0 0,0-1 0 0 0,0 1 1 0 0,0 0-1 0 0,-1-1 0 0 0,1 1 1 0 0,-2-3-7 0 0,0 5-24 0 0,0-1 1 0 0,0 1 0 0 0,0 0 0 0 0,-1 0-1 0 0,1 0 1 0 0,-1 1 0 0 0,0-1-1 0 0,1 0 1 0 0,-1 1 0 0 0,0 0-1 0 0,0 0 1 0 0,0 0 0 0 0,0 0-1 0 0,0 0 1 0 0,0 0 0 0 0,0 1 0 0 0,0 0-1 0 0,0-1 1 0 0,0 1 0 0 0,-1 0-1 0 0,1 1 1 0 0,0-1 0 0 0,0 0-1 0 0,0 1 1 0 0,0 0 0 0 0,0 0-1 0 0,0 0 1 0 0,0 0 0 0 0,0 0 0 0 0,0 1-1 0 0,1-1 1 0 0,-1 1 0 0 0,0-1-1 0 0,1 1 1 0 0,-1 0 0 0 0,1 0-1 0 0,0 0 1 0 0,0 1 0 0 0,0-1-1 0 0,0 0 1 0 0,0 1 0 0 0,0 0 0 0 0,1-1-1 0 0,-1 1 1 0 0,1 0 0 0 0,-1 0-1 0 0,1 0 1 0 0,0 0 0 0 0,0 0-1 0 0,0 1 24 0 0,-6 60-209 0 0,31-49-5634 0 0,-16-15 782 0 0</inkml:trace>
  <inkml:trace contextRef="#ctx0" brushRef="#br0" timeOffset="1181.873">1029 307 10921 0 0,'0'0'1445'0'0,"0"0"-1141"0"0,0 0-125 0 0,0 0 522 0 0,0 0-71 0 0,0 0 43 0 0,5 0 18 0 0,-1 1-626 0 0,-1-1 1 0 0,1 1-1 0 0,0 0 0 0 0,-1-1 1 0 0,1 0-1 0 0,0 0 0 0 0,-1 0 0 0 0,1 0 1 0 0,-1-1-1 0 0,1 1 0 0 0,0-1 1 0 0,-1 0-1 0 0,1 0 0 0 0,-1 0 0 0 0,0 0 1 0 0,1-1-1 0 0,-1 0 0 0 0,0 1 1 0 0,0-1-1 0 0,0 0 0 0 0,0 0 0 0 0,0-1 1 0 0,0 1-1 0 0,-1-1 0 0 0,1 1 1 0 0,-1-1-1 0 0,0 0 0 0 0,1 0 1 0 0,-1 0-1 0 0,-1 0 0 0 0,1 0 0 0 0,0-1 1 0 0,-1 1-1 0 0,0 0 0 0 0,1-1 1 0 0,-1 1-1 0 0,-1-1 0 0 0,1 0 0 0 0,0 1 1 0 0,-1-1-1 0 0,0-3-65 0 0,-1 4-15 0 0,-1 1 1 0 0,0-1-1 0 0,0 0 1 0 0,0 1-1 0 0,0-1 1 0 0,0 1-1 0 0,-1-1 0 0 0,1 1 1 0 0,-1 0-1 0 0,0 0 1 0 0,1 0-1 0 0,-1 1 1 0 0,0-1-1 0 0,0 1 1 0 0,0-1-1 0 0,0 1 0 0 0,0 0 1 0 0,-1 0-1 0 0,1 0 1 0 0,0 1-1 0 0,0-1 1 0 0,-1 1-1 0 0,1 0 0 0 0,0 0 1 0 0,-1 0-1 0 0,1 0 1 0 0,0 0-1 0 0,0 1 1 0 0,-1 0-1 0 0,1-1 0 0 0,0 1 1 0 0,0 0-1 0 0,0 1 1 0 0,0-1-1 0 0,0 0 1 0 0,0 1-1 0 0,0 0 0 0 0,0 0 1 0 0,1 0-1 0 0,-1 0 1 0 0,1 0-1 0 0,-1 0 1 0 0,1 1-1 0 0,0-1 1 0 0,0 1-1 0 0,0-1 0 0 0,0 1 1 0 0,0 0-1 0 0,1 0 1 0 0,-1 0-1 0 0,1 0 1 0 0,0 0 14 0 0,-1-1 21 0 0,1-1 0 0 0,0 1 0 0 0,0 0 0 0 0,0 0 0 0 0,0 0 0 0 0,0 0 1 0 0,0 0-1 0 0,1 0 0 0 0,-1 0 0 0 0,1 0 0 0 0,-1 0 0 0 0,1 0 0 0 0,0 0 0 0 0,0 0 1 0 0,0 0-1 0 0,0 0 0 0 0,0 0 0 0 0,0 0 0 0 0,0 0 0 0 0,1 1 0 0 0,-1-1 1 0 0,1 0-1 0 0,0 0 0 0 0,-1 0 0 0 0,1-1 0 0 0,0 1 0 0 0,0 0 0 0 0,0 0 0 0 0,0 0 1 0 0,1-1-1 0 0,-1 1 0 0 0,0 0 0 0 0,1-1 0 0 0,0 1-21 0 0,33 5-4689 0 0,-27-9-79 0 0,3-6-3137 0 0</inkml:trace>
  <inkml:trace contextRef="#ctx0" brushRef="#br0" timeOffset="1431.847">1296 98 5184 0 0,'0'0'6296'0'0,"0"0"-4629"0"0,0 0-1363 0 0,0 0 496 0 0,1 8 147 0 0,5 138 2590 0 0,-5-80-10396 0 0,-1-56 4542 0 0,0-13-5190 0 0</inkml:trace>
  <inkml:trace contextRef="#ctx0" brushRef="#br0" timeOffset="1947.598">1555 278 13461 0 0,'0'0'1586'0'0,"0"0"-1256"0"0,0 0-152 0 0,0 0 473 0 0,0 0-332 0 0,0 0-266 0 0,4 0-85 0 0,-1 0 24 0 0,0 1 1 0 0,0-1 0 0 0,0-1 0 0 0,0 1 0 0 0,0 0 0 0 0,0-1 0 0 0,0 0 0 0 0,0 1 0 0 0,0-1 0 0 0,-1 0 0 0 0,1-1 0 0 0,0 1-1 0 0,0 0 1 0 0,-1-1 0 0 0,1 1 0 0 0,-1-1 0 0 0,0 0 0 0 0,1 0 0 0 0,-1 0 0 0 0,0 0 0 0 0,0 0 0 0 0,0-1 0 0 0,0 1 0 0 0,-1-1 0 0 0,1 1-1 0 0,0-1 1 0 0,-1 1 0 0 0,0-1 0 0 0,0 0 0 0 0,0 0 0 0 0,0 0 0 0 0,0 1 0 0 0,0-1 0 0 0,-1 0 0 0 0,0 0 0 0 0,1 0 0 0 0,-1 0-1 0 0,0 0 1 0 0,0 0 0 0 0,-1 0 0 0 0,1 0 0 0 0,-1-2 7 0 0,-1 2 0 0 0,0 0-1 0 0,1 1 1 0 0,-1 0-1 0 0,0-1 1 0 0,-1 1-1 0 0,1 0 1 0 0,0 0-1 0 0,-1 0 1 0 0,1 0 0 0 0,-1 0-1 0 0,1 1 1 0 0,-1-1-1 0 0,0 1 1 0 0,0 0-1 0 0,0 0 1 0 0,0 0-1 0 0,0 0 1 0 0,0 0-1 0 0,0 0 1 0 0,0 1-1 0 0,0 0 1 0 0,0-1 0 0 0,0 1-1 0 0,0 1 1 0 0,0-1-1 0 0,-1 0 1 0 0,1 1-1 0 0,0-1 1 0 0,0 1-1 0 0,0 0 1 0 0,0 0-1 0 0,1 0 1 0 0,-1 0-1 0 0,0 1 1 0 0,0-1 0 0 0,1 1-1 0 0,-1 0 1 0 0,0 0-1 0 0,1-1 1 0 0,0 2-1 0 0,-1-1 1 0 0,1 0-1 0 0,0 0 1 0 0,0 1-1 0 0,1-1 1 0 0,-1 1-1 0 0,0 0 1 0 0,1-1 0 0 0,-1 1-1 0 0,1 0 1 0 0,0 0-1 0 0,0 0 1 0 0,0 0-1 0 0,1 0 1 0 0,-1 1 0 0 0,0-2 25 0 0,0 0-1 0 0,0 1 1 0 0,0-1 0 0 0,0 0 0 0 0,0 1 0 0 0,1-1 0 0 0,-1 1-1 0 0,1-1 1 0 0,0 1 0 0 0,0 0 0 0 0,0-1 0 0 0,0 1-1 0 0,0-1 1 0 0,0 1 0 0 0,1-1 0 0 0,-1 1 0 0 0,1-1 0 0 0,0 1-1 0 0,0-1 1 0 0,0 1 0 0 0,0-1 0 0 0,0 0 0 0 0,0 0-1 0 0,1 1 1 0 0,-1-1 0 0 0,1 0 0 0 0,-1 0 0 0 0,1 0 0 0 0,0-1-1 0 0,0 1 1 0 0,0 0 0 0 0,0-1 0 0 0,0 1 0 0 0,0-1-1 0 0,0 0 1 0 0,0 1 0 0 0,1-1 0 0 0,-1 0 0 0 0,0 0 0 0 0,1-1-1 0 0,-1 1 1 0 0,1 0 0 0 0,-1-1 0 0 0,1 0 0 0 0,0 1-1 0 0,-1-1 1 0 0,1 0 0 0 0,-1 0 0 0 0,1-1 0 0 0,-1 1 0 0 0,1 0-1 0 0,-1-1 1 0 0,1 0 0 0 0,-1 1 0 0 0,1-1 0 0 0,-1 0-1 0 0,0 0 1 0 0,1-1 0 0 0,-1 1 0 0 0,0 0 0 0 0,0-1 0 0 0,0 1-1 0 0,0-1-24 0 0,23-13-410 0 0,-24 14 407 0 0,-1 0-1 0 0,1 0 0 0 0,-1 0 1 0 0,1 1-1 0 0,0-1 0 0 0,-1 0 1 0 0,1 1-1 0 0,0-1 0 0 0,-1 1 0 0 0,1-1 1 0 0,0 1-1 0 0,0-1 0 0 0,0 1 1 0 0,-1-1-1 0 0,1 1 0 0 0,0 0 1 0 0,0 0-1 0 0,0-1 0 0 0,0 1 1 0 0,0 0-1 0 0,0 0 0 0 0,0 0 1 0 0,-1 0-1 0 0,1 0 0 0 0,0 0 0 0 0,0 0 1 0 0,0 0-1 0 0,0 0 0 0 0,0 0 1 0 0,0 1-1 0 0,0-1 0 0 0,0 0 1 0 0,-1 1-1 0 0,1-1 0 0 0,0 1 1 0 0,0-1-1 0 0,0 1 0 0 0,-1-1 1 0 0,1 1-1 0 0,0-1 0 0 0,0 1 0 0 0,-1 0 1 0 0,1-1-1 0 0,-1 1 0 0 0,1 0 1 0 0,-1 0-1 0 0,1-1 0 0 0,-1 1 1 0 0,1 0-1 0 0,-1 0 0 0 0,0 0 1 0 0,1 0-1 0 0,-1-1 0 0 0,0 1 0 0 0,0 0 1 0 0,1 0-1 0 0,-1 0 0 0 0,0 0 1 0 0,0 0-1 0 0,0 0 0 0 0,0 0 1 0 0,0 0-1 0 0,-1 0 0 0 0,1-1 1 0 0,0 1-1 0 0,0 0 0 0 0,0 0 1 0 0,-1 1 3 0 0,15 214 2393 0 0,-19-203-4879 0 0,2-21-7404 0 0,3-4 2747 0 0</inkml:trace>
  <inkml:trace contextRef="#ctx0" brushRef="#br0" timeOffset="2197.579">1767 442 12685 0 0,'0'0'2844'0'0,"0"0"-2468"0"0,0 0-328 0 0,0 0 409 0 0,0 0 67 0 0,0 0 72 0 0,0 0-308 0 0,-48-3-288 0 0,27 0-152 0 0,0 0-728 0 0,0-1-593 0 0,1 0-1295 0 0,5-1-3524 0 0</inkml:trace>
  <inkml:trace contextRef="#ctx0" brushRef="#br0" timeOffset="2510.045">1929 13 704 0 0,'0'0'11555'0'0,"0"0"-8197"0"0,0 0-2801 0 0,0 0-129 0 0,0 0 62 0 0,0 0-172 0 0,0 0-117 0 0,0 0-144 0 0,2-4-185 0 0,-1 3 117 0 0,1 0-1 0 0,-1 0 0 0 0,1 0 0 0 0,-1 0 1 0 0,1 1-1 0 0,0-1 0 0 0,-1 0 1 0 0,1 1-1 0 0,0-1 0 0 0,-1 1 1 0 0,1 0-1 0 0,0-1 0 0 0,0 1 0 0 0,0 0 1 0 0,-1 0-1 0 0,1 0 0 0 0,0 0 1 0 0,0 0-1 0 0,0 1 0 0 0,-1-1 1 0 0,1 1-1 0 0,0-1 0 0 0,0 1 0 0 0,-1-1 1 0 0,1 1-1 0 0,0 0 0 0 0,-1 0 1 0 0,1 0-1 0 0,-1 0 0 0 0,1 0 0 0 0,-1 0 1 0 0,0 0-1 0 0,1 1 0 0 0,-1-1 1 0 0,0 0-1 0 0,0 1 0 0 0,0-1 1 0 0,0 1-1 0 0,0 0 12 0 0,2 0 14 0 0,-4-3-6 0 0,0 1-1 0 0,0 0 0 0 0,0 0 1 0 0,0 0-1 0 0,-1 0 1 0 0,1 0-1 0 0,0 0 0 0 0,0 0 1 0 0,0 0-1 0 0,0 0 0 0 0,0 1 1 0 0,0-1-1 0 0,0 0 1 0 0,0 1-1 0 0,0-1 0 0 0,0 1 1 0 0,0-1-1 0 0,0 1 1 0 0,0 0-1 0 0,0-1 0 0 0,0 1 1 0 0,0 0-1 0 0,1-1 1 0 0,-1 1-1 0 0,0 0 0 0 0,0 0 1 0 0,1 0-1 0 0,-1 0 0 0 0,1 0 1 0 0,-1 0-1 0 0,1 0 1 0 0,-1 0-1 0 0,1 0 0 0 0,0 0 1 0 0,-1 0-1 0 0,1 0 1 0 0,0 0-1 0 0,0 0 0 0 0,0 0 1 0 0,-1 0-1 0 0,1 1 1 0 0,1-1-1 0 0,-1 0 0 0 0,0 0 1 0 0,0 0-1 0 0,0 0 0 0 0,0 0 1 0 0,1 0-1 0 0,-1 0 1 0 0,1 0-1 0 0,-1 0 0 0 0,1 0 1 0 0,-1 0-1 0 0,1 0 1 0 0,-1 0-1 0 0,1 0 0 0 0,0 0 1 0 0,-1 0-1 0 0,1-1 1 0 0,0 1-1 0 0,0 0-7 0 0,6 1 51 0 0,0 0 0 0 0,0 0 0 0 0,0 0 1 0 0,-1 1-1 0 0,1 0 0 0 0,-1 0 0 0 0,0 0 0 0 0,0 1 1 0 0,0 0-1 0 0,0 1 0 0 0,-1-1 0 0 0,1 1 0 0 0,-1 0 0 0 0,0 0 1 0 0,-1 0-1 0 0,1 1 0 0 0,-1 0 0 0 0,0 0 0 0 0,-1 0 1 0 0,1 0-1 0 0,1 7-51 0 0,-7-9 38 0 0,-2 0-1 0 0,1 0 1 0 0,0 0 0 0 0,-1 0 0 0 0,1-1 0 0 0,-1 1 0 0 0,0-1 0 0 0,0 0 0 0 0,-1 0-1 0 0,1-1 1 0 0,-1 1 0 0 0,1-1 0 0 0,-1 0 0 0 0,0 0 0 0 0,1-1 0 0 0,-1 0-1 0 0,0 1 1 0 0,0-1 0 0 0,0-1 0 0 0,0 1 0 0 0,0-1 0 0 0,-1 0 0 0 0,1 0-1 0 0,0 0 1 0 0,0-1 0 0 0,0 0 0 0 0,0 0 0 0 0,0 0 0 0 0,-2-1-38 0 0,-59-10-1662 0 0,22-4-4820 0 0,23 5-968 0 0</inkml:trace>
  <inkml:trace contextRef="#ctx0" brushRef="#br0" timeOffset="3497.472">2454 340 10889 0 0,'0'0'4532'0'0,"0"0"-3377"0"0,0 0-932 0 0,-7 0 312 0 0,-28-2-47 0 0,-117 2-1980 0 0,151 0-1057 0 0,3 0-2485 0 0,8-3-2777 0 0</inkml:trace>
  <inkml:trace contextRef="#ctx0" brushRef="#br0" timeOffset="3919.302">2717 323 11625 0 0,'0'0'2502'0'0,"0"0"-1770"0"0,0 0-336 0 0,0 0 160 0 0,0 0-34 0 0,0 0-179 0 0,0 0-187 0 0,0 0-60 0 0,31-4 338 0 0,-27 3-460 0 0,-1 0 0 0 0,1-1 0 0 0,-1 1 1 0 0,1-1-1 0 0,-1 0 0 0 0,0 0 0 0 0,1 0 0 0 0,-1 0 0 0 0,0-1 0 0 0,0 1 0 0 0,-1-1 0 0 0,1 0 0 0 0,0 0 0 0 0,-1 0 0 0 0,0 0 0 0 0,0 0 1 0 0,0 0-1 0 0,0-1 0 0 0,0 1 0 0 0,-1-1 0 0 0,1 1 0 0 0,-1-1 0 0 0,0 0 0 0 0,0 1 0 0 0,0-1 0 0 0,-1 0 0 0 0,1 0 0 0 0,-1 0 0 0 0,0 0 1 0 0,0 1-1 0 0,-1-1 0 0 0,1 0 0 0 0,-1 0 0 0 0,1 0 0 0 0,-1 0 0 0 0,0 1 0 0 0,-1-1 0 0 0,1 1 0 0 0,-1-1 0 0 0,1 1 0 0 0,-1-1 0 0 0,0 1 1 0 0,0 0-1 0 0,-1 0 0 0 0,1 0 0 0 0,-1 0 0 0 0,1 0 0 0 0,-1 0 0 0 0,0 1 0 0 0,0-1 0 0 0,-2 0 26 0 0,-1 3 42 0 0,1 0 0 0 0,-1 0 0 0 0,1 0 0 0 0,-1 1 0 0 0,1 0 0 0 0,-1 0 0 0 0,1 0 0 0 0,0 1 0 0 0,0 0 0 0 0,0 0 0 0 0,0 0 0 0 0,0 1 0 0 0,0-1 0 0 0,0 1 0 0 0,1 0 0 0 0,-1 1 0 0 0,1-1 0 0 0,0 1 0 0 0,0 0 0 0 0,0 0 0 0 0,1 0 0 0 0,-1 0 0 0 0,1 1 0 0 0,0-1 0 0 0,0 1 0 0 0,1 0 0 0 0,-1 0 0 0 0,1 0 0 0 0,0 0 0 0 0,1 0 0 0 0,-1 1 0 0 0,1-1 0 0 0,0 0 0 0 0,0 1 0 0 0,1-1 0 0 0,-1 1 0 0 0,1-1 0 0 0,1 1 0 0 0,-1-1 0 0 0,1 3-42 0 0,39 29-256 0 0,-21-35-2914 0 0,-1-5-3834 0 0,-3-5-286 0 0</inkml:trace>
  <inkml:trace contextRef="#ctx0" brushRef="#br0" timeOffset="4153.653">2965 322 9925 0 0,'0'0'2004'0'0,"0"0"-1368"0"0,0 0-37 0 0,0 0 650 0 0,0 0 41 0 0,0 0-428 0 0,0 0-465 0 0,0 0-180 0 0,0 0 26 0 0,0 22 242 0 0,1-16-8986 0 0,2-12 1803 0 0,-7-16 3990 0 0</inkml:trace>
  <inkml:trace contextRef="#ctx0" brushRef="#br0" timeOffset="4606.733">3241 293 7565 0 0,'0'0'2314'0'0,"0"0"-1219"0"0,0 0-21 0 0,0 0 313 0 0,0 0-352 0 0,0 0-488 0 0,0 0-249 0 0,0 0-105 0 0,0 0-68 0 0,28-14 92 0 0,-21-76-670 0 0,-7 88 450 0 0,-1 0 1 0 0,1 0-1 0 0,-1 0 0 0 0,1 0 0 0 0,-1 0 0 0 0,0 0 1 0 0,0 1-1 0 0,0-1 0 0 0,0 0 0 0 0,0 1 1 0 0,0-1-1 0 0,0 0 0 0 0,0 1 0 0 0,-1-1 1 0 0,1 1-1 0 0,-1 0 0 0 0,1-1 0 0 0,-1 1 1 0 0,1 0-1 0 0,-1 0 0 0 0,0 0 0 0 0,0 0 0 0 0,1 0 1 0 0,-1 1-1 0 0,0-1 0 0 0,0 1 0 0 0,0-1 1 0 0,0 1-1 0 0,0-1 0 0 0,0 1 0 0 0,0 0 1 0 0,0 0-1 0 0,0 0 0 0 0,1 0 0 0 0,-1 0 1 0 0,0 0-1 0 0,0 1 0 0 0,0-1 0 0 0,0 1 0 0 0,0-1 1 0 0,0 1-1 0 0,0 0 0 0 0,1 0 0 0 0,-2 0 3 0 0,-4 5 138 0 0,1 0-1 0 0,0 0 1 0 0,0 1-1 0 0,0-1 0 0 0,1 1 1 0 0,0 0-1 0 0,1 1 0 0 0,-1-1 1 0 0,1 1-1 0 0,1 0 1 0 0,0 0-1 0 0,0 0 0 0 0,0 0 1 0 0,1 1-1 0 0,0-1 0 0 0,1 1 1 0 0,0 0-1 0 0,0-1 1 0 0,1 9-138 0 0,0-16 20 0 0,0 1 0 0 0,0-1 0 0 0,0 1 0 0 0,1-1 0 0 0,-1 1 0 0 0,1-1-1 0 0,-1 1 1 0 0,1-1 0 0 0,0 1 0 0 0,-1-1 0 0 0,1 0 0 0 0,0 1 0 0 0,0-1 0 0 0,0 0 0 0 0,0 1 0 0 0,0-1 0 0 0,0 0 0 0 0,1 0 0 0 0,-1 0 0 0 0,0 0 0 0 0,0 0 0 0 0,1-1 0 0 0,-1 1 0 0 0,0 0 0 0 0,1 0 0 0 0,-1-1 0 0 0,1 1 0 0 0,-1-1 0 0 0,1 0 0 0 0,0 1 0 0 0,-1-1 0 0 0,1 0 0 0 0,-1 0 0 0 0,1 0 0 0 0,-1 0 0 0 0,1 0 0 0 0,1 0-20 0 0,19-3-2372 0 0,-3-6-3708 0 0,-5-3-1353 0 0</inkml:trace>
  <inkml:trace contextRef="#ctx0" brushRef="#br0" timeOffset="4966.072">3404 202 13045 0 0,'0'0'1727'0'0,"0"0"-1143"0"0,0 0-243 0 0,0 0 555 0 0,0 0-241 0 0,0 0-445 0 0,0 0-172 0 0,0 0 6 0 0,0-6 1 0 0,-1 4-86 0 0,1 1 1 0 0,0-1-1 0 0,0 0 0 0 0,1 0 0 0 0,-1 0 1 0 0,0 1-1 0 0,0-1 0 0 0,1 0 1 0 0,-1 1-1 0 0,1-1 0 0 0,0 0 1 0 0,0 1-1 0 0,-1-1 0 0 0,1 0 0 0 0,0 1 1 0 0,0-1-1 0 0,0 1 0 0 0,0 0 1 0 0,1-1-1 0 0,-1 1 0 0 0,0 0 1 0 0,1 0-1 0 0,-1 0 0 0 0,0 0 0 0 0,1 0 1 0 0,-1 0-1 0 0,1 0 0 0 0,0 0 1 0 0,-1 0-1 0 0,1 1 0 0 0,0-1 1 0 0,-1 1-1 0 0,1-1 0 0 0,0 1 1 0 0,0 0-1 0 0,-1 0 0 0 0,1 0 0 0 0,0 0 1 0 0,0 0-1 0 0,0 0 0 0 0,-1 0 1 0 0,1 0-1 0 0,0 1 0 0 0,0-1 1 0 0,-1 1-1 0 0,1-1 0 0 0,1 1 41 0 0,0 1 45 0 0,-1-1-1 0 0,1 1 1 0 0,0 0-1 0 0,0 0 1 0 0,-1 0-1 0 0,1 0 0 0 0,-1 0 1 0 0,0 0-1 0 0,1 1 1 0 0,-1-1-1 0 0,0 1 1 0 0,-1-1-1 0 0,1 1 1 0 0,0 0-1 0 0,-1 0 1 0 0,1 0-1 0 0,-1 0 1 0 0,0 0-1 0 0,0 0 1 0 0,0 0-1 0 0,-1 0 1 0 0,1 1-1 0 0,-1-1 1 0 0,1 0-1 0 0,-1 0 1 0 0,0 1-1 0 0,0-1 1 0 0,-1 0-1 0 0,1 0 1 0 0,-1 1-1 0 0,1-1 1 0 0,-1 0-1 0 0,0 0 1 0 0,0 0-1 0 0,-1 0 1 0 0,1 0-1 0 0,-1 0 1 0 0,1 0-1 0 0,-1-1 0 0 0,0 1 1 0 0,0 0-1 0 0,0-1 1 0 0,0 1-1 0 0,-1-1 1 0 0,1 0-1 0 0,0 0 1 0 0,-1 0-1 0 0,0 0 1 0 0,0 0-1 0 0,-1 0-44 0 0,-35 40 115 0 0,99-27 564 0 0,-54-14-903 0 0,39 2-808 0 0,-16-7-8498 0 0,-15-2 1626 0 0</inkml:trace>
  <inkml:trace contextRef="#ctx0" brushRef="#br0" timeOffset="5481.644">3799 252 12973 0 0,'0'0'1444'0'0,"0"0"-592"0"0,0 0-420 0 0,0 0-273 0 0,0 0-204 0 0,0 0-59 0 0,4 0 79 0 0,-1 0 26 0 0,0 1-1 0 0,-1-1 1 0 0,1 0 0 0 0,0 1-1 0 0,0-1 1 0 0,0-1-1 0 0,0 1 1 0 0,0 0 0 0 0,0-1-1 0 0,0 1 1 0 0,-1-1 0 0 0,1 0-1 0 0,0 0 1 0 0,0 0-1 0 0,-1 0 1 0 0,1 0 0 0 0,-1-1-1 0 0,1 1 1 0 0,-1-1 0 0 0,1 0-1 0 0,-1 0 1 0 0,0 0-1 0 0,0 0 1 0 0,0 0 0 0 0,0 0-1 0 0,0 0 1 0 0,-1-1 0 0 0,1 1-1 0 0,0-1 1 0 0,-1 1-1 0 0,0-1 1 0 0,0 0 0 0 0,0 1-1 0 0,0-1 1 0 0,0 0 0 0 0,0 0-1 0 0,-1 0 1 0 0,1 0-1 0 0,-1 0 1 0 0,0 1 0 0 0,0-1-1 0 0,0 0 1 0 0,0 0 0 0 0,-1 0-1 0 0,1 0 1 0 0,-1 0-1 0 0,0-1 0 0 0,-2 1-1 0 0,0 1 0 0 0,-1-1 0 0 0,1 1 0 0 0,-1-1 0 0 0,0 1 0 0 0,1 0 0 0 0,-1 1-1 0 0,0-1 1 0 0,0 0 0 0 0,0 1 0 0 0,-1 0 0 0 0,1 0 0 0 0,0 1 0 0 0,0-1 0 0 0,-1 1-1 0 0,1-1 1 0 0,0 2 0 0 0,0-1 0 0 0,-1 0 0 0 0,1 1 0 0 0,0-1 0 0 0,0 1 0 0 0,0 1-1 0 0,-1-1 1 0 0,1 0 0 0 0,1 1 0 0 0,-1 0 0 0 0,0 0 0 0 0,0 0 0 0 0,1 0 0 0 0,-1 1-1 0 0,1 0 1 0 0,-1-1 0 0 0,1 1 0 0 0,0 0 0 0 0,0 0 0 0 0,1 1 0 0 0,-1-1-1 0 0,1 1 1 0 0,-1-1 0 0 0,1 1 0 0 0,0 1 1 0 0,0-3 21 0 0,0 0 0 0 0,0 0 0 0 0,1 0 0 0 0,-1 0 0 0 0,1 0 0 0 0,-1 0 0 0 0,1 1 0 0 0,0-1 1 0 0,0 0-1 0 0,0 1 0 0 0,0-1 0 0 0,0 1 0 0 0,1-1 0 0 0,-1 1 0 0 0,1-1 0 0 0,-1 1 0 0 0,1 0 0 0 0,0-1 0 0 0,0 1 0 0 0,0 0 0 0 0,1-1 0 0 0,-1 1 0 0 0,0-1 0 0 0,1 1 0 0 0,0 0 0 0 0,0-1 0 0 0,0 1 0 0 0,0-1 0 0 0,0 0 0 0 0,0 1 1 0 0,0-1-1 0 0,1 0 0 0 0,-1 0 0 0 0,1 0 0 0 0,0 0 0 0 0,0 0 0 0 0,-1 0 0 0 0,1 0 0 0 0,0-1 0 0 0,1 1 0 0 0,-1-1 0 0 0,0 1 0 0 0,0-1 0 0 0,1 0 0 0 0,-1 0-21 0 0,3 1-43 0 0,0 0-1 0 0,1 0 1 0 0,-1-1-1 0 0,0 0 1 0 0,1 0-1 0 0,-1 0 1 0 0,1-1-1 0 0,-1 0 1 0 0,0 0-1 0 0,1 0 1 0 0,-1-1-1 0 0,1 0 1 0 0,-1 0-1 0 0,0 0 1 0 0,1 0-1 0 0,-1-1 0 0 0,0 0 1 0 0,0 0-1 0 0,0 0 1 0 0,-1-1-1 0 0,6-3 44 0 0,3-6-384 0 0,-13 13 399 0 0,0-1 1 0 0,0 1 0 0 0,0-1 0 0 0,0 0-1 0 0,0 1 1 0 0,0-1 0 0 0,0 1 0 0 0,0-1-1 0 0,0 1 1 0 0,0-1 0 0 0,0 1 0 0 0,0-1-1 0 0,0 1 1 0 0,1-1 0 0 0,-1 1 0 0 0,0-1-1 0 0,0 1 1 0 0,0-1 0 0 0,1 0 0 0 0,-1 1-1 0 0,0-1 1 0 0,1 1 0 0 0,-1-1 0 0 0,0 0 0 0 0,1 1-1 0 0,-1-1 1 0 0,0 0 0 0 0,1 1 0 0 0,-1-1-1 0 0,1 0 1 0 0,-1 0 0 0 0,0 1 0 0 0,1-1-1 0 0,-1 0 1 0 0,1 0 0 0 0,-1 0 0 0 0,1 0-1 0 0,-1 0 1 0 0,1 1 0 0 0,-1-1 0 0 0,1 0-1 0 0,-1 0 1 0 0,1 0 0 0 0,-1 0 0 0 0,1 0-1 0 0,-1-1 1 0 0,1 1 0 0 0,-1 0 0 0 0,0 0-1 0 0,1 0 1 0 0,-1 0 0 0 0,1 0 0 0 0,-1-1-1 0 0,1 1-15 0 0,-1 15 484 0 0,5 97 1832 0 0,-4 1-3848 0 0,1-122-7698 0 0,0-3 1133 0 0</inkml:trace>
  <inkml:trace contextRef="#ctx0" brushRef="#br0" timeOffset="5715.991">3990 444 404 0 0,'0'0'13425'0'0,"0"0"-12157"0"0,0 0-1168 0 0,0 0-100 0 0,0 0 792 0 0,0 0-199 0 0,-39-8-281 0 0,22 5-288 0 0,-2-2-24 0 0,-2-1-1081 0 0,3 1-243 0 0,-2-3-788 0 0,5 2-2104 0 0,0-5-3125 0 0</inkml:trace>
  <inkml:trace contextRef="#ctx0" brushRef="#br0" timeOffset="6059.706">4139 30 15309 0 0,'0'0'1967'0'0,"0"0"-1303"0"0,0 0-504 0 0,0 0-116 0 0,0 0-171 0 0,0 0-134 0 0,23 5-75 0 0,31 53 414 0 0,-122-42-144 0 0,75-14 112 0 0,0 0 0 0 0,-1 1 0 0 0,1 0 1 0 0,-1 0-1 0 0,0 1 0 0 0,0 0 0 0 0,0 0 0 0 0,0 0 0 0 0,-1 1 0 0 0,1 0 0 0 0,-1 0 0 0 0,-1 0 0 0 0,1 0 0 0 0,-1 1 0 0 0,0 0 0 0 0,0 0 1 0 0,0 0-1 0 0,-1 0 0 0 0,2 6-46 0 0,-5-10 27 0 0,0 0 0 0 0,0 0 0 0 0,0 0 0 0 0,0 0 0 0 0,0-1 0 0 0,-1 1-1 0 0,1 0 1 0 0,-1 0 0 0 0,1 0 0 0 0,-1 0 0 0 0,0 0 0 0 0,0 0 0 0 0,0-1 0 0 0,0 1 0 0 0,0 0 0 0 0,0-1 0 0 0,0 1 0 0 0,-1-1 0 0 0,1 1 0 0 0,0-1 0 0 0,-1 0 0 0 0,1 1 0 0 0,-1-1 0 0 0,0 0 0 0 0,1 0 0 0 0,-1 0 0 0 0,0 0 0 0 0,0-1 0 0 0,1 1 0 0 0,-1 0 0 0 0,0-1 0 0 0,0 1 0 0 0,0-1 0 0 0,0 1 0 0 0,0-1 0 0 0,0 0 0 0 0,0 0 0 0 0,0 0 0 0 0,0 0 0 0 0,0 0 0 0 0,0-1 0 0 0,-2 0-27 0 0,-87-11-743 0 0,56-1-1360 0 0,13 2-2474 0 0,10 5-1084 0 0</inkml:trace>
  <inkml:trace contextRef="#ctx0" brushRef="#br0" timeOffset="6610.232">4664 303 1748 0 0,'0'0'12213'0'0,"0"0"-8552"0"0,0 0-3335 0 0,0 0-35 0 0,-7 0 72 0 0,-127 7 114 0 0,41-10-3115 0 0,90 2 2296 0 0,-13-1-2515 0 0,6-2-2471 0 0,2-6-2586 0 0</inkml:trace>
  <inkml:trace contextRef="#ctx0" brushRef="#br0" timeOffset="6875.837">4532 287 13121 0 0,'0'0'2034'0'0,"3"7"-1358"0"0,0 5-426 0 0,0-1 1 0 0,-1 1-1 0 0,0 0 0 0 0,0 0 1 0 0,-1 0-1 0 0,-1 0 0 0 0,0 0 1 0 0,-1 0-1 0 0,0 0 1 0 0,-1-1-1 0 0,-2 11-250 0 0,-3-14-2719 0 0,4-14-5652 0 0,3-6 876 0 0</inkml:trace>
  <inkml:trace contextRef="#ctx0" brushRef="#br0" timeOffset="7132.782">4907 108 3828 0 0,'0'0'8025'0'0,"0"0"-5957"0"0,-6-2-1946 0 0,5 1-124 0 0,0 1 0 0 0,-1-1 1 0 0,1 0-1 0 0,0 1 0 0 0,-1-1 1 0 0,1 1-1 0 0,0 0 0 0 0,-1 0 1 0 0,1-1-1 0 0,-1 1 0 0 0,1 0 1 0 0,0 0-1 0 0,-1 0 0 0 0,1 0 1 0 0,-1 0-1 0 0,1 1 0 0 0,0-1 1 0 0,-1 0-1 0 0,1 1 0 0 0,-1-1 1 0 0,1 1-1 0 0,0-1 0 0 0,0 1 0 0 0,-1 0 1 0 0,1-1-1 0 0,0 1 0 0 0,0 0 1 0 0,0 0-1 0 0,0 0 0 0 0,0 0 1 0 0,0 0-1 0 0,0 0 0 0 0,0 0 1 0 0,0 0-1 0 0,0 0 0 0 0,1 1 1 0 0,-1-1-1 0 0,0 0 0 0 0,1 0 1 0 0,-1 1-1 0 0,1-1 0 0 0,-1 1 1 0 0,1-1-1 0 0,0 0 0 0 0,0 1 1 0 0,-1-1-1 0 0,1 1 0 0 0,0-1 1 0 0,0 0-1 0 0,0 1 0 0 0,1-1 1 0 0,-1 1-1 0 0,0-1 0 0 0,0 0 1 0 0,1 1-1 0 0,-1-1 0 0 0,1 0 1 0 0,-1 1-1 0 0,1-1 0 0 0,0 0 1 0 0,0 1 1 0 0,54 57 1263 0 0,-50-57-1134 0 0,0 1-1 0 0,-1 0 1 0 0,1 1-1 0 0,-1-1 1 0 0,0 1 0 0 0,0-1-1 0 0,0 1 1 0 0,-1 1 0 0 0,1-1-1 0 0,-1 0 1 0 0,0 1-1 0 0,0 0 1 0 0,0-1 0 0 0,-1 1-1 0 0,0 0 1 0 0,0 0 0 0 0,0 1-1 0 0,-1-1 1 0 0,1 0-1 0 0,-1 1 1 0 0,0-1 0 0 0,-1 0-1 0 0,0 2-128 0 0,-1-4 0 0 0,0 0-1 0 0,-1 0 1 0 0,1 0-1 0 0,-1-1 1 0 0,0 1-1 0 0,0 0 1 0 0,0-1-1 0 0,0 0 1 0 0,0 1-1 0 0,-1-1 1 0 0,1 0-1 0 0,-1 0 1 0 0,1-1-1 0 0,-1 1 1 0 0,0 0-1 0 0,0-1 1 0 0,0 1 0 0 0,0-1-1 0 0,0 0 1 0 0,0 0-1 0 0,0 0 1 0 0,0-1-1 0 0,0 1 1 0 0,0-1-1 0 0,0 0 1 0 0,-1 0-1 0 0,1 0 1 0 0,0 0-1 0 0,0 0 1 0 0,0 0-1 0 0,-1-1 1 0 0,1 0-1 0 0,-3-1 1 0 0,-28-27-10361 0 0,31 11 2576 0 0</inkml:trace>
  <inkml:trace contextRef="#ctx0" brushRef="#br0" timeOffset="7382.758">5116 121 14645 0 0,'0'0'2649'0'0,"0"0"-2649"0"0,0 0 224 0 0,0 0-224 0 0,0 0 448 0 0,0 0-152 0 0,-45-6-260 0 0,27 4-36 0 0,-3 0-604 0 0,-1 0-144 0 0,1 2-317 0 0,4 0-907 0 0,6 0-2248 0 0,1 0-2657 0 0</inkml:trace>
  <inkml:trace contextRef="#ctx0" brushRef="#br0" timeOffset="7757.714">5354 272 12269 0 0,'0'0'1390'0'0,"0"0"-966"0"0,0 0-189 0 0,7 1 146 0 0,-3 0-348 0 0,0 0-1 0 0,0-1 0 0 0,0 1 0 0 0,1-1 1 0 0,-1 0-1 0 0,0 0 0 0 0,0 0 1 0 0,0 0-1 0 0,1-1 0 0 0,-1 0 0 0 0,0 0 1 0 0,0 0-1 0 0,0 0 0 0 0,0-1 0 0 0,0 1 1 0 0,0-1-1 0 0,-1 0 0 0 0,1 0 1 0 0,0-1-1 0 0,-1 1 0 0 0,0-1 0 0 0,1 1 1 0 0,-1-1-1 0 0,0 0 0 0 0,-1 0 1 0 0,1-1-1 0 0,0 1 0 0 0,-1-1 0 0 0,0 1 1 0 0,0-1-1 0 0,0 0 0 0 0,0 0 0 0 0,0 0 1 0 0,-1 1-1 0 0,0-2 0 0 0,0 1 1 0 0,0 0-1 0 0,0 0 0 0 0,0-2-32 0 0,-4 2 2 0 0,0 1 0 0 0,0 0 0 0 0,0 0 0 0 0,-1 0 1 0 0,1 0-1 0 0,-1 0 0 0 0,1 1 0 0 0,-1-1 0 0 0,0 1 0 0 0,0 0 0 0 0,0 0 0 0 0,0 0 0 0 0,0 1 0 0 0,-1 0 0 0 0,1-1 0 0 0,0 2 1 0 0,-1-1-1 0 0,1 0 0 0 0,-1 1 0 0 0,1 0 0 0 0,0 0 0 0 0,-1 0 0 0 0,1 0 0 0 0,-1 1 0 0 0,1 0 0 0 0,0 0 0 0 0,-1 0 0 0 0,1 0 1 0 0,0 1-1 0 0,0 0 0 0 0,0 0 0 0 0,0 0 0 0 0,0 0 0 0 0,0 0 0 0 0,0 1 0 0 0,1 0 0 0 0,0 0 0 0 0,-1 0 0 0 0,1 0 0 0 0,-2 3-2 0 0,3-5 22 0 0,0 0-1 0 0,0 0 0 0 0,0 0 0 0 0,0 1 1 0 0,0-1-1 0 0,0 1 0 0 0,0 0 0 0 0,0-1 0 0 0,1 1 1 0 0,-1 0-1 0 0,1 0 0 0 0,-1 0 0 0 0,1 0 0 0 0,0 0 1 0 0,0 0-1 0 0,0 1 0 0 0,0-1 0 0 0,0 0 1 0 0,0 1-1 0 0,1-1 0 0 0,-1 0 0 0 0,1 1 0 0 0,-1-1 1 0 0,1 1-1 0 0,0-1 0 0 0,0 0 0 0 0,0 1 0 0 0,0-1 1 0 0,1 1-1 0 0,-1-1 0 0 0,1 0 0 0 0,-1 1 1 0 0,1-1-1 0 0,0 0 0 0 0,0 1 0 0 0,0-1 0 0 0,0 0 1 0 0,0 0-1 0 0,1 0 0 0 0,-1 0 0 0 0,1 0 0 0 0,-1 0 1 0 0,1 0-1 0 0,0-1 0 0 0,0 1 0 0 0,-1 0 1 0 0,1-1-1 0 0,0 0 0 0 0,0 1 0 0 0,1-1 0 0 0,-1 0 1 0 0,0 0-1 0 0,0 0 0 0 0,1 0 0 0 0,-1 0 0 0 0,0-1 1 0 0,1 1-1 0 0,-1-1 0 0 0,0 0 0 0 0,1 1 1 0 0,0-1-22 0 0,5 1-34 0 0,0-1 1 0 0,1 1-1 0 0,-1-2 1 0 0,0 1-1 0 0,0-1 1 0 0,0 0-1 0 0,0 0 1 0 0,0-1 0 0 0,0-1-1 0 0,0 1 1 0 0,0-1-1 0 0,-1 0 1 0 0,0-1-1 0 0,1 0 1 0 0,-1 0-1 0 0,0 0 1 0 0,-1-1 0 0 0,4-3 33 0 0,5 65 244 0 0,-2 190 1408 0 0,-14-243-3617 0 0,-2-6-3544 0 0,2-6-355 0 0</inkml:trace>
  <inkml:trace contextRef="#ctx0" brushRef="#br0" timeOffset="8007.86">5600 433 15909 0 0,'0'0'2185'0'0,"0"0"-2185"0"0,0 0-12 0 0,0 0 12 0 0,-51 3 368 0 0,11-8-60 0 0,-12-3-184 0 0,-3 0-124 0 0,3 1-920 0 0,6 1-400 0 0,14 1-1465 0 0,11 2-4211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0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3 11357 0 0,'0'0'4320'0'0,"0"0"-4292"0"0,0 0 84 0 0,0 0 124 0 0,0 0 585 0 0,0 0-165 0 0,0 0-272 0 0,0 0-252 0 0,-39 3-132 0 0,25-2-468 0 0,-1-1-356 0 0,2 0-521 0 0,4-2-1279 0 0,3-2-3464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0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6 11957 0 0,'0'0'3852'0'0,"0"0"-3628"0"0,0 0 545 0 0,0 0-49 0 0,0 0-40 0 0,0 0-320 0 0,-39-5-272 0 0,17 5-88 0 0,-5 0-704 0 0,1 0-652 0 0,-2 0-1077 0 0,9 0-3207 0 0,-7-1-2877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29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149 295 5793 0 0,'0'0'3789'0'0,"0"0"-2313"0"0,0 0-738 0 0,0 0 448 0 0,1-6 183 0 0,-1 4-1310 0 0,0 0 1 0 0,0 0-1 0 0,0 0 1 0 0,-1 0-1 0 0,1 0 1 0 0,-1 0-1 0 0,1 0 1 0 0,-1 0-1 0 0,1 1 1 0 0,-1-1-1 0 0,0 0 1 0 0,0 0-1 0 0,0 1 0 0 0,0-1 1 0 0,0 0-1 0 0,0 1 1 0 0,-1-1-1 0 0,1 1 1 0 0,-1 0-1 0 0,1-1 1 0 0,-1 1-1 0 0,1 0 1 0 0,-1 0-1 0 0,1 0 1 0 0,-1 0-1 0 0,0 0 1 0 0,0 0-1 0 0,1 0 1 0 0,-1 1-1 0 0,0-1 1 0 0,0 1-1 0 0,0-1 1 0 0,0 1-1 0 0,0 0 1 0 0,0 0-1 0 0,0 0 1 0 0,0 0-1 0 0,0 0 1 0 0,0 0-1 0 0,0 0 1 0 0,0 1-1 0 0,0-1 1 0 0,1 1-1 0 0,-1-1 1 0 0,0 1-1 0 0,0 0 1 0 0,0 0-1 0 0,1-1 1 0 0,-2 2-60 0 0,-1-1 14 0 0,-1 1 1 0 0,1-1 0 0 0,0 1 0 0 0,0 0 0 0 0,0 0-1 0 0,0 1 1 0 0,0-1 0 0 0,0 1 0 0 0,0 0-1 0 0,1 0 1 0 0,-1 0 0 0 0,1 1 0 0 0,0-1 0 0 0,0 1-1 0 0,0 0 1 0 0,1 0 0 0 0,-1 0 0 0 0,1 0 0 0 0,0 0-1 0 0,0 0 1 0 0,0 1 0 0 0,1-1 0 0 0,-1 1 0 0 0,1-1-1 0 0,0 1 1 0 0,1-1 0 0 0,-1 1 0 0 0,1 0-1 0 0,0-1 1 0 0,0 1 0 0 0,0 0 0 0 0,1-1 0 0 0,0 5-15 0 0,1-6 24 0 0,1-1 0 0 0,-1 0 0 0 0,1 1 0 0 0,-1-1 0 0 0,1 0 0 0 0,0-1 0 0 0,0 1 0 0 0,0 0 0 0 0,0-1 1 0 0,0 1-1 0 0,0-1 0 0 0,0 0 0 0 0,0 0 0 0 0,1 0 0 0 0,-1-1 0 0 0,0 1 0 0 0,1-1 0 0 0,-1 0 0 0 0,0 0 0 0 0,1 0 0 0 0,-1 0 1 0 0,1-1-1 0 0,-1 1 0 0 0,0-1 0 0 0,0 0 0 0 0,1 0 0 0 0,1 0-24 0 0,28-9-3135 0 0,-9-4-4949 0 0,-15 2 899 0 0</inkml:trace>
  <inkml:trace contextRef="#ctx0" brushRef="#br0" timeOffset="234.512">316 1 15293 0 0,'0'0'1557'0'0,"0"0"-1557"0"0,0 0 0 0 0,0 0 0 0 0,0 0 636 0 0,0 33-128 0 0,-8-18-200 0 0,-3 2-184 0 0,-2 1-124 0 0,-3 2-656 0 0,4 0-512 0 0,3-3-1013 0 0,3-5-3147 0 0,3-5-3713 0 0</inkml:trace>
  <inkml:trace contextRef="#ctx0" brushRef="#br0" timeOffset="453.244">564 31 12209 0 0,'0'0'1898'0'0,"0"0"-1515"0"0,0 0-248 0 0,0 0 538 0 0,-6 7 212 0 0,-5 6-741 0 0,0 0-1 0 0,1 0 0 0 0,1 2 0 0 0,0-1 0 0 0,0 1 0 0 0,2 0 0 0 0,0 0 0 0 0,1 1 0 0 0,0 0 0 0 0,1 0 0 0 0,1 1 1 0 0,1-1-1 0 0,0 1 0 0 0,1 0 0 0 0,1 0 0 0 0,0 0 0 0 0,2 0 0 0 0,0 4-143 0 0,39 20-1026 0 0,-3-33-5997 0 0,-26-7 921 0 0</inkml:trace>
  <inkml:trace contextRef="#ctx0" brushRef="#br0" timeOffset="937.568">745 314 10257 0 0,'0'0'1235'0'0,"0"0"-807"0"0,0 0 183 0 0,0 0 421 0 0,0 0 0 0 0,0 0-369 0 0,0 0-360 0 0,0 0-131 0 0,0 0 6 0 0,4 1 25 0 0,0-1-211 0 0,0-1 0 0 0,-1 1-1 0 0,1-1 1 0 0,0 1 0 0 0,-1-1 0 0 0,1 0-1 0 0,-1-1 1 0 0,1 1 0 0 0,-1 0-1 0 0,1-1 1 0 0,-1 0 0 0 0,0 0 0 0 0,0 0-1 0 0,0 0 1 0 0,0 0 0 0 0,0-1 0 0 0,-1 1-1 0 0,1-1 1 0 0,-1 0 0 0 0,1 0-1 0 0,-1 0 1 0 0,0 0 0 0 0,0 0 0 0 0,-1 0-1 0 0,1-1 1 0 0,0 1 0 0 0,-1 0 0 0 0,0-1-1 0 0,0 0 1 0 0,0 1 0 0 0,0-1-1 0 0,-1 1 1 0 0,1-1 0 0 0,-1 0 0 0 0,0 0-1 0 0,0 1 1 0 0,0-1 0 0 0,-1 0 0 0 0,1 1-1 0 0,-1-1 1 0 0,0 1 0 0 0,0-1 0 0 0,0 0-1 0 0,-1 1 1 0 0,1 0 0 0 0,-1-1-1 0 0,-1-1 9 0 0,2 4 17 0 0,-1 0 0 0 0,1 0 0 0 0,0 0 0 0 0,-1 1 0 0 0,1-1 0 0 0,-1 0 0 0 0,1 1 0 0 0,-1-1 0 0 0,1 1 0 0 0,-1-1 0 0 0,1 1 0 0 0,-1 0 0 0 0,1-1-1 0 0,-1 1 1 0 0,0 0 0 0 0,1 0 0 0 0,-1 0 0 0 0,1 1 0 0 0,-1-1 0 0 0,0 0 0 0 0,1 0 0 0 0,-1 1 0 0 0,1-1 0 0 0,-1 1 0 0 0,1 0 0 0 0,-1-1 0 0 0,1 1-1 0 0,0 0 1 0 0,-1 0 0 0 0,1 0 0 0 0,0 0 0 0 0,-1 0 0 0 0,1 0 0 0 0,0 0 0 0 0,0 0 0 0 0,0 1 0 0 0,0-1 0 0 0,0 0 0 0 0,0 1 0 0 0,1-1-1 0 0,-1 0 1 0 0,0 1 0 0 0,1-1 0 0 0,-1 1 0 0 0,1-1 0 0 0,-1 1 0 0 0,1 0-17 0 0,-26 76 1198 0 0,26-76-1182 0 0,0 0-1 0 0,0 0 1 0 0,0 0-1 0 0,0 0 1 0 0,0 0 0 0 0,1 0-1 0 0,-1 0 1 0 0,1 0 0 0 0,-1 0-1 0 0,1 0 1 0 0,0 0-1 0 0,-1 0 1 0 0,1 0 0 0 0,0-1-1 0 0,0 1 1 0 0,0 0 0 0 0,1 0-1 0 0,-1-1 1 0 0,0 1-1 0 0,1-1 1 0 0,-1 1 0 0 0,1-1-1 0 0,-1 0 1 0 0,1 1 0 0 0,0-1-1 0 0,0 0 1 0 0,-1 0-1 0 0,1 0 1 0 0,0 0 0 0 0,0-1-1 0 0,0 1 1 0 0,0 0-1 0 0,0-1 1 0 0,0 0 0 0 0,0 1-1 0 0,0-1 1 0 0,0 0 0 0 0,0 0-1 0 0,0 0 1 0 0,0 0-1 0 0,1 0 1 0 0,-1-1 0 0 0,0 1-1 0 0,0 0 1 0 0,0-1 0 0 0,0 0-1 0 0,0 1 1 0 0,-1-1-1 0 0,1 0 1 0 0,0 0 0 0 0,2-1-16 0 0,-2 1-37 0 0,0 0 1 0 0,0-1-1 0 0,0 1 1 0 0,0 0-1 0 0,0 0 1 0 0,0-1-1 0 0,0 1 1 0 0,-1-1-1 0 0,1 0 1 0 0,0 0-1 0 0,-1 1 1 0 0,1-1-1 0 0,-1 0 1 0 0,0 0-1 0 0,0-1 1 0 0,1 1-1 0 0,-1 0 1 0 0,-1 0-1 0 0,1 0 1 0 0,0-1-1 0 0,0 1 1 0 0,-1 0-1 0 0,0-1 1 0 0,1 1-1 0 0,-1 0 1 0 0,0-1-1 0 0,0 1 1 0 0,0-2 36 0 0,16 86 1388 0 0,-26 79-2554 0 0,7-156-1752 0 0,0-6-4903 0 0,3-6 844 0 0</inkml:trace>
  <inkml:trace contextRef="#ctx0" brushRef="#br0" timeOffset="1171.916">948 415 13877 0 0,'0'0'1720'0'0,"0"0"-1632"0"0,0 0 200 0 0,0 0 553 0 0,0 0-181 0 0,-47 2-288 0 0,26-1-284 0 0,-1 0-88 0 0,-2 1-648 0 0,4-2-753 0 0,0 2-899 0 0,6-2-2532 0 0,-1-2-3785 0 0</inkml:trace>
  <inkml:trace contextRef="#ctx0" brushRef="#br0" timeOffset="1343.773">1061 174 13697 0 0,'6'6'1246'0'0,"-1"-1"-1060"0"0,1 0 1 0 0,-2 1-1 0 0,1-1 0 0 0,-1 1 1 0 0,0 0-1 0 0,0 0 1 0 0,0 1-1 0 0,-1-1 0 0 0,0 1 1 0 0,0 0-1 0 0,-1-1 1 0 0,0 1-1 0 0,0 0 0 0 0,-1 1 1 0 0,0-1-1 0 0,0 0 1 0 0,0 0-1 0 0,-1 0 0 0 0,0 4-186 0 0,-2 0 27 0 0,0 0-1 0 0,-1 0 0 0 0,0 0 0 0 0,0-1 0 0 0,-1 1 0 0 0,0-1 1 0 0,-1 0-1 0 0,-1 0 0 0 0,1-1 0 0 0,-1 0 0 0 0,-1 0 0 0 0,0 0-26 0 0,-36 34-3841 0 0,35-38-1017 0 0,2-4-3289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2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103 189 4072 0 0,'0'0'6118'0'0,"0"0"-4680"0"0,0 0-1208 0 0,0 0 108 0 0,0 0 269 0 0,0 0-10 0 0,0 0-105 0 0,0 0-105 0 0,0 0-17 0 0,25 5 2608 0 0,-21-8-2947 0 0,0-1-1 0 0,-1 1 1 0 0,0-1 0 0 0,0 0-1 0 0,0 0 1 0 0,0 0 0 0 0,-1-1 0 0 0,1 1-1 0 0,-1-1 1 0 0,0 1 0 0 0,-1-1-1 0 0,1 0 1 0 0,-1 0 0 0 0,0 0-1 0 0,0 0 1 0 0,0 0 0 0 0,-1 0 0 0 0,1 0-1 0 0,-1 0 1 0 0,-1 0 0 0 0,1 0-1 0 0,-1 0 1 0 0,0 0 0 0 0,0 1-1 0 0,0-1 1 0 0,0 0 0 0 0,-1 0-1 0 0,0 1 1 0 0,-1-3-31 0 0,0 3-48 0 0,1 0-1 0 0,-1 0 1 0 0,0 0 0 0 0,1 1-1 0 0,-2 0 1 0 0,1-1 0 0 0,0 1-1 0 0,-1 0 1 0 0,1 0 0 0 0,-1 1-1 0 0,0-1 1 0 0,0 1 0 0 0,0 0-1 0 0,0 0 1 0 0,0 0-1 0 0,-1 1 1 0 0,1-1 0 0 0,-1 1-1 0 0,1 0 1 0 0,-1 0 0 0 0,-4 0 48 0 0,6 1-20 0 0,0 1 1 0 0,0-1 0 0 0,0 1 0 0 0,0-1 0 0 0,0 1-1 0 0,1 0 1 0 0,-1 0 0 0 0,0 1 0 0 0,0-1 0 0 0,1 0-1 0 0,-1 1 1 0 0,0 0 0 0 0,1-1 0 0 0,0 1 0 0 0,-1 0-1 0 0,1 0 1 0 0,0 0 0 0 0,0 1 0 0 0,0-1 0 0 0,0 1-1 0 0,0-1 1 0 0,1 1 0 0 0,-1-1 0 0 0,1 1-1 0 0,0 0 1 0 0,0 0 0 0 0,0 0 0 0 0,0-1 0 0 0,0 1-1 0 0,0 0 1 0 0,1 0 0 0 0,0 0 0 0 0,-1 3 19 0 0,-1 104 815 0 0,27-73-874 0 0,-3-35-4048 0 0,-5-6-1821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2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8689 0 0,'0'0'7837'0'0,"0"0"-7837"0"0,0 0 224 0 0,0 0-224 0 0,0 0 872 0 0,0 0-500 0 0,0 0-348 0 0,0 0-24 0 0,0 0-804 0 0,0 0-425 0 0,8 13-1135 0 0,-11-12-3404 0 0,3-1-2085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3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43 190 12613 0 0,'0'0'1576'0'0,"0"0"-946"0"0,0 0 430 0 0,0 0 466 0 0,0 0-634 0 0,0 0-526 0 0,0 0-237 0 0,6-1-108 0 0,-2 0-32 0 0,0 0 1 0 0,1 0-1 0 0,-1-1 0 0 0,0 1 0 0 0,0-1 0 0 0,0 0 1 0 0,0 0-1 0 0,0 0 0 0 0,0 0 0 0 0,-1-1 1 0 0,1 0-1 0 0,-1 0 0 0 0,1 0 0 0 0,-1 0 0 0 0,0 0 1 0 0,0-1-1 0 0,-1 1 0 0 0,1-1 0 0 0,-1 0 1 0 0,0 1-1 0 0,0-1 0 0 0,0 0 0 0 0,0-1 1 0 0,-1 1-1 0 0,1 0 0 0 0,-1-3 11 0 0,0 4-46 0 0,0-1 0 0 0,0 0-1 0 0,0 1 1 0 0,-1-1 0 0 0,0 0 0 0 0,1 1-1 0 0,-2-1 1 0 0,1 0 0 0 0,0 0 0 0 0,-1 1-1 0 0,1-1 1 0 0,-1 0 0 0 0,0 1 0 0 0,0-1 0 0 0,-1 1-1 0 0,1-1 1 0 0,-1 1 0 0 0,0 0 0 0 0,1-1-1 0 0,-1 1 1 0 0,-1 0 0 0 0,1 0 0 0 0,0 0-1 0 0,-1 1 1 0 0,0-1 0 0 0,1 1 0 0 0,-1-1 0 0 0,0 1-1 0 0,0 0 1 0 0,-1 0 0 0 0,1 0 0 0 0,0 0-1 0 0,-1 1 1 0 0,1-1 0 0 0,-4 0 46 0 0,1 7 95 0 0,-1 0-1 0 0,2 0 1 0 0,-1 1 0 0 0,0-1 0 0 0,1 1-1 0 0,0 1 1 0 0,1-1 0 0 0,-1 1 0 0 0,1 0-1 0 0,1 0 1 0 0,-1 0 0 0 0,1 0 0 0 0,0 0-1 0 0,1 1 1 0 0,0-1 0 0 0,0 1 0 0 0,0 2-95 0 0,10 36-554 0 0,23-31-6590 0 0,-14-15 624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3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23 149 10093 0 0,'0'0'3510'0'0,"0"0"-2681"0"0,0 0-450 0 0,6 1 760 0 0,56-7 2978 0 0,-58 5-4125 0 0,-1 0 0 0 0,1-1 0 0 0,-1 1 0 0 0,0-1 0 0 0,0 1 0 0 0,1-1 0 0 0,-1 0 0 0 0,0 0-1 0 0,0 0 1 0 0,-1 0 0 0 0,1-1 0 0 0,0 1 0 0 0,-1-1 0 0 0,0 0 0 0 0,1 0 0 0 0,-1 0 0 0 0,0 0-1 0 0,-1 0 1 0 0,1 0 0 0 0,0 0 0 0 0,-1-1 0 0 0,0 1 0 0 0,0 0 0 0 0,0-1 0 0 0,0 1 0 0 0,0-1-1 0 0,0-3 9 0 0,-1 4-31 0 0,0 0-1 0 0,-1 1 1 0 0,1-1-1 0 0,-1 0 1 0 0,1 0-1 0 0,-1 0 1 0 0,0 0-1 0 0,0 0 1 0 0,0 1-1 0 0,0-1 0 0 0,0 0 1 0 0,-1 1-1 0 0,1-1 1 0 0,-1 1-1 0 0,0 0 1 0 0,0-1-1 0 0,0 1 1 0 0,0 0-1 0 0,0 0 0 0 0,0 0 1 0 0,-1 0-1 0 0,1 1 1 0 0,0-1-1 0 0,-1 1 1 0 0,0-1-1 0 0,1 1 1 0 0,-1 0-1 0 0,0 0 0 0 0,1 0 1 0 0,-1 0-1 0 0,0 0 1 0 0,0 1-1 0 0,0-1 1 0 0,0 1-1 0 0,0 0 1 0 0,0 0-1 0 0,0 0 1 0 0,0 0-1 0 0,0 1 0 0 0,1-1 1 0 0,-1 1-1 0 0,0 0 1 0 0,0-1-1 0 0,0 1 1 0 0,0 1-1 0 0,1-1 1 0 0,-1 0-1 0 0,1 1 0 0 0,-1-1 1 0 0,1 1-1 0 0,-1 0 1 0 0,1-1-1 0 0,0 1 1 0 0,0 0-1 0 0,0 1 1 0 0,0-1-1 0 0,0 0 0 0 0,0 1 1 0 0,1-1-1 0 0,-1 1 1 0 0,1-1-1 0 0,0 1 1 0 0,0 0-1 0 0,-1-1 1 0 0,1 2 31 0 0,-1-1-39 0 0,-1 0 1 0 0,1 1 0 0 0,0 0 0 0 0,0-1-1 0 0,0 1 1 0 0,0 0 0 0 0,1 0 0 0 0,0 0-1 0 0,-1 0 1 0 0,1 0 0 0 0,1 0 0 0 0,-1 0 0 0 0,1 1-1 0 0,-1-1 1 0 0,1 0 0 0 0,0 0 0 0 0,1 1-1 0 0,-1-1 1 0 0,1 0 0 0 0,1 3 38 0 0,31 15-9582 0 0,-17-22 2595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3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1 157 7717 0 0,'0'0'2829'0'0,"0"0"-1853"0"0,0 0-592 0 0,0 0 396 0 0,0 0 220 0 0,0 0-139 0 0,6 0-200 0 0,-2 1-595 0 0,0 0 0 0 0,0 0 0 0 0,0 0 0 0 0,0-1 0 0 0,1 1 0 0 0,-1-1 0 0 0,0 0 0 0 0,0-1 0 0 0,1 1 0 0 0,-1-1 0 0 0,0 1 0 0 0,0-1 0 0 0,0-1 0 0 0,0 1 0 0 0,0 0 0 0 0,0-1 0 0 0,0 0 0 0 0,0 0 0 0 0,-1 0 0 0 0,1 0 1 0 0,-1-1-1 0 0,1 0 0 0 0,-1 1 0 0 0,0-1 0 0 0,0 0 0 0 0,0 0 0 0 0,-1-1 0 0 0,1 1 0 0 0,-1-1 0 0 0,1 1 0 0 0,-1-1 0 0 0,0 0 0 0 0,-1 0 0 0 0,1 0 0 0 0,-1 0 0 0 0,1 0 0 0 0,-1 0 0 0 0,-1 0 0 0 0,1 0 0 0 0,0 0 0 0 0,-1-1 0 0 0,0 1 0 0 0,0 0 0 0 0,0-3-66 0 0,-1 4-18 0 0,0 1 1 0 0,1-1-1 0 0,-1 0 0 0 0,0 1 1 0 0,0-1-1 0 0,0 1 0 0 0,-1-1 0 0 0,1 1 1 0 0,0-1-1 0 0,-1 1 0 0 0,0 0 1 0 0,1 0-1 0 0,-1 0 0 0 0,0 0 1 0 0,0 0-1 0 0,0 0 0 0 0,-1 0 1 0 0,1 1-1 0 0,0-1 0 0 0,-1 1 1 0 0,1 0-1 0 0,-1-1 0 0 0,1 1 0 0 0,-1 0 1 0 0,1 1-1 0 0,-1-1 0 0 0,0 0 1 0 0,0 1-1 0 0,1-1 0 0 0,-1 1 1 0 0,0 0-1 0 0,0 0 0 0 0,1 0 1 0 0,-1 0-1 0 0,0 1 0 0 0,0-1 1 0 0,1 1-1 0 0,-1 0 0 0 0,0-1 0 0 0,1 1 1 0 0,-1 0-1 0 0,1 1 0 0 0,-1-1 1 0 0,1 0-1 0 0,-1 1 0 0 0,1-1 1 0 0,0 1-1 0 0,0 0 0 0 0,0 0 1 0 0,0 0-1 0 0,0 0 0 0 0,0 0 0 0 0,0 0 1 0 0,1 0-1 0 0,-1 1 0 0 0,1-1 1 0 0,0 1-1 0 0,-1-1 0 0 0,1 1 1 0 0,0-1-1 0 0,1 1 0 0 0,-1 0 1 0 0,0-1-1 0 0,1 2 18 0 0,3 85 589 0 0,20-67-6648 0 0,-12-22-448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4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41 9353 0 0,'0'0'4946'0'0,"0"0"-3547"0"0,0 0-1218 0 0,0 0 45 0 0,0 0 73 0 0,0 0-380 0 0,0 0-277 0 0,4 1-56 0 0,99 59 1868 0 0,-103-58-1449 0 0,0-1 1 0 0,0 1-1 0 0,-1 0 1 0 0,1-1 0 0 0,-1 1-1 0 0,1-1 1 0 0,-1 1-1 0 0,0-1 1 0 0,1 1-1 0 0,-1-1 1 0 0,0 0-1 0 0,0 1 1 0 0,0-1-1 0 0,0 0 1 0 0,0 0-1 0 0,0 1 1 0 0,0-1-1 0 0,0 0 1 0 0,-1 0-1 0 0,1 0 1 0 0,0 0 0 0 0,-1-1-1 0 0,1 1 1 0 0,-1 0-1 0 0,1-1 1 0 0,-1 1-1 0 0,1-1 1 0 0,-1 1-1 0 0,1-1 1 0 0,-1 1-1 0 0,0-1 1 0 0,1 0-1 0 0,-1 0 1 0 0,1 0-1 0 0,-1 0 1 0 0,0 0-1 0 0,1 0 1 0 0,-1-1 0 0 0,1 1-1 0 0,-1 0 1 0 0,0-1-6 0 0,-22 7-1564 0 0,50 11 1040 0 0,-12-13 684 0 0,-9-3 3 0 0,0 1 0 0 0,1-1 0 0 0,-1 1 0 0 0,0 0-1 0 0,0 0 1 0 0,0 1 0 0 0,0-1 0 0 0,0 1-1 0 0,-1 0 1 0 0,1 0 0 0 0,-1 1 0 0 0,0-1-1 0 0,0 1 1 0 0,0 0 0 0 0,0 0 0 0 0,-1 1 0 0 0,1-1-1 0 0,1 4-162 0 0,-8-5 51 0 0,1 1 1 0 0,-1-1-1 0 0,0 0 0 0 0,0 0 0 0 0,0 0 0 0 0,0 0 0 0 0,0 0 0 0 0,-1-1 0 0 0,1 0 0 0 0,-1 1 0 0 0,0-1 0 0 0,1 0 0 0 0,-1-1 0 0 0,0 1 1 0 0,0-1-1 0 0,0 0 0 0 0,0 0 0 0 0,-1 0 0 0 0,1 0 0 0 0,0-1 0 0 0,0 1 0 0 0,-1-1 0 0 0,1 0 0 0 0,0-1 0 0 0,0 1 0 0 0,-2-1-51 0 0,-2 1-337 0 0,-33 1-798 0 0,19-10-5160 0 0,13-1-1648 0 0</inkml:trace>
  <inkml:trace contextRef="#ctx0" brushRef="#br0" timeOffset="468.7">369 175 11325 0 0,'0'0'3708'0'0,"0"0"-2834"0"0,5 0-752 0 0,1 0-90 0 0,-1 0 0 0 0,0 0 0 0 0,0-1 1 0 0,1 1-1 0 0,-1-1 0 0 0,0-1 0 0 0,0 1 0 0 0,0-1 0 0 0,0 0 1 0 0,0 0-1 0 0,0 0 0 0 0,-1 0 0 0 0,1-1 0 0 0,-1 0 1 0 0,0 0-1 0 0,1 0 0 0 0,-1-1 0 0 0,-1 1 0 0 0,1-1 0 0 0,0 0 1 0 0,-1 0-1 0 0,0-1 0 0 0,0 1 0 0 0,0 0 0 0 0,-1-1 1 0 0,1 0-1 0 0,-1 1 0 0 0,0-1 0 0 0,0 0 0 0 0,-1 0 0 0 0,0-1 1 0 0,0 1-1 0 0,0 0 0 0 0,0 0 0 0 0,-1 0 0 0 0,0-1 1 0 0,0-3-33 0 0,-1 7-10 0 0,1 1 0 0 0,-1-1 1 0 0,0 1-1 0 0,0-1 1 0 0,0 1-1 0 0,0 0 0 0 0,0-1 1 0 0,0 1-1 0 0,0 0 1 0 0,0 0-1 0 0,-1 0 0 0 0,1 0 1 0 0,0 0-1 0 0,-1 0 1 0 0,1 0-1 0 0,-1 0 0 0 0,1 1 1 0 0,-1-1-1 0 0,1 0 1 0 0,-1 1-1 0 0,0-1 0 0 0,1 1 1 0 0,-1 0-1 0 0,0-1 0 0 0,1 1 1 0 0,-1 0-1 0 0,0 0 1 0 0,1 0-1 0 0,-1 0 0 0 0,0 1 1 0 0,1-1-1 0 0,-1 0 1 0 0,0 1-1 0 0,1-1 0 0 0,-1 1 1 0 0,1-1-1 0 0,-1 1 1 0 0,1 0-1 0 0,-1 0 0 0 0,1 0 1 0 0,-1 0-1 0 0,1 0 1 0 0,0 0-1 0 0,-1 1 10 0 0,-60 48 503 0 0,57-46-493 0 0,1 2 1 0 0,-1-1-1 0 0,1 1 0 0 0,0-1 0 0 0,0 1 0 0 0,1 0 1 0 0,0 0-1 0 0,0 1 0 0 0,0-1 0 0 0,1 1 0 0 0,0-1 0 0 0,0 1 1 0 0,1 0-1 0 0,0 0 0 0 0,0 2-10 0 0,3-6 18 0 0,0 0 0 0 0,1-1 0 0 0,0 0 0 0 0,0 0 0 0 0,-1 0 0 0 0,1 0 0 0 0,0 0 0 0 0,1 0 0 0 0,-1-1 0 0 0,0 1 0 0 0,0-1 0 0 0,1 0 0 0 0,-1 0 0 0 0,1 0 0 0 0,-1-1 0 0 0,1 1 0 0 0,-1-1 0 0 0,1 0 0 0 0,-1 0 0 0 0,1 0 0 0 0,-1 0 0 0 0,1-1 0 0 0,-1 1 0 0 0,1-1 0 0 0,-1 0 0 0 0,1 0 0 0 0,-1 0 0 0 0,0 0 0 0 0,2-2-18 0 0,68-40-1487 0 0,-65 86 2755 0 0,-41 133 524 0 0,26-166-2752 0 0,0-7-5008 0 0,6-3 237 0 0</inkml:trace>
  <inkml:trace contextRef="#ctx0" brushRef="#br0" timeOffset="734.298">580 376 9609 0 0,'0'0'7457'0'0,"0"0"-6921"0"0,0 0-376 0 0,0 0-160 0 0,-34-13 336 0 0,14 9-260 0 0,-1-2-76 0 0,1 1-60 0 0,-1 1-896 0 0,-3-1-673 0 0,6 0-1187 0 0,4 0-3352 0 0</inkml:trace>
  <inkml:trace contextRef="#ctx0" brushRef="#br0" timeOffset="999.891">637 22 3768 0 0,'0'0'9747'0'0,"0"0"-7241"0"0,0 0-2271 0 0,0 0-99 0 0,0 0 20 0 0,0 0-192 0 0,5-5-189 0 0,-4 4 247 0 0,0 0 0 0 0,0 0-1 0 0,0-1 1 0 0,0 1 0 0 0,0 0-1 0 0,0 0 1 0 0,0 0 0 0 0,0 0-1 0 0,1 1 1 0 0,-1-1 0 0 0,0 0-1 0 0,1 0 1 0 0,-1 1 0 0 0,0-1-1 0 0,1 1 1 0 0,-1-1 0 0 0,1 1-1 0 0,-1 0 1 0 0,1-1 0 0 0,-1 1-1 0 0,1 0 1 0 0,0 0-1 0 0,-1 0 1 0 0,1 0 0 0 0,-1 0-1 0 0,1 1 1 0 0,-1-1 0 0 0,1 0-1 0 0,-1 1 1 0 0,1-1 0 0 0,-1 1-1 0 0,0-1 1 0 0,1 1 0 0 0,-1 0-1 0 0,1 0 1 0 0,-1-1 0 0 0,0 1-1 0 0,0 0 1 0 0,0 0 0 0 0,0 0-1 0 0,1 0 1 0 0,-1 1 0 0 0,0-1-1 0 0,-1 0 1 0 0,1 0-1 0 0,0 1 1 0 0,0-1 0 0 0,0 0-1 0 0,-1 1 1 0 0,1-1 0 0 0,-1 1-1 0 0,1-1 1 0 0,-1 1 0 0 0,0-1-1 0 0,1 1 1 0 0,-1-1 0 0 0,0 1-1 0 0,0-1 1 0 0,0 2-22 0 0,0 2 52 0 0,0 1-1 0 0,-1-1 1 0 0,1 0-1 0 0,-1 0 1 0 0,0 0-1 0 0,0 0 1 0 0,0 0 0 0 0,-1 0-1 0 0,0 0 1 0 0,0 0-1 0 0,0-1 1 0 0,0 1-1 0 0,-1-1 1 0 0,0 1 0 0 0,0-1-1 0 0,0 0 1 0 0,-1 0-1 0 0,1 0 1 0 0,-1 0-52 0 0,-27 42 68 0 0,32-45-29 0 0,1 1-1 0 0,-1 0 1 0 0,1-1 0 0 0,0 1 0 0 0,0-1-1 0 0,-1 0 1 0 0,1 1 0 0 0,0-1-1 0 0,0 0 1 0 0,0 0 0 0 0,0 0 0 0 0,0-1-1 0 0,0 1 1 0 0,1 0 0 0 0,-1-1-1 0 0,0 1 1 0 0,0-1 0 0 0,1 0 0 0 0,-1 0-1 0 0,0 0 1 0 0,0 0 0 0 0,1 0-1 0 0,-1 0 1 0 0,0-1 0 0 0,0 1 0 0 0,0-1-1 0 0,1 1 1 0 0,-1-1 0 0 0,0 0-1 0 0,0 0 1 0 0,0 0 0 0 0,1-1-39 0 0,29-6-491 0 0,1-1-3174 0 0,-9 4-4882 0 0,-7 2 1398 0 0</inkml:trace>
  <inkml:trace contextRef="#ctx0" brushRef="#br0" timeOffset="1171.754">1191 220 16982 0 0,'0'0'1832'0'0,"0"0"-1832"0"0,0 0 0 0 0,0 0 588 0 0,0 0-320 0 0,-50-6-176 0 0,29 2-92 0 0,-4 2-12 0 0,-3 0-64 0 0,0 0-228 0 0,2 0-212 0 0,2-1-124 0 0,3 0-428 0 0,1-3-889 0 0,9 0-967 0 0,1-1-2432 0 0,7-8-1553 0 0</inkml:trace>
  <inkml:trace contextRef="#ctx0" brushRef="#br0" timeOffset="1327.987">1025 111 132 0 0,'0'0'13401'0'0,"0"0"-11529"0"0,26 33-1356 0 0,-18-14 541 0 0,-3 2 155 0 0,-1 1-632 0 0,-4-1-308 0 0,0-1-100 0 0,-1-1-48 0 0,-3-1-4 0 0,-1-3 4 0 0,1-2-124 0 0,-3-3-244 0 0,2-2-508 0 0,1-3-672 0 0,0-2-1581 0 0,-1-4-4087 0 0</inkml:trace>
  <inkml:trace contextRef="#ctx0" brushRef="#br0" timeOffset="2343.689">1067 209 1760 0 0,'0'0'4487'0'0,"0"0"-2501"0"0,0 0-1037 0 0,-6-3 269 0 0,-23-16 854 0 0,76 39 206 0 0,47 27-38 0 0,-178-80-4184 0 0,-19-29-1927 0 0,132 68 7728 0 0,-22-4-3610 0 0,-1 0 0 0 0,1 1-1 0 0,-1 0 1 0 0,1 0 0 0 0,-1 1 0 0 0,0-1 0 0 0,-1 1 0 0 0,1 1-1 0 0,-1-1 1 0 0,0 1 0 0 0,0 0 0 0 0,0 0 0 0 0,0 0-1 0 0,-1 1 1 0 0,0 0 0 0 0,3 5-247 0 0,-50-7-425 0 0,-17-24-3186 0 0,22-26-3388 0 0,40 44 7196 0 0,0 0-1 0 0,0 0 1 0 0,1 0 0 0 0,-1 0-1 0 0,1 0 1 0 0,-1 1-1 0 0,1-1 1 0 0,-1 1 0 0 0,1 0-1 0 0,0-1 1 0 0,0 1 0 0 0,0 0-1 0 0,0 1 1 0 0,0-1-1 0 0,0 0 1 0 0,0 1 0 0 0,0 0-1 0 0,0-1 1 0 0,0 1 0 0 0,0 1-1 0 0,0-1 1 0 0,0 0 0 0 0,0 1-1 0 0,0-1 1 0 0,0 1-1 0 0,0 0-196 0 0,0-1 203 0 0,4 0 128 0 0,1 0 0 0 0,0 1 1 0 0,0-1-1 0 0,-1 1 0 0 0,1 1 1 0 0,0 0-1 0 0,-1 0 0 0 0,0 0 0 0 0,1 1 1 0 0,-1 0-1 0 0,0 1 0 0 0,0-1 1 0 0,-1 1-1 0 0,1 0 0 0 0,-1 1 1 0 0,0 0-1 0 0,0 0 0 0 0,0 1-331 0 0,-6-4 10 0 0,-1 0-1 0 0,0 0 1 0 0,0 0-1 0 0,0 0 1 0 0,0 0-1 0 0,0 0 1 0 0,-1 0 0 0 0,1-1-1 0 0,-1 1 1 0 0,1 0-1 0 0,-1-1 1 0 0,1 1-1 0 0,-1-1 1 0 0,0 0-1 0 0,0 1 1 0 0,1-1-1 0 0,-1 0 1 0 0,0 0-1 0 0,0 0 1 0 0,0 0-1 0 0,-1-1 1 0 0,1 1-1 0 0,0 0 1 0 0,0-1-1 0 0,0 0 1 0 0,0 1-1 0 0,-1-1 1 0 0,1 0-1 0 0,0 0 1 0 0,0 0-1 0 0,0 0 1 0 0,-1-1-1 0 0,1 1 1 0 0,0-1-1 0 0,0 1 1 0 0,0-1-1 0 0,0 0 1 0 0,0 0-1 0 0,0 1 1 0 0,0-2-1 0 0,0 1 1 0 0,-2-1-10 0 0,1 2-88 0 0,-1-1 0 0 0,0 1 0 0 0,0-1 0 0 0,0 0 0 0 0,0 0 0 0 0,1 0 0 0 0,-1-1 0 0 0,0 0 0 0 0,1 1-1 0 0,-1-1 1 0 0,1 0 0 0 0,0 0 0 0 0,0-1 0 0 0,0 1 0 0 0,0-1 0 0 0,0 0 0 0 0,0 0 0 0 0,0 0 0 0 0,1 0 0 0 0,0 0 0 0 0,0 0 0 0 0,0 0 0 0 0,0-1 0 0 0,0 1 0 0 0,0-1 0 0 0,1 0 0 0 0,0 1 0 0 0,0-1 0 0 0,-1-4 88 0 0,4 7 38 0 0,0-1 0 0 0,0 1 1 0 0,0-1-1 0 0,0 1 0 0 0,0 0 0 0 0,0 0 0 0 0,0 0 1 0 0,1 0-1 0 0,-1 0 0 0 0,0 1 0 0 0,1-1 1 0 0,-1 1-1 0 0,1-1 0 0 0,-1 1 0 0 0,1 0 0 0 0,-1 0 1 0 0,0 0-1 0 0,1 0 0 0 0,-1 0 0 0 0,1 1 1 0 0,-1-1-1 0 0,0 1 0 0 0,1-1 0 0 0,-1 1 0 0 0,0 0 1 0 0,1 0-1 0 0,-1 0 0 0 0,0 0 0 0 0,0 1 0 0 0,0-1 1 0 0,0 1-1 0 0,0-1 0 0 0,0 1 0 0 0,-1-1 1 0 0,1 1-1 0 0,0 0 0 0 0,-1 0 0 0 0,1 0 0 0 0,-1 0 1 0 0,1 2-39 0 0,5 60 103 0 0,-15-38-4615 0 0,8-23-1532 0 0,3-2-2103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0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5 4408 0 0,'0'0'2643'0'0,"0"0"-741"0"0,0 0-621 0 0,0 0-201 0 0,0 0 52 0 0,0 0-104 0 0,0 0-107 0 0,0 0-201 0 0,1-4-366 0 0,-46 86-226 0 0,39-64-58 0 0,0 0 0 0 0,1 0 0 0 0,1 1 0 0 0,1-1 0 0 0,0 1 0 0 0,1-1 0 0 0,1 1 0 0 0,1 0 0 0 0,1 0 0 0 0,1 0 1 0 0,2 12-72 0 0,25-14-375 0 0,-4-21-5743 0 0,-8-2-533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47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48 10349 0 0,'0'0'2067'0'0,"0"0"-1470"0"0,0 0-305 0 0,0 0-31 0 0,0 0-44 0 0,0 0 95 0 0,-6-1 40 0 0,4 1-345 0 0,0-1 1 0 0,0 1-1 0 0,0 0 1 0 0,0 0 0 0 0,1 0-1 0 0,-1 0 1 0 0,0 0-1 0 0,0 0 1 0 0,0 0 0 0 0,0 0-1 0 0,0 1 1 0 0,0-1-1 0 0,1 1 1 0 0,-1-1 0 0 0,0 1-1 0 0,0 0 1 0 0,1 0-1 0 0,-1 0 1 0 0,0 0 0 0 0,1 0-1 0 0,-1 0 1 0 0,1 0-1 0 0,-1 1 1 0 0,1-1-1 0 0,0 0 1 0 0,0 1 0 0 0,-1-1-1 0 0,1 1 1 0 0,0-1-1 0 0,0 1 1 0 0,1 0 0 0 0,-1-1-1 0 0,0 1 1 0 0,0 0-1 0 0,1 0 1 0 0,-1 0 0 0 0,1-1-1 0 0,0 1 1 0 0,-1 0-1 0 0,1 0 1 0 0,0 0 0 0 0,0 0-1 0 0,0 0 1 0 0,0 0-1 0 0,1 0 1 0 0,-1-1 0 0 0,0 1-1 0 0,1 0 1 0 0,0 1-8 0 0,54 59 1419 0 0,-50-59-1323 0 0,1 1-1 0 0,-2 0 0 0 0,1-1 1 0 0,0 2-1 0 0,-1-1 0 0 0,1 1 0 0 0,-1-1 1 0 0,-1 1-1 0 0,1 0 0 0 0,-1 1 1 0 0,0-1-1 0 0,0 1 0 0 0,0-1 1 0 0,-1 1-1 0 0,1 0 0 0 0,-2 0 0 0 0,1 0 1 0 0,-1 0-1 0 0,1 0 0 0 0,-2 0 1 0 0,1 0-1 0 0,-1 6-95 0 0,-1-9 45 0 0,0-1 0 0 0,0 0-1 0 0,-1 1 1 0 0,1-1 0 0 0,-1 0 0 0 0,1 0-1 0 0,-1 0 1 0 0,0 0 0 0 0,0 0 0 0 0,0-1 0 0 0,0 1-1 0 0,0 0 1 0 0,-1-1 0 0 0,1 0 0 0 0,0 1 0 0 0,-1-1-1 0 0,1 0 1 0 0,-1 0 0 0 0,1 0 0 0 0,-1-1-1 0 0,1 1 1 0 0,-1-1 0 0 0,1 1 0 0 0,-1-1 0 0 0,0 0-1 0 0,1 0 1 0 0,-1 0 0 0 0,0 0 0 0 0,1 0-1 0 0,-1-1 1 0 0,0 1 0 0 0,1-1 0 0 0,-1 0 0 0 0,1 0-1 0 0,-1 0 1 0 0,-1-1-45 0 0,-28-15-3486 0 0,16-11-5298 0 0,15 5 1107 0 0</inkml:trace>
  <inkml:trace contextRef="#ctx0" brushRef="#br0" timeOffset="156.232">273 35 680 0 0,'0'0'15685'0'0,"0"0"-14812"0"0,0 0-525 0 0,0 0-348 0 0,-51-9 644 0 0,29 5-548 0 0,-5-1-96 0 0,-2 0-516 0 0,3 3-828 0 0,-3-1-1397 0 0,9 2-3027 0 0,-5-5-2189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36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242 181 14617 0 0,'0'0'1624'0'0,"0"0"-1624"0"0,0 0 0 0 0,0 0 725 0 0,0 0-289 0 0,-46-6-112 0 0,19 3-252 0 0,-2 1-72 0 0,-1 1-4 0 0,1-1-428 0 0,2-1-821 0 0,5 2-699 0 0,5-1-2448 0 0,3-5-3477 0 0</inkml:trace>
  <inkml:trace contextRef="#ctx0" brushRef="#br0" timeOffset="312.46">557 214 9941 0 0,'0'0'1861'0'0,"0"0"-1412"0"0,0 0 25 0 0,0 0 562 0 0,0 0 178 0 0,0 0-253 0 0,0 0-397 0 0,0 0-150 0 0,0 0 46 0 0,30-13 573 0 0,-27 10-1059 0 0,-1 1 0 0 0,1-1-1 0 0,-1 0 1 0 0,1 1 0 0 0,-1-1 0 0 0,0 0 0 0 0,0 0 0 0 0,-1-1-1 0 0,1 1 1 0 0,-1 0 0 0 0,1 0 0 0 0,-1-1 0 0 0,0 1-1 0 0,0-1 1 0 0,-1 1 0 0 0,1-1 0 0 0,-1 1 0 0 0,0-1 0 0 0,1 1-1 0 0,-2-1 1 0 0,1 0 0 0 0,0 1 0 0 0,-1-1 0 0 0,1 1 0 0 0,-1-1-1 0 0,0 1 1 0 0,0-1 0 0 0,-1 1 0 0 0,1 0 0 0 0,-1 0-1 0 0,1-1 1 0 0,-1 1 0 0 0,0 0 0 0 0,0 1 0 0 0,-1-1 0 0 0,1 0-1 0 0,-1 0 1 0 0,1 1 0 0 0,-1 0 0 0 0,0-1 0 0 0,0 1-1 0 0,0 0 1 0 0,0 0 0 0 0,0 1 0 0 0,0-1 0 0 0,0 1 0 0 0,-1-1-1 0 0,1 1 1 0 0,0 0 0 0 0,-1 0 0 0 0,1 1 0 0 0,-1-1-1 0 0,0 1 1 0 0,1-1 0 0 0,-1 1 0 0 0,-2 1 26 0 0,1 0 26 0 0,0 1 0 0 0,0 1 0 0 0,0-1 0 0 0,1 1 0 0 0,-1 0 0 0 0,1 0 0 0 0,-1 0 0 0 0,1 0 1 0 0,0 1-1 0 0,0 0 0 0 0,1 0 0 0 0,-1 0 0 0 0,1 0 0 0 0,0 1 0 0 0,0-1 0 0 0,0 1 0 0 0,0 0 0 0 0,1-1 0 0 0,0 1 0 0 0,0 0 0 0 0,0 1 0 0 0,1-1 0 0 0,0 0 1 0 0,0 0-1 0 0,0 1 0 0 0,0-1 0 0 0,1 1 0 0 0,0-1 0 0 0,0 0 0 0 0,1 4-26 0 0,44 41-2720 0 0,-29-48-1917 0 0,5-3-4649 0 0</inkml:trace>
  <inkml:trace contextRef="#ctx0" brushRef="#br0" timeOffset="484.318">768 238 10857 0 0,'0'0'7453'0'0,"0"0"-7253"0"0,0 0 56 0 0,0 0-256 0 0,0 0 652 0 0,0 0-224 0 0,0 0-232 0 0,0 0-120 0 0,0 0-76 0 0,0 0-52 0 0,4 4-520 0 0,-4-4-476 0 0,0 0-488 0 0,0-1-1261 0 0,0 0-2691 0 0,0 0-2409 0 0</inkml:trace>
  <inkml:trace contextRef="#ctx0" brushRef="#br0" timeOffset="890.526">992 290 6097 0 0,'0'0'6323'0'0,"0"0"-4569"0"0,0 0-1343 0 0,0 0 620 0 0,0 0 191 0 0,0 0-428 0 0,0 0-308 0 0,0 0-238 0 0,4-1-202 0 0,0 1-73 0 0,1-1-1 0 0,-1 0 0 0 0,0 1 0 0 0,0-1 1 0 0,0-1-1 0 0,0 1 0 0 0,0-1 0 0 0,0 0 1 0 0,0 1-1 0 0,0-2 0 0 0,0 1 0 0 0,-1 0 1 0 0,1-1-1 0 0,-1 0 0 0 0,0 1 0 0 0,0-1 1 0 0,0-1-1 0 0,0 1 0 0 0,0 0 0 0 0,-1-1 0 0 0,0 1 1 0 0,1-1-1 0 0,-1 0 0 0 0,-1 0 0 0 0,1 0 1 0 0,0 0-1 0 0,-1 0 0 0 0,0 0 0 0 0,0 0 1 0 0,0 0-1 0 0,0-1 0 0 0,-1 1 0 0 0,0 0 1 0 0,0 0-1 0 0,0-1 0 0 0,0 1 0 0 0,-1 0 1 0 0,1 0-1 0 0,-1-1 0 0 0,0 1 0 0 0,-1 0 1 0 0,1 0-1 0 0,-1 0 0 0 0,1 0 0 0 0,-1 0 1 0 0,-1 1-1 0 0,1-1 0 0 0,0 0 0 0 0,-1 1 1 0 0,0 0-1 0 0,1-1 0 0 0,-1 1 0 0 0,-1 0 1 0 0,-2-2 27 0 0,5 4-8 0 0,-1-1 0 0 0,0 1 0 0 0,1 0 0 0 0,-1 0 0 0 0,0 0 0 0 0,0 0 1 0 0,0 0-1 0 0,0 0 0 0 0,0 0 0 0 0,0 1 0 0 0,0-1 0 0 0,0 1 0 0 0,0-1 1 0 0,0 1-1 0 0,0 0 0 0 0,0 0 0 0 0,0 0 0 0 0,0 0 0 0 0,-1 0 1 0 0,1 0-1 0 0,0 0 0 0 0,0 1 0 0 0,0-1 0 0 0,0 1 0 0 0,0 0 0 0 0,0 0 1 0 0,0-1-1 0 0,0 1 0 0 0,0 0 0 0 0,1 1 0 0 0,-1-1 0 0 0,0 0 0 0 0,1 0 1 0 0,-1 1-1 0 0,1-1 0 0 0,-1 1 0 0 0,1-1 0 0 0,-1 1 0 0 0,1 0 0 0 0,-1 1 8 0 0,-41 86 1483 0 0,33-64-1415 0 0,10-24-74 0 0,0 0 0 0 0,0 0 0 0 0,0 0 0 0 0,0 0 0 0 0,0-1 0 0 0,1 1 0 0 0,-1 0 0 0 0,0 0 0 0 0,0 0 0 0 0,1 0 0 0 0,-1-1 0 0 0,1 1 0 0 0,-1 0 0 0 0,1 0 0 0 0,-1-1 0 0 0,1 1 0 0 0,-1 0 0 0 0,1-1 0 0 0,-1 1 0 0 0,1 0 0 0 0,0-1 0 0 0,-1 1 0 0 0,1-1 0 0 0,0 1 0 0 0,0-1 0 0 0,0 1 1 0 0,-1-1-1 0 0,1 0 0 0 0,0 1 0 0 0,0-1 0 0 0,0 0 0 0 0,0 0 0 0 0,-1 0 0 0 0,1 1 0 0 0,0-1 0 0 0,0 0 0 0 0,0 0 0 0 0,0 0 0 0 0,0-1 0 0 0,0 1 0 0 0,-1 0 0 0 0,1 0 0 0 0,0 0 0 0 0,0-1 0 0 0,0 1 0 0 0,0 0 0 0 0,-1-1 0 0 0,1 1 0 0 0,0 0 0 0 0,0-1 0 0 0,-1 1 0 0 0,1-1 0 0 0,0 0 0 0 0,0 0 6 0 0,25 1-9507 0 0,-16 2 3155 0 0</inkml:trace>
  <inkml:trace contextRef="#ctx0" brushRef="#br0" timeOffset="1499.838">1386 33 9973 0 0,'0'0'2104'0'0,"0"0"-1292"0"0,0 0-360 0 0,0 0 235 0 0,0 0 45 0 0,-5 2 30 0 0,-6 7-602 0 0,1 1 1 0 0,0 0-1 0 0,0 0 0 0 0,1 1 1 0 0,0 0-1 0 0,1 1 0 0 0,0-1 1 0 0,1 2-1 0 0,1-1 0 0 0,0 1 1 0 0,0 0-1 0 0,1 0 0 0 0,1 1 0 0 0,0-1 1 0 0,1 1-1 0 0,1 0 0 0 0,0 0 1 0 0,0 13-161 0 0,2-25 40 0 0,0 1 1 0 0,0-1 0 0 0,0 0-1 0 0,0 1 1 0 0,1-1 0 0 0,-1 1-1 0 0,1-1 1 0 0,0 0 0 0 0,-1 1 0 0 0,1-1-1 0 0,0 0 1 0 0,0 0 0 0 0,1 0-1 0 0,-1 0 1 0 0,0 0 0 0 0,1 0-1 0 0,-1 0 1 0 0,1 0 0 0 0,0 0-1 0 0,-1-1 1 0 0,1 1 0 0 0,0-1-1 0 0,0 1 1 0 0,0-1 0 0 0,0 0-1 0 0,0 1 1 0 0,1-1 0 0 0,-1 0-1 0 0,0-1 1 0 0,0 1 0 0 0,1 0 0 0 0,-1-1-1 0 0,0 1 1 0 0,1-1 0 0 0,-1 0-1 0 0,1 1 1 0 0,-1-1 0 0 0,0-1-1 0 0,1 1 1 0 0,-1 0 0 0 0,1 0-1 0 0,-1-1 1 0 0,0 0 0 0 0,1 1-1 0 0,-1-1 1 0 0,0 0 0 0 0,1 0-1 0 0,-1 0 1 0 0,0 0 0 0 0,0 0-1 0 0,0-1 1 0 0,1 0-41 0 0,-1 1-7 0 0,0 1 0 0 0,1-1 0 0 0,-1 0 0 0 0,0 0 0 0 0,0 0 0 0 0,0 0 0 0 0,0 0 0 0 0,0 0 0 0 0,0 0 0 0 0,0 0 0 0 0,-1-1 0 0 0,1 1 0 0 0,0-1 0 0 0,-1 0 0 0 0,1 1 0 0 0,-1-1 0 0 0,0 0 0 0 0,1 0-1 0 0,-1 0 1 0 0,0 0 0 0 0,0 0 0 0 0,0 0 0 0 0,-1 0 0 0 0,1 0 0 0 0,0 0 0 0 0,-1-1 0 0 0,1 1 0 0 0,-1 0 0 0 0,0 0 0 0 0,0-1 0 0 0,0 1 0 0 0,0 0 0 0 0,0 0 0 0 0,0-1 0 0 0,0 1 0 0 0,-1 0 0 0 0,0 0 0 0 0,1 0 0 0 0,-1-1 0 0 0,0 1 0 0 0,0 0 0 0 0,0 0 0 0 0,0 0 0 0 0,0 0 0 0 0,0 0 0 0 0,-1 1 0 0 0,1-1-1 0 0,-1 0 1 0 0,1 1 0 0 0,-1-1 0 0 0,0 1 0 0 0,1-1 0 0 0,-1 1 0 0 0,0 0 0 0 0,0-1 0 0 0,-1 1 7 0 0,-1-1-95 0 0,0 0 1 0 0,0 1-1 0 0,0-1 0 0 0,0 1 1 0 0,-1 0-1 0 0,1 0 0 0 0,0 0 1 0 0,0 1-1 0 0,-1 0 0 0 0,1-1 0 0 0,0 1 1 0 0,-1 1-1 0 0,1-1 0 0 0,0 1 1 0 0,-1 0-1 0 0,1 0 0 0 0,0 0 1 0 0,0 0-1 0 0,0 1 0 0 0,-2 0 95 0 0,-23 11-3429 0 0,3 0-4002 0 0,11-4 128 0 0</inkml:trace>
  <inkml:trace contextRef="#ctx0" brushRef="#br0" timeOffset="2062.279">1703 202 5989 0 0,'0'0'6527'0'0,"0"0"-4672"0"0,0 0-1551 0 0,0 0 17 0 0,0 0 39 0 0,6-2-101 0 0,66-46 859 0 0,-71 46-1113 0 0,1 1 0 0 0,-1-1 0 0 0,1 1 0 0 0,-1-1 0 0 0,0 1 0 0 0,0-1 0 0 0,0 0 0 0 0,0 0 0 0 0,0 0 0 0 0,0 0 1 0 0,0 0-1 0 0,-1 0 0 0 0,1 1 0 0 0,-1-2 0 0 0,1 1 0 0 0,-1 0 0 0 0,0 0 0 0 0,0 0 0 0 0,0 0 0 0 0,0 0 0 0 0,0 0 0 0 0,0 0 0 0 0,-1 0 0 0 0,1 0 0 0 0,-1 0 0 0 0,1 0 0 0 0,-1 0 0 0 0,0 0 0 0 0,0 0 1 0 0,1 0-1 0 0,-2 1 0 0 0,1-1 0 0 0,0 0 0 0 0,0 1 0 0 0,0-1 0 0 0,-1 0 0 0 0,1 1 0 0 0,-1 0 0 0 0,1-1 0 0 0,-1 1 0 0 0,0 0 0 0 0,1 0 0 0 0,-3-1-5 0 0,-1 0 5 0 0,0 0 0 0 0,0 1 0 0 0,-1-1 0 0 0,1 1 0 0 0,-1 1-1 0 0,1-1 1 0 0,-1 1 0 0 0,1 0 0 0 0,-1 0 0 0 0,1 1 0 0 0,-1-1 0 0 0,1 1 0 0 0,0 0-1 0 0,-1 1 1 0 0,1-1 0 0 0,0 1 0 0 0,0 0 0 0 0,0 1 0 0 0,0-1 0 0 0,0 1 0 0 0,0 0-1 0 0,1 0 1 0 0,-1 0 0 0 0,1 1 0 0 0,0 0 0 0 0,0-1 0 0 0,0 1 0 0 0,1 1 0 0 0,0-1-1 0 0,-1 1 1 0 0,1-1 0 0 0,1 1 0 0 0,-1 0 0 0 0,1 0 0 0 0,0 0 0 0 0,0 0 0 0 0,0 0-1 0 0,1 1 1 0 0,-1-1 0 0 0,1 0 0 0 0,1 1 0 0 0,-1 3-5 0 0,1-8 22 0 0,0 1 1 0 0,0 0-1 0 0,1-1 1 0 0,-1 1-1 0 0,0-1 0 0 0,1 1 1 0 0,-1 0-1 0 0,1-1 1 0 0,0 1-1 0 0,-1-1 1 0 0,1 1-1 0 0,0-1 0 0 0,0 0 1 0 0,0 1-1 0 0,0-1 1 0 0,0 0-1 0 0,0 1 0 0 0,0-1 1 0 0,1 0-1 0 0,-1 0 1 0 0,0 0-1 0 0,1 0 1 0 0,-1 0-1 0 0,1-1 0 0 0,-1 1 1 0 0,1 0-1 0 0,-1-1 1 0 0,1 1-1 0 0,-1-1 0 0 0,1 1 1 0 0,0-1-1 0 0,-1 0 1 0 0,1 0-1 0 0,0 1 1 0 0,-1-1-1 0 0,1 0 0 0 0,0-1 1 0 0,-1 1-1 0 0,1 0 1 0 0,-1 0-1 0 0,1-1 1 0 0,0 1-1 0 0,-1-1 0 0 0,2 0-22 0 0,71-29 403 0 0,-74 31-411 0 0,0-1 0 0 0,0 1 0 0 0,0-1 0 0 0,0 1 0 0 0,1-1 0 0 0,-1 1 0 0 0,0-1 0 0 0,0 1 0 0 0,0-1 0 0 0,0 1 0 0 0,0-1 0 0 0,1 1 0 0 0,-1-1 0 0 0,0 1 0 0 0,0-1 0 0 0,1 0 0 0 0,-1 1 0 0 0,0-1 0 0 0,1 1 0 0 0,-1-1 0 0 0,1 0 0 0 0,-1 1 0 0 0,0-1 0 0 0,1 0 0 0 0,-1 1 0 0 0,1-1 0 0 0,-1 0 0 0 0,1 0 0 0 0,-1 0 0 0 0,1 1 0 0 0,-1-1 0 0 0,1 0 0 0 0,-1 0 0 0 0,1 0 0 0 0,-1 0 0 0 0,1 0 0 0 0,-1 0 0 0 0,1 0 0 0 0,-1 0 0 0 0,1 0 0 0 0,-1 0 0 0 0,1 0 0 0 0,-1 0 0 0 0,1 0 0 0 0,-1-1 0 0 0,1 1 0 0 0,-1 0 0 0 0,1 0 0 0 0,-1 0 0 0 0,1-1 0 0 0,-1 1 0 0 0,1 0 0 0 0,-1-1 0 0 0,0 1 0 0 0,1 0 8 0 0,0 16 232 0 0,5 218 1133 0 0,-9-224-1853 0 0,3-11-7425 0 0,3-9 45 0 0</inkml:trace>
  <inkml:trace contextRef="#ctx0" brushRef="#br0" timeOffset="2296.636">1894 371 15073 0 0,'0'0'2869'0'0,"0"0"-2733"0"0,0 0 60 0 0,0 0 24 0 0,0 0 236 0 0,-44-6-136 0 0,25 2-256 0 0,-4-1-64 0 0,0-1-380 0 0,2 1-196 0 0,2-1-304 0 0,2 1-545 0 0,4-2-939 0 0,3 1-1664 0 0,4 1-2041 0 0</inkml:trace>
  <inkml:trace contextRef="#ctx0" brushRef="#br0" timeOffset="2515.357">1961 28 10045 0 0,'0'0'3570'0'0,"6"-5"-2890"0"0,-4 3-606 0 0,0 0 0 0 0,-1 0 0 0 0,1 1 0 0 0,0-1 0 0 0,0 0 0 0 0,0 1 1 0 0,0-1-1 0 0,0 1 0 0 0,0 0 0 0 0,0 0 0 0 0,0 0 0 0 0,0 0 0 0 0,1 0 0 0 0,-1 0 1 0 0,0 1-1 0 0,1-1 0 0 0,-1 1 0 0 0,1-1 0 0 0,-1 1 0 0 0,1 0 0 0 0,-1 0 0 0 0,1 0 1 0 0,-1 0-1 0 0,0 1 0 0 0,1-1 0 0 0,-1 1 0 0 0,1-1 0 0 0,-1 1 0 0 0,0 0 0 0 0,0 0 1 0 0,1 0-1 0 0,-1 0 0 0 0,0 0 0 0 0,0 1 0 0 0,0-1 0 0 0,0 0 0 0 0,0 1 0 0 0,0 0 1 0 0,-1-1-1 0 0,1 1 0 0 0,0 0 0 0 0,-1 0 0 0 0,1 0 0 0 0,-1 0 0 0 0,0 0 0 0 0,0 0 1 0 0,0 1-1 0 0,0-1 0 0 0,0 0 0 0 0,0 2-74 0 0,-1 0 55 0 0,0 0 1 0 0,-1 0-1 0 0,1-1 0 0 0,-1 1 1 0 0,0 0-1 0 0,0 0 0 0 0,-1 0 1 0 0,1-1-1 0 0,-1 1 0 0 0,1-1 1 0 0,-1 1-1 0 0,0-1 0 0 0,-1 1 1 0 0,1-1-1 0 0,-1 0 0 0 0,1 0 1 0 0,-1 0-1 0 0,0-1 0 0 0,0 1 1 0 0,0-1-1 0 0,0 1 0 0 0,-2 0-55 0 0,-36 46 185 0 0,98-31 565 0 0,2-14-340 0 0,-8-1-2203 0 0,-17 2-5850 0 0,-31-5-112 0 0</inkml:trace>
  <inkml:trace contextRef="#ctx0" brushRef="#br0" timeOffset="7536.98">2056 30 756 0 0,'0'0'7221'0'0,"0"0"-5026"0"0,0 0-1912 0 0,0 0-64 0 0,0 0 185 0 0,2 7 434 0 0,68 186 3473 0 0,-69-193-4110 0 0,-29-49 1164 0 0,-49-55-1978 0 0,113 201 1915 0 0,-78-120 114 0 0,-24-53-1442 0 0,97 113-669 0 0,-25 2 765 0 0,-33-50 1158 0 0,6-21-1267 0 0,21 33-357 0 0,12 23 102 0 0,4 23 161 0 0,-11-15-6242 0 0,-5-20-946 0 0</inkml:trace>
  <inkml:trace contextRef="#ctx0" brushRef="#br0" timeOffset="9911.728">2691 348 3088 0 0,'0'0'5813'0'0,"0"0"-2857"0"0,0 0-1382 0 0,0 0-84 0 0,0 0 1 0 0,0 0-375 0 0,0 0-380 0 0,0 0-295 0 0,-5 0-147 0 0,-258-8-1342 0 0,260 7 602 0 0,-20-4-2102 0 0,11-3-4100 0 0,10 0-173 0 0</inkml:trace>
  <inkml:trace contextRef="#ctx0" brushRef="#br0" timeOffset="10146.084">2514 260 2824 0 0,'0'0'7088'0'0,"0"0"-4860"0"0,7 7-1274 0 0,-2-3-701 0 0,0 1 1 0 0,-1 0 0 0 0,1 0-1 0 0,-1 0 1 0 0,-1 0-1 0 0,1 1 1 0 0,-1 0-1 0 0,0 0 1 0 0,0 0-1 0 0,0 0 1 0 0,-1 0-1 0 0,0 0 1 0 0,0 0 0 0 0,-1 1-1 0 0,1-1 1 0 0,-2 1-1 0 0,1 0 1 0 0,-1-1-1 0 0,0 1 1 0 0,0-1-1 0 0,0 1 1 0 0,-1 0 0 0 0,0-1-1 0 0,-1 3-253 0 0,-13 18 326 0 0,1-3-1546 0 0,10-10-3844 0 0,6-14-457 0 0,3-3-2179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48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410 183 6049 0 0,'0'0'6418'0'0,"0"0"-4910"0"0,0 0-1214 0 0,-7 0 11 0 0,-347-2 2947 0 0,305-6-5539 0 0,70-4-6679 0 0,-6 9 4305 0 0</inkml:trace>
  <inkml:trace contextRef="#ctx0" brushRef="#br0" timeOffset="249.969">321 120 6233 0 0,'0'0'1926'0'0,"0"0"-574"0"0,0 0 240 0 0,0 0 286 0 0,0 0-304 0 0,0 0-813 0 0,-6-3-448 0 0,-186-30 386 0 0,101 26-2158 0 0,79 5 507 0 0,9-3-2958 0 0,6 4-989 0 0</inkml:trace>
  <inkml:trace contextRef="#ctx0" brushRef="#br0" timeOffset="515.57">262 1 6929 0 0,'0'0'3368'0'0,"0"0"-2625"0"0,0 0-609 0 0,0 0 431 0 0,7 2 86 0 0,316 109 1754 0 0,-322-108-2299 0 0,0 1 1 0 0,0 0-1 0 0,-1 0 0 0 0,1 0 1 0 0,-1-1-1 0 0,0 1 1 0 0,0 0-1 0 0,0 0 1 0 0,0 0-1 0 0,-1 0 1 0 0,0 0-1 0 0,1-1 0 0 0,-2 1 1 0 0,1 0-1 0 0,0 0 1 0 0,-1-1-1 0 0,1 1 1 0 0,-1-1-1 0 0,0 1 1 0 0,0-1-1 0 0,0 0 1 0 0,-1 0-1 0 0,1 0 0 0 0,-1 0 1 0 0,0 0-1 0 0,0-1 1 0 0,0 1-1 0 0,0-1 1 0 0,0 0-107 0 0,-72 57 1556 0 0,25-22-3673 0 0,21-9-6171 0 0,28-25 2035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49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146 238 2600 0 0,'0'0'6670'0'0,"0"0"-4068"0"0,0 0-1873 0 0,0 0-397 0 0,0 0 188 0 0,-6-3 172 0 0,3 2-600 0 0,0 0 0 0 0,-1 0 0 0 0,1 0 0 0 0,0 0-1 0 0,-1 0 1 0 0,1 1 0 0 0,-1 0 0 0 0,1 0 0 0 0,0 0-1 0 0,-1 0 1 0 0,1 0 0 0 0,-1 0 0 0 0,1 1 0 0 0,-1 0-1 0 0,1 0 1 0 0,0 0 0 0 0,0 0 0 0 0,-1 0 0 0 0,1 1-1 0 0,0-1 1 0 0,0 1 0 0 0,0 0 0 0 0,1 0 0 0 0,-1 0 0 0 0,0 0-1 0 0,1 0 1 0 0,-1 1 0 0 0,1-1 0 0 0,0 1 0 0 0,-1 1-92 0 0,0-2 67 0 0,0-1 1 0 0,0 1 0 0 0,0 0 0 0 0,1 0 0 0 0,-1 0 0 0 0,1 0-1 0 0,-1 0 1 0 0,1 1 0 0 0,0-1 0 0 0,0 1 0 0 0,0-1 0 0 0,0 1-1 0 0,1 0 1 0 0,-1 0 0 0 0,1 0 0 0 0,-1 0 0 0 0,1 0-1 0 0,0 0 1 0 0,0 0 0 0 0,0 0 0 0 0,1 0 0 0 0,-1 1 0 0 0,1-1-1 0 0,0 0 1 0 0,0 0 0 0 0,0 1 0 0 0,0-1 0 0 0,0 0 0 0 0,1 0-1 0 0,0 1 1 0 0,-1-1 0 0 0,1 0 0 0 0,0 0 0 0 0,1 0 0 0 0,-1 0-1 0 0,0 0 1 0 0,1 0 0 0 0,0 0 0 0 0,0-1 0 0 0,0 1 0 0 0,0-1-1 0 0,0 1 1 0 0,0-1 0 0 0,0 0 0 0 0,1 1 0 0 0,-1-1 0 0 0,1-1-1 0 0,0 1 1 0 0,1 1-68 0 0,112 0 623 0 0,-94-14-4132 0 0,-5-6-3701 0 0,-10 5-1109 0 0</inkml:trace>
  <inkml:trace contextRef="#ctx0" brushRef="#br0" timeOffset="249.978">377 1 8281 0 0,'0'0'8685'0'0,"0"0"-8685"0"0,0 0 312 0 0,0 0-312 0 0,0 0 756 0 0,0 0-176 0 0,-25 39-172 0 0,13-28-140 0 0,2-1-120 0 0,-4 2-136 0 0,3-1-12 0 0,-3 0-108 0 0,5 0-532 0 0,3-1-684 0 0,4 0-1225 0 0,1-5-2847 0 0,4-5-3957 0 0</inkml:trace>
  <inkml:trace contextRef="#ctx0" brushRef="#br0" timeOffset="499.953">533 62 12805 0 0,'0'0'2209'0'0,"-2"6"-1477"0"0,-7 14 272 0 0,-2 1-722 0 0,1 1 0 0 0,0 0 1 0 0,2 1-1 0 0,1 0 0 0 0,1 0 0 0 0,1 0 1 0 0,1 1-1 0 0,1-1 0 0 0,1 1 0 0 0,0 16-282 0 0,31 31-111 0 0,-4-54-7558 0 0,-17-16 1301 0 0</inkml:trace>
  <inkml:trace contextRef="#ctx0" brushRef="#br0" timeOffset="2171.655">730 161 4212 0 0,'0'0'7210'0'0,"0"0"-5056"0"0,0 0-1467 0 0,0 0-77 0 0,0 0-72 0 0,0 0-114 0 0,0 0-172 0 0,0 0-170 0 0,-6 2-113 0 0,4-1 31 0 0,1 0-1 0 0,-1 0 0 0 0,0 0 1 0 0,0 0-1 0 0,1 0 1 0 0,-1 0-1 0 0,0 0 0 0 0,1 0 1 0 0,0 1-1 0 0,-1-1 0 0 0,1 1 1 0 0,0-1-1 0 0,-1 1 1 0 0,1 0-1 0 0,0-1 0 0 0,0 1 1 0 0,0 0-1 0 0,1 0 1 0 0,-1 0-1 0 0,0-1 0 0 0,1 1 1 0 0,-1 0-1 0 0,1 0 1 0 0,-1 0-1 0 0,1 0 0 0 0,0 0 1 0 0,0 0-1 0 0,0 0 1 0 0,0 0-1 0 0,0 0 0 0 0,1 0 1 0 0,-1 0-1 0 0,1 0 1 0 0,-1 0-1 0 0,1 0 0 0 0,0 0 1 0 0,-1 0-1 0 0,1-1 1 0 0,0 1-1 0 0,0 0 0 0 0,0 0 1 0 0,1-1-1 0 0,0 2 1 0 0,21 28 502 0 0,-19-27-386 0 0,1 1-1 0 0,-1-1 1 0 0,0 1-1 0 0,0 0 1 0 0,-1 0-1 0 0,1 1 1 0 0,-1-1-1 0 0,0 1 1 0 0,-1 0 0 0 0,1-1-1 0 0,-1 1 1 0 0,0 0-1 0 0,-1 0 1 0 0,0 0-1 0 0,1 1 1 0 0,-2-1-1 0 0,1 0 1 0 0,-1 6-116 0 0,-54 13 1074 0 0,34-31-3734 0 0,8-9-3964 0 0,12 3-788 0 0</inkml:trace>
  <inkml:trace contextRef="#ctx0" brushRef="#br0" timeOffset="2405.999">930 180 14013 0 0,'0'0'2208'0'0,"0"0"-1719"0"0,0 0-353 0 0,0 0 388 0 0,-38-18-40 0 0,15 13-164 0 0,-2-1-308 0 0,-3 2-12 0 0,-1 1-504 0 0,0 1-516 0 0,3 2-629 0 0,5 0-919 0 0,7 0-3224 0 0</inkml:trace>
  <inkml:trace contextRef="#ctx0" brushRef="#br0" timeOffset="2671.598">1085 410 12765 0 0,'0'0'1624'0'0,"0"0"-628"0"0,0 0-51 0 0,0 0-249 0 0,0 0-372 0 0,5-2-205 0 0,-2 2-114 0 0,-1 0-1 0 0,1 0 1 0 0,-1-1 0 0 0,1 1-1 0 0,-1-1 1 0 0,1 0 0 0 0,-1 0-1 0 0,0 0 1 0 0,1 0 0 0 0,-1 0-1 0 0,0 0 1 0 0,0-1 0 0 0,0 1-1 0 0,1-1 1 0 0,-2 1 0 0 0,1-1-1 0 0,0 0 1 0 0,0 0 0 0 0,0 0-1 0 0,-1 0 1 0 0,1 0 0 0 0,-1 0-1 0 0,0-1 1 0 0,0 1 0 0 0,0 0-1 0 0,0-1 1 0 0,0 1 0 0 0,0 0-1 0 0,0-1 1 0 0,-1 1 0 0 0,1-1-1 0 0,-1 0 1 0 0,0 1 0 0 0,0-1-1 0 0,0 1 1 0 0,0-1 0 0 0,0 1-1 0 0,-1-1 1 0 0,1 1 0 0 0,-1-1-1 0 0,1 1 1 0 0,-1-1 0 0 0,0 1-1 0 0,0-1 1 0 0,0 1 0 0 0,0 0-1 0 0,-1 0 1 0 0,1-1 0 0 0,0 1-1 0 0,-1 0 1 0 0,0 0 0 0 0,1 0-1 0 0,-1 1 1 0 0,0-1 0 0 0,0 0-5 0 0,-2 0 2 0 0,1 0 0 0 0,-1 0 0 0 0,1 1 1 0 0,-1-1-1 0 0,0 1 0 0 0,0 0 0 0 0,0 0 0 0 0,1 0 1 0 0,-1 1-1 0 0,0-1 0 0 0,0 1 0 0 0,0 0 1 0 0,0 0-1 0 0,0 0 0 0 0,0 1 0 0 0,0-1 0 0 0,0 1 1 0 0,0 0-1 0 0,0 0 0 0 0,0 0 0 0 0,1 1 1 0 0,-1-1-1 0 0,0 1 0 0 0,1 0 0 0 0,0 0 0 0 0,-1 0 1 0 0,1 1-1 0 0,0-1 0 0 0,0 1 0 0 0,0-1 1 0 0,0 1-1 0 0,1 0 0 0 0,-1 0 0 0 0,1 1 0 0 0,-1-1 1 0 0,1 0-1 0 0,0 1 0 0 0,1-1 0 0 0,-1 1 1 0 0,1 0-1 0 0,-1-1 0 0 0,1 1 0 0 0,0 0 0 0 0,0 0 1 0 0,1 0-1 0 0,-1 0 0 0 0,1 0 0 0 0,0 4-2 0 0,1-7-17 0 0,-1 1 0 0 0,1 0-1 0 0,-1 0 1 0 0,1-1 0 0 0,0 1-1 0 0,0-1 1 0 0,0 1 0 0 0,0 0-1 0 0,0-1 1 0 0,0 0 0 0 0,0 1-1 0 0,0-1 1 0 0,1 0 0 0 0,-1 1-1 0 0,0-1 1 0 0,1 0 0 0 0,-1 0-1 0 0,1 0 1 0 0,0 0 0 0 0,-1 0-1 0 0,1-1 1 0 0,0 1 0 0 0,-1 0-1 0 0,1-1 1 0 0,0 0 0 0 0,0 1-1 0 0,-1-1 1 0 0,1 0 0 0 0,0 0-1 0 0,0 0 1 0 0,0 0 0 0 0,0 0-1 0 0,-1 0 1 0 0,1 0 0 0 0,0 0-1 0 0,0-1 18 0 0,43-2-6748 0 0,-33-1 48 0 0</inkml:trace>
  <inkml:trace contextRef="#ctx0" brushRef="#br0" timeOffset="2890.325">1304 199 14513 0 0,'0'0'1301'0'0,"5"8"-957"0"0,1-2-222 0 0,0 2 0 0 0,-1-1 1 0 0,0 1-1 0 0,-1 0 0 0 0,1 0 0 0 0,-2 0 0 0 0,1 0 0 0 0,-1 1 0 0 0,0-1 0 0 0,-1 1 1 0 0,0 0-1 0 0,0 0 0 0 0,-1 0 0 0 0,0 0 0 0 0,-1 0 0 0 0,0 0 0 0 0,0 0 0 0 0,-1 0 0 0 0,0 0 1 0 0,-1 0-1 0 0,0 0 0 0 0,0 0 0 0 0,-1-1 0 0 0,0 1 0 0 0,0-1 0 0 0,-1 1 0 0 0,0-1 1 0 0,-1 0-1 0 0,0-1 0 0 0,-2 3-122 0 0,-66 51-941 0 0,35-48-8916 0 0,31-13 1745 0 0</inkml:trace>
  <inkml:trace contextRef="#ctx0" brushRef="#br0" timeOffset="3109.051">1749 580 11357 0 0,'0'0'6897'0'0,"0"0"-6849"0"0,0 0-44 0 0,0 0-4 0 0,0 0 616 0 0,-36-4-208 0 0,16-2-264 0 0,-2 0-144 0 0,-1-2-8 0 0,-1 0 0 0 0,2 2-456 0 0,3-2-352 0 0,2 1-272 0 0,4 0-985 0 0,6-3-843 0 0,3 5-1836 0 0,8-8-2197 0 0</inkml:trace>
  <inkml:trace contextRef="#ctx0" brushRef="#br0" timeOffset="3359.028">1747 466 11549 0 0,'0'0'5065'0'0,"0"0"-4853"0"0,0 0-24 0 0,0 0-188 0 0,0 0 620 0 0,-43-9-148 0 0,16 0-336 0 0,-11-4-132 0 0,-8 0-4 0 0,-2-1-1128 0 0,4 2-693 0 0,1 2-987 0 0,14 2-2436 0 0,0-1-2001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59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10 3952 0 0,'0'0'4857'0'0,"0"0"-2888"0"0,0 0-1081 0 0,0 0 260 0 0,0 0 221 0 0,0 0-113 0 0,0 0-263 0 0,0 0-272 0 0,-16-9 824 0 0,23 9-1570 0 0,-1 0 1 0 0,1 1-1 0 0,0 0 0 0 0,-1 1 1 0 0,1 0-1 0 0,-1 0 1 0 0,0 0-1 0 0,1 0 1 0 0,-1 1-1 0 0,0 0 0 0 0,-1 1 1 0 0,1-1-1 0 0,-1 1 1 0 0,1 0-1 0 0,-1 0 1 0 0,0 1-1 0 0,0 0 0 0 0,-1-1 1 0 0,0 2-1 0 0,1-1 1 0 0,0 2 24 0 0,-5-5 11 0 0,0-1 1 0 0,-1 1-1 0 0,1-1 1 0 0,0 1 0 0 0,0-1-1 0 0,-1 1 1 0 0,1-1-1 0 0,-1 1 1 0 0,1-1 0 0 0,-1 1-1 0 0,0-1 1 0 0,1 1-1 0 0,-1-1 1 0 0,0 0-1 0 0,0 0 1 0 0,0 1 0 0 0,0-1-1 0 0,0 0 1 0 0,0 0-1 0 0,-1 0 1 0 0,1 0 0 0 0,0 0-1 0 0,0 0 1 0 0,-1-1-1 0 0,1 1 1 0 0,0 0-1 0 0,-1-1 1 0 0,1 1 0 0 0,-1 0-1 0 0,1-1 1 0 0,-1 0-1 0 0,1 1 1 0 0,-1-1 0 0 0,1 0-1 0 0,-1 0 1 0 0,0 0-1 0 0,1 0 1 0 0,-1 0-1 0 0,1 0 1 0 0,-1-1 0 0 0,1 1-1 0 0,-1 0 1 0 0,1-1-1 0 0,-2 0-11 0 0,-23 5-295 0 0,49 13-137 0 0,-22-16 420 0 0,6 2 19 0 0,-1 1 0 0 0,0 0 0 0 0,-1 0-1 0 0,1 0 1 0 0,0 0 0 0 0,-1 1 0 0 0,0 0 0 0 0,0 0 0 0 0,-1 1-1 0 0,0-1 1 0 0,1 1 0 0 0,-2 0 0 0 0,1 0 0 0 0,-1 0 0 0 0,0 0-1 0 0,0 1 1 0 0,-1 0 0 0 0,2 3-7 0 0,-8-7 74 0 0,1 1 0 0 0,0-1 0 0 0,-1 0 0 0 0,0 0 0 0 0,0 0 0 0 0,0-1 0 0 0,0 1 0 0 0,0-1 0 0 0,0 0 0 0 0,-1 0 0 0 0,1 0 0 0 0,-1-1 0 0 0,1 0 0 0 0,-1 0 0 0 0,0 0 0 0 0,1 0 0 0 0,-1-1 0 0 0,0 1 0 0 0,0-1 0 0 0,1 0 0 0 0,-1-1 0 0 0,0 1 0 0 0,0-1 0 0 0,1 0 0 0 0,-5-1-74 0 0,-2 1 40 0 0,7 1-143 0 0,-51-4 236 0 0,19-6-4050 0 0,33 6-1879 0 0,5-1-4142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59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0 238 16526 0 0,'0'0'1936'0'0,"0"0"-1884"0"0,0 0-52 0 0,0 0 576 0 0,0 0-280 0 0,0 0-296 0 0,0 0-24 0 0,0 0-172 0 0,0 0-200 0 0,0 0 4 0 0,4 12-440 0 0,-4-8-477 0 0,1-1-1419 0 0,2 0-2244 0 0,2-4-3417 0 0</inkml:trace>
  <inkml:trace contextRef="#ctx0" brushRef="#br0" timeOffset="281.637">164 26 6929 0 0,'0'0'5523'0'0,"0"0"-3972"0"0,0 0-1416 0 0,0 0-4 0 0,0 0 283 0 0,0 0-82 0 0,7-4-204 0 0,-2 1-106 0 0,-1 0-1 0 0,1 1 1 0 0,0 0-1 0 0,0-1 0 0 0,0 2 1 0 0,1-1-1 0 0,-1 0 0 0 0,0 1 1 0 0,0 0-1 0 0,1 1 1 0 0,-1-1-1 0 0,1 1 0 0 0,-1 0 1 0 0,1 0-1 0 0,-1 0 0 0 0,0 1 1 0 0,1 0-1 0 0,-1 0 1 0 0,0 0-1 0 0,1 1 0 0 0,-1 0 1 0 0,0 0-1 0 0,0 0 1 0 0,0 1-1 0 0,-1-1 0 0 0,1 1 1 0 0,-1 0-1 0 0,1 1 0 0 0,-1-1 1 0 0,0 1-1 0 0,0 0 1 0 0,0 0-1 0 0,-1 0 0 0 0,0 0 1 0 0,1 1-1 0 0,-1-1 0 0 0,-1 1 1 0 0,1 0-1 0 0,-1 0 1 0 0,0 0-1 0 0,0 0 0 0 0,0 0 1 0 0,-1 0-1 0 0,1 4-21 0 0,-33 130 2991 0 0,6-72-2668 0 0,24-17-552 0 0,11-38-2839 0 0,7-7-4340 0 0,-4-6-1165 0 0</inkml:trace>
  <inkml:trace contextRef="#ctx0" brushRef="#br0" timeOffset="555.766">469 277 14841 0 0,'0'0'2221'0'0,"0"0"-2121"0"0,0 0 188 0 0,-40-10 440 0 0,25 5-368 0 0,-4 0-360 0 0,-2-1-12 0 0,0 3-432 0 0,-2 0-564 0 0,2 2-497 0 0,3-1-811 0 0,2 2-1644 0 0,4-1-2313 0 0</inkml:trace>
  <inkml:trace contextRef="#ctx0" brushRef="#br0" timeOffset="805.755">689 110 13061 0 0,'0'0'1671'0'0,"0"0"-1263"0"0,0 0-241 0 0,0 0 8 0 0,0 0 24 0 0,0 0-239 0 0,0 0-80 0 0,-3 5 34 0 0,1-2 136 0 0,1-1-1 0 0,0 1 1 0 0,0 0-1 0 0,0 0 1 0 0,0 0-1 0 0,0-1 0 0 0,1 1 1 0 0,-1 0-1 0 0,1 0 1 0 0,0 0-1 0 0,0 0 1 0 0,0 0-1 0 0,0 0 0 0 0,0 0 1 0 0,1 0-1 0 0,-1 0 1 0 0,1 0-1 0 0,0 0 1 0 0,0 0-1 0 0,0 0 0 0 0,0-1 1 0 0,0 1-1 0 0,1 0 1 0 0,0-1-1 0 0,-1 1 1 0 0,1-1-1 0 0,0 0 0 0 0,0 1 1 0 0,0-1-50 0 0,17 26 513 0 0,-14-23-467 0 0,-1 0 0 0 0,1 0 0 0 0,-1 1 0 0 0,-1-1-1 0 0,1 1 1 0 0,-1 0 0 0 0,0 0 0 0 0,0 0 0 0 0,0 0 0 0 0,-1 1-1 0 0,0-1 1 0 0,0 1 0 0 0,-1-1 0 0 0,0 1 0 0 0,0-1-1 0 0,-1 1 1 0 0,1 0 0 0 0,-1 0 0 0 0,-1-1 0 0 0,1 1-1 0 0,-2 1-45 0 0,0-5 47 0 0,0 0-1 0 0,-1 0 0 0 0,0 0 0 0 0,1-1 0 0 0,-1 1 1 0 0,0-1-1 0 0,0 0 0 0 0,0 0 0 0 0,0 0 1 0 0,-1 0-1 0 0,1-1 0 0 0,-1 1 0 0 0,1-1 1 0 0,-1 0-1 0 0,1 0 0 0 0,-1 0 0 0 0,0 0 0 0 0,1-1 1 0 0,-1 1-1 0 0,0-1 0 0 0,0 0 0 0 0,1 0 1 0 0,-1-1-47 0 0,-25-7-2552 0 0,12-14-4272 0 0,13 4-2204 0 0</inkml:trace>
  <inkml:trace contextRef="#ctx0" brushRef="#br0" timeOffset="1057.359">912 138 17198 0 0,'0'0'1224'0'0,"0"0"-1224"0"0,0 0 0 0 0,-46-11 628 0 0,21 2-360 0 0,-7-1-268 0 0,-10 1-532 0 0,-7-1-652 0 0,4 2-669 0 0,9 4-1151 0 0,15 1-1992 0 0,4-4-2753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3:57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786 87 2936 0 0,'0'0'4308'0'0,"0"0"-2286"0"0,0 0-1474 0 0,0 0-48 0 0,0 0 190 0 0,0 0-24 0 0,-8 5-321 0 0,-112 36 208 0 0,100-41-487 0 0,-1-1-1 0 0,1-1 0 0 0,0-1 1 0 0,0 0-1 0 0,0-2 0 0 0,1 0 0 0 0,-1-2 1 0 0,1 0-1 0 0,1 0 0 0 0,-18-11-65 0 0,-8 51 288 0 0,28-31-101 0 0,0-1 1 0 0,0 0-1 0 0,0-1 1 0 0,0-1 0 0 0,1-1-1 0 0,-1 0 1 0 0,0-1-1 0 0,1-1 1 0 0,-1 0 0 0 0,1-1-1 0 0,0-1 1 0 0,0 0-1 0 0,1-1 1 0 0,-5-4-188 0 0,-51-17-186 0 0,53 23-321 0 0,-11-5-1109 0 0,10 1-2670 0 0,6 0-3722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54:43.078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1530 3675 10777 0 0,'0'0'876'0'0,"0"0"-876"0"0,0 0-40 0 0,0 0 40 0 0,0 0 384 0 0,0 0 372 0 0,0 0 176 0 0,0 0-208 0 0,-50 4-280 0 0,27-3-132 0 0,0-1-84 0 0,0 0-112 0 0,0 0-104 0 0,2 0-12 0 0,3-1-280 0 0,-1-2-1172 0 0,9 0-1484 0 0,2-4-4365 0 0</inkml:trace>
  <inkml:trace contextRef="#ctx0" brushRef="#br0" timeOffset="245.588">1522 3599 10289 0 0,'0'0'4224'0'0,"0"0"-4224"0"0,0 0-24 0 0,0 0 24 0 0,-37-1 316 0 0,18-1-112 0 0,-3 2-140 0 0,-6-1-64 0 0,3 0-668 0 0,1-1-1024 0 0,7 2-2700 0 0,0-5-3237 0 0</inkml:trace>
  <inkml:trace contextRef="#ctx0" brushRef="#br0" timeOffset="558.055">1694 3484 13093 0 0,'0'0'1160'0'0,"0"0"-1351"0"0,0 6 453 0 0,-2-2-214 0 0,1 0 0 0 0,0 0 0 0 0,0-1 0 0 0,0 1 0 0 0,0 0 0 0 0,1 0 0 0 0,-1 0 0 0 0,1 0 0 0 0,0 0 0 0 0,1 0 0 0 0,-1 0 0 0 0,1 0 0 0 0,-1-1 0 0 0,1 1 0 0 0,0 0 0 0 0,0 0 0 0 0,1-1 0 0 0,-1 1 0 0 0,1 0 0 0 0,0-1 0 0 0,0 0 0 0 0,0 1 0 0 0,0-1 0 0 0,1 0 0 0 0,-1 0 0 0 0,1 0 0 0 0,0 0 0 0 0,0-1 0 0 0,0 1 0 0 0,0-1 0 0 0,0 0 0 0 0,0 0 0 0 0,1 0 0 0 0,-1 0 0 0 0,1 0 0 0 0,0-1 0 0 0,-1 1 0 0 0,1-1 0 0 0,0 0 0 0 0,0 0 0 0 0,0-1 0 0 0,-1 1 0 0 0,1-1 0 0 0,0 0 0 0 0,0 0 0 0 0,0 0 0 0 0,0 0 0 0 0,0-1 0 0 0,0 0 0 0 0,3 0-48 0 0,56-66 259 0 0,-52 108 579 0 0,-1 137 1047 0 0,-11-173-1898 0 0,1 0 0 0 0,-1-1 0 0 0,0 1-1 0 0,0-1 1 0 0,-1 1 0 0 0,0-1 0 0 0,1 0-1 0 0,-1 0 1 0 0,-1 1 0 0 0,1-1 0 0 0,0-1-1 0 0,-1 1 1 0 0,0 0 0 0 0,0-1 0 0 0,0 1-1 0 0,-1-1 1 0 0,1 0 0 0 0,-1 0-1 0 0,1 0 1 0 0,-1-1 0 0 0,0 1 0 0 0,0-1-1 0 0,0 0 1 0 0,-1 0 0 0 0,1 0 0 0 0,0-1-1 0 0,-1 1 1 0 0,1-1 0 0 0,-1 0 0 0 0,1 0-1 0 0,-1-1 1 0 0,0 0 0 0 0,1 1 0 0 0,-1-2-1 0 0,0 1 1 0 0,-2-1 13 0 0,-38-13-2251 0 0,20-8-5637 0 0,13 3-950 0 0</inkml:trace>
  <inkml:trace contextRef="#ctx0" brushRef="#br0" timeOffset="761.153">2285 3829 11025 0 0,'0'0'3932'0'0,"0"0"-3868"0"0,0 0 36 0 0,0 0 140 0 0,0 0 312 0 0,0 0-35 0 0,-40-3-217 0 0,19-1-244 0 0,0-2-56 0 0,0-1-1257 0 0,1-1-907 0 0,7 1-2856 0 0,2-7-3325 0 0</inkml:trace>
  <inkml:trace contextRef="#ctx0" brushRef="#br0" timeOffset="933.016">2321 3706 3252 0 0,'0'0'11805'0'0,"0"0"-11025"0"0,0 0-780 0 0,0 0 0 0 0,0 0 152 0 0,-35 3 204 0 0,10-4-171 0 0,-7-1-185 0 0,1-1-1269 0 0,7 1-1475 0 0,-12-5-5101 0 0</inkml:trace>
  <inkml:trace contextRef="#ctx0" brushRef="#br0" timeOffset="-1365.862">189 3486 4620 0 0,'0'0'1323'0'0,"0"0"1713"0"0,0 0-2087 0 0,0 0-781 0 0,0 0 70 0 0,0 0 70 0 0,0 0 220 0 0,18 19 1215 0 0,-11-17-1476 0 0,0 0 0 0 0,0-1 0 0 0,0 0 0 0 0,0 0 0 0 0,0 0-1 0 0,0-1 1 0 0,0 0 0 0 0,0-1 0 0 0,1 1 0 0 0,-1-2 0 0 0,0 1 0 0 0,0-1 0 0 0,0 0 0 0 0,-1 0-1 0 0,1 0 1 0 0,5-4-267 0 0,-9 5 19 0 0,0 0 0 0 0,-1-1-1 0 0,1 1 1 0 0,-1-1-1 0 0,0 0 1 0 0,0 1 0 0 0,1-1-1 0 0,-1 0 1 0 0,0 0 0 0 0,-1 0-1 0 0,1-1 1 0 0,0 1-1 0 0,-1 0 1 0 0,1-1 0 0 0,-1 1-1 0 0,1-1 1 0 0,-1 0 0 0 0,0 1-1 0 0,0-1 1 0 0,-1 0 0 0 0,1 1-1 0 0,0-1 1 0 0,-1 0-1 0 0,0 0 1 0 0,0 0 0 0 0,1 0-1 0 0,-2 1 1 0 0,1-1 0 0 0,0 0-1 0 0,-1 0 1 0 0,1 0-1 0 0,-1 0 1 0 0,0 1 0 0 0,0-1-1 0 0,0 0 1 0 0,0 1 0 0 0,0-1-1 0 0,0 1 1 0 0,-1-1-1 0 0,0 1 1 0 0,1 0 0 0 0,-1-1-19 0 0,-4-6-57 0 0,0 0 1 0 0,-1 0 0 0 0,0 1 0 0 0,0 0 0 0 0,-1 1 0 0 0,0-1-1 0 0,0 1 1 0 0,-1 1 0 0 0,0 0 0 0 0,0 0 0 0 0,0 0 0 0 0,-3 0 56 0 0,-4 69-167 0 0,-4 163 1727 0 0,14-172-1667 0 0,13-41-2742 0 0,9-9-4089 0 0,-9-6 1367 0 0</inkml:trace>
  <inkml:trace contextRef="#ctx0" brushRef="#br0" timeOffset="-1115.887">340 3588 7857 0 0,'0'0'2396'0'0,"0"0"-1068"0"0,0 0-444 0 0,0 0-448 0 0,0 0 212 0 0,0 0 468 0 0,-40 6-156 0 0,19-2-508 0 0,-1-1-312 0 0,0 0-128 0 0,0 0-12 0 0,5-2-1120 0 0,1-1-1216 0 0,7 0-3712 0 0</inkml:trace>
  <inkml:trace contextRef="#ctx0" brushRef="#br0" timeOffset="-849.764">501 3422 11909 0 0,'0'0'1428'0'0,"0"0"-1059"0"0,0 0-282 0 0,0 0 249 0 0,0 0 294 0 0,-4 7 230 0 0,4-6-850 0 0,-43 112 2433 0 0,42-110-2488 0 0,-1 1 0 0 0,1 0-1 0 0,0 0 1 0 0,1 0-1 0 0,-1 0 1 0 0,0 0-1 0 0,1-1 1 0 0,0 1-1 0 0,0 0 1 0 0,0 0-1 0 0,1 0 1 0 0,-1 0-1 0 0,1 0 1 0 0,0 0-1 0 0,0 0 1 0 0,0-1-1 0 0,1 1 1 0 0,-1 0 0 0 0,1-1-1 0 0,0 1 1 0 0,0-1-1 0 0,0 0 1 0 0,0 1-1 0 0,1-1 1 0 0,-1 0-1 0 0,1 0 1 0 0,0-1-1 0 0,0 1 1 0 0,0-1-1 0 0,0 1 1 0 0,1 0 45 0 0,20 0-5596 0 0,-16-3-419 0 0</inkml:trace>
  <inkml:trace contextRef="#ctx0" brushRef="#br0" timeOffset="-584.168">619 3535 10317 0 0,'0'0'1160'0'0,"0"0"-612"0"0,0 0 133 0 0,0 0 222 0 0,0 0-312 0 0,0 0-296 0 0,6 0-177 0 0,-3-1-72 0 0,0 0 0 0 0,0 1 0 0 0,0 0 0 0 0,1-1 0 0 0,-1 1 1 0 0,0 0-1 0 0,0 1 0 0 0,0-1 0 0 0,1 1 0 0 0,-1-1 0 0 0,0 1 0 0 0,0 0 1 0 0,0 0-1 0 0,0 0 0 0 0,0 1 0 0 0,0-1 0 0 0,-1 1 0 0 0,1-1 1 0 0,0 1-1 0 0,-1 0 0 0 0,1 0 0 0 0,-1 0 0 0 0,0 1 0 0 0,1-1 0 0 0,-1 0 1 0 0,0 1-1 0 0,-1 0 0 0 0,1-1 0 0 0,0 1 0 0 0,-1 0 0 0 0,1 0 1 0 0,-1 0-1 0 0,0 0 0 0 0,0 0 0 0 0,0 0 0 0 0,0 0 0 0 0,-1 0 0 0 0,1 0 1 0 0,-1 0-1 0 0,0 1 0 0 0,0-1 0 0 0,0 0 0 0 0,0 0 0 0 0,-1 0 1 0 0,1 1-1 0 0,-1-1 0 0 0,0 0 0 0 0,0 0 0 0 0,0 0 0 0 0,0 0 0 0 0,0 0 1 0 0,-1 0-1 0 0,1-1 0 0 0,-3 3-46 0 0,4-4-343 0 0,-19 16 116 0 0,13-13-2680 0 0,3-3-3648 0 0,3-4-518 0 0</inkml:trace>
  <inkml:trace contextRef="#ctx0" brushRef="#br0" timeOffset="-583.168">808 3517 10165 0 0,'0'0'1345'0'0,"0"0"-911"0"0,0 0-144 0 0,0 0 356 0 0,0 0 143 0 0,0 0 17 0 0,-6 7-10 0 0,-29 69 650 0 0,34-74-1449 0 0,1 0 0 0 0,0 0 0 0 0,-1 1 0 0 0,1-1-1 0 0,0 0 1 0 0,0 0 0 0 0,0 0 0 0 0,0 0 0 0 0,0 0 0 0 0,1 0 0 0 0,-1 0 0 0 0,1 0 0 0 0,-1 0 0 0 0,1 0-1 0 0,0 0 1 0 0,0 0 0 0 0,0 0 0 0 0,0 0 0 0 0,0 0 0 0 0,0-1 0 0 0,0 1 0 0 0,1 0 0 0 0,-1-1 0 0 0,0 1-1 0 0,1-1 1 0 0,0 0 0 0 0,-1 1 0 0 0,1-1 0 0 0,0 0 0 0 0,0 0 0 0 0,-1 0 0 0 0,1 0 0 0 0,0 0 0 0 0,0-1-1 0 0,0 1 1 0 0,0 0 0 0 0,0-1 0 0 0,0 1 0 0 0,0-1 0 0 0,0 0 0 0 0,1 0 0 0 0,-1 0 0 0 0,0 0 0 0 0,0 0 0 0 0,1-1 3 0 0,33-4-6712 0 0,-26 0 510 0 0</inkml:trace>
  <inkml:trace contextRef="#ctx0" brushRef="#br0" timeOffset="-318.57">956 3489 9169 0 0,'0'0'4486'0'0,"4"6"-3378"0"0,-1-2-952 0 0,0 1-1 0 0,0-1 0 0 0,-1 1 0 0 0,1 0 0 0 0,-1 0 0 0 0,0 0 1 0 0,-1 0-1 0 0,1 0 0 0 0,-1 0 0 0 0,0 0 0 0 0,0 1 1 0 0,-1-1-1 0 0,0 0 0 0 0,0 1 0 0 0,0-1 0 0 0,0 1 0 0 0,-1-1 1 0 0,0 0-1 0 0,0 0 0 0 0,0 1 0 0 0,-1-1 0 0 0,0 0 1 0 0,0 0-1 0 0,0 0 0 0 0,0-1 0 0 0,-1 1 0 0 0,0 0 0 0 0,-3 3-155 0 0,-66 64-36 0 0,36-55-8442 0 0,28-16-1704 0 0</inkml:trace>
  <inkml:trace contextRef="#ctx0" brushRef="#br0" timeOffset="2698.675">2661 3731 3868 0 0,'0'0'5232'0'0,"0"0"-4053"0"0,0 0-976 0 0,0 0 250 0 0,0 0 320 0 0,0 0 49 0 0,0 0-32 0 0,0 0-105 0 0,0 0-153 0 0,7 3-79 0 0,-3-1-402 0 0,0 0 1 0 0,0 0-1 0 0,0-1 0 0 0,0 0 0 0 0,0 0 0 0 0,0 0 1 0 0,1 0-1 0 0,-1-1 0 0 0,0 0 0 0 0,0 0 1 0 0,1 0-1 0 0,-1 0 0 0 0,0 0 0 0 0,0-1 1 0 0,1 0-1 0 0,-1 0 0 0 0,0 0 0 0 0,0-1 1 0 0,0 1-1 0 0,0-1 0 0 0,0 0 0 0 0,-1 0 1 0 0,1 0-1 0 0,-1 0 0 0 0,1-1 0 0 0,-1 0 1 0 0,2-1-53 0 0,0 0-16 0 0,1-1 0 0 0,-1 0 0 0 0,0-1-1 0 0,-1 1 1 0 0,1-1 0 0 0,-1 0-1 0 0,0 0 1 0 0,-1 0 0 0 0,1 0-1 0 0,-1-1 1 0 0,0 0 0 0 0,-1 1-1 0 0,0-1 1 0 0,0 0 0 0 0,0 0-1 0 0,-1 0 1 0 0,0-1 0 0 0,0 1-1 0 0,-1 0 1 0 0,0 0 0 0 0,0 0 0 0 0,-1-1-1 0 0,0 1 1 0 0,0 0 0 0 0,-1 0-1 0 0,1 0 1 0 0,-2 0 0 0 0,1 1-1 0 0,-1-1 1 0 0,0 0 0 0 0,0 1-1 0 0,-1 0 1 0 0,0 0 0 0 0,0 0-1 0 0,0 0 1 0 0,-1 0 0 0 0,0 0 17 0 0,4 6-15 0 0,0-1-1 0 0,0 0 1 0 0,1 0 0 0 0,-1 1 0 0 0,0-1-1 0 0,0 1 1 0 0,0-1 0 0 0,0 1 0 0 0,0-1 0 0 0,0 1-1 0 0,0 0 1 0 0,0-1 0 0 0,0 1 0 0 0,0 0 0 0 0,0 0-1 0 0,0-1 1 0 0,0 1 0 0 0,0 0 0 0 0,0 0-1 0 0,0 1 1 0 0,0-1 0 0 0,-1 0 0 0 0,1 0 0 0 0,0 0-1 0 0,0 1 1 0 0,0-1 0 0 0,0 0 0 0 0,0 1-1 0 0,0-1 1 0 0,0 1 0 0 0,1-1 0 0 0,-1 1 0 0 0,0-1-1 0 0,0 1 1 0 0,0 0 0 0 0,0 0 0 0 0,1-1-1 0 0,-1 1 1 0 0,0 0 0 0 0,1 0 0 0 0,-1 0 0 0 0,1 0-1 0 0,-1 0 1 0 0,1 0 0 0 0,-1 0 0 0 0,1 0 0 0 0,-1 0-1 0 0,1 0 1 0 0,0 0 0 0 0,0 0 0 0 0,0 0-1 0 0,-1 0 1 0 0,1 1 15 0 0,-17 67 943 0 0,16-61-823 0 0,-3 4-32 0 0,1 0-1 0 0,0 0 1 0 0,1 1-1 0 0,0 0 0 0 0,1-1 1 0 0,1 1-1 0 0,-1 0 0 0 0,2 0 1 0 0,0-1-1 0 0,1 1 1 0 0,0-1-1 0 0,1 1 0 0 0,0-1 1 0 0,1 0-1 0 0,0 0 0 0 0,1 0 1 0 0,0 0-1 0 0,1-1 1 0 0,3 4-88 0 0,-8-14 4 0 0,1 1 1 0 0,0-1-1 0 0,0 0 1 0 0,1 1-1 0 0,-1-1 1 0 0,0 0-1 0 0,0 0 1 0 0,0 0-1 0 0,1-1 0 0 0,-1 1 1 0 0,1 0-1 0 0,-1-1 1 0 0,0 0-1 0 0,1 1 1 0 0,-1-1-1 0 0,1 0 1 0 0,-1 0-1 0 0,1-1 1 0 0,-1 1-1 0 0,0 0 1 0 0,1-1-1 0 0,-1 1 1 0 0,0-1-1 0 0,1 0 1 0 0,-1 0-1 0 0,0 0 1 0 0,0 0-1 0 0,0 0 1 0 0,1-1-1 0 0,-1 1 1 0 0,-1 0-1 0 0,1-1 1 0 0,0 0-1 0 0,0 1 1 0 0,0-1-1 0 0,-1 0 1 0 0,1 0-1 0 0,-1 0 1 0 0,0 0-1 0 0,1 0 1 0 0,-1 0-1 0 0,0 0 1 0 0,0-1-1 0 0,0 1 0 0 0,-1 0 1 0 0,1-1-1 0 0,-1 1 1 0 0,1 0-1 0 0,-1-1 1 0 0,0 1-1 0 0,1-3-4 0 0,30-41-626 0 0,-28 46 643 0 0,0 0 0 0 0,1-1 0 0 0,-1 1 0 0 0,0 1 0 0 0,0-1 0 0 0,0 0 1 0 0,0 1-1 0 0,0 0 0 0 0,0-1 0 0 0,0 1 0 0 0,0 0 0 0 0,0 1 1 0 0,0-1-1 0 0,-1 0 0 0 0,1 1 0 0 0,0 0 0 0 0,-1-1 0 0 0,1 1 0 0 0,-1 0 1 0 0,0 1-1 0 0,1-1 0 0 0,-1 0 0 0 0,0 0 0 0 0,-1 1 0 0 0,1-1 1 0 0,0 1-1 0 0,-1 0 0 0 0,1 0 0 0 0,-1-1 0 0 0,0 1 0 0 0,0 0 0 0 0,0 0 1 0 0,0 0-1 0 0,0 0 0 0 0,-1 0 0 0 0,1 0 0 0 0,-1 2-17 0 0,12 18 306 0 0,30-73-679 0 0,-42 48 383 0 0,1 1 0 0 0,-1-1 0 0 0,1 1-1 0 0,0-1 1 0 0,-1 1 0 0 0,1-1 0 0 0,0 1 0 0 0,0-1 0 0 0,0 1 0 0 0,0 0 0 0 0,0-1-1 0 0,0 1 1 0 0,1 0 0 0 0,-1 0 0 0 0,0 0 0 0 0,0 0 0 0 0,1 0 0 0 0,-1 0-1 0 0,1 0 1 0 0,-1 1 0 0 0,1-1 0 0 0,-1 1 0 0 0,1-1 0 0 0,0 1 0 0 0,-1-1 0 0 0,1 1-1 0 0,0 0 1 0 0,-1-1 0 0 0,1 1 0 0 0,0 0 0 0 0,-1 0 0 0 0,1 0 0 0 0,0 1-1 0 0,-1-1 1 0 0,1 0 0 0 0,-1 1 0 0 0,1-1 0 0 0,0 1 0 0 0,-1-1 0 0 0,1 1 0 0 0,-1 0-1 0 0,1 0 1 0 0,-1-1 0 0 0,0 1 0 0 0,1 0 0 0 0,-1 0 0 0 0,0 1 0 0 0,0-1-1 0 0,1 0 1 0 0,-1 0 0 0 0,0 1 0 0 0,0-1 0 0 0,0 0 0 0 0,0 1 0 0 0,-1-1 0 0 0,1 1-1 0 0,0-1 1 0 0,-1 1 0 0 0,1-1 0 0 0,0 2-10 0 0,6 78-1203 0 0,-5-77-4641 0 0,0-3 449 0 0</inkml:trace>
  <inkml:trace contextRef="#ctx0" brushRef="#br0" timeOffset="5607.067">2075 4675 15497 0 0,'0'0'1309'0'0,"0"0"-921"0"0,7 0-310 0 0,29 7 54 0 0,-35-3-56 0 0,-1 0-1 0 0,1 1 1 0 0,-1-1-1 0 0,0 1 1 0 0,0-1-1 0 0,-1 1 1 0 0,1-1-1 0 0,-1 0 1 0 0,0 1 0 0 0,0-1-1 0 0,0 0 1 0 0,-1 0-1 0 0,1 1 1 0 0,-1-1-1 0 0,0 0 1 0 0,0-1-1 0 0,-1 1 1 0 0,1 0-1 0 0,-1-1 1 0 0,0 1-76 0 0,2-3 11 0 0,-55 72 102 0 0,25-47-3823 0 0,18-18-2342 0 0</inkml:trace>
  <inkml:trace contextRef="#ctx0" brushRef="#br0" timeOffset="5763.301">2067 5039 18626 0 0,'0'0'1304'0'0,"0"0"-1304"0"0,0 0-252 0 0,0 0 252 0 0,0 0 0 0 0,0 0-760 0 0,0 0-2049 0 0,0 0-10832 0 0</inkml:trace>
  <inkml:trace contextRef="#ctx0" brushRef="#br0" timeOffset="4794.652">890 4811 3068 0 0,'0'0'8324'0'0,"0"0"-6063"0"0,0 0-1941 0 0,0 0-219 0 0,0 0-193 0 0,0 0-50 0 0,7-2 39 0 0,-2 1 176 0 0,0 0-1 0 0,0 0 0 0 0,0 1 1 0 0,-1 0-1 0 0,1 0 0 0 0,0 0 1 0 0,0 1-1 0 0,0-1 0 0 0,0 1 1 0 0,-1 0-1 0 0,1 1 0 0 0,0-1 1 0 0,-1 1-1 0 0,1 0 1 0 0,-1 0-1 0 0,0 0 0 0 0,0 1 1 0 0,0-1-1 0 0,0 1 0 0 0,0 0 1 0 0,0 0-1 0 0,-1 1 0 0 0,1-1 1 0 0,-1 1-1 0 0,0-1 0 0 0,0 1 1 0 0,0 0-1 0 0,-1 0 0 0 0,1 2-72 0 0,-3-3 34 0 0,0 0-1 0 0,0 0 1 0 0,0 0-1 0 0,0 0 0 0 0,-1 0 1 0 0,1 0-1 0 0,-1 0 1 0 0,0 0-1 0 0,0 0 0 0 0,0-1 1 0 0,0 1-1 0 0,-1 0 0 0 0,1 0 1 0 0,-1-1-1 0 0,0 1 1 0 0,1-1-1 0 0,-1 0 0 0 0,0 1 1 0 0,-1-1-1 0 0,1 0 1 0 0,0 0-1 0 0,0 0 0 0 0,-1 0 1 0 0,0-1-1 0 0,1 1 1 0 0,-1-1-1 0 0,0 1 0 0 0,1-1 1 0 0,-1 0-1 0 0,0 0 0 0 0,0 0 1 0 0,0-1-1 0 0,-2 1-33 0 0,-37 3-7470 0 0,34-9-93 0 0</inkml:trace>
  <inkml:trace contextRef="#ctx0" brushRef="#br0" timeOffset="5044.624">1080 4782 12913 0 0,'0'0'765'0'0,"0"0"-472"0"0,0 0 108 0 0,-5 7 386 0 0,-5 5-328 0 0,6-8-346 0 0,-1 1 0 0 0,1-1 1 0 0,0 1-1 0 0,0 0 0 0 0,0 0 0 0 0,1 0 0 0 0,0 1 0 0 0,0-1 0 0 0,0 1 0 0 0,0 0 0 0 0,1 0 0 0 0,0-1 0 0 0,1 2 0 0 0,-1-1 0 0 0,1 0 0 0 0,0 0 0 0 0,0 0 0 0 0,1 0 0 0 0,0 5-113 0 0,63 12-1105 0 0,-17-34-6304 0 0,-25-3 105 0 0</inkml:trace>
  <inkml:trace contextRef="#ctx0" brushRef="#br0" timeOffset="5278.976">1302 4743 13509 0 0,'0'0'2024'0'0,"0"0"-1824"0"0,19 44 200 0 0,-15-25 317 0 0,0 1-129 0 0,-4-1-204 0 0,0 2-40 0 0,-8-1-96 0 0,0 0-64 0 0,-1 1-36 0 0,-4-1-24 0 0,-2-2 0 0 0,-2-1-124 0 0,1-3-420 0 0,0-5-732 0 0,5-3-1405 0 0,0-8-4911 0 0</inkml:trace>
  <inkml:trace contextRef="#ctx0" brushRef="#br0" timeOffset="5279.976">1727 4926 928 0 0,'0'0'15762'0'0,"0"0"-14422"0"0,0 0-1340 0 0,0 0 12 0 0,0 0-12 0 0,0 0 176 0 0,-46 4-116 0 0,26-4-60 0 0,1 0-540 0 0,0 0-356 0 0,0 0-613 0 0,6-3-1283 0 0,2-1-2892 0 0,6-8-1173 0 0</inkml:trace>
  <inkml:trace contextRef="#ctx0" brushRef="#br0" timeOffset="5450.832">1764 4833 12853 0 0,'0'0'1944'0'0,"0"0"-1516"0"0,0 0 100 0 0,0 0-188 0 0,0 0-172 0 0,0 0-156 0 0,-50-10 213 0 0,27 10-225 0 0,1-1-8 0 0,-2 1-1025 0 0,2-3-955 0 0,7 1-2984 0 0,-1-6-3525 0 0</inkml:trace>
  <inkml:trace contextRef="#ctx0" brushRef="#br0" timeOffset="3945.548">255 4724 1472 0 0,'0'0'423'0'0,"0"0"-80"0"0,0 0 544 0 0,0 0-85 0 0,0 0-71 0 0,0 0 198 0 0,0 0 219 0 0,0 0 30 0 0,19 24 3315 0 0,-12-21-4293 0 0,0-1 0 0 0,0 1-1 0 0,0-1 1 0 0,0 0 0 0 0,1-1 0 0 0,-1 0 0 0 0,0 0 0 0 0,1 0 0 0 0,-1-1-1 0 0,1 0 1 0 0,-1-1 0 0 0,0 1 0 0 0,1-1 0 0 0,-1-1 0 0 0,0 0 0 0 0,0 0-1 0 0,0 0 1 0 0,0-1 0 0 0,0 0 0 0 0,0 0 0 0 0,-1 0 0 0 0,1-1 0 0 0,-1 0-1 0 0,0-1 1 0 0,4-2-200 0 0,-9 5-2 0 0,0 1-1 0 0,0-1 1 0 0,-1 1-1 0 0,1-1 1 0 0,0 1-1 0 0,-1-1 1 0 0,1 0-1 0 0,-1 1 1 0 0,1-1-1 0 0,-1 0 1 0 0,0 0-1 0 0,1 1 1 0 0,-1-1-1 0 0,0 0 1 0 0,0 1-1 0 0,0-1 1 0 0,-1 0-1 0 0,1 0 1 0 0,0 1-1 0 0,-1-1 0 0 0,1 0 1 0 0,-1 1-1 0 0,1-1 1 0 0,-1 0-1 0 0,0 1 1 0 0,0-1-1 0 0,0 1 1 0 0,1-1-1 0 0,-2 1 1 0 0,1 0-1 0 0,0-1 1 0 0,0 1-1 0 0,0 0 1 0 0,-1 0-1 0 0,1 0 1 0 0,0 0-1 0 0,-1 0 1 0 0,1 0-1 0 0,-1 0 1 0 0,1 0-1 0 0,-1 0 3 0 0,-67-34-553 0 0,68 34 549 0 0,0-1-1 0 0,-1 1 0 0 0,1-1 1 0 0,-1 1-1 0 0,1 0 1 0 0,-1-1-1 0 0,1 1 1 0 0,-1 0-1 0 0,0 0 0 0 0,0 0 1 0 0,0 0-1 0 0,1 1 1 0 0,-1-1-1 0 0,0 0 1 0 0,0 1-1 0 0,0 0 0 0 0,0-1 1 0 0,0 1-1 0 0,0 0 1 0 0,0 0-1 0 0,0 0 1 0 0,0 0-1 0 0,0 0 0 0 0,0 0 1 0 0,0 1-1 0 0,0-1 1 0 0,0 1-1 0 0,0-1 0 0 0,0 1 1 0 0,0 0-1 0 0,0 0 1 0 0,0 0-1 0 0,1 0 1 0 0,-1 0-1 0 0,0 0 0 0 0,1 0 1 0 0,-1 1-1 0 0,1-1 1 0 0,-1 0-1 0 0,1 1 1 0 0,0-1-1 0 0,-1 1 0 0 0,1 0 1 0 0,0-1-1 0 0,0 1 1 0 0,0 0-1 0 0,0 0 1 0 0,1 0-1 0 0,-1 0 0 0 0,0 0 1 0 0,1 0-1 0 0,0 0 1 0 0,-1 0-1 0 0,1 0 1 0 0,0 0-1 0 0,0 0 0 0 0,0 0 1 0 0,0 0-1 0 0,0 1 5 0 0,20 229 1982 0 0,-20-226-2264 0 0,4 41 898 0 0,10-24-5057 0 0,-9-23-584 0 0,5-3-2869 0 0</inkml:trace>
  <inkml:trace contextRef="#ctx0" brushRef="#br0" timeOffset="4179.902">451 4857 10165 0 0,'0'0'5128'0'0,"0"0"-5004"0"0,0 0-124 0 0,0 0 0 0 0,-36-4 116 0 0,15 5-4 0 0,0 1-60 0 0,-4 0-44 0 0,1 0-8 0 0,0-1-1120 0 0,3-1-1160 0 0,8 0-3772 0 0</inkml:trace>
  <inkml:trace contextRef="#ctx0" brushRef="#br0" timeOffset="4346.916">684 4505 8053 0 0,'0'0'6476'0'0,"0"0"-6476"0"0,0 0-292 0 0,0 0 292 0 0,0 0 504 0 0,-32 35-136 0 0,16-23-180 0 0,0 1-176 0 0,2 1-12 0 0,-1 0-768 0 0,1-1-1156 0 0,7-4-3212 0 0,-1-1-2345 0 0</inkml:trace>
  <inkml:trace contextRef="#ctx0" brushRef="#br0" timeOffset="4529.053">760 4655 10677 0 0,'0'0'2442'0'0,"0"0"-1577"0"0,0 0-614 0 0,0 0-4 0 0,0 0 106 0 0,0 0 188 0 0,-4 7 222 0 0,4-6-769 0 0,-51 136 2493 0 0,56-64-3527 0 0,53-30-6425 0 0,-43-42 918 0 0</inkml:trace>
  <inkml:trace contextRef="#ctx0" brushRef="#br0" timeOffset="2964.273">3260 3741 12465 0 0,'0'0'1691'0'0,"0"0"-1365"0"0,0 0-271 0 0,0 0 81 0 0,0 0 126 0 0,0 0-69 0 0,72 2-398 0 0,-69-2 237 0 0,0 0 1 0 0,-1 0-1 0 0,1 0 1 0 0,0 0-1 0 0,-1 1 1 0 0,1-1-1 0 0,0 1 0 0 0,-1-1 1 0 0,1 1-1 0 0,-1 0 1 0 0,1 0-1 0 0,-1 0 1 0 0,1 0-1 0 0,-1 1 1 0 0,0-1-1 0 0,1 0 1 0 0,-1 1-1 0 0,0 0 1 0 0,0 0-1 0 0,0-1 1 0 0,0 1-1 0 0,-1 1 1 0 0,1-1-1 0 0,0 0 0 0 0,-1 0 1 0 0,0 0-1 0 0,1 1 1 0 0,-1-1-1 0 0,0 1 1 0 0,0-1-1 0 0,0 1 1 0 0,-1-1-1 0 0,1 1 1 0 0,0 0-1 0 0,-1-1 1 0 0,0 1-1 0 0,0 0 1 0 0,0-1-1 0 0,0 1 0 0 0,0 0 1 0 0,0-1-1 0 0,-1 1 1 0 0,1 0-1 0 0,-1-1 1 0 0,0 1-1 0 0,0-1 1 0 0,0 1-1 0 0,0-1 1 0 0,0 1-1 0 0,0-1 1 0 0,-1 0-1 0 0,1 1 1 0 0,-1-1-1 0 0,0 0 1 0 0,1 0-1 0 0,-1 0 0 0 0,0 0 1 0 0,0-1-1 0 0,0 1 1 0 0,-1 0-33 0 0,-37 15-264 0 0,13-14-5311 0 0,22-3-489 0 0</inkml:trace>
  <inkml:trace contextRef="#ctx0" brushRef="#br0" timeOffset="3211.254">3451 3743 13769 0 0,'0'0'916'0'0,"0"0"-856"0"0,0 0-60 0 0,0 0 568 0 0,0 0 72 0 0,-21 36 69 0 0,15-22-137 0 0,4 0-348 0 0,1 1-140 0 0,2-1 16 0 0,4 1 24 0 0,7-2 88 0 0,3-1-140 0 0,6 0-72 0 0,3-2-1052 0 0,-2-4-1037 0 0,-5-2-2623 0 0,9-8-5293 0 0</inkml:trace>
  <inkml:trace contextRef="#ctx0" brushRef="#br0" timeOffset="9091.562">1373 7610 16073 0 0,'0'0'1685'0'0,"0"0"-1649"0"0,0 0-20 0 0,0 0-16 0 0,-35 1 136 0 0,18-1-128 0 0,0 0-8 0 0,0 0-400 0 0,2 0-704 0 0,2 0-661 0 0,2-3-1299 0 0,5-2-3637 0 0</inkml:trace>
  <inkml:trace contextRef="#ctx0" brushRef="#br0" timeOffset="9341.537">1403 7529 13509 0 0,'0'0'2012'0'0,"0"0"-1712"0"0,0 0-288 0 0,0 0 352 0 0,0 0 229 0 0,0 0-209 0 0,-38 4-160 0 0,18-4-224 0 0,-5 0-1277 0 0,1 0-815 0 0,5 0-2884 0 0,-6-7-3957 0 0</inkml:trace>
  <inkml:trace contextRef="#ctx0" brushRef="#br0" timeOffset="8154.194">421 7186 12853 0 0,'0'0'1844'0'0,"0"0"-1768"0"0,0 0 76 0 0,0 0 188 0 0,0 0 464 0 0,0 0-187 0 0,0 0-269 0 0,-43 32-260 0 0,29-21-88 0 0,0 0-660 0 0,1-1-1017 0 0,5-2-1575 0 0,3-1-4393 0 0</inkml:trace>
  <inkml:trace contextRef="#ctx0" brushRef="#br0" timeOffset="8310.393">485 7308 12449 0 0,'0'0'1259'0'0,"0"0"-802"0"0,0 0-45 0 0,0 0 334 0 0,-6 8 0 0 0,-50 135 1334 0 0,67-66-2655 0 0,52-25-4121 0 0,-52-50 560 0 0,1-1-1782 0 0</inkml:trace>
  <inkml:trace contextRef="#ctx0" brushRef="#br0" timeOffset="8482.246">594 7490 8129 0 0,'0'0'2873'0'0,"0"0"-1749"0"0,0 0-618 0 0,0 0 47 0 0,0 0-107 0 0,0 0-431 0 0,0 0-222 0 0,7-1-11 0 0,-2 0 305 0 0,-1 1 1 0 0,1 0-1 0 0,-1 0 1 0 0,1 0-1 0 0,-1 0 1 0 0,1 1-1 0 0,-1-1 1 0 0,0 1-1 0 0,1 0 1 0 0,-1 1-1 0 0,0-1 1 0 0,0 1-1 0 0,0 0 1 0 0,0 0-1 0 0,0 0 1 0 0,0 0-1 0 0,0 1 1 0 0,-1-1-1 0 0,1 1 1 0 0,-1 0 0 0 0,0 0-1 0 0,0 1 1 0 0,0-1-1 0 0,0 0 1 0 0,0 1-1 0 0,-1 0 1 0 0,0 0-1 0 0,1 0 1 0 0,-2 0-1 0 0,1 0 1 0 0,0 0-1 0 0,-1 0 1 0 0,1 3-88 0 0,-41 35 1016 0 0,18-41-6823 0 0,19-5-387 0 0</inkml:trace>
  <inkml:trace contextRef="#ctx0" brushRef="#br0" timeOffset="8638.481">817 7454 1448 0 0,'0'0'9718'0'0,"0"0"-6904"0"0,0 0-2419 0 0,0 0-31 0 0,0 0 402 0 0,0 0 151 0 0,-6 6-143 0 0,4-2-659 0 0,-3 1-74 0 0,0 0-1 0 0,0 0 0 0 0,1 0 0 0 0,0 1 1 0 0,0-1-1 0 0,0 1 0 0 0,1 0 1 0 0,0 0-1 0 0,0 0 0 0 0,1 1 1 0 0,-1-1-1 0 0,1 1 0 0 0,1 0 0 0 0,-1-1 1 0 0,1 1-1 0 0,0 0 0 0 0,1 0 1 0 0,0 0-1 0 0,0 5-40 0 0,32 7-1510 0 0,7-18-4005 0 0,-23-5-481 0 0</inkml:trace>
  <inkml:trace contextRef="#ctx0" brushRef="#br0" timeOffset="8841.584">1005 7415 10065 0 0,'0'0'3278'0'0,"0"0"-2586"0"0,4 6-413 0 0,1-2-127 0 0,-1 1 0 0 0,0 0 0 0 0,0 1-1 0 0,-1-1 1 0 0,0 1 0 0 0,0 0 0 0 0,0-1 0 0 0,-1 1 0 0 0,0 0-1 0 0,0 1 1 0 0,0-1 0 0 0,-1 0 0 0 0,1 0 0 0 0,-2 1 0 0 0,1-1-1 0 0,-1 1 1 0 0,0-1 0 0 0,0 1 0 0 0,-1-1 0 0 0,0 0 0 0 0,0 1-1 0 0,0-1 1 0 0,-1 0 0 0 0,0 0 0 0 0,0 0 0 0 0,-1 0 0 0 0,0 1-152 0 0,-54 61 127 0 0,25-58-5981 0 0,27-13-2301 0 0</inkml:trace>
  <inkml:trace contextRef="#ctx0" brushRef="#br0" timeOffset="7654.212">49 7437 3292 0 0,'0'0'1371'0'0,"0"0"3338"0"0,0 0-2471 0 0,0 0-1349 0 0,0 0-236 0 0,0 0-108 0 0,0 0-175 0 0,0 0-221 0 0,30 9 422 0 0,-25-7-462 0 0,0-1 0 0 0,0 1 0 0 0,0-2 0 0 0,0 1-1 0 0,0 0 1 0 0,0-1 0 0 0,0 0 0 0 0,1 0 0 0 0,-1-1-1 0 0,0 1 1 0 0,0-1 0 0 0,0 0 0 0 0,0 0 0 0 0,0-1 0 0 0,0 0-1 0 0,-1 1 1 0 0,1-2 0 0 0,0 1 0 0 0,-1 0 0 0 0,1-1-1 0 0,-1 0 1 0 0,0 0 0 0 0,0 0 0 0 0,0-1 0 0 0,-1 0 0 0 0,1 1-1 0 0,-1-1 1 0 0,0 0 0 0 0,1-2-109 0 0,-73-55-496 0 0,67 59 484 0 0,0-1 1 0 0,-1 1-1 0 0,1-1 0 0 0,-1 1 0 0 0,0 0 1 0 0,0 0-1 0 0,0 1 0 0 0,0-1 1 0 0,0 0-1 0 0,0 1 0 0 0,0 0 1 0 0,-1 0-1 0 0,1 0 0 0 0,0 0 1 0 0,-1 0-1 0 0,1 1 0 0 0,-1-1 0 0 0,1 1 1 0 0,-1 0-1 0 0,1 0 0 0 0,-1 0 1 0 0,1 1-1 0 0,-1-1 0 0 0,1 1 1 0 0,0 0-1 0 0,-1 0 0 0 0,1 0 1 0 0,0 0-1 0 0,0 0 0 0 0,-1 1 0 0 0,1 0 1 0 0,0 0-1 0 0,1-1 0 0 0,-1 2 1 0 0,0-1-1 0 0,0 0 0 0 0,1 0 1 0 0,0 1-1 0 0,-2 1 12 0 0,0 25 220 0 0,2 0 0 0 0,1 0 0 0 0,1 0 0 0 0,1 0 0 0 0,2 0 0 0 0,0 0 0 0 0,7 18-220 0 0,2-13-235 0 0,0-34-8354 0 0,-6-8 1646 0 0</inkml:trace>
  <inkml:trace contextRef="#ctx0" brushRef="#br0" timeOffset="7904.182">143 7533 5196 0 0,'0'0'6701'0'0,"0"0"-5269"0"0,0 0-340 0 0,0 0-384 0 0,0 0 8 0 0,0 0-135 0 0,-40 3-145 0 0,20 0-284 0 0,-1 0-152 0 0,1 0-288 0 0,3-1-1509 0 0,4-2-2287 0 0,2-2-4557 0 0</inkml:trace>
  <inkml:trace contextRef="#ctx0" brushRef="#br0" timeOffset="35127.292">6675 591 4196 0 0,'0'0'4904'0'0,"0"0"-3478"0"0,0 0-1187 0 0,0 0 364 0 0,0 0 235 0 0,0 0 15 0 0,0 0-23 0 0,27-10 1300 0 0,-16 5-2135 0 0,-1-1 1 0 0,0-1-1 0 0,-1 0 1 0 0,1 0-1 0 0,-2-1 1 0 0,1 0-1 0 0,-1-1 0 0 0,0 0 1 0 0,-1 0-1 0 0,0-1 1 0 0,0 0-1 0 0,-1 0 1 0 0,0 0-1 0 0,-1-1 1 0 0,0 0-1 0 0,-1 0 1 0 0,0 0-1 0 0,-1 0 1 0 0,0-1-1 0 0,0 1 0 0 0,-2-1 1 0 0,1 0-1 0 0,-2 0 1 0 0,1 1-1 0 0,-2-1 1 0 0,1 0-1 0 0,-2 0 1 0 0,1 0-1 0 0,-2 1 1 0 0,1-1-1 0 0,-2 1 0 0 0,-2-6 5 0 0,5 17-17 0 0,0-1 0 0 0,0 1 0 0 0,-1-1 0 0 0,1 1 0 0 0,0 0 0 0 0,-1 0 0 0 0,1 0-1 0 0,0-1 1 0 0,-1 1 0 0 0,1 0 0 0 0,0 1 0 0 0,-1-1 0 0 0,1 0 0 0 0,0 0-1 0 0,-1 1 1 0 0,1-1 0 0 0,0 0 0 0 0,-1 1 0 0 0,1-1 0 0 0,0 1 0 0 0,0 0-1 0 0,0-1 1 0 0,-1 1 0 0 0,1 0 0 0 0,0 0 0 0 0,0 0 0 0 0,0 0 0 0 0,0 0 0 0 0,0 0-1 0 0,1 0 1 0 0,-1 0 0 0 0,0 0 0 0 0,0 0 0 0 0,1 0 0 0 0,-1 1 0 0 0,1-1-1 0 0,-1 0 1 0 0,1 0 0 0 0,-1 1 0 0 0,1-1 0 0 0,0 0 0 0 0,0 1 0 0 0,-1-1 0 0 0,1 0-1 0 0,0 1 1 0 0,0-1 0 0 0,0 0 0 0 0,1 1 0 0 0,-1-1 0 0 0,0 2 17 0 0,0-2 47 0 0,-8 20 53 0 0,0 1 0 0 0,1 1 0 0 0,2-1 0 0 0,0 1 0 0 0,2 0 0 0 0,0 0 0 0 0,2 1 0 0 0,0 12-100 0 0,2-32 52 0 0,0 0-1 0 0,0 0 1 0 0,0 0-1 0 0,0-1 1 0 0,1 1 0 0 0,-1-1-1 0 0,1 1 1 0 0,0-1-1 0 0,0 1 1 0 0,0-1-1 0 0,1 0 1 0 0,-1 0-1 0 0,1 0 1 0 0,0 0 0 0 0,-1-1-1 0 0,1 1 1 0 0,0-1-1 0 0,1 1 1 0 0,-1-1-1 0 0,0 0 1 0 0,1-1 0 0 0,-1 1-1 0 0,1 0 1 0 0,0-1-1 0 0,-1 0 1 0 0,1 0-1 0 0,0 0 1 0 0,0 0 0 0 0,0-1-1 0 0,0 1 1 0 0,-1-1-1 0 0,1 0 1 0 0,0 0-1 0 0,0 0 1 0 0,0-1-52 0 0,41-93-799 0 0,5 131-113 0 0,5 69 2405 0 0,-55-106-1282 0 0,22-48 1126 0 0,-21 47-1356 0 0,-1 0-1 0 0,0 0 1 0 0,1-1 0 0 0,0 1-1 0 0,-1 0 1 0 0,1 0-1 0 0,0 0 1 0 0,0 0 0 0 0,0 0-1 0 0,-1 0 1 0 0,1 0-1 0 0,0 0 1 0 0,0 0 0 0 0,0 0-1 0 0,1 1 1 0 0,-1-1 0 0 0,0 0-1 0 0,0 1 1 0 0,0-1-1 0 0,0 0 1 0 0,1 1 0 0 0,-1 0-1 0 0,0-1 1 0 0,1 1-1 0 0,-1 0 1 0 0,0 0 0 0 0,1-1-1 0 0,-1 1 1 0 0,0 0-1 0 0,1 0 1 0 0,-1 1 0 0 0,0-1-1 0 0,1 0 1 0 0,-1 0 0 0 0,0 1-1 0 0,0-1 1 0 0,1 0-1 0 0,-1 1 1 0 0,0-1 0 0 0,0 1-1 0 0,0 0 1 0 0,1-1-1 0 0,-1 1 1 0 0,0 0 0 0 0,0 0-1 0 0,0 0 1 0 0,0 0 0 0 0,0 0-1 0 0,0 0 1 0 0,-1 0-1 0 0,1 0 1 0 0,0 0 0 0 0,-1 0-1 0 0,1 0 1 0 0,0 1-1 0 0,-1-1 1 0 0,1 1 19 0 0,34 77 6 0 0,-34-76-1129 0 0,-1-1-4948 0 0,0-2 141 0 0</inkml:trace>
  <inkml:trace contextRef="#ctx0" brushRef="#br0" timeOffset="35814.933">7299 577 992 0 0,'0'0'447'0'0,"0"0"-44"0"0,0 0 205 0 0,0 0 1094 0 0,0 0 405 0 0,0 0-597 0 0,0 0-557 0 0,0 0-141 0 0,0 0 148 0 0,0 0 4843 0 0,0-2-5957 0 0,0 1 149 0 0,0-1 0 0 0,-1 1 1 0 0,1-1-1 0 0,0 1 0 0 0,0-1 0 0 0,0 0 0 0 0,0 1 1 0 0,0-1-1 0 0,0 1 0 0 0,1-1 0 0 0,-1 1 1 0 0,0-1-1 0 0,1 1 0 0 0,-1-1 0 0 0,1 1 1 0 0,0-1-1 0 0,-1 1 0 0 0,1-1 0 0 0,0 1 1 0 0,0 0-1 0 0,0 0 0 0 0,0-1 0 0 0,0 1 1 0 0,0 0-1 0 0,0 0 0 0 0,0 0 0 0 0,1 0 0 0 0,-1 0 1 0 0,0 0-1 0 0,0 0 0 0 0,1 1 0 0 0,-1-1 1 0 0,1 0-1 0 0,-1 1 0 0 0,1-1 0 0 0,-1 1 1 0 0,1 0-1 0 0,-1-1 0 0 0,1 1 0 0 0,-1 0 1 0 0,1 0-1 0 0,0 0 0 0 0,-1 0 0 0 0,1 0 0 0 0,-1 0 1 0 0,1 1-1 0 0,-1-1 0 0 0,1 0 0 0 0,-1 1 1 0 0,1-1-1 0 0,-1 1 0 0 0,1 0 0 0 0,-1-1 1 0 0,0 1-1 0 0,1 0 0 0 0,-1 0 0 0 0,0 0 1 0 0,1 0-1 0 0,-1 0 0 0 0,0 0 0 0 0,0 0 1 0 0,0 0-1 0 0,1 2 5 0 0,31 108 1627 0 0,-33-110-1414 0 0,0-1 114 0 0,4-34 575 0 0,-5 33-926 0 0,1-1 0 0 0,0 1 1 0 0,-1-1-1 0 0,1 1 0 0 0,0-1 1 0 0,0 1-1 0 0,0-1 0 0 0,0 1 1 0 0,0-1-1 0 0,1 1 0 0 0,-1-1 1 0 0,0 1-1 0 0,1-1 0 0 0,-1 1 1 0 0,1-1-1 0 0,-1 1 0 0 0,1-1 1 0 0,0 1-1 0 0,0 0 0 0 0,-1-1 1 0 0,1 1-1 0 0,0 0 0 0 0,0 0 1 0 0,0 0-1 0 0,1-1 0 0 0,-1 1 1 0 0,0 0-1 0 0,0 1 0 0 0,0-1 1 0 0,1 0-1 0 0,-1 0 1 0 0,1 0-1 0 0,-1 1 0 0 0,0-1 1 0 0,1 1-1 0 0,-1-1 0 0 0,1 1 1 0 0,-1 0-1 0 0,1-1 0 0 0,-1 1 1 0 0,1 0-1 0 0,0 0 0 0 0,-1 0 1 0 0,1 0-1 0 0,-1 0 0 0 0,1 1 1 0 0,-1-1-1 0 0,1 0 0 0 0,-1 1 1 0 0,1-1-1 0 0,-1 1 0 0 0,1-1 1 0 0,-1 1-1 0 0,0 0 0 0 0,1 0 1 0 0,-1-1-1 0 0,0 1 0 0 0,0 0 1 0 0,1 0-1 0 0,-1 0 0 0 0,0 0 1 0 0,0 1-1 0 0,0-1 24 0 0,43 68 2580 0 0,-43-74-2694 0 0,-1 1 102 0 0,1 0 1 0 0,-1 0 0 0 0,1 0-1 0 0,0 0 1 0 0,0 0-1 0 0,0 0 1 0 0,0 0 0 0 0,1 1-1 0 0,-1-1 1 0 0,1 0-1 0 0,0 1 1 0 0,0-1-1 0 0,1 1 1 0 0,-1 0 0 0 0,1-1-1 0 0,-1 1 1 0 0,1 0-1 0 0,0 1 1 0 0,0-1-1 0 0,3-1 12 0 0,-2 6-64 0 0,0 0 0 0 0,0 1 0 0 0,0-1 0 0 0,0 1-1 0 0,0 0 1 0 0,-1 0 0 0 0,1 0 0 0 0,-1 0-1 0 0,0 1 1 0 0,0 0 0 0 0,0-1 0 0 0,0 1 0 0 0,-1 0-1 0 0,1 0 1 0 0,-1 1 0 0 0,0-1 0 0 0,-1 0-1 0 0,1 1 1 0 0,-1-1 0 0 0,1 1 0 0 0,-1 2 64 0 0,0 4-167 0 0,0 6-585 0 0,4-13-8898 0 0,5-4 4593 0 0</inkml:trace>
  <inkml:trace contextRef="#ctx0" brushRef="#br0" timeOffset="36064.91">8123 676 13773 0 0,'0'0'2260'0'0,"0"0"-2196"0"0,0 0 24 0 0,0 0 989 0 0,0 0-221 0 0,0 0-856 0 0,0 0 72 0 0,0 0-72 0 0,-36-2 0 0 0,15 1-4 0 0,-5 0-56 0 0,0 1-372 0 0,4 0-176 0 0,-2 0-373 0 0,6 0-731 0 0,3 0-1316 0 0,5-6-4513 0 0</inkml:trace>
  <inkml:trace contextRef="#ctx0" brushRef="#br0" timeOffset="36674.222">8289 741 11309 0 0,'0'0'2261'0'0,"0"0"-2155"0"0,0 0-191 0 0,0 0 26 0 0,0 0 67 0 0,40-3 930 0 0,-28 0-942 0 0,0-1 1 0 0,0 0-1 0 0,-1-1 1 0 0,1 0-1 0 0,-1-1 1 0 0,-1 0-1 0 0,1-1 1 0 0,-1 0-1 0 0,0-1 1 0 0,-1 0-1 0 0,1 0 1 0 0,-2-1-1 0 0,1 0 1 0 0,-1 0-1 0 0,-1-1 0 0 0,0 0 1 0 0,0-1-1 0 0,-1 0 1 0 0,0 0-1 0 0,-1 0 1 0 0,0 0-1 0 0,-1-1 1 0 0,0 0-1 0 0,-1 0 1 0 0,0 0-1 0 0,-1 0 1 0 0,0-1-1 0 0,-1 1 1 0 0,0 0-1 0 0,-2-13 4 0 0,1 23-2 0 0,0 0 0 0 0,-1 0 0 0 0,1 1 0 0 0,-1-1 0 0 0,1 0 1 0 0,-1 0-1 0 0,0 0 0 0 0,0 1 0 0 0,0-1 0 0 0,0 0 0 0 0,0 1 0 0 0,0-1 0 0 0,0 1 0 0 0,0-1 0 0 0,-1 1 0 0 0,1 0 0 0 0,0 0 1 0 0,-1-1-1 0 0,1 1 0 0 0,-1 0 0 0 0,0 0 0 0 0,1 0 0 0 0,-1 0 0 0 0,0 1 0 0 0,1-1 0 0 0,-1 0 0 0 0,0 1 0 0 0,0-1 1 0 0,0 1-1 0 0,0 0 0 0 0,1 0 0 0 0,-1-1 0 0 0,0 1 0 0 0,0 0 0 0 0,0 1 0 0 0,0-1 0 0 0,0 0 0 0 0,0 0 0 0 0,1 1 1 0 0,-1-1-1 0 0,0 1 0 0 0,0 0 0 0 0,0 0 0 0 0,1-1 0 0 0,-1 1 0 0 0,0 0 0 0 0,1 0 0 0 0,-1 0 0 0 0,1 1 0 0 0,-1-1 1 0 0,1 0-1 0 0,0 1 0 0 0,0-1 0 0 0,-1 0 0 0 0,1 1 0 0 0,0 0 0 0 0,0-1 0 0 0,0 1 0 0 0,0 0 0 0 0,1-1 0 0 0,-1 1 0 0 0,0 0 1 0 0,1 0-1 0 0,-1 0 0 0 0,1-1 0 0 0,0 1 0 0 0,-1 1 2 0 0,-7 16 145 0 0,0 0 0 0 0,0 1 0 0 0,2-1-1 0 0,1 2 1 0 0,0-1 0 0 0,1 0 0 0 0,1 1 0 0 0,1-1 0 0 0,1 1 0 0 0,1 0-1 0 0,2 10-144 0 0,-2-27 23 0 0,0-1 0 0 0,0 0 0 0 0,1 1 0 0 0,-1-1 0 0 0,1 0 0 0 0,0 1 0 0 0,0-1 0 0 0,0 0 0 0 0,1 0 0 0 0,-1 0 0 0 0,1 0 0 0 0,0 0 0 0 0,-1 0 0 0 0,1 0 0 0 0,0 0 0 0 0,1-1 0 0 0,-1 1-1 0 0,0-1 1 0 0,1 0 0 0 0,0 0 0 0 0,-1 0 0 0 0,1 0 0 0 0,0 0 0 0 0,0 0 0 0 0,0-1 0 0 0,0 1 0 0 0,0-1 0 0 0,0 0 0 0 0,1 0 0 0 0,-1 0 0 0 0,0 0 0 0 0,1-1 0 0 0,-1 1 0 0 0,0-1 0 0 0,1 0-1 0 0,-1 0 1 0 0,1 0 0 0 0,-1 0 0 0 0,0-1 0 0 0,1 1 0 0 0,-1-1 0 0 0,0 0 0 0 0,1 0 0 0 0,-1 0 0 0 0,0-1 0 0 0,0 1 0 0 0,0-1 0 0 0,0 1 0 0 0,0-1 0 0 0,0 0 0 0 0,-1 0 0 0 0,1-1 0 0 0,-1 1-1 0 0,1 0 1 0 0,-1-1 0 0 0,0 0 0 0 0,0 1 0 0 0,1-2-23 0 0,12-18-724 0 0,-15 20 717 0 0,0 0 1 0 0,0 0-1 0 0,0 0 0 0 0,0 0 1 0 0,0 1-1 0 0,1-1 1 0 0,-1 0-1 0 0,1 0 1 0 0,0 0-1 0 0,-1 1 1 0 0,1-1-1 0 0,0 0 0 0 0,0 1 1 0 0,0-1-1 0 0,0 1 1 0 0,0-1-1 0 0,0 1 1 0 0,1 0-1 0 0,-1-1 1 0 0,0 1-1 0 0,1 0 0 0 0,-1 0 1 0 0,1 0-1 0 0,-1 0 1 0 0,1 0-1 0 0,0 0 1 0 0,-1 0-1 0 0,1 1 0 0 0,0-1 1 0 0,-1 0-1 0 0,1 1 1 0 0,0 0-1 0 0,0-1 1 0 0,0 1-1 0 0,0 0 1 0 0,-1 0-1 0 0,1 0 0 0 0,0 0 1 0 0,0 0-1 0 0,0 0 1 0 0,0 1-1 0 0,-1-1 1 0 0,1 1-1 0 0,0-1 1 0 0,0 1-1 0 0,-1 0 0 0 0,1-1 1 0 0,0 1-1 0 0,-1 0 1 0 0,1 0-1 0 0,-1 0 1 0 0,1 0-1 0 0,-1 1 1 0 0,1-1-1 0 0,-1 0 0 0 0,0 1 1 0 0,0-1-1 0 0,0 0 1 0 0,1 2 6 0 0,14 76 1449 0 0,18-149-1873 0 0,-33 69 435 0 0,-1 0 0 0 0,1 1 0 0 0,0-1 1 0 0,0 0-1 0 0,0 0 0 0 0,0 1 0 0 0,0-1 1 0 0,0 1-1 0 0,0-1 0 0 0,0 1 0 0 0,1-1 1 0 0,-1 1-1 0 0,0 0 0 0 0,0 0 0 0 0,0-1 1 0 0,0 1-1 0 0,1 0 0 0 0,-1 0 0 0 0,0 0 1 0 0,0 0-1 0 0,0 0 0 0 0,0 1 0 0 0,1-1 1 0 0,-1 0-1 0 0,0 1 0 0 0,0-1 0 0 0,0 0 1 0 0,0 1-1 0 0,0-1 0 0 0,0 1 0 0 0,0 0 1 0 0,0-1-1 0 0,0 1 0 0 0,0 0 0 0 0,0-1 1 0 0,0 1-1 0 0,0 0 0 0 0,-1 0 0 0 0,1 0 1 0 0,0 0-1 0 0,-1 0 0 0 0,1 0 0 0 0,0 0 1 0 0,-1 0-1 0 0,1 0 0 0 0,-1 0 0 0 0,1 1-11 0 0,33 52 319 0 0,-32-48-926 0 0,6 11 1677 0 0,-6-13-3895 0 0,0-4-3420 0 0,5-5-1829 0 0</inkml:trace>
  <inkml:trace contextRef="#ctx0" brushRef="#br0" timeOffset="37127.296">8967 624 912 0 0,'0'0'7474'0'0,"0"0"-5294"0"0,0 0-1817 0 0,0 0-114 0 0,0 0 41 0 0,0 0-102 0 0,0 0-84 0 0,0 0 97 0 0,2 6 300 0 0,11 162 3224 0 0,-13-168-3476 0 0,7-11 2549 0 0,7-19-3177 0 0,-12 27 602 0 0,1-5-239 0 0,42-69-353 0 0,-44 76 347 0 0,0 0 0 0 0,0 0 0 0 0,0 0 0 0 0,0 0 0 0 0,0 0 0 0 0,1 0 0 0 0,-1 0 0 0 0,0 0 1 0 0,1 1-1 0 0,-1-1 0 0 0,0 1 0 0 0,1-1 0 0 0,-1 1 0 0 0,1-1 0 0 0,-1 1 0 0 0,0 0 0 0 0,1-1 0 0 0,-1 1 1 0 0,1 0-1 0 0,-1 0 0 0 0,1 0 0 0 0,-1 1 0 0 0,1-1 0 0 0,-1 0 0 0 0,1 0 0 0 0,-1 1 0 0 0,1-1 0 0 0,-1 1 1 0 0,0-1-1 0 0,1 1 0 0 0,-1 0 0 0 0,0-1 0 0 0,1 1 0 0 0,-1 0 0 0 0,0 0 0 0 0,0 0 0 0 0,0 0 0 0 0,0 0 1 0 0,0 0-1 0 0,0 0 0 0 0,0 1 0 0 0,0-1 0 0 0,0 0 0 0 0,-1 0 0 0 0,1 1 0 0 0,0-1 0 0 0,-1 0 1 0 0,1 1-1 0 0,-1-1 0 0 0,1 1 0 0 0,-1-1 0 0 0,0 1 0 0 0,0-1 0 0 0,0 1 0 0 0,0-1 22 0 0,25 104-220 0 0,-22-104-4601 0 0,-2-1 1704 0 0,2 0-2621 0 0</inkml:trace>
  <inkml:trace contextRef="#ctx0" brushRef="#br0" timeOffset="40216.246">11674 710 8021 0 0,'4'7'4405'0'0,"5"9"-4173"0"0,0 0 0 0 0,-2 0 0 0 0,0 1 0 0 0,-1-1 0 0 0,0 1 0 0 0,-2 1 0 0 0,0-1 0 0 0,0 1 0 0 0,-2 0 1 0 0,-1 0-1 0 0,0 0 0 0 0,-1-1 0 0 0,0 1 0 0 0,-2 0 0 0 0,0 0 0 0 0,-1 0 0 0 0,-1-1 0 0 0,-1 1 0 0 0,0-1 0 0 0,-1 0 0 0 0,-1-1 0 0 0,-1 0 1 0 0,0 0-1 0 0,-1 0 0 0 0,-1 1-232 0 0,-38 35-4183 0 0,33-45-1289 0 0</inkml:trace>
  <inkml:trace contextRef="#ctx0" brushRef="#br0" timeOffset="38505.476">9973 772 10349 0 0,'0'0'-1021'0'0,"0"0"-1025"0"0,0 0 2243 0 0,0 0 1183 0 0,0 0 109 0 0,0 0-199 0 0,27 13 721 0 0,-18-14-1912 0 0,0 0 0 0 0,1 0 1 0 0,-1-1-1 0 0,0 0 1 0 0,1 0-1 0 0,-1-1 0 0 0,-1-1 1 0 0,1 1-1 0 0,0-2 1 0 0,-1 1-1 0 0,0-1 0 0 0,0 0 1 0 0,0-1-1 0 0,-1 1 1 0 0,1-2-1 0 0,-1 1 0 0 0,-1-1 1 0 0,0 0-1 0 0,0 0 0 0 0,0-1 1 0 0,0 0-1 0 0,-1 0 1 0 0,-1 0-1 0 0,0-1 0 0 0,3-5-99 0 0,-5 4-38 0 0,0 0 0 0 0,-1 0-1 0 0,0-1 1 0 0,0 1 0 0 0,-1 0-1 0 0,0-1 1 0 0,-1 1-1 0 0,0 0 1 0 0,-1 0 0 0 0,0 0-1 0 0,-1 0 1 0 0,0 0 0 0 0,0 0-1 0 0,-1 0 1 0 0,-1 1-1 0 0,-4-8 39 0 0,9 16-18 0 0,-1 0 0 0 0,1 0 0 0 0,-1 0 0 0 0,1 0 0 0 0,-1 0 0 0 0,0 1 0 0 0,1-1-1 0 0,-1 0 1 0 0,0 0 0 0 0,0 1 0 0 0,1-1 0 0 0,-1 1 0 0 0,0-1 0 0 0,0 0 0 0 0,0 1-1 0 0,0 0 1 0 0,0-1 0 0 0,0 1 0 0 0,0-1 0 0 0,0 1 0 0 0,0 0 0 0 0,0 0-1 0 0,0 0 1 0 0,0 0 0 0 0,0 0 0 0 0,0 0 0 0 0,0 0 0 0 0,0 0 0 0 0,0 0 0 0 0,0 0-1 0 0,0 0 1 0 0,0 0 0 0 0,0 1 0 0 0,0-1 0 0 0,0 0 0 0 0,0 1 0 0 0,0-1 0 0 0,0 1-1 0 0,1-1 1 0 0,-1 1 0 0 0,0 0 0 0 0,0-1 0 0 0,0 1 0 0 0,1 0 0 0 0,-1-1 0 0 0,0 1-1 0 0,1 0 1 0 0,-1 0 0 0 0,1 0 0 0 0,-1 0 0 0 0,1 0 0 0 0,-1 0 0 0 0,1-1 0 0 0,-1 1-1 0 0,1 0 1 0 0,0 0 0 0 0,0 0 0 0 0,-1 0 0 0 0,1 0 0 0 0,0 0 0 0 0,0 0 0 0 0,0 1-1 0 0,0-1 1 0 0,0 0 0 0 0,0 0 0 0 0,0 0 0 0 0,1 0 18 0 0,-22 75 366 0 0,20-70-326 0 0,-3 8 44 0 0,0 0 0 0 0,1 0 0 0 0,0 1 0 0 0,1-1-1 0 0,0 1 1 0 0,2 0 0 0 0,-1-1 0 0 0,2 1 0 0 0,0 0 0 0 0,1-1 0 0 0,0 1 0 0 0,1-1 0 0 0,1 1-1 0 0,0-1 1 0 0,1 0 0 0 0,1-1 0 0 0,0 1 0 0 0,0-1 0 0 0,3 1-84 0 0,-7-12 25 0 0,1-1 0 0 0,0 0 0 0 0,0 0 0 0 0,0 0 1 0 0,0-1-1 0 0,0 1 0 0 0,0-1 0 0 0,0 1 0 0 0,1-1 0 0 0,-1 0 0 0 0,0 0 1 0 0,0 0-1 0 0,0-1 0 0 0,0 1 0 0 0,0-1 0 0 0,0 0 0 0 0,0 0 0 0 0,0 0 1 0 0,0 0-1 0 0,0 0 0 0 0,0 0 0 0 0,-1-1 0 0 0,1 0 0 0 0,0 1 0 0 0,-1-1 1 0 0,0 0-1 0 0,1 0 0 0 0,-1-1 0 0 0,0 1 0 0 0,0 0 0 0 0,0-1 0 0 0,0 1 1 0 0,0-1-1 0 0,-1 1 0 0 0,1-1 0 0 0,-1 0 0 0 0,0 0 0 0 0,0 0 0 0 0,0 0 1 0 0,0 0-1 0 0,0 0 0 0 0,-1 0 0 0 0,1 0 0 0 0,-1 0 0 0 0,0-3-25 0 0,22-31-278 0 0,-18 37 270 0 0,0-1 0 0 0,1 1 0 0 0,-1-1 0 0 0,0 1 0 0 0,0 1 0 0 0,0-1 0 0 0,0 0 0 0 0,0 1-1 0 0,0 0 1 0 0,0 0 0 0 0,0 0 0 0 0,0 1 0 0 0,0-1 0 0 0,0 1 0 0 0,0 0 0 0 0,-1 0 0 0 0,1 0 0 0 0,-1 1 0 0 0,0-1 0 0 0,0 1-1 0 0,1 0 1 0 0,-2 0 0 0 0,1 0 0 0 0,0 0 0 0 0,-1 0 0 0 0,1 0 0 0 0,-1 1 0 0 0,0 0 0 0 0,0-1 0 0 0,0 1 0 0 0,-1 0 0 0 0,1 1 8 0 0,21 52 2529 0 0,-23-60-2549 0 0,0 0 0 0 0,0-1 0 0 0,1 1-1 0 0,0 0 1 0 0,-1 0 0 0 0,1 0 0 0 0,0 0 0 0 0,0 0 0 0 0,0 0-1 0 0,1 0 1 0 0,-1 0 0 0 0,1 0 0 0 0,0 0 0 0 0,0 0 0 0 0,0 1-1 0 0,0-1 1 0 0,0 1 0 0 0,0 0 0 0 0,1 0 0 0 0,-1 0 0 0 0,1 0-1 0 0,-1 0 1 0 0,1 0 0 0 0,0 0 0 0 0,0 1 0 0 0,0-1-1 0 0,0 1 1 0 0,0 0 0 0 0,0 0 0 0 0,0 0 0 0 0,0 1 0 0 0,1-1-1 0 0,-1 1 1 0 0,0-1 0 0 0,0 1 0 0 0,0 0 0 0 0,1 1 0 0 0,-1-1-1 0 0,0 0 1 0 0,0 1 0 0 0,1 0 0 0 0,-1-1 0 0 0,0 1 0 0 0,0 1-1 0 0,0-1 1 0 0,0 0 0 0 0,0 1 0 0 0,-1-1 0 0 0,1 1 0 0 0,0 0-1 0 0,-1 0 1 0 0,1 0 0 0 0,-1 0 0 0 0,1 1 0 0 0,0 0 20 0 0,18 64-2293 0 0,-21-67-788 0 0,0-1-2489 0 0,0-5-1806 0 0</inkml:trace>
  <inkml:trace contextRef="#ctx0" brushRef="#br0" timeOffset="38849.196">10831 490 5380 0 0,'0'0'7505'0'0,"0"0"-6613"0"0,-5 8-847 0 0,-106 232 3814 0 0,108-229-3805 0 0,0-1 0 0 0,1 0 0 0 0,0 1-1 0 0,0 0 1 0 0,1-1 0 0 0,1 1-1 0 0,0 0 1 0 0,0-1 0 0 0,1 1-1 0 0,0 0 1 0 0,1-1 0 0 0,0 1 0 0 0,1-1-1 0 0,0 0 1 0 0,0 1 0 0 0,1-1-1 0 0,1-1 1 0 0,0 1 0 0 0,0-1 0 0 0,1 0-1 0 0,0 0 1 0 0,0 0 0 0 0,1-1-1 0 0,2 2-53 0 0,14 2-88 0 0,-9-26-6845 0 0,-7-4-372 0 0</inkml:trace>
  <inkml:trace contextRef="#ctx0" brushRef="#br0" timeOffset="39474.126">10913 672 3740 0 0,'0'0'2107'0'0,"0"0"1236"0"0,0 0-2295 0 0,0 0-863 0 0,0 0 218 0 0,0 0 366 0 0,0 0 89 0 0,0 0-138 0 0,0 0-213 0 0,5-31 112 0 0,-4 32-602 0 0,-1 1 0 0 0,1-1 0 0 0,-1 0 0 0 0,1 0 0 0 0,0 1 0 0 0,0-1 0 0 0,-1 0 0 0 0,1 0 0 0 0,0 0 0 0 0,0 0 0 0 0,0 0 0 0 0,0 0 1 0 0,0 0-1 0 0,1 0 0 0 0,-1 0 0 0 0,0 0 0 0 0,0-1 0 0 0,0 1 0 0 0,1-1 0 0 0,-1 1 0 0 0,0-1 0 0 0,1 1 0 0 0,-1-1 0 0 0,1 1 0 0 0,-1-1 0 0 0,0 0 1 0 0,1 0-1 0 0,-1 0 0 0 0,1 0 0 0 0,-1 0 0 0 0,0 0 0 0 0,1 0 0 0 0,-1-1 0 0 0,1 1 0 0 0,-1 0 0 0 0,0-1 0 0 0,1 1 0 0 0,-1-1 0 0 0,0 1 0 0 0,1-1 1 0 0,-1 0-1 0 0,0 0 0 0 0,0 1 0 0 0,0-1 0 0 0,0 0 0 0 0,0 0 0 0 0,0 0 0 0 0,0 0 0 0 0,0 0 0 0 0,0 0 0 0 0,0-1 0 0 0,0 1 0 0 0,-1 0 0 0 0,1 0 0 0 0,0-1 1 0 0,-1 1-1 0 0,1 0 0 0 0,-1-1 0 0 0,0 1 0 0 0,1 0 0 0 0,-1-1 0 0 0,0 1 0 0 0,0-1 0 0 0,0 1 0 0 0,0-1 0 0 0,0 1 0 0 0,0 0 0 0 0,0-1-17 0 0,27 138 2281 0 0,9-200-1693 0 0,-36 65-595 0 0,1 1 0 0 0,-1-1 0 0 0,1 0 0 0 0,0 0 1 0 0,-1 0-1 0 0,1 0 0 0 0,0 0 0 0 0,0 0 0 0 0,0 0 0 0 0,0 0 0 0 0,0 0 0 0 0,0 0 0 0 0,0-1 0 0 0,0 1 0 0 0,0 0 0 0 0,0-1 0 0 0,1 1 0 0 0,-1-1 0 0 0,0 1 0 0 0,0-1 0 0 0,1 1 0 0 0,-1-1 0 0 0,0 0 0 0 0,0 0 0 0 0,1 0 0 0 0,-1 0 0 0 0,0 0 0 0 0,1 0 0 0 0,-1 0 0 0 0,0 0 0 0 0,1 0 0 0 0,-1 0 0 0 0,0-1 0 0 0,0 1 1 0 0,1-1-1 0 0,-1 1 0 0 0,0-1 0 0 0,0 1 0 0 0,0-1 0 0 0,1 0 0 0 0,-1 1 0 0 0,0-1 0 0 0,0 0 0 0 0,0 0 0 0 0,0 0 0 0 0,-1 0 0 0 0,1 0 0 0 0,0 0 0 0 0,0 0 0 0 0,0 0 0 0 0,-1 0 0 0 0,1 0 0 0 0,-1 0 0 0 0,1-1 0 0 0,-1 1 0 0 0,1 0 0 0 0,-1 0 0 0 0,0-1 0 0 0,1 1 0 0 0,-1 0 0 0 0,0-1 0 0 0,0 1 0 0 0,0 0 0 0 0,0-1 1 0 0,0 1-1 0 0,0 0 0 0 0,-1-1 7 0 0,21 91 806 0 0,8-127-643 0 0,-28 37-173 0 0,0-1 0 0 0,0 0 0 0 0,1 1 0 0 0,-1-1 0 0 0,0 1 0 0 0,1-1 0 0 0,-1 1 0 0 0,1-1 0 0 0,-1 1 0 0 0,1-1 0 0 0,0 1 0 0 0,0 0 0 0 0,0-1 0 0 0,0 1 0 0 0,0 0 0 0 0,0-1 0 0 0,0 1 0 0 0,0 0 0 0 0,0 0 0 0 0,0 0 0 0 0,1 0 0 0 0,-1 0 0 0 0,0 0 0 0 0,1 1 0 0 0,-1-1 0 0 0,1 0 0 0 0,-1 1 0 0 0,1-1 0 0 0,-1 1 0 0 0,1-1 0 0 0,-1 1 0 0 0,1 0 0 0 0,-1 0 0 0 0,1 0 0 0 0,0 0 0 0 0,-1 0 0 0 0,1 0 0 0 0,-1 0 0 0 0,1 0 0 0 0,0 0 0 0 0,-1 1 0 0 0,1-1 0 0 0,-1 1 0 0 0,1-1 0 0 0,-1 1 0 0 0,1 0 0 0 0,-1 0 0 0 0,0-1-1 0 0,1 1 1 0 0,-1 0 0 0 0,0 0 0 0 0,0 0 0 0 0,1 0 0 0 0,-1 1 0 0 0,0-1 0 0 0,0 0 0 0 0,0 0 0 0 0,0 1 0 0 0,-1-1 0 0 0,1 0 0 0 0,0 1 0 0 0,0-1 0 0 0,-1 1 0 0 0,1 1 10 0 0,43 85-630 0 0,-21-74-10116 0 0,-13-12 4876 0 0</inkml:trace>
  <inkml:trace contextRef="#ctx0" brushRef="#br0" timeOffset="39708.614">11428 886 8645 0 0,'0'0'905'0'0,"0"0"-546"0"0,0 0 2 0 0,-6 2 239 0 0,-170-14 4222 0 0,106 0-4371 0 0,-188 3-774 0 0,245 16-1499 0 0,15-5-4631 0 0,8 0 476 0 0</inkml:trace>
  <inkml:trace contextRef="#ctx0" brushRef="#br0" timeOffset="39989.46">11131 973 6901 0 0,'0'0'5113'0'0,"0"0"-3992"0"0,1 7-909 0 0,-11 97 2369 0 0,12-94-3346 0 0,23-32-1302 0 0,19-13 2130 0 0,-39 35 108 0 0,-1 0 1 0 0,0 0 0 0 0,1 1-1 0 0,-1-1 1 0 0,0 1 0 0 0,0 0-1 0 0,0 0 1 0 0,0 0 0 0 0,1 1-1 0 0,-2 0 1 0 0,1 0 0 0 0,0 0-1 0 0,0 0 1 0 0,-1 0 0 0 0,1 1-1 0 0,-1-1 1 0 0,1 1 0 0 0,-1 0-1 0 0,0 0 1 0 0,0 0 0 0 0,-1 1-1 0 0,1-1 1 0 0,-1 1 0 0 0,1-1-1 0 0,-1 1 1 0 0,0 1-172 0 0,10 65-1477 0 0,-4-81-5999 0 0,2-3-1189 0 0</inkml:trace>
  <inkml:trace contextRef="#ctx0" brushRef="#br0" timeOffset="37361.648">9626 863 9581 0 0,'0'0'5272'0'0,"0"0"-5272"0"0,0 0-812 0 0,0 0 596 0 0,0 0 216 0 0,0 0 696 0 0,-39 4-140 0 0,18-4-200 0 0,-2-3-192 0 0,-2 0-160 0 0,4 0-4 0 0,-2 0-464 0 0,5-1-64 0 0,2-1-184 0 0,3 1-280 0 0,5-2-652 0 0,4 1-2236 0 0,6-5-2369 0 0</inkml:trace>
  <inkml:trace contextRef="#ctx0" brushRef="#br0" timeOffset="37533.505">9600 786 11161 0 0,'0'0'3564'0'0,"0"0"-3564"0"0,0 0-544 0 0,0 0 544 0 0,0 0 404 0 0,0 0 228 0 0,0 0-40 0 0,-36-1-204 0 0,19-2-388 0 0,-3 0-452 0 0,3-3-708 0 0,1 2-376 0 0,-1-1-852 0 0,5 1-3413 0 0</inkml:trace>
  <inkml:trace contextRef="#ctx0" brushRef="#br1" timeOffset="199678.655">1416 9281 9501 0 0,'0'0'1988'0'0,"0"0"-1192"0"0,0 0-132 0 0,0 0 520 0 0,0 0 80 0 0,0 0-536 0 0,-41 2-335 0 0,24-1-329 0 0,-3-1-64 0 0,3 0-112 0 0,0 0-433 0 0,0-3-435 0 0,3-3-748 0 0,5 1-2732 0 0,4-8-2605 0 0</inkml:trace>
  <inkml:trace contextRef="#ctx0" brushRef="#br1" timeOffset="199850.512">1416 9149 10857 0 0,'0'0'1440'0'0,"0"0"-748"0"0,0 0-132 0 0,0 0 696 0 0,0 0-236 0 0,-38 5-215 0 0,15-1-257 0 0,-2 0-404 0 0,-3-1-144 0 0,-1 1-376 0 0,3-1-541 0 0,2-3-619 0 0,8 0-2796 0 0,0-6-2825 0 0</inkml:trace>
  <inkml:trace contextRef="#ctx0" brushRef="#br1" timeOffset="199099.752">816 9059 4012 0 0,'0'0'2925'0'0,"0"0"-831"0"0,0 0-652 0 0,0 0 15 0 0,0 0-94 0 0,0 0-187 0 0,0 0-524 0 0,0 0-442 0 0,0 16 752 0 0,-31 185 1869 0 0,31-172-5275 0 0,23-55-6450 0 0,-18 11 4962 0 0,-1 1 546 0 0</inkml:trace>
  <inkml:trace contextRef="#ctx0" brushRef="#br1" timeOffset="199349.732">792 9068 1512 0 0,'0'0'4197'0'0,"0"0"-2015"0"0,0 0-529 0 0,0 0-149 0 0,0 0-467 0 0,0 0-718 0 0,0 0 193 0 0,0 0 299 0 0,5 6 145 0 0,157 189 2131 0 0,-119-191-4552 0 0,-33-53-6961 0 0,-10 34 3795 0 0</inkml:trace>
  <inkml:trace contextRef="#ctx0" brushRef="#br1" timeOffset="199522.415">1031 9004 5288 0 0,'0'0'1689'0'0,"0"0"-308"0"0,0 0 270 0 0,0 0 237 0 0,0 0-390 0 0,0 0-892 0 0,0 0-418 0 0,0 0 153 0 0,0 0 257 0 0,0 7 181 0 0,-18 254 1096 0 0,22-250-3951 0 0,4-11-5043 0 0,-2-6-468 0 0</inkml:trace>
  <inkml:trace contextRef="#ctx0" brushRef="#br0" timeOffset="-44522.249">5108 12248 3756 0 0,'0'0'4785'0'0,"0"0"-2579"0"0,0 0-1060 0 0,0 0-48 0 0,0 0-164 0 0,0 0-159 0 0,0 0-144 0 0,-6-1-176 0 0,-225-21 1994 0 0,239 14-6667 0 0,4 4-2373 0 0,-12 4 5978 0 0,13-4-6172 0 0</inkml:trace>
  <inkml:trace contextRef="#ctx0" brushRef="#br0" timeOffset="-44287.894">5157 12092 10409 0 0,'0'0'1803'0'0,"0"0"-612"0"0,0 0 164 0 0,0 0-126 0 0,0 0-375 0 0,-9-3-231 0 0,-228-9-210 0 0,233 10-1949 0 0,10-3-6654 0 0,3 1 1931 0 0</inkml:trace>
  <inkml:trace contextRef="#ctx0" brushRef="#br0" timeOffset="-41747.845">5913 12192 5685 0 0,'0'0'1654'0'0,"0"0"-642"0"0,0 0-461 0 0,0 0-81 0 0,0 0 111 0 0,0 0 74 0 0,0 0-201 0 0,0 0-250 0 0,43-2 2902 0 0,-34-1-2878 0 0,0-1-1 0 0,0-1 1 0 0,0 1 0 0 0,0-1 0 0 0,-1-1-1 0 0,0 1 1 0 0,0-2 0 0 0,-1 1 0 0 0,1-1-1 0 0,-1 0 1 0 0,-1 0 0 0 0,1-1 0 0 0,-1 0-1 0 0,-1 0 1 0 0,0-1-228 0 0,4-5 36 0 0,-2-1-1 0 0,0 0 1 0 0,-1 0 0 0 0,0-1-1 0 0,-1 0 1 0 0,-1 0 0 0 0,-1 0-1 0 0,0 0 1 0 0,-1-1 0 0 0,0 1-1 0 0,-2-1 1 0 0,0 0 0 0 0,-1-6-36 0 0,-1 7-46 0 0,0 0 1 0 0,-1 0 0 0 0,-1 0 0 0 0,0 1-1 0 0,-2-1 1 0 0,1 1 0 0 0,-2 0-1 0 0,0 0 1 0 0,0 1 0 0 0,-3-1 45 0 0,9 15-48 0 0,-1 1 1 0 0,1-1-1 0 0,-1 1 0 0 0,1 0 1 0 0,-1 0-1 0 0,1 0 1 0 0,0-1-1 0 0,-1 1 0 0 0,1 1 1 0 0,0-1-1 0 0,0 0 0 0 0,0 0 1 0 0,0 0-1 0 0,0 1 1 0 0,0-1-1 0 0,0 0 0 0 0,0 1 1 0 0,0-1-1 0 0,0 1 0 0 0,1-1 1 0 0,-1 1-1 0 0,1-1 0 0 0,-1 1 1 0 0,1 0-1 0 0,0-1 1 0 0,-1 1-1 0 0,1 0 0 0 0,0-1 1 0 0,0 1-1 0 0,0-1 0 0 0,1 1 1 0 0,-1 1 47 0 0,-5 24 65 0 0,1 1 0 0 0,1-1 0 0 0,2 1 0 0 0,0 0 0 0 0,2-1 0 0 0,1 1 0 0 0,2-1 0 0 0,0 1 0 0 0,2-1 0 0 0,1 0 0 0 0,1-1 0 0 0,1 0 0 0 0,1 0 0 0 0,1-1 0 0 0,2 0 0 0 0,6 8-65 0 0,-19-32 28 0 0,0 0-1 0 0,1 0 1 0 0,-1 0-1 0 0,0-1 1 0 0,1 1 0 0 0,-1 0-1 0 0,1 0 1 0 0,0 0-1 0 0,-1 0 1 0 0,1-1 0 0 0,0 1-1 0 0,-1 0 1 0 0,1 0 0 0 0,0-1-1 0 0,0 1 1 0 0,0-1-1 0 0,-1 1 1 0 0,1-1 0 0 0,0 1-1 0 0,0-1 1 0 0,0 1-1 0 0,0-1 1 0 0,0 0 0 0 0,0 1-1 0 0,0-1 1 0 0,0 0 0 0 0,0 0-1 0 0,0 0 1 0 0,0 0-1 0 0,0 0 1 0 0,0 0 0 0 0,0 0-1 0 0,0 0 1 0 0,0 0-1 0 0,0-1 1 0 0,0 1 0 0 0,0 0-1 0 0,0 0 1 0 0,0-1-1 0 0,0 1 1 0 0,0-1 0 0 0,0 1-1 0 0,0-1 1 0 0,-1 0 0 0 0,1 1-1 0 0,0-1 1 0 0,0 0-1 0 0,-1 1 1 0 0,1-1 0 0 0,0 0-1 0 0,-1 0 1 0 0,1 1-1 0 0,-1-1 1 0 0,1 0 0 0 0,-1 0-1 0 0,1 0 1 0 0,-1 0 0 0 0,1 0-1 0 0,-1 0 1 0 0,0 0-28 0 0,25-76-58 0 0,-19 55-520 0 0,-5 19 555 0 0,0 1 0 0 0,0-1-1 0 0,1 1 1 0 0,-1 0-1 0 0,0 0 1 0 0,1-1 0 0 0,0 1-1 0 0,-1 0 1 0 0,1 1-1 0 0,0-1 1 0 0,0 0 0 0 0,0 0-1 0 0,0 1 1 0 0,1-1 0 0 0,-1 1-1 0 0,0 0 1 0 0,0-1-1 0 0,1 1 1 0 0,-1 0 0 0 0,1 0-1 0 0,-1 1 1 0 0,1-1-1 0 0,0 1 1 0 0,-1-1 0 0 0,1 1-1 0 0,0 0 1 0 0,-1 0-1 0 0,1 0 1 0 0,0 0 0 0 0,-1 0-1 0 0,1 1 1 0 0,-1-1 0 0 0,1 1-1 0 0,-1-1 1 0 0,1 1-1 0 0,-1 0 1 0 0,1 0 0 0 0,-1 1-1 0 0,2 0 24 0 0,82 68 941 0 0,-60-1-268 0 0,-17-115-26 0 0,-8 43-671 0 0,-1 1 0 0 0,1 0 0 0 0,0-1 0 0 0,0 1 0 0 0,0 0 0 0 0,0 0 0 0 0,0-1 0 0 0,0 1 0 0 0,0 0 0 0 0,1 0 0 0 0,-1 0 0 0 0,1 0 0 0 0,0 1-1 0 0,-1-1 1 0 0,1 0 0 0 0,0 1 0 0 0,0-1 0 0 0,0 1 0 0 0,0-1 0 0 0,0 1 0 0 0,0 0 0 0 0,1 0 0 0 0,-1 0 0 0 0,0 0 0 0 0,1 1 0 0 0,-1-1 0 0 0,0 1 0 0 0,1-1 0 0 0,-1 1 0 0 0,1 0 0 0 0,-1 0 0 0 0,1 0 0 0 0,-1 0 0 0 0,0 0-1 0 0,1 0 1 0 0,-1 1 0 0 0,1-1 0 0 0,-1 1 0 0 0,0 0 0 0 0,1 0 0 0 0,-1-1 0 0 0,1 2 24 0 0,1-1 26 0 0,0-1 0 0 0,0 1 1 0 0,0 0-1 0 0,-1 1 0 0 0,1-1 0 0 0,0 1 0 0 0,0 0 0 0 0,-1 0 1 0 0,0 0-1 0 0,1 0 0 0 0,-1 1 0 0 0,0-1 0 0 0,0 1 1 0 0,0 0-1 0 0,0 0 0 0 0,0 0 0 0 0,-1 0 0 0 0,0 0 0 0 0,1 0 1 0 0,-1 1-1 0 0,0-1 0 0 0,-1 1 0 0 0,1 0 0 0 0,-1 0 0 0 0,1-1 1 0 0,-1 1-1 0 0,0 3-26 0 0,-1 1-340 0 0,-1 12-126 0 0,3-11-7200 0 0,1-8-1904 0 0</inkml:trace>
  <inkml:trace contextRef="#ctx0" brushRef="#br0" timeOffset="-41154.155">6795 12130 7081 0 0,'0'0'2174'0'0,"0"0"-951"0"0,0 0-197 0 0,0 0 78 0 0,0 0-293 0 0,0 0-459 0 0,0 0-442 0 0,32 19 1140 0 0,-26-18-919 0 0,1 1-1 0 0,0-1 1 0 0,-1 0-1 0 0,1-1 1 0 0,0 0-1 0 0,0 0 1 0 0,0 0-1 0 0,0-1 1 0 0,-1 0-1 0 0,1 0 1 0 0,0-1-1 0 0,-1 0 1 0 0,1 0-1 0 0,-1 0 1 0 0,0-1-1 0 0,1 0 1 0 0,-1 0-1 0 0,-1-1 1 0 0,1 1-1 0 0,0-1 1 0 0,-1-1-1 0 0,0 1 1 0 0,0-1-1 0 0,0 0 1 0 0,0 0-1 0 0,-1 0 1 0 0,0-1-1 0 0,1-2-130 0 0,-4 7-25 0 0,-1-1-1 0 0,0 0 1 0 0,0 1 0 0 0,0-1-1 0 0,-1 0 1 0 0,1 1 0 0 0,0-1-1 0 0,-1 1 1 0 0,1-1 0 0 0,-1 0-1 0 0,1 1 1 0 0,-1-1 0 0 0,0 1-1 0 0,1 0 1 0 0,-1-1 0 0 0,0 1-1 0 0,0 0 1 0 0,0-1 0 0 0,0 1 0 0 0,0 0-1 0 0,-1 0 1 0 0,1 0 0 0 0,0 0-1 0 0,0 0 1 0 0,-1 0 0 0 0,1 0-1 0 0,-1 0 1 0 0,1 1 0 0 0,-1-1-1 0 0,1 0 1 0 0,-1 1 0 0 0,1-1-1 0 0,-1 1 1 0 0,1 0 0 0 0,-1-1-1 0 0,0 1 1 0 0,1 0 0 0 0,-1 0-1 0 0,0 0 1 0 0,1 0 0 0 0,-1 0-1 0 0,1 1 1 0 0,-1-1 0 0 0,0 0-1 0 0,1 1 1 0 0,-1-1 0 0 0,1 1-1 0 0,-1 0 1 0 0,1-1 0 0 0,-1 1-1 0 0,1 0 1 0 0,0 0 0 0 0,-1 0-1 0 0,1 0 1 0 0,0 0 0 0 0,0 0-1 0 0,0 0 1 0 0,-1 1 0 0 0,1-1-1 0 0,0 0 1 0 0,1 1 0 0 0,-1-1 0 0 0,0 1-1 0 0,0-1 26 0 0,-7 7 24 0 0,-1 1 0 0 0,2-1 0 0 0,-1 1 0 0 0,1 1 0 0 0,1-1 0 0 0,-1 1 0 0 0,2 0 0 0 0,-1 0 0 0 0,2 1 0 0 0,-1 0 0 0 0,1 0 0 0 0,1 0 0 0 0,0 0 0 0 0,1 0 0 0 0,0 1 0 0 0,0-1 0 0 0,1 2-24 0 0,5-9 108 0 0,0 0-1 0 0,0 0 0 0 0,0-1 0 0 0,0 1 1 0 0,1-1-1 0 0,-1 0 0 0 0,1-1 1 0 0,0 1-1 0 0,0-1 0 0 0,0 0 1 0 0,0 0-1 0 0,0 0 0 0 0,0-1 0 0 0,1 0 1 0 0,-1 0-1 0 0,0 0 0 0 0,1-1 1 0 0,-1 1-1 0 0,0-1 0 0 0,1-1 0 0 0,-1 1 1 0 0,1-1-1 0 0,-1 0 0 0 0,0 0 1 0 0,1 0-1 0 0,-1-1 0 0 0,0 0 1 0 0,0 0-1 0 0,4-2-107 0 0,96-35 426 0 0,-66 14-4817 0 0,-33 20-1164 0 0,-2-3-4089 0 0</inkml:trace>
  <inkml:trace contextRef="#ctx0" brushRef="#br0" timeOffset="-40248.001">7369 11803 10121 0 0,'0'0'467'0'0,"0"0"-42"0"0,0 0 112 0 0,0 0 472 0 0,0 0-441 0 0,0 0-440 0 0,0 0-97 0 0,0 0 58 0 0,-2-4 15 0 0,2 5-115 0 0,1 0 0 0 0,-1 0 0 0 0,1-1 0 0 0,-1 1 0 0 0,1 0 0 0 0,0-1 0 0 0,-1 1 0 0 0,1-1 0 0 0,0 1 0 0 0,-1 0-1 0 0,1-1 1 0 0,0 0 0 0 0,-1 1 0 0 0,1-1 0 0 0,0 1 0 0 0,0-1 0 0 0,0 0 0 0 0,-1 0 0 0 0,1 1 0 0 0,0-1 0 0 0,0 0 0 0 0,0 0 0 0 0,0 0 0 0 0,0 0 0 0 0,-1 0-1 0 0,1 0 1 0 0,0 0 0 0 0,0 0 0 0 0,0 0 0 0 0,0-1 0 0 0,0 1 0 0 0,-1 0 0 0 0,1 0 0 0 0,0-1 0 0 0,0 1 0 0 0,0-1 0 0 0,-1 1 0 0 0,1 0 0 0 0,0-1 0 0 0,-1 0-1 0 0,1 1 1 0 0,0-1 0 0 0,-1 1 0 0 0,1-1 0 0 0,-1 0 0 0 0,1 1 0 0 0,-1-1 0 0 0,1 0 0 0 0,-1 0 0 0 0,1 1 0 0 0,-1-1 0 0 0,0 0 0 0 0,1 0 0 0 0,-1 0-1 0 0,0 1 1 0 0,0-1 0 0 0,0 0 0 0 0,0 0 0 0 0,1 0 0 0 0,-1 0 0 0 0,0 0 0 0 0,-1 1 0 0 0,1-1 0 0 0,0 0 0 0 0,0 0 0 0 0,0 0 0 0 0,0 0 0 0 0,-1 0 0 0 0,1 1-1 0 0,-1-2 12 0 0,89 44 1124 0 0,-86-41-1060 0 0,0 0-1 0 0,-1 0 1 0 0,1 0-1 0 0,-1 0 1 0 0,1 0 0 0 0,-1 0-1 0 0,1 0 1 0 0,-1 1-1 0 0,0-1 1 0 0,0 0-1 0 0,1 1 1 0 0,-1-1 0 0 0,0 1-1 0 0,0-1 1 0 0,-1 1-1 0 0,1 0 1 0 0,0-1-1 0 0,0 1 1 0 0,-1 0 0 0 0,1 0-1 0 0,-1-1 1 0 0,0 1-1 0 0,1 0 1 0 0,-1 0 0 0 0,0 0-1 0 0,0 0 1 0 0,0-1-1 0 0,0 1 1 0 0,-1 0-1 0 0,1 0 1 0 0,0 0 0 0 0,-1 0-1 0 0,1-1 1 0 0,-1 1-1 0 0,0 0 1 0 0,1-1-1 0 0,-1 1 1 0 0,0 0 0 0 0,0-1-1 0 0,0 1 1 0 0,0-1-1 0 0,-1 1 1 0 0,1-1-1 0 0,0 0 1 0 0,0 1 0 0 0,-1-1-1 0 0,1 0 1 0 0,-1 0-1 0 0,1 0 1 0 0,-1 0-64 0 0,-56 26 600 0 0,19-26-5485 0 0,36-5 1399 0 0,2-1-2094 0 0</inkml:trace>
  <inkml:trace contextRef="#ctx0" brushRef="#br0" timeOffset="-40091.771">7544 11771 11669 0 0,'0'0'1576'0'0,"0"0"-1220"0"0,0 0-356 0 0,0 0 1280 0 0,0 0-260 0 0,-33 40-403 0 0,23-26-341 0 0,1-2-164 0 0,1 4-100 0 0,4-3-8 0 0,4 1-4 0 0,4-4 4 0 0,6 0-8 0 0,7-1-284 0 0,2-2-669 0 0,4 2-671 0 0,-3-3-1428 0 0,6-5-4885 0 0</inkml:trace>
  <inkml:trace contextRef="#ctx0" brushRef="#br0" timeOffset="-40747.949">7384 11313 11189 0 0,'0'0'1448'0'0,"0"0"-734"0"0,1 6 156 0 0,62 218 2491 0 0,-56-213-5618 0 0,0-6-5389 0 0,-3-5 739 0 0</inkml:trace>
  <inkml:trace contextRef="#ctx0" brushRef="#br0" timeOffset="-40497.975">7589 11622 11189 0 0,'0'0'2418'0'0,"0"0"-1912"0"0,0 0-244 0 0,-6 0 598 0 0,-104-8 733 0 0,2-1-2877 0 0,39 14-7560 0 0,68-4 2144 0 0</inkml:trace>
  <inkml:trace contextRef="#ctx0" brushRef="#br0" timeOffset="-73428.154">20120 12904 872 0 0,'0'0'762'0'0,"0"0"-211"0"0,0 0 622 0 0,0 0 1276 0 0,0 0-723 0 0,0 0-724 0 0,0 0-210 0 0,0 0-83 0 0,0 0-195 0 0,0 0-219 0 0,9 12 1865 0 0,-3-9-2053 0 0,-1 0-1 0 0,1-1 1 0 0,0 0 0 0 0,0 0-1 0 0,0-1 1 0 0,0 0 0 0 0,0 0-1 0 0,0 0 1 0 0,0-1 0 0 0,0 1-1 0 0,0-2 1 0 0,0 1-1 0 0,0-1 1 0 0,0 0 0 0 0,0 0-1 0 0,0 0 1 0 0,0-1 0 0 0,0 0-1 0 0,0 0 1 0 0,-1 0-1 0 0,1-1 1 0 0,-1 0 0 0 0,0 0-1 0 0,0-1 1 0 0,0 1 0 0 0,0-1-1 0 0,0 0 1 0 0,-1 0 0 0 0,0-1-1 0 0,1 1 1 0 0,-2-1-1 0 0,1 0 1 0 0,-1 0 0 0 0,1 0-1 0 0,-1-1 1 0 0,-1 1 0 0 0,1-1-1 0 0,-1 1 1 0 0,0-1-1 0 0,0 0 1 0 0,-1 0 0 0 0,0 0-1 0 0,0 0 1 0 0,0 0 0 0 0,0-2-107 0 0,-1 7-14 0 0,0-1 1 0 0,0 1 0 0 0,0 0 0 0 0,0-1 0 0 0,0 1-1 0 0,0 0 1 0 0,0-1 0 0 0,0 1 0 0 0,0-1 0 0 0,-1 1-1 0 0,1 0 1 0 0,-1-1 0 0 0,1 1 0 0 0,-1 0 0 0 0,1 0-1 0 0,-1-1 1 0 0,0 1 0 0 0,1 0 0 0 0,-1 0 0 0 0,0 0-1 0 0,0 0 1 0 0,0 0 0 0 0,0 0 0 0 0,0 0 0 0 0,0 0-1 0 0,0 0 1 0 0,0 0 0 0 0,-1 1 0 0 0,1-1 0 0 0,0 0-1 0 0,0 1 1 0 0,-1-1 0 0 0,1 1 0 0 0,0-1 0 0 0,-1 1-1 0 0,1 0 1 0 0,0 0 0 0 0,-1-1 0 0 0,1 1 0 0 0,-1 0-1 0 0,1 0 1 0 0,0 0 0 0 0,-1 1 0 0 0,1-1 0 0 0,0 0-1 0 0,-1 0 1 0 0,1 1 0 0 0,0-1 0 0 0,-1 1 0 0 0,1-1-1 0 0,0 1 1 0 0,-1-1 0 0 0,1 1 0 0 0,0 0 0 0 0,0 0 13 0 0,-70 42-220 0 0,65-38 261 0 0,-1-1 0 0 0,1 1 0 0 0,0 0 0 0 0,0 0 0 0 0,1 0-1 0 0,-1 1 1 0 0,1 0 0 0 0,0 0 0 0 0,1 0 0 0 0,0 1 0 0 0,0 0 0 0 0,0-1-1 0 0,1 1 1 0 0,0 1 0 0 0,0-1 0 0 0,0 0 0 0 0,1 1 0 0 0,1-1 0 0 0,-1 1-1 0 0,1 0 1 0 0,0 0 0 0 0,1-1 0 0 0,0 1 0 0 0,0 0 0 0 0,1 0 0 0 0,0-1-1 0 0,0 1 1 0 0,1 3-41 0 0,6-4 135 0 0,-1-1 0 0 0,1 0 0 0 0,1 0 0 0 0,-1-1 0 0 0,1 0 0 0 0,0 0 0 0 0,0-1 0 0 0,0 0 0 0 0,0-1 0 0 0,1 0-1 0 0,0-1 1 0 0,-1 1 0 0 0,1-2 0 0 0,0 0 0 0 0,0 0 0 0 0,0 0 0 0 0,0-1 0 0 0,0-1 0 0 0,0 0 0 0 0,0 0 0 0 0,0-1 0 0 0,9-3-135 0 0,21 1-425 0 0,-23 6-2278 0 0,-7-1-2133 0 0,4-1-3359 0 0</inkml:trace>
  <inkml:trace contextRef="#ctx0" brushRef="#br1" timeOffset="-124808.229">14931 11716 8373 0 0,'0'0'2137'0'0,"0"0"-1630"0"0,0 0-30 0 0,0 0-107 0 0,0 0-222 0 0,0 0-46 0 0,0 0 10 0 0,3-5 24 0 0,0 3-128 0 0,-1 0 0 0 0,0 0-1 0 0,0-1 1 0 0,0 1 0 0 0,-1-1 0 0 0,1 1 0 0 0,-1-1 0 0 0,1 0 0 0 0,-1 0-1 0 0,0 0 1 0 0,0 0 0 0 0,0 0 0 0 0,0 0 0 0 0,-1 0 0 0 0,1 0 0 0 0,-1 0-1 0 0,0 0 1 0 0,0 0 0 0 0,0 0 0 0 0,0 0 0 0 0,0 0 0 0 0,-1 0 0 0 0,1 0-1 0 0,-1-1 1 0 0,0 2 0 0 0,0-1 0 0 0,0 0 0 0 0,0 0 0 0 0,-1 0 0 0 0,1 0-1 0 0,-1 1 1 0 0,1-1 0 0 0,-1 1 0 0 0,0-1 0 0 0,0 1 0 0 0,0 0 0 0 0,-1-1-1 0 0,1 1 1 0 0,0 0 0 0 0,-1 1 0 0 0,1-1 0 0 0,-1 0 0 0 0,0 1 0 0 0,0-1 0 0 0,0 1-1 0 0,1 0 1 0 0,-1 0 0 0 0,0 0 0 0 0,0 0 0 0 0,0 1 0 0 0,0-1 0 0 0,-1 1-8 0 0,2 0 12 0 0,0 0 0 0 0,-1-1 0 0 0,1 1 0 0 0,0 1 0 0 0,-1-1 0 0 0,1 0 0 0 0,0 0 0 0 0,-1 1 0 0 0,1 0 0 0 0,0-1 1 0 0,0 1-1 0 0,0 0 0 0 0,0 0 0 0 0,0 0 0 0 0,0 0 0 0 0,0 0 0 0 0,0 1 0 0 0,0-1 0 0 0,0 1 0 0 0,1-1 0 0 0,-1 1 0 0 0,0 0 1 0 0,1-1-1 0 0,-1 1 0 0 0,1 0 0 0 0,0 0 0 0 0,0 0 0 0 0,0 0 0 0 0,0 0 0 0 0,0 0 0 0 0,0 0 0 0 0,0 1 0 0 0,1-1 1 0 0,-1 0-1 0 0,1 0 0 0 0,0 1 0 0 0,-1-1 0 0 0,1 0 0 0 0,0 1 0 0 0,0-1 0 0 0,1 0 0 0 0,-1 1 0 0 0,1 0-12 0 0,17 106 664 0 0,-18-107-621 0 0,1 0 0 0 0,-1 0 0 0 0,0 0 1 0 0,1 0-1 0 0,0 0 0 0 0,-1 0 0 0 0,1 0 0 0 0,0 0 0 0 0,0 0 0 0 0,0 0 1 0 0,0 0-1 0 0,1-1 0 0 0,-1 1 0 0 0,0 0 0 0 0,1-1 0 0 0,-1 1 0 0 0,1-1 1 0 0,0 1-1 0 0,-1-1 0 0 0,1 0 0 0 0,0 0 0 0 0,0 0 0 0 0,0 0 1 0 0,0 0-1 0 0,0 0 0 0 0,0 0 0 0 0,0 0 0 0 0,0-1 0 0 0,0 1 0 0 0,0-1 1 0 0,0 0-1 0 0,0 0 0 0 0,0 0 0 0 0,1 0 0 0 0,-1 0 0 0 0,0 0 0 0 0,0 0 1 0 0,0-1-1 0 0,0 1 0 0 0,0-1 0 0 0,0 1 0 0 0,0-1 0 0 0,0 0 0 0 0,0 0 1 0 0,0 0-1 0 0,0 0 0 0 0,0 0 0 0 0,0 0 0 0 0,-1-1 0 0 0,1 1 1 0 0,-1 0-1 0 0,1-1 0 0 0,-1 0 0 0 0,1 1 0 0 0,-1-1 0 0 0,0 0 0 0 0,0 1 1 0 0,1-1-1 0 0,-1 0 0 0 0,0-1-43 0 0,11-74 657 0 0,25 100-263 0 0,-31-18-380 0 0,-1 0 0 0 0,0 1 0 0 0,0 0 0 0 0,0 0 0 0 0,-1 0 0 0 0,0 0 0 0 0,0 1 0 0 0,-1-1 0 0 0,1 1 0 0 0,-2 0 0 0 0,1 0 0 0 0,-1 1 0 0 0,0-1 0 0 0,0 0 0 0 0,-1 1 0 0 0,0-1 0 0 0,0 1 0 0 0,-1-1 1 0 0,0 1-1 0 0,0-1 0 0 0,0 1 0 0 0,-1-1 0 0 0,-1 1 0 0 0,1-1 0 0 0,-1 1 0 0 0,-1-1 0 0 0,1 0 0 0 0,-1 0 0 0 0,0 0 0 0 0,-1-1 0 0 0,1 1 0 0 0,-1-1 0 0 0,-1 1 0 0 0,1-1 0 0 0,-1-1 0 0 0,0 1 0 0 0,-1-1 0 0 0,1 0 1 0 0,-1 0-1 0 0,0 0 0 0 0,0-1 0 0 0,-6 4-14 0 0,-46 1-2609 0 0,16-15-3944 0 0,7-8-2357 0 0</inkml:trace>
  <inkml:trace contextRef="#ctx0" brushRef="#br0" timeOffset="70813.25">11669 8167 5473 0 0,'0'0'4163'0'0,"0"0"-2144"0"0,0 0-1050 0 0,0 0 80 0 0,0 0 537 0 0,0 0-262 0 0,0 0-569 0 0,0 0-352 0 0,-13-13-20 0 0,-115-11-177 0 0,115 23-377 0 0,-28-6 481 0 0,23-1-2856 0 0,19 4-3821 0 0,2 2 251 0 0</inkml:trace>
  <inkml:trace contextRef="#ctx0" brushRef="#br0" timeOffset="71063.225">11659 8042 7869 0 0,'0'0'3144'0'0,"0"0"-1168"0"0,0 0-996 0 0,0 0-68 0 0,0 0-268 0 0,0 0-4 0 0,0 0 177 0 0,-36-4-261 0 0,15 2-296 0 0,-2-1-160 0 0,1 1-100 0 0,-3 0-500 0 0,3 0-1001 0 0,3-1-1283 0 0,4 1-3692 0 0</inkml:trace>
  <inkml:trace contextRef="#ctx0" brushRef="#br0" timeOffset="90150.824">13136 8610 11673 0 0,'0'0'1218'0'0,"0"0"-575"0"0,0 0 18 0 0,0 0-40 0 0,0 0-198 0 0,0 0 121 0 0,0 0 115 0 0,-3 6-178 0 0,1-3-425 0 0,0 0 1 0 0,0 1-1 0 0,0-1 1 0 0,0 0-1 0 0,1 0 1 0 0,-1 1-1 0 0,1-1 1 0 0,0 1-1 0 0,0-1 1 0 0,0 1-1 0 0,0 0 1 0 0,1-1-1 0 0,-1 1 0 0 0,1 0 1 0 0,0-1-1 0 0,0 1 1 0 0,1 0-1 0 0,-1 0 1 0 0,1-1-1 0 0,0 1 1 0 0,0-1-1 0 0,0 1 1 0 0,0-1-1 0 0,0 1 1 0 0,1-1-1 0 0,0 1 1 0 0,0-1-1 0 0,0 0 0 0 0,0 0 1 0 0,0 0-1 0 0,0 0 1 0 0,1-1-1 0 0,0 1 1 0 0,-1 0-1 0 0,1-1 1 0 0,1 1-57 0 0,-2-1 30 0 0,-1-1 0 0 0,1 1 0 0 0,0-1 1 0 0,0 0-1 0 0,0 1 0 0 0,0-1 0 0 0,0 0 1 0 0,1 0-1 0 0,-1 0 0 0 0,0 0 0 0 0,0-1 1 0 0,1 1-1 0 0,-1-1 0 0 0,0 1 0 0 0,1-1 1 0 0,-1 0-1 0 0,1 0 0 0 0,-1 0 0 0 0,0 0 1 0 0,1 0-1 0 0,-1 0 0 0 0,0-1 0 0 0,1 1 1 0 0,-1-1-1 0 0,0 0 0 0 0,0 0 0 0 0,1 0 1 0 0,-1 0-1 0 0,0 0 0 0 0,0 0 0 0 0,0 0 1 0 0,0-1-1 0 0,0 1 0 0 0,0-1 0 0 0,-1 1 0 0 0,1-1 1 0 0,0 0-1 0 0,-1 0 0 0 0,1 0 0 0 0,-1 0 1 0 0,0 0-1 0 0,0 0 0 0 0,0 0 0 0 0,0 0 1 0 0,0 0-1 0 0,0 0 0 0 0,0-1 0 0 0,-1 1 1 0 0,1 0-1 0 0,-1-1-30 0 0,1-3-764 0 0,-1-32 692 0 0,-5 29-3351 0 0,-2 5-4041 0 0,4 4 1419 0 0</inkml:trace>
  <inkml:trace contextRef="#ctx0" brushRef="#br0" timeOffset="89416.525">12283 8256 4120 0 0,'0'0'3945'0'0,"0"0"-1338"0"0,0 0-1511 0 0,0 0-728 0 0,0 0 164 0 0,0 0 395 0 0,1 8 133 0 0,3 32-260 0 0,-2 1 1 0 0,-1 0-1 0 0,-3 0 1 0 0,-1 0-1 0 0,-7 35-800 0 0,7-66-199 0 0,-5 32 1110 0 0,18-58 75 0 0,-7 8-1081 0 0,31-61-753 0 0,-33 67 845 0 0,0 1-1 0 0,0 0 1 0 0,0 0 0 0 0,0 0 0 0 0,0 0 0 0 0,0 0-1 0 0,0 0 1 0 0,0 1 0 0 0,0-1 0 0 0,1 0 0 0 0,-1 1 0 0 0,0-1-1 0 0,1 1 1 0 0,-1-1 0 0 0,0 1 0 0 0,1-1 0 0 0,-1 1-1 0 0,1 0 1 0 0,-1 0 0 0 0,0 0 0 0 0,1 0 0 0 0,-1 0-1 0 0,1 0 1 0 0,-1 0 0 0 0,1 0 0 0 0,-1 0 0 0 0,0 1 0 0 0,1-1-1 0 0,-1 1 1 0 0,0-1 0 0 0,1 1 0 0 0,-1-1 0 0 0,0 1-1 0 0,1 0 1 0 0,-1 0 0 0 0,0-1 0 0 0,0 1 0 0 0,0 0-1 0 0,0 0 1 0 0,0 0 0 0 0,0 0 0 0 0,0 0 0 0 0,0 1 0 0 0,0-1-1 0 0,-1 0 1 0 0,1 0 0 0 0,0 1 0 0 0,-1-1 0 0 0,1 0-1 0 0,-1 1 4 0 0,24 94 822 0 0,-15-87-1998 0 0,0-8-6181 0 0,-1-2-912 0 0</inkml:trace>
  <inkml:trace contextRef="#ctx0" brushRef="#br0" timeOffset="89838.351">12518 8553 10949 0 0,'0'0'2532'0'0,"0"0"-1470"0"0,0 0-543 0 0,0 0 394 0 0,0 0 208 0 0,0 0-383 0 0,0 0-286 0 0,0 0-222 0 0,25-1-373 0 0,289 16 1006 0 0,-367-64-2209 0 0,95 70 1896 0 0,-41-19-541 0 0,1 0 0 0 0,0-1-1 0 0,0 1 1 0 0,-1 0-1 0 0,1 0 1 0 0,-1 0 0 0 0,0 0-1 0 0,0 0 1 0 0,0 0-1 0 0,0 1 1 0 0,0-1 0 0 0,0 0-1 0 0,0 0 1 0 0,-1 1-1 0 0,1-1 1 0 0,-1 0 0 0 0,0 1-1 0 0,1-1 1 0 0,-1 1-1 0 0,0-1 1 0 0,0 1 0 0 0,-1-1-1 0 0,1 0 1 0 0,-1 1-1 0 0,1-1 1 0 0,-1 0-1 0 0,0 1 1 0 0,1-1 0 0 0,-1 0-1 0 0,0 0 1 0 0,-1 1-1 0 0,1-1 1 0 0,0 0 0 0 0,-1 0-1 0 0,0 1-8 0 0,-36 16-3845 0 0,33-19-2022 0 0,4-2-3082 0 0</inkml:trace>
  <inkml:trace contextRef="#ctx0" brushRef="#br0" timeOffset="88807.209">12124 8128 7645 0 0,'0'0'1973'0'0,"0"0"-915"0"0,0 0-280 0 0,0 0 334 0 0,0 0 159 0 0,0 0-163 0 0,0 0-216 0 0,0 0-286 0 0,29-13 553 0 0,-17 0-1148 0 0,-1-1 1 0 0,-1 0 0 0 0,0 0 0 0 0,-1-1 0 0 0,0 0 0 0 0,-1-1-1 0 0,-1 0 1 0 0,0 0 0 0 0,-2 0 0 0 0,0-1 0 0 0,0 0 0 0 0,-2 0-1 0 0,0 0 1 0 0,-1-1 0 0 0,0 1 0 0 0,-2 0 0 0 0,0-1 0 0 0,-1 1-1 0 0,-1-1 1 0 0,0 1 0 0 0,-2 0 0 0 0,0 0 0 0 0,0 0 0 0 0,-5-8-12 0 0,9 25-26 0 0,0 1 0 0 0,0-1 0 0 0,0 1 0 0 0,-1-1 0 0 0,1 0 0 0 0,0 1 0 0 0,0-1 0 0 0,0 1 0 0 0,-1-1 0 0 0,1 1 1 0 0,0-1-1 0 0,-1 0 0 0 0,1 1 0 0 0,0-1 0 0 0,-1 0 0 0 0,1 1 0 0 0,-1-1 0 0 0,1 0 0 0 0,0 1 0 0 0,-1-1 0 0 0,1 0 1 0 0,-1 0-1 0 0,1 1 0 0 0,-1-1 0 0 0,1 0 0 0 0,-1 0 0 0 0,1 0 0 0 0,-1 0 0 0 0,1 0 0 0 0,-1 0 0 0 0,1 0 0 0 0,-1 0 0 0 0,1 0 1 0 0,-1 0-1 0 0,1 0 0 0 0,-1 0 0 0 0,1 0 0 0 0,-1 0 0 0 0,1 0 0 0 0,-1 0 0 0 0,1-1 0 0 0,0 1 0 0 0,-1 0 0 0 0,1 0 0 0 0,-1-1 1 0 0,1 1-1 0 0,-1 0 0 0 0,1-1 0 0 0,0 1 0 0 0,-1 0 0 0 0,1-1 0 0 0,0 1 0 0 0,-1 0 0 0 0,1-1 0 0 0,0 1 0 0 0,-1-1 26 0 0,-16 58-109 0 0,16-51 114 0 0,-2 6 2 0 0,-4 8 86 0 0,1 0-1 0 0,1 0 1 0 0,1 1-1 0 0,1-1 1 0 0,1 1-1 0 0,1 0 1 0 0,1 0-1 0 0,0-1 1 0 0,2 1-1 0 0,2 16-92 0 0,-4-34 37 0 0,0 0 1 0 0,1 0-1 0 0,-1 0 0 0 0,0 0 0 0 0,1 0 1 0 0,0 0-1 0 0,0 0 0 0 0,0 0 0 0 0,0 0 1 0 0,0 0-1 0 0,0 0 0 0 0,1-1 0 0 0,0 1 1 0 0,-1-1-1 0 0,1 1 0 0 0,0-1 0 0 0,0 1 0 0 0,0-1 1 0 0,1 0-1 0 0,-1 0 0 0 0,0 0 0 0 0,1 0 1 0 0,-1-1-1 0 0,1 1 0 0 0,0-1 0 0 0,-1 1 1 0 0,1-1-1 0 0,0 0 0 0 0,0 0 0 0 0,0 0 0 0 0,0 0 1 0 0,0-1-1 0 0,0 1 0 0 0,0-1 0 0 0,0 0 1 0 0,0 0-1 0 0,0 0 0 0 0,0 0 0 0 0,0 0 1 0 0,1-1-1 0 0,-1 1 0 0 0,0-1 0 0 0,-1 0 1 0 0,1 0-1 0 0,0 0 0 0 0,0-1 0 0 0,0 1 0 0 0,0 0 1 0 0,-1-1-1 0 0,1 0 0 0 0,-1 0 0 0 0,1 0 1 0 0,-1 0-1 0 0,0 0 0 0 0,0 0 0 0 0,0 0 1 0 0,0-1-1 0 0,1-1-37 0 0,-2 2-27 0 0,-1-1 0 0 0,1 1 0 0 0,0 0 0 0 0,-1 0 0 0 0,1-1 0 0 0,0 1 1 0 0,1 0-1 0 0,-1 0 0 0 0,0 0 0 0 0,0 0 0 0 0,1 0 0 0 0,0 1 0 0 0,-1-1 0 0 0,1 0 0 0 0,0 1 0 0 0,-1-1 1 0 0,1 1-1 0 0,0 0 0 0 0,0-1 0 0 0,0 1 0 0 0,1 0 0 0 0,-1 0 0 0 0,0 0 0 0 0,0 1 0 0 0,0-1 0 0 0,1 0 1 0 0,-1 1-1 0 0,0-1 0 0 0,1 1 0 0 0,-1 0 0 0 0,0 0 0 0 0,1 0 0 0 0,-1 0 0 0 0,1 0 0 0 0,-1 1 1 0 0,0-1-1 0 0,1 1 0 0 0,-1-1 0 0 0,0 1 0 0 0,0 0 0 0 0,0 0 0 0 0,1 0 0 0 0,-1 0 0 0 0,0 0 0 0 0,0 1 1 0 0,0-1-1 0 0,-1 1 0 0 0,1-1 0 0 0,0 1 0 0 0,0-1 0 0 0,-1 1 0 0 0,1 0 0 0 0,0 2 27 0 0,5 1 72 0 0,-1 1 0 0 0,0 1 0 0 0,0-1 0 0 0,-1 1 0 0 0,0 0 0 0 0,0 0 0 0 0,0 0 0 0 0,-1 1 0 0 0,0 0 0 0 0,-1 0 0 0 0,1 0 0 0 0,-2 0 0 0 0,1 0 0 0 0,-1 1 0 0 0,0 2-72 0 0,44-82 378 0 0,-42 70-369 0 0,0 0 1 0 0,0 0-1 0 0,0 1 1 0 0,0 0 0 0 0,1 0-1 0 0,-1 0 1 0 0,0 0-1 0 0,0 0 1 0 0,0 1-1 0 0,0 0 1 0 0,1 0-1 0 0,-1 0 1 0 0,0 0-1 0 0,0 1 1 0 0,-1-1-1 0 0,1 1 1 0 0,0 0 0 0 0,-1 0-1 0 0,1 1 1 0 0,-1-1-1 0 0,1 1 1 0 0,-1-1-1 0 0,0 1 1 0 0,0 0-1 0 0,0 0 1 0 0,-1 1-1 0 0,1-1 1 0 0,-1 1 0 0 0,0-1-1 0 0,0 1 1 0 0,0 0-1 0 0,0-1 1 0 0,-1 1-1 0 0,1 0 1 0 0,-1 1-10 0 0,-1-5 112 0 0,8-40-972 0 0,-7 39 862 0 0,0-1 0 0 0,0 0 1 0 0,0 1-1 0 0,0-1 1 0 0,1 1-1 0 0,-1 0 0 0 0,0-1 1 0 0,1 1-1 0 0,-1 0 0 0 0,0 0 1 0 0,1 0-1 0 0,0 0 0 0 0,-1 0 1 0 0,1 0-1 0 0,-1 0 0 0 0,1 1 1 0 0,0-1-1 0 0,0 1 1 0 0,0-1-1 0 0,-1 1 0 0 0,1 0 1 0 0,0-1-1 0 0,0 1 0 0 0,0 0 1 0 0,-1 0-1 0 0,1 0 0 0 0,0 1 1 0 0,0-1-1 0 0,0 0 1 0 0,0 1-1 0 0,-1-1 0 0 0,1 1 1 0 0,0-1-1 0 0,0 1 0 0 0,-1 0 1 0 0,1 0-1 0 0,-1 0 0 0 0,1 0 1 0 0,-1 0-1 0 0,1 0 0 0 0,-1 0 1 0 0,1 0-1 0 0,-1 1 1 0 0,0-1-1 0 0,0 1 0 0 0,0-1 1 0 0,0 1-1 0 0,0-1 0 0 0,0 1 1 0 0,0-1-1 0 0,0 1 0 0 0,0 1-2 0 0,-14-6-2821 0 0,-5-5-5405 0 0,5-7 111 0 0</inkml:trace>
  <inkml:trace contextRef="#ctx0" brushRef="#br0" timeOffset="89041.56">12576 7792 15781 0 0,'0'0'2009'0'0,"0"0"-1453"0"0,0 0-480 0 0,0 0 108 0 0,0 0 28 0 0,0 0-212 0 0,0 0-296 0 0,0 0-176 0 0,0 0-680 0 0,0 0-609 0 0,-9 10-2255 0 0,5-6-3089 0 0</inkml:trace>
  <inkml:trace contextRef="#ctx0" brushRef="#br0" timeOffset="95872.524">15303 7705 9745 0 0,'0'0'1121'0'0,"1"7"-289"0"0,-13 173 4496 0 0,25-174-4585 0 0,19-42-1961 0 0,-8 9 1040 0 0,-21 27 222 0 0,1-1 0 0 0,-1 1 1 0 0,1 0-1 0 0,-1 0 0 0 0,1 1 0 0 0,-1-1 1 0 0,1 1-1 0 0,-1 0 0 0 0,1 0 0 0 0,-1 0 1 0 0,0 0-1 0 0,1 0 0 0 0,-1 1 0 0 0,0-1 1 0 0,0 1-1 0 0,0 0 0 0 0,0 0 0 0 0,0 0 1 0 0,-1 1-1 0 0,1-1 0 0 0,-1 0 0 0 0,1 1 1 0 0,-1 0-1 0 0,0 0 0 0 0,0-1 0 0 0,0 1 1 0 0,0 0-1 0 0,-1 1 0 0 0,1-1 0 0 0,-1 0 1 0 0,0 0-1 0 0,0 1 0 0 0,0-1 0 0 0,0 1 1 0 0,0-1-1 0 0,-1 1 0 0 0,0-1 0 0 0,0 1 1 0 0,0-1-1 0 0,0 1 0 0 0,0-1 0 0 0,0 1 1 0 0,-1-1-1 0 0,0 1 0 0 0,0-1 0 0 0,-1 3-44 0 0,2-6-46 0 0,-2 14-716 0 0,4-7-5000 0 0,2-6-4016 0 0</inkml:trace>
  <inkml:trace contextRef="#ctx0" brushRef="#br0" timeOffset="95372.571">15332 7271 5320 0 0,'0'0'5140'0'0,"0"0"-3922"0"0,0 6-1048 0 0,5 203 3859 0 0,-1-188-4925 0 0,4-12-5437 0 0,0-8-1407 0 0</inkml:trace>
  <inkml:trace contextRef="#ctx0" brushRef="#br0" timeOffset="95606.921">15517 7604 12941 0 0,'-6'0'1228'0'0,"-279"-28"-256"0"0,260 27-2893 0 0,10-1-3582 0 0,10 0-1222 0 0</inkml:trace>
  <inkml:trace contextRef="#ctx0" brushRef="#br0" timeOffset="92279.146">13608 7760 2308 0 0,'0'0'832'0'0,"0"0"2071"0"0,0 0-1592 0 0,0 0-466 0 0,0 0 66 0 0,0 0 119 0 0,0 0 6 0 0,0 0-131 0 0,-5-16 215 0 0,-50 154 2683 0 0,45-103-3625 0 0,1 0 0 0 0,3 0 0 0 0,1 0 0 0 0,1 1 0 0 0,2 0 0 0 0,1-1 0 0 0,2 1 0 0 0,6 35-178 0 0,-4-55 158 0 0,1-1 1 0 0,0 0-1 0 0,1 0 1 0 0,1 0-1 0 0,1 0 1 0 0,0-1-1 0 0,0 0 1 0 0,2 0-1 0 0,-1-1 1 0 0,2 0-1 0 0,6 6-158 0 0,-5-24-2676 0 0,-8-4-3488 0 0,3-4-4335 0 0</inkml:trace>
  <inkml:trace contextRef="#ctx0" brushRef="#br0" timeOffset="92654.103">13798 7875 2480 0 0,'0'0'5333'0'0,"0"0"-3022"0"0,0 0-1182 0 0,0 0-68 0 0,0 0 164 0 0,0 0-89 0 0,0 0-323 0 0,0 0-333 0 0,13-14-538 0 0,-8 15 68 0 0,-1 0-1 0 0,1 1 0 0 0,-1-1 1 0 0,1 1-1 0 0,-1 0 0 0 0,0 0 1 0 0,0 1-1 0 0,0-1 1 0 0,0 1-1 0 0,-1 0 0 0 0,1 0 1 0 0,-1 0-1 0 0,1 1 0 0 0,-1-1 1 0 0,0 1-1 0 0,0 0 1 0 0,-1 0-1 0 0,1 0 0 0 0,-1 0 1 0 0,0 0-1 0 0,0 0 0 0 0,0 1 1 0 0,0-1-1 0 0,-1 1 1 0 0,0-1-1 0 0,0 1 0 0 0,0 0 1 0 0,-1-1-1 0 0,1 1 0 0 0,-1 0 1 0 0,0-1-1 0 0,-1 1 1 0 0,1 0-1 0 0,-1 0 0 0 0,0-1 1 0 0,0 1-1 0 0,0-1 0 0 0,0 1 1 0 0,-1-1-1 0 0,0 1 1 0 0,0-1-1 0 0,0 0 0 0 0,-1 0 1 0 0,1 0-1 0 0,-1 0 0 0 0,0 0 1 0 0,0-1-1 0 0,-2 3-9 0 0,-3-4-2861 0 0,6-3-3705 0 0,3-6-367 0 0</inkml:trace>
  <inkml:trace contextRef="#ctx0" brushRef="#br0" timeOffset="92904.079">13983 7907 11837 0 0,'0'0'1375'0'0,"0"0"-964"0"0,0 0-204 0 0,0 0 352 0 0,0 0 149 0 0,-2 7 59 0 0,-1 0-651 0 0,1 1-1 0 0,0-1 1 0 0,0 1-1 0 0,0-1 0 0 0,1 1 1 0 0,1-1-1 0 0,-1 1 1 0 0,1 0-1 0 0,1 0 1 0 0,-1-1-1 0 0,1 1 1 0 0,0 0-1 0 0,1-1 1 0 0,0 1-1 0 0,2 5-115 0 0,48 16-3037 0 0,-41-28-32 0 0,-5-1-2520 0 0</inkml:trace>
  <inkml:trace contextRef="#ctx0" brushRef="#br0" timeOffset="93060.315">14290 7988 11977 0 0,'0'0'1125'0'0,"0"0"-447"0"0,0 0 18 0 0,0 0 255 0 0,0 0-195 0 0,0 0-175 0 0,0 0 23 0 0,-6 1-146 0 0,6-1-463 0 0,-147 6 677 0 0,87-22-7211 0 0,50 9-847 0 0</inkml:trace>
  <inkml:trace contextRef="#ctx0" brushRef="#br0" timeOffset="93279.038">14217 7899 11805 0 0,'0'0'2683'0'0,"0"0"-1966"0"0,0 0-403 0 0,0 0-128 0 0,0 0 233 0 0,0 0-62 0 0,0 0-37 0 0,-1 8-69 0 0,-4 142 580 0 0,33-93-5149 0 0,-24-55 817 0 0,3-3-2723 0 0</inkml:trace>
  <inkml:trace contextRef="#ctx0" brushRef="#br0" timeOffset="93685.252">14433 7756 6977 0 0,'0'0'3682'0'0,"0"0"-2547"0"0,0 0-720 0 0,4 8 336 0 0,7 25 162 0 0,-2 0 1 0 0,-1 1 0 0 0,-2 0-1 0 0,-1 0 1 0 0,-1 1-1 0 0,-2-1 1 0 0,-2 26-914 0 0,22-116-1916 0 0,-22 54 1915 0 0,1 1 0 0 0,-1-1 0 0 0,1 1 0 0 0,-1-1 0 0 0,1 1 0 0 0,-1-1 0 0 0,1 1 0 0 0,0-1 0 0 0,0 1 0 0 0,0 0 0 0 0,0-1 0 0 0,0 1 0 0 0,0 0 0 0 0,0 0 0 0 0,0 0 0 0 0,0 0 0 0 0,1 0 0 0 0,-1 0 0 0 0,0 0 0 0 0,1 0-1 0 0,-1 0 1 0 0,1 1 0 0 0,-1-1 0 0 0,1 0 0 0 0,-1 1 0 0 0,1-1 0 0 0,-1 1 0 0 0,1 0 0 0 0,-1 0 0 0 0,1-1 0 0 0,0 1 0 0 0,-1 0 0 0 0,1 0 0 0 0,-1 0 0 0 0,1 1 0 0 0,0-1 0 0 0,-1 0 0 0 0,1 1 0 0 0,-1-1 0 0 0,1 1 0 0 0,-1-1 0 0 0,1 1 0 0 0,-1 0 0 0 0,1-1 0 0 0,-1 1 0 0 0,0 0 0 0 0,1 0 0 0 0,-1 0 0 0 0,0 0 0 0 0,0 0 0 0 0,0 1 0 0 0,0-1 0 0 0,0 0 0 0 0,0 0 0 0 0,0 1 0 0 0,0-1 0 0 0,0 0 0 0 0,-1 1 0 0 0,1-1 0 0 0,0 1 0 0 0,-1-1 0 0 0,1 1 1 0 0,46 83 1726 0 0,-25-35-3743 0 0,-14-43-7196 0 0,2-7 1341 0 0</inkml:trace>
  <inkml:trace contextRef="#ctx0" brushRef="#br0" timeOffset="93950.844">14807 8238 6565 0 0,'0'0'5145'0'0,"-6"0"-3700"0"0,-230-1 2781 0 0,36-1-3497 0 0,-241 10-1212 0 0,441-8 201 0 0,-12-1-182 0 0,8-1-5529 0 0,5-2-1639 0 0</inkml:trace>
  <inkml:trace contextRef="#ctx0" brushRef="#br0" timeOffset="94247.687">14078 8363 5156 0 0,'0'0'5115'0'0,"0"0"-3289"0"0,0 0-1445 0 0,0 0 270 0 0,0 0 327 0 0,0 0-226 0 0,0 0-334 0 0,0 0-128 0 0,51 9-2000 0 0,-43-8 1868 0 0,0 1 0 0 0,0 0 1 0 0,0 0-1 0 0,-1 1 0 0 0,1 0 1 0 0,-1 1-1 0 0,1-1 1 0 0,-1 2-1 0 0,0-1 0 0 0,-1 1 1 0 0,1-1-1 0 0,-1 2 1 0 0,0-1-1 0 0,0 1 0 0 0,0 0 1 0 0,-1 0-1 0 0,0 1 0 0 0,0-1 1 0 0,-1 1-1 0 0,0 0 1 0 0,0 1-1 0 0,2 3-158 0 0,-9-7-23 0 0,1 0 1 0 0,-1-1-1 0 0,0 1 1 0 0,0-1-1 0 0,0 0 1 0 0,-1 0-1 0 0,1 0 0 0 0,-1-1 1 0 0,1 1-1 0 0,-1-1 1 0 0,0 1-1 0 0,0-1 1 0 0,0-1-1 0 0,0 1 1 0 0,-1 0-1 0 0,1-1 1 0 0,0 0-1 0 0,-1 0 0 0 0,1 0 1 0 0,0-1-1 0 0,-1 1 1 0 0,1-1-1 0 0,-1 0 1 0 0,1 0-1 0 0,-1-1 1 0 0,1 0-1 0 0,-1 1 0 0 0,1-1 1 0 0,-4-2 22 0 0,-3-5-2929 0 0,9 0-4152 0 0,7-2 404 0 0</inkml:trace>
  <inkml:trace contextRef="#ctx0" brushRef="#br0" timeOffset="94513.291">14344 8385 8097 0 0,'0'0'3629'0'0,"0"0"-2803"0"0,0 0-668 0 0,-1 6 530 0 0,-8 30 925 0 0,7-33-1557 0 0,0 0 0 0 0,0 1 0 0 0,1-1 0 0 0,-1 1 0 0 0,1 0 0 0 0,-1-1 0 0 0,1 1 1 0 0,0 0-1 0 0,1 0 0 0 0,-1 0 0 0 0,1 0 0 0 0,-1 0 0 0 0,1-1 0 0 0,1 1 0 0 0,-1 0 0 0 0,0 0 0 0 0,1 0 0 0 0,0 0 1 0 0,0 0-1 0 0,0 0 0 0 0,0-1 0 0 0,1 1 0 0 0,-1-1 0 0 0,1 1 0 0 0,0-1 0 0 0,0 1 0 0 0,0-1 0 0 0,0 0 0 0 0,1 0 1 0 0,0 0-1 0 0,-1 0 0 0 0,1 0 0 0 0,0-1 0 0 0,0 1 0 0 0,0-1 0 0 0,1 0 0 0 0,-1 0 0 0 0,4 2-56 0 0,41 4-5460 0 0,-28-8-381 0 0</inkml:trace>
  <inkml:trace contextRef="#ctx0" brushRef="#br0" timeOffset="94763.26">14971 7869 5957 0 0,'0'0'3663'0'0,"0"0"-2612"0"0,0 0-868 0 0,0 0 121 0 0,6 5 472 0 0,8 14-370 0 0,0 0 0 0 0,-2 1 0 0 0,-1 0 1 0 0,0 1-1 0 0,-1 0 0 0 0,-2 1 0 0 0,0 0 0 0 0,-1 0 1 0 0,-1 0-1 0 0,-1 1 0 0 0,-1 0 0 0 0,-2 0 0 0 0,0 0 0 0 0,-1 1 1 0 0,-1-1-1 0 0,-1 0 0 0 0,-3 12-406 0 0,2-20 28 0 0,-1-1 0 0 0,0 0 0 0 0,-1 0 0 0 0,-1-1-1 0 0,0 1 1 0 0,0-1 0 0 0,-2 0 0 0 0,1-1 0 0 0,-2 1 0 0 0,1-1 0 0 0,-2 0 0 0 0,0-1 0 0 0,-3 3-28 0 0,-56 39-3048 0 0,54-46-1180 0 0,-4-6-3366 0 0</inkml:trace>
  <inkml:trace contextRef="#ctx0" brushRef="#br0" timeOffset="101842.569">16232 8480 652 0 0,'0'0'7850'0'0,"0"0"-4869"0"0,0 0-1516 0 0,0 0-176 0 0,0 0-187 0 0,0 0-444 0 0,-7 0-203 0 0,3 0-400 0 0,-28 3 136 0 0,1-2 1 0 0,0-2-1 0 0,-1-1 1 0 0,1-1-1 0 0,0-1 1 0 0,-18-6-192 0 0,35-6-2841 0 0,31-4-8434 0 0,0 8 7735 0 0</inkml:trace>
  <inkml:trace contextRef="#ctx0" brushRef="#br0" timeOffset="102092.499">16231 8370 4456 0 0,'0'0'6781'0'0,"0"0"-5177"0"0,0 0-916 0 0,0 0-192 0 0,0 0 72 0 0,0 0 228 0 0,0 0 76 0 0,-48 0-359 0 0,31-2-385 0 0,-2 0-128 0 0,1 1-52 0 0,4-1-789 0 0,-2 2-519 0 0,4-1-740 0 0,5 1-2476 0 0,1-2-2765 0 0</inkml:trace>
  <inkml:trace contextRef="#ctx0" brushRef="#br1" timeOffset="193115.998">20543 7630 628 0 0,'0'0'5619'0'0,"0"0"-3883"0"0,0 0-953 0 0,0 0 407 0 0,0 0 118 0 0,0 0-300 0 0,0 0-175 0 0,0 0-165 0 0,13-15 2521 0 0,36-168-2765 0 0,-17 237-1825 0 0,-17 3 1507 0 0,-13-46 89 0 0,0 1 1 0 0,0-1-1 0 0,1 0 0 0 0,1 0 1 0 0,0 0-1 0 0,0 0 0 0 0,1-1 1 0 0,0 1-1 0 0,1-1 0 0 0,0-1 1 0 0,1 1-1 0 0,0-1 0 0 0,0 0 1 0 0,1-1-1 0 0,5 5-195 0 0,17-17 2300 0 0,7-88-2698 0 0,-36 90 462 0 0,31-209-397 0 0,-30 232-9694 0 0,-2-11 504 0 0</inkml:trace>
  <inkml:trace contextRef="#ctx0" brushRef="#br0" timeOffset="103705.38">16892 8682 2964 0 0,'0'0'6188'0'0,"0"0"-3774"0"0,2 6-1153 0 0,18 112 3439 0 0,-35 71-3165 0 0,57-261-1839 0 0,-42 70 305 0 0,2 0 0 0 0,-1 1 0 0 0,0-1 0 0 0,0 1 0 0 0,0-1 0 0 0,1 1 0 0 0,-1-1 0 0 0,1 1 0 0 0,-1 0 0 0 0,1-1 0 0 0,0 1 0 0 0,-1 0 0 0 0,1 0 0 0 0,0 0 1 0 0,0 0-1 0 0,-1 1 0 0 0,1-1 0 0 0,0 0 0 0 0,0 1 0 0 0,0 0 0 0 0,0-1 0 0 0,0 1 0 0 0,0 0 0 0 0,0 0 0 0 0,0 0 0 0 0,0 0 0 0 0,0 0 0 0 0,0 0 0 0 0,0 1 0 0 0,0-1 0 0 0,0 1 0 0 0,0-1 0 0 0,0 1 1 0 0,0 0-1 0 0,0 0 0 0 0,-1 0 0 0 0,1 0 0 0 0,0 0 0 0 0,-1 0 0 0 0,1 0 0 0 0,0 1 0 0 0,-1-1 0 0 0,0 1 0 0 0,1-1 0 0 0,-1 1 0 0 0,0-1 0 0 0,0 1 0 0 0,0 0-1 0 0,45 90 1012 0 0,-46-89-1700 0 0,0 12 1398 0 0,1-12-4125 0 0,2-3-4099 0 0,1-2-327 0 0</inkml:trace>
  <inkml:trace contextRef="#ctx0" brushRef="#br0" timeOffset="104071.183">17154 8996 6413 0 0,'0'0'5327'0'0,"0"0"-3566"0"0,0 0-654 0 0,0 0 198 0 0,0 0-139 0 0,0 0-391 0 0,0 0-209 0 0,6 0-270 0 0,204 23 620 0 0,-209-24-952 0 0,0 0-1 0 0,0-1 1 0 0,-1 1-1 0 0,1 0 0 0 0,0-1 1 0 0,0 1-1 0 0,-1-1 1 0 0,1 1-1 0 0,-1-1 0 0 0,1 1 1 0 0,-1-1-1 0 0,0 1 1 0 0,1-1-1 0 0,-1 1 0 0 0,0-1 1 0 0,0 0-1 0 0,0 1 1 0 0,0-1-1 0 0,-1 1 0 0 0,1-1 1 0 0,0 1-1 0 0,-1-1 1 0 0,1 0-1 0 0,-1 1 0 0 0,1-1 1 0 0,-1 1-1 0 0,0 0 1 0 0,1-1-1 0 0,-1 1 0 0 0,0 0 1 0 0,0-1-1 0 0,0 1 1 0 0,0 0-1 0 0,0 0 0 0 0,0 0 1 0 0,-1 0-1 0 0,1 0 1 0 0,0 0-1 0 0,0 0 0 0 0,-1 0 1 0 0,1 0-1 0 0,-1 1 1 0 0,0-1 36 0 0,-10-15-758 0 0,48 36 1339 0 0,-33-18-544 0 0,0 1 0 0 0,0 0 0 0 0,0 0 0 0 0,-1 1 0 0 0,0-1 0 0 0,0 0 0 0 0,0 1 0 0 0,0 0 0 0 0,0-1 0 0 0,0 1 0 0 0,-1 0 0 0 0,0 0 1 0 0,0 0-1 0 0,0 0 0 0 0,0 0 0 0 0,-1 0 0 0 0,1 0 0 0 0,-1 0 0 0 0,0 0 0 0 0,-1 0 0 0 0,1 0 0 0 0,0 0 0 0 0,-1 0 0 0 0,0 0 0 0 0,0 0 0 0 0,0 0 1 0 0,-1-1-1 0 0,1 1 0 0 0,-1 0 0 0 0,0-1 0 0 0,0 1 0 0 0,0-1 0 0 0,-1 1-37 0 0,-59 17-5910 0 0,55-21 154 0 0,5-2-1683 0 0</inkml:trace>
  <inkml:trace contextRef="#ctx0" brushRef="#br0" timeOffset="104352.409">17555 9061 9157 0 0,'0'0'1739'0'0,"0"0"-589"0"0,0 0 87 0 0,0 0 131 0 0,0 0-372 0 0,0 0-717 0 0,0 0-47 0 0,3 6 180 0 0,7 70 692 0 0,-10-73-1084 0 0,1 0 0 0 0,-1-1-1 0 0,1 1 1 0 0,0 0 0 0 0,0-1 0 0 0,0 1-1 0 0,1-1 1 0 0,-1 1 0 0 0,1-1 0 0 0,-1 0-1 0 0,1 1 1 0 0,0-1 0 0 0,0 0 0 0 0,0 0-1 0 0,0 0 1 0 0,0 0 0 0 0,0-1 0 0 0,0 1-1 0 0,1 0 1 0 0,-1-1 0 0 0,1 0-1 0 0,-1 0 1 0 0,1 1 0 0 0,-1-1 0 0 0,1-1-1 0 0,0 1 1 0 0,-1 0 0 0 0,1-1 0 0 0,0 1-1 0 0,0-1 1 0 0,0 0 0 0 0,-1 0 0 0 0,1 0-1 0 0,0 0 1 0 0,0-1 0 0 0,0 1 0 0 0,-1-1-1 0 0,1 1 1 0 0,0-1 0 0 0,-1 0-1 0 0,1 0 1 0 0,0 0 0 0 0,-1-1 0 0 0,0 1-1 0 0,1-1 1 0 0,-1 1 0 0 0,0-1 0 0 0,1 0-1 0 0,-1 0 1 0 0,0 0 0 0 0,0 0 0 0 0,-1 0-1 0 0,1 0 1 0 0,0 0 0 0 0,-1-1-1 0 0,1 1 1 0 0,-1-1 0 0 0,0 1 0 0 0,0-1-1 0 0,0 1 1 0 0,0-1 0 0 0,0 0 0 0 0,-1 1-1 0 0,1-1 1 0 0,-1 0 0 0 0,1 0 0 0 0,-1 0-1 0 0,0 1 1 0 0,0-1 0 0 0,-1-2-20 0 0,-20-19-2729 0 0,-1 16-2620 0 0,14 6 1747 0 0,-5-3-3058 0 0</inkml:trace>
  <inkml:trace contextRef="#ctx0" brushRef="#br0" timeOffset="103158.557">16698 8423 2552 0 0,'0'0'5130'0'0,"0"0"-3691"0"0,0 0-938 0 0,0 0 448 0 0,0 0 318 0 0,0 0-114 0 0,0 0-225 0 0,0 0-228 0 0,0 0-178 0 0,3 4-32 0 0,-1-3-409 0 0,0 1-1 0 0,-1-1 0 0 0,1 0 0 0 0,0 0 0 0 0,0 0 0 0 0,0 0 0 0 0,0 0 0 0 0,1 0 1 0 0,-1 0-1 0 0,0 0 0 0 0,0-1 0 0 0,0 1 0 0 0,1-1 0 0 0,-1 0 0 0 0,0 0 0 0 0,1 0 1 0 0,-1 0-1 0 0,0 0 0 0 0,0 0 0 0 0,1-1 0 0 0,-1 1 0 0 0,0-1 0 0 0,0 1 0 0 0,0-1 0 0 0,1 0 1 0 0,-1 0-1 0 0,0 0 0 0 0,0 0 0 0 0,0 0 0 0 0,-1 0 0 0 0,1-1 0 0 0,0 1 0 0 0,0-1 1 0 0,-1 1-1 0 0,1-1-80 0 0,9-7-39 0 0,-1-1 1 0 0,0 0 0 0 0,-1 0-1 0 0,0-1 1 0 0,0 0 0 0 0,-1-1 0 0 0,-1 1-1 0 0,0-1 1 0 0,-1-1 0 0 0,0 0-1 0 0,-1 1 1 0 0,0-2 0 0 0,-1 1-1 0 0,0 0 1 0 0,-1-1 0 0 0,-1 0 0 0 0,0 0-1 0 0,-1 0 1 0 0,-1 0 0 0 0,0 1-1 0 0,0-1 1 0 0,-2 0 0 0 0,0 0-1 0 0,0 0 1 0 0,-1 1 0 0 0,-1-1 0 0 0,0 1-1 0 0,-1 0 1 0 0,-2-3 38 0 0,6 16-30 0 0,-1 0-1 0 0,0 0 1 0 0,1 0 0 0 0,-1 0-1 0 0,1 0 1 0 0,-1 0 0 0 0,0 1-1 0 0,1-1 1 0 0,-1 0 0 0 0,1 1-1 0 0,-1-1 1 0 0,1 1 0 0 0,-1 0-1 0 0,1-1 1 0 0,-1 1 0 0 0,1 0-1 0 0,-1 0 1 0 0,1 0 0 0 0,0 0-1 0 0,0 0 1 0 0,-1 0 0 0 0,1 0-1 0 0,0 1 1 0 0,0-1 0 0 0,0 0 0 0 0,0 1-1 0 0,1-1 1 0 0,-1 0 0 0 0,0 1-1 0 0,0-1 1 0 0,1 1 0 0 0,-1-1-1 0 0,1 1 1 0 0,-1 0 0 0 0,1-1-1 0 0,0 1 1 0 0,0-1 0 0 0,0 1-1 0 0,0 0 1 0 0,0-1 0 0 0,0 1-1 0 0,0 0 1 0 0,0-1 0 0 0,1 1-1 0 0,-1-1 1 0 0,1 2 30 0 0,-2 1 5 0 0,-7 27 220 0 0,1 0 1 0 0,2 1-1 0 0,1 0 0 0 0,2 0 0 0 0,1 0 0 0 0,2 22-225 0 0,-1-48 75 0 0,0 1 1 0 0,1-1-1 0 0,0 1 1 0 0,0-1 0 0 0,0 1-1 0 0,1-1 1 0 0,0 0 0 0 0,0 0-1 0 0,1 0 1 0 0,0 0-1 0 0,0 0 1 0 0,0 0 0 0 0,0-1-1 0 0,1 1 1 0 0,0-1-1 0 0,0 0 1 0 0,1 0 0 0 0,-1-1-1 0 0,1 1 1 0 0,0-1 0 0 0,0 0-1 0 0,1 0 1 0 0,-1-1-1 0 0,5 2-75 0 0,38-40 377 0 0,-47 33-419 0 0,0 0 1 0 0,0 0 0 0 0,0 0 0 0 0,0 0-1 0 0,0 0 1 0 0,0 0 0 0 0,1 0 0 0 0,-1 1 0 0 0,0-1-1 0 0,1 0 1 0 0,0 1 0 0 0,-1-1 0 0 0,1 1 0 0 0,0 0-1 0 0,0 0 1 0 0,0-1 0 0 0,0 1 0 0 0,0 0 0 0 0,0 0-1 0 0,0 1 1 0 0,0-1 0 0 0,0 0 0 0 0,0 1 0 0 0,0-1-1 0 0,0 1 1 0 0,1 0 0 0 0,-1 0 0 0 0,0 0 0 0 0,0 0-1 0 0,1 0 1 0 0,-1 0 0 0 0,0 0 0 0 0,0 1 0 0 0,0-1-1 0 0,1 1 42 0 0,6 3 50 0 0,-1 1 0 0 0,1 0 1 0 0,-1 0-1 0 0,0 1 0 0 0,0 0 0 0 0,-1 0 0 0 0,0 1 0 0 0,0 0 0 0 0,0 0 0 0 0,-1 0 0 0 0,0 1 0 0 0,0 0 0 0 0,-1 0 0 0 0,0 1 1 0 0,-1 0-1 0 0,1-1 0 0 0,2 11-50 0 0,25-90 174 0 0,-28 71-169 0 0,-1-1 0 0 0,0 1 0 0 0,1-1 0 0 0,-1 1 0 0 0,0 0 0 0 0,1 0 0 0 0,-1 1 0 0 0,0-1 0 0 0,1 1 0 0 0,-1-1 0 0 0,0 1 0 0 0,0 0 0 0 0,0 0 0 0 0,1 1 0 0 0,-1-1 0 0 0,0 1 0 0 0,0-1 0 0 0,-1 1 0 0 0,1 0 0 0 0,0 0 0 0 0,-1 0 0 0 0,1 1 0 0 0,-1-1 0 0 0,0 1 0 0 0,1-1 0 0 0,-1 1 0 0 0,0 0 0 0 0,-1-1 0 0 0,1 1 0 0 0,0 0 0 0 0,-1 0 0 0 0,0 1 0 0 0,0-1 0 0 0,0 0 0 0 0,0 0 0 0 0,0 0 0 0 0,0 1 0 0 0,-1 0-5 0 0,0-4 142 0 0,4-44-1131 0 0,-3 43 978 0 0,-1-1-1 0 0,1 1 1 0 0,-1-1-1 0 0,1 1 1 0 0,-1-1-1 0 0,1 1 1 0 0,0-1-1 0 0,0 1 1 0 0,0 0-1 0 0,0-1 1 0 0,0 1-1 0 0,0 0 1 0 0,0 0-1 0 0,0 0 1 0 0,0 0-1 0 0,0 0 1 0 0,1 0-1 0 0,-1 0 1 0 0,0 0-1 0 0,1 0 1 0 0,-1 1-1 0 0,1-1 1 0 0,-1 1-1 0 0,1-1 1 0 0,-1 1-1 0 0,1-1 1 0 0,-1 1-1 0 0,1 0 1 0 0,-1 0-1 0 0,1-1 1 0 0,-1 1-1 0 0,1 1 1 0 0,0-1-1 0 0,-1 0 1 0 0,1 0-1 0 0,-1 0 1 0 0,1 1-1 0 0,-1-1 1 0 0,1 1-1 0 0,-1-1 1 0 0,1 1-1 0 0,-1 0 1 0 0,1 0-1 0 0,-1-1 1 0 0,0 1-1 0 0,1 0 1 0 0,-1 0-1 0 0,0 0 1 0 0,1 1 11 0 0,47 64 1128 0 0,-64-78-6300 0 0,4 0-1326 0 0,-1-7-800 0 0</inkml:trace>
  <inkml:trace contextRef="#ctx0" brushRef="#br0" timeOffset="103392.908">17211 8123 7537 0 0,'0'0'8977'0'0,"0"0"-8165"0"0,0 0-812 0 0,0 0 0 0 0,0 0 12 0 0,0 0-12 0 0,0 0-64 0 0,0 0-320 0 0,0 0-2073 0 0,0 0-1379 0 0,3 9-2361 0 0</inkml:trace>
  <inkml:trace contextRef="#ctx0" brushRef="#br0" timeOffset="120001.606">17830 8529 1420 0 0,'0'0'539'0'0,"0"0"448"0"0,0 0 1890 0 0,0 0-1313 0 0,0 0-611 0 0,0 0 126 0 0,0 0 73 0 0,0 0-90 0 0,23-12 5136 0 0,-19 12-6171 0 0,1 0 0 0 0,-1-1 0 0 0,1 0 1 0 0,-1 0-1 0 0,0 0 0 0 0,0 0 0 0 0,1-1 0 0 0,-1 1 0 0 0,0-1 0 0 0,0 0 1 0 0,-1-1-1 0 0,1 1 0 0 0,0 0 0 0 0,-1-1 0 0 0,1 0 0 0 0,-1 0 0 0 0,0 0 1 0 0,0 0-1 0 0,0-1 0 0 0,0 1 0 0 0,-1-1 0 0 0,1 0 0 0 0,-1 1 0 0 0,0-1 1 0 0,0 0-1 0 0,-1 0 0 0 0,1-1 0 0 0,-1 1 0 0 0,0 0 0 0 0,0 0 0 0 0,0-1 1 0 0,0 1-1 0 0,-1-4-27 0 0,-8-149-879 0 0,-39 51-237 0 0,26 148 461 0 0,-11 210 2987 0 0,33-244-2246 0 0,0 0 0 0 0,0-1-1 0 0,1 1 1 0 0,0 0 0 0 0,0-1 0 0 0,1 1-1 0 0,0-1 1 0 0,0 0 0 0 0,1 0-1 0 0,0 0 1 0 0,0 0 0 0 0,0-1 0 0 0,1 0-1 0 0,0 0 1 0 0,0 0 0 0 0,1 0 0 0 0,0-1-1 0 0,0 0 1 0 0,0 0 0 0 0,0 0 0 0 0,1-1-1 0 0,0 0 1 0 0,2 1-86 0 0,-7-6-5 0 0,0 1 0 0 0,-1 0 0 0 0,1-1 0 0 0,0 0 0 0 0,-1 1 0 0 0,1-1 0 0 0,-1 0 0 0 0,1 1 0 0 0,-1-1 0 0 0,1 0 0 0 0,-1 0-1 0 0,0-1 1 0 0,1 1 0 0 0,-1 0 0 0 0,0 0 0 0 0,0 0 0 0 0,0-1 0 0 0,0 1 0 0 0,0-1 0 0 0,0 1 0 0 0,0-1 0 0 0,0 1 0 0 0,-1-1 0 0 0,1 1 0 0 0,0-1 0 0 0,-1 0 0 0 0,0 1 0 0 0,1-1-1 0 0,-1 0 1 0 0,0 0 0 0 0,0 1 0 0 0,0-1 0 0 0,0 0 0 0 0,0 0 5 0 0,24-41-781 0 0,-19 45 735 0 0,0 0 0 0 0,0 0 0 0 0,0 1 1 0 0,-1 0-1 0 0,1-1 0 0 0,-1 2 0 0 0,1-1 1 0 0,-1 0-1 0 0,0 1 0 0 0,0 0 0 0 0,-1 0 0 0 0,1 0 1 0 0,-1 0-1 0 0,0 0 0 0 0,0 1 0 0 0,0-1 0 0 0,-1 1 1 0 0,2 3 45 0 0,-2-4 14 0 0,39 75 1468 0 0,-42-82-1531 0 0,1 0 0 0 0,-1 0 0 0 0,1 0 0 0 0,0-1 0 0 0,0 1 0 0 0,0 0 0 0 0,1 0 0 0 0,-1 0 0 0 0,1 0 0 0 0,0 0 0 0 0,0 0 0 0 0,0 0 0 0 0,0 0 0 0 0,0 0-1 0 0,1 0 1 0 0,-1 0 0 0 0,1 1 0 0 0,0-1 0 0 0,0 1 0 0 0,0-1 0 0 0,0 1 0 0 0,0-1 0 0 0,0 1 0 0 0,1 0 0 0 0,-1 0 0 0 0,1 0 0 0 0,-1 1 0 0 0,1-1 0 0 0,0 1 0 0 0,0-1 0 0 0,0 1 0 0 0,0 0 0 0 0,0 0 0 0 0,0 0 0 0 0,0 0 0 0 0,0 1 0 0 0,0-1 0 0 0,0 1 0 0 0,0 0 0 0 0,0 0 0 0 0,1 0 0 0 0,-1 0 0 0 0,0 1 0 0 0,0-1 0 0 0,0 1 0 0 0,0 0 0 0 0,0 0 0 0 0,0 0 0 0 0,0 0 0 0 0,0 0 0 0 0,2 2 49 0 0,0 0 55 0 0,0 0 0 0 0,0 1 1 0 0,0 0-1 0 0,0 0 0 0 0,0 0 0 0 0,-1 1 1 0 0,0-1-1 0 0,0 1 0 0 0,0 0 1 0 0,0 0-1 0 0,-1 1 0 0 0,0-1 1 0 0,0 1-1 0 0,0-1 0 0 0,-1 1 1 0 0,0 0-1 0 0,0 0 0 0 0,0 0 0 0 0,-1 0 1 0 0,0 1-1 0 0,0 3-55 0 0,-13 0-2408 0 0,3-13-6184 0 0,5-6 831 0 0</inkml:trace>
  <inkml:trace contextRef="#ctx0" brushRef="#br0" timeOffset="121642.609">18656 8219 5440 0 0,'0'0'3539'0'0,"0"0"-2006"0"0,0 0-680 0 0,0 0-326 0 0,0 0-247 0 0,-2 6 331 0 0,-31 121 3191 0 0,18-80-3278 0 0,3 1 0 0 0,1 0 0 0 0,2 0 1 0 0,3 1-1 0 0,2 0 0 0 0,1 0 1 0 0,3 4-525 0 0,2-43 63 0 0,0 0 0 0 0,1 1 0 0 0,0-1 1 0 0,1-1-1 0 0,-1 1 0 0 0,2 0 1 0 0,0-1-1 0 0,0 0 0 0 0,0 0 0 0 0,1 0 1 0 0,1-1-1 0 0,-1 0 0 0 0,1 0 1 0 0,1 0-1 0 0,3 2-63 0 0,3-12-1411 0 0,-12-13-3143 0 0,-1 5-1537 0 0,3-13-2997 0 0</inkml:trace>
  <inkml:trace contextRef="#ctx0" brushRef="#br0" timeOffset="122314.393">18811 8489 1280 0 0,'0'0'8193'0'0,"0"0"-5653"0"0,1 7-1602 0 0,28 205 5116 0 0,-26-183-5851 0 0,-1-23-9183 0 0,4-10 1156 0 0</inkml:trace>
  <inkml:trace contextRef="#ctx0" brushRef="#br0" timeOffset="122564.366">19157 8705 13241 0 0,'0'0'1156'0'0,"0"0"-1068"0"0,0 0-88 0 0,0 0 480 0 0,0 0 324 0 0,0 0 105 0 0,-45 8-177 0 0,24-12-444 0 0,0 1-216 0 0,-3 1-60 0 0,4-2 40 0 0,1 1-52 0 0,0-1-436 0 0,2-2-889 0 0,4-1-835 0 0,5 2-2620 0 0,4-6-3137 0 0</inkml:trace>
  <inkml:trace contextRef="#ctx0" brushRef="#br0" timeOffset="122829.964">19053 8654 9733 0 0,'0'0'1979'0'0,"2"8"-865"0"0,24 169 4891 0 0,-26-177-6041 0 0,9 20-228 0 0,5-18-7083 0 0,-4-10-1021 0 0</inkml:trace>
  <inkml:trace contextRef="#ctx0" brushRef="#br0" timeOffset="125996.048">18660 7994 8857 0 0,'0'0'3724'0'0,"0"0"-2947"0"0,-7-4-926 0 0,-5-3 218 0 0,0 0-1 0 0,-1 1 1 0 0,0 0-1 0 0,0 1 1 0 0,0 1-1 0 0,0 0 1 0 0,-1 0-1 0 0,0 2 1 0 0,0 0-1 0 0,0 0 1 0 0,0 1-1 0 0,0 1 1 0 0,0 0-1 0 0,0 1 1 0 0,-9 2-69 0 0,20 0 65 0 0,1 0 1 0 0,-1 0-1 0 0,0 0 1 0 0,1 0-1 0 0,0 0 1 0 0,0 1-1 0 0,0-1 1 0 0,0 1-1 0 0,0-1 1 0 0,1 1-1 0 0,0 0 0 0 0,-1 0 1 0 0,1-1-1 0 0,1 1 1 0 0,-1 0-1 0 0,0 0 1 0 0,1 0-1 0 0,0 0 1 0 0,0 0-1 0 0,0 0 1 0 0,1 0-1 0 0,-1 0 1 0 0,1 0-1 0 0,0 0 1 0 0,0 0-1 0 0,0 0-65 0 0,1 20 338 0 0,1 379 2813 0 0,-1-309-2851 0 0,-4 0 1 0 0,-5 0-1 0 0,-12 55-300 0 0,14-114 66 0 0,0-13 19 0 0,1 1 0 0 0,0-1-1 0 0,2 1 1 0 0,1-1 0 0 0,0 1-1 0 0,2 0 1 0 0,0-1 0 0 0,2 1-1 0 0,0-1 1 0 0,2 0 0 0 0,1 0-1 0 0,7 19-84 0 0,-5-31 42 0 0,2-2 0 0 0,-1 1 1 0 0,1-1-1 0 0,0-1 0 0 0,1 0 0 0 0,0 0 0 0 0,0-1 0 0 0,0 0 0 0 0,1-1 0 0 0,-1-1 0 0 0,1 0 0 0 0,1 0 0 0 0,11 1-42 0 0,3 4-182 0 0,-19-6-250 0 0,13 4-944 0 0,-7-8-4447 0 0,-6-3-1705 0 0</inkml:trace>
  <inkml:trace contextRef="#ctx0" brushRef="#br0" timeOffset="123064.462">19438 8432 7989 0 0,'0'0'4630'0'0,"0"0"-3617"0"0,2 7-761 0 0,59 265 5512 0 0,-36-333-9981 0 0,-24 60 4216 0 0,-1-1 0 0 0,1 1 0 0 0,0 0 0 0 0,-1-1 0 0 0,1 1 0 0 0,0 0 0 0 0,0 0 0 0 0,0-1 0 0 0,0 1 0 0 0,0 0 0 0 0,1 0 0 0 0,-1 0 0 0 0,0 0 0 0 0,0 0 0 0 0,1 0 1 0 0,-1 1-1 0 0,1-1 0 0 0,-1 0 0 0 0,0 1 0 0 0,1-1 0 0 0,-1 1 0 0 0,1 0 0 0 0,0-1 0 0 0,-1 1 0 0 0,1 0 0 0 0,-1 0 0 0 0,1 0 0 0 0,-1 0 0 0 0,1 0 0 0 0,0 0 0 0 0,-1 0 0 0 0,1 0 0 0 0,-1 1 0 0 0,1-1 0 0 0,-1 1 1 0 0,1-1-1 0 0,-1 1 0 0 0,0 0 0 0 0,1-1 0 0 0,-1 1 0 0 0,0 0 0 0 0,1 0 0 0 0,-1 0 0 0 0,0 0 0 0 0,0 0 0 0 0,0 0 0 0 0,0 1 0 0 0,0-1 0 0 0,0 0 0 0 0,0 0 0 0 0,0 1 0 0 0,0-1 0 0 0,-1 0 0 0 0,1 2 1 0 0,50 78 2322 0 0,-46-44-2062 0 0,-5-20-6183 0 0,0-14 102 0 0</inkml:trace>
  <inkml:trace contextRef="#ctx0" brushRef="#br0" timeOffset="123220.697">19785 8889 980 0 0,'0'0'10787'0'0,"0"0"-8275"0"0,-6-1-2292 0 0,-273-40 3075 0 0,261 40-3496 0 0,-37 0 140 0 0,19 2-4390 0 0,26 0-1349 0 0</inkml:trace>
  <inkml:trace contextRef="#ctx0" brushRef="#br0" timeOffset="123517.541">19425 9014 8765 0 0,'0'0'4594'0'0,"0"0"-3314"0"0,0 0-696 0 0,0 0 440 0 0,0 0-13 0 0,0 0-504 0 0,0 0-346 0 0,0 0-158 0 0,3-3-49 0 0,-2 1-5 0 0,1 1 0 0 0,0-1 0 0 0,0 1 0 0 0,1-1 0 0 0,-1 1 1 0 0,0 0-1 0 0,0 0 0 0 0,1 0 0 0 0,-1 0 0 0 0,0 0 0 0 0,1 0 0 0 0,-1 1 0 0 0,1-1 0 0 0,-1 1 0 0 0,1 0 0 0 0,-1 0 0 0 0,1 0 1 0 0,-1 0-1 0 0,1 0 0 0 0,-1 0 0 0 0,1 1 0 0 0,-1-1 0 0 0,1 1 0 0 0,-1 0 0 0 0,1 0 0 0 0,-1 0 0 0 0,0 0 0 0 0,1 0 1 0 0,-1 0-1 0 0,0 0 0 0 0,0 1 0 0 0,0-1 0 0 0,0 1 0 0 0,0 0 0 0 0,0-1 0 0 0,-1 1 0 0 0,1 0 0 0 0,0 1 51 0 0,72 82 1024 0 0,-73-83-997 0 0,-1 0 0 0 0,1 0 0 0 0,0 0 1 0 0,-1 0-1 0 0,1 0 0 0 0,-1 0 0 0 0,1 0 0 0 0,-1 1 0 0 0,0-1 0 0 0,0 0 0 0 0,0 0 0 0 0,0 0 0 0 0,-1 0 0 0 0,1 1 0 0 0,0-1 1 0 0,-1 0-1 0 0,0 0 0 0 0,1 0 0 0 0,-1 0 0 0 0,0 0 0 0 0,0 0 0 0 0,0 0 0 0 0,0 0 0 0 0,-1 0 0 0 0,1-1 0 0 0,0 1 0 0 0,-1 0 0 0 0,1-1 1 0 0,-1 1-1 0 0,0-1 0 0 0,0 0 0 0 0,1 1 0 0 0,-1-1 0 0 0,0 0 0 0 0,0 0 0 0 0,0 0 0 0 0,0 0 0 0 0,0 0 0 0 0,0-1 0 0 0,0 1 1 0 0,0-1-1 0 0,-1 1 0 0 0,1-1 0 0 0,0 0 0 0 0,0 0 0 0 0,0 0 0 0 0,-1 0 0 0 0,1 0 0 0 0,0 0 0 0 0,0-1 0 0 0,0 1 0 0 0,0-1 1 0 0,0 1-29 0 0,-44-18-5448 0 0,41 11-334 0 0,4-3-1392 0 0</inkml:trace>
  <inkml:trace contextRef="#ctx0" brushRef="#br0" timeOffset="123767.52">19678 9046 12645 0 0,'0'0'925'0'0,"0"0"-404"0"0,0 0-232 0 0,0 0 452 0 0,-7 6 85 0 0,3-4-778 0 0,1 0 0 0 0,-1 0-1 0 0,0 1 1 0 0,1 0-1 0 0,-1-1 1 0 0,1 1-1 0 0,0 1 1 0 0,0-1-1 0 0,0 0 1 0 0,1 1-1 0 0,-1-1 1 0 0,1 1-1 0 0,0 0 1 0 0,0 0-1 0 0,0 0 1 0 0,0 0-1 0 0,1 0 1 0 0,0 0-1 0 0,0 0 1 0 0,0 1 0 0 0,0-1-1 0 0,0 0 1 0 0,1 1-1 0 0,0-1 1 0 0,0 1-1 0 0,0-1 1 0 0,1 0-1 0 0,-1 1 1 0 0,1-1-1 0 0,0 0 1 0 0,0 0-1 0 0,0 1 1 0 0,1-1-1 0 0,0 0 1 0 0,1 2-48 0 0,43 34-783 0 0,-8-24-4214 0 0,-20-15-1069 0 0</inkml:trace>
  <inkml:trace contextRef="#ctx0" brushRef="#br0" timeOffset="124013.014">19989 8459 9097 0 0,'3'6'4290'0'0,"10"29"-3820"0"0,-1 1-1 0 0,-2 0 1 0 0,-2 0-1 0 0,-1 1 0 0 0,-2 0 1 0 0,-1 0-1 0 0,-2 1 1 0 0,-2-1-1 0 0,-1 0 1 0 0,-2 1-1 0 0,-3 11-469 0 0,-52 109 479 0 0,55-152-751 0 0,-1-1-1 0 0,0 0 1 0 0,-1 0 0 0 0,1-1-1 0 0,-1 0 1 0 0,0 1 0 0 0,0-1 0 0 0,0-1-1 0 0,-1 1 1 0 0,1-1 0 0 0,-1 0-1 0 0,0 0 1 0 0,1-1 0 0 0,-2 0 0 0 0,1 0-1 0 0,-1 0 273 0 0,-13 0-4693 0 0,-7-11-2943 0 0</inkml:trace>
  <inkml:trace contextRef="#ctx0" brushRef="#br0" timeOffset="124669.195">20432 8050 3420 0 0,'0'0'7352'0'0,"0"0"-5596"0"0,3 7-1577 0 0,30 146 4339 0 0,-15-51-4412 0 0,-13-85-2439 0 0,2-9-3011 0 0,1-4-1670 0 0</inkml:trace>
  <inkml:trace contextRef="#ctx0" brushRef="#br0" timeOffset="124903.757">20616 8376 12209 0 0,'0'0'1520'0'0,"0"0"-1292"0"0,0 0-228 0 0,0 0 648 0 0,0 0 68 0 0,-39 14 140 0 0,22-14-151 0 0,-4 0-369 0 0,-1 0-200 0 0,-2-2-64 0 0,-3-1-20 0 0,1 0-44 0 0,-1 0-8 0 0,1 0-548 0 0,1 1-869 0 0,4 0-939 0 0,5 2-2756 0 0,3 0-2809 0 0</inkml:trace>
  <inkml:trace contextRef="#ctx0" brushRef="#br0" timeOffset="126683.48">20785 8028 9293 0 0,'0'0'5366'0'0,"0"0"-4136"0"0,0 0-1270 0 0,0 0 123 0 0,0 0 60 0 0,3-3-78 0 0,0 1-85 0 0,0 0-1 0 0,0 0 1 0 0,0 1-1 0 0,0-1 1 0 0,0 1-1 0 0,0 0 1 0 0,0 0-1 0 0,0 0 1 0 0,0 0-1 0 0,1 1 1 0 0,-1-1-1 0 0,0 1 1 0 0,0 0-1 0 0,1 0 1 0 0,-1 0-1 0 0,0 0 1 0 0,1 1-1 0 0,-1-1 1 0 0,0 1-1 0 0,0 0 1 0 0,0 0-1 0 0,1 0 1 0 0,-1 0-1 0 0,0 1 1 0 0,0-1-1 0 0,0 1 21 0 0,1-1 0 0 0,3 1 44 0 0,-1-1 0 0 0,1 1-1 0 0,-1 0 1 0 0,1 1 0 0 0,-1-1-1 0 0,0 1 1 0 0,0 1 0 0 0,0-1-1 0 0,0 1 1 0 0,-1 0-1 0 0,0 0 1 0 0,0 1 0 0 0,0-1-1 0 0,0 1 1 0 0,0 0 0 0 0,-1 1-1 0 0,0-1 1 0 0,0 1 0 0 0,-1 0-1 0 0,0 0 1 0 0,0 0-1 0 0,0 0 1 0 0,0 0 0 0 0,-1 1-1 0 0,0-1 1 0 0,-1 1 0 0 0,1 0-1 0 0,-1-1 1 0 0,0 7-44 0 0,9 89 999 0 0,-3 1 1 0 0,-6 0-1 0 0,-6 31-999 0 0,2 48 464 0 0,6-34-236 0 0,1-85-70 0 0,-2-1 1 0 0,-3 1-1 0 0,-4-1 0 0 0,-1 1 1 0 0,-13 49-159 0 0,16-103 13 0 0,0 0 1 0 0,0 1 0 0 0,-1-1 0 0 0,0 0 0 0 0,0-1-1 0 0,-1 1 1 0 0,-1-1 0 0 0,1 0 0 0 0,-1 0-1 0 0,0-1 1 0 0,-1 1 0 0 0,0-2 0 0 0,0 1 0 0 0,0-1-1 0 0,-1 0 1 0 0,0 0 0 0 0,0-1 0 0 0,-1 0 0 0 0,1 0-1 0 0,-1-1 1 0 0,0 0 0 0 0,-9 2-14 0 0,-32 4-3387 0 0,-3-9-3474 0 0,28-5-4085 0 0</inkml:trace>
  <inkml:trace contextRef="#ctx0" brushRef="#br0" timeOffset="131495.638">20445 9622 1396 0 0,'0'0'466'0'0,"0"0"-290"0"0,0 0-100 0 0,0 0 42 0 0,0 0 26 0 0,0 0 48 0 0,0 0 77 0 0,0 0 386 0 0,-9 18 2188 0 0,8-22-2684 0 0,1 4-5585 0 0,2 6 4358 0 0</inkml:trace>
  <inkml:trace contextRef="#ctx0" brushRef="#br0" timeOffset="131729.995">20445 9622 1212 0 0</inkml:trace>
  <inkml:trace contextRef="#ctx0" brushRef="#br0" timeOffset="132144.622">20445 9622 1212 0 0,'21'-35'607'0'0,"-17"28"-96"0"0,-1 16 3933 0 0,-19 27-3223 0 0,7-33-1069 0 0,1-1 0 0 0,0 0-1 0 0,-1-1 1 0 0,1 0 0 0 0,-1 0 0 0 0,1-1 0 0 0,-1 0 0 0 0,1 0 0 0 0,-1-1 0 0 0,1 0 0 0 0,-1 0-1 0 0,1-1 1 0 0,0 0 0 0 0,0-1 0 0 0,0 0 0 0 0,0 0 0 0 0,0-1 0 0 0,0 0 0 0 0,1 0 0 0 0,-7-6-152 0 0,6 6 90 0 0,-56-28 299 0 0,46 20-310 0 0,-1 2 0 0 0,0 0 0 0 0,-1 1 0 0 0,0 1 1 0 0,0 1-1 0 0,-1 0 0 0 0,1 2 0 0 0,-2 1 1 0 0,1 0-1 0 0,-20 0-79 0 0,35 6 47 0 0,-1 0 0 0 0,0 0 0 0 0,1 1 0 0 0,-1-1 0 0 0,1 2 0 0 0,0-1 0 0 0,0 1 0 0 0,0 0 0 0 0,1 0-1 0 0,-1 0 1 0 0,1 1 0 0 0,0 0 0 0 0,0 0 0 0 0,1 0 0 0 0,-1 1 0 0 0,1-1 0 0 0,1 1 0 0 0,-1 0 0 0 0,1 0 0 0 0,0 1 0 0 0,0-1 0 0 0,0 1 0 0 0,1-1 0 0 0,0 1 0 0 0,1 0 0 0 0,0 0 0 0 0,-1 2-47 0 0,2-13 20 0 0,0-1-1 0 0,-1 1 1 0 0,0 0 0 0 0,0-1-1 0 0,0 1 1 0 0,0 0 0 0 0,-1 0-1 0 0,1 0 1 0 0,-1 0 0 0 0,0 0-1 0 0,0 0 1 0 0,-1 1 0 0 0,1-1-1 0 0,-1 1 1 0 0,0-1 0 0 0,0 1-1 0 0,0 0 1 0 0,0 0 0 0 0,0 0-1 0 0,-1 1 1 0 0,0-1 0 0 0,1 1-1 0 0,-1 0 1 0 0,0 0 0 0 0,0 0-1 0 0,0 0 1 0 0,0 1 0 0 0,-3-1-20 0 0,-126-24 31 0 0,117 25 132 0 0,-58-7-212 0 0,-19 1-261 0 0,0-4 0 0 0,1-4-1 0 0,0-4 1 0 0,2-4-1 0 0,-38-17 311 0 0,114 34-2897 0 0,-3-3-2910 0 0</inkml:trace>
  <inkml:trace contextRef="#ctx0" brushRef="#br0" timeOffset="138341.609">20457 8495 1252 0 0,'0'0'616'0'0,"0"0"-174"0"0,0 0 576 0 0,0 0 2331 0 0,0 0-1461 0 0,0 0-918 0 0,0 0-106 0 0,0 0-103 0 0,2 44 1290 0 0,9 132 2219 0 0,-11-176-4177 0 0,0 0 49 0 0,0 0 18 0 0,0 0 12 0 0,0 0 13 0 0,33-46 179 0 0,-33 44-382 0 0,1 1 0 0 0,0-1 0 0 0,-1 1 0 0 0,1-1 0 0 0,0 1 1 0 0,0-1-1 0 0,0 1 0 0 0,0 0 0 0 0,0 0 0 0 0,0 0 0 0 0,1-1 0 0 0,-1 1 0 0 0,0 0 0 0 0,1 0 0 0 0,-1 1 0 0 0,0-1 1 0 0,1 0-1 0 0,-1 0 0 0 0,1 1 0 0 0,-1-1 0 0 0,1 1 0 0 0,0-1 0 0 0,-1 1 0 0 0,1-1 0 0 0,-1 1 0 0 0,1 0 0 0 0,0 0 1 0 0,-1 0-1 0 0,1 0 0 0 0,0 0 0 0 0,-1 0 0 0 0,1 1 0 0 0,0-1 0 0 0,-1 1 0 0 0,1-1 0 0 0,-1 1 0 0 0,1-1 0 0 0,-1 1 0 0 0,1 0 1 0 0,-1 0-1 0 0,1-1 0 0 0,-1 1 0 0 0,0 0 0 0 0,0 0 0 0 0,1 1 0 0 0,-1-1 0 0 0,0 0 0 0 0,0 0 0 0 0,0 1 0 0 0,0-1 1 0 0,0 0-1 0 0,0 1 0 0 0,-1-1 0 0 0,1 1 0 0 0,0-1 0 0 0,-1 1 0 0 0,1-1 0 0 0,-1 1 0 0 0,1 0 18 0 0,22 93-76 0 0,-26-89-2234 0 0,-2-7-2666 0 0,1-4-2558 0 0</inkml:trace>
  <inkml:trace contextRef="#ctx0" brushRef="#br0" timeOffset="187710.308">20654 8906 364 0 0,'0'0'1049'0'0,"0"0"-594"0"0,0 0-237 0 0,0 0 180 0 0,6-2 115 0 0,-1 2-392 0 0,1-1-1 0 0,-1 0 1 0 0,1-1 0 0 0,-1 1 0 0 0,1-1 0 0 0,-1 0-1 0 0,0 0 1 0 0,0-1 0 0 0,0 1 0 0 0,0-1 0 0 0,-1-1-1 0 0,1 1 1 0 0,-1 0 0 0 0,1-1 0 0 0,-1 0-1 0 0,0 0 1 0 0,-1 0 0 0 0,1-1 0 0 0,-1 1 0 0 0,0-1-1 0 0,0 0 1 0 0,0 0 0 0 0,-1 0 0 0 0,1 0-1 0 0,-1 0 1 0 0,-1 0 0 0 0,1-1 0 0 0,-1 1 0 0 0,0-1-1 0 0,0 1 1 0 0,0-1 0 0 0,-1 0 0 0 0,0-1-121 0 0,1-2-23 0 0,-1-1 0 0 0,-1 0 1 0 0,0 1-1 0 0,0-1 0 0 0,-1 0 1 0 0,0 1-1 0 0,-1-1 0 0 0,0 1 1 0 0,0 0-1 0 0,-1 0 0 0 0,0 0 1 0 0,-1 1-1 0 0,0-1 0 0 0,0 1 1 0 0,-1 0-1 0 0,0 1 0 0 0,0-1 1 0 0,-1 1-1 0 0,0 0 0 0 0,0 1 1 0 0,-1 0-1 0 0,1 0 0 0 0,-1 0 1 0 0,-1 1-1 0 0,1 0 0 0 0,-2 0 23 0 0,-5-1-75 0 0,0 0 0 0 0,-1 1 0 0 0,1 1 0 0 0,-1 0-1 0 0,0 1 1 0 0,0 1 0 0 0,0 0 0 0 0,0 1 0 0 0,0 1 0 0 0,0 0-1 0 0,0 1 1 0 0,0 1 0 0 0,0 1 0 0 0,0 0 0 0 0,-6 3 75 0 0,18-3 10 0 0,0 1-1 0 0,0 0 1 0 0,1 0 0 0 0,-1 0 0 0 0,1 0 0 0 0,0 0-1 0 0,0 1 1 0 0,1 0 0 0 0,-1-1 0 0 0,1 1 0 0 0,0 0-1 0 0,0 0 1 0 0,1 0 0 0 0,0 0 0 0 0,0 0 0 0 0,0 1-1 0 0,0-1 1 0 0,1 0 0 0 0,0 1 0 0 0,0-1 0 0 0,0 0-1 0 0,0 0 1 0 0,1 1 0 0 0,0-1 0 0 0,0 0 0 0 0,2 3-10 0 0,-2 21 70 0 0,0-20-64 0 0,0 1 1 0 0,1-1-1 0 0,0 1 1 0 0,1-1-1 0 0,-1 0 1 0 0,2 0-1 0 0,-1 0 1 0 0,1-1 0 0 0,1 1-1 0 0,0-1 1 0 0,0 0-1 0 0,0 0 1 0 0,1-1-1 0 0,0 1 1 0 0,1-1-1 0 0,0-1 1 0 0,0 1 0 0 0,0-1-1 0 0,1 0 1 0 0,-1-1-1 0 0,2 0 1 0 0,-1 0-1 0 0,0-1 1 0 0,1 0-1 0 0,0 0 1 0 0,0-1 0 0 0,0 0-1 0 0,0-1 1 0 0,0 0-1 0 0,3 0-6 0 0,2 1-2259 0 0</inkml:trace>
  <inkml:trace contextRef="#ctx0" brushRef="#br0" timeOffset="188288.379">17425 9317 6157 0 0,'0'0'80'0'0,"0"0"-80"0"0,0 0-1161 0 0,0 0 417 0 0,0 0 564 0 0,0 0-68 0 0,0 0 236 0 0,0 0-28 0 0,-40-11-1108 0 0,34 12 548 0 0,-1 0 380 0 0,-1 1 24 0 0,0 0-28 0 0,3 0-284 0 0</inkml:trace>
  <inkml:trace contextRef="#ctx0" brushRef="#br1" timeOffset="192256.712">20526 8854 1684 0 0,'0'0'929'0'0,"0"0"-602"0"0,0 0-109 0 0,0 0 104 0 0,0 0 7 0 0,3 6-13 0 0,13 35 461 0 0,2-27 5156 0 0,65-7-4157 0 0,-71-11-1717 0 0,0-2 0 0 0,0 1 0 0 0,0-1 0 0 0,-1-1-1 0 0,0 0 1 0 0,0-1 0 0 0,-1 0 0 0 0,0-1 0 0 0,0 0 0 0 0,-1 0 0 0 0,0-1-1 0 0,-1 0 1 0 0,0-1 0 0 0,0 1 0 0 0,-1-2 0 0 0,-1 1 0 0 0,0-1 0 0 0,0 0-1 0 0,-1 0 1 0 0,-1-1 0 0 0,0 1 0 0 0,1-10-59 0 0,8-10-25 0 0,-2-1 0 0 0,-1 0 1 0 0,-1-1-1 0 0,-2 0 0 0 0,-2-1 0 0 0,-1 1 0 0 0,-1-1 1 0 0,-2 0-1 0 0,-2 0 0 0 0,-1 1 0 0 0,-1-1 1 0 0,-2 1-1 0 0,-2-1 0 0 0,-1 1 0 0 0,-2 1 0 0 0,-1 0 1 0 0,-2-3 24 0 0,6 22-41 0 0,0 0 1 0 0,-1 0 0 0 0,0 0 0 0 0,-1 1 0 0 0,0 0 0 0 0,-1 1 0 0 0,-1 0 0 0 0,0 1 0 0 0,-1 0 0 0 0,0 0-1 0 0,0 1 1 0 0,-1 1 0 0 0,-1 0 0 0 0,1 1 0 0 0,-1 0 0 0 0,-1 2 0 0 0,1-1 0 0 0,-1 2 0 0 0,0 0 0 0 0,-1 0-1 0 0,1 1 1 0 0,-1 1 0 0 0,1 1 0 0 0,-1 1 0 0 0,0 0 0 0 0,0 0 0 0 0,0 2 0 0 0,-10 1 40 0 0,7 4 22 0 0,0 1 0 0 0,1 1 0 0 0,0 1 0 0 0,1 0 0 0 0,-1 1 0 0 0,2 1 0 0 0,0 0-1 0 0,0 2 1 0 0,1 0 0 0 0,0 0 0 0 0,1 1 0 0 0,1 1 0 0 0,0 1 0 0 0,1-1 0 0 0,1 2 0 0 0,-5 9-22 0 0,8-2 79 0 0,0 1 0 0 0,1 1 1 0 0,1-1-1 0 0,2 1 0 0 0,0 0 0 0 0,2 0 0 0 0,1 0 0 0 0,1 0 0 0 0,1 0 0 0 0,2 1 0 0 0,0-2 1 0 0,5 15-80 0 0,-2 12 100 0 0,-1-22 122 0 0,1-2 1 0 0,2 1-1 0 0,0-1 1 0 0,2 0 0 0 0,2-1-1 0 0,0 0 1 0 0,1-1-1 0 0,2 0 1 0 0,1-1 0 0 0,1-1-1 0 0,1 0 1 0 0,1-2 0 0 0,0 0-1 0 0,2-1 1 0 0,1-1-1 0 0,1-1 1 0 0,0-1 0 0 0,26 15-223 0 0,45 13 199 0 0,-53-45-2465 0 0,-31-6 46 0 0,-6-3-2523 0 0,-2-9-1925 0 0</inkml:trace>
  <inkml:trace contextRef="#ctx0" brushRef="#br1" timeOffset="197318.687">21020 7516 5404 0 0,'0'0'-144'0'0,"0"0"597"0"0,0 0 54 0 0,0 0 106 0 0,0 0 423 0 0,0 0 257 0 0,4 5-323 0 0,20 10-764 0 0,0-2 1 0 0,1 0-1 0 0,1-1 0 0 0,0-2 1 0 0,1 0-1 0 0,-1-2 1 0 0,2-1-1 0 0,-1-1 1 0 0,26 1-207 0 0,0-5 365 0 0,-52-2-386 0 0,0-1 1 0 0,0 1-1 0 0,0-1 0 0 0,0 0 1 0 0,-1 0-1 0 0,1 1 0 0 0,0-1 1 0 0,0 0-1 0 0,-1 0 1 0 0,1 0-1 0 0,0 0 0 0 0,-1 0 1 0 0,1 0-1 0 0,-1 0 0 0 0,0 0 1 0 0,1 0-1 0 0,-1 0 0 0 0,0 0 1 0 0,1 0-1 0 0,-1 0 0 0 0,0 0 1 0 0,0 0-1 0 0,0 0 0 0 0,0 0 1 0 0,0 0-1 0 0,0-1 0 0 0,0 1 1 0 0,-1 0-1 0 0,1 0 1 0 0,0 0-1 0 0,0 0 0 0 0,-1 0 1 0 0,1 0-1 0 0,-1 0 0 0 0,1 0 1 0 0,-1 0-1 0 0,1 0 0 0 0,-1 0 1 0 0,0 1-1 0 0,1-1 0 0 0,-1 0 1 0 0,0 0-1 0 0,0 0 0 0 0,0 0 21 0 0,-35-66 553 0 0,70 90-574 0 0,-30-20 32 0 0,-1-1 1 0 0,1 1 0 0 0,-1-1 0 0 0,1 1-1 0 0,-1 1 1 0 0,0-1 0 0 0,0 0-1 0 0,-1 1 1 0 0,1-1 0 0 0,-1 1-1 0 0,0 0 1 0 0,0-1 0 0 0,0 1 0 0 0,0 0-1 0 0,0 1 1 0 0,-1-1 0 0 0,0 0-1 0 0,0 0 1 0 0,0 1 0 0 0,0-1-1 0 0,-1 0 1 0 0,0 1 0 0 0,0-1 0 0 0,0 1-1 0 0,0-1 1 0 0,-1 0 0 0 0,0 1-1 0 0,1-1 1 0 0,-2 0 0 0 0,1 0-1 0 0,0 0 1 0 0,-1 1 0 0 0,0-1 0 0 0,0-1-1 0 0,0 1 1 0 0,0 0 0 0 0,-1 0-1 0 0,1-1 1 0 0,-1 1 0 0 0,0-1-1 0 0,0 0 1 0 0,-4 3-12 0 0,-34 16-139 0 0,11-14-3960 0 0,19-7 192 0 0</inkml:trace>
  <inkml:trace contextRef="#ctx0" brushRef="#br1" timeOffset="197678.03">21647 7611 6281 0 0,'0'0'2630'0'0,"0"0"-2365"0"0,4 8-424 0 0,-2-5 194 0 0,-1 0-1 0 0,1 0 1 0 0,-1 0 0 0 0,1 0-1 0 0,-1 1 1 0 0,0-1 0 0 0,-1 1 0 0 0,1-1-1 0 0,0 0 1 0 0,-1 1 0 0 0,0-1 0 0 0,0 1-1 0 0,0-1 1 0 0,0 1 0 0 0,0-1-1 0 0,-1 1 1 0 0,0-1 0 0 0,1 1 0 0 0,-1-1-1 0 0,0 0 1 0 0,-1 1 0 0 0,1-1 0 0 0,-1 0-1 0 0,1 0 1 0 0,-1 0 0 0 0,0 0-1 0 0,0 0 1 0 0,0 0 0 0 0,-1-1 0 0 0,1 1-1 0 0,-1-1 1 0 0,1 1 0 0 0,-1-1-1 0 0,0 0 1 0 0,0 0 0 0 0,-2 1-35 0 0,4-2 47 0 0,0 0 0 0 0,0 0 0 0 0,-1 1-1 0 0,1-1 1 0 0,0 0 0 0 0,-1 0 0 0 0,1-1 0 0 0,-1 1 0 0 0,1 0 0 0 0,-1 0 0 0 0,1-1-1 0 0,-1 1 1 0 0,1-1 0 0 0,-1 1 0 0 0,0-1 0 0 0,1 0 0 0 0,-1 1 0 0 0,0-1 0 0 0,1 0-1 0 0,-1 0 1 0 0,0 0 0 0 0,1-1 0 0 0,-1 1 0 0 0,0 0 0 0 0,1 0 0 0 0,-1-1-1 0 0,0 1 1 0 0,1-1 0 0 0,-1 0 0 0 0,1 1 0 0 0,-1-1 0 0 0,1 0 0 0 0,-1 0 0 0 0,1 0-1 0 0,0 0 1 0 0,0 0 0 0 0,-1 0 0 0 0,1 0 0 0 0,0-1 0 0 0,0 1 0 0 0,0 0 0 0 0,0-1-1 0 0,0 1 1 0 0,0-1 0 0 0,1 1 0 0 0,-1-1 0 0 0,0 1 0 0 0,1-1 0 0 0,-1 1 0 0 0,1-1-1 0 0,-1 0 1 0 0,1 1 0 0 0,0-1 0 0 0,0 0 0 0 0,0 1 0 0 0,0-1 0 0 0,0 0-1 0 0,0 1 1 0 0,0-1 0 0 0,1 0 0 0 0,-1 1 0 0 0,0-1 0 0 0,1 0-47 0 0,1 1 8 0 0,0 0 1 0 0,1 0 0 0 0,-1 0-1 0 0,0 0 1 0 0,0 0-1 0 0,1 0 1 0 0,-1 1 0 0 0,1-1-1 0 0,-1 1 1 0 0,0-1 0 0 0,1 1-1 0 0,-1 0 1 0 0,1 0-1 0 0,-1 0 1 0 0,1 1 0 0 0,-1-1-1 0 0,1 0 1 0 0,-1 1-1 0 0,0 0 1 0 0,1 0 0 0 0,-1-1-1 0 0,0 1 1 0 0,0 0-1 0 0,1 1 1 0 0,-1-1 0 0 0,0 0-1 0 0,0 1 1 0 0,0-1-1 0 0,-1 1 1 0 0,1 0 0 0 0,0-1-1 0 0,0 1 1 0 0,-1 0-1 0 0,1 0 1 0 0,0 1-9 0 0,-1-2 36 0 0,16 12 216 0 0,-14-8-128 0 0,1-1 0 0 0,-1 0 0 0 0,1 0 0 0 0,0 0 0 0 0,1-1 0 0 0,-1 1 0 0 0,1-1 0 0 0,-1 0 0 0 0,1 0 0 0 0,0-1 0 0 0,0 0 0 0 0,0 1 0 0 0,0-2 0 0 0,1 1 0 0 0,-1-1 0 0 0,0 1 0 0 0,1-1 0 0 0,-1-1 0 0 0,1 1 0 0 0,-1-1 0 0 0,1 0 0 0 0,-1 0 0 0 0,1-1 0 0 0,-1 1 1 0 0,1-1-1 0 0,-1-1 0 0 0,1 1-124 0 0,-4-4-74 0 0,-1 0 0 0 0,0 0 0 0 0,0-1 0 0 0,0 1 0 0 0,0 0 1 0 0,-1-1-1 0 0,0 1 0 0 0,0 0 0 0 0,0-1 0 0 0,-1 1 1 0 0,0 0-1 0 0,0 0 0 0 0,0 0 0 0 0,0-1 0 0 0,-1 1 0 0 0,0 0 1 0 0,0 1-1 0 0,-1-1 0 0 0,1 0 0 0 0,-1 1 0 0 0,0-1 0 0 0,0 1 1 0 0,0 0-1 0 0,-1 0 0 0 0,1 0 0 0 0,-1 0 0 0 0,0 1 1 0 0,0-1-1 0 0,-3 0 74 0 0,-26-28-4264 0 0,19 19 466 0 0,-7-7-3157 0 0</inkml:trace>
  <inkml:trace contextRef="#ctx0" brushRef="#br1" timeOffset="-205130.795">11831 10245 8461 0 0,'0'0'3915'0'0,"0"0"-2662"0"0,0 0-449 0 0,0 0 438 0 0,0 0 27 0 0,0 0-440 0 0,0 0-420 0 0,0 0-226 0 0,-5 0-100 0 0,-25 2-393 0 0,-70 0 646 0 0,35-8-4475 0 0,54 2-842 0 0,6-6-3221 0 0</inkml:trace>
  <inkml:trace contextRef="#ctx0" brushRef="#br1" timeOffset="-204880.819">11886 10146 12477 0 0,'0'0'1860'0'0,"0"0"-1860"0"0,0 0 64 0 0,0 0 468 0 0,0 0 60 0 0,-51-2-328 0 0,28 1-256 0 0,-2-1-8 0 0,0 1-1124 0 0,1 0-732 0 0,7 0-2852 0 0,-3-6-3349 0 0</inkml:trace>
  <inkml:trace contextRef="#ctx0" brushRef="#br1" timeOffset="-203228.343">12025 10820 3116 0 0,'0'0'1642'0'0,"0"0"64"0"0,0 0-573 0 0,0 0 259 0 0,0 0 213 0 0,0 0-45 0 0,0 0-209 0 0,0 0-183 0 0,0 0-67 0 0,0 13 1671 0 0,12-93-2207 0 0,-15 5-754 0 0,47 95-207 0 0,70 134 1830 0 0,-112-155-1390 0 0,0 1 1 0 0,0-1 0 0 0,-1 0-1 0 0,1 1 1 0 0,0-1-1 0 0,0 0 1 0 0,-1 0 0 0 0,1 0-1 0 0,0 0 1 0 0,-1 0-1 0 0,1-1 1 0 0,-1 1 0 0 0,1 0-1 0 0,-1-1 1 0 0,0 1-1 0 0,1-1 1 0 0,-1 1 0 0 0,0-1-1 0 0,0 0 1 0 0,0 0 0 0 0,-1 1-1 0 0,1-1 1 0 0,0 0-1 0 0,0 0 1 0 0,-1 0 0 0 0,0 0-1 0 0,1 0 1 0 0,-1 0-1 0 0,0 1 1 0 0,0-1 0 0 0,0 0-1 0 0,0 0 1 0 0,0 0-1 0 0,0 0 1 0 0,0 0 0 0 0,-1 0-1 0 0,1 0 1 0 0,-1 0-1 0 0,0 0 1 0 0,1 0 0 0 0,-1 1-1 0 0,-1-3-44 0 0,2 1 23 0 0,-21-172-2304 0 0,29 167 214 0 0,5 15-3572 0 0,-8-4 2178 0 0,7 4-2891 0 0</inkml:trace>
  <inkml:trace contextRef="#ctx0" brushRef="#br1" timeOffset="-202837.763">12367 10777 2856 0 0,'0'0'4212'0'0,"0"0"-2137"0"0,0 0-1433 0 0,0 0 123 0 0,0 0 323 0 0,0 0 140 0 0,0 0-333 0 0,0 0-409 0 0,0 0-242 0 0,5 4-19 0 0,12 3 67 0 0,0 0 0 0 0,0-1 0 0 0,1-1 0 0 0,0 0 0 0 0,0-1 1 0 0,0-1-1 0 0,0-1 0 0 0,1-1 0 0 0,-1 0 0 0 0,1-1 0 0 0,-1-1 0 0 0,11-3-292 0 0,-28 4-19 0 0,1 0-1 0 0,-1-1 1 0 0,0 1-1 0 0,1 0 1 0 0,-1-1-1 0 0,0 1 1 0 0,0-1 0 0 0,1 0-1 0 0,-1 1 1 0 0,0-1-1 0 0,0 0 1 0 0,0 0-1 0 0,0 0 1 0 0,0 0 0 0 0,0 0-1 0 0,0 0 1 0 0,0 0-1 0 0,0 0 1 0 0,0 0-1 0 0,-1 0 1 0 0,1-1 0 0 0,0 1-1 0 0,-1 0 1 0 0,1 0-1 0 0,-1-1 1 0 0,0 1-1 0 0,1 0 1 0 0,-1-1 0 0 0,0 1-1 0 0,0-1 1 0 0,0 1-1 0 0,0 0 1 0 0,0-1-1 0 0,0 1 1 0 0,0 0-1 0 0,0-1 1 0 0,0 1 0 0 0,-1 0-1 0 0,1-1 1 0 0,-1 1-1 0 0,1 0 1 0 0,-1-1-1 0 0,1 1 1 0 0,-1 0 0 0 0,0 0-1 0 0,1 0 1 0 0,-1-1-1 0 0,0 1 1 0 0,0 0-1 0 0,0 0 1 0 0,0 0 0 0 0,0 0-1 0 0,0 1 1 0 0,0-1-1 0 0,0 0 1 0 0,-1 0-1 0 0,1 1 1 0 0,0-1 0 0 0,0 1-1 0 0,-1-1 1 0 0,1 1-1 0 0,0-1 1 0 0,-1 1-1 0 0,1 0 1 0 0,-1-1 19 0 0,-21-31-623 0 0,56 51 787 0 0,-29-16-96 0 0,1 0-1 0 0,-1 1 1 0 0,0-1 0 0 0,0 1-1 0 0,0 0 1 0 0,-1 0 0 0 0,1 0-1 0 0,-1 0 1 0 0,0 1 0 0 0,0-1-1 0 0,-1 1 1 0 0,1 0 0 0 0,-1 0-1 0 0,0 0 1 0 0,0 0 0 0 0,-1 0-1 0 0,1 0 1 0 0,-1 1 0 0 0,0-1 0 0 0,-1 0-1 0 0,1 1 1 0 0,-1-1 0 0 0,0 0-1 0 0,-1 1 1 0 0,1-1 0 0 0,-1 1-1 0 0,0-1 1 0 0,0 0 0 0 0,-2 4-68 0 0,-58 13-45 0 0,38-25-3231 0 0,5-4-4574 0 0,7-2 559 0 0</inkml:trace>
  <inkml:trace contextRef="#ctx0" brushRef="#br1" timeOffset="-202489.118">12997 10834 13357 0 0,'0'0'1648'0'0,"1"6"-1200"0"0,-1-2-354 0 0,0 0 0 0 0,-1-1 0 0 0,1 1 0 0 0,0 0 0 0 0,-1 0 0 0 0,0-1 1 0 0,0 1-1 0 0,0 0 0 0 0,-1-1 0 0 0,1 1 0 0 0,-1-1 0 0 0,0 1 0 0 0,0-1 0 0 0,0 0 0 0 0,0 0 1 0 0,0 0-1 0 0,-1 0 0 0 0,1 0 0 0 0,-1-1 0 0 0,0 1 0 0 0,0-1 0 0 0,0 1 0 0 0,0-1 0 0 0,0 0 1 0 0,-1 0-1 0 0,-2 1-94 0 0,-55 9-33 0 0,58-12-93 0 0,1 0 1 0 0,0-1-1 0 0,-1 0 0 0 0,1 0 1 0 0,0 1-1 0 0,0-1 1 0 0,0-1-1 0 0,-1 1 0 0 0,1 0 1 0 0,0 0-1 0 0,0-1 0 0 0,1 1 1 0 0,-1-1-1 0 0,0 0 1 0 0,0 1-1 0 0,1-1 0 0 0,-1 0 1 0 0,1 0-1 0 0,0 0 0 0 0,-1 0 1 0 0,1 0-1 0 0,0 0 1 0 0,0-1-1 0 0,0 1 0 0 0,0 0 1 0 0,1-1-1 0 0,-1 1 1 0 0,1 0-1 0 0,-1-1 0 0 0,1 1 1 0 0,0 0-1 0 0,0-1 0 0 0,0 1 1 0 0,0-1-1 0 0,1 1 1 0 0,-1-1 125 0 0,3 1 107 0 0,-1 0 1 0 0,1 0-1 0 0,0 0 1 0 0,0 1 0 0 0,0-1-1 0 0,0 1 1 0 0,0-1-1 0 0,0 1 1 0 0,0 0 0 0 0,1 0-1 0 0,-1 1 1 0 0,0-1-1 0 0,1 1 1 0 0,-1-1-1 0 0,0 1 1 0 0,1 0 0 0 0,-1 0-1 0 0,1 1 1 0 0,-1-1-1 0 0,0 1 1 0 0,1-1 0 0 0,-1 1-1 0 0,0 0 1 0 0,0 1-1 0 0,0-1 1 0 0,0 0 0 0 0,0 1-1 0 0,0 0 1 0 0,0-1-1 0 0,0 1 1 0 0,0 0 0 0 0,-1 1-1 0 0,1-1 1 0 0,-1 0-108 0 0,-1-1 30 0 0,151 71 3679 0 0,-151-74-3741 0 0,1 0 1 0 0,-1 0-1 0 0,0 0 0 0 0,0 0 0 0 0,0 0 1 0 0,-1 0-1 0 0,1 0 0 0 0,0 0 1 0 0,-1 0-1 0 0,1 0 0 0 0,-1-1 1 0 0,0 1-1 0 0,0 0 0 0 0,0 0 1 0 0,0 0-1 0 0,0-1 0 0 0,0 1 1 0 0,0 0-1 0 0,-1 0 0 0 0,1 0 0 0 0,-1 0 1 0 0,0 0-1 0 0,0-1 0 0 0,1 1 1 0 0,-1 0-1 0 0,0 1 0 0 0,-1-1 1 0 0,1 0-1 0 0,0 0 0 0 0,-1 0 1 0 0,1 1-1 0 0,-1-1 0 0 0,1 1 0 0 0,-1-1 1 0 0,0 1-1 0 0,1-1 0 0 0,-2 1 32 0 0,0-4-266 0 0,-10-16-1307 0 0,3 5-1146 0 0,-1-1-3689 0 0,0-3-2163 0 0</inkml:trace>
  <inkml:trace contextRef="#ctx0" brushRef="#br1" timeOffset="-204184.292">12325 10255 4728 0 0,'0'0'4397'0'0,"0"0"-3163"0"0,0 0-841 0 0,0 0 655 0 0,0 0 277 0 0,0 0-265 0 0,0 0-300 0 0,0 0-272 0 0,29 0 86 0 0,-19-5-587 0 0,-1-1 0 0 0,1 0 0 0 0,-1-1-1 0 0,0 0 1 0 0,-1-1 0 0 0,0 1 0 0 0,0-1-1 0 0,-1-1 1 0 0,0 0 0 0 0,0 0 0 0 0,-1 0-1 0 0,0-1 1 0 0,-1 1 0 0 0,0-1 0 0 0,0-1-1 0 0,-1 1 1 0 0,0-1 0 0 0,-1 0-1 0 0,-1 0 1 0 0,1 0 0 0 0,-2 0 0 0 0,1 0-1 0 0,-2 0 1 0 0,0 0 0 0 0,0 0 0 0 0,0-1-1 0 0,-2 1 1 0 0,1 0 0 0 0,-2 0 0 0 0,1 0-1 0 0,-1 0 1 0 0,-1 1 0 0 0,0-1-1 0 0,-1 1 1 0 0,0 0 0 0 0,0 0 0 0 0,-1 1-1 0 0,-1-3 14 0 0,5 13-7 0 0,1-1 0 0 0,-1 0 0 0 0,0 0 0 0 0,1 0 0 0 0,-1 1 0 0 0,1-1 0 0 0,-1 1 0 0 0,1-1 0 0 0,-1 1-1 0 0,1 0 1 0 0,0 0 0 0 0,-1-1 0 0 0,1 1 0 0 0,0 0 0 0 0,0 0 0 0 0,-1 0 0 0 0,1 0 0 0 0,0 1 0 0 0,0-1 0 0 0,0 0-1 0 0,0 0 1 0 0,0 1 0 0 0,1-1 0 0 0,-1 0 0 0 0,0 1 0 0 0,1-1 0 0 0,-1 1 0 0 0,1-1 0 0 0,-1 1 0 0 0,1-1 0 0 0,0 1-1 0 0,-1-1 1 0 0,1 1 0 0 0,0 0 0 0 0,0-1 0 0 0,0 1 0 0 0,0-1 0 0 0,0 1 0 0 0,1-1 0 0 0,-1 1 0 0 0,0 0-1 0 0,1 0 8 0 0,-1 2 48 0 0,-8 30 226 0 0,3 1 0 0 0,1-1 1 0 0,1 1-1 0 0,2-1 1 0 0,1 1-1 0 0,2 0 0 0 0,1-1 1 0 0,5 19-275 0 0,-7-48 49 0 0,1 1 0 0 0,-1 0 0 0 0,1-1 0 0 0,0 1-1 0 0,0-1 1 0 0,1 1 0 0 0,-1-1 0 0 0,1 0 0 0 0,1 0 0 0 0,-1 0 0 0 0,1-1 0 0 0,-1 1 0 0 0,1-1 0 0 0,0 0 0 0 0,1 0 0 0 0,-1 0 0 0 0,1-1 0 0 0,0 1 0 0 0,0-1 0 0 0,0 0 0 0 0,0-1 0 0 0,0 1 0 0 0,1-1 0 0 0,-1 0 0 0 0,1 0 0 0 0,3 0-49 0 0,42-57-1279 0 0,-51 53 1263 0 0,0 0-1 0 0,0 1 1 0 0,0-1 0 0 0,1 0-1 0 0,-1 0 1 0 0,0 0-1 0 0,1 1 1 0 0,0-1 0 0 0,-1 0-1 0 0,1 1 1 0 0,0-1-1 0 0,0 0 1 0 0,0 1 0 0 0,0-1-1 0 0,0 1 1 0 0,0-1 0 0 0,0 1-1 0 0,1 0 1 0 0,-1 0-1 0 0,0-1 1 0 0,1 1 0 0 0,-1 0-1 0 0,1 0 1 0 0,-1 0-1 0 0,1 0 1 0 0,0 1 0 0 0,-1-1-1 0 0,1 0 1 0 0,0 1-1 0 0,0-1 1 0 0,-1 1 0 0 0,1 0-1 0 0,0-1 1 0 0,0 1-1 0 0,0 0 1 0 0,0 0 0 0 0,-1 0-1 0 0,1 0 1 0 0,0 0-1 0 0,0 1 1 0 0,0-1 0 0 0,-1 1-1 0 0,1-1 1 0 0,0 1 0 0 0,0-1-1 0 0,-1 1 1 0 0,1 0-1 0 0,-1 0 1 0 0,1 0 0 0 0,0 0-1 0 0,-1 0 1 0 0,0 0-1 0 0,1 1 1 0 0,-1-1 0 0 0,0 0-1 0 0,1 1 17 0 0,66 110 1976 0 0,-39-168-2906 0 0,-26 56 952 0 0,-1-1 1 0 0,1 0 0 0 0,-1 1 0 0 0,0-1 0 0 0,1 1-1 0 0,-1 0 1 0 0,1-1 0 0 0,-1 1 0 0 0,1 0 0 0 0,-1 1-1 0 0,1-1 1 0 0,-1 0 0 0 0,1 1 0 0 0,-1 0-1 0 0,1-1 1 0 0,-1 1 0 0 0,0 0 0 0 0,0 0 0 0 0,1 0-1 0 0,-1 0 1 0 0,0 1 0 0 0,0-1 0 0 0,0 1 0 0 0,0-1-1 0 0,0 1 1 0 0,0 0 0 0 0,-1 0 0 0 0,1-1 0 0 0,-1 1-1 0 0,1 0 1 0 0,-1 1 0 0 0,0-1 0 0 0,1 0 0 0 0,-1 0-1 0 0,0 0 1 0 0,-1 1 0 0 0,1-1 0 0 0,0 1-23 0 0,-1-2 162 0 0,19-42-572 0 0,-17 40 436 0 0,1-1 0 0 0,0 1-1 0 0,0 0 1 0 0,0 0-1 0 0,-1 0 1 0 0,1 0 0 0 0,0 1-1 0 0,0-1 1 0 0,1 1 0 0 0,-1 0-1 0 0,0 0 1 0 0,0 0 0 0 0,0 0-1 0 0,0 0 1 0 0,0 1-1 0 0,0-1 1 0 0,0 1 0 0 0,0 0-1 0 0,0 0 1 0 0,0 0 0 0 0,-1 0-1 0 0,1 0 1 0 0,0 1-1 0 0,0-1 1 0 0,-1 1 0 0 0,1 0-1 0 0,-1 0 1 0 0,0 0 0 0 0,0 0-1 0 0,1 0 1 0 0,-1 0-1 0 0,0 1 1 0 0,-1-1 0 0 0,1 1-1 0 0,0 0 1 0 0,-1-1 0 0 0,1 1-1 0 0,-1 0 1 0 0,0 0 0 0 0,0-1-1 0 0,0 1 1 0 0,0 0-1 0 0,-1 2-25 0 0,-6-8-2948 0 0,-2-8-2332 0 0,-6-8-4334 0 0</inkml:trace>
  <inkml:trace contextRef="#ctx0" brushRef="#br1" timeOffset="-203949.946">12720 9996 10877 0 0,'0'0'7665'0'0,"0"0"-6841"0"0,0 0-824 0 0,0 0-196 0 0,0 0 192 0 0,0 0-108 0 0,0 0-244 0 0,0 0-832 0 0,0 0-1041 0 0,0 0-2255 0 0,2 20-3213 0 0</inkml:trace>
  <inkml:trace contextRef="#ctx0" brushRef="#br1" timeOffset="-198427.637">15705 10527 9733 0 0,'0'0'3741'0'0,"0"0"-2813"0"0,-8-1-433 0 0,-269-22 2874 0 0,-43-6-3100 0 0,266 5-2370 0 0,60 16-2287 0 0,1 6-1661 0 0</inkml:trace>
  <inkml:trace contextRef="#ctx0" brushRef="#br1" timeOffset="-198146.412">15227 10824 4468 0 0,'0'0'4297'0'0,"0"0"-1866"0"0,0 0-1067 0 0,0 0-19 0 0,0 0-129 0 0,0 0-216 0 0,0 0-272 0 0,0 0-175 0 0,0 0-55 0 0,11 8 552 0 0,14-128-1274 0 0,-23 119 222 0 0,0 1-1 0 0,-1 0 0 0 0,1 0 0 0 0,-1-1 0 0 0,1 1 0 0 0,0 0 0 0 0,-1 0 0 0 0,1 1 1 0 0,0-1-1 0 0,-1 0 0 0 0,1 0 0 0 0,0 1 0 0 0,-1-1 0 0 0,1 1 0 0 0,-1-1 0 0 0,1 1 1 0 0,-1 0-1 0 0,1 0 0 0 0,-1 0 0 0 0,1-1 0 0 0,-1 1 0 0 0,0 1 0 0 0,0-1 0 0 0,1 0 1 0 0,-1 0-1 0 0,0 0 0 0 0,0 1 0 0 0,0-1 0 0 0,0 0 0 0 0,-1 1 0 0 0,1-1 1 0 0,0 1-1 0 0,0-1 0 0 0,-1 1 0 0 0,1-1 0 0 0,-1 1 0 0 0,1 0 0 0 0,-1-1 0 0 0,0 1 1 0 0,0 0 2 0 0,1-1 33 0 0,8 14 105 0 0,-7-8-67 0 0,1-1-1 0 0,-1 0 1 0 0,1 0-1 0 0,0 0 1 0 0,0 0 0 0 0,1 0-1 0 0,-1-1 1 0 0,1 1-1 0 0,1-1 1 0 0,-1 0-1 0 0,1 0 1 0 0,0-1 0 0 0,0 1-1 0 0,0-1 1 0 0,0 0-1 0 0,1 0 1 0 0,0-1-1 0 0,0 0 1 0 0,0 0-1 0 0,0 0 1 0 0,0-1 0 0 0,0 0-1 0 0,1 0 1 0 0,-1-1-1 0 0,1 1 1 0 0,-1-1-1 0 0,1-1 1 0 0,0 1-1 0 0,0-1 1 0 0,-1 0 0 0 0,2-1-71 0 0,-3-4-68 0 0,-2 1 0 0 0,1-1 0 0 0,-1 0 0 0 0,1-1 0 0 0,-1 1 1 0 0,-1-1-1 0 0,1 1 0 0 0,-1-1 0 0 0,0 0 0 0 0,0 0 0 0 0,-1 1 1 0 0,1-2-1 0 0,-1 1 0 0 0,-1 0 0 0 0,1 0 0 0 0,-1 0 0 0 0,0 0 1 0 0,-1 0-1 0 0,1 0 0 0 0,-1 0 0 0 0,0 0 0 0 0,-1 0 0 0 0,1 0 0 0 0,-3-5 68 0 0,2 0-538 0 0,0 2-390 0 0,-2-17-514 0 0,7 13-6391 0 0,0 10 640 0 0</inkml:trace>
  <inkml:trace contextRef="#ctx0" brushRef="#br1" timeOffset="-197833.948">16013 10125 6401 0 0,'0'0'7745'0'0,"4"8"-6052"0"0,18 42-1238 0 0,-3 1-1 0 0,-1 0 0 0 0,-3 1 0 0 0,-2 1 1 0 0,-1 11-455 0 0,-10-50 22 0 0,0-1 0 0 0,0 1 0 0 0,-2 0 1 0 0,0 0-1 0 0,0 0 0 0 0,-2-1 0 0 0,1 1 1 0 0,-2 0-1 0 0,0-1 0 0 0,0 0 1 0 0,-1 1-1 0 0,-1-1 0 0 0,0-1 0 0 0,-1 1 1 0 0,-1-1-1 0 0,1 0 0 0 0,-2 0 0 0 0,0-1 1 0 0,0 0-1 0 0,-1 0 0 0 0,0-1 1 0 0,-1 0-1 0 0,0-1 0 0 0,-1 0-22 0 0,-47 30-822 0 0,15-19-2605 0 0,13-15-2728 0 0</inkml:trace>
  <inkml:trace contextRef="#ctx0" brushRef="#br1" timeOffset="-196927.787">16304 10056 4980 0 0,'0'0'5254'0'0,"0"0"-3607"0"0,0 0-1202 0 0,0 0 130 0 0,0 0 202 0 0,0 0-66 0 0,0 0-183 0 0,0 0-197 0 0,0 0-113 0 0,5-5 1512 0 0,7-121-2292 0 0,24 154 582 0 0,80 174 2902 0 0,-115-201-2887 0 0,-1 1-1 0 0,1-1 1 0 0,0 0 0 0 0,0 0 0 0 0,0 0 0 0 0,0 0-1 0 0,0 0 1 0 0,0 0 0 0 0,0 0 0 0 0,0 0 0 0 0,0-1 0 0 0,0 1-1 0 0,1 0 1 0 0,-1 0 0 0 0,0-1 0 0 0,0 1 0 0 0,1-1-1 0 0,-1 0 1 0 0,0 1 0 0 0,1-1 0 0 0,-1 0 0 0 0,1 0-1 0 0,-1 1 1 0 0,0-1 0 0 0,1 0 0 0 0,-1-1 0 0 0,1 1-1 0 0,-1 0 1 0 0,0 0 0 0 0,1 0 0 0 0,-1-1 0 0 0,0 1 0 0 0,1-1-1 0 0,-1 1 1 0 0,0-1 0 0 0,0 0 0 0 0,1 1 0 0 0,-1-1-1 0 0,0 0 1 0 0,0 0 0 0 0,0 0 0 0 0,0 0 0 0 0,0 0-1 0 0,0 0 1 0 0,0 0 0 0 0,0 0 0 0 0,-1 0 0 0 0,1 0-1 0 0,0-1 1 0 0,-1 1 0 0 0,1 0 0 0 0,0 0 0 0 0,-1-1 0 0 0,0 1-1 0 0,1 0 1 0 0,-1-2-35 0 0,19-80 43 0 0,-18 51-181 0 0,26-86-738 0 0,-8 124-2999 0 0,-12 10-1690 0 0,-6-13 3725 0 0,4 10-5074 0 0</inkml:trace>
  <inkml:trace contextRef="#ctx0" brushRef="#br1" timeOffset="-196474.71">16727 9832 11641 0 0,'0'0'4712'0'0,"0"0"-3499"0"0,0 0-1084 0 0,0 0 16 0 0,0 0 259 0 0,0 0-235 0 0,6 0-240 0 0,163 26-150 0 0,-164-23 196 0 0,0 0-1 0 0,0 1 1 0 0,0-1 0 0 0,-1 1 0 0 0,0 0-1 0 0,0 0 1 0 0,0 0 0 0 0,0 1-1 0 0,0-1 1 0 0,-1 1 0 0 0,0 0 0 0 0,0 0-1 0 0,0 0 1 0 0,-1 1 0 0 0,0-1-1 0 0,0 1 1 0 0,0-1 0 0 0,0 1 0 0 0,-1-1-1 0 0,0 1 1 0 0,0 0 0 0 0,-1 0-1 0 0,0 0 1 0 0,0 2 25 0 0,4 10 239 0 0,-3-11-184 0 0,44 204 1126 0 0,-10 1-1 0 0,0 108-1180 0 0,-53-125 658 0 0,16-188-644 0 0,-1-1 0 0 0,1 1 0 0 0,-1-1 0 0 0,0 0-1 0 0,-1 0 1 0 0,0 0 0 0 0,0 0 0 0 0,0 0 0 0 0,0-1 0 0 0,-1 0 0 0 0,0 0 0 0 0,0 0-1 0 0,0-1 1 0 0,-1 1 0 0 0,0-1 0 0 0,1-1 0 0 0,-1 1 0 0 0,-1-1 0 0 0,1 0 0 0 0,0 0 0 0 0,-1-1-1 0 0,0 0 1 0 0,1 0 0 0 0,-1 0 0 0 0,0-1 0 0 0,-6 0-14 0 0,-66 3-2016 0 0,26-13-5772 0 0,25-2-1636 0 0</inkml:trace>
  <inkml:trace contextRef="#ctx0" brushRef="#br1" timeOffset="-199464.077">15254 9735 9413 0 0,'0'7'4603'0'0,"-11"176"-738"0"0,9-155-5605 0 0,8-10-5394 0 0,2-12-273 0 0</inkml:trace>
  <inkml:trace contextRef="#ctx0" brushRef="#br1" timeOffset="-199214.107">15399 10066 6505 0 0,'0'0'7192'0'0,"0"0"-6744"0"0,0 0-372 0 0,-40-3-76 0 0,18-1 784 0 0,1-2-308 0 0,-1 0-224 0 0,-1 2-120 0 0,1-1-132 0 0,-2 1-8 0 0,5 1-356 0 0,-2 2-908 0 0,5 1-732 0 0,6 0-2776 0 0,2 0-2657 0 0</inkml:trace>
  <inkml:trace contextRef="#ctx0" brushRef="#br1" timeOffset="-198958.832">15220 10131 5060 0 0,'0'0'3822'0'0,"0"0"-2798"0"0,0 0-249 0 0,0 0 448 0 0,0 0-240 0 0,0 0-513 0 0,0 0-274 0 0,0 0-116 0 0,-14-8-973 0 0,19 8 981 0 0,-1 0 0 0 0,0 0 0 0 0,1 1 1 0 0,-1 0-1 0 0,0 0 0 0 0,0 0 0 0 0,1 1 1 0 0,-1-1-1 0 0,0 1 0 0 0,0 0 0 0 0,-1 0 0 0 0,1 0 1 0 0,0 1-1 0 0,-1-1 0 0 0,1 1 0 0 0,-1 0 1 0 0,0 0-1 0 0,0 0 0 0 0,0 0 0 0 0,0 1 0 0 0,-1-1 1 0 0,1 1-1 0 0,-1 0 0 0 0,0 0 0 0 0,0 0 1 0 0,0 0-1 0 0,-1 0 0 0 0,1 0 0 0 0,-1 0 0 0 0,0 0 1 0 0,0 1-1 0 0,0-1 0 0 0,-1 0 0 0 0,0 1 0 0 0,0 2-88 0 0,-49 26 1314 0 0,10-32-5010 0 0,34-5-328 0 0,2-2-2429 0 0</inkml:trace>
  <inkml:trace contextRef="#ctx0" brushRef="#br1" timeOffset="-198693.235">15369 10152 5076 0 0,'0'0'6353'0'0,"0"0"-5529"0"0,0 0-480 0 0,0 0 664 0 0,0 0 96 0 0,-36 43-312 0 0,31-31-412 0 0,4 0-220 0 0,1 0-72 0 0,5 0 44 0 0,7 1-7 0 0,5 0-125 0 0,4 0-757 0 0,6-1-467 0 0,-1-3-688 0 0,-5-1-2740 0 0,14-6-3189 0 0</inkml:trace>
  <inkml:trace contextRef="#ctx0" brushRef="#br1" timeOffset="-200370.23">14143 10215 6081 0 0,'0'0'6781'0'0,"0"0"-5112"0"0,3 6-1328 0 0,12 150 3320 0 0,-16-107-3561 0 0,8-33-1785 0 0,7-14-6073 0 0,0-5 376 0 0</inkml:trace>
  <inkml:trace contextRef="#ctx0" brushRef="#br1" timeOffset="-200135.881">14500 10417 10273 0 0,'0'0'2840'0'0,"0"0"-2280"0"0,0 0-496 0 0,0 0 760 0 0,0 0 336 0 0,0 0-315 0 0,-47 1-397 0 0,27-4-300 0 0,1 0-140 0 0,-2-2-8 0 0,0 0-44 0 0,4 1-616 0 0,0-2-777 0 0,2-1-1031 0 0,6 1-3244 0 0,1-8-1137 0 0</inkml:trace>
  <inkml:trace contextRef="#ctx0" brushRef="#br1" timeOffset="-199964.024">14405 10345 9733 0 0,'0'0'3968'0'0,"0"0"-3536"0"0,13 42 356 0 0,-13-27 416 0 0,0 2-411 0 0,0-2-333 0 0,0 1-212 0 0,-1-2-124 0 0,-3-1-36 0 0,0 0-88 0 0,1-3-372 0 0,3 1-969 0 0,0-3-1119 0 0,0-3-3856 0 0</inkml:trace>
  <inkml:trace contextRef="#ctx0" brushRef="#br1" timeOffset="-201192.382">13725 9858 8929 0 0,'-8'-2'3590'0'0,"-316"-39"-936"0"0,342 113-2178 0 0,2 2-76 0 0,-2 1-1 0 0,-4 1 0 0 0,-4 0 1 0 0,-2 0-1 0 0,-4 1 0 0 0,-4 0 0 0 0,-2 0-399 0 0,-12 208 648 0 0,15-280-563 0 0,1 1-1 0 0,-1-1 1 0 0,1 0-1 0 0,0 0 1 0 0,0 0-1 0 0,1-1 1 0 0,0 1-1 0 0,-1 0 1 0 0,2-1-1 0 0,-1 0 1 0 0,0 1-1 0 0,1-2 1 0 0,0 1-1 0 0,0 0 1 0 0,0-1-1 0 0,0 1 1 0 0,0-1-1 0 0,1 0 1 0 0,0-1-1 0 0,-1 1 1 0 0,1-1-1 0 0,0 0 1 0 0,0 0-1 0 0,0 0 1 0 0,1-1-1 0 0,-1 0 1 0 0,2 1-85 0 0,57-4-3142 0 0,-51-4-1191 0 0,3-9-3277 0 0</inkml:trace>
  <inkml:trace contextRef="#ctx0" brushRef="#br1" timeOffset="-200651.452">13888 9928 7445 0 0,'0'0'5322'0'0,"-3"6"-4105"0"0,-43 168 2650 0 0,40-134-3531 0 0,2 1 0 0 0,2-1 0 0 0,1 1 0 0 0,2-1 0 0 0,7 41-336 0 0,-6-69 48 0 0,1 0 0 0 0,0-1-1 0 0,1 1 1 0 0,1-1 0 0 0,0 0-1 0 0,0 0 1 0 0,1 0 0 0 0,0-1 0 0 0,1 0-1 0 0,0 0 1 0 0,1 0 0 0 0,0-1-1 0 0,1 0 1 0 0,-1-1 0 0 0,2 0 0 0 0,4 3-48 0 0,-4-10-1979 0 0,-6-8-3420 0 0,-1-7-2418 0 0</inkml:trace>
  <inkml:trace contextRef="#ctx0" brushRef="#br1" timeOffset="-185551.185">16555 11359 1800 0 0,'0'0'1095'0'0,"0"0"1378"0"0,-8-4-1008 0 0,-196-86 2485 0 0,179 82-3837 0 0,-1 0-1 0 0,0 2 1 0 0,0 1-1 0 0,0 1 1 0 0,-1 2-1 0 0,0 0 1 0 0,1 2-1 0 0,-1 1 1 0 0,0 1-1 0 0,1 1 0 0 0,-24 6-112 0 0,-339 108-1381 0 0,328-181 2398 0 0,37 51-811 0 0,0 2 0 0 0,0 0 0 0 0,-1 2 0 0 0,0 1 0 0 0,0 1-1 0 0,-1 1 1 0 0,0 1 0 0 0,0 1 0 0 0,-1 1 0 0 0,1 2 0 0 0,0 0-1 0 0,-1 2 1 0 0,1 1 0 0 0,-1 1 0 0 0,0 2-206 0 0,-51-1 96 0 0,-341-9-478 0 0,147-34-5362 0 0,221 26-30 0 0</inkml:trace>
  <inkml:trace contextRef="#ctx0" brushRef="#br1" timeOffset="-175520.812">15968 11245 1188 0 0,'0'0'390'0'0,"-6"3"-138"0"0,-19 9-255 0 0,0-2 1 0 0,-1-1-1 0 0,0-1 1 0 0,-1-1-1 0 0,1-1 1 0 0,-1-2-1 0 0,-5 0 3 0 0,-69 15 26 0 0,35-6 85 0 0,-1-3 0 0 0,0-3-1 0 0,-1-3 1 0 0,0-3 0 0 0,1-3 0 0 0,-1-2 0 0 0,-62-14-111 0 0,40-1 377 0 0,2-3 0 0 0,1-5 1 0 0,1-3-1 0 0,2-4 1 0 0,1-4-1 0 0,2-3 1 0 0,-27-21-378 0 0,4 4 10 0 0,-53-34-293 0 0,60 20-3095 0 0,77 49 3670 0 0,1 0 0 0 0,1-2-1 0 0,1 0 1 0 0,1-1 0 0 0,2 0-1 0 0,0-1 1 0 0,2-1 0 0 0,1 0-1 0 0,1-1 1 0 0,1 0 0 0 0,2 0-1 0 0,0-5-291 0 0,-14-39-276 0 0,13 52 166 0 0,0 0 0 0 0,1 0 0 0 0,1-1 0 0 0,1 1 0 0 0,0-1 0 0 0,2-1 0 0 0,1 1 0 0 0,1 0 0 0 0,0-1 0 0 0,2 1 0 0 0,1 0 0 0 0,1-1 0 0 0,0 1 0 0 0,2 0 0 0 0,0 1 0 0 0,2-1 1 0 0,0 1-1 0 0,2 0 0 0 0,0 1 0 0 0,2-3 110 0 0,19-16 116 0 0,1 1 0 0 0,2 2 0 0 0,1 1 0 0 0,2 2 0 0 0,2 1 1 0 0,0 2-1 0 0,2 2 0 0 0,1 1 0 0 0,1 3 0 0 0,2 1 0 0 0,0 2 1 0 0,1 2-1 0 0,32-8-116 0 0,36-4-237 0 0,2 6 1 0 0,0 5 0 0 0,1 4 0 0 0,25 4 236 0 0,189-26 81 0 0,-203 24-378 0 0,0 6-1 0 0,1 6 0 0 0,0 5 1 0 0,-1 6-1 0 0,68 15 298 0 0,-157-18 230 0 0,0 0 1 0 0,-1 3-1 0 0,1 1 0 0 0,-2 2 1 0 0,0 1-1 0 0,0 2 0 0 0,-1 1 1 0 0,-1 2-1 0 0,-1 2 0 0 0,-1 0 1 0 0,0 3-1 0 0,-2 0 0 0 0,0 2 0 0 0,9 12-230 0 0,-19-14 11 0 0,-1 1 0 0 0,-2 1 0 0 0,0 0 0 0 0,-2 1 0 0 0,0 1-1 0 0,-2 0 1 0 0,-1 1 0 0 0,-2 0 0 0 0,0 1 0 0 0,-2 0 0 0 0,-1 1-1 0 0,3 29-10 0 0,0 43-396 0 0,-3 1-1 0 0,-6 0 1 0 0,-5 19 396 0 0,1 33-1379 0 0,5-113 1646 0 0,-3 0 0 0 0,-1 0 0 0 0,-2 0 0 0 0,-2-1 0 0 0,-2 0 0 0 0,-2 0 0 0 0,-13 37-267 0 0,16-55 76 0 0,-1-1 1 0 0,-1 1-1 0 0,-1-1 0 0 0,-1-1 0 0 0,-1 0 1 0 0,0 0-1 0 0,-2-1 0 0 0,0-1 0 0 0,-2 0 1 0 0,0-1-1 0 0,-1-1 0 0 0,0-1 0 0 0,-1 0 1 0 0,-20 12-77 0 0,-105 34 2770 0 0,46-34-5671 0 0,89-26 2271 0 0,-14 4-4120 0 0</inkml:trace>
  <inkml:trace contextRef="#ctx0" brushRef="#br1" timeOffset="-172123.673">12759 9748 7881 0 0,'0'0'1326'0'0,"0"0"-1403"0"0,0 0-318 0 0,0 0 391 0 0,0 0 33 0 0,-11-30 797 0 0,60-175-258 0 0,-41 182-633 0 0,1 0 0 0 0,1 1 0 0 0,2-1 0 0 0,0 2 0 0 0,1 0 0 0 0,1 0 0 0 0,1 2 1 0 0,1-1-1 0 0,1 2 0 0 0,0 0 0 0 0,1 1 0 0 0,1 1 0 0 0,16-10 65 0 0,-11 18-21 0 0,0 1 0 0 0,1 1 0 0 0,0 1 0 0 0,0 1 0 0 0,0 1 0 0 0,1 2 1 0 0,-1 0-1 0 0,1 2 0 0 0,-1 0 0 0 0,0 2 0 0 0,0 1 0 0 0,0 1 0 0 0,0 1 0 0 0,22 9 21 0 0,-15-5 14 0 0,-1 1 0 0 0,0 1 0 0 0,-1 2 0 0 0,0 1-1 0 0,-1 2 1 0 0,-1 1 0 0 0,-1 1 0 0 0,-1 1 0 0 0,0 1 0 0 0,3 6-14 0 0,16 32 2053 0 0,-45-58-2067 0 0,1 0 0 0 0,-1-1-1 0 0,0 1 1 0 0,0-1 0 0 0,1 1 0 0 0,-1 0-1 0 0,1-1 1 0 0,-1 1 0 0 0,0-1 0 0 0,1 1-1 0 0,-1-1 1 0 0,1 0 0 0 0,-1 1 0 0 0,1-1 0 0 0,-1 1-1 0 0,1-1 1 0 0,-1 0 0 0 0,1 1 0 0 0,0-1-1 0 0,-1 0 1 0 0,1 0 0 0 0,0 1 0 0 0,-1-1-1 0 0,1 0 1 0 0,-1 0 0 0 0,1 0 0 0 0,0 0 0 0 0,-1 0-1 0 0,1 0 1 0 0,0 0 0 0 0,-1 0 0 0 0,1 0-1 0 0,0 0 1 0 0,-1 0 0 0 0,1 0 0 0 0,0-1-1 0 0,-1 1 1 0 0,1 0 0 0 0,-1 0 0 0 0,1-1-1 0 0,0 1 1 0 0,-1 0 0 0 0,1-1 0 0 0,-1 1 0 0 0,1-1-1 0 0,-1 1 1 0 0,1-1 0 0 0,-1 1 0 0 0,1-1-1 0 0,-1 1 1 0 0,0-1 0 0 0,1 1 0 0 0,-1-1-1 0 0,0 1 1 0 0,1-1 0 0 0,-1 0 0 0 0,0 1 0 0 0,0-1-1 0 0,0 0 1 0 0,1 1 0 0 0,-1-1 14 0 0,35 55 332 0 0,-34-52-297 0 0,0 0 0 0 0,0 0 0 0 0,-1 0 0 0 0,1 0 0 0 0,0 0 0 0 0,-1 0 0 0 0,1 0 0 0 0,-1 1 0 0 0,0-1 0 0 0,1 0 0 0 0,-1 0 0 0 0,0 1 0 0 0,-1-1 0 0 0,1 0 0 0 0,0 0 0 0 0,-1 0 0 0 0,1 1 0 0 0,-1-1-1 0 0,1 0 1 0 0,-1 0 0 0 0,0 0 0 0 0,0 0 0 0 0,0 0 0 0 0,0 0 0 0 0,-1 0 0 0 0,1-1 0 0 0,0 1 0 0 0,-1 0 0 0 0,1 0 0 0 0,-1-1 0 0 0,1 1 0 0 0,-1-1 0 0 0,0 0 0 0 0,0 1 0 0 0,0-1 0 0 0,0 0 0 0 0,0 0 0 0 0,0 0 0 0 0,0-1 0 0 0,0 1 0 0 0,0 0 0 0 0,0-1 0 0 0,0 1 0 0 0,-1-1 0 0 0,1 0 0 0 0,0 1 0 0 0,0-1 0 0 0,-1 0 0 0 0,1-1 0 0 0,-1 1-35 0 0,-30 10-3983 0 0,21-5-1248 0 0</inkml:trace>
  <inkml:trace contextRef="#ctx0" brushRef="#br1" timeOffset="-170483.218">13134 10304 2668 0 0,'0'0'374'0'0,"0"0"-156"0"0,0 0-151 0 0,0 0 63 0 0,0 0 46 0 0,0 0-45 0 0,0 0-43 0 0,0 0-11 0 0,0 0 2 0 0,-2 4-1 0 0,-6 12-657 0 0,35 0 11194 0 0,-19-17-10550 0 0,-1 0 0 0 0,0-1 0 0 0,1 0 0 0 0,-1 0 0 0 0,0-1 0 0 0,0 1 0 0 0,0-2 0 0 0,-1 1 0 0 0,1-1 0 0 0,-1 0 0 0 0,0 0 0 0 0,0-1 0 0 0,0 1 0 0 0,0-1 0 0 0,-1-1 0 0 0,0 1 0 0 0,0-1 0 0 0,0 0 0 0 0,-1 0 0 0 0,0 0 0 0 0,0-1 0 0 0,0 1 0 0 0,-1-1 0 0 0,0 0 0 0 0,-1 0 0 0 0,1 0 0 0 0,-1-1 0 0 0,-1 1 0 0 0,1 0 0 0 0,-1-1 0 0 0,-1 1 0 0 0,1-1 0 0 0,-1 1 0 0 0,0-1 0 0 0,-1 1 0 0 0,0-1 0 0 0,0 1 0 0 0,-1-1 0 0 0,0 1 0 0 0,0 0 0 0 0,-2-3-65 0 0,-33-82-367 0 0,35 92 324 0 0,1 1 0 0 0,-1 0 0 0 0,0 0 0 0 0,0-1 0 0 0,0 1 0 0 0,1 0 0 0 0,-1 0 0 0 0,1 1-1 0 0,-1-1 1 0 0,1 0 0 0 0,-1 1 0 0 0,1-1 0 0 0,0 0 0 0 0,-1 1 0 0 0,1 0 0 0 0,0-1 0 0 0,0 1 0 0 0,0 0 0 0 0,0-1 0 0 0,0 1-1 0 0,1 0 1 0 0,-1 0 0 0 0,1 0 0 0 0,-1 0 0 0 0,1 0 0 0 0,-1 0 0 0 0,1-1 0 0 0,0 1 0 0 0,0 0 0 0 0,0 0 0 0 0,0 2 43 0 0,0-3-21 0 0,-6 17 122 0 0,1 0-1 0 0,0 0 1 0 0,2 0 0 0 0,0 1-1 0 0,1-1 1 0 0,0 1 0 0 0,2 0-1 0 0,0-1 1 0 0,1 1 0 0 0,1 0-1 0 0,1-1 1 0 0,1 1 0 0 0,0-1 0 0 0,4 8-101 0 0,-6-23 49 0 0,0 1 1 0 0,0-1-1 0 0,0 0 1 0 0,0 0-1 0 0,1 0 1 0 0,-1 0-1 0 0,1 0 1 0 0,0 0-1 0 0,0-1 1 0 0,0 1-1 0 0,1-1 1 0 0,-1 0-1 0 0,0 0 1 0 0,1 0-1 0 0,-1 0 1 0 0,1-1-1 0 0,0 1 1 0 0,0-1 0 0 0,-1 0-1 0 0,1 0 1 0 0,0 0-50 0 0,10-27-323 0 0,-14 25 302 0 0,0 0 0 0 0,-1 1 0 0 0,1-1 1 0 0,0 0-1 0 0,0 1 0 0 0,0-1 0 0 0,-1 0 0 0 0,1 1 1 0 0,0-1-1 0 0,0 0 0 0 0,0 1 0 0 0,0-1 0 0 0,0 0 1 0 0,1 1-1 0 0,-1-1 0 0 0,0 0 0 0 0,0 1 0 0 0,0-1 1 0 0,0 0-1 0 0,1 1 0 0 0,-1-1 0 0 0,0 1 0 0 0,1-1 1 0 0,-1 0-1 0 0,0 1 0 0 0,1-1 0 0 0,-1 1 0 0 0,1-1 1 0 0,-1 1-1 0 0,1-1 0 0 0,-1 1 0 0 0,1 0 0 0 0,-1-1 1 0 0,1 1-1 0 0,-1 0 0 0 0,1-1 0 0 0,0 1 0 0 0,-1 0 1 0 0,1-1-1 0 0,0 1 0 0 0,-1 0 0 0 0,1 0 0 0 0,0 0 1 0 0,-1 0-1 0 0,1 0 0 0 0,0 0 0 0 0,-1 0 0 0 0,1 0 0 0 0,0 0 1 0 0,-1 0-1 0 0,1 0 0 0 0,0 0 0 0 0,-1 0 0 0 0,1 1 1 0 0,-1-1-1 0 0,1 0 0 0 0,0 0 0 0 0,-1 1 0 0 0,1-1 1 0 0,-1 0-1 0 0,1 1 0 0 0,0-1 0 0 0,-1 1 0 0 0,1-1 1 0 0,-1 0-1 0 0,0 1 0 0 0,1 0 0 0 0,-1-1 0 0 0,1 1 21 0 0,4 4 136 0 0,0 0-1 0 0,0 1 0 0 0,0-1 0 0 0,-1 1 0 0 0,1 0 1 0 0,-2 1-1 0 0,1-1 0 0 0,-1 1 0 0 0,0-1 0 0 0,0 1 0 0 0,0 0 1 0 0,-1 0-1 0 0,0 1 0 0 0,-1-1 0 0 0,0 0 0 0 0,0 3-135 0 0,-1-9 144 0 0,0-1 118 0 0,9-34 440 0 0,-6 33-745 0 0,1 0 1 0 0,-1 1-1 0 0,0-1 0 0 0,0 1 1 0 0,1 0-1 0 0,-1 0 1 0 0,0 0-1 0 0,0 1 0 0 0,0-1 1 0 0,1 1-1 0 0,-1-1 1 0 0,0 1-1 0 0,0 0 0 0 0,0 0 1 0 0,0 0-1 0 0,0 1 1 0 0,0-1-1 0 0,0 1 0 0 0,-1 0 1 0 0,1 0-1 0 0,0 0 1 0 0,-1 0-1 0 0,0 0 0 0 0,1 0 1 0 0,-1 0-1 0 0,0 1 1 0 0,0 0-1 0 0,0-1 0 0 0,0 1 1 0 0,-1 0-1 0 0,1 0 1 0 0,-1 0-1 0 0,0 0 0 0 0,0 0 1 0 0,0 0-1 0 0,0 0 1 0 0,0 0 42 0 0,1 41-4952 0 0,-6-34-149 0 0</inkml:trace>
  <inkml:trace contextRef="#ctx0" brushRef="#br1" timeOffset="-162152.169">13724 10190 1160 0 0,'0'0'600'0'0,"0"0"-532"0"0,0 0 48 0 0,0 0-24 0 0,0 0 1484 0 0,0 0-128 0 0,0 0-1356 0 0,0 0-92 0 0,0 0-248 0 0,0 0-80 0 0,4 21-48 0 0,-7-20 312 0 0,2-1-4 0 0,-2 0-152 0 0,2 0-1044 0 0,1 0-1320 0 0</inkml:trace>
  <inkml:trace contextRef="#ctx0" brushRef="#br1" timeOffset="-161902.198">13724 10190 1252 0 0,'13'25'4156'0'0,"-13"-25"-4079"0"0,-4 0-77 0 0,0 0-1669 0 0,0 0-575 0 0</inkml:trace>
  <inkml:trace contextRef="#ctx0" brushRef="#br1" timeOffset="-161901.198">13720 10225 80 0 0,'0'0'1252'0'0,"0"0"-392"0"0,0 0-416 0 0,0 0-444 0 0,0 0-1124 0 0</inkml:trace>
  <inkml:trace contextRef="#ctx0" brushRef="#br1" timeOffset="-161669.593">13720 10225 2616 0 0,'-8'7'484'0'0,"8"-7"2265"0"0,0 0-1761 0 0,0 0-988 0 0,0 0-740 0 0,-1 0 87 0 0,-3 0-519 0 0,1 0-628 0 0,2-1-672 0 0</inkml:trace>
  <inkml:trace contextRef="#ctx0" brushRef="#br1" timeOffset="-161668.593">13707 10229 3816 0 0,'0'0'1749'0'0,"0"0"-981"0"0,0 0-768 0 0,0 0-80 0 0,0 0 76 0 0,0 0 4 0 0,0 0 0 0 0,0 0-156 0 0,0 0-705 0 0,0 0-899 0 0,-8 22-964 0 0</inkml:trace>
  <inkml:trace contextRef="#ctx0" brushRef="#br1" timeOffset="-161497.734">13707 10229 4092 0 0,'8'44'4601'0'0,"-8"-44"-4473"0"0,0 1-128 0 0,0-1-364 0 0,0 1 364 0 0,-3 0 168 0 0,2-1 16 0 0,-2 2-184 0 0,-1 0-780 0 0,0-2-1024 0 0,3 1-2229 0 0</inkml:trace>
  <inkml:trace contextRef="#ctx0" brushRef="#br1" timeOffset="-161341.492">13724 10299 1292 0 0,'0'0'6929'0'0,"0"0"-5441"0"0,0 0-1356 0 0,0 0-132 0 0,0 0-92 0 0,0 0 80 0 0,0 0-416 0 0,0 0-740 0 0,0 0-1028 0 0,0 0-2201 0 0</inkml:trace>
  <inkml:trace contextRef="#ctx0" brushRef="#br1" timeOffset="-161169.642">13724 10299 1552 0 0,'-16'8'6261'0'0,"16"-8"-4561"0"0,0 1-1004 0 0,0-1-284 0 0,0 0-152 0 0,0 1-260 0 0,0 1-28 0 0,-1 1-20 0 0,-2 0-84 0 0,-1 1-1340 0 0,3 0-996 0 0,-2 0-2445 0 0</inkml:trace>
  <inkml:trace contextRef="#ctx0" brushRef="#br1" timeOffset="-160997.787">13731 10402 2980 0 0,'0'0'2737'0'0,"0"0"-345"0"0,0 0-2184 0 0,0 0-132 0 0,0 0 480 0 0,0 0-128 0 0,0 0-260 0 0,0 0-168 0 0,0 0-544 0 0,0 0-660 0 0,-16 29-656 0 0,13-25-969 0 0,2 1-279 0 0</inkml:trace>
  <inkml:trace contextRef="#ctx0" brushRef="#br1" timeOffset="-160575.952">13777 10571 1708 0 0,'0'0'4433'0'0,"0"0"-3020"0"0,0 0-979 0 0,0 0 183 0 0,0 0-124 0 0,0 0-471 0 0,0 0-255 0 0,-2-8-139 0 0,-49-137-4100 0 0,87 190 9585 0 0,-33-39-5013 0 0,1 0 0 0 0,-1 0 0 0 0,-1 0 1 0 0,1 0-1 0 0,-1 1 0 0 0,0-1 1 0 0,0 1-1 0 0,-1-1 0 0 0,0 1 0 0 0,0 0 1 0 0,0 0-1 0 0,-1-1 0 0 0,0 1 1 0 0,-1 0-1 0 0,1 0 0 0 0,-1-1 0 0 0,-1 1 1 0 0,1 0-1 0 0,-2 3-100 0 0,-25-57 421 0 0,26-29-519 0 0,5 77 214 0 0,-1 0 0 0 0,0 0 0 0 0,1 0 0 0 0,-1 1 0 0 0,0-1 0 0 0,0 0 0 0 0,0 1-1 0 0,0 0 1 0 0,0 0 0 0 0,-1-1 0 0 0,1 1 0 0 0,0 0 0 0 0,-1 0 0 0 0,1 1 0 0 0,-1-1-1 0 0,0 0 1 0 0,0 0 0 0 0,0 1 0 0 0,0-1 0 0 0,0 0 0 0 0,0 1 0 0 0,-1-1 0 0 0,1 1 0 0 0,-1-1-1 0 0,1 1 1 0 0,-1 2-116 0 0,-3 53 694 0 0,2-57-703 0 0,1-1 1 0 0,0 1 0 0 0,0 0-1 0 0,0 0 1 0 0,-1 0-1 0 0,1-1 1 0 0,0 1 0 0 0,-1 0-1 0 0,1 0 1 0 0,-1-1 0 0 0,1 1-1 0 0,-1 0 1 0 0,1-1 0 0 0,-1 1-1 0 0,1 0 1 0 0,-1-1 0 0 0,0 1-1 0 0,1-1 1 0 0,-1 1 0 0 0,0-1-1 0 0,1 1 1 0 0,-1-1 0 0 0,0 0-1 0 0,0 1 1 0 0,1-1 0 0 0,-1 0-1 0 0,0 0 1 0 0,0 1-1 0 0,0-1 1 0 0,1 0 0 0 0,-1 0-1 0 0,0 0 1 0 0,0 0 0 0 0,0 0-1 0 0,0 0 1 0 0,1 0 0 0 0,-1 0-1 0 0,0-1 1 0 0,0 1 0 0 0,0 0-1 0 0,0 0 1 0 0,1-1 0 0 0,-1 1-1 0 0,0 0 1 0 0,1-1 0 0 0,-1 1-1 0 0,0-1 1 0 0,0 1 0 0 0,1-1-1 0 0,-1 1 1 0 0,1-1-1 0 0,-1 0 1 0 0,0 1 0 0 0,1-1-1 0 0,0 0 1 0 0,-1 1 0 0 0,1-1-1 0 0,-1 0 1 0 0,1 0 0 0 0,0 1-1 0 0,-1-1 1 0 0,1 0 0 0 0,0 0-1 0 0,0 0 1 0 0,0 1 8 0 0,-49-103-1541 0 0,82 121 3191 0 0,-30-15-1585 0 0,-1 0 0 0 0,0-1-1 0 0,0 1 1 0 0,0 0 0 0 0,-1 1 0 0 0,1-1-1 0 0,0 0 1 0 0,-1 0 0 0 0,0 1-1 0 0,0-1 1 0 0,0 0 0 0 0,-1 1-1 0 0,1-1 1 0 0,-1 1 0 0 0,1 0-1 0 0,-1-1 1 0 0,0 1 0 0 0,-1-1 0 0 0,1 1-1 0 0,0-1 1 0 0,-1 1 0 0 0,0-1-1 0 0,0 1 1 0 0,0-1 0 0 0,0 0-1 0 0,-1 0 1 0 0,1 1 0 0 0,-1-1-1 0 0,0 0 1 0 0,0 0 0 0 0,-1 1-65 0 0,-22-8-2096 0 0,12-9-5260 0 0,5-3 145 0 0</inkml:trace>
  <inkml:trace contextRef="#ctx0" brushRef="#br1" timeOffset="-125339.423">14047 11145 3696 0 0,'0'0'365'0'0,"0"0"16"0"0,0 0-115 0 0,0 0 51 0 0,0 0 346 0 0,0 0 297 0 0,0 0-955 0 0,5 29-291 0 0,6-21 407 0 0,0 0 0 0 0,0 0 0 0 0,1-1 0 0 0,-1 0 0 0 0,2-1 0 0 0,-1-1 0 0 0,1 0 0 0 0,0 0 0 0 0,0-2 0 0 0,13 3-121 0 0,16 7 322 0 0,86 20 268 0 0,3-5 0 0 0,0-5 0 0 0,1-7-1 0 0,1-5 1 0 0,0-6 0 0 0,65-8-590 0 0,-72-6 225 0 0,0-5-1 0 0,-1-5 0 0 0,86-26-224 0 0,-79 16 585 0 0,-42 0-2455 0 0,-92 26-1341 0 0,-11 0-3064 0 0</inkml:trace>
  <inkml:trace contextRef="#ctx0" brushRef="#br1" timeOffset="-122120.272">15496 10434 288 0 0,'0'0'491'0'0,"0"0"-147"0"0,0 0 29 0 0,6 0 367 0 0,2 0-476 0 0,0-1 0 0 0,0 0 0 0 0,0-1 0 0 0,0 0 0 0 0,-1 0 0 0 0,1-1 0 0 0,-1 0 0 0 0,1 0 0 0 0,-1-1 0 0 0,0 0 0 0 0,0 0 0 0 0,-1-1 0 0 0,1 1 0 0 0,-1-1-1 0 0,1-2-263 0 0,9-7 107 0 0,0-2 0 0 0,-2 1 0 0 0,1-2 0 0 0,-2 0 0 0 0,0 0 0 0 0,-2-2 0 0 0,0 1 0 0 0,9-20-107 0 0,-16 27-12 0 0,0 0 0 0 0,-1 0 0 0 0,0 0 0 0 0,-1-1 0 0 0,0 1 0 0 0,0-1 0 0 0,-2 1-1 0 0,1-1 1 0 0,-1 0 0 0 0,-1 1 0 0 0,0-1 0 0 0,-1 1 0 0 0,0-1 0 0 0,-1 1 0 0 0,0-1-1 0 0,-1 1 1 0 0,0 0 0 0 0,0 1 0 0 0,-2-1 0 0 0,1 1 0 0 0,-1 0 0 0 0,-4-5 12 0 0,-13-15-53 0 0,0 0 0 0 0,-2 2 0 0 0,-1 1 0 0 0,-1 1 0 0 0,-2 2 0 0 0,-14-10 53 0 0,24 22-36 0 0,-1 0 0 0 0,0 1 0 0 0,-1 1 0 0 0,0 1 0 0 0,-1 0 0 0 0,0 2 0 0 0,0 1 1 0 0,0 0-1 0 0,-1 2 0 0 0,0 1 0 0 0,0 0 0 0 0,0 2 0 0 0,0 1 0 0 0,0 0 0 0 0,0 2 0 0 0,0 1 0 0 0,0 0 0 0 0,-12 5 36 0 0,28-6-16 0 0,-1 0-1 0 0,1 1 1 0 0,1 0 0 0 0,-1 0 0 0 0,0 1 0 0 0,1-1-1 0 0,-1 1 1 0 0,1 1 0 0 0,0-1 0 0 0,1 1 0 0 0,-1 0-1 0 0,1 1 1 0 0,0-1 0 0 0,0 1 0 0 0,1 0 0 0 0,-1 0-1 0 0,1 0 1 0 0,1 1 0 0 0,-1 0 0 0 0,1-1 0 0 0,0 1-1 0 0,1 0 1 0 0,0 0 0 0 0,-1 4 16 0 0,-22 185-42 0 0,24-171 5 0 0,1-3 62 0 0,1 0 1 0 0,1 0-1 0 0,1 1 0 0 0,1-2 1 0 0,1 1-1 0 0,1 0 1 0 0,1-1-1 0 0,0 0 1 0 0,2-1-1 0 0,0 1 0 0 0,2-2 1 0 0,0 1-1 0 0,1-2 1 0 0,1 1-1 0 0,0-2 1 0 0,2 0-1 0 0,0 0 0 0 0,1-2 1 0 0,0 0-1 0 0,1 0 1 0 0,1-2-1 0 0,0 0 0 0 0,1-1 1 0 0,12 5-26 0 0,-14-11 198 0 0,1-1-1 0 0,0-1 1 0 0,-1 0-1 0 0,1-2 1 0 0,0 0 0 0 0,1-1-1 0 0,-1 0 1 0 0,0-2 0 0 0,0 0-1 0 0,0-1 1 0 0,0-1 0 0 0,0 0-1 0 0,0-2 1 0 0,-1 0 0 0 0,0-1-1 0 0,0 0 1 0 0,0-2 0 0 0,-1 0-1 0 0,0-1 1 0 0,-1 0 0 0 0,0-1-1 0 0,2-3-197 0 0,19-17-327 0 0,-20 3-2940 0 0,-10 6-1577 0 0</inkml:trace>
  <inkml:trace contextRef="#ctx0" brushRef="#br1" timeOffset="-121557.836">15266 9430 2784 0 0,'0'0'1058'0'0,"0"0"869"0"0,0 0-525 0 0,0 0-422 0 0,0 0-492 0 0,8 3 58 0 0,0 0-454 0 0,0 0 0 0 0,0 1 0 0 0,0 0-1 0 0,0 0 1 0 0,0 1 0 0 0,-1 0 0 0 0,0 0 0 0 0,0 1 0 0 0,-1-1 0 0 0,1 2 0 0 0,-1-1 0 0 0,-1 1-1 0 0,1 0 1 0 0,-1 0 0 0 0,0 0 0 0 0,-1 1 0 0 0,0 0 0 0 0,0 0 0 0 0,0 0 0 0 0,-1 0 0 0 0,-1 0-1 0 0,1 1 1 0 0,0 7-92 0 0,-16-43 3447 0 0,12 20-3463 0 0,1 0 1 0 0,-1 1 0 0 0,1-1-1 0 0,1 0 1 0 0,-1 0 0 0 0,1 0-1 0 0,1 0 1 0 0,-1 1-1 0 0,1-1 1 0 0,0 0 0 0 0,1 1-1 0 0,-1 0 1 0 0,1-1 0 0 0,1 1-1 0 0,-1 0 1 0 0,1 0 0 0 0,0 1-1 0 0,0-1 1 0 0,1 1 0 0 0,-1 0-1 0 0,1 0 1 0 0,0 1 0 0 0,1-1-1 0 0,-1 1 1 0 0,1 0-1 0 0,0 1 1 0 0,0-1 0 0 0,0 1-1 0 0,0 0 1 0 0,1 1 0 0 0,-1-1-1 0 0,1 1 1 0 0,6-1 15 0 0,158-4-4504 0 0,-133 12-98 0 0</inkml:trace>
  <inkml:trace contextRef="#ctx0" brushRef="#br1" timeOffset="-116223.858">17706 10800 1212 0 0,'0'0'754'0'0,"0"0"369"0"0,0 0 2219 0 0,0 0-1298 0 0,0 0-536 0 0,0 0-312 0 0,0 0-192 0 0,0 0-100 0 0,-32 4 2488 0 0,-130-14-2722 0 0,154-5-7351 0 0,10 10 1485 0 0</inkml:trace>
  <inkml:trace contextRef="#ctx0" brushRef="#br1" timeOffset="-115989.508">17738 10696 6201 0 0,'0'0'3116'0'0,"0"0"-1412"0"0,0 0-176 0 0,0 0 156 0 0,0 0-472 0 0,0 0-203 0 0,0 0-89 0 0,0 0-312 0 0,-46-13-264 0 0,20 11-220 0 0,-3 0-124 0 0,1 1-68 0 0,-1-1-552 0 0,2 2-736 0 0,2-1-941 0 0,8 1-2935 0 0,-3-5-2333 0 0</inkml:trace>
  <inkml:trace contextRef="#ctx0" brushRef="#br0" timeOffset="-103562.646">18023 10749 680 0 0,'0'0'605'0'0,"0"0"-238"0"0,0 0 607 0 0,0 0 2477 0 0,0 0-557 0 0,0 0-1371 0 0,0 0-613 0 0,0 0-202 0 0,9 12 963 0 0,28-25 1170 0 0,31-70-2444 0 0,-60 61-517 0 0,-1 0 0 0 0,-2 0 0 0 0,0-1-1 0 0,-1 0 1 0 0,-1 0 0 0 0,-1 0 0 0 0,-1 0 0 0 0,-1 0 0 0 0,-1 0 0 0 0,-1 0 0 0 0,-2 0-1 0 0,-3-15 121 0 0,7 39-12 0 0,-1-1 0 0 0,1 0 0 0 0,-1 1 0 0 0,1-1 0 0 0,-1 0 0 0 0,0 0 0 0 0,1 1 0 0 0,-1-1 1 0 0,1 0-1 0 0,-1 0 0 0 0,1 0 0 0 0,-1 0 0 0 0,0 0 0 0 0,1 0 0 0 0,-1 0 0 0 0,1 0 0 0 0,-1 0 0 0 0,1 0 0 0 0,-1 0 0 0 0,0 0 0 0 0,1 0 0 0 0,-1 0 0 0 0,1-1 0 0 0,-1 1 0 0 0,1 0 0 0 0,-1 0 0 0 0,1-1 0 0 0,-1 1 0 0 0,1 0 0 0 0,-1-1 0 0 0,1 1 0 0 0,-1-1 0 0 0,1 1 0 0 0,0 0 0 0 0,-1-1 0 0 0,1 1 0 0 0,0-1 0 0 0,-1 1 0 0 0,1-1 0 0 0,0 1 0 0 0,-1-1 0 0 0,1 1 0 0 0,0-1 0 0 0,0 0 0 0 0,0 1 0 0 0,0-1 0 0 0,-1 1 0 0 0,1-1 0 0 0,0 1 0 0 0,0-1 0 0 0,0 0 0 0 0,0 1 0 0 0,0-1 0 0 0,1 0 12 0 0,-18 52-1 0 0,11-16 257 0 0,1 0 1 0 0,2 1 0 0 0,1-1-1 0 0,3 1 1 0 0,0 0 0 0 0,2-1 0 0 0,6 23-257 0 0,-6-47 117 0 0,1 0 1 0 0,0 0-1 0 0,0-1 1 0 0,1 0-1 0 0,0 0 1 0 0,1 0-1 0 0,0 0 1 0 0,1-1-1 0 0,0 0 1 0 0,0-1 0 0 0,1 1-1 0 0,0-2 1 0 0,1 2-118 0 0,23-58 238 0 0,-32 46-276 0 0,1 0 0 0 0,0 0 0 0 0,0-1 0 0 0,0 1 0 0 0,1 0 0 0 0,-1 0 0 0 0,1 0 0 0 0,-1 0 0 0 0,1 0 0 0 0,0 0 0 0 0,0 1 0 0 0,0-1 0 0 0,1 1 0 0 0,-1-1 0 0 0,1 1 0 0 0,-1 0 0 0 0,1 0 0 0 0,0 0 0 0 0,0 0 0 0 0,-1 0 0 0 0,1 1 0 0 0,1-1 0 0 0,-1 1 0 0 0,0 0 0 0 0,0 0-1 0 0,0 0 1 0 0,1 1 0 0 0,-1-1 0 0 0,0 1 0 0 0,1-1 0 0 0,-1 1 0 0 0,1 0 0 0 0,-1 0 0 0 0,0 1 0 0 0,1-1 0 0 0,-1 1 0 0 0,0-1 0 0 0,1 1 0 0 0,-1 0 0 0 0,0 1 0 0 0,0-1 0 0 0,0 0 0 0 0,0 1 0 0 0,0 0 0 0 0,3 1 38 0 0,-3 1 83 0 0,0-1 0 0 0,1 1 0 0 0,-1 0-1 0 0,0 0 1 0 0,-1 0 0 0 0,1 0 0 0 0,-1 1 0 0 0,0-1 0 0 0,0 1 0 0 0,0-1 0 0 0,0 1 0 0 0,-1 0 0 0 0,0 0-1 0 0,0-1 1 0 0,0 1 0 0 0,-1 0 0 0 0,0 0 0 0 0,0 0 0 0 0,0 0 0 0 0,0 0 0 0 0,-1 2-83 0 0,1-7 190 0 0,7-32 194 0 0,-8 30-404 0 0,1 0 0 0 0,0 0 0 0 0,0-1 0 0 0,0 1 0 0 0,0 0 0 0 0,0 0 0 0 0,0 0 0 0 0,1 0 0 0 0,-1 0 0 0 0,1 0 0 0 0,-1 0 0 0 0,1 0 0 0 0,0 0 0 0 0,0 0 0 0 0,0 0 0 0 0,0 0 0 0 0,0 0 0 0 0,0 0 0 0 0,0 1 0 0 0,1-1 0 0 0,-1 1 0 0 0,0-1 0 0 0,1 1-1 0 0,0-1 1 0 0,-1 1 0 0 0,1 0 0 0 0,0-1 0 0 0,0 1 0 0 0,-1 0 0 0 0,1 0 0 0 0,0 1 0 0 0,0-1 0 0 0,0 0 0 0 0,0 1 0 0 0,0-1 0 0 0,1 1 0 0 0,-1 0 0 0 0,0-1 0 0 0,0 1 0 0 0,0 0 0 0 0,0 0 0 0 0,0 0 0 0 0,0 1 0 0 0,1-1 0 0 0,-1 0 0 0 0,0 1 0 0 0,0 0 0 0 0,0-1 0 0 0,0 1-1 0 0,0 0 1 0 0,-1 0 0 0 0,1 0 0 0 0,0 0 0 0 0,0 0 0 0 0,0 1 0 0 0,0 0 20 0 0,2-1-20 0 0,0 1 1 0 0,-1 0-1 0 0,1 0 0 0 0,0 0 0 0 0,-1 1 0 0 0,0 0 0 0 0,1-1 1 0 0,-1 1-1 0 0,0 0 0 0 0,0 0 0 0 0,-1 1 0 0 0,1-1 0 0 0,-1 1 1 0 0,1-1-1 0 0,-1 1 0 0 0,0 0 0 0 0,-1-1 0 0 0,1 1 0 0 0,-1 0 0 0 0,1 0 1 0 0,-1 1-1 0 0,0-1 0 0 0,-1 0 0 0 0,1 0 0 0 0,-1 0 0 0 0,0 1 1 0 0,0-1-1 0 0,0 0 0 0 0,-1 1 20 0 0,0-3-3055 0 0,1-4-3010 0 0</inkml:trace>
  <inkml:trace contextRef="#ctx0" brushRef="#br0" timeOffset="-102906.307">19003 10316 11297 0 0,'0'0'1922'0'0,"0"0"-1521"0"0,0 0-238 0 0,-5 0 481 0 0,-232-24 560 0 0,235 26-1199 0 0,0 0 0 0 0,0 1 0 0 0,1-1 1 0 0,-1 1-1 0 0,1-1 0 0 0,-1 1 0 0 0,1 0 0 0 0,0-1 1 0 0,0 1-1 0 0,0 0 0 0 0,0 0 0 0 0,1 0 0 0 0,-1 0 1 0 0,1 0-1 0 0,0 0 0 0 0,0 0 0 0 0,0 0 0 0 0,0 0 1 0 0,0 0-1 0 0,1 0 0 0 0,-1 0 0 0 0,1 0 1 0 0,0-1-1 0 0,0 1 0 0 0,0 0 0 0 0,0 0 0 0 0,0 0-5 0 0,0 4 63 0 0,18 146 1608 0 0,-7 1-1 0 0,-7 87-1670 0 0,-5-200 81 0 0,5 379 788 0 0,-5-416-815 0 0,0-1-1 0 0,0 1 0 0 0,0-1 1 0 0,1 1-1 0 0,-1-1 1 0 0,1 0-1 0 0,0 1 1 0 0,0-1-1 0 0,0 0 1 0 0,0 0-1 0 0,1 0 0 0 0,0 1 1 0 0,-1-1-1 0 0,1-1 1 0 0,0 1-1 0 0,0 0 1 0 0,1 0-1 0 0,-1-1 0 0 0,0 1 1 0 0,1-1-1 0 0,0 0 1 0 0,-1 0-1 0 0,1 0 1 0 0,0 0-1 0 0,0 0 1 0 0,0-1-1 0 0,0 1 0 0 0,1-1 1 0 0,-1 0-1 0 0,0 0 1 0 0,1 0-1 0 0,-1 0 1 0 0,0-1-1 0 0,1 1 0 0 0,-1-1 1 0 0,1 0-1 0 0,-1 0 1 0 0,1 0-1 0 0,-1 0 1 0 0,1-1-1 0 0,2 0-53 0 0,29-2-279 0 0,63-9-568 0 0,-39-6-5000 0 0,-43 9-799 0 0,0-9-2051 0 0</inkml:trace>
  <inkml:trace contextRef="#ctx0" brushRef="#br0" timeOffset="-102390.667">19132 10522 6705 0 0,'0'0'5135'0'0,"3"8"-3721"0"0,47 309 4590 0 0,-41-219-6013 0 0,7-15-1334 0 0,-13-88-6103 0 0,1-11-2122 0 0</inkml:trace>
  <inkml:trace contextRef="#ctx0" brushRef="#br0" timeOffset="-102140.701">19337 10978 7021 0 0,'0'0'7590'0'0,"0"0"-5743"0"0,0 0-1633 0 0,1 6 371 0 0,-6 77 928 0 0,4-77-1937 0 0,-2 6 998 0 0,1-13-9446 0 0,0-11 1380 0 0</inkml:trace>
  <inkml:trace contextRef="#ctx0" brushRef="#br0" timeOffset="-101984.464">19360 10808 15281 0 0,'0'0'2169'0'0,"0"0"-2073"0"0,0 0-20 0 0,0 0 520 0 0,0 0-204 0 0,0 0-392 0 0,0 0-296 0 0,0 0-768 0 0,0 0-301 0 0,0 0-643 0 0,-2 11-2276 0 0,2-11-2713 0 0</inkml:trace>
  <inkml:trace contextRef="#ctx0" brushRef="#br0" timeOffset="-101562.632">19475 11031 7141 0 0,'0'0'6984'0'0,"0"0"-5326"0"0,0 0-1396 0 0,0 0 511 0 0,0 0-75 0 0,0 0-328 0 0,0 0-190 0 0,-2-4-110 0 0,-3-40-678 0 0,5 45 587 0 0,0 0 0 0 0,0-1-1 0 0,0 1 1 0 0,0-1 0 0 0,0 1 0 0 0,1 0 0 0 0,-1-1-1 0 0,0 1 1 0 0,0-1 0 0 0,1 1 0 0 0,-1-1 0 0 0,0 1-1 0 0,1-1 1 0 0,-1 1 0 0 0,1-1 0 0 0,-1 1-1 0 0,0-1 1 0 0,1 1 0 0 0,-1-1 0 0 0,1 0 0 0 0,-1 1-1 0 0,1-1 1 0 0,-1 0 0 0 0,1 1 0 0 0,0-1 0 0 0,-1 0-1 0 0,1 0 1 0 0,-1 0 0 0 0,1 1 0 0 0,0-1-1 0 0,-1 0 1 0 0,1 0 0 0 0,-1 0 0 0 0,1 0 0 0 0,0 0-1 0 0,-1 0 1 0 0,1 0 0 0 0,0 0 0 0 0,-1 0 0 0 0,1-1-1 0 0,-1 1 1 0 0,1 0 0 0 0,0 0 0 0 0,-1 0-1 0 0,1-1 1 0 0,-1 1 0 0 0,1 0 0 0 0,-1-1 0 0 0,1 1-1 0 0,-1 0 1 0 0,1-1 0 0 0,-1 1 0 0 0,1-1 0 0 0,-1 1-1 0 0,0-1 1 0 0,1 1 0 0 0,-1-1 0 0 0,0 1-1 0 0,1-1 1 0 0,-1 1 0 0 0,0-1 0 0 0,1 0 21 0 0,29 109 1140 0 0,-30-111-1203 0 0,1-1-1 0 0,0 0 1 0 0,1 0 0 0 0,-1 0 0 0 0,0 0 0 0 0,1 1-1 0 0,0-1 1 0 0,0 1 0 0 0,0-1 0 0 0,0 1 0 0 0,1 0-1 0 0,-1 0 1 0 0,1 0 0 0 0,0 0 0 0 0,0 0-1 0 0,0 1 1 0 0,0-1 0 0 0,0 1 0 0 0,1 0 0 0 0,-1 0-1 0 0,1 0 1 0 0,0 0 63 0 0,-1 3 53 0 0,0 0-1 0 0,1 1 1 0 0,-1-1-1 0 0,0 0 1 0 0,0 1 0 0 0,0 0-1 0 0,0 0 1 0 0,-1 0-1 0 0,1 0 1 0 0,0 0-1 0 0,-1 1 1 0 0,0-1-1 0 0,1 1 1 0 0,-1-1 0 0 0,0 1-1 0 0,0 0 1 0 0,0 0-1 0 0,-1 0 1 0 0,1 0-1 0 0,-1 0 1 0 0,0 0 0 0 0,0 0-1 0 0,0 1 1 0 0,0-1-1 0 0,0 0 1 0 0,-1 1-1 0 0,1-1 1 0 0,-1 1 0 0 0,0-1-1 0 0,0 0 1 0 0,0 1-1 0 0,-1-1 1 0 0,1 1-1 0 0,-1-1 1 0 0,0 0 0 0 0,0 1-1 0 0,0-1 1 0 0,-1 2-53 0 0,5-25 807 0 0,-2 20-822 0 0,0 1 1 0 0,-1 0 0 0 0,1 0-1 0 0,0-1 1 0 0,0 1 0 0 0,0 0-1 0 0,0-1 1 0 0,-1 1-1 0 0,1-1 1 0 0,0 1 0 0 0,0-1-1 0 0,0 1 1 0 0,0-1 0 0 0,0 0-1 0 0,0 1 1 0 0,0-1-1 0 0,0 0 1 0 0,1 0 0 0 0,-1 0-1 0 0,0 0 1 0 0,0 0 0 0 0,0 0-1 0 0,0 0 1 0 0,0 0-1 0 0,0 0 1 0 0,0-1 0 0 0,0 1-1 0 0,0 0 1 0 0,0-1-1 0 0,0 1 1 0 0,0-1 0 0 0,0 1-1 0 0,0-1 1 0 0,0 1 0 0 0,0-1-1 0 0,-1 0 1 0 0,1 1-1 0 0,0-1 1 0 0,0 0 0 0 0,-1 0-1 0 0,1 0 1 0 0,0 1 0 0 0,-1-1-1 0 0,1 0 1 0 0,-1 0-1 0 0,1 0 1 0 0,-1 0 0 0 0,1 0-1 0 0,-1 0 1 0 0,0 0 0 0 0,0 0-1 0 0,1 0 1 0 0,-1 0-1 0 0,0 0 1 0 0,0 0 0 0 0,0 0-1 0 0,0-1 1 0 0,0 1-1 0 0,0 0 1 0 0,0 0 0 0 0,-1 0-1 0 0,1 0 1 0 0,0 0 0 0 0,0 0-1 0 0,-1 0 1 0 0,1 0-1 0 0,-1 0 1 0 0,1 0 0 0 0,-1 0-1 0 0,0 0 15 0 0,44 55 341 0 0,-45-28-2780 0 0,-2-22-2034 0 0,-3-4-3856 0 0</inkml:trace>
  <inkml:trace contextRef="#ctx0" brushRef="#br0" timeOffset="-100672.105">19295 11481 1356 0 0,'0'0'4963'0'0,"0"0"-1206"0"0,0 0-2843 0 0,0 0-590 0 0,0 0 580 0 0,0 0 187 0 0,0 0-281 0 0,0 0-208 0 0,0 0-28 0 0,-2-41 2036 0 0,16-43-3562 0 0,24 116 361 0 0,38 112 3881 0 0,-74-145-3252 0 0,-1-1 1 0 0,1 1-1 0 0,-1 0 1 0 0,1 0-1 0 0,-1-1 1 0 0,0 1-1 0 0,1-1 1 0 0,-1 1-1 0 0,0-1 1 0 0,0 1-1 0 0,0-1 1 0 0,0 0-1 0 0,0 0 1 0 0,-1 1-1 0 0,1-1 1 0 0,0 0-1 0 0,-1 0 1 0 0,1 0-1 0 0,-1 0 1 0 0,0 0-1 0 0,0 0 1 0 0,0 0-1 0 0,0 0 1 0 0,0 0-1 0 0,0 1 1 0 0,0-1-1 0 0,0 0 1 0 0,-1 0-1 0 0,1 0 1 0 0,-1 0-1 0 0,0 0 1 0 0,1 0-39 0 0,-1-1 56 0 0,2-110-1562 0 0,-1 113 1462 0 0,1-1 0 0 0,-1 1 1 0 0,1-1-1 0 0,0 1 1 0 0,-1-1-1 0 0,1 1 0 0 0,0-1 1 0 0,0 1-1 0 0,-1 0 0 0 0,1 0 1 0 0,0-1-1 0 0,0 1 0 0 0,-1 0 1 0 0,1 0-1 0 0,0 0 1 0 0,0 0-1 0 0,0-1 0 0 0,-1 1 1 0 0,1 1-1 0 0,0-1 0 0 0,0 0 1 0 0,0 0-1 0 0,0 0 0 0 0,-1 0 1 0 0,1 0-1 0 0,0 1 0 0 0,0-1 1 0 0,-1 0-1 0 0,1 1 1 0 0,0-1-1 0 0,-1 1 0 0 0,1-1 1 0 0,0 0-1 0 0,-1 1 0 0 0,1 0 1 0 0,0-1-1 0 0,-1 1 0 0 0,1-1 1 0 0,-1 1-1 0 0,1 0 0 0 0,-1-1 1 0 0,0 1-1 0 0,1 0 1 0 0,-1-1-1 0 0,1 1 0 0 0,-1 0 1 0 0,0 0-1 0 0,0-1 0 0 0,0 1 1 0 0,1 0-1 0 0,-1 0 44 0 0,18 25-7109 0 0,-17-24 5275 0 0,6 9-6143 0 0</inkml:trace>
  <inkml:trace contextRef="#ctx0" brushRef="#br0" timeOffset="-100297.144">19557 11459 10709 0 0,'0'0'3271'0'0,"0"0"-2457"0"0,0 0-68 0 0,0 0-69 0 0,0 0-322 0 0,6 3-238 0 0,10 4 18 0 0,1 0 1 0 0,0-1-1 0 0,1-1 1 0 0,-1 0-1 0 0,1-1 1 0 0,0-1-1 0 0,0-1 1 0 0,0 0-1 0 0,1-2 0 0 0,-1 0 1 0 0,0-1-1 0 0,3-1-135 0 0,-21 2-36 0 0,1-1 0 0 0,0 1-1 0 0,0-1 1 0 0,0 0 0 0 0,-1 1-1 0 0,1-1 1 0 0,0 0-1 0 0,-1 0 1 0 0,1 1 0 0 0,-1-1-1 0 0,1 0 1 0 0,-1 0 0 0 0,1 0-1 0 0,-1 0 1 0 0,0 0 0 0 0,1 0-1 0 0,-1 0 1 0 0,0 0 0 0 0,0 0-1 0 0,1 0 1 0 0,-1 0-1 0 0,0 0 1 0 0,0 0 0 0 0,0 0-1 0 0,0 0 1 0 0,-1 0 0 0 0,1 0-1 0 0,0 0 1 0 0,0 1 0 0 0,0-1-1 0 0,-1 0 1 0 0,1 0-1 0 0,-1 0 1 0 0,1 0 0 0 0,-1 0-1 0 0,1 0 1 0 0,-1 0 0 0 0,1 1-1 0 0,-1-1 1 0 0,0 0 0 0 0,1 0-1 0 0,-1 1 1 0 0,0-1-1 0 0,1 0 1 0 0,-1 1 0 0 0,0-1-1 0 0,0 1 1 0 0,0-1 0 0 0,0 1-1 0 0,0 0 1 0 0,0-1 0 0 0,0 1-1 0 0,0 0 1 0 0,1-1 0 0 0,-1 1-1 0 0,-1 0 37 0 0,-12-17-273 0 0,14 17 533 0 0,21 32 75 0 0,11 63 644 0 0,-32-92-961 0 0,0-1-1 0 0,1 0 1 0 0,-1 1-1 0 0,0-1 1 0 0,-1 1-1 0 0,1-1 1 0 0,0 0 0 0 0,-1 1-1 0 0,1-1 1 0 0,-1 0-1 0 0,0 1 1 0 0,0-1-1 0 0,0 0 1 0 0,0 0-1 0 0,0 0 1 0 0,0 0-1 0 0,-1 0 1 0 0,1 0 0 0 0,-1 0-1 0 0,1 0 1 0 0,-1 0-1 0 0,0-1 1 0 0,1 1-1 0 0,-1 0 1 0 0,0-1-1 0 0,0 0 1 0 0,0 1-1 0 0,0-1 1 0 0,-1 0 0 0 0,1 0-1 0 0,0 0 1 0 0,0-1-1 0 0,-1 1 1 0 0,1 0-1 0 0,0-1 1 0 0,-1 0-1 0 0,1 1 1 0 0,-1-1-1 0 0,1 0 1 0 0,-2 0-18 0 0,-27-5-1075 0 0,15-9-5841 0 0,12 1-2038 0 0</inkml:trace>
  <inkml:trace contextRef="#ctx0" brushRef="#br0" timeOffset="-99953.429">20049 11555 8081 0 0,'0'0'5953'0'0,"0"0"-4562"0"0,1 8-1222 0 0,-1-4-105 0 0,1 0 0 0 0,-1 0 0 0 0,-1 0 0 0 0,1 0 0 0 0,0 0 0 0 0,-1 0 0 0 0,0 0-1 0 0,0 0 1 0 0,0 0 0 0 0,-1 0 0 0 0,1 0 0 0 0,-1-1 0 0 0,0 1 0 0 0,0 0 0 0 0,0-1 0 0 0,0 0 0 0 0,-1 1 0 0 0,1-1 0 0 0,-1 0 0 0 0,0 0-1 0 0,0-1 1 0 0,0 1 0 0 0,0-1 0 0 0,0 1 0 0 0,-1-1 0 0 0,1 0 0 0 0,-1 0 0 0 0,0 0 0 0 0,1-1 0 0 0,-1 1 0 0 0,0-1 0 0 0,-2 0-64 0 0,4 0-9 0 0,1 0 0 0 0,-1 0 1 0 0,0 0-1 0 0,0-1 1 0 0,0 1-1 0 0,0-1 0 0 0,-1 0 1 0 0,1 1-1 0 0,0-1 1 0 0,0 0-1 0 0,0 0 0 0 0,0 0 1 0 0,0-1-1 0 0,0 1 1 0 0,0 0-1 0 0,0-1 0 0 0,0 1 1 0 0,0-1-1 0 0,0 0 0 0 0,0 0 1 0 0,0 0-1 0 0,0 0 1 0 0,1 0-1 0 0,-1 0 0 0 0,0 0 1 0 0,1 0-1 0 0,-1-1 1 0 0,1 1-1 0 0,-1-1 0 0 0,1 1 1 0 0,-1-1-1 0 0,1 0 1 0 0,0 1-1 0 0,0-1 0 0 0,0 0 1 0 0,0 0-1 0 0,0 0 1 0 0,0 0-1 0 0,1 0 0 0 0,-1 0 1 0 0,1 0-1 0 0,-1 0 1 0 0,1 0-1 0 0,0 0 0 0 0,0 0 1 0 0,0 0-1 0 0,0 0 0 0 0,0 0 1 0 0,0 0-1 0 0,0 0 1 0 0,1 0-1 0 0,-1 0 0 0 0,1 0 1 0 0,-1 0-1 0 0,1-1 9 0 0,2 1 23 0 0,0 1 0 0 0,0-1-1 0 0,0 0 1 0 0,0 1-1 0 0,1-1 1 0 0,-1 1 0 0 0,0 0-1 0 0,1 0 1 0 0,-1 0 0 0 0,1 1-1 0 0,-1-1 1 0 0,1 1-1 0 0,-1 0 1 0 0,1 0 0 0 0,-1 0-1 0 0,1 0 1 0 0,-1 0 0 0 0,1 1-1 0 0,-1 0 1 0 0,1 0 0 0 0,-1 0-1 0 0,0 0 1 0 0,0 0-1 0 0,1 1 1 0 0,-1-1 0 0 0,0 1-1 0 0,0 0 1 0 0,0 0 0 0 0,0 0-1 0 0,-1 0 1 0 0,1 1-1 0 0,-1-1 1 0 0,1 1 0 0 0,-1-1-1 0 0,0 1 1 0 0,1 1-23 0 0,111 99 2681 0 0,-113-103-2675 0 0,-1 1 0 0 0,1-1 0 0 0,0 0 0 0 0,0 0 0 0 0,-1 1 0 0 0,1-1 1 0 0,0 0-1 0 0,0 0 0 0 0,-1 0 0 0 0,1 0 0 0 0,0 0 0 0 0,0 0 0 0 0,-1 0 0 0 0,1 0 0 0 0,0-1 0 0 0,0 1 0 0 0,-1 0 1 0 0,1 0-1 0 0,0 0 0 0 0,0-1 0 0 0,-1 1 0 0 0,1-1 0 0 0,0 1 0 0 0,-1 0 0 0 0,1-1 0 0 0,-1 1 0 0 0,1-1 0 0 0,-1 1 0 0 0,1-1 1 0 0,-1 1-1 0 0,1-1 0 0 0,-1 0 0 0 0,1 1 0 0 0,-1-1 0 0 0,1 0 0 0 0,-1 1 0 0 0,0-1 0 0 0,0 0 0 0 0,1 0 0 0 0,-1 1 1 0 0,0-1-1 0 0,0 0 0 0 0,0 0 0 0 0,0 1 0 0 0,0-1 0 0 0,0 0 0 0 0,0 0 0 0 0,0 1 0 0 0,0-1 0 0 0,0 0 0 0 0,0 0 1 0 0,0 1-1 0 0,0-1 0 0 0,-1 0 0 0 0,1 0 0 0 0,0 1 0 0 0,-1-1 0 0 0,1 0 0 0 0,0 1 0 0 0,-1-1 0 0 0,0 0-6 0 0,-11-54-1493 0 0,-12 7-2813 0 0,18 37 922 0 0,-3-8-5622 0 0</inkml:trace>
  <inkml:trace contextRef="#ctx0" brushRef="#br0" timeOffset="-98781.676">20370 10673 7433 0 0,'0'0'4542'0'0,"0"0"-3305"0"0,-6 8-964 0 0,-9 25 229 0 0,2 0 1 0 0,2 0-1 0 0,0 1 0 0 0,3 1 1 0 0,0-1-1 0 0,3 1 1 0 0,1 1-1 0 0,1-1 1 0 0,2 0-1 0 0,1 1 1 0 0,3 1-503 0 0,-3-30 53 0 0,0 0 1 0 0,0 0 0 0 0,1 0-1 0 0,0 0 1 0 0,1 0 0 0 0,0-1-1 0 0,0 1 1 0 0,0 0 0 0 0,1-1-1 0 0,0 1 1 0 0,0-1-1 0 0,0 0 1 0 0,1 0 0 0 0,0 0-1 0 0,0 0 1 0 0,1-1 0 0 0,-1 0-1 0 0,1 0 1 0 0,4 4-54 0 0,51 2-1933 0 0,-32-27-6893 0 0,-13-4-98 0 0</inkml:trace>
  <inkml:trace contextRef="#ctx0" brushRef="#br0" timeOffset="-98531.702">20605 10925 4304 0 0,'3'7'9413'0'0,"4"15"-8794"0"0,-1 1 0 0 0,-1 0 0 0 0,-1 0 0 0 0,-1 0 0 0 0,-1 0 1 0 0,-1 0-1 0 0,-2 0 0 0 0,-1 12-619 0 0,2 13-994 0 0,2-50-4698 0 0,5-9-1808 0 0</inkml:trace>
  <inkml:trace contextRef="#ctx0" brushRef="#br0" timeOffset="-98281.728">20938 11126 8537 0 0,'0'0'7832'0'0,"0"0"-7832"0"0,0 0 49 0 0,0 0-49 0 0,0 0 760 0 0,0 0-100 0 0,0 0-328 0 0,-51 3-244 0 0,27-8-88 0 0,0 0-440 0 0,-1-1-444 0 0,3-1-533 0 0,-2-1-915 0 0,7 1-2676 0 0,2-8-2985 0 0</inkml:trace>
  <inkml:trace contextRef="#ctx0" brushRef="#br0" timeOffset="-98280.728">20888 11069 11609 0 0,'0'0'3124'0'0,"20"41"-2532"0"0,-19-22 444 0 0,3 0-187 0 0,-4 2-181 0 0,0-2-236 0 0,-2-2-148 0 0,-1-3-112 0 0,-1 0-48 0 0,1-4-12 0 0,0-1-112 0 0,3-3-136 0 0,-2-1-408 0 0,2-2-792 0 0,2-3-1361 0 0,1 0-2571 0 0,7-10-3725 0 0</inkml:trace>
  <inkml:trace contextRef="#ctx0" brushRef="#br0" timeOffset="-90333.564">21658 11238 1148 0 0,'0'0'9032'0'0,"-6"0"-6311"0"0,-207-31 329 0 0,128 11-2448 0 0,-21 1-46 0 0,90 18-7577 0 0,21 3 2257 0 0</inkml:trace>
  <inkml:trace contextRef="#ctx0" brushRef="#br0" timeOffset="-90021.101">21335 10525 4456 0 0,'0'0'2829'0'0,"0"0"-1127"0"0,0 0-823 0 0,0 0-84 0 0,0 0-35 0 0,0 0-210 0 0,0 0-50 0 0,1 6 68 0 0,1 111 2898 0 0,-7-48-5115 0 0,5-68 1029 0 0,1 4-1751 0 0,0-3-2549 0 0,3-2-2025 0 0</inkml:trace>
  <inkml:trace contextRef="#ctx0" brushRef="#br0" timeOffset="-89786.745">21475 10773 6413 0 0,'0'0'6604'0'0,"0"0"-6524"0"0,0 0-80 0 0,0 0 1116 0 0,-35 1-328 0 0,20-2-564 0 0,-2 0-176 0 0,0 0-48 0 0,-3 1-52 0 0,-1 0-36 0 0,1 0-720 0 0,0 3-376 0 0,0-1-712 0 0,10 0-2228 0 0,-4-1-2385 0 0</inkml:trace>
  <inkml:trace contextRef="#ctx0" brushRef="#br0" timeOffset="-89568.023">21311 10895 3344 0 0,'0'0'4023'0'0,"0"0"-2776"0"0,0 0-250 0 0,0 0 619 0 0,0 0-284 0 0,0 0-710 0 0,0 0-428 0 0,0 0-128 0 0,0 0-4 0 0,-5-14-120 0 0,11 14 54 0 0,-1 0-1 0 0,1 0 1 0 0,-1 1-1 0 0,1 0 1 0 0,-1 0-1 0 0,1 0 1 0 0,-1 0-1 0 0,0 1 1 0 0,0 0-1 0 0,0 0 1 0 0,0 0-1 0 0,0 1 1 0 0,0 0-1 0 0,0 0 1 0 0,-1 0-1 0 0,0 1 1 0 0,1-1-1 0 0,-1 1 0 0 0,-1 0 1 0 0,1 0-1 0 0,0 0 1 0 0,-1 1-1 0 0,0-1 1 0 0,0 1-1 0 0,0 0 1 0 0,0 2 4 0 0,-2-5 74 0 0,-1 1 1 0 0,0-1 0 0 0,0 1-1 0 0,0-1 1 0 0,0 1-1 0 0,0-1 1 0 0,0 1-1 0 0,-1-1 1 0 0,1 1-1 0 0,-1-1 1 0 0,0 1 0 0 0,0-1-1 0 0,0 0 1 0 0,0 1-1 0 0,0-1 1 0 0,0 0-1 0 0,0 0 1 0 0,-1 0-1 0 0,1 0 1 0 0,-1 0 0 0 0,0 0-1 0 0,1 0 1 0 0,-1-1-1 0 0,0 1 1 0 0,0 0-1 0 0,0-1 1 0 0,0 0-1 0 0,-1 1 1 0 0,1-1-1 0 0,0 0 1 0 0,0 0 0 0 0,-1 0-1 0 0,1-1 1 0 0,-1 1-1 0 0,-1 0-74 0 0,-34-1-2790 0 0,35-3-1610 0 0,3-4-3259 0 0</inkml:trace>
  <inkml:trace contextRef="#ctx0" brushRef="#br0" timeOffset="-89318.043">21499 10923 4408 0 0,'0'0'7849'0'0,"0"0"-7657"0"0,0 0 88 0 0,0 0 996 0 0,0 0 200 0 0,-37 26-467 0 0,26-17-473 0 0,0 1-376 0 0,0 0-144 0 0,7 0-12 0 0,4 2 0 0 0,7 1-4 0 0,14 3-212 0 0,12 1-1033 0 0,8-1-447 0 0,8-2-644 0 0,-14-6-3028 0 0</inkml:trace>
  <inkml:trace contextRef="#ctx0" brushRef="#br0" timeOffset="-88771.224">21408 11513 4820 0 0,'0'0'7078'0'0,"0"0"-5554"0"0,0 0-1199 0 0,0 0 37 0 0,0 0 210 0 0,0 0-174 0 0,0 0-184 0 0,0 0-15 0 0,0 0 36 0 0,-4 0 3055 0 0,22-78-3273 0 0,13 96-1012 0 0,60 98 2976 0 0,-90-116-1946 0 0,0 0-1 0 0,0 1 1 0 0,0-1 0 0 0,-1 0 0 0 0,1 1 0 0 0,0-1-1 0 0,0 0 1 0 0,0 0 0 0 0,0 0 0 0 0,0 0 0 0 0,0 0-1 0 0,0 0 1 0 0,0 0 0 0 0,-1 0 0 0 0,1 0-1 0 0,0 0 1 0 0,0 0 0 0 0,0-1 0 0 0,0 1 0 0 0,0 0-1 0 0,0-1 1 0 0,-1 1 0 0 0,1-1 0 0 0,0 1 0 0 0,0-1-1 0 0,-1 1 1 0 0,1-1 0 0 0,0 1 0 0 0,-1-1 0 0 0,1 0-1 0 0,0 1 1 0 0,-1-1 0 0 0,1 0 0 0 0,-1 1-1 0 0,1-1 1 0 0,-1 0 0 0 0,1 0 0 0 0,-1 0 0 0 0,0 0-1 0 0,1 1 1 0 0,-1-1 0 0 0,0 0 0 0 0,0 0 0 0 0,0 0-1 0 0,0 0 1 0 0,0 0 0 0 0,0 0 0 0 0,0 0 0 0 0,0 0-1 0 0,0 1 1 0 0,0-1 0 0 0,0 0 0 0 0,0 0-1 0 0,-1 0 1 0 0,1 0 0 0 0,0 0 0 0 0,-1 0 0 0 0,1 0-35 0 0,-7-58-589 0 0,-8-11-2172 0 0,18 63-820 0 0,5 6-2295 0 0,-6 1 4083 0 0,17 0-5645 0 0</inkml:trace>
  <inkml:trace contextRef="#ctx0" brushRef="#br0" timeOffset="-88458.763">21946 10952 3332 0 0,'0'0'7848'0'0,"0"0"-6142"0"0,0 0-707 0 0,0 0 349 0 0,0 0-637 0 0,5 14-442 0 0,8 17 29 0 0,-2 1-1 0 0,-1 0 1 0 0,-2 0-1 0 0,-1 1 1 0 0,-1 0-1 0 0,0 26-297 0 0,-5-48 14 0 0,-1 0 0 0 0,0 0 1 0 0,-1 0-1 0 0,-1 0 0 0 0,1 0 0 0 0,-1 0 0 0 0,-1 0 0 0 0,0 0 0 0 0,-1-1 1 0 0,0 1-1 0 0,-1-1 0 0 0,0 0 0 0 0,0-1 0 0 0,-1 1 0 0 0,0-1 1 0 0,-1 0-1 0 0,0 0 0 0 0,0-1 0 0 0,-1 0 0 0 0,0 0 0 0 0,0-1 1 0 0,-1 0-1 0 0,-7 4-14 0 0,4-3-303 0 0,-56 32 551 0 0,22-30-5091 0 0,30-14-4071 0 0</inkml:trace>
  <inkml:trace contextRef="#ctx0" brushRef="#br0" timeOffset="-87896.321">22146 10875 4224 0 0,'0'0'7847'0'0,"0"0"-6145"0"0,0 0-1120 0 0,0 0-73 0 0,0 0-272 0 0,0 0-50 0 0,0 0 234 0 0,-2 2 2994 0 0,34-86-3465 0 0,5 109-1162 0 0,48 111 2742 0 0,-84-135-1497 0 0,-1-1 0 0 0,1 1 0 0 0,0 0 0 0 0,-1-1 0 0 0,1 1 0 0 0,-1-1 0 0 0,1 0 0 0 0,-1 1 0 0 0,1-1 0 0 0,0 1-1 0 0,0-1 1 0 0,-1 0 0 0 0,1 0 0 0 0,0 1 0 0 0,-1-1 0 0 0,1 0 0 0 0,0 0 0 0 0,0 0 0 0 0,-1 0 0 0 0,1 0 0 0 0,0 0 0 0 0,0 0 0 0 0,-1 0 0 0 0,1 0 0 0 0,0 0 0 0 0,0 0 0 0 0,-1-1 0 0 0,1 1 0 0 0,0 0 0 0 0,-1 0 0 0 0,1-1 0 0 0,0 1 0 0 0,-1 0 0 0 0,1-1 0 0 0,0 1 0 0 0,-1-1 0 0 0,1 1 0 0 0,-1-1 0 0 0,1 1 0 0 0,-1-1 0 0 0,1 1 0 0 0,-1-1 0 0 0,1 0 0 0 0,-1 1 0 0 0,0-1 0 0 0,1 0 0 0 0,-1 1 0 0 0,0-1-1 0 0,1 0 1 0 0,-1 1 0 0 0,0-1 0 0 0,0 0 0 0 0,0 0 0 0 0,0 1 0 0 0,0-1 0 0 0,0 0 0 0 0,0 0 0 0 0,0 1 0 0 0,0-1 0 0 0,0 0-33 0 0,11-50-58 0 0,5-70-937 0 0,6 107-1547 0 0,-5 26-5400 0 0,-15-11 7071 0 0,8 6-6907 0 0</inkml:trace>
  <inkml:trace contextRef="#ctx0" brushRef="#br0" timeOffset="-87083.684">22431 10468 5765 0 0,'0'0'4068'0'0,"0"0"-3211"0"0,0 0-1074 0 0,0 0 585 0 0,0 0-81 0 0,0 0-171 0 0,0 0 116 0 0,11 3 3067 0 0,36 8-3405 0 0,70-8 886 0 0,-96 44-1086 0 0,11 200 3276 0 0,-28-176-2556 0 0,-4-66-387 0 0,14 198 735 0 0,-8 1 1 0 0,-15 106-763 0 0,7-274 67 0 0,-2 0 1 0 0,-2 0 0 0 0,-1-1-1 0 0,-2 0 1 0 0,-1 0 0 0 0,-2-1 0 0 0,-10 20-68 0 0,17-47 36 0 0,1 0 1 0 0,-1-1-1 0 0,0 0 1 0 0,-1 0-1 0 0,1 0 1 0 0,-1-1-1 0 0,-1 1 1 0 0,1-1-1 0 0,-1-1 1 0 0,1 1-1 0 0,-1-1 1 0 0,-1 0-1 0 0,1-1 1 0 0,0 0-1 0 0,-1 0 1 0 0,0-1-1 0 0,0 1 1 0 0,0-2-1 0 0,1 1 1 0 0,-2-1-1 0 0,1 0 1 0 0,0-1-1 0 0,-1 0-36 0 0,-75 3-3982 0 0,79-3 3508 0 0,-13-2-4787 0 0,-7-5-4018 0 0</inkml:trace>
  <inkml:trace contextRef="#ctx0" brushRef="#br0" timeOffset="-85849.432">21914 12044 2692 0 0,'0'0'5712'0'0,"0"0"-4456"0"0,0 0-970 0 0,0 0 387 0 0,0 0-36 0 0,0 0-166 0 0,-4 0-66 0 0,-215-56 2424 0 0,190 48-2751 0 0,0 2 0 0 0,-1 0 0 0 0,1 2 0 0 0,-1 2 0 0 0,0 0 0 0 0,0 2 0 0 0,0 2 0 0 0,0 0 0 0 0,1 2 0 0 0,-1 1-1 0 0,1 2 1 0 0,0 0 0 0 0,0 2 0 0 0,1 1 0 0 0,-26 14-78 0 0,36-16 37 0 0,-1 1 0 0 0,1 1 0 0 0,1 1 0 0 0,0 1 0 0 0,0 0 0 0 0,2 1 0 0 0,-1 0 0 0 0,1 2 0 0 0,-1 2-37 0 0,16-22 55 0 0,0 1 0 0 0,0-1 0 0 0,-1 0 0 0 0,1 1 0 0 0,-1-1 0 0 0,0 0 0 0 0,-1 1 1 0 0,1-1-1 0 0,-1 1 0 0 0,0 0 0 0 0,0-1 0 0 0,0 1 0 0 0,-1 0 0 0 0,1 0 0 0 0,-1 0 0 0 0,0 1 0 0 0,0-1 0 0 0,0 1 0 0 0,-1 0 1 0 0,1-1-1 0 0,-2 0-55 0 0,-16-9 30 0 0,0 2 0 0 0,-1 0 0 0 0,0 1 0 0 0,0 1 0 0 0,-1 1 0 0 0,0 1 0 0 0,-1 1 0 0 0,1 1 0 0 0,-1 1 0 0 0,0 1 0 0 0,0 1 0 0 0,-1 2 0 0 0,1 0 0 0 0,-17 3-30 0 0,-1-4 48 0 0,-874-38 774 0 0,372 9-613 0 0,543 30-718 0 0,-3-1 617 0 0,3 0-6908 0 0,2-3-186 0 0</inkml:trace>
  <inkml:trace contextRef="#ctx0" brushRef="#br0" timeOffset="-71108.03">21675 10667 5056 0 0,'0'0'537'0'0,"0"0"-156"0"0,0 0 52 0 0,0 0 981 0 0,0 0-606 0 0,0 0-669 0 0,0 0-16 0 0,0 0 270 0 0,2 7 141 0 0,10 25 300 0 0,40 163 2604 0 0,-51-186-3389 0 0,0 0 1 0 0,-1-1-1 0 0,0 1 0 0 0,-1 0 0 0 0,1-1 0 0 0,-2 1 0 0 0,1-1 0 0 0,-1 1 0 0 0,-1-1 0 0 0,1 0 1 0 0,-1 0-1 0 0,-1 0 0 0 0,0 0 0 0 0,0 0 0 0 0,0-1 0 0 0,-1 0 0 0 0,0 0 0 0 0,0 0 0 0 0,-1 0 1 0 0,0-1-1 0 0,0 0 0 0 0,-3 2-49 0 0,-20 12-2996 0 0,13-14-1886 0 0</inkml:trace>
  <inkml:trace contextRef="#ctx0" brushRef="#br0" timeOffset="-70731.877">21186 10562 7069 0 0,'0'0'1426'0'0,"0"0"-400"0"0,0 0-570 0 0,0 0 195 0 0,-1 6 463 0 0,-57 224 4345 0 0,59-220-5367 0 0,0 0 1 0 0,0-1-1 0 0,1 1 1 0 0,1-1-1 0 0,0 0 1 0 0,0 0-1 0 0,0 0 1 0 0,1 0-1 0 0,1 0 1 0 0,0-1-1 0 0,0 0 1 0 0,0 0-1 0 0,1 0 1 0 0,0 0-1 0 0,1-1 1 0 0,-1 0-1 0 0,5 3-92 0 0,48 46-2364 0 0,-11-10-5692 0 0,-36-34-217 0 0</inkml:trace>
  <inkml:trace contextRef="#ctx0" brushRef="#br0" timeOffset="-69622.613">21802 11146 1032 0 0,'6'-4'654'0'0,"3"-2"-666"0"0,-1 0-1 0 0,1 0 1 0 0,-2-1 0 0 0,1 0-1 0 0,-1-1 1 0 0,0 0 0 0 0,-1 0-1 0 0,1 0 1 0 0,-2-1-1 0 0,1 0 1 0 0,-1 0 0 0 0,-1 0-1 0 0,1-1 1 0 0,-2 0 0 0 0,1 1-1 0 0,-1-1 1 0 0,-1 0 0 0 0,0-1-1 0 0,0 1 1 0 0,-1-9 12 0 0,0-15 99 0 0,-2 0 1 0 0,-1 1-1 0 0,-2-1 1 0 0,-1 1-1 0 0,-2 0 1 0 0,-1 0 0 0 0,-1 1-1 0 0,-2 0 1 0 0,-2 1-1 0 0,0 0 1 0 0,-2 1-1 0 0,-1 0 1 0 0,-2 1-1 0 0,-18-22-99 0 0,24 38 60 0 0,-2 1-1 0 0,1 0 1 0 0,-2 1 0 0 0,1 0-1 0 0,-2 1 1 0 0,1 1-1 0 0,-1 0 1 0 0,-1 1 0 0 0,1 1-1 0 0,-1 0 1 0 0,0 1-1 0 0,-1 1 1 0 0,0 1 0 0 0,0 1-1 0 0,0 0 1 0 0,0 1-1 0 0,0 1 1 0 0,0 1 0 0 0,0 0-1 0 0,0 2 1 0 0,0 0-1 0 0,0 1 1 0 0,0 0-1 0 0,0 2 1 0 0,1 0 0 0 0,0 1-1 0 0,0 1 1 0 0,0 0-1 0 0,-12 8-59 0 0,15-9 104 0 0,0 1-1 0 0,1 0 0 0 0,0 1 0 0 0,1 1 0 0 0,-1 0 0 0 0,2 0 0 0 0,-1 1 1 0 0,2 1-1 0 0,-1 0 0 0 0,1 0 0 0 0,1 1 0 0 0,0 0 0 0 0,0 1 1 0 0,2 0-1 0 0,-1 0 0 0 0,2 0 0 0 0,0 1 0 0 0,0 0 0 0 0,1 1 0 0 0,1-1 1 0 0,1 1-1 0 0,0 0 0 0 0,0 0 0 0 0,2 0 0 0 0,0 0 0 0 0,1 0 0 0 0,0 0 1 0 0,1 0-1 0 0,1 0 0 0 0,0 0 0 0 0,3 8-103 0 0,-1-2 25 0 0,1 0 1 0 0,1 0-1 0 0,0-1 0 0 0,2 0 1 0 0,1 0-1 0 0,0-1 0 0 0,1 0 1 0 0,1 0-1 0 0,1-1 0 0 0,0-1 1 0 0,2 0-1 0 0,0-1 0 0 0,0 0 1 0 0,2-1-1 0 0,0-1 0 0 0,0 0 1 0 0,2-1-1 0 0,-1-1 0 0 0,2-1 1 0 0,-1 0-1 0 0,2-1 0 0 0,-1-2 1 0 0,19 7-26 0 0,-2-7 86 0 0,1-1-1 0 0,0-1 1 0 0,-1-2 0 0 0,1-2 0 0 0,1-2 0 0 0,-1-1 0 0 0,34-5-86 0 0,-58 4-166 0 0,0 0 1 0 0,-1-1-1 0 0,1-1 1 0 0,-1 0 0 0 0,0 0-1 0 0,0-1 1 0 0,0 0-1 0 0,-1-1 1 0 0,0-1-1 0 0,0 0 1 0 0,-1 0-1 0 0,1-1 1 0 0,-2-1 0 0 0,1 1-1 0 0,-1-2 1 0 0,-1 1-1 0 0,1-1 1 0 0,-2 0-1 0 0,1-1 1 0 0,-1 0-1 0 0,-1 0 1 0 0,0 0 0 0 0,-1-1-1 0 0,2-5 166 0 0,0-2-137 0 0,-1-1-1 0 0,-1 0 1 0 0,-1 0 0 0 0,0 0-1 0 0,-2 0 1 0 0,0-1-1 0 0,-1 0 1 0 0,-2 1 0 0 0,0-1-1 0 0,-1 1 1 0 0,0-1 0 0 0,-2 1-1 0 0,-1 0 1 0 0,0 0-1 0 0,-2 1 1 0 0,0-1 0 0 0,-1 1-1 0 0,-1 1 1 0 0,0 0 0 0 0,-2 0-1 0 0,-4-6 138 0 0,-35-48-1483 0 0,36 51 880 0 0</inkml:trace>
  <inkml:trace contextRef="#ctx0" brushRef="#br0" timeOffset="-67435.344">20616 12217 4532 0 0,'0'0'76'0'0,"0"0"449"0"0,0 0 1075 0 0,0 0 706 0 0,0 0-808 0 0,0 0-603 0 0,0 0-285 0 0,5 45 564 0 0,4 104 644 0 0,-14-144-9583 0 0,4-5 1576 0 0</inkml:trace>
  <inkml:trace contextRef="#ctx0" brushRef="#br0" timeOffset="-67154.026">20772 12530 4528 0 0,'0'0'714'0'0,"0"0"57"0"0,0 0 267 0 0,0 0-9 0 0,0 0-470 0 0,0 0-122 0 0,0 0 199 0 0,0 0 141 0 0,-6-2 24 0 0,-48-11 1281 0 0,-61-11-575 0 0,37 17-7531 0 0,76 7 1381 0 0</inkml:trace>
  <inkml:trace contextRef="#ctx0" brushRef="#br0" timeOffset="-66794.69">20566 12602 5745 0 0,'0'0'867'0'0,"0"0"-338"0"0,0 0 377 0 0,0 0 457 0 0,0 0-201 0 0,0 0-505 0 0,0 0-301 0 0,0 0-7 0 0,0 0 49 0 0,0 0-79 0 0,30 12-1493 0 0,-27-11 1217 0 0,0 0 0 0 0,0 0 0 0 0,-1 1-1 0 0,1-1 1 0 0,-1 1 0 0 0,1 0 0 0 0,-1 0 0 0 0,0 0 0 0 0,0 0 0 0 0,1 0-1 0 0,-1 0 1 0 0,-1 1 0 0 0,1-1 0 0 0,0 1 0 0 0,-1-1 0 0 0,1 1 0 0 0,-1-1-1 0 0,0 1 1 0 0,1 0 0 0 0,-2 0 0 0 0,1 0 0 0 0,0 0 0 0 0,0 0 0 0 0,-1 0-1 0 0,0 0 1 0 0,1 0 0 0 0,-1 0 0 0 0,0 0 0 0 0,-1 0 0 0 0,1 0 0 0 0,0 0-1 0 0,-1 0 1 0 0,0-1 0 0 0,0 1 0 0 0,0 0 0 0 0,0 0 0 0 0,0 0 0 0 0,0-1-1 0 0,-1 1 1 0 0,1 0 0 0 0,-1-1 0 0 0,0 1 0 0 0,0-1 0 0 0,0 0-1 0 0,0 0 1 0 0,0 0 0 0 0,0 0 0 0 0,0 0 0 0 0,-1 0 0 0 0,1 0 0 0 0,-1-1-1 0 0,0 1 1 0 0,1-1 0 0 0,-1 0 0 0 0,0 0 0 0 0,0 0 0 0 0,0 0 0 0 0,-2 0-43 0 0,0-4-3251 0 0,7-1-2101 0 0,4-1-8 0 0</inkml:trace>
  <inkml:trace contextRef="#ctx0" brushRef="#br0" timeOffset="-66529.097">20703 12626 9881 0 0,'0'0'752'0'0,"0"0"-600"0"0,0 0-152 0 0,0 0 1056 0 0,0 0 172 0 0,0 0-376 0 0,0 0-444 0 0,-30 35-232 0 0,24-25-116 0 0,2 2-60 0 0,2 0 0 0 0,2-1 12 0 0,10 2-12 0 0,1 0-76 0 0,6 0-544 0 0,3 0-312 0 0,-3-4-1312 0 0,10-2-4685 0 0</inkml:trace>
  <inkml:trace contextRef="#ctx0" brushRef="#br0" timeOffset="-63200.976">21512 10357 784 0 0,'0'0'1074'0'0,"0"0"1020"0"0,0 0-280 0 0,0 0-879 0 0,0 0-268 0 0,0 0 67 0 0,0 0 57 0 0,0 0-81 0 0,-1-6-160 0 0,-89-134 1742 0 0,33 69-2343 0 0,56 70-1989 0 0,2 3-3344 0 0,4 1 810 0 0</inkml:trace>
  <inkml:trace contextRef="#ctx0" brushRef="#br0" timeOffset="-62919.761">21405 10344 992 0 0,'0'0'6233'0'0,"0"0"-4318"0"0,0 0-1302 0 0,0 0 221 0 0,0 0 160 0 0,0 0-88 0 0,0 0-340 0 0,0 0-350 0 0,0 0-165 0 0,-62-64 1636 0 0,-23-26-1593 0 0,89 89-7613 0 0,-2 2 3301 0 0</inkml:trace>
  <inkml:trace contextRef="#ctx0" brushRef="#br0" timeOffset="-62529.17">21126 9819 1148 0 0,'0'0'5807'0'0,"0"0"-3620"0"0,0 0-1224 0 0,0 0 46 0 0,0 0-86 0 0,0 0-372 0 0,0 0-663 0 0,4 9 54 0 0,61 179 3857 0 0,-55-204 241 0 0,46-56-3867 0 0,16 28-1243 0 0,-38 48-8352 0 0,-30-3 792 0 0</inkml:trace>
  <inkml:trace contextRef="#ctx0" brushRef="#br0" timeOffset="-49525.235">19069 10914 4 0 0,'-1'-7'78'0'0,"-17"-102"1515"0"0,13 88-1271 0 0,0 1 0 0 0,1-1-1 0 0,1 0 1 0 0,1 0 0 0 0,1-1-1 0 0,1 1 1 0 0,1 0 0 0 0,0 0 0 0 0,2 0-1 0 0,1 0 1 0 0,0 0 0 0 0,7-17-322 0 0,-10 36 29 0 0,11-33-35 0 0,2 1-1 0 0,1 1 1 0 0,2 0 0 0 0,1 1 0 0 0,2 1-1 0 0,1 0 1 0 0,1 2 0 0 0,2 0 0 0 0,10-8 6 0 0,19-5-87 0 0,1 1 0 0 0,2 3 1 0 0,2 3-1 0 0,1 2 1 0 0,1 3-1 0 0,2 3 1 0 0,1 2-1 0 0,1 3 1 0 0,1 2-1 0 0,0 4 1 0 0,1 2-1 0 0,1 4 1 0 0,0 2-1 0 0,1 3 1 0 0,-1 3-1 0 0,5 4 87 0 0,31-1-257 0 0,0 5-1 0 0,0 5 1 0 0,0 4-1 0 0,-2 4 0 0 0,0 5 1 0 0,-2 4-1 0 0,0 5 1 0 0,-3 3-1 0 0,0 5 258 0 0,-16 2-24 0 0,-2 3 0 0 0,-2 3 0 0 0,-2 4-1 0 0,-3 2 1 0 0,-2 4 0 0 0,-3 3 0 0 0,-2 2 0 0 0,46 63 24 0 0,-79-91 129 0 0,-2 1 1 0 0,-2 2-1 0 0,-1 1 1 0 0,-2 0-1 0 0,-2 2 1 0 0,-2 1-1 0 0,-1 0 1 0 0,-3 2-1 0 0,-1 0 1 0 0,-2 0-1 0 0,-3 1 1 0 0,-1 1-1 0 0,-2 0 1 0 0,-3 0-1 0 0,-1 0 1 0 0,-3 0-1 0 0,-2 4-129 0 0,0-20-72 0 0,-2 0-1 0 0,-1-1 0 0 0,-2 0 0 0 0,-1 0 1 0 0,-1 0-1 0 0,-1-1 0 0 0,-2 0 0 0 0,-1-1 1 0 0,-1 0-1 0 0,-1-1 0 0 0,-2-1 0 0 0,0 0 1 0 0,-2-2-1 0 0,-1 0 0 0 0,0-1 1 0 0,-2-1-1 0 0,-1 0 0 0 0,-1-2 0 0 0,0-1 1 0 0,-3 0 72 0 0,-270 124-1583 0 0,265-132 806 0 0</inkml:trace>
  <inkml:trace contextRef="#ctx0" brushRef="#br0" timeOffset="-49275.114">21287 12143 36 0 0,'-142'9'1006'0'0,"1"-6"0"0"0,0-6 0 0 0,0-6 0 0 0,0-6 0 0 0,1-6-1 0 0,-56-20-1005 0 0,-237-83-463 0 0,373 107 240 0 0,0-3 0 0 0,1-3 0 0 0,1-2 0 0 0,1-2 0 0 0,1-3 0 0 0,2-2 0 0 0,1-3 0 0 0,2-2 0 0 0,1-2 0 0 0,3-2 0 0 0,1-2 0 0 0,2-3 0 0 0,-18-24 223 0 0,37 31-1177 0 0</inkml:trace>
  <inkml:trace contextRef="#ctx0" brushRef="#br0" timeOffset="-39279.169">18363 11066 92 0 0,'0'0'305'0'0,"0"0"854"0"0,0 0 533 0 0,-6 1-146 0 0,-21 0-884 0 0,0-1 0 0 0,0-2 0 0 0,1 0 0 0 0,-1-1 0 0 0,1-2 0 0 0,-1-1 0 0 0,2-1 0 0 0,-8-4-662 0 0,12 5 51 0 0,2-1 0 0 0,-1-1 1 0 0,1-1-1 0 0,0-1 0 0 0,0 0 0 0 0,2-2 1 0 0,-1 0-1 0 0,1-1 0 0 0,1 0 1 0 0,0-2-1 0 0,1 1 0 0 0,1-2 0 0 0,0 0 1 0 0,1-1-1 0 0,1 0 0 0 0,1-1 1 0 0,0 0-1 0 0,1-1 0 0 0,1 0 0 0 0,1-1 1 0 0,1 0-1 0 0,0 0 0 0 0,2-1 0 0 0,0 1 1 0 0,1-1-1 0 0,0-17-51 0 0,3 9-14 0 0,1-1-1 0 0,2 1 1 0 0,1-1 0 0 0,1 1 0 0 0,2 0-1 0 0,1 0 1 0 0,1 1 0 0 0,1 0 0 0 0,13-27 14 0 0,-16 43-82 0 0,1-1 0 0 0,0 1 0 0 0,0 1 0 0 0,1-1 0 0 0,0 1 0 0 0,1 1 0 0 0,1 0 1 0 0,0 0-1 0 0,0 1 0 0 0,0 0 0 0 0,1 0 0 0 0,1 1 0 0 0,-1 1 0 0 0,1 0 1 0 0,1 1-1 0 0,-1 0 0 0 0,1 1 0 0 0,0 0 0 0 0,0 1 0 0 0,0 0 0 0 0,1 1 1 0 0,4 0 81 0 0,3 1 11 0 0,-1 1 0 0 0,1 1 1 0 0,-1 0-1 0 0,1 2 0 0 0,-1 0 1 0 0,1 1-1 0 0,-1 1 1 0 0,0 1-1 0 0,0 1 0 0 0,-1 1 1 0 0,0 0-1 0 0,0 2 1 0 0,-1 0-1 0 0,0 1 0 0 0,0 1 1 0 0,-1 0-1 0 0,0 2 0 0 0,-1 0 1 0 0,-1 0-1 0 0,0 2 1 0 0,-1-1-1 0 0,-1 2 0 0 0,0 0 1 0 0,-1 1-1 0 0,0 0 1 0 0,5 12-12 0 0,5 13 61 0 0,-2 1 0 0 0,-2 1 0 0 0,-2 0 0 0 0,-1 1 0 0 0,-3 0 0 0 0,-2 2 0 0 0,-1-1 0 0 0,-3 1 0 0 0,-2 0 0 0 0,-2 0 0 0 0,-1 0 0 0 0,-4 4-61 0 0,3-41 73 0 0,-2 1 0 0 0,0-1 0 0 0,0 0 0 0 0,-1 1 1 0 0,0-1-1 0 0,-1 0 0 0 0,0-1 0 0 0,0 1 0 0 0,-1-1 1 0 0,-1 0-1 0 0,1 0 0 0 0,-1 0 0 0 0,-1-1 0 0 0,0 0 1 0 0,0 0-1 0 0,0 0 0 0 0,-1-1 0 0 0,0 0 0 0 0,-1-1 1 0 0,1 0-1 0 0,-1 0 0 0 0,0-1 0 0 0,-1 0 0 0 0,1-1 0 0 0,-1 0 1 0 0,0 0-1 0 0,0-1 0 0 0,0 0 0 0 0,-1-1 0 0 0,1 0 1 0 0,-1-1-1 0 0,-2 0-73 0 0,-113 2 726 0 0,48-25-3720 0 0,59 12-1709 0 0</inkml:trace>
  <inkml:trace contextRef="#ctx0" brushRef="#br0" timeOffset="-37154.393">7171 12430 1344 0 0,'0'0'300'0'0,"0"0"-300"0"0,0 0-84 0 0,0 0-1388 0 0</inkml:trace>
  <inkml:trace contextRef="#ctx0" brushRef="#br0" timeOffset="-33553.567">8226 12387 6309 0 0,'0'0'2048'0'0,"0"0"-657"0"0,0 0-372 0 0,0 0 91 0 0,0 0 86 0 0,0 0 84 0 0,-5 0-212 0 0,-237-18 99 0 0,242 18-1221 0 0,-13-6-1848 0 0,9-3-4665 0 0,9-3-1302 0 0</inkml:trace>
  <inkml:trace contextRef="#ctx0" brushRef="#br0" timeOffset="-33319.216">8198 12264 12269 0 0,'0'0'1596'0'0,"0"0"-1508"0"0,0 0 164 0 0,0 0 976 0 0,-51-11-320 0 0,29 9-571 0 0,0 0-337 0 0,-3 1-4 0 0,1-1-8 0 0,2 2 4 0 0,4 0-68 0 0,4-2-213 0 0,2 0-655 0 0,7 0-320 0 0,2-1-856 0 0,3 0-2420 0 0,12-5-2881 0 0</inkml:trace>
  <inkml:trace contextRef="#ctx0" brushRef="#br0" timeOffset="-31151.247">10387 4556 11969 0 0,'0'0'264'0'0,"-3"6"-483"0"0,-3 8 191 0 0,-1 1-1 0 0,0-1 1 0 0,-1-1 0 0 0,-1 1 0 0 0,0-2-1 0 0,-1 1 1 0 0,0-1 0 0 0,-1-1 0 0 0,-1 0 0 0 0,1 0-1 0 0,-2-1 1 0 0,1-1 0 0 0,-2 0 0 0 0,1 0-1 0 0,-13 5 29 0 0,-35 8 104 0 0,-1-3-1 0 0,0-2 0 0 0,-2-3 0 0 0,0-3 0 0 0,0-2 1 0 0,-1-3-1 0 0,0-4 0 0 0,0-2 0 0 0,-60-8-103 0 0,61 7-30 0 0,-142-4 177 0 0,0-8 0 0 0,1-9 0 0 0,1-10 0 0 0,1-8 0 0 0,3-9 0 0 0,-32-19-147 0 0,186 52 86 0 0,1-2 1 0 0,1-2-1 0 0,1-2 1 0 0,1-2 0 0 0,1-1-1 0 0,1-3 1 0 0,-25-22-87 0 0,47 35 68 0 0,1-2 1 0 0,0 0-1 0 0,1 0 0 0 0,1-2 0 0 0,1 0 1 0 0,1 0-1 0 0,0-2 0 0 0,1 1 1 0 0,2-2-1 0 0,0 1 0 0 0,1-1 1 0 0,1-1-1 0 0,2 1 0 0 0,0-2 1 0 0,1 1-1 0 0,-1-14-68 0 0,4 1-60 0 0,1 0 0 0 0,1 0 0 0 0,2 0-1 0 0,2 1 1 0 0,1-1 0 0 0,2 1 0 0 0,2 0 0 0 0,0 0-1 0 0,3 1 1 0 0,1 1 0 0 0,1 0 0 0 0,2 1 0 0 0,1 0 0 0 0,1 1-1 0 0,2 1 1 0 0,1 1 0 0 0,1 1 0 0 0,2 1 0 0 0,1 1 0 0 0,0 1-1 0 0,2 1 1 0 0,1 1 0 0 0,1 2 0 0 0,7-3 60 0 0,51-19-210 0 0,0 3 1 0 0,3 5-1 0 0,1 3 1 0 0,1 5-1 0 0,2 3 0 0 0,0 5 1 0 0,1 3-1 0 0,1 5 1 0 0,16 3 209 0 0,38 5-51 0 0,0 5 1 0 0,0 7-1 0 0,-1 7 1 0 0,0 6 0 0 0,-2 7-1 0 0,-1 6 1 0 0,-1 6-1 0 0,63 31 51 0 0,-151-55 110 0 0,-1 1 0 0 0,-1 4 0 0 0,0 1 0 0 0,-2 3 0 0 0,-1 3 0 0 0,-1 1-1 0 0,-2 3 1 0 0,-1 2 0 0 0,-2 1 0 0 0,-1 3 0 0 0,-2 2 0 0 0,-2 2 0 0 0,-2 1 0 0 0,-2 2-1 0 0,-1 2 1 0 0,-3 1 0 0 0,-2 1 0 0 0,-3 2 0 0 0,11 27-110 0 0,-33-63 42 0 0,0-1 1 0 0,0 1 0 0 0,-2 0-1 0 0,0 0 1 0 0,-1 1-1 0 0,0-1 1 0 0,-1 1 0 0 0,-1-1-1 0 0,-1 1 1 0 0,-1 0-1 0 0,0-1 1 0 0,-1 1-1 0 0,0-1 1 0 0,-2 0 0 0 0,0 1-1 0 0,0-1 1 0 0,-2-1-1 0 0,0 1 1 0 0,-1-1 0 0 0,0 0-1 0 0,-1 0 1 0 0,-1-1-1 0 0,0 0 1 0 0,-1-1 0 0 0,-1 0-1 0 0,0-1 1 0 0,0 0-1 0 0,-1 0 1 0 0,-1-1-1 0 0,0-1 1 0 0,-8 5-43 0 0,-27 7 105 0 0,0-2 0 0 0,-2-3-1 0 0,0-1 1 0 0,-1-3 0 0 0,0-2-1 0 0,0-2 1 0 0,-1-3 0 0 0,-1-1 0 0 0,1-4-1 0 0,-31-2-104 0 0,-3 1-3688 0 0,60-2-1602 0 0</inkml:trace>
  <inkml:trace contextRef="#ctx0" brushRef="#br0" timeOffset="-32678.657">8721 12536 1016 0 0,'0'0'10022'0'0,"0"0"-7781"0"0,0 0-1985 0 0,0 0 281 0 0,0 0-265 0 0,0 0-196 0 0,-5 1-36 0 0,-16 5 119 0 0,41-19-699 0 0,107 25 159 0 0,-123-11 460 0 0,-1-1 1 0 0,0 1-1 0 0,1 0 0 0 0,-1 1 0 0 0,0-1 0 0 0,0 0 1 0 0,0 1-1 0 0,0 0 0 0 0,0-1 0 0 0,0 1 0 0 0,-1 0 1 0 0,1 1-1 0 0,-1-1 0 0 0,1 0 0 0 0,-1 1 0 0 0,0-1 1 0 0,0 1-1 0 0,0 0 0 0 0,0 0 0 0 0,0 0 0 0 0,-1 0 1 0 0,1 0-1 0 0,-1 0 0 0 0,0 0 0 0 0,0 0 0 0 0,0 1 1 0 0,0-1-1 0 0,-1 0 0 0 0,1 1 0 0 0,-1-1 0 0 0,0 0 1 0 0,0 1-1 0 0,0-1 0 0 0,0 1 0 0 0,-1-1 1 0 0,0 2-80 0 0,-2 2 49 0 0,0-1 0 0 0,-1 1 0 0 0,0-1 0 0 0,0 0 0 0 0,0 0 0 0 0,-1-1 1 0 0,0 1-1 0 0,0-1 0 0 0,-1 0 0 0 0,1 0 0 0 0,-1-1 0 0 0,0 0 1 0 0,0 0-1 0 0,-1 0 0 0 0,-5 2-49 0 0,-12 3-3400 0 0,1-8-3312 0 0,13-5-463 0 0</inkml:trace>
  <inkml:trace contextRef="#ctx0" brushRef="#br0" timeOffset="-32480.326">8980 12545 9501 0 0,'0'0'5867'0'0,"0"0"-4591"0"0,0 0-1090 0 0,0 0 349 0 0,-4 7 8 0 0,0-2-524 0 0,0-1 1 0 0,0 1-1 0 0,0 0 1 0 0,1 0-1 0 0,0 0 1 0 0,0 1-1 0 0,0-1 1 0 0,0 1 0 0 0,1-1-1 0 0,0 1 1 0 0,0 0-1 0 0,1 0 1 0 0,0 0-1 0 0,0 0 1 0 0,0 0-1 0 0,0 1 1 0 0,1-1-1 0 0,0 0 1 0 0,1 0 0 0 0,-1 0-1 0 0,1 0 1 0 0,0 0-1 0 0,1 0 1 0 0,0 0-1 0 0,0 0 1 0 0,0 0-1 0 0,0-1 1 0 0,1 1-1 0 0,0-1 1 0 0,0 1 0 0 0,0-1-1 0 0,2 1-19 0 0,84 32-1084 0 0,-56-33-2035 0 0,-1-5-3337 0 0,-8-5-1418 0 0</inkml:trace>
  <inkml:trace contextRef="#ctx0" brushRef="#br0" timeOffset="-33147.359">8717 12035 12017 0 0,'0'0'754'0'0,"3"5"150"0"0,1 4-642 0 0,-1 0 1 0 0,0 1 0 0 0,-1-1-1 0 0,0 1 1 0 0,0-1 0 0 0,-1 1-1 0 0,-1-1 1 0 0,1 1 0 0 0,-2 0-1 0 0,1-1 1 0 0,-1 1 0 0 0,-1 0-1 0 0,1-1 1 0 0,-2 1 0 0 0,1-1-263 0 0,-8 88-544 0 0,15-76-1671 0 0,5-10-2830 0 0,4-7-1142 0 0</inkml:trace>
  <inkml:trace contextRef="#ctx0" brushRef="#br0" timeOffset="-32991.13">8963 12376 12337 0 0,'0'0'960'0'0,"0"0"-732"0"0,0 0 1004 0 0,-53 6 164 0 0,28-5-831 0 0,-3 0-413 0 0,-7 0-140 0 0,2-1-12 0 0,0 1-4 0 0,0 0-48 0 0,6-1-108 0 0,-5 1-561 0 0,3-1-587 0 0,1 0-972 0 0,8 0-3224 0 0,-1-3-1349 0 0</inkml:trace>
  <inkml:trace contextRef="#ctx0" brushRef="#br0" timeOffset="10904.209">1825 7564 940 0 0,'0'0'846'0'0,"0"0"1205"0"0,0 0 432 0 0,0 0-1066 0 0,0 0-561 0 0,0 0-87 0 0,0 0 105 0 0,0 0-167 0 0,0 0-236 0 0,25 13 1280 0 0,40-34 1004 0 0,-52 12-2697 0 0,0-1 0 0 0,-1-1 0 0 0,0 0 0 0 0,-1 0 0 0 0,0-1 1 0 0,-1 0-1 0 0,0-1 0 0 0,-1 0 0 0 0,5-11-58 0 0,-8 11-15 0 0,0 0-1 0 0,-2 0 1 0 0,0-1 0 0 0,0 1 0 0 0,-1-1 0 0 0,-1 0-1 0 0,0 0 1 0 0,-1 0 0 0 0,0 0 0 0 0,-1 0-1 0 0,-1 0 1 0 0,0 0 0 0 0,-1 0 0 0 0,-1 0 0 0 0,0 0-1 0 0,0 1 1 0 0,-4-8 15 0 0,7 20-11 0 0,0 1-1 0 0,0-1 1 0 0,0 0-1 0 0,0 0 1 0 0,0 1 0 0 0,0-1-1 0 0,0 0 1 0 0,0 0-1 0 0,0 1 1 0 0,-1-1-1 0 0,1 0 1 0 0,0 0-1 0 0,0 1 1 0 0,-1-1 0 0 0,1 0-1 0 0,0 1 1 0 0,-1-1-1 0 0,1 0 1 0 0,-1 1-1 0 0,1-1 1 0 0,-1 1-1 0 0,1-1 1 0 0,-1 1 0 0 0,0-1-1 0 0,1 1 1 0 0,-1-1-1 0 0,1 1 1 0 0,-1-1-1 0 0,0 1 1 0 0,1 0 0 0 0,-1-1-1 0 0,0 1 1 0 0,0 0-1 0 0,1 0 1 0 0,-1 0-1 0 0,0 0 1 0 0,0-1-1 0 0,1 1 1 0 0,-1 0 0 0 0,0 0-1 0 0,0 0 1 0 0,1 0-1 0 0,-1 1 1 0 0,0-1-1 0 0,0 0 1 0 0,1 0-1 0 0,-1 0 1 0 0,0 1 0 0 0,0-1-1 0 0,1 0 1 0 0,-1 1-1 0 0,0-1 1 0 0,1 0-1 0 0,-1 1 1 0 0,0-1 0 0 0,1 1-1 0 0,-1-1 1 0 0,1 1-1 0 0,-1-1 1 0 0,1 1-1 0 0,-1 0 1 0 0,1-1-1 0 0,-1 1 1 0 0,1 0 0 0 0,0-1-1 0 0,-1 1 1 0 0,1 0-1 0 0,0-1 1 0 0,0 2 11 0 0,-26 50 13 0 0,19-38 58 0 0,2 1 0 0 0,-1 0 0 0 0,2 0 0 0 0,0 0 0 0 0,1 0 0 0 0,0 0 0 0 0,1 1 0 0 0,1 0 0 0 0,0-1 0 0 0,1 1 0 0 0,1 0 0 0 0,1-1 0 0 0,0 1 0 0 0,1-1 0 0 0,0 0 0 0 0,1 1 0 0 0,1-2-1 0 0,1 1 1 0 0,0 0 0 0 0,1-1 0 0 0,0 0 0 0 0,1-1 0 0 0,0 0 0 0 0,2 0 0 0 0,2 3-71 0 0,-11-15 14 0 0,0 0 0 0 0,1 0 0 0 0,-1 0 0 0 0,0 0 0 0 0,1 0 0 0 0,-1 0-1 0 0,1 0 1 0 0,-1 0 0 0 0,1 0 0 0 0,0-1 0 0 0,-1 1 0 0 0,1-1 0 0 0,-1 1 0 0 0,1-1 0 0 0,0 1-1 0 0,0-1 1 0 0,-1 0 0 0 0,1 0 0 0 0,0 0 0 0 0,0 0 0 0 0,-1 0 0 0 0,1-1 0 0 0,0 1 0 0 0,-1 0-1 0 0,1-1 1 0 0,0 1 0 0 0,-1-1 0 0 0,1 1 0 0 0,-1-1 0 0 0,1 0 0 0 0,0 0 0 0 0,-1 0 0 0 0,0 0-1 0 0,1 0 1 0 0,-1 0 0 0 0,0 0 0 0 0,1 0 0 0 0,-1-1 0 0 0,0 1 0 0 0,0 0 0 0 0,0-1 0 0 0,0 1-1 0 0,0-1 1 0 0,-1 1 0 0 0,1-1 0 0 0,0 0 0 0 0,-1 1 0 0 0,1-1 0 0 0,-1 0 0 0 0,1 1 0 0 0,-1-1-1 0 0,0 0 1 0 0,0 1 0 0 0,0-1 0 0 0,0 0 0 0 0,0 0 0 0 0,0 1 0 0 0,0-1 0 0 0,0 0 0 0 0,-1 1-1 0 0,0-3-13 0 0,15-37-1207 0 0,-12 40 1222 0 0,1 1 0 0 0,-1-1 1 0 0,0 1-1 0 0,1 0 0 0 0,-1 0 1 0 0,0 0-1 0 0,1 0 0 0 0,-1 0 1 0 0,0 1-1 0 0,1-1 0 0 0,-1 1 1 0 0,0-1-1 0 0,0 1 0 0 0,1 0 1 0 0,-1 0-1 0 0,0 0 1 0 0,0 0-1 0 0,0 0 0 0 0,0 1 1 0 0,0-1-1 0 0,0 0 0 0 0,-1 1 1 0 0,1 0-1 0 0,0-1 0 0 0,-1 1 1 0 0,1 0-1 0 0,-1 0 0 0 0,0 0 1 0 0,1 0-1 0 0,-1 0 0 0 0,0 0 1 0 0,0 0-1 0 0,0 0 1 0 0,-1 1-1 0 0,1-1 0 0 0,0 0 1 0 0,-1 1-16 0 0,10 27 179 0 0,0 0-10 0 0,-1-37 1406 0 0,-9 5-1594 0 0,1 0 1 0 0,-1 1-1 0 0,0-1 0 0 0,1 1 0 0 0,-1-1 1 0 0,1 0-1 0 0,0 1 0 0 0,0-1 0 0 0,-1 1 1 0 0,1-1-1 0 0,0 1 0 0 0,0 0 0 0 0,0-1 1 0 0,0 1-1 0 0,1 0 0 0 0,-1 0 0 0 0,0 0 1 0 0,0 0-1 0 0,1 0 0 0 0,-1 0 0 0 0,1 0 1 0 0,-1 0-1 0 0,1 0 0 0 0,-1 1 0 0 0,1-1 1 0 0,-1 0-1 0 0,1 1 0 0 0,0 0 0 0 0,-1-1 1 0 0,1 1-1 0 0,-1 0 0 0 0,1 0 0 0 0,0 0 1 0 0,0 0-1 0 0,-1 0 0 0 0,1 0 0 0 0,0 0 1 0 0,-1 1-1 0 0,1-1 0 0 0,-1 0 0 0 0,1 1 1 0 0,0 0-1 0 0,-1-1 0 0 0,1 1 0 0 0,-1 0 1 0 0,1 0-1 0 0,-1 0 0 0 0,0 0 0 0 0,1 0 1 0 0,-1 0-1 0 0,0 0 0 0 0,0 0 0 0 0,0 1 1 0 0,0-1-1 0 0,0 0 0 0 0,0 1 0 0 0,0-1 1 0 0,0 1-1 0 0,0-1 0 0 0,-1 1 0 0 0,1-1 1 0 0,0 1-1 0 0,-1-1 0 0 0,1 2 19 0 0,9 21 281 0 0,-8-27 705 0 0,-1-13-1340 0 0,0 14 351 0 0,-1 0 1 0 0,1 0-1 0 0,0 1 1 0 0,1-1-1 0 0,-1 0 1 0 0,0 0-1 0 0,0 1 1 0 0,1-1-1 0 0,-1 1 0 0 0,1-1 1 0 0,-1 1-1 0 0,1 0 1 0 0,0 0-1 0 0,-1-1 1 0 0,1 1-1 0 0,0 0 1 0 0,0 0-1 0 0,0 1 1 0 0,0-1-1 0 0,0 0 1 0 0,0 1-1 0 0,0-1 1 0 0,0 1-1 0 0,0 0 1 0 0,0-1-1 0 0,0 1 0 0 0,0 0 1 0 0,0 0-1 0 0,1 1 1 0 0,-1-1-1 0 0,0 0 1 0 0,0 1-1 0 0,0-1 1 0 0,0 1-1 0 0,0 0 1 0 0,0-1-1 0 0,0 1 1 0 0,-1 0-1 0 0,1 0 1 0 0,0 0-1 0 0,0 1 1 0 0,-1-1-1 0 0,1 0 0 0 0,0 1 1 0 0,-1-1-1 0 0,0 1 1 0 0,1-1-1 0 0,-1 1 1 0 0,0 0-1 0 0,0-1 1 0 0,0 1-1 0 0,0 0 1 0 0,0 0-1 0 0,0 0 1 0 0,0 0-1 0 0,-1 0 1 0 0,1 0-1 0 0,-1 0 1 0 0,1 0-1 0 0,-1 0 0 0 0,0 0 1 0 0,0 0-1 0 0,0 0 3 0 0,4 13-455 0 0,-13-28-8398 0 0,0-2-537 0 0</inkml:trace>
  <inkml:trace contextRef="#ctx0" brushRef="#br0" timeOffset="11138.552">2281 7377 15369 0 0,'0'0'2105'0'0,"0"0"-1313"0"0,0 0-508 0 0,0 0 220 0 0,0 0-184 0 0,0 0-320 0 0,0 0-64 0 0,0 0-920 0 0,0 0-1053 0 0,0 0-2515 0 0,0 0-4229 0 0</inkml:trace>
  <inkml:trace contextRef="#ctx0" brushRef="#br0" timeOffset="21872.858">4139 7907 11297 0 0,'0'0'4158'0'0,"0"0"-3275"0"0,2 7-793 0 0,9 44 478 0 0,-2 0 0 0 0,-2 0 0 0 0,-3 0 0 0 0,-2 1 0 0 0,-3 9-568 0 0,1-61 174 0 0,4-32 197 0 0,31-48-2100 0 0,-34 78 1752 0 0,0 0 0 0 0,0 1 0 0 0,0 0 0 0 0,0-1-1 0 0,1 1 1 0 0,-1 0 0 0 0,0 0 0 0 0,1-1-1 0 0,-1 1 1 0 0,0 0 0 0 0,1 0 0 0 0,-1 1 0 0 0,1-1-1 0 0,0 0 1 0 0,-1 0 0 0 0,1 1 0 0 0,0-1 0 0 0,-1 1-1 0 0,1-1 1 0 0,0 1 0 0 0,0 0 0 0 0,0 0-1 0 0,-1 0 1 0 0,1 0 0 0 0,0 0 0 0 0,0 0 0 0 0,-1 0-1 0 0,1 1 1 0 0,0-1 0 0 0,0 1 0 0 0,-1-1-1 0 0,1 1 1 0 0,0-1 0 0 0,-1 1 0 0 0,1 0 0 0 0,-1 0-1 0 0,1 0 1 0 0,-1 0 0 0 0,1 0 0 0 0,-1 0 0 0 0,0 0-1 0 0,1 1 1 0 0,-1-1 0 0 0,0 0 0 0 0,0 1-1 0 0,1 1-22 0 0,42 122 766 0 0,-37-113-822 0 0,-3-12-3315 0 0,-2-4-2203 0 0</inkml:trace>
  <inkml:trace contextRef="#ctx0" brushRef="#br0" timeOffset="23244.874">2600 8162 3284 0 0,'0'0'7177'0'0,"0"0"-5070"0"0,0 0-1409 0 0,0 0 17 0 0,0 0-161 0 0,0 0-133 0 0,0 0 245 0 0,-1 6 240 0 0,0 5-652 0 0,0-9-209 0 0,-1-1-1 0 0,1 1 1 0 0,0 0 0 0 0,0 0-1 0 0,0 0 1 0 0,0 0 0 0 0,0 0-1 0 0,0 0 1 0 0,1 0 0 0 0,-1 0-1 0 0,1 1 1 0 0,-1-1 0 0 0,1 0-1 0 0,0 0 1 0 0,0 0 0 0 0,0 1 0 0 0,0-1-1 0 0,0 0 1 0 0,0 0 0 0 0,1 0-1 0 0,-1 1 1 0 0,1-1 0 0 0,0 0-1 0 0,-1 0 1 0 0,1 0 0 0 0,0 0-1 0 0,0 0 1 0 0,0 0 0 0 0,1 0-1 0 0,-1-1 1 0 0,0 1 0 0 0,1 0-1 0 0,-1-1 1 0 0,1 1 0 0 0,-1-1-1 0 0,1 1 1 0 0,0-1 0 0 0,0 0-1 0 0,0 1 1 0 0,0-1 0 0 0,-1 0-1 0 0,2 0 1 0 0,-1-1 0 0 0,0 1-1 0 0,0 0 1 0 0,0-1 0 0 0,0 1-1 0 0,0-1 1 0 0,0 1 0 0 0,1-1-1 0 0,-1 0 1 0 0,0 0 0 0 0,0 0-1 0 0,1-1 1 0 0,-1 1 0 0 0,0 0-1 0 0,0-1 1 0 0,0 1 0 0 0,2-2-45 0 0,-6 2-9 0 0,0 0-1 0 0,0 0 1 0 0,1 0 0 0 0,-1 0 0 0 0,0-1-1 0 0,0 1 1 0 0,1-1 0 0 0,-1 1 0 0 0,0-1-1 0 0,1 0 1 0 0,-1 0 0 0 0,1 1 0 0 0,-1-1 0 0 0,1 0-1 0 0,-1 0 1 0 0,1-1 0 0 0,0 1 0 0 0,-1 0-1 0 0,1 0 1 0 0,0-1 0 0 0,0 1 0 0 0,0-1-1 0 0,0 1 1 0 0,0-1 0 0 0,0 1 0 0 0,0-1 0 0 0,1 1-1 0 0,-1-1 1 0 0,1 0 0 0 0,-1 1 0 0 0,1-1-1 0 0,-1 0 1 0 0,1 0 0 0 0,0 0 0 0 0,0 1-1 0 0,0-1 1 0 0,0 0 0 0 0,0 0 0 0 0,0 1-1 0 0,1-1 1 0 0,-1 0 0 0 0,0 0 0 0 0,1 1 0 0 0,0-1-1 0 0,-1 0 1 0 0,1 1 0 0 0,0-1 0 0 0,0 1-1 0 0,0-1 1 0 0,0 1 0 0 0,0-1 0 0 0,0 1-1 0 0,0 0 1 0 0,0-1 0 0 0,1 1 0 0 0,-1 0 0 0 0,0 0-1 0 0,1 0 1 0 0,-1 0 0 0 0,1 0 0 0 0,-1 0-1 0 0,1 0 1 0 0,0 1 0 0 0,-1-1 0 0 0,1 0 9 0 0,-45-1-1653 0 0,11 3-4304 0 0,1 0-3943 0 0</inkml:trace>
  <inkml:trace contextRef="#ctx0" brushRef="#br0" timeOffset="22607.157">1854 7861 5673 0 0,'0'0'5441'0'0,"0"0"-3895"0"0,0 0-1085 0 0,1 7 271 0 0,49 243 3666 0 0,-50-256-4603 0 0,1 0 0 0 0,0 1 0 0 0,0-1-1 0 0,0 1 1 0 0,1 0 0 0 0,0-1 0 0 0,0 1 0 0 0,0 0 0 0 0,1 0 0 0 0,0 0 0 0 0,0 0-1 0 0,0 1 1 0 0,0-1 0 0 0,1 1 0 0 0,-1 0 0 0 0,1 0 0 0 0,2-2 205 0 0,47 12 1524 0 0,-48-2-1457 0 0,0 0 0 0 0,0 0 0 0 0,-1 1 0 0 0,1 0-1 0 0,-1 0 1 0 0,0 0 0 0 0,-1 0 0 0 0,1 1 0 0 0,-1-1 0 0 0,0 1 0 0 0,-1 0-1 0 0,1 0 1 0 0,-1 0 0 0 0,0 0 0 0 0,-1 0 0 0 0,1 0 0 0 0,-1 1 0 0 0,-1-1 0 0 0,1 1-1 0 0,-1-1 1 0 0,0 0 0 0 0,0 1 0 0 0,-1-1 0 0 0,-1 6-67 0 0,2-11-19 0 0,0-1-1137 0 0,2-4-3514 0 0,2 0-1301 0 0</inkml:trace>
  <inkml:trace contextRef="#ctx0" brushRef="#br0" timeOffset="22982.491">2144 8064 8777 0 0,'0'0'3451'0'0,"0"0"-2735"0"0,0 0-567 0 0,0 0 428 0 0,0 0 313 0 0,0 0 39 0 0,6 3-44 0 0,10 5-629 0 0,0-2 0 0 0,0 0 0 0 0,0 0 0 0 0,1-2 0 0 0,0 0 0 0 0,0-1 0 0 0,0-1 0 0 0,0 0 0 0 0,1-1 0 0 0,14-2-256 0 0,-31 0-65 0 0,0 0-1 0 0,0 0 1 0 0,0 0-1 0 0,0 0 1 0 0,0 0-1 0 0,-1-1 1 0 0,1 1-1 0 0,-1 0 0 0 0,1-1 1 0 0,-1 1-1 0 0,1 0 1 0 0,-1-1-1 0 0,0 1 1 0 0,1 0-1 0 0,-1-1 0 0 0,0 1 1 0 0,0-1-1 0 0,0 1 1 0 0,0-1-1 0 0,0 1 1 0 0,0 0-1 0 0,-1-1 1 0 0,1 1-1 0 0,0 0 0 0 0,-1-1 1 0 0,1 1-1 0 0,-1 0 1 0 0,0-1-1 0 0,1 1 1 0 0,-1 0-1 0 0,0 0 1 0 0,0-1-1 0 0,1 1 0 0 0,-1 0 1 0 0,0 0-1 0 0,0 0 1 0 0,0 0-1 0 0,-1 0 1 0 0,1 1-1 0 0,0-1 1 0 0,0 0-1 0 0,0 0 0 0 0,-1 1 1 0 0,1-1-1 0 0,0 1 1 0 0,-1-1-1 0 0,1 1 1 0 0,0-1-1 0 0,-1 1 1 0 0,1 0-1 0 0,-1 0 66 0 0,-8-10 26 0 0,39 19 603 0 0,-26-8-582 0 0,-1-1 0 0 0,1 0 0 0 0,-1 1 0 0 0,1 0 0 0 0,0-1 0 0 0,-1 1 0 0 0,1 0-1 0 0,-1 0 1 0 0,1 1 0 0 0,-1-1 0 0 0,0 1 0 0 0,0-1 0 0 0,0 1 0 0 0,1-1 0 0 0,-1 1 0 0 0,-1 0 0 0 0,1 0 0 0 0,0 0 0 0 0,0 0-1 0 0,-1 0 1 0 0,1 1 0 0 0,-1-1 0 0 0,0 0 0 0 0,0 1 0 0 0,0-1 0 0 0,0 1 0 0 0,0-1 0 0 0,0 1 0 0 0,0 0 0 0 0,-1-1 0 0 0,0 1-1 0 0,1 0 1 0 0,-1-1 0 0 0,0 1 0 0 0,0 0 0 0 0,-1-1 0 0 0,1 1 0 0 0,0 0 0 0 0,-1-1 0 0 0,0 1 0 0 0,1 0 0 0 0,-1-1-1 0 0,0 1 1 0 0,-1-1 0 0 0,1 0 0 0 0,0 1 0 0 0,-1-1 0 0 0,1 0 0 0 0,-1 0 0 0 0,1 0 0 0 0,-1 0 0 0 0,0 0 0 0 0,0 0 0 0 0,0 0-1 0 0,0 0 1 0 0,0-1 0 0 0,-1 1 0 0 0,1-1 0 0 0,0 0 0 0 0,-2 1-47 0 0,-36 9-799 0 0,26-8-2072 0 0,1-1-3641 0 0,9-2-2259 0 0</inkml:trace>
  <inkml:trace contextRef="#ctx0" brushRef="#br0" timeOffset="26137.643">6368 7910 1316 0 0,'0'0'1167'0'0,"0"0"3233"0"0,0 0-1912 0 0,0 0-1099 0 0,0 0-69 0 0,0 0-1 0 0,0 0-114 0 0,0 0-230 0 0,-31-1 1306 0 0,-103-19-1925 0 0,130 7-7028 0 0,9 9 845 0 0</inkml:trace>
  <inkml:trace contextRef="#ctx0" brushRef="#br0" timeOffset="26371.993">6385 7808 7417 0 0,'0'0'2860'0'0,"0"0"-1236"0"0,0 0-728 0 0,0 0 60 0 0,0 0 448 0 0,-42-3-155 0 0,21 0-377 0 0,-3 0-388 0 0,0 0-324 0 0,-1 1-160 0 0,4-1 0 0 0,1 2-556 0 0,3 0-909 0 0,4-1-859 0 0,2 2-3252 0 0,3-6-2425 0 0</inkml:trace>
  <inkml:trace contextRef="#ctx0" brushRef="#br0" timeOffset="12921.242">5210 7813 1616 0 0,'0'0'4461'0'0,"0"0"-2685"0"0,0 0-1357 0 0,0 0 285 0 0,-7 0 481 0 0,-373-22 4390 0 0,126-2-4991 0 0,-505-4 1276 0 0,507 22-1699 0 0,-155-4 307 0 0,136-1-315 0 0,258 10-681 0 0,13 1 210 0 0,0-1 0 0 0,0 1 0 0 0,0 0-1 0 0,0-1 1 0 0,0 1 0 0 0,0-1-1 0 0,0 1 1 0 0,0 0 0 0 0,0-1 0 0 0,0 1-1 0 0,0 0 1 0 0,0-1 0 0 0,-1 1 0 0 0,1 0-1 0 0,0-1 1 0 0,0 1 0 0 0,0 0 0 0 0,-1-1-1 0 0,1 1 1 0 0,0 0 0 0 0,-1-1-1 0 0,1 1 1 0 0,0 0 0 0 0,0 0 0 0 0,-1-1-1 0 0,1 1 1 0 0,0 0 0 0 0,-1 0 318 0 0,14-6-9311 0 0</inkml:trace>
  <inkml:trace contextRef="#ctx0" brushRef="#br0" timeOffset="17172.542">3036 7391 860 0 0,'0'0'700'0'0,"0"0"-94"0"0,0 0 1058 0 0,0 0-429 0 0,0 0-247 0 0,0 0 67 0 0,0 0 53 0 0,0 0-162 0 0,0 3-119 0 0,0-2-733 0 0,-1 0 0 0 0,1-1 1 0 0,0 1-1 0 0,0 0 0 0 0,0-1 0 0 0,0 1 0 0 0,0-1 1 0 0,0 1-1 0 0,0 0 0 0 0,0-1 0 0 0,0 1 0 0 0,0-1 1 0 0,0 1-1 0 0,1 0 0 0 0,-1-1 0 0 0,0 1 0 0 0,0-1 1 0 0,0 1-1 0 0,1-1 0 0 0,-1 1 0 0 0,0 0 0 0 0,1-1 1 0 0,-1 1-1 0 0,1-1 0 0 0,-1 0 0 0 0,0 1 1 0 0,1-1-1 0 0,-1 1 0 0 0,1-1 0 0 0,-1 0 0 0 0,1 1 1 0 0,0-1-1 0 0,-1 0 0 0 0,1 1 0 0 0,-1-1 0 0 0,1 0 1 0 0,-1 0-1 0 0,1 0 0 0 0,0 0 0 0 0,-1 0 0 0 0,1 1 1 0 0,-1-1-1 0 0,1 0 0 0 0,0 0 0 0 0,-1 0 0 0 0,1-1 1 0 0,0 1-1 0 0,-1 0 0 0 0,1 0 0 0 0,-1 0 0 0 0,1 0 1 0 0,0 0-1 0 0,-1-1 0 0 0,1 1 0 0 0,-1 0 1 0 0,1-1-1 0 0,-1 1 0 0 0,1 0 0 0 0,-1-1 0 0 0,1 1 1 0 0,-1-1-1 0 0,1 1 0 0 0,-1 0 0 0 0,0-1 0 0 0,1 0-94 0 0,19-14 269 0 0,-15 9-271 0 0,0 0-1 0 0,-1-1 0 0 0,1 1 0 0 0,-2-1 0 0 0,1 0 0 0 0,0 0 0 0 0,-1-1 1 0 0,-1 1-1 0 0,1-1 0 0 0,-1 0 0 0 0,0 1 0 0 0,-1-1 0 0 0,0 0 0 0 0,0 0 0 0 0,-1 0 1 0 0,0 0-1 0 0,0 0 0 0 0,-1 0 0 0 0,0 0 0 0 0,0 1 0 0 0,-1-1 0 0 0,0 0 0 0 0,0 1 1 0 0,-1-1-1 0 0,0 1 0 0 0,0 0 0 0 0,-1-1 0 0 0,0 2 0 0 0,-2-4 3 0 0,4 10-22 0 0,0 0 1 0 0,-1 0-1 0 0,1 1 0 0 0,0-1 0 0 0,0 1 0 0 0,0-1 1 0 0,0 1-1 0 0,0-1 0 0 0,0 1 0 0 0,0 0 1 0 0,0 0-1 0 0,0 0 0 0 0,0 0 0 0 0,0 1 0 0 0,0-1 1 0 0,1 0-1 0 0,-1 1 0 0 0,1-1 0 0 0,-1 1 0 0 0,1-1 1 0 0,-1 1-1 0 0,1 0 0 0 0,0 0 0 0 0,0 0 1 0 0,0-1-1 0 0,0 1 0 0 0,0 0 0 0 0,0 0 0 0 0,0 1 1 0 0,1-1-1 0 0,-1 0 0 0 0,1 0 0 0 0,0 0 0 0 0,-1 0 1 0 0,1 0-1 0 0,0 1 0 0 0,0-1 0 0 0,0 0 1 0 0,1 0-1 0 0,-1 2 22 0 0,-3 8 67 0 0,-1 0 0 0 0,2 1 0 0 0,0-1 0 0 0,0 1 0 0 0,1 0 0 0 0,1-1 0 0 0,0 1 0 0 0,1 0 1 0 0,0 0-1 0 0,1-1 0 0 0,0 1 0 0 0,1-1 0 0 0,0 0 0 0 0,1 1 0 0 0,1-2 0 0 0,0 1 0 0 0,0 0 0 0 0,1-1 1 0 0,5 6-68 0 0,-9-17-9 0 0,1 0 1 0 0,-1-1 0 0 0,1 1 0 0 0,-1-1-1 0 0,0 1 1 0 0,1-1 0 0 0,-1 0 0 0 0,0 0 0 0 0,1 0-1 0 0,-1 0 1 0 0,0-1 0 0 0,0 1 0 0 0,0-1-1 0 0,0 1 1 0 0,0-1 0 0 0,0 1 0 0 0,-1-1-1 0 0,1 0 1 0 0,0 0 0 0 0,-1 0 0 0 0,0 0 0 0 0,1 0-1 0 0,-1 0 1 0 0,0-1 0 0 0,0 1 0 0 0,0 0-1 0 0,0-1 1 0 0,-1 1 0 0 0,1 0 0 0 0,0-1 0 0 0,-1 1-1 0 0,0-1 1 0 0,0 1 0 0 0,0-1 0 0 0,0 1-1 0 0,0-1 1 0 0,0 1 0 0 0,0-1 0 0 0,-1 1 0 0 0,1-1-1 0 0,-1 1 1 0 0,-1-2 8 0 0,5-12-681 0 0,-2 15 684 0 0,-1-1 0 0 0,0 1 0 0 0,0 0 0 0 0,1 0 1 0 0,-1 0-1 0 0,1 0 0 0 0,-1 0 0 0 0,1 0 0 0 0,-1 0 1 0 0,1 0-1 0 0,0 0 0 0 0,-1 0 0 0 0,1 0 0 0 0,0 0 1 0 0,0 0-1 0 0,0 1 0 0 0,0-1 0 0 0,0 0 0 0 0,0 0 0 0 0,0 1 1 0 0,0-1-1 0 0,0 1 0 0 0,0-1 0 0 0,0 1 0 0 0,0-1 1 0 0,0 1-1 0 0,0 0 0 0 0,0 0 0 0 0,1-1 0 0 0,-1 1 0 0 0,0 0 1 0 0,0 0-1 0 0,0 0 0 0 0,0 0 0 0 0,1 0 0 0 0,-1 0 1 0 0,0 1-1 0 0,0-1 0 0 0,0 0 0 0 0,0 1 0 0 0,1-1 0 0 0,-1 1 1 0 0,0-1-1 0 0,0 1 0 0 0,0-1 0 0 0,0 1 0 0 0,0 0 1 0 0,0-1-1 0 0,-1 1 0 0 0,1 0 0 0 0,0 0 0 0 0,0 0 0 0 0,0 0 1 0 0,-1 0-1 0 0,1 0 0 0 0,0 0-3 0 0,43 56 1661 0 0,-40-44-1667 0 0,-3-13 20 0 0,-1-1-1 0 0,0 1 1 0 0,1 0-1 0 0,-1-1 1 0 0,1 1-1 0 0,-1 0 1 0 0,0-1-1 0 0,1 1 1 0 0,-1 0 0 0 0,1 0-1 0 0,-1-1 1 0 0,1 1-1 0 0,-1 0 1 0 0,1 0-1 0 0,-1 0 1 0 0,1 0-1 0 0,-1-1 1 0 0,1 1 0 0 0,-1 0-1 0 0,1 0 1 0 0,-1 0-1 0 0,1 0 1 0 0,-1 0-1 0 0,1 0 1 0 0,-1 1-1 0 0,1-1 1 0 0,-1 0 0 0 0,1 0-1 0 0,-1 0 1 0 0,1 0-1 0 0,-1 1 1 0 0,1-1-1 0 0,-1 0 1 0 0,1 0 0 0 0,-1 1-1 0 0,1-1 1 0 0,-1 0-1 0 0,0 1 1 0 0,1-1-1 0 0,-1 1-13 0 0,0-3-11 0 0,0 1 0 0 0,0-1 0 0 0,-1 1 0 0 0,1-1 0 0 0,0 1 0 0 0,0-1 0 0 0,1 1 0 0 0,-1-1 0 0 0,0 1 0 0 0,0-1 0 0 0,1 1-1 0 0,-1-1 1 0 0,1 1 0 0 0,-1 0 0 0 0,1-1 0 0 0,0 1 0 0 0,0 0 0 0 0,-1-1 0 0 0,1 1 0 0 0,0 0 0 0 0,0 0 0 0 0,0 0 0 0 0,0 0 0 0 0,0 0 0 0 0,1 0-1 0 0,-1 0 1 0 0,0 0 0 0 0,0 0 0 0 0,1 0 0 0 0,-1 1 0 0 0,0-1 0 0 0,1 1 0 0 0,-1-1 0 0 0,1 1 0 0 0,-1-1 0 0 0,1 1 0 0 0,-1 0 0 0 0,1 0 0 0 0,-1-1 0 0 0,1 1-1 0 0,-1 0 1 0 0,1 0 0 0 0,-1 1 0 0 0,1-1 0 0 0,-1 0 0 0 0,1 0 0 0 0,-1 1 0 0 0,0-1 0 0 0,1 1 0 0 0,-1-1 0 0 0,1 1 0 0 0,-1 0 0 0 0,0 0 0 0 0,0-1-1 0 0,1 1 1 0 0,-1 0 0 0 0,0 0 0 0 0,0 0 0 0 0,0 0 0 0 0,0 0 0 0 0,0 1 0 0 0,0-1 0 0 0,0 1 11 0 0,37 75 1037 0 0,-36-73-2798 0 0,3-5-5324 0 0,-2-6 473 0 0</inkml:trace>
  <inkml:trace contextRef="#ctx0" brushRef="#br0" timeOffset="17391.242">3508 7263 4180 0 0,'0'0'6108'0'0,"0"0"-4163"0"0,0 0-1506 0 0,0 0-15 0 0,0 0 271 0 0,0 0 223 0 0,-6 8 88 0 0,0-2-746 0 0,-2 2-124 0 0,1 0 0 0 0,-1 1-1 0 0,2 0 1 0 0,-1 0 0 0 0,1 0-1 0 0,0 1 1 0 0,1 0 0 0 0,0 0-1 0 0,1 0 1 0 0,0 0 0 0 0,1 1-1 0 0,0 0 1 0 0,0 0 0 0 0,1 0-1 0 0,0 1-135 0 0,31 16-577 0 0,-2-21-5193 0 0,-18-5-308 0 0</inkml:trace>
  <inkml:trace contextRef="#ctx0" brushRef="#br0" timeOffset="17625.593">3569 7372 11625 0 0,'0'0'1185'0'0,"0"0"-649"0"0,0 0-135 0 0,0 0 11 0 0,0 0-144 0 0,0 0-141 0 0,6-2-176 0 0,-3 1 64 0 0,-1 1 1 0 0,1-1-1 0 0,-1 1 1 0 0,1-1-1 0 0,-1 1 1 0 0,1 0-1 0 0,-1 0 1 0 0,1 0-1 0 0,0 0 0 0 0,-1 1 1 0 0,1-1-1 0 0,-1 1 1 0 0,1-1-1 0 0,-1 1 1 0 0,1 0-1 0 0,-1 0 1 0 0,0 0-1 0 0,1 0 1 0 0,-1 1-1 0 0,0-1 1 0 0,0 1-1 0 0,0-1 1 0 0,0 1-1 0 0,0 0 1 0 0,0 0-1 0 0,0-1 1 0 0,-1 1-1 0 0,1 0 1 0 0,-1 1-1 0 0,1-1 1 0 0,-1 0-1 0 0,0 0 1 0 0,0 1-1 0 0,0-1 1 0 0,0 0-1 0 0,0 2-15 0 0,0-2-3 0 0,1 0 0 0 0,-1-1 0 0 0,0 1 0 0 0,0 0 0 0 0,0-1 1 0 0,0 1-1 0 0,0 0 0 0 0,-1 0 0 0 0,1 0 0 0 0,-1 0 0 0 0,1 0 0 0 0,-1 0 0 0 0,1 0 0 0 0,-1 0 0 0 0,0 0 0 0 0,0 0 1 0 0,0 0-1 0 0,0 0 0 0 0,-1 0 0 0 0,1 0 0 0 0,0 0 0 0 0,-1 0 0 0 0,0 0 0 0 0,1 0 0 0 0,-1 0 0 0 0,0 0 0 0 0,0-1 1 0 0,0 1-1 0 0,0 0 0 0 0,0 0 0 0 0,0-1 0 0 0,-1 1 0 0 0,1-1 0 0 0,0 1 0 0 0,-1-1 0 0 0,1 0 0 0 0,-1 1 0 0 0,0-1 0 0 0,1 0 1 0 0,-1 0-1 0 0,0 0 0 0 0,0 0 0 0 0,0-1 0 0 0,1 1 0 0 0,-1 0 0 0 0,0-1 0 0 0,0 1 0 0 0,0-1 0 0 0,-1 1 3 0 0,1-5-4948 0 0,2 0-1383 0 0</inkml:trace>
  <inkml:trace contextRef="#ctx0" brushRef="#br0" timeOffset="17828.976">3775 7370 7749 0 0,'0'0'2409'0'0,"0"0"-987"0"0,0 0-535 0 0,0 0-271 0 0,0 0 72 0 0,0 0 210 0 0,0 0 44 0 0,-7 6-174 0 0,5-5-697 0 0,-53 54 646 0 0,54-54-713 0 0,0 0-1 0 0,0 0 1 0 0,0 0-1 0 0,0 1 1 0 0,0-1-1 0 0,1 0 1 0 0,-1 1-1 0 0,0-1 1 0 0,1 1-1 0 0,-1-1 0 0 0,1 1 1 0 0,-1-1-1 0 0,1 1 1 0 0,0-1-1 0 0,-1 1 1 0 0,1 0-1 0 0,0-1 1 0 0,0 1-1 0 0,0-1 1 0 0,1 1-1 0 0,-1 0 1 0 0,0-1-1 0 0,0 1 1 0 0,1-1-1 0 0,-1 1 1 0 0,1-1-1 0 0,0 1 1 0 0,-1-1-1 0 0,1 1 0 0 0,0-1 1 0 0,0 0-1 0 0,0 1 1 0 0,0-1-1 0 0,0 0 1 0 0,0 0-1 0 0,0 0 1 0 0,0 0-1 0 0,0 0 1 0 0,1 0-1 0 0,-1 0 1 0 0,0 0-1 0 0,1 0 1 0 0,-1 0-1 0 0,0-1 1 0 0,1 1-1 0 0,-1-1 0 0 0,1 1 1 0 0,0-1-1 0 0,-1 0 1 0 0,2 1-4 0 0,29 6-2509 0 0,-10-8-3406 0 0,-6-1-550 0 0</inkml:trace>
  <inkml:trace contextRef="#ctx0" brushRef="#br0" timeOffset="18078.95">4020 7449 4712 0 0,'0'0'9105'0'0,"0"0"-8509"0"0,0 0-456 0 0,0 0 228 0 0,0 0 348 0 0,-41 2-124 0 0,24-2-163 0 0,0 0-133 0 0,-2 0-284 0 0,-1 0-12 0 0,2 0-68 0 0,0 0-625 0 0,4 0-499 0 0,2 0-572 0 0,3-3-1268 0 0,5 0-2817 0 0</inkml:trace>
  <inkml:trace contextRef="#ctx0" brushRef="#br0" timeOffset="18332.875">3964 7430 3740 0 0,'0'0'6026'0'0,"0"0"-4249"0"0,4 7-791 0 0,-1-3-766 0 0,0 0-1 0 0,0 1 1 0 0,0-1 0 0 0,-1 1 0 0 0,0-1-1 0 0,0 1 1 0 0,0 0 0 0 0,0 0-1 0 0,-1 0 1 0 0,0 0 0 0 0,0 0-1 0 0,0 0 1 0 0,-1 0 0 0 0,0 1-1 0 0,0-1 1 0 0,0 0 0 0 0,0 0-1 0 0,-1 0 1 0 0,0 0 0 0 0,0 0-1 0 0,0 0 1 0 0,-1 0 0 0 0,0 0-1 0 0,0 0 1 0 0,-1 3-220 0 0,-1-6-1680 0 0,5-10-5733 0 0,4-4-1019 0 0</inkml:trace>
  <inkml:trace contextRef="#ctx0" brushRef="#br0" timeOffset="18582.851">4119 7311 6673 0 0,'0'0'4997'0'0,"0"0"-3580"0"0,0 0-1189 0 0,3 7 216 0 0,4 10 122 0 0,-1 1 0 0 0,-1 0-1 0 0,-1 1 1 0 0,0-1-1 0 0,-1 1 1 0 0,-1 0 0 0 0,-1-1-1 0 0,-1 1 1 0 0,-1 19-566 0 0,1-24-118 0 0,27-45-3399 0 0,9-21 1513 0 0,-34 51 2081 0 0,0 0 0 0 0,-1 0 0 0 0,1 1 0 0 0,0-1 0 0 0,0 0-1 0 0,0 1 1 0 0,0 0 0 0 0,0-1 0 0 0,0 1 0 0 0,0 0 0 0 0,0 0 0 0 0,0 0 0 0 0,0 0 0 0 0,0 1 0 0 0,0-1 0 0 0,0 0 0 0 0,0 1 0 0 0,0 0 0 0 0,0-1 0 0 0,0 1 0 0 0,0 0 0 0 0,0 0 0 0 0,-1 0 0 0 0,1 0 0 0 0,0 0 0 0 0,-1 0 0 0 0,1 1 0 0 0,-1-1 0 0 0,1 0 0 0 0,-1 1 0 0 0,1 0-77 0 0,26 69 3042 0 0,-47-28-4106 0 0,18-51-4755 0 0,1 2-200 0 0</inkml:trace>
  <inkml:trace contextRef="#ctx0" brushRef="#br0" timeOffset="18848.448">4439 7338 5653 0 0,'0'0'7780'0'0,"0"0"-7084"0"0,0 0-212 0 0,33 44 308 0 0,-28-25 116 0 0,-1-1-231 0 0,-2 1-193 0 0,-2 0-148 0 0,-2 0-128 0 0,-6 0-108 0 0,-3 1-40 0 0,0-1 52 0 0,-5-2-36 0 0,-1-1-76 0 0,2-2-180 0 0,2-4-848 0 0,1-4-1157 0 0,0-6-4871 0 0</inkml:trace>
  <inkml:trace contextRef="#ctx0" brushRef="#br0" timeOffset="19237.53">4836 7566 3724 0 0,'0'0'9753'0'0,"0"0"-8673"0"0,0 0-904 0 0,0 0 580 0 0,-39-9 52 0 0,25 4-231 0 0,-6 1-229 0 0,1 1-220 0 0,1 0-128 0 0,-2 3-12 0 0,0-1-64 0 0,4 1-296 0 0,-1 0-433 0 0,4 0-455 0 0,2 1-720 0 0,6 2-824 0 0,1-1-1909 0 0</inkml:trace>
  <inkml:trace contextRef="#ctx0" brushRef="#br0" timeOffset="19972.254">5037 7561 4608 0 0,'0'0'3859'0'0,"0"0"-1930"0"0,0 0-1424 0 0,0 0-21 0 0,0 0 430 0 0,0 0 116 0 0,0 0-129 0 0,0 0-304 0 0,0 0-275 0 0,14 6 786 0 0,-8-8-1120 0 0,1-1 0 0 0,-1 1 0 0 0,0-2-1 0 0,0 1 1 0 0,-1 0 0 0 0,1-1 0 0 0,-1 0-1 0 0,0-1 1 0 0,0 1 0 0 0,0-1 0 0 0,0 0-1 0 0,-1 0 1 0 0,0 0 0 0 0,0-1 0 0 0,0 0-1 0 0,-1 1 1 0 0,0-1 0 0 0,0 0 0 0 0,0-1-1 0 0,-1 1 1 0 0,0 0 0 0 0,0-1 0 0 0,-1 0-1 0 0,1 1 1 0 0,-1-1 0 0 0,-1 0 12 0 0,1 0-59 0 0,0 0 0 0 0,-1 0 1 0 0,0 1-1 0 0,-1-1 0 0 0,1 0 1 0 0,-1 0-1 0 0,-1 0 0 0 0,1 1 0 0 0,-1-1 1 0 0,0 1-1 0 0,-1-1 0 0 0,1 1 1 0 0,-1 0-1 0 0,-1 0 0 0 0,1 0 1 0 0,-1 0-1 0 0,0 1 0 0 0,0 0 0 0 0,-1-1 1 0 0,0 1 58 0 0,3 6 33 0 0,-1 1 1 0 0,1-1 0 0 0,-1 1 0 0 0,1-1-1 0 0,-1 1 1 0 0,1 0 0 0 0,0 0 0 0 0,0 0-1 0 0,0 0 1 0 0,0 0 0 0 0,0 1-1 0 0,1-1 1 0 0,-1 0 0 0 0,1 1 0 0 0,-1 0-1 0 0,1-1 1 0 0,0 1 0 0 0,0 0 0 0 0,0-1-1 0 0,0 1 1 0 0,1 0 0 0 0,-1 0-1 0 0,1 0 1 0 0,-1 0 0 0 0,1 0 0 0 0,0 0-1 0 0,0 0-33 0 0,0-3 1 0 0,-4 21 225 0 0,0-1 0 0 0,1 0 0 0 0,1 1 0 0 0,1 0 1 0 0,1-1-1 0 0,1 1 0 0 0,0-1 0 0 0,2 1 0 0 0,1 5-226 0 0,-3-23 10 0 0,0-1 0 0 0,-1 1 0 0 0,1 0 0 0 0,0-1 0 0 0,0 1 0 0 0,0-1 0 0 0,1 0 0 0 0,-1 1 0 0 0,1-1 0 0 0,-1 0 0 0 0,1 0 0 0 0,0 0 0 0 0,0 0 0 0 0,0 0 0 0 0,0 0 0 0 0,0 0 0 0 0,0-1 0 0 0,0 1 0 0 0,0-1 0 0 0,1 0 0 0 0,-1 1-1 0 0,1-1 1 0 0,-1 0 0 0 0,1 0 0 0 0,-1-1 0 0 0,1 1 0 0 0,0 0 0 0 0,-1-1 0 0 0,1 0 0 0 0,0 0 0 0 0,-1 1 0 0 0,1-2 0 0 0,0 1 0 0 0,-1 0 0 0 0,1 0 0 0 0,0-1 0 0 0,-1 0 0 0 0,1 1 0 0 0,0-1 0 0 0,-1 0 0 0 0,1 0 0 0 0,-1 0 0 0 0,0-1 0 0 0,1 1 0 0 0,-1-1 0 0 0,0 1 0 0 0,0-1 0 0 0,0 0 0 0 0,0 0 0 0 0,0 1 0 0 0,0-1 0 0 0,0-1 0 0 0,-1 1 0 0 0,1 0 0 0 0,-1 0 0 0 0,0-1 0 0 0,1 1 0 0 0,-1-1 0 0 0,0 0-10 0 0,-1 1-16 0 0,0 0 1 0 0,0 0 0 0 0,0 0 0 0 0,0 0 0 0 0,1 1 0 0 0,-1-1-1 0 0,0 0 1 0 0,1 0 0 0 0,-1 0 0 0 0,1 0 0 0 0,0 0-1 0 0,0 1 1 0 0,0-1 0 0 0,0 0 0 0 0,0 1 0 0 0,0-1-1 0 0,0 1 1 0 0,0-1 0 0 0,1 1 0 0 0,-1-1 0 0 0,1 1 0 0 0,-1 0-1 0 0,1 0 1 0 0,-1 0 0 0 0,1 0 0 0 0,0 0 0 0 0,-1 0-1 0 0,1 0 1 0 0,0 0 0 0 0,0 1 0 0 0,0-1 0 0 0,0 1 0 0 0,-1-1-1 0 0,1 1 1 0 0,0 0 0 0 0,0 0 0 0 0,0 0 0 0 0,0 0-1 0 0,0 0 1 0 0,0 0 0 0 0,0 0 0 0 0,0 1 0 0 0,0-1-1 0 0,-1 1 1 0 0,1-1 0 0 0,0 1 0 0 0,0 0 0 0 0,0 0 0 0 0,-1 0-1 0 0,1 0 1 0 0,0 0 0 0 0,-1 0 0 0 0,1 0 0 0 0,-1 0-1 0 0,1 1 1 0 0,-1-1 0 0 0,0 0 0 0 0,0 1 0 0 0,1 1 15 0 0,23 68 1238 0 0,-1-138-2898 0 0,-21 66 1710 0 0,0 0 0 0 0,1 1 1 0 0,-1-1-1 0 0,0 1 0 0 0,0 0 1 0 0,1 0-1 0 0,-1 0 0 0 0,0 0 1 0 0,0 1-1 0 0,0-1 1 0 0,1 1-1 0 0,-1 0 0 0 0,0 0 1 0 0,0 0-1 0 0,0 1 0 0 0,0-1 1 0 0,0 0-1 0 0,-1 1 0 0 0,1 0 1 0 0,0 0-1 0 0,-1 0 0 0 0,1 0 1 0 0,-1 0-1 0 0,0 0 1 0 0,0 1-1 0 0,0-1 0 0 0,0 1 1 0 0,0 0-1 0 0,0-1 0 0 0,1 3-50 0 0,11 35 298 0 0,-14-21-2716 0 0,-2-22-5012 0 0,2-4-592 0 0</inkml:trace>
  <inkml:trace contextRef="#ctx0" brushRef="#br0" timeOffset="20222.537">5527 7494 4940 0 0,'0'0'7042'0'0,"0"0"-5113"0"0,0 0-1552 0 0,0 0-10 0 0,0 0-27 0 0,0 0-64 0 0,0 0 86 0 0,0 0-79 0 0,23 1-750 0 0,49 74 2004 0 0,-70-73-1517 0 0,-1 0-1 0 0,0-1 1 0 0,0 1 0 0 0,0 0 0 0 0,0 0 0 0 0,0 0-1 0 0,0 0 1 0 0,0 0 0 0 0,-1 0 0 0 0,1 0-1 0 0,-1 0 1 0 0,0 0 0 0 0,1 0 0 0 0,-1 0 0 0 0,0 0-1 0 0,0 0 1 0 0,0 1 0 0 0,-1-1 0 0 0,1 0 0 0 0,0 0-1 0 0,-1 0 1 0 0,1 0 0 0 0,-1 0 0 0 0,0 0 0 0 0,0 0-1 0 0,0 0 1 0 0,0-1 0 0 0,0 1 0 0 0,0 0 0 0 0,0 0-1 0 0,0-1 1 0 0,-1 1 0 0 0,1-1 0 0 0,-1 1 0 0 0,1-1-1 0 0,-1 1 1 0 0,0-1 0 0 0,1 0 0 0 0,-1 0 0 0 0,0 0-1 0 0,0 0 1 0 0,0 0 0 0 0,0 0 0 0 0,0-1-1 0 0,0 1 1 0 0,-1 0-20 0 0,-26 8-1757 0 0,9-9-6539 0 0,14-3 453 0 0</inkml:trace>
  <inkml:trace contextRef="#ctx0" brushRef="#br0" timeOffset="20706.857">5708 7522 1280 0 0,'0'0'6403'0'0,"0"0"-4319"0"0,0 0-1656 0 0,0 0 165 0 0,0 0 384 0 0,0 0-28 0 0,0 0-42 0 0,0 0-45 0 0,-7 2-157 0 0,3 0-629 0 0,0 0 0 0 0,1 0 0 0 0,-1 0 0 0 0,1 1-1 0 0,-1-1 1 0 0,1 1 0 0 0,0 0 0 0 0,0 0 0 0 0,0 0 0 0 0,1 0 0 0 0,-1 1 0 0 0,1-1-1 0 0,0 1 1 0 0,0-1 0 0 0,0 1 0 0 0,0 0 0 0 0,0 0 0 0 0,1 0 0 0 0,0 0 0 0 0,0 0-1 0 0,0 0 1 0 0,0 0 0 0 0,1 0 0 0 0,-1 0 0 0 0,1 0 0 0 0,0 1 0 0 0,0-1 0 0 0,1 0 0 0 0,-1 0-1 0 0,1 0 1 0 0,0 1-76 0 0,64 27 723 0 0,-18-39-6867 0 0,-39 3 406 0 0</inkml:trace>
  <inkml:trace contextRef="#ctx0" brushRef="#br0" timeOffset="21159.94">5675 7841 5701 0 0,'0'0'5908'0'0,"0"0"-3938"0"0,0 0-1581 0 0,0 0-103 0 0,0 0 67 0 0,-8-1 3 0 0,-96-12 664 0 0,-266-13-102 0 0,312 34-3136 0 0,42-5-2283 0 0,12-2-1893 0 0</inkml:trace>
  <inkml:trace contextRef="#ctx0" brushRef="#br0" timeOffset="29100.982">5254 7223 784 0 0,'0'0'200'0'0,"0"0"3"0"0,0 0-55 0 0,0 0-52 0 0,0 0-24 0 0,0 0 309 0 0,0 0 1071 0 0,0 0-381 0 0,3-5-537 0 0,-1 2-435 0 0,-1 0 1 0 0,1-1-1 0 0,-1 1 0 0 0,0-1 1 0 0,0 1-1 0 0,0-1 0 0 0,-1 1 1 0 0,1-1-1 0 0,-1 1 0 0 0,0-1 1 0 0,0 1-1 0 0,0-1 0 0 0,0 0 1 0 0,-1 1-1 0 0,1-1 0 0 0,-1 1 0 0 0,0-1 1 0 0,0 1-1 0 0,0 0 0 0 0,0-1 1 0 0,-1 1-1 0 0,0 0 0 0 0,1 0 1 0 0,-1 0-1 0 0,-1-1-99 0 0,-16-25 84 0 0,-2 1 0 0 0,-2 0 1 0 0,0 2-1 0 0,-2 1 0 0 0,0 0 0 0 0,-2 2 1 0 0,0 1-1 0 0,-2 2 0 0 0,0 0 0 0 0,-2 2 0 0 0,0 1 1 0 0,0 2-1 0 0,-2 1 0 0 0,1 1 0 0 0,-2 2 1 0 0,0 1-1 0 0,0 2 0 0 0,-1 2 0 0 0,0 0 0 0 0,0 3 1 0 0,0 1-1 0 0,0 1 0 0 0,0 2 0 0 0,0 1 1 0 0,-12 4-85 0 0,-125 48-356 0 0,148-42 350 0 0,1 2 1 0 0,0 0-1 0 0,1 1 1 0 0,1 2-1 0 0,0 0 1 0 0,2 1 0 0 0,0 1-1 0 0,1 1 1 0 0,-4 6 5 0 0,22-26-1 0 0,0-1 1 0 0,0 1-1 0 0,0-1 0 0 0,-1 1 1 0 0,1 0-1 0 0,0-1 0 0 0,0 1 1 0 0,-1-1-1 0 0,1 1 0 0 0,0 0 1 0 0,-1-1-1 0 0,1 1 0 0 0,0 0 1 0 0,-1 0-1 0 0,1-1 0 0 0,0 1 1 0 0,-1 0-1 0 0,1 0 0 0 0,-1-1 1 0 0,1 1-1 0 0,-1 0 0 0 0,1 0 1 0 0,0 0-1 0 0,-1 0 0 0 0,1 0 1 0 0,-1 0-1 0 0,1 0 0 0 0,-1 0 1 0 0,1 0-1 0 0,-1 0 0 0 0,1 0 1 0 0,-1 0-1 0 0,1 0 0 0 0,-1 0 1 0 0,4-27-281 0 0,-3 27 285 0 0,-1 1-1 0 0,0-1 0 0 0,1 1 0 0 0,-1-1 0 0 0,0 0 0 0 0,0 1 0 0 0,1-1 0 0 0,-1 0 0 0 0,0 0 0 0 0,0 0 1 0 0,1 0-1 0 0,-1 1 0 0 0,0-1 0 0 0,0 0 0 0 0,0 0 0 0 0,1 0 0 0 0,-1-1 0 0 0,0 1 0 0 0,0 0 0 0 0,0 0 0 0 0,1 0 1 0 0,-1-1-1 0 0,0 1 0 0 0,0 0 0 0 0,1-1 0 0 0,-1 1 0 0 0,0 0 0 0 0,1-1 0 0 0,-1 1 0 0 0,0-1 0 0 0,1 1 0 0 0,-1-1 1 0 0,1 1-1 0 0,-1-1 0 0 0,0 0 0 0 0,1 1 0 0 0,0-1 0 0 0,-1 0 0 0 0,1 1 0 0 0,-1-1 0 0 0,1 0 0 0 0,0 0 1 0 0,0 1-1 0 0,-1-1 0 0 0,1 0 0 0 0,0 0 0 0 0,0 0 0 0 0,0 1 0 0 0,0-1 0 0 0,0 0-3 0 0,-2 4 29 0 0,0 0-1 0 0,0 1 0 0 0,1-1 1 0 0,0 0-1 0 0,0 1 0 0 0,0-1 1 0 0,0 1-1 0 0,0 0 0 0 0,0-1 1 0 0,1 1-1 0 0,0 0 0 0 0,0-1 1 0 0,0 1-1 0 0,0 0 1 0 0,1-1-1 0 0,-1 1 0 0 0,1 0 1 0 0,0-1-1 0 0,0 1 0 0 0,0-1 1 0 0,1 1-1 0 0,-1-1 0 0 0,1 0 1 0 0,0 1-1 0 0,0-1 0 0 0,0 0 1 0 0,0 0-1 0 0,0 0 0 0 0,1-1 1 0 0,-1 1-1 0 0,1 0 1 0 0,0-1-1 0 0,1 2-28 0 0,50 19-4921 0 0,-32-20 46 0 0</inkml:trace>
  <inkml:trace contextRef="#ctx0" brushRef="#br0" timeOffset="29507.19">5366 7038 900 0 0,'0'0'4964'0'0,"0"0"-3326"0"0,0 0-1137 0 0,6 7-161 0 0,-3-4-228 0 0,0-1-1 0 0,0 0 0 0 0,-1 1 0 0 0,1-1 0 0 0,-1 1 0 0 0,0 0 0 0 0,0 0 1 0 0,0 0-1 0 0,0 0 0 0 0,0 0 0 0 0,-1 0 0 0 0,1 0 0 0 0,-1 1 0 0 0,0-1 1 0 0,0 0-1 0 0,0 1 0 0 0,0-1 0 0 0,-1 1 0 0 0,1-1 0 0 0,-1 1 0 0 0,0 0 1 0 0,0-1-1 0 0,0 1 0 0 0,-1-1 0 0 0,1 1 0 0 0,-1-1 0 0 0,0 1 0 0 0,0-1 1 0 0,0 0-1 0 0,-1 1 0 0 0,1-1 0 0 0,-1 0 0 0 0,1 0 0 0 0,-1 0 1 0 0,0 0-1 0 0,0 0 0 0 0,-1 1-111 0 0,-54 34 531 0 0,13-24-6460 0 0,31-14-469 0 0</inkml:trace>
  <inkml:trace contextRef="#ctx0" brushRef="#br0" timeOffset="44325.476">7698 8407 4164 0 0,'0'0'5437'0'0,"0"0"-2662"0"0,0 0-1747 0 0,0 0-447 0 0,0 0-63 0 0,0 0 48 0 0,0 0 339 0 0,0 7 119 0 0,0-6-959 0 0,8 78 1509 0 0,-8-78-1538 0 0,0 1-1 0 0,0-1 1 0 0,0 1 0 0 0,1-1 0 0 0,-1 1-1 0 0,0-1 1 0 0,1 1 0 0 0,-1-1-1 0 0,1 1 1 0 0,0-1 0 0 0,-1 1-1 0 0,1-1 1 0 0,0 0 0 0 0,0 1-1 0 0,0-1 1 0 0,0 0 0 0 0,0 0-1 0 0,0 0 1 0 0,0 0 0 0 0,0 0-1 0 0,1 0 1 0 0,-1 0 0 0 0,0 0-1 0 0,1 0 1 0 0,-1 0 0 0 0,0-1 0 0 0,1 1-1 0 0,-1 0 1 0 0,1-1 0 0 0,-1 0-1 0 0,1 1 1 0 0,-1-1 0 0 0,1 0-1 0 0,-1 0 1 0 0,1 0 0 0 0,0 0-1 0 0,-1 0 1 0 0,1 0 0 0 0,-1 0-1 0 0,1 0 1 0 0,-1 0 0 0 0,1-1-1 0 0,-1 1 1 0 0,1-1 0 0 0,-1 1 0 0 0,1-1-1 0 0,-1 0 1 0 0,0 0 0 0 0,1 1-1 0 0,-1-1 1 0 0,0 0 0 0 0,2-1-36 0 0,-2 0-27 0 0,1 0 0 0 0,-1 0 0 0 0,1 0 0 0 0,-1 0 0 0 0,0 0 0 0 0,0-1 0 0 0,0 1 1 0 0,0 0-1 0 0,0 0 0 0 0,0-1 0 0 0,-1 1 0 0 0,1-1 0 0 0,-1 1 0 0 0,0 0 1 0 0,1-1-1 0 0,-1 1 0 0 0,0-1 0 0 0,0 1 0 0 0,-1-1 0 0 0,1 1 0 0 0,-1-1 0 0 0,1 1 1 0 0,-1 0-1 0 0,0-1 0 0 0,1 1 0 0 0,-1 0 0 0 0,-1-1 0 0 0,1 1 0 0 0,0 0 1 0 0,0 0-1 0 0,-1 0 0 0 0,1 0 0 0 0,-1 0 0 0 0,0 0 0 0 0,1 1 0 0 0,-1-1 0 0 0,0 1 1 0 0,0-1-1 0 0,0 1 0 0 0,0-1 0 0 0,-1 1 0 0 0,0-1 27 0 0,-41-2-10337 0 0,40 7 2950 0 0</inkml:trace>
  <inkml:trace contextRef="#ctx0" brushRef="#br0" timeOffset="43653.67">6990 8042 3544 0 0,'0'0'6926'0'0,"0"0"-4878"0"0,0 0-1541 0 0,0 6 517 0 0,-7 62 2002 0 0,-21 146-1353 0 0,21-170-1224 0 0,17-70 37 0 0,20-40-2102 0 0,-30 64 1624 0 0,1 1-1 0 0,0 0 1 0 0,0 0 0 0 0,0 0-1 0 0,0 0 1 0 0,0 0 0 0 0,0 1-1 0 0,0-1 1 0 0,1 0 0 0 0,-1 0-1 0 0,0 1 1 0 0,0-1 0 0 0,1 1-1 0 0,-1-1 1 0 0,0 1-1 0 0,1 0 1 0 0,-1-1 0 0 0,0 1-1 0 0,1 0 1 0 0,-1 0 0 0 0,0 0-1 0 0,1 0 1 0 0,-1 0 0 0 0,0 0-1 0 0,1 0 1 0 0,-1 0 0 0 0,1 1-1 0 0,-1-1 1 0 0,0 0-1 0 0,0 1 1 0 0,1-1 0 0 0,-1 1-1 0 0,0 0 1 0 0,0-1 0 0 0,1 1-1 0 0,-1 0 1 0 0,0 0 0 0 0,0 0-1 0 0,0 0 1 0 0,0 0 0 0 0,0 0-1 0 0,0 0 1 0 0,-1 0-1 0 0,1 0 1 0 0,0 0 0 0 0,0 0-1 0 0,-1 1 1 0 0,1-1 0 0 0,0 1-8 0 0,36 111 1374 0 0,-28-104-3441 0 0,1-12-6795 0 0,-1-7 71 0 0</inkml:trace>
  <inkml:trace contextRef="#ctx0" brushRef="#br0" timeOffset="44044.255">7187 8344 1540 0 0,'0'0'6931'0'0,"0"0"-3355"0"0,0 0-2261 0 0,0 0-582 0 0,0 0 318 0 0,0 0 101 0 0,0 0-359 0 0,0 0-436 0 0,5 3-271 0 0,23 6 251 0 0,0-1 0 0 0,0-1 1 0 0,1-2-1 0 0,0 0 0 0 0,0-2 1 0 0,0-2-1 0 0,26-1-337 0 0,-87-34-2417 0 0,32 34 2405 0 0,-1 0 0 0 0,0-1 0 0 0,0 1 0 0 0,1 0 0 0 0,-1-1 0 0 0,0 1 0 0 0,1 0 1 0 0,-1-1-1 0 0,0 1 0 0 0,1-1 0 0 0,-1 1 0 0 0,1-1 0 0 0,-1 1 0 0 0,1-1 0 0 0,-1 1 0 0 0,1-1 1 0 0,-1 1-1 0 0,1-1 0 0 0,-1 0 0 0 0,1 1 0 0 0,0-1 0 0 0,0 0 0 0 0,-1 0 0 0 0,1 1 0 0 0,0-1 1 0 0,0 0-1 0 0,0 0 0 0 0,-1 1 0 0 0,1-1 0 0 0,0 0 0 0 0,0 0 0 0 0,0 1 0 0 0,0-1 1 0 0,1 0-1 0 0,-1 0 0 0 0,0 1 0 0 0,0-1 0 0 0,0 0 0 0 0,1 0 0 0 0,-1 1 0 0 0,0-1 0 0 0,0 0 1 0 0,1 1-1 0 0,-1-1 0 0 0,1 0 0 0 0,-1 1 0 0 0,1-1 0 0 0,-1 1 0 0 0,1-1 0 0 0,-1 1 0 0 0,1-1 1 0 0,-1 1-1 0 0,1-1 0 0 0,0 1 0 0 0,-1-1 0 0 0,1 1 0 0 0,0 0 0 0 0,-1 0 0 0 0,1-1 1 0 0,0 1-1 0 0,0 0 0 0 0,-1 0 12 0 0,48 18 1776 0 0,-45-16-1732 0 0,-1 0-1 0 0,0 0 1 0 0,0 1-1 0 0,0-1 1 0 0,0 1 0 0 0,0-1-1 0 0,0 1 1 0 0,-1 0-1 0 0,1-1 1 0 0,-1 1 0 0 0,0 0-1 0 0,0 0 1 0 0,0 0-1 0 0,0 0 1 0 0,0 0-1 0 0,-1 0 1 0 0,1 1 0 0 0,-1-1-1 0 0,0 0 1 0 0,0 0-1 0 0,0 0 1 0 0,0 0 0 0 0,-1 0-1 0 0,1 0 1 0 0,-1 1-1 0 0,0-1 1 0 0,0 0 0 0 0,0 0-1 0 0,0-1 1 0 0,0 1-1 0 0,-1 0 1 0 0,1 0 0 0 0,-1-1-1 0 0,0 1 1 0 0,0 0-1 0 0,0-1 1 0 0,0 0-1 0 0,-2 2-43 0 0,-48 15-3725 0 0,48-21-2014 0 0,4-7-4522 0 0</inkml:trace>
  <inkml:trace contextRef="#ctx0" brushRef="#br0" timeOffset="43028.736">6927 7835 2268 0 0,'0'0'818'0'0,"0"0"1200"0"0,0 0-233 0 0,0 0-1022 0 0,0 0-450 0 0,0 0 178 0 0,0 0 165 0 0,0 0 0 0 0,6 2 6339 0 0,-2-2-6956 0 0,7-7-15 0 0,-1-1 1 0 0,-1-1 0 0 0,0 1 0 0 0,0-1-1 0 0,-1-1 1 0 0,0 0 0 0 0,0 0 0 0 0,-1 0-1 0 0,0-1 1 0 0,-1 0 0 0 0,-1-1 0 0 0,1 1-1 0 0,-2-1 1 0 0,0 0 0 0 0,0 0 0 0 0,-1 0-1 0 0,0-1 1 0 0,-1 1 0 0 0,-1-1 0 0 0,0 1-1 0 0,-1-1 1 0 0,0 0 0 0 0,-1 1 0 0 0,0-1-1 0 0,-1 1 1 0 0,0-1 0 0 0,-1 1 0 0 0,-1 0-1 0 0,0 0 1 0 0,-5-11-25 0 0,9 23-13 0 0,0-1 0 0 0,-1 0 0 0 0,1 1 0 0 0,0-1 0 0 0,0 1 0 0 0,-1 0 0 0 0,1-1 0 0 0,0 1-1 0 0,-1-1 1 0 0,1 1 0 0 0,0-1 0 0 0,-1 1 0 0 0,1 0 0 0 0,0-1 0 0 0,-1 1 0 0 0,1 0 0 0 0,-1-1 0 0 0,1 1 0 0 0,-1 0-1 0 0,1 0 1 0 0,-1-1 0 0 0,1 1 0 0 0,-1 0 0 0 0,1 0 0 0 0,-1 0 0 0 0,0 0 0 0 0,1 0 0 0 0,-1 0 0 0 0,1-1 0 0 0,-1 1-1 0 0,1 1 1 0 0,-1-1 0 0 0,1 0 0 0 0,-1 0 0 0 0,1 0 0 0 0,-1 0 0 0 0,0 0 0 0 0,1 0 0 0 0,-1 1 0 0 0,1-1 0 0 0,-1 0-1 0 0,1 0 1 0 0,0 1 0 0 0,-1-1 0 0 0,1 0 0 0 0,-1 1 0 0 0,1-1 0 0 0,-1 0 0 0 0,1 1 0 0 0,0-1 0 0 0,-1 1 0 0 0,1-1-1 0 0,0 1 1 0 0,-1-1 0 0 0,1 1 0 0 0,0-1 0 0 0,0 1 0 0 0,0-1 0 0 0,-1 1 0 0 0,1-1 0 0 0,0 1 0 0 0,0-1 0 0 0,0 1-1 0 0,0-1 1 0 0,0 1 0 0 0,0 0 0 0 0,0-1 0 0 0,0 1 0 0 0,0-1 0 0 0,0 1 13 0 0,-16 43 228 0 0,8-12-77 0 0,1 1 1 0 0,2 0-1 0 0,1 0 0 0 0,1 0 0 0 0,2 1 0 0 0,2-1 0 0 0,1 6-151 0 0,-2-36 29 0 0,-1 0 1 0 0,1-1-1 0 0,-1 1 0 0 0,1 0 0 0 0,0 0 0 0 0,0-1 0 0 0,1 1 0 0 0,-1 0 0 0 0,0-1 1 0 0,1 1-1 0 0,0 0 0 0 0,0-1 0 0 0,-1 1 0 0 0,1-1 0 0 0,1 1 0 0 0,-1-1 1 0 0,0 1-1 0 0,1-1 0 0 0,-1 0 0 0 0,1 0 0 0 0,0 0 0 0 0,-1 0 0 0 0,1 0 0 0 0,0 0 1 0 0,0 0-1 0 0,1 0 0 0 0,-1-1 0 0 0,0 1 0 0 0,0-1 0 0 0,1 0 0 0 0,-1 1 0 0 0,1-1 1 0 0,-1 0-1 0 0,1-1 0 0 0,0 1 0 0 0,-1 0 0 0 0,1-1 0 0 0,0 1 0 0 0,-1-1 1 0 0,1 0-1 0 0,0 0 0 0 0,-1 0 0 0 0,1 0 0 0 0,0-1 0 0 0,0 1 0 0 0,-1-1 0 0 0,1 1 1 0 0,-1-1-1 0 0,1 0 0 0 0,-1 0 0 0 0,1 0 0 0 0,0-1-29 0 0,12-17-559 0 0,-14 17 531 0 0,0-1 0 0 0,0 0 0 0 0,0 0 0 0 0,1 1 0 0 0,-1-1-1 0 0,1 0 1 0 0,0 1 0 0 0,0 0 0 0 0,0-1 0 0 0,0 1 0 0 0,0 0 0 0 0,0 0-1 0 0,1 0 1 0 0,-1 0 0 0 0,0 1 0 0 0,1-1 0 0 0,0 1 0 0 0,-1-1 0 0 0,1 1-1 0 0,0 0 1 0 0,0 0 0 0 0,0 0 0 0 0,0 0 0 0 0,0 1 0 0 0,0-1 0 0 0,0 1-1 0 0,0 0 1 0 0,0 0 0 0 0,0 0 0 0 0,0 0 0 0 0,0 0 0 0 0,0 1 0 0 0,0-1 0 0 0,0 1-1 0 0,-1 0 1 0 0,1 0 0 0 0,0 0 0 0 0,0 0 0 0 0,0 0 0 0 0,-1 1 0 0 0,1-1-1 0 0,-1 1 1 0 0,1 0 28 0 0,0 0 79 0 0,0 1 0 0 0,0 0 1 0 0,0-1-1 0 0,0 1 0 0 0,-1 0 0 0 0,1 1 0 0 0,-1-1 0 0 0,0 0 0 0 0,0 1 0 0 0,0-1 0 0 0,-1 1 1 0 0,1-1-1 0 0,-1 1 0 0 0,0 0 0 0 0,0 0 0 0 0,0 0 0 0 0,0 0 0 0 0,-1-1 0 0 0,1 1 0 0 0,-1 4-79 0 0,0-8 134 0 0,0 0 128 0 0,19-33-1168 0 0,-16 31 914 0 0,-1 1 1 0 0,1-1 0 0 0,0 1-1 0 0,0 0 1 0 0,0 0 0 0 0,0 0-1 0 0,0 0 1 0 0,0 1 0 0 0,0-1-1 0 0,0 1 1 0 0,0-1 0 0 0,0 1-1 0 0,0 0 1 0 0,0 1 0 0 0,0-1-1 0 0,0 0 1 0 0,0 1-1 0 0,0 0 1 0 0,0-1 0 0 0,0 1-1 0 0,0 0 1 0 0,-1 1 0 0 0,1-1-1 0 0,0 0 1 0 0,-1 1 0 0 0,1 0-1 0 0,0-1 1 0 0,-1 1 0 0 0,0 0-1 0 0,0 0 1 0 0,1 0 0 0 0,-1 1-1 0 0,0-1 1 0 0,-1 1 0 0 0,1-1-1 0 0,0 1 1 0 0,-1-1 0 0 0,1 1-1 0 0,-1 0 1 0 0,0 0 0 0 0,0-1-1 0 0,0 1 1 0 0,0 0-1 0 0,-1 0 1 0 0,1 0 0 0 0,-1 0-1 0 0,1 2-8 0 0,-1-4 98 0 0,4-39-1407 0 0,-4 40 1329 0 0,-1 0 1 0 0,1 0-1 0 0,0 0 1 0 0,0 1-1 0 0,0-1 1 0 0,1 0-1 0 0,-1 0 0 0 0,0 0 1 0 0,1 0-1 0 0,0 0 1 0 0,-1 0-1 0 0,1 0 1 0 0,0 0-1 0 0,0-1 0 0 0,0 1 1 0 0,0 0-1 0 0,0 0 1 0 0,0-1-1 0 0,1 1 1 0 0,-1 0-1 0 0,1-1 0 0 0,-1 1 1 0 0,1-1-1 0 0,-1 0 1 0 0,1 0-1 0 0,0 1 1 0 0,0-1-1 0 0,-1 0 0 0 0,1 0 1 0 0,0-1-1 0 0,0 1 1 0 0,0 0-1 0 0,0-1 1 0 0,0 1-1 0 0,0-1 0 0 0,0 0 1 0 0,0 1-1 0 0,0-1 1 0 0,1 0-1 0 0,-1 0 1 0 0,0 0-1 0 0,0-1 1 0 0,0 1-1 0 0,0 0 0 0 0,0-1 1 0 0,0 0-1 0 0,0 1 1 0 0,0-1-1 0 0,0 0 1 0 0,0 0-1 0 0,-1 0 0 0 0,1 0 1 0 0,0 0-1 0 0,0 0 1 0 0,-1-1-1 0 0,1 1 1 0 0,-1-1-1 0 0,1 1 0 0 0,-1-1 1 0 0,0 1-1 0 0,0-1 1 0 0,1 0-1 0 0,-1 0 1 0 0,0 1-1 0 0,0-1 0 0 0,-1 0 1 0 0,1 0-1 0 0,0 0 1 0 0,-1 0-1 0 0,1 0-20 0 0,-3 17-796 0 0,-6-19-5888 0 0,0-9-953 0 0</inkml:trace>
  <inkml:trace contextRef="#ctx0" brushRef="#br0" timeOffset="43200.588">7343 7542 9549 0 0,'0'0'8085'0'0,"0"0"-6985"0"0,0 0-852 0 0,0 0 488 0 0,0 0-164 0 0,0 0-316 0 0,0 0-256 0 0,0 0-24 0 0,0 0-220 0 0,0 0-160 0 0,0-2-588 0 0,-2 6-428 0 0,0-1-1657 0 0,0 1-2907 0 0,2-4-2417 0 0</inkml:trace>
  <inkml:trace contextRef="#ctx0" brushRef="#br0" timeOffset="61707.558">8272 7985 6341 0 0,'0'0'5850'0'0,"0"0"-4340"0"0,0 0-1216 0 0,0 0 577 0 0,1 7 254 0 0,10 218 1911 0 0,16-268-4715 0 0,-26 40 1701 0 0,0 1 0 0 0,0-1 0 0 0,0 0 0 0 0,1 1 0 0 0,-1-1 0 0 0,1 1 1 0 0,-1 0-1 0 0,1 0 0 0 0,0-1 0 0 0,0 1 0 0 0,0 0 0 0 0,0 0 0 0 0,0 1 1 0 0,1-1-1 0 0,-1 0 0 0 0,1 1 0 0 0,-1-1 0 0 0,1 1 0 0 0,-1 0 0 0 0,1 0 1 0 0,0 0-1 0 0,0 0 0 0 0,-1 0 0 0 0,1 1 0 0 0,0-1 0 0 0,0 1 0 0 0,0 0 1 0 0,0 0-1 0 0,0 0 0 0 0,-1 0 0 0 0,1 0 0 0 0,0 1 0 0 0,0-1 0 0 0,0 1 1 0 0,-1 0-1 0 0,1 0 0 0 0,0 0 0 0 0,0 0 0 0 0,-1 0 0 0 0,1 1 0 0 0,-1-1 1 0 0,0 1-1 0 0,1-1 0 0 0,-1 1 0 0 0,0 0 0 0 0,0 0 0 0 0,0 0 0 0 0,0 0 1 0 0,0 1-1 0 0,0-1 0 0 0,-1 0 0 0 0,2 2-22 0 0,9 47 589 0 0,-8-18-4816 0 0,-1-29-1892 0 0,3-3-2623 0 0</inkml:trace>
  <inkml:trace contextRef="#ctx0" brushRef="#br0" timeOffset="61176.364">8332 7542 9473 0 0,'0'0'2471'0'0,"0"0"-1148"0"0,0 0-893 0 0,0 0-250 0 0,0 0 294 0 0,1 9 398 0 0,6 259 1748 0 0,-7-266-3180 0 0,0 10-1904 0 0,3-7-4334 0 0,4-4-1195 0 0</inkml:trace>
  <inkml:trace contextRef="#ctx0" brushRef="#br0" timeOffset="61410.714">8525 7894 9673 0 0,'0'0'3448'0'0,"0"0"-2188"0"0,0 0-853 0 0,0 0 81 0 0,-8-1 271 0 0,-186-30 1683 0 0,-10 23-4664 0 0,192 8-703 0 0,7 2-1964 0 0,6-2-3408 0 0</inkml:trace>
  <inkml:trace contextRef="#ctx0" brushRef="#br0" timeOffset="63281.448">8911 7912 3208 0 0,'0'0'4209'0'0,"0"0"-2321"0"0,0 0-1299 0 0,0 0-97 0 0,0 0 140 0 0,0 0 22 0 0,0 0-118 0 0,0 0-131 0 0,8 8 3113 0 0,-1-11-3434 0 0,0-1 0 0 0,0 0 0 0 0,-1 0 0 0 0,1-1 0 0 0,-1 1 0 0 0,0-1 0 0 0,0-1-1 0 0,-1 1 1 0 0,0-1 0 0 0,0 0 0 0 0,0 0 0 0 0,0 0 0 0 0,-1-1 0 0 0,0 0 0 0 0,-1 0-1 0 0,1 0 1 0 0,-1 0 0 0 0,-1 0 0 0 0,1-1 0 0 0,-1-3-84 0 0,0-2-61 0 0,-1-1 0 0 0,-1 0 0 0 0,0 1 0 0 0,-1-1 0 0 0,0 1 0 0 0,-1-1 0 0 0,-1 1 0 0 0,0 0 0 0 0,-1 0 0 0 0,0 0 1 0 0,-1 0-1 0 0,0 0 0 0 0,-1 1 0 0 0,-1 0 0 0 0,0 0 0 0 0,0 1 0 0 0,-8-9 61 0 0,14 19-15 0 0,1 0 0 0 0,-1 0 1 0 0,1 1-1 0 0,-1-1 0 0 0,1 0 0 0 0,-1 1 1 0 0,1-1-1 0 0,-1 1 0 0 0,1-1 0 0 0,-1 0 1 0 0,0 1-1 0 0,1-1 0 0 0,-1 1 0 0 0,0 0 1 0 0,1-1-1 0 0,-1 1 0 0 0,0 0 1 0 0,0-1-1 0 0,1 1 0 0 0,-1 0 0 0 0,0 0 1 0 0,0-1-1 0 0,0 1 0 0 0,1 0 0 0 0,-1 0 1 0 0,0 0-1 0 0,0 0 0 0 0,0 0 0 0 0,0 0 1 0 0,1 0-1 0 0,-1 1 0 0 0,0-1 0 0 0,0 0 1 0 0,1 0-1 0 0,-1 1 0 0 0,0-1 0 0 0,0 0 1 0 0,1 1-1 0 0,-1-1 0 0 0,0 1 0 0 0,1-1 1 0 0,-1 1-1 0 0,0-1 0 0 0,1 1 0 0 0,-1-1 1 0 0,1 1-1 0 0,-1 0 0 0 0,1-1 1 0 0,-1 1-1 0 0,1 0 0 0 0,-1 0 0 0 0,1-1 1 0 0,0 1-1 0 0,-1 0 0 0 0,1 0 0 0 0,0-1 1 0 0,0 1-1 0 0,0 0 0 0 0,-1 0 0 0 0,1 0 15 0 0,-14 54-108 0 0,13-53 121 0 0,-13 196 783 0 0,14-189-728 0 0,0 0 1 0 0,1 0-1 0 0,1-1 1 0 0,-1 1-1 0 0,2 0 0 0 0,-1 0 1 0 0,1-1-1 0 0,0 1 1 0 0,1-1-1 0 0,0 0 1 0 0,0 0-1 0 0,1 0 1 0 0,0-1-1 0 0,0 1 0 0 0,0-1 1 0 0,1 0-1 0 0,1-1 1 0 0,-1 0-1 0 0,1 0 1 0 0,6 5-69 0 0,-11-10 7 0 0,0 0 0 0 0,0 0-1 0 0,0 0 1 0 0,0 0 0 0 0,0 0 0 0 0,0 0 0 0 0,0-1 0 0 0,0 1 0 0 0,0-1 0 0 0,0 1 0 0 0,1-1 0 0 0,-1 0 0 0 0,0 0 0 0 0,0 0 0 0 0,0 0 0 0 0,1 0-1 0 0,-1-1 1 0 0,0 1 0 0 0,0 0 0 0 0,0-1 0 0 0,0 0 0 0 0,0 1 0 0 0,0-1 0 0 0,0 0 0 0 0,0 0 0 0 0,0 0 0 0 0,0-1 0 0 0,0 1 0 0 0,0 0 0 0 0,-1-1-1 0 0,1 1 1 0 0,-1-1 0 0 0,1 1 0 0 0,-1-1 0 0 0,1 0 0 0 0,-1 0 0 0 0,0 0 0 0 0,0 0 0 0 0,0 0 0 0 0,0 0 0 0 0,0 0 0 0 0,-1 0 0 0 0,1 0 0 0 0,0 0-1 0 0,-1 0 1 0 0,0 0 0 0 0,1 0 0 0 0,-1-1 0 0 0,0 1 0 0 0,0 0-7 0 0,35-52-1651 0 0,-30 53 1706 0 0,-1 1 0 0 0,0 0 0 0 0,1 0 0 0 0,-1 0 0 0 0,1 1 0 0 0,-1 0 0 0 0,1 0 1 0 0,-1 0-1 0 0,0 0 0 0 0,0 1 0 0 0,0-1 0 0 0,0 1 0 0 0,0 0 0 0 0,0 0 0 0 0,0 1 0 0 0,0-1 0 0 0,-1 1 0 0 0,1 0 0 0 0,-1 0 1 0 0,0 0-1 0 0,0 0 0 0 0,0 0 0 0 0,0 1 0 0 0,-1 0 0 0 0,1-1 0 0 0,-1 1 0 0 0,0 0 0 0 0,0 0 0 0 0,0 0 0 0 0,-1 0 1 0 0,1 1-1 0 0,-1-1 0 0 0,0 0 0 0 0,0 1 0 0 0,-1-1 0 0 0,1 0 0 0 0,-1 3-55 0 0,0-9-15 0 0,0-1 0 0 0,-1 1 1 0 0,1 0-1 0 0,1-1 0 0 0,-1 1 0 0 0,0 0 0 0 0,0-1 1 0 0,1 1-1 0 0,0 0 0 0 0,-1 0 0 0 0,1-1 0 0 0,0 1 1 0 0,0 0-1 0 0,0 0 0 0 0,0 0 0 0 0,0 0 0 0 0,1 0 1 0 0,-1 0-1 0 0,1 0 0 0 0,-1 0 0 0 0,1 1 0 0 0,0-1 1 0 0,0 1-1 0 0,-1-1 0 0 0,1 1 0 0 0,0 0 0 0 0,0-1 1 0 0,0 1-1 0 0,1 0 0 0 0,-1 0 0 0 0,0 1 0 0 0,0-1 1 0 0,0 0-1 0 0,1 1 0 0 0,-1-1 0 0 0,0 1 0 0 0,1 0 0 0 0,-1 0 1 0 0,0 0-1 0 0,1 0 0 0 0,-1 0 0 0 0,1 0 0 0 0,-1 1 1 0 0,0-1-1 0 0,0 1 0 0 0,1-1 0 0 0,-1 1 0 0 0,0 0 1 0 0,1 1 14 0 0,39 56 492 0 0,-49-28-4561 0 0,6-28-768 0 0,2-1-2955 0 0</inkml:trace>
  <inkml:trace contextRef="#ctx0" brushRef="#br0" timeOffset="63744.602">9655 7540 1084 0 0,'0'0'8202'0'0,"0"0"-4938"0"0,0 0-2768 0 0,0 0-239 0 0,-3 8 586 0 0,-6 17 171 0 0,-68 201 3277 0 0,70-200-4199 0 0,0 0 0 0 0,1 0 0 0 0,2 1-1 0 0,1 0 1 0 0,0-1 0 0 0,2 1 0 0 0,2 0-1 0 0,0 0 1 0 0,2 0 0 0 0,0 0 0 0 0,2-1 0 0 0,6 16-92 0 0,72 79 481 0 0,-79-125-6073 0 0,-4 2 4197 0 0,0-10-6559 0 0</inkml:trace>
  <inkml:trace contextRef="#ctx0" brushRef="#br0" timeOffset="64182.056">9835 7671 1148 0 0,'0'0'2176'0'0,"0"0"2607"0"0,0 0-2351 0 0,0 0-1280 0 0,0 0-115 0 0,0 0-109 0 0,0 0-433 0 0,0 0-541 0 0,6 0-132 0 0,-1 0 219 0 0,0 0 1 0 0,-1 0 0 0 0,1 1 0 0 0,0 0 0 0 0,0 0 0 0 0,-1 0-1 0 0,1 0 1 0 0,-1 1 0 0 0,1 0 0 0 0,-1 0 0 0 0,0 0 0 0 0,0 0-1 0 0,0 1 1 0 0,0 0 0 0 0,0 0 0 0 0,0 0 0 0 0,-1 0 0 0 0,1 0-1 0 0,-1 1 1 0 0,0-1 0 0 0,0 1 0 0 0,0 0 0 0 0,-1 0 0 0 0,1 0-1 0 0,-1 1 1 0 0,0-1 0 0 0,0 0 0 0 0,0 1 0 0 0,-1-1 0 0 0,0 1-1 0 0,0 0 1 0 0,0-1 0 0 0,0 1 0 0 0,-1 0 0 0 0,0 0 0 0 0,1-1-1 0 0,-2 1 1 0 0,1 0 0 0 0,-1 0 0 0 0,0-1 0 0 0,0 1 0 0 0,0 0-1 0 0,0 0-41 0 0,-40 30 452 0 0,19-32-5746 0 0,20-4 564 0 0</inkml:trace>
  <inkml:trace contextRef="#ctx0" brushRef="#br0" timeOffset="64385.155">10015 7719 10689 0 0,'0'0'1417'0'0,"0"0"-883"0"0,0 0-207 0 0,0 0 424 0 0,-6 7 122 0 0,5-6-824 0 0,-2 1-12 0 0,-1 0 0 0 0,1 1 0 0 0,0 0 0 0 0,0-1 0 0 0,0 1 1 0 0,0 0-1 0 0,0 1 0 0 0,1-1 0 0 0,-1 0 0 0 0,1 1 1 0 0,0-1-1 0 0,0 1 0 0 0,0 0 0 0 0,1 0 0 0 0,-1 0 1 0 0,1 0-1 0 0,0 0 0 0 0,0 0 0 0 0,0 0 0 0 0,1 0 1 0 0,-1 0-1 0 0,1 0 0 0 0,0 0 0 0 0,0 0 0 0 0,1 1 1 0 0,-1-1-1 0 0,1 0 0 0 0,0 0 0 0 0,0 0 0 0 0,0 0 1 0 0,0 0-1 0 0,1 0 0 0 0,0-1 0 0 0,0 1 0 0 0,0 0 1 0 0,0-1-1 0 0,0 1 0 0 0,1-1 0 0 0,1 1-37 0 0,35 14-2663 0 0,-7-14-4297 0 0,-9-4 493 0 0</inkml:trace>
  <inkml:trace contextRef="#ctx0" brushRef="#br0" timeOffset="64541.389">10318 7840 6281 0 0,'0'0'5404'0'0,"0"0"-4928"0"0,0 0-360 0 0,0 0 460 0 0,0 0 328 0 0,-37 0-180 0 0,24-1-168 0 0,-2 1-328 0 0,-2 0-180 0 0,-3 0-44 0 0,2 0-4 0 0,0 0-488 0 0,0-1-676 0 0,2-1-948 0 0,4-1-2708 0 0,5-5-1913 0 0</inkml:trace>
  <inkml:trace contextRef="#ctx0" brushRef="#br0" timeOffset="64775.738">10272 7828 8673 0 0,'0'0'4536'0'0,"0"0"-3872"0"0,19 36-44 0 0,-17-24 616 0 0,0 2-179 0 0,-2-3-361 0 0,-2 0-140 0 0,-2-1-248 0 0,-2-1-160 0 0,3-2-48 0 0,-3 0-100 0 0,2-2-196 0 0,2-2-248 0 0,-1 0-400 0 0,3-3-501 0 0,-3 0-715 0 0,3-5-616 0 0,4-5-5109 0 0</inkml:trace>
  <inkml:trace contextRef="#ctx0" brushRef="#br0" timeOffset="65041.337">10436 7635 888 0 0,'0'0'9859'0'0,"0"0"-6807"0"0,0 0-2571 0 0,5 7 169 0 0,30 135 3749 0 0,-29-35-3773 0 0,33-148-3491 0 0,-36 35 2805 0 0,-2 5 70 0 0,-1-1 0 0 0,1 1 0 0 0,0-1 1 0 0,0 1-1 0 0,-1-1 0 0 0,1 1 0 0 0,0-1 1 0 0,1 1-1 0 0,-1 0 0 0 0,0-1 0 0 0,0 1 1 0 0,0 0-1 0 0,1 0 0 0 0,-1 0 0 0 0,1 0 1 0 0,-1 0-1 0 0,0 0 0 0 0,1 0 0 0 0,0 1 1 0 0,-1-1-1 0 0,1 0 0 0 0,0 1 0 0 0,-1-1 1 0 0,1 1-1 0 0,0 0 0 0 0,-1 0 0 0 0,1 0 1 0 0,0-1-1 0 0,-1 2 0 0 0,1-1 0 0 0,0 0 1 0 0,0 0-1 0 0,-1 0 0 0 0,1 1 0 0 0,0-1 1 0 0,-1 1-1 0 0,1-1 0 0 0,0 1 0 0 0,-1 0 1 0 0,1 0-1 0 0,-1 0 0 0 0,1-1 0 0 0,-1 2 1 0 0,0-1-1 0 0,1 0 0 0 0,-1 0 0 0 0,0 0 1 0 0,0 0-1 0 0,0 1 0 0 0,0-1 0 0 0,0 1 1 0 0,1 0-11 0 0,43 83 1610 0 0,-43-49-2853 0 0,-2-25-3530 0 0,0-8-1739 0 0</inkml:trace>
  <inkml:trace contextRef="#ctx0" brushRef="#br0" timeOffset="65296.844">10789 8096 572 0 0,'0'0'7379'0'0,"0"0"-5360"0"0,-8-1-1696 0 0,-447-43 5690 0 0,365 40-5779 0 0,-39-1 267 0 0,43 3-8020 0 0,89 2 1853 0 0</inkml:trace>
  <inkml:trace contextRef="#ctx0" brushRef="#br0" timeOffset="65593.693">10150 8238 14497 0 0,'0'0'1677'0'0,"0"0"-1267"0"0,0 0-304 0 0,0 0 130 0 0,0 0-35 0 0,0 0-100 0 0,0 0-24 0 0,0 0-142 0 0,1-4-500 0 0,0 2 520 0 0,1 1 0 0 0,-1-1 1 0 0,0 0-1 0 0,1 1 0 0 0,0 0 0 0 0,-1-1 1 0 0,1 1-1 0 0,0 0 0 0 0,0 0 1 0 0,0 0-1 0 0,0 0 0 0 0,0 0 0 0 0,0 0 1 0 0,0 1-1 0 0,0-1 0 0 0,0 1 0 0 0,0-1 1 0 0,0 1-1 0 0,0 0 0 0 0,1 0 0 0 0,-1 0 1 0 0,0 0-1 0 0,0 0 0 0 0,0 0 1 0 0,0 0-1 0 0,0 1 0 0 0,1-1 0 0 0,-1 1 1 0 0,0 0-1 0 0,0 0 0 0 0,0 0 0 0 0,0 0 1 0 0,-1 0-1 0 0,1 0 0 0 0,0 0 0 0 0,0 0 1 0 0,-1 1-1 0 0,1-1 45 0 0,84 54 1856 0 0,-84-53-1826 0 0,-1 0 0 0 0,1 0-1 0 0,-1 0 1 0 0,0 0 0 0 0,1 0 0 0 0,-1 0 0 0 0,0 1-1 0 0,-1-1 1 0 0,1 0 0 0 0,0 1 0 0 0,-1-1 0 0 0,1 1 0 0 0,-1-1-1 0 0,0 1 1 0 0,1-1 0 0 0,-1 1 0 0 0,-1-1 0 0 0,1 1-1 0 0,0-1 1 0 0,-1 0 0 0 0,1 1 0 0 0,-1-1 0 0 0,1 1 0 0 0,-1-1-1 0 0,0 0 1 0 0,0 1 0 0 0,0-1 0 0 0,-1 0 0 0 0,1 0-1 0 0,0 0 1 0 0,-1 0 0 0 0,0 0 0 0 0,1 0 0 0 0,-1 0 0 0 0,0-1-1 0 0,0 1 1 0 0,0 0 0 0 0,0-1 0 0 0,0 0 0 0 0,0 1-1 0 0,0-1 1 0 0,0 0 0 0 0,-1 0 0 0 0,1 0 0 0 0,-1 0-30 0 0,-47-2-5718 0 0,44-2-148 0 0</inkml:trace>
  <inkml:trace contextRef="#ctx0" brushRef="#br0" timeOffset="65781.175">10421 8225 12137 0 0,'0'0'1656'0'0,"0"0"-1263"0"0,0 0-187 0 0,0 0 272 0 0,0 0 228 0 0,0 0-43 0 0,-6 6-138 0 0,3-4-496 0 0,0 0 0 0 0,1 1 1 0 0,-1-1-1 0 0,1 0 0 0 0,0 1 0 0 0,-1 0 0 0 0,1-1 0 0 0,0 1 0 0 0,1 0 1 0 0,-1 0-1 0 0,0 0 0 0 0,1 0 0 0 0,0 0 0 0 0,0 0 0 0 0,0 1 1 0 0,0-1-1 0 0,0 0 0 0 0,1 1 0 0 0,-1-1 0 0 0,1 0 0 0 0,0 1 0 0 0,0-1 1 0 0,0 1-1 0 0,0-1 0 0 0,1 0 0 0 0,-1 1 0 0 0,1-1 0 0 0,0 0 0 0 0,0 0 1 0 0,0 1-1 0 0,1-1 0 0 0,-1 0 0 0 0,1 0 0 0 0,0 0 0 0 0,-1 0 0 0 0,1-1 1 0 0,0 1-1 0 0,1 0-29 0 0,62 34-893 0 0,-17-25-3670 0 0,-27-9-1308 0 0</inkml:trace>
  <inkml:trace contextRef="#ctx0" brushRef="#br0" timeOffset="66046.773">11033 7809 13329 0 0,'0'0'1524'0'0,"0"0"-1524"0"0,19 42-192 0 0,-7-5 192 0 0,-1 15 848 0 0,3 5-16 0 0,-6-1 265 0 0,-7-4-317 0 0,-5-7-448 0 0,-11-3-88 0 0,-8-3-72 0 0,-12-4-120 0 0,-6-1-40 0 0,-10-2-12 0 0,-5-9-948 0 0,11-9-1929 0 0,8-11-8972 0 0</inkml:trace>
  <inkml:trace contextRef="#ctx0" brushRef="#br0" timeOffset="73667.825">8669 8288 1056 0 0,'0'0'449'0'0,"0"0"-221"0"0,0 0-105 0 0,6-3 569 0 0,2 0-386 0 0,0-1 0 0 0,-1 0 0 0 0,1-1 0 0 0,-1 0 0 0 0,0 0 0 0 0,-1 0 0 0 0,1-1 0 0 0,-1 0 0 0 0,0 0 0 0 0,-1-1 0 0 0,1 0 0 0 0,-1 0 0 0 0,-1 0 0 0 0,1 0 0 0 0,-1-2-306 0 0,9-15 123 0 0,-2 0-1 0 0,-1 0 1 0 0,-1-1 0 0 0,-1 0 0 0 0,-2 0 0 0 0,0-1 0 0 0,1-20-123 0 0,-5 22-93 0 0,-1-1 0 0 0,-2 1-1 0 0,0-1 1 0 0,-1 1 0 0 0,-2 0 0 0 0,0 0-1 0 0,-2 0 1 0 0,0 0 0 0 0,-2 1 0 0 0,-1 0-1 0 0,0 1 1 0 0,-2 0 0 0 0,0 0 0 0 0,-4-2 93 0 0,2 3-96 0 0,-1 0 0 0 0,-1 0 0 0 0,-1 2-1 0 0,0-1 1 0 0,-2 2 0 0 0,0 1 0 0 0,-1 0 0 0 0,-1 1 0 0 0,-1 1 0 0 0,0 1 0 0 0,-1 1 0 0 0,0 1 0 0 0,-1 1 0 0 0,0 0 0 0 0,0 2 0 0 0,-1 1 0 0 0,-1 1 0 0 0,0 1 0 0 0,1 1 0 0 0,-25-1 96 0 0,39 6 22 0 0,0 1 1 0 0,0 0-1 0 0,0 0 1 0 0,0 1-1 0 0,1 0 1 0 0,-1 1-1 0 0,0 0 1 0 0,1 1-1 0 0,0 0 1 0 0,0 0-1 0 0,0 1 1 0 0,1 0-1 0 0,-1 1 1 0 0,1 0-1 0 0,0 0 1 0 0,1 0-1 0 0,0 1 1 0 0,0 1-1 0 0,0-1 1 0 0,1 1-1 0 0,0 0 1 0 0,-1 3-23 0 0,-97 197-275 0 0,96-188-159 0 0,2 1-1 0 0,0 0 0 0 0,2 0 0 0 0,0 1 0 0 0,1-1 0 0 0,1 1 1 0 0,1-1-1 0 0,1 1 0 0 0,1 0 0 0 0,1 2 435 0 0,2-3-644 0 0</inkml:trace>
  <inkml:trace contextRef="#ctx0" brushRef="#br0" timeOffset="73917.8">8075 8082 880 0 0,'5'6'717'0'0,"24"29"169"0"0,1-1 0 0 0,1-1 0 0 0,2-2 0 0 0,1-2-1 0 0,1-1 1 0 0,2-1 0 0 0,1-2 0 0 0,1-2 0 0 0,2-1-886 0 0,31-7-2238 0 0,-57-15-1802 0 0</inkml:trace>
  <inkml:trace contextRef="#ctx0" brushRef="#br0" timeOffset="74823.958">8492 7335 2136 0 0,'0'0'528'0'0,"0"0"188"0"0,0 0 301 0 0,0 0-592 0 0,0 0-351 0 0,0 0-17 0 0,0 0-14 0 0,0 0 77 0 0,0 0 77 0 0,-1-5 82 0 0,2-12-161 0 0,1 0 0 0 0,0 0 0 0 0,2 1 0 0 0,0-1 0 0 0,1 1 0 0 0,0 0 0 0 0,1 0 0 0 0,1 1 0 0 0,1-1 0 0 0,0 2 0 0 0,1-1 0 0 0,0 1 0 0 0,1 0 0 0 0,1 1 0 0 0,0 1 0 0 0,1-1 0 0 0,0 2 0 0 0,11-9-118 0 0,9-3 19 0 0,1 1 1 0 0,0 1-1 0 0,2 2 0 0 0,0 2 0 0 0,1 1 1 0 0,1 1-1 0 0,0 2 0 0 0,1 2 0 0 0,0 2 1 0 0,1 1-1 0 0,-1 2 0 0 0,2 2 0 0 0,-1 1 0 0 0,0 2 1 0 0,37 4-20 0 0,-20 0-100 0 0,1 2-1 0 0,-1 3 1 0 0,-1 3 0 0 0,1 2 0 0 0,11 6 100 0 0,-34-7 144 0 0,0 2 1 0 0,-1 2-1 0 0,-1 0 0 0 0,-1 2 1 0 0,0 2-1 0 0,5 5-144 0 0,68 42 95 0 0,-122-149-1773 0 0,13 52 1699 0 0,25 43 88 0 0,99 141 1848 0 0,-208-148 1328 0 0,30-6-6040 0 0,50 0-928 0 0</inkml:trace>
  <inkml:trace contextRef="#ctx0" brushRef="#br1" timeOffset="200491.069">1776 9316 10033 0 0,'0'0'1376'0'0,"2"6"-528"0"0,10 99 3562 0 0,-22 23-3610 0 0,59-191-4048 0 0,-45 61 3364 0 0,0 1 0 0 0,0-1 0 0 0,1 1 0 0 0,-1 0 0 0 0,0 0-1 0 0,1 0 1 0 0,-1 0 0 0 0,1 1 0 0 0,0 0 0 0 0,-1 0 0 0 0,1 0 0 0 0,-1 1 0 0 0,1-1-1 0 0,-1 1 1 0 0,1 0 0 0 0,-1 0 0 0 0,0 1 0 0 0,1-1 0 0 0,-1 1 0 0 0,0 0 0 0 0,0 0 0 0 0,0 1-1 0 0,0-1 1 0 0,-1 1 0 0 0,3 2-116 0 0,19 56 1171 0 0,-48-28-4771 0 0,16-31-1738 0 0,2-6-3823 0 0</inkml:trace>
  <inkml:trace contextRef="#ctx0" brushRef="#br1" timeOffset="200037.99">1798 8900 12865 0 0,'0'0'1655'0'0,"3"6"-1319"0"0,2 4-159 0 0,0 1 0 0 0,-1 1 0 0 0,-1-1 0 0 0,0 0-1 0 0,0 1 1 0 0,-1-1 0 0 0,-1 1 0 0 0,0 0 0 0 0,0 0 0 0 0,-1 0 0 0 0,-1-1 0 0 0,0 1 0 0 0,0 0 0 0 0,-2 0-1 0 0,1-1 1 0 0,-2 3-177 0 0,1 5-151 0 0,3 12-1125 0 0,12-17-6516 0 0,-1-13 189 0 0</inkml:trace>
  <inkml:trace contextRef="#ctx0" brushRef="#br1" timeOffset="200194.222">2073 9191 28 0 0,'0'0'11837'0'0,"0"0"-10645"0"0,0 0-1064 0 0,0 0 1116 0 0,-46 6 420 0 0,6-4-599 0 0,-10-1-381 0 0,-1-1-192 0 0,-1 3-352 0 0,8 0-140 0 0,6-1-12 0 0,6 0-112 0 0,7-1-344 0 0,7 1-564 0 0,2-2-337 0 0,0 0-1715 0 0,5 2-3196 0 0</inkml:trace>
  <inkml:trace contextRef="#ctx0" brushRef="#br1" timeOffset="202663.09">2535 9268 5765 0 0,'0'0'861'0'0,"0"0"2311"0"0,0 0-1553 0 0,0 0-562 0 0,0 0-377 0 0,0 0-385 0 0,0 0-132 0 0,10 2 24 0 0,34 9 62 0 0,0-3-1 0 0,1-1 1 0 0,0-2-1 0 0,0-2 1 0 0,0-2-1 0 0,1-2 1 0 0,-1-2-1 0 0,32-7-248 0 0,-77 10 6 0 0,1 1 0 0 0,-1-1 0 0 0,1 0 0 0 0,0 0 0 0 0,-1 0 0 0 0,1 0 0 0 0,0 0 0 0 0,-1 1 0 0 0,1-1 0 0 0,0 0 0 0 0,-1 0 0 0 0,1-1 0 0 0,0 1 0 0 0,-1 0 0 0 0,1 0 0 0 0,0 0 0 0 0,-1 0 0 0 0,1 0 0 0 0,0-1 0 0 0,-1 1 0 0 0,1 0 0 0 0,-1-1 0 0 0,1 1 0 0 0,-1 0 0 0 0,1-1 0 0 0,-1 1 0 0 0,1-1-1 0 0,-1 1 1 0 0,1-1 0 0 0,-1 1 0 0 0,1-1 0 0 0,-1 1 0 0 0,0-1 0 0 0,1 1 0 0 0,-1-1 0 0 0,0 0 0 0 0,1 1 0 0 0,-1-1 0 0 0,0 1 0 0 0,0-1 0 0 0,0 0 0 0 0,1 1 0 0 0,-1-1 0 0 0,0 0 0 0 0,0 1 0 0 0,0-1 0 0 0,0 0 0 0 0,0 1 0 0 0,0-1 0 0 0,-1 0 0 0 0,1 1 0 0 0,0-1 0 0 0,0 0 0 0 0,0 1 0 0 0,-1-1 0 0 0,1 1-1 0 0,0-1 1 0 0,-1 0 0 0 0,1 1 0 0 0,0-1 0 0 0,-1 1 0 0 0,1-1 0 0 0,-1 1 0 0 0,1-1 0 0 0,0 1 0 0 0,-1-1 0 0 0,0 1-6 0 0,-48-28-1227 0 0,34 20 1073 0 0,-14-11 151 0 0,21 12 223 0 0,23 12-192 0 0,-3-1 123 0 0,0 0 0 0 0,0 1-1 0 0,-1 1 1 0 0,0 0-1 0 0,0 0 1 0 0,0 1-1 0 0,-1 0 1 0 0,0 1 0 0 0,-1 1-1 0 0,1-1 1 0 0,-2 1-1 0 0,4 4-150 0 0,-12-10 15 0 0,0-1 1 0 0,0 1-1 0 0,0-1 0 0 0,0 0 1 0 0,0 1-1 0 0,-1-1 0 0 0,1 0 0 0 0,-1 1 1 0 0,1-1-1 0 0,-1 0 0 0 0,0 0 0 0 0,0 0 1 0 0,0 1-1 0 0,0-1 0 0 0,0 0 0 0 0,-1 0 1 0 0,1-1-1 0 0,-1 1 0 0 0,1 0 1 0 0,-1 0-1 0 0,0-1 0 0 0,1 1 0 0 0,-1-1 1 0 0,0 1-1 0 0,0-1 0 0 0,0 0 0 0 0,0 0 1 0 0,0 0-1 0 0,-1 0 0 0 0,1 0 0 0 0,0 0 1 0 0,0-1-1 0 0,-1 1 0 0 0,1-1 0 0 0,0 1 1 0 0,-1-1-1 0 0,1 0 0 0 0,0 0 1 0 0,-1 0-1 0 0,1 0 0 0 0,-1 0 0 0 0,1-1-15 0 0,-41 4-4723 0 0,31-6-1608 0 0</inkml:trace>
  <inkml:trace contextRef="#ctx0" brushRef="#br1" timeOffset="204430.754">4726 9526 16201 0 0,'0'0'1685'0'0,"0"0"-1685"0"0,0 0 76 0 0,0 0 268 0 0,0 0-184 0 0,-41 4-36 0 0,26-4-124 0 0,-2 0-368 0 0,0 0-948 0 0,4-4-909 0 0,1-2-1699 0 0,4 0-1393 0 0</inkml:trace>
  <inkml:trace contextRef="#ctx0" brushRef="#br1" timeOffset="204586.985">4727 9432 11625 0 0,'0'0'2732'0'0,"0"0"-2024"0"0,0 0 48 0 0,0 0 625 0 0,0 0-801 0 0,0 0-332 0 0,0 0-88 0 0,0 0-160 0 0,-51-11-472 0 0,32 8-288 0 0,-1 0-809 0 0,2-2-1327 0 0,3 0-2588 0 0,-1-5-1525 0 0</inkml:trace>
  <inkml:trace contextRef="#ctx0" brushRef="#br1" timeOffset="206321.182">4989 9996 5016 0 0,'0'0'5391'0'0,"0"0"-3892"0"0,0 0-1161 0 0,0 0 589 0 0,0 0 361 0 0,0 0-78 0 0,0 0-186 0 0,0 0-259 0 0,0 0-283 0 0,-3-31 460 0 0,-3-72-1176 0 0,32 118-662 0 0,115 155 2845 0 0,-140-169-1921 0 0,0 0-1 0 0,0-1 1 0 0,0 1-1 0 0,0 0 0 0 0,0-1 1 0 0,1 1-1 0 0,-1 0 1 0 0,0-1-1 0 0,0 1 1 0 0,1-1-1 0 0,-1 0 1 0 0,0 0-1 0 0,1 1 1 0 0,-1-1-1 0 0,0 0 0 0 0,1 0 1 0 0,-1 0-1 0 0,0 0 1 0 0,1 0-1 0 0,-1-1 1 0 0,0 1-1 0 0,1 0 1 0 0,-1-1-1 0 0,0 1 1 0 0,1 0-1 0 0,-1-1 0 0 0,0 0 1 0 0,0 1-1 0 0,0-1 1 0 0,0 0-1 0 0,1 1 1 0 0,-1-1-1 0 0,0 0 1 0 0,0 0-1 0 0,-1 0 1 0 0,1 0-1 0 0,0 0 0 0 0,0 0 1 0 0,0 0-1 0 0,-1-1 1 0 0,1 1-1 0 0,0 0 1 0 0,-1 0-1 0 0,1 0 1 0 0,-1-1-1 0 0,1 1 1 0 0,-1 0-1 0 0,0-1 0 0 0,0 1 1 0 0,0 0-1 0 0,1-1 1 0 0,-1 1-1 0 0,-1-1-27 0 0,14-75-285 0 0,-10-6-1541 0 0,27 88-6190 0 0,-22 2 2383 0 0</inkml:trace>
  <inkml:trace contextRef="#ctx0" brushRef="#br1" timeOffset="206680.52">5345 9981 4700 0 0,'0'0'9510'0'0,"0"0"-6699"0"0,0 0-2508 0 0,0 0-34 0 0,0 0-48 0 0,5 2-209 0 0,22 5 130 0 0,0-2 1 0 0,0 0-1 0 0,0-1 1 0 0,1-2-1 0 0,0-1 1 0 0,-1-1-1 0 0,1-2 1 0 0,-1 0-1 0 0,12-4-142 0 0,-37 6-53 0 0,-1-1 0 0 0,0 1-1 0 0,1-1 1 0 0,-1 1-1 0 0,0-1 1 0 0,1 0-1 0 0,-1 0 1 0 0,0 1-1 0 0,0-1 1 0 0,1 0-1 0 0,-1 0 1 0 0,0 0 0 0 0,0 0-1 0 0,0 0 1 0 0,0-1-1 0 0,0 1 1 0 0,-1 0-1 0 0,1 0 1 0 0,0-1-1 0 0,0 1 1 0 0,-1 0-1 0 0,1-1 1 0 0,-1 1 0 0 0,1-1-1 0 0,-1 1 1 0 0,0-1-1 0 0,1 1 1 0 0,-1-1-1 0 0,0 1 1 0 0,0-1-1 0 0,0 1 1 0 0,0-1-1 0 0,-1 1 1 0 0,1-1 0 0 0,0 1-1 0 0,0 0 1 0 0,-1-1-1 0 0,1 1 1 0 0,-1-1-1 0 0,1 1 1 0 0,-1 0-1 0 0,0-1 1 0 0,0 1-1 0 0,1 0 1 0 0,-1 0 0 0 0,0-1-1 0 0,0 1 1 0 0,0 0-1 0 0,0 0 1 0 0,-1 0-1 0 0,1 0 1 0 0,0 0-1 0 0,0 1 1 0 0,0-1-1 0 0,-1 0 1 0 0,1 0 0 0 0,-1 1-1 0 0,1-1 54 0 0,1 1 53 0 0,23 41 1078 0 0,-21-36-1053 0 0,0 1-1 0 0,0 0 1 0 0,-1 0-1 0 0,0 0 0 0 0,-1 0 1 0 0,1 0-1 0 0,-1 1 1 0 0,0-1-1 0 0,-1 0 1 0 0,1 0-1 0 0,-1 0 1 0 0,0 0-1 0 0,-1 0 1 0 0,1 0-1 0 0,-1-1 0 0 0,-1 1 1 0 0,1 0-1 0 0,-1-1 1 0 0,0 1-1 0 0,0-1 1 0 0,0 0-1 0 0,-3 2-77 0 0,-50 14-6105 0 0,44-23-2998 0 0</inkml:trace>
  <inkml:trace contextRef="#ctx0" brushRef="#br1" timeOffset="205571.26">5042 9519 14233 0 0,'0'0'1558'0'0,"0"0"-1486"0"0,0 0-122 0 0,0 0 427 0 0,0 0 106 0 0,6-1-232 0 0,5-2-292 0 0,0 0 0 0 0,0-1 0 0 0,0 0 0 0 0,0-1-1 0 0,-1 0 1 0 0,0 0 0 0 0,0-1 0 0 0,-1-1 0 0 0,0 1-1 0 0,0-2 1 0 0,0 1 0 0 0,-1-1 0 0 0,0 0 0 0 0,0-1 0 0 0,-1 0-1 0 0,0 0 1 0 0,-1-1 0 0 0,0 0 0 0 0,-1 0 0 0 0,0 0 0 0 0,0-1-1 0 0,-1 1 1 0 0,0-1 0 0 0,-1 0 0 0 0,0 0 0 0 0,-1-1 0 0 0,0 1-1 0 0,-1 0 1 0 0,0-1 0 0 0,-1 1 0 0 0,0-1 0 0 0,-1 1-1 0 0,-1-1 1 0 0,1 1 0 0 0,-2 0 0 0 0,1 0 0 0 0,-2 0 0 0 0,1 0-1 0 0,-2 0 1 0 0,1 1 0 0 0,-5-8 41 0 0,8 17-5 0 0,0 1-1 0 0,0 0 0 0 0,0 0 1 0 0,1 0-1 0 0,-1 0 1 0 0,0 0-1 0 0,0 0 1 0 0,1 0-1 0 0,-1 0 1 0 0,0 0-1 0 0,0 0 1 0 0,0 1-1 0 0,1-1 1 0 0,-1 0-1 0 0,0 0 1 0 0,0 1-1 0 0,1-1 1 0 0,-1 0-1 0 0,0 1 0 0 0,1-1 1 0 0,-1 1-1 0 0,0-1 1 0 0,1 1-1 0 0,-1-1 1 0 0,1 1-1 0 0,-1 0 1 0 0,1-1-1 0 0,-1 1 1 0 0,1-1-1 0 0,-1 1 1 0 0,1 0-1 0 0,0 0 1 0 0,-1-1-1 0 0,1 1 1 0 0,0 0-1 0 0,0 0 1 0 0,-1-1-1 0 0,1 1 0 0 0,0 0 1 0 0,0 0-1 0 0,0-1 1 0 0,0 1-1 0 0,0 0 1 0 0,0 0-1 0 0,0 0 1 0 0,0-1-1 0 0,1 1 1 0 0,-1 0-1 0 0,0 0 1 0 0,0 0-1 0 0,1-1 1 0 0,-1 1-1 0 0,0 0 1 0 0,1-1-1 0 0,-1 1 0 0 0,1 0 1 0 0,-1-1-1 0 0,1 1 1 0 0,-1 0-1 0 0,1 0 6 0 0,-1 3 96 0 0,-33 293 2100 0 0,32-294-2165 0 0,1-1 1 0 0,0 1-1 0 0,0 0 0 0 0,0 0 0 0 0,0 0 0 0 0,1-1 1 0 0,-1 1-1 0 0,1 0 0 0 0,0 0 0 0 0,0-1 1 0 0,0 1-1 0 0,0 0 0 0 0,0-1 0 0 0,0 1 0 0 0,1-1 1 0 0,-1 0-1 0 0,1 1 0 0 0,0-1 0 0 0,0 0 0 0 0,0 0 1 0 0,0 0-1 0 0,0 0 0 0 0,0 0 0 0 0,0-1 0 0 0,1 1 1 0 0,-1-1-1 0 0,0 1 0 0 0,1-1 0 0 0,0 0 0 0 0,-1 0 1 0 0,1 0-1 0 0,0 0 0 0 0,-1 0 0 0 0,1-1 1 0 0,0 1-1 0 0,0-1 0 0 0,-1 0 0 0 0,1 0 0 0 0,0 0 1 0 0,0 0-1 0 0,0 0 0 0 0,-1-1 0 0 0,1 1 0 0 0,0-1 1 0 0,0 0-1 0 0,-1 1 0 0 0,1-1 0 0 0,0-1 0 0 0,-1 1 1 0 0,1 0-1 0 0,-1-1 0 0 0,2 0-31 0 0,-3-1-3 0 0,1 0-1 0 0,0 1 1 0 0,-1-1-1 0 0,1 1 1 0 0,0-1-1 0 0,0 1 1 0 0,1 0-1 0 0,-1 0 1 0 0,0 0 0 0 0,1 0-1 0 0,-1 0 1 0 0,1 1-1 0 0,0-1 1 0 0,-1 1-1 0 0,1-1 1 0 0,0 1-1 0 0,0 0 1 0 0,0 0 0 0 0,0 0-1 0 0,0 1 1 0 0,0-1-1 0 0,0 1 1 0 0,0 0-1 0 0,0-1 1 0 0,0 1-1 0 0,0 1 1 0 0,0-1 0 0 0,0 0-1 0 0,0 1 1 0 0,0 0-1 0 0,0-1 1 0 0,0 1-1 0 0,0 0 1 0 0,0 1-1 0 0,0-1 1 0 0,0 0 0 0 0,-1 1-1 0 0,1 0 1 0 0,-1-1-1 0 0,1 1 1 0 0,-1 0-1 0 0,1 0 1 0 0,-1 0-1 0 0,0 1 1 0 0,0-1-1 0 0,0 1 1 0 0,1 2 3 0 0,-3-4-15 0 0,1 0 0 0 0,-1 0 0 0 0,0 0 0 0 0,1 0 0 0 0,-1 0 0 0 0,1 0 0 0 0,-1 1 0 0 0,1-1 0 0 0,0 0 0 0 0,-1-1 0 0 0,1 1 0 0 0,0 0 0 0 0,0 0 0 0 0,0 0 0 0 0,0 0 0 0 0,0-1 0 0 0,0 1 0 0 0,0 0 0 0 0,0-1 0 0 0,0 1 0 0 0,0-1 0 0 0,0 1 0 0 0,0-1 0 0 0,0 1 0 0 0,0-1 0 0 0,0 0 0 0 0,1 0 0 0 0,-1 0 0 0 0,0 1 0 0 0,0-1 0 0 0,0 0 0 0 0,1 0 0 0 0,-1-1 0 0 0,0 1 0 0 0,0 0 0 0 0,0 0 0 0 0,0 0 0 0 0,1-1 0 0 0,-1 1 0 0 0,0-1 0 0 0,0 1 0 0 0,0-1 0 0 0,0 1 0 0 0,0-1 0 0 0,0 0 0 0 0,0 1 0 0 0,0-1 0 0 0,0 0 0 0 0,0 0 0 0 0,-1 0 0 0 0,1 0 0 0 0,0 0 0 0 0,0 0 0 0 0,-1 0 0 0 0,1 0 0 0 0,-1 0 0 0 0,1 0 0 0 0,-1 0 0 0 0,1 0 0 0 0,-1 0 0 0 0,1-1 15 0 0,6-6-260 0 0,-5 7 305 0 0,1-1-1 0 0,0 1 1 0 0,-1-1 0 0 0,1 1 0 0 0,0 0 0 0 0,0 0 0 0 0,0 0 0 0 0,0 0 0 0 0,0 0 0 0 0,0 1 0 0 0,0-1 0 0 0,0 1 0 0 0,0 0 0 0 0,0 0-1 0 0,0 0 1 0 0,0 0 0 0 0,0 1 0 0 0,0-1 0 0 0,0 1 0 0 0,0 0 0 0 0,0 0 0 0 0,0 0 0 0 0,0 0 0 0 0,-1 0 0 0 0,1 1 0 0 0,0-1 0 0 0,-1 1-1 0 0,1 0 1 0 0,-1 0 0 0 0,1 0 0 0 0,-1 0 0 0 0,0 0 0 0 0,0 0 0 0 0,0 0 0 0 0,0 1 0 0 0,0-1 0 0 0,-1 1 0 0 0,1 0 0 0 0,-1-1 0 0 0,0 1 0 0 0,1 0-1 0 0,-1 2-44 0 0,-1-8-8 0 0,0 1 0 0 0,0 0-1 0 0,0-1 1 0 0,0 1-1 0 0,0-1 1 0 0,1 1 0 0 0,-1 0-1 0 0,1-1 1 0 0,-1 1 0 0 0,1 0-1 0 0,0-1 1 0 0,0 1-1 0 0,0 0 1 0 0,0 0 0 0 0,1 0-1 0 0,-1 0 1 0 0,0 0-1 0 0,1 0 1 0 0,0 0 0 0 0,-1 0-1 0 0,1 1 1 0 0,0-1-1 0 0,0 0 1 0 0,0 1 0 0 0,0 0-1 0 0,0-1 1 0 0,0 1 0 0 0,0 0-1 0 0,0 0 1 0 0,1 0-1 0 0,-1 1 1 0 0,0-1 0 0 0,1 0-1 0 0,-1 1 1 0 0,0 0-1 0 0,1-1 1 0 0,-1 1 0 0 0,1 0-1 0 0,-1 0 1 0 0,0 0-1 0 0,1 1 1 0 0,-1-1 0 0 0,1 0-1 0 0,-1 1 1 0 0,0 0-1 0 0,1-1 1 0 0,-1 1 0 0 0,0 0-1 0 0,0 0 1 0 0,0 1 0 0 0,0-1-1 0 0,0 0 1 0 0,0 1-1 0 0,0-1 1 0 0,0 1 0 0 0,0-1-1 0 0,0 1 1 0 0,-1 0-1 0 0,1 0 1 0 0,0 1 8 0 0,-7-8-9807 0 0,-2-8 977 0 0</inkml:trace>
  <inkml:trace contextRef="#ctx0" brushRef="#br1" timeOffset="205805.611">5614 9235 13313 0 0,'0'0'3097'0'0,"0"0"-2661"0"0,0 0-336 0 0,0 0 212 0 0,0 0-264 0 0,0 0-48 0 0,0 0-196 0 0,0 0 108 0 0,0 0-865 0 0,0 0-939 0 0,8 24-3188 0 0,-12-19-3961 0 0</inkml:trace>
  <inkml:trace contextRef="#ctx0" brushRef="#br1" timeOffset="203022.422">3352 9206 13461 0 0,'0'0'922'0'0,"0"0"-450"0"0,0 0-37 0 0,0 0-66 0 0,6 5-93 0 0,-4-2-261 0 0,0-1-1 0 0,0 1 1 0 0,0-1 0 0 0,1 0 0 0 0,-1 0 0 0 0,1 0-1 0 0,-1 0 1 0 0,1-1 0 0 0,0 1 0 0 0,-1-1 0 0 0,1 1-1 0 0,0-1 1 0 0,0 0 0 0 0,0 0 0 0 0,0-1 0 0 0,0 1-1 0 0,0 0 1 0 0,1-1 0 0 0,-1 0 0 0 0,0 0 0 0 0,0 0-1 0 0,0 0 1 0 0,0 0 0 0 0,0 0 0 0 0,1-1 0 0 0,-1 0 0 0 0,0 0-1 0 0,0 0 1 0 0,0 0 0 0 0,0 0 0 0 0,-1 0 0 0 0,1-1-1 0 0,0 1 1 0 0,0-1 0 0 0,-1 0 0 0 0,1 0 0 0 0,-1 0-1 0 0,0 0 1 0 0,1 0 0 0 0,-1-1 0 0 0,0 1 0 0 0,0-1-1 0 0,-1 1 1 0 0,2-2-15 0 0,-2-1-49 0 0,0 0-1 0 0,0-1 1 0 0,-1 1 0 0 0,0-1-1 0 0,0 1 1 0 0,0-1-1 0 0,0 1 1 0 0,-1-1 0 0 0,0 1-1 0 0,0-1 1 0 0,0 1-1 0 0,-1 0 1 0 0,0 0-1 0 0,0 0 1 0 0,0 0 0 0 0,-1 0-1 0 0,1 0 1 0 0,-1 0-1 0 0,0 1 1 0 0,-1-1 0 0 0,1 1-1 0 0,-1 0 1 0 0,0 0-1 0 0,0 0 1 0 0,0 1 0 0 0,0-1-1 0 0,-1 1 1 0 0,1 0 49 0 0,2 3 30 0 0,1 1-1 0 0,-1-1 1 0 0,1 0 0 0 0,-1 1 0 0 0,1 0 0 0 0,-1-1-1 0 0,1 1 1 0 0,0 0 0 0 0,0-1 0 0 0,-1 1 0 0 0,1 0-1 0 0,0 0 1 0 0,0 0 0 0 0,0 0 0 0 0,0 0 0 0 0,0 0 0 0 0,0 0-1 0 0,0 1 1 0 0,0-1 0 0 0,0 0 0 0 0,1 1 0 0 0,-1-1-1 0 0,0 0 1 0 0,1 1 0 0 0,-1-1 0 0 0,1 1 0 0 0,0-1-1 0 0,-1 0 1 0 0,1 1 0 0 0,0-1 0 0 0,0 1 0 0 0,0-1 0 0 0,0 1-1 0 0,0-1 1 0 0,0 1 0 0 0,0-1 0 0 0,1 1 0 0 0,-1-1-1 0 0,0 1 1 0 0,1-1 0 0 0,-1 1 0 0 0,1-1 0 0 0,0 0-1 0 0,-1 1 1 0 0,1-1 0 0 0,1 1-30 0 0,-2 6 249 0 0,-20 241 1550 0 0,19-243-2020 0 0,-14 71 599 0 0,27-36-6781 0 0,-6-38 408 0 0</inkml:trace>
  <inkml:trace contextRef="#ctx0" brushRef="#br1" timeOffset="203272.397">3540 9407 12405 0 0,'0'0'1696'0'0,"0"0"-900"0"0,0 0-164 0 0,0 0 8 0 0,0 0-111 0 0,-41 4-81 0 0,17 0-276 0 0,0 0-172 0 0,-3 0-612 0 0,3-1-621 0 0,-2-2-943 0 0,9 0-3816 0 0,-1-6-1313 0 0</inkml:trace>
  <inkml:trace contextRef="#ctx0" brushRef="#br1" timeOffset="203524.603">3815 8996 14321 0 0,'0'0'1348'0'0,"0"0"-1348"0"0,0 0 0 0 0,0 0 416 0 0,-41 18-47 0 0,22-8-197 0 0,1 5-160 0 0,-3 1-12 0 0,0 3-12 0 0,-1-1-1005 0 0,5-2-563 0 0,7-4-2972 0 0,2-5-4773 0 0</inkml:trace>
  <inkml:trace contextRef="#ctx0" brushRef="#br1" timeOffset="203680.835">3897 9147 10617 0 0,'0'0'2327'0'0,"-2"7"-1422"0"0,-85 246 3314 0 0,97-218-5580 0 0,15-27-7239 0 0,-7-10 493 0 0</inkml:trace>
  <inkml:trace contextRef="#ctx0" brushRef="#br1" timeOffset="203837.065">3983 9335 11941 0 0,'0'0'1071'0'0,"0"0"-762"0"0,0 0-93 0 0,0 0 130 0 0,0 0-343 0 0,6 0-267 0 0,-2 0 313 0 0,0 0 0 0 0,0 0 0 0 0,0 1 0 0 0,0 0 1 0 0,0 0-1 0 0,0 0 0 0 0,0 0 0 0 0,-1 0 0 0 0,1 1 0 0 0,0 0 0 0 0,-1-1 0 0 0,1 2 0 0 0,-1-1 1 0 0,1 0-1 0 0,-1 1 0 0 0,0-1 0 0 0,0 1 0 0 0,0 0 0 0 0,0 0 0 0 0,-1 0 0 0 0,1 0 1 0 0,-1 1-1 0 0,0-1 0 0 0,0 1 0 0 0,0-1 0 0 0,0 1 0 0 0,-1 0 0 0 0,1-1 0 0 0,-1 1 1 0 0,0 0-1 0 0,0 0 0 0 0,0 0 0 0 0,-1 0 0 0 0,0 0 0 0 0,1 0 0 0 0,-1 0 0 0 0,-1 0 0 0 0,1 1 1 0 0,-1-1-1 0 0,1 0 0 0 0,-1 0 0 0 0,0-1 0 0 0,-1 1 0 0 0,1 0 0 0 0,0 0 0 0 0,-1 0 1 0 0,0-1-1 0 0,0 1 0 0 0,0-1 0 0 0,-1 0 0 0 0,1 1 0 0 0,-1-1 0 0 0,0 0 0 0 0,1 0 0 0 0,-3 1-49 0 0,-5 0-1557 0 0,3-5-3121 0 0,4-5-1698 0 0</inkml:trace>
  <inkml:trace contextRef="#ctx0" brushRef="#br1" timeOffset="203993.298">4159 9322 11669 0 0,'0'0'861'0'0,"0"0"-376"0"0,-2 6 461 0 0,-63 164 3255 0 0,65-169-4233 0 0,0 0 1 0 0,0 0 0 0 0,0 0 0 0 0,0-1 0 0 0,0 1-1 0 0,1 0 1 0 0,-1 0 0 0 0,0 0 0 0 0,1 0-1 0 0,-1 0 1 0 0,0 0 0 0 0,1 0 0 0 0,-1 0-1 0 0,1-1 1 0 0,0 1 0 0 0,-1 0 0 0 0,1 0 0 0 0,-1-1-1 0 0,1 1 1 0 0,0 0 0 0 0,0-1 0 0 0,0 1-1 0 0,-1 0 1 0 0,1-1 0 0 0,0 0 0 0 0,0 1-1 0 0,0-1 1 0 0,0 1 0 0 0,0-1 0 0 0,0 0 0 0 0,0 0-1 0 0,0 1 1 0 0,0-1 0 0 0,0 0 0 0 0,0 0-1 0 0,-1 0 1 0 0,1 0 0 0 0,0 0 0 0 0,0 0-1 0 0,0 0 1 0 0,0-1 0 0 0,0 1 0 0 0,0 0 0 0 0,0 0-1 0 0,0-1 1 0 0,0 1 0 0 0,0-1 0 0 0,0 1-1 0 0,0-1 1 0 0,-1 1 0 0 0,1-1 31 0 0,29-12-4545 0 0,-20 5-886 0 0</inkml:trace>
  <inkml:trace contextRef="#ctx0" brushRef="#br1" timeOffset="204180.783">4348 9296 12329 0 0,'0'0'1264'0'0,"0"0"-844"0"0,14 37 504 0 0,-10-19 561 0 0,-4 2-437 0 0,0 1-368 0 0,0 1-184 0 0,-5-1-204 0 0,-3 1-96 0 0,-1-2-96 0 0,-1 1-88 0 0,-1-2 32 0 0,-3-2-44 0 0,3-3-280 0 0,1-3-524 0 0,1-1-772 0 0,4-5-2337 0 0,1-7-4976 0 0</inkml:trace>
  <inkml:trace contextRef="#ctx0" brushRef="#br1" timeOffset="213600.39">9006 9364 5196 0 0,'0'0'2524'0'0,"0"0"-1161"0"0,0 0-506 0 0,0 0-151 0 0,0 0-114 0 0,0 0 298 0 0,2 6 242 0 0,-1 112 1956 0 0,-5-26-4190 0 0,11-78-6087 0 0,3-12-720 0 0</inkml:trace>
  <inkml:trace contextRef="#ctx0" brushRef="#br1" timeOffset="213850.37">9331 9734 11821 0 0,'0'0'3278'0'0,"0"0"-2450"0"0,-9-2-630 0 0,-349-42 1451 0 0,112 33-8001 0 0,239 11 2423 0 0,3 2-1128 0 0</inkml:trace>
  <inkml:trace contextRef="#ctx0" brushRef="#br1" timeOffset="214412.807">8734 10159 2620 0 0,'0'0'1687'0'0,"0"0"-379"0"0,0 0 256 0 0,0 0 348 0 0,0 0-74 0 0,0 0-303 0 0,0 0-258 0 0,0 0-206 0 0,0 0-124 0 0,3-10 1988 0 0,7-37-3100 0 0,-14-66-1060 0 0,33 136 953 0 0,84 143 3317 0 0,-111-168-2977 0 0,1 0 1 0 0,-1 0-1 0 0,0-1 1 0 0,0 1 0 0 0,0 0-1 0 0,0-1 1 0 0,0 1-1 0 0,0-1 1 0 0,0 0 0 0 0,-1 0-1 0 0,0 1 1 0 0,1-1 0 0 0,-1 0-1 0 0,0 0 1 0 0,0 0-1 0 0,-1 0 1 0 0,1 0 0 0 0,-1-1-1 0 0,1 1 1 0 0,-1 0-1 0 0,0 0 1 0 0,0 0 0 0 0,0 0-1 0 0,-1-3-68 0 0,14-114-1570 0 0,7 109-1622 0 0,-5 21-4128 0 0,-7 2 1287 0 0</inkml:trace>
  <inkml:trace contextRef="#ctx0" brushRef="#br1" timeOffset="-211771.134">9755 9417 5917 0 0,'0'0'4685'0'0,"7"11"-3519"0"0,-5-6-1079 0 0,123 261 4839 0 0,-120-252-4808 0 0,0 1 0 0 0,-2 0 1 0 0,0-1-1 0 0,0 1 1 0 0,-1 0-1 0 0,-1 0 1 0 0,-1 0-1 0 0,0 0 1 0 0,-1 0-1 0 0,-1 0 0 0 0,0 0 1 0 0,-1 0-1 0 0,0 0 1 0 0,-1-1-1 0 0,-1 1 1 0 0,0-1-1 0 0,-1 0 1 0 0,-1-1-1 0 0,-1 2-118 0 0,-140 139-720 0 0,130-143-2545 0 0,-1-7-5016 0 0</inkml:trace>
  <inkml:trace contextRef="#ctx0" brushRef="#br1" timeOffset="-210677.095">10150 9345 5869 0 0,'0'0'8206'0'0,"0"0"-6050"0"0,0 0-1933 0 0,0 0 33 0 0,0 0 29 0 0,0 5 0 0 0,1 18-82 0 0,-1-17-54 0 0,0-6 99 0 0,0-35 1493 0 0,-8-108-2885 0 0,9 143 1140 0 0,1-1-1 0 0,0 1 1 0 0,0 0-1 0 0,-1 0 1 0 0,1 0 0 0 0,0 0-1 0 0,0 0 1 0 0,-1 0-1 0 0,1 0 1 0 0,0 1 0 0 0,-1-1-1 0 0,1 1 1 0 0,0-1-1 0 0,-1 1 1 0 0,1-1 0 0 0,-1 1-1 0 0,1 0 1 0 0,-1 0-1 0 0,1 0 1 0 0,-1 0 0 0 0,1 0-1 0 0,-1 0 1 0 0,0 0 0 0 0,0 1-1 0 0,1-1 1 0 0,-1 0-1 0 0,0 1 1 0 0,0-1 0 0 0,0 1-1 0 0,-1-1 1 0 0,1 1-1 0 0,0-1 1 0 0,0 2 4 0 0,0-2 19 0 0,45 73 648 0 0,-44-66-587 0 0,1 0-1 0 0,0-1 1 0 0,0 1 0 0 0,1-1-1 0 0,0 0 1 0 0,0 0-1 0 0,0 0 1 0 0,1-1-1 0 0,0 1 1 0 0,1-1 0 0 0,-1 0-1 0 0,1-1 1 0 0,0 1-1 0 0,1-1 1 0 0,-1-1-1 0 0,1 1 1 0 0,0-1 0 0 0,0 0-1 0 0,1 0 1 0 0,-1-1-1 0 0,1 0 1 0 0,0-1-1 0 0,-1 1 1 0 0,2-1-80 0 0,-5-5 16 0 0,-1 1 0 0 0,1 0 0 0 0,-1-1 0 0 0,1 0 0 0 0,-1 0 0 0 0,0 0 1 0 0,0 0-1 0 0,-1 0 0 0 0,1-1 0 0 0,-1 1 0 0 0,1-1 0 0 0,-1 0 0 0 0,0 0 0 0 0,0 0 0 0 0,-1 0 0 0 0,1 0 0 0 0,-1 0 0 0 0,0 0 1 0 0,0 0-1 0 0,0 0 0 0 0,-1-1 0 0 0,0 1 0 0 0,1 0 0 0 0,-1-1 0 0 0,-1 1 0 0 0,1 0 0 0 0,-1-1 0 0 0,1 1 0 0 0,-1 0 0 0 0,-1 0 1 0 0,1 0-1 0 0,0 0 0 0 0,-1 0 0 0 0,0 0 0 0 0,-1-2-16 0 0,-1-32-1741 0 0,12 59-9342 0 0,5-6 2716 0 0</inkml:trace>
  <inkml:trace contextRef="#ctx0" brushRef="#br1" timeOffset="-209849.054">10647 9188 9489 0 0,'0'0'1855'0'0,"0"0"-1174"0"0,0 0-524 0 0,0 0 181 0 0,0 0-41 0 0,0 0-193 0 0,7 1-88 0 0,34 4 3 0 0,123 35 144 0 0,-159-35-69 0 0,0 1 0 0 0,-1 0 1 0 0,0 0-1 0 0,0 0 0 0 0,0 1 0 0 0,-1-1 0 0 0,0 1 0 0 0,0 0 0 0 0,-1 0 1 0 0,0 0-1 0 0,0 0 0 0 0,-1 0 0 0 0,1 1 0 0 0,-2-1 0 0 0,1 0 0 0 0,-1 1 1 0 0,0-1-1 0 0,0 1-94 0 0,2 16 419 0 0,16 120 688 0 0,-7 1 0 0 0,-5 0 1 0 0,-7 1-1 0 0,-9 33-1107 0 0,3-129 230 0 0,-2-1 0 0 0,-3-1 0 0 0,-1 1-1 0 0,-2-2 1 0 0,-3 0 0 0 0,-9 17-230 0 0,-39-2-810 0 0,5-73-7744 0 0,42-7-55 0 0</inkml:trace>
  <inkml:trace contextRef="#ctx0" brushRef="#br1" timeOffset="-214380.872">9163 10135 40 0 0,'0'0'3752'0'0,"0"0"-1873"0"0,0 0-681 0 0,0 0 272 0 0,0 0 191 0 0,0 0-243 0 0,0 0-336 0 0,0 0-265 0 0,-1-6-227 0 0,-5-26 113 0 0,48 41-226 0 0,20 60 988 0 0,-60-67-1447 0 0,-1-1 1 0 0,0 0-1 0 0,0 1 0 0 0,-1-1 1 0 0,1 1-1 0 0,0 0 0 0 0,0-1 1 0 0,-1 1-1 0 0,1 0 1 0 0,-1-1-1 0 0,1 1 0 0 0,-1 0 1 0 0,0-1-1 0 0,0 1 1 0 0,0 0-1 0 0,0 0 0 0 0,0-1 1 0 0,0 1-1 0 0,0 0 0 0 0,-1 0 1 0 0,1-1-1 0 0,0 1 1 0 0,-1 0-1 0 0,0-1 0 0 0,1 1 1 0 0,-1 0-1 0 0,0-1 1 0 0,0 1-1 0 0,0-1 0 0 0,0 0 1 0 0,0 1-1 0 0,0-1 0 0 0,0 0 1 0 0,0 1-1 0 0,-1-1 1 0 0,1 0-1 0 0,0 0 0 0 0,-1 0 1 0 0,1 0-1 0 0,-1 0 0 0 0,1 0 1 0 0,-1-1-1 0 0,0 1 1 0 0,1 0-1 0 0,-1-1 0 0 0,0 1 1 0 0,1-1-1 0 0,-1 0 1 0 0,0 0-1 0 0,-1 1-18 0 0,-20 1-923 0 0,10-5-3388 0 0,8-1-1769 0 0</inkml:trace>
  <inkml:trace contextRef="#ctx0" brushRef="#br1" timeOffset="-214130.892">9349 10096 11341 0 0,'0'0'3702'0'0,"0"0"-2734"0"0,-7 7-422 0 0,-4 4-318 0 0,5-7-173 0 0,0 1 0 0 0,0 0 0 0 0,1 1 0 0 0,0-1 1 0 0,0 1-1 0 0,0 0 0 0 0,0 1 0 0 0,1-1 0 0 0,0 1 0 0 0,0 0 1 0 0,1-1-1 0 0,0 2 0 0 0,0-1 0 0 0,1 0 0 0 0,-2 6-55 0 0,8-9-147 0 0,0-1-1 0 0,0 1 0 0 0,1-1 1 0 0,-1-1-1 0 0,1 1 1 0 0,-1-1-1 0 0,1 1 0 0 0,0-1 1 0 0,0-1-1 0 0,0 1 0 0 0,0-1 1 0 0,0 0-1 0 0,0 0 0 0 0,0 0 1 0 0,1-1-1 0 0,-1 1 1 0 0,0-1-1 0 0,0-1 0 0 0,1 1 1 0 0,1-1 147 0 0,-5 1-195 0 0,20-1-3197 0 0,4-4-4017 0 0</inkml:trace>
  <inkml:trace contextRef="#ctx0" brushRef="#br1" timeOffset="-207974.251">9268 10346 1488 0 0,'0'0'0'0'0,"0"0"-40"0"0,0 0 32 0 0,0 0-72 0 0,0 0-152 0 0,0 0-160 0 0,0 0-344 0 0</inkml:trace>
  <inkml:trace contextRef="#ctx0" brushRef="#br1" timeOffset="-207739.903">9327 10358 248 0 0,'0'0'472'0'0,"0"0"-472"0"0</inkml:trace>
  <inkml:trace contextRef="#ctx0" brushRef="#br1" timeOffset="-207474.3">9415 10340 928 0 0,'0'0'621'0'0,"0"0"904"0"0,0 0-539 0 0,0 0-608 0 0,0 0 17 0 0,6-4 259 0 0,1-1-450 0 0,-1-1 1 0 0,0 0 0 0 0,0 0-1 0 0,-1-1 1 0 0,1 0 0 0 0,-1 0 0 0 0,-1 0-1 0 0,1 0 1 0 0,-1-1 0 0 0,-1 1 0 0 0,1-1-1 0 0,-1 0 1 0 0,-1-1 0 0 0,2-6-205 0 0,-3 2-84 0 0,0 0 1 0 0,-2 0-1 0 0,1 0 1 0 0,-2 0-1 0 0,1 1 1 0 0,-2-1-1 0 0,0 0 1 0 0,0 1-1 0 0,-1-1 1 0 0,-1 1-1 0 0,0 0 1 0 0,-1 1-1 0 0,0-1 1 0 0,0 1-1 0 0,-1 0 1 0 0,-1 1-1 0 0,0 0 1 0 0,0 0-1 0 0,-1 0 1 0 0,0 1-1 0 0,-1 1 1 0 0,0 0-1 0 0,0 0 1 0 0,-1 0-1 0 0,0 2 1 0 0,0-1-1 0 0,-1 1 1 0 0,0 1-1 0 0,0 0 1 0 0,0 1-1 0 0,0 0 1 0 0,-1 1-1 0 0,0 0 1 0 0,1 1-1 0 0,-10 0 84 0 0,18 2-12 0 0,0 1-1 0 0,0 0 0 0 0,1 0 1 0 0,-1 0-1 0 0,0 0 0 0 0,0 1 1 0 0,0-1-1 0 0,1 1 0 0 0,-1 0 1 0 0,1 0-1 0 0,-1 0 0 0 0,1 1 1 0 0,0-1-1 0 0,0 1 0 0 0,0 0 1 0 0,0 0-1 0 0,1 0 0 0 0,-1 0 1 0 0,1 0-1 0 0,-1 0 0 0 0,1 1 1 0 0,0-1-1 0 0,1 1 0 0 0,-1 0 1 0 0,1-1-1 0 0,-1 1 0 0 0,1 0 1 0 0,0 0-1 0 0,0 0 0 0 0,1 0 1 0 0,-1 0-1 0 0,1 3 13 0 0,-1 135 424 0 0,2-132-358 0 0,-1 0-1 0 0,1 0 1 0 0,0 1-1 0 0,1-1 1 0 0,0-1-1 0 0,1 1 1 0 0,0 0-1 0 0,1-1 1 0 0,0 1-1 0 0,0-1 1 0 0,1 0-1 0 0,0 0 1 0 0,0-1-1 0 0,1 0 1 0 0,0 0 0 0 0,1 0-1 0 0,0 0 1 0 0,0-1-1 0 0,1 0 1 0 0,-1-1-1 0 0,2 0 1 0 0,-1 0-1 0 0,1-1 1 0 0,-1 0-1 0 0,1 0 1 0 0,1-1-1 0 0,-1 0 1 0 0,1 0-1 0 0,3 0-65 0 0,-8-4-2055 0 0,-1-2-1835 0 0</inkml:trace>
  <inkml:trace contextRef="#ctx0" brushRef="#br1" timeOffset="207239.927">6034 9961 8029 0 0,'0'0'3869'0'0,"0"0"-2766"0"0,1 6-359 0 0,0-1-610 0 0,0 0 1 0 0,-1 0-1 0 0,1 0 0 0 0,-1 0 0 0 0,0 0 0 0 0,-1 0 0 0 0,1 0 1 0 0,-1 0-1 0 0,0 0 0 0 0,-1-1 0 0 0,1 1 0 0 0,-1 0 0 0 0,0 0 1 0 0,0-1-1 0 0,0 1 0 0 0,0-1 0 0 0,-1 0 0 0 0,0 0 0 0 0,0 0 1 0 0,0 0-1 0 0,0 0 0 0 0,-1-1 0 0 0,0 1 0 0 0,1-1 0 0 0,-1 0 1 0 0,0 0-1 0 0,-1 0 0 0 0,1-1 0 0 0,0 1 0 0 0,-1-1 1 0 0,1 0-1 0 0,-1-1 0 0 0,0 1 0 0 0,-1 0-134 0 0,4-2-56 0 0,-1 1 1 0 0,1-1-1 0 0,0 0 0 0 0,0 1 0 0 0,-1-1 1 0 0,1 0-1 0 0,0 0 0 0 0,-1-1 0 0 0,1 1 1 0 0,0 0-1 0 0,-1-1 0 0 0,1 1 0 0 0,0-1 1 0 0,0 0-1 0 0,0 0 0 0 0,-1 0 0 0 0,1 0 1 0 0,0 0-1 0 0,0 0 0 0 0,1 0 0 0 0,-1-1 1 0 0,0 1-1 0 0,0-1 0 0 0,1 0 0 0 0,-1 1 1 0 0,0-1-1 0 0,1 0 0 0 0,0 0 0 0 0,-1 0 1 0 0,1 0-1 0 0,0 0 0 0 0,0 0 0 0 0,0 0 1 0 0,0 0-1 0 0,1-1 0 0 0,-1 1 0 0 0,1 0 1 0 0,-1 0-1 0 0,1-1 0 0 0,0 1 0 0 0,0 0 1 0 0,0-1-1 0 0,0 1 0 0 0,0 0 0 0 0,0-1 1 0 0,1 1-1 0 0,-1 0 0 0 0,1 0 0 0 0,-1-1 1 0 0,1 1-1 0 0,0 0 0 0 0,1-2 56 0 0,2 2 89 0 0,-1 0-1 0 0,1 0 1 0 0,0 1 0 0 0,0-1-1 0 0,0 1 1 0 0,0 0-1 0 0,0 0 1 0 0,0 0 0 0 0,0 0-1 0 0,1 1 1 0 0,-1 0-1 0 0,0-1 1 0 0,0 2 0 0 0,0-1-1 0 0,1 0 1 0 0,-1 1-1 0 0,0 0 1 0 0,0 0 0 0 0,0 0-1 0 0,0 1 1 0 0,0-1-1 0 0,0 1 1 0 0,0 0 0 0 0,-1 0-1 0 0,1 0 1 0 0,-1 0 0 0 0,1 1-1 0 0,-1-1 1 0 0,0 1-1 0 0,1 1-88 0 0,111 80 1995 0 0,-119-142-1790 0 0,-19 10-2496 0 0,8 17-2593 0 0,8 16-1930 0 0</inkml:trace>
  <inkml:trace contextRef="#ctx0" brushRef="#br1" timeOffset="208721.87">6430 9552 6705 0 0,'0'0'4569'0'0,"0"0"-2883"0"0,0 0-1451 0 0,0 0-5 0 0,0 0 402 0 0,0 0 134 0 0,0 0-30 0 0,0 0-104 0 0,38-1 189 0 0,-28-2-839 0 0,1 0 1 0 0,-1 0 0 0 0,0-1 0 0 0,0 0-1 0 0,0-1 1 0 0,0 0 0 0 0,-1-1 0 0 0,0 0-1 0 0,0 0 1 0 0,0-1 0 0 0,-1 0 0 0 0,0 0-1 0 0,-1-1 1 0 0,1 0 0 0 0,-1-1 0 0 0,-1 1-1 0 0,0-1 1 0 0,0-1 0 0 0,-1 1 0 0 0,0-1-1 0 0,0 0 1 0 0,-1 0 0 0 0,-1 0 0 0 0,1-1-1 0 0,-2 1 1 0 0,0-1 0 0 0,0 0 0 0 0,-1 0-1 0 0,0 1 1 0 0,0-1 0 0 0,-2 0 0 0 0,1 0-1 0 0,-1 0 1 0 0,-1 0 0 0 0,0 0 0 0 0,0 1-1 0 0,-1-1 1 0 0,-1 1 0 0 0,0 0 0 0 0,0-1 16 0 0,-47-54-538 0 0,33 106 41 0 0,11 5 761 0 0,2 1 0 0 0,1-1 0 0 0,3 1 0 0 0,2 0 0 0 0,2 0 0 0 0,3 6-263 0 0,-6-48 44 0 0,0 0 1 0 0,0 0-1 0 0,1 1 0 0 0,-1-1 0 0 0,1 0 1 0 0,0 0-1 0 0,1 0 0 0 0,-1 0 0 0 0,1 0 1 0 0,0 0-1 0 0,0 0 0 0 0,1 0 0 0 0,-1-1 1 0 0,1 1-1 0 0,0-1 0 0 0,0 0 0 0 0,1 1 1 0 0,-1-2-1 0 0,1 1 0 0 0,0 0 0 0 0,0-1 0 0 0,0 0 1 0 0,0 1-1 0 0,1-2 0 0 0,-1 1 0 0 0,1-1 1 0 0,0 1-1 0 0,0-1 0 0 0,0 0 0 0 0,0-1 1 0 0,0 1-1 0 0,0-1 0 0 0,0 0 0 0 0,0-1 1 0 0,1 1-1 0 0,-1-1 0 0 0,0 0-44 0 0,43-60-384 0 0,-48 57 378 0 0,0 1 0 0 0,0 0 1 0 0,0 0-1 0 0,0-1 0 0 0,1 1 1 0 0,-1 0-1 0 0,1 0 0 0 0,-1 0 1 0 0,1-1-1 0 0,0 1 0 0 0,0 0 1 0 0,0 0-1 0 0,0 0 0 0 0,0 0 1 0 0,0 1-1 0 0,1-1 0 0 0,-1 0 0 0 0,1 0 1 0 0,-1 1-1 0 0,1-1 0 0 0,0 1 1 0 0,-1-1-1 0 0,1 1 0 0 0,0 0 1 0 0,0 0-1 0 0,0 0 0 0 0,0 0 1 0 0,0 0-1 0 0,0 0 0 0 0,0 0 1 0 0,0 1-1 0 0,1-1 0 0 0,-1 1 1 0 0,0-1-1 0 0,0 1 0 0 0,0 0 1 0 0,1 0-1 0 0,-1 0 0 0 0,0 0 1 0 0,0 0-1 0 0,1 1 0 0 0,-1-1 1 0 0,0 1-1 0 0,0-1 0 0 0,0 1 1 0 0,0 0-1 0 0,0 0 0 0 0,0 0 1 0 0,0 0-1 0 0,0 0 0 0 0,0 0 1 0 0,0 1-1 0 0,0-1 0 0 0,-1 1 1 0 0,1-1-1 0 0,-1 1 0 0 0,1-1 1 0 0,0 2 5 0 0,43 85 889 0 0,0-132-1899 0 0,-44 42 1027 0 0,1 0 0 0 0,-1 0 0 0 0,0 0 0 0 0,1 0 0 0 0,-1 0 0 0 0,1 0 0 0 0,0 1 0 0 0,0-1 0 0 0,-1 1 0 0 0,1-1 1 0 0,0 1-1 0 0,0 0 0 0 0,0 0 0 0 0,0 0 0 0 0,1 0 0 0 0,-1 0 0 0 0,0 0 0 0 0,0 1 0 0 0,0-1 0 0 0,1 1 0 0 0,-1-1 0 0 0,0 1 0 0 0,1 0 0 0 0,-1 0 0 0 0,0 0 0 0 0,1 0 0 0 0,-1 0 0 0 0,0 1 0 0 0,1-1 1 0 0,-1 1-1 0 0,0-1 0 0 0,0 1 0 0 0,1 0 0 0 0,-1 0 0 0 0,0 0 0 0 0,0 0 0 0 0,0 0 0 0 0,0 1 0 0 0,0-1 0 0 0,0 0 0 0 0,-1 1 0 0 0,1 0 0 0 0,0-1 0 0 0,-1 1 0 0 0,1 0 0 0 0,-1 0 0 0 0,1 0-17 0 0,31 63-672 0 0,-36-21-4440 0 0,2-41-3090 0 0</inkml:trace>
  <inkml:trace contextRef="#ctx0" brushRef="#br1" timeOffset="209534.286">7647 9128 8249 0 0,'0'0'4664'0'0,"0"0"-3585"0"0,-7 0-908 0 0,-304-28 323 0 0,327 95 116 0 0,-8-4-39 0 0,-3 1-1 0 0,-2-1 1 0 0,-3 1-1 0 0,-3 0 1 0 0,-7 33-571 0 0,-36 90 899 0 0,-3 53-268 0 0,52-234-587 0 0,0 0-1 0 0,0-1 1 0 0,0 1-1 0 0,0-1 1 0 0,1 1-1 0 0,0-1 0 0 0,0-1 1 0 0,0 1-1 0 0,1 0 1 0 0,0-1-1 0 0,-1 0 1 0 0,2 0-1 0 0,-1-1 0 0 0,0 1 1 0 0,1-1-1 0 0,-1 0 1 0 0,1 0-1 0 0,0-1 0 0 0,0 0 1 0 0,0 0-1 0 0,0 0 1 0 0,1-1-1 0 0,-1 0 1 0 0,0 0-1 0 0,1 0 0 0 0,-1-1 1 0 0,0 0-1 0 0,1-1 1 0 0,-1 1-1 0 0,0-1 1 0 0,1 0-1 0 0,4-2-43 0 0,-1-2-1880 0 0,-6-2-4512 0 0,2-5-4768 0 0</inkml:trace>
  <inkml:trace contextRef="#ctx0" brushRef="#br1" timeOffset="211598.992">7893 9468 3604 0 0,'0'0'2725'0'0,"0"0"-1310"0"0,0 0-513 0 0,0 0 627 0 0,0 0 1495 0 0,0 0-1345 0 0,0 0-1136 0 0,-1 3-389 0 0,14 171 2109 0 0,-14-166-2852 0 0,7 37 1839 0 0,2-36-3596 0 0,6-6-3648 0 0,-2-6-1457 0 0</inkml:trace>
  <inkml:trace contextRef="#ctx0" brushRef="#br1" timeOffset="211848.967">8297 9690 9057 0 0,'0'0'1876'0'0,"0"0"-1672"0"0,0 0 592 0 0,0 0 676 0 0,0 0-404 0 0,0 0-412 0 0,-43 0-240 0 0,27 0-164 0 0,0 0-128 0 0,0 0-36 0 0,-1-2-24 0 0,0 2-56 0 0,-3-2-8 0 0,3 0-176 0 0,0-2-1108 0 0,3-2-972 0 0,3 1-3796 0 0</inkml:trace>
  <inkml:trace contextRef="#ctx0" brushRef="#br1" timeOffset="212098.935">8189 9635 10557 0 0,'0'0'1636'0'0,"0"0"-744"0"0,13 36 712 0 0,-11-23-408 0 0,-2 0-503 0 0,0 2-169 0 0,0-1-176 0 0,-2 0-152 0 0,0-1-84 0 0,-2 0 12 0 0,2-3-124 0 0,0 0-136 0 0,0-4-956 0 0,1 0-1357 0 0,1-3-3567 0 0,1-5-2173 0 0</inkml:trace>
  <inkml:trace contextRef="#ctx0" brushRef="#br1" timeOffset="-212177.337">7862 9286 6413 0 0,'0'0'708'0'0,"0"0"-743"0"0,0 0 302 0 0,0 0 305 0 0,0 0 33 0 0,0 0-5 0 0,0 0-44 0 0,-2-3-94 0 0,-8-14 1428 0 0,10 17-1799 0 0,0 0 47 0 0,0 0 6 0 0,0 0-29 0 0,0 0-64 0 0,0 0-139 0 0,0 0-57 0 0,0 0-42 0 0,0 0-77 0 0,2-1-1406 0 0,4 3 6149 0 0,-22 50-4132 0 0,2 1 0 0 0,2 1 1 0 0,2 0-1 0 0,3 1 0 0 0,3-1 0 0 0,1 8-347 0 0,-3 23 399 0 0,5-71-332 0 0,-1-1 0 0 0,2 1 0 0 0,0 0 0 0 0,0 0 0 0 0,2-1 0 0 0,-1 1 1 0 0,2 0-1 0 0,0-1 0 0 0,0 0 0 0 0,2 1 0 0 0,-1-1 0 0 0,2-1 0 0 0,-1 1 0 0 0,2-1 1 0 0,0 0-1 0 0,0-1 0 0 0,1 1 0 0 0,0-1 0 0 0,1-1 0 0 0,1 0 0 0 0,-1 0 1 0 0,2-1-1 0 0,2 3-67 0 0,11 8-279 0 0,35 28 305 0 0,-20-28-9301 0 0,-28-19 247 0 0</inkml:trace>
  <inkml:trace contextRef="#ctx0" brushRef="#br1" timeOffset="-168952.875">7095 9962 3232 0 0,'0'0'562'0'0,"0"0"420"0"0,0 0-490 0 0,0 0-148 0 0,0 0-7 0 0,-10 4 27 0 0,-22 4-242 0 0,-1-2 1 0 0,0-1 0 0 0,0-1 0 0 0,0-2 0 0 0,-1-1 0 0 0,1-1-1 0 0,0-3 1 0 0,0 0 0 0 0,0-2 0 0 0,0-2 0 0 0,1 0 0 0 0,-31-13-123 0 0,35 7-28 0 0,1-2 0 0 0,0-1-1 0 0,1-1 1 0 0,0-1 0 0 0,2-2 0 0 0,0 0 0 0 0,1-2 0 0 0,2 0 0 0 0,0-1 0 0 0,1-1 0 0 0,1-1 0 0 0,2-1 0 0 0,0-1 0 0 0,2 0 0 0 0,1-1-1 0 0,1 0 1 0 0,1-1 0 0 0,-1-9 28 0 0,7 23 19 0 0,1 1 0 0 0,0-1 0 0 0,0 0 1 0 0,2 0-1 0 0,-1-1 0 0 0,2 1 0 0 0,0 0 0 0 0,1-1 0 0 0,1 0 0 0 0,1 1 0 0 0,0-1 0 0 0,0 1 0 0 0,2-1 0 0 0,0 1 0 0 0,1 0 0 0 0,0 0 0 0 0,1 0 0 0 0,1 0 0 0 0,0 1 0 0 0,1 0 0 0 0,0 0 0 0 0,2 1 1 0 0,-1 0-1 0 0,2 0 0 0 0,-1 1 0 0 0,2 1 0 0 0,-1-1 0 0 0,2 2 0 0 0,0-1 0 0 0,0 2 0 0 0,0-1 0 0 0,1 2 0 0 0,11-6-19 0 0,3 6 21 0 0,0 2 0 0 0,1 1-1 0 0,0 1 1 0 0,0 1 0 0 0,0 1 0 0 0,0 2 0 0 0,0 1-1 0 0,0 1 1 0 0,0 1 0 0 0,0 2 0 0 0,0 0 0 0 0,-1 2-1 0 0,0 1 1 0 0,0 2 0 0 0,-1 0 0 0 0,19 11-21 0 0,-26-12 50 0 0,0 1 0 0 0,-1 1 0 0 0,0 0 0 0 0,0 1 0 0 0,-2 1 0 0 0,1 1 0 0 0,-2 0 0 0 0,0 1 0 0 0,0 1 0 0 0,-2 0 0 0 0,0 1 0 0 0,0 0 0 0 0,-2 1 0 0 0,0 1 0 0 0,-2-1 0 0 0,0 2 1 0 0,0-1-1 0 0,-2 1 0 0 0,-1 0 0 0 0,0 1 0 0 0,-2 0 0 0 0,0-1 0 0 0,-1 2 0 0 0,-1-1 0 0 0,-1 0 0 0 0,-1 0 0 0 0,-1 0 0 0 0,-1 0 0 0 0,-1 1 0 0 0,0-2 0 0 0,-2 1 0 0 0,-1 1-50 0 0,-114 167-950 0 0,10-91-4866 0 0,77-77 2738 0 0</inkml:trace>
  <inkml:trace contextRef="#ctx0" brushRef="#br0" timeOffset="-2977.914">5481 8478 3512 0 0,'0'0'3249'0'0,"0"0"-3179"0"0,0 0-534 0 0,0 0 328 0 0,0 0 210 0 0,0 0 28 0 0,6 4 118 0 0,120 11 3095 0 0,-103-16-3295 0 0,-1-2 0 0 0,0 0 0 0 0,0-2 0 0 0,0 0 0 0 0,0-2 0 0 0,-1 0 0 0 0,0-1 0 0 0,0-1 0 0 0,-1-1 0 0 0,0-1 0 0 0,-1-1 0 0 0,0-1 0 0 0,-1 0 0 0 0,-1-2 0 0 0,0 1 0 0 0,0-2 1 0 0,-2-1-1 0 0,0 0 0 0 0,-1 0 0 0 0,-1-1 0 0 0,0-1 0 0 0,-2-1 0 0 0,0 0 0 0 0,3-9-20 0 0,9-31-69 0 0,-3-2 1 0 0,-2 0-1 0 0,-3-1 1 0 0,-3-1-1 0 0,-3 0 1 0 0,-3 0-1 0 0,-2 0 1 0 0,-4-52 68 0 0,-10 43-92 0 0,-2 0 1 0 0,-4 1 0 0 0,-2 1-1 0 0,-4 0 1 0 0,-3 2-1 0 0,-3 1 1 0 0,-3 1-1 0 0,-2 2 1 0 0,-4 1-1 0 0,-2 1 1 0 0,-13-11 91 0 0,-5 3-53 0 0,-4 1-1 0 0,-3 4 1 0 0,-3 2 0 0 0,-2 3 0 0 0,-3 3 0 0 0,-2 4 0 0 0,-3 3-1 0 0,-2 3 1 0 0,-1 3 0 0 0,-3 5 0 0 0,-2 2 0 0 0,0 5 0 0 0,-3 3-1 0 0,0 5 1 0 0,-2 3 0 0 0,-35-2 53 0 0,20 7 104 0 0,-1 5 1 0 0,1 4-1 0 0,-2 5 0 0 0,1 5 0 0 0,0 4 1 0 0,1 5-1 0 0,0 4 0 0 0,-29 12-104 0 0,35-9 53 0 0,0 5 0 0 0,1 4 0 0 0,2 4 0 0 0,1 5 0 0 0,2 4 0 0 0,2 3 0 0 0,2 5 0 0 0,-56 40-53 0 0,-347 301 84 0 0,452-355-64 0 0,1 1 0 0 0,2 2 1 0 0,2 1-1 0 0,1 2 0 0 0,2 1 0 0 0,2 2 0 0 0,1 1 0 0 0,3 1 0 0 0,2 2 1 0 0,-2 9-21 0 0,2-14 12 0 0,3 1 0 0 0,2 2 1 0 0,1 0-1 0 0,3 0 0 0 0,1 2 1 0 0,3 0-1 0 0,1 0 0 0 0,3 1 1 0 0,2 0-1 0 0,2 0 0 0 0,1 0 1 0 0,4 1-1 0 0,1-1 0 0 0,2 0 1 0 0,2 0-1 0 0,10 28-12 0 0,7-10 65 0 0,2-1 1 0 0,4-1-1 0 0,3-1 0 0 0,32 47-65 0 0,-37-74-12 0 0,1-2 0 0 0,1-1 0 0 0,2-1 0 0 0,1-1 0 0 0,2-2 0 0 0,1-2-1 0 0,1-1 1 0 0,1-2 0 0 0,1-1 0 0 0,4-1 12 0 0,422 165-181 0 0,-309-146-172 0 0,1-6 0 0 0,2-8 0 0 0,1-6 0 0 0,0-7 0 0 0,1-7 0 0 0,0-8 0 0 0,0-6 0 0 0,73-16 353 0 0,-7-10-4354 0 0,-168 20 2174 0 0</inkml:trace>
  <inkml:trace contextRef="#ctx0" brushRef="#br0" timeOffset="3646.397">13113 2424 244 0 0,'-12'102'416'0'0,"3"15"-232"0"0,9-11-132 0 0,5 5-52 0 0,6-27-184 0 0</inkml:trace>
  <inkml:trace contextRef="#ctx0" brushRef="#br0" timeOffset="79895.004">14681 651 2904 0 0,'0'0'1138'0'0,"0"0"2251"0"0,0 0-2365 0 0,0 0-776 0 0,0 0 281 0 0,0 0 526 0 0,0 0 128 0 0,0 0-141 0 0,27 8 1763 0 0,-18-13-2718 0 0,-1 1 1 0 0,1-1 0 0 0,-1 0-1 0 0,-1-1 1 0 0,1 0 0 0 0,-1 0-1 0 0,0-1 1 0 0,-1 0 0 0 0,1 0-1 0 0,-1-1 1 0 0,-1 1-1 0 0,1-1 1 0 0,-1 0 0 0 0,-1-1-1 0 0,1 1 1 0 0,-2-1 0 0 0,1 0-1 0 0,-1 0 1 0 0,0 0 0 0 0,-1 0-1 0 0,0-1 1 0 0,0-4-88 0 0,0-4-83 0 0,-1 0 0 0 0,0 0-1 0 0,-1 0 1 0 0,-1 0 0 0 0,-1-1 0 0 0,-1 1 0 0 0,0 1-1 0 0,-1-1 1 0 0,-1 0 0 0 0,-1 1 0 0 0,0 0 0 0 0,-1 0-1 0 0,-3-3 84 0 0,6 21-74 0 0,1 1 0 0 0,0 0 0 0 0,-1 1 0 0 0,1-1 0 0 0,1 1 0 0 0,-1-1 0 0 0,0 1 0 0 0,0 0 0 0 0,1 0 0 0 0,0 0 0 0 0,0 0 0 0 0,0 0 0 0 0,0 1 0 0 0,0-1 0 0 0,0 1 0 0 0,1-1 0 0 0,0 1 0 0 0,-1 0 0 0 0,2-1 0 0 0,-1 1 0 0 0,0 0 0 0 0,1 0 0 0 0,-1 0 74 0 0,-35 200 264 0 0,36-199-170 0 0,0 1 0 0 0,0 0 0 0 0,0 0 1 0 0,0-1-1 0 0,1 1 0 0 0,0 0 0 0 0,0-1 0 0 0,1 1 0 0 0,-1-1 0 0 0,1 1 0 0 0,0-1 0 0 0,1 0 0 0 0,0 0 0 0 0,-1 0 0 0 0,1 0 0 0 0,1 0 0 0 0,-1 0 1 0 0,1-1-1 0 0,0 0 0 0 0,0 0 0 0 0,0 0 0 0 0,0 0 0 0 0,1-1 0 0 0,0 1 0 0 0,-1-1 0 0 0,1 0 0 0 0,1-1 0 0 0,-1 1 0 0 0,0-1 0 0 0,0 0 0 0 0,1 0 1 0 0,-1-1-1 0 0,1 1 0 0 0,3-1-94 0 0,-6-1 37 0 0,-1 0 0 0 0,1-1 0 0 0,-1 1 0 0 0,0-1 0 0 0,0 1 0 0 0,1-1-1 0 0,-1 0 1 0 0,0 0 0 0 0,0 0 0 0 0,0 0 0 0 0,0 0 0 0 0,0 0 0 0 0,0-1 0 0 0,0 1 0 0 0,0-1 0 0 0,-1 1 0 0 0,1-1 0 0 0,0 0 0 0 0,-1 0 0 0 0,1 1 0 0 0,-1-1 0 0 0,0 0 0 0 0,0 0 0 0 0,0-1 0 0 0,0 1 0 0 0,0 0 0 0 0,0 0 0 0 0,0 0 0 0 0,-1-1 0 0 0,1 1 0 0 0,-1 0 0 0 0,0-1 0 0 0,1 0-37 0 0,29-46-238 0 0,-26 50 165 0 0,1 0-1 0 0,-1 1 0 0 0,1-1 0 0 0,-1 1 1 0 0,1 0-1 0 0,-1 0 0 0 0,0 0 1 0 0,0 1-1 0 0,0-1 0 0 0,0 1 0 0 0,0 0 1 0 0,0 0-1 0 0,-1 0 0 0 0,1 1 1 0 0,-1-1-1 0 0,0 1 0 0 0,0 0 0 0 0,-1 0 1 0 0,1 0-1 0 0,-1 0 0 0 0,0 0 0 0 0,1 2 74 0 0,-2-5-6 0 0,32 66 466 0 0,-9-101 1311 0 0,-24 34-1769 0 0,0-2-23 0 0,0 0 1 0 0,1 0-1 0 0,-1 0 0 0 0,1 0 1 0 0,-1-1-1 0 0,1 1 0 0 0,0 1 1 0 0,-1-1-1 0 0,1 0 0 0 0,0 0 1 0 0,1 0-1 0 0,-1 0 0 0 0,0 1 1 0 0,0-1-1 0 0,1 0 0 0 0,-1 1 1 0 0,1-1-1 0 0,-1 1 0 0 0,1 0 1 0 0,0-1-1 0 0,-1 1 0 0 0,1 0 1 0 0,0 0-1 0 0,0 0 0 0 0,0 0 1 0 0,0 1-1 0 0,0-1 0 0 0,0 0 1 0 0,0 1-1 0 0,0-1 0 0 0,0 1 1 0 0,0 0-1 0 0,0 0 0 0 0,0 0 1 0 0,0 0-1 0 0,1 0 0 0 0,-1 0 1 0 0,0 0-1 0 0,0 1 0 0 0,0-1 1 0 0,0 1-1 0 0,0 0 0 0 0,0-1 1 0 0,0 1-1 0 0,0 0 0 0 0,0 0 1 0 0,-1 0-1 0 0,1 0 0 0 0,0 1 1 0 0,-1-1-1 0 0,2 2 21 0 0,3 1-97 0 0,-1 1 1 0 0,0 0-1 0 0,0 0 0 0 0,0 1 1 0 0,-1 0-1 0 0,0-1 1 0 0,0 1-1 0 0,0 1 0 0 0,-1-1 1 0 0,0 0-1 0 0,0 1 0 0 0,0 0 1 0 0,-1 0-1 0 0,0 0 0 0 0,-1 0 1 0 0,1 0-1 0 0,-1 0 0 0 0,-1 0 1 0 0,1 3 96 0 0,2 3-7267 0 0,2-12-535 0 0</inkml:trace>
  <inkml:trace contextRef="#ctx0" brushRef="#br0" timeOffset="81689.653">16443 878 13461 0 0,'0'0'1536'0'0,"0"0"-1044"0"0,0 0-374 0 0,0 0 196 0 0,0 0-35 0 0,0 0-104 0 0,0 0-10 0 0,-7-1 8 0 0,-156-47-1645 0 0,162 48 1294 0 0,0-1 0 0 0,0 0-1 0 0,0 1 1 0 0,0-1 0 0 0,0 0 0 0 0,0 0 0 0 0,0 0 0 0 0,0 0 0 0 0,0 0 0 0 0,1 0 0 0 0,-1 0 0 0 0,0 0 0 0 0,1 0-1 0 0,-1 0 1 0 0,1-1 0 0 0,-1 1 0 0 0,1 0 0 0 0,-1 0 0 0 0,1-1 0 0 0,0 1 0 0 0,0 0 0 0 0,0 0 0 0 0,-1-1 0 0 0,1 1-1 0 0,0 0 1 0 0,1-1 0 0 0,-1 1 0 0 0,0 0 0 0 0,0 0 0 0 0,1-1 0 0 0,-1 1 0 0 0,0 0 0 0 0,1 0 0 0 0,-1 0 0 0 0,1-1 0 0 0,0 1-1 0 0,-1 0 1 0 0,1 0 0 0 0,0 0 0 0 0,0 0 0 0 0,-1 0 0 0 0,1 0 0 0 0,0 0 0 0 0,0 1 0 0 0,0-1 0 0 0,0 0 0 0 0,0 0-1 0 0,1 1 1 0 0,-1-1 0 0 0,0 0 0 0 0,0 1 0 0 0,0-1 0 0 0,0 1 0 0 0,1 0 0 0 0,-1-1 0 0 0,0 1 0 0 0,2 0 178 0 0,46-13-38 0 0,-4 16 2742 0 0,-22-3 5743 0 0,-91-19-8315 0 0,21 10-6333 0 0,39 8 1235 0 0</inkml:trace>
  <inkml:trace contextRef="#ctx0" brushRef="#br0" timeOffset="80799.125">15444 613 1108 0 0,'0'0'388'0'0,"0"0"5"0"0,0 0-74 0 0,0 0 436 0 0,0 0 1138 0 0,0 0-859 0 0,0 0-206 0 0,0 0 77 0 0,0 0-59 0 0,-11 11 405 0 0,8-10 4111 0 0,13-57-4638 0 0,-9 56-718 0 0,-1-1-1 0 0,1 0 0 0 0,-1 1 1 0 0,1-1-1 0 0,-1 0 1 0 0,1 1-1 0 0,0-1 0 0 0,-1 1 1 0 0,1-1-1 0 0,0 1 1 0 0,-1-1-1 0 0,1 1 0 0 0,0-1 1 0 0,0 1-1 0 0,0 0 1 0 0,-1-1-1 0 0,1 1 0 0 0,0 0 1 0 0,0 0-1 0 0,0 0 1 0 0,0-1-1 0 0,-1 1 0 0 0,1 0 1 0 0,0 0-1 0 0,0 0 1 0 0,0 1-1 0 0,0-1 0 0 0,0 0 1 0 0,-1 0-1 0 0,1 0 1 0 0,0 1-1 0 0,0-1 0 0 0,0 0 1 0 0,-1 1-1 0 0,1-1 1 0 0,0 0-1 0 0,0 1 0 0 0,-1-1 1 0 0,1 1-1 0 0,0-1 1 0 0,-1 1-1 0 0,1 0 0 0 0,-1-1 1 0 0,1 1-1 0 0,-1 0 1 0 0,1-1-1 0 0,-1 1 0 0 0,1 0 1 0 0,-1 0-1 0 0,1-1 1 0 0,-1 1-1 0 0,0 0 0 0 0,0 0 1 0 0,1 0-1 0 0,-1-1 1 0 0,0 1-1 0 0,0 0 0 0 0,0 0 1 0 0,0 0-1 0 0,0 0-5 0 0,9 11 132 0 0,-2 1 0 0 0,1 0 1 0 0,-2 0-1 0 0,1 1 0 0 0,-2 0 0 0 0,0 0 0 0 0,0 0 0 0 0,-2 0 0 0 0,0 1 0 0 0,0 0 1 0 0,-1 9-133 0 0,-2-24 213 0 0,0 0 170 0 0,9-42 1761 0 0,11-52-2586 0 0,-17 94 409 0 0,0 0-1 0 0,0 1 0 0 0,0-1 0 0 0,-1 1 1 0 0,1-1-1 0 0,0 1 0 0 0,0 0 0 0 0,-1 0 1 0 0,1 0-1 0 0,-1 0 0 0 0,1 0 0 0 0,-1 1 1 0 0,1-1-1 0 0,-1 1 0 0 0,0 0 0 0 0,0 0 1 0 0,0 0-1 0 0,0 0 0 0 0,0 0 0 0 0,0 0 1 0 0,0 0-1 0 0,-1 1 0 0 0,1-1 0 0 0,-1 0 1 0 0,1 1-1 0 0,-1 0 0 0 0,0-1 0 0 0,0 1 0 0 0,0 1 34 0 0,-1-4 15 0 0,53 111 12 0 0,-38-221 1656 0 0,-13 110-1717 0 0,1 0 0 0 0,0 0 0 0 0,-1 0 0 0 0,1 0 0 0 0,0 0 0 0 0,-1 1 1 0 0,1-1-1 0 0,0 1 0 0 0,-1 0 0 0 0,1-1 0 0 0,-1 1 0 0 0,1 0 0 0 0,-1 1 0 0 0,0-1 0 0 0,1 0 0 0 0,-1 1 0 0 0,0-1 0 0 0,0 1 1 0 0,0 0-1 0 0,0 0 0 0 0,0-1 0 0 0,0 1 0 0 0,-1 1 0 0 0,1-1 0 0 0,0 0 0 0 0,-1 0 0 0 0,0 1 0 0 0,0-1 0 0 0,0 0 1 0 0,0 1-1 0 0,0-1 0 0 0,0 1 0 0 0,0 0 0 0 0,0 1 34 0 0,0-2 44 0 0,48 102-412 0 0,-49-104 9 0 0,0-11-10741 0 0,0-4 3408 0 0</inkml:trace>
  <inkml:trace contextRef="#ctx0" brushRef="#br0" timeOffset="81158.464">15858 427 7445 0 0,'0'0'1775'0'0,"0"0"-795"0"0,0 0-243 0 0,0 0-154 0 0,0 0-201 0 0,0 0-154 0 0,0 0-1 0 0,0 0 255 0 0,4 8 220 0 0,38 105 1854 0 0,-34-74 1774 0 0,13-163-3386 0 0,-20 121-974 0 0,0-1 0 0 0,1 1-1 0 0,-1 0 1 0 0,1 0 0 0 0,0-1 0 0 0,0 1 0 0 0,0 1-1 0 0,0-1 1 0 0,0 0 0 0 0,0 0 0 0 0,1 1 0 0 0,0 0 0 0 0,-1-1-1 0 0,1 1 1 0 0,0 0 0 0 0,0 0 0 0 0,0 0 0 0 0,0 1 0 0 0,0-1-1 0 0,1 1 1 0 0,-1 0 0 0 0,0 0 0 0 0,1 0 0 0 0,-1 0 0 0 0,1 0-1 0 0,-1 1 1 0 0,1 0 0 0 0,-1-1 0 0 0,1 1 0 0 0,-1 0 0 0 0,1 1-1 0 0,-1-1 1 0 0,4 1 30 0 0,24 18-1653 0 0,-18 1-4192 0 0,-11-9-479 0 0</inkml:trace>
  <inkml:trace contextRef="#ctx0" brushRef="#br0" timeOffset="82424.042">16866 611 5092 0 0,'0'0'7566'0'0,"0"0"-6487"0"0,0 0-1611 0 0,1 6 898 0 0,35 201 3129 0 0,-38-303-1908 0 0,4 92-1680 0 0,0-1 0 0 0,1 1-1 0 0,0 0 1 0 0,0 0 0 0 0,0 0 0 0 0,1 0-1 0 0,-1 1 1 0 0,1-1 0 0 0,0 1 0 0 0,0 0-1 0 0,0 0 1 0 0,1 0 0 0 0,-1 0 0 0 0,0 1-1 0 0,1 0 1 0 0,0 0 0 0 0,0 0 0 0 0,-1 0 0 0 0,1 1-1 0 0,0 0 1 0 0,0 0 0 0 0,0 0 0 0 0,0 1-1 0 0,1 0 1 0 0,-1 0 0 0 0,0 0 0 0 0,0 0-1 0 0,0 1 1 0 0,0 0 0 0 0,0 0 0 0 0,0 0-1 0 0,4 2 94 0 0,1 5-1638 0 0,-3 3-4188 0 0,-7-5 229 0 0</inkml:trace>
  <inkml:trace contextRef="#ctx0" brushRef="#br0" timeOffset="83142.901">17171 820 4984 0 0,'0'0'2605'0'0,"0"0"-1276"0"0,0 0-395 0 0,0 0 90 0 0,0 0-134 0 0,0 0-221 0 0,6 3-134 0 0,-2 0-401 0 0,0 0-1 0 0,0-1 1 0 0,0 1 0 0 0,0-1 0 0 0,0 0 0 0 0,1 0 0 0 0,-1-1-1 0 0,0 1 1 0 0,1-1 0 0 0,0 0 0 0 0,-1 0 0 0 0,1-1-1 0 0,0 1 1 0 0,-1-1 0 0 0,1 0 0 0 0,0-1 0 0 0,0 1 0 0 0,-1-1-1 0 0,1 0 1 0 0,0 0 0 0 0,-1 0 0 0 0,1 0 0 0 0,-1-1-1 0 0,0 0 1 0 0,1 0 0 0 0,-1 0 0 0 0,2-2-134 0 0,3-6-45 0 0,1 0 0 0 0,-2-1 0 0 0,1 0 0 0 0,-2 0 0 0 0,1-1 0 0 0,-1 0 0 0 0,-1 0 0 0 0,-1-1 0 0 0,1 0 0 0 0,-2 0 0 0 0,0 0 0 0 0,-1 0 0 0 0,0-1 0 0 0,0 0 0 0 0,-2 1 0 0 0,0-1 0 0 0,0 0 0 0 0,-2 0 1 0 0,1 0-1 0 0,-2 1 0 0 0,0-1 0 0 0,0 0 0 0 0,-1 1 0 0 0,-1 0 0 0 0,-2-4 45 0 0,-19 92-1176 0 0,19-56 1356 0 0,2 1 0 0 0,1-1 0 0 0,0 1-1 0 0,1-1 1 0 0,2 1 0 0 0,0 0 0 0 0,0 0 0 0 0,2-1-1 0 0,1 1 1 0 0,0-1 0 0 0,1 1 0 0 0,2-1 0 0 0,0 0-1 0 0,0-1 1 0 0,2 1 0 0 0,0-2 0 0 0,1 1 0 0 0,10 13-180 0 0,-18-30 27 0 0,0 0 0 0 0,0 0 0 0 0,0 0 0 0 0,0-1 0 0 0,0 1 0 0 0,0 0 0 0 0,0 0 0 0 0,0-1 0 0 0,0 1 0 0 0,1-1 0 0 0,-1 1 0 0 0,0-1 0 0 0,0 0 0 0 0,1 1 0 0 0,-1-1 0 0 0,0 0 0 0 0,1 0 0 0 0,-1 0 0 0 0,0 0 0 0 0,1 0 0 0 0,-1 0 0 0 0,0 0 0 0 0,0 0 0 0 0,1 0 0 0 0,-1-1 0 0 0,0 1 0 0 0,1-1 0 0 0,-1 1 0 0 0,0-1 0 0 0,0 1 0 0 0,0-1 0 0 0,0 1 0 0 0,0-1 0 0 0,1 0 0 0 0,-1 0 0 0 0,0 0 0 0 0,-1 0 0 0 0,1 0 0 0 0,0 0 0 0 0,0 0 0 0 0,0 0 0 0 0,0 0 0 0 0,-1 0 0 0 0,1 0 0 0 0,-1 0 0 0 0,1-1 0 0 0,0 0-27 0 0,32-69-824 0 0,-28 59 735 0 0,-5 10 81 0 0,0 0 0 0 0,1 1 0 0 0,-1-1 0 0 0,0 1 0 0 0,1-1 0 0 0,-1 1 0 0 0,1-1 0 0 0,0 1 0 0 0,-1 0 0 0 0,1-1 0 0 0,0 1-1 0 0,0 0 1 0 0,0-1 0 0 0,0 1 0 0 0,0 0 0 0 0,0 0 0 0 0,0 0 0 0 0,0 0 0 0 0,1 0 0 0 0,-1 0 0 0 0,0 0 0 0 0,0 0 0 0 0,1 1 0 0 0,-1-1-1 0 0,1 0 1 0 0,-1 1 0 0 0,1-1 0 0 0,-1 1 0 0 0,1-1 0 0 0,-1 1 0 0 0,1 0 0 0 0,-1 0 0 0 0,1 0 0 0 0,0 0 0 0 0,-1 0 0 0 0,1 0 0 0 0,-1 0 0 0 0,1 0-1 0 0,-1 1 1 0 0,1-1 0 0 0,-1 1 0 0 0,1-1 0 0 0,-1 1 0 0 0,1-1 0 0 0,-1 1 0 0 0,1 0 0 0 0,-1 0 0 0 0,0 0 0 0 0,0 0 0 0 0,1 0 0 0 0,-1 0 0 0 0,0 0-1 0 0,0 0 1 0 0,0 0 0 0 0,0 0 0 0 0,0 1 0 0 0,0-1 0 0 0,-1 0 0 0 0,1 1 0 0 0,0-1 0 0 0,0 1 0 0 0,-1-1 0 0 0,1 0 0 0 0,-1 1 0 0 0,0 0 0 0 0,1 0 8 0 0,41 117 654 0 0,-14-175-563 0 0,-25 45-180 0 0,-3 10 95 0 0,0 0 0 0 0,-1-1 0 0 0,1 1 0 0 0,0-1 1 0 0,0 1-1 0 0,0-1 0 0 0,0 1 0 0 0,0 0 0 0 0,0-1 0 0 0,0 1 0 0 0,1-1 1 0 0,-1 1-1 0 0,0 0 0 0 0,1-1 0 0 0,-1 1 0 0 0,1-1 0 0 0,0 1 1 0 0,-1 0-1 0 0,1 0 0 0 0,0-1 0 0 0,0 1 0 0 0,0 0 0 0 0,0 0 0 0 0,0 0 1 0 0,0 0-1 0 0,0 0 0 0 0,0 0 0 0 0,0 0 0 0 0,0 0 0 0 0,0 1 1 0 0,1-1-1 0 0,-1 0 0 0 0,0 1 0 0 0,1-1 0 0 0,-1 1 0 0 0,0-1 1 0 0,1 1-1 0 0,-1 0 0 0 0,1 0 0 0 0,-1-1 0 0 0,0 1 0 0 0,1 0 0 0 0,-1 0 1 0 0,1 0-1 0 0,-1 0 0 0 0,1 1 0 0 0,-1-1 0 0 0,0 0 0 0 0,1 1 1 0 0,-1-1-1 0 0,1 1 0 0 0,-1-1 0 0 0,0 1 0 0 0,0 0 0 0 0,1-1 0 0 0,-1 1 1 0 0,0 0-1 0 0,0 0 0 0 0,0 0-6 0 0,8 9 34 0 0,0 0-1 0 0,-1 1 1 0 0,-1 0 0 0 0,0 1-1 0 0,0 0 1 0 0,-1 0-1 0 0,0 0 1 0 0,-2 1 0 0 0,1-1-1 0 0,-1 1 1 0 0,0 4-34 0 0,-1-12-1881 0 0,1-6-3975 0 0,3-5-2252 0 0</inkml:trace>
  <inkml:trace contextRef="#ctx0" brushRef="#br0" timeOffset="83736.791">17937 920 7097 0 0,'0'0'5975'0'0,"0"0"-5034"0"0,0 0-841 0 0,0 0 396 0 0,0 0 42 0 0,0 0-144 0 0,0 0-151 0 0,-2-37-20 0 0,2 38-223 0 0,0 0 0 0 0,0 0 0 0 0,0 0 0 0 0,0 0 0 0 0,1 0 0 0 0,-1 0 0 0 0,0-1 0 0 0,1 1 0 0 0,-1 0 0 0 0,0 0 0 0 0,1 0 0 0 0,-1 0 0 0 0,1-1 0 0 0,0 1 0 0 0,-1 0-1 0 0,1 0 1 0 0,0-1 0 0 0,-1 1 0 0 0,1-1 0 0 0,0 1 0 0 0,0 0 0 0 0,-1-1 0 0 0,1 1 0 0 0,0-1 0 0 0,0 0 0 0 0,0 1 0 0 0,0-1 0 0 0,0 0 0 0 0,-1 1 0 0 0,1-1-1 0 0,0 0 1 0 0,0 0 0 0 0,0 0 0 0 0,0 0 0 0 0,0 0 0 0 0,0 0 0 0 0,0 0 0 0 0,0 0 0 0 0,0 0 0 0 0,0-1 0 0 0,0 1 0 0 0,0 0 0 0 0,-1 0 0 0 0,1-1 0 0 0,0 1 0 0 0,0-1-1 0 0,0 1 1 0 0,0-1 0 0 0,-1 1 0 0 0,1-1 0 0 0,0 1 0 0 0,0-1 0 0 0,-1 0 0 0 0,1 0 0 0 0,-1 1 0 0 0,1-1 0 0 0,0 0 0 0 0,-1 0 0 0 0,1 1 0 0 0,-1-1 0 0 0,0 0-1 0 0,1 0 1 0 0,-1 0 0 0 0,0 0 0 0 0,1 0 0 0 0,-1 0 0 0 0,0 0 0 0 0,0 0 0 0 0,34 74 320 0 0,-16-21 837 0 0,-17-52-911 0 0,-1 0 115 0 0,0 0 156 0 0,10-57 89 0 0,-10 59-620 0 0,1-1 0 0 0,0 0 0 0 0,-1 1 0 0 0,1-1 1 0 0,0 0-1 0 0,-1 0 0 0 0,1 0 0 0 0,0 1 0 0 0,0-1 0 0 0,0 0 1 0 0,0 0-1 0 0,0 0 0 0 0,0 0 0 0 0,0 0 0 0 0,0-1 0 0 0,1 1 1 0 0,-1 0-1 0 0,0-1 0 0 0,1 1 0 0 0,-1 0 0 0 0,0-1 1 0 0,1 1-1 0 0,-1-1 0 0 0,0 0 0 0 0,1 0 0 0 0,-1 1 0 0 0,1-1 1 0 0,-1 0-1 0 0,1 0 0 0 0,-1 0 0 0 0,0 0 0 0 0,1-1 0 0 0,-1 1 1 0 0,1 0-1 0 0,-1-1 0 0 0,0 1 0 0 0,1-1 0 0 0,-1 1 0 0 0,0-1 1 0 0,1 1-1 0 0,-1-1 0 0 0,0 0 0 0 0,0 0 0 0 0,0 0 0 0 0,1 0 1 0 0,-1 1-1 0 0,0-2 0 0 0,0 1 0 0 0,0 0 0 0 0,-1 0 0 0 0,1 0 1 0 0,0 0-1 0 0,0 0 0 0 0,-1-1 0 0 0,1 1 0 0 0,0 0 0 0 0,-1-1 1 0 0,0 1-1 0 0,1-1 0 0 0,-1 1 0 0 0,0 0 0 0 0,1-1 0 0 0,-1 1 1 0 0,0-1-1 0 0,0 1 0 0 0,0-1 0 0 0,-1 1 0 0 0,1 0 1 0 0,0-1-1 0 0,-1 0 14 0 0,36 80 79 0 0,-35-78 192 0 0,4-38 557 0 0,-5 36-838 0 0,1 1-1 0 0,-1-1 1 0 0,1 0-1 0 0,0 1 0 0 0,-1-1 1 0 0,1 0-1 0 0,0 1 0 0 0,0-1 1 0 0,0 0-1 0 0,0 0 0 0 0,0 1 1 0 0,1-1-1 0 0,-1 0 1 0 0,0 1-1 0 0,1-1 0 0 0,-1 0 1 0 0,1 1-1 0 0,0-1 0 0 0,-1 0 1 0 0,1 1-1 0 0,0-1 0 0 0,0 1 1 0 0,0 0-1 0 0,0-1 1 0 0,0 1-1 0 0,1 0 0 0 0,-1-1 1 0 0,0 1-1 0 0,1 0 0 0 0,-1 0 1 0 0,0 0-1 0 0,1 0 1 0 0,-1 0-1 0 0,1 1 0 0 0,0-1 1 0 0,-1 0-1 0 0,1 1 0 0 0,-1-1 1 0 0,1 1-1 0 0,0-1 0 0 0,0 1 1 0 0,-1 0-1 0 0,1 0 1 0 0,0 0-1 0 0,0 0 0 0 0,-1 0 1 0 0,1 0-1 0 0,0 0 0 0 0,-1 1 1 0 0,1-1-1 0 0,0 1 0 0 0,-1-1 1 0 0,1 1-1 0 0,0 0 1 0 0,-1-1-1 0 0,1 1 0 0 0,-1 0 1 0 0,1 0-1 0 0,-1 0 0 0 0,0 0 1 0 0,1 0-1 0 0,-1 1 11 0 0,73 107 440 0 0,-62-56-3422 0 0,-13-53-1985 0 0,-2-5-3517 0 0</inkml:trace>
  <inkml:trace contextRef="#ctx0" brushRef="#br0" timeOffset="84346.108">16985 978 3008 0 0,'0'0'1382'0'0,"0"0"1649"0"0,0 0-2075 0 0,0 0-844 0 0,6 1 178 0 0,1 0-94 0 0,-1 1 0 0 0,0-2 0 0 0,1 1 1 0 0,0-1-1 0 0,-1 0 0 0 0,1-1 0 0 0,-1 1 1 0 0,1-1-1 0 0,-1 0 0 0 0,0-1 0 0 0,1 0 0 0 0,-1 0 1 0 0,0 0-1 0 0,0-1 0 0 0,0 1 0 0 0,0-2 1 0 0,-1 1-1 0 0,1 0 0 0 0,-1-1 0 0 0,0 0 0 0 0,0-1 1 0 0,0 1-1 0 0,-1-1 0 0 0,1 0 0 0 0,-1 0 1 0 0,1-3-197 0 0,2 1-7 0 0,-1 0 1 0 0,0 0 0 0 0,0-1 0 0 0,-1 0-1 0 0,0-1 1 0 0,-1 1 0 0 0,0-1 0 0 0,0 0-1 0 0,-1 0 1 0 0,0 0 0 0 0,-1 0 0 0 0,1 0-1 0 0,-2-1 1 0 0,1 1 0 0 0,-2-1 0 0 0,1 1-1 0 0,-1-1 1 0 0,-1 0 0 0 0,1 1 0 0 0,-2-1-1 0 0,1 1 1 0 0,-1 0 0 0 0,-1-1 0 0 0,-1-3 6 0 0,-94-171-2263 0 0,94 179 2226 0 0,1 0 1 0 0,-1 0-1 0 0,0 1 1 0 0,0 0-1 0 0,-1-1 1 0 0,1 2-1 0 0,-1-1 0 0 0,0 0 1 0 0,0 1-1 0 0,0 0 1 0 0,-1 0-1 0 0,1 1 1 0 0,-1-1-1 0 0,1 1 1 0 0,-1 0-1 0 0,0 1 0 0 0,0-1 1 0 0,0 1-1 0 0,0 0 1 0 0,0 1-1 0 0,0-1 1 0 0,0 1-1 0 0,0 1 1 0 0,0-1-1 0 0,0 1 0 0 0,0 0 1 0 0,0 0-1 0 0,1 1 1 0 0,-1-1-1 0 0,0 1 1 0 0,1 1-1 0 0,-1-1 1 0 0,0 1 36 0 0,-7 4 28 0 0,0-1 0 0 0,0 2 0 0 0,1 0 0 0 0,0 0 0 0 0,1 1 0 0 0,0 1 0 0 0,0-1 0 0 0,1 2 0 0 0,0 0 0 0 0,1 0 0 0 0,0 1 0 0 0,1 0 0 0 0,0 0 0 0 0,1 1 0 0 0,0 0 0 0 0,1 0 1 0 0,1 0-1 0 0,0 1 0 0 0,1 0 0 0 0,0 0 0 0 0,1 0 0 0 0,1 1 0 0 0,0-1 0 0 0,1 1 0 0 0,0-1 0 0 0,2 13-28 0 0,2-15 233 0 0,1 0 1 0 0,1 0-1 0 0,0-1 0 0 0,0 0 1 0 0,1 0-1 0 0,0 0 1 0 0,1-1-1 0 0,1 0 0 0 0,-1 0 1 0 0,1-1-1 0 0,1 0 0 0 0,0 0 1 0 0,0-1-1 0 0,1 0 0 0 0,0-1 1 0 0,0 0-1 0 0,6 3-233 0 0,124 39-1068 0 0,-120-50-1862 0 0,2-6-3382 0 0</inkml:trace>
  <inkml:trace contextRef="#ctx0" brushRef="#br0" timeOffset="85049.33">16998 408 4728 0 0,'0'0'2387'0'0,"0"0"802"0"0,0 0-2163 0 0,0 0-712 0 0,0 0 370 0 0,0 0 17 0 0,0 0-325 0 0,0 0-177 0 0,0 0-8 0 0,-1-5-31 0 0,1-14-193 0 0,2 1-1 0 0,0-1 0 0 0,0 1 1 0 0,2 0-1 0 0,1 0 0 0 0,0 0 1 0 0,1 0-1 0 0,1 1 0 0 0,0 0 1 0 0,1 0-1 0 0,1 1 1 0 0,1 0-1 0 0,0 0 0 0 0,1 1 1 0 0,5-4 33 0 0,1 5-46 0 0,0 1 1 0 0,1 0-1 0 0,1 2 1 0 0,0 0-1 0 0,1 1 1 0 0,0 0-1 0 0,0 2 1 0 0,1 1-1 0 0,0 0 1 0 0,0 1-1 0 0,1 2 1 0 0,0 0-1 0 0,0 1 1 0 0,0 2-1 0 0,0 0 1 0 0,0 1-1 0 0,7 1 46 0 0,-9 0 75 0 0,1 1-1 0 0,-1 1 1 0 0,1 1-1 0 0,-1 0 0 0 0,0 2 1 0 0,-1 0-1 0 0,1 1 1 0 0,-1 1-1 0 0,-1 1 1 0 0,1 1-1 0 0,-1 0 1 0 0,-1 2-1 0 0,0-1 1 0 0,-1 2-1 0 0,11 11-74 0 0,203 239 276 0 0,-223-254-269 0 0,-7-20 1822 0 0,12-61-2457 0 0,-9 73 587 0 0,0-1 0 0 0,0 1-1 0 0,-1 0 1 0 0,1 1 0 0 0,0-1 0 0 0,0 0-1 0 0,-1 1 1 0 0,1-1 0 0 0,-1 1 0 0 0,1 0-1 0 0,-1 0 1 0 0,0 0 0 0 0,0 0 0 0 0,0 1-1 0 0,0-1 1 0 0,0 0 0 0 0,0 1 0 0 0,0-1 0 0 0,-1 1-1 0 0,0 0 1 0 0,1 0 0 0 0,-1-1 0 0 0,1 4 41 0 0,-2-5 19 0 0,27 105 755 0 0,-27-104-700 0 0,0 1 0 0 0,0-1-1 0 0,-1 1 1 0 0,1 0 0 0 0,-1-1 0 0 0,0 0 0 0 0,1 1-1 0 0,-1-1 1 0 0,0 1 0 0 0,-1-1 0 0 0,1 0 0 0 0,0 0 0 0 0,-1 1-1 0 0,1-1 1 0 0,-1 0 0 0 0,0 0 0 0 0,1-1 0 0 0,-1 1-1 0 0,0 0 1 0 0,0-1 0 0 0,0 1 0 0 0,0-1 0 0 0,-1 1-1 0 0,1-1 1 0 0,0 0 0 0 0,-1 0 0 0 0,1 0 0 0 0,0 0-1 0 0,-1 0 1 0 0,1-1 0 0 0,-1 1 0 0 0,0-1 0 0 0,1 0-1 0 0,-1 0 1 0 0,1 0 0 0 0,-1 0 0 0 0,1 0 0 0 0,-1 0-1 0 0,0-1 1 0 0,1 1 0 0 0,-1-1-74 0 0,-57-10 329 0 0,23 0-7019 0 0,35 9-1106 0 0</inkml:trace>
  <inkml:trace contextRef="#ctx0" brushRef="#br0" timeOffset="168904.777">14781 2705 15029 0 0,'0'0'1461'0'0,"0"0"-1461"0"0,0 0-1057 0 0,0 0 1057 0 0,0 0 412 0 0,-32 2-84 0 0,13-4-200 0 0,1-1-128 0 0,-3 0 0 0 0,2-2-1536 0 0,6 0-2852 0 0,-4-10-3821 0 0</inkml:trace>
  <inkml:trace contextRef="#ctx0" brushRef="#br0" timeOffset="169154.751">14790 2560 9461 0 0,'0'0'7101'0'0,"0"0"-7017"0"0,0 0-84 0 0,0 0-577 0 0,0 0 577 0 0,0 0 517 0 0,-36 3-117 0 0,11-3-300 0 0,-4 1-100 0 0,-1-1-600 0 0,7 0-1597 0 0,-15-7-5151 0 0</inkml:trace>
  <inkml:trace contextRef="#ctx0" brushRef="#br0" timeOffset="169482.843">13933 2512 6901 0 0,'0'0'3991'0'0,"0"0"-3629"0"0,0 0 324 0 0,8 3 360 0 0,2 1-855 0 0,0-1-1 0 0,0 0 1 0 0,1 0 0 0 0,-1-1 0 0 0,1-1-1 0 0,-1 0 1 0 0,1 0 0 0 0,0-1 0 0 0,-1 0-1 0 0,1-1 1 0 0,0 0 0 0 0,-1-1 0 0 0,1 0-1 0 0,-1 0 1 0 0,0-1 0 0 0,1-1-1 0 0,-2 0 1 0 0,1 0 0 0 0,0-1 0 0 0,-1 0-1 0 0,0-1 1 0 0,0 0 0 0 0,7-6-191 0 0,-15 11-11 0 0,0 1 0 0 0,0-1 0 0 0,0 0 0 0 0,-1 0 0 0 0,1 0 0 0 0,0 0 0 0 0,-1 0 0 0 0,1 0 0 0 0,0 0 0 0 0,-1 0 0 0 0,1 0 0 0 0,-1 0 0 0 0,1 0 0 0 0,-1 0 1 0 0,0 0-1 0 0,1 0 0 0 0,-1-1 0 0 0,0 1 0 0 0,0 0 0 0 0,0 0 0 0 0,0 0 0 0 0,0 0 0 0 0,0-1 0 0 0,0 1 0 0 0,0 0 0 0 0,-1 0 0 0 0,1 0 0 0 0,0 0 0 0 0,-1 0 0 0 0,1-1 0 0 0,-1 1 0 0 0,1 0 0 0 0,-1 0 0 0 0,1 0 0 0 0,-1 0 0 0 0,0 0 0 0 0,0 1 0 0 0,1-1 0 0 0,-1 0 0 0 0,0 0 1 0 0,0 0-1 0 0,0 1 0 0 0,0-1 0 0 0,0 0 0 0 0,0 1 0 0 0,0-1 0 0 0,0 1 0 0 0,0-1 0 0 0,0 1 0 0 0,0-1 0 0 0,0 1 0 0 0,-1 0 0 0 0,1 0 0 0 0,0-1 0 0 0,0 1 0 0 0,0 0 0 0 0,0 0 0 0 0,-1 0 11 0 0,-71 5-574 0 0,69-3 637 0 0,0 1-1 0 0,1-1 0 0 0,-1 1 0 0 0,0 0 0 0 0,1 0 0 0 0,0 0 0 0 0,-1 1 0 0 0,1-1 0 0 0,1 1 0 0 0,-1 0 0 0 0,0 0 0 0 0,1 0 0 0 0,0 0 0 0 0,0 0 0 0 0,0 0 1 0 0,0 1-1 0 0,1-1 0 0 0,0 1 0 0 0,0-1 0 0 0,0 1 0 0 0,0-1 0 0 0,1 1 0 0 0,-1 0 0 0 0,1-1 0 0 0,0 1 0 0 0,1-1 0 0 0,-1 1 0 0 0,1 0 0 0 0,0-1 0 0 0,0 1 0 0 0,1-1 1 0 0,-1 1-1 0 0,1-1 0 0 0,0 0 0 0 0,0 0 0 0 0,0 0 0 0 0,1 0 0 0 0,-1 0 0 0 0,1 0 0 0 0,0-1 0 0 0,0 1 0 0 0,1-1 0 0 0,-1 0 0 0 0,0 0 0 0 0,1 0 0 0 0,0 0-62 0 0,21 6 124 0 0,1-1-1 0 0,-1-1 0 0 0,1-2 0 0 0,1 0 0 0 0,-1-2 1 0 0,1-1-1 0 0,-1-1 0 0 0,1-1 0 0 0,10-2-123 0 0,5-2-2525 0 0,-6-8-3736 0 0</inkml:trace>
  <inkml:trace contextRef="#ctx0" brushRef="#br0" timeOffset="152626.009">16982 2504 1800 0 0,'0'0'4840'0'0,"0"0"-1952"0"0,0 0-1520 0 0,0 0-389 0 0,0 0-143 0 0,0 0-188 0 0,0 0-248 0 0,0 0-131 0 0,-5 4 214 0 0,-6 11-239 0 0,2 1 0 0 0,0 0 0 0 0,1 1 0 0 0,1-1 0 0 0,0 2 0 0 0,2-1 0 0 0,0 1 0 0 0,0 0 0 0 0,2 0 0 0 0,0 0 0 0 0,1 0 0 0 0,1 0 0 0 0,1 1 0 0 0,1 13-244 0 0,-1-31 6 0 0,-1 17 97 0 0,-1-5 2 0 0,0 0 0 0 0,1 1 0 0 0,1-1 1 0 0,0 0-1 0 0,1 1 0 0 0,0-1 0 0 0,1 0 0 0 0,0 0 1 0 0,1 0-1 0 0,0 0 0 0 0,1 0 0 0 0,1-1 0 0 0,0 1 1 0 0,1-1-1 0 0,0 0 0 0 0,1 0-105 0 0,19-2-725 0 0,-7-16-4439 0 0,-4-8-2761 0 0</inkml:trace>
  <inkml:trace contextRef="#ctx0" brushRef="#br0" timeOffset="153547.794">18158 2589 9441 0 0,'0'0'3950'0'0,"0"0"-3341"0"0,0 6-79 0 0,8 163 1659 0 0,0-135-3802 0 0,4-15-2585 0 0,-3-11-1326 0 0</inkml:trace>
  <inkml:trace contextRef="#ctx0" brushRef="#br0" timeOffset="153797.767">18385 2906 5945 0 0,'0'0'7640'0'0,"0"0"-7412"0"0,0 0 0 0 0,0 0-228 0 0,0 0 948 0 0,-54 1 160 0 0,17-8-203 0 0,-11 1-309 0 0,-3 0-336 0 0,0 2-248 0 0,5 1-8 0 0,7 2 4 0 0,7 0-8 0 0,4 0-128 0 0,8 1-864 0 0,3 0-593 0 0,1 0-1519 0 0,-1-6-4261 0 0</inkml:trace>
  <inkml:trace contextRef="#ctx0" brushRef="#br0" timeOffset="152860.358">17188 2715 3088 0 0,'0'0'6288'0'0,"0"0"-4549"0"0,0 0-1368 0 0,3 5-103 0 0,27 183 4751 0 0,-26-153-5412 0 0,2-27-5390 0 0,-2-8 566 0 0</inkml:trace>
  <inkml:trace contextRef="#ctx0" brushRef="#br0" timeOffset="153032.217">17557 2903 6021 0 0,'0'0'7144'0'0,"0"0"-6164"0"0,0 0-780 0 0,0 0 584 0 0,0 0 184 0 0,0 0-327 0 0,0 0-205 0 0,0 0-200 0 0,0 0-12 0 0,0 0-136 0 0,-54 3-84 0 0,29-3 0 0 0,1 0-4 0 0,2 0-708 0 0,-2-2-333 0 0,7-2-623 0 0,4 1-2492 0 0,3-10-3565 0 0</inkml:trace>
  <inkml:trace contextRef="#ctx0" brushRef="#br0" timeOffset="153188.45">17494 2823 7765 0 0,'0'0'4300'0'0,"0"0"-4200"0"0,0 0 656 0 0,5 34 392 0 0,-5-22-164 0 0,0 1-252 0 0,0 1-164 0 0,-4 0-219 0 0,3 1-149 0 0,-2 1-64 0 0,2-1-72 0 0,1-2 60 0 0,0 2-124 0 0,0-4-460 0 0,5 2-521 0 0,2-4-711 0 0,-2-1-1392 0 0,7-4-4905 0 0</inkml:trace>
  <inkml:trace contextRef="#ctx0" brushRef="#br0" timeOffset="156948.432">18690 2621 4608 0 0,'0'0'5406'0'0,"0"0"-4086"0"0,4 7-1018 0 0,21 30 887 0 0,-12-21-844 0 0,0 0-1 0 0,-2 2 0 0 0,0-1 1 0 0,-1 1-1 0 0,0 1 1 0 0,-2 0-1 0 0,0 0 0 0 0,-1 1 1 0 0,-1 0-1 0 0,-1 0 0 0 0,-1 0 1 0 0,-1 1-1 0 0,0 6-344 0 0,-5-16 68 0 0,0-1 0 0 0,-1 0-1 0 0,0 0 1 0 0,-1 0 0 0 0,0 0-1 0 0,-1-1 1 0 0,0 1 0 0 0,0-1 0 0 0,-1 0-1 0 0,0-1 1 0 0,0 1 0 0 0,-1-1-1 0 0,0-1 1 0 0,-1 1 0 0 0,-6 4-68 0 0,-78 56-3516 0 0,63-53-1853 0 0</inkml:trace>
  <inkml:trace contextRef="#ctx0" brushRef="#br0" timeOffset="159441.73">18041 3375 10769 0 0,'0'0'1911'0'0,"0"0"-1053"0"0,0 0-186 0 0,0 0-46 0 0,0 0-81 0 0,1 7-151 0 0,9 96 1005 0 0,-10-75 274 0 0,7-37-583 0 0,-5 6-1087 0 0,4-12-279 0 0,-6 12 228 0 0,0 0 1 0 0,0 0-1 0 0,1 0 1 0 0,-1-1 0 0 0,1 1-1 0 0,0 0 1 0 0,0 0-1 0 0,0 0 1 0 0,0 0 0 0 0,0 0-1 0 0,1 0 1 0 0,0 0 0 0 0,-1 1-1 0 0,1-1 1 0 0,0 0-1 0 0,0 1 1 0 0,0-1 0 0 0,1 1-1 0 0,-1 0 1 0 0,0 0-1 0 0,1 0 1 0 0,0 0 0 0 0,-1 0-1 0 0,1 1 1 0 0,0-1-1 0 0,0 1 1 0 0,0 0 0 0 0,0-1-1 0 0,0 1 1 0 0,0 1 0 0 0,0-1-1 0 0,0 0 1 0 0,1 1-1 0 0,-1 0 1 0 0,0-1 0 0 0,0 1-1 0 0,1 1 1 0 0,-1-1-1 0 0,0 0 1 0 0,0 1 0 0 0,0-1-1 0 0,0 1 1 0 0,1 0-1 0 0,-1 0 1 0 0,0 1 0 0 0,1 0 47 0 0,1 2-11 0 0,-1 1 0 0 0,0 0 0 0 0,0 0 0 0 0,0 0 0 0 0,0 0 0 0 0,-1 1 1 0 0,0 0-1 0 0,0 0 0 0 0,-1-1 0 0 0,1 1 0 0 0,-1 1 0 0 0,0-1 0 0 0,-1 0 1 0 0,0 0-1 0 0,0 1 0 0 0,0-1 0 0 0,-1 1 0 0 0,0-1 0 0 0,0 1 0 0 0,0-1 1 0 0,-1 0-1 0 0,0 1 0 0 0,-1 1 11 0 0,1 28-4861 0 0,1-32-3324 0 0</inkml:trace>
  <inkml:trace contextRef="#ctx0" brushRef="#br0" timeOffset="160007.783">18988 2308 1540 0 0,'0'0'7795'0'0,"0"0"-6028"0"0,0 5-1465 0 0,-4 175 4035 0 0,18-207-2161 0 0,39-48-2863 0 0,-51 73 697 0 0,0 0 0 0 0,-1 0 0 0 0,1 0 0 0 0,0 0 0 0 0,1 0 0 0 0,-1 0 0 0 0,0 0 0 0 0,1 1 0 0 0,-1-1 0 0 0,0 1 0 0 0,1 0 0 0 0,0 0 0 0 0,-1 0 0 0 0,1 0 0 0 0,0 0 0 0 0,0 0 0 0 0,-1 1 0 0 0,1-1 0 0 0,0 1 0 0 0,0 0 0 0 0,0 0 0 0 0,0 0 0 0 0,-1 0 0 0 0,1 0 0 0 0,0 1 0 0 0,0-1 0 0 0,0 1 0 0 0,-1 0-1 0 0,1 0 1 0 0,0 0 0 0 0,-1 0 0 0 0,1 0 0 0 0,-1 1 0 0 0,1-1 0 0 0,-1 1 0 0 0,0 0 0 0 0,0-1 0 0 0,1 1 0 0 0,-1 0 0 0 0,0 0 0 0 0,-1 0 0 0 0,1 1 0 0 0,0 0-10 0 0,2 1-4 0 0,0 0 0 0 0,-1 0 0 0 0,1 1-1 0 0,-1 0 1 0 0,0-1 0 0 0,0 1 0 0 0,-1 1 0 0 0,0-1-1 0 0,0 0 1 0 0,0 0 0 0 0,0 1 0 0 0,-1-1 0 0 0,0 1-1 0 0,0-1 1 0 0,0 1 0 0 0,-1 0 0 0 0,0-1 0 0 0,0 1 0 0 0,0 0-1 0 0,-1-1 1 0 0,0 1 0 0 0,0 1 4 0 0,-17 30-591 0 0,1-18-3647 0 0,11-17-3308 0 0</inkml:trace>
  <inkml:trace contextRef="#ctx0" brushRef="#br0" timeOffset="156438.713">18037 3108 2508 0 0,'0'0'4903'0'0,"0"0"-2468"0"0,0 0-1406 0 0,0 0-267 0 0,0 0 135 0 0,0 0 4 0 0,0 0-203 0 0,0 0-201 0 0,-3-4-162 0 0,3 3-330 0 0,-1 0 1 0 0,1 0-1 0 0,-1 0 1 0 0,1 0 0 0 0,-1 0-1 0 0,1 0 1 0 0,-1 0-1 0 0,1 0 1 0 0,0 0 0 0 0,0 0-1 0 0,0 0 1 0 0,0 0-1 0 0,0 0 1 0 0,0-1 0 0 0,0 1-1 0 0,0 0 1 0 0,0 0-1 0 0,0 0 1 0 0,0 0 0 0 0,1 0-1 0 0,-1 0 1 0 0,0 0-1 0 0,1 0 1 0 0,-1 0 0 0 0,1 0-1 0 0,-1 0 1 0 0,1 0-1 0 0,0 0 1 0 0,-1 0 0 0 0,1 0-1 0 0,0 0 1 0 0,-1 1-1 0 0,1-1 1 0 0,0 0 0 0 0,0 1-1 0 0,0-1 1 0 0,0 0-1 0 0,0 1 1 0 0,0-1 0 0 0,0 1-1 0 0,0-1 1 0 0,0 1-1 0 0,0 0 1 0 0,0-1 0 0 0,0 1-1 0 0,0 0 1 0 0,0 0-1 0 0,0 0 1 0 0,1 0 0 0 0,-1 0-1 0 0,0 0 1 0 0,0 0-1 0 0,0 0 1 0 0,0 0 0 0 0,0 1-1 0 0,0-1 1 0 0,0 0-1 0 0,0 1 1 0 0,0-1-1 0 0,0 0 1 0 0,0 1 0 0 0,0 0-1 0 0,0-1 1 0 0,0 1-1 0 0,0-1 1 0 0,1 2-6 0 0,4-1 55 0 0,0 0 0 0 0,0 0 0 0 0,1 0 0 0 0,-1 1 0 0 0,0 0 0 0 0,0 1 0 0 0,0-1 0 0 0,-1 1-1 0 0,1 0 1 0 0,-1 1 0 0 0,1-1 0 0 0,-1 1 0 0 0,0 0 0 0 0,-1 0 0 0 0,1 1 0 0 0,-1 0 0 0 0,1-1 0 0 0,-2 1 0 0 0,1 1 0 0 0,0-1 0 0 0,-1 0 0 0 0,0 1 0 0 0,0 0-1 0 0,-1 0 1 0 0,1 0 0 0 0,-1 0 0 0 0,-1 0 0 0 0,2 6-55 0 0,-5-8 51 0 0,1 0 0 0 0,-1-1 1 0 0,0 1-1 0 0,0-1 0 0 0,-1 0 0 0 0,1 0 0 0 0,-1 1 0 0 0,1-2 0 0 0,-1 1 0 0 0,0 0 0 0 0,0 0 1 0 0,0-1-1 0 0,-1 0 0 0 0,1 0 0 0 0,0 0 0 0 0,-1 0 0 0 0,1 0 0 0 0,-1-1 0 0 0,0 1 1 0 0,0-1-1 0 0,0 0 0 0 0,-2 0-51 0 0,-54 9-5185 0 0,52-11 349 0 0,5-5-1236 0 0</inkml:trace>
  <inkml:trace contextRef="#ctx0" brushRef="#br0" timeOffset="156688.687">18269 3076 6201 0 0,'0'0'6311'0'0,"0"0"-4517"0"0,0 0-2042 0 0,-1 5 626 0 0,-33 149 1976 0 0,36-151-2401 0 0,0 1 0 0 0,0-1 0 0 0,1 0 1 0 0,-1 0-1 0 0,1-1 0 0 0,0 1 0 0 0,0 0 0 0 0,0-1 1 0 0,0 0-1 0 0,0 1 0 0 0,1-2 0 0 0,-1 1 1 0 0,0 0-1 0 0,1 0 0 0 0,0-1 0 0 0,-1 0 1 0 0,1 0-1 0 0,0 0 0 0 0,0 0 0 0 0,-1-1 1 0 0,1 1-1 0 0,0-1 0 0 0,0 0 0 0 0,0 0 1 0 0,0 0 46 0 0,64-2-6827 0 0,-34-5-503 0 0</inkml:trace>
  <inkml:trace contextRef="#ctx0" brushRef="#br0" timeOffset="157963.955">18175 3086 1304 0 0,'0'0'125'0'0,"0"0"182"0"0,0 0 519 0 0,0 0 1564 0 0,0 0-924 0 0,0 0-663 0 0,-6 1-32 0 0,4 0-790 0 0,0-1 178 0 0,0 0 0 0 0,0 1 0 0 0,0-1 0 0 0,0 0 0 0 0,0 1 0 0 0,0-1 1 0 0,0 1-1 0 0,0 0 0 0 0,0 0 0 0 0,1 0 0 0 0,-1 0 0 0 0,0 0 0 0 0,1 0 0 0 0,-1 0 0 0 0,0 0 1 0 0,1 1-1 0 0,0-1 0 0 0,-1 1 0 0 0,1-1 0 0 0,0 1 0 0 0,0-1 0 0 0,0 1 0 0 0,0 0 1 0 0,0 0-1 0 0,0-1 0 0 0,0 1 0 0 0,0 0 0 0 0,1 0 0 0 0,-1 1-159 0 0,1-3 512 0 0,0 0 115 0 0,0 0 0 0 0,0 0-46 0 0,0 0-70 0 0,0 0-102 0 0,0 0-148 0 0,0 0-184 0 0,0 0-87 0 0,0 0-55 0 0,0 0-8 0 0,8-1-1196 0 0,-7 1-2877 0 0,0 0-5449 0 0,-11 1 8561 0 0</inkml:trace>
  <inkml:trace contextRef="#ctx0" brushRef="#br0" timeOffset="158354.538">18113 3092 716 0 0,'0'0'691'0'0,"0"0"550"0"0,0 0 2032 0 0,0 0-1781 0 0,0 0-875 0 0,0 0 53 0 0,0 0 166 0 0,0 0-125 0 0,0 0-168 0 0,-12 11 1256 0 0,46 61 497 0 0,-29-65-2147 0 0,0 0-1 0 0,0-1 1 0 0,1 0 0 0 0,0 0-1 0 0,0-1 1 0 0,0 0-1 0 0,1 0 1 0 0,0 0-1 0 0,0-1 1 0 0,0 0 0 0 0,0 0-1 0 0,1 0 1 0 0,0-1-1 0 0,-1 0 1 0 0,1-1-1 0 0,0 0 1 0 0,0 0 0 0 0,0-1-1 0 0,1 0 1 0 0,-1 0-1 0 0,0-1 1 0 0,0 0-1 0 0,3-1-148 0 0,-9-1-26 0 0,-1 0 0 0 0,0 0-1 0 0,1-1 1 0 0,-1 1-1 0 0,0-1 1 0 0,0 1-1 0 0,0-1 1 0 0,-1 1 0 0 0,1-1-1 0 0,-1 0 1 0 0,1 1-1 0 0,-1-1 1 0 0,0 0 0 0 0,0 1-1 0 0,0-1 1 0 0,0 0-1 0 0,-1 1 1 0 0,1-1 0 0 0,-1 0-1 0 0,1 1 1 0 0,-1-1-1 0 0,0 1 1 0 0,0-1 0 0 0,0 1-1 0 0,0-1 1 0 0,-1 1-1 0 0,1 0 1 0 0,-1 0-1 0 0,1-1 1 0 0,-1 1 0 0 0,0 0-1 0 0,0 1 1 0 0,0-1-1 0 0,0 0 1 0 0,0 0 0 0 0,0 1-1 0 0,0-1 1 0 0,-1 1-1 0 0,1 0 1 0 0,-1 0 0 0 0,0-1 26 0 0,-112-57-1036 0 0,112 58 1038 0 0,1 0 0 0 0,-1 0-1 0 0,0 0 1 0 0,0 1 0 0 0,0-1-1 0 0,1 1 1 0 0,-1 0 0 0 0,0 0-1 0 0,0 0 1 0 0,0 0 0 0 0,0 0-1 0 0,0 1 1 0 0,0-1 0 0 0,1 1-1 0 0,-1 0 1 0 0,0 0 0 0 0,0 0-1 0 0,1 0 1 0 0,-1 0 0 0 0,0 0-1 0 0,1 1 1 0 0,0-1 0 0 0,-1 1-1 0 0,1 0 1 0 0,0 0 0 0 0,0 0-1 0 0,0 0 1 0 0,0 0 0 0 0,0 0-1 0 0,0 1 1 0 0,1-1 0 0 0,-1 0-1 0 0,1 1 1 0 0,-1 0 0 0 0,1-1-1 0 0,0 1 1 0 0,0 0 0 0 0,0-1-1 0 0,1 1 1 0 0,-1 0-1 0 0,0 0 1 0 0,1 2-2 0 0,0-2 43 0 0,0-1-1 0 0,1 1 1 0 0,-1-1-1 0 0,0 1 1 0 0,1-1-1 0 0,0 1 1 0 0,0-1 0 0 0,0 0-1 0 0,0 1 1 0 0,0-1-1 0 0,0 0 1 0 0,0 0-1 0 0,1 0 1 0 0,-1 0-1 0 0,1 0 1 0 0,0 0-1 0 0,-1 0 1 0 0,1 0-1 0 0,0-1 1 0 0,0 1 0 0 0,0-1-1 0 0,0 1 1 0 0,0-1-1 0 0,1 0 1 0 0,-1 0-1 0 0,0 0 1 0 0,0 0-1 0 0,1 0 1 0 0,-1-1-1 0 0,1 1 1 0 0,-1-1 0 0 0,1 1-1 0 0,-1-1 1 0 0,2 0-43 0 0,88 10 1015 0 0,-76-24-1138 0 0,-56-14-4939 0 0,23 25 1131 0 0,3 0-1701 0 0</inkml:trace>
  <inkml:trace contextRef="#ctx0" brushRef="#br0" timeOffset="168623.553">16231 3256 8189 0 0,'0'0'6536'0'0,"0"0"-5211"0"0,4 6-1280 0 0,-3-4-20 0 0,1 0 1 0 0,0 0-1 0 0,-1 0 1 0 0,0 0-1 0 0,0 0 1 0 0,1 0-1 0 0,-1 0 0 0 0,0 0 1 0 0,0 0-1 0 0,-1 0 1 0 0,1 1-1 0 0,-1-1 1 0 0,1 0-1 0 0,-1 1 1 0 0,1-1-1 0 0,-1 0 0 0 0,0 1 1 0 0,0-1-1 0 0,0 1 1 0 0,-1-1-1 0 0,1 0 1 0 0,-1 1-1 0 0,1-1 1 0 0,-1 0-1 0 0,0 0 1 0 0,1 1-1 0 0,-1-1 0 0 0,0 0 1 0 0,-1 0-1 0 0,1 0 1 0 0,0 0-1 0 0,-1 0 1 0 0,1 0-1 0 0,-1 0 1 0 0,1-1-1 0 0,-1 1 1 0 0,0 0-1 0 0,0-1 0 0 0,0 0 1 0 0,0 1-26 0 0,-80 36 575 0 0,80-37-632 0 0,1 0-1 0 0,-1 0 1 0 0,0 0-1 0 0,0-1 0 0 0,1 1 1 0 0,-1-1-1 0 0,0 1 1 0 0,0-1-1 0 0,1 0 1 0 0,-1 1-1 0 0,0-1 1 0 0,0 0-1 0 0,0 0 0 0 0,0-1 1 0 0,0 1-1 0 0,1 0 1 0 0,-1 0-1 0 0,0-1 1 0 0,0 0-1 0 0,1 1 1 0 0,-1-1-1 0 0,0 0 0 0 0,1 1 1 0 0,-1-1-1 0 0,0 0 1 0 0,1 0-1 0 0,-1-1 1 0 0,1 1-1 0 0,0 0 0 0 0,-1 0 1 0 0,1-1-1 0 0,0 1 1 0 0,0 0-1 0 0,0-1 1 0 0,0 0-1 0 0,0 1 1 0 0,0-1-1 0 0,0 1 0 0 0,0-1 1 0 0,1 0-1 0 0,-1 0 1 0 0,1 1-1 0 0,-1-1 1 0 0,1 0-1 0 0,0-1 58 0 0,0 1 21 0 0,0 1 0 0 0,0-1 1 0 0,0 1-1 0 0,0-1 0 0 0,1 0 0 0 0,-1 1 0 0 0,1-1 0 0 0,-1 1 1 0 0,1-1-1 0 0,0 1 0 0 0,-1-1 0 0 0,1 1 0 0 0,0 0 1 0 0,0-1-1 0 0,0 1 0 0 0,0 0 0 0 0,0-1 0 0 0,0 1 0 0 0,1 0 1 0 0,-1 0-1 0 0,0 0 0 0 0,0 0 0 0 0,1 0 0 0 0,-1 1 1 0 0,1-1-1 0 0,-1 0 0 0 0,1 1 0 0 0,-1-1 0 0 0,1 1 0 0 0,-1-1 1 0 0,1 1-1 0 0,0 0 0 0 0,-1-1 0 0 0,1 1 0 0 0,-1 0 0 0 0,1 0 1 0 0,0 0-1 0 0,-1 0 0 0 0,1 1 0 0 0,0-1 0 0 0,-1 0 1 0 0,1 1-1 0 0,1 0-21 0 0,71 19 2250 0 0,78 59 2404 0 0,-166-127-4450 0 0,-30-8-2909 0 0,21 33-1051 0 0,7 6-1053 0 0,-14-14-6574 0 0</inkml:trace>
  <inkml:trace contextRef="#ctx0" brushRef="#br0" timeOffset="167948.115">15320 2970 5777 0 0,'0'0'6430'0'0,"0"0"-4730"0"0,0 0-1156 0 0,3 7 115 0 0,0 12-354 0 0,0 0 1 0 0,-1 0-1 0 0,-1 0 0 0 0,-1 0 1 0 0,0 0-1 0 0,-2 0 1 0 0,0 0-1 0 0,-1 0 0 0 0,-1 2-305 0 0,3-6 1120 0 0,9-31-1068 0 0,42-53-810 0 0,-46 69 792 0 0,-1 1-1 0 0,1-1 0 0 0,0 1 0 0 0,-1-1 0 0 0,1 1 0 0 0,-1 0 1 0 0,1 0-1 0 0,-1 1 0 0 0,1-1 0 0 0,-1 1 0 0 0,0 0 1 0 0,0 0-1 0 0,1 0 0 0 0,-2 0 0 0 0,1 0 0 0 0,0 1 1 0 0,0-1-1 0 0,-1 1 0 0 0,1-1 0 0 0,-1 1 0 0 0,0 0 1 0 0,0 0-1 0 0,0 1 0 0 0,0-1 0 0 0,0 0 0 0 0,-1 0 1 0 0,0 1-1 0 0,1-1 0 0 0,-1 1 0 0 0,0-1 0 0 0,-1 1 0 0 0,1 0 1 0 0,-1-1-1 0 0,0 1 0 0 0,1 0 0 0 0,-2 2-33 0 0,20 45-3786 0 0,-15-46-748 0 0,2-5-3241 0 0</inkml:trace>
  <inkml:trace contextRef="#ctx0" brushRef="#br0" timeOffset="168260.582">15599 3208 13937 0 0,'0'0'1213'0'0,"0"0"-849"0"0,0 0 63 0 0,7 2 214 0 0,21 10-47 0 0,1-2 0 0 0,0-1 0 0 0,1-2 0 0 0,0-1 0 0 0,0-1 0 0 0,0-1 0 0 0,8-1-594 0 0,-48-45-2987 0 0,-4 2 1005 0 0,14 40 1991 0 0,0 1-1 0 0,0-1 1 0 0,1 1-1 0 0,-1-1 1 0 0,0 1 0 0 0,0-1-1 0 0,1 1 1 0 0,-1-1 0 0 0,1 1-1 0 0,-1-1 1 0 0,0 0-1 0 0,1 1 1 0 0,-1-1 0 0 0,1 0-1 0 0,-1 1 1 0 0,1-1-1 0 0,-1 0 1 0 0,1 0 0 0 0,-1 1-1 0 0,1-1 1 0 0,-1 0 0 0 0,1 0-1 0 0,-1 0 1 0 0,1 0-1 0 0,-1 1 1 0 0,1-1 0 0 0,-1 0-1 0 0,1 0 1 0 0,-1 0-1 0 0,1 0 1 0 0,0 0 0 0 0,-1-1-1 0 0,1 1 1 0 0,-1 0 0 0 0,1 0-1 0 0,-1 0 1 0 0,1 0-1 0 0,-1-1 1 0 0,1 1 0 0 0,-1 0-1 0 0,1 0 1 0 0,-1-1-1 0 0,1 1 1 0 0,-1 0 0 0 0,0-1-1 0 0,1 1 1 0 0,-1-1 0 0 0,1 1-1 0 0,-1 0 1 0 0,0-1-1 0 0,0 1 1 0 0,1-1 0 0 0,-1 1-1 0 0,0-1 1 0 0,0 1-1 0 0,1-1 1 0 0,-1 1 0 0 0,0-1-1 0 0,0 1 1 0 0,0-1 0 0 0,0 1-1 0 0,0-1 1 0 0,0 0-1 0 0,0 1 1 0 0,0-1 0 0 0,0 1-1 0 0,0-1 1 0 0,0 1-9 0 0,4 3 106 0 0,0 0 0 0 0,-1 0 1 0 0,0 0-1 0 0,1 0 0 0 0,-1 1 1 0 0,-1 0-1 0 0,1 0 0 0 0,0 0 1 0 0,-1 0-1 0 0,0 0 0 0 0,0 0 1 0 0,0 0-1 0 0,0 1 0 0 0,-1-1 1 0 0,0 1-1 0 0,0 0 0 0 0,0-1 1 0 0,0 1-1 0 0,-1-1 0 0 0,0 1 1 0 0,0 0-1 0 0,0 0 0 0 0,0-1 0 0 0,-1 1 1 0 0,0 0-1 0 0,0-1 0 0 0,0 1 1 0 0,0-1-1 0 0,-1 1 0 0 0,0-1 1 0 0,-1 3-107 0 0,1-4-112 0 0,1 1 1 0 0,-1-1-1 0 0,-1 1 0 0 0,1-1 1 0 0,0 0-1 0 0,-1 0 1 0 0,1 0-1 0 0,-1 0 0 0 0,0-1 1 0 0,0 1-1 0 0,0-1 0 0 0,-1 0 1 0 0,1 1-1 0 0,0-1 1 0 0,-1-1-1 0 0,0 1 0 0 0,1-1 1 0 0,-1 1-1 0 0,0-1 1 0 0,0 0-1 0 0,1 0 0 0 0,-1 0 1 0 0,0-1-1 0 0,-3 1 112 0 0,-3-3-5126 0 0,2-5-5974 0 0</inkml:trace>
  <inkml:trace contextRef="#ctx0" brushRef="#br0" timeOffset="161304.518">16580 2850 7525 0 0,'0'0'6888'0'0,"0"0"-5788"0"0,0 0-836 0 0,0 0-256 0 0,0 0 152 0 0,0 0 28 0 0,0 0 181 0 0,0 0 79 0 0,-38 0-248 0 0,18-1-200 0 0,-4-1 0 0 0,-1-2-396 0 0,0-2-873 0 0,6 3-1267 0 0,-2-9-4536 0 0</inkml:trace>
  <inkml:trace contextRef="#ctx0" brushRef="#br0" timeOffset="161538.875">16584 2731 9673 0 0,'0'0'6064'0'0,"0"0"-6064"0"0,0 0-880 0 0,0 0 816 0 0,-34 0 64 0 0,10-4 200 0 0,-4 1-200 0 0,-2-3-48 0 0,6 3-2280 0 0,-12-8-6453 0 0</inkml:trace>
  <inkml:trace contextRef="#ctx0" brushRef="#br0" timeOffset="162241.927">15819 2608 3000 0 0,'0'0'5433'0'0,"0"0"-3598"0"0,0 0-1236 0 0,0 0-218 0 0,0 0-95 0 0,0 0-98 0 0,0 0 455 0 0,0 0 105 0 0,6 6-214 0 0,-1 0-391 0 0,0-1 0 0 0,1 1 0 0 0,-1-2 0 0 0,1 1 0 0 0,0-1 0 0 0,1 1 0 0 0,-1-2 0 0 0,1 1 0 0 0,0-1 0 0 0,-1 0 0 0 0,2 0 0 0 0,-1-1 0 0 0,0 0 0 0 0,0 0 0 0 0,1-1 0 0 0,-1 0 0 0 0,1 0 0 0 0,5-1-143 0 0,-10 1 31 0 0,1 0-1 0 0,-1 0 1 0 0,1 0 0 0 0,-1-1 0 0 0,1 1-1 0 0,-1-1 1 0 0,1 0 0 0 0,-1 0 0 0 0,1 0-1 0 0,-1-1 1 0 0,1 1 0 0 0,-1-1 0 0 0,1 0-1 0 0,-1 0 1 0 0,0 0 0 0 0,1 0 0 0 0,-1 0-1 0 0,0-1 1 0 0,0 0 0 0 0,0 0 0 0 0,0 0-1 0 0,0 0 1 0 0,0 0 0 0 0,-1 0 0 0 0,1-1-1 0 0,-1 1 1 0 0,1-1 0 0 0,-1 0 0 0 0,0 1-1 0 0,0-1 1 0 0,0 0 0 0 0,-1 0 0 0 0,1-1-1 0 0,-1 1 1 0 0,1 0 0 0 0,-1 0 0 0 0,0-1 0 0 0,0 1-1 0 0,-1-1 1 0 0,1 1 0 0 0,-1-1 0 0 0,0 1-1 0 0,0-1 1 0 0,0 1 0 0 0,0-1 0 0 0,0 1-1 0 0,-1-2-30 0 0,0 4-33 0 0,1 0 0 0 0,-1-1 0 0 0,0 1-1 0 0,1 0 1 0 0,-1 0 0 0 0,0 0 0 0 0,0 0-1 0 0,0 0 1 0 0,0 0 0 0 0,0 1 0 0 0,0-1-1 0 0,0 0 1 0 0,0 0 0 0 0,-1 1 0 0 0,1-1-1 0 0,0 1 1 0 0,0-1 0 0 0,0 1 0 0 0,-1-1-1 0 0,1 1 1 0 0,0 0 0 0 0,-1-1 0 0 0,1 1 0 0 0,0 0-1 0 0,-1 0 1 0 0,1 0 0 0 0,0 0 0 0 0,-1 0-1 0 0,1 1 1 0 0,0-1 0 0 0,0 0 0 0 0,-1 1-1 0 0,1-1 1 0 0,0 0 0 0 0,0 1 0 0 0,-1 0-1 0 0,1-1 1 0 0,0 1 0 0 0,0 0 0 0 0,0-1-1 0 0,0 1 1 0 0,0 0 0 0 0,0 0 0 0 0,0 0 0 0 0,0 0-1 0 0,0 0 1 0 0,0 0 0 0 0,1 0 0 0 0,-1 0-1 0 0,0 1 34 0 0,-41 57 260 0 0,41-58-249 0 0,-2 3 25 0 0,-1 0 0 0 0,1 0 0 0 0,0 1 0 0 0,0-1 0 0 0,0 1 0 0 0,1 0 0 0 0,0-1 0 0 0,0 1-1 0 0,0 0 1 0 0,0 0 0 0 0,1 0 0 0 0,0 1 0 0 0,0-1 0 0 0,0 0 0 0 0,0 1 0 0 0,1-1 0 0 0,0 0 0 0 0,0 1 0 0 0,1-1 0 0 0,-1 0 0 0 0,1 0 0 0 0,0 1 0 0 0,1-1 0 0 0,-1 0 0 0 0,1 0 0 0 0,0 0 0 0 0,0 0 0 0 0,1-1 0 0 0,-1 1 0 0 0,1 0 0 0 0,0-1 0 0 0,0 0 0 0 0,2 2-36 0 0,17 4 3 0 0,0-2 1 0 0,0 0 0 0 0,1-1 0 0 0,-1-1 0 0 0,1-1 0 0 0,1-2-1 0 0,-1 0 1 0 0,1-1 0 0 0,-1-1 0 0 0,1-2 0 0 0,14-1-4 0 0,-7-3-3056 0 0,-6-5-4947 0 0</inkml:trace>
  <inkml:trace contextRef="#ctx0" brushRef="#br0" timeOffset="166713.608">16464 2658 5044 0 0,'0'0'1305'0'0,"0"0"-73"0"0,-5-7-683 0 0,-23-26 241 0 0,21 24 2727 0 0,103 130-681 0 0,-97-119-2808 0 0,0-1 1 0 0,0 1 0 0 0,-1 0 0 0 0,1-1 0 0 0,-1 1-1 0 0,1-1 1 0 0,-1 1 0 0 0,0-1 0 0 0,1 0-1 0 0,-1 0 1 0 0,0 0 0 0 0,0 0 0 0 0,0 0-1 0 0,0 0 1 0 0,0 0 0 0 0,0 0 0 0 0,0-1 0 0 0,0 1-1 0 0,0-1 1 0 0,0 0 0 0 0,0 0 0 0 0,0 1-1 0 0,-1-1 1 0 0,1-1 0 0 0,0 1 0 0 0,0 0-1 0 0,0 0 1 0 0,0-1 0 0 0,0 1 0 0 0,0-1 0 0 0,0 0-1 0 0,0 0 1 0 0,0 1 0 0 0,0-1 0 0 0,0 0-1 0 0,0-1 1 0 0,1 1 0 0 0,-2-1-29 0 0,0 2 50 0 0,-402-143 378 0 0,446 187-921 0 0,88 73 3372 0 0,-129-115-2880 0 0,0-1 0 0 0,0 1 1 0 0,-1 0-1 0 0,1-1 1 0 0,0 1-1 0 0,-1 0 0 0 0,1-1 1 0 0,-1 1-1 0 0,0-1 0 0 0,1 1 1 0 0,-1-1-1 0 0,0 1 0 0 0,0-1 1 0 0,0 0-1 0 0,0 1 0 0 0,0-1 1 0 0,0 0-1 0 0,-1 0 1 0 0,1 0-1 0 0,0 1 0 0 0,-1-1 1 0 0,1-1-1 0 0,0 1 0 0 0,-1 0 1 0 0,1 0-1 0 0,-1 0 0 0 0,0-1 1 0 0,1 1-1 0 0,-1-1 0 0 0,1 1 1 0 0,-1-1-1 0 0,0 0 1 0 0,1 0-1 0 0,-1 0 0 0 0,0 0 1 0 0,0 0-1 0 0,1 0 0 0 0,-1 0 1 0 0,0 0-1 0 0,1-1 0 0 0,-1 1 1 0 0,1 0-1 0 0,-1-1 0 0 0,0 0 1 0 0,1 1-1 0 0,-1-1 1 0 0,1 0-1 0 0,-1 0 0 0 0,1 0 1 0 0,0 0-1 0 0,-1 0 0 0 0,1 0 1 0 0,0 0-1 0 0,0-1 1 0 0,-27-6-404 0 0,2-2-1 0 0,-1-1 1 0 0,2-1 0 0 0,-1-1-1 0 0,2-1 1 0 0,0-2-1 0 0,0 0 1 0 0,2-2 0 0 0,0 0-1 0 0,-1-4 405 0 0,208 166 3907 0 0,-183-142-3941 0 0,-1-1 1 0 0,0 0 0 0 0,0 1 0 0 0,0-1-1 0 0,0 1 1 0 0,-1-1 0 0 0,1 1 0 0 0,0-1-1 0 0,-1 1 1 0 0,1-1 0 0 0,-1 1-1 0 0,1 0 1 0 0,-1-1 0 0 0,0 1 0 0 0,0 0-1 0 0,0-1 1 0 0,0 1 0 0 0,0 0-1 0 0,0 0 1 0 0,0-1 0 0 0,0 1 0 0 0,-1 0-1 0 0,1-1 1 0 0,-1 1 0 0 0,1-1 0 0 0,-1 1-1 0 0,1 0 1 0 0,-1-1 0 0 0,0 1-1 0 0,0-1 1 0 0,0 0 0 0 0,0 1 0 0 0,0-1-1 0 0,0 0 34 0 0,-40 12-6401 0 0,12-17-2780 0 0</inkml:trace>
  <inkml:trace contextRef="#ctx0" brushRef="#br0" timeOffset="167416.657">15091 2693 8689 0 0,'0'0'3395'0'0,"0"0"-2561"0"0,0 0-475 0 0,0 0 212 0 0,0 0 99 0 0,0 0 91 0 0,6 1-123 0 0,6-1-603 0 0,-1 0-1 0 0,0-1 1 0 0,1 0 0 0 0,-1-1 0 0 0,0 0-1 0 0,0-1 1 0 0,0 0 0 0 0,0-1-1 0 0,0 0 1 0 0,-1 0 0 0 0,0-1 0 0 0,0-1-1 0 0,0 1 1 0 0,0-2 0 0 0,-1 1 0 0 0,0-1-1 0 0,-1-1 1 0 0,1 0 0 0 0,-1 0 0 0 0,-1-1-1 0 0,0 1 1 0 0,0-2 0 0 0,-1 1 0 0 0,0-1-1 0 0,0 0 1 0 0,-1 0 0 0 0,0 0 0 0 0,-1-1-1 0 0,0 0 1 0 0,-1 0 0 0 0,0 0 0 0 0,-1 0-1 0 0,0 0 1 0 0,-1 0 0 0 0,0-1 0 0 0,-1 1-1 0 0,0 0 1 0 0,-1-1 0 0 0,0 1 0 0 0,-1 0-1 0 0,0-1 1 0 0,-1 1 0 0 0,0 0 0 0 0,-3-7-35 0 0,6 18-20 0 0,1-1 0 0 0,-1 0 0 0 0,0 0 0 0 0,1 0 1 0 0,-1 1-1 0 0,0-1 0 0 0,0 0 0 0 0,0 0 1 0 0,1 0-1 0 0,-1 0 0 0 0,0 0 0 0 0,0 0 0 0 0,0 1 1 0 0,-1-1-1 0 0,1 0 0 0 0,0 0 0 0 0,0 0 1 0 0,0 0-1 0 0,-1 0 0 0 0,1 1 0 0 0,0-1 0 0 0,-1 0 1 0 0,1 0-1 0 0,-1 1 0 0 0,1-1 0 0 0,-1 0 1 0 0,1 0-1 0 0,-1 1 0 0 0,1-1 0 0 0,-1 0 0 0 0,0 1 1 0 0,1-1-1 0 0,-1 1 0 0 0,0-1 0 0 0,0 1 0 0 0,1-1 1 0 0,-1 1-1 0 0,0 0 0 0 0,0-1 0 0 0,0 1 1 0 0,1 0-1 0 0,-1 0 0 0 0,0 0 0 0 0,0-1 0 0 0,0 1 1 0 0,0 0-1 0 0,0 0 0 0 0,1 0 0 0 0,-1 0 1 0 0,0 0-1 0 0,0 1 0 0 0,0-1 0 0 0,0 0 0 0 0,0 0 1 0 0,1 0-1 0 0,-1 1 0 0 0,0-1 0 0 0,0 1 1 0 0,0-1-1 0 0,1 0 0 0 0,-1 1 0 0 0,0-1 0 0 0,0 1 20 0 0,-13 60-634 0 0,1 249 2031 0 0,13-306-1320 0 0,0 0 0 0 0,0 1 0 0 0,0-1 0 0 0,1 0 0 0 0,-1 0 0 0 0,1 0 0 0 0,0 0 0 0 0,0 0 0 0 0,1 0 0 0 0,-1 0-1 0 0,1 0 1 0 0,0 0 0 0 0,0 0 0 0 0,0-1 0 0 0,1 1 0 0 0,-1-1 0 0 0,1 0 0 0 0,0 1 0 0 0,-1-1 0 0 0,2 0 0 0 0,-1-1 0 0 0,0 1 0 0 0,0-1 0 0 0,1 1-1 0 0,0-1 1 0 0,1 1-77 0 0,31-48 335 0 0,-37 43-367 0 0,1 0 0 0 0,0 1 0 0 0,0-1 0 0 0,1 1 0 0 0,-1-1 0 0 0,0 1 0 0 0,0-1 0 0 0,1 0 0 0 0,-1 1 0 0 0,1-1 0 0 0,-1 1 0 0 0,1-1 0 0 0,0 1 0 0 0,0 0 1 0 0,-1-1-1 0 0,1 1 0 0 0,0 0 0 0 0,0 0 0 0 0,0-1 0 0 0,1 1 0 0 0,-1 0 0 0 0,0 0 0 0 0,0 0 0 0 0,1 0 0 0 0,-1 0 0 0 0,0 1 0 0 0,1-1 0 0 0,-1 0 0 0 0,1 1 0 0 0,-1-1 1 0 0,1 0-1 0 0,-1 1 0 0 0,1 0 0 0 0,-1-1 0 0 0,1 1 0 0 0,-1 0 0 0 0,1 0 0 0 0,0 0 0 0 0,-1 0 0 0 0,1 0 0 0 0,-1 0 0 0 0,1 1 0 0 0,-1-1 0 0 0,1 0 0 0 0,0 1 0 0 0,-1-1 1 0 0,0 1-1 0 0,1 0 0 0 0,0 0 32 0 0,6 3 74 0 0,-1 0 1 0 0,1 1 0 0 0,-1 1-1 0 0,0-1 1 0 0,0 1 0 0 0,-1 0-1 0 0,0 0 1 0 0,0 1 0 0 0,0 0-1 0 0,-1 0 1 0 0,0 0 0 0 0,0 1-1 0 0,-1-1 1 0 0,0 1 0 0 0,0 0-1 0 0,-1 1 1 0 0,2 5-75 0 0,8-77-1578 0 0,-13 62 1591 0 0,1 0 0 0 0,-1 0 1 0 0,0 0-1 0 0,1 0 0 0 0,-1 0 0 0 0,1 0 0 0 0,-1 1 1 0 0,1-1-1 0 0,-1 0 0 0 0,1 0 0 0 0,0 0 1 0 0,-1 0-1 0 0,1 1 0 0 0,0-1 0 0 0,0 0 0 0 0,0 1 1 0 0,0-1-1 0 0,0 0 0 0 0,-1 1 0 0 0,1-1 0 0 0,0 1 1 0 0,0 0-1 0 0,0-1 0 0 0,0 1 0 0 0,0 0 1 0 0,0-1-1 0 0,1 1 0 0 0,-1 0 0 0 0,0 0 0 0 0,0 0 1 0 0,0 0-1 0 0,0 0 0 0 0,0 0 0 0 0,0 0 0 0 0,0 1 1 0 0,0-1-1 0 0,0 0 0 0 0,0 0 0 0 0,0 1 1 0 0,0-1-1 0 0,0 1 0 0 0,0-1 0 0 0,0 1 0 0 0,0-1 1 0 0,0 1-1 0 0,-1 0 0 0 0,1-1 0 0 0,0 1 0 0 0,0 0 1 0 0,0 0-1 0 0,-1-1 0 0 0,1 1 0 0 0,-1 0 1 0 0,1 0-1 0 0,0 0-13 0 0,46 46 1562 0 0,-36-21-1528 0 0,-19-39-6073 0 0,0-6-2119 0 0</inkml:trace>
  <inkml:trace contextRef="#ctx0" brushRef="#br0" timeOffset="167682.343">15602 2469 15497 0 0,'0'0'1745'0'0,"0"0"-1745"0"0,0 0-348 0 0,0 0 260 0 0,0 0 76 0 0,0 0-200 0 0,0 0 212 0 0,0 0-64 0 0,0 0-1057 0 0,5 35-1735 0 0,-9-30-5229 0 0</inkml:trace>
  <inkml:trace contextRef="#ctx0" brushRef="#br0" timeOffset="171623.243">18860 3796 4576 0 0,'0'0'2108'0'0,"-1"8"-1580"0"0,0-3-449 0 0,-1 1 0 0 0,1 0 0 0 0,-1-1 0 0 0,0 1 0 0 0,-1-1 1 0 0,1 0-1 0 0,-1 0 0 0 0,0 0 0 0 0,0 0 0 0 0,-1 0 0 0 0,0 0 0 0 0,0-1 0 0 0,0 0 0 0 0,0 0 0 0 0,0 0 1 0 0,-1 0-1 0 0,0-1 0 0 0,1 0 0 0 0,-4 2-79 0 0,-32 12 416 0 0,-1-2 0 0 0,0-2 0 0 0,-1-2 0 0 0,0-1 0 0 0,0-2 1 0 0,-1-2-1 0 0,0-2 0 0 0,-1-2 0 0 0,-29-3-416 0 0,40 2 84 0 0,-257 9-115 0 0,1-12 0 0 0,0-14 0 0 0,1-12 0 0 0,-99-29 31 0 0,-141-73-1778 0 0,199-18-807 0 0,307 125 3156 0 0,80 39-553 0 0,62 24-2994 0 0,-59-22-1834 0 0</inkml:trace>
  <inkml:trace contextRef="#ctx0" brushRef="#br0" timeOffset="184566.758">19123 2648 1968 0 0,'0'0'790'0'0,"0"0"-387"0"0,0 0-17 0 0,0 0 211 0 0,0 0-119 0 0,0 0-96 0 0,0 0-96 0 0,7 5 330 0 0,-2-1-402 0 0,0-1 1 0 0,0 0-1 0 0,1 0 1 0 0,-1 0-1 0 0,1-1 1 0 0,-1 0-1 0 0,1 0 1 0 0,0 0-1 0 0,0-1 1 0 0,0 0-1 0 0,0 0 1 0 0,0 0-1 0 0,0-1 1 0 0,0 0-1 0 0,0 0 1 0 0,0 0-1 0 0,0-1 1 0 0,0 0-1 0 0,0 0 1 0 0,0-1-1 0 0,1 0-214 0 0,3 0 71 0 0,0-2-1 0 0,1 1 1 0 0,-1-1-1 0 0,-1 0 1 0 0,1-1 0 0 0,-1 0-1 0 0,1-1 1 0 0,-1 0-1 0 0,-1 0 1 0 0,1-1-1 0 0,-1 0 1 0 0,-1-1-1 0 0,1 0 1 0 0,-1 0-1 0 0,0 0 1 0 0,-1-1-1 0 0,0 0 1 0 0,-1 0 0 0 0,0-1-1 0 0,0 1 1 0 0,-1-1-1 0 0,0 0 1 0 0,0 0-1 0 0,-1-1 1 0 0,-1 1-1 0 0,0-1 1 0 0,0 1-1 0 0,-1-1 1 0 0,0 0-1 0 0,-1-4-70 0 0,-1 0-54 0 0,0-1 0 0 0,-1 1 0 0 0,0 0 0 0 0,-2-1 0 0 0,1 1 0 0 0,-2 1 0 0 0,0-1-1 0 0,-1 0 1 0 0,0 1 0 0 0,-1 0 0 0 0,-1 1 0 0 0,0 0 0 0 0,-1 0 0 0 0,0 0 0 0 0,-1 1-1 0 0,-1 1 1 0 0,1 0 0 0 0,-2 0 0 0 0,0 1 0 0 0,0 1 0 0 0,0-1 0 0 0,-1 2-1 0 0,-1 0 1 0 0,1 1 0 0 0,-1 0 0 0 0,-1 1 0 0 0,1 1 0 0 0,-1 0 0 0 0,0 1 0 0 0,0 0-1 0 0,0 1 1 0 0,-10 0 54 0 0,14 2-14 0 0,0 1 1 0 0,-1 0-1 0 0,1 0 0 0 0,0 1 0 0 0,-1 1 0 0 0,1-1 0 0 0,0 2 0 0 0,0 0 0 0 0,0 0 0 0 0,0 1 0 0 0,1 1 0 0 0,-1-1 1 0 0,1 2-1 0 0,0-1 0 0 0,1 1 0 0 0,0 1 0 0 0,-1 0 0 0 0,2 0 0 0 0,-1 1 0 0 0,1 0 0 0 0,1 0 0 0 0,-1 1 0 0 0,1 0 1 0 0,1 1-1 0 0,0-1 0 0 0,0 1 0 0 0,1 0 0 0 0,-2 6 14 0 0,1-4 149 0 0,1 0 1 0 0,1 1-1 0 0,0 0 1 0 0,1 0-1 0 0,0 0 1 0 0,1 0-1 0 0,0 0 1 0 0,1 1-1 0 0,1-1 1 0 0,0 1-1 0 0,0-1 1 0 0,2 0-1 0 0,0 0 1 0 0,0 1-1 0 0,1-1 1 0 0,1 0-1 0 0,0-1 1 0 0,1 1-1 0 0,0-1 1 0 0,1 0-1 0 0,0 0 1 0 0,1 0-1 0 0,0-1 1 0 0,1 0-1 0 0,0-1 1 0 0,1 0-1 0 0,0 0 1 0 0,1-1-1 0 0,0 0 1 0 0,0 0-1 0 0,1-1 1 0 0,0-1-1 0 0,0 0 1 0 0,1 0-1 0 0,0-1 1 0 0,0 0 0 0 0,1-1-1 0 0,-1-1 1 0 0,2 0-151 0 0,-11-3-249 0 0,16 1-4203 0 0,-5-4-4199 0 0</inkml:trace>
  <inkml:trace contextRef="#ctx0" brushRef="#br1" timeOffset="194647.088">19192 2775 2904 0 0,'0'0'2921'0'0,"0"0"-2245"0"0,0 0-676 0 0,0 0-80 0 0,0 0-348 0 0,0 0-613 0 0,0 0-199 0 0,0 0 276 0 0,0 0 156 0 0,4-1-92 0 0</inkml:trace>
  <inkml:trace contextRef="#ctx0" brushRef="#br1" timeOffset="-184301.311">19123 3948 964 0 0,'0'0'522'0'0,"0"0"-315"0"0,-2 7-59 0 0,-12 21 404 0 0,-1-1-1 0 0,-2 0 1 0 0,0-1 0 0 0,-2-1-1 0 0,-1-1 1 0 0,-1 0 0 0 0,-1-2 0 0 0,-17 14-552 0 0,12-12 126 0 0,-2-2 0 0 0,-1-1 0 0 0,0-1 1 0 0,-1-1-1 0 0,-1-2 0 0 0,-1-1 0 0 0,0-2 1 0 0,-1-1-1 0 0,-1-2 0 0 0,0-1 0 0 0,0-2 1 0 0,-16 1-127 0 0,-63 7 58 0 0,0-6 0 0 0,0-4 0 0 0,-35-6-58 0 0,83-2-378 0 0,0-3 1 0 0,0-3-1 0 0,1-3 0 0 0,1-3 0 0 0,-48-17 378 0 0,2-8 345 0 0,2-4 0 0 0,2-5-1 0 0,2-4 1 0 0,-74-52-345 0 0,132 78 43 0 0,1-2 1 0 0,2-2-1 0 0,0-2 1 0 0,3-2-1 0 0,0-1 1 0 0,3-3-1 0 0,1 0 0 0 0,2-2 1 0 0,1-2-1 0 0,3-1 1 0 0,1-2-1 0 0,2 0 0 0 0,2-2 1 0 0,3-1-1 0 0,1 0 1 0 0,-4-22-44 0 0,7-4 162 0 0,2 0 1 0 0,5-1-1 0 0,2 0 1 0 0,4-1-1 0 0,3 0 1 0 0,3 0-1 0 0,10-57-162 0 0,-1 66-15 0 0,2 1-1 0 0,4 0 0 0 0,3 2 1 0 0,2 0-1 0 0,3 1 1 0 0,3 1-1 0 0,3 1 0 0 0,2 2 1 0 0,3 1-1 0 0,11-11 16 0 0,0 6-136 0 0,2 3 0 0 0,3 2 0 0 0,3 2-1 0 0,2 3 1 0 0,2 2 0 0 0,3 2 0 0 0,1 4 0 0 0,3 2 0 0 0,1 3-1 0 0,2 3 1 0 0,2 2 0 0 0,0 4 0 0 0,51-13 136 0 0,-45 19-79 0 0,1 4 1 0 0,1 3-1 0 0,0 4 1 0 0,1 2-1 0 0,1 5 1 0 0,0 3-1 0 0,-1 3 1 0 0,1 4-1 0 0,0 3 1 0 0,-1 4-1 0 0,0 3 1 0 0,12 7 78 0 0,-8 3-51 0 0,-1 3-1 0 0,-2 4 1 0 0,0 3 0 0 0,-3 3 0 0 0,-1 4 0 0 0,42 31 51 0 0,-76-43 88 0 0,-1 3 1 0 0,-1 1 0 0 0,-2 1 0 0 0,-1 3-1 0 0,-2 1 1 0 0,-2 1 0 0 0,-1 2-1 0 0,-2 1 1 0 0,-2 2 0 0 0,-1 0 0 0 0,14 37-89 0 0,-14-9 111 0 0,-3 0 0 0 0,-3 1 0 0 0,-4 2 0 0 0,-3-1 0 0 0,-3 2 0 0 0,-3 0 0 0 0,-3 0 0 0 0,-4 0 0 0 0,-3 0 0 0 0,-4 0 0 0 0,-2 0 0 0 0,-4-1 0 0 0,-3 0 0 0 0,-4-1 0 0 0,-2-1 0 0 0,-4-1 0 0 0,-3-1 0 0 0,-2-1 0 0 0,-4-2 0 0 0,-3-1 0 0 0,-2-2 0 0 0,-34 40-111 0 0,-52 38-2808 0 0,71-91 167 0 0</inkml:trace>
  <inkml:trace contextRef="#ctx0" brushRef="#br1" timeOffset="-183051.444">18195 2579 404 0 0,'0'0'377'0'0,"0"0"-53"0"0,0 0 26 0 0,0 0-29 0 0,0 0-215 0 0,0 0 68 0 0,0 0 48 0 0,0 0 244 0 0,0 0 762 0 0,-18-31 3292 0 0,14 24-31 0 0,47 215 264 0 0,-43-208-4427 0 0,0 0 92 0 0,0 0 28 0 0,0-29 1361 0 0,0 22-1792 0 0,0 1 0 0 0,1-1 0 0 0,0 0 0 0 0,0 0 0 0 0,1 1 0 0 0,-1-1 1 0 0,2 1-1 0 0,-1 0 0 0 0,1-1 0 0 0,0 1 0 0 0,0 0 0 0 0,0 0 1 0 0,1 1-1 0 0,0-1 0 0 0,0 1 0 0 0,1 0 0 0 0,0 0 0 0 0,-1 0 0 0 0,2 0 1 0 0,-1 1-1 0 0,0 0 0 0 0,1 0 0 0 0,0 1 0 0 0,4-3-15 0 0,106-11-2590 0 0,-101 22 282 0 0,-8 0-2350 0 0,-5-2-4272 0 0</inkml:trace>
  <inkml:trace contextRef="#ctx0" brushRef="#br1" timeOffset="-181614.094">14377 2117 4864 0 0,'0'0'2552'0'0,"0"0"-802"0"0,0 0-453 0 0,0 0 54 0 0,0 0-300 0 0,0 0-757 0 0,8 4 138 0 0,-2 0-299 0 0,-1 0-1 0 0,1 1 1 0 0,-1 0 0 0 0,0 0-1 0 0,0 0 1 0 0,-1 0-1 0 0,1 1 1 0 0,-1 0 0 0 0,-1 0-1 0 0,1 0 1 0 0,-1 0-1 0 0,0 1 1 0 0,0-1-1 0 0,-1 1 1 0 0,0 0 0 0 0,0-1-1 0 0,0 1 1 0 0,-1 0-1 0 0,0 0 1 0 0,0 0 0 0 0,-1 0-1 0 0,0 2-132 0 0,-15 32 1161 0 0,9-104 592 0 0,7 57-1852 0 0,1-1 0 0 0,0 1 0 0 0,0 0-1 0 0,1-1 1 0 0,0 1 0 0 0,0 0 0 0 0,0 1 0 0 0,1-1 0 0 0,-1 1 0 0 0,2-1 0 0 0,-1 1 0 0 0,0 0 0 0 0,1 0 0 0 0,0 1-1 0 0,0 0 1 0 0,0 0 0 0 0,1 0 0 0 0,-1 0 0 0 0,1 1 0 0 0,0 0 0 0 0,0 0 0 0 0,0 0 0 0 0,1 1 0 0 0,-1 0 0 0 0,0 0-1 0 0,6 0 100 0 0,111-18-7691 0 0,-77 15-715 0 0</inkml:trace>
  <inkml:trace contextRef="#ctx0" brushRef="#br1" timeOffset="-174958.37">18139 3608 860 0 0,'0'0'404'0'0,"-51"19"-272"0"0,14-12 116 0 0,-19-5-28 0 0,-6-2-220 0 0,-3-9-4 0 0,2-7-48 0 0,3-5-40 0 0,2-4 16 0 0,12 4-252 0 0</inkml:trace>
  <inkml:trace contextRef="#ctx0" brushRef="#br1" timeOffset="-174708.393">16982 2806 4804 0 0,'-41'-263'2822'0'0,"40"227"-2885"0"0,2 1 0 0 0,1-1-1 0 0,2 0 1 0 0,1 0 0 0 0,2 1 0 0 0,1 0 0 0 0,2 1-1 0 0,1 0 1 0 0,2 0 0 0 0,1 0 63 0 0,27-42-276 0 0,2 3 0 0 0,4 2 0 0 0,3 1 0 0 0,3 3-1 0 0,2 3 1 0 0,4 2 0 0 0,2 2 0 0 0,2 3 0 0 0,68-46 276 0 0,-47 50-437 0 0,2 3 0 0 0,2 4 0 0 0,2 4 0 0 0,2 4 0 0 0,1 4 0 0 0,36-6 437 0 0,102-8-1146 0 0,-151 43 405 0 0</inkml:trace>
  <inkml:trace contextRef="#ctx0" brushRef="#br1" timeOffset="-174456.565">19393 1336 768 0 0,'82'52'732'0'0,"4"10"-276"0"0,-18 0-76 0 0,-7 4-264 0 0,-4 9-104 0 0,-1 5-12 0 0,-5 7 0 0 0,1 9-60 0 0,-2 3-332 0 0,-1 7-104 0 0,-3 4 144 0 0,-2 4-232 0 0,-12-27 4 0 0</inkml:trace>
  <inkml:trace contextRef="#ctx0" brushRef="#br1" timeOffset="-174204.737">19747 4400 256 0 0,'-66'39'92'0'0,"-5"2"-92"0"0</inkml:trace>
  <inkml:trace contextRef="#ctx0" brushRef="#br1" timeOffset="-174203.737">19386 4591 472 0 0,'-75'37'656'0'0,"-3"-2"-500"0"0,1 0-152 0 0,-4-4-4 0 0,2 0 0 0 0,-6-2 0 0 0,2-6 0 0 0,-1-6-148 0 0</inkml:trace>
  <inkml:trace contextRef="#ctx0" brushRef="#br1" timeOffset="-174202.737">17274 4101 660 0 0,'-68'-81'404'0'0,"-9"-11"-232"0"0,12 4-172 0 0,3-3-56 0 0,14 21-872 0 0</inkml:trace>
  <inkml:trace contextRef="#ctx0" brushRef="#br1" timeOffset="-158232.045">14617 2716 2660 0 0,'0'0'2413'0'0,"8"-6"-1045"0"0,12-7-1276 0 0,-1-2 0 0 0,-1 0 0 0 0,0-1 0 0 0,-1-1 0 0 0,-1-1 0 0 0,0 0 1 0 0,-1-1-1 0 0,-1-1 0 0 0,-1 0 0 0 0,-1-1 0 0 0,-1 0 0 0 0,-1-1 0 0 0,0 0 0 0 0,-2-1 0 0 0,-1 0 0 0 0,0 0 0 0 0,-2 0 0 0 0,-1-1 0 0 0,-1 0 0 0 0,0 0 0 0 0,-2 0 0 0 0,-1 0 0 0 0,-1 0 0 0 0,-2-6-92 0 0,0 9-17 0 0,-2 0-1 0 0,0 1 1 0 0,-1 0 0 0 0,-1 0-1 0 0,-1 0 1 0 0,0 1 0 0 0,-2 0-1 0 0,0 1 1 0 0,-1 0 0 0 0,-1 0-1 0 0,-1 1 1 0 0,0 1 0 0 0,-1 0-1 0 0,-1 1 1 0 0,-1 1 0 0 0,0 0-1 0 0,0 1 1 0 0,-1 1 0 0 0,-1 0-1 0 0,-6-2 18 0 0,3 5-50 0 0,0 0-1 0 0,-1 2 1 0 0,0 0-1 0 0,-1 2 1 0 0,1 0-1 0 0,-1 1 1 0 0,0 2-1 0 0,0 0 1 0 0,0 2-1 0 0,0 0 0 0 0,-1 1 1 0 0,2 2-1 0 0,-1 0 1 0 0,0 2-1 0 0,1 0 1 0 0,-1 1-1 0 0,1 2 1 0 0,1 0-1 0 0,0 1 1 0 0,0 1-1 0 0,1 1 0 0 0,0 1 1 0 0,0 1-1 0 0,2 0 1 0 0,0 2-1 0 0,0 0 1 0 0,1 1-1 0 0,1 0 1 0 0,1 2-1 0 0,1 0 1 0 0,-11 16 50 0 0,12-10-83 0 0,2 1 1 0 0,1 0-1 0 0,0 0 0 0 0,2 1 1 0 0,1 0-1 0 0,1 0 1 0 0,1 1-1 0 0,2 0 1 0 0,1 0-1 0 0,0 0 1 0 0,2 0-1 0 0,1 0 1 0 0,2 0-1 0 0,0-1 0 0 0,2 1 1 0 0,1-1-1 0 0,1 0 1 0 0,1 0-1 0 0,1 0 1 0 0,1-1-1 0 0,8 11 83 0 0,-9-20 314 0 0,0-2 0 0 0,1 1 0 0 0,1-1-1 0 0,0-1 1 0 0,1 0 0 0 0,0-1 0 0 0,1 0 0 0 0,1-1-1 0 0,0 0 1 0 0,0-1 0 0 0,1-1 0 0 0,0 0 0 0 0,0-1-1 0 0,1 0 1 0 0,0-2 0 0 0,1 0 0 0 0,15 4-314 0 0,96 49 253 0 0,-93-45 484 0 0,-28-13-3861 0 0,-2-3-3938 0 0,-5 2 5920 0 0</inkml:trace>
  <inkml:trace contextRef="#ctx0" brushRef="#br1" timeOffset="-139749.593">19681 4895 2584 0 0,'0'0'6275'0'0,"0"0"-4609"0"0,0 0-1872 0 0,0 0 247 0 0,6 2 281 0 0,3 2-91 0 0,0-1 0 0 0,0 0 0 0 0,1 0 0 0 0,-1-1-1 0 0,1 0 1 0 0,-1-1 0 0 0,1 0 0 0 0,0-1 0 0 0,0 0 0 0 0,-1 0 0 0 0,1-1 0 0 0,0 0 0 0 0,-1-1 0 0 0,1 0 0 0 0,-1-1 0 0 0,1 1 0 0 0,-1-2 0 0 0,0 1 0 0 0,0-2 0 0 0,-1 1 0 0 0,1-1 0 0 0,-1 0 0 0 0,0-1 0 0 0,2-1-231 0 0,-10 1-28 0 0,0 0 1 0 0,0 1-1 0 0,-1-1 1 0 0,0 0-1 0 0,0 0 1 0 0,0 0-1 0 0,0 1 1 0 0,-1-1-1 0 0,0 1 0 0 0,0-1 1 0 0,-1 1-1 0 0,1 0 1 0 0,-1 0-1 0 0,0 0 1 0 0,-1 0-1 0 0,1 0 1 0 0,-1 1-1 0 0,0 0 1 0 0,0 0-1 0 0,0 0 1 0 0,-1 0-1 0 0,1 0 1 0 0,-1 1-1 0 0,0 0 0 0 0,0 0 1 0 0,0 0-1 0 0,-1 1 1 0 0,1-1-1 0 0,-6 0 28 0 0,2-3 74 0 0,-57-30-549 0 0,69 99-292 0 0,6-21 1240 0 0,-1 0-1 0 0,-3 1 1 0 0,-1 0-1 0 0,-2 0 1 0 0,-2 0-1 0 0,-2 0 1 0 0,-2 0-1 0 0,-2 1-472 0 0,9 35-630 0 0,12-61-2478 0 0,13-13-3857 0 0,-16-9 1338 0 0</inkml:trace>
  <inkml:trace contextRef="#ctx0" brushRef="#br1" timeOffset="-139515.237">19969 5160 7789 0 0,'0'0'2008'0'0,"0"0"-808"0"0,0 0-340 0 0,0 0-436 0 0,0 0 444 0 0,0 0 520 0 0,-34 8-492 0 0,10-7-572 0 0,-2 0-224 0 0,-2-1-100 0 0,-4 0-780 0 0,4-2-776 0 0,5-1-2420 0 0,-5-8-3461 0 0</inkml:trace>
  <inkml:trace contextRef="#ctx0" brushRef="#br1" timeOffset="-139348.043">20251 4834 11489 0 0,'0'0'1216'0'0,"0"0"-633"0"0,0 0-360 0 0,0 0 45 0 0,0 0 218 0 0,-7 8 79 0 0,-5 5-387 0 0,1 0 0 0 0,1 1 0 0 0,0 0-1 0 0,1 1 1 0 0,0 0 0 0 0,2 0 0 0 0,-1 1 0 0 0,2 0 0 0 0,0 0 0 0 0,1 1 0 0 0,1 0-1 0 0,0 0 1 0 0,1 0 0 0 0,1 0 0 0 0,1 0 0 0 0,0 0 0 0 0,1 1 0 0 0,2 3-178 0 0,42 42-1117 0 0,5-47-5638 0 0,-33-16 1423 0 0</inkml:trace>
  <inkml:trace contextRef="#ctx0" brushRef="#br1" timeOffset="-138835.729">20517 5137 6809 0 0,'0'0'859'0'0,"0"0"-654"0"0,0 0 283 0 0,0 0 180 0 0,0 0 124 0 0,0 0-6 0 0,0 0-243 0 0,-2 5-256 0 0,-7 21 176 0 0,54-32 3515 0 0,-42 3-3984 0 0,1 1 0 0 0,-1-1 0 0 0,1 0-1 0 0,-1 0 1 0 0,0 0 0 0 0,0 0 0 0 0,0-1 0 0 0,0 1 0 0 0,-1-1-1 0 0,0 0 1 0 0,1 0 0 0 0,-2 0 0 0 0,1 0 0 0 0,0 0-1 0 0,-1 0 1 0 0,1 0 0 0 0,-1-1 0 0 0,0 1 0 0 0,-1 0 0 0 0,1-1-1 0 0,-1 1 1 0 0,0-1 0 0 0,0 1 0 0 0,0 0 0 0 0,0-1 0 0 0,-1 1-1 0 0,0-1 1 0 0,0 1 0 0 0,0 0 0 0 0,-1 0 0 0 0,1-1-1 0 0,-1 1 1 0 0,0 0 0 0 0,0 0 0 0 0,0 1 0 0 0,-1-1 0 0 0,1 0-1 0 0,-1 1 1 0 0,0 0 0 0 0,0-1 0 0 0,0 1 0 0 0,-1 0-1 0 0,1 0 1 0 0,-1 1 0 0 0,1-1 0 0 0,-1 1 0 0 0,0 0 0 0 0,0 0-1 0 0,-2-1 7 0 0,4 2-31 0 0,1 1-1 0 0,-1-1 1 0 0,1 1-1 0 0,-1-1 1 0 0,1 1-1 0 0,-1-1 1 0 0,0 1 0 0 0,1 0-1 0 0,-1 0 1 0 0,0 0-1 0 0,1 0 1 0 0,-1 0-1 0 0,0 0 1 0 0,1 0-1 0 0,-1 1 1 0 0,0-1-1 0 0,1 1 1 0 0,-1-1-1 0 0,0 1 1 0 0,1-1-1 0 0,-1 1 1 0 0,1 0-1 0 0,0 0 1 0 0,-1 0-1 0 0,1 0 1 0 0,-1 0-1 0 0,1 0 1 0 0,0 0-1 0 0,0 0 1 0 0,0 1-1 0 0,0-1 1 0 0,0 0-1 0 0,0 1 1 0 0,0-1-1 0 0,0 1 1 0 0,0-1-1 0 0,1 1 1 0 0,-1-1-1 0 0,0 1 1 0 0,1-1-1 0 0,0 1 1 0 0,-1 0-1 0 0,1-1 1 0 0,0 1-1 0 0,0 0 1 0 0,0-1-1 0 0,0 1 1 0 0,0 1 31 0 0,-1 2 38 0 0,0-1 1 0 0,1 0-1 0 0,-1 0 0 0 0,1 1 1 0 0,0-1-1 0 0,0 0 1 0 0,0 0-1 0 0,1 1 0 0 0,-1-1 1 0 0,1 0-1 0 0,0 0 0 0 0,0 0 1 0 0,1 0-1 0 0,-1 0 1 0 0,1 0-1 0 0,0 0 0 0 0,0 0 1 0 0,0-1-1 0 0,1 1 0 0 0,0 0-38 0 0,118 25 1171 0 0,-117-27-1111 0 0,-1 0 1 0 0,1 0-1 0 0,-1 0 0 0 0,0 1 0 0 0,0-1 1 0 0,0 1-1 0 0,0 0 0 0 0,0-1 0 0 0,-1 1 0 0 0,1 1 1 0 0,-1-1-1 0 0,0 0 0 0 0,0 1 0 0 0,0-1 1 0 0,0 1-1 0 0,-1-1 0 0 0,1 1 0 0 0,-1 0 1 0 0,0 0-1 0 0,0 0 0 0 0,0-1 0 0 0,-1 1 0 0 0,1 0 1 0 0,-1 0-1 0 0,0 0 0 0 0,0 0 0 0 0,0 0 1 0 0,-1 0-1 0 0,0 0 0 0 0,1 0 0 0 0,-1 0 1 0 0,-1 0-1 0 0,1-1 0 0 0,0 1 0 0 0,-1 0 1 0 0,0-1-1 0 0,0 1 0 0 0,0-1 0 0 0,0 0 0 0 0,-1 1 1 0 0,1-1-1 0 0,-1 0 0 0 0,1-1 0 0 0,-1 1 1 0 0,0 0-1 0 0,-1-1 0 0 0,1 0 0 0 0,0 1 1 0 0,-1-1-1 0 0,-2 1-60 0 0,-77 25-150 0 0,25-25-3925 0 0,42-7-1270 0 0,-2-9-3799 0 0</inkml:trace>
  <inkml:trace contextRef="#ctx0" brushRef="#br1" timeOffset="-138570.137">20850 4965 14233 0 0,'0'0'1341'0'0,"0"0"-1539"0"0,-5 7 428 0 0,0 2-121 0 0,0 1-1 0 0,0-1 0 0 0,1 1 1 0 0,0 1-1 0 0,0-1 1 0 0,1 0-1 0 0,1 1 0 0 0,0 0 1 0 0,0 0-1 0 0,1-1 1 0 0,0 1-1 0 0,1 0 0 0 0,0 0 1 0 0,1 0-1 0 0,1 0 1 0 0,-1 0-1 0 0,1-1 0 0 0,2 5-108 0 0,52 57-3958 0 0,-45-66-382 0 0,6-5-2279 0 0</inkml:trace>
  <inkml:trace contextRef="#ctx0" brushRef="#br1" timeOffset="-137007.419">21137 5216 3452 0 0,'0'0'4652'0'0,"0"0"-2791"0"0,0 0-1044 0 0,0 0-179 0 0,0 0 110 0 0,0 0 132 0 0,0 0-77 0 0,0 0-179 0 0,0 0-325 0 0,4-36 65 0 0,-12-82 485 0 0,31 142-1544 0 0,5 24 945 0 0,-26-42-66 0 0,0 0 0 0 0,0 0 0 0 0,1 0-1 0 0,0 0 1 0 0,0 0 0 0 0,0-1 0 0 0,1 1 0 0 0,0-1 0 0 0,0 0-1 0 0,0 0 1 0 0,1 0 0 0 0,-1-1 0 0 0,1 1 0 0 0,0-1-1 0 0,1-1 1 0 0,-1 1 0 0 0,1 0 0 0 0,0-1 0 0 0,-1 0 0 0 0,1-1-1 0 0,1 1 1 0 0,-1-1 0 0 0,0-1 0 0 0,2 1-184 0 0,-5-5 31 0 0,0 0 1 0 0,0 0-1 0 0,-1 0 1 0 0,1 0-1 0 0,-1-1 0 0 0,0 0 1 0 0,0 1-1 0 0,-1-1 1 0 0,1 0-1 0 0,-1 0 1 0 0,1 0-1 0 0,-1 0 1 0 0,0 0-1 0 0,-1 0 0 0 0,1 0 1 0 0,-1 0-1 0 0,0 0 1 0 0,0 0-1 0 0,0 0 1 0 0,0-1-1 0 0,-1 1 1 0 0,0 0-1 0 0,1 0 0 0 0,-1 0 1 0 0,-1 0-1 0 0,1 0 1 0 0,-1 1-1 0 0,-1-5-31 0 0,1 1 1 0 0,-2-29-42 0 0,3 27-7386 0 0,1 9 2710 0 0,0 0-165 0 0</inkml:trace>
  <inkml:trace contextRef="#ctx0" brushRef="#br1" timeOffset="-136757.238">21470 5059 6705 0 0,'0'0'2611'0'0,"0"0"-1816"0"0,0 0-467 0 0,5 7 288 0 0,1 3-389 0 0,0 0 0 0 0,-1 0 0 0 0,0 1 0 0 0,0 0 1 0 0,-2 0-1 0 0,1 0 0 0 0,-1 0 0 0 0,-1 0 0 0 0,0 0 0 0 0,0 1 0 0 0,-1-1 0 0 0,-1 1 0 0 0,0-1 0 0 0,0 1 1 0 0,-1-1-1 0 0,-1 1 0 0 0,0-1 0 0 0,0 1 0 0 0,-1-1 0 0 0,-1 0 0 0 0,0 0-227 0 0,-15 3-1574 0 0,4-13-5466 0 0,9-7-170 0 0</inkml:trace>
  <inkml:trace contextRef="#ctx0" brushRef="#br1" timeOffset="-136507.269">21826 4939 7989 0 0,'0'0'2458'0'0,"0"0"-1690"0"0,7 4-305 0 0,0 0-183 0 0,1 0 0 0 0,-1 1 1 0 0,0 1-1 0 0,0-1 0 0 0,-1 1 0 0 0,0 0 1 0 0,0 0-1 0 0,0 1 0 0 0,-1-1 0 0 0,0 1 1 0 0,0 1-1 0 0,-1-1 0 0 0,1 1 1 0 0,-2 0-1 0 0,1 0 0 0 0,0 4-280 0 0,-1-2 114 0 0,0 0-1 0 0,-1 0 1 0 0,0 0 0 0 0,-1 0-1 0 0,0 0 1 0 0,-1 1-1 0 0,0-1 1 0 0,-1 0 0 0 0,0 1-1 0 0,0-1 1 0 0,-1 0 0 0 0,0 0-1 0 0,-1 0 1 0 0,0 0-1 0 0,-1 0 1 0 0,0-1 0 0 0,0 1-1 0 0,-1-1 1 0 0,-1 0-1 0 0,1-1 1 0 0,-1 1 0 0 0,-4 3-114 0 0,-115 91-4423 0 0,100-93-1296 0 0,-7-8-2761 0 0</inkml:trace>
  <inkml:trace contextRef="#ctx0" brushRef="#br1" timeOffset="-135506.734">21507 5476 4412 0 0,'0'0'1052'0'0,"0"0"-679"0"0,0 0-194 0 0,-2 6 382 0 0,1-2-440 0 0,-1 1 1 0 0,1 0 0 0 0,-1-1-1 0 0,-1 1 1 0 0,1-1 0 0 0,-1 0-1 0 0,1 0 1 0 0,-1 0 0 0 0,0 0-1 0 0,-1 0 1 0 0,1-1 0 0 0,-1 1-1 0 0,1-1 1 0 0,-1 0 0 0 0,0 0-1 0 0,0 0 1 0 0,-1-1-1 0 0,1 0 1 0 0,-4 2-122 0 0,-39 12 456 0 0,-1-1 0 0 0,-1-3 0 0 0,0-2 0 0 0,0-3 0 0 0,-1-1 0 0 0,0-2 0 0 0,0-3 0 0 0,0-2-1 0 0,0-2 1 0 0,0-2 0 0 0,-17-6-456 0 0,11 6 60 0 0,0-2-1 0 0,1-3 1 0 0,0-2 0 0 0,1-3-1 0 0,1-1 1 0 0,-36-18-60 0 0,74 28-55 0 0,1-1 0 0 0,-1-1 0 0 0,1 0 0 0 0,1-1 0 0 0,-1 0 0 0 0,2-1 0 0 0,-1 0 0 0 0,1-1 0 0 0,1-1 0 0 0,0 1 0 0 0,1-2 0 0 0,0 0 0 0 0,0 0 0 0 0,2-1 0 0 0,0 0 0 0 0,0 0 0 0 0,1-1 0 0 0,1 0 0 0 0,1 0 0 0 0,0 0 0 0 0,1-1 0 0 0,0 0 0 0 0,1 0 0 0 0,1 0 0 0 0,1-5 55 0 0,0 7-29 0 0,2-1 1 0 0,0 0-1 0 0,1 1 0 0 0,0-1 1 0 0,1 1-1 0 0,1 0 1 0 0,0 0-1 0 0,1 0 0 0 0,1 1 1 0 0,0-1-1 0 0,1 1 1 0 0,0 0-1 0 0,1 1 1 0 0,0 0-1 0 0,1 0 0 0 0,0 1 1 0 0,1 0-1 0 0,0 1 1 0 0,1 0-1 0 0,0 0 0 0 0,1 1 1 0 0,0 1-1 0 0,0 0 1 0 0,1 0-1 0 0,-1 1 0 0 0,2 1 1 0 0,10-4 28 0 0,10-3-14 0 0,0 1 0 0 0,0 1 0 0 0,1 2 0 0 0,0 2 0 0 0,1 1 0 0 0,0 2 1 0 0,0 1-1 0 0,0 2 0 0 0,0 1 0 0 0,0 2 0 0 0,0 2 0 0 0,-1 1 0 0 0,1 2 0 0 0,-1 1 0 0 0,0 1 1 0 0,-1 3-1 0 0,0 0 0 0 0,-1 3 0 0 0,-1 0 0 0 0,0 2 0 0 0,-1 2 0 0 0,-1 0 0 0 0,0 2 0 0 0,-2 1 1 0 0,-1 2-1 0 0,0 1 0 0 0,-2 0 0 0 0,-1 2 0 0 0,-1 1 0 0 0,12 20 14 0 0,-28-39 61 0 0,-1 1 0 0 0,0 0 1 0 0,-1 0-1 0 0,0 0 0 0 0,0 1 0 0 0,-1-1 0 0 0,-1 1 1 0 0,0 0-1 0 0,0 0 0 0 0,-1 1 0 0 0,0-1 0 0 0,-1 0 0 0 0,-1 1 1 0 0,1-1-1 0 0,-2 1 0 0 0,0-1 0 0 0,0 1 0 0 0,-1-1 1 0 0,0 0-1 0 0,-1 0 0 0 0,0 0 0 0 0,-1 0 0 0 0,0 0 0 0 0,-1-1 1 0 0,0 0-1 0 0,-1 0 0 0 0,0 0 0 0 0,0-1 0 0 0,-1 1 1 0 0,-8 6-62 0 0,0-3 18 0 0,-1 0 1 0 0,0-2 0 0 0,-1 0-1 0 0,0-1 1 0 0,-1 0 0 0 0,0-2-1 0 0,-1 0 1 0 0,1-1 0 0 0,-11 2-19 0 0,-60 0-5863 0 0,63-12-1811 0 0</inkml:trace>
  <inkml:trace contextRef="#ctx0" brushRef="#br1" timeOffset="-133031.581">19850 4646 4712 0 0,'0'0'2839'0'0,"0"0"-1228"0"0,0 0-901 0 0,0 0-171 0 0,0 0 267 0 0,0 0-43 0 0,0 0-213 0 0,0 0-166 0 0,-2-3-101 0 0,-1-5-280 0 0,0 0 1 0 0,1 0 0 0 0,0 0 0 0 0,1 0 0 0 0,-1 0-1 0 0,2 0 1 0 0,-1 0 0 0 0,1-1 0 0 0,0 1 0 0 0,1 0 0 0 0,0 0-1 0 0,0-1 1 0 0,1 1 0 0 0,0 0 0 0 0,0 1 0 0 0,1-1 0 0 0,0 0-1 0 0,1 1 1 0 0,-1-1 0 0 0,1 1 0 0 0,1 0 0 0 0,-1 0 0 0 0,1 1-1 0 0,1-1 1 0 0,-1 1 0 0 0,1 0 0 0 0,0 1 0 0 0,0-1-1 0 0,1 1 1 0 0,-1 0 0 0 0,1 1 0 0 0,0 0 0 0 0,1 0 0 0 0,-1 0-1 0 0,1 1 1 0 0,-1 0 0 0 0,1 0 0 0 0,0 1 0 0 0,0 0 0 0 0,0 1-1 0 0,0 0 1 0 0,4 0-4 0 0,4 3 4 0 0,0 2 0 0 0,0 0 1 0 0,0 1-1 0 0,-1 1 0 0 0,0 0 0 0 0,0 1 0 0 0,-1 1 0 0 0,0 0 0 0 0,0 1 0 0 0,0 1 1 0 0,-1 0-1 0 0,-1 0 0 0 0,0 2 0 0 0,0-1 0 0 0,-1 1 0 0 0,-1 1 0 0 0,0 0 0 0 0,-1 1 0 0 0,0-1 1 0 0,0 3-5 0 0,24 25 279 0 0,-1-7 1019 0 0,-32-48 1268 0 0,0-18-2893 0 0,49 75-626 0 0,-47-42 988 0 0,0 1 1 0 0,0-1-1 0 0,1 1 0 0 0,-1-1 1 0 0,-1 1-1 0 0,1 0 0 0 0,0 0 1 0 0,0 0-1 0 0,-1 0 0 0 0,1 0 1 0 0,-1 0-1 0 0,1 0 0 0 0,-1 1 1 0 0,0-1-1 0 0,0 0 0 0 0,0 1 1 0 0,0-1-1 0 0,-1 1 0 0 0,1-1 1 0 0,-1 1-1 0 0,1-1 0 0 0,-1 1 1 0 0,0-1-1 0 0,0 1 1 0 0,0 0-1 0 0,0-1 0 0 0,-1 1 1 0 0,1-1-1 0 0,-1 1 0 0 0,1-1 1 0 0,-1 1-1 0 0,0-1 0 0 0,0 1 1 0 0,0-1-1 0 0,0 0 0 0 0,0 1 1 0 0,-1-1-1 0 0,1 0 0 0 0,-1 0 1 0 0,1 0-1 0 0,-1 0 0 0 0,0 0 1 0 0,0-1-1 0 0,0 1 1 0 0,0 0-1 0 0,0-1 0 0 0,0 1 1 0 0,0-1-1 0 0,-1 0 0 0 0,1 0 1 0 0,0 0-1 0 0,-1 0 0 0 0,1 0 1 0 0,-1 0-1 0 0,1-1 0 0 0,-1 1 1 0 0,1-1-1 0 0,-1 0-35 0 0,-27-2-545 0 0,11-5-4639 0 0,10 3-1031 0 0</inkml:trace>
  <inkml:trace contextRef="#ctx0" brushRef="#br0" timeOffset="-82068.173">20251 1708 6461 0 0,'0'0'2484'0'0,"0"0"-2159"0"0,0 0-1344 0 0,0 0 412 0 0,-5 12 375 0 0,-5 29 268 0 0,2 1 1 0 0,1 0-1 0 0,2 0 0 0 0,2 0 1 0 0,2 1-1 0 0,3 29-36 0 0,-2 26 375 0 0,-64 914 2461 0 0,121-165 715 0 0,-57-813-3356 0 0,1-6-1181 0 0,-1-17-4505 0 0,3-37-827 0 0</inkml:trace>
  <inkml:trace contextRef="#ctx0" brushRef="#br0" timeOffset="-81068.276">20092 2054 9533 0 0,'-52'-18'189'0'0,"0"2"1"0"0,-2 3-1 0 0,1 1 1 0 0,-2 4-1 0 0,-1 1-189 0 0,-18-3 203 0 0,-610-78-190 0 0,-350-5 62 0 0,383 37-26 0 0,394 32-95 0 0,-1288-94 193 0 0,220 34-102 0 0,1242 75-50 0 0,40 1-39 0 0,0 3 0 0 0,0 1 0 0 0,0 2 0 0 0,0 2 0 0 0,0 2 0 0 0,0 1 0 0 0,0 3 1 0 0,1 1-1 0 0,-30 10 44 0 0,63-12-42 0 0,0 0 1 0 0,0 0-1 0 0,1 0 0 0 0,-1 1 1 0 0,1 1-1 0 0,1-1 1 0 0,-1 1-1 0 0,1 1 1 0 0,1-1-1 0 0,-1 1 0 0 0,1 1 1 0 0,1-1-1 0 0,-1 1 1 0 0,1-1-1 0 0,1 2 1 0 0,0-1-1 0 0,0 0 0 0 0,1 1 1 0 0,0 0-1 0 0,-1 7 42 0 0,-15 203 4 0 0,90 290 1598 0 0,-65 102-481 0 0,-7-582-1072 0 0,-4 13-33 0 0,1 0 0 0 0,2 0 0 0 0,3 1 0 0 0,1-1 0 0 0,2 0 0 0 0,1 0 0 0 0,3-1-1 0 0,2 0 1 0 0,1 0 0 0 0,2-1 0 0 0,2 0 0 0 0,2-1 0 0 0,2-1 0 0 0,1-1 0 0 0,2-1 0 0 0,14 18-16 0 0,-4-22 83 0 0,2-2 1 0 0,2-2 0 0 0,0-1 0 0 0,2-1 0 0 0,1-2-1 0 0,0-2 1 0 0,2-2 0 0 0,1-2 0 0 0,1-1 0 0 0,0-2-1 0 0,1-3 1 0 0,6 1-84 0 0,103 20 63 0 0,1-7 0 0 0,141 7-63 0 0,-277-32 8 0 0,1869 143 145 0 0,684 77 851 0 0,-2385-201-892 0 0,-14 0-488 0 0,-58-12-2868 0 0,-97-9-1350 0 0,-1-4-2365 0 0</inkml:trace>
  <inkml:trace contextRef="#ctx0" brushRef="#br0" timeOffset="3099.575">18849 4162 92 0 0,'59'-32'676'0'0,"1"-2"-388"0"0,9-8-288 0 0,-4 1-92 0 0,1-5 92 0 0,-4-4 104 0 0,-2-4-88 0 0,-1-7-4 0 0,-5-4 120 0 0,0-5 36 0 0,-2-6-76 0 0,-4-4 12 0 0,-1-2 12 0 0,-5-2 264 0 0,-3-2-380 0 0,-9 0-60 0 0,-6-2-308 0 0,-8 18-388 0 0</inkml:trace>
  <inkml:trace contextRef="#ctx0" brushRef="#br0" timeOffset="3412.042">15492 609 328 0 0,'-151'16'364'0'0,"5"3"-92"0"0,0 6-152 0 0,10 5-56 0 0,-2 4-64 0 0,6 3-8 0 0,6 7-4 0 0,5 6-56 0 0,3 4-60 0 0,6 7 124 0 0,3 7-8 0 0,6 4-76 0 0,4 7 20 0 0,8 5 68 0 0,5 4 0 0 0,5 3 0 0 0,3 1 0 0 0,23-19-544 0 0</inkml:trace>
  <inkml:trace contextRef="#ctx0" brushRef="#br0" timeOffset="14478.685">8837 5210 600 0 0,'0'0'712'0'0,"0"0"-499"0"0,0 0-121 0 0,0 0 68 0 0,0 0 301 0 0,0 0 929 0 0,0 0 260 0 0,0 0-490 0 0,-5 2 3941 0 0,36-125-2485 0 0,-27 117-2640 0 0,0 0 1 0 0,1-1 0 0 0,0 2-1 0 0,0-1 1 0 0,0 1 0 0 0,1-1-1 0 0,0 1 1 0 0,0 1-1 0 0,0-1 1 0 0,0 1 0 0 0,1 0-1 0 0,0 1 1 0 0,-1 0 0 0 0,1 0-1 0 0,1 0 1 0 0,-1 1-1 0 0,0 0 1 0 0,1 0 0 0 0,-1 1-1 0 0,1 0 1 0 0,-1 0 0 0 0,1 1-1 0 0,5 0 24 0 0,-5 2-27 0 0,-1 1-1 0 0,0 0 0 0 0,0 0 1 0 0,0 0-1 0 0,0 1 0 0 0,0 0 1 0 0,-1 1-1 0 0,1-1 0 0 0,-1 1 1 0 0,0 1-1 0 0,-1-1 0 0 0,1 1 1 0 0,-1 0-1 0 0,-1 0 0 0 0,1 0 1 0 0,-1 1-1 0 0,0-1 0 0 0,0 1 1 0 0,-1 0-1 0 0,1 1 0 0 0,-2-1 1 0 0,2 4 27 0 0,17 28-28 0 0,-2 2 68 0 0,-15-67 2729 0 0,1-10-2977 0 0,19 71-792 0 0,-23-34 1055 0 0,0 0 0 0 0,0 0 0 0 0,1 1 0 0 0,-1-1 0 0 0,-1 0 0 0 0,1 0 1 0 0,0 1-1 0 0,0-1 0 0 0,0 0 0 0 0,-1 1 0 0 0,1-1 0 0 0,0 1 0 0 0,-1-1 0 0 0,0 1 0 0 0,1-1 0 0 0,-1 1 0 0 0,0 0 0 0 0,0-1 1 0 0,0 1-1 0 0,0-1 0 0 0,0 1 0 0 0,0 0 0 0 0,0-1 0 0 0,0 1 0 0 0,-1-1 0 0 0,1 1 0 0 0,-1-1 0 0 0,1 1 0 0 0,-1-1 0 0 0,1 1 0 0 0,-1-1 1 0 0,0 0-1 0 0,0 1 0 0 0,0-1 0 0 0,0 0 0 0 0,0 0 0 0 0,0 1 0 0 0,0-1 0 0 0,0 0 0 0 0,0 0 0 0 0,-1 0 0 0 0,1 0 0 0 0,0 0 1 0 0,-1-1-1 0 0,1 1 0 0 0,0 0 0 0 0,-1-1 0 0 0,1 1 0 0 0,-1-1 0 0 0,1 1 0 0 0,-1-1 0 0 0,0 0 0 0 0,1 0 0 0 0,-1 1 0 0 0,1-1 1 0 0,-1 0-1 0 0,1 0 0 0 0,-1-1 0 0 0,0 1 0 0 0,1 0 0 0 0,-1 0 0 0 0,0-1-55 0 0,-33-2 261 0 0,28 3-3722 0 0,5-1-3745 0 0,2-1-385 0 0</inkml:trace>
  <inkml:trace contextRef="#ctx0" brushRef="#br0" timeOffset="15869.95">11049 6169 872 0 0,'0'0'705'0'0,"0"0"-394"0"0,6 0-23 0 0,3 0 97 0 0,1 0-1 0 0,0-1 1 0 0,0 0-1 0 0,-1-1 0 0 0,1 0 1 0 0,0 0-1 0 0,-1-1 1 0 0,0-1-1 0 0,0 1 1 0 0,0-1-1 0 0,0-1 1 0 0,-1 0-1 0 0,1 0 1 0 0,6-5-385 0 0,-3-1 151 0 0,-1 1 1 0 0,0-1 0 0 0,0-1 0 0 0,-1 0 0 0 0,0-1 0 0 0,-1 0 0 0 0,-1 0 0 0 0,0-1-1 0 0,-1 0 1 0 0,0 0 0 0 0,-1 0 0 0 0,-1-1 0 0 0,0 0 0 0 0,0-5-152 0 0,5-25 181 0 0,-2 0 0 0 0,-1 0 0 0 0,-3-1 1 0 0,-2 0-1 0 0,-1 0 0 0 0,-3 0 0 0 0,-2 0 0 0 0,-2 0 1 0 0,-1 1-1 0 0,-3 0 0 0 0,-2 0 0 0 0,-1 1 0 0 0,-9-15-181 0 0,12 35-96 0 0,-2 0 0 0 0,-1 1 0 0 0,0 0 0 0 0,-2 1 0 0 0,0 1 0 0 0,-2 0 0 0 0,0 1 0 0 0,-2 1 0 0 0,0 0 0 0 0,-1 2 0 0 0,0 0 0 0 0,-19-10 96 0 0,-86-24-2069 0 0,125 52 1839 0 0,6 10-1491 0 0,-5-3-2712 0 0,-2-7 2694 0 0</inkml:trace>
  <inkml:trace contextRef="#ctx0" brushRef="#br0" timeOffset="17448.101">9001 5723 2428 0 0,'0'0'0'0'0,"0"0"0"0"0,0 0 1028 0 0,0 0-1028 0 0,0 0-24 0 0,0 0-172 0 0,0 0-404 0 0,0 0-196 0 0,0 0 92 0 0,0 0-432 0 0</inkml:trace>
  <inkml:trace contextRef="#ctx0" brushRef="#br0" timeOffset="18199.253">10308 6010 2796 0 0,'0'0'1034'0'0,"0"0"402"0"0,0 0-855 0 0,0 0-444 0 0,6-2-62 0 0,5 0 136 0 0,-1-2-1 0 0,1 1 0 0 0,-1-1 1 0 0,0-1-1 0 0,0 0 1 0 0,0 0-1 0 0,-1-1 0 0 0,0 0 1 0 0,0-1-1 0 0,-1 0 0 0 0,1 0 1 0 0,-1-1-1 0 0,-1 0 1 0 0,0 0-1 0 0,0-1 0 0 0,-1 0 1 0 0,0 0-1 0 0,0-1 1 0 0,-1 0-1 0 0,0 1 0 0 0,-1-2 1 0 0,0 1-1 0 0,0 0 0 0 0,1-10-210 0 0,4-15 95 0 0,-1 0-1 0 0,-2 0 0 0 0,-1-1 1 0 0,-2 0-1 0 0,-1 0 0 0 0,-2 0 0 0 0,-3-9-94 0 0,1 8 16 0 0,-3 0 0 0 0,-1 1 0 0 0,-1-1 0 0 0,-3 1-1 0 0,0 0 1 0 0,-3 1 0 0 0,0 1 0 0 0,-3 0-1 0 0,-1 1 1 0 0,-1 0 0 0 0,-1 2 0 0 0,-3-1-16 0 0,17 25-18 0 0,0-1 1 0 0,-1 0 0 0 0,0 1-1 0 0,-1 0 1 0 0,0 1-1 0 0,0-1 1 0 0,0 1 0 0 0,-1 1-1 0 0,1 0 1 0 0,-2 0 0 0 0,1 0-1 0 0,0 1 1 0 0,-1 0-1 0 0,0 0 1 0 0,0 1 0 0 0,0 0-1 0 0,0 1 1 0 0,0 0 0 0 0,0 1-1 0 0,-1 0 1 0 0,1 0-1 0 0,-1 1 1 0 0,1 0 0 0 0,-1 0-1 0 0,1 1 1 0 0,0 1-1 0 0,-1-1 1 0 0,1 1 0 0 0,0 1-1 0 0,0 0 1 0 0,0 0 0 0 0,0 1-1 0 0,1 0 1 0 0,0 1-1 0 0,-1 0 1 0 0,2 0 0 0 0,-1 0-1 0 0,0 1 1 0 0,1 0 0 0 0,0 1-1 0 0,1 0 1 0 0,0 0-1 0 0,0 0 1 0 0,-1 2 17 0 0,-12 32-75 0 0,2 1 0 0 0,2 0 0 0 0,2 1 0 0 0,1 1 0 0 0,3 0 0 0 0,1 0 0 0 0,2 1 0 0 0,3 0 0 0 0,1 0 1 0 0,2 0-1 0 0,2 0 0 0 0,6 27 75 0 0,-7-52-91 0 0,-3-3 155 0 0,1 1-1 0 0,0-1 1 0 0,2 0-1 0 0,0 1 1 0 0,0-1-1 0 0,2 0 1 0 0,0 0-1 0 0,1 0 1 0 0,1 0-1 0 0,1-1 1 0 0,0 1-1 0 0,1-1 1 0 0,1-1-1 0 0,0 1 1 0 0,1-2-1 0 0,0 1 1 0 0,2-1-1 0 0,-1 0 0 0 0,2-1 1 0 0,0-1-1 0 0,5 5-63 0 0,-15-16-58 0 0,73 40 439 0 0,-42-34-3601 0 0,-28-7-655 0 0</inkml:trace>
  <inkml:trace contextRef="#ctx0" brushRef="#br0" timeOffset="18480.478">9198 5675 1200 0 0,'0'0'820'0'0,"0"0"-820"0"0,0 0-64 0 0,0 0-52 0 0,0 0 104 0 0,0 0 4 0 0,0 0-840 0 0</inkml:trace>
  <inkml:trace contextRef="#ctx0" brushRef="#br0" timeOffset="18792.945">9263 5707 640 0 0,'0'0'0'0'0,"0"0"-640"0"0</inkml:trace>
  <inkml:trace contextRef="#ctx0" brushRef="#br0" timeOffset="19042.914">9263 5707 244 0 0,'0'0'144'0'0,"0"0"-144"0"0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02:39.29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3319 4658 5489 0 0,'0'0'1378'0'0,"0"0"-458"0"0,0 0-416 0 0,0 0-96 0 0,0 0-134 0 0,0 0 59 0 0,0 0-79 0 0,0 0-139 0 0,18 18 1289 0 0,34-9-606 0 0,0-2 1 0 0,1-3-1 0 0,0-1 1 0 0,-1-3-1 0 0,29-5-798 0 0,-57 4 345 0 0,58-9 1277 0 0,-112-25-1754 0 0,13 20-432 0 0,56 35-601 0 0,-12-6 1625 0 0,30 5 380 0 0,-86 6-685 0 0,-4-3 183 0 0,-10 8-418 0 0,20-7-6666 0 0,22-21-2198 0 0</inkml:trace>
  <inkml:trace contextRef="#ctx0" brushRef="#br0" timeOffset="674.138">4178 4517 7341 0 0,'0'0'1886'0'0,"0"0"-221"0"0,0 0-261 0 0,0 0-571 0 0,0 0-981 0 0,0 0 270 0 0,2 8 196 0 0,40 77 490 0 0,-41-83-729 0 0,0 0 1 0 0,1 1-1 0 0,-1-1 0 0 0,0 0 0 0 0,1 0 0 0 0,0 0 1 0 0,-1 0-1 0 0,1 0 0 0 0,0 0 0 0 0,0 0 0 0 0,0-1 1 0 0,0 1-1 0 0,0 0 0 0 0,0-1 0 0 0,1 0 0 0 0,-1 0 1 0 0,0 0-1 0 0,1 0 0 0 0,-1 0 0 0 0,1 0 0 0 0,-1 0 1 0 0,1-1-1 0 0,0 1 0 0 0,-1-1 0 0 0,1 0 1 0 0,-1 0-1 0 0,1 0 0 0 0,0 0 0 0 0,-1 0 0 0 0,1-1 1 0 0,-1 1-1 0 0,1-1 0 0 0,0 1 0 0 0,-1-1 0 0 0,0 0 1 0 0,1 0-1 0 0,-1 0 0 0 0,1 0 0 0 0,0-2-79 0 0,-1 1 14 0 0,0 0 1 0 0,-1 0-1 0 0,1 0 0 0 0,0 0 0 0 0,-1-1 1 0 0,0 1-1 0 0,0-1 0 0 0,1 1 0 0 0,-1-1 0 0 0,-1 1 1 0 0,1-1-1 0 0,0 0 0 0 0,-1 1 0 0 0,1-1 1 0 0,-1 0-1 0 0,0 1 0 0 0,0-1 0 0 0,0 0 0 0 0,0 0 1 0 0,0 1-1 0 0,-1-1 0 0 0,1 0 0 0 0,-1 1 0 0 0,0-1 1 0 0,0 0-1 0 0,0 1 0 0 0,0-1 0 0 0,0 1 1 0 0,0-1-1 0 0,-1 1 0 0 0,0-1-14 0 0,43 165 301 0 0,-40-155-262 0 0,0-1-1 0 0,-1 0 0 0 0,0 0 0 0 0,0 1 0 0 0,0-1 1 0 0,-1 0-1 0 0,0 0 0 0 0,0 1 0 0 0,-1-1 1 0 0,1 0-1 0 0,-1 0 0 0 0,-1 0 0 0 0,1-1 0 0 0,-1 1 1 0 0,0-1-1 0 0,0 1 0 0 0,-1-1 0 0 0,0 0 0 0 0,1 0 1 0 0,-2 0-1 0 0,1-1 0 0 0,-1 1 0 0 0,1-1 1 0 0,-1 0-1 0 0,-2 0-38 0 0,-31 8-1351 0 0,11-15-3393 0 0,9-9-3317 0 0</inkml:trace>
  <inkml:trace contextRef="#ctx0" brushRef="#br0" timeOffset="955.358">4583 4355 12673 0 0,'0'0'1376'0'0,"0"0"-1376"0"0,0 0-380 0 0,0 0 380 0 0,0 0 620 0 0,0 0 28 0 0,0 0-156 0 0,0 0-304 0 0,0 0-112 0 0,-33 39-28 0 0,27-30-44 0 0,0 0 48 0 0,1 0 8 0 0,-1 1-60 0 0,0 1-852 0 0,-1-2-188 0 0,0 0-1120 0 0,4 0-5769 0 0</inkml:trace>
  <inkml:trace contextRef="#ctx0" brushRef="#br0" timeOffset="1174.086">4868 4760 536 0 0,'0'0'13617'0'0,"0"0"-13617"0"0,0 0-104 0 0,0 0 104 0 0,0 0 380 0 0,0 0 164 0 0,-43 4-240 0 0,26-5-216 0 0,-5 0-88 0 0,4-1 0 0 0,-2-1-948 0 0,3-1-500 0 0,4-1-1740 0 0,-1-8-3809 0 0</inkml:trace>
  <inkml:trace contextRef="#ctx0" brushRef="#br0" timeOffset="1330.332">4847 4656 10785 0 0,'0'0'2452'0'0,"0"0"-2452"0"0,0 0-320 0 0,-33-4 320 0 0,13 2 116 0 0,-5-1-116 0 0,-1-1-28 0 0,5 1-2564 0 0,-8-5-7425 0 0</inkml:trace>
  <inkml:trace contextRef="#ctx0" brushRef="#br0" timeOffset="4314.434">3069 4187 7201 0 0,'0'0'1728'0'0,"-8"-3"-1124"0"0,-25-13-232 0 0,-2 2 0 0 0,1 2 0 0 0,-1 1 1 0 0,-1 2-1 0 0,0 1 0 0 0,0 2 0 0 0,-1 1 0 0 0,1 2 1 0 0,-1 2-1 0 0,0 1 0 0 0,1 2 0 0 0,-7 2-372 0 0,37-3-68 0 0,0 0 0 0 0,0 0-1 0 0,1 0 1 0 0,-1 1 0 0 0,1 0 0 0 0,-1 0-1 0 0,1 0 1 0 0,0 1 0 0 0,0 0-1 0 0,0 0 1 0 0,0 0 0 0 0,0 0 0 0 0,1 1-1 0 0,0 0 1 0 0,0 0 0 0 0,0 0-1 0 0,0 0 1 0 0,0 1 0 0 0,1 0 68 0 0,10 3-6815 0 0,1-10 928 0 0</inkml:trace>
  <inkml:trace contextRef="#ctx0" brushRef="#br0" timeOffset="4563.236">2746 3948 13301 0 0,'0'0'1332'0'0,"0"0"-1004"0"0,0 0 133 0 0,0 0 118 0 0,0 0-90 0 0,0 0-170 0 0,0-4-191 0 0,-49-203-1796 0 0,14 239 1510 0 0,-66 109-418 0 0,101-129-3931 0 0,3-9 96 0 0</inkml:trace>
  <inkml:trace contextRef="#ctx0" brushRef="#br0" timeOffset="4564.236">2737 3863 8717 0 0,'0'0'2492'0'0,"0"0"-2232"0"0,0 0-120 0 0,0 0 424 0 0,-52 0-24 0 0,34 1-400 0 0,-3 1-140 0 0,-1-2-1424 0 0,7 2-3228 0 0,-4-2-2125 0 0</inkml:trace>
  <inkml:trace contextRef="#ctx0" brushRef="#br0" timeOffset="4953.902">2909 5049 5833 0 0,'0'0'5334'0'0,"0"0"-4113"0"0,0 0-1038 0 0,0 0 142 0 0,0 0 260 0 0,-5 6 39 0 0,0-2-497 0 0,0 1-1 0 0,-1-1 1 0 0,1 0-1 0 0,-1-1 1 0 0,0 1-1 0 0,0-1 1 0 0,0 0-1 0 0,0-1 1 0 0,-1 1 0 0 0,1-1-1 0 0,-1-1 1 0 0,1 1-1 0 0,-1-1 1 0 0,0 0-1 0 0,1-1 1 0 0,-1 1-1 0 0,-2-1-126 0 0,-13 1 44 0 0,1-1 0 0 0,0 0 1 0 0,0-2-1 0 0,0 0 0 0 0,0-1 0 0 0,0-1 0 0 0,1-1 0 0 0,-11-5-44 0 0,-44-36-7940 0 0,70 42 3739 0 0</inkml:trace>
  <inkml:trace contextRef="#ctx0" brushRef="#br0" timeOffset="5420.184">2607 5183 40 0 0,'0'0'4579'0'0,"0"0"-108"0"0,0 0-2890 0 0,2 7-599 0 0,17 128 3317 0 0,-22-159-3509 0 0,2 22-858 0 0,0 0-1 0 0,0 0 1 0 0,0-1 0 0 0,0 1-1 0 0,0 0 1 0 0,1-1 0 0 0,-1 1-1 0 0,1 0 1 0 0,0-1 0 0 0,0 1-1 0 0,-1-1 1 0 0,1 1 0 0 0,1-1 0 0 0,-1 1-1 0 0,0 0 1 0 0,1-1 0 0 0,-1 1-1 0 0,1 0 1 0 0,0-1 0 0 0,-1 1-1 0 0,1 0 1 0 0,0 0 0 0 0,1 0-1 0 0,-1-1 1 0 0,0 1 0 0 0,1 0 0 0 0,-1 1-1 0 0,1-1 1 0 0,-1 0 0 0 0,1 0-1 0 0,0 1 1 0 0,0-1 0 0 0,0 1-1 0 0,0-1 1 0 0,0 1 0 0 0,0 0-1 0 0,0 0 1 0 0,0 0 0 0 0,0 0 0 0 0,1 0-1 0 0,-1 0 1 0 0,0 1 0 0 0,2-1 68 0 0,-1 0 66 0 0,0 1 0 0 0,-1-1 0 0 0,1 1 0 0 0,-1 0 0 0 0,1 0 0 0 0,0 0 0 0 0,-1 0 0 0 0,1 0 0 0 0,0 1 0 0 0,-1-1 0 0 0,1 1 0 0 0,-1 0 0 0 0,1 0 0 0 0,-1-1 0 0 0,1 2 0 0 0,-1-1 0 0 0,0 0 0 0 0,1 0 0 0 0,-1 1 0 0 0,0-1 0 0 0,0 1 0 0 0,0 0 0 0 0,0 0 0 0 0,0-1 0 0 0,0 1 0 0 0,-1 0 0 0 0,1 1 0 0 0,-1-1 0 0 0,1 0 0 0 0,-1 0 0 0 0,0 1 0 0 0,0-1 0 0 0,0 1 0 0 0,0-1 0 0 0,0 1 0 0 0,0-1 0 0 0,-1 1 0 0 0,1-1 0 0 0,-1 1 0 0 0,0 0-66 0 0,-2-1-27 0 0,0-1 0 0 0,0 1 0 0 0,0-1 1 0 0,0 0-1 0 0,0 1 0 0 0,0-1 0 0 0,-1 0 0 0 0,1 0 0 0 0,-1 0 1 0 0,1-1-1 0 0,0 1 0 0 0,-1-1 0 0 0,1 1 0 0 0,-1-1 0 0 0,1 0 1 0 0,-1 0-1 0 0,1 0 0 0 0,-1 0 0 0 0,1 0 0 0 0,-1 0 1 0 0,1-1-1 0 0,-1 1 0 0 0,1-1 0 0 0,-1 0 0 0 0,1 0 0 0 0,0 0 1 0 0,0 0-1 0 0,-1 0 0 0 0,1 0 0 0 0,-1-2 27 0 0,41 13-2042 0 0,-31-6 2055 0 0,-1-2 132 0 0,0 0 0 0 0,1 0 0 0 0,-1 0 1 0 0,-1 1-1 0 0,1 0 0 0 0,0 1 0 0 0,-1-1 1 0 0,0 1-1 0 0,0 0 0 0 0,0 0 0 0 0,0 0 1 0 0,0 1-1 0 0,-1 0 0 0 0,0 0 0 0 0,0 0 1 0 0,0 0-1 0 0,-1 1 0 0 0,0 0 0 0 0,0-1 1 0 0,1 3-146 0 0,-7-5-44 0 0,0 0 0 0 0,0 0 1 0 0,0-1-1 0 0,0 1 0 0 0,0-1 1 0 0,0 0-1 0 0,-1 0 0 0 0,1 0 1 0 0,-1-1-1 0 0,0 1 0 0 0,1-1 1 0 0,-1 0-1 0 0,0 0 0 0 0,0 0 1 0 0,0 0-1 0 0,0-1 0 0 0,0 0 1 0 0,0 1-1 0 0,1-1 1 0 0,-1-1-1 0 0,0 1 0 0 0,0-1 1 0 0,0 1-1 0 0,0-1 0 0 0,0 0 1 0 0,0-1-1 0 0,1 1 0 0 0,-1 0 1 0 0,1-1-1 0 0,-1 0 44 0 0,-14-5-3764 0 0,-2-4-4038 0 0</inkml:trace>
  <inkml:trace contextRef="#ctx0" brushRef="#br0" timeOffset="6388.833">6820 4794 1280 0 0,'0'0'7468'0'0,"-9"1"-6006"0"0,-408-27 3805 0 0,120 16-4069 0 0,-104-5-523 0 0,-52-23-675 0 0,437 32-669 0 0,55 2-3523 0 0,-15 2-2016 0 0,-3-2 315 0 0</inkml:trace>
  <inkml:trace contextRef="#ctx0" brushRef="#br0" timeOffset="7170.002">5639 4159 1880 0 0,'0'0'8481'0'0,"0"0"-8045"0"0,0 0-152 0 0,0 0 708 0 0,0 0-32 0 0,0 43-172 0 0,-4-33-280 0 0,0 1-168 0 0,-1 0-236 0 0,0-1-28 0 0,-2 1 48 0 0,2-4-124 0 0,1 3-340 0 0,1-4-1120 0 0,2 0-2704 0 0,1-4-3597 0 0</inkml:trace>
  <inkml:trace contextRef="#ctx0" brushRef="#br0" timeOffset="6748.177">5359 4482 1632 0 0,'0'0'1163'0'0,"0"0"896"0"0,0 0-650 0 0,0 0-420 0 0,0 0 81 0 0,0 0 93 0 0,0 0 18 0 0,0 0-111 0 0,0 0-61 0 0,-4 16 2095 0 0,2-26-3112 0 0,1-1-1 0 0,0 0 1 0 0,0 0 0 0 0,1 0-1 0 0,1 0 1 0 0,0 1 0 0 0,0-1 0 0 0,1 0-1 0 0,1 1 1 0 0,0-1 0 0 0,0 1 0 0 0,1 0-1 0 0,4-9 9 0 0,-4 17-3 0 0,0 1-1 0 0,0 0 0 0 0,0 0 0 0 0,0 0 1 0 0,1 1-1 0 0,-1 0 0 0 0,0-1 0 0 0,0 1 1 0 0,0 1-1 0 0,0-1 0 0 0,0 1 0 0 0,1-1 0 0 0,-1 1 1 0 0,0 0-1 0 0,0 1 0 0 0,0-1 0 0 0,-1 1 1 0 0,1-1-1 0 0,0 1 0 0 0,-1 0 0 0 0,1 1 0 0 0,-1-1 1 0 0,1 1-1 0 0,-1-1 0 0 0,0 1 0 0 0,0 0 1 0 0,0 0-1 0 0,-1 0 0 0 0,1 1 0 0 0,-1-1 1 0 0,0 1-1 0 0,1 1 4 0 0,2-1-28 0 0,-1 1 0 0 0,0 0 0 0 0,0 0 0 0 0,0 1 0 0 0,0-1 0 0 0,-1 1 0 0 0,0-1 0 0 0,0 1 0 0 0,0 0 0 0 0,-1 1 0 0 0,0-1 0 0 0,0 0 0 0 0,-1 0 0 0 0,0 1 1 0 0,0-1-1 0 0,0 1 0 0 0,-1-1 0 0 0,0 1 0 0 0,0-1 0 0 0,-1 1 0 0 0,1-1 0 0 0,-2 1 0 0 0,1-1 0 0 0,-1 1 0 0 0,-2 5 28 0 0,3-13-4746 0 0,1-3 107 0 0</inkml:trace>
  <inkml:trace contextRef="#ctx0" brushRef="#br0" timeOffset="6982.526">5515 4419 3008 0 0,'0'0'7237'0'0,"0"0"-5665"0"0,0 0-1260 0 0,0 0-304 0 0,0 0 672 0 0,0 0 328 0 0,0 0-108 0 0,-38 6-472 0 0,23-5-264 0 0,-1-1-24 0 0,-1 0-140 0 0,1 0-1020 0 0,2 0-836 0 0,4-3-2964 0 0,-3-5-2941 0 0</inkml:trace>
  <inkml:trace contextRef="#ctx0" brushRef="#br0" timeOffset="7763.694">5773 4385 3360 0 0,'0'0'6995'0'0,"0"0"-5083"0"0,0 0-1570 0 0,3 7 436 0 0,1 3-504 0 0,-1 1 1 0 0,1 0-1 0 0,-2 0 1 0 0,0 0 0 0 0,0 0-1 0 0,0 0 1 0 0,-2 0-1 0 0,1 0 1 0 0,-2 0-1 0 0,1 0 1 0 0,-1 0 0 0 0,-1 0-1 0 0,-1 6-274 0 0,21-101-2792 0 0,-17 76 2258 0 0,16-47-478 0 0,-17 53 1066 0 0,0 0-1 0 0,1 1 1 0 0,-1-1-1 0 0,1 1 1 0 0,-1-1-1 0 0,1 1 0 0 0,0-1 1 0 0,0 1-1 0 0,-1-1 1 0 0,1 1-1 0 0,0 0 1 0 0,0 0-1 0 0,0-1 0 0 0,1 1 1 0 0,-1 0-1 0 0,0 0 1 0 0,0 0-1 0 0,1 0 1 0 0,-1 0-1 0 0,0 0 0 0 0,1 1 1 0 0,-1-1-1 0 0,1 0 1 0 0,-1 1-1 0 0,1-1 1 0 0,0 1-1 0 0,-1-1 1 0 0,1 1-1 0 0,-1 0 0 0 0,1 0 1 0 0,0 0-1 0 0,-1 0 1 0 0,1 0-1 0 0,-1 0 1 0 0,1 0-1 0 0,0 0 0 0 0,-1 1 1 0 0,1-1-1 0 0,-1 0 1 0 0,1 1-1 0 0,-1 0 1 0 0,1-1-1 0 0,-1 1 0 0 0,1 0 1 0 0,-1 0-1 0 0,1 0 1 0 0,-1 0-1 0 0,0 0 1 0 0,0 0-1 0 0,1 0-53 0 0,-1 1 5 0 0,0 0 0 0 0,1 0 0 0 0,-1 0 0 0 0,0 0-1 0 0,0 0 1 0 0,0 0 0 0 0,0 0 0 0 0,0 0 0 0 0,-1 0 0 0 0,1 1 0 0 0,-1-1-1 0 0,1 0 1 0 0,-1 0 0 0 0,0 1 0 0 0,0-1 0 0 0,0 0 0 0 0,0 1 0 0 0,0-1 0 0 0,-1 0-1 0 0,1 1 1 0 0,-1-1 0 0 0,1 0 0 0 0,-1 0 0 0 0,0 0 0 0 0,0 1 0 0 0,0-1-1 0 0,0 0 1 0 0,0 0 0 0 0,0 0 0 0 0,-1 0 0 0 0,1-1 0 0 0,-1 1 0 0 0,1 0 0 0 0,-1-1-1 0 0,0 1 1 0 0,1-1 0 0 0,-1 1 0 0 0,0-1 0 0 0,0 0 0 0 0,0 0 0 0 0,0 0-1 0 0,0 0 1 0 0,0 0 0 0 0,-1 0 0 0 0,1 0 0 0 0,0-1 0 0 0,-2 1-5 0 0,3-1-430 0 0,43 23-1388 0 0,9 27 3508 0 0,-51-49-1661 0 0,1 1 0 0 0,0-1 1 0 0,-1 0-1 0 0,1 0 1 0 0,-1 1-1 0 0,0-1 0 0 0,1 0 1 0 0,-1 1-1 0 0,0-1 1 0 0,0 1-1 0 0,0-1 0 0 0,0 0 1 0 0,0 1-1 0 0,0-1 0 0 0,0 1 1 0 0,-1-1-1 0 0,1 0 1 0 0,0 1-1 0 0,-1-1 0 0 0,1 0 1 0 0,-1 0-1 0 0,1 1 1 0 0,-1-1-1 0 0,0 0 0 0 0,1 0 1 0 0,-1 0-1 0 0,0 1 1 0 0,0-1-1 0 0,0 0 0 0 0,0 0 1 0 0,0-1-1 0 0,0 1 1 0 0,0 0-1 0 0,0 0 0 0 0,0 0 1 0 0,-1-1-1 0 0,1 1 1 0 0,0 0-1 0 0,0-1 0 0 0,-1 1 1 0 0,1-1-1 0 0,0 0 0 0 0,-1 1 1 0 0,1-1-1 0 0,-1 0 1 0 0,1 0-1 0 0,0 0 0 0 0,-1 0 1 0 0,0 0-30 0 0,-61 5 356 0 0,23-14-4782 0 0,29 5-1444 0 0</inkml:trace>
  <inkml:trace contextRef="#ctx0" brushRef="#br0" timeOffset="7998.041">6230 4498 15721 0 0,'0'0'2213'0'0,"0"0"-2213"0"0,0 0-1020 0 0,0 0 1020 0 0,0 0 200 0 0,-35 1 172 0 0,17-1-100 0 0,-3-1-236 0 0,0 1-36 0 0,-4-2-84 0 0,4 1-648 0 0,2-1-713 0 0,5 0-2851 0 0,6-4-4845 0 0</inkml:trace>
  <inkml:trace contextRef="#ctx0" brushRef="#br0" timeOffset="8279.267">6438 4590 10017 0 0,'0'0'3536'0'0,"0"0"-3290"0"0,0 0-166 0 0,0 0 264 0 0,0 0 90 0 0,0 0-53 0 0,0 0-93 0 0,-5-2-13 0 0,3 1-320 0 0,0 0-1 0 0,0 1 0 0 0,1-1 0 0 0,-1 0 0 0 0,0 0 0 0 0,1-1 1 0 0,-1 1-1 0 0,1 0 0 0 0,-1-1 0 0 0,1 1 0 0 0,-1-1 1 0 0,1 1-1 0 0,0-1 0 0 0,0 1 0 0 0,0-1 0 0 0,0 0 0 0 0,0 0 1 0 0,0 1-1 0 0,1-1 0 0 0,-1 0 0 0 0,0 0 0 0 0,1 0 0 0 0,0 0 1 0 0,-1 0-1 0 0,1 0 0 0 0,0 0 0 0 0,0 0 0 0 0,0 0 0 0 0,0 0 1 0 0,0 0-1 0 0,1 0 0 0 0,-1 0 0 0 0,0 0 0 0 0,1 0 1 0 0,0 0-1 0 0,-1 1 0 0 0,1-1 0 0 0,0 0 0 0 0,0 0 0 0 0,0 1 1 0 0,1-2 45 0 0,0-5-1122 0 0,38-96-4673 0 0,-39 102 5902 0 0,0 0 0 0 0,0 0 0 0 0,0 0 0 0 0,0 0 0 0 0,1 0 0 0 0,-1 0 1 0 0,1 1-1 0 0,0-1 0 0 0,-1 1 0 0 0,1-1 0 0 0,0 1 0 0 0,0-1 0 0 0,0 1 0 0 0,0 0 0 0 0,0 0 0 0 0,0 0 0 0 0,0 0 0 0 0,0 0 0 0 0,0 0 0 0 0,1 1 0 0 0,-1-1 1 0 0,0 1-1 0 0,0-1 0 0 0,1 1 0 0 0,-1 0 0 0 0,0 0 0 0 0,1 0 0 0 0,-1 0 0 0 0,0 1 0 0 0,1-1 0 0 0,-1 1 0 0 0,0-1 0 0 0,0 1 0 0 0,1 0 0 0 0,-1-1 1 0 0,0 1-1 0 0,0 0 0 0 0,0 1 0 0 0,0-1 0 0 0,0 0 0 0 0,0 1 0 0 0,-1-1 0 0 0,1 1 0 0 0,0 0-107 0 0,4 2 180 0 0,0 1 0 0 0,0 1-1 0 0,-1-1 1 0 0,0 1 0 0 0,0 0 0 0 0,0 0 0 0 0,-1 0-1 0 0,0 1 1 0 0,0-1 0 0 0,0 1 0 0 0,-1 0-1 0 0,0 1 1 0 0,-1-1 0 0 0,1 0 0 0 0,-1 1 0 0 0,-1-1-1 0 0,1 1 1 0 0,-1-1 0 0 0,-1 1 0 0 0,0 0 0 0 0,0 0-1 0 0,0-1 1 0 0,-1 1 0 0 0,0 0 0 0 0,0-1-1 0 0,-3 7-179 0 0,-4-2-189 0 0,0-14-4242 0 0,6-4-547 0 0</inkml:trace>
  <inkml:trace contextRef="#ctx0" brushRef="#br0" timeOffset="8513.618">6623 4524 11369 0 0,'0'0'3692'0'0,"0"0"-3692"0"0,0 0-440 0 0,0 0 440 0 0,-41 0 364 0 0,21-4-112 0 0,2 0-112 0 0,-3-1-140 0 0,-1 1-64 0 0,4-1-1172 0 0,-2-1-1784 0 0,7 2-3721 0 0</inkml:trace>
  <inkml:trace contextRef="#ctx0" brushRef="#br0" timeOffset="8904.717">6737 4459 8837 0 0,'2'6'5504'0'0,"0"-1"-5363"0"0,0 1 0 0 0,0-1-1 0 0,0 0 1 0 0,-1 1 0 0 0,0-1 0 0 0,0 1 0 0 0,0-1 0 0 0,-1 1 0 0 0,1-1 0 0 0,-1 1 0 0 0,-1-1 0 0 0,1 1 0 0 0,-1 0 0 0 0,0-1 0 0 0,0 0 0 0 0,-1 1 0 0 0,1-1 0 0 0,-2 1-141 0 0,3-5 157 0 0,3-24-696 0 0,29-72-4031 0 0,-32 93 4635 0 0,1 1 0 0 0,0-1 0 0 0,0 0 0 0 0,0 0 0 0 0,0 1 0 0 0,0-1-1 0 0,0 1 1 0 0,0-1 0 0 0,1 1 0 0 0,-1-1 0 0 0,1 1 0 0 0,-1 0 0 0 0,1-1-1 0 0,-1 1 1 0 0,1 0 0 0 0,-1 0 0 0 0,1 0 0 0 0,0 0 0 0 0,0 1 0 0 0,0-1 0 0 0,-1 0-1 0 0,1 1 1 0 0,0-1 0 0 0,0 1 0 0 0,0 0 0 0 0,0-1 0 0 0,0 1 0 0 0,0 0 0 0 0,0 0-1 0 0,0 1 1 0 0,0-1 0 0 0,0 0 0 0 0,0 1 0 0 0,0-1 0 0 0,-1 1 0 0 0,1-1-1 0 0,0 1 1 0 0,0 0 0 0 0,0 0 0 0 0,-1 0 0 0 0,1 0 0 0 0,0 0 0 0 0,-1 0 0 0 0,1 0-1 0 0,-1 0 1 0 0,0 1 0 0 0,1-1 0 0 0,0 2-65 0 0,-1-2-2 0 0,0 0-1 0 0,0 0 1 0 0,-1 1 0 0 0,1-1-1 0 0,0 0 1 0 0,-1 0 0 0 0,1 1-1 0 0,-1-1 1 0 0,1 0 0 0 0,-1 1-1 0 0,1-1 1 0 0,-1 1 0 0 0,0-1-1 0 0,0 0 1 0 0,0 1 0 0 0,0-1-1 0 0,0 1 1 0 0,0-1 0 0 0,0 1-1 0 0,0-1 1 0 0,-1 0 0 0 0,1 1-1 0 0,-1-1 1 0 0,1 0 0 0 0,-1 1-1 0 0,1-1 1 0 0,-1 0 0 0 0,0 1-1 0 0,1-1 1 0 0,-1 0 0 0 0,0 0-1 0 0,0 0 1 0 0,0 0 0 0 0,0 0-1 0 0,0 0 1 0 0,0 0 0 0 0,0 0-1 0 0,0 0 1 0 0,-1 0-1 0 0,1-1 1 0 0,0 1 0 0 0,0 0-1 0 0,-1-1 1 0 0,1 1 0 0 0,0-1-1 0 0,-1 0 1 0 0,1 1 0 0 0,-1-1-1 0 0,1 0 1 0 0,-1 0 0 0 0,1 0-1 0 0,0 0 1 0 0,-1 0 0 0 0,1 0-1 0 0,-1 0 1 0 0,1 0 0 0 0,0-1-1 0 0,-1 1 1 0 0,1 0 0 0 0,-1-1-1 0 0,1 1 1 0 0,0-1 0 0 0,0 0-1 0 0,-1 1 1 0 0,1-1 2 0 0,0 0-423 0 0,20 10-269 0 0,-6-4 964 0 0,-1 1 0 0 0,0 0-1 0 0,-1 1 1 0 0,0 1-1 0 0,0 0 1 0 0,0 0 0 0 0,-1 1-1 0 0,-1 0 1 0 0,1 1 0 0 0,-1 0-1 0 0,-1 1 1 0 0,2 2-272 0 0,-10-12 15 0 0,1 0 1 0 0,-1 1-1 0 0,1-1 0 0 0,-1 0 1 0 0,1 1-1 0 0,-1-1 0 0 0,0 1 1 0 0,1-1-1 0 0,-1 1 0 0 0,0-1 1 0 0,0 1-1 0 0,0-1 0 0 0,0 0 1 0 0,0 1-1 0 0,-1-1 0 0 0,1 1 1 0 0,0-1-1 0 0,-1 1 0 0 0,1-1 1 0 0,-1 0-1 0 0,1 1 0 0 0,-1-1 1 0 0,0 0-1 0 0,1 0 0 0 0,-1 1 1 0 0,0-1-1 0 0,0 0 0 0 0,0 0 1 0 0,0 0-1 0 0,0 0 0 0 0,0 0 1 0 0,0 0-1 0 0,0 0 1 0 0,-1 0-1 0 0,1-1 0 0 0,0 1 1 0 0,0 0-1 0 0,-1-1 0 0 0,1 1 1 0 0,0-1-1 0 0,-1 1 0 0 0,1-1 1 0 0,-1 0-1 0 0,1 0 0 0 0,-1 1 1 0 0,1-1-1 0 0,-1 0 0 0 0,1 0 1 0 0,0 0-1 0 0,-1-1 0 0 0,1 1 1 0 0,-1 0-1 0 0,1 0 0 0 0,-1-1 1 0 0,0 0-16 0 0,-86-14-1763 0 0,55-5-4942 0 0,20 3-844 0 0</inkml:trace>
  <inkml:trace contextRef="#ctx0" brushRef="#br0" timeOffset="9153.664">7058 4313 8161 0 0,'0'0'7684'0'0,"0"0"-7684"0"0,0 0-840 0 0,0 0 840 0 0,-11 38 12 0 0,2-29 124 0 0,-4 2-8 0 0,-3 0 84 0 0,-1 1-212 0 0,1-1-984 0 0,3-2-3404 0 0,-2-1-5345 0 0</inkml:trace>
  <inkml:trace contextRef="#ctx0" brushRef="#br0" timeOffset="10341.04">7001 4791 4196 0 0,'0'0'4629'0'0,"0"0"-1737"0"0,0 0-2188 0 0,0 0-696 0 0,0 0 236 0 0,0 0 688 0 0,0 0 44 0 0,-43 6-104 0 0,20-6-296 0 0,-2 0-344 0 0,-2 0-144 0 0,-1-2-88 0 0,1 1-512 0 0,2 1-496 0 0,4 0-728 0 0,8 0-2352 0 0,-1 0-2701 0 0</inkml:trace>
  <inkml:trace contextRef="#ctx0" brushRef="#br0" timeOffset="9716.099">5941 5051 13705 0 0,'0'0'1650'0'0,"0"0"-1286"0"0,0 0-252 0 0,0 0 304 0 0,1 7 260 0 0,11 157 2542 0 0,41-319-6587 0 0,-52 153 3391 0 0,0-1 0 0 0,0 1-1 0 0,1 0 1 0 0,0-1 0 0 0,-1 1-1 0 0,1 0 1 0 0,0 0 0 0 0,0 0-1 0 0,0 0 1 0 0,0 0 0 0 0,1 0-1 0 0,-1 1 1 0 0,0-1 0 0 0,1 1 0 0 0,-1 0-1 0 0,1 0 1 0 0,-1-1 0 0 0,1 2-1 0 0,0-1 1 0 0,-1 0 0 0 0,1 0-1 0 0,0 1 1 0 0,0 0 0 0 0,0-1-1 0 0,-1 1 1 0 0,1 0 0 0 0,0 0-1 0 0,0 1 1 0 0,0-1 0 0 0,-1 1 0 0 0,1-1-1 0 0,0 1 1 0 0,-1 0 0 0 0,1 0-22 0 0,-3 1-8 0 0,0 1 0 0 0,0 0 0 0 0,0-1 0 0 0,-1 1 0 0 0,0-1 0 0 0,1 0 0 0 0,-1 1 0 0 0,0-1 0 0 0,0 1 0 0 0,0-1 0 0 0,0 0 0 0 0,0 0 0 0 0,-1 0 0 0 0,1 1 0 0 0,-1-1 0 0 0,1-1 0 0 0,-1 1 0 0 0,0 0 0 0 0,0 0 0 0 0,0-1 0 0 0,0 1 0 0 0,0-1 0 0 0,0 1 0 0 0,0-1 0 0 0,0 0 0 0 0,-1 0 0 0 0,1 0 0 0 0,0 0 0 0 0,-1 0 0 0 0,1 0 0 0 0,-1-1 0 0 0,1 0 0 0 0,-1 1 0 0 0,1-1 0 0 0,-1 0 0 0 0,1 0 0 0 0,-1 0 0 0 0,0 0 0 0 0,0-1 8 0 0,39 11-3174 0 0,-26-7 3444 0 0,-1 0 1 0 0,0 0-1 0 0,0 1 1 0 0,0 0-1 0 0,0 1 0 0 0,-1-1 1 0 0,1 2-1 0 0,-1-1 1 0 0,-1 1-1 0 0,1 1 1 0 0,-1-1-1 0 0,0 1 1 0 0,0 1-1 0 0,2 3-270 0 0,-8-9 5 0 0,-1 1 0 0 0,0-1-1 0 0,0 0 1 0 0,0 1 0 0 0,0-1-1 0 0,0 0 1 0 0,-1 0-1 0 0,1 1 1 0 0,0-1 0 0 0,-1 0-1 0 0,0 0 1 0 0,0 1 0 0 0,1-1-1 0 0,-1 0 1 0 0,0 0 0 0 0,-1 0-1 0 0,1 0 1 0 0,0 0 0 0 0,-1 0-1 0 0,1-1 1 0 0,-1 1-1 0 0,1 0 1 0 0,-1-1 0 0 0,0 1-1 0 0,0-1 1 0 0,1 0 0 0 0,-1 1-1 0 0,0-1 1 0 0,0 0 0 0 0,-1 0-1 0 0,1 0 1 0 0,0 0 0 0 0,0-1-1 0 0,0 1 1 0 0,-1-1-1 0 0,1 1 1 0 0,0-1 0 0 0,0 0-1 0 0,-1 0 1 0 0,1 0 0 0 0,-2 0-5 0 0,-30-17-8437 0 0,29 2 157 0 0</inkml:trace>
  <inkml:trace contextRef="#ctx0" brushRef="#br0" timeOffset="10012.948">6282 4920 9957 0 0,'0'0'2534'0'0,"0"0"-1900"0"0,0 0-506 0 0,0 0-74 0 0,0 0-10 0 0,7-1 77 0 0,-3 1-54 0 0,0 0 1 0 0,0 0 0 0 0,0 0-1 0 0,0 1 1 0 0,0-1-1 0 0,0 1 1 0 0,0 0 0 0 0,0 0-1 0 0,-1 0 1 0 0,1 0-1 0 0,0 1 1 0 0,-1-1 0 0 0,1 1-1 0 0,-1 0 1 0 0,1 0-1 0 0,-1 1 1 0 0,0-1 0 0 0,0 1-1 0 0,0-1 1 0 0,0 1-1 0 0,0 0 1 0 0,-1 0-1 0 0,1 0 1 0 0,-1 1 0 0 0,0-1-1 0 0,0 1 1 0 0,0-1-1 0 0,0 1 1 0 0,-1-1 0 0 0,1 1-1 0 0,-1 0 1 0 0,1 4-68 0 0,-2-5 25 0 0,-1 1 0 0 0,1-1 0 0 0,-1 0 0 0 0,0 1 0 0 0,1-1 0 0 0,-1 0 0 0 0,-1 1 0 0 0,1-1 0 0 0,0 0 0 0 0,-1 0 0 0 0,0 0 0 0 0,0 0 0 0 0,0-1 0 0 0,0 1 0 0 0,0 0 0 0 0,0-1 0 0 0,-1 1 0 0 0,1-1 0 0 0,-1 0 0 0 0,1 0 0 0 0,-1 0 0 0 0,0 0 0 0 0,-1 0-25 0 0,-28 29 294 0 0,78-35-381 0 0,-42 3-206 0 0,26-7-2294 0 0,-7 1-3542 0 0,4-2-1279 0 0</inkml:trace>
  <inkml:trace contextRef="#ctx0" brushRef="#br0" timeOffset="10622.255">7677 4934 6445 0 0,'0'0'10853'0'0,"0"0"-10853"0"0,0 0-296 0 0,0 0 296 0 0,-34-1 72 0 0,12-3 140 0 0,1-2-88 0 0,-4 0-120 0 0,1 0-4 0 0,-1-2-68 0 0,3 1-716 0 0,2 0-501 0 0,7-3-923 0 0,7 1-2016 0 0,2 2-1349 0 0</inkml:trace>
  <inkml:trace contextRef="#ctx0" brushRef="#br0" timeOffset="10887.856">7657 4815 10409 0 0,'0'0'3268'0'0,"0"0"-2692"0"0,0 0-576 0 0,0 0 0 0 0,0 0-64 0 0,0 0 64 0 0,0 0 404 0 0,-42 7-24 0 0,9-9-380 0 0,-10-3-152 0 0,12 0-2712 0 0,-8-8-6129 0 0</inkml:trace>
  <inkml:trace contextRef="#ctx0" brushRef="#br0" timeOffset="12872.027">11180 5017 2964 0 0,'0'0'5107'0'0,"0"0"-4043"0"0,-7 0-900 0 0,-342-5 4371 0 0,-182-14-2325 0 0,-190-4-669 0 0,-239 5 512 0 0,242 8-1745 0 0,712 10-1039 0 0,-29-2 1929 0 0,30 0-4129 0 0,7 0-4364 0 0,9-4-2500 0 0</inkml:trace>
  <inkml:trace contextRef="#ctx0" brushRef="#br0" timeOffset="17668.405">9929 4650 4316 0 0,'0'0'3797'0'0,"0"0"-2304"0"0,0 0-419 0 0,0 0 601 0 0,0 0-61 0 0,0 0-635 0 0,0 0-532 0 0,0 0-95 0 0,0 0 236 0 0,-10 1 103 0 0,-209 6 192 0 0,207-11-4564 0 0,7-3-2490 0 0</inkml:trace>
  <inkml:trace contextRef="#ctx0" brushRef="#br0" timeOffset="14340.62">8324 4187 5228 0 0,'0'0'1945'0'0,"0"0"1468"0"0,0 0-1817 0 0,0 0-1290 0 0,0 0-126 0 0,0 0 84 0 0,2 8 604 0 0,9 35 380 0 0,-6-29-1148 0 0,-1 1 1 0 0,-1-1 0 0 0,0 1-1 0 0,-1-1 1 0 0,0 1 0 0 0,-1 0 0 0 0,-1 0-1 0 0,0 0 1 0 0,-2 14-101 0 0,1-25-1026 0 0,2-3-7227 0 0,1-2 1578 0 0</inkml:trace>
  <inkml:trace contextRef="#ctx0" brushRef="#br0" timeOffset="14590.6">8498 4447 7585 0 0,'0'0'4552'0'0,"0"0"-4552"0"0,0 0 88 0 0,0 0 144 0 0,0 0 904 0 0,-41 4-184 0 0,23-7-284 0 0,-2 2-252 0 0,0-1-240 0 0,-4 0-176 0 0,2 2-4 0 0,-1 0 4 0 0,2 0 8 0 0,-3 0-8 0 0,6 2-592 0 0,0 0-964 0 0,7 1-2476 0 0,4 1-3313 0 0</inkml:trace>
  <inkml:trace contextRef="#ctx0" brushRef="#br0" timeOffset="14840.573">8305 4564 9061 0 0,'0'0'1174'0'0,"0"0"-715"0"0,0 0 680 0 0,0 0 236 0 0,0 0-434 0 0,0 0-439 0 0,0 0-290 0 0,0 0-106 0 0,0 0 20 0 0,-3-1 38 0 0,3 0-188 0 0,0 1-1 0 0,0 0 1 0 0,0 0 0 0 0,1 0-1 0 0,-1-1 1 0 0,0 1-1 0 0,0 0 1 0 0,0 0-1 0 0,0-1 1 0 0,1 1-1 0 0,-1 0 1 0 0,0 0-1 0 0,0-1 1 0 0,0 1 0 0 0,0 0-1 0 0,0-1 1 0 0,0 1-1 0 0,0 0 1 0 0,0-1-1 0 0,0 1 1 0 0,0 0-1 0 0,0 0 1 0 0,0-1-1 0 0,0 1 1 0 0,0 0 0 0 0,0-1-1 0 0,0 1 1 0 0,0 0-1 0 0,0 0 1 0 0,0-1-1 0 0,-1 1 1 0 0,1 0-1 0 0,0 0 1 0 0,0-1-1 0 0,0 1 25 0 0,40 12-926 0 0,-38-12 957 0 0,1 1 1 0 0,-1 0 0 0 0,1-1-1 0 0,-1 1 1 0 0,1 1-1 0 0,-1-1 1 0 0,0 0 0 0 0,1 0-1 0 0,-1 1 1 0 0,0-1 0 0 0,0 1-1 0 0,0 0 1 0 0,0 0 0 0 0,-1-1-1 0 0,1 1 1 0 0,0 0 0 0 0,-1 1-1 0 0,1-1 1 0 0,-1 0 0 0 0,0 0-1 0 0,1 1 1 0 0,-1-1-1 0 0,0 0 1 0 0,-1 1 0 0 0,1-1-1 0 0,0 1 1 0 0,-1 0 0 0 0,1-1-1 0 0,-1 1 1 0 0,0-1 0 0 0,0 1-1 0 0,0 0 1 0 0,0-1 0 0 0,0 1-1 0 0,-1-1 1 0 0,1 1 0 0 0,-1 0-1 0 0,0-1 1 0 0,0 1 0 0 0,0-1-1 0 0,0 0 1 0 0,0 1-1 0 0,0-1 1 0 0,0 0 0 0 0,-1 0-1 0 0,0 0 1 0 0,1 1 0 0 0,-1-2-1 0 0,0 1 1 0 0,0 0 0 0 0,0 0-1 0 0,0-1 1 0 0,0 1 0 0 0,0-1-1 0 0,0 1 1 0 0,0-1 0 0 0,-1 0-1 0 0,1 0 1 0 0,-1 0-1 0 0,1 0 1 0 0,-1 0 0 0 0,1-1-1 0 0,-1 1 1 0 0,0-1-32 0 0,1 1-207 0 0,-26 1-346 0 0,15-11-7956 0 0,13-1 2276 0 0</inkml:trace>
  <inkml:trace contextRef="#ctx0" brushRef="#br0" timeOffset="15106.164">8421 4544 7373 0 0,'0'0'2467'0'0,"0"0"-1215"0"0,0 0-588 0 0,0 0-446 0 0,0 0 142 0 0,0 0 221 0 0,-3 7 45 0 0,0-1-482 0 0,0 0 1 0 0,1 0 0 0 0,0 0 0 0 0,0 1 0 0 0,0-1 0 0 0,1 0 0 0 0,0 1-1 0 0,0 0 1 0 0,1-1 0 0 0,0 1 0 0 0,0 0 0 0 0,0-1 0 0 0,1 1 0 0 0,0-1-1 0 0,1 1 1 0 0,-1-1 0 0 0,2 3-145 0 0,47 15-4843 0 0,-45-24-516 0 0</inkml:trace>
  <inkml:trace contextRef="#ctx0" brushRef="#br0" timeOffset="15371.767">8146 4315 4924 0 0,'0'0'4079'0'0,"0"0"-2799"0"0,0 0-475 0 0,-6 5 330 0 0,2 1-931 0 0,-1 0 0 0 0,1 0-1 0 0,0 1 1 0 0,1-1 0 0 0,-1 1 0 0 0,1-1-1 0 0,0 1 1 0 0,1 0 0 0 0,0 0 0 0 0,0 1 0 0 0,0-1-1 0 0,1 0 1 0 0,0 1 0 0 0,1-1 0 0 0,-1 0-1 0 0,2 1 1 0 0,-1-1 0 0 0,1 1 0 0 0,0-1-1 0 0,0 0 1 0 0,1 1-204 0 0,0-3 21 0 0,1 1 0 0 0,0-1 0 0 0,1 0 0 0 0,-1 0 0 0 0,1 0 0 0 0,0-1 0 0 0,0 1 0 0 0,0-1 0 0 0,1 0 0 0 0,-1 0 0 0 0,1 0 0 0 0,0-1 0 0 0,0 0 0 0 0,1 0 0 0 0,-1 0 0 0 0,1 0 0 0 0,-1-1 0 0 0,3 1-21 0 0,39 7-4788 0 0,-33-9-1043 0 0</inkml:trace>
  <inkml:trace contextRef="#ctx0" brushRef="#br0" timeOffset="15621.742">8682 4382 9081 0 0,'0'0'1403'0'0,"4"7"-865"0"0,4 7-80 0 0,-2-1 1 0 0,0 2 0 0 0,0-1-1 0 0,-2 0 1 0 0,0 1 0 0 0,0 0-1 0 0,-1 0 1 0 0,-1 0 0 0 0,-1 0-1 0 0,0 13-458 0 0,-1-21-3 0 0,0 1-1 0 0,-1 0 1 0 0,0-1-1 0 0,-1 1 1 0 0,0-1-1 0 0,0 0 1 0 0,0 1-1 0 0,-1-1 1 0 0,0 0-1 0 0,-1 0 1 0 0,1-1-1 0 0,-1 1 1 0 0,-1-1-1 0 0,1 0 1 0 0,-1 0-1 0 0,0 0 1 0 0,0 0-1 0 0,-1-1 0 0 0,0 0 1 0 0,0 0-1 0 0,0-1 1 0 0,0 0-1 0 0,-4 2 4 0 0,8-5-108 0 0,-23 12-2458 0 0,5-7-2651 0 0,-6-3-2419 0 0</inkml:trace>
  <inkml:trace contextRef="#ctx0" brushRef="#br0" timeOffset="16715.378">8891 4511 3920 0 0,'0'0'1358'0'0,"0"0"2826"0"0,0 0-1962 0 0,0 0-1234 0 0,0 0-57 0 0,0 0-139 0 0,0 0-262 0 0,0 0-212 0 0,27-13-790 0 0,-24 13 501 0 0,0 0 0 0 0,1-1 1 0 0,-1 1-1 0 0,0 0 0 0 0,1 1 1 0 0,-1-1-1 0 0,1 0 0 0 0,-1 1 0 0 0,0 0 1 0 0,0 0-1 0 0,1 0 0 0 0,-1 0 1 0 0,0 1-1 0 0,0-1 0 0 0,0 1 1 0 0,0-1-1 0 0,0 1 0 0 0,-1 0 1 0 0,1 1-1 0 0,0-1 0 0 0,-1 0 1 0 0,0 1-1 0 0,1-1 0 0 0,-1 1 1 0 0,0 0-1 0 0,0-1 0 0 0,-1 1 0 0 0,1 0 1 0 0,0 0-1 0 0,-1 0 0 0 0,0 1 1 0 0,0-1-1 0 0,0 0 0 0 0,0 0 1 0 0,0 1-1 0 0,-1-1 0 0 0,0 0 1 0 0,1 1-1 0 0,-1-1 0 0 0,0 1 1 0 0,-1-1-1 0 0,1 0 0 0 0,0 1 0 0 0,-1-1 1 0 0,0 0-1 0 0,0 1 0 0 0,0-1 1 0 0,0 0-1 0 0,-1 0 0 0 0,1 0 1 0 0,-1 0-1 0 0,1 0 0 0 0,-1 0 1 0 0,0 0-1 0 0,0-1 0 0 0,-1 1 1 0 0,1-1-1 0 0,-3 2-29 0 0,-49 17-295 0 0,33-24-5570 0 0,20 0-1510 0 0</inkml:trace>
  <inkml:trace contextRef="#ctx0" brushRef="#br0" timeOffset="16918.477">9117 4489 10065 0 0,'0'0'2081'0'0,"0"0"-1781"0"0,0 0 247 0 0,-5 4 233 0 0,-5 2-350 0 0,5-4-348 0 0,-1 1 1 0 0,0 0-1 0 0,1 1 0 0 0,-1-1 0 0 0,1 1 0 0 0,0 0 0 0 0,0 0 0 0 0,1 0 1 0 0,-1 1-1 0 0,1 0 0 0 0,0 0 0 0 0,0 0 0 0 0,0 0 0 0 0,1 1 0 0 0,0-1 1 0 0,0 1-1 0 0,1 0 0 0 0,-1 0 0 0 0,1 0 0 0 0,-1 3-82 0 0,66 26-1131 0 0,-15-33-5051 0 0,-33-4-15 0 0</inkml:trace>
  <inkml:trace contextRef="#ctx0" brushRef="#br0" timeOffset="17277.814">9150 4288 5276 0 0,'0'0'7146'0'0,"0"0"-4930"0"0,0 0-1871 0 0,0 0-193 0 0,0 0-11 0 0,0 0-242 0 0,0 0-215 0 0,0 0-210 0 0,6-1 68 0 0,-2 2 488 0 0,1-1 1 0 0,-1 1-1 0 0,0 0 1 0 0,1 0-1 0 0,-1 0 0 0 0,0 0 1 0 0,0 1-1 0 0,1 0 1 0 0,-1 0-1 0 0,0 0 1 0 0,-1 0-1 0 0,1 0 1 0 0,0 1-1 0 0,-1 0 1 0 0,1 0-1 0 0,-1 0 1 0 0,0 0-1 0 0,0 0 1 0 0,0 1-1 0 0,0-1 1 0 0,-1 1-1 0 0,0 0 1 0 0,1 0-1 0 0,-1 0 0 0 0,0 0 1 0 0,-1 0-1 0 0,1 0 1 0 0,-1 0-1 0 0,0 1 1 0 0,0-1-1 0 0,0 1 1 0 0,-1-1-1 0 0,1 0 1 0 0,-1 5-31 0 0,-61 49 1375 0 0,122-60 408 0 0,-51 0-2121 0 0,49-3 552 0 0,-20 12-7758 0 0,-27-2-341 0 0</inkml:trace>
  <inkml:trace contextRef="#ctx0" brushRef="#br0" timeOffset="21998.373">10271 4610 716 0 0,'0'0'3073'0'0,"0"0"791"0"0,0 0-1759 0 0,0 0-933 0 0,0 0-81 0 0,0 0 94 0 0,0 0-82 0 0,0 0-179 0 0,30-6 1389 0 0,-24-1-2298 0 0,0-1 0 0 0,-1-1 0 0 0,0 1 0 0 0,0 0 0 0 0,-1-1 0 0 0,0 0-1 0 0,-1 0 1 0 0,1-1 0 0 0,-2 1 0 0 0,1-1 0 0 0,-2 1 0 0 0,1-1 0 0 0,-1 0 0 0 0,0 1 0 0 0,-1-1-1 0 0,-1 0 1 0 0,1 0 0 0 0,-1 1 0 0 0,-1-1 0 0 0,0 0 0 0 0,0 1 0 0 0,-1-1 0 0 0,0 1-1 0 0,-1 0 1 0 0,0 0 0 0 0,0 0 0 0 0,-1 1 0 0 0,-1-2-15 0 0,-7 41-1698 0 0,7-1 1812 0 0,-20 192 484 0 0,25-220-558 0 0,1 0 0 0 0,0 1 0 0 0,0-1-1 0 0,0 1 1 0 0,0-1 0 0 0,0 0 0 0 0,1 1 0 0 0,-1-1 0 0 0,1 0 0 0 0,-1 1 0 0 0,1-1-1 0 0,0 0 1 0 0,0 0 0 0 0,0 0 0 0 0,0 0 0 0 0,0 0 0 0 0,0 0 0 0 0,1 0 0 0 0,-1 0-1 0 0,1 0 1 0 0,0 0 0 0 0,-1-1 0 0 0,1 1 0 0 0,0-1 0 0 0,0 1 0 0 0,0-1 0 0 0,0 0-1 0 0,0 1 1 0 0,0-1 0 0 0,0 0 0 0 0,0-1 0 0 0,1 1 0 0 0,-1 0 0 0 0,0-1 0 0 0,0 1-1 0 0,1-1 1 0 0,-1 1 0 0 0,1-1 0 0 0,-1 0 0 0 0,0 0 0 0 0,1 0 0 0 0,-1-1 0 0 0,0 1 0 0 0,1 0-1 0 0,-1-1 1 0 0,0 0 0 0 0,1 1 0 0 0,-1-1 0 0 0,0 0 0 0 0,0 0 0 0 0,0 0 0 0 0,0-1-1 0 0,0 1 1 0 0,0 0 0 0 0,0-1 0 0 0,0 1 0 0 0,-1-1 0 0 0,1 0 0 0 0,0 1 0 0 0,-1-1-1 0 0,1 0 1 0 0,-1 0 0 0 0,0 0 0 0 0,1-1-40 0 0,5-18-363 0 0,-8 20 324 0 0,1-1 1 0 0,-1 0 0 0 0,1 0 0 0 0,0 1-1 0 0,0-1 1 0 0,0 0 0 0 0,0 0-1 0 0,0 1 1 0 0,0-1 0 0 0,0 0 0 0 0,1 0-1 0 0,-1 1 1 0 0,1-1 0 0 0,-1 0-1 0 0,1 1 1 0 0,-1-1 0 0 0,1 0 0 0 0,0 1-1 0 0,0-1 1 0 0,0 1 0 0 0,0-1 0 0 0,0 1-1 0 0,0 0 1 0 0,0-1 0 0 0,1 1-1 0 0,-1 0 1 0 0,0 0 0 0 0,1 0 0 0 0,-1 0-1 0 0,1 0 1 0 0,-1 0 0 0 0,1 0-1 0 0,-1 0 1 0 0,1 1 0 0 0,0-1 0 0 0,-1 1-1 0 0,1-1 1 0 0,0 1 0 0 0,0 0-1 0 0,-1-1 1 0 0,1 1 0 0 0,0 0 0 0 0,0 0-1 0 0,-1 0 1 0 0,1 0 0 0 0,0 1-1 0 0,0-1 1 0 0,-1 0 0 0 0,1 1 0 0 0,0-1-1 0 0,-1 1 1 0 0,1 0 0 0 0,0 0-1 0 0,-1-1 1 0 0,1 1 0 0 0,-1 0 0 0 0,1 0-1 0 0,-1 0 1 0 0,0 1 0 0 0,1-1-1 0 0,-1 0 1 0 0,1 1 38 0 0,3 3 96 0 0,1 1 0 0 0,-1 0 0 0 0,0 0 0 0 0,0 1 0 0 0,-1 0 0 0 0,0-1 0 0 0,0 1 0 0 0,0 1-1 0 0,-1-1 1 0 0,0 0 0 0 0,0 1 0 0 0,-1 0 0 0 0,0-1 0 0 0,0 6-96 0 0,-3-14-13 0 0,0-1 1 0 0,0 0-1 0 0,0 0 1 0 0,1 0-1 0 0,-1 0 0 0 0,1 0 1 0 0,-1 0-1 0 0,1 0 1 0 0,-1 0-1 0 0,1 0 0 0 0,0 0 1 0 0,0 0-1 0 0,0 0 1 0 0,0 0-1 0 0,1 0 0 0 0,-1 0 1 0 0,0 0-1 0 0,1 0 1 0 0,0 0-1 0 0,-1 0 0 0 0,1 1 1 0 0,0-1-1 0 0,0 0 1 0 0,0 0-1 0 0,0 0 0 0 0,0 1 1 0 0,0-1-1 0 0,1 1 1 0 0,-1-1-1 0 0,0 1 0 0 0,1-1 1 0 0,-1 1-1 0 0,1 0 0 0 0,0-1 1 0 0,-1 1-1 0 0,1 0 1 0 0,0 0-1 0 0,0 1 0 0 0,0-1 1 0 0,0 0-1 0 0,-1 0 1 0 0,1 1-1 0 0,0-1 0 0 0,0 1 1 0 0,0 0-1 0 0,0 0 1 0 0,1-1-1 0 0,-1 1 0 0 0,0 1 1 0 0,0-1-1 0 0,0 0 1 0 0,0 0-1 0 0,0 1 0 0 0,0-1 1 0 0,0 1-1 0 0,-1 0 1 0 0,1-1-1 0 0,0 1 0 0 0,0 0 1 0 0,0 0-1 0 0,-1 0 1 0 0,2 1 12 0 0,29 86-526 0 0,-30-82-2162 0 0,0-6-4101 0 0,5-2 142 0 0</inkml:trace>
  <inkml:trace contextRef="#ctx0" brushRef="#br0" timeOffset="22248.341">10730 4632 520 0 0,'0'0'8121'0'0,"0"0"-5387"0"0,0 0-2152 0 0,0 0-71 0 0,0 0 158 0 0,0 0-73 0 0,0 0-80 0 0,-4-6-46 0 0,-15-27 196 0 0,51 39-1568 0 0,37 74 1408 0 0,-68-78-490 0 0,0 0 0 0 0,0 0 0 0 0,0 1 1 0 0,0-1-1 0 0,-1 0 0 0 0,1 0 0 0 0,-1 1 0 0 0,0-1 0 0 0,1 0 1 0 0,-1 1-1 0 0,0-1 0 0 0,0 0 0 0 0,-1 1 0 0 0,1-1 1 0 0,0 0-1 0 0,-1 1 0 0 0,0-1 0 0 0,1 0 0 0 0,-1 0 1 0 0,0 1-1 0 0,0-1 0 0 0,0 0 0 0 0,0 0 0 0 0,-1 0 0 0 0,1 0 1 0 0,0 0-1 0 0,-1-1 0 0 0,1 1 0 0 0,-1 0 0 0 0,0-1 1 0 0,0 1-1 0 0,0-1 0 0 0,0 1 0 0 0,0-1 0 0 0,0 0 0 0 0,0 0 1 0 0,0 0-1 0 0,0 0 0 0 0,0 0 0 0 0,0-1 0 0 0,-1 1 1 0 0,1-1-1 0 0,-1 1-16 0 0,-12 1-666 0 0,12-3-6081 0 0,4-6-121 0 0</inkml:trace>
  <inkml:trace contextRef="#ctx0" brushRef="#br0" timeOffset="22485.631">10881 4605 5164 0 0,'0'0'4726'0'0,"0"0"-3598"0"0,-2 6-363 0 0,-32 129 3526 0 0,57-112-4398 0 0,-3-18-4166 0 0,-12-5-812 0 0</inkml:trace>
  <inkml:trace contextRef="#ctx0" brushRef="#br0" timeOffset="23820.621">11075 4392 5701 0 0,'0'0'2930'0'0,"0"0"-1489"0"0,0 0-797 0 0,0 0-194 0 0,6 5-27 0 0,4 8-79 0 0,-1-1 1 0 0,0 1-1 0 0,-1 1 1 0 0,0-1-1 0 0,-1 1 0 0 0,0 1 1 0 0,-2-1-1 0 0,1 1 0 0 0,-2 0 1 0 0,0 0-1 0 0,-1 1 0 0 0,0-1 1 0 0,-1 1-1 0 0,-1 0 1 0 0,-1-1-1 0 0,0 12-344 0 0,-57 71 422 0 0,-10-62-7099 0 0,36-34-2675 0 0</inkml:trace>
  <inkml:trace contextRef="#ctx0" brushRef="#br0" timeOffset="24117.465">10165 4324 1656 0 0,'0'0'7760'0'0,"0"0"-5541"0"0,-2 6-1889 0 0,-26 89 2675 0 0,23-87-2946 0 0,0 0 0 0 0,0 0-1 0 0,1 0 1 0 0,1 1 0 0 0,0-1 0 0 0,0 1-1 0 0,0 0 1 0 0,1 0 0 0 0,0 0-1 0 0,1 0 1 0 0,0 0 0 0 0,0 1 0 0 0,1-1-1 0 0,1 0 1 0 0,-1 0 0 0 0,1 0 0 0 0,1 1-1 0 0,0-1 1 0 0,0-1 0 0 0,1 1 0 0 0,0 0-1 0 0,0 0 1 0 0,1-1 0 0 0,0 0 0 0 0,0 0-1 0 0,1 0 1 0 0,1 0 0 0 0,-1-1-1 0 0,1 0 1 0 0,3 3-59 0 0,49 28-5508 0 0,-22-25-4244 0 0</inkml:trace>
  <inkml:trace contextRef="#ctx0" brushRef="#br0" timeOffset="24539.296">11350 4390 5897 0 0,'0'0'4434'0'0,"0"0"-2703"0"0,0 0-823 0 0,0 0-148 0 0,0 0-408 0 0,0 0-75 0 0,-4 6 461 0 0,-5 12-375 0 0,1 1 0 0 0,1 0 1 0 0,1 1-1 0 0,1 0 1 0 0,0 0-1 0 0,1 0 0 0 0,1 0 1 0 0,1 1-1 0 0,1-1 0 0 0,2 20-363 0 0,53 64 854 0 0,5-56-5022 0 0,-50-44-447 0 0,2-5-4014 0 0</inkml:trace>
  <inkml:trace contextRef="#ctx0" brushRef="#br0" timeOffset="25352.58">11533 4548 444 0 0,'0'0'5517'0'0,"0"0"-3259"0"0,0 0-1369 0 0,0 0-221 0 0,0 0-52 0 0,0 0-165 0 0,0 0-78 0 0,0 0-182 0 0,6-3-297 0 0,-3 2 158 0 0,0 0 1 0 0,0 0-1 0 0,0 0 0 0 0,0 0 1 0 0,0 0-1 0 0,1 1 0 0 0,-1-1 0 0 0,0 1 1 0 0,0 0-1 0 0,1 0 0 0 0,-1 0 1 0 0,0 0-1 0 0,0 1 0 0 0,0 0 0 0 0,1-1 1 0 0,-1 1-1 0 0,0 0 0 0 0,0 0 1 0 0,0 0-1 0 0,0 1 0 0 0,0-1 1 0 0,0 1-1 0 0,-1 0 0 0 0,1 0 0 0 0,-1 0 1 0 0,1 0-1 0 0,-1 0 0 0 0,1 0 1 0 0,-1 1-1 0 0,0-1 0 0 0,0 1 1 0 0,0-1-1 0 0,-1 1 0 0 0,1 0 0 0 0,-1 0 1 0 0,1 0-1 0 0,-1 0 0 0 0,0 0 1 0 0,0 0-1 0 0,0 0 0 0 0,0 3-52 0 0,-2-1 135 0 0,0 0 0 0 0,0 0 1 0 0,0-1-1 0 0,-1 1 0 0 0,0-1 0 0 0,0 1 0 0 0,0-1 0 0 0,0 0 0 0 0,-1 0 0 0 0,0 0 0 0 0,1 0 0 0 0,-1 0 0 0 0,-1-1 1 0 0,1 1-1 0 0,-1-1 0 0 0,1 0 0 0 0,-1 0 0 0 0,0 0 0 0 0,0 0 0 0 0,0-1 0 0 0,0 0 0 0 0,-3 1-135 0 0,-33 28 409 0 0,107-14 1853 0 0,-56-17-2633 0 0,63-2 1025 0 0,-26-8-8261 0 0,-39 6 175 0 0</inkml:trace>
  <inkml:trace contextRef="#ctx0" brushRef="#br0" timeOffset="25618.459">11813 4672 12057 0 0,'0'0'2097'0'0,"0"0"-1579"0"0,0 0-442 0 0,0 0-13 0 0,0 0-29 0 0,0 0 15 0 0,0 0-25 0 0,4-2-89 0 0,-1 2 87 0 0,0 0 0 0 0,0 0 0 0 0,1 0 0 0 0,-1 1 1 0 0,0-1-1 0 0,0 1 0 0 0,1 0 0 0 0,-1-1 0 0 0,0 2 0 0 0,0-1 1 0 0,0 0-1 0 0,0 0 0 0 0,0 1 0 0 0,0 0 0 0 0,-1 0 1 0 0,1 0-1 0 0,-1 0 0 0 0,1 0 0 0 0,-1 0 0 0 0,1 0 0 0 0,-1 1 1 0 0,0-1-1 0 0,0 1 0 0 0,0 0 0 0 0,-1 0 0 0 0,1 0 0 0 0,-1-1 1 0 0,1 1-1 0 0,-1 1 0 0 0,0-1 0 0 0,0 0 0 0 0,-1 0 1 0 0,1 0-1 0 0,0 0 0 0 0,-1 1 0 0 0,0-1 0 0 0,0 0 0 0 0,0 1 1 0 0,0-1-1 0 0,0 0 0 0 0,-1 0 0 0 0,0 1 0 0 0,1-1 0 0 0,-1 0 1 0 0,0 0-1 0 0,-1 0 0 0 0,1 0 0 0 0,0 0 0 0 0,-1 0 1 0 0,0 0-1 0 0,1-1 0 0 0,-1 1 0 0 0,0 0 0 0 0,-1-1 0 0 0,1 0 1 0 0,0 1-1 0 0,-2 0-22 0 0,-31 9-216 0 0,22-13-3494 0 0,12-2-1540 0 0,5-5-1691 0 0</inkml:trace>
  <inkml:trace contextRef="#ctx0" brushRef="#br0" timeOffset="25852.804">11998 4700 11777 0 0,'0'0'859'0'0,"0"0"-500"0"0,-5 4 138 0 0,1-3-423 0 0,1 0 0 0 0,0 1 1 0 0,0-1-1 0 0,0 1 0 0 0,0-1 0 0 0,0 1 0 0 0,0 0 1 0 0,0 0-1 0 0,0 1 0 0 0,1-1 0 0 0,-1 0 0 0 0,1 1 1 0 0,0 0-1 0 0,-1 0 0 0 0,1-1 0 0 0,1 1 0 0 0,-1 0 1 0 0,0 0-1 0 0,1 1 0 0 0,-1-1 0 0 0,1 0 0 0 0,0 0 1 0 0,0 1-1 0 0,1-1 0 0 0,-1 1 0 0 0,0-1 1 0 0,1 1-1 0 0,0-1 0 0 0,0 1 0 0 0,0-1 0 0 0,1 1 1 0 0,-1-1-1 0 0,1 1 0 0 0,-1-1 0 0 0,1 0 0 0 0,0 1 1 0 0,1-1-1 0 0,-1 0 0 0 0,0 0 0 0 0,1 0 0 0 0,0 0 1 0 0,0 0-1 0 0,1 2-74 0 0,33 13-1573 0 0,-9-13-6003 0 0,-7-6 42 0 0</inkml:trace>
  <inkml:trace contextRef="#ctx0" brushRef="#br0" timeOffset="26009.038">12194 4568 11657 0 0,'0'0'2222'0'0,"0"0"-1733"0"0,6 7-186 0 0,0 1-131 0 0,0 1-1 0 0,0 0 0 0 0,-1 0 1 0 0,-1 1-1 0 0,1 0 0 0 0,-1-1 1 0 0,-1 1-1 0 0,0 1 0 0 0,0-1 1 0 0,-1 0-1 0 0,0 1 1 0 0,-1-1-1 0 0,0 1 0 0 0,-1 4-171 0 0,0-6-22 0 0,-1 1-1 0 0,0-1 0 0 0,-1 0 1 0 0,0 0-1 0 0,0 0 0 0 0,-1 0 1 0 0,0 0-1 0 0,-1-1 0 0 0,1 0 1 0 0,-2 1-1 0 0,1-1 0 0 0,-1 0 1 0 0,0-1-1 0 0,-1 1 0 0 0,0-1 1 0 0,-5 4 22 0 0,-45 33-5154 0 0,33-32-3336 0 0</inkml:trace>
  <inkml:trace contextRef="#ctx0" brushRef="#br0" timeOffset="26305.952">12162 5048 5565 0 0,'0'0'6309'0'0,"-6"1"-4670"0"0,-141 10 1746 0 0,-87-23-2491 0 0,152 6-424 0 0,-647-84-150 0 0,622 86-3201 0 0,104 6 159 0 0,3-1-3028 0 0</inkml:trace>
  <inkml:trace contextRef="#ctx0" brushRef="#br0" timeOffset="27416.593">9692 5213 8425 0 0,'0'0'1614'0'0,"0"0"-1925"0"0,0 0-125 0 0,5-1 48 0 0,66 12 246 0 0,-62-8 454 0 0,0-1 0 0 0,-1 2 0 0 0,1-1 1 0 0,0 1-1 0 0,-1 1 0 0 0,0-1 0 0 0,0 2 0 0 0,0-1 0 0 0,-1 1 0 0 0,1 0 0 0 0,-2 0 0 0 0,1 1 0 0 0,0 0 1 0 0,-1 0-1 0 0,-1 1 0 0 0,1-1 0 0 0,-1 1 0 0 0,-1 0 0 0 0,2 3-312 0 0,-6-7-4 0 0,0-1 0 0 0,0 0 0 0 0,0 1 0 0 0,-1-1-1 0 0,1 0 1 0 0,-1 0 0 0 0,0 1 0 0 0,0-1 0 0 0,0 0 0 0 0,0 0 0 0 0,-1 0 0 0 0,1 0 0 0 0,-1 0-1 0 0,0 0 1 0 0,0-1 0 0 0,0 1 0 0 0,0-1 0 0 0,0 1 0 0 0,0-1 0 0 0,-1 0 0 0 0,1 1 0 0 0,-1-1-1 0 0,0-1 1 0 0,1 1 0 0 0,-1 0 0 0 0,0-1 0 0 0,0 1 0 0 0,0-1 0 0 0,0 0 0 0 0,-1 0 0 0 0,1 0-1 0 0,0 0 1 0 0,0-1 0 0 0,0 1 0 0 0,-1-1 0 0 0,1 0 0 0 0,0 0 0 0 0,-1 0 0 0 0,1 0 0 0 0,0-1-1 0 0,-1 1 1 0 0,0-1 4 0 0,-3-2-2954 0 0,4-5-3034 0 0</inkml:trace>
  <inkml:trace contextRef="#ctx0" brushRef="#br0" timeOffset="27666.568">9959 5250 4608 0 0,'0'0'7320'0'0,"-3"6"-6221"0"0,0-3-1015 0 0,-1 1 0 0 0,2 0 1 0 0,-1 0-1 0 0,0 0 0 0 0,1 0 1 0 0,0 0-1 0 0,0 0 0 0 0,0 1 1 0 0,0-1-1 0 0,1 1 0 0 0,0-1 1 0 0,-1 1-1 0 0,2 0 1 0 0,-1-1-1 0 0,1 1 0 0 0,-1 0 1 0 0,1 0-1 0 0,1-1 0 0 0,-1 1 1 0 0,1 0-1 0 0,-1 0 0 0 0,1-1 1 0 0,1 1-1 0 0,-1-1 0 0 0,1 1 1 0 0,0-1-1 0 0,0 0 1 0 0,0 1-1 0 0,0-1 0 0 0,1 0 1 0 0,-1 0-1 0 0,1 0 0 0 0,0-1 1 0 0,1 1-1 0 0,-1-1 0 0 0,0 0 1 0 0,1 0-1 0 0,0 0 0 0 0,0 0 1 0 0,0 0-1 0 0,0-1 1 0 0,2 1-85 0 0,-5-2-79 0 0,32 8-777 0 0,-9-11-4171 0 0,-10-5-1621 0 0</inkml:trace>
  <inkml:trace contextRef="#ctx0" brushRef="#br0" timeOffset="28010.291">10168 5081 8625 0 0,'0'0'3864'0'0,"0"0"-3118"0"0,0 0-686 0 0,0 0 368 0 0,0 0 102 0 0,-5 7-64 0 0,-1 2-335 0 0,3-7-94 0 0,0-1 0 0 0,1 1-1 0 0,-1 0 1 0 0,0 0 0 0 0,1 0-1 0 0,0 0 1 0 0,-1 0 0 0 0,1 0 0 0 0,0 1-1 0 0,0-1 1 0 0,0 1 0 0 0,0 0-1 0 0,1-1 1 0 0,-1 1 0 0 0,1 0 0 0 0,0 0-1 0 0,0 0 1 0 0,0 0 0 0 0,0 0 0 0 0,0 0-1 0 0,1 0 1 0 0,-1 1 0 0 0,1-1-1 0 0,0 0 1 0 0,0 0 0 0 0,0 0 0 0 0,0 1-1 0 0,0-1 1 0 0,1 0 0 0 0,0 0-1 0 0,-1 0 1 0 0,1 0 0 0 0,0 0 0 0 0,1 0-1 0 0,-1 0 1 0 0,0 0 0 0 0,1 0 0 0 0,0-1-1 0 0,-1 1 1 0 0,1-1 0 0 0,0 1-1 0 0,1-1 1 0 0,-1 1 0 0 0,0-1 0 0 0,1 0-1 0 0,-1 0 1 0 0,1 0 0 0 0,-1-1-1 0 0,1 1 1 0 0,0 0-37 0 0,0-1-10 0 0,0 0-1 0 0,0 0 1 0 0,0 0-1 0 0,0 0 0 0 0,0-1 1 0 0,1 1-1 0 0,-1-1 1 0 0,0 1-1 0 0,0-1 1 0 0,0 0-1 0 0,1-1 1 0 0,-1 1-1 0 0,0 0 1 0 0,0-1-1 0 0,0 0 1 0 0,0 0-1 0 0,1 0 0 0 0,-1 0 1 0 0,0 0-1 0 0,-1 0 1 0 0,1-1-1 0 0,0 0 1 0 0,0 1-1 0 0,-1-1 1 0 0,1 0-1 0 0,-1 0 1 0 0,1-1-1 0 0,-1 1 1 0 0,0 0-1 0 0,0-1 0 0 0,0 1 1 0 0,0-1-1 0 0,-1 0 1 0 0,1 0-1 0 0,-1 0 1 0 0,1 1-1 0 0,-1-1 1 0 0,0-1-1 0 0,0 1 1 0 0,0 0-1 0 0,-1 0 0 0 0,1 0 1 0 0,-1 0-1 0 0,1-1 1 0 0,-1 1-1 0 0,0 0 1 0 0,-1-3 10 0 0,-5 56 887 0 0,10 97-409 0 0,3-140-4669 0 0,6-6-7718 0 0</inkml:trace>
  <inkml:trace contextRef="#ctx0" brushRef="#br0" timeOffset="30969.47">8236 4131 3100 0 0,'0'0'2144'0'0,"0"0"-351"0"0,0 0-1120 0 0,0 0-359 0 0,4 11 149 0 0,160 460 5207 0 0,-82-230-3741 0 0,-92-266-2268 0 0,4 4-8658 0 0,5 11 2247 0 0</inkml:trace>
  <inkml:trace contextRef="#ctx0" brushRef="#br0" timeOffset="31391.295">9170 4209 1428 0 0,'0'0'347'0'0,"0"0"1190"0"0,-4-6-383 0 0,-5-16 774 0 0,19 36 1906 0 0,137 288 1941 0 0,-118-249-4828 0 0,4 11-3026 0 0,-32-62-1074 0 0,-1-4-3889 0 0</inkml:trace>
  <inkml:trace contextRef="#ctx0" brushRef="#br1" timeOffset="36529.415">9141 4814 980 0 0,'0'0'261'0'0,"0"0"309"0"0,0 0 1616 0 0,0 0-518 0 0,5-1-680 0 0,118-27 6760 0 0,-113 23-7690 0 0,1 0-1 0 0,-1 0 1 0 0,-1-1-1 0 0,1-1 0 0 0,-1 0 1 0 0,0 0-1 0 0,-1-1 0 0 0,0 0 1 0 0,0 0-1 0 0,0-1 1 0 0,-1 0-1 0 0,-1 0 0 0 0,1 0 1 0 0,-2-1-1 0 0,1 0 0 0 0,-1-2-57 0 0,2-1-23 0 0,-2-1-1 0 0,0 1 0 0 0,0-1 0 0 0,-2 0 1 0 0,1 0-1 0 0,-2-1 0 0 0,0 1 0 0 0,-1-1 1 0 0,0 1-1 0 0,-1-1 0 0 0,-1 1 0 0 0,0-1 1 0 0,-1 1-1 0 0,0 0 0 0 0,-1-1 0 0 0,-1 1 1 0 0,0 0-1 0 0,-1 1 0 0 0,-1-1 0 0 0,0 1 1 0 0,-1 0-1 0 0,0 1 0 0 0,-1-1 0 0 0,0 1 1 0 0,-1 1-1 0 0,0 0 0 0 0,-1 0 0 0 0,0 1 1 0 0,-1 0-1 0 0,0 1 0 0 0,0 0 0 0 0,-12-6 24 0 0,12 7-20 0 0,-2 0-1 0 0,1 1 0 0 0,-1 1 1 0 0,0 0-1 0 0,-1 0 0 0 0,1 2 1 0 0,-1 0-1 0 0,0 0 0 0 0,0 1 0 0 0,0 1 1 0 0,0 0-1 0 0,-1 1 0 0 0,1 1 1 0 0,0 0-1 0 0,-1 1 0 0 0,1 0 1 0 0,0 1-1 0 0,0 1 0 0 0,0 0 1 0 0,0 1-1 0 0,0 1 0 0 0,1 0 0 0 0,0 0 1 0 0,0 2-1 0 0,0 0 0 0 0,1 0 1 0 0,0 1-1 0 0,0 0 0 0 0,1 1 1 0 0,0 1-1 0 0,-4 4 21 0 0,2 0 62 0 0,0 1 0 0 0,1 0 0 0 0,0 1 0 0 0,2 0 0 0 0,0 1 0 0 0,1 0 0 0 0,0 1 0 0 0,2 0 0 0 0,0 0 0 0 0,1 1 0 0 0,-4 17-62 0 0,8-26 113 0 0,1-1-1 0 0,0 0 1 0 0,0 1-1 0 0,0-1 1 0 0,2 0 0 0 0,-1 1-1 0 0,1-1 1 0 0,0 0-1 0 0,1 1 1 0 0,0-1-1 0 0,1 0 1 0 0,0 0 0 0 0,0 0-1 0 0,1-1 1 0 0,0 1-1 0 0,0-1 1 0 0,1 0-1 0 0,0 0 1 0 0,0 0-1 0 0,1-1 1 0 0,0 0 0 0 0,1 0-1 0 0,-1 0 1 0 0,1-1-1 0 0,5 3-112 0 0,13 6 302 0 0,0-1 0 0 0,1 0 0 0 0,1-2-1 0 0,0-2 1 0 0,1 0 0 0 0,0-1 0 0 0,1-2-1 0 0,-1-1 1 0 0,1-2 0 0 0,22 1-302 0 0,-49-4-388 0 0,6-1-1047 0 0,-9-5-8829 0 0,-1-1 1919 0 0</inkml:trace>
  <inkml:trace contextRef="#ctx0" brushRef="#br1" timeOffset="37498.1">12005 4918 1292 0 0,'0'0'311'0'0,"0"0"676"0"0,0 0 96 0 0,5 3-360 0 0,0-1-467 0 0,0 1-1 0 0,0-1 1 0 0,0 0 0 0 0,0 0 0 0 0,0 0 0 0 0,0 0 0 0 0,1-1 0 0 0,-1 0 0 0 0,1 0-1 0 0,-1-1 1 0 0,0 0 0 0 0,1 0 0 0 0,-1 0 0 0 0,1 0 0 0 0,-1-1 0 0 0,1 0 0 0 0,-1 0-1 0 0,0 0 1 0 0,1-1 0 0 0,-1 0 0 0 0,0 0 0 0 0,0 0 0 0 0,0 0 0 0 0,-1-1 0 0 0,1 0-1 0 0,0 0 1 0 0,-1 0 0 0 0,0-1 0 0 0,0 1 0 0 0,0-1 0 0 0,0 0 0 0 0,-1 0-1 0 0,1-1 1 0 0,-1 1 0 0 0,0-1-256 0 0,3-6 37 0 0,-1 0 0 0 0,0-1 0 0 0,-1 1 0 0 0,0-1 0 0 0,-1 0 0 0 0,0-1 0 0 0,-1 1 0 0 0,0 0 0 0 0,-1-1 0 0 0,-1 1 0 0 0,0-1 0 0 0,0 1-1 0 0,-1-1 1 0 0,-1 1 0 0 0,0-1 0 0 0,-1 1 0 0 0,0 0 0 0 0,-1 0 0 0 0,0 0 0 0 0,-1 1 0 0 0,0-1 0 0 0,-1 1 0 0 0,0 0 0 0 0,-1 1 0 0 0,0 0 0 0 0,-1 0 0 0 0,0 0 0 0 0,-9-8-37 0 0,11 11-27 0 0,-1-1 1 0 0,-1 1 0 0 0,1 1 0 0 0,-1-1 0 0 0,-1 2-1 0 0,1-1 1 0 0,-1 1 0 0 0,0 0 0 0 0,0 1 0 0 0,0 0 0 0 0,-1 0-1 0 0,1 1 1 0 0,-1 0 0 0 0,0 1 0 0 0,0 0 0 0 0,0 0-1 0 0,0 1 1 0 0,0 1 0 0 0,0 0 0 0 0,0 0 0 0 0,0 1-1 0 0,0 0 1 0 0,-6 2 26 0 0,3 3 71 0 0,0 1 0 0 0,0 1 0 0 0,1 0 0 0 0,0 1 0 0 0,0 0 0 0 0,1 0 0 0 0,0 2 1 0 0,1-1-1 0 0,0 1 0 0 0,1 1 0 0 0,0 0 0 0 0,1 0 0 0 0,0 1 0 0 0,1-1 0 0 0,0 2 0 0 0,1-1 0 0 0,1 1 0 0 0,0 0 0 0 0,1 0 0 0 0,0 0 0 0 0,1 1 0 0 0,1-1 0 0 0,1 1 0 0 0,-1 0 0 0 0,2 0 0 0 0,0-1 0 0 0,1 1 0 0 0,3 12-71 0 0,-4-23 108 0 0,1 1 0 0 0,0 0 0 0 0,1-1 0 0 0,-1 1 0 0 0,1-1 0 0 0,0 0 0 0 0,0 0-1 0 0,0 1 1 0 0,0-1 0 0 0,1 0 0 0 0,0-1 0 0 0,0 1 0 0 0,0 0 0 0 0,0-1 0 0 0,0 0 0 0 0,1 0 0 0 0,0 0 0 0 0,-1 0 0 0 0,1 0-1 0 0,0-1 1 0 0,0 0 0 0 0,1 1 0 0 0,-1-2 0 0 0,0 1 0 0 0,1 0 0 0 0,-1-1 0 0 0,1 0 0 0 0,-1 0 0 0 0,2 0-108 0 0,71 10 427 0 0,-5-9-3582 0 0,-60-2 1920 0 0,-3-1-3694 0 0,-1-2-3137 0 0</inkml:trace>
  <inkml:trace contextRef="#ctx0" brushRef="#br1" timeOffset="38373.221">10404 5375 496 0 0,'0'0'496'0'0,"0"0"-178"0"0,0 0 310 0 0,0 0 832 0 0,0 0-462 0 0,6 0-350 0 0,-1-1-500 0 0,0 0-1 0 0,1-1 0 0 0,-1 1 0 0 0,0-1 1 0 0,0 0-1 0 0,-1-1 0 0 0,1 1 0 0 0,0-1 1 0 0,-1 0-1 0 0,0 0 0 0 0,1 0 0 0 0,-1 0 1 0 0,0-1-1 0 0,-1 0 0 0 0,1 0 0 0 0,-1 0 1 0 0,1 0-1 0 0,-1 0 0 0 0,-1-1 0 0 0,1 1 1 0 0,0-2-148 0 0,0-1 19 0 0,0 0-1 0 0,0 0 1 0 0,-1 0 0 0 0,0-1 0 0 0,0 1 0 0 0,-1-1 0 0 0,0 1-1 0 0,-1-1 1 0 0,1 1 0 0 0,-1-1 0 0 0,-1 1 0 0 0,1-1 0 0 0,-1 1 0 0 0,-1-1-1 0 0,1 1 1 0 0,-1-1 0 0 0,-1 1 0 0 0,1 0 0 0 0,-1 0 0 0 0,0 0-1 0 0,-1 0 1 0 0,0 1 0 0 0,0-1 0 0 0,0 1 0 0 0,-1 0 0 0 0,0 0-1 0 0,0 1 1 0 0,0 0 0 0 0,-1-1 0 0 0,1 2 0 0 0,-1-1 0 0 0,-1 1-1 0 0,-4-3-18 0 0,-2-3 33 0 0,-1 1 0 0 0,-1 0 0 0 0,0 1 0 0 0,0 0-1 0 0,0 2 1 0 0,-1 0 0 0 0,0 0 0 0 0,0 2-1 0 0,0 0 1 0 0,-1 0 0 0 0,1 2 0 0 0,-1 0 0 0 0,0 1-1 0 0,0 1 1 0 0,-3 0-33 0 0,11 2 32 0 0,0 0 0 0 0,0 1 0 0 0,0 0 0 0 0,1 0 0 0 0,-1 1 0 0 0,1 0 0 0 0,0 1 0 0 0,0 0-1 0 0,0 0 1 0 0,1 1 0 0 0,0-1 0 0 0,0 2 0 0 0,0-1 0 0 0,1 1 0 0 0,0 0 0 0 0,0 0 0 0 0,1 1 0 0 0,0-1 0 0 0,0 1 0 0 0,1 0-1 0 0,0 1 1 0 0,-2 6-32 0 0,3-10 24 0 0,1 1-1 0 0,0 0 0 0 0,0-1 0 0 0,1 1 0 0 0,-1 0 1 0 0,1 0-1 0 0,1 0 0 0 0,-1 1 0 0 0,1-1 1 0 0,0 0-1 0 0,0 0 0 0 0,1 0 0 0 0,0 0 0 0 0,0 0 1 0 0,1 0-1 0 0,-1 0 0 0 0,1 0 0 0 0,0-1 0 0 0,1 1 1 0 0,-1-1-1 0 0,1 1 0 0 0,0-1 0 0 0,1 0 1 0 0,-1 0-1 0 0,1 0 0 0 0,0 0 0 0 0,0-1 0 0 0,1 0 1 0 0,-1 0-1 0 0,1 0 0 0 0,0 0 0 0 0,0-1 0 0 0,0 1 1 0 0,1-1-24 0 0,92 39-391 0 0,-28-26-4615 0 0,-39-14-339 0 0</inkml:trace>
  <inkml:trace contextRef="#ctx0" brushRef="#br1" timeOffset="39420.028">12932 5140 4592 0 0,'0'0'4624'0'0,"0"0"-2281"0"0,0 0-962 0 0,0 0-264 0 0,0 0-321 0 0,0 0-246 0 0,0 0-136 0 0,0 0-58 0 0,-6-1-45 0 0,-184-24-558 0 0,173 17-2077 0 0,11-2-4750 0 0,8 1 235 0 0</inkml:trace>
  <inkml:trace contextRef="#ctx0" brushRef="#br1" timeOffset="39576.261">12920 5040 4012 0 0,'0'0'5613'0'0,"0"0"-3165"0"0,0 0-1272 0 0,0 0-732 0 0,0 0-368 0 0,0 0 280 0 0,0 0 264 0 0,0 0-116 0 0,-52-10-312 0 0,28 6-184 0 0,-3 0-8 0 0,0 0-416 0 0,1 1-812 0 0,-1-1-920 0 0,9 1-2196 0 0,-10-4-1849 0 0</inkml:trace>
  <inkml:trace contextRef="#ctx0" brushRef="#br1" timeOffset="40935.545">13773 4650 1644 0 0,'0'0'5257'0'0,"0"0"-2782"0"0,0 0-1245 0 0,0 0-664 0 0,0 0-302 0 0,0 0 254 0 0,-1 6 329 0 0,2 236 4514 0 0,5-233-7679 0 0,3-9-4587 0 0,1-2-566 0 0</inkml:trace>
  <inkml:trace contextRef="#ctx0" brushRef="#br1" timeOffset="41169.91">14171 4882 5837 0 0,'0'0'5513'0'0,"0"0"-3914"0"0,0 0-1330 0 0,0 0 534 0 0,0 0 537 0 0,0 0-466 0 0,0 0-613 0 0,0 0-167 0 0,0 0 79 0 0,-8 0 10 0 0,5 0-261 0 0,-103-1 622 0 0,61-3-3459 0 0,41 3-1504 0 0,3-3-2939 0 0</inkml:trace>
  <inkml:trace contextRef="#ctx0" brushRef="#br1" timeOffset="42123.554">14544 4744 404 0 0,'0'0'5445'0'0,"0"0"-3809"0"0,0 0-1316 0 0,0 0 32 0 0,0 0 366 0 0,0 0 217 0 0,0 0-28 0 0,0 0-271 0 0,0 0-327 0 0,1-9 1283 0 0,1 8-1560 0 0,1 1-1 0 0,0-1 1 0 0,0 1 0 0 0,-1 0-1 0 0,1 0 1 0 0,0 1 0 0 0,0-1-1 0 0,-1 0 1 0 0,1 1 0 0 0,0 0-1 0 0,-1-1 1 0 0,1 1 0 0 0,0 0-1 0 0,-1 1 1 0 0,1-1 0 0 0,-1 0-1 0 0,0 1 1 0 0,1-1 0 0 0,-1 1-1 0 0,0 0 1 0 0,0-1 0 0 0,0 1-1 0 0,0 0 1 0 0,0 0 0 0 0,-1 1-1 0 0,1-1 1 0 0,-1 0 0 0 0,1 1-1 0 0,-1-1 1 0 0,0 1 0 0 0,0-1-1 0 0,0 1 1 0 0,0-1 0 0 0,0 1-1 0 0,0 0 1 0 0,-1-1 0 0 0,0 1-1 0 0,1 0 1 0 0,-1 0 0 0 0,0-1-1 0 0,0 1 1 0 0,0 0 0 0 0,-1 0-1 0 0,1-1 1 0 0,-1 1 0 0 0,1 0-1 0 0,-1-1 1 0 0,0 1 0 0 0,0 0-1 0 0,0-1 1 0 0,-1 1 0 0 0,1-1-1 0 0,0 0 1 0 0,-1 1 0 0 0,0-1-1 0 0,1 0 1 0 0,-1 0 0 0 0,0 0-1 0 0,0 0 1 0 0,0 0 0 0 0,-1-1-1 0 0,-1 2-31 0 0,-59 73 705 0 0,110-70 1506 0 0,25-6-1104 0 0,-48 0-2769 0 0,-1 0-3580 0 0,-20 0-993 0 0</inkml:trace>
  <inkml:trace contextRef="#ctx0" brushRef="#br1" timeOffset="42811.008">14882 4943 6037 0 0,'0'0'4900'0'0,"0"0"-3476"0"0,0 0-1229 0 0,0 0 217 0 0,0 0 183 0 0,0 0-45 0 0,0 0-123 0 0,0 0-177 0 0,31 6 362 0 0,-25-6-624 0 0,0-1-1 0 0,1 1 1 0 0,-1-1-1 0 0,0 0 1 0 0,1-1-1 0 0,-1 1 1 0 0,0-1-1 0 0,0-1 1 0 0,0 1 0 0 0,0-1-1 0 0,-1 0 1 0 0,1 0-1 0 0,-1-1 1 0 0,1 1-1 0 0,-1-1 1 0 0,0-1-1 0 0,-1 1 1 0 0,1-1 0 0 0,-1 1-1 0 0,0-1 1 0 0,0 0-1 0 0,0-1 1 0 0,-1 1-1 0 0,0-1 1 0 0,0 1-1 0 0,0-1 1 0 0,-1 0-1 0 0,0 0 1 0 0,0 0 0 0 0,0-1-1 0 0,-1 1 1 0 0,0 0-1 0 0,0-1 1 0 0,0 1-1 0 0,-1 0 1 0 0,0-1-1 0 0,0 1 1 0 0,-1-1-1 0 0,0 1 1 0 0,-1-2 12 0 0,3 5-10 0 0,-2 1 1 0 0,1-1-1 0 0,0 1 0 0 0,0-1 1 0 0,-1 1-1 0 0,1-1 1 0 0,-1 1-1 0 0,0-1 0 0 0,0 1 1 0 0,0 0-1 0 0,0 0 0 0 0,0-1 1 0 0,0 1-1 0 0,-1 0 1 0 0,1 0-1 0 0,-1 0 0 0 0,1 0 1 0 0,-1 0-1 0 0,0 1 0 0 0,0-1 1 0 0,0 0-1 0 0,0 1 0 0 0,0-1 1 0 0,0 1-1 0 0,0 0 1 0 0,-1 0-1 0 0,1 0 0 0 0,0 0 1 0 0,-1 0-1 0 0,1 0 0 0 0,0 1 1 0 0,-1-1-1 0 0,1 1 0 0 0,-1-1 1 0 0,1 1-1 0 0,-1 0 1 0 0,1 0-1 0 0,-1 0 0 0 0,1 1 1 0 0,-1-1-1 0 0,1 0 0 0 0,-1 1 1 0 0,1 0-1 0 0,-1-1 0 0 0,1 1 1 0 0,0 0-1 0 0,-1 0 1 0 0,1 1-1 0 0,0-1 0 0 0,0 0 1 0 0,0 1-1 0 0,0-1 0 0 0,0 1 1 0 0,0 0-1 0 0,0 0 1 0 0,1-1-1 0 0,-1 1 0 0 0,1 0 1 0 0,-1 1-1 0 0,1-1 10 0 0,-6 11 142 0 0,2 0 1 0 0,0 0-1 0 0,0 1 1 0 0,1-1-1 0 0,1 1 0 0 0,0 0 1 0 0,1 0-1 0 0,1 0 0 0 0,0 0 1 0 0,1 7-143 0 0,-1-17 81 0 0,1 1-1 0 0,0-1 1 0 0,1 0 0 0 0,-1 0 0 0 0,1 0 0 0 0,-1 1 0 0 0,1-1-1 0 0,0 0 1 0 0,1 0 0 0 0,-1 0 0 0 0,1 0 0 0 0,0-1-1 0 0,0 1 1 0 0,0 0 0 0 0,0-1 0 0 0,1 1 0 0 0,-1-1-1 0 0,1 0 1 0 0,0 0 0 0 0,0 0 0 0 0,0 0 0 0 0,0 0 0 0 0,1-1-1 0 0,-1 1 1 0 0,1-1 0 0 0,-1 0 0 0 0,1 0 0 0 0,0 0-1 0 0,0-1 1 0 0,0 1 0 0 0,0-1 0 0 0,0 0 0 0 0,0 0-1 0 0,0 0 1 0 0,1-1 0 0 0,0 1-81 0 0,57-38-116 0 0,-15 2-869 0 0,-43 37 1006 0 0,0-1 1 0 0,0 1-1 0 0,0 0 0 0 0,0 0 0 0 0,0 1 0 0 0,0-1 0 0 0,-1 1 0 0 0,0 0 0 0 0,1-1 0 0 0,-1 1 1 0 0,0 1-1 0 0,0-1 0 0 0,0 0 0 0 0,-1 1 0 0 0,1 0 0 0 0,-1 0 0 0 0,0-1 0 0 0,0 1 1 0 0,0 0-1 0 0,-1 1 0 0 0,1-1 0 0 0,-1 0 0 0 0,0 0 0 0 0,0 1 0 0 0,0-1 0 0 0,-1 0 1 0 0,0 1-1 0 0,0 2-21 0 0,44-59 105 0 0,-42 51-140 0 0,1 0 0 0 0,-1 1-1 0 0,1-1 1 0 0,0 0 0 0 0,-1 1 0 0 0,1-1 0 0 0,0 1-1 0 0,0 0 1 0 0,-1 0 0 0 0,1 0 0 0 0,0 0 0 0 0,-1 1 0 0 0,1-1-1 0 0,0 1 1 0 0,-1-1 0 0 0,1 1 0 0 0,0 0 0 0 0,-1 0-1 0 0,1 0 1 0 0,-1 0 0 0 0,0 1 0 0 0,1-1 0 0 0,-1 1-1 0 0,0-1 1 0 0,0 1 0 0 0,0 0 0 0 0,0 0 0 0 0,0 0-1 0 0,0 0 1 0 0,0 0 0 0 0,-1 0 0 0 0,1 1 0 0 0,-1-1-1 0 0,0 0 1 0 0,1 1 0 0 0,-1-1 0 0 0,0 1 0 0 0,-1-1 0 0 0,1 1-1 0 0,0 0 1 0 0,-1-1 0 0 0,1 1 0 0 0,-1 0 0 0 0,0 0-1 0 0,0-1 1 0 0,0 1 0 0 0,0 0 0 0 0,0 0 0 0 0,-1-1-1 0 0,1 1 1 0 0,-1 0 35 0 0,1-3-613 0 0,-1 1-77 0 0,1 0-4162 0 0,0-1-1633 0 0</inkml:trace>
  <inkml:trace contextRef="#ctx0" brushRef="#br1" timeOffset="43670.321">15810 5329 184 0 0,'0'0'5297'0'0,"0"0"-1634"0"0,-8-1-2629 0 0,-346-57 4280 0 0,48 25-4562 0 0,-171-18 1976 0 0,-245 14-2728 0 0,662 41-520 0 0,75 3-4152 0 0,-7-5-97 0 0,8-2-4098 0 0</inkml:trace>
  <inkml:trace contextRef="#ctx0" brushRef="#br1" timeOffset="44231.541">14332 5556 1656 0 0,'0'0'6372'0'0,"0"0"-4062"0"0,0 0-1557 0 0,0 0 62 0 0,0 0 194 0 0,0 0-176 0 0,0 0-224 0 0,0 0-123 0 0,0 0-184 0 0,27-14-470 0 0,-20 14 245 0 0,-1 0 1 0 0,0 0-1 0 0,0 0 0 0 0,1 1 0 0 0,-1 0 0 0 0,0 0 0 0 0,0 1 0 0 0,0 0 0 0 0,0 0 0 0 0,0 0 0 0 0,0 1 0 0 0,0-1 0 0 0,-1 1 0 0 0,0 1 0 0 0,1-1 0 0 0,-1 1 0 0 0,0 0 1 0 0,-1 0-1 0 0,1 1 0 0 0,-1-1 0 0 0,0 1 0 0 0,0 0 0 0 0,0 0 0 0 0,-1 0 0 0 0,1 1 0 0 0,-1-1 0 0 0,-1 1 0 0 0,1 0 0 0 0,-1 0 0 0 0,0 0 0 0 0,0 0 0 0 0,-1 0 1 0 0,1 0-1 0 0,-1 1-77 0 0,-3-2-40 0 0,-1-1 0 0 0,1 0 0 0 0,-1-1 0 0 0,1 1 0 0 0,-1 0 0 0 0,0-1 0 0 0,0 0 0 0 0,-1 1 1 0 0,1-1-1 0 0,-1-1 0 0 0,0 1 0 0 0,1 0 0 0 0,-1-1 0 0 0,0 0 0 0 0,-1 0 0 0 0,1 0 0 0 0,0 0 1 0 0,0-1-1 0 0,-1 0 0 0 0,1 0 0 0 0,-1 0 0 0 0,1 0 0 0 0,-1-1 0 0 0,0 1 0 0 0,1-1 0 0 0,-1 0 1 0 0,1-1-1 0 0,-1 1 0 0 0,-3-1 40 0 0,2-5-2162 0 0,4-1-2693 0 0,2-6-3377 0 0</inkml:trace>
  <inkml:trace contextRef="#ctx0" brushRef="#br1" timeOffset="44465.895">14612 5534 6157 0 0,'0'0'4911'0'0,"0"0"-3359"0"0,-2 6-967 0 0,-42 130 2650 0 0,101-105-2627 0 0,-9-29-3822 0 0,-42-2 2114 0 0,10-1-3677 0 0,3-3-2080 0 0</inkml:trace>
  <inkml:trace contextRef="#ctx0" brushRef="#br1" timeOffset="44934.619">14883 5393 11641 0 0,'0'0'2218'0'0,"0"0"-1353"0"0,0 0-538 0 0,0 0 118 0 0,0 0 34 0 0,0 0-75 0 0,0 0-5 0 0,0 0-187 0 0,1-4-256 0 0,0 2 44 0 0,-1 1 0 0 0,1 0 0 0 0,0 0 0 0 0,0-1 0 0 0,0 1 0 0 0,1 0 0 0 0,-1 0 0 0 0,0 0 1 0 0,0 0-1 0 0,0 0 0 0 0,1 0 0 0 0,-1 1 0 0 0,1-1 0 0 0,-1 0 0 0 0,1 1 0 0 0,-1-1 0 0 0,1 1 0 0 0,-1-1 0 0 0,1 1 0 0 0,-1 0 0 0 0,1-1 0 0 0,-1 1 0 0 0,1 0 0 0 0,-1 0 0 0 0,1 0 0 0 0,0 1 0 0 0,-1-1 0 0 0,1 0 0 0 0,-1 0 0 0 0,1 1 0 0 0,-1-1 0 0 0,1 1 0 0 0,-1 0 0 0 0,1-1 0 0 0,-1 1 0 0 0,0 0 0 0 0,1 0 0 0 0,-1 0 0 0 0,0 0 0 0 0,0 0 1 0 0,1 0-1 0 0,-1 0 0 0 0,0 0 0 0 0,-3-1 15 0 0,0 0 0 0 0,0 1 0 0 0,0-1 0 0 0,0 0 0 0 0,1 1 0 0 0,-1-1 0 0 0,0 1 0 0 0,0 0 0 0 0,0 0 0 0 0,1-1 0 0 0,-1 1 0 0 0,1 0 0 0 0,-1 1 0 0 0,0-1 0 0 0,1 0 0 0 0,0 0 0 0 0,-1 1 0 0 0,1-1 0 0 0,0 0 0 0 0,-1 1 0 0 0,1-1 0 0 0,0 1 0 0 0,0 0 0 0 0,0-1 0 0 0,1 1 0 0 0,-1 0 0 0 0,0 0 0 0 0,1 0 0 0 0,-1-1 0 0 0,1 1 0 0 0,-1 0 0 0 0,1 0 0 0 0,0 0 0 0 0,0 0 0 0 0,0 0 0 0 0,0 0 0 0 0,0 0 0 0 0,0-1 0 0 0,1 1 0 0 0,-1 0 0 0 0,1 0 0 0 0,-1 0 0 0 0,1 0 0 0 0,-1 0 0 0 0,1-1 1 0 0,0 1-1 0 0,0 0 0 0 0,0-1 0 0 0,0 1 0 0 0,0-1 0 0 0,1 1 0 0 0,-1-1 0 0 0,0 1 0 0 0,1-1 0 0 0,-1 0 0 0 0,1 0 0 0 0,-1 0 0 0 0,1 0 0 0 0,-1 0 0 0 0,1 0 0 0 0,0 0 0 0 0,0 0 0 0 0,-1 0 0 0 0,1-1 0 0 0,0 1 0 0 0,0-1-15 0 0,11 20-729 0 0,-12-20 750 0 0,1 1-1 0 0,0-1 0 0 0,0 1 0 0 0,-1-1 1 0 0,1 1-1 0 0,0-1 0 0 0,-1 1 1 0 0,1 0-1 0 0,-1 0 0 0 0,1 0 0 0 0,-1 0 1 0 0,1 0-1 0 0,-1 1 0 0 0,0-1 1 0 0,1 0-1 0 0,-1 0 0 0 0,0 1 1 0 0,0-1-1 0 0,0 1 0 0 0,0-1 0 0 0,0 1 1 0 0,0 0-1 0 0,-1-1 0 0 0,1 1 1 0 0,0 0-1 0 0,-1-1 0 0 0,0 1 0 0 0,1 0 1 0 0,-1 0-1 0 0,0-1 0 0 0,0 1 1 0 0,0 0-1 0 0,0 0 0 0 0,0 0 1 0 0,0-1-1 0 0,0 1 0 0 0,-1 0 0 0 0,1 0 1 0 0,-1-1-1 0 0,1 1 0 0 0,-1 0 1 0 0,0-1-1 0 0,1 1 0 0 0,-1 0 0 0 0,0-1 1 0 0,0 1-1 0 0,0-1 0 0 0,0 0 1 0 0,-1 1-1 0 0,1-1 0 0 0,0 0 1 0 0,-1 1-1 0 0,1-1 0 0 0,0 0 0 0 0,-1 0 1 0 0,1 0-1 0 0,-1-1 0 0 0,0 1 1 0 0,1 0-1 0 0,-1 0 0 0 0,0-1 0 0 0,1 1 1 0 0,-1-1-1 0 0,-1 1-20 0 0,-77 2-246 0 0,29-15-7914 0 0,34 1-1643 0 0</inkml:trace>
  <inkml:trace contextRef="#ctx0" brushRef="#br1" timeOffset="51472.27">15521 4923 340 0 0,'0'0'5792'0'0,"0"0"-1405"0"0,0 0-2919 0 0,0 0-930 0 0,0 0 64 0 0,0 0 291 0 0,0 0 0 0 0,0 0-254 0 0,6-16-268 0 0,0 17-358 0 0,1 0 1 0 0,0 0-1 0 0,-1 1 1 0 0,0 0-1 0 0,1 0 1 0 0,-1 1-1 0 0,0 0 1 0 0,0 0-1 0 0,0 0 1 0 0,-1 1-1 0 0,1 0 0 0 0,-1 0 1 0 0,0 0-1 0 0,0 0 1 0 0,0 1-1 0 0,-1 0 1 0 0,0 0-1 0 0,1 0 1 0 0,-2 1-1 0 0,1 0 1 0 0,-1-1-1 0 0,0 1 1 0 0,0 0-1 0 0,0 0 1 0 0,-1 1-1 0 0,0-1 1 0 0,0 1-1 0 0,-1-1 0 0 0,1 5-13 0 0,-3-8 30 0 0,0 1 0 0 0,0-1-1 0 0,-1 1 1 0 0,1-1-1 0 0,-1 1 1 0 0,0-1 0 0 0,0 0-1 0 0,0 0 1 0 0,0 0-1 0 0,-1 0 1 0 0,1 0 0 0 0,-1 0-1 0 0,0-1 1 0 0,1 0-1 0 0,-1 1 1 0 0,0-1 0 0 0,-1 0-1 0 0,1 0 1 0 0,0 0-1 0 0,0-1 1 0 0,-1 1 0 0 0,1-1-1 0 0,-1 0 1 0 0,0 0-1 0 0,1 0 1 0 0,-1 0-30 0 0,-36 6-3604 0 0,38-8-1269 0 0,2-5-3025 0 0</inkml:trace>
  <inkml:trace contextRef="#ctx0" brushRef="#br1" timeOffset="51722.257">15714 4967 9313 0 0,'0'0'3068'0'0,"0"0"-3068"0"0,0 0 0 0 0,0 0 472 0 0,0 0 292 0 0,-42 41-76 0 0,32-28-220 0 0,1 3-192 0 0,5-2-148 0 0,1 0-4 0 0,3 1 28 0 0,12-1 112 0 0,2 0 100 0 0,5-2-364 0 0,1-1-776 0 0,4-1-600 0 0,-5-4-2936 0 0,10-6-5137 0 0</inkml:trace>
  <inkml:trace contextRef="#ctx0" brushRef="#br0" timeOffset="58706.708">4613 5921 1800 0 0,'0'0'1586'0'0,"0"0"1024"0"0,0 0-1366 0 0,0 0-538 0 0,0 0 29 0 0,0 0 216 0 0,0 0 18 0 0,0 0-227 0 0,-9-5 1288 0 0,325 42 150 0 0,9-16-873 0 0,-325-23-1297 0 0,0-1 0 0 0,-1 0 0 0 0,1 1-1 0 0,0-1 1 0 0,-1 1 0 0 0,1-1 0 0 0,-1 1 0 0 0,0 0 0 0 0,0-1-1 0 0,0 1 1 0 0,0 0 0 0 0,0-1 0 0 0,-1 1 0 0 0,1 0 0 0 0,-1 0-1 0 0,1 0 1 0 0,-1 0 0 0 0,0 0 0 0 0,0 1 0 0 0,0-1-1 0 0,0 0 1 0 0,0 1 0 0 0,0-1 0 0 0,0 1 0 0 0,0 0 0 0 0,-1 0-1 0 0,1 0 1 0 0,0 0 0 0 0,-1 0 0 0 0,1 0 0 0 0,-1 1-1 0 0,-1-1-9 0 0,0-2 84 0 0,-13-9-390 0 0,28 18-391 0 0,21 13 867 0 0,97 21 730 0 0,-168-8-1411 0 0,-23 19 669 0 0,37-27-3685 0 0,18-15-2601 0 0</inkml:trace>
  <inkml:trace contextRef="#ctx0" brushRef="#br1" timeOffset="106203.424">735 2532 2692 0 0,'-45'-26'0'0'0,"7"4"-440"0"0</inkml:trace>
  <inkml:trace contextRef="#ctx0" brushRef="#br1" timeOffset="106469.031">438 2343 4472 0 0,'0'0'2457'0'0,"0"0"-323"0"0,0 0-375 0 0,0 0-591 0 0,0 0-27 0 0,2 7-294 0 0,23 51 32 0 0,-20-51-872 0 0,-1 1 0 0 0,0-1 1 0 0,0 1-1 0 0,0-1 0 0 0,-1 1 0 0 0,-1 0 0 0 0,1 0 0 0 0,-1 0 0 0 0,0 1 0 0 0,-1-1 0 0 0,0 1 0 0 0,0-1 0 0 0,-1 0 1 0 0,0 1-1 0 0,-1-1 0 0 0,0 2-7 0 0,-3-6 9 0 0,-1 0 0 0 0,0-1 0 0 0,0 1 0 0 0,0-1 1 0 0,-1 0-1 0 0,1 0 0 0 0,-1-1 0 0 0,0 0 0 0 0,1 0 1 0 0,-1 0-1 0 0,0 0 0 0 0,0-1 0 0 0,0 0 0 0 0,0-1 1 0 0,-1 1-1 0 0,1-1 0 0 0,0 0 0 0 0,0-1 0 0 0,0 1 1 0 0,0-1-1 0 0,0 0 0 0 0,0-1 0 0 0,0 1 0 0 0,-2-2-9 0 0,-175-65 7 0 0,198 117 1335 0 0,23 85-424 0 0,-38-130-904 0 0,0 0 0 0 0,0 0 0 0 0,0 0 0 0 0,-1 0 0 0 0,0 0 0 0 0,0 0 1 0 0,0-1-1 0 0,0 1 0 0 0,0 0 0 0 0,-1-1 0 0 0,1 1 0 0 0,-1-1 0 0 0,0 1 0 0 0,0-1 0 0 0,0 0 0 0 0,-1 0 0 0 0,1 0 1 0 0,-1 0-1 0 0,0 0 0 0 0,0 0 0 0 0,0-1 0 0 0,0 1 0 0 0,0-1 0 0 0,0 0 0 0 0,-1 0 0 0 0,1 0 0 0 0,-1-1 0 0 0,0 1 1 0 0,1-1-1 0 0,-1 0 0 0 0,0 0 0 0 0,0 0 0 0 0,0 0 0 0 0,-1 0-14 0 0,-65-4-551 0 0,27-22-4247 0 0,15-6-4450 0 0</inkml:trace>
  <inkml:trace contextRef="#ctx0" brushRef="#br0" timeOffset="111482.82">5873 5776 5521 0 0,'0'0'3893'0'0,"0"0"-2255"0"0,0 0-936 0 0,0 0-516 0 0,0 0-108 0 0,0 0 154 0 0,0 8 291 0 0,29 116 1665 0 0,-28-122-2155 0 0,0 1-1 0 0,0-1 1 0 0,0 1-1 0 0,1-1 0 0 0,-1 0 1 0 0,1 1-1 0 0,-1-1 1 0 0,1 0-1 0 0,0 0 1 0 0,0 0-1 0 0,0 0 0 0 0,0-1 1 0 0,0 1-1 0 0,1-1 1 0 0,-1 1-1 0 0,0-1 1 0 0,1 0-1 0 0,-1 1 0 0 0,1-1 1 0 0,-1 0-1 0 0,1-1 1 0 0,-1 1-1 0 0,1 0 1 0 0,0-1-1 0 0,-1 0 0 0 0,1 1 1 0 0,0-1-1 0 0,0 0 1 0 0,-1 0-1 0 0,1-1 1 0 0,0 1-1 0 0,-1-1 0 0 0,1 1 1 0 0,0-1-1 0 0,-1 0 1 0 0,1 0-1 0 0,-1 0 1 0 0,1 0-1 0 0,-1 0 0 0 0,1-1 1 0 0,-1 1-1 0 0,0-1 1 0 0,0 1-1 0 0,0-1 1 0 0,0 0-1 0 0,0 0 1 0 0,1-1-33 0 0,32-70 892 0 0,-26 332 636 0 0,-12-253-1480 0 0,-1-1-1 0 0,1 0 1 0 0,-1 0-1 0 0,0 0 1 0 0,0 0-1 0 0,-1 0 1 0 0,0-1-1 0 0,1 0 0 0 0,-1 0 1 0 0,-1 0-1 0 0,1-1 1 0 0,0 1-1 0 0,-1-1 1 0 0,0 0-1 0 0,0-1 1 0 0,0 0-1 0 0,0 0 0 0 0,0 0 1 0 0,0 0-1 0 0,0-1 1 0 0,-1 0-1 0 0,1-1 1 0 0,0 1-1 0 0,-1-1 1 0 0,1 0-1 0 0,-1-1 0 0 0,1 0 1 0 0,0 0-1 0 0,-1 0 1 0 0,-2-2-48 0 0,-68-11-681 0 0,34-13-7496 0 0,38 14 57 0 0</inkml:trace>
  <inkml:trace contextRef="#ctx0" brushRef="#br0" timeOffset="111717.179">6455 6144 6505 0 0,'0'0'6496'0'0,"0"0"-5476"0"0,0 0-376 0 0,0 0-12 0 0,0 0 36 0 0,-37-6-115 0 0,24 3-241 0 0,-3 2-224 0 0,0-1-80 0 0,-1 0-4 0 0,0-1-4 0 0,2 0-765 0 0,2-1-455 0 0,1-3-992 0 0,4 3-3120 0 0,8-9-2069 0 0</inkml:trace>
  <inkml:trace contextRef="#ctx0" brushRef="#br0" timeOffset="111873.423">6445 6028 2692 0 0,'0'0'6817'0'0,"0"0"-4409"0"0,0 0-1612 0 0,0 0-324 0 0,0 0 304 0 0,0 0-116 0 0,0 0 44 0 0,-40 1-188 0 0,16-1-316 0 0,-4-1-200 0 0,1-2-1172 0 0,-1-1-1080 0 0,7 0-3492 0 0</inkml:trace>
  <inkml:trace contextRef="#ctx0" brushRef="#br0" timeOffset="112663.461">6877 5899 2264 0 0,'0'0'1477'0'0,"0"0"2937"0"0,0 0-2159 0 0,0 0-1357 0 0,0 0-202 0 0,0 0-248 0 0,8 1-515 0 0,3 0 87 0 0,1 2-1 0 0,-1 0 1 0 0,0 0 0 0 0,0 1-1 0 0,0 0 1 0 0,-1 1 0 0 0,1 0-1 0 0,-1 0 1 0 0,0 1 0 0 0,-1 1-1 0 0,0 0 1 0 0,7 6-20 0 0,-15-12 35 0 0,0-1 1 0 0,-1 1-1 0 0,1 0 0 0 0,-1-1 1 0 0,1 1-1 0 0,-1 0 0 0 0,1-1 0 0 0,-1 1 1 0 0,0 0-1 0 0,1 0 0 0 0,-1 0 1 0 0,0-1-1 0 0,0 1 0 0 0,0 0 0 0 0,1 0 1 0 0,-1 0-1 0 0,0 0 0 0 0,0 0 0 0 0,0 0 1 0 0,0-1-1 0 0,0 1 0 0 0,-1 0 1 0 0,1 0-1 0 0,0 0 0 0 0,0 0 0 0 0,0-1 1 0 0,-1 1-1 0 0,1 0 0 0 0,0 0 1 0 0,-1 0-1 0 0,1-1 0 0 0,-1 1 0 0 0,1 0 1 0 0,-1-1-1 0 0,1 1 0 0 0,-1 0 0 0 0,0-1 1 0 0,1 1-1 0 0,-1-1 0 0 0,0 1 1 0 0,1-1-1 0 0,-1 1 0 0 0,0-1 0 0 0,0 1 1 0 0,0-1-1 0 0,1 0 0 0 0,-1 1 1 0 0,0-1-1 0 0,0 0 0 0 0,0 0 0 0 0,0 0 1 0 0,1 0-1 0 0,-1 1 0 0 0,0-1 1 0 0,0 0-1 0 0,0-1 0 0 0,0 1 0 0 0,0 0 1 0 0,1 0-1 0 0,-1 0 0 0 0,0 0 0 0 0,-1-1-35 0 0,-57 4 478 0 0,23-10-810 0 0,59 15 657 0 0,-18-6-216 0 0,0-1 1 0 0,0 1-1 0 0,0 0 0 0 0,0 0 0 0 0,0 1 0 0 0,0-1 0 0 0,-1 1 0 0 0,1 0 0 0 0,-1 0 0 0 0,0 1 0 0 0,0-1 0 0 0,0 1 1 0 0,0 0-1 0 0,-1 0 0 0 0,1 0 0 0 0,-1 1 0 0 0,0-1 0 0 0,0 1 0 0 0,-1 0 0 0 0,0 0 0 0 0,1 0 0 0 0,-2 0 0 0 0,1 0 0 0 0,0 0 1 0 0,-1 0-1 0 0,0 5-109 0 0,-5-7 97 0 0,0 0 0 0 0,-1 1 0 0 0,0-1 0 0 0,1-1 0 0 0,-1 1 0 0 0,0-1 0 0 0,0 0 0 0 0,-1 0 0 0 0,1 0 0 0 0,0-1 0 0 0,-1 0 0 0 0,1 0 0 0 0,-1 0 0 0 0,1-1 1 0 0,-1 0-1 0 0,1 0 0 0 0,-1 0 0 0 0,1-1 0 0 0,-1 1 0 0 0,-2-2-97 0 0,-7 2 16 0 0,-50-5-629 0 0,30-13-7440 0 0,32 6-922 0 0</inkml:trace>
  <inkml:trace contextRef="#ctx0" brushRef="#br0" timeOffset="118431.314">9776 6308 2316 0 0,'0'0'687'0'0,"0"0"1430"0"0,0 0 25 0 0,0 0-612 0 0,0 0-217 0 0,0 0-46 0 0,0 0-145 0 0,0 0-260 0 0,-4 0-332 0 0,-14 0-258 0 0,13 0-134 0 0,5 0 4 0 0,29 5 813 0 0,62 9-315 0 0,2-3-1 0 0,0-4 1 0 0,0-5-1 0 0,16-4-639 0 0,-73-2 242 0 0,-46-18-1364 0 0,-54-20 692 0 0,49 34 570 0 0,43 28 37 0 0,-1-3-25 0 0,75 73 515 0 0,-103-88-606 0 0,-1 1-1 0 0,0-1 1 0 0,1 0 0 0 0,-1 1 0 0 0,0-1 0 0 0,0 0-1 0 0,0 0 1 0 0,0 0 0 0 0,-1-1 0 0 0,1 1-1 0 0,0 0 1 0 0,-1-1 0 0 0,1 0 0 0 0,-1 1-1 0 0,0-1 1 0 0,1 0 0 0 0,-1 0 0 0 0,0-1-1 0 0,0 1 1 0 0,1 0 0 0 0,-1-1 0 0 0,0 0-1 0 0,0 0 1 0 0,0 0 0 0 0,0 0 0 0 0,0 0-1 0 0,0 0-60 0 0,-7 1 11 0 0,-77 25-1226 0 0,52-13-6910 0 0,26-9-1703 0 0</inkml:trace>
  <inkml:trace contextRef="#ctx0" brushRef="#br0" timeOffset="119734.182">10857 6298 588 0 0,'0'0'2984'0'0,"0"0"1903"0"0,0 0-2799 0 0,0 0-1187 0 0,0 0 151 0 0,0 0-19 0 0,0 0-253 0 0,-12 8-163 0 0,46 73 549 0 0,-32-78-1134 0 0,0 0-1 0 0,1-1 0 0 0,-1 1 1 0 0,1 0-1 0 0,0-1 1 0 0,0 1-1 0 0,0-1 1 0 0,0 0-1 0 0,0 0 0 0 0,0 0 1 0 0,1 0-1 0 0,-1-1 1 0 0,1 1-1 0 0,-1-1 1 0 0,1 0-1 0 0,0 0 0 0 0,-1 0 1 0 0,1-1-1 0 0,0 1 1 0 0,0-1-1 0 0,-1 0 1 0 0,1 0-1 0 0,0 0 0 0 0,0-1 1 0 0,-1 1-1 0 0,1-1 1 0 0,0 0-1 0 0,-1 0 1 0 0,1 0-1 0 0,0-1 0 0 0,-1 1 1 0 0,0-1-1 0 0,1 1 1 0 0,-1-1-1 0 0,0 0 0 0 0,0-1 1 0 0,0 1-1 0 0,0-1 1 0 0,0 1-1 0 0,-1-1 1 0 0,1 0-1 0 0,-1 0 0 0 0,0 0 1 0 0,1 0-1 0 0,-1 0 1 0 0,-1 0-1 0 0,1-1 1 0 0,0 1-1 0 0,-1-1 0 0 0,0 1 1 0 0,0-1-1 0 0,1-1-31 0 0,9 161 1342 0 0,-12-150-1297 0 0,0 0 1 0 0,0 1 0 0 0,0-1-1 0 0,-1 0 1 0 0,0 0 0 0 0,0 0-1 0 0,-1-1 1 0 0,1 1 0 0 0,-1-1-1 0 0,-1 1 1 0 0,1-1 0 0 0,-1 0-1 0 0,0 0 1 0 0,0 0 0 0 0,0-1-1 0 0,-1 1 1 0 0,1-1 0 0 0,-1 0-1 0 0,0-1 1 0 0,0 1 0 0 0,-1-1-1 0 0,1 0 1 0 0,-1 0 0 0 0,1 0 0 0 0,-1-1-1 0 0,0 0 1 0 0,0 0 0 0 0,0-1-1 0 0,0 0 1 0 0,-1 0 0 0 0,1 0-1 0 0,0 0 1 0 0,0-1 0 0 0,-1 0-1 0 0,1-1 1 0 0,-4 0-46 0 0,10 1-19 0 0,-57-4-508 0 0,25-14-4424 0 0,22-1-2767 0 0</inkml:trace>
  <inkml:trace contextRef="#ctx0" brushRef="#br0" timeOffset="142831.087">17873 1594 8129 0 0,'0'0'8781'0'0,"0"0"-8781"0"0,0 0-1193 0 0,0 0 1081 0 0,0 0 112 0 0,-50 21 72 0 0,29-23-72 0 0,-3-5-828 0 0,3-2-1220 0 0,4 2-2056 0 0,2-11-2549 0 0</inkml:trace>
  <inkml:trace contextRef="#ctx0" brushRef="#br0" timeOffset="142987.33">17890 1487 13549 0 0,'0'0'5361'0'0,"0"0"-5361"0"0,0 0-1260 0 0,0 0 912 0 0,0 0 348 0 0,-47 2 312 0 0,19-10-312 0 0,-11-3-420 0 0,-8-5-1349 0 0,-3-3-2035 0 0,11 2-2120 0 0</inkml:trace>
  <inkml:trace contextRef="#ctx0" brushRef="#br0" timeOffset="144481.384">18419 939 836 0 0,'0'0'8374'0'0,"0"0"-6250"0"0,0 6-2064 0 0,13 262 6448 0 0,0-232-5760 0 0,-24-59-336 0 0,11 20-437 0 0,-1 0-1 0 0,0 0 1 0 0,0 1-1 0 0,0-1 1 0 0,0 0-1 0 0,0 1 1 0 0,-1-1-1 0 0,1 1 1 0 0,-1-1-1 0 0,0 1 1 0 0,0 0-1 0 0,0 0 1 0 0,0-1-1 0 0,0 1 1 0 0,0 1-1 0 0,0-1 1 0 0,-1 0-1 0 0,1 1 1 0 0,-1-1-1 0 0,1 1 1 0 0,-1-1-1 0 0,1 1 1 0 0,-1 0-1 0 0,0 0 1 0 0,0 1-1 0 0,0-1 1 0 0,1 0-1 0 0,-1 1 1 0 0,0 0-1 0 0,0 0 1 0 0,0 0-1 0 0,0 0 1 0 0,0 0-1 0 0,0 0 1 0 0,0 1-1 0 0,1-1 1 0 0,-1 1-1 0 0,0 0 1 0 0,0 0-1 0 0,1 0 1 0 0,-1 0-1 0 0,0 1 1 0 0,1-1-1 0 0,-1 1 1 0 0,1-1-1 0 0,0 1 1 0 0,-1 0-1 0 0,1 0 1 0 0,0 0-1 0 0,0 0 1 0 0,0 1 25 0 0,0-1 20 0 0,1 1 0 0 0,1-1-1 0 0,-1 1 1 0 0,0-1 0 0 0,1 1 0 0 0,-1-1 0 0 0,1 1 0 0 0,-1-1 0 0 0,1 1 0 0 0,0-1 0 0 0,0 1 0 0 0,1 0 0 0 0,-1-1 0 0 0,0 1 0 0 0,1-1 0 0 0,0 1 0 0 0,-1-1 0 0 0,1 1 0 0 0,0-1 0 0 0,0 0 0 0 0,0 1 0 0 0,1-1 0 0 0,-1 0-1 0 0,1 0 1 0 0,-1 0 0 0 0,1 0 0 0 0,0 0 0 0 0,-1 0 0 0 0,1 0 0 0 0,0-1 0 0 0,0 1 0 0 0,0-1 0 0 0,0 1 0 0 0,1-1 0 0 0,-1 0 0 0 0,0 0 0 0 0,1 0 0 0 0,-1 0 0 0 0,1 0 0 0 0,-1 0 0 0 0,1-1 0 0 0,-1 1 0 0 0,1-1 0 0 0,-1 0-1 0 0,1 1 1 0 0,-1-1 0 0 0,1-1 0 0 0,0 1 0 0 0,1 0-20 0 0,26 0-3686 0 0,-3-7-3873 0 0,-10-1 65 0 0</inkml:trace>
  <inkml:trace contextRef="#ctx0" brushRef="#br0" timeOffset="149090.667">21131 1745 2692 0 0,'0'0'11246'0'0,"-8"1"-9461"0"0,-386-6 450 0 0,270-2-2064 0 0,-22-1-356 0 0,50 11-7769 0 0,89-2 1584 0 0</inkml:trace>
  <inkml:trace contextRef="#ctx0" brushRef="#br0" timeOffset="149403.152">20634 1899 13337 0 0,'0'0'688'0'0,"1"6"-404"0"0,-3 74 1590 0 0,0-65-1689 0 0,0 0 1 0 0,1 1 0 0 0,1-1 0 0 0,1 1 0 0 0,0-1 0 0 0,1 0 0 0 0,0 1 0 0 0,1-1 0 0 0,1 0 0 0 0,0 0 0 0 0,1-1 0 0 0,3 4-186 0 0,-23-61-1638 0 0,-56-24 1092 0 0,69 66 574 0 0,0-1 1 0 0,0 1-1 0 0,0 0 0 0 0,0 0 1 0 0,0 0-1 0 0,0 0 0 0 0,0 0 1 0 0,-1 1-1 0 0,1-1 1 0 0,0 1-1 0 0,-1-1 0 0 0,1 1 1 0 0,0 0-1 0 0,-1 0 1 0 0,1 0-1 0 0,0 0 0 0 0,-1 0 1 0 0,1 1-1 0 0,0-1 1 0 0,-1 1-1 0 0,1-1 0 0 0,0 1 1 0 0,0 0-1 0 0,-1 0 0 0 0,1 0 1 0 0,0 0-1 0 0,0 0 1 0 0,0 1-1 0 0,0-1 0 0 0,0 0 1 0 0,1 1-1 0 0,-1 0 1 0 0,0-1-1 0 0,1 1 0 0 0,-1 0 1 0 0,1 0-1 0 0,0 0 1 0 0,-1 0-1 0 0,0 2-28 0 0,1-2 50 0 0,1 0 0 0 0,-1 1-1 0 0,0-1 1 0 0,1 0 0 0 0,-1 1 0 0 0,1-1 0 0 0,0 1 0 0 0,0-1-1 0 0,0 1 1 0 0,0-1 0 0 0,0 1 0 0 0,0-1 0 0 0,1 1-1 0 0,-1-1 1 0 0,1 1 0 0 0,0-1 0 0 0,-1 0 0 0 0,1 1 0 0 0,0-1-1 0 0,1 0 1 0 0,-1 0 0 0 0,0 1 0 0 0,1-1 0 0 0,-1 0-1 0 0,1 0 1 0 0,-1-1 0 0 0,1 1 0 0 0,0 0 0 0 0,0 0 0 0 0,0-1-1 0 0,0 0 1 0 0,0 1 0 0 0,0-1 0 0 0,0 0 0 0 0,1 0 0 0 0,-1 0-1 0 0,0 0 1 0 0,1 0 0 0 0,-1 0 0 0 0,1-1-50 0 0,102 29-994 0 0,-98-29 426 0 0,29-1-6388 0 0,-11-6-1724 0 0</inkml:trace>
  <inkml:trace contextRef="#ctx0" brushRef="#br0" timeOffset="149778.125">20921 2121 16414 0 0,'0'0'1360'0'0,"0"0"-1284"0"0,0 0-108 0 0,0 0 298 0 0,0 0 109 0 0,0 0-113 0 0,0 0-126 0 0,38-11-2688 0 0,-35 13 2574 0 0,0-1 1 0 0,0 1-1 0 0,0 0 1 0 0,-1 0-1 0 0,1 0 1 0 0,0 0-1 0 0,-1 0 1 0 0,1 0-1 0 0,-1 1 1 0 0,0-1-1 0 0,1 1 1 0 0,-1 0-1 0 0,-1 0 1 0 0,1 0-1 0 0,0 0 1 0 0,-1 0-1 0 0,1 0 1 0 0,-1 0-1 0 0,0 0 1 0 0,0 1-1 0 0,0-1 1 0 0,-1 0-1 0 0,1 1 1 0 0,-1 1-23 0 0,10 25 877 0 0,34-66-1 0 0,-40 36-865 0 0,1 0 0 0 0,-1 0 0 0 0,0 0 0 0 0,0 0 0 0 0,0 1 0 0 0,0 0 0 0 0,1 0 0 0 0,-1 0 0 0 0,0 0 0 0 0,0 0 0 0 0,-1 1 0 0 0,1 0 0 0 0,0 0 0 0 0,0 0 0 0 0,-1 0 0 0 0,1 1 0 0 0,-1-1 0 0 0,0 1 0 0 0,0 0 0 0 0,0 0 0 0 0,0 0 0 0 0,0 0 0 0 0,-1 0 0 0 0,1 1 0 0 0,-1-1 0 0 0,0 1 0 0 0,0 1-11 0 0,10 7 82 0 0,-2 0-415 0 0,19 18 856 0 0,-8-19-6381 0 0,-10-11-2191 0 0</inkml:trace>
  <inkml:trace contextRef="#ctx0" brushRef="#br0" timeOffset="148559.628">20552 1160 14881 0 0,'0'0'1216'0'0,"0"0"-1751"0"0,0 0-250 0 0,0 10 576 0 0,-2 16 503 0 0,-2 2 209 0 0,2 0 0 0 0,1 0 0 0 0,2 0 0 0 0,0 0 0 0 0,2 0 1 0 0,1-1-1 0 0,6 21-503 0 0,37 18 990 0 0,-59-97-1770 0 0,8 24 706 0 0,0-1-1 0 0,0 1 0 0 0,-1 0 0 0 0,0 1 0 0 0,0-1 0 0 0,0 1 0 0 0,-1 0 1 0 0,0 0-1 0 0,0 0 0 0 0,-1 1 0 0 0,1 0 0 0 0,-1 1 0 0 0,0-1 1 0 0,-1 1-1 0 0,1 0 0 0 0,-7-1 75 0 0,10 6 33 0 0,1 1 0 0 0,-1 0 1 0 0,1 0-1 0 0,-1 1 0 0 0,1-1 0 0 0,-1 1 0 0 0,1 0 1 0 0,0 0-1 0 0,0 0 0 0 0,1 0 0 0 0,-1 0 0 0 0,1 1 1 0 0,-1-1-1 0 0,1 1 0 0 0,0-1 0 0 0,0 1 1 0 0,1 0-1 0 0,-1 0 0 0 0,1 0 0 0 0,0 0 0 0 0,0 0 1 0 0,0 0-1 0 0,0 0 0 0 0,1 1 0 0 0,0-1 0 0 0,0 0 1 0 0,0 3-34 0 0,1-3 41 0 0,1 1 1 0 0,0-1 0 0 0,0 0-1 0 0,0 0 1 0 0,0 0 0 0 0,1 0-1 0 0,-1-1 1 0 0,1 1-1 0 0,0-1 1 0 0,0 1 0 0 0,0-1-1 0 0,0 0 1 0 0,1 0 0 0 0,-1-1-1 0 0,1 1 1 0 0,0-1 0 0 0,0 1-1 0 0,0-1 1 0 0,0 0 0 0 0,0-1-1 0 0,0 1 1 0 0,1-1 0 0 0,2 1-42 0 0,32 6-2786 0 0,-4-8-4454 0 0,-14-5 534 0 0</inkml:trace>
  <inkml:trace contextRef="#ctx0" brushRef="#br0" timeOffset="148856.485">20779 1327 40 0 0,'0'0'12112'0'0,"0"0"-9706"0"0,-2 6-2527 0 0,-14 139 2404 0 0,16-141-2261 0 0,0 0 0 0 0,1-1 0 0 0,-1 1 0 0 0,1 0 0 0 0,0 0 1 0 0,0-1-1 0 0,1 1 0 0 0,-1-1 0 0 0,1 1 0 0 0,0-1 0 0 0,-1 1 1 0 0,1-1-1 0 0,1 0 0 0 0,-1 0 0 0 0,0 0 0 0 0,1 0 0 0 0,0-1 0 0 0,0 1 1 0 0,0-1-1 0 0,0 1 0 0 0,0-1 0 0 0,0 0 0 0 0,0 0 0 0 0,1 0 1 0 0,-1-1-1 0 0,1 1 0 0 0,-1-1 0 0 0,1 0 0 0 0,0 0 0 0 0,-1 0 1 0 0,1 0-1 0 0,0-1 0 0 0,0 0 0 0 0,0 1 0 0 0,-1-1 0 0 0,1-1 0 0 0,0 1 1 0 0,3-1-23 0 0,-3-1-45 0 0,1 1 0 0 0,-1-1-1 0 0,1 0 1 0 0,-1-1 0 0 0,0 1 0 0 0,0-1 0 0 0,0 0 0 0 0,0 0 0 0 0,-1 0 0 0 0,1 0 0 0 0,-1-1 0 0 0,0 0 0 0 0,0 1 0 0 0,0-1 0 0 0,0 0 0 0 0,0-1 0 0 0,-1 1 0 0 0,0 0 0 0 0,0-1 0 0 0,0 1 0 0 0,-1-1 0 0 0,1 1-1 0 0,-1-1 1 0 0,0 0 0 0 0,-1 0 0 0 0,1 1 0 0 0,-1-1 0 0 0,0 0 0 0 0,0 0 0 0 0,0-1 45 0 0,0 3-20 0 0,-2 30 144 0 0,-2 43 428 0 0,6-26-5886 0 0,2-33-5 0 0</inkml:trace>
  <inkml:trace contextRef="#ctx0" brushRef="#br0" timeOffset="147731.553">19944 1448 4012 0 0,'0'0'7957'0'0,"0"0"-6127"0"0,-3 6-1720 0 0,-125 180 2673 0 0,122-180-4591 0 0,1-6-2660 0 0,4-2 425 0 0</inkml:trace>
  <inkml:trace contextRef="#ctx0" brushRef="#br0" timeOffset="147981.546">19852 1527 14469 0 0,'0'0'1172'0'0,"14"36"-1108"0"0,-9-17 236 0 0,3 2 117 0 0,0-1-29 0 0,1-2 24 0 0,1 1-176 0 0,-3-5-140 0 0,1 0-96 0 0,-2-4-264 0 0,-1 0-332 0 0,1-3-461 0 0,-3-3-815 0 0,1-3-1988 0 0,-1-5-4153 0 0</inkml:trace>
  <inkml:trace contextRef="#ctx0" brushRef="#br0" timeOffset="145981.671">19600 1522 5501 0 0,'0'0'3873'0'0,"0"0"-2869"0"0,0 0-810 0 0,-6 0 447 0 0,-260-7 3677 0 0,-592-55-2287 0 0,834 60-2188 0 0,-53-4 242 0 0,35 14-3264 0 0,38-2 74 0 0,1 0-2196 0 0</inkml:trace>
  <inkml:trace contextRef="#ctx0" brushRef="#br0" timeOffset="146950.357">18771 1560 940 0 0,'0'0'3744'0'0,"0"0"-4237"0"0,0 0-670 0 0,0 0 463 0 0,0 0 351 0 0,0 0 224 0 0,0 0 221 0 0,1 2 3169 0 0,-5-21 3909 0 0,4 20-5043 0 0,0 13-2384 0 0,3 40 1167 0 0,3 1-1 0 0,2-1 0 0 0,3 0 0 0 0,1-1 1 0 0,13 29-914 0 0,-28-91-32 0 0,0-1 1 0 0,0 1 0 0 0,-1 0-1 0 0,0 0 1 0 0,0 0 0 0 0,-1 1-1 0 0,-1 0 1 0 0,1 0 0 0 0,-1 0-1 0 0,0 0 1 0 0,-1 1 0 0 0,-5-5 31 0 0,8 13-12 0 0,1 0 0 0 0,-1 0 0 0 0,0 0-1 0 0,1 0 1 0 0,0 1 0 0 0,-1-1 0 0 0,1 1 0 0 0,0 0 0 0 0,0 0 0 0 0,0 0 0 0 0,0 0 0 0 0,0 1 0 0 0,0-1 0 0 0,1 1 0 0 0,-1-1 0 0 0,1 1 0 0 0,0 0 0 0 0,0 0 0 0 0,0 0 0 0 0,0 1 0 0 0,0-1-1 0 0,1 0 1 0 0,-1 1 0 0 0,1-1 0 0 0,0 1 0 0 0,0-1 0 0 0,0 3 12 0 0,-1-2-15 0 0,1-2 29 0 0,0 0 1 0 0,0 0-1 0 0,0 0 0 0 0,0-1 0 0 0,0 1 1 0 0,1 0-1 0 0,-1 1 0 0 0,1-1 0 0 0,0 0 1 0 0,-1 0-1 0 0,1 0 0 0 0,0 0 1 0 0,0 0-1 0 0,0 0 0 0 0,0 0 0 0 0,1 0 1 0 0,-1 0-1 0 0,1 0 0 0 0,-1 0 0 0 0,1 0 1 0 0,0 0-1 0 0,-1 0 0 0 0,1 0 1 0 0,0 0-1 0 0,0 0 0 0 0,1 0 0 0 0,-1-1 1 0 0,0 1-1 0 0,1-1 0 0 0,-1 1 0 0 0,1-1 1 0 0,-1 1-1 0 0,1-1 0 0 0,-1 0 1 0 0,1 1-1 0 0,0-1 0 0 0,0 0 0 0 0,0 0 1 0 0,0-1-1 0 0,0 1 0 0 0,0 0 0 0 0,0 0 1 0 0,0-1-1 0 0,0 0 0 0 0,0 1 1 0 0,0-1-1 0 0,0 0 0 0 0,0 0 0 0 0,0 0 1 0 0,1 0-15 0 0,59 3-2135 0 0,-11-11-4427 0 0,-32 2 1336 0 0</inkml:trace>
  <inkml:trace contextRef="#ctx0" brushRef="#br0" timeOffset="147278.465">19062 1789 12281 0 0,'0'0'1036'0'0,"-1"7"-575"0"0,0-4-363 0 0,-10 126 3019 0 0,11-126-3062 0 0,0 1-1 0 0,1 0 1 0 0,-1-1 0 0 0,1 1-1 0 0,0-1 1 0 0,0 1-1 0 0,0-1 1 0 0,1 1-1 0 0,-1-1 1 0 0,1 1 0 0 0,0-1-1 0 0,0 0 1 0 0,0 0-1 0 0,0 0 1 0 0,1 0 0 0 0,-1-1-1 0 0,1 1 1 0 0,0 0-1 0 0,0-1 1 0 0,-1 0 0 0 0,2 0-1 0 0,-1 0 1 0 0,0 0-1 0 0,0 0 1 0 0,1-1-1 0 0,-1 1 1 0 0,0-1 0 0 0,1 0-1 0 0,0 0 1 0 0,-1 0-1 0 0,1 0 1 0 0,0-1 0 0 0,-1 0-1 0 0,1 1 1 0 0,1-1-55 0 0,0-1-11 0 0,0 1 0 0 0,-1-1-1 0 0,1 1 1 0 0,0-1 0 0 0,0-1 0 0 0,-1 1 0 0 0,1-1 0 0 0,0 0 0 0 0,-1 0 0 0 0,0 0 0 0 0,1 0 0 0 0,-1-1 0 0 0,0 0 0 0 0,0 0 0 0 0,0 0 0 0 0,-1 0-1 0 0,1 0 1 0 0,-1-1 0 0 0,0 0 0 0 0,0 0 0 0 0,0 0 0 0 0,0 0 0 0 0,-1 0 0 0 0,0 0 0 0 0,1-1 0 0 0,-2 1 0 0 0,1-1 0 0 0,0 1 0 0 0,-1-1-1 0 0,0 0 1 0 0,0-1 11 0 0,13 53-175 0 0,-10-34 18 0 0,21 55 947 0 0,0-33-4027 0 0,-18-30-2026 0 0,4-7-4015 0 0</inkml:trace>
  <inkml:trace contextRef="#ctx0" brushRef="#br0" timeOffset="145121.967">18648 1210 4652 0 0,'0'0'6678'0'0,"0"0"-5383"0"0,0 0-1139 0 0,0 0 269 0 0,0 0 77 0 0,1 6-57 0 0,3 23 183 0 0,45-34 2349 0 0,-43 0-3017 0 0,0 0 0 0 0,0 0 1 0 0,0-1-1 0 0,-1 0 0 0 0,1 0 1 0 0,-1 0-1 0 0,-1 0 0 0 0,1-1 1 0 0,-1 0-1 0 0,-1 0 0 0 0,1 0 1 0 0,-1 0-1 0 0,0-1 1 0 0,-1 1-1 0 0,1-1 0 0 0,-2 0 1 0 0,1 0-1 0 0,-1 0 0 0 0,0 0 1 0 0,-1 0-1 0 0,1 0 0 0 0,-2 0 1 0 0,1 0-1 0 0,-1 1 0 0 0,-1-1 1 0 0,1 0-1 0 0,-1 0 0 0 0,0 0 1 0 0,-1 1-1 0 0,0-1 1 0 0,0 1-1 0 0,-5-7 40 0 0,8 14-21 0 0,0-1-1 0 0,-1 1 1 0 0,1-1 0 0 0,-1 1 0 0 0,1-1 0 0 0,-1 1-1 0 0,1-1 1 0 0,-1 1 0 0 0,1-1 0 0 0,-1 1 0 0 0,1 0-1 0 0,-1-1 1 0 0,0 1 0 0 0,1 0 0 0 0,-1 0-1 0 0,0-1 1 0 0,1 1 0 0 0,-1 0 0 0 0,0 0 0 0 0,1 0-1 0 0,-1 0 1 0 0,0 0 0 0 0,1 0 0 0 0,-1 0 0 0 0,0 0-1 0 0,1 0 1 0 0,-1 0 0 0 0,0 0 0 0 0,1 0-1 0 0,-1 0 1 0 0,0 1 0 0 0,1-1 0 0 0,-1 0 0 0 0,0 1-1 0 0,1-1 1 0 0,-1 0 0 0 0,1 1 0 0 0,-1-1 0 0 0,1 1-1 0 0,-1-1 1 0 0,1 0 0 0 0,-1 1 0 0 0,1-1 0 0 0,-1 1-1 0 0,1 0 1 0 0,-1-1 0 0 0,1 1 0 0 0,0-1-1 0 0,-1 1 1 0 0,1 0 0 0 0,0-1 0 0 0,0 1 0 0 0,-1 0-1 0 0,1-1 1 0 0,0 1 0 0 0,0 0 0 0 0,0-1 0 0 0,0 1-1 0 0,0 0 1 0 0,0-1 0 0 0,0 1 0 0 0,0 0-1 0 0,0-1 1 0 0,0 1 0 0 0,1 0 21 0 0,-15 51 460 0 0,14-52-446 0 0,-3 12 103 0 0,0 0 0 0 0,1 1-1 0 0,0-1 1 0 0,1 0 0 0 0,1 1 0 0 0,0-1-1 0 0,0 1 1 0 0,1-1 0 0 0,1 1 0 0 0,0-1-1 0 0,1 0 1 0 0,0 0 0 0 0,0 0 0 0 0,2 0-1 0 0,-1 0 1 0 0,2-1 0 0 0,3 7-117 0 0,-7-17 2 0 0,0 1 0 0 0,0-1 1 0 0,0 1-1 0 0,1-1 0 0 0,-1 0 0 0 0,0 0 1 0 0,1 0-1 0 0,-1 0 0 0 0,1 0 0 0 0,-1 0 1 0 0,1-1-1 0 0,-1 1 0 0 0,1-1 0 0 0,0 0 1 0 0,-1 0-1 0 0,1 0 0 0 0,-1 0 0 0 0,1 0 1 0 0,0 0-1 0 0,-1-1 0 0 0,1 1 0 0 0,-1-1 1 0 0,1 0-1 0 0,-1 0 0 0 0,1 0 0 0 0,-1 0 1 0 0,0 0-1 0 0,1 0 0 0 0,-1-1 0 0 0,0 1 1 0 0,0-1-1 0 0,0 1 0 0 0,0-1 0 0 0,0 0 1 0 0,0 0-1 0 0,-1 0 0 0 0,1 0 0 0 0,-1 0 1 0 0,1 0-1 0 0,-1-1 0 0 0,0 1 0 0 0,0 0 1 0 0,0-1-1 0 0,0 1-2 0 0,10-10-320 0 0,-9 12 316 0 0,0 0-1 0 0,1 1 0 0 0,-1-1 0 0 0,0 1 1 0 0,1-1-1 0 0,-1 1 0 0 0,0 0 1 0 0,0 0-1 0 0,0 0 0 0 0,0 0 1 0 0,0 0-1 0 0,0 0 0 0 0,0 0 0 0 0,0 1 1 0 0,0-1-1 0 0,-1 1 0 0 0,1 0 1 0 0,-1-1-1 0 0,1 1 0 0 0,-1 0 1 0 0,1 0-1 0 0,-1 0 0 0 0,0 0 0 0 0,0 0 1 0 0,0 0-1 0 0,0 0 0 0 0,0 0 1 0 0,-1 1-1 0 0,1-1 0 0 0,-1 0 0 0 0,1 0 1 0 0,-1 1-1 0 0,0-1 0 0 0,0 0 1 0 0,0 1-1 0 0,0-1 0 0 0,0 2 5 0 0,56-67-135 0 0,-51 64 142 0 0,-1 0 0 0 0,0 1 0 0 0,0-1 0 0 0,0 1 0 0 0,0 0 0 0 0,0 0 0 0 0,-1 0 0 0 0,1 1 0 0 0,-1-1-1 0 0,1 1 1 0 0,-1 0 0 0 0,0 0 0 0 0,0 0 0 0 0,0 1 0 0 0,0-1 0 0 0,-1 1 0 0 0,0-1 0 0 0,1 1 0 0 0,-1 0 0 0 0,0 0 0 0 0,-1 0 0 0 0,1 0 0 0 0,-1 0 0 0 0,1 0 0 0 0,-1 0 0 0 0,-1 1 0 0 0,1-1 0 0 0,-1 0 0 0 0,1 1 0 0 0,-1 3-7 0 0,-4-3-1120 0 0,3-5-6778 0 0,5-6 464 0 0</inkml:trace>
  <inkml:trace contextRef="#ctx0" brushRef="#br0" timeOffset="145653.237">19206 1086 1332 0 0,'0'0'6631'0'0,"0"0"-5707"0"0,0 0-890 0 0,0 0 237 0 0,0 0 136 0 0,0 0 20 0 0,0 0-7 0 0,-3 3 60 0 0,-20 56 6175 0 0,22-55-6602 0 0,0 0 0 0 0,1 0 1 0 0,-1-1-1 0 0,1 1 0 0 0,0 0 1 0 0,0 0-1 0 0,1 0 0 0 0,-1 0 1 0 0,1 0-1 0 0,0 0 0 0 0,0 0 1 0 0,0 0-1 0 0,0-1 0 0 0,1 1 1 0 0,-1 0-1 0 0,1-1 0 0 0,0 1 1 0 0,0-1-1 0 0,1 0 0 0 0,-1 0 1 0 0,1 0-1 0 0,-1 0 0 0 0,1 0 1 0 0,0 0-1 0 0,0-1 0 0 0,0 1 1 0 0,0-1-1 0 0,1 0 0 0 0,-1 0 1 0 0,1 0-1 0 0,-1 0 0 0 0,1-1 1 0 0,0 1-1 0 0,-1-1 0 0 0,1 0 1 0 0,0 0-1 0 0,0 0 0 0 0,0-1 1 0 0,0 0-1 0 0,0 1 0 0 0,1-1-53 0 0,-3-1-21 0 0,1-1 0 0 0,0 1 0 0 0,0-1 0 0 0,0 1 0 0 0,-1-1-1 0 0,1 0 1 0 0,-1 0 0 0 0,1 0 0 0 0,-1 0 0 0 0,0-1 0 0 0,0 1 0 0 0,0 0-1 0 0,0-1 1 0 0,0 0 0 0 0,-1 1 0 0 0,1-1 0 0 0,-1 0 0 0 0,0 0 0 0 0,1 0 0 0 0,-1 0-1 0 0,-1 0 1 0 0,1 0 0 0 0,0 0 0 0 0,-1 0 0 0 0,1 0 0 0 0,-1 0 0 0 0,0-1 21 0 0,7-22 11 0 0,1 83-834 0 0,6 33 1079 0 0,-3-54-6480 0 0,-7-31 340 0 0</inkml:trace>
  <inkml:trace contextRef="#ctx0" brushRef="#br0" timeOffset="136486.793">15111 1088 3192 0 0,'0'0'6572'0'0,"0"0"-4396"0"0,0 0-1548 0 0,0 0 163 0 0,0 0 165 0 0,0 0-65 0 0,7 0-141 0 0,-3 1-640 0 0,0 0 1 0 0,0-1-1 0 0,0 0 0 0 0,0 0 0 0 0,0 0 1 0 0,1 0-1 0 0,-1-1 0 0 0,0 0 0 0 0,0 1 1 0 0,0-2-1 0 0,0 1 0 0 0,0 0 0 0 0,0-1 1 0 0,-1 1-1 0 0,1-1 0 0 0,0 0 0 0 0,-1-1 1 0 0,1 1-1 0 0,-1-1 0 0 0,0 1 1 0 0,0-1-1 0 0,0 0 0 0 0,0 0 0 0 0,0 0 1 0 0,-1 0-1 0 0,1-1 0 0 0,-1 1-110 0 0,3-8-29 0 0,-1 0 0 0 0,0-1-1 0 0,-1 1 1 0 0,0-1 0 0 0,-1 0-1 0 0,0 1 1 0 0,-1-1 0 0 0,0 0 0 0 0,-1 0-1 0 0,0 0 1 0 0,-1 0 0 0 0,-1 0 0 0 0,0 1-1 0 0,0-1 1 0 0,-1 0 0 0 0,0 1-1 0 0,-1 0 1 0 0,0-1 0 0 0,-1 2 0 0 0,-1-1-1 0 0,1 0 1 0 0,-4-3 29 0 0,-5 62-1921 0 0,10-30 2034 0 0,1 0 0 0 0,0 1 0 0 0,1-1 0 0 0,2 1 1 0 0,0 0-1 0 0,0-1 0 0 0,2 1 0 0 0,0-1 0 0 0,2 1 0 0 0,0-1 0 0 0,0 0 0 0 0,2-1 0 0 0,0 1 0 0 0,1-1 0 0 0,5 7-113 0 0,-11-22 20 0 0,0-1 0 0 0,0 1-1 0 0,1-1 1 0 0,-1 1 0 0 0,0-1-1 0 0,1 0 1 0 0,-1 0 0 0 0,1 0-1 0 0,0 0 1 0 0,-1 0 0 0 0,1 0-1 0 0,0 0 1 0 0,0 0 0 0 0,-1 0-1 0 0,1-1 1 0 0,0 1 0 0 0,0-1-1 0 0,0 1 1 0 0,0-1 0 0 0,0 0-1 0 0,0 0 1 0 0,0 0-1 0 0,0 0 1 0 0,0 0 0 0 0,-1 0-1 0 0,1-1 1 0 0,0 1 0 0 0,0-1-1 0 0,0 1 1 0 0,0-1 0 0 0,0 0-1 0 0,-1 1 1 0 0,1-1 0 0 0,0 0-1 0 0,-1 0 1 0 0,1 0 0 0 0,0-1-1 0 0,-1 1 1 0 0,1 0 0 0 0,-1 0-1 0 0,0-1 1 0 0,0 1 0 0 0,1-1-1 0 0,-1 1 1 0 0,0-1 0 0 0,0 0-1 0 0,0 1 1 0 0,0-1 0 0 0,-1 0-1 0 0,1 0 1 0 0,0 0 0 0 0,-1 0-1 0 0,1 1 1 0 0,-1-1 0 0 0,0 0-1 0 0,0 0 1 0 0,0 0 0 0 0,0 0-1 0 0,0 0 1 0 0,0 0 0 0 0,0 0-1 0 0,-1-1-19 0 0,18-30-381 0 0,-14 33 335 0 0,-1 0 0 0 0,1 0-1 0 0,-1 0 1 0 0,1 1 0 0 0,-1-1-1 0 0,0 0 1 0 0,1 1 0 0 0,-1 0-1 0 0,1 0 1 0 0,-1 0 0 0 0,0 0-1 0 0,1 0 1 0 0,-1 0 0 0 0,0 0-1 0 0,0 1 1 0 0,0-1 0 0 0,0 1-1 0 0,0-1 1 0 0,0 1-1 0 0,-1 0 1 0 0,1 0 0 0 0,0 0-1 0 0,-1 0 1 0 0,1 0 0 0 0,-1 0-1 0 0,0 0 1 0 0,0 0 0 0 0,0 1-1 0 0,0-1 1 0 0,0 1 46 0 0,3 2 85 0 0,33 59 474 0 0,-20-110-587 0 0,-17 44 24 0 0,0 0 0 0 0,0 0 0 0 0,1-1 0 0 0,-1 1 1 0 0,0 0-1 0 0,1 0 0 0 0,-1 0 0 0 0,1 0 0 0 0,0 0 1 0 0,0 0-1 0 0,0 0 0 0 0,0 0 0 0 0,0 0 0 0 0,0 0 1 0 0,1 0-1 0 0,-1 1 0 0 0,0-1 0 0 0,1 0 0 0 0,0 1 1 0 0,-1-1-1 0 0,1 1 0 0 0,0 0 0 0 0,0-1 0 0 0,0 1 1 0 0,-1 0-1 0 0,1 0 0 0 0,0 0 0 0 0,1 1 0 0 0,-1-1 0 0 0,0 0 1 0 0,0 1-1 0 0,0-1 0 0 0,0 1 0 0 0,0 0 0 0 0,1 0 1 0 0,-1 0-1 0 0,0 0 0 0 0,0 0 0 0 0,0 0 0 0 0,1 0 1 0 0,-1 1-1 0 0,0-1 0 0 0,0 1 0 0 0,0 0 0 0 0,0 0 1 0 0,0 0-1 0 0,0 0 0 0 0,0 0 0 0 0,0 0 0 0 0,0 0 1 0 0,0 0-1 0 0,-1 1 0 0 0,1-1 0 0 0,0 1 0 0 0,1 1 4 0 0,0-1-45 0 0,0 1-1 0 0,0 0 1 0 0,0 0-1 0 0,0 0 1 0 0,0 0-1 0 0,0 0 1 0 0,-1 1-1 0 0,0-1 1 0 0,1 1-1 0 0,-1 0 1 0 0,-1 0-1 0 0,1-1 1 0 0,0 1 0 0 0,-1 0-1 0 0,0 0 1 0 0,0 1-1 0 0,0-1 1 0 0,-1 0-1 0 0,1 0 1 0 0,-1 0-1 0 0,0 1 1 0 0,0-1-1 0 0,0 0 1 0 0,-1 0-1 0 0,1 0 1 0 0,-1 1-1 0 0,-1 2 46 0 0,-5-6-6471 0 0,6-5 928 0 0</inkml:trace>
  <inkml:trace contextRef="#ctx0" brushRef="#br0" timeOffset="138830.83">14899 1104 444 0 0,'0'0'9173'0'0,"0"0"-5659"0"0,0 0-2453 0 0,0 0-622 0 0,0 0-5 0 0,0 0-163 0 0,0 0-124 0 0,0 0 189 0 0,0 0 115 0 0,-8 3-85 0 0,-118 16-45 0 0,74-37-7037 0 0,40 5-509 0 0</inkml:trace>
  <inkml:trace contextRef="#ctx0" brushRef="#br0" timeOffset="139065.141">14857 977 9685 0 0,'0'0'4228'0'0,"0"0"-4228"0"0,0 0-724 0 0,0 0 724 0 0,0 0 508 0 0,0 0 28 0 0,-34 16-120 0 0,12-13-148 0 0,-3-1-268 0 0,-6 0-140 0 0,-9-2-1104 0 0,3-1-1356 0 0,9-2-4309 0 0</inkml:trace>
  <inkml:trace contextRef="#ctx0" brushRef="#br0" timeOffset="140049.667">14854 980 1160 0 0,'0'0'5337'0'0,"0"0"-3674"0"0,0 0-1190 0 0,-5-3 86 0 0,-18 7 351 0 0,45 37 1142 0 0,107 97 2264 0 0,-201-179-4334 0 0,-60-53-1780 0 0,151 140 2731 0 0,-6 24-254 0 0,-38-86-6473 0 0,20 8-298 0 0</inkml:trace>
  <inkml:trace contextRef="#ctx0" brushRef="#br0" timeOffset="137158.631">15846 956 2612 0 0,'0'0'1735'0'0,"0"0"2276"0"0,0 0-2000 0 0,0 0-777 0 0,0 0-789 0 0,2 7 123 0 0,15 140 3184 0 0,-16-144-3702 0 0,0 0 1 0 0,0 0-1 0 0,1-1 0 0 0,-1 1 0 0 0,1 0 1 0 0,-1-1-1 0 0,1 1 0 0 0,0-1 0 0 0,0 0 0 0 0,0 0 1 0 0,0 1-1 0 0,0-1 0 0 0,1-1 0 0 0,-1 1 1 0 0,1 0-1 0 0,-1 0 0 0 0,1-1 0 0 0,-1 0 0 0 0,1 1 1 0 0,0-1-1 0 0,0 0 0 0 0,0 0 0 0 0,0-1 1 0 0,0 1-1 0 0,0-1 0 0 0,0 1 0 0 0,0-1 0 0 0,0 0 1 0 0,0 0-1 0 0,0 0 0 0 0,0 0 0 0 0,0-1 1 0 0,0 1-1 0 0,0-1 0 0 0,-1 0 0 0 0,1 0 0 0 0,0 0 1 0 0,0 0-1 0 0,0-1 0 0 0,-1 1 0 0 0,1 0 1 0 0,-1-1-1 0 0,1 0 0 0 0,-1 0 0 0 0,0 0 0 0 0,1 0 1 0 0,-1 0-1 0 0,0 0 0 0 0,0-1 0 0 0,-1 1 1 0 0,1-1-1 0 0,0 1 0 0 0,-1-1 0 0 0,1 1 0 0 0,-1-1 1 0 0,0 0-1 0 0,0 0 0 0 0,0 0 0 0 0,0 0 1 0 0,-1 0-1 0 0,1 0 0 0 0,-1 0 0 0 0,0 0 0 0 0,0 0-50 0 0,7-54-1312 0 0,-7 58 403 0 0,0 33 745 0 0,13 60 2068 0 0,19-58-4288 0 0,5-47-6772 0 0,-27 4 3139 0 0</inkml:trace>
  <inkml:trace contextRef="#ctx0" brushRef="#br0" timeOffset="137408.615">16198 912 4880 0 0,'0'0'3512'0'0,"0"0"-2498"0"0,-3 6-145 0 0,-4 12-246 0 0,1 0 0 0 0,1 0 0 0 0,0 1 0 0 0,1-1-1 0 0,1 1 1 0 0,1 0 0 0 0,1 0 0 0 0,1 0 0 0 0,0 0 0 0 0,1 0 0 0 0,3 10-623 0 0,34 26 529 0 0,-12-47-5853 0 0,-21-10 282 0 0,2-8-2248 0 0</inkml:trace>
  <inkml:trace contextRef="#ctx0" brushRef="#br0" timeOffset="137611.721">16284 1097 7525 0 0,'0'0'5734'0'0,"0"0"-4616"0"0,0 0-1098 0 0,0 0 186 0 0,0 0-171 0 0,0 0-280 0 0,6-1-539 0 0,-1 0 739 0 0,0 1 0 0 0,0 1 0 0 0,0-1 0 0 0,0 1-1 0 0,0 0 1 0 0,0 0 0 0 0,0 0 0 0 0,-1 1 0 0 0,1 0 0 0 0,-1 0-1 0 0,1 0 1 0 0,-1 0 0 0 0,0 1 0 0 0,1-1 0 0 0,-1 1 0 0 0,0 0-1 0 0,-1 0 1 0 0,1 1 0 0 0,-1-1 0 0 0,3 4 45 0 0,39 62 1535 0 0,-45-67-1485 0 0,1-1 1 0 0,-1 1-1 0 0,0 0 1 0 0,0-1-1 0 0,0 1 1 0 0,0 0-1 0 0,0-1 1 0 0,-1 1-1 0 0,1 0 1 0 0,0-1-1 0 0,-1 1 1 0 0,1 0-1 0 0,-1-1 1 0 0,0 1-1 0 0,0-1 1 0 0,1 1-1 0 0,-1-1 1 0 0,0 1-1 0 0,0-1 1 0 0,0 0-1 0 0,0 1 1 0 0,-1-1-1 0 0,1 0 1 0 0,0 0-1 0 0,0 0 1 0 0,-1 0-1 0 0,1 0 1 0 0,-1 0 0 0 0,1 0-1 0 0,-1 0 1 0 0,1-1-1 0 0,-1 1 1 0 0,1-1-1 0 0,-1 1 1 0 0,0-1-1 0 0,1 1 1 0 0,-1-1-1 0 0,0 0 1 0 0,1 0-1 0 0,-1 0 1 0 0,0 0-1 0 0,1 0 1 0 0,-1 0-1 0 0,0 0 1 0 0,1-1-1 0 0,-1 1-50 0 0,-45-8-942 0 0,27-15-7203 0 0,19 11 1384 0 0</inkml:trace>
  <inkml:trace contextRef="#ctx0" brushRef="#br0" timeOffset="137799.213">16424 1078 5765 0 0,'0'0'5254'0'0,"0"0"-4257"0"0,0 0-1203 0 0,0 0 490 0 0,-5 6 246 0 0,1-3-433 0 0,1 0 0 0 0,0 1 0 0 0,0-1-1 0 0,0 1 1 0 0,0-1 0 0 0,1 1 0 0 0,-1 0 0 0 0,1 0 0 0 0,0 0 0 0 0,0 0 0 0 0,0 0 0 0 0,1 1 0 0 0,0-1-1 0 0,0 0 1 0 0,0 1 0 0 0,0-1 0 0 0,0 1 0 0 0,1-1 0 0 0,0 1 0 0 0,0 0 0 0 0,0-1 0 0 0,1 1 0 0 0,0-1 0 0 0,-1 1-1 0 0,1-1 1 0 0,1 0 0 0 0,-1 1 0 0 0,1-1 0 0 0,0 0 0 0 0,0 0 0 0 0,0 0 0 0 0,0 0 0 0 0,1 0 0 0 0,-1 0-1 0 0,3 2-96 0 0,66 26-130 0 0,-44-31-2961 0 0,-5-10-3869 0 0,-9-2 1126 0 0</inkml:trace>
  <inkml:trace contextRef="#ctx0" brushRef="#br0" timeOffset="137986.878">16646 1046 1528 0 0,'0'0'8439'0'0,"0"0"-6891"0"0,4 8-1315 0 0,40 149 4013 0 0,-43-151-4223 0 0,-1 0 1 0 0,0 0-1 0 0,0 0 0 0 0,0 0 1 0 0,-1-1-1 0 0,0 1 1 0 0,0 0-1 0 0,-1 0 0 0 0,1-1 1 0 0,-1 1-1 0 0,0 0 1 0 0,-1-1-1 0 0,1 0 0 0 0,-1 0 1 0 0,0 0-1 0 0,-1 0 1 0 0,1 0-1 0 0,-1 0 0 0 0,0-1 1 0 0,0 0-1 0 0,0 0 1 0 0,-1 0-1 0 0,1 0 0 0 0,-1 0 1 0 0,0-1-1 0 0,0 0 1 0 0,-4 2-24 0 0,-42 10-4868 0 0,20-17-2710 0 0</inkml:trace>
  <inkml:trace contextRef="#ctx0" brushRef="#br0" timeOffset="141313.345">15136 636 7097 0 0,'0'0'5353'0'0,"0"0"-4598"0"0,0 0-1005 0 0,-6 0 669 0 0,-230-24 659 0 0,235 23-806 0 0,18 38 971 0 0,-3-1-1016 0 0,-2 0-1 0 0,-2 1 0 0 0,-2 1 0 0 0,-1-1 0 0 0,-2 1 0 0 0,-1 0 0 0 0,-2 1 0 0 0,-2-1 1 0 0,-1 0-1 0 0,-7 35-226 0 0,9 195-43 0 0,-1-264 84 0 0,0 0 0 0 0,0 0 0 0 0,0 0 0 0 0,1 0 0 0 0,-1 0-1 0 0,1 0 1 0 0,0 0 0 0 0,0 0 0 0 0,1 0 0 0 0,-1 0 0 0 0,1 0 0 0 0,-1-1-1 0 0,1 1 1 0 0,1-1 0 0 0,-1 1 0 0 0,0-1 0 0 0,1 0 0 0 0,-1 0-1 0 0,1 0 1 0 0,0 0 0 0 0,0 0 0 0 0,0-1 0 0 0,1 1 0 0 0,-1-1 0 0 0,1 0-1 0 0,-1 0 1 0 0,1 0 0 0 0,0-1 0 0 0,-1 1 0 0 0,1-1 0 0 0,0 0-1 0 0,0 0 1 0 0,0 0 0 0 0,0 0 0 0 0,0-1 0 0 0,0 0 0 0 0,0 0 0 0 0,0 0-1 0 0,0 0 1 0 0,0 0 0 0 0,2-1-41 0 0,37-4-1850 0 0,-11 0-2492 0 0,3-2-2406 0 0</inkml:trace>
  <inkml:trace contextRef="#ctx0" brushRef="#br0" timeOffset="141828.941">16715 765 6565 0 0,'0'0'5769'0'0,"0"0"-4268"0"0,0 0-1426 0 0,0 0 159 0 0,0 0 292 0 0,-1-6 43 0 0,1 4-555 0 0,-1 0 1 0 0,1 0 0 0 0,0 0 0 0 0,0 0-1 0 0,0 0 1 0 0,0-1 0 0 0,0 1-1 0 0,1 0 1 0 0,-1 0 0 0 0,0 0-1 0 0,1 0 1 0 0,0 0 0 0 0,-1 0 0 0 0,1 0-1 0 0,0 0 1 0 0,0 0 0 0 0,0 0-1 0 0,0 0 1 0 0,1 1 0 0 0,-1-1-1 0 0,0 0 1 0 0,1 1 0 0 0,-1-1 0 0 0,1 1-1 0 0,0 0 1 0 0,-1-1 0 0 0,1 1-1 0 0,0 0 1 0 0,0 0 0 0 0,0 0-1 0 0,0 0 1 0 0,0 0 0 0 0,0 0 0 0 0,0 1-1 0 0,0-1 1 0 0,0 1 0 0 0,0-1-1 0 0,0 1 1 0 0,0 0 0 0 0,0 0-1 0 0,1 0 1 0 0,0 0-15 0 0,1 0-32 0 0,0 0-1 0 0,0 0 0 0 0,0 0 1 0 0,0 1-1 0 0,0 0 0 0 0,-1-1 1 0 0,1 1-1 0 0,0 0 1 0 0,0 1-1 0 0,0-1 0 0 0,-1 1 1 0 0,1 0-1 0 0,-1 0 0 0 0,1 0 1 0 0,-1 0-1 0 0,0 0 1 0 0,0 1-1 0 0,0 0 0 0 0,0-1 1 0 0,0 1-1 0 0,-1 0 1 0 0,1 1-1 0 0,-1-1 0 0 0,0 0 1 0 0,0 1-1 0 0,0-1 0 0 0,0 1 1 0 0,0 0 32 0 0,47 118 1583 0 0,-43-104-1230 0 0,1 4-130 0 0,12 30 140 0 0,-1 0 1 0 0,-4 2 0 0 0,-1 0-1 0 0,-3 0 1 0 0,-2 1-1 0 0,-3 0 1 0 0,-1 37-364 0 0,-37-6 342 0 0,0-64-1268 0 0,-6-40-3648 0 0,29 2-1041 0 0,0-13-3107 0 0</inkml:trace>
  <inkml:trace contextRef="#ctx0" brushRef="#br0" timeOffset="142094.547">17166 628 8413 0 0,'0'0'7524'0'0,"0"0"-7524"0"0,0 0-1032 0 0,0 0 616 0 0,-6 34 416 0 0,-2-24 456 0 0,3-1-68 0 0,-3 2-160 0 0,-1 1-228 0 0,0 0-124 0 0,-2 3-496 0 0,-1-1-660 0 0,7 1-1100 0 0,1-4-3128 0 0</inkml:trace>
  <inkml:trace contextRef="#ctx0" brushRef="#br0" timeOffset="142407.027">17216 1516 3512 0 0,'0'0'7619'0'0,"0"0"-6392"0"0,0 0-1022 0 0,0 0 227 0 0,0 0-132 0 0,0 0-53 0 0,-4-16 236 0 0,8 14-427 0 0,0 1 0 0 0,0-1 0 0 0,0 1-1 0 0,1 0 1 0 0,-1 0 0 0 0,0 1 0 0 0,1-1-1 0 0,-1 1 1 0 0,0 0 0 0 0,1 0 0 0 0,-1 1 0 0 0,1-1-1 0 0,-1 1 1 0 0,0 0 0 0 0,0 0 0 0 0,1 0-1 0 0,-1 0 1 0 0,0 1 0 0 0,0 0 0 0 0,0 0 0 0 0,0 0-1 0 0,-1 0 1 0 0,1 1 0 0 0,-1-1 0 0 0,1 1-1 0 0,-1 0 1 0 0,0 0 0 0 0,0 0 0 0 0,0 1-1 0 0,0-1 1 0 0,-1 1 0 0 0,1-1 0 0 0,-1 1 0 0 0,0 0-1 0 0,0 0 1 0 0,0 0 0 0 0,-1 0 0 0 0,1 0-1 0 0,-1 1 1 0 0,0-1 0 0 0,0 0 0 0 0,-1 0 0 0 0,1 1-1 0 0,-1-1 1 0 0,0 1 0 0 0,0 2-56 0 0,-2-3 81 0 0,0-1 0 0 0,-1 1 1 0 0,1 0-1 0 0,-1-1 0 0 0,0 1 0 0 0,0-1 0 0 0,0 0 1 0 0,0 0-1 0 0,0 0 0 0 0,-1 0 0 0 0,1-1 1 0 0,-1 1-1 0 0,0-1 0 0 0,1 0 0 0 0,-1 0 0 0 0,0 0 1 0 0,-1-1-1 0 0,1 1 0 0 0,0-1 0 0 0,0 0 1 0 0,-3 0-82 0 0,-56 6-5419 0 0,62-9 456 0 0,5-5-2924 0 0</inkml:trace>
  <inkml:trace contextRef="#ctx0" brushRef="#br0" timeOffset="142657.01">17410 1528 10033 0 0,'0'0'4034'0'0,"-6"5"-4209"0"0,3-3 218 0 0,-1 0 0 0 0,0 0 0 0 0,1 0 0 0 0,0 1 0 0 0,-1-1 0 0 0,1 1 0 0 0,0 0 0 0 0,0 0 0 0 0,1 0 0 0 0,-1 0 0 0 0,0 1-1 0 0,1-1 1 0 0,0 0 0 0 0,0 1 0 0 0,0 0 0 0 0,0 0 0 0 0,1-1 0 0 0,0 1 0 0 0,-1 0 0 0 0,1 0 0 0 0,1 0 0 0 0,-1 0 0 0 0,0 0 0 0 0,1 1 0 0 0,0-1 0 0 0,0 0 0 0 0,0 0 0 0 0,1 0 0 0 0,-1 0 0 0 0,1 0 0 0 0,0 0 0 0 0,0 0 0 0 0,0 0 0 0 0,1 0 0 0 0,0 0 0 0 0,-1 0-1 0 0,1-1 1 0 0,0 1 0 0 0,1-1 0 0 0,-1 0 0 0 0,1 1 0 0 0,-1-1 0 0 0,1 0 0 0 0,0 0 0 0 0,0-1 0 0 0,1 1-43 0 0,54 12-5058 0 0,-40-15-508 0 0</inkml:trace>
  <inkml:trace contextRef="#ctx0" brushRef="#br0" timeOffset="143674.785">15401 653 1160 0 0,'0'0'393'0'0,"0"0"124"0"0,0 0 387 0 0,0 0 826 0 0,0 0-873 0 0,0 0-203 0 0,0 0 252 0 0,0 0 232 0 0,0 0 37 0 0,-14 9 3316 0 0,14-19-4471 0 0,0 1 0 0 0,1-1 1 0 0,0 1-1 0 0,1-1 1 0 0,0 1-1 0 0,0 0 0 0 0,1-1 1 0 0,0 1-1 0 0,0 1 1 0 0,1-1-1 0 0,1 0 0 0 0,-1 1 1 0 0,1 0-1 0 0,1 0 1 0 0,-1 0-1 0 0,1 1 1 0 0,1 0-1 0 0,-1 0 0 0 0,1 1 1 0 0,1-1-1 0 0,-1 1 1 0 0,1 1-1 0 0,0 0 0 0 0,0 0 1 0 0,0 0-1 0 0,1 1 1 0 0,0 0-1 0 0,0 1 0 0 0,0 0 1 0 0,0 0-1 0 0,0 1 1 0 0,1 1-1 0 0,8-2-20 0 0,-1 6 29 0 0,-1 0 1 0 0,0 0-1 0 0,-1 2 0 0 0,1 0 1 0 0,-1 1-1 0 0,1 0 0 0 0,-2 1 1 0 0,1 1-1 0 0,-1 0 0 0 0,0 1 1 0 0,-1 1-1 0 0,0 0 0 0 0,-1 1 1 0 0,0 0-1 0 0,0 1 0 0 0,-1 0 1 0 0,-1 1-1 0 0,0 0 0 0 0,-1 1 1 0 0,0-1-1 0 0,-1 2 0 0 0,-1-1 1 0 0,3 8-30 0 0,18 21 72 0 0,-28-43-56 0 0,0 0-1 0 0,1 0 0 0 0,-1 1 0 0 0,1-1 1 0 0,-1 0-1 0 0,0 1 0 0 0,1-1 0 0 0,-1 0 0 0 0,1 0 1 0 0,-1 0-1 0 0,1 0 0 0 0,-1 1 0 0 0,1-1 1 0 0,-1 0-1 0 0,1 0 0 0 0,-1 0 0 0 0,1 0 0 0 0,-1 0 1 0 0,1 0-1 0 0,-1 0 0 0 0,1 0 0 0 0,-1 0 1 0 0,1 0-1 0 0,-1-1 0 0 0,0 1 0 0 0,1 0 0 0 0,-1 0 1 0 0,1 0-1 0 0,-1-1 0 0 0,1 1 0 0 0,-1 0 1 0 0,0 0-1 0 0,1-1 0 0 0,-1 1 0 0 0,1 0 0 0 0,-1-1 1 0 0,0 1-1 0 0,1 0 0 0 0,-1-1 0 0 0,0 1 1 0 0,0-1-1 0 0,1 1 0 0 0,-1 0 0 0 0,0-1 0 0 0,0 1 1 0 0,0-1-1 0 0,1 1 0 0 0,-1-1 0 0 0,0 1 1 0 0,0-1-1 0 0,0 1 0 0 0,0-1 0 0 0,0 1 0 0 0,0-1 1 0 0,0 1-1 0 0,0-1 0 0 0,0 1 0 0 0,0-1 1 0 0,0 1-1 0 0,0-1 0 0 0,-1 1 0 0 0,1 0 0 0 0,0-1 1 0 0,0 1-1 0 0,0-1 0 0 0,-1 0-15 0 0,3 4 18 0 0,-1-1-1 0 0,0 0 1 0 0,1 0 0 0 0,-1 1-1 0 0,0-1 1 0 0,0 0 0 0 0,-1 1-1 0 0,1-1 1 0 0,0 1 0 0 0,-1-1-1 0 0,0 1 1 0 0,1 0 0 0 0,-1-1-1 0 0,0 1 1 0 0,0-1 0 0 0,0 1-1 0 0,-1 0 1 0 0,1-1 0 0 0,-1 1-1 0 0,1-1 1 0 0,-1 1 0 0 0,0-1-1 0 0,0 0 1 0 0,0 1 0 0 0,0-1-1 0 0,-1 0 1 0 0,1 1 0 0 0,0-1-1 0 0,-1 0 1 0 0,0 0 0 0 0,1 0-1 0 0,-1-1 1 0 0,0 1 0 0 0,0 0-1 0 0,0-1 1 0 0,0 1 0 0 0,0-1-1 0 0,-2 1-17 0 0,-43 4-5598 0 0,34-10-873 0 0</inkml:trace>
  <inkml:trace contextRef="#ctx0" brushRef="#br0" timeOffset="124297.231">8555 6589 1136 0 0,'0'0'1632'0'0,"0"0"2063"0"0,0 0-1390 0 0,0 0-1425 0 0,0 0-597 0 0,0 0-10 0 0,0 0 391 0 0,0 7 208 0 0,0 11-351 0 0,-2-5-162 0 0,2 0-1 0 0,0 0 0 0 0,0-1 0 0 0,1 1 0 0 0,1 0 0 0 0,0-1 0 0 0,1 1 0 0 0,0-1 0 0 0,1 0 0 0 0,0 0 0 0 0,5 9-358 0 0,-6-18 52 0 0,1 0 0 0 0,-1 0 0 0 0,1-1-1 0 0,-1 1 1 0 0,1-1 0 0 0,0 0 0 0 0,0 0 0 0 0,0-1 0 0 0,0 1-1 0 0,0-1 1 0 0,0 0 0 0 0,0 0 0 0 0,0 0 0 0 0,1-1 0 0 0,-1 1-1 0 0,0-1 1 0 0,1 0 0 0 0,-1 0 0 0 0,0-1 0 0 0,1 1-1 0 0,-1-1 1 0 0,0 0 0 0 0,0 0 0 0 0,0 0 0 0 0,0-1 0 0 0,0 1-1 0 0,0-1 1 0 0,0 0 0 0 0,0 0 0 0 0,-1-1 0 0 0,1 1 0 0 0,-1-1-1 0 0,1 0 1 0 0,-1 1 0 0 0,0-2 0 0 0,0 1 0 0 0,0 0-1 0 0,-1 0 1 0 0,1-1 0 0 0,-1 0 0 0 0,0 1 0 0 0,0-1 0 0 0,0 0-1 0 0,0 0 1 0 0,-1 0 0 0 0,1 0 0 0 0,-1 0 0 0 0,0-3-52 0 0,0-24-70 0 0,-1 46-852 0 0,24 97 1433 0 0,1-72-2953 0 0,-15-31-3167 0 0,5-8-4251 0 0</inkml:trace>
  <inkml:trace contextRef="#ctx0" brushRef="#br0" timeOffset="172761.502">8526 6590 836 0 0,'0'0'676'0'0,"0"0"-256"0"0,0 0 660 0 0,0 0 148 0 0,0 0-604 0 0,0 0-312 0 0,0 0 145 0 0,0 0 167 0 0,0 0 16 0 0,0 0-148 0 0,-2 5-260 0 0,2-5-164 0 0,0 0-68 0 0,-2 0-60 0 0,2 0-1048 0 0,-1-4-701 0 0,1 2-823 0 0,5 3 552 0 0</inkml:trace>
  <inkml:trace contextRef="#ctx0" brushRef="#br0" timeOffset="173277.096">8710 6812 952 0 0,'0'0'6765'0'0,"0"0"-6453"0"0,0 0-312 0 0,0 0-468 0 0,0 0-468 0 0,0 0 324 0 0,0 0-141 0 0,0 0-355 0 0,0 0-576 0 0,-33-32-784 0 0</inkml:trace>
  <inkml:trace contextRef="#ctx0" brushRef="#br0" timeOffset="173636.449">8654 6831 3360 0 0,'0'0'2385'0'0,"0"0"-1137"0"0,0 0-1248 0 0,0 0-468 0 0,0 0-248 0 0,0 0 472 0 0,0 0-177 0 0,0 0-243 0 0,0 0-1160 0 0,-42-42-832 0 0</inkml:trace>
  <inkml:trace contextRef="#ctx0" brushRef="#br0" timeOffset="174042.667">8703 6897 1212 0 0,'0'0'808'0'0,"0"0"496"0"0,0 0-1016 0 0,0 0-288 0 0,0 0-716 0 0,0 0-40 0 0,0 0-864 0 0</inkml:trace>
  <inkml:trace contextRef="#ctx0" brushRef="#br0" timeOffset="178372.542">8957 6743 756 0 0,'0'0'288'0'0,"0"0"-68"0"0,0 0-100 0 0,0 0 60 0 0,0 0-112 0 0,42-11 100 0 0,-29 2-168 0 0,-3 3-680 0 0</inkml:trace>
  <inkml:trace contextRef="#ctx0" brushRef="#br0" timeOffset="113319.821">7288 6094 1408 0 0,'0'0'8446'0'0,"0"0"-6102"0"0,0 0-1666 0 0,0 0 60 0 0,0 0 116 0 0,0 0-96 0 0,0 0-285 0 0,0 0-249 0 0,2 4-84 0 0,-1-3-104 0 0,0 0 0 0 0,0 0-1 0 0,0 0 1 0 0,1 0 0 0 0,-1 0 0 0 0,0 0 0 0 0,1-1 0 0 0,-1 1 0 0 0,1 0-1 0 0,-1 0 1 0 0,1-1 0 0 0,-1 1 0 0 0,1-1 0 0 0,-1 0 0 0 0,1 1 0 0 0,-1-1 0 0 0,1 0-1 0 0,0 0 1 0 0,-1 0 0 0 0,1 0 0 0 0,-1 0 0 0 0,1 0 0 0 0,0-1 0 0 0,-1 1-1 0 0,1-1 1 0 0,-1 1 0 0 0,1-1 0 0 0,-1 1 0 0 0,1-1 0 0 0,-1 0 0 0 0,1 1 0 0 0,-1-1-1 0 0,0 0 1 0 0,0 0 0 0 0,1 0 0 0 0,-1 0 0 0 0,0 0 0 0 0,0-1 0 0 0,1 0-36 0 0,4-3-53 0 0,1-1 1 0 0,-1 0 0 0 0,0 0-1 0 0,-1-1 1 0 0,0 1 0 0 0,0-1-1 0 0,0-1 1 0 0,-1 1-1 0 0,0-1 1 0 0,0 1 0 0 0,-1-1-1 0 0,0 0 1 0 0,0 0 0 0 0,-1-1-1 0 0,0 1 1 0 0,0 0 0 0 0,-1-1-1 0 0,0 1 1 0 0,-1-1 0 0 0,0 0-1 0 0,0 1 1 0 0,-1-1 0 0 0,0 1-1 0 0,0-1 1 0 0,-1 1 0 0 0,0 0-1 0 0,-1-1 1 0 0,0 1 0 0 0,0 0-1 0 0,0 1 1 0 0,-1-1-1 0 0,-1 1 1 0 0,-3-6 52 0 0,7 12 0 0 0,1 0 0 0 0,-1 1 0 0 0,0-1-1 0 0,0 1 1 0 0,0-1 0 0 0,0 1 0 0 0,1-1 0 0 0,-1 1 0 0 0,0 0-1 0 0,0-1 1 0 0,0 1 0 0 0,0 0 0 0 0,0 0 0 0 0,0 0 0 0 0,0-1-1 0 0,0 1 1 0 0,0 0 0 0 0,0 0 0 0 0,0 0 0 0 0,0 1 0 0 0,0-1-1 0 0,0 0 1 0 0,0 0 0 0 0,0 1 0 0 0,0-1 0 0 0,1 0 0 0 0,-1 1-1 0 0,0-1 1 0 0,0 1 0 0 0,0-1 0 0 0,0 1 0 0 0,1-1 0 0 0,-1 1-1 0 0,0 0 1 0 0,0-1 0 0 0,1 1 0 0 0,-1 0 0 0 0,0-1 0 0 0,1 1-1 0 0,-1 0 1 0 0,1 0 0 0 0,-1 0 0 0 0,1 0 0 0 0,0 0 0 0 0,-1 0-1 0 0,1-1 1 0 0,0 1 0 0 0,0 0 0 0 0,-1 0 0 0 0,1 0-1 0 0,0 0 1 0 0,0 0 0 0 0,0 0 0 0 0,0 1 0 0 0,-16 63 702 0 0,15-61-685 0 0,-7 137 598 0 0,8-138-580 0 0,0 1-1 0 0,1 0 1 0 0,-1-1-1 0 0,1 1 1 0 0,0-1-1 0 0,0 0 1 0 0,0 1 0 0 0,0-1-1 0 0,0 1 1 0 0,1-1-1 0 0,0 0 1 0 0,-1 0-1 0 0,1 0 1 0 0,1 0-1 0 0,-1 0 1 0 0,0-1-1 0 0,1 1 1 0 0,-1 0-1 0 0,1-1 1 0 0,0 0-1 0 0,-1 0 1 0 0,1 0-1 0 0,0 0 1 0 0,1 0-1 0 0,-1 0 1 0 0,0-1-1 0 0,0 0 1 0 0,1 1-1 0 0,-1-1 1 0 0,1-1-1 0 0,-1 1 1 0 0,1 0-1 0 0,-1-1 1 0 0,1 0-1 0 0,-1 1 1 0 0,1-1-1 0 0,0-1-34 0 0,47-28-321 0 0,-49 27 283 0 0,-1 0 0 0 0,0 0 1 0 0,1 1-1 0 0,-1-1 0 0 0,1 0 0 0 0,0 1 0 0 0,0 0 0 0 0,-1-1 0 0 0,1 1 0 0 0,0 0 0 0 0,0 0 0 0 0,0 0 1 0 0,0 0-1 0 0,1 0 0 0 0,-1 0 0 0 0,0 0 0 0 0,0 1 0 0 0,0-1 0 0 0,1 1 0 0 0,-1 0 0 0 0,0-1 0 0 0,0 1 1 0 0,1 0-1 0 0,-1 1 0 0 0,0-1 0 0 0,1 0 0 0 0,-1 1 0 0 0,0-1 0 0 0,0 1 0 0 0,0-1 0 0 0,1 1 0 0 0,-1 0 1 0 0,0 0-1 0 0,0 0 0 0 0,0 0 0 0 0,0 1 38 0 0,48 69 1459 0 0,-8-139-457 0 0,-39 66-1003 0 0,-1 1 1 0 0,1-1-1 0 0,0 1 0 0 0,0 0 0 0 0,0 0 0 0 0,0 0 0 0 0,0 0 0 0 0,0 1 0 0 0,0-1 0 0 0,0 1 0 0 0,0 0 0 0 0,1 0 0 0 0,-1 0 0 0 0,0 0 0 0 0,0 0 0 0 0,0 1 0 0 0,0 0 0 0 0,0-1 0 0 0,0 1 0 0 0,0 0 1 0 0,0 0-1 0 0,0 1 0 0 0,0-1 0 0 0,-1 1 0 0 0,1-1 0 0 0,0 1 0 0 0,-1 0 0 0 0,0 0 0 0 0,1 0 0 0 0,-1 0 0 0 0,0 0 0 0 0,0 1 0 0 0,0-1 0 0 0,0 1 0 0 0,0-1 0 0 0,-1 1 0 0 0,1 0 0 0 0,-1 0 0 0 0,0-1 1 0 0,0 1-1 0 0,0 0 0 0 0,0 0 0 0 0,0 0 0 0 0,0 0 0 0 0,-1 1 0 0 0,0-1 0 0 0,1 0 0 0 0,-1 0 0 0 0,0 0 0 0 0,-1 1 1 0 0,0 4 577 0 0,0-6-4839 0 0,0-1-4211 0 0,6-11 1566 0 0</inkml:trace>
  <inkml:trace contextRef="#ctx0" brushRef="#br0" timeOffset="113602.412">7935 5816 7129 0 0,'0'0'5341'0'0,"0"0"-3760"0"0,0 0-965 0 0,-3 8 160 0 0,-70 264 2822 0 0,90-198-3755 0 0,13-62-7790 0 0,-25-12 1510 0 0</inkml:trace>
  <inkml:trace contextRef="#ctx0" brushRef="#br0" timeOffset="114039.882">8038 5998 4528 0 0,'0'0'6552'0'0,"0"0"-4729"0"0,0 0-1500 0 0,0 0 128 0 0,0 0-87 0 0,0 0-146 0 0,0 0 82 0 0,0 0-33 0 0,6-3-305 0 0,-2 1 63 0 0,-1 1 0 0 0,1-1 0 0 0,0 1 0 0 0,0 0 0 0 0,0 0 0 0 0,0 1-1 0 0,0-1 1 0 0,0 1 0 0 0,0 0 0 0 0,0 0 0 0 0,0 0 0 0 0,0 0 0 0 0,0 1 0 0 0,0 0 0 0 0,0 0 0 0 0,-1 0 0 0 0,1 0 0 0 0,0 1 0 0 0,0-1-1 0 0,-1 1 1 0 0,1 0 0 0 0,-1 0 0 0 0,1 0 0 0 0,-1 0 0 0 0,0 1 0 0 0,0-1 0 0 0,0 1 0 0 0,0 0 0 0 0,2 3-25 0 0,-3-4 67 0 0,-1 1 1 0 0,1 0-1 0 0,-1 0 1 0 0,1 0-1 0 0,-1 0 1 0 0,0 0-1 0 0,0 0 1 0 0,0 0-1 0 0,-1 0 1 0 0,1 0-1 0 0,-1 0 1 0 0,1 0-1 0 0,-1 0 0 0 0,0 1 1 0 0,-1-1-1 0 0,1 0 1 0 0,0 0-1 0 0,-1 0 1 0 0,0 0-1 0 0,1 0 1 0 0,-1 0-1 0 0,0 0 1 0 0,-1 0-1 0 0,1 0 1 0 0,-1 0-1 0 0,1 0 1 0 0,-1-1-1 0 0,0 1 1 0 0,0 0-1 0 0,0-1 1 0 0,0 0-1 0 0,0 1 1 0 0,0-1-1 0 0,-1 0 1 0 0,1 0-1 0 0,-1-1 1 0 0,0 1-1 0 0,0 0 1 0 0,1-1-1 0 0,-1 0 0 0 0,0 1 1 0 0,0-1-1 0 0,0 0 1 0 0,0-1-1 0 0,0 1 1 0 0,-1 0-1 0 0,0-1-67 0 0,-36 28-259 0 0,104-21 969 0 0,-15-12-2070 0 0,-18-3-4581 0 0,-21 4-671 0 0</inkml:trace>
  <inkml:trace contextRef="#ctx0" brushRef="#br0" timeOffset="114305.704">8357 6126 1840 0 0,'0'0'10383'0'0,"0"0"-7157"0"0,0 0-2672 0 0,0 0-210 0 0,0 0-51 0 0,0 0-313 0 0,0 0-32 0 0,0 0-49 0 0,28-26-1957 0 0,-26 26 2129 0 0,1 0 1 0 0,0 0-1 0 0,-1 0 1 0 0,1 0-1 0 0,0 0 1 0 0,-1 1-1 0 0,1-1 1 0 0,-1 1-1 0 0,1 0 1 0 0,-1 0 0 0 0,1 0-1 0 0,-1 0 1 0 0,1 0-1 0 0,-1 0 1 0 0,0 1-1 0 0,0-1 1 0 0,0 1-1 0 0,0 0 1 0 0,0-1-1 0 0,0 1 1 0 0,0 0-1 0 0,0 0 1 0 0,-1 0-1 0 0,1 0 1 0 0,-1 1 0 0 0,1-1-1 0 0,-1 0 1 0 0,0 1-1 0 0,0-1 1 0 0,0 1-1 0 0,0-1 1 0 0,-1 1-1 0 0,1-1 1 0 0,-1 1-1 0 0,1-1 1 0 0,-1 1-1 0 0,0 0 1 0 0,0-1 0 0 0,0 1-1 0 0,0 0 1 0 0,0-1-1 0 0,-1 1 1 0 0,0-1-1 0 0,1 1 1 0 0,-1-1-1 0 0,0 1 1 0 0,0-1-1 0 0,0 1 1 0 0,0-1-1 0 0,-1 0 1 0 0,1 1-1 0 0,0-1 1 0 0,-2 1-72 0 0,-52 27-3349 0 0,51-32-1246 0 0,3-6-3661 0 0</inkml:trace>
  <inkml:trace contextRef="#ctx0" brushRef="#br0" timeOffset="114540.058">8539 6085 7989 0 0,'0'0'5923'0'0,"0"0"-4604"0"0,0 0-1032 0 0,0 0-28 0 0,-5 6 219 0 0,-5 3-300 0 0,5-6-113 0 0,0 0-1 0 0,1 1 0 0 0,0 0 0 0 0,-1-1 0 0 0,2 1 0 0 0,-1 1 0 0 0,0-1 0 0 0,1 1 0 0 0,0-1 0 0 0,0 1 0 0 0,0 0 0 0 0,0 0 1 0 0,1 0-1 0 0,0 0 0 0 0,0 1 0 0 0,0-1 0 0 0,1 0 0 0 0,0 3-64 0 0,61 29-370 0 0,-14-32-5745 0 0,-32-5 229 0 0</inkml:trace>
  <inkml:trace contextRef="#ctx0" brushRef="#br0" timeOffset="114706.455">8847 6220 8929 0 0,'0'0'5968'0'0,"0"0"-5460"0"0,0 0-500 0 0,0 0 276 0 0,0 0 128 0 0,-37-1-95 0 0,20-1-77 0 0,-4-1-156 0 0,0 1-84 0 0,-2 0-168 0 0,2-2-941 0 0,2-1-383 0 0,4 1-588 0 0,5 0-2020 0 0,5-5-2041 0 0</inkml:trace>
  <inkml:trace contextRef="#ctx0" brushRef="#br0" timeOffset="114862.69">8776 6155 4224 0 0,'0'0'7805'0'0,"0"0"-6717"0"0,25 36-580 0 0,-21-23 788 0 0,-3 6-252 0 0,-1-3-267 0 0,-4-1-93 0 0,-4-2-188 0 0,-1 0-224 0 0,2-1-116 0 0,-5-2-156 0 0,3-4-220 0 0,3 0-300 0 0,0-2-324 0 0,5-4-565 0 0,1 0-975 0 0,0-2 72 0 0,11-9-5529 0 0</inkml:trace>
  <inkml:trace contextRef="#ctx0" brushRef="#br0" timeOffset="115065.807">9039 6089 9129 0 0,'0'0'4114'0'0,"0"0"-3266"0"0,0 0-839 0 0,0 0-12 0 0,0 0-23 0 0,-6-1-76 0 0,5 0 104 0 0,0 0 0 0 0,0 1-1 0 0,0-1 1 0 0,0 0 0 0 0,0 1-1 0 0,0-1 1 0 0,0 1 0 0 0,0-1-1 0 0,0 1 1 0 0,0-1 0 0 0,0 1-1 0 0,0 0 1 0 0,0 0 0 0 0,-1-1-1 0 0,1 1 1 0 0,0 0 0 0 0,0 0-1 0 0,0 0 1 0 0,0 0 0 0 0,-1 1-1 0 0,1-1 1 0 0,0 0 0 0 0,0 0 0 0 0,0 1-1 0 0,0-1 1 0 0,0 1 0 0 0,0-1-1 0 0,0 1 1 0 0,0-1 0 0 0,0 1-1 0 0,0-1 1 0 0,0 1 0 0 0,0 0-1 0 0,0 0 1 0 0,0-1 0 0 0,0 1-1 0 0,0 0 1 0 0,1 0 0 0 0,-1 0-1 0 0,0 0 1 0 0,1 0 0 0 0,-1 0-1 0 0,1 0 1 0 0,-1 0 0 0 0,1 0-1 0 0,0 1 1 0 0,-1-1 0 0 0,1 0-1 0 0,0 0 1 0 0,0 0 0 0 0,0 0-1 0 0,-1 0 1 0 0,1 1 0 0 0,1-1-1 0 0,-1 0 1 0 0,0 0 0 0 0,0 0 0 0 0,0 0-1 0 0,1 1 1 0 0,-1-1 0 0 0,0 0-1 0 0,1 0 1 0 0,-1 0 0 0 0,1 0-1 0 0,-1 0 1 0 0,1 0 0 0 0,0 0-1 0 0,0 1-1 0 0,36 40 2023 0 0,-32-38-1906 0 0,0 0 0 0 0,-1 1 1 0 0,1-1-1 0 0,-1 1 0 0 0,0 0 0 0 0,0 0 0 0 0,0 1 0 0 0,0-1 0 0 0,-1 1 0 0 0,0 0 0 0 0,-1-1 0 0 0,1 1 1 0 0,-1 1-1 0 0,0-1 0 0 0,0 0 0 0 0,-1 0 0 0 0,0 1 0 0 0,0-1 0 0 0,-1 1 0 0 0,1 0-117 0 0,-2-4 22 0 0,0-1-1 0 0,0 0 0 0 0,-1 0 0 0 0,1 0 1 0 0,0 0-1 0 0,-1 0 0 0 0,1 0 0 0 0,-1 0 1 0 0,0 0-1 0 0,0-1 0 0 0,0 1 0 0 0,1-1 1 0 0,-2 1-1 0 0,1-1 0 0 0,0 0 0 0 0,0 0 1 0 0,0 0-1 0 0,0 0 0 0 0,-1 0 0 0 0,1 0 1 0 0,0 0-1 0 0,-1-1 0 0 0,1 1 0 0 0,-1-1 0 0 0,1 0 1 0 0,-1 0-1 0 0,0 0-21 0 0,-19-5-2493 0 0,8-12-4013 0 0,12-1-2389 0 0</inkml:trace>
  <inkml:trace contextRef="#ctx0" brushRef="#br0" timeOffset="115253.294">9198 6077 12149 0 0,'0'0'4901'0'0,"0"0"-4901"0"0,0 0 112 0 0,0 0-100 0 0,-36 1 424 0 0,15-6-236 0 0,-4 1-152 0 0,-4-1-48 0 0,1 1-996 0 0,0 0-309 0 0,6-2-603 0 0,7 3-2064 0 0,6-7-3301 0 0</inkml:trace>
  <inkml:trace contextRef="#ctx0" brushRef="#br0" timeOffset="115503.278">9326 6000 5885 0 0,'0'0'7208'0'0,"0"0"-6496"0"0,28 47-396 0 0,-16-17 736 0 0,-3 9-8 0 0,-1 7-243 0 0,-4-4-229 0 0,-4-7-200 0 0,-4-10-188 0 0,-2-6-96 0 0,-7 5-88 0 0,-4 2 60 0 0,-8 5-60 0 0,-13 1-480 0 0,2-9-952 0 0,7-5-2833 0 0,-4-15-7340 0 0</inkml:trace>
  <inkml:trace contextRef="#ctx0" brushRef="#br0" timeOffset="123844.141">9151 6437 104 0 0,'0'0'951'0'0,"0"0"-484"0"0,0 0-210 0 0,0 0-96 0 0,0 0 14 0 0,0 0 60 0 0,0 0 449 0 0,0 0 1066 0 0,-6 4 2938 0 0,-22 15-2104 0 0,-204-21 59 0 0,229 3-2643 0 0,1 1 0 0 0,-1-1 0 0 0,1 0 0 0 0,-1 1 0 0 0,1-1 0 0 0,0 1-1 0 0,0 0 1 0 0,0 0 0 0 0,0 0 0 0 0,0 0 0 0 0,0 0 0 0 0,1 0 0 0 0,-1 0-1 0 0,1 0 1 0 0,-1 1 0 0 0,1-1 0 0 0,0 1 0 0 0,0-1 0 0 0,0 1 0 0 0,0 0-1 0 0,0-1 1 0 0,1 1 0 0 0,-1 0 0 0 0,1-1 0 0 0,0 1 0 0 0,0 0 0 0 0,0-1-1 0 0,0 1 1 0 0,0 1 0 0 0,-39-35 1215 0 0,20 19-1195 0 0,-2 1-1 0 0,1 1 1 0 0,-1 1 0 0 0,0 1-1 0 0,-1 0 1 0 0,0 2-1 0 0,0 1 1 0 0,-1 0 0 0 0,1 2-1 0 0,-1 1 1 0 0,0 0-1 0 0,0 2 1 0 0,-15 1-20 0 0,-88-9 85 0 0,-64-27 397 0 0,182 31-1189 0 0,4 2-6642 0 0,6-2-707 0 0</inkml:trace>
  <inkml:trace contextRef="#ctx0" brushRef="#br0" timeOffset="172341.006">7595 5831 484 0 0,'0'0'806'0'0,"0"0"-577"0"0,0 0 108 0 0,0 0 834 0 0,0 0-153 0 0,0 0-567 0 0,-3-11 2377 0 0,2 8-7705 0 0,3 4 3143 0 0,0 11 1021 0 0</inkml:trace>
  <inkml:trace contextRef="#ctx0" brushRef="#br0" timeOffset="173011.49">7738 6124 1920 0 0,'0'0'588'0'0,"0"0"664"0"0,0 0-432 0 0,0 0-820 0 0,0 0-704 0 0,0 0 404 0 0,0 0 120 0 0,0 0-304 0 0,0 0-612 0 0</inkml:trace>
  <inkml:trace contextRef="#ctx0" brushRef="#br0" timeOffset="173870.803">7654 6094 612 0 0,'0'0'1124'0'0,"0"0"-604"0"0,0 0 28 0 0,0 0-536 0 0,0 0-8 0 0,35 35-4 0 0,-24-21 0 0 0,6 3-652 0 0,-4-4-1080 0 0</inkml:trace>
  <inkml:trace contextRef="#ctx0" brushRef="#br0" timeOffset="200086.656">9244 5936 156 0 0,'0'0'920'0'0,"0"0"-531"0"0,0 0-277 0 0,0 0-48 0 0,0 0 129 0 0,-5-6 165 0 0,-13-12 4 0 0,-1 0 0 0 0,0 2 1 0 0,-1 0-1 0 0,-1 1 0 0 0,0 1 0 0 0,-1 1 0 0 0,0 1 0 0 0,-10-3-362 0 0,-9-1 86 0 0,0 2-1 0 0,-1 2 1 0 0,0 2-1 0 0,-1 2 1 0 0,0 1-1 0 0,0 3 1 0 0,-1 1-1 0 0,1 2 1 0 0,-1 2-1 0 0,1 2 1 0 0,-1 2-1 0 0,-8 4-85 0 0,-349 99-1050 0 0,352-93-276 0 0,40-12-841 0 0</inkml:trace>
  <inkml:trace contextRef="#ctx0" brushRef="#br0" timeOffset="-191818.425">6380 996 4984 0 0,'0'0'10737'0'0,"0"0"-10313"0"0,0 0-424 0 0,0 0-612 0 0,0 0 612 0 0,0 0 440 0 0,-50 5-216 0 0,30-8-144 0 0,-7 1-80 0 0,5-1-200 0 0,-1-1-832 0 0,2 0-516 0 0,3-1-1092 0 0,6-1-2716 0 0</inkml:trace>
  <inkml:trace contextRef="#ctx0" brushRef="#br0" timeOffset="-191552.82">6381 895 13657 0 0,'0'0'1796'0'0,"0"0"-1796"0"0,0 0 64 0 0,0 0-64 0 0,0 0 148 0 0,0 0-148 0 0,-49 0 304 0 0,11-1-304 0 0,1-1-856 0 0,5 1-1124 0 0,11-1-2436 0 0,0-4-3621 0 0</inkml:trace>
  <inkml:trace contextRef="#ctx0" brushRef="#br0" timeOffset="-191318.464">6734 807 11805 0 0,'0'0'1334'0'0,"0"0"-1382"0"0,0 0 117 0 0,4 6 660 0 0,2 1-524 0 0,-1 0 1 0 0,0 0 0 0 0,-1 1 0 0 0,0-1 0 0 0,0 1 0 0 0,0 0-1 0 0,-1 1 1 0 0,0-1 0 0 0,-1 1 0 0 0,0-1 0 0 0,0 1 0 0 0,-1 0-1 0 0,0-1 1 0 0,0 1 0 0 0,-1 0 0 0 0,0 0 0 0 0,-1 0 0 0 0,0 3-206 0 0,73-144 2229 0 0,-30 110-6109 0 0,11 25-5243 0 0,-40 2 2303 0 0</inkml:trace>
  <inkml:trace contextRef="#ctx0" brushRef="#br0" timeOffset="-190646.635">7091 933 1668 0 0,'0'0'5623'0'0,"0"0"-4001"0"0,0 0-1403 0 0,0 0-128 0 0,0 0 76 0 0,0 0-10 0 0,0 0 138 0 0,0 0 258 0 0,0 0 176 0 0,31 8 3020 0 0,-23-11-3676 0 0,0-1-1 0 0,0 0 1 0 0,0 0 0 0 0,-1 0 0 0 0,1-1 0 0 0,-1 0-1 0 0,-1-1 1 0 0,1 1 0 0 0,-1-1 0 0 0,0-1 0 0 0,0 1 0 0 0,0-1-1 0 0,-1 0 1 0 0,0 0 0 0 0,-1-1 0 0 0,1 0 0 0 0,-1 1 0 0 0,-1-1-1 0 0,0 0 1 0 0,0-1 0 0 0,0 1 0 0 0,-1-1 0 0 0,-1 1 0 0 0,1-1-1 0 0,-1 0 1 0 0,0-7-73 0 0,-8-138 160 0 0,5 154-199 0 0,-1 0 0 0 0,1 0 1 0 0,0 1-1 0 0,0-1 1 0 0,0 0-1 0 0,0 1 0 0 0,0-1 1 0 0,0 1-1 0 0,0 0 1 0 0,0 0-1 0 0,0 0 1 0 0,0 0-1 0 0,0 0 0 0 0,1 0 1 0 0,-1 0-1 0 0,0 0 1 0 0,1 1-1 0 0,-1-1 0 0 0,1 1 1 0 0,-1-1-1 0 0,1 1 1 0 0,0 0-1 0 0,0 0 0 0 0,-1-1 1 0 0,1 1-1 0 0,0 0 1 0 0,1 0-1 0 0,-1 0 1 0 0,0 0-1 0 0,0 0 0 0 0,1 0 1 0 0,-1 2 38 0 0,-7 8 57 0 0,-1 1 0 0 0,2 1 0 0 0,0-1 0 0 0,1 1 1 0 0,0 0-1 0 0,1 1 0 0 0,0 0 0 0 0,1-1 0 0 0,1 1 0 0 0,1 0 1 0 0,0 1-1 0 0,0-1 0 0 0,2 0 0 0 0,0 1 0 0 0,1 2-57 0 0,0-14 39 0 0,0-1 0 0 0,0 1 1 0 0,1-1-1 0 0,0 1 0 0 0,-1-1 0 0 0,1 0 0 0 0,0 0 0 0 0,0 0 0 0 0,1 0 0 0 0,-1 0 0 0 0,1 0 1 0 0,-1-1-1 0 0,1 1 0 0 0,0-1 0 0 0,0 1 0 0 0,0-1 0 0 0,0 0 0 0 0,1 0 0 0 0,-1-1 0 0 0,0 1 0 0 0,1-1 1 0 0,-1 1-1 0 0,1-1 0 0 0,-1 0 0 0 0,1-1 0 0 0,0 1 0 0 0,0-1 0 0 0,-1 1 0 0 0,1-1 0 0 0,0 0 1 0 0,0 0-1 0 0,-1-1 0 0 0,1 1 0 0 0,0-1 0 0 0,-1 0 0 0 0,1 0 0 0 0,-1 0 0 0 0,1 0 0 0 0,-1-1 1 0 0,1 1-1 0 0,-1-1 0 0 0,0 0 0 0 0,1 0 0 0 0,-1 0 0 0 0,0 0 0 0 0,-1-1 0 0 0,2 0-39 0 0,-4 2-31 0 0,1-1 0 0 0,-1 0-1 0 0,1 1 1 0 0,0 0-1 0 0,0-1 1 0 0,0 1 0 0 0,-1 0-1 0 0,1-1 1 0 0,0 1 0 0 0,1 0-1 0 0,-1 0 1 0 0,0 0-1 0 0,0 0 1 0 0,0 0 0 0 0,1 0-1 0 0,-1 0 1 0 0,1 0 0 0 0,-1 0-1 0 0,1 1 1 0 0,-1-1-1 0 0,1 0 1 0 0,-1 1 0 0 0,1 0-1 0 0,-1-1 1 0 0,1 1-1 0 0,-1 0 1 0 0,1 0 0 0 0,0 0-1 0 0,-1 0 1 0 0,1 0 0 0 0,0 0-1 0 0,-1 0 1 0 0,1 0-1 0 0,-1 1 1 0 0,1-1 0 0 0,-1 1-1 0 0,1-1 1 0 0,-1 1 0 0 0,1-1-1 0 0,-1 1 1 0 0,1 0-1 0 0,-1 0 1 0 0,0 0 0 0 0,1 0-1 0 0,-1 0 1 0 0,0 0-1 0 0,0 0 1 0 0,0 0 0 0 0,0 1-1 0 0,0-1 1 0 0,0 0 0 0 0,0 1-1 0 0,0-1 1 0 0,0 0-1 0 0,-1 1 1 0 0,1-1 0 0 0,0 1-1 0 0,-1 0 1 0 0,0-1 0 0 0,1 1-1 0 0,-1-1 1 0 0,0 2 31 0 0,22 55 665 0 0,3-91 36 0 0,-25 32-709 0 0,0-1 0 0 0,0 0 0 0 0,0 0-1 0 0,1 0 1 0 0,-1 0 0 0 0,0 1 0 0 0,1-1 0 0 0,0 0 0 0 0,-1 0 0 0 0,1 1-1 0 0,0-1 1 0 0,0 1 0 0 0,0-1 0 0 0,0 0 0 0 0,0 1 0 0 0,1 0 0 0 0,-1-1-1 0 0,0 1 1 0 0,1 0 0 0 0,-1 0 0 0 0,0-1 0 0 0,1 1 0 0 0,0 0 0 0 0,-1 1-1 0 0,1-1 1 0 0,0 0 0 0 0,-1 0 0 0 0,1 1 0 0 0,0-1 0 0 0,0 1-1 0 0,-1-1 1 0 0,1 1 0 0 0,0 0 0 0 0,0 0 0 0 0,0 0 0 0 0,0 0 0 0 0,0 0-1 0 0,-1 0 1 0 0,1 0 0 0 0,0 0 0 0 0,0 1 0 0 0,0-1 0 0 0,-1 1 0 0 0,1 0-1 0 0,0-1 1 0 0,0 1 0 0 0,-1 0 0 0 0,1 0 0 0 0,-1 0 0 0 0,1 0 0 0 0,-1 0-1 0 0,1 0 1 0 0,-1 1 0 0 0,0-1 0 0 0,1 0 0 0 0,-1 1 0 0 0,0-1 0 0 0,0 1-1 0 0,0-1 1 0 0,0 1 8 0 0,30 64 234 0 0,-39-40-6488 0 0,6-25 761 0 0</inkml:trace>
  <inkml:trace contextRef="#ctx0" brushRef="#br0" timeOffset="-193055.781">4554 754 4804 0 0,'0'0'1893'0'0,"0"0"-621"0"0,0 0-566 0 0,0 0 47 0 0,0 0-76 0 0,0 0-81 0 0,0 18 2340 0 0,6-18-2747 0 0,-1-1 0 0 0,1 1 0 0 0,-1-1 0 0 0,1 0 0 0 0,-1-1-1 0 0,1 1 1 0 0,-1-1 0 0 0,0 0 0 0 0,0 0 0 0 0,0-1 0 0 0,0 1-1 0 0,0-1 1 0 0,-1 0 0 0 0,1-1 0 0 0,-1 1 0 0 0,0-1 0 0 0,0 0 0 0 0,0 0-1 0 0,0 0 1 0 0,-1 0 0 0 0,1-1 0 0 0,-1 0 0 0 0,0 1 0 0 0,1-4-189 0 0,0-1-1 0 0,1 0 1 0 0,-2-1 0 0 0,1 0-1 0 0,-1 0 1 0 0,-1 0-1 0 0,0 0 1 0 0,0 0 0 0 0,-1 0-1 0 0,0-1 1 0 0,-1 1-1 0 0,0 0 1 0 0,0-1 0 0 0,-2 1-1 0 0,1 0 1 0 0,-1 0 0 0 0,0 0-1 0 0,-1 0 1 0 0,0 0-1 0 0,-5-8 1 0 0,8 18-24 0 0,0-1 1 0 0,0 0-1 0 0,-1 1 0 0 0,1-1 0 0 0,-1 0 0 0 0,1 1 0 0 0,0-1 0 0 0,-1 1 0 0 0,1-1 0 0 0,-1 1 0 0 0,1-1 0 0 0,-1 1 0 0 0,0 0 1 0 0,1-1-1 0 0,-1 1 0 0 0,1 0 0 0 0,-1-1 0 0 0,0 1 0 0 0,1 0 0 0 0,-1 0 0 0 0,0-1 0 0 0,1 1 0 0 0,-1 0 0 0 0,0 0 0 0 0,1 0 1 0 0,-1 0-1 0 0,0 0 0 0 0,0 0 0 0 0,1 0 0 0 0,-1 0 0 0 0,0 0 0 0 0,1 0 0 0 0,-1 1 0 0 0,0-1 0 0 0,1 0 0 0 0,-1 0 0 0 0,0 1 1 0 0,1-1-1 0 0,-1 0 0 0 0,1 1 0 0 0,-1-1 0 0 0,0 0 0 0 0,1 1 0 0 0,-1-1 0 0 0,1 1 0 0 0,-1-1 0 0 0,1 1 0 0 0,-1-1 0 0 0,1 1 1 0 0,0 0-1 0 0,-1-1 0 0 0,1 1 0 0 0,0-1 0 0 0,-1 1 0 0 0,1 0 0 0 0,0-1 0 0 0,0 1 0 0 0,0 0 0 0 0,0-1 0 0 0,-1 1 1 0 0,1 0-1 0 0,0 0 0 0 0,0-1 0 0 0,0 1 0 0 0,0 0 0 0 0,1-1 0 0 0,-1 1 0 0 0,0 0 0 0 0,0-1 0 0 0,0 1 24 0 0,-18 65 8 0 0,17-61-42 0 0,-4 14 49 0 0,1-1 1 0 0,1 1 0 0 0,0 0 0 0 0,2-1 0 0 0,0 1 0 0 0,1 0 0 0 0,1 0 0 0 0,1 0-1 0 0,0 0 1 0 0,1-1 0 0 0,4 10-16 0 0,-5-25 50 0 0,0-1 0 0 0,0 0 0 0 0,0 0 0 0 0,0 0 0 0 0,1 0-1 0 0,-1-1 1 0 0,1 1 0 0 0,-1 0 0 0 0,1-1 0 0 0,0 0 0 0 0,-1 1 0 0 0,1-1-1 0 0,0 0 1 0 0,0-1 0 0 0,0 1 0 0 0,0 0 0 0 0,0-1 0 0 0,0 0 0 0 0,0 0 0 0 0,0 1-1 0 0,0-2 1 0 0,0 1 0 0 0,0 0 0 0 0,0-1 0 0 0,-1 1 0 0 0,1-1 0 0 0,0 0 0 0 0,0 0-1 0 0,0 0 1 0 0,0 0 0 0 0,-1-1 0 0 0,1 1 0 0 0,-1-1 0 0 0,1 1 0 0 0,-1-1-1 0 0,1 0 1 0 0,-1 0 0 0 0,0 0 0 0 0,0 0 0 0 0,0 0 0 0 0,0-1 0 0 0,-1 1 0 0 0,1-1-1 0 0,0 1 1 0 0,-1-1 0 0 0,0 0 0 0 0,1 1 0 0 0,-1-1 0 0 0,0 0 0 0 0,-1 0 0 0 0,1 0-1 0 0,0 0 1 0 0,-1 0 0 0 0,0-2-50 0 0,1 3-36 0 0,0 0-1 0 0,0 0 0 0 0,1 1 1 0 0,-1-1-1 0 0,0 1 1 0 0,0-1-1 0 0,1 1 1 0 0,-1-1-1 0 0,1 1 1 0 0,0 0-1 0 0,-1-1 1 0 0,1 1-1 0 0,0 0 1 0 0,-1 0-1 0 0,1 0 0 0 0,0 0 1 0 0,0 1-1 0 0,0-1 1 0 0,0 1-1 0 0,0-1 1 0 0,0 1-1 0 0,0-1 1 0 0,0 1-1 0 0,0 0 1 0 0,0 0-1 0 0,0 0 0 0 0,0 0 1 0 0,0 1-1 0 0,0-1 1 0 0,0 0-1 0 0,0 1 1 0 0,0-1-1 0 0,0 1 1 0 0,0 0-1 0 0,0 0 1 0 0,0 0-1 0 0,-1 0 1 0 0,1 0-1 0 0,0 0 0 0 0,0 0 1 0 0,-1 0-1 0 0,1 1 1 0 0,-1-1-1 0 0,1 1 1 0 0,-1-1-1 0 0,1 2 37 0 0,71 76 334 0 0,-64-64-628 0 0,-9-16 337 0 0,0 1 0 0 0,0-1 0 0 0,0 1 0 0 0,1-1 0 0 0,-1 1-1 0 0,0-1 1 0 0,0 1 0 0 0,1-1 0 0 0,-1 1 0 0 0,0-1 0 0 0,1 1-1 0 0,-1-1 1 0 0,1 1 0 0 0,-1-1 0 0 0,1 1 0 0 0,-1 0-1 0 0,1-1 1 0 0,-1 1 0 0 0,1 0 0 0 0,-1 0 0 0 0,1-1 0 0 0,-1 1-1 0 0,1 0 1 0 0,-1 0 0 0 0,1 0 0 0 0,0-1 0 0 0,-1 1 0 0 0,1 0-1 0 0,-1 0 1 0 0,1 0 0 0 0,0 0 0 0 0,-1 0 0 0 0,1 0 0 0 0,-1 0-1 0 0,1 1 1 0 0,0-1 0 0 0,-1 0 0 0 0,1 0 0 0 0,-1 0 0 0 0,1 1-1 0 0,-1-1 1 0 0,1 0 0 0 0,-1 0 0 0 0,1 1 0 0 0,-1-1 0 0 0,1 1-1 0 0,-1-1 1 0 0,1 0 0 0 0,-1 1 0 0 0,1-1-43 0 0,0-3-4 0 0,-2 1-26 0 0,1 1 1 0 0,0-1-1 0 0,0 0 1 0 0,-1 1-1 0 0,1-1 0 0 0,0 0 1 0 0,1 1-1 0 0,-1-1 0 0 0,0 1 1 0 0,0-1-1 0 0,1 0 0 0 0,-1 1 1 0 0,1-1-1 0 0,-1 1 0 0 0,1-1 1 0 0,0 1-1 0 0,0-1 0 0 0,-1 1 1 0 0,1-1-1 0 0,0 1 1 0 0,0 0-1 0 0,1-1 0 0 0,-1 1 1 0 0,0 0-1 0 0,0 0 0 0 0,0 0 1 0 0,1 0-1 0 0,-1 0 0 0 0,1 0 1 0 0,-1 0-1 0 0,1 1 0 0 0,-1-1 1 0 0,1 0-1 0 0,-1 1 1 0 0,1-1-1 0 0,-1 1 0 0 0,1 0 1 0 0,0-1-1 0 0,-1 1 0 0 0,1 0 1 0 0,0 0-1 0 0,-1 0 0 0 0,1 0 1 0 0,0 1-1 0 0,-1-1 0 0 0,1 0 1 0 0,0 1-1 0 0,-1-1 0 0 0,1 1 1 0 0,-1-1-1 0 0,1 1 1 0 0,-1 0-1 0 0,1-1 0 0 0,-1 1 1 0 0,0 0-1 0 0,1 0 0 0 0,-1 0 1 0 0,0 0-1 0 0,1 1 30 0 0,38 50-592 0 0,-36-23-5485 0 0,-4-25 566 0 0</inkml:trace>
  <inkml:trace contextRef="#ctx0" brushRef="#br0" timeOffset="-192380.889">5204 790 1280 0 0,'0'0'1188'0'0,"0"0"1350"0"0,0 0-507 0 0,0 0-1065 0 0,0 0-437 0 0,0 0 6 0 0,0 0 28 0 0,0 0-48 0 0,0 0 78 0 0,1-8 2192 0 0,5-24-2498 0 0,-3 31-247 0 0,0 0 1 0 0,1 0-1 0 0,-1 1 0 0 0,1-1 1 0 0,-1 1-1 0 0,1 0 0 0 0,-1 0 0 0 0,1 0 1 0 0,0 0-1 0 0,-1 0 0 0 0,1 1 1 0 0,-1 0-1 0 0,0 0 0 0 0,1 0 1 0 0,-1 0-1 0 0,0 0 0 0 0,1 1 1 0 0,-1-1-1 0 0,0 1 0 0 0,0 0 1 0 0,0 0-1 0 0,0 0 0 0 0,-1 0 1 0 0,1 1-1 0 0,0-1 0 0 0,-1 1 0 0 0,0-1 1 0 0,1 1-1 0 0,-1 0 0 0 0,0 0 1 0 0,-1 0-1 0 0,1 0 0 0 0,0 0 1 0 0,0 4-41 0 0,31 84 1945 0 0,-33-90-1719 0 0,0-1 148 0 0,11-36 690 0 0,-11 34-1082 0 0,1 1-1 0 0,-1-1 1 0 0,0 0-1 0 0,0 1 1 0 0,1-1-1 0 0,-1 1 1 0 0,1-1-1 0 0,-1 1 1 0 0,1-1-1 0 0,0 1 1 0 0,0-1-1 0 0,0 1 0 0 0,0 0 1 0 0,0-1-1 0 0,0 1 1 0 0,0 0-1 0 0,0 0 1 0 0,0 0-1 0 0,0 0 1 0 0,1 0-1 0 0,-1 0 1 0 0,0 0-1 0 0,1 0 1 0 0,-1 0-1 0 0,1 0 1 0 0,-1 1-1 0 0,1-1 0 0 0,-1 1 1 0 0,1-1-1 0 0,-1 1 1 0 0,1 0-1 0 0,0 0 1 0 0,-1-1-1 0 0,1 1 1 0 0,0 0-1 0 0,-1 0 1 0 0,1 1-1 0 0,-1-1 1 0 0,1 0-1 0 0,0 0 1 0 0,-1 1-1 0 0,1-1 0 0 0,-1 1 1 0 0,1-1-1 0 0,-1 1 1 0 0,1 0-1 0 0,-1 0 1 0 0,1 0-1 0 0,-1 0 1 0 0,0 0-1 0 0,0 0 1 0 0,1 0-1 0 0,-1 0 1 0 0,0 0-1 0 0,0 0 1 0 0,0 1-1 0 0,0-1 0 0 0,0 0 1 0 0,0 2 18 0 0,49 55 1660 0 0,-50-59-1681 0 0,-1-1 1 0 0,1 1-1 0 0,0-1 0 0 0,0 1 0 0 0,0-1 1 0 0,1 0-1 0 0,-1 1 0 0 0,0-1 0 0 0,1 1 0 0 0,-1-1 1 0 0,1 1-1 0 0,-1-1 0 0 0,1 1 0 0 0,-1-1 1 0 0,1 1-1 0 0,0 0 0 0 0,0-1 0 0 0,0 1 1 0 0,0 0-1 0 0,0 0 0 0 0,0 0 0 0 0,0-1 1 0 0,0 1-1 0 0,1 0 0 0 0,-1 0 0 0 0,0 1 1 0 0,1-1-1 0 0,-1 0 0 0 0,0 0 0 0 0,1 1 0 0 0,-1-1 1 0 0,1 1-1 0 0,-1-1 0 0 0,1 1 0 0 0,-1 0 1 0 0,1-1-1 0 0,0 1 0 0 0,-1 0 0 0 0,1 0 1 0 0,-1 0-1 0 0,1 0 0 0 0,0 0 0 0 0,-1 1 1 0 0,1-1-1 0 0,-1 0 0 0 0,1 1 0 0 0,-1-1 0 0 0,1 1 1 0 0,-1-1-1 0 0,1 1 0 0 0,-1 0 0 0 0,0 0 1 0 0,1 0-1 0 0,-1 0 0 0 0,0 0 0 0 0,0 0 1 0 0,0 0-1 0 0,1 0 0 0 0,-1 0 0 0 0,0 0 1 0 0,-1 1-1 0 0,1-1 0 0 0,0 0 0 0 0,0 2 21 0 0,33 39 271 0 0,-32-34-3472 0 0,-1-1-3461 0 0,-1-17-1674 0 0</inkml:trace>
  <inkml:trace contextRef="#ctx0" brushRef="#br0" timeOffset="-192084.038">5683 680 7613 0 0,'0'0'4590'0'0,"0"0"-3188"0"0,0 0-736 0 0,0 0 190 0 0,0 0-102 0 0,0 0-777 0 0,0 0-409 0 0,3 6 647 0 0,38 121 1522 0 0,-41-127-1430 0 0,11-41 1954 0 0,-8 33-2316 0 0,0 0-1 0 0,1 0 1 0 0,0 1 0 0 0,0-1-1 0 0,1 1 1 0 0,0 0 0 0 0,0 0 0 0 0,0 1-1 0 0,1 0 1 0 0,0 0 0 0 0,1 0-1 0 0,-1 0 1 0 0,1 1 0 0 0,0 0 0 0 0,0 1-1 0 0,1-1 56 0 0,86-5-7306 0 0,-77 16 1864 0 0</inkml:trace>
  <inkml:trace contextRef="#ctx0" brushRef="#br0" timeOffset="-190084.172">7648 965 5793 0 0,'0'0'4158'0'0,"0"0"-3291"0"0,0 0-655 0 0,0 0 51 0 0,0 0 36 0 0,0 0 70 0 0,-1-6-37 0 0,-1-43 429 0 0,2 48-738 0 0,0 1 1 0 0,0-1-1 0 0,0 0 1 0 0,0 0-1 0 0,0 0 0 0 0,0 0 1 0 0,0 0-1 0 0,0 1 0 0 0,0-1 1 0 0,1 0-1 0 0,-1 0 1 0 0,0 0-1 0 0,1 1 0 0 0,-1-1 1 0 0,0 0-1 0 0,1 0 0 0 0,-1 1 1 0 0,1-1-1 0 0,-1 0 1 0 0,1 1-1 0 0,0-1 0 0 0,-1 1 1 0 0,1-1-1 0 0,0 0 0 0 0,-1 1 1 0 0,1-1-1 0 0,0 1 1 0 0,-1 0-1 0 0,1-1 0 0 0,0 1 1 0 0,0 0-1 0 0,0-1 0 0 0,-1 1 1 0 0,1 0-1 0 0,0 0 1 0 0,0 0-1 0 0,0 0 0 0 0,0 0 1 0 0,0 0-1 0 0,-1 0 0 0 0,1 0 1 0 0,0 0-1 0 0,0 0 0 0 0,0 0 1 0 0,0 0-1 0 0,-1 1 1 0 0,1-1-1 0 0,0 0 0 0 0,0 1 1 0 0,0-1-1 0 0,-1 0 0 0 0,1 1 1 0 0,0-1-1 0 0,-1 1 1 0 0,1-1-1 0 0,0 1 0 0 0,-1 0 1 0 0,1-1-1 0 0,-1 1 0 0 0,1 0 1 0 0,-1-1-1 0 0,1 1 1 0 0,-1 0-1 0 0,1-1 0 0 0,-1 1 1 0 0,0 0-24 0 0,6 4 131 0 0,-1 1 1 0 0,0 0 0 0 0,0 0-1 0 0,0 0 1 0 0,-1 1 0 0 0,0-1-1 0 0,-1 1 1 0 0,1 0 0 0 0,-1 0-1 0 0,0 0 1 0 0,-1 1 0 0 0,0-1-1 0 0,0 1 1 0 0,-1-1 0 0 0,1 8-132 0 0,-2-15 202 0 0,0 0 138 0 0,12-45 660 0 0,-11 44-1011 0 0,0-1 0 0 0,0 1 0 0 0,0 0 0 0 0,0-1 0 0 0,1 1 0 0 0,-1 0 0 0 0,1 0 0 0 0,-1 0 0 0 0,1 0 1 0 0,-1 0-1 0 0,1 1 0 0 0,-1-1 0 0 0,1 0 0 0 0,0 1 0 0 0,-1-1 0 0 0,1 1 0 0 0,0-1 0 0 0,0 1 0 0 0,-1 0 0 0 0,1 0 1 0 0,0 0-1 0 0,0 0 0 0 0,0 0 0 0 0,-1 0 0 0 0,1 1 0 0 0,0-1 0 0 0,0 0 0 0 0,-1 1 0 0 0,1 0 0 0 0,0-1 0 0 0,-1 1 0 0 0,1 0 1 0 0,-1 0-1 0 0,1 0 0 0 0,-1 0 0 0 0,1 0 0 0 0,-1 0 0 0 0,0 0 0 0 0,1 0 0 0 0,-1 0 0 0 0,0 1 0 0 0,0-1 0 0 0,0 1 1 0 0,0-1-1 0 0,0 1 0 0 0,0-1 0 0 0,0 1 0 0 0,-1-1 0 0 0,1 1 0 0 0,0 0 0 0 0,-1-1 0 0 0,0 1 0 0 0,1 0 0 0 0,-1 0 1 0 0,0-1-1 0 0,0 1 0 0 0,0 0 0 0 0,0 0 0 0 0,0 0 0 0 0,0-1 0 0 0,0 1 0 0 0,-1 0 0 0 0,1 0 11 0 0,41-53 406 0 0,-37 51-400 0 0,0 0 0 0 0,0 0 0 0 0,0 0 0 0 0,0 0 0 0 0,0 1 0 0 0,-1 0 0 0 0,1 0 0 0 0,0 0 0 0 0,0 0 0 0 0,0 0 0 0 0,-1 1 0 0 0,1 0 0 0 0,-1 0 0 0 0,1 0 0 0 0,-1 0 0 0 0,0 0 0 0 0,1 1 0 0 0,-1-1 0 0 0,0 1 0 0 0,-1 0 0 0 0,1 0 0 0 0,-1 0 0 0 0,1 0 0 0 0,-1 1 0 0 0,0-1 0 0 0,0 0 0 0 0,0 1-6 0 0,13 36-5186 0 0,-15-34-33 0 0,2-5-2370 0 0</inkml:trace>
  <inkml:trace contextRef="#ctx0" brushRef="#br0" timeOffset="-189802.936">8337 620 6521 0 0,'2'7'6500'0'0,"8"54"-6080"0"0,-3 2 0 0 0,-3-1 0 0 0,-2 0 0 0 0,-3 1 0 0 0,-7 45-420 0 0,6-78-17 0 0,9 74-1410 0 0,8-110-2831 0 0,-9-8-1598 0 0,-1-9 2293 0 0</inkml:trace>
  <inkml:trace contextRef="#ctx0" brushRef="#br0" timeOffset="-189177.977">8219 438 5625 0 0,'-6'-3'5910'0'0,"-81"-31"-5674"0"0,0 3 0 0 0,-2 5 0 0 0,0 3 0 0 0,-2 5 0 0 0,-60-4-236 0 0,0-4 79 0 0,-633-98-189 0 0,-97 26 110 0 0,223 66 332 0 0,507 32-225 0 0,0 8-1 0 0,0 5 1 0 0,1 8 0 0 0,1 6-1 0 0,-79 27-106 0 0,224-53-10 0 0,1 0 1 0 0,-1 0-1 0 0,0 0 0 0 0,1 1 0 0 0,0-1 1 0 0,-1 1-1 0 0,1 0 0 0 0,0 0 0 0 0,0 0 1 0 0,0 1-1 0 0,0-1 0 0 0,0 1 0 0 0,0-1 1 0 0,1 1-1 0 0,-1 0 0 0 0,1 0 0 0 0,0 0 1 0 0,0 0-1 0 0,0 1 0 0 0,0-1 0 0 0,1 0 1 0 0,-1 1-1 0 0,1-1 0 0 0,0 1 0 0 0,0 0 1 0 0,0-1-1 0 0,0 1 0 0 0,1 0 0 0 0,-1 0 1 0 0,1-1-1 0 0,0 1 0 0 0,1 0 0 0 0,-1 0 0 0 0,0-1 1 0 0,1 1-1 0 0,0 0 0 0 0,0-1 0 0 0,0 1 1 0 0,0 0-1 0 0,1-1 0 0 0,-1 1 10 0 0,12 274 1154 0 0,-16-236-978 0 0,2 0-1 0 0,1-1 1 0 0,3 1-1 0 0,1 0 1 0 0,2-1-1 0 0,2 0 0 0 0,7 18-175 0 0,-10-46 62 0 0,2 0 0 0 0,-1 0-1 0 0,2 0 1 0 0,0-1 0 0 0,0 0-1 0 0,1 0 1 0 0,1-1 0 0 0,-1 0-1 0 0,2-1 1 0 0,0 0 0 0 0,0-1-1 0 0,1 0 1 0 0,0 0 0 0 0,0-1-1 0 0,1-1 1 0 0,0 0 0 0 0,0-1-1 0 0,1-1 1 0 0,-1 0 0 0 0,9 2-62 0 0,28 7 113 0 0,1-3-1 0 0,0-2 1 0 0,1-2 0 0 0,-1-2 0 0 0,12-2-113 0 0,1231 20 1635 0 0,-287 78-2503 0 0,-995-100 647 0 0,132 15-2835 0 0,-46-15-4680 0 0,-48-4 653 0 0</inkml:trace>
  <inkml:trace contextRef="#ctx0" brushRef="#br0" timeOffset="-183240.714">1155 7169 4212 0 0,'0'0'453'0'0,"0"0"1005"0"0,0 0 538 0 0,0 0-831 0 0,0 0-448 0 0,0 0-93 0 0,0 0 96 0 0,0 0-87 0 0,-7 1-91 0 0,0-1-418 0 0,-1 2 0 0 0,1-1 0 0 0,0 1 0 0 0,0 0 0 0 0,0 1 0 0 0,1 0 0 0 0,-1 0 0 0 0,1 0 0 0 0,-1 1 0 0 0,1 0-1 0 0,0 0 1 0 0,1 0 0 0 0,-1 1 0 0 0,1 0 0 0 0,-1 0 0 0 0,-1 4-124 0 0,-7 6 75 0 0,1 2-1 0 0,0-1 0 0 0,2 2 1 0 0,0 0-1 0 0,0 0 0 0 0,2 1 0 0 0,1 0 1 0 0,0 0-1 0 0,1 1 0 0 0,1 0 1 0 0,1 0-1 0 0,1 1 0 0 0,1 0 1 0 0,0-1-1 0 0,2 1 0 0 0,0 0 1 0 0,2 0-1 0 0,0 0 0 0 0,1 0 0 0 0,5 18-74 0 0,0-6 162 0 0,1-1 0 0 0,2 0 0 0 0,1 0 0 0 0,2-2 0 0 0,1 1 0 0 0,1-2-1 0 0,1 0 1 0 0,2 0 0 0 0,1-2 0 0 0,1 0 0 0 0,10 8-162 0 0,-15-19 72 0 0,1-1 0 0 0,0 0 1 0 0,1-1-1 0 0,0-1 0 0 0,1 0 1 0 0,1-1-1 0 0,0-2 0 0 0,0 0 0 0 0,1 0 1 0 0,1-2-1 0 0,9 2-72 0 0,-29-8 10 0 0,0-1 0 0 0,0 0 0 0 0,0 0 0 0 0,0 0 0 0 0,0 0-1 0 0,0 0 1 0 0,0 0 0 0 0,1-1 0 0 0,-1 1 0 0 0,0 0 0 0 0,1-1 0 0 0,-1 1 0 0 0,0-1 0 0 0,1 1 0 0 0,-1-1-1 0 0,1 1 1 0 0,-1-1 0 0 0,0 0 0 0 0,1 0 0 0 0,-1 0 0 0 0,1 0 0 0 0,-1 0 0 0 0,1 0 0 0 0,-1 0 0 0 0,1 0-1 0 0,-1-1 1 0 0,1 1 0 0 0,-1 0 0 0 0,0-1 0 0 0,1 0 0 0 0,-1 1 0 0 0,0-1 0 0 0,1 0 0 0 0,-1 1 0 0 0,0-1 0 0 0,0 0-1 0 0,0 0 1 0 0,1 0 0 0 0,-1 0 0 0 0,0 0 0 0 0,0 0 0 0 0,-1 0 0 0 0,1-1 0 0 0,0 1 0 0 0,0 0 0 0 0,-1 0-1 0 0,1-1 1 0 0,0 1 0 0 0,-1 0 0 0 0,1-1 0 0 0,-1 1 0 0 0,0-1 0 0 0,1 1 0 0 0,-1-1 0 0 0,0 1 0 0 0,0-1-1 0 0,0 1 1 0 0,0-1 0 0 0,0 1 0 0 0,0 0 0 0 0,-1-1 0 0 0,1 1 0 0 0,0-1 0 0 0,-1 1 0 0 0,1-1 0 0 0,-1 1-1 0 0,1 0-9 0 0,-8-12 36 0 0,3 2-523 0 0,15 23 143 0 0,-7-10 388 0 0,-1 0 1 0 0,0 1-1 0 0,0-1 0 0 0,0 0 1 0 0,0 1-1 0 0,0-1 0 0 0,0 1 1 0 0,-1 0-1 0 0,1-1 0 0 0,-1 1 0 0 0,0 0 1 0 0,0 0-1 0 0,0 0 0 0 0,0 0 1 0 0,0 0-1 0 0,-1 0 0 0 0,0 0 1 0 0,1 0-1 0 0,-1 1 0 0 0,0-1 1 0 0,0 0-1 0 0,-1 0 0 0 0,1 0 1 0 0,-1 0-1 0 0,1 0 0 0 0,-1 0 1 0 0,0 0-1 0 0,0 0 0 0 0,0 0 1 0 0,-1 0-1 0 0,1-1 0 0 0,-1 1 0 0 0,1 0 1 0 0,-1-1-1 0 0,0 1 0 0 0,0-1 1 0 0,0 0-1 0 0,0 1 0 0 0,-1-1 1 0 0,1 0-1 0 0,-1 0 0 0 0,1-1 1 0 0,-1 1-1 0 0,0 0 0 0 0,1-1 1 0 0,-1 0-1 0 0,0 0 0 0 0,0 1 1 0 0,0-2-1 0 0,0 1 0 0 0,-2 0-44 0 0,-51 17 8 0 0,31-14-2701 0 0,21-5-2869 0 0,3-4-4628 0 0</inkml:trace>
  <inkml:trace contextRef="#ctx0" brushRef="#br0" timeOffset="-169690.997">7952 7262 104 0 0,'0'0'208'0'0,"0"0"-76"0"0,0 0-56 0 0,0 0-8 0 0,-34 21-64 0 0,22-15 0 0 0,1 1 4 0 0,-3 1-4 0 0,-2-1 8 0 0,-3 0 4 0 0,1 1-4 0 0,-7-1-4 0 0,-6-1-8 0 0,-11-2-376 0 0,-15-4 96 0 0</inkml:trace>
  <inkml:trace contextRef="#ctx0" brushRef="#br0" timeOffset="-169456.637">7237 7315 32 0 0,'-60'-4'104'0'0,"-1"1"-92"0"0,-1-3-4 0 0,-1 3-8 0 0</inkml:trace>
  <inkml:trace contextRef="#ctx0" brushRef="#br0" timeOffset="-152707.24">1793 8060 860 0 0,'0'0'7711'0'0,"0"0"-5584"0"0,0 0-1871 0 0,0 0-160 0 0,0 0 271 0 0,0 0 239 0 0,0 0 83 0 0,0 0-81 0 0,7 5-220 0 0,69 26 1310 0 0,-75-30-1647 0 0,0 0 1 0 0,0 0 0 0 0,0-1 0 0 0,1 1-1 0 0,-1 0 1 0 0,1-1 0 0 0,-1 1-1 0 0,0-1 1 0 0,1 1 0 0 0,-1-1 0 0 0,1 0-1 0 0,-1 0 1 0 0,1 1 0 0 0,-1-1-1 0 0,1 0 1 0 0,-1 0 0 0 0,1-1 0 0 0,-1 1-1 0 0,1 0 1 0 0,-1 0 0 0 0,0-1-1 0 0,1 1 1 0 0,-1-1 0 0 0,1 1 0 0 0,-1-1-1 0 0,0 0 1 0 0,1 1 0 0 0,-1-1-1 0 0,0 0 1 0 0,0 0 0 0 0,0 0 0 0 0,0 0-1 0 0,1 0 1 0 0,-1 0 0 0 0,-1 0-1 0 0,1 0 1 0 0,0-1 0 0 0,0 1 0 0 0,0 0-1 0 0,-1 0 1 0 0,1-1 0 0 0,0 1-1 0 0,-1-1 1 0 0,1 1 0 0 0,-1 0 0 0 0,0-1-1 0 0,1 1 1 0 0,-1-1 0 0 0,0 1 0 0 0,0-1-1 0 0,0 1 1 0 0,0-1 0 0 0,0 1-1 0 0,0-1 1 0 0,-1 1 0 0 0,1-1 0 0 0,0 1-1 0 0,-1 0 1 0 0,1-1 0 0 0,-1 1-1 0 0,0-1-51 0 0,-3-8-52 0 0,-1 1-1 0 0,-1 0 1 0 0,1 0-1 0 0,-2 0 0 0 0,1 1 1 0 0,-1 0-1 0 0,0 0 1 0 0,-1 0-1 0 0,0 1 1 0 0,0 0-1 0 0,0 1 0 0 0,-1 0 1 0 0,0 0-1 0 0,-3-1 53 0 0,1 67-272 0 0,9 181 1095 0 0,11-210-935 0 0,8-20-6526 0 0,-12-11 341 0 0</inkml:trace>
  <inkml:trace contextRef="#ctx0" brushRef="#br0" timeOffset="-152457.256">1932 8228 5701 0 0,'0'0'7020'0'0,"0"0"-5988"0"0,0 0-816 0 0,0 0 356 0 0,-35 1 348 0 0,17-1-356 0 0,-6 0-388 0 0,1 0-176 0 0,1 0 0 0 0,-3 0-1120 0 0,4 0-972 0 0,4 0-2660 0 0,-1-1-3273 0 0</inkml:trace>
  <inkml:trace contextRef="#ctx0" brushRef="#br0" timeOffset="-152209.304">2160 8033 11925 0 0,'0'0'1773'0'0,"0"0"-1168"0"0,0 0-324 0 0,-3 8 379 0 0,-9 22 353 0 0,4-16-834 0 0,1 1-1 0 0,1-1 0 0 0,1 1 1 0 0,0 0-1 0 0,1 1 0 0 0,0-1 0 0 0,1 1 1 0 0,1 0-1 0 0,1 0 0 0 0,0 0 1 0 0,1 0-1 0 0,1 14-178 0 0,39 12-614 0 0,-1-40-7401 0 0,-25-10 1127 0 0</inkml:trace>
  <inkml:trace contextRef="#ctx0" brushRef="#br0" timeOffset="-151959.324">2294 8164 1828 0 0,'0'0'8950'0'0,"0"0"-6667"0"0,3 7-1651 0 0,15 199 4023 0 0,-12-251-8190 0 0,-14-4 1105 0 0,-4-36-2212 0 0,25 37 5767 0 0,-14 50-967 0 0,0 0-1 0 0,0-1 1 0 0,0 1-1 0 0,0 0 1 0 0,1 0-1 0 0,-1 0 1 0 0,1 0-1 0 0,-1 0 1 0 0,1 0-1 0 0,-1 0 1 0 0,1 0-1 0 0,0 0 1 0 0,0 0-1 0 0,0 0 1 0 0,0 0-1 0 0,0 0 1 0 0,1 0-1 0 0,-1 0 1 0 0,1 0-1 0 0,-1 0 1 0 0,1 0-1 0 0,0-1 1 0 0,-1 1-1 0 0,1 0 1 0 0,0 0-1 0 0,0 0 1 0 0,1-1-1 0 0,-1 1 1 0 0,0-1-1 0 0,0 1 1 0 0,1-1-1 0 0,-1 1 1 0 0,1-1-1 0 0,-1 0 1 0 0,1 1-1 0 0,0-1 1 0 0,-1 0-1 0 0,1 0 1 0 0,0 0-1 0 0,0-1 1 0 0,0 1-1 0 0,0 0 1 0 0,0-1-1 0 0,0 1 1 0 0,0-1-1 0 0,0 0 1 0 0,0 1-1 0 0,0-1 1 0 0,0 0-1 0 0,0 0 1 0 0,0 0-1 0 0,0-1 1 0 0,0 1-1 0 0,0 0 1 0 0,0-1-1 0 0,0 1 1 0 0,-1-1-1 0 0,1 0 1 0 0,0 0-1 0 0,0 0 1 0 0,0 0-158 0 0,-58 18-443 0 0,18-16-4771 0 0,29-2-378 0 0</inkml:trace>
  <inkml:trace contextRef="#ctx0" brushRef="#br0" timeOffset="-151709.341">2586 8080 11581 0 0,'0'0'1213'0'0,"5"8"-510"0"0,41 118 3344 0 0,-44-117-4034 0 0,0 0 0 0 0,-1 0 0 0 0,0 0 0 0 0,-1 1-1 0 0,0-1 1 0 0,0 0 0 0 0,-1 0 0 0 0,0 0 0 0 0,0 0 0 0 0,-1 0 0 0 0,0 0-1 0 0,-1 0 1 0 0,0 0 0 0 0,0-1 0 0 0,-1 1 0 0 0,0-1 0 0 0,-1 0 0 0 0,0 0-1 0 0,0-1 1 0 0,0 0 0 0 0,-1 1 0 0 0,-5 3-13 0 0,-5 1-1411 0 0,3-9-3264 0 0,2-5-2402 0 0</inkml:trace>
  <inkml:trace contextRef="#ctx0" brushRef="#br0" timeOffset="-151537.478">2955 8353 7525 0 0,'0'0'5552'0'0,"0"0"-4992"0"0,0 0-164 0 0,0 0 312 0 0,0 0 12 0 0,0 0-168 0 0,0 0-236 0 0,0 0-227 0 0,-49 1-89 0 0,32-1-757 0 0,2 0-451 0 0,1-4-628 0 0,6 1-2192 0 0,0-8-2413 0 0</inkml:trace>
  <inkml:trace contextRef="#ctx0" brushRef="#br0" timeOffset="-151365.615">3017 8245 10497 0 0,'0'0'2096'0'0,"0"0"-1000"0"0,0 0 44 0 0,0 0 613 0 0,0 0-1045 0 0,0 0-336 0 0,0 0 0 0 0,0 0-212 0 0,-57-9-160 0 0,18 7-292 0 0,-8 0-848 0 0,5-1-825 0 0,14 0-2663 0 0,-1-3-4221 0 0</inkml:trace>
  <inkml:trace contextRef="#ctx0" brushRef="#br0" timeOffset="-150919.726">2302 8160 1068 0 0,'0'0'489'0'0,"0"0"74"0"0,0 0 897 0 0,0 0 300 0 0,0 0-751 0 0,0 0-299 0 0,0 0-72 0 0,0 0-150 0 0,6-3-148 0 0,-3 2-203 0 0,0 0 0 0 0,0 0 0 0 0,0 0 0 0 0,0 0 0 0 0,0 0 0 0 0,0 0-1 0 0,0 1 1 0 0,0-1 0 0 0,1 1 0 0 0,-1 0 0 0 0,0 0 0 0 0,0 1 0 0 0,0-1 0 0 0,0 0 0 0 0,1 1 0 0 0,-1 0 0 0 0,0 0 0 0 0,0 0 0 0 0,0 0 0 0 0,0 0 0 0 0,-1 1 0 0 0,1-1 0 0 0,0 1 0 0 0,-1-1 0 0 0,1 1 0 0 0,0 0 0 0 0,-1 0 0 0 0,0 1-1 0 0,0-1 1 0 0,0 0 0 0 0,0 1 0 0 0,0-1 0 0 0,0 1 0 0 0,0 0 0 0 0,-1 0 0 0 0,1-1 0 0 0,-1 1 0 0 0,0 0 0 0 0,0 0 0 0 0,0 0 0 0 0,0 1-137 0 0,-10 31 531 0 0,-14-23-6789 0 0,14-12-107 0 0</inkml:trace>
  <inkml:trace contextRef="#ctx0" brushRef="#br0" timeOffset="-148089.28">3481 8255 912 0 0,'0'0'670'0'0,"0"0"-135"0"0,0 0 238 0 0,0 0 1497 0 0,0 0-629 0 0,0 0-530 0 0,0 0-99 0 0,0 0-36 0 0,0 0-194 0 0,20 13 2025 0 0,-12-16-2715 0 0,0 1-1 0 0,0-1 1 0 0,0 0-1 0 0,0-1 1 0 0,0 0-1 0 0,-1 0 0 0 0,0-1 1 0 0,0 0-1 0 0,0 0 1 0 0,0 0-1 0 0,-1-1 1 0 0,0 0-1 0 0,0 0 1 0 0,-1-1-1 0 0,1 0 1 0 0,-1 0-1 0 0,-1 0 0 0 0,1 0 1 0 0,-1-1-1 0 0,-1 0 1 0 0,0 1-1 0 0,0-2 1 0 0,0 1-1 0 0,-1 0 1 0 0,0 0-1 0 0,0-1 1 0 0,-1 1-1 0 0,0-1 0 0 0,-1 0-91 0 0,0-2-8 0 0,0 1-1 0 0,-1-1 0 0 0,0 0 0 0 0,0 1 0 0 0,-1-1 1 0 0,-1 1-1 0 0,0-1 0 0 0,0 1 0 0 0,-1 0 0 0 0,0 0 1 0 0,-1 1-1 0 0,0-1 0 0 0,0 1 0 0 0,-6-7 9 0 0,10 17-9 0 0,-1-1 1 0 0,1 1-1 0 0,-1-1 0 0 0,1 1 0 0 0,-1-1 0 0 0,1 1 1 0 0,0 0-1 0 0,-1 0 0 0 0,1 0 0 0 0,0-1 1 0 0,0 1-1 0 0,0 0 0 0 0,-1 1 0 0 0,1-1 0 0 0,0 0 1 0 0,0 0-1 0 0,1 0 0 0 0,-1 1 0 0 0,0-1 0 0 0,0 0 1 0 0,1 1-1 0 0,-1-1 0 0 0,0 1 0 0 0,1-1 1 0 0,0 1-1 0 0,-1-1 0 0 0,1 1 0 0 0,0-1 0 0 0,0 1 1 0 0,-1-1-1 0 0,1 1 0 0 0,1-1 0 0 0,-1 1 0 0 0,0 0 9 0 0,0 0 21 0 0,-6 12 33 0 0,1 0-1 0 0,1 0 1 0 0,1 0 0 0 0,0 1-1 0 0,0-1 1 0 0,2 1-1 0 0,0 0 1 0 0,0-1 0 0 0,2 1-1 0 0,0 0 1 0 0,0 0-1 0 0,1-1 1 0 0,1 1 0 0 0,1-1-1 0 0,0 0 1 0 0,1 0-1 0 0,0 0 1 0 0,1 0 0 0 0,0-1-1 0 0,1 0 1 0 0,1 0 0 0 0,6 7-54 0 0,-13-19 20 0 0,1 0 0 0 0,0 1 0 0 0,0-1 0 0 0,0 0-1 0 0,-1 0 1 0 0,1 0 0 0 0,0 0 0 0 0,0 0 0 0 0,1 0 0 0 0,-1-1 0 0 0,0 1 0 0 0,0-1 0 0 0,0 0 0 0 0,0 1 0 0 0,0-1 0 0 0,1 0 0 0 0,-1 0 0 0 0,0 0 0 0 0,0 0 0 0 0,0-1 0 0 0,1 1 0 0 0,-1-1 0 0 0,0 1 0 0 0,0-1 0 0 0,0 0 0 0 0,0 0 0 0 0,0 0 0 0 0,0 0 0 0 0,0 0 0 0 0,0 0 0 0 0,-1 0 0 0 0,1-1 0 0 0,0 1 0 0 0,-1-1 0 0 0,1 1 0 0 0,-1-1 0 0 0,1 0 0 0 0,-1 1 0 0 0,0-1 0 0 0,0 0 0 0 0,0 0 0 0 0,0 0 0 0 0,0 0 0 0 0,0 0 0 0 0,0 0 0 0 0,0 0 0 0 0,-1 0 0 0 0,0 0 0 0 0,1-1 0 0 0,-1 1 0 0 0,0 0 0 0 0,0-1-20 0 0,8-12-449 0 0,-8 14 434 0 0,1-1 1 0 0,0 1-1 0 0,0 0 0 0 0,0-1 0 0 0,0 1 1 0 0,0 0-1 0 0,1 0 0 0 0,-1-1 0 0 0,0 1 0 0 0,0 0 1 0 0,1 0-1 0 0,-1 0 0 0 0,1 1 0 0 0,-1-1 0 0 0,1 0 1 0 0,-1 0-1 0 0,1 1 0 0 0,0-1 0 0 0,-1 1 0 0 0,1 0 1 0 0,0-1-1 0 0,-1 1 0 0 0,1 0 0 0 0,0 0 1 0 0,-1 0-1 0 0,1 0 0 0 0,0 0 0 0 0,-1 0 0 0 0,1 1 1 0 0,0-1-1 0 0,-1 0 0 0 0,1 1 0 0 0,0-1 0 0 0,-1 1 1 0 0,1 0-1 0 0,-1 0 0 0 0,1-1 0 0 0,-1 1 1 0 0,0 0-1 0 0,1 0 0 0 0,-1 0 0 0 0,0 1 0 0 0,0-1 1 0 0,1 0-1 0 0,-1 0 0 0 0,0 1 15 0 0,49 64 998 0 0,-43-48-415 0 0,-3-29-199 0 0,4-16-1025 0 0,-7 25 649 0 0,0 0-1 0 0,0-1 1 0 0,0 1 0 0 0,1 0 0 0 0,-1 0 0 0 0,0-1 0 0 0,1 1 0 0 0,0 0-1 0 0,-1 1 1 0 0,1-1 0 0 0,0 0 0 0 0,0 0 0 0 0,0 1 0 0 0,0-1 0 0 0,1 1 0 0 0,-1 0-1 0 0,0 0 1 0 0,1-1 0 0 0,-1 1 0 0 0,0 1 0 0 0,1-1 0 0 0,-1 0 0 0 0,1 1-1 0 0,0-1 1 0 0,-1 1 0 0 0,1 0 0 0 0,-1 0 0 0 0,1 0 0 0 0,-1 0 0 0 0,1 0 0 0 0,0 0-1 0 0,-1 1 1 0 0,1-1 0 0 0,-1 1 0 0 0,1 0 0 0 0,-1 0 0 0 0,0 0 0 0 0,1 0-1 0 0,-1 0 1 0 0,0 1 0 0 0,1-1 0 0 0,-1 0 0 0 0,0 1 0 0 0,0 0 0 0 0,0-1 0 0 0,-1 1-1 0 0,1 0 1 0 0,0 0 0 0 0,-1 0 0 0 0,2 2-8 0 0,22 41 279 0 0,-24-34-3635 0 0,-3-1-3621 0 0,5-16-1516 0 0</inkml:trace>
  <inkml:trace contextRef="#ctx0" brushRef="#br0" timeOffset="-147260.785">4333 8074 1460 0 0,'0'0'1100'0'0,"0"0"2415"0"0,0 0-1708 0 0,0 0-555 0 0,0 0 26 0 0,0 0 66 0 0,0 0-117 0 0,0 0-273 0 0,0 0-481 0 0,-15 2-105 0 0,1 80 1893 0 0,13-51-1908 0 0,-1-20-281 0 0,0 0 0 0 0,2 1 0 0 0,-1-1 0 0 0,1 1 0 0 0,1-1 0 0 0,0 1 0 0 0,0-1 0 0 0,1 0 0 0 0,1 1 0 0 0,0-1 0 0 0,0 0 0 0 0,1-1 0 0 0,1 1 0 0 0,0-1 0 0 0,0 0 0 0 0,4 5-72 0 0,8-10-1745 0 0,-9-17-5293 0 0,-3-2-627 0 0</inkml:trace>
  <inkml:trace contextRef="#ctx0" brushRef="#br0" timeOffset="-146995.176">4485 8176 8825 0 0,'0'0'2666'0'0,"0"0"-1699"0"0,0 0-420 0 0,4 8 445 0 0,22 135 3213 0 0,-30-32-3765 0 0,15-149-7598 0 0,-10-10-410 0 0,-1 23 4232 0 0</inkml:trace>
  <inkml:trace contextRef="#ctx0" brushRef="#br0" timeOffset="-146729.575">4540 8187 4344 0 0,'0'0'3005'0'0,"0"0"-1150"0"0,6 0-557 0 0,-3 0-1143 0 0,0 1 0 0 0,0-1 0 0 0,0 0 0 0 0,0 1 0 0 0,0 0 0 0 0,0-1 0 0 0,0 1 0 0 0,0 0 0 0 0,-1 1 0 0 0,1-1 0 0 0,0 0 0 0 0,-1 1 0 0 0,1 0 0 0 0,-1-1 0 0 0,1 1 0 0 0,-1 0 0 0 0,0 0 0 0 0,0 1 0 0 0,0-1 0 0 0,0 0 0 0 0,0 1 0 0 0,-1-1 0 0 0,1 1 0 0 0,-1-1 0 0 0,1 1 0 0 0,-1 0 0 0 0,0-1 0 0 0,0 1 0 0 0,0 0 0 0 0,0 0-1 0 0,-1 0 1 0 0,1 0 0 0 0,-1 0 0 0 0,0 0 0 0 0,0 0 0 0 0,0 0 0 0 0,0 0 0 0 0,0 0 0 0 0,-1 0 0 0 0,1 0 0 0 0,-2 3-155 0 0,-55 14 714 0 0,17-31-8600 0 0,31 2 282 0 0</inkml:trace>
  <inkml:trace contextRef="#ctx0" brushRef="#br0" timeOffset="-146463.765">4887 8330 4196 0 0,'0'0'7385'0'0,"0"0"-6577"0"0,0 0-580 0 0,0 0 780 0 0,0 0 184 0 0,0 0-384 0 0,-45 13-308 0 0,25-12-268 0 0,3-1-159 0 0,0 1-69 0 0,0-1-4 0 0,3 0-717 0 0,1-1-519 0 0,1-2-572 0 0,6-1-2344 0 0,2-6-2349 0 0</inkml:trace>
  <inkml:trace contextRef="#ctx0" brushRef="#br0" timeOffset="-146462.765">4796 8293 8689 0 0,'0'0'1465'0'0,"0"0"-320"0"0,4 7 220 0 0,1 2-955 0 0,-1 1 1 0 0,0-1-1 0 0,-1 1 0 0 0,0 0 1 0 0,0 0-1 0 0,-1 1 1 0 0,-1-1-1 0 0,1 0 0 0 0,-2 1 1 0 0,1-1-1 0 0,-1 1 1 0 0,-1-1-1 0 0,-1 7-410 0 0,2-21-7846 0 0,4-8 425 0 0</inkml:trace>
  <inkml:trace contextRef="#ctx0" brushRef="#br0" timeOffset="-146198.157">4977 8296 11597 0 0,'0'0'1332'0'0,"0"0"-680"0"0,0 0 240 0 0,3 7 301 0 0,0 129 1374 0 0,0-126-3912 0 0,5-17-6988 0 0,-3-6 578 0 0</inkml:trace>
  <inkml:trace contextRef="#ctx0" brushRef="#br0" timeOffset="-145948.173">5170 8180 11325 0 0,'0'0'2103'0'0,"3"5"-1402"0"0,3 4-535 0 0,0 1 1 0 0,-1 0-1 0 0,0-1 1 0 0,-1 2-1 0 0,0-1 1 0 0,0 0-1 0 0,-1 1 1 0 0,-1-1-1 0 0,0 1 1 0 0,0 0-1 0 0,-1 0 1 0 0,0 0-1 0 0,-1 0 1 0 0,0 0 0 0 0,-1 0-1 0 0,0 0 1 0 0,-1 0-1 0 0,0-1 1 0 0,-1 1-1 0 0,0 0 1 0 0,-1-1-1 0 0,0 0 1 0 0,0 0-1 0 0,-1 0 1 0 0,-1 0-1 0 0,-2 4-166 0 0,-23 1-1273 0 0,8-16-6530 0 0,11-10-1407 0 0</inkml:trace>
  <inkml:trace contextRef="#ctx0" brushRef="#br0" timeOffset="-145698.191">5346 8019 7825 0 0,'0'0'2339'0'0,"0"0"-1511"0"0,0 0-614 0 0,6 0 189 0 0,-4-1-337 0 0,-1 1 1 0 0,1-1-1 0 0,0 1 1 0 0,-1 0-1 0 0,1-1 0 0 0,0 1 1 0 0,0 0-1 0 0,-1 0 1 0 0,1 0-1 0 0,0 0 0 0 0,-1 1 1 0 0,1-1-1 0 0,0 0 1 0 0,0 1-1 0 0,-1-1 0 0 0,1 1 1 0 0,-1-1-1 0 0,1 1 1 0 0,0 0-1 0 0,-1 0 0 0 0,0 0 1 0 0,1 0-1 0 0,-1 0 1 0 0,1 0-1 0 0,-1 0 0 0 0,0 0 1 0 0,0 1-1 0 0,0-1 1 0 0,0 0-1 0 0,0 1 0 0 0,0-1 1 0 0,0 1-1 0 0,0-1 1 0 0,0 1-1 0 0,0-1 0 0 0,-1 1 1 0 0,1 0-1 0 0,-1-1 1 0 0,0 1-1 0 0,1 0 0 0 0,-1-1 1 0 0,0 1-1 0 0,0 0 1 0 0,0 0-1 0 0,0-1 0 0 0,0 1 1 0 0,0 0-1 0 0,0-1 1 0 0,-1 1-1 0 0,1 0 0 0 0,-1-1 1 0 0,1 1-1 0 0,-1 0 1 0 0,0-1-1 0 0,1 1 0 0 0,-2 0-66 0 0,-91 95 1988 0 0,160-88-652 0 0,-26-15-1209 0 0,11-1-1659 0 0,-18 11-3872 0 0,-21 0-309 0 0</inkml:trace>
  <inkml:trace contextRef="#ctx0" brushRef="#br0" timeOffset="-143360.055">6445 8347 11525 0 0,'0'0'2190'0'0,"0"0"-1611"0"0,0 0-352 0 0,0 0 205 0 0,0 0 86 0 0,0 0-33 0 0,0 0-51 0 0,0 0-188 0 0,0 0-200 0 0,39-2 1824 0 0,-32-4-1934 0 0,0 0 0 0 0,0 0 1 0 0,-1 0-1 0 0,0-1 1 0 0,0 0-1 0 0,-1 0 0 0 0,0-1 1 0 0,0 1-1 0 0,-1-1 0 0 0,1 0 1 0 0,-2-1-1 0 0,1 1 1 0 0,-1-1-1 0 0,-1 1 0 0 0,1-1 1 0 0,-2 0-1 0 0,1 0 0 0 0,-1 0 1 0 0,0 0-1 0 0,-1 0 1 0 0,0 0-1 0 0,-1 0 0 0 0,0 0 1 0 0,0 0-1 0 0,-1 0 0 0 0,0 0 1 0 0,0 1-1 0 0,-1-1 1 0 0,0 0-1 0 0,-1 1 0 0 0,0 0 1 0 0,0 0-1 0 0,0 0 0 0 0,-1 1 1 0 0,-5-7 63 0 0,10 15-1 0 0,0-1-1 0 0,0 1 1 0 0,0-1 0 0 0,0 1-1 0 0,0-1 1 0 0,0 1 0 0 0,0-1-1 0 0,0 0 1 0 0,0 1 0 0 0,0-1-1 0 0,-1 1 1 0 0,1-1 0 0 0,0 1 0 0 0,0-1-1 0 0,0 0 1 0 0,0 1 0 0 0,-1-1-1 0 0,1 1 1 0 0,0-1 0 0 0,0 0-1 0 0,-1 1 1 0 0,1-1 0 0 0,0 0-1 0 0,-1 0 1 0 0,1 1 0 0 0,0-1-1 0 0,-1 0 1 0 0,1 0 0 0 0,-1 1 0 0 0,1-1-1 0 0,0 0 1 0 0,-1 0 0 0 0,1 0-1 0 0,-1 0 1 0 0,1 1 0 0 0,-1-1-1 0 0,1 0 1 0 0,0 0 0 0 0,-1 0-1 0 0,1 0 1 0 0,-1 0 0 0 0,1 0 0 0 0,-1 0-1 0 0,1 0 1 0 0,0 0 0 0 0,-1-1-1 0 0,1 1 1 0 0,-1 0 0 0 0,1 0-1 0 0,-1 0 1 0 0,1 0 0 0 0,0-1-1 0 0,-1 1 1 0 0,1 0 0 0 0,0 0 0 0 0,-1-1-1 0 0,1 1 1 0 0,0 0 0 0 0,-1-1-1 0 0,1 1 1 0 0,0 0 0 0 0,-1-1 1 0 0,-2 45 659 0 0,3-42-602 0 0,-1 24 346 0 0,-2-14-312 0 0,1 0 1 0 0,1 1-1 0 0,0-1 0 0 0,1 0 1 0 0,0 0-1 0 0,1 1 0 0 0,0-1 1 0 0,1 0-1 0 0,1 0 0 0 0,0 0 1 0 0,0-1-1 0 0,1 1 0 0 0,0-1 1 0 0,1 1-1 0 0,1-1 0 0 0,0-1 1 0 0,0 1-1 0 0,1-1 0 0 0,0 0 1 0 0,6 5-92 0 0,-11-14 8 0 0,-1 0 0 0 0,1-1 1 0 0,0 1-1 0 0,0-1 0 0 0,0 1 0 0 0,0-1 1 0 0,-1 0-1 0 0,1 0 0 0 0,0 0 0 0 0,0 0 1 0 0,0 0-1 0 0,0 0 0 0 0,-1-1 0 0 0,1 1 1 0 0,0-1-1 0 0,0 1 0 0 0,0-1 0 0 0,-1 1 1 0 0,1-1-1 0 0,0 0 0 0 0,-1 0 0 0 0,1 0 1 0 0,-1 0-1 0 0,1 0 0 0 0,-1 0 0 0 0,1-1 1 0 0,-1 1-1 0 0,0 0 0 0 0,1-1 0 0 0,-1 1 1 0 0,0-1-1 0 0,0 1 0 0 0,0-1 0 0 0,0 0 1 0 0,-1 1-1 0 0,1-1 0 0 0,0 0 0 0 0,0-1-8 0 0,47-35-1363 0 0,-43 39 1391 0 0,0 0-1 0 0,0 0 0 0 0,-1 0 0 0 0,1 0 1 0 0,0 1-1 0 0,-1 0 0 0 0,1 0 1 0 0,-1 0-1 0 0,0 1 0 0 0,1-1 0 0 0,-1 1 1 0 0,-1 0-1 0 0,1 0 0 0 0,0 0 1 0 0,-1 1-1 0 0,1-1 0 0 0,-1 1 0 0 0,0 0 1 0 0,0 0-1 0 0,-1 0 0 0 0,1 0 1 0 0,-1 1-1 0 0,0-1 0 0 0,0 1 0 0 0,0-1 1 0 0,-1 1-1 0 0,1 0-27 0 0,-3-7-8 0 0,1 0-1 0 0,0-1 1 0 0,0 1 0 0 0,1-1-1 0 0,-1 1 1 0 0,0 0-1 0 0,1-1 1 0 0,0 1 0 0 0,-1 0-1 0 0,1-1 1 0 0,0 1-1 0 0,0 0 1 0 0,0 0 0 0 0,1 0-1 0 0,-1 0 1 0 0,0 0 0 0 0,1 0-1 0 0,-1 0 1 0 0,1 0-1 0 0,0 0 1 0 0,-1 1 0 0 0,1-1-1 0 0,0 1 1 0 0,0-1 0 0 0,0 1-1 0 0,0 0 1 0 0,1 0-1 0 0,-1 0 1 0 0,0 0 0 0 0,0 0-1 0 0,1 0 1 0 0,-1 1-1 0 0,0-1 1 0 0,1 1 0 0 0,-1-1-1 0 0,1 1 1 0 0,-1 0 0 0 0,0 0-1 0 0,1 0 1 0 0,-1 0-1 0 0,1 1 1 0 0,-1-1 0 0 0,0 1-1 0 0,1-1 1 0 0,-1 1-1 0 0,0 0 1 0 0,1 0 0 0 0,-1 0-1 0 0,0 0 9 0 0,2 1-24 0 0,-1-1-1 0 0,1 1 1 0 0,-1 0 0 0 0,0 0-1 0 0,1 0 1 0 0,-1 1-1 0 0,0-1 1 0 0,-1 1-1 0 0,1-1 1 0 0,0 1-1 0 0,-1 0 1 0 0,1 0-1 0 0,-1 1 1 0 0,0-1 0 0 0,0 0-1 0 0,0 1 1 0 0,-1-1-1 0 0,1 1 1 0 0,-1-1-1 0 0,0 1 1 0 0,0 0-1 0 0,0 0 1 0 0,0-1-1 0 0,0 1 1 0 0,-1 2 24 0 0,-1-9-6309 0 0,1-1 960 0 0</inkml:trace>
  <inkml:trace contextRef="#ctx0" brushRef="#br0" timeOffset="-139973.415">9190 8492 12149 0 0,'0'0'1818'0'0,"0"0"-1229"0"0,0 0-362 0 0,0 0 245 0 0,0 0-191 0 0,0 0-156 0 0,7-2 237 0 0,3-1-388 0 0,-1 0 0 0 0,1-1 1 0 0,-1 0-1 0 0,1-1 0 0 0,-1 0 1 0 0,-1-1-1 0 0,1 1 0 0 0,-1-2 1 0 0,0 1-1 0 0,0-1 0 0 0,-1 0 0 0 0,0-1 1 0 0,0 0-1 0 0,0 0 0 0 0,-1 0 1 0 0,-1-1-1 0 0,1 0 0 0 0,-2 0 1 0 0,1 0-1 0 0,-1-1 0 0 0,0 1 0 0 0,1-8 26 0 0,-2 5-44 0 0,0-1 0 0 0,0 1-1 0 0,-2-1 1 0 0,1 0-1 0 0,-2 1 1 0 0,0-1 0 0 0,0 0-1 0 0,-1 0 1 0 0,0 1-1 0 0,-2-1 1 0 0,1 0-1 0 0,-1 1 1 0 0,-5-12 44 0 0,-18 55 879 0 0,18-9-630 0 0,1 2 0 0 0,2-1 0 0 0,0 1-1 0 0,2-1 1 0 0,0 1 0 0 0,2 0 0 0 0,0 1-1 0 0,2-1 1 0 0,0 0 0 0 0,2 2-249 0 0,-2-24-8 0 0,0 1 1 0 0,-1-1-1 0 0,1 0 0 0 0,0 0 1 0 0,0 0-1 0 0,0 0 0 0 0,0 0 1 0 0,1 0-1 0 0,-1 0 0 0 0,0-1 0 0 0,1 1 1 0 0,-1 0-1 0 0,1-1 0 0 0,0 1 1 0 0,0-1-1 0 0,-1 1 0 0 0,1-1 1 0 0,0 0-1 0 0,0 0 0 0 0,0 0 1 0 0,0 0-1 0 0,0 0 0 0 0,1 0 1 0 0,-1-1-1 0 0,0 1 0 0 0,0-1 1 0 0,0 1-1 0 0,1-1 0 0 0,-1 0 0 0 0,0 0 1 0 0,0 0-1 0 0,1 0 0 0 0,-1 0 1 0 0,0-1-1 0 0,1 1 0 0 0,-1-1 1 0 0,0 1-1 0 0,0-1 0 0 0,0 0 1 0 0,0 0-1 0 0,0 0 0 0 0,0 0 1 0 0,0 0-1 0 0,0 0 0 0 0,0-1 0 0 0,0 1 1 0 0,-1-1-1 0 0,1 1 0 0 0,0-1 1 0 0,-1 0-1 0 0,1 1 0 0 0,-1-1 1 0 0,0 0-1 0 0,0 0 0 0 0,0 0 1 0 0,0 0-1 0 0,1-2 8 0 0,2 3 9 0 0,-1 0 0 0 0,1-1 0 0 0,-1 2 0 0 0,1-1 0 0 0,0 0 0 0 0,0 1 0 0 0,-1-1 0 0 0,1 1 0 0 0,0 0 0 0 0,0 0 0 0 0,-1 1 0 0 0,1-1 0 0 0,0 1 0 0 0,0-1 0 0 0,-1 1 0 0 0,1 1 0 0 0,-1-1 0 0 0,1 0 0 0 0,-1 1 0 0 0,1 0 0 0 0,-1 0 0 0 0,0 0 0 0 0,0 0 0 0 0,0 0 0 0 0,0 0 0 0 0,0 1 0 0 0,0 0 0 0 0,-1 0 0 0 0,1-1 0 0 0,-1 1 0 0 0,0 1 0 0 0,0-1 0 0 0,0 0 0 0 0,0 0 0 0 0,0 1 0 0 0,-1-1 0 0 0,0 1 0 0 0,0-1 0 0 0,0 1 0 0 0,0 0 0 0 0,0 0 0 0 0,-1-1 0 0 0,1 2-9 0 0,43-61-1586 0 0,-40 56 1584 0 0,0-1 0 0 0,0 1 1 0 0,1 0-1 0 0,-1 0 1 0 0,0 0-1 0 0,0 1 1 0 0,0-1-1 0 0,1 1 1 0 0,-1 0-1 0 0,0 0 0 0 0,0 1 1 0 0,0-1-1 0 0,-1 1 1 0 0,1 0-1 0 0,0 0 1 0 0,0 0-1 0 0,-1 0 1 0 0,0 1-1 0 0,1-1 0 0 0,-1 1 1 0 0,0 0-1 0 0,0 0 1 0 0,0 0-1 0 0,-1 0 1 0 0,1 1-1 0 0,-1-1 0 0 0,0 1 1 0 0,0 0-1 0 0,0-1 1 0 0,0 1-1 0 0,-1 0 1 0 0,1 0-1 0 0,-1 0 1 0 0,0 0-1 0 0,0 0 0 0 0,-1 1 1 0 0,1-1-1 0 0,-1 0 1 0 0,0 0-1 0 0,0 0 1 0 0,0 1-1 0 0,-1 2 2 0 0,0-5-5395 0 0,1-4-746 0 0</inkml:trace>
  <inkml:trace contextRef="#ctx0" brushRef="#br0" timeOffset="-139692.186">9894 8207 5016 0 0,'0'0'7138'0'0,"-2"8"-5296"0"0,-24 83 764 0 0,-14 107-778 0 0,80-123-1754 0 0,-6-69-6842 0 0,-29-8 1317 0 0</inkml:trace>
  <inkml:trace contextRef="#ctx0" brushRef="#br0" timeOffset="-139285.958">10004 8360 4288 0 0,'0'0'5272'0'0,"3"7"-3000"0"0,44 224 3743 0 0,-44-367-15211 0 0,27 37 9580 0 0,-28 97-246 0 0,1 1 1 0 0,-1-1 0 0 0,1 1-1 0 0,0-1 1 0 0,0 1-1 0 0,0 0 1 0 0,-1 0 0 0 0,1 0-1 0 0,0 0 1 0 0,0 1-1 0 0,1-1 1 0 0,-1 1 0 0 0,0 0-1 0 0,0-1 1 0 0,0 2-1 0 0,0-1 1 0 0,0 0 0 0 0,0 1-1 0 0,0-1 1 0 0,0 1-1 0 0,0 0 1 0 0,0 0 0 0 0,0 0-1 0 0,0 0 1 0 0,0 0-1 0 0,-1 1 1 0 0,1 0 0 0 0,0-1-1 0 0,-1 1 1 0 0,0 0-1 0 0,1 0 1 0 0,-1 0 0 0 0,0 0-1 0 0,0 1 1 0 0,0-1-1 0 0,0 1 1 0 0,0-1 0 0 0,-1 1-1 0 0,1 0 1 0 0,-1-1-1 0 0,0 1 1 0 0,1 0 0 0 0,-1 0-1 0 0,-1 0 1 0 0,1 0-1 0 0,0 0 1 0 0,-1 0 0 0 0,1 0-1 0 0,-1 0 1 0 0,0 0-1 0 0,0 1-138 0 0,-1-2 44 0 0,0 0 0 0 0,0 0 0 0 0,0-1 0 0 0,-1 1-1 0 0,1 0 1 0 0,0 0 0 0 0,-1-1 0 0 0,1 1 0 0 0,-1-1-1 0 0,0 1 1 0 0,1-1 0 0 0,-1 0 0 0 0,0 1 0 0 0,0-1-1 0 0,0 0 1 0 0,0 0 0 0 0,0-1 0 0 0,0 1 0 0 0,0 0-1 0 0,0-1 1 0 0,0 1 0 0 0,0-1 0 0 0,-1 1 0 0 0,1-1-1 0 0,0 0 1 0 0,0 0 0 0 0,0 0 0 0 0,0 0 0 0 0,-1-1-1 0 0,1 1 1 0 0,0 0 0 0 0,0-1 0 0 0,0 0 0 0 0,-1 0-44 0 0,-46-7-3709 0 0,41 5-309 0 0,2-1-2552 0 0</inkml:trace>
  <inkml:trace contextRef="#ctx0" brushRef="#br0" timeOffset="-139051.603">10413 8506 1200 0 0,'0'0'12353'0'0,"0"0"-10981"0"0,0 0-1372 0 0,0 0 0 0 0,0 0 252 0 0,0 0 136 0 0,0 0-36 0 0,-40 20-100 0 0,27-20-136 0 0,-3-1-116 0 0,3-4-520 0 0,-2-1-396 0 0,3 0-368 0 0,3-4-644 0 0,4 3-2784 0 0,1-6-1933 0 0</inkml:trace>
  <inkml:trace contextRef="#ctx0" brushRef="#br0" timeOffset="-138879.735">10357 8482 9429 0 0,'0'0'3040'0'0,"0"0"-2184"0"0,19 48-260 0 0,-18-30 468 0 0,-1 1-208 0 0,0-3-400 0 0,0-1-91 0 0,0-3-169 0 0,0-2-80 0 0,-1-3-32 0 0,-2 0-84 0 0,2-2-184 0 0,1-2-597 0 0,0-3-475 0 0,0 0-728 0 0,-3-2-1284 0 0,3-5-3425 0 0</inkml:trace>
  <inkml:trace contextRef="#ctx0" brushRef="#br0" timeOffset="-138567.261">10583 8416 11281 0 0,'0'0'2732'0'0,"0"0"-1643"0"0,0 0-793 0 0,0 0-115 0 0,0 0-110 0 0,0 0 17 0 0,5-1 91 0 0,-4 1-168 0 0,0-1-1 0 0,1 1 1 0 0,-1-1 0 0 0,0 1 0 0 0,0 0 0 0 0,1-1 0 0 0,-1 1-1 0 0,0 0 1 0 0,0 0 0 0 0,1 0 0 0 0,-1 0 0 0 0,0 0 0 0 0,1 0-1 0 0,-1 0 1 0 0,0 0 0 0 0,1 0 0 0 0,-1 1 0 0 0,0-1 0 0 0,0 1-1 0 0,0-1 1 0 0,1 1 0 0 0,-1-1 0 0 0,0 1 0 0 0,0 0-1 0 0,0-1 1 0 0,0 1 0 0 0,0 0 0 0 0,0 0 0 0 0,0 0 0 0 0,0 0-1 0 0,0 0 1 0 0,0 0 0 0 0,-1 0 0 0 0,1 0 0 0 0,0 0 0 0 0,-1 0-1 0 0,1 0 1 0 0,-1 1 0 0 0,1-1 0 0 0,-1 0 0 0 0,1 0 0 0 0,-1 1-1 0 0,0-1 1 0 0,0 0 0 0 0,0 0 0 0 0,0 1 0 0 0,0-1 0 0 0,0 0-1 0 0,0 1 1 0 0,0 0-11 0 0,-21 4-416 0 0,22-6 369 0 0,-1 1 0 0 0,0-1 0 0 0,1 0 0 0 0,-1 1 0 0 0,0-1 0 0 0,0 0-1 0 0,1 1 1 0 0,-1-1 0 0 0,0 1 0 0 0,0-1 0 0 0,0 0 0 0 0,1 1 0 0 0,-1-1-1 0 0,0 1 1 0 0,0-1 0 0 0,0 0 0 0 0,0 1 0 0 0,0-1 0 0 0,0 1 0 0 0,0-1-1 0 0,0 1 1 0 0,0-1 0 0 0,0 0 0 0 0,0 1 0 0 0,0-1 0 0 0,0 1 0 0 0,0-1-1 0 0,-1 1 1 0 0,1-1 0 0 0,0 0 0 0 0,0 1 0 0 0,0-1 0 0 0,-1 1-1 0 0,1-1 1 0 0,0 0 0 0 0,0 1 0 0 0,-1-1 0 0 0,1 0 0 0 0,0 1 0 0 0,-1-1-1 0 0,1 0 1 0 0,0 0 0 0 0,-1 1 0 0 0,1-1 0 0 0,0 0 0 0 0,-1 0 0 0 0,1 0-1 0 0,-1 0 1 0 0,1 1 0 0 0,0-1 0 0 0,-1 0 0 0 0,1 0 0 0 0,-1 0 0 0 0,1 0-1 0 0,-1 0 1 0 0,1 0 0 0 0,0 0 0 0 0,-1 0 0 0 0,1 0 0 0 0,-1 0 0 0 0,1 0 47 0 0,4 5 2 0 0,6 5 408 0 0,-1 1 0 0 0,0 0 1 0 0,0 1-1 0 0,-1 0 0 0 0,-1 0 0 0 0,0 1 0 0 0,0 0 1 0 0,-1 0-1 0 0,-1 1 0 0 0,3 10-410 0 0,-8-23 27 0 0,0 1 1 0 0,0-1-1 0 0,0 1 1 0 0,0-1-1 0 0,0 1 1 0 0,0-1-1 0 0,-1 1 1 0 0,1-1-1 0 0,0 1 1 0 0,-1-1 0 0 0,1 1-1 0 0,-1-1 1 0 0,0 1-1 0 0,1-1 1 0 0,-1 0-1 0 0,0 1 1 0 0,0-1-1 0 0,0 0 1 0 0,0 0-1 0 0,0 0 1 0 0,0 1-1 0 0,0-1 1 0 0,0 0-1 0 0,0 0 1 0 0,0-1-1 0 0,-1 1 1 0 0,1 0-1 0 0,0 0 1 0 0,-1-1-1 0 0,1 1 1 0 0,-1 0-1 0 0,1-1 1 0 0,-1 0-1 0 0,1 1 1 0 0,-1-1-1 0 0,1 0 1 0 0,-1 0-1 0 0,1 1 1 0 0,-1-1-1 0 0,1-1 1 0 0,-1 1-1 0 0,1 0 1 0 0,-1 0-1 0 0,1 0 1 0 0,-1-1-1 0 0,1 1 1 0 0,-1-1-1 0 0,1 1 1 0 0,-1-1-28 0 0,-73-30-3224 0 0,62 19 18 0 0,2 2-2858 0 0</inkml:trace>
  <inkml:trace contextRef="#ctx0" brushRef="#br0" timeOffset="-138348.491">10783 8394 5989 0 0,'0'0'3984'0'0,"0"0"-2779"0"0,7 6-861 0 0,1 2 77 0 0,0 0-1 0 0,0 1 1 0 0,-1 0 0 0 0,0 0 0 0 0,-1 1 0 0 0,0 0 0 0 0,-1 0 0 0 0,0 1 0 0 0,0-1-1 0 0,-1 1 1 0 0,0 0 0 0 0,1 11-421 0 0,-2-7 181 0 0,-1-1 0 0 0,0 1 0 0 0,-1 0-1 0 0,-1-1 1 0 0,0 1 0 0 0,-1 0 0 0 0,-1 0 0 0 0,0-1-1 0 0,-1 1 1 0 0,-2 2-181 0 0,4-12-154 0 0,-1-1-1 0 0,1 0 1 0 0,-1 1-1 0 0,0-1 0 0 0,-1 0 1 0 0,1 0-1 0 0,-1 0 1 0 0,1-1-1 0 0,-1 1 1 0 0,0-1-1 0 0,-1 1 1 0 0,1-1-1 0 0,-1 0 0 0 0,1 0 1 0 0,-1 0-1 0 0,0-1 1 0 0,0 1-1 0 0,0-1 1 0 0,0 0-1 0 0,0 0 1 0 0,-1-1-1 0 0,0 1 155 0 0,-8 0-3060 0 0,3-2-2231 0 0</inkml:trace>
  <inkml:trace contextRef="#ctx0" brushRef="#br0" timeOffset="-137911.054">10984 8135 2520 0 0,'0'0'7696'0'0,"0"0"-5447"0"0,0 0-1931 0 0,0 0-44 0 0,0 0-8 0 0,0 0-57 0 0,0 0 83 0 0,0 0 65 0 0,-7 5 1 0 0,-53 67 589 0 0,58-70-897 0 0,1-1-1 0 0,0 1 0 0 0,0-1 0 0 0,0 1 0 0 0,0 0 0 0 0,0-1 1 0 0,1 1-1 0 0,-1 0 0 0 0,0 0 0 0 0,1 0 0 0 0,-1 0 1 0 0,1 0-1 0 0,0 0 0 0 0,-1 0 0 0 0,1 0 0 0 0,0-1 0 0 0,0 1 1 0 0,0 0-1 0 0,1 0 0 0 0,-1 0 0 0 0,0 0 0 0 0,1 0 1 0 0,-1 0-1 0 0,1 0 0 0 0,0 0 0 0 0,0-1 0 0 0,0 1 0 0 0,-1 0 1 0 0,2-1-1 0 0,-1 1 0 0 0,0 0 0 0 0,0-1 0 0 0,0 1 0 0 0,1-1 1 0 0,-1 0-1 0 0,1 1 0 0 0,-1-1 0 0 0,1 0 0 0 0,-1 0 1 0 0,1 0-1 0 0,0 0 0 0 0,0 0 0 0 0,-1 0 0 0 0,1-1 0 0 0,0 1 1 0 0,0-1-1 0 0,0 1 0 0 0,0-1 0 0 0,0 1 0 0 0,0-1 1 0 0,0 0-1 0 0,1 0-49 0 0,0 1 22 0 0,0-1 1 0 0,0 1-1 0 0,0-1 1 0 0,0 0-1 0 0,0 0 1 0 0,1 0-1 0 0,-1 0 1 0 0,0-1-1 0 0,0 1 1 0 0,0-1-1 0 0,0 0 1 0 0,0 0 0 0 0,0 0-1 0 0,0 0 1 0 0,0-1-1 0 0,0 1 1 0 0,-1-1-1 0 0,1 1 1 0 0,0-1-1 0 0,-1 0 1 0 0,0 0-1 0 0,1 0 1 0 0,-1 0-1 0 0,0-1 1 0 0,0 1-1 0 0,0-1 1 0 0,0 1 0 0 0,0-1-1 0 0,-1 0-22 0 0,6-4-23 0 0,-4 61-224 0 0,-7-22 358 0 0,-1 23-115 0 0,16-25-6840 0 0,2-19-4174 0 0</inkml:trace>
  <inkml:trace contextRef="#ctx0" brushRef="#br0" timeOffset="-140733.712">8912 8426 9129 0 0,'0'0'5494'0'0,"0"0"-3946"0"0,0 0-1116 0 0,0 0 299 0 0,0 0-211 0 0,0 0-354 0 0,0 0-48 0 0,-7 0-14 0 0,-64 0-41 0 0,-18 0-368 0 0,36-11-2832 0 0,35 0-3699 0 0,13 6 1457 0 0</inkml:trace>
  <inkml:trace contextRef="#ctx0" brushRef="#br0" timeOffset="-140582.751">8731 8372 1684 0 0,'0'0'4575'0'0,"5"1"-2125"0"0,-1 0-2186 0 0,-1 0-1 0 0,1-1 0 0 0,0 1 0 0 0,-1 0 0 0 0,0 1 0 0 0,1-1 0 0 0,-1 1 1 0 0,0-1-1 0 0,0 1 0 0 0,0 0 0 0 0,0 0 0 0 0,0 1 0 0 0,0-1 0 0 0,0 0 0 0 0,-1 1 1 0 0,1 0-1 0 0,-1-1 0 0 0,0 1 0 0 0,0 0 0 0 0,0 0 0 0 0,0 1 0 0 0,0-1 1 0 0,-1 0-1 0 0,1 0 0 0 0,-1 1 0 0 0,0-1 0 0 0,0 1 0 0 0,0-1 0 0 0,-1 1 1 0 0,1 0-1 0 0,-1-1 0 0 0,0 1 0 0 0,0 0-263 0 0,-4 21 418 0 0,-1 6-656 0 0,7-17-4547 0 0,2-12-366 0 0,6-1-2486 0 0</inkml:trace>
  <inkml:trace contextRef="#ctx0" brushRef="#br0" timeOffset="-143078.821">7129 8096 5521 0 0,'0'0'4952'0'0,"0"0"-3776"0"0,0 0-874 0 0,-2 6 363 0 0,1 0-275 0 0,-25 113 3745 0 0,14 72-2887 0 0,50-127-725 0 0,-9-75-7939 0 0,-24 4 3102 0 0,-1 2-732 0 0</inkml:trace>
  <inkml:trace contextRef="#ctx0" brushRef="#br0" timeOffset="-142688.226">7264 8283 3768 0 0,'0'0'5469'0'0,"0"0"-3748"0"0,0 0-1503 0 0,0 0-80 0 0,0 0 512 0 0,3 7 332 0 0,33 128 3697 0 0,-28-67-5254 0 0,-10-127-3125 0 0,15-113-1987 0 0,-12 169 5822 0 0,0 1 0 0 0,0 0 0 0 0,0-1 0 0 0,1 1 0 0 0,-1 0 0 0 0,1 0 0 0 0,-1 0 0 0 0,1 0 0 0 0,0 0 0 0 0,-1 1 0 0 0,1-1 0 0 0,0 0 0 0 0,1 1 0 0 0,-1-1 0 0 0,0 1 0 0 0,0 0 0 0 0,0 0 0 0 0,1 0 0 0 0,-1 0 0 0 0,1 0 0 0 0,-1 0 0 0 0,0 1 0 0 0,1-1 0 0 0,0 1 0 0 0,-1 0 0 0 0,1-1 0 0 0,-1 1 0 0 0,1 0 0 0 0,-1 1 0 0 0,1-1 0 0 0,-1 0 0 0 0,1 1 0 0 0,-1-1 0 0 0,1 1 0 0 0,-1 0 0 0 0,1 0 0 0 0,-1 0 0 0 0,0 0 0 0 0,1 0 0 0 0,-1 1 0 0 0,0-1 0 0 0,0 1 0 0 0,0-1 0 0 0,0 1 0 0 0,0 0 0 0 0,-1 0 0 0 0,1 0 0 0 0,0 0 0 0 0,-1 0 0 0 0,1 0 0 0 0,-1 0 0 0 0,0 0 0 0 0,0 0 0 0 0,0 1 0 0 0,0-1 0 0 0,0 1 0 0 0,0-1 0 0 0,-1 1 0 0 0,1-1 0 0 0,-1 1 0 0 0,0-1-135 0 0,1 0 46 0 0,-1 0 1 0 0,0-1-1 0 0,0 1 0 0 0,0 0 0 0 0,0-1 1 0 0,0 1-1 0 0,0 0 0 0 0,0-1 0 0 0,-1 1 1 0 0,1-1-1 0 0,0 1 0 0 0,-1 0 0 0 0,0-1 0 0 0,1 1 1 0 0,-1-1-1 0 0,0 1 0 0 0,0-1 0 0 0,0 1 1 0 0,0-1-1 0 0,0 0 0 0 0,0 0 0 0 0,0 1 1 0 0,0-1-1 0 0,0 0 0 0 0,-1 0 0 0 0,1 0 1 0 0,0 0-1 0 0,-1 0 0 0 0,1 0 0 0 0,-1-1 1 0 0,1 1-1 0 0,-1 0 0 0 0,0-1 0 0 0,1 1 0 0 0,-1-1 1 0 0,1 0-1 0 0,-1 1 0 0 0,0-1 0 0 0,1 0 1 0 0,-1 0-1 0 0,0 0 0 0 0,1 0 0 0 0,-1 0 1 0 0,0-1-1 0 0,1 1 0 0 0,-1 0 0 0 0,0-1 1 0 0,1 0-47 0 0,-56-7-6545 0 0,53 7 5217 0 0,0 0-4289 0 0</inkml:trace>
  <inkml:trace contextRef="#ctx0" brushRef="#br0" timeOffset="-142453.86">7635 8420 6461 0 0,'0'0'7612'0'0,"0"0"-7096"0"0,0 0-348 0 0,0 0-168 0 0,0 0 640 0 0,0 0-72 0 0,-35 2-216 0 0,22-5-239 0 0,-2 0-113 0 0,0 0-8 0 0,0-1-685 0 0,2 0-367 0 0,-2-1-348 0 0,5-1-1144 0 0,2 0-2809 0 0</inkml:trace>
  <inkml:trace contextRef="#ctx0" brushRef="#br0" timeOffset="-142281.999">7568 8366 4376 0 0,'0'0'7533'0'0,"0"0"-6445"0"0,18 41-792 0 0,-17-22 452 0 0,3-1 264 0 0,-4-2-244 0 0,0 0-199 0 0,0-3-257 0 0,-4-1-136 0 0,3-2-76 0 0,-3-1 12 0 0,1-3-112 0 0,2-2-288 0 0,-2-1-541 0 0,3-3-483 0 0,0 0-928 0 0,0-1-904 0 0,4-8-4629 0 0</inkml:trace>
  <inkml:trace contextRef="#ctx0" brushRef="#br0" timeOffset="-142031.87">7742 8356 11537 0 0,'0'0'599'0'0,"0"0"-578"0"0,6-3-112 0 0,-4 2 136 0 0,-1 0 0 0 0,1-1 0 0 0,0 1-1 0 0,0 0 1 0 0,-1 0 0 0 0,1 0 0 0 0,0 0 0 0 0,0 1-1 0 0,0-1 1 0 0,0 0 0 0 0,0 1 0 0 0,0 0-1 0 0,0-1 1 0 0,0 1 0 0 0,0 0 0 0 0,0 0-1 0 0,0 0 1 0 0,0 0 0 0 0,0 0 0 0 0,1 1-1 0 0,-1-1 1 0 0,0 0 0 0 0,0 1 0 0 0,-1 0-1 0 0,1 0 1 0 0,0-1 0 0 0,0 1 0 0 0,0 0-1 0 0,0 0 1 0 0,-1 0 0 0 0,1 1 0 0 0,0-1-1 0 0,-1 0 1 0 0,1 1 0 0 0,-1-1 0 0 0,1 1-1 0 0,-1 0 1 0 0,0-1 0 0 0,0 1 0 0 0,0 0 0 0 0,0-1-1 0 0,0 1 1 0 0,0 0 0 0 0,0 0 0 0 0,-1 0-1 0 0,1 0 1 0 0,-1 0 0 0 0,1 0 0 0 0,-1 0-1 0 0,0 0 1 0 0,0 0 0 0 0,1 0 0 0 0,-2 1-45 0 0,-80 90 1829 0 0,149-76-333 0 0,-23-20-2689 0 0,-17-7-5150 0 0,-19 3-433 0 0</inkml:trace>
  <inkml:trace contextRef="#ctx0" brushRef="#br0" timeOffset="-141766.265">8049 8271 1488 0 0,'0'0'8830'0'0,"5"7"-6061"0"0,3 6-2392 0 0,-1 0 0 0 0,-1 0 1 0 0,0 0-1 0 0,-1 1 1 0 0,-1 0-1 0 0,0 1 1 0 0,-1-1-1 0 0,0 0 1 0 0,-1 1-1 0 0,0 11-377 0 0,-1-20-1 0 0,-1 0-1 0 0,0 1 0 0 0,0-1 0 0 0,0 0 1 0 0,0 0-1 0 0,-1 0 0 0 0,0 0 1 0 0,-1 0-1 0 0,1 0 0 0 0,-1 0 1 0 0,0 0-1 0 0,0-1 0 0 0,-1 1 0 0 0,0 0 1 0 0,0-1-1 0 0,0 0 0 0 0,-1 0 1 0 0,1 0-1 0 0,-1 0 0 0 0,-1-1 0 0 0,1 1 1 0 0,0-1-1 0 0,-1 0 0 0 0,0-1 1 0 0,0 1-1 0 0,0-1 0 0 0,-1 0 1 0 0,-1 1 1 0 0,-15 1-2204 0 0,9-8-3138 0 0,5-7-2506 0 0</inkml:trace>
  <inkml:trace contextRef="#ctx0" brushRef="#br0" timeOffset="-141311.794">8146 8036 2916 0 0,'0'0'3887'0'0,"0"0"-2865"0"0,0 0-784 0 0,0 0 562 0 0,0 0 321 0 0,0 0-49 0 0,0 0-284 0 0,52 17 1211 0 0,-53-17-1969 0 0,-1 0 0 0 0,1 1 0 0 0,-1-1-1 0 0,1 0 1 0 0,-1 1 0 0 0,1-1 0 0 0,0 1 0 0 0,-1 0 0 0 0,1-1 0 0 0,0 1 0 0 0,0 0 0 0 0,0 0 0 0 0,-1 0 0 0 0,1 0 0 0 0,0 0 0 0 0,0 0 0 0 0,0 0 0 0 0,0 0 0 0 0,1 0 0 0 0,-1 0 0 0 0,0 1 0 0 0,0-1 0 0 0,1 0 0 0 0,-1 1 0 0 0,0-1 0 0 0,1 0 0 0 0,0 1 0 0 0,-1-1 0 0 0,1 1 0 0 0,0-1 0 0 0,0 0 0 0 0,0 1 0 0 0,-1-1 0 0 0,2 1 0 0 0,-1-1 0 0 0,0 1 0 0 0,0-1-1 0 0,0 1 1 0 0,1-1 0 0 0,-1 0 0 0 0,1 1 0 0 0,-1-1 0 0 0,1 0 0 0 0,-1 1 0 0 0,1-1 0 0 0,0 0 0 0 0,0 0 0 0 0,-1 1 0 0 0,1-1 0 0 0,0 0 0 0 0,0 0 0 0 0,0 0 0 0 0,0 0 0 0 0,1 0 0 0 0,-1 0 0 0 0,0 0 0 0 0,0-1 0 0 0,1 1 0 0 0,-1 0 0 0 0,0-1 0 0 0,1 1 0 0 0,-1-1 0 0 0,1 1-30 0 0,-2-1-25 0 0,0 1 0 0 0,0-1 1 0 0,0 0-1 0 0,0 1 0 0 0,0-1 0 0 0,0 1 1 0 0,0-1-1 0 0,0 1 0 0 0,0-1 1 0 0,0 1-1 0 0,0-1 0 0 0,0 0 0 0 0,0 1 1 0 0,0-1-1 0 0,0 1 0 0 0,-1-1 0 0 0,1 1 1 0 0,0-1-1 0 0,0 0 0 0 0,0 1 1 0 0,-1-1-1 0 0,1 1 0 0 0,0-1 0 0 0,-1 0 1 0 0,1 1 24 0 0,38 12-153 0 0,22 43 1102 0 0,-59-55-925 0 0,0 0 1 0 0,0 0-1 0 0,0 1 1 0 0,-1-1-1 0 0,1 1 0 0 0,-1-1 1 0 0,1 1-1 0 0,-1-1 0 0 0,1 1 1 0 0,-1-1-1 0 0,0 1 0 0 0,0-1 1 0 0,0 1-1 0 0,0-1 1 0 0,0 1-1 0 0,0-1 0 0 0,0 1 1 0 0,0 0-1 0 0,0-1 0 0 0,-1 1 1 0 0,1-1-1 0 0,-1 1 0 0 0,1-1 1 0 0,-1 0-1 0 0,0 1 1 0 0,1-1-1 0 0,-1 0 0 0 0,0 1 1 0 0,0-1-1 0 0,0 0 0 0 0,0 0 1 0 0,0 1-1 0 0,0-1 0 0 0,-1 0 1 0 0,1 0-1 0 0,0-1 1 0 0,0 1-1 0 0,-1 0 0 0 0,1 0 1 0 0,0 0-1 0 0,-1-1 0 0 0,1 1 1 0 0,-1-1-1 0 0,1 1 0 0 0,-1-1 1 0 0,1 0-1 0 0,-1 0 1 0 0,1 1-1 0 0,-2-1-24 0 0,-76 5-853 0 0,26-18-7792 0 0,33 4 1040 0 0</inkml:trace>
  <inkml:trace contextRef="#ctx0" brushRef="#br0" timeOffset="-144651.385">6013 8405 2480 0 0,'0'0'8370'0'0,"0"0"-5940"0"0,0 0-2185 0 0,0 0 30 0 0,0 0 324 0 0,-9 0 139 0 0,-208-14 409 0 0,214 14-1444 0 0,-18-5-1837 0 0,11-1-3926 0 0,9-2-977 0 0</inkml:trace>
  <inkml:trace contextRef="#ctx0" brushRef="#br0" timeOffset="-144417.03">5916 8346 5108 0 0,'0'0'7461'0'0,"0"0"-6709"0"0,21 44-256 0 0,-17-27 592 0 0,-3 4 20 0 0,-1-1-251 0 0,0-3-301 0 0,-1-1-232 0 0,-3-2-124 0 0,0-3-76 0 0,0 0-124 0 0,-1-2-28 0 0,1-3-328 0 0,2-2-704 0 0,-2-3-965 0 0,2-1-2475 0 0,2-8-4877 0 0</inkml:trace>
  <inkml:trace contextRef="#ctx0" brushRef="#br0" timeOffset="-130514.01">2714 9465 1644 0 0,'0'0'7189'0'0,"0"0"-4548"0"0,0 0-1498 0 0,0 0-15 0 0,0 0 147 0 0,0 0-232 0 0,-8 0-170 0 0,-127 4-68 0 0,125-12-2356 0 0,11-3-3971 0 0,2 0-1794 0 0</inkml:trace>
  <inkml:trace contextRef="#ctx0" brushRef="#br0" timeOffset="-130264.096">2759 9354 1564 0 0,'0'0'10709'0'0,"0"0"-9393"0"0,0 0-1176 0 0,0 0 204 0 0,-35-7 552 0 0,16 5-52 0 0,-2 1-288 0 0,-3-1-331 0 0,3 2-225 0 0,1 0 0 0 0,3 0-417 0 0,0 0-1003 0 0,6 0-732 0 0,5 0-2696 0 0,3 0-2905 0 0</inkml:trace>
  <inkml:trace contextRef="#ctx0" brushRef="#br0" timeOffset="-129592.268">3284 9226 4348 0 0,'0'0'3605'0'0,"0"0"-1532"0"0,0 0-1177 0 0,0 0-36 0 0,0 0 123 0 0,0 0-64 0 0,0 0-175 0 0,0 0-293 0 0,0 0-221 0 0,-10-9-34 0 0,15 8-189 0 0,1-1 0 0 0,-1 1 0 0 0,1 0 0 0 0,0 0 1 0 0,0 1-1 0 0,-1-1 0 0 0,1 2 0 0 0,0-1 0 0 0,0 0 0 0 0,-1 1 0 0 0,1 0 0 0 0,0 0 0 0 0,-1 1 0 0 0,1 0 0 0 0,-1 0 0 0 0,0 0 0 0 0,1 0 0 0 0,-1 1 0 0 0,0 0 0 0 0,-1 0 0 0 0,1 1 0 0 0,0-1 0 0 0,-1 1 0 0 0,0 0 0 0 0,0 0 0 0 0,0 0 0 0 0,0 0 0 0 0,2 5-7 0 0,-7-2 109 0 0,-1-1 0 0 0,0 0 0 0 0,0 0 1 0 0,-1 0-1 0 0,0 0 0 0 0,0 0 0 0 0,0-1 0 0 0,-1 1 0 0 0,0-1 0 0 0,0 0 0 0 0,0 0 0 0 0,0 0 0 0 0,-1-1 1 0 0,0 0-1 0 0,0 0 0 0 0,0 0 0 0 0,-1 0 0 0 0,1-1 0 0 0,-1 0 0 0 0,-2 1-109 0 0,-4 5-33 0 0,-20 21-11 0 0,60-10 449 0 0,114-22-473 0 0,-138-2-5133 0 0,-3-2-1301 0 0</inkml:trace>
  <inkml:trace contextRef="#ctx0" brushRef="#br0" timeOffset="-119062.61">1430 9152 8249 0 0,'0'0'3900'0'0,"6"2"-3031"0"0,4 2-756 0 0,0-1 1 0 0,1 0-1 0 0,0 0 1 0 0,-1-1-1 0 0,1 0 1 0 0,0-1-1 0 0,0-1 0 0 0,0 1 1 0 0,0-2-1 0 0,0 1 1 0 0,0-2-1 0 0,0 1 1 0 0,0-1-1 0 0,-1-1 1 0 0,1 0-1 0 0,-1-1 1 0 0,1 0-1 0 0,1-1-113 0 0,-10 3-30 0 0,0 0-1 0 0,-1 0 1 0 0,1 0 0 0 0,0 0 0 0 0,-1-1-1 0 0,0 1 1 0 0,0 0 0 0 0,1-1-1 0 0,-1 1 1 0 0,-1 0 0 0 0,1-1-1 0 0,0 0 1 0 0,-1 1 0 0 0,1-1 0 0 0,-1 1-1 0 0,0-1 1 0 0,1 0 0 0 0,-1 1-1 0 0,-1-1 1 0 0,1 1 0 0 0,0-1-1 0 0,-1 0 1 0 0,1 1 0 0 0,-1-1 0 0 0,0 1-1 0 0,0-1 1 0 0,0 1 0 0 0,0 0-1 0 0,0-1 1 0 0,0 1 0 0 0,-1 0-1 0 0,1 0 1 0 0,-1 0 0 0 0,1 0 0 0 0,-1 0-1 0 0,0 0 1 0 0,0 0 0 0 0,-2-1 30 0 0,-82-60-201 0 0,83 64 274 0 0,1 0 1 0 0,-1 0-1 0 0,1 0 1 0 0,0 0-1 0 0,0 0 0 0 0,0 1 1 0 0,-1-1-1 0 0,1 1 1 0 0,1-1-1 0 0,-1 1 0 0 0,0 0 1 0 0,0 0-1 0 0,1 0 1 0 0,-1 0-1 0 0,1 0 1 0 0,-1 0-1 0 0,1 0 0 0 0,0 1 1 0 0,0-1-1 0 0,0 0 1 0 0,0 1-1 0 0,0-1 0 0 0,1 1 1 0 0,-1-1-1 0 0,1 1 1 0 0,-1-1-1 0 0,1 1 0 0 0,0-1 1 0 0,0 1-1 0 0,0 0 1 0 0,0-1-1 0 0,1 1 1 0 0,-1-1-1 0 0,1 1 0 0 0,0-1 1 0 0,-1 1-1 0 0,1-1 1 0 0,0 0-1 0 0,0 1 0 0 0,1-1 1 0 0,-1 0-1 0 0,0 0 1 0 0,1 0-1 0 0,1 2-73 0 0,-1 8 202 0 0,25 295 1356 0 0,-25-296-1483 0 0,0-2-1912 0 0,-2-4-5563 0 0,1-9-292 0 0</inkml:trace>
  <inkml:trace contextRef="#ctx0" brushRef="#br0" timeOffset="-118796.998">1683 9303 6413 0 0,'0'0'8704'0'0,"0"0"-7948"0"0,0 0-632 0 0,0 0-120 0 0,0 0 637 0 0,0 0-189 0 0,0 0-144 0 0,-46-2-120 0 0,26 2-188 0 0,-3 0-8 0 0,0 0-364 0 0,-1 0-477 0 0,0 0-351 0 0,5 0-892 0 0,4-1-3052 0 0,0-8-2781 0 0</inkml:trace>
  <inkml:trace contextRef="#ctx0" brushRef="#br0" timeOffset="-118525.724">1842 9071 11129 0 0,'0'0'2114'0'0,"0"0"-1608"0"0,0 0-194 0 0,-7 9 412 0 0,-3 4-405 0 0,1 1-1 0 0,0 1 1 0 0,1-1 0 0 0,0 1 0 0 0,1 1 0 0 0,1-1 0 0 0,1 1 0 0 0,0 0 0 0 0,1 1 0 0 0,-1 12-319 0 0,4 88 817 0 0,31-60-2098 0 0,14-48-3290 0 0,-33-14-581 0 0,4-10-2635 0 0</inkml:trace>
  <inkml:trace contextRef="#ctx0" brushRef="#br0" timeOffset="-118275.738">2022 9292 13937 0 0,'0'0'1287'0'0,"2"8"-832"0"0,2 13-78 0 0,-2 0 0 0 0,0 0-1 0 0,-2 0 1 0 0,0 0 0 0 0,-1 1-1 0 0,-2-1 1 0 0,0 0 0 0 0,-3 8-377 0 0,5-23-25 0 0,-13-97-6357 0 0,12 77 5137 0 0,-1-111-1713 0 0,3 122 3120 0 0,1 0 1 0 0,-1 0-1 0 0,0 1 1 0 0,1-1 0 0 0,0 0-1 0 0,-1 0 1 0 0,1 0-1 0 0,0 1 1 0 0,1-1-1 0 0,-1 0 1 0 0,0 1 0 0 0,1-1-1 0 0,0 1 1 0 0,-1-1-1 0 0,1 1 1 0 0,0 0-1 0 0,0 0 1 0 0,0 0 0 0 0,0 0-1 0 0,1 0 1 0 0,-1 0-1 0 0,1 1 1 0 0,-1-1 0 0 0,1 1-1 0 0,-1 0 1 0 0,1-1-1 0 0,0 1 1 0 0,-1 0-1 0 0,1 1 1 0 0,0-1 0 0 0,0 0-1 0 0,0 1 1 0 0,0 0-1 0 0,0-1 1 0 0,0 1-1 0 0,0 0 1 0 0,0 1 0 0 0,2-1-163 0 0,-2 1 62 0 0,0-1 1 0 0,1 1 0 0 0,-1 0-1 0 0,0 0 1 0 0,0 0 0 0 0,0 0 0 0 0,0 1-1 0 0,0-1 1 0 0,0 1 0 0 0,0 0-1 0 0,-1 0 1 0 0,1 0 0 0 0,0 0 0 0 0,-1 0-1 0 0,0 0 1 0 0,1 1 0 0 0,-1-1-1 0 0,0 1 1 0 0,0 0 0 0 0,-1-1 0 0 0,1 1-1 0 0,0 0 1 0 0,-1 0 0 0 0,0 0-1 0 0,0 0 1 0 0,0 1 0 0 0,0-1 0 0 0,0 0-1 0 0,-1 0 1 0 0,1 0 0 0 0,-1 1-1 0 0,0-1 1 0 0,0 0 0 0 0,0 1 0 0 0,0-1-1 0 0,-1 0 1 0 0,1 1 0 0 0,-1-1-1 0 0,0 0 1 0 0,0 0 0 0 0,0 0 0 0 0,0 0-1 0 0,0 0 1 0 0,-1 0 0 0 0,0 0-1 0 0,1 0 1 0 0,-1 0 0 0 0,0-1 0 0 0,0 1-1 0 0,-1-1 1 0 0,1 0 0 0 0,-1 1-1 0 0,1-1 1 0 0,-1 0 0 0 0,1 0 0 0 0,-1-1-1 0 0,0 1 1 0 0,0 0 0 0 0,0-1-1 0 0,0 0 1 0 0,0 0 0 0 0,0 0 0 0 0,0 0-1 0 0,-1 0 1 0 0,1 0 0 0 0,-3-1-63 0 0,-33 1-2339 0 0,15-12-6225 0 0,16-4 1067 0 0</inkml:trace>
  <inkml:trace contextRef="#ctx0" brushRef="#br0" timeOffset="-118096.349">2229 9134 7477 0 0,'0'0'8536'0'0,"0"0"-8280"0"0,24 43-67 0 0,-19-20 47 0 0,1 9 288 0 0,-2 7-252 0 0,-4 6-36 0 0,-2 2-52 0 0,-7-9-48 0 0,-2-9-60 0 0,1-8 24 0 0,-5-2-100 0 0,-3 0-560 0 0,-3 1-1389 0 0,2-5-3755 0 0,-6-9-4185 0 0</inkml:trace>
  <inkml:trace contextRef="#ctx0" brushRef="#br0" timeOffset="-122125.685">10094 9718 8605 0 0,'0'0'3143'0'0,"-2"6"-2187"0"0,-29 228 4566 0 0,28-195-5243 0 0,26 62 600 0 0,-10-107-2787 0 0,-9-12-3006 0 0,-3 13 1477 0 0,5-18-5348 0 0</inkml:trace>
  <inkml:trace contextRef="#ctx0" brushRef="#br0" timeOffset="-121750.497">10274 9888 12177 0 0,'2'6'2100'0'0,"5"17"-1572"0"0,-1 0 0 0 0,-2 0 0 0 0,0 0 0 0 0,-1 1-1 0 0,-2-1 1 0 0,0 1 0 0 0,-1 0 0 0 0,-2-1 0 0 0,-1 9-528 0 0,-2-8 424 0 0,6-56-527 0 0,-1 3-791 0 0,-1-27-292 0 0,15-124-2681 0 0,-14 178 3918 0 0,0 0 1 0 0,1 1-1 0 0,-1-1 1 0 0,0 1-1 0 0,1-1 0 0 0,-1 1 1 0 0,1-1-1 0 0,-1 1 1 0 0,1-1-1 0 0,0 1 1 0 0,-1-1-1 0 0,1 1 0 0 0,0 0 1 0 0,0-1-1 0 0,0 1 1 0 0,0 0-1 0 0,0 0 0 0 0,0 0 1 0 0,1 0-1 0 0,-1 0 1 0 0,0 0-1 0 0,0 0 1 0 0,1 0-1 0 0,-1 0 0 0 0,1 1 1 0 0,-1-1-1 0 0,1 0 1 0 0,-1 1-1 0 0,1-1 1 0 0,-1 1-1 0 0,1 0 0 0 0,-1-1 1 0 0,1 1-1 0 0,-1 0 1 0 0,1 0-1 0 0,0 0 0 0 0,-1 0 1 0 0,1 1-1 0 0,-1-1 1 0 0,1 0-1 0 0,0 0 1 0 0,-1 1-1 0 0,1-1 0 0 0,-1 1 1 0 0,0 0-1 0 0,1-1 1 0 0,-1 1-1 0 0,1 0 0 0 0,-1 0 1 0 0,0 0-1 0 0,1 0 1 0 0,-1 0-1 0 0,0 0-51 0 0,47 73 1084 0 0,-47-73-1054 0 0,0 0-1 0 0,-1 1 1 0 0,1-1 0 0 0,-1 0 0 0 0,1 1 0 0 0,-1-1-1 0 0,1 0 1 0 0,-1 1 0 0 0,0-1 0 0 0,0 1-1 0 0,0-1 1 0 0,1 1 0 0 0,-2-1 0 0 0,1 1 0 0 0,0-1-1 0 0,0 0 1 0 0,0 1 0 0 0,-1-1 0 0 0,1 1-1 0 0,0-1 1 0 0,-1 0 0 0 0,0 1 0 0 0,1-1 0 0 0,-1 0-1 0 0,0 1 1 0 0,1-1 0 0 0,-1 0 0 0 0,0 0-1 0 0,0 0 1 0 0,0 0 0 0 0,0 0 0 0 0,0 0 0 0 0,0 0-1 0 0,-1 0 1 0 0,1 0 0 0 0,0 0 0 0 0,0-1-1 0 0,-1 1 1 0 0,1 0 0 0 0,0-1 0 0 0,-1 1 0 0 0,1-1-1 0 0,0 0 1 0 0,-1 1 0 0 0,1-1 0 0 0,-1 0-1 0 0,1 0 1 0 0,-1 0 0 0 0,1 0 0 0 0,-1 0 0 0 0,1 0-1 0 0,-1 0-29 0 0,-39-9-1592 0 0,6-11-7258 0 0,28 13 677 0 0</inkml:trace>
  <inkml:trace contextRef="#ctx0" brushRef="#br0" timeOffset="-121516.136">10659 10031 5989 0 0,'0'0'9408'0'0,"0"0"-8780"0"0,0 0-628 0 0,0 0 0 0 0,0 0 344 0 0,0 0 317 0 0,0 0-213 0 0,-36 2-276 0 0,20-5-72 0 0,-1-3-100 0 0,0 0-136 0 0,2-3-512 0 0,-2-1-329 0 0,4 0-635 0 0,2-2-1328 0 0,5 3-2852 0 0</inkml:trace>
  <inkml:trace contextRef="#ctx0" brushRef="#br0" timeOffset="-121359.903">10606 9977 10065 0 0,'0'0'2124'0'0,"0"0"-1664"0"0,17 48 356 0 0,-16-29 568 0 0,-1-1-404 0 0,0 0-411 0 0,0-2-281 0 0,0-3-140 0 0,-2-2-60 0 0,-1-3-12 0 0,2-3-76 0 0,-2-3-100 0 0,2-1-1105 0 0,1-1-591 0 0,0-5-416 0 0,0 0-2908 0 0</inkml:trace>
  <inkml:trace contextRef="#ctx0" brushRef="#br0" timeOffset="-121078.671">10792 9977 11221 0 0,'0'0'2314'0'0,"0"0"-1503"0"0,6 0-592 0 0,-4-1-265 0 0,0 0 91 0 0,0 1 1 0 0,0-1-1 0 0,1 0 1 0 0,-1 0-1 0 0,0 1 1 0 0,1-1-1 0 0,-1 1 1 0 0,0 0-1 0 0,1 0 1 0 0,-1 0-1 0 0,0 0 1 0 0,1 0-1 0 0,-1 1 1 0 0,1-1-1 0 0,-1 1 1 0 0,0-1-1 0 0,0 1 0 0 0,1 0 1 0 0,-1 0-1 0 0,0 0 1 0 0,0 0-1 0 0,0 0 1 0 0,0 0-1 0 0,0 1 1 0 0,0-1-1 0 0,0 1 1 0 0,-1-1-1 0 0,1 1 1 0 0,0 0-1 0 0,-1-1 1 0 0,1 1-1 0 0,-1 0 1 0 0,0 0-1 0 0,0 0 1 0 0,1 0-1 0 0,-1 1 0 0 0,-1-1 1 0 0,1 0-1 0 0,0 0 1 0 0,0 1-1 0 0,-1-1 1 0 0,1 1-46 0 0,-61 16-398 0 0,91 13-39 0 0,23 46 1897 0 0,-53-77-1432 0 0,-1 1 0 0 0,1-1 0 0 0,0 1 0 0 0,-1-1 0 0 0,1 1 0 0 0,-1-1 1 0 0,1 1-1 0 0,-1 0 0 0 0,0-1 0 0 0,0 1 0 0 0,0-1 0 0 0,0 1 0 0 0,0 0 0 0 0,0-1 0 0 0,0 1 0 0 0,0 0 0 0 0,-1-1 0 0 0,1 1 0 0 0,-1-1 0 0 0,1 1 0 0 0,-1-1 1 0 0,1 1-1 0 0,-1-1 0 0 0,0 1 0 0 0,0-1 0 0 0,0 0 0 0 0,0 1 0 0 0,0-1 0 0 0,0 0 0 0 0,0 0 0 0 0,0 0 0 0 0,-1 0 0 0 0,1 0 0 0 0,0 0 0 0 0,0 0 1 0 0,-1 0-1 0 0,1 0 0 0 0,-1-1 0 0 0,1 1 0 0 0,-1 0 0 0 0,1-1 0 0 0,-1 1 0 0 0,1-1 0 0 0,-1 0 0 0 0,0 0 0 0 0,1 1 0 0 0,-1-1 0 0 0,0 0 0 0 0,1 0 0 0 0,-1-1 1 0 0,1 1-1 0 0,-1 0 0 0 0,0 0 0 0 0,0-1-28 0 0,-58-17-638 0 0,34-15-6781 0 0,23 16 642 0 0</inkml:trace>
  <inkml:trace contextRef="#ctx0" brushRef="#br0" timeOffset="-120813.061">11022 9988 12853 0 0,'0'0'2912'0'0,"15"41"-2560"0"0,-10-12 93 0 0,-2 10 299 0 0,-2 9-208 0 0,-1-5-204 0 0,-5-8-132 0 0,-3-11-104 0 0,0-6-20 0 0,-3 2-68 0 0,-6 2 40 0 0,-5-1-36 0 0,-7-2-12 0 0,-10-5-204 0 0,-8-11-724 0 0,7-3-1289 0 0,2-10-6107 0 0</inkml:trace>
  <inkml:trace contextRef="#ctx0" brushRef="#br1" timeOffset="-103884.697">10788 10348 1656 0 0,'0'0'1320'0'0,"0"0"3885"0"0,0 0-2625 0 0,0 0-1376 0 0,0 0 4 0 0,0 0-71 0 0,0 0-400 0 0,0 0-303 0 0,0 0-159 0 0,-35 0 554 0 0,5-1-650 0 0,23 0-169 0 0,1-1 1 0 0,-1 1 0 0 0,1 0-1 0 0,-1 0 1 0 0,1 0 0 0 0,-1 1-1 0 0,0 0 1 0 0,1 1 0 0 0,-1 0-1 0 0,1 0 1 0 0,-1 0 0 0 0,1 0-1 0 0,0 1 1 0 0,-1 0 0 0 0,1 1-1 0 0,0-1 1 0 0,0 1 0 0 0,0 0-1 0 0,1 1 1 0 0,-1-1 0 0 0,1 1-1 0 0,0 0 1 0 0,0 1 0 0 0,0-1-1 0 0,0 1 1 0 0,1 0 0 0 0,0 0-1 0 0,-4 6-10 0 0,10-3-236 0 0,3-30 28 0 0,-8 15 236 0 0,1 0 0 0 0,-2 0 1 0 0,1 0-1 0 0,-1 0 0 0 0,0 1 1 0 0,-1-1-1 0 0,1 1 0 0 0,-1 0 1 0 0,-1 1-1 0 0,1-1 1 0 0,-1 1-1 0 0,0 0 0 0 0,0 0 1 0 0,0 1-1 0 0,-1 0 0 0 0,1 0 1 0 0,-1 0-1 0 0,0 1 1 0 0,0 0-1 0 0,-1 1 0 0 0,1-1 1 0 0,0 1-1 0 0,-1 1 0 0 0,0-1 1 0 0,1 1-1 0 0,-1 1 0 0 0,0-1 1 0 0,1 1-1 0 0,-1 1 1 0 0,0-1-1 0 0,-4 2-28 0 0,-95-2 271 0 0,61 0-4445 0 0,42 0-459 0 0,4-3-3344 0 0</inkml:trace>
  <inkml:trace contextRef="#ctx0" brushRef="#br1" timeOffset="-103509.725">10312 10481 1108 0 0,'0'0'6695'0'0,"1"7"-3406"0"0,40 183 3072 0 0,-41-188-6333 0 0,1-1 0 0 0,0 1 1 0 0,0-1-1 0 0,0 1 0 0 0,0-1 0 0 0,0 0 0 0 0,0 0 1 0 0,1 0-1 0 0,-1 1 0 0 0,0-1 0 0 0,0 0 0 0 0,1 0 1 0 0,-1-1-1 0 0,1 1 0 0 0,-1 0 0 0 0,1 0 0 0 0,-1-1 1 0 0,1 1-1 0 0,0-1 0 0 0,-1 1 0 0 0,1-1 0 0 0,0 0 1 0 0,-1 0-1 0 0,1 0 0 0 0,0 1 0 0 0,-1-2 0 0 0,1 1 1 0 0,0 0-1 0 0,-1 0 0 0 0,1 0 0 0 0,0-1 1 0 0,-1 1-1 0 0,1-1 0 0 0,-1 1 0 0 0,1-1 0 0 0,-1 0 1 0 0,1 0-1 0 0,-1 0 0 0 0,1 0 0 0 0,-1 0 0 0 0,0 0 1 0 0,1 0-1 0 0,-1 0 0 0 0,0 0 0 0 0,1-2-28 0 0,49-60-311 0 0,-36 15-270 0 0,-21 73 1276 0 0,3-13-1136 0 0,-6 66 1773 0 0,35-43-8236 0 0,-16-34 341 0 0</inkml:trace>
  <inkml:trace contextRef="#ctx0" brushRef="#br1" timeOffset="-103266.831">10704 10718 2880 0 0,'0'0'0'0'0,"0"0"-460"0"0,0 0-1324 0 0</inkml:trace>
  <inkml:trace contextRef="#ctx0" brushRef="#br1" timeOffset="-103001.226">10704 10718 1188 0 0,'-11'-3'953'0'0,"2"-6"12779"0"0,17 6-10680 0 0,52 32-3009 0 0,-59-28-42 0 0,0-1 0 0 0,0 1 0 0 0,-1 0-1 0 0,1 0 1 0 0,-1 0 0 0 0,1 0 0 0 0,0 0-1 0 0,-1 0 1 0 0,0 0 0 0 0,1 0 0 0 0,-1 0-1 0 0,1 0 1 0 0,-1 0 0 0 0,0 0-1 0 0,0 0 1 0 0,0 0 0 0 0,0 0 0 0 0,0 0-1 0 0,0 0 1 0 0,0 0 0 0 0,0 0 0 0 0,0 1-1 0 0,0-1 1 0 0,0 0 0 0 0,-1 0 0 0 0,1 0-1 0 0,0 0 1 0 0,-1 0 0 0 0,1 0-1 0 0,-1 0 1 0 0,1 0 0 0 0,-1-1 0 0 0,0 1-1 0 0,1 0 1 0 0,-1 0 0 0 0,0 0 0 0 0,0 0-1 0 0,1-1 1 0 0,-1 1 0 0 0,0 0 0 0 0,0-1-1 0 0,0 1 1 0 0,0-1 0 0 0,0 1-1 0 0,0-1 1 0 0,0 1 0 0 0,0-1 0 0 0,0 0-1 0 0,0 1 1 0 0,0-1 0 0 0,0 0 0 0 0,0 0-1 0 0,0 0 1 0 0,0 0 0 0 0,-1 0-1 0 0,1 0 1 0 0,0 0 0 0 0,0 0 0 0 0,0-1-1 0 0,-30 2 200 0 0,42 13-724 0 0,-10-14 524 0 0,52 64 490 0 0,-52-62-478 0 0,0-1-1 0 0,-1 0 1 0 0,1 1 0 0 0,-1-1 0 0 0,1 1 0 0 0,-1-1 0 0 0,0 0 0 0 0,1 1 0 0 0,-1-1 0 0 0,0 1-1 0 0,0-1 1 0 0,0 1 0 0 0,0-1 0 0 0,-1 1 0 0 0,1-1 0 0 0,0 1 0 0 0,0-1 0 0 0,-1 1 0 0 0,1-1-1 0 0,-1 0 1 0 0,0 1 0 0 0,1-1 0 0 0,-1 0 0 0 0,0 1 0 0 0,0-1 0 0 0,1 0 0 0 0,-1 0 0 0 0,0 0 0 0 0,0 0-1 0 0,0 0 1 0 0,-1 0 0 0 0,1 0 0 0 0,0 0 0 0 0,0 0 0 0 0,0 0 0 0 0,-1 0 0 0 0,1-1 0 0 0,-1 1-1 0 0,1-1 1 0 0,0 1 0 0 0,-1-1 0 0 0,1 1 0 0 0,-1-1 0 0 0,1 0 0 0 0,-1 0 0 0 0,1 0 0 0 0,-1 0-1 0 0,1 0 1 0 0,-1 0 0 0 0,1 0 0 0 0,-1 0 0 0 0,1-1 0 0 0,0 1 0 0 0,-1 0-12 0 0,-59-1-221 0 0,20-6-4479 0 0,19-1-1866 0 0</inkml:trace>
  <inkml:trace contextRef="#ctx0" brushRef="#br1" timeOffset="-98982.19">2634 10990 3800 0 0,'0'0'7569'0'0,"0"0"-6005"0"0,0 0-1500 0 0,0 0 548 0 0,0 0 316 0 0,0 0-84 0 0,0 0-216 0 0,0 0-312 0 0,0 0-227 0 0,-44 12-89 0 0,32-12-657 0 0,-1-3-703 0 0,4-5-780 0 0,1 1-4096 0 0</inkml:trace>
  <inkml:trace contextRef="#ctx0" brushRef="#br1" timeOffset="-98810.327">2710 10861 14485 0 0,'0'0'1856'0'0,"0"0"-1319"0"0,0 0 543 0 0,0 0 236 0 0,0 0-812 0 0,0 0-496 0 0,-39-4-8 0 0,18 3-60 0 0,-5 0-76 0 0,4 1-736 0 0,-3-3-564 0 0,1 0-1529 0 0,8 0-3455 0 0,-4-8-1477 0 0</inkml:trace>
  <inkml:trace contextRef="#ctx0" brushRef="#br1" timeOffset="-98372.86">3110 10663 4244 0 0,'0'0'6521'0'0,"0"0"-3838"0"0,0 0-1947 0 0,0 0-80 0 0,0 0 395 0 0,0 0-91 0 0,0 0-477 0 0,-1-4-337 0 0,4 2-134 0 0,0 0 0 0 0,0-1 0 0 0,0 1 0 0 0,1 1 0 0 0,-1-1-1 0 0,1 0 1 0 0,-1 1 0 0 0,1 0 0 0 0,0 0 0 0 0,-1 0 0 0 0,1 0-1 0 0,0 1 1 0 0,0-1 0 0 0,0 1 0 0 0,0 0 0 0 0,-1 0 0 0 0,1 0 0 0 0,0 1-1 0 0,0-1 1 0 0,0 1 0 0 0,-1 0 0 0 0,1 0 0 0 0,0 1 0 0 0,-1-1 0 0 0,1 1-1 0 0,-1-1 1 0 0,1 1 0 0 0,-1 0 0 0 0,0 0 0 0 0,0 1 0 0 0,0-1 0 0 0,0 1-1 0 0,0-1 1 0 0,-1 1 0 0 0,1 0 0 0 0,-1 0 0 0 0,1 0 0 0 0,-1 1-1 0 0,0-1 1 0 0,0 2-12 0 0,-2 1 69 0 0,0 1 0 0 0,-1-1 0 0 0,0 1 0 0 0,-1-1 0 0 0,1 0 0 0 0,-1 0 0 0 0,-1 0 0 0 0,1 0 0 0 0,-1 0 0 0 0,0 0 0 0 0,0 0 0 0 0,0-1 0 0 0,-1 0 0 0 0,0 1 0 0 0,0-1 0 0 0,-1-1 0 0 0,1 1 0 0 0,-1-1 0 0 0,0 1 0 0 0,0-2 0 0 0,0 1 0 0 0,-4 2-69 0 0,-53 62 101 0 0,136-53 477 0 0,66-34-2659 0 0,-135 13-1287 0 0,0-6-3613 0 0</inkml:trace>
  <inkml:trace contextRef="#ctx0" brushRef="#br1" timeOffset="-101251.346">1383 10698 1240 0 0,'0'0'6556'0'0,"0"0"-4055"0"0,0 0-1748 0 0,0 0-173 0 0,0 0 102 0 0,0 0 137 0 0,0 0-29 0 0,6 2-167 0 0,1 1-468 0 0,0-1 1 0 0,1 0-1 0 0,-1 0 1 0 0,1 0-1 0 0,0-1 1 0 0,-1 0-1 0 0,1-1 0 0 0,0 0 1 0 0,0 0-1 0 0,-1-1 1 0 0,1 1-1 0 0,0-2 1 0 0,-1 1-1 0 0,1-1 0 0 0,-1 0 1 0 0,1-1-1 0 0,3-1-155 0 0,-10 2 4 0 0,0 1-1 0 0,0 0 1 0 0,0 0-1 0 0,0-1 1 0 0,0 1-1 0 0,0-1 0 0 0,-1 1 1 0 0,1-1-1 0 0,-1 1 1 0 0,1-1-1 0 0,-1 1 1 0 0,0-1-1 0 0,1 1 1 0 0,-1-1-1 0 0,0 0 1 0 0,0 1-1 0 0,0-1 0 0 0,0 1 1 0 0,0-1-1 0 0,-1 1 1 0 0,1-1-1 0 0,0 0 1 0 0,-1 1-1 0 0,1-1 1 0 0,-1 1-1 0 0,0-1 1 0 0,1 1-1 0 0,-1 0 0 0 0,0-1 1 0 0,0 1-1 0 0,0 0 1 0 0,0-1-1 0 0,0 1 1 0 0,0 0-1 0 0,0 0 1 0 0,0 0-1 0 0,0 0 1 0 0,-1 0-1 0 0,1 0 0 0 0,0 0 1 0 0,-1 1-1 0 0,0-1-3 0 0,-59-38-574 0 0,59 38 586 0 0,-69-21-453 0 0,71 103 1360 0 0,13 174-403 0 0,4-207-971 0 0,4-46-5956 0 0,-10-8-1194 0 0</inkml:trace>
  <inkml:trace contextRef="#ctx0" brushRef="#br1" timeOffset="-101001.366">1564 10891 4864 0 0,'0'0'7645'0'0,"0"0"-6181"0"0,0 0-1008 0 0,0 0-88 0 0,-37 4 276 0 0,18-3-232 0 0,-2-1-312 0 0,-1 2-100 0 0,1-1-588 0 0,1-1-1452 0 0,7 0-2844 0 0,-4-7-3557 0 0</inkml:trace>
  <inkml:trace contextRef="#ctx0" brushRef="#br1" timeOffset="-100831.392">1766 10424 7161 0 0,'0'0'8516'0'0,"0"0"-8440"0"0,0 0-76 0 0,-12 43 480 0 0,3-29-27 0 0,-3 4-453 0 0,-1 1-833 0 0,-3-1-1071 0 0,6-4-2908 0 0,-10 2-4121 0 0</inkml:trace>
  <inkml:trace contextRef="#ctx0" brushRef="#br1" timeOffset="-99833.487">1810 10694 808 0 0,'0'0'1472'0'0,"0"0"3581"0"0,0 0-2698 0 0,0 0-1091 0 0,0 0 184 0 0,0 0-124 0 0,0 0-567 0 0,0 0-373 0 0,0 0-31 0 0,-3 4 89 0 0,-4 15-195 0 0,0 1 0 0 0,2-1 0 0 0,0 1-1 0 0,1 0 1 0 0,2 0 0 0 0,0 0 0 0 0,0 1 0 0 0,2-1 0 0 0,1 0 0 0 0,1 5-247 0 0,-2 4 92 0 0,33 43-868 0 0,1-72-9321 0 0,-23-9 2749 0 0</inkml:trace>
  <inkml:trace contextRef="#ctx0" brushRef="#br1" timeOffset="-99474.139">1993 10861 12017 0 0,'0'0'1132'0'0,"0"0"-616"0"0,0 0 68 0 0,3 8 467 0 0,3 9-657 0 0,-2 0-1 0 0,0 1 0 0 0,-1 0 1 0 0,-1-1-1 0 0,-1 1 1 0 0,0 0-1 0 0,-1 0 1 0 0,-1 0-1 0 0,-3 11-393 0 0,1-93-3246 0 0,1 52 3106 0 0,0 0-1 0 0,0 0 0 0 0,1 0 0 0 0,1 0 0 0 0,0 0 0 0 0,1 0 1 0 0,0 0-1 0 0,1 0 0 0 0,0 1 0 0 0,1-1 0 0 0,0 0 0 0 0,5-10 141 0 0,-10 25 81 0 0,1-1 0 0 0,-1 1 0 0 0,0-1 0 0 0,1 1-1 0 0,0 0 1 0 0,0 0 0 0 0,0 0 0 0 0,0 0 0 0 0,0 0-1 0 0,0-1 1 0 0,1 2 0 0 0,-1-1 0 0 0,1 0 0 0 0,0 0 0 0 0,0 0-1 0 0,0 0 1 0 0,1 0 0 0 0,-1 0 0 0 0,1 0 0 0 0,-1 0 0 0 0,1 0-1 0 0,0 0 1 0 0,0-1 0 0 0,0 1 0 0 0,1 0 0 0 0,-1 0-1 0 0,1-1 1 0 0,-1 1 0 0 0,1-1 0 0 0,0 1 0 0 0,0-1 0 0 0,0 0-1 0 0,0 0 1 0 0,0 0 0 0 0,1 0 0 0 0,-1 0 0 0 0,1 0-1 0 0,-1 0 1 0 0,1-1 0 0 0,0 0 0 0 0,-1 1 0 0 0,1-1 0 0 0,0 0-1 0 0,0 0 1 0 0,0-1 0 0 0,0 1 0 0 0,0 0 0 0 0,0-1 0 0 0,0 0-1 0 0,0 0 1 0 0,0 0 0 0 0,0 0 0 0 0,0 0 0 0 0,0-1-1 0 0,0 1 1 0 0,0-1 0 0 0,0 0 0 0 0,0 0 0 0 0,0 0 0 0 0,0 0-1 0 0,0 0 1 0 0,-1-1 0 0 0,1 1 0 0 0,-1-1 0 0 0,1 0-1 0 0,-1 1 1 0 0,1-1 0 0 0,-1-1-81 0 0,-61 29-681 0 0,17-25-4998 0 0,32-6 22 0 0,1-9-1727 0 0</inkml:trace>
  <inkml:trace contextRef="#ctx0" brushRef="#br1" timeOffset="-99232.177">2249 10738 6705 0 0,'0'0'5878'0'0,"0"0"-4370"0"0,0 0-1242 0 0,5 8 504 0 0,49 135 2902 0 0,-53-136-3693 0 0,0 1 0 0 0,-1-1 0 0 0,0 0-1 0 0,0 0 1 0 0,-1 1 0 0 0,0-1 0 0 0,0 0 0 0 0,-1 0 0 0 0,0 0 0 0 0,0 0-1 0 0,0 0 1 0 0,-1-1 0 0 0,0 1 0 0 0,-1-1 0 0 0,1 1 0 0 0,-1-1 0 0 0,0 0-1 0 0,-1-1 1 0 0,1 1 0 0 0,-1-1 0 0 0,-5 5 21 0 0,-1-3-2021 0 0,4-8-6548 0 0,7-6 804 0 0</inkml:trace>
  <inkml:trace contextRef="#ctx0" brushRef="#br1" timeOffset="-77797.081">10402 12060 7541 0 0,'0'0'3802'0'0,"0"0"-2907"0"0,0 0 109 0 0,0 0 221 0 0,0 7-181 0 0,17 235 3239 0 0,-58-271-4448 0 0,33 22 6 0 0,7 3 162 0 0,-1 1 1 0 0,0 0-1 0 0,-1 0 0 0 0,1 0 0 0 0,0 1 1 0 0,-1-1-1 0 0,0 0 0 0 0,1 1 0 0 0,-1 0 1 0 0,0 0-1 0 0,0 0 0 0 0,0 0 0 0 0,-1 0 1 0 0,1 0-1 0 0,0 1 0 0 0,-1 0 0 0 0,1-1 1 0 0,-1 1-1 0 0,1 0 0 0 0,-1 1 0 0 0,1-1 1 0 0,-1 1-1 0 0,0 0 0 0 0,1 0 1 0 0,-1 0-1 0 0,0 0 0 0 0,1 0 0 0 0,-1 1 1 0 0,1 0-1 0 0,-3 0-3 0 0,6 4-6 0 0,0-1 0 0 0,0 0 0 0 0,1 1 0 0 0,-1-1 0 0 0,1 0 0 0 0,0 1 0 0 0,0-1 0 0 0,1 0 0 0 0,-1 0 0 0 0,1 0 0 0 0,0 0 0 0 0,0 0 0 0 0,0 0 0 0 0,1 0 0 0 0,0-1 0 0 0,-1 1 0 0 0,1-1 0 0 0,0 0 0 0 0,0 0 0 0 0,1 0 0 0 0,-1 0 0 0 0,1-1 0 0 0,-1 1 0 0 0,1-1 0 0 0,0 0 0 0 0,0 0 0 0 0,0 0 0 0 0,0 0 0 0 0,0-1 0 0 0,1 0 0 0 0,-1 0 0 0 0,0 0 0 0 0,2 0 6 0 0,53 9-6790 0 0,-44-10 471 0 0</inkml:trace>
  <inkml:trace contextRef="#ctx0" brushRef="#br1" timeOffset="-79311.768">10262 11442 11821 0 0,'2'8'4022'0'0,"21"221"-1020"0"0,-25-232-3017 0 0,0 0 0 0 0,0 0-1 0 0,-1 0 1 0 0,0 0 0 0 0,1 0-1 0 0,-1 1 1 0 0,0-1 0 0 0,0 1 0 0 0,-1 0-1 0 0,1 0 1 0 0,0 0 0 0 0,-1 0 0 0 0,1 1-1 0 0,-1-1 1 0 0,0 1 0 0 0,1 0-1 0 0,-1 0 1 0 0,0 0 0 0 0,0 1 0 0 0,0-1-1 0 0,1 1 1 0 0,-1 0 0 0 0,0 0 0 0 0,0 0-1 0 0,0 1 1 0 0,0-1 0 0 0,1 1 0 0 0,-1 0-1 0 0,0 0 1 0 0,-3 2 15 0 0,5-1 38 0 0,0-1 0 0 0,1 1 0 0 0,-1 0 0 0 0,0 1 0 0 0,1-1 0 0 0,-1 0 0 0 0,1 0 0 0 0,0 1 0 0 0,0-1 0 0 0,0 0 0 0 0,0 1 0 0 0,0-1 0 0 0,1 1 0 0 0,-1 0 0 0 0,1-1 0 0 0,-1 1 0 0 0,1-1 0 0 0,0 1 1 0 0,0 0-1 0 0,0-1 0 0 0,0 1 0 0 0,1-1 0 0 0,-1 1 0 0 0,1 0 0 0 0,-1-1 0 0 0,1 1 0 0 0,0-1 0 0 0,0 1 0 0 0,0-1 0 0 0,1 0 0 0 0,-1 1 0 0 0,0-1 0 0 0,1 0 0 0 0,-1 0 0 0 0,1 0 0 0 0,0 0 0 0 0,0 0 0 0 0,0 0 0 0 0,0-1 0 0 0,0 1 0 0 0,0-1 0 0 0,0 1 0 0 0,1-1 0 0 0,-1 0 0 0 0,0 0 0 0 0,1 0 0 0 0,-1 0 0 0 0,1 0 0 0 0,-1 0 0 0 0,1-1 0 0 0,0 1 0 0 0,-1-1 0 0 0,1 0 0 0 0,-1 0 0 0 0,1 0 0 0 0,0 0 1 0 0,-1 0-1 0 0,1-1 0 0 0,0 1-38 0 0,62-8-2064 0 0,-45-1-1855 0 0,0-4-3710 0 0,-5 0 610 0 0</inkml:trace>
  <inkml:trace contextRef="#ctx0" brushRef="#br1" timeOffset="-79014.92">10467 11585 7281 0 0,'0'0'5874'0'0,"0"0"-4176"0"0,-3 7-730 0 0,-22 92 1238 0 0,24-97-2165 0 0,0 0 0 0 0,1 0 0 0 0,-1 0 0 0 0,1 1 0 0 0,-1-1 0 0 0,1 0 0 0 0,0 0 0 0 0,0 0 0 0 0,0 0 0 0 0,0 0 0 0 0,0 1 0 0 0,1-1 0 0 0,-1 0 0 0 0,1 0 1 0 0,-1 0-1 0 0,1 0 0 0 0,0 0 0 0 0,0 0 0 0 0,0 0 0 0 0,0 0 0 0 0,0 0 0 0 0,0-1 0 0 0,0 1 0 0 0,1 0 0 0 0,-1-1 0 0 0,0 1 0 0 0,1-1 0 0 0,0 1 0 0 0,-1-1 0 0 0,1 1 0 0 0,0-1 0 0 0,0 0 0 0 0,0 0 0 0 0,0 0 0 0 0,-1 0 0 0 0,2-1 0 0 0,-1 1 0 0 0,0 0 0 0 0,0-1 0 0 0,0 1 0 0 0,0-1 0 0 0,0 0 0 0 0,0 0 0 0 0,0 0 0 0 0,1 0 0 0 0,-1 0 0 0 0,0 0 0 0 0,2-1-41 0 0,-2 0-12 0 0,0 0 0 0 0,1 0 1 0 0,-1 0-1 0 0,0 0 0 0 0,0 0 1 0 0,0-1-1 0 0,0 1 0 0 0,0-1 1 0 0,-1 0-1 0 0,1 1 0 0 0,0-1 1 0 0,-1 0-1 0 0,1 0 0 0 0,-1 0 1 0 0,0 0-1 0 0,0 0 0 0 0,1 0 1 0 0,-1 0-1 0 0,-1-1 0 0 0,1 1 1 0 0,0 0-1 0 0,0-1 0 0 0,-1 1 0 0 0,0 0 1 0 0,1-1-1 0 0,-1 1 0 0 0,0-1 1 0 0,0 0 11 0 0,9-26-350 0 0,14 63 169 0 0,-17 54-1803 0 0,-10-85-4729 0 0,2-3 68 0 0</inkml:trace>
  <inkml:trace contextRef="#ctx0" brushRef="#br1" timeOffset="-78780.564">10650 11906 6689 0 0,'0'0'5267'0'0,"0"0"-3530"0"0,0 0-1387 0 0,0 0-21 0 0,0 0 630 0 0,-5 1 256 0 0,-215-12 1278 0 0,133 6-2287 0 0,-9 0-567 0 0,34-1-6631 0 0,57 6 1417 0 0</inkml:trace>
  <inkml:trace contextRef="#ctx0" brushRef="#br1" timeOffset="-78251.398">10700 11713 1564 0 0,'0'0'7495'0'0,"0"0"-4368"0"0,0 0-1947 0 0,0 0-115 0 0,0 0 56 0 0,0 0-271 0 0,0 0-401 0 0,0 0-426 0 0,5 0-132 0 0,-4-1 118 0 0,0 1 1 0 0,-1 0-1 0 0,1-1 1 0 0,0 1 0 0 0,0 0-1 0 0,0 0 1 0 0,-1 0-1 0 0,1 0 1 0 0,0-1-1 0 0,0 1 1 0 0,0 1-1 0 0,0-1 1 0 0,-1 0-1 0 0,1 0 1 0 0,0 0-1 0 0,0 0 1 0 0,0 0-1 0 0,-1 1 1 0 0,1-1-1 0 0,0 0 1 0 0,0 1-1 0 0,-1-1 1 0 0,1 0 0 0 0,0 1-1 0 0,-1-1 1 0 0,1 1-1 0 0,0-1 1 0 0,-1 1-1 0 0,1 0 1 0 0,-1-1-1 0 0,1 1 1 0 0,-1 0-1 0 0,1-1 1 0 0,-1 1-1 0 0,0 0 1 0 0,1-1-1 0 0,-1 1 1 0 0,0 0-1 0 0,1 0 1 0 0,-1-1-1 0 0,0 1 1 0 0,0 0 0 0 0,0 0-1 0 0,0 0 1 0 0,1-1-1 0 0,-1 1 1 0 0,0 0-1 0 0,-1 0 1 0 0,1 0-1 0 0,0 0 1 0 0,0-1-1 0 0,0 1 1 0 0,0 0-1 0 0,-1 0 1 0 0,1-1-1 0 0,0 1 1 0 0,-1 0-1 0 0,1 0 1 0 0,0-1-10 0 0,-14 13 543 0 0,12-12-527 0 0,0-1 0 0 0,0 1 0 0 0,0 0-1 0 0,0 0 1 0 0,0 0 0 0 0,0 0 0 0 0,0 0 0 0 0,0 0 0 0 0,0 0 0 0 0,1 1 0 0 0,-1-1 0 0 0,1 1 0 0 0,-1-1 0 0 0,1 1 0 0 0,-1 0 0 0 0,1-1 0 0 0,0 1 0 0 0,0 0 0 0 0,0 0 0 0 0,0 0 0 0 0,0 0 0 0 0,0 0-1 0 0,1 0 1 0 0,-1 0 0 0 0,1 0 0 0 0,-1 0 0 0 0,1 0 0 0 0,0 1 0 0 0,0-1 0 0 0,0 0 0 0 0,0 0 0 0 0,0 0 0 0 0,0 0 0 0 0,0 1 0 0 0,1-1 0 0 0,-1 0 0 0 0,1 0 0 0 0,0 0 0 0 0,0 0 0 0 0,0 0 0 0 0,0 0 0 0 0,0 0-1 0 0,0-1 1 0 0,0 1 0 0 0,0 0 0 0 0,1 0 0 0 0,-1-1 0 0 0,1 1 0 0 0,-1-1 0 0 0,1 1 0 0 0,0-1-16 0 0,48 11-100 0 0,-27-11-3602 0 0,-12-1-42 0 0,-7 0-2981 0 0</inkml:trace>
  <inkml:trace contextRef="#ctx0" brushRef="#br1" timeOffset="-74902.458">12198 11679 11865 0 0,'0'0'4529'0'0,"0"0"-3617"0"0,-5 7-853 0 0,-81 93 1228 0 0,86-99-1281 0 0,-1 0-1 0 0,0 0 1 0 0,0 0 0 0 0,1 0-1 0 0,-1 0 1 0 0,0 1-1 0 0,1-1 1 0 0,-1 0-1 0 0,1 0 1 0 0,0 1-1 0 0,-1-1 1 0 0,1 0 0 0 0,0 1-1 0 0,0-1 1 0 0,0 0-1 0 0,0 1 1 0 0,0-1-1 0 0,0 0 1 0 0,0 1 0 0 0,0-1-1 0 0,0 0 1 0 0,1 1-1 0 0,-1-1 1 0 0,1 0-1 0 0,-1 1 1 0 0,1-1-1 0 0,-1 0 1 0 0,1 0 0 0 0,0 0-1 0 0,-1 0 1 0 0,1 0-1 0 0,0 1 1 0 0,0-1-1 0 0,0-1 1 0 0,0 1-1 0 0,0 0 1 0 0,0 0 0 0 0,0 0-1 0 0,0 0 1 0 0,0-1-1 0 0,1 1 1 0 0,-1 0-1 0 0,0-1 1 0 0,0 1-1 0 0,1-1 1 0 0,-1 0 0 0 0,0 1-1 0 0,1-1 1 0 0,-1 0-1 0 0,0 0 1 0 0,1 0-1 0 0,-1 0 1 0 0,0 0-1 0 0,1 0 1 0 0,-1 0 0 0 0,0 0-1 0 0,1-1-5 0 0,86 12 329 0 0,-86-11-389 0 0,1 0 0 0 0,-1 0-1 0 0,1 0 1 0 0,-1-1 0 0 0,1 1 0 0 0,-1-1 0 0 0,1 1 0 0 0,-1-1 0 0 0,0 0-1 0 0,1 0 1 0 0,-1 0 0 0 0,0 0 0 0 0,0 0 0 0 0,1-1 0 0 0,-1 1 0 0 0,0-1 0 0 0,0 1-1 0 0,-1-1 1 0 0,1 0 0 0 0,0 0 0 0 0,0 0 0 0 0,-1 0 0 0 0,1 0 0 0 0,-1 0 0 0 0,0 0-1 0 0,0 0 1 0 0,1-1 0 0 0,-2 1 0 0 0,1 0 0 0 0,0-1 0 0 0,0 1 0 0 0,-1-1 0 0 0,1 1-1 0 0,-1-1 1 0 0,0 1 0 0 0,0-1 0 0 0,0 1 0 0 0,0-1 0 0 0,0 1 0 0 0,0-1-1 0 0,-1 1 1 0 0,1-1 0 0 0,-1-1 60 0 0,4 223 2562 0 0,3-190-3077 0 0,4-13-5199 0 0,-6-12-590 0 0</inkml:trace>
  <inkml:trace contextRef="#ctx0" brushRef="#br1" timeOffset="-70434.909">14664 12158 14409 0 0,'0'0'3880'0'0,"0"8"-3183"0"0,-2 1-625 0 0,1-1 0 0 0,-1 0-1 0 0,-1 1 1 0 0,1-1-1 0 0,-1 0 1 0 0,-1 0 0 0 0,1 0-1 0 0,-1-1 1 0 0,-1 1 0 0 0,0-1-1 0 0,0 0 1 0 0,0 0-1 0 0,-1-1 1 0 0,1 0 0 0 0,-2 0-1 0 0,1 0 1 0 0,-6 4-72 0 0,-36 9-2236 0 0,36-27-2231 0 0,6-14-3725 0 0,5 8 2883 0 0</inkml:trace>
  <inkml:trace contextRef="#ctx0" brushRef="#br1" timeOffset="-70200.554">14554 12230 3092 0 0,'0'0'5062'0'0,"0"0"-998"0"0,0 0-2263 0 0,6 6-694 0 0,49 81 2553 0 0,-2-7-3604 0 0,8-60-7723 0 0,-49-20 2129 0 0</inkml:trace>
  <inkml:trace contextRef="#ctx0" brushRef="#br1" timeOffset="-74156.235">12859 11431 3284 0 0,'0'0'10414'0'0,"0"9"-7298"0"0,-15 274-437 0 0,15-283-2675 0 0,-1 4 20 0 0,0 0 0 0 0,0 0 0 0 0,1 0 1 0 0,0 0-1 0 0,0 1 0 0 0,0-1 0 0 0,0 0 1 0 0,1 0-1 0 0,-1 0 0 0 0,1 0 0 0 0,0 0 1 0 0,0 0-1 0 0,1 0 0 0 0,-1-1 1 0 0,1 1-1 0 0,0 0 0 0 0,0-1 0 0 0,0 1 1 0 0,0-1-1 0 0,2 1-24 0 0,-16-31-1050 0 0,8 21 1026 0 0,0-1 0 0 0,-1 1 0 0 0,0 0-1 0 0,0 0 1 0 0,-1 0 0 0 0,1 1 0 0 0,-1 0 0 0 0,0 0-1 0 0,-1 0 1 0 0,1 1 0 0 0,-1 0 0 0 0,0 0-1 0 0,0 1 1 0 0,0 0 0 0 0,-1 0 0 0 0,1 0-1 0 0,-1 1 1 0 0,1 0 0 0 0,-1 1 0 0 0,-2-1 24 0 0,7 3 31 0 0,1 0 0 0 0,0 0 1 0 0,-1 0-1 0 0,1 0 1 0 0,0 1-1 0 0,0-1 1 0 0,0 0-1 0 0,0 1 0 0 0,0-1 1 0 0,0 1-1 0 0,0 0 1 0 0,1 0-1 0 0,-1 0 0 0 0,1 0 1 0 0,-1 0-1 0 0,1 0 1 0 0,0 0-1 0 0,0 0 0 0 0,0 0 1 0 0,0 1-1 0 0,0-1 1 0 0,0 0-1 0 0,0 1 0 0 0,1-1 1 0 0,0 1-1 0 0,-1-1 1 0 0,1 1-1 0 0,0-1 0 0 0,0 1 1 0 0,0-1-1 0 0,0 0 1 0 0,1 1-1 0 0,-1-1 0 0 0,1 1 1 0 0,-1-1-1 0 0,1 1 1 0 0,0-1-1 0 0,0 0 0 0 0,0 0 1 0 0,0 1-1 0 0,0-1 1 0 0,1 0-1 0 0,-1 0 0 0 0,1 0 1 0 0,-1 0-1 0 0,1 0 1 0 0,0-1-1 0 0,0 1 0 0 0,-1 0 1 0 0,2 0-32 0 0,104 32 515 0 0,-68-30-2558 0 0,-1-6-3320 0 0,-13-1-1771 0 0</inkml:trace>
  <inkml:trace contextRef="#ctx0" brushRef="#br1" timeOffset="-73187.061">13090 11733 2460 0 0,'0'0'6665'0'0,"0"0"-4746"0"0,0 0-1671 0 0,0 0 263 0 0,0 0 286 0 0,0 0-52 0 0,0 0-129 0 0,0 0-116 0 0,0 0 1 0 0,1 5 82 0 0,0-3-542 0 0,0 0 0 0 0,0-1 0 0 0,0 1 0 0 0,0 0-1 0 0,0-1 1 0 0,1 1 0 0 0,-1-1 0 0 0,0 1 0 0 0,1-1 0 0 0,0 0 0 0 0,-1 0 0 0 0,1 0 0 0 0,-1 0 0 0 0,1 0 0 0 0,0 0 0 0 0,0 0 0 0 0,0 0 0 0 0,0 0 0 0 0,-1-1 0 0 0,1 1-1 0 0,0-1 1 0 0,0 0 0 0 0,0 0 0 0 0,0 1 0 0 0,0-1 0 0 0,0 0 0 0 0,0 0 0 0 0,0-1 0 0 0,0 1 0 0 0,0 0 0 0 0,0-1 0 0 0,0 1 0 0 0,0-1 0 0 0,0 0 0 0 0,0 0-1 0 0,-1 1 1 0 0,1-1 0 0 0,0 0 0 0 0,0 0 0 0 0,-1-1 0 0 0,1 1 0 0 0,-1 0 0 0 0,1-1 0 0 0,-1 1 0 0 0,1-1-41 0 0,5-2-7 0 0,0 0 0 0 0,0 0 0 0 0,-1-1 0 0 0,1 0-1 0 0,-1 0 1 0 0,0-1 0 0 0,-1 1 0 0 0,1-1 0 0 0,-1 0 0 0 0,0-1 0 0 0,-1 1 0 0 0,1-1 0 0 0,-1 0 0 0 0,-1 0 0 0 0,1 0-1 0 0,-1-1 1 0 0,-1 1 0 0 0,1-1 0 0 0,-1 0 0 0 0,-1 0 0 0 0,1 0 0 0 0,-1 0 0 0 0,-1 0 0 0 0,1 0 0 0 0,-1 0 0 0 0,-1 0-1 0 0,1 0 1 0 0,-1 1 0 0 0,-1-1 0 0 0,0 0 0 0 0,0 0 0 0 0,0 0 0 0 0,-2-2 7 0 0,4 9 5 0 0,0 0-1 0 0,-1 0 1 0 0,1 0-1 0 0,0 0 1 0 0,-1 0 0 0 0,1 0-1 0 0,-1 0 1 0 0,1 1 0 0 0,-1-1-1 0 0,1 0 1 0 0,-1 0 0 0 0,0 0-1 0 0,1 0 1 0 0,-1 1-1 0 0,0-1 1 0 0,0 0 0 0 0,1 1-1 0 0,-1-1 1 0 0,0 0 0 0 0,0 1-1 0 0,0-1 1 0 0,0 1 0 0 0,0 0-1 0 0,0-1 1 0 0,0 1 0 0 0,0 0-1 0 0,0-1 1 0 0,0 1-1 0 0,0 0 1 0 0,0 0 0 0 0,0 0-1 0 0,0 0 1 0 0,0 0 0 0 0,0 0-1 0 0,0 0 1 0 0,0 0 0 0 0,0 1-1 0 0,0-1 1 0 0,0 0-1 0 0,0 0 1 0 0,0 1 0 0 0,0-1-1 0 0,0 1 1 0 0,0-1 0 0 0,0 1-1 0 0,0-1 1 0 0,0 1 0 0 0,0 0-1 0 0,1-1 1 0 0,-1 1-1 0 0,0 0 1 0 0,1 0 0 0 0,-1 0-1 0 0,0-1 1 0 0,1 1 0 0 0,-1 0-1 0 0,1 0 1 0 0,-1 0 0 0 0,1 0-1 0 0,0 0 1 0 0,-1 0-1 0 0,1 0 1 0 0,0 1-5 0 0,-27 64 261 0 0,24-57-200 0 0,-1 1 0 0 0,1-1 0 0 0,1 1 0 0 0,0 0 0 0 0,0 0 1 0 0,1 0-1 0 0,0 0 0 0 0,1 0 0 0 0,0 0 0 0 0,1 0 0 0 0,0 0 0 0 0,0 0 1 0 0,1 0-1 0 0,0-1 0 0 0,1 1 0 0 0,0 0 0 0 0,1-1 0 0 0,0 0 0 0 0,0 0 1 0 0,1 0-1 0 0,0 0 0 0 0,0-1 0 0 0,1 0 0 0 0,0 0 0 0 0,1 0 0 0 0,0-1 1 0 0,0 0-1 0 0,6 5-61 0 0,-10-12-25 0 0,0 0-1 0 0,0 0 1 0 0,0 0 0 0 0,0 0 0 0 0,-1 0 0 0 0,1-1 0 0 0,0 1-1 0 0,0-1 1 0 0,0 0 0 0 0,0 0 0 0 0,-1 0 0 0 0,1 0 0 0 0,0 0-1 0 0,-1 0 1 0 0,1-1 0 0 0,-1 0 0 0 0,0 1 0 0 0,1-1 0 0 0,-1 0-1 0 0,0 0 1 0 0,0 0 0 0 0,0 0 0 0 0,0-1 0 0 0,-1 1 0 0 0,1 0-1 0 0,0-1 1 0 0,-1 1 0 0 0,0-1 0 0 0,0 0 0 0 0,1 1 0 0 0,-2-1-1 0 0,1 0 1 0 0,0 0 0 0 0,0 1 0 0 0,-1-1 0 0 0,0 0 0 0 0,1-2 25 0 0,15-29-1525 0 0,-13 34 1565 0 0,0 0 0 0 0,0 0 0 0 0,1 0 1 0 0,-1 0-1 0 0,0 1 0 0 0,0-1 1 0 0,0 1-1 0 0,0 0 0 0 0,0 0 0 0 0,0 0 1 0 0,-1 0-1 0 0,1 1 0 0 0,0-1 0 0 0,0 1 1 0 0,-1 0-1 0 0,1-1 0 0 0,-1 1 1 0 0,0 0-1 0 0,1 0 0 0 0,-1 1 0 0 0,0-1 1 0 0,0 0-1 0 0,0 1 0 0 0,-1 0 1 0 0,1-1-1 0 0,0 1 0 0 0,-1 0 0 0 0,0 0 1 0 0,0-1-1 0 0,0 1 0 0 0,0 0 0 0 0,0 0 1 0 0,0 1-41 0 0,0-1 54 0 0,24 53 957 0 0,-25-58-1020 0 0,-1 0 1 0 0,1-1-1 0 0,0 1 0 0 0,0 0 1 0 0,0-1-1 0 0,0 1 0 0 0,0 0 1 0 0,0-1-1 0 0,1 1 1 0 0,-1-1-1 0 0,1 1 0 0 0,-1 0 1 0 0,1 0-1 0 0,0-1 0 0 0,0 1 1 0 0,0 0-1 0 0,0 0 1 0 0,1 0-1 0 0,-1 0 0 0 0,0 0 1 0 0,1 0-1 0 0,0 1 1 0 0,-1-1-1 0 0,1 0 0 0 0,0 1 1 0 0,0-1-1 0 0,0 1 0 0 0,0 0 1 0 0,0-1-1 0 0,0 1 1 0 0,0 0-1 0 0,0 0 0 0 0,1 0 1 0 0,-1 1-1 0 0,0-1 0 0 0,0 1 1 0 0,1-1-1 0 0,-1 1 1 0 0,1 0-1 0 0,-1-1 0 0 0,0 1 1 0 0,1 1-1 0 0,-1-1 1 0 0,0 0-1 0 0,1 0 0 0 0,-1 1 1 0 0,0 0-1 0 0,1-1 0 0 0,-1 1 1 0 0,0 0-1 0 0,0 0 1 0 0,0 0-1 0 0,1 0 0 0 0,-1 1 1 0 0,1 0 8 0 0,20 44 140 0 0,-21-24-8549 0 0,-2-23 1152 0 0</inkml:trace>
  <inkml:trace contextRef="#ctx0" brushRef="#br1" timeOffset="-72780.879">13721 11594 4152 0 0,'0'0'8456'0'0,"0"6"-5611"0"0,-14 200 180 0 0,15-205-3025 0 0,-1 1-1 0 0,1 0 0 0 0,0 0 0 0 0,0-1 1 0 0,-1 1-1 0 0,1 0 0 0 0,0-1 0 0 0,0 1 1 0 0,1-1-1 0 0,-1 1 0 0 0,0-1 0 0 0,0 0 1 0 0,1 1-1 0 0,-1-1 0 0 0,1 0 0 0 0,-1 0 1 0 0,1 0-1 0 0,-1 0 0 0 0,1 0 0 0 0,0 0 1 0 0,-1 0-1 0 0,1-1 0 0 0,0 1 0 0 0,0-1 1 0 0,0 1-1 0 0,-1-1 0 0 0,1 0 0 0 0,0 1 1 0 0,0-1-1 0 0,0 0 0 0 0,0 0 0 0 0,0-1 1 0 0,-1 1-1 0 0,1 0 0 0 0,0 0 0 0 0,0-1 1 0 0,0 0-1 0 0,0 1 0 0 0,-1-1 0 0 0,1 0 1 0 0,0 1-1 0 0,-1-1 0 0 0,1 0 0 0 0,-1 0 1 0 0,1-1-1 0 0,-1 1 0 0 0,1 0 0 0 0,-1 0 1 0 0,0-1-1 0 0,1 1 0 0 0,-1-1 0 0 0,0 1 1 0 0,0-1-1 0 0,0 1 0 0 0,0-1 0 0 0,0 0 1 0 0,-1 1-1 0 0,1-1 0 0 0,-1 0 0 0 0,1 0 0 0 0,-1 0 1 0 0,1 0 0 0 0,41-70-1222 0 0,-40 73 1268 0 0,0 0 0 0 0,0 0 0 0 0,0 1-1 0 0,0-1 1 0 0,0 0 0 0 0,-1 1 0 0 0,1-1-1 0 0,0 1 1 0 0,-1 0 0 0 0,1-1 0 0 0,-1 1-1 0 0,0 0 1 0 0,0 0 0 0 0,0 0 0 0 0,0 0-1 0 0,0 0 1 0 0,0 0 0 0 0,0 0 0 0 0,0 0-1 0 0,-1 0 1 0 0,1 0 0 0 0,-1 1 0 0 0,0-1-1 0 0,0 0 1 0 0,1 0 0 0 0,-1 1 0 0 0,-1-1-46 0 0,2 0 67 0 0,2 46 366 0 0,1 10-491 0 0,8-28-5009 0 0,-9-29-619 0 0,3-3-2449 0 0</inkml:trace>
  <inkml:trace contextRef="#ctx0" brushRef="#br1" timeOffset="-72405.907">14023 11849 9109 0 0,'0'0'5860'0'0,"0"0"-4441"0"0,0 0-1104 0 0,0 0 299 0 0,0 0-294 0 0,0 0-436 0 0,0 0-335 0 0,5 6-489 0 0,4 1 930 0 0,-4-5 81 0 0,-1 1 0 0 0,0-1-1 0 0,0 1 1 0 0,0 0 0 0 0,0 0-1 0 0,0 0 1 0 0,-1 0 0 0 0,1 1-1 0 0,-1-1 1 0 0,0 1 0 0 0,0 0-1 0 0,0 0 1 0 0,-1 0 0 0 0,1 1-1 0 0,-1-1 1 0 0,0 1 0 0 0,0-1-1 0 0,-1 1 1 0 0,1-1 0 0 0,-1 1-1 0 0,0 0-70 0 0,-54 24-262 0 0,123 17 854 0 0,-69-45-568 0 0,0 0 0 0 0,0 1 0 0 0,0-1 0 0 0,0 0 0 0 0,-1 0 0 0 0,1 1 0 0 0,0-1 0 0 0,-1 1 0 0 0,1-1 0 0 0,-1 1 0 0 0,0-1 0 0 0,1 1 0 0 0,-1-1 0 0 0,0 0 0 0 0,0 1 0 0 0,0 0 0 0 0,0-1 0 0 0,0 1 0 0 0,0-1 1 0 0,-1 1-1 0 0,1-1 0 0 0,0 0 0 0 0,-1 1 0 0 0,1-1 0 0 0,-1 1 0 0 0,1-1 0 0 0,-1 0 0 0 0,0 1 0 0 0,0-1 0 0 0,0 0 0 0 0,1 0 0 0 0,-1 1 0 0 0,0-1 0 0 0,0 0 0 0 0,-1 0 0 0 0,1 0 0 0 0,0 0 0 0 0,0 0 0 0 0,0-1 0 0 0,-1 1 0 0 0,1 0 0 0 0,0-1 0 0 0,-1 1 0 0 0,1 0 1 0 0,-1-1-1 0 0,1 0 0 0 0,-1 1 0 0 0,1-1 0 0 0,-1 0 0 0 0,1 0 0 0 0,-1 0 0 0 0,0 0-24 0 0,-98 1 213 0 0,60-13-4503 0 0,32 6-1947 0 0,6-2-2605 0 0</inkml:trace>
  <inkml:trace contextRef="#ctx0" brushRef="#br1" timeOffset="-72101.146">14231 12254 4880 0 0,'0'0'2163'0'0,"0"0"-532"0"0,-9-1-895 0 0,-369-74 7062 0 0,-365-26-5520 0 0,593 91-2336 0 0,206 41-5649 0 0,-33-25 1465 0 0,11 0-2489 0 0</inkml:trace>
  <inkml:trace contextRef="#ctx0" brushRef="#br1" timeOffset="-71721.91">13351 12274 5473 0 0,'0'0'8274'0'0,"1"6"-5984"0"0,18 244 1474 0 0,-75-306-5673 0 0,53 54 1940 0 0,1-1 1 0 0,-1 0-1 0 0,0 1 1 0 0,1 0-1 0 0,-1 0 1 0 0,0-1 0 0 0,0 2-1 0 0,-1-1 1 0 0,1 0-1 0 0,0 1 1 0 0,0-1-1 0 0,-1 1 1 0 0,1 0-1 0 0,-1 0 1 0 0,1 0 0 0 0,-1 1-1 0 0,0-1 1 0 0,1 1-1 0 0,-1 0 1 0 0,0 0-1 0 0,1 0 1 0 0,-1 0-1 0 0,1 1 1 0 0,-1-1 0 0 0,0 1-1 0 0,1 0 1 0 0,-1 0-1 0 0,1 1 1 0 0,0-1-1 0 0,-1 1 1 0 0,1-1-1 0 0,0 1 1 0 0,0 0 0 0 0,0 0-1 0 0,0 0 1 0 0,0 1-1 0 0,1-1 1 0 0,-1 1-1 0 0,1 0 1 0 0,-1-1 0 0 0,1 1-1 0 0,0 0 1 0 0,0 0-1 0 0,0 1 1 0 0,1-1-1 0 0,-1 0 1 0 0,1 0-1 0 0,0 1 1 0 0,0-1 0 0 0,0 1-1 0 0,0-1 1 0 0,0 1-1 0 0,1 0 1 0 0,0 0-32 0 0,3 1-19 0 0,0 0 1 0 0,1 0-1 0 0,0 0 1 0 0,0-1-1 0 0,0 1 1 0 0,1-1-1 0 0,0 0 1 0 0,0 0-1 0 0,0-1 1 0 0,0 1-1 0 0,0-1 1 0 0,1 0-1 0 0,-1-1 1 0 0,1 1-1 0 0,0-1 1 0 0,0 0-1 0 0,0 0 1 0 0,0-1-1 0 0,0 0 1 0 0,0 0-1 0 0,0 0 1 0 0,0-1-1 0 0,0 0 1 0 0,1 0-1 0 0,-1-1 1 0 0,0 1-1 0 0,4-2 19 0 0,48-4-6173 0 0,-34 1-793 0 0</inkml:trace>
  <inkml:trace contextRef="#ctx0" brushRef="#br1" timeOffset="-71387.96">13592 12452 3148 0 0,'0'0'9199'0'0,"0"0"-6631"0"0,-1 8-1836 0 0,0-4-370 0 0,-6 102 2958 0 0,7-104-3289 0 0,-1 1 0 0 0,1-1 0 0 0,0 1-1 0 0,1-1 1 0 0,-1 1 0 0 0,0-1 0 0 0,1 0-1 0 0,-1 1 1 0 0,1-1 0 0 0,0 0 0 0 0,0 1-1 0 0,0-1 1 0 0,0 0 0 0 0,0 0 0 0 0,0 0-1 0 0,1 1 1 0 0,-1-1 0 0 0,1-1-1 0 0,0 1 1 0 0,-1 0 0 0 0,1 0 0 0 0,0-1-1 0 0,0 1 1 0 0,0-1 0 0 0,0 1 0 0 0,0-1-1 0 0,0 0 1 0 0,0 0 0 0 0,1 0 0 0 0,-1 0-1 0 0,0 0 1 0 0,1 0 0 0 0,-1-1 0 0 0,1 1-1 0 0,-1-1 1 0 0,0 0 0 0 0,1 0 0 0 0,-1 0-1 0 0,1 0 1 0 0,-1 0 0 0 0,1 0 0 0 0,1-1-31 0 0,1-2-76 0 0,0-1 0 0 0,0 0 0 0 0,0 0 0 0 0,-1 0 0 0 0,1-1 0 0 0,-1 1 1 0 0,0-1-1 0 0,0 0 0 0 0,-1 0 0 0 0,0 0 0 0 0,0-1 0 0 0,0 1 1 0 0,0-1-1 0 0,-1 0 0 0 0,0 0 0 0 0,0 1 0 0 0,-1-1 0 0 0,0-1 0 0 0,0 1 1 0 0,0 0-1 0 0,0-1 76 0 0,29 197 1295 0 0,-29-183-1690 0 0,-1-7-6451 0 0,0-3 729 0 0</inkml:trace>
  <inkml:trace contextRef="#ctx0" brushRef="#br1" timeOffset="-70997.366">13945 12708 6233 0 0,'0'0'7805'0'0,"0"0"-4974"0"0,0 0-2387 0 0,0 0-252 0 0,0 0 127 0 0,0 0-306 0 0,29 2-628 0 0,-30-2 639 0 0,-1 0-1 0 0,1 0 1 0 0,-1 0-1 0 0,1 1 0 0 0,-1-1 1 0 0,1 0-1 0 0,0 1 1 0 0,-1-1-1 0 0,1 1 1 0 0,-1 0-1 0 0,1-1 0 0 0,0 1 1 0 0,0 0-1 0 0,-1 0 1 0 0,1 0-1 0 0,0 0 1 0 0,0 0-1 0 0,0 0 0 0 0,0 0 1 0 0,0 0-1 0 0,0 0 1 0 0,0 1-1 0 0,0-1 1 0 0,1 0-1 0 0,-1 1 0 0 0,0-1 1 0 0,1 0-1 0 0,-1 1 1 0 0,1-1-1 0 0,-1 1 1 0 0,1-1-1 0 0,0 1 1 0 0,0-1-1 0 0,0 1 0 0 0,0-1 1 0 0,0 1-1 0 0,0-1 1 0 0,0 1-1 0 0,0-1 1 0 0,0 1-1 0 0,1-1 0 0 0,-1 1 1 0 0,0-1-1 0 0,1 0 1 0 0,0 1-1 0 0,-1-1 1 0 0,1 0-1 0 0,0 1 0 0 0,0-1 1 0 0,-1 0-1 0 0,1 0 1 0 0,0 1-1 0 0,0-1 1 0 0,0 0-1 0 0,1 0 0 0 0,-1 0 1 0 0,0 0-1 0 0,0-1 1 0 0,1 1-1 0 0,-1 0 1 0 0,0 0-1 0 0,1-1 1 0 0,-1 1-1 0 0,0-1 0 0 0,1 1 1 0 0,-1-1-1 0 0,1 0 1 0 0,-1 1-1 0 0,2-1-23 0 0,70 61 189 0 0,-72-60-168 0 0,1 0 0 0 0,-1 0 1 0 0,0 1-1 0 0,0-1 0 0 0,0 0 1 0 0,0 0-1 0 0,0 0 0 0 0,0 1 1 0 0,-1-1-1 0 0,1 1 0 0 0,0-1 1 0 0,-1 0-1 0 0,1 1 0 0 0,-1-1 0 0 0,1 1 1 0 0,-1-1-1 0 0,0 1 0 0 0,0 0 1 0 0,1-1-1 0 0,-1 1 0 0 0,0-1 1 0 0,0 1-1 0 0,-1-1 0 0 0,1 1 1 0 0,0-1-1 0 0,0 1 0 0 0,-1 0 1 0 0,1-1-1 0 0,-1 0 0 0 0,0 1 0 0 0,1-1 1 0 0,-1 1-1 0 0,0-1 0 0 0,0 0 1 0 0,1 1-1 0 0,-1-1 0 0 0,0 0 1 0 0,-1 0-1 0 0,1 0 0 0 0,0 0 1 0 0,0 0-1 0 0,0 0 0 0 0,-1 0 1 0 0,1 0-1 0 0,0 0 0 0 0,-1 0 0 0 0,1-1 1 0 0,-1 1-1 0 0,1-1 0 0 0,-1 1 1 0 0,1-1-1 0 0,-1 1 0 0 0,1-1 1 0 0,-1 0-1 0 0,1 0 0 0 0,-1 0 1 0 0,1 0-1 0 0,-1 0-21 0 0,-94-12-1537 0 0,94 11 1451 0 0,-22-8-2610 0 0,6 0-2459 0 0,-4-3-4715 0 0</inkml:trace>
  <inkml:trace contextRef="#ctx0" brushRef="#br1" timeOffset="-75683.647">11535 11980 4500 0 0,'0'0'9453'0'0,"0"0"-7685"0"0,0 0-1468 0 0,0 0-212 0 0,0 0 317 0 0,0 0 131 0 0,-39-11-76 0 0,16 7-248 0 0,1 0-164 0 0,-5 0-48 0 0,1 0-332 0 0,1-1-492 0 0,0-1-193 0 0,6 0-375 0 0,6-2-1084 0 0,2-1-2264 0 0,6 2-597 0 0</inkml:trace>
  <inkml:trace contextRef="#ctx0" brushRef="#br1" timeOffset="-75496.157">11447 11904 2492 0 0,'0'0'9149'0'0,"0"0"-7525"0"0,34 51-912 0 0,-31-31 476 0 0,-2 2 61 0 0,-1-1-401 0 0,-5-2-328 0 0,-3-2-356 0 0,0-1-164 0 0,1-3-608 0 0,1-1-569 0 0,0-3-979 0 0,4-3-2656 0 0,2-5-4197 0 0</inkml:trace>
  <inkml:trace contextRef="#ctx0" brushRef="#br1" timeOffset="-77406.486">10607 12311 10149 0 0,'0'0'4020'0'0,"0"0"-2991"0"0,0 0-756 0 0,0 0 424 0 0,0 0 251 0 0,0 0-538 0 0,0 0-295 0 0,-1-5 34 0 0,1 4-80 0 0,-1 0-46 0 0,1 0 0 0 0,-1-1 0 0 0,1 1-1 0 0,-1 0 1 0 0,1 0 0 0 0,-1-1-1 0 0,1 1 1 0 0,0 0 0 0 0,0-1 0 0 0,0 1-1 0 0,0 0 1 0 0,0-1 0 0 0,0 1 0 0 0,0 0-1 0 0,0 0 1 0 0,0-1 0 0 0,0 1 0 0 0,1 0-1 0 0,-1-1 1 0 0,1 1 0 0 0,-1 0 0 0 0,1 0-1 0 0,-1 0 1 0 0,1-1 0 0 0,0 1 0 0 0,-1 0-1 0 0,1 0 1 0 0,0 0 0 0 0,0 0-1 0 0,0 0 1 0 0,0 0 0 0 0,0 0 0 0 0,0 1-1 0 0,0-1 1 0 0,0 0 0 0 0,0 0 0 0 0,0 1-1 0 0,1-1 1 0 0,-1 1 0 0 0,0-1 0 0 0,0 1-1 0 0,1 0 1 0 0,0-1-23 0 0,43 92 973 0 0,-45-92-960 0 0,0 1 1 0 0,0-1 0 0 0,0 1-1 0 0,1-1 1 0 0,-1 1-1 0 0,0-1 1 0 0,0 1 0 0 0,1-1-1 0 0,-1 1 1 0 0,0 0-1 0 0,1-1 1 0 0,-1 1 0 0 0,1-1-1 0 0,-1 1 1 0 0,0 0-1 0 0,1-1 1 0 0,-1 1 0 0 0,1 0-1 0 0,-1 0 1 0 0,1-1-1 0 0,-1 1 1 0 0,1 0 0 0 0,-1 0-1 0 0,1 0 1 0 0,-1 0-1 0 0,1-1 1 0 0,-1 1 0 0 0,1 0-1 0 0,-1 0 1 0 0,1 0 0 0 0,-1 0-1 0 0,1 0 1 0 0,-1 0-1 0 0,1 1 1 0 0,-1-1 0 0 0,1 0-1 0 0,-1 0 1 0 0,1 0-1 0 0,-1 0 1 0 0,1 1 0 0 0,-1-1-1 0 0,1 0 1 0 0,-1 0-1 0 0,1 1 1 0 0,-1-1 0 0 0,0 0-1 0 0,1 1 1 0 0,-1-1-1 0 0,1 0 1 0 0,-1 1 0 0 0,0-1-1 0 0,1 1 1 0 0,-1-1-14 0 0,7-21-491 0 0,-6 19 494 0 0,1-1 1 0 0,-1 2 0 0 0,0-1-1 0 0,1 0 1 0 0,0 0 0 0 0,-1 0-1 0 0,1 1 1 0 0,0-1-1 0 0,0 1 1 0 0,0-1 0 0 0,0 1-1 0 0,0 0 1 0 0,0 0-1 0 0,0 0 1 0 0,0 0 0 0 0,0 0-1 0 0,1 0 1 0 0,-1 1 0 0 0,0-1-1 0 0,1 1 1 0 0,-1-1-1 0 0,0 1 1 0 0,1 0 0 0 0,-1 0-1 0 0,1 0 1 0 0,-1 0-1 0 0,0 1 1 0 0,1-1 0 0 0,-1 0-1 0 0,0 1 1 0 0,1 0 0 0 0,-1 0-1 0 0,0-1 1 0 0,0 1-1 0 0,0 1 1 0 0,0-1 0 0 0,0 0-1 0 0,0 0 1 0 0,0 1 0 0 0,0-1-1 0 0,0 1 1 0 0,0 0-1 0 0,-1-1 1 0 0,1 1 0 0 0,-1 0-1 0 0,1 0 1 0 0,-1 0-1 0 0,0 0 1 0 0,0 0 0 0 0,0 0-1 0 0,0 1 1 0 0,0-1 0 0 0,0 0-1 0 0,-1 0 1 0 0,1 1-1 0 0,-1-1 1 0 0,1 0 0 0 0,-1 1-1 0 0,0-1 1 0 0,0 1-1 0 0,0 0-2 0 0,21 63 315 0 0,-17-52-8001 0 0,-4-21 642 0 0</inkml:trace>
  <inkml:trace contextRef="#ctx0" brushRef="#br1" timeOffset="-77015.897">10745 12290 10557 0 0,'0'0'4480'0'0,"0"0"-3186"0"0,0 0-885 0 0,0 0 321 0 0,0 0 31 0 0,0 0-520 0 0,0 6-137 0 0,13 103 1210 0 0,-22-147-665 0 0,-26-17-1279 0 0,34 105 774 0 0,-13 5-616 0 0,-6-42-5028 0 0,6-13-2712 0 0</inkml:trace>
  <inkml:trace contextRef="#ctx0" brushRef="#br1" timeOffset="-76139.813">11035 12301 5244 0 0,'0'0'2873'0'0,"0"0"-862"0"0,0 0-1149 0 0,1 8 161 0 0,42 237 6226 0 0,-60-289-20133 0 0,14 24 9615 0 0,2 3 856 0 0</inkml:trace>
  <inkml:trace contextRef="#ctx0" brushRef="#br1" timeOffset="-75902.374">11074 12314 2988 0 0,'0'0'3598'0'0,"5"-3"-1235"0"0,-1 2-2111 0 0,-1-1 0 0 0,1 1-1 0 0,0 0 1 0 0,-1 0-1 0 0,1 1 1 0 0,0-1-1 0 0,0 1 1 0 0,0 0-1 0 0,-1 0 1 0 0,1 0-1 0 0,0 0 1 0 0,0 1-1 0 0,0-1 1 0 0,-1 1-1 0 0,1 0 1 0 0,0 0-1 0 0,-1 0 1 0 0,1 1 0 0 0,-1-1-1 0 0,1 1 1 0 0,-1 0-1 0 0,0 0 1 0 0,1 0-1 0 0,-1 1 1 0 0,0-1-1 0 0,0 1 1 0 0,-1-1-1 0 0,1 1 1 0 0,-1 0-1 0 0,1 0 1 0 0,0 2-252 0 0,-1-3 42 0 0,-1 0 0 0 0,1 0 0 0 0,-1 0-1 0 0,1 0 1 0 0,-1 0 0 0 0,0 1 0 0 0,1-1 0 0 0,-1 1 0 0 0,-1-1 0 0 0,1 1 0 0 0,0-1-1 0 0,0 1 1 0 0,-1-1 0 0 0,0 1 0 0 0,1 0 0 0 0,-1-1 0 0 0,0 1 0 0 0,0 0 0 0 0,-1-1 0 0 0,1 1-1 0 0,0 0 1 0 0,-1-1 0 0 0,0 1 0 0 0,0-1 0 0 0,1 1 0 0 0,-1-1 0 0 0,-1 1 0 0 0,1-1-1 0 0,0 0 1 0 0,-1 0 0 0 0,1 1 0 0 0,-1-1 0 0 0,1 0 0 0 0,-1 0 0 0 0,0 0 0 0 0,0-1 0 0 0,0 1-1 0 0,0 0 1 0 0,0-1 0 0 0,-1 1 0 0 0,1-1 0 0 0,0 0 0 0 0,-1 0 0 0 0,1 0 0 0 0,-1 0 0 0 0,1 0-1 0 0,-1 0 1 0 0,1-1 0 0 0,-1 1 0 0 0,1-1 0 0 0,-1 0 0 0 0,0 0 0 0 0,1 0 0 0 0,-1 0-1 0 0,0 0 1 0 0,1 0 0 0 0,-1-1 0 0 0,1 1 0 0 0,-1-1 0 0 0,0 0 0 0 0,1 0-42 0 0,-82-9-1724 0 0,32-12-8012 0 0,33 6 1894 0 0</inkml:trace>
  <inkml:trace contextRef="#ctx0" brushRef="#br1" timeOffset="-59283.635">11707 10694 3768 0 0,'0'0'878'0'0,"0"0"1169"0"0,0 0-897 0 0,0 0-410 0 0,0 0 162 0 0,0 0-67 0 0,0 0-451 0 0,0 0-254 0 0,6 2 29 0 0,190 63 2797 0 0,-3-32-2746 0 0,1-8 0 0 0,0-9-1 0 0,135-8-209 0 0,-215-5-70 0 0,1336 39-2012 0 0,-1312-38 518 0 0,-45-3-2547 0 0,-34-1-1584 0 0</inkml:trace>
  <inkml:trace contextRef="#ctx0" brushRef="#br1" timeOffset="-69903.706">15140 11958 13821 0 0,'0'6'1851'0'0,"24"197"751"0"0,-77-238-4150 0 0,50 33 1588 0 0,1 1 0 0 0,0-1-1 0 0,-1 1 1 0 0,1 0 0 0 0,-1 0-1 0 0,1 0 1 0 0,-1 0 0 0 0,1 0 0 0 0,-1 0-1 0 0,0 1 1 0 0,0-1 0 0 0,1 1 0 0 0,-1 0-1 0 0,0 0 1 0 0,0 0 0 0 0,1 0-1 0 0,-1 0 1 0 0,0 1 0 0 0,1-1 0 0 0,-1 1-1 0 0,0 0 1 0 0,1 0 0 0 0,-1 0-1 0 0,1 0 1 0 0,-1 0 0 0 0,1 0 0 0 0,-1 1-1 0 0,1-1 1 0 0,0 1 0 0 0,0 0-1 0 0,0-1 1 0 0,0 1 0 0 0,0 0 0 0 0,0 0-1 0 0,0 0 1 0 0,1 1 0 0 0,-1-1-1 0 0,1 0 1 0 0,0 1 0 0 0,-1-1 0 0 0,1 1-1 0 0,0-1 1 0 0,0 1 0 0 0,1-1-1 0 0,-1 1 1 0 0,0 0 0 0 0,1 0 0 0 0,0-1-1 0 0,0 1 1 0 0,-1 0 0 0 0,2-1-1 0 0,-1 1 1 0 0,0 0 0 0 0,0 0 0 0 0,1-1-1 0 0,0 1 1 0 0,-1 0 0 0 0,2 1-40 0 0,0-1 34 0 0,-1 0 0 0 0,1 0 0 0 0,0 0 0 0 0,0 0 0 0 0,0 0 1 0 0,1 0-1 0 0,-1-1 0 0 0,1 1 0 0 0,0-1 0 0 0,-1 1 0 0 0,1-1 0 0 0,0 0 0 0 0,0 0 1 0 0,0-1-1 0 0,1 1 0 0 0,-1-1 0 0 0,0 1 0 0 0,1-1 0 0 0,-1 0 0 0 0,1 0 0 0 0,-1-1 1 0 0,1 1-1 0 0,-1-1 0 0 0,1 1 0 0 0,3-1-34 0 0,56 1-3231 0 0,-30-10-3809 0 0,-19 3 532 0 0</inkml:trace>
  <inkml:trace contextRef="#ctx0" brushRef="#br1" timeOffset="-69571.885">15379 12054 1592 0 0,'0'0'8263'0'0,"0"0"-5173"0"0,-1 9-2392 0 0,-31 150 3641 0 0,33-156-4324 0 0,-1-1 0 0 0,1 1 1 0 0,0-1-1 0 0,0 1 0 0 0,0-1 0 0 0,1 0 1 0 0,-1 0-1 0 0,0 1 0 0 0,1-1 1 0 0,-1 0-1 0 0,1 0 0 0 0,0 0 1 0 0,0-1-1 0 0,0 1 0 0 0,0 0 0 0 0,0-1 1 0 0,0 1-1 0 0,0-1 0 0 0,0 0 1 0 0,1 1-1 0 0,-1-1 0 0 0,1 0 0 0 0,-1-1 1 0 0,1 1-1 0 0,-1 0 0 0 0,1-1 1 0 0,-1 1-1 0 0,1-1 0 0 0,-1 0 1 0 0,1 0-1 0 0,0 0 0 0 0,-1 0 0 0 0,1 0 1 0 0,-1-1-1 0 0,1 1 0 0 0,-1-1 1 0 0,1 1-1 0 0,-1-1 0 0 0,1 0 1 0 0,-1 0-1 0 0,1 0 0 0 0,-1-1 0 0 0,0 1 1 0 0,0 0-1 0 0,0-1 0 0 0,0 1 1 0 0,0-1-1 0 0,0 0 0 0 0,0 0 0 0 0,0 0 1 0 0,-1 0-1 0 0,1 0 0 0 0,1-2-15 0 0,25-73-1004 0 0,16 127 1854 0 0,-43-48-775 0 0,28 86 529 0 0,-25-49-3140 0 0,-7-35-4437 0 0,3-4-351 0 0</inkml:trace>
  <inkml:trace contextRef="#ctx0" brushRef="#br1" timeOffset="-69190.561">15672 12342 6189 0 0,'0'0'5743'0'0,"0"0"-3981"0"0,0 0-1232 0 0,0 0-196 0 0,0 0-352 0 0,0 0-117 0 0,-3-3-23 0 0,-9-5 129 0 0,23 13-7 0 0,27 23 847 0 0,-36-27-784 0 0,0 0 0 0 0,-1 0 0 0 0,1 0 0 0 0,-1 1 0 0 0,1-1 0 0 0,-1 1 0 0 0,0-1 0 0 0,0 1 0 0 0,1-1 0 0 0,-1 1 0 0 0,0 0 0 0 0,0 0 0 0 0,0-1 0 0 0,-1 1 0 0 0,1 0 0 0 0,0 0 0 0 0,-1 0 0 0 0,1 0 0 0 0,-1 0 0 0 0,0 0 0 0 0,0 0 0 0 0,0 0 0 0 0,1 0 0 0 0,-2 0 0 0 0,1 0 0 0 0,0 0 0 0 0,0 0 0 0 0,-1 0 0 0 0,1 0 0 0 0,-1 0 0 0 0,0 0 0 0 0,1-1 0 0 0,-1 1 0 0 0,0 0 0 0 0,0 0 0 0 0,0 0 0 0 0,0-1 0 0 0,0 1 0 0 0,-1-1 0 0 0,1 1 0 0 0,0-1 0 0 0,-1 1 0 0 0,0-1 0 0 0,1 0 0 0 0,-1 0 0 0 0,1 0 0 0 0,-1 0 0 0 0,0 0 0 0 0,0 0 0 0 0,0 0 0 0 0,1 0 0 0 0,-1-1 0 0 0,0 1 0 0 0,0-1 0 0 0,0 1 0 0 0,0-1 1 0 0,0 0-1 0 0,0 0 0 0 0,0 0 0 0 0,0 0 0 0 0,0 0 0 0 0,0 0 0 0 0,0-1 0 0 0,-1 1-27 0 0,-6 3-434 0 0,40 6 629 0 0,-32-8-158 0 0,0-1-1 0 0,0 0 1 0 0,0 0 0 0 0,0 1 0 0 0,0-1 0 0 0,1 0-1 0 0,-1 1 1 0 0,0-1 0 0 0,0 1 0 0 0,0-1 0 0 0,1 1-1 0 0,-1 0 1 0 0,0-1 0 0 0,0 1 0 0 0,1-1 0 0 0,-1 1-1 0 0,1 0 1 0 0,-1 0 0 0 0,0 0 0 0 0,1-1 0 0 0,0 1-1 0 0,-1 0 1 0 0,1 0 0 0 0,-1 0 0 0 0,1 0 0 0 0,0 0-1 0 0,0 0 1 0 0,-1 0 0 0 0,1-1 0 0 0,0 1 0 0 0,0 0-1 0 0,0 0 1 0 0,0 0 0 0 0,0 0 0 0 0,0 0 0 0 0,1 0 0 0 0,-1 0-1 0 0,0 0 1 0 0,0 0 0 0 0,1 0 0 0 0,-1 0 0 0 0,0 0-1 0 0,1-1 1 0 0,-1 1 0 0 0,1 0 0 0 0,-1 0 0 0 0,1 0-1 0 0,-1-1 1 0 0,1 1 0 0 0,0 0 0 0 0,-1-1 0 0 0,1 1-1 0 0,0 0 1 0 0,0-1 0 0 0,-1 1 0 0 0,1-1 0 0 0,0 1-1 0 0,0-1 1 0 0,0 0 0 0 0,0 1 0 0 0,0-1-37 0 0,-84 1-568 0 0,51-8-3977 0 0,20 4-1785 0 0</inkml:trace>
  <inkml:trace contextRef="#ctx0" brushRef="#br1" timeOffset="-68878.086">15829 12659 5533 0 0,'0'0'6587'0'0,"0"0"-4289"0"0,-10-2-1849 0 0,-237-51 3699 0 0,10 0-3240 0 0,-132 11-1753 0 0,369 42 826 0 0,-16 1-2507 0 0,10 6-3245 0 0,5-1 337 0 0</inkml:trace>
  <inkml:trace contextRef="#ctx0" brushRef="#br1" timeOffset="-68456.238">15248 12688 13921 0 0,'0'0'3759'0'0,"0"5"-2930"0"0,3 227 981 0 0,-12-240-1985 0 0,-80-59-689 0 0,86 69 908 0 0,1 1 1 0 0,-1-1-1 0 0,1 1 0 0 0,0 0 1 0 0,0 0-1 0 0,0-1 1 0 0,0 1-1 0 0,1 0 1 0 0,-1 1-1 0 0,1-1 0 0 0,-1 0 1 0 0,1 0-1 0 0,0 1 1 0 0,1-1-1 0 0,-1 0 1 0 0,0 1-1 0 0,1-1 0 0 0,0 1 1 0 0,0-1-1 0 0,0 1 1 0 0,0-1-1 0 0,0 1 0 0 0,1-1 1 0 0,0 0-1 0 0,0 1 1 0 0,0-1-1 0 0,0 0 1 0 0,0 1-1 0 0,0-1 0 0 0,1 0 1 0 0,0 0-1 0 0,0 0-44 0 0,80 57-569 0 0,-46-53-3248 0 0,-2-9-4893 0 0,-9-5 1105 0 0</inkml:trace>
  <inkml:trace contextRef="#ctx0" brushRef="#br1" timeOffset="-68065.643">15496 12941 828 0 0,'0'0'7187'0'0,"0"0"-4500"0"0,-1 6-1339 0 0,-13 98 5719 0 0,-2 12-5555 0 0,9-168-10257 0 0,14 6 3433 0 0,7-38 3318 0 0,37-25 8835 0 0,-49 107-6716 0 0,0 0 0 0 0,0 0 0 0 0,0 0 0 0 0,0 1 0 0 0,0-1 0 0 0,1 1 0 0 0,-1-1 0 0 0,0 1 0 0 0,1 0 0 0 0,-1 0 0 0 0,1 0 0 0 0,-1 0 0 0 0,1 0 0 0 0,-1 0 0 0 0,1 1 0 0 0,0-1 0 0 0,-1 1 0 0 0,1 0 0 0 0,0 0 0 0 0,0 0 0 0 0,-1 0 0 0 0,1 0 0 0 0,0 1 0 0 0,-1-1 0 0 0,1 1 0 0 0,-1 0 0 0 0,1 0 0 0 0,-1 0 0 0 0,1 0 0 0 0,-1 0 0 0 0,1 0 0 0 0,-1 1 0 0 0,0-1 0 0 0,0 1 0 0 0,1 0 0 0 0,-1-1 0 0 0,0 1 0 0 0,-1 0 0 0 0,1 0 0 0 0,0 0-1 0 0,-1 0 1 0 0,1 1 0 0 0,-1-1 0 0 0,1 0 0 0 0,-1 1 0 0 0,0-1 0 0 0,0 1 0 0 0,0-1 0 0 0,-1 1 0 0 0,1 0 0 0 0,0 2-125 0 0,0-2 43 0 0,0 0 0 0 0,0 0-1 0 0,0 1 1 0 0,-1-1-1 0 0,0 0 1 0 0,1 0 0 0 0,-1 1-1 0 0,0-1 1 0 0,0 0-1 0 0,-1 1 1 0 0,1-1 0 0 0,-1 0-1 0 0,0 0 1 0 0,0 1 0 0 0,0-1-1 0 0,0 0 1 0 0,0 0-1 0 0,-1 0 1 0 0,1 0 0 0 0,-1 0-1 0 0,0 0 1 0 0,0-1-1 0 0,0 1 1 0 0,0-1 0 0 0,0 1-1 0 0,-1-1 1 0 0,1 0-1 0 0,-1 0 1 0 0,-1 1-43 0 0,-53 16-80 0 0,17-23-4642 0 0,23-4-2032 0 0</inkml:trace>
  <inkml:trace contextRef="#ctx0" brushRef="#br1" timeOffset="-58877.416">15677 11409 1344 0 0,'0'0'1270'0'0,"7"7"654"0"0,41 53-1002 0 0,-3 3-1 0 0,-3 1 0 0 0,-2 2 0 0 0,-3 2 0 0 0,-4 1 0 0 0,-2 2 0 0 0,-3 1 1 0 0,-4 1-1 0 0,-3 2 0 0 0,-2 2-921 0 0,34 94 345 0 0,24 49 115 0 0,-32-100 136 0 0,-5 3 0 0 0,-5 1 0 0 0,13 99-596 0 0,-39-73-612 0 0,-13-86-5463 0 0,4-45 859 0 0</inkml:trace>
  <inkml:trace contextRef="#ctx0" brushRef="#br1" timeOffset="-52169.353">16038 2572 4468 0 0,'0'0'1658'0'0,"0"0"682"0"0,0 0-794 0 0,0 0-152 0 0,0 0-53 0 0,0 0-89 0 0,0 0-584 0 0,0 0-472 0 0,-2 4-82 0 0,2 99 1493 0 0,6-72-1347 0 0,9 208 839 0 0,-6-205-2054 0 0,8-21-6161 0 0,-4-12 684 0 0</inkml:trace>
  <inkml:trace contextRef="#ctx0" brushRef="#br1" timeOffset="-51528.778">16994 2772 8413 0 0,'0'0'5670'0'0,"4"8"-4827"0"0,7 29-361 0 0,-1-1 0 0 0,-1 2 1 0 0,-2-1-1 0 0,-2 1 0 0 0,-2 0 0 0 0,-1 0 0 0 0,-2 0 1 0 0,-3 23-483 0 0,2 5-158 0 0,17-75-6403 0 0,-10 3 885 0 0</inkml:trace>
  <inkml:trace contextRef="#ctx0" brushRef="#br1" timeOffset="-50513.238">18816 2733 7553 0 0,'0'0'5900'0'0,"0"8"-5114"0"0,0 14-943 0 0,16 191 3814 0 0,8-145-6189 0 0,15-13-5125 0 0,-15-35 111 0 0</inkml:trace>
  <inkml:trace contextRef="#ctx0" brushRef="#br1" timeOffset="-50356.999">19121 3263 8809 0 0,'0'0'8085'0'0,"0"0"-8085"0"0,0 0-400 0 0,-59 1 400 0 0,22-7 188 0 0,-12-3-28 0 0,0 0-20 0 0,1 3 108 0 0,5 2-76 0 0,2 1-96 0 0,0 3-68 0 0,0 0-8 0 0,6 0-4 0 0,9 3-456 0 0,9 0-985 0 0,7-1-2411 0 0,-1-2-4153 0 0</inkml:trace>
  <inkml:trace contextRef="#ctx0" brushRef="#br1" timeOffset="-50153.885">18818 3501 15509 0 0,'0'0'1269'0'0,"14"46"-1257"0"0,-13-19 48 0 0,-1-6 180 0 0,0 1 56 0 0,0 2-96 0 0,0-2-40 0 0,0-2-48 0 0,3-1-64 0 0,-2-1 4 0 0,3-1 44 0 0,1-1-96 0 0,3-1-196 0 0,2-3-996 0 0,3-5-1065 0 0,-3-1-2939 0 0,14-10-3965 0 0</inkml:trace>
  <inkml:trace contextRef="#ctx0" brushRef="#br1" timeOffset="-49450.815">20179 2919 11909 0 0,'0'0'1356'0'0,"16"39"-1356"0"0,-8-16 4 0 0,0 3 152 0 0,1 4 76 0 0,-2-2-56 0 0,-1-1-88 0 0,1-2-88 0 0,-2-3-152 0 0,1 0-280 0 0,0 0-40 0 0,-1-1-476 0 0,3-1-880 0 0,-2-6-3129 0 0</inkml:trace>
  <inkml:trace contextRef="#ctx0" brushRef="#br1" timeOffset="-49281.53">20429 3426 9565 0 0,'0'0'6845'0'0,"0"0"-6845"0"0,-37 8-229 0 0,5-10 229 0 0,-13-7 269 0 0,-4-2-45 0 0,-1-2-40 0 0,5 2-84 0 0,4 2-84 0 0,2 1-16 0 0,-1 2-56 0 0,9 1-621 0 0,6 3-407 0 0,8 1-1108 0 0,8 0-2700 0 0,-3-2-3181 0 0</inkml:trace>
  <inkml:trace contextRef="#ctx0" brushRef="#br1" timeOffset="-49094.047">20112 3654 11701 0 0,'9'35'4488'0'0,"-5"-10"-4308"0"0,-3-1-180 0 0,-1-7 0 0 0,0 2 37 0 0,0 3 99 0 0,0 1 28 0 0,-1-3 48 0 0,0-2-100 0 0,-2-3-12 0 0,2-3-12 0 0,-2-2-88 0 0,2-1-200 0 0,-2-4-449 0 0,3-1-563 0 0,-1-3-700 0 0,1-1-1056 0 0,0 0-3185 0 0</inkml:trace>
  <inkml:trace contextRef="#ctx0" brushRef="#br1" timeOffset="-48672.205">21155 3688 11025 0 0,'0'0'5300'0'0,"0"0"-5300"0"0,0 0-380 0 0,0 0 268 0 0,-34 1 112 0 0,14-7 252 0 0,-4 0-204 0 0,-2-3-48 0 0,-1 0-728 0 0,2-1-408 0 0,0-3-480 0 0,2 1-672 0 0,10 1-2484 0 0</inkml:trace>
  <inkml:trace contextRef="#ctx0" brushRef="#br1" timeOffset="-48507.512">21162 3552 9217 0 0,'0'0'6768'0'0,"0"0"-6768"0"0,0 0-64 0 0,0 0-628 0 0,0 0 692 0 0,-55 9-48 0 0,13-13-144 0 0,-11-5-744 0 0,0-6-1360 0 0,11 4-4633 0 0</inkml:trace>
  <inkml:trace contextRef="#ctx0" brushRef="#br1" timeOffset="-49872.662">19727 3280 7069 0 0,'0'0'9389'0'0,"0"0"-9389"0"0,0 0-457 0 0,0 0 457 0 0,-41 19 481 0 0,13-15-81 0 0,-10-3-176 0 0,-10-1-100 0 0,3-2-124 0 0,10-4-312 0 0,12 0-417 0 0,6 0-251 0 0,-3-3-464 0 0,3-1-868 0 0,4 1-2236 0 0,3-10-1625 0 0</inkml:trace>
  <inkml:trace contextRef="#ctx0" brushRef="#br1" timeOffset="-49622.681">19620 3227 13149 0 0,'0'0'1500'0'0,"18"38"-1436"0"0,-14-17 440 0 0,-1 2-200 0 0,-3 2-68 0 0,0-2-224 0 0,0-3-12 0 0,-4-3-260 0 0,1 1-144 0 0,3-4-52 0 0,0-2-532 0 0,7-2-544 0 0,0-4-776 0 0,1-3-3561 0 0</inkml:trace>
  <inkml:trace contextRef="#ctx0" brushRef="#br1" timeOffset="-51153.807">18070 3374 14349 0 0,'0'0'1588'0'0,"-8"-1"-1480"0"0,-249-72 1607 0 0,253 71-2071 0 0,-32-17-1456 0 0,24 0-6622 0 0,14 2 1276 0 0</inkml:trace>
  <inkml:trace contextRef="#ctx0" brushRef="#br1" timeOffset="-50903.826">18066 3207 600 0 0,'0'0'15393'0'0,"0"0"-13632"0"0,0 0-1761 0 0,0 0-292 0 0,0 0 292 0 0,-44-14 236 0 0,16 4-28 0 0,-11-1-208 0 0,2 0 0 0 0,4 1-704 0 0,3 4-325 0 0,7-1-395 0 0,-5 2-532 0 0,2-2-820 0 0,7 1-3125 0 0</inkml:trace>
  <inkml:trace contextRef="#ctx0" brushRef="#br1" timeOffset="-51935.001">16683 2946 13225 0 0,'0'0'1866'0'0,"0"0"-1841"0"0,-7 0-150 0 0,-286-19 90 0 0,269 9-2721 0 0,12-3-2707 0 0,8 6 146 0 0</inkml:trace>
  <inkml:trace contextRef="#ctx0" brushRef="#br1" timeOffset="-51763.14">16425 2803 7417 0 0,'0'0'1708'0'0,"0"0"-792"0"0,5 6-322 0 0,2 7-152 0 0,0 0 0 0 0,0 1 0 0 0,-2 0 0 0 0,1 0 0 0 0,-2 0-1 0 0,0 1 1 0 0,-1 0 0 0 0,0-1 0 0 0,-1 1 0 0 0,-1 0 0 0 0,0 0 0 0 0,-1 1 0 0 0,-1-1 0 0 0,-1 6-442 0 0,2-14-65 0 0,12 35-975 0 0,12-24-4272 0 0,-5-14-925 0 0</inkml:trace>
  <inkml:trace contextRef="#ctx0" brushRef="#br1" timeOffset="-47554.463">23113 3789 6189 0 0,'0'0'6723'0'0,"-13"0"-6424"0"0,-148-3 843 0 0,-1-6 0 0 0,-135-28-1142 0 0,114 13 767 0 0,-461-21 364 0 0,644 45-1173 0 0,-49 5-1004 0 0,40 5-8094 0 0,13-6 1975 0 0</inkml:trace>
  <inkml:trace contextRef="#ctx0" brushRef="#br1" timeOffset="-47351.348">21816 3834 7009 0 0,'1'6'7837'0'0,"12"157"-6454"0"0,-14-139-1235 0 0,1 0 1 0 0,1 0-1 0 0,1 0 0 0 0,1 0 1 0 0,1 0-1 0 0,1-1 1 0 0,1 1-1 0 0,2-1 1 0 0,0-1-1 0 0,7 14-148 0 0,8-8-1698 0 0,0-21-6440 0 0,-4-11 261 0 0</inkml:trace>
  <inkml:trace contextRef="#ctx0" brushRef="#br1" timeOffset="-47148.239">22321 4203 12625 0 0,'0'0'4781'0'0,"0"0"-4781"0"0,-5 49-360 0 0,-8-30 152 0 0,-9 1 208 0 0,-1-1 76 0 0,-4-1 8 0 0,1-5-84 0 0,-3 0-112 0 0,1-3-489 0 0,3-4-595 0 0,0-3-696 0 0,10-3-1204 0 0,-2-9-4549 0 0</inkml:trace>
  <inkml:trace contextRef="#ctx0" brushRef="#br1" timeOffset="-46976.383">22176 4225 9337 0 0,'0'0'7817'0'0,"0"0"-7641"0"0,45 53-176 0 0,-32-31-152 0 0,0 4 152 0 0,-2-2 64 0 0,1-2-16 0 0,-1-2 28 0 0,-1-2-76 0 0,2-3 0 0 0,-2-2-312 0 0,6-2-513 0 0,-1-3-663 0 0,4-5-1288 0 0,-4-2-4197 0 0</inkml:trace>
  <inkml:trace contextRef="#ctx0" brushRef="#br1" timeOffset="-46804.521">22816 4312 16161 0 0,'9'42'1521'0'0,"-9"-10"-1521"0"0,0-1-164 0 0,0-11 152 0 0,0-3-100 0 0,-1 0-84 0 0,-3 3-216 0 0,1 0-193 0 0,-1-4-311 0 0,3-2-184 0 0,-6-6-700 0 0,3-6-852 0 0,-1-2-3249 0 0</inkml:trace>
  <inkml:trace contextRef="#ctx0" brushRef="#br1" timeOffset="-46648.278">21918 3018 6021 0 0,'0'0'6636'0'0,"33"70"-6520"0"0,-12-22-40 0 0,0 5 460 0 0,-6-6-16 0 0,-2-7 104 0 0,-2-8-96 0 0,-6-7-124 0 0,3-5-192 0 0,-3-5-212 0 0,5 4-36 0 0,0 0-292 0 0,3 3-492 0 0,2-5-924 0 0,-2-5-1176 0 0,11-4-3861 0 0</inkml:trace>
  <inkml:trace contextRef="#ctx0" brushRef="#br1" timeOffset="-46460.792">22546 3492 10937 0 0,'0'0'7229'0'0,"0"0"-7229"0"0,0 0-1512 0 0,0 0 931 0 0,-47 26 581 0 0,4-29 248 0 0,-7-11-59 0 0,-8-6-189 0 0,6-4-929 0 0,12 4-1311 0 0,18 2-1780 0 0,9 7-2097 0 0</inkml:trace>
  <inkml:trace contextRef="#ctx0" brushRef="#br1" timeOffset="-46304.56">22409 3428 10965 0 0,'33'48'5076'0'0,"-23"-14"-4852"0"0,1-2-216 0 0,-10-14 233 0 0,2-2-241 0 0,-3 3-36 0 0,1 0-101 0 0,-1 0-119 0 0,0-3-232 0 0,3-5-120 0 0,-3-3-392 0 0,2-4-748 0 0,1-2-1020 0 0,9-6-4201 0 0</inkml:trace>
  <inkml:trace contextRef="#ctx0" brushRef="#br1" timeOffset="-46148.322">23001 3403 13301 0 0,'34'60'1800'0'0,"-15"-9"-1652"0"0,-2 2-132 0 0,-12-15 248 0 0,-1-10-264 0 0,-4-7 0 0 0,0-2-328 0 0,-1 1-280 0 0,-3 5-368 0 0,1 3-568 0 0,2-9-1176 0 0,2 5-3869 0 0</inkml:trace>
  <inkml:trace contextRef="#ctx0" brushRef="#br1" timeOffset="-42758.634">23708 3937 9761 0 0,'0'0'2000'0'0,"0"0"-1668"0"0,0 0-256 0 0,-35-7 464 0 0,17 3 20 0 0,3 1-292 0 0,-4-1-256 0 0,2 0-12 0 0,0-1-4 0 0,-1 1 0 0 0,3-1-136 0 0,4 0-1280 0 0,5 0-1364 0 0,4-10-5325 0 0</inkml:trace>
  <inkml:trace contextRef="#ctx0" brushRef="#br1" timeOffset="-42508.648">23842 3762 168 0 0,'0'0'11913'0'0,"0"0"-10953"0"0,0 0-848 0 0,-56-12-32 0 0,18 9 504 0 0,-7 1-296 0 0,4 0-288 0 0,7 2 0 0 0,14 0-548 0 0,5 0-1176 0 0,6-1-2636 0 0,-3-4-3109 0 0</inkml:trace>
  <inkml:trace contextRef="#ctx0" brushRef="#br1" timeOffset="-42321.169">24056 3668 1368 0 0,'0'0'7199'0'0,"0"0"-4942"0"0,0 0-1550 0 0,0 0 55 0 0,0 0 162 0 0,0 0-428 0 0,0 0-644 0 0,7 4 16 0 0,80 79 971 0 0,-86-80-767 0 0,1-1-1 0 0,-1 1 1 0 0,0-1 0 0 0,1 1-1 0 0,-1 0 1 0 0,-1-1-1 0 0,1 1 1 0 0,0 0-1 0 0,-1 0 1 0 0,1 0 0 0 0,-1 0-1 0 0,0 0 1 0 0,0-1-1 0 0,0 1 1 0 0,0 0-1 0 0,0 0 1 0 0,-1 0-1 0 0,0 0 1 0 0,1 0 0 0 0,-1 0-1 0 0,0-1 1 0 0,0 1-1 0 0,0 0 1 0 0,-1-1-1 0 0,1 1 1 0 0,-1-1 0 0 0,1 1-1 0 0,-2 0-71 0 0,-96 110 875 0 0,100-111-857 0 0,0-1 1 0 0,0 1-1 0 0,0 0 1 0 0,0 0-1 0 0,1-1 1 0 0,-1 1-1 0 0,0 0 1 0 0,1-1 0 0 0,-1 0-1 0 0,1 1 1 0 0,0-1-1 0 0,-1 0 1 0 0,1 0-1 0 0,0 1 1 0 0,0-2-1 0 0,-1 1 1 0 0,1 0-1 0 0,0 0 1 0 0,0 0-1 0 0,0-1 1 0 0,0 1-1 0 0,0-1 1 0 0,0 0-1 0 0,0 1 1 0 0,0-1-1 0 0,0 0 1 0 0,1 0-1 0 0,-1 0 1 0 0,0-1-1 0 0,0 1 1 0 0,0-1-19 0 0,6 2 33 0 0,108 12-623 0 0,-65-10-7274 0 0,-31-3-1276 0 0</inkml:trace>
  <inkml:trace contextRef="#ctx0" brushRef="#br1" timeOffset="-8392.818">24290 3573 888 0 0,'0'0'557'0'0,"0"0"32"0"0,0 0-41 0 0,0 0-196 0 0,0 0-127 0 0,0 0 198 0 0,0 0 77 0 0,0 0 386 0 0,-2 3-340 0 0,0 4-400 0 0,0 1 1 0 0,0-1 0 0 0,1 0-1 0 0,0 1 1 0 0,1 0-1 0 0,-1-1 1 0 0,2 1-1 0 0,-1-1 1 0 0,1 1 0 0 0,0-1-1 0 0,0 1 1 0 0,1-1-1 0 0,0 0 1 0 0,1 1 0 0 0,2 5-147 0 0,2 17 314 0 0,14 60 370 0 0,-4-22-511 0 0,-3 0 0 0 0,-2 2 0 0 0,-4-1 0 0 0,-2 1 0 0 0,-4 20-173 0 0,-2-87 19 0 0,0 1 0 0 0,0-1 0 0 0,-1 0 1 0 0,1 0-1 0 0,-1-1 0 0 0,0 1 0 0 0,0 0 1 0 0,0 0-1 0 0,0 0 0 0 0,0 0 0 0 0,0-1 1 0 0,-1 1-1 0 0,1 0 0 0 0,-1-1 1 0 0,0 1-1 0 0,0-1 0 0 0,0 0 0 0 0,0 0 1 0 0,0 0-1 0 0,-1 0 0 0 0,1 0 0 0 0,0 0 1 0 0,-1 0-1 0 0,0-1 0 0 0,1 1 0 0 0,-1-1 1 0 0,0 0-1 0 0,0 0 0 0 0,1 0 0 0 0,-1 0 1 0 0,0 0-1 0 0,0-1 0 0 0,0 1 1 0 0,0-1-1 0 0,0 0 0 0 0,0 0 0 0 0,0 0 1 0 0,0 0-1 0 0,-1-1-19 0 0,-125-27 1466 0 0,112 22-1708 0 0,-466-177 612 0 0,349 124-366 0 0,-2 5-1 0 0,-3 7 0 0 0,-1 6 1 0 0,-2 6-1 0 0,-25 2-3 0 0,-1128-41 188 0 0,933 10 118 0 0,-276-89-306 0 0,-126-27 184 0 0,519 148 532 0 0,-2 9 0 0 0,-196 11-716 0 0,-25-2 1081 0 0,-1057-131-445 0 0,65 5-4293 0 0,1340 132 410 0 0,12-3-3994 0 0</inkml:trace>
  <inkml:trace contextRef="#ctx0" brushRef="#br0" timeOffset="-126358.11">6225 9458 13597 0 0,'0'0'1264'0'0,"0"0"-932"0"0,0 0-192 0 0,0 0 104 0 0,6-1-159 0 0,-3 0-58 0 0,0 0-1 0 0,0 0 0 0 0,0 1 1 0 0,0 0-1 0 0,0 0 1 0 0,0-1-1 0 0,-1 2 1 0 0,1-1-1 0 0,0 0 1 0 0,0 1-1 0 0,0-1 1 0 0,0 1-1 0 0,0 0 1 0 0,0 0-1 0 0,-1 0 1 0 0,1 0-1 0 0,0 0 0 0 0,-1 1 1 0 0,1-1-1 0 0,-1 1 1 0 0,1 0-1 0 0,-1-1 1 0 0,0 1-1 0 0,0 0 1 0 0,0 1-1 0 0,0-1 1 0 0,0 0-1 0 0,0 0 1 0 0,0 1-1 0 0,-1-1 0 0 0,1 1 1 0 0,-1 0-1 0 0,0-1 1 0 0,0 1-1 0 0,0 0 1 0 0,0 0-1 0 0,0 0 1 0 0,-1 0-1 0 0,1 0-26 0 0,-39 27-53 0 0,11-19-1793 0 0,68 16 1575 0 0,-32-22 506 0 0,-2-2-11 0 0,0 1 1 0 0,-1-1-1 0 0,1 1 0 0 0,-1 0 0 0 0,0 0 0 0 0,0 1 0 0 0,0 0 0 0 0,-1 0 1 0 0,0 0-1 0 0,1 1 0 0 0,-2 0 0 0 0,1 0 0 0 0,-1 0 0 0 0,0 0 1 0 0,0 1-1 0 0,0 2-224 0 0,-5-6 11 0 0,-1-1 1 0 0,-1 1 0 0 0,1-1 0 0 0,0 1-1 0 0,0-1 1 0 0,-1 0 0 0 0,1 0 0 0 0,-1 0-1 0 0,0 0 1 0 0,0-1 0 0 0,1 1 0 0 0,-1-1-1 0 0,0 1 1 0 0,0-1 0 0 0,-1 0 0 0 0,1 0-1 0 0,0 0 1 0 0,0-1 0 0 0,0 1 0 0 0,-1-1 0 0 0,1 0-1 0 0,0 0 1 0 0,0 0 0 0 0,-1 0 0 0 0,1 0-1 0 0,0-1 1 0 0,-2 0-12 0 0,4 1-43 0 0,-33-2-1390 0 0,11-4-2468 0 0,8-2-2532 0 0</inkml:trace>
  <inkml:trace contextRef="#ctx0" brushRef="#br0" timeOffset="-125608.033">6599 9652 3848 0 0,'0'0'4663'0'0,"0"0"-2208"0"0,0 0-1453 0 0,0 0-240 0 0,0 0 235 0 0,0 0-47 0 0,0 0-325 0 0,0 0-192 0 0,6 1-83 0 0,1-2-350 0 0,0 0 0 0 0,0 0-1 0 0,0-1 1 0 0,0 0 0 0 0,0 0-1 0 0,0-1 1 0 0,0 1 0 0 0,0-2-1 0 0,-1 1 1 0 0,0-1 0 0 0,1 0-1 0 0,-2 0 1 0 0,1 0 0 0 0,0-1-1 0 0,-1 0 1 0 0,0 0 0 0 0,0-1-1 0 0,0 0 1 0 0,-1 1 0 0 0,0-1-1 0 0,0-1 1 0 0,0 1 0 0 0,-1 0-1 0 0,0-1 1 0 0,0 0 0 0 0,-1 0-1 0 0,1 0 1 0 0,-2 0 0 0 0,1 0-1 0 0,-1 0 1 0 0,0-1 0 0 0,0 1-1 0 0,-1 0 1 0 0,0 0 0 0 0,-1-1-1 0 0,1 1 1 0 0,-1 0 0 0 0,-1-1-1 0 0,1 1 1 0 0,-1 0 0 0 0,-1 0-1 0 0,1 0 1 0 0,-1 1 0 0 0,0-1-1 0 0,-1 1 1 0 0,1-1 0 0 0,-1 1-1 0 0,0 0 1 0 0,-4-3 0 0 0,8 10-9 0 0,1-1 0 0 0,-1 1 0 0 0,0-1-1 0 0,0 1 1 0 0,0-1 0 0 0,0 1 0 0 0,0 0 0 0 0,0-1 0 0 0,0 1 0 0 0,0-1 0 0 0,0 1 0 0 0,-1-1 0 0 0,1 1 0 0 0,0-1-1 0 0,0 1 1 0 0,0-1 0 0 0,-1 1 0 0 0,1-1 0 0 0,0 1 0 0 0,0-1 0 0 0,-1 1 0 0 0,1-1 0 0 0,0 1 0 0 0,-1-1 0 0 0,1 0 0 0 0,-1 1-1 0 0,1-1 1 0 0,0 0 0 0 0,-1 1 0 0 0,1-1 0 0 0,-1 0 0 0 0,1 0 0 0 0,-1 1 0 0 0,1-1 0 0 0,-1 0 0 0 0,1 0 0 0 0,-1 0-1 0 0,0 0 1 0 0,1 0 0 0 0,-1 1 0 0 0,1-1 0 0 0,-1 0 0 0 0,1 0 0 0 0,-1 0 0 0 0,1-1 0 0 0,-1 1 0 0 0,1 0 0 0 0,-1 0-1 0 0,0 0 1 0 0,1 0 0 0 0,-1 0 0 0 0,1-1 0 0 0,-1 1 0 0 0,1 0 0 0 0,0 0 0 0 0,-1-1 0 0 0,1 1 0 0 0,-1 0 0 0 0,1-1-1 0 0,-1 1 1 0 0,1-1 0 0 0,0 1 0 0 0,-1 0 0 0 0,1-1 0 0 0,0 1 0 0 0,-1-1 0 0 0,1 1 0 0 0,0-1 0 0 0,0 1 0 0 0,-1-1 9 0 0,-3 49 504 0 0,4-47-466 0 0,0 11 111 0 0,-2 12 108 0 0,1 0 0 0 0,1-1 0 0 0,1 1 0 0 0,1 0 1 0 0,2 0-1 0 0,0-1 0 0 0,1 0 0 0 0,1 0 0 0 0,2 0 1 0 0,9 20-258 0 0,-17-41 18 0 0,1 0 0 0 0,-1-1 0 0 0,1 1 1 0 0,0-1-1 0 0,0 1 0 0 0,0-1 0 0 0,0 1 1 0 0,0-1-1 0 0,0 0 0 0 0,0 1 0 0 0,0-1 0 0 0,1 0 1 0 0,-1 0-1 0 0,0 0 0 0 0,1 0 0 0 0,-1 0 1 0 0,1 0-1 0 0,-1 0 0 0 0,1-1 0 0 0,-1 1 1 0 0,1 0-1 0 0,0-1 0 0 0,-1 1 0 0 0,1-1 0 0 0,0 0 1 0 0,-1 1-1 0 0,1-1 0 0 0,0 0 0 0 0,0 0 1 0 0,-1 0-1 0 0,1 0 0 0 0,0-1 0 0 0,0 1 0 0 0,-1 0 1 0 0,1-1-1 0 0,0 1 0 0 0,-1-1 0 0 0,1 0 1 0 0,-1 1-1 0 0,1-1 0 0 0,-1 0 0 0 0,1 0 1 0 0,-1 0-1 0 0,1 0 0 0 0,-1 0 0 0 0,0 0 0 0 0,1-1-18 0 0,45-67-1806 0 0,-47 67 1790 0 0,1 1 1 0 0,-1-1 0 0 0,1 1 0 0 0,-1-1 0 0 0,1 1 0 0 0,-1-1 0 0 0,1 1-1 0 0,0 0 1 0 0,0-1 0 0 0,0 1 0 0 0,0 0 0 0 0,0-1 0 0 0,0 1 0 0 0,0 0-1 0 0,0 0 1 0 0,0 0 0 0 0,0 0 0 0 0,1 0 0 0 0,-1 0 0 0 0,0 1 0 0 0,1-1-1 0 0,-1 0 1 0 0,0 1 0 0 0,1-1 0 0 0,-1 1 0 0 0,1-1 0 0 0,-1 1 0 0 0,1 0-1 0 0,0-1 1 0 0,-1 1 0 0 0,1 0 0 0 0,-1 0 0 0 0,1 0 0 0 0,-1 0 0 0 0,1 1-1 0 0,-1-1 1 0 0,1 0 0 0 0,-1 1 0 0 0,1-1 0 0 0,-1 1 0 0 0,1-1 0 0 0,-1 1-1 0 0,1 0 1 0 0,-1-1 0 0 0,0 1 0 0 0,1 0 0 0 0,-1 0 0 0 0,0 0 0 0 0,0 0-1 0 0,0 0 1 0 0,0 0 0 0 0,0 1 0 0 0,0-1 0 0 0,0 0 0 0 0,0 0 0 0 0,0 1-1 0 0,0-1 1 0 0,-1 1 15 0 0,50 81 1285 0 0,-35-98-1196 0 0,-16 13-113 0 0,1 0 0 0 0,0 0 0 0 0,0 0 1 0 0,0 0-1 0 0,0 0 0 0 0,0 0 0 0 0,1 0 0 0 0,-1 0 0 0 0,0 0 1 0 0,1 0-1 0 0,0 0 0 0 0,-1 1 0 0 0,1-1 0 0 0,0 0 1 0 0,0 0-1 0 0,0 0 0 0 0,0 1 0 0 0,0-1 0 0 0,0 0 0 0 0,1 1 1 0 0,-1 0-1 0 0,0-1 0 0 0,1 1 0 0 0,-1-1 0 0 0,1 1 0 0 0,0 0 1 0 0,-1 0-1 0 0,1 0 0 0 0,0 0 0 0 0,0 0 0 0 0,0 1 1 0 0,0-1-1 0 0,-1 0 0 0 0,1 1 0 0 0,0-1 0 0 0,0 1 0 0 0,0 0 1 0 0,0 0-1 0 0,0 0 0 0 0,0 0 0 0 0,0 0 0 0 0,0 0 1 0 0,0 0-1 0 0,0 1 0 0 0,0-1 0 0 0,0 1 0 0 0,0-1 0 0 0,0 1 1 0 0,1 0 23 0 0,2 2 39 0 0,-1 0 0 0 0,0 0 0 0 0,0 1 0 0 0,0-1 0 0 0,-1 1 1 0 0,1 0-1 0 0,-1 0 0 0 0,0 0 0 0 0,0 0 0 0 0,0 1 0 0 0,-1-1 1 0 0,0 1-1 0 0,0-1 0 0 0,0 1 0 0 0,0 0 0 0 0,0 0 0 0 0,-1 0 1 0 0,0 0-1 0 0,0 0 0 0 0,0 3-39 0 0,-5-3-1913 0 0,2-7-2873 0 0,0-4-988 0 0</inkml:trace>
  <inkml:trace contextRef="#ctx0" brushRef="#br0" timeOffset="-126889.276">6019 9670 12541 0 0,'0'0'2540'0'0,"0"0"-1984"0"0,0 0-432 0 0,0 0 573 0 0,0 0-89 0 0,-40 0-124 0 0,19 0-136 0 0,-4 1-212 0 0,-4 0-136 0 0,1 1 0 0 0,0-1-4 0 0,4 1 4 0 0,2-1-124 0 0,2-1-708 0 0,4 0-633 0 0,6-3-1199 0 0,2 0-3268 0 0,4-8-1081 0 0</inkml:trace>
  <inkml:trace contextRef="#ctx0" brushRef="#br0" timeOffset="-126654.963">5908 9641 13189 0 0,'0'0'1500'0'0,"0"0"-1160"0"0,25 44 616 0 0,-21-29 37 0 0,0 1-485 0 0,-3-2-172 0 0,-1 0-140 0 0,0-2-96 0 0,-1-1-16 0 0,-2-2 4 0 0,2-1-88 0 0,-2-3-88 0 0,2-3-816 0 0,-1-1-785 0 0,2-1-1359 0 0,0-4-2920 0 0</inkml:trace>
  <inkml:trace contextRef="#ctx0" brushRef="#br1" timeOffset="-106524.05">4857 10054 1368 0 0,'0'0'875'0'0,"0"0"1258"0"0,0 0 1052 0 0,0 0-1532 0 0,0 0-527 0 0,0 0-118 0 0,0 0-112 0 0,0 0-245 0 0,0 0-235 0 0,-6 17 1285 0 0,19 102 1209 0 0,-13-117-2869 0 0,0 1 0 0 0,1-1 1 0 0,-1 0-1 0 0,1 0 0 0 0,0 1 1 0 0,0-1-1 0 0,-1 0 0 0 0,1 0 1 0 0,1 0-1 0 0,-1 1 0 0 0,0-1 1 0 0,1-1-1 0 0,-1 1 0 0 0,1 0 1 0 0,-1 0-1 0 0,1 0 0 0 0,0-1 1 0 0,-1 1-1 0 0,1-1 0 0 0,0 0 1 0 0,0 1-1 0 0,0-1 0 0 0,1 0 1 0 0,-1 0-1 0 0,0 0 0 0 0,0 0 1 0 0,0-1-1 0 0,1 1 0 0 0,-1 0 1 0 0,0-1-1 0 0,1 0 0 0 0,-1 0 1 0 0,1 0-1 0 0,-1 0 0 0 0,0 0 1 0 0,1 0-1 0 0,-1 0 0 0 0,0-1 1 0 0,1 1-1 0 0,-1-1 0 0 0,0 0 1 0 0,1 1-1 0 0,-1-1 1 0 0,0 0-1 0 0,0 0 0 0 0,0-1 1 0 0,1 0-43 0 0,1-1 9 0 0,0 0 0 0 0,0 0-1 0 0,0 0 1 0 0,-1-1-1 0 0,1 0 1 0 0,-1 0-1 0 0,0 0 1 0 0,0 0-1 0 0,0 0 1 0 0,-1-1-1 0 0,0 1 1 0 0,1-1-1 0 0,-2 0 1 0 0,1 1-1 0 0,0-1 1 0 0,-1 0 0 0 0,0 0-1 0 0,0 0 1 0 0,0 0-1 0 0,-1 0 1 0 0,0 0-1 0 0,0 0 1 0 0,0 0-1 0 0,-1 0 1 0 0,1 0-1 0 0,-1 0 1 0 0,0 0-1 0 0,-1 0 1 0 0,1 0-1 0 0,-2-3-7 0 0,0-8 4 0 0,24 157-1441 0 0,2-103 1927 0 0,-16-38-4103 0 0,-1-8-3898 0 0,-2-2-512 0 0</inkml:trace>
  <inkml:trace contextRef="#ctx0" brushRef="#br1" timeOffset="-106289.693">5170 10210 1280 0 0,'0'0'8526'0'0,"0"0"-5129"0"0,0 0-2501 0 0,0 0 56 0 0,0 0 377 0 0,1 6-292 0 0,2 127-1180 0 0,-2-131-3444 0 0,2-1-4119 0 0</inkml:trace>
  <inkml:trace contextRef="#ctx0" brushRef="#br0" timeOffset="-128889.19">3662 9389 1264 0 0,'0'0'1084'0'0,"0"0"-18"0"0,0 0 380 0 0,0 0-485 0 0,0 0-219 0 0,0 0 228 0 0,0 0 126 0 0,0 0-162 0 0,0 0-131 0 0,13 19 3610 0 0,-6-22-4343 0 0,1 1-1 0 0,-1-1 0 0 0,0 0 0 0 0,1 0 0 0 0,-1-1 1 0 0,-1 0-1 0 0,1 0 0 0 0,0-1 0 0 0,-1 0 1 0 0,0 0-1 0 0,0 0 0 0 0,-1-1 0 0 0,0 0 1 0 0,1 0-1 0 0,-2 0 0 0 0,1-1 0 0 0,-1 1 0 0 0,0-1 1 0 0,0 0-1 0 0,-1 0 0 0 0,0-1 0 0 0,-1 1 1 0 0,1-1-1 0 0,-1 1 0 0 0,-1-1 0 0 0,1 0 1 0 0,-1 0-1 0 0,-1 0 0 0 0,1 0 0 0 0,-1-1-69 0 0,0 2-46 0 0,-1 0-1 0 0,1-1 1 0 0,-1 1 0 0 0,-1 0-1 0 0,1 0 1 0 0,-1 0 0 0 0,0 0-1 0 0,-1 0 1 0 0,0 0 0 0 0,0 0-1 0 0,0 1 1 0 0,-1-1 0 0 0,0 1-1 0 0,0 0 1 0 0,-3-3 46 0 0,-9 66 0 0 0,13-33 302 0 0,2 1 0 0 0,1 0-1 0 0,0-1 1 0 0,2 1-1 0 0,1-1 1 0 0,1 1-1 0 0,1-1 1 0 0,1-1 0 0 0,1 1-1 0 0,6 14-301 0 0,-11-36 2 0 0,0 0 0 0 0,0 0 1 0 0,1 0-1 0 0,-1-1 0 0 0,0 1 0 0 0,1 0 0 0 0,-1-1 0 0 0,1 0 1 0 0,0 0-1 0 0,-1 1 0 0 0,1-1 0 0 0,0-1 0 0 0,0 1 0 0 0,-1 0 0 0 0,1-1 1 0 0,0 0-1 0 0,0 1 0 0 0,0-1 0 0 0,0 0 0 0 0,0 0 0 0 0,0-1 1 0 0,-1 1-1 0 0,1-1 0 0 0,0 1 0 0 0,0-1 0 0 0,0 0 0 0 0,-1 0 1 0 0,1 0-1 0 0,0 0 0 0 0,-1-1 0 0 0,1 1 0 0 0,-1-1 0 0 0,0 0 1 0 0,1 1-1 0 0,-1-1 0 0 0,0 0 0 0 0,0 0 0 0 0,0 0 0 0 0,0-1 0 0 0,0 1 1 0 0,-1 0-1 0 0,1-1 0 0 0,-1 1 0 0 0,0-1 0 0 0,1 0 0 0 0,-1 1 1 0 0,0-1-1 0 0,0 0 0 0 0,-1 0 0 0 0,1 1 0 0 0,-1-1 0 0 0,1 0 1 0 0,-1 0-1 0 0,0 0-2 0 0,1 1-21 0 0,-1 0 1 0 0,1 0 0 0 0,0 0-1 0 0,0 1 1 0 0,0-1 0 0 0,0 0-1 0 0,1 1 1 0 0,-1-1 0 0 0,0 1-1 0 0,1-1 1 0 0,-1 1 0 0 0,1 0-1 0 0,-1 0 1 0 0,1 0 0 0 0,0 0-1 0 0,-1 0 1 0 0,1 0 0 0 0,0 0-1 0 0,0 0 1 0 0,0 0 0 0 0,-1 1-1 0 0,1-1 1 0 0,0 1 0 0 0,0 0-1 0 0,0-1 1 0 0,0 1 0 0 0,0 0-1 0 0,0 0 1 0 0,0 0 0 0 0,0 0-1 0 0,0 1 1 0 0,0-1 0 0 0,0 0-1 0 0,0 1 1 0 0,0 0 0 0 0,0-1 0 0 0,-1 1-1 0 0,1 0 1 0 0,0 0 0 0 0,0 0-1 0 0,-1 0 1 0 0,1 0 0 0 0,0 0-1 0 0,-1 0 1 0 0,1 1 0 0 0,-1-1-1 0 0,0 1 1 0 0,1-1 0 0 0,-1 2 20 0 0,59 82 812 0 0,3-168-470 0 0,-59 83-344 0 0,1 0 0 0 0,-1 0 0 0 0,0 1 0 0 0,1-1 0 0 0,-1 1-1 0 0,0 0 1 0 0,0 1 0 0 0,0-1 0 0 0,0 1 0 0 0,0-1 0 0 0,0 1 0 0 0,0 0-1 0 0,0 1 1 0 0,-1-1 0 0 0,1 1 0 0 0,-1-1 0 0 0,0 1 0 0 0,1 0-1 0 0,-1 1 1 0 0,-1-1 0 0 0,1 0 0 0 0,0 1 0 0 0,-1-1 0 0 0,0 1-1 0 0,0 0 1 0 0,0 0 0 0 0,0 0 0 0 0,-1 0 0 0 0,1 1 2 0 0,-11 47-2516 0 0,7-51-1547 0 0,1-5-2171 0 0</inkml:trace>
  <inkml:trace contextRef="#ctx0" brushRef="#br0" timeOffset="-128607.958">4465 9208 2736 0 0,'0'0'4801'0'0,"0"0"-2671"0"0,0 0-1039 0 0,0 0 185 0 0,0 0-375 0 0,0 0-453 0 0,0 0 292 0 0,-2 7 349 0 0,-16 42 684 0 0,-36 171 444 0 0,55-215-2251 0 0,0-1 0 0 0,0 0 0 0 0,0 1 0 0 0,1-1 1 0 0,-1 0-1 0 0,1 0 0 0 0,0 0 0 0 0,0 0 0 0 0,1 0 0 0 0,-1 0 0 0 0,1-1 0 0 0,0 1 0 0 0,0-1 0 0 0,0 0 0 0 0,0 0 0 0 0,1 0 0 0 0,-1 0 0 0 0,1 0 0 0 0,0-1 0 0 0,0 0 0 0 0,0 1 0 0 0,0-2 0 0 0,0 1 0 0 0,0 0 0 0 0,0-1 0 0 0,1 0 0 0 0,-1 0 0 0 0,0 0 0 0 0,1 0 0 0 0,-1-1 0 0 0,1 1 0 0 0,-1-1 0 0 0,2-1 34 0 0,3-6-7313 0 0,-8 5 4899 0 0,4-5-4472 0 0</inkml:trace>
  <inkml:trace contextRef="#ctx0" brushRef="#br0" timeOffset="-128217.365">4637 9379 6521 0 0,'0'0'5591'0'0,"0"0"-4225"0"0,2 8-929 0 0,29 197 3729 0 0,-40-430-8570 0 0,10 223 4464 0 0,0-1 0 0 0,0 0 0 0 0,1 1 0 0 0,-1-1 0 0 0,1 1 0 0 0,-1-1-1 0 0,1 1 1 0 0,0 0 0 0 0,-1 0 0 0 0,1 0 0 0 0,0 0 0 0 0,1 0 0 0 0,-1 0 0 0 0,0 0 0 0 0,1 1-1 0 0,-1-1 1 0 0,0 1 0 0 0,1 0 0 0 0,0-1 0 0 0,-1 1 0 0 0,1 0 0 0 0,0 1 0 0 0,0-1-1 0 0,-1 0 1 0 0,1 1 0 0 0,0 0 0 0 0,0-1 0 0 0,0 1 0 0 0,0 0 0 0 0,-1 1 0 0 0,1-1 0 0 0,0 0-1 0 0,0 1 1 0 0,0 0 0 0 0,-1-1 0 0 0,1 1 0 0 0,0 0 0 0 0,-1 0 0 0 0,1 1 0 0 0,-1-1-1 0 0,1 0 1 0 0,-1 1 0 0 0,1 0 0 0 0,-1 0 0 0 0,0-1 0 0 0,0 1 0 0 0,0 0 0 0 0,0 1 0 0 0,0-1-1 0 0,-1 0 1 0 0,1 0 0 0 0,-1 1 0 0 0,1-1 0 0 0,-1 1 0 0 0,0 0 0 0 0,0-1 0 0 0,0 1 0 0 0,0 0-1 0 0,0-1 1 0 0,-1 1 0 0 0,1 0 0 0 0,-1 0 0 0 0,0 0 0 0 0,0 0 0 0 0,0-1 0 0 0,0 3-60 0 0,-1-3 20 0 0,0 0 1 0 0,-1 0-1 0 0,1 0 1 0 0,-1 0-1 0 0,1 0 1 0 0,-1-1-1 0 0,1 1 1 0 0,-1 0-1 0 0,0-1 1 0 0,0 1-1 0 0,0-1 1 0 0,0 0 0 0 0,0 0-1 0 0,0 0 1 0 0,0 0-1 0 0,-1 0 1 0 0,1 0-1 0 0,0 0 1 0 0,0 0-1 0 0,-1-1 1 0 0,1 0-1 0 0,-1 1 1 0 0,1-1-1 0 0,0 0 1 0 0,-1 0-1 0 0,1 0 1 0 0,-1 0 0 0 0,1-1-1 0 0,0 1 1 0 0,-1-1-1 0 0,0 1-20 0 0,-45-15-7494 0 0,43 10 698 0 0</inkml:trace>
  <inkml:trace contextRef="#ctx0" brushRef="#br0" timeOffset="-127983.004">5071 9485 14073 0 0,'0'0'2220'0'0,"0"0"-2220"0"0,0 0 0 0 0,0 0 24 0 0,0 0 501 0 0,-44 2-49 0 0,27-3-216 0 0,-4 0-164 0 0,0-1-84 0 0,-1 1 36 0 0,4-1-48 0 0,-2-1-364 0 0,5-2-472 0 0,4-1-397 0 0,3-2-515 0 0,4 0-968 0 0,4-3-1940 0 0,0 3-393 0 0</inkml:trace>
  <inkml:trace contextRef="#ctx0" brushRef="#br0" timeOffset="-127826.766">4964 9407 5228 0 0,'0'0'2374'0'0,"0"0"-839"0"0,7 7-274 0 0,-1 0-802 0 0,0 0 0 0 0,-1 0 0 0 0,0 1-1 0 0,0 0 1 0 0,-1 0 0 0 0,1 0 0 0 0,-2 1-1 0 0,1-1 1 0 0,-1 1 0 0 0,-1 0 0 0 0,1 0-1 0 0,-2 0 1 0 0,1 0 0 0 0,-1 9-459 0 0,-6 31 1412 0 0,3-28-3638 0 0,5-28-6593 0 0,2-7 1631 0 0</inkml:trace>
  <inkml:trace contextRef="#ctx0" brushRef="#br0" timeOffset="-127670.521">5206 9461 3436 0 0,'0'0'7766'0'0,"3"6"-5643"0"0,4 159 2052 0 0,-3-190-12582 0 0,-1 13 1862 0 0</inkml:trace>
  <inkml:trace contextRef="#ctx0" brushRef="#br0" timeOffset="-127483.039">5407 9319 1068 0 0,'0'0'9869'0'0,"0"0"-7269"0"0,6 8-2338 0 0,3 4 119 0 0,-1 0 0 0 0,0 1 1 0 0,-2 0-1 0 0,1 0 0 0 0,-1 0 0 0 0,-1 1 0 0 0,-1 0 0 0 0,0 0 0 0 0,0 0 0 0 0,0 12-381 0 0,-2-12 39 0 0,-1-1 0 0 0,-1 0-1 0 0,0 0 1 0 0,-1 0 0 0 0,-1 0-1 0 0,0 1 1 0 0,0-1 0 0 0,-1-1-1 0 0,-1 1 1 0 0,0 0 0 0 0,-1-1-1 0 0,0 0 1 0 0,-1 0 0 0 0,0-1-1 0 0,-3 4-38 0 0,-67 26-3124 0 0,59-41-2126 0 0,-1-7-4194 0 0</inkml:trace>
  <inkml:trace contextRef="#ctx0" brushRef="#br1" timeOffset="-107086.516">5326 9817 708 0 0,'0'0'669'0'0,"0"0"-276"0"0,0 0-153 0 0,0 0 12 0 0,0 0 864 0 0,0 0 2213 0 0,0 0-1863 0 0,0 0-890 0 0,-13 3 6194 0 0,-43 10-5916 0 0,4-12-435 0 0,45-2-428 0 0,0 0 0 0 0,0 0 0 0 0,1 1 0 0 0,-1 0 0 0 0,0 0 1 0 0,0 1-1 0 0,1-1 0 0 0,-1 1 0 0 0,0 1 0 0 0,1-1 1 0 0,-1 1-1 0 0,1 0 0 0 0,0 1 0 0 0,-1 0 0 0 0,1 0 0 0 0,0 0 1 0 0,1 0-1 0 0,-1 1 0 0 0,1 0 0 0 0,-1 0 0 0 0,1 1 1 0 0,0 0 8 0 0,4-3 18 0 0,0-1 1 0 0,0 1 0 0 0,0-1-1 0 0,1 1 1 0 0,-1 0 0 0 0,1-1-1 0 0,-1 1 1 0 0,1 0 0 0 0,-1-1-1 0 0,1 1 1 0 0,0 0 0 0 0,0 0-1 0 0,0-1 1 0 0,0 1 0 0 0,0 0-1 0 0,0 0 1 0 0,1-1 0 0 0,-1 1-1 0 0,0 0 1 0 0,1 0 0 0 0,-1-1-1 0 0,1 1 1 0 0,0 0 0 0 0,0-1-1 0 0,-1 1 1 0 0,1-1 0 0 0,0 1-1 0 0,0-1 1 0 0,1 0 0 0 0,-1 1-1 0 0,1 0-18 0 0,-6-42 1145 0 0,-1 33-1143 0 0,0 1 0 0 0,0-1 0 0 0,-1 1 0 0 0,0 0 0 0 0,0 1 0 0 0,0-1 0 0 0,-1 1 0 0 0,0 0 0 0 0,0 1 0 0 0,0 0 0 0 0,-1 0 0 0 0,1 0 0 0 0,-1 1 0 0 0,0 0 0 0 0,0 1 1 0 0,0-1-1 0 0,0 2 0 0 0,0-1 0 0 0,-1 1 0 0 0,1 0 0 0 0,0 1 0 0 0,-1 0 0 0 0,1 0 0 0 0,0 1 0 0 0,-1 0 0 0 0,1 1 0 0 0,0-1 0 0 0,-4 3-2 0 0,-114-6 338 0 0,77-28 98 0 0,49 30-826 0 0,8 4-10550 0 0,-2-3 3138 0 0</inkml:trace>
  <inkml:trace contextRef="#ctx0" brushRef="#br1" timeOffset="-97216.683">4058 9220 1044 0 0,'0'0'345'0'0,"0"0"381"0"0,0 0 1673 0 0,0 0 302 0 0,0 0-1319 0 0,0 0-762 0 0,0 0-238 0 0,0 0-135 0 0,0 0-95 0 0,-12-29 4229 0 0,11 23-4377 0 0,0 0 0 0 0,0 0 0 0 0,1 0 0 0 0,0 0 0 0 0,0 0 0 0 0,0 0 0 0 0,0 0 0 0 0,1 0 1 0 0,0 1-1 0 0,1-1 0 0 0,-1 0 0 0 0,1 0 0 0 0,0 1 0 0 0,1-1 0 0 0,-1 1 0 0 0,1-1 0 0 0,0 1 0 0 0,0 0 1 0 0,1 0-1 0 0,1-1-4 0 0,0-3-33 0 0,0 0 0 0 0,1 1 0 0 0,1 0 0 0 0,0 0 1 0 0,0 0-1 0 0,0 1 0 0 0,1 0 0 0 0,0 1 0 0 0,0-1 0 0 0,0 1 1 0 0,1 1-1 0 0,0 0 0 0 0,0 0 0 0 0,1 1 0 0 0,-1 0 0 0 0,1 1 1 0 0,0-1-1 0 0,0 2 0 0 0,0 0 0 0 0,0 0 0 0 0,0 1 1 0 0,1 0-1 0 0,-1 0 0 0 0,0 2 0 0 0,1-1 0 0 0,-1 1 33 0 0,109 107 1050 0 0,-67-57 102 0 0,-41-50-8305 0 0,-5 2 2733 0 0,-22-5 184 0 0</inkml:trace>
  <inkml:trace contextRef="#ctx0" brushRef="#br1" timeOffset="-85204.477">7069 11398 10981 0 0,'0'0'5224'0'0,"0"0"-3875"0"0,0 0-1186 0 0,0 0 248 0 0,0 0 87 0 0,-7-2-155 0 0,-192-24-1202 0 0,197 25 724 0 0,1 0-1 0 0,-1 0 1 0 0,1 0-1 0 0,0 0 1 0 0,-1 0-1 0 0,1 0 0 0 0,0 0 1 0 0,0 0-1 0 0,0 0 1 0 0,0-1-1 0 0,0 1 1 0 0,0 0-1 0 0,0-1 1 0 0,0 1-1 0 0,1 0 1 0 0,-1-1-1 0 0,0 0 0 0 0,1 1 1 0 0,-1-1-1 0 0,1 1 1 0 0,0-1-1 0 0,-1 1 1 0 0,1-1-1 0 0,0 0 1 0 0,0 1-1 0 0,0-1 1 0 0,0 0-1 0 0,1 1 0 0 0,-1-1 1 0 0,0 1-1 0 0,1-1 1 0 0,-1 0-1 0 0,1 1 1 0 0,-1-1-1 0 0,1 1 1 0 0,-1-1-1 0 0,1 1 1 0 0,0 0-1 0 0,0-1 0 0 0,0 1 1 0 0,0 0-1 0 0,0 0 1 0 0,0-1-1 0 0,0 1 1 0 0,1 0-1 0 0,-1 0 1 0 0,0 0-1 0 0,1 0 1 0 0,-1 0-1 0 0,0 1 0 0 0,1-1 1 0 0,-1 0-1 0 0,1 1 1 0 0,-1-1-1 0 0,2 1 136 0 0,-2-2 109 0 0,1 1 0 0 0,0 0 0 0 0,0 0 0 0 0,0 0 0 0 0,0 0 0 0 0,0 0 0 0 0,0 1 0 0 0,0-1 0 0 0,0 1 0 0 0,0-1 0 0 0,0 1 0 0 0,0 0 0 0 0,0-1 0 0 0,0 1 0 0 0,0 0 0 0 0,0 0 0 0 0,0 1 0 0 0,0-1 0 0 0,1 0 0 0 0,-1 1 0 0 0,0-1 0 0 0,0 1 0 0 0,0 0 0 0 0,0 0 0 0 0,-1 0 0 0 0,1 0 0 0 0,0 0 0 0 0,0 0 0 0 0,0 0 0 0 0,0 1-109 0 0,29 73 4412 0 0,-39 54-3307 0 0,0-107-2280 0 0,6-17-5776 0 0,2-10-1549 0 0</inkml:trace>
  <inkml:trace contextRef="#ctx0" brushRef="#br1" timeOffset="-87300.643">5975 10800 8021 0 0,'0'0'7454'0'0,"0"0"-5838"0"0,2 8-1506 0 0,36 234 1933 0 0,-91-314-2161 0 0,50 71 133 0 0,1 0-1 0 0,-1 0 1 0 0,0 1-1 0 0,1-1 1 0 0,-1 0 0 0 0,0 1-1 0 0,1-1 1 0 0,-1 1-1 0 0,0 0 1 0 0,0 0-1 0 0,0 0 1 0 0,1 1-1 0 0,-1-1 1 0 0,0 0-1 0 0,1 1 1 0 0,-1 0-1 0 0,0 0 1 0 0,1 0-1 0 0,-1 0 1 0 0,1 0-1 0 0,-1 0 1 0 0,1 1-1 0 0,-1-1 1 0 0,1 1-1 0 0,0-1 1 0 0,0 1-1 0 0,0 0 1 0 0,0 0-1 0 0,0 0 1 0 0,0 0-1 0 0,1 1 1 0 0,-1-1-1 0 0,1 0 1 0 0,-1 1 0 0 0,1-1-1 0 0,0 1 1 0 0,0-1-1 0 0,0 1 1 0 0,0-1-1 0 0,0 1 1 0 0,1 0-1 0 0,-1 0 1 0 0,1-1-1 0 0,0 1 1 0 0,0 0-1 0 0,0 0 1 0 0,0-1-1 0 0,0 1 1 0 0,0 0-1 0 0,1 0 1 0 0,0-1-1 0 0,-1 1 1 0 0,1 0-1 0 0,0-1 1 0 0,0 1-1 0 0,0-1 1 0 0,1 1-1 0 0,-1-1 1 0 0,1 0-1 0 0,-1 1 1 0 0,1-1-1 0 0,0 0 1 0 0,0 0 0 0 0,0 0-1 0 0,0 0 1 0 0,1 0-15 0 0,1 1-31 0 0,1-1 1 0 0,-1 1 0 0 0,1-1 0 0 0,0 0 0 0 0,0-1 0 0 0,0 1 0 0 0,0-1 0 0 0,0 0 0 0 0,0 0 0 0 0,0-1 0 0 0,0 1 0 0 0,1-1 0 0 0,-1 0-1 0 0,0-1 1 0 0,0 1 0 0 0,0-1 0 0 0,0 0 0 0 0,4-1 30 0 0,23-12-4292 0 0,-4-7-4977 0 0,-13 5 3287 0 0</inkml:trace>
  <inkml:trace contextRef="#ctx0" brushRef="#br1" timeOffset="-87003.791">6170 10956 1148 0 0,'0'0'9159'0'0,"0"0"-6099"0"0,0 0-2446 0 0,0 0-319 0 0,0 0 355 0 0,0 0 392 0 0,0 8-32 0 0,-2 9-553 0 0,0-11-357 0 0,0 0 1 0 0,1 0 0 0 0,0 0-1 0 0,0 1 1 0 0,0-1-1 0 0,1 0 1 0 0,0 0-1 0 0,0 1 1 0 0,1-1-1 0 0,0 0 1 0 0,0 0-1 0 0,0 0 1 0 0,1 0 0 0 0,-1 0-1 0 0,2 0 1 0 0,-1 0-1 0 0,1 0 1 0 0,-1-1-1 0 0,2 1 1 0 0,2 3-101 0 0,-5-9 16 0 0,1 1 1 0 0,0-1-1 0 0,-1 0 1 0 0,1 0-1 0 0,-1-1 1 0 0,1 1-1 0 0,-1 0 1 0 0,1 0-1 0 0,-1-1 1 0 0,1 1-1 0 0,-1-1 0 0 0,1 1 1 0 0,-1-1-1 0 0,1 0 1 0 0,-1 0-1 0 0,0 1 1 0 0,1-1-1 0 0,-1 0 1 0 0,0 0-1 0 0,0 0 1 0 0,0 0-1 0 0,0-1 1 0 0,0 1-1 0 0,0 0 1 0 0,0 0-1 0 0,0-1 1 0 0,0 1-1 0 0,0 0 1 0 0,-1-1-1 0 0,1 1 1 0 0,-1-1-1 0 0,1 1 0 0 0,-1-1 1 0 0,1 1-1 0 0,-1-1 1 0 0,0 1-1 0 0,0-1 1 0 0,0 0-1 0 0,0 1 1 0 0,0-1-1 0 0,0 1 1 0 0,0-1-1 0 0,0 0-16 0 0,10-26-121 0 0,-8 28 94 0 0,1 1 1 0 0,-1-1-1 0 0,0 1 0 0 0,0 0 1 0 0,0 0-1 0 0,1 0 0 0 0,-1 0 1 0 0,0 0-1 0 0,0 1 0 0 0,0-1 1 0 0,0 0-1 0 0,-1 1 0 0 0,1 0 0 0 0,0-1 1 0 0,-1 1-1 0 0,1 0 0 0 0,-1 0 1 0 0,1 0-1 0 0,-1 0 0 0 0,0 0 1 0 0,0 0-1 0 0,0 0 0 0 0,0 0 0 0 0,0 1 1 0 0,-1-1-1 0 0,1 0 0 0 0,-1 1 1 0 0,1 1 26 0 0,-1-4 8 0 0,19 78-1300 0 0,-21-76-1937 0 0,1-3-3511 0 0,1-6-357 0 0</inkml:trace>
  <inkml:trace contextRef="#ctx0" brushRef="#br1" timeOffset="-86766.259">6394 11167 7537 0 0,'0'0'6192'0'0,"0"0"-5812"0"0,0 0-164 0 0,0 0 908 0 0,3 38 469 0 0,-3-26-761 0 0,0-1-524 0 0,0 1-196 0 0,0 1-64 0 0,-3-2 4 0 0,2 1-4 0 0,0-3 16 0 0,1 0-64 0 0,-3-2-644 0 0,3-2-949 0 0,-1-1-1163 0 0,1-3-3200 0 0,1-4-1601 0 0</inkml:trace>
  <inkml:trace contextRef="#ctx0" brushRef="#br1" timeOffset="-86599.477">6494 11384 10757 0 0,'0'0'3860'0'0,"-7"-2"-3024"0"0,-158-41 2476 0 0,-96 12-2941 0 0,125 26-2178 0 0,133 4 611 0 0,7 0-6890 0 0,7-2 95 0 0</inkml:trace>
  <inkml:trace contextRef="#ctx0" brushRef="#br1" timeOffset="-86130.762">6036 11417 4980 0 0,'0'0'5992'0'0,"0"0"-4122"0"0,0 0-1459 0 0,0 0 464 0 0,0 0 548 0 0,-1 8-138 0 0,-2 39-640 0 0,1 0 0 0 0,3 0 1 0 0,2-1-1 0 0,1 1 1 0 0,5 13-646 0 0,-13-67-77 0 0,0-1 1 0 0,0 1 0 0 0,-1 1-1 0 0,0-1 1 0 0,0 1 0 0 0,-1-1 0 0 0,0 1-1 0 0,0 1 1 0 0,0-1 0 0 0,-1 1 0 0 0,0 1-1 0 0,0-1 1 0 0,0 1 0 0 0,0 0 0 0 0,-1 1-1 0 0,0-1 1 0 0,0 1 0 0 0,-3 0 76 0 0,9 3 28 0 0,-1 1 1 0 0,1 0 0 0 0,-1 0-1 0 0,1-1 1 0 0,0 1-1 0 0,0 1 1 0 0,0-1 0 0 0,-1 0-1 0 0,1 0 1 0 0,0 1-1 0 0,0-1 1 0 0,1 1 0 0 0,-1 0-1 0 0,0 0 1 0 0,1-1-1 0 0,-1 1 1 0 0,1 0 0 0 0,-1 0-1 0 0,1 1 1 0 0,0-1-1 0 0,0 0 1 0 0,0 0 0 0 0,0 0-1 0 0,0 1 1 0 0,0-1-1 0 0,1 1 1 0 0,-1-1 0 0 0,1 0-1 0 0,0 1 1 0 0,-1-1-1 0 0,1 1 1 0 0,0-1 0 0 0,1 1-1 0 0,-1-1 1 0 0,0 1-1 0 0,1-1 1 0 0,-1 0 0 0 0,1 1-1 0 0,0-1 1 0 0,0 0 0 0 0,0 1-1 0 0,0-1 1 0 0,0 0-1 0 0,0 0 1 0 0,1 0 0 0 0,-1 0-1 0 0,1 0 1 0 0,-1 0-1 0 0,1 0 1 0 0,0-1 0 0 0,0 1-1 0 0,1 0-28 0 0,64 1-859 0 0,-25-21-6161 0 0,-31 13 871 0 0</inkml:trace>
  <inkml:trace contextRef="#ctx0" brushRef="#br1" timeOffset="-85802.669">6183 11622 1840 0 0,'0'0'8677'0'0,"0"0"-5417"0"0,0 0-2280 0 0,0 0 89 0 0,0 0 318 0 0,0 0-345 0 0,0 0-647 0 0,1 6-246 0 0,-4 205 1048 0 0,-8-257-11319 0 0,11 36 5140 0 0</inkml:trace>
  <inkml:trace contextRef="#ctx0" brushRef="#br1" timeOffset="-85568.311">6195 11556 1528 0 0,'0'0'6505'0'0,"0"0"-3411"0"0,5-2-2121 0 0,-2 1-838 0 0,0 0-1 0 0,-1 0 1 0 0,1 1 0 0 0,0-1-1 0 0,0 1 1 0 0,0 0-1 0 0,-1 0 1 0 0,1 0-1 0 0,0 0 1 0 0,0 1-1 0 0,0-1 1 0 0,-1 1-1 0 0,1-1 1 0 0,0 1-1 0 0,-1 0 1 0 0,1 0-1 0 0,0 0 1 0 0,-1 1-1 0 0,1-1 1 0 0,-1 1-1 0 0,0-1 1 0 0,1 1 0 0 0,-1 0-1 0 0,0 0 1 0 0,0 0-1 0 0,0 0 1 0 0,0 0-1 0 0,-1 0 1 0 0,1 0-1 0 0,-1 1 1 0 0,1-1-1 0 0,-1 1 1 0 0,0-1-1 0 0,1 1 1 0 0,-1-1-1 0 0,-1 1 1 0 0,1 0-1 0 0,0-1 1 0 0,0 4-135 0 0,-1-5 28 0 0,0 1 0 0 0,1 0 0 0 0,-1 0 0 0 0,0 0 0 0 0,0 0 0 0 0,0 0 0 0 0,0 0 0 0 0,-1 0 0 0 0,1 0 0 0 0,0 0 0 0 0,-1 0 0 0 0,1 0 0 0 0,-1-1 0 0 0,0 1 0 0 0,0 0 0 0 0,0 0 0 0 0,0-1 0 0 0,0 1 0 0 0,0 0 0 0 0,0-1 0 0 0,0 1 0 0 0,-1-1 0 0 0,1 0 0 0 0,0 1 0 0 0,-1-1 0 0 0,1 0 0 0 0,-1 0 0 0 0,0 0 0 0 0,1 0 0 0 0,-1 0 0 0 0,0 0 0 0 0,0 0 0 0 0,1-1 0 0 0,-1 1 1 0 0,0-1-1 0 0,0 1 0 0 0,0-1-28 0 0,-24 0-2303 0 0,1-11-3742 0 0,11-1-1871 0 0</inkml:trace>
  <inkml:trace contextRef="#ctx0" brushRef="#br1" timeOffset="-87863.099">5641 11053 12593 0 0,'0'0'2980'0'0,"-2"6"-2048"0"0,-3 8-289 0 0,2-3-551 0 0,0 1 0 0 0,-1-1 0 0 0,0-1 0 0 0,-1 1 0 0 0,0-1-1 0 0,-1 1 1 0 0,0-2 0 0 0,0 1 0 0 0,-1 0 0 0 0,0-1 0 0 0,-1-1 0 0 0,0 1-1 0 0,-1-1 1 0 0,1-1 0 0 0,-1 1 0 0 0,-1-2 0 0 0,-1 2-92 0 0,-15-9-3022 0 0,15-14-4614 0 0,6-3-288 0 0</inkml:trace>
  <inkml:trace contextRef="#ctx0" brushRef="#br1" timeOffset="-87613.119">5545 11113 3604 0 0,'0'0'10425'0'0,"0"0"-9037"0"0,33 35-1108 0 0,-23-18 661 0 0,2 2 267 0 0,-3 0-528 0 0,-1-2-360 0 0,-3 0-212 0 0,0-3-44 0 0,-1-1-52 0 0,-1-3-12 0 0,-2-1-64 0 0,-1-4-524 0 0,2-2-628 0 0,0-3-753 0 0,0 0-1187 0 0,4-8-5181 0 0</inkml:trace>
  <inkml:trace contextRef="#ctx0" brushRef="#br1" timeOffset="-90010.819">4187 10724 992 0 0,'0'0'795'0'0,"0"0"394"0"0,0 0 1884 0 0,0 0-1371 0 0,0 0-746 0 0,0 0 33 0 0,0 0 7 0 0,0 0-166 0 0,0 0-202 0 0,-4 18 2017 0 0,10-18-2497 0 0,-1 0-1 0 0,0 0 1 0 0,0-1 0 0 0,0 0 0 0 0,0 0 0 0 0,0-1 0 0 0,0 1-1 0 0,0-1 1 0 0,-1 0 0 0 0,1 0 0 0 0,0 0 0 0 0,-1-1 0 0 0,0 0-1 0 0,1 0 1 0 0,-1 0 0 0 0,0 0 0 0 0,-1-1 0 0 0,1 1 0 0 0,0-1 0 0 0,-1 0-1 0 0,0 0 1 0 0,1-2-148 0 0,0 1-19 0 0,-1 0 0 0 0,0 0 0 0 0,1 0 0 0 0,-2 0 0 0 0,1 0 0 0 0,-1-1 0 0 0,1 1 0 0 0,-2-1 0 0 0,1 0 0 0 0,-1 1 0 0 0,1-1 0 0 0,-2 0 0 0 0,1 0 0 0 0,-1 0 0 0 0,1 0 0 0 0,-2 0 0 0 0,1 0 0 0 0,-1 0 0 0 0,0 0 0 0 0,0 1 0 0 0,0-1 0 0 0,-1 0 0 0 0,0 1 0 0 0,0-1 0 0 0,-1 1 0 0 0,1-1 0 0 0,-1 1 0 0 0,0 0 0 0 0,0 0 0 0 0,-1 0 19 0 0,2 5-6 0 0,0 0 0 0 0,0 0 0 0 0,0 0 0 0 0,0 1 0 0 0,0-1-1 0 0,1 0 1 0 0,-1 1 0 0 0,0-1 0 0 0,0 1 0 0 0,0 0 0 0 0,1 0 0 0 0,-1 0 0 0 0,0 0 0 0 0,1 0 0 0 0,-1 0 0 0 0,1 0 0 0 0,-1 0 0 0 0,1 0-1 0 0,-1 1 1 0 0,1-1 0 0 0,0 1 0 0 0,0-1 0 0 0,0 1 0 0 0,0-1 0 0 0,0 1 0 0 0,0 0 0 0 0,0-1 0 0 0,0 1 0 0 0,1 0 0 0 0,-1 0-1 0 0,1 0 1 0 0,-1 0 0 0 0,1-1 0 0 0,0 1 0 0 0,0 0 0 0 0,0 0 0 0 0,0 0 0 0 0,0 0 0 0 0,0 0 0 0 0,0 0 0 0 0,1 0 0 0 0,-1-1 0 0 0,0 1-1 0 0,1 0 7 0 0,-2 5 12 0 0,-19 198 607 0 0,20-203-596 0 0,-1 0 0 0 0,1 0 1 0 0,1 0-1 0 0,-1 0 1 0 0,0 0-1 0 0,0 0 0 0 0,1 0 1 0 0,-1 0-1 0 0,1 0 1 0 0,0 0-1 0 0,0-1 1 0 0,-1 1-1 0 0,1 0 0 0 0,0 0 1 0 0,0-1-1 0 0,1 1 1 0 0,-1-1-1 0 0,0 1 0 0 0,0-1 1 0 0,1 1-1 0 0,-1-1 1 0 0,1 0-1 0 0,-1 0 0 0 0,1 1 1 0 0,0-1-1 0 0,-1 0 1 0 0,1-1-1 0 0,0 1 0 0 0,0 0 1 0 0,0 0-1 0 0,0-1 1 0 0,-1 1-1 0 0,1-1 0 0 0,0 0 1 0 0,0 1-1 0 0,0-1 1 0 0,0 0-1 0 0,0 0 0 0 0,0 0 1 0 0,0 0-1 0 0,0-1 1 0 0,0 1-1 0 0,0-1 0 0 0,0 1 1 0 0,1-1-24 0 0,74-51-133 0 0,-77 50 120 0 0,1-1 1 0 0,0 1 0 0 0,0 0-1 0 0,0 0 1 0 0,0 0 0 0 0,0 0-1 0 0,0 0 1 0 0,1 0 0 0 0,-1 0-1 0 0,1 1 1 0 0,-1-1-1 0 0,1 0 1 0 0,0 1 0 0 0,-1-1-1 0 0,1 1 1 0 0,0 0 0 0 0,0-1-1 0 0,0 1 1 0 0,0 0 0 0 0,0 0-1 0 0,0 0 1 0 0,1 1 0 0 0,-1-1-1 0 0,0 0 1 0 0,0 1-1 0 0,1-1 1 0 0,-1 1 0 0 0,0 0-1 0 0,1 0 1 0 0,-1 0 0 0 0,0 0-1 0 0,1 0 1 0 0,-1 1 0 0 0,0-1-1 0 0,0 1 1 0 0,1-1 0 0 0,-1 1-1 0 0,0 0 1 0 0,0 0-1 0 0,0 0 1 0 0,0 0 0 0 0,0 0-1 0 0,0 0 1 0 0,0 0 0 0 0,0 1-1 0 0,0-1 1 0 0,-1 1 0 0 0,1 0-1 0 0,0-1 1 0 0,-1 1 0 0 0,0 0-1 0 0,1 0 1 0 0,-1 0-1 0 0,0 0 1 0 0,0 0 0 0 0,0 0-1 0 0,0 0 1 0 0,0 0 0 0 0,-1 1-1 0 0,1-1 13 0 0,4 70 1180 0 0,-5-72-984 0 0,0-1-198 0 0,0 0 0 0 0,0 0-1 0 0,1 0 1 0 0,-1 0-1 0 0,0 0 1 0 0,0 0 0 0 0,1 0-1 0 0,-1 0 1 0 0,0 0-1 0 0,1 0 1 0 0,-1 0-1 0 0,1 0 1 0 0,0 0 0 0 0,-1 0-1 0 0,1 1 1 0 0,-1-1-1 0 0,1 0 1 0 0,0 0 0 0 0,0 1-1 0 0,-1-1 1 0 0,1 0-1 0 0,0 1 1 0 0,0-1-1 0 0,0 1 1 0 0,0-1 0 0 0,0 1-1 0 0,0 0 1 0 0,0-1-1 0 0,0 1 1 0 0,0 0-1 0 0,0-1 1 0 0,0 1 0 0 0,0 0-1 0 0,0 0 1 0 0,0 0-1 0 0,0 0 1 0 0,0 0 0 0 0,0 0-1 0 0,0 0 1 0 0,0 1-1 0 0,0-1 1 0 0,0 0-1 0 0,1 1 3 0 0,-2-1 87 0 0,0 0 4 0 0,0 0 4 0 0,0 0 28 0 0,0 0 45 0 0,0 0 22 0 0,0 0-4 0 0,0 0 4 0 0,8-40 241 0 0,-6 39-456 0 0,-1-1-1 0 0,2 0 1 0 0,-1 1-1 0 0,0-1 0 0 0,0 1 1 0 0,0 0-1 0 0,1 0 1 0 0,-1 0-1 0 0,0 0 1 0 0,1 0-1 0 0,-1 0 1 0 0,1 0-1 0 0,0 1 0 0 0,-1 0 1 0 0,1-1-1 0 0,-1 1 1 0 0,1 0-1 0 0,0 0 1 0 0,-1 0-1 0 0,1 1 1 0 0,-1-1-1 0 0,1 1 1 0 0,-1-1-1 0 0,1 1 0 0 0,-1 0 1 0 0,1 0-1 0 0,-1 0 1 0 0,0 0-1 0 0,1 0 1 0 0,-1 1-1 0 0,0-1 1 0 0,0 1-1 0 0,0-1 0 0 0,0 1 1 0 0,0 0-1 0 0,0 0 1 0 0,-1 0-1 0 0,1 0 1 0 0,0 0-1 0 0,-1 0 1 0 0,0 0-1 0 0,1 1 0 0 0,-1-1 1 0 0,0 0-1 0 0,0 1 1 0 0,-1-1-1 0 0,1 1 1 0 0,0-1-1 0 0,-1 1 1 0 0,1-1-1 0 0,-1 1 0 0 0,0 0 1 0 0,0-1-1 0 0,0 1 1 0 0,0 0 25 0 0,0 56-513 0 0,4-60-4000 0 0,-2-1-770 0 0,3-7-3714 0 0</inkml:trace>
  <inkml:trace contextRef="#ctx0" brushRef="#br1" timeOffset="-89604.601">4809 10704 1304 0 0,'0'0'2666'0'0,"0"0"3226"0"0,0 0-3404 0 0,0 0-1852 0 0,0 0 149 0 0,0 7 693 0 0,-3 143 2033 0 0,4-148-3478 0 0,1-1-1 0 0,0 0 0 0 0,0 0 1 0 0,0 0-1 0 0,-1 0 0 0 0,1 0 1 0 0,0 0-1 0 0,0 0 0 0 0,0 0 1 0 0,1-1-1 0 0,-1 1 0 0 0,0-1 1 0 0,0 0-1 0 0,0 0 0 0 0,0 1 1 0 0,0-1-1 0 0,1-1 0 0 0,-1 1 1 0 0,0 0-1 0 0,0 0 0 0 0,0-1 1 0 0,0 1-1 0 0,0-1 0 0 0,0 0 1 0 0,0 0-1 0 0,0 0 0 0 0,0 1 1 0 0,0-2-1 0 0,0 1 0 0 0,0 0 1 0 0,-1 0-1 0 0,1-1 1 0 0,0 1-1 0 0,-1-1 0 0 0,1 1 1 0 0,-1-1-1 0 0,0 0 0 0 0,1 1 1 0 0,-1-1-1 0 0,0 0 0 0 0,0 0 1 0 0,0 0-1 0 0,0 0 0 0 0,0-1-32 0 0,29-81-170 0 0,-21 128-615 0 0,-9-31 107 0 0,7 58 2362 0 0,3-55-4994 0 0,7-10-4672 0 0,-8-8-700 0 0</inkml:trace>
  <inkml:trace contextRef="#ctx0" brushRef="#br1" timeOffset="-89354.62">5149 10924 10817 0 0,'0'0'4906'0'0,"0"0"-3768"0"0,0 0-888 0 0,1 7 361 0 0,-12 80 691 0 0,13-64-9082 0 0,2-17 2789 0 0</inkml:trace>
  <inkml:trace contextRef="#ctx0" brushRef="#br1" timeOffset="-89104.946">5290 11168 2508 0 0,'0'0'7622'0'0,"0"0"-5495"0"0,-6-1-1801 0 0,-333-30 4348 0 0,-38-6-4342 0 0,158 12-2640 0 0,249 41-4783 0 0,-18-12 821 0 0</inkml:trace>
  <inkml:trace contextRef="#ctx0" brushRef="#br1" timeOffset="-88776.843">4546 11187 3788 0 0,'0'0'6453'0'0,"0"0"-3747"0"0,0 0-2249 0 0,0 0 75 0 0,1 6 689 0 0,19 230 2860 0 0,-34-260-3543 0 0,11 21-552 0 0,0 0 1 0 0,0 0-1 0 0,0 1 1 0 0,-1-1-1 0 0,1 1 1 0 0,-1 0-1 0 0,0 0 0 0 0,1 0 1 0 0,-1 1-1 0 0,0-1 1 0 0,0 1-1 0 0,0 0 1 0 0,0 0-1 0 0,0 0 1 0 0,0 1-1 0 0,-1-1 1 0 0,1 1-1 0 0,0 0 0 0 0,0 0 1 0 0,0 1-1 0 0,0-1 1 0 0,0 1-1 0 0,0 0 1 0 0,-1 0-1 0 0,2 0 1 0 0,-1 1-1 0 0,0-1 1 0 0,0 1-1 0 0,0 0 0 0 0,1 0 1 0 0,-1 0-1 0 0,1 0 1 0 0,-1 1-1 0 0,1 0 1 0 0,0-1-1 0 0,0 1 1 0 0,0 0-1 0 0,1 1 1 0 0,-1-1-1 0 0,1 0 0 0 0,0 1 1 0 0,-1-1-1 0 0,2 1 1 0 0,-2 2 13 0 0,3-5 21 0 0,-1 0 1 0 0,1 1 0 0 0,0-1-1 0 0,0 0 1 0 0,-1 1-1 0 0,1-1 1 0 0,0 0 0 0 0,0 1-1 0 0,1-1 1 0 0,-1 1-1 0 0,0-1 1 0 0,0 0 0 0 0,1 1-1 0 0,-1-1 1 0 0,1 0-1 0 0,-1 1 1 0 0,1-1 0 0 0,-1 0-1 0 0,1 0 1 0 0,0 1-1 0 0,0-1 1 0 0,-1 0 0 0 0,1 0-1 0 0,0 0 1 0 0,0 0-1 0 0,0 0 1 0 0,0 0 0 0 0,0 0-1 0 0,1-1 1 0 0,-1 1-1 0 0,0 0 1 0 0,0-1 0 0 0,0 1-1 0 0,1 0 1 0 0,-1-1-1 0 0,0 1 1 0 0,1-1 0 0 0,-1 0-1 0 0,0 0 1 0 0,1 1-1 0 0,-1-1 1 0 0,1 0 0 0 0,-1 0-1 0 0,0 0 1 0 0,1 0-1 0 0,-1-1 1 0 0,0 1 0 0 0,1 0-1 0 0,-1 0 1 0 0,1-1-1 0 0,0 0-21 0 0,77-7-1387 0 0,-43-4-4700 0 0,-22 6-675 0 0</inkml:trace>
  <inkml:trace contextRef="#ctx0" brushRef="#br1" timeOffset="-88401.87">4748 11371 2704 0 0,'0'0'7609'0'0,"0"0"-4657"0"0,0 0-2060 0 0,0 0-142 0 0,0 0 372 0 0,1 7 101 0 0,23 146 1203 0 0,-21-152-2405 0 0,-1 0-1 0 0,1-1 0 0 0,0 1 0 0 0,-1-1 1 0 0,1 0-1 0 0,0 0 0 0 0,-1 0 0 0 0,1 0 1 0 0,0 0-1 0 0,0 0 0 0 0,-1-1 0 0 0,1 0 1 0 0,-1 1-1 0 0,1-1 0 0 0,0 0 0 0 0,-1 0 0 0 0,0 0 1 0 0,1-1-1 0 0,-1 1 0 0 0,0 0 0 0 0,1-1 1 0 0,-1 0-1 0 0,0 1 0 0 0,0-1 0 0 0,0 0 1 0 0,-1 0-1 0 0,1 0 0 0 0,0 0 0 0 0,-1-1 0 0 0,1 1 1 0 0,-1 0-1 0 0,0-1 0 0 0,0 1 0 0 0,0-1 1 0 0,0 1-1 0 0,0-1 0 0 0,0 0 0 0 0,-1 1 1 0 0,1-1-1 0 0,-1 0 0 0 0,0 1 0 0 0,0-1 1 0 0,0-1-21 0 0,18-55-462 0 0,9 110 302 0 0,-10 66 126 0 0,-13-110-1976 0 0,2-8-3826 0 0,1-6-3575 0 0</inkml:trace>
  <inkml:trace contextRef="#ctx0" brushRef="#br1" timeOffset="-88150.705">5067 11593 3180 0 0,'0'0'9676'0'0,"0"0"-6431"0"0,0 0-2658 0 0,0 0 225 0 0,1 7 244 0 0,5 93 500 0 0,-5-81-4802 0 0,-1-7-3660 0 0,0-26-2818 0 0</inkml:trace>
  <inkml:trace contextRef="#ctx0" brushRef="#br1" timeOffset="-92698.104">3922 10587 408 0 0,'0'0'848'0'0,"0"0"-848"0"0,0 0-64 0 0,0 0-1032 0 0</inkml:trace>
  <inkml:trace contextRef="#ctx0" brushRef="#br1" timeOffset="-91385.711">3965 10471 1032 0 0,'0'0'5147'0'0,"0"0"-2348"0"0,0 0-1432 0 0,0 0-25 0 0,0 0-205 0 0,0 0-557 0 0,0 0-249 0 0,-1 6 255 0 0,1 226 2841 0 0,7-210-2785 0 0,-8-23 230 0 0,-6-6-867 0 0,5 3-20 0 0,-1 1-1 0 0,1-1 0 0 0,-1 1 1 0 0,0 0-1 0 0,0 0 1 0 0,0 0-1 0 0,-1 0 0 0 0,1 1 1 0 0,-1-1-1 0 0,1 1 1 0 0,-1 0-1 0 0,0 0 1 0 0,0 0-1 0 0,0 1 0 0 0,0-1 1 0 0,0 1-1 0 0,0 0 1 0 0,0 0-1 0 0,-1 0 1 0 0,1 1-1 0 0,0 0 0 0 0,-1-1 1 0 0,1 1-1 0 0,0 1 1 0 0,0-1-1 0 0,-1 1 1 0 0,1 0-1 0 0,0 0 0 0 0,0 0 1 0 0,0 0-1 0 0,0 1 1 0 0,0-1-1 0 0,0 1 1 0 0,0 0-1 0 0,0 0 0 0 0,1 1 1 0 0,-1-1-1 0 0,1 1 1 0 0,0 0-1 0 0,-1 0 1 0 0,1 0-1 0 0,1 0 0 0 0,-1 0 1 0 0,0 1-1 0 0,1-1 1 0 0,0 1-1 0 0,0 0 1 0 0,0 0-1 0 0,0 0 0 0 0,0 0 1 0 0,1 0-1 0 0,0 0 1 0 0,-1 3 15 0 0,5-4 48 0 0,0 0 0 0 0,0-1 0 0 0,1 1 0 0 0,-1 0 0 0 0,1-1 1 0 0,-1 0-1 0 0,1 0 0 0 0,0 0 0 0 0,0 0 0 0 0,0-1 0 0 0,0 0 0 0 0,0 0 1 0 0,0 0-1 0 0,0 0 0 0 0,0 0 0 0 0,1-1 0 0 0,-1 0 0 0 0,0 0 0 0 0,0 0 1 0 0,1 0-1 0 0,-1-1 0 0 0,0 1 0 0 0,0-1 0 0 0,3-1-48 0 0,27-2-1004 0 0,4 0-5749 0 0,-28 3 950 0 0</inkml:trace>
  <inkml:trace contextRef="#ctx0" brushRef="#br0" timeOffset="15930.989">5454 9800 300 0 0,'6'-7'4149'0'0,"6"-10"-4020"0"0,0-1 0 0 0,-1 0 1 0 0,-1 0-1 0 0,-1-1 0 0 0,-1 0 0 0 0,0 0 0 0 0,-1-1 1 0 0,1-9-130 0 0,-5 9 91 0 0,-1 0 1 0 0,0 0 0 0 0,-2 0 0 0 0,0 0-1 0 0,-1 0 1 0 0,-1 0 0 0 0,-1 0 0 0 0,-1 0-1 0 0,-1 0 1 0 0,-1 1 0 0 0,0 0 0 0 0,-1 0-1 0 0,-1 0 1 0 0,-1 1 0 0 0,-1 1 0 0 0,0-1 0 0 0,-1 1-1 0 0,-1 1 1 0 0,-1 0 0 0 0,0 1 0 0 0,-1 0-1 0 0,0 1 1 0 0,-1 1 0 0 0,-1 0 0 0 0,-12-7-92 0 0,1 1-54 0 0,-1 2 0 0 0,0 0 1 0 0,-2 2-1 0 0,0 1 0 0 0,0 1 1 0 0,-2 1-1 0 0,1 2 0 0 0,-1 2 1 0 0,-10-1 53 0 0,26 6-63 0 0,0 1 1 0 0,0 0-1 0 0,-1 2 1 0 0,1 0-1 0 0,0 0 1 0 0,-1 2-1 0 0,1 0 1 0 0,0 1 0 0 0,0 0-1 0 0,0 1 1 0 0,0 1-1 0 0,1 1 1 0 0,0 0-1 0 0,0 1 1 0 0,0 0 0 0 0,1 1-1 0 0,0 1 1 0 0,1 1-1 0 0,-8 6 63 0 0,-3 5 14 0 0,1 2 1 0 0,0 0-1 0 0,2 2 0 0 0,1 0 0 0 0,1 1 0 0 0,1 1 0 0 0,1 1 0 0 0,2 0 1 0 0,1 1-1 0 0,1 1 0 0 0,1 0 0 0 0,2 1 0 0 0,1 0 0 0 0,1 0 0 0 0,2 1 0 0 0,1 0 1 0 0,2 0-1 0 0,1 0 0 0 0,1 5-14 0 0,-1-6-20 0 0,0 1 1 0 0,3 0-1 0 0,0-1 0 0 0,2 1 1 0 0,1-1-1 0 0,2 1 1 0 0,1-2-1 0 0,1 1 0 0 0,2-1 1 0 0,1 0-1 0 0,1-1 1 0 0,9 15 19 0 0,178 209-118 0 0,-186-238 303 0 0,1-1 1 0 0,1 0-1 0 0,1-1 1 0 0,0 0-1 0 0,0-2 1 0 0,1 0-1 0 0,0 0 1 0 0,1-2-1 0 0,1 0 1 0 0,-1-1-1 0 0,1-1 1 0 0,1-1 0 0 0,-1-1-1 0 0,6 1-185 0 0,-5-2 216 0 0,-1-2 1 0 0,1 0-1 0 0,0-1 0 0 0,0-1 0 0 0,0-1 0 0 0,-1 0 1 0 0,1-2-1 0 0,0 0 0 0 0,-1-1 0 0 0,0-1 1 0 0,0-1-1 0 0,0-1 0 0 0,-1 0 0 0 0,0-2 1 0 0,0 0-1 0 0,-1 0 0 0 0,0-2 0 0 0,-1 0 1 0 0,0-1-1 0 0,-1-1 0 0 0,0 0 0 0 0,1-3-216 0 0,6-6-202 0 0,0-2-1 0 0,-1 0 1 0 0,-2-1 0 0 0,0-1-1 0 0,-2 0 1 0 0,-1-2-1 0 0,-1 0 1 0 0,-1 0 0 0 0,-2-2-1 0 0,-1 0 1 0 0,-1 0-1 0 0,-1 0 1 0 0,-2-1 0 0 0,-1-1-1 0 0,-2 1 1 0 0,-1-1 0 0 0,-1 1-1 0 0,-2-1 1 0 0,-1 0-1 0 0,-2 0 1 0 0,0 1 0 0 0,-3 0-1 0 0,-1-2 203 0 0,-44-93-4250 0 0,25 74 1074 0 0</inkml:trace>
  <inkml:trace contextRef="#ctx0" brushRef="#br0" timeOffset="-122360.045">9413 9938 5489 0 0,'0'0'6833'0'0,"0"0"-4738"0"0,0 0-1736 0 0,0 0 212 0 0,0 0 474 0 0,0 0-80 0 0,0 0-358 0 0,0 0-239 0 0,0 0-96 0 0,31-5 34 0 0,-21-2-401 0 0,0 1 0 0 0,-1-1-1 0 0,0 0 1 0 0,0-1 0 0 0,-1 0-1 0 0,0-1 1 0 0,0 1 0 0 0,-1-1 0 0 0,0-1-1 0 0,-1 0 1 0 0,0 0 0 0 0,0 0-1 0 0,-1 0 1 0 0,-1-1 0 0 0,1 0-1 0 0,-2 0 1 0 0,0 0 0 0 0,0 0-1 0 0,-1-1 1 0 0,0 1 0 0 0,-1-1-1 0 0,0 1 1 0 0,-1-1 0 0 0,0 0-1 0 0,-1 1 1 0 0,-1-7 95 0 0,2 19-2 0 0,-1 0 0 0 0,1 0 0 0 0,0 0 0 0 0,0 0 0 0 0,-1 0 0 0 0,1 0 0 0 0,0 0 0 0 0,-1 0 0 0 0,1 0-1 0 0,-1 0 1 0 0,1 0 0 0 0,-1-1 0 0 0,0 1 0 0 0,1 0 0 0 0,-1 0 0 0 0,0-1 0 0 0,1 1 0 0 0,-1 0 0 0 0,0-1 0 0 0,0 1 0 0 0,0 0 0 0 0,0-1 0 0 0,0 0-1 0 0,1 1 1 0 0,-1-1 0 0 0,0 1 0 0 0,0-1 0 0 0,0 0 0 0 0,0 0 0 0 0,0 1 0 0 0,0-1 0 0 0,0 0 0 0 0,0 0 0 0 0,0 0 0 0 0,0 0 0 0 0,0 0 0 0 0,0-1 0 0 0,0 1-1 0 0,0 0 1 0 0,0 0 0 0 0,0-1 0 0 0,0 1 0 0 0,0 0 0 0 0,0-1 0 0 0,0 1 0 0 0,0-1 0 0 0,0 1 0 0 0,0-1 0 0 0,1 0 0 0 0,-1 1 0 0 0,0-1 0 0 0,0 0-1 0 0,1 1 1 0 0,-1-1 0 0 0,0 0 0 0 0,1 0 0 0 0,-1 0 0 0 0,1 0 0 0 0,-1 1 0 0 0,1-1 0 0 0,0 0 0 0 0,-1 0 0 0 0,1 0 0 0 0,0 0 0 0 0,-1 0 0 0 0,1 0-1 0 0,0-1 3 0 0,-5 13 118 0 0,-1 1 0 0 0,2-1 0 0 0,0 1-1 0 0,0-1 1 0 0,1 1 0 0 0,0 0-1 0 0,1 1 1 0 0,1-1 0 0 0,0 0-1 0 0,0 1 1 0 0,1-1 0 0 0,1 0-1 0 0,0 0 1 0 0,1 1 0 0 0,0-1-1 0 0,1 0 1 0 0,0 0 0 0 0,1 0-1 0 0,0-1 1 0 0,1 1 0 0 0,1-1-1 0 0,-1 0 1 0 0,2-1 0 0 0,6 10-118 0 0,-11-18 6 0 0,0-1 1 0 0,-1 0 0 0 0,1 0-1 0 0,0 0 1 0 0,0 0-1 0 0,0 0 1 0 0,0 0-1 0 0,0-1 1 0 0,0 1 0 0 0,0-1-1 0 0,0 1 1 0 0,0-1-1 0 0,0 0 1 0 0,1 1 0 0 0,-1-1-1 0 0,0 0 1 0 0,0-1-1 0 0,0 1 1 0 0,0 0-1 0 0,0-1 1 0 0,0 1 0 0 0,0-1-1 0 0,0 1 1 0 0,0-1-1 0 0,0 0 1 0 0,0 0 0 0 0,0 0-1 0 0,0 0 1 0 0,0 0-1 0 0,-1-1 1 0 0,1 1-1 0 0,0 0 1 0 0,-1-1 0 0 0,1 1-1 0 0,-1-1 1 0 0,0 0-1 0 0,1 1 1 0 0,-1-1 0 0 0,0 0-1 0 0,0 0 1 0 0,0 0-1 0 0,0 0 1 0 0,-1 0-1 0 0,1 0 1 0 0,0 0 0 0 0,-1 0-1 0 0,0 0 1 0 0,1-1-7 0 0,29-38-1108 0 0,-26 41 1107 0 0,0 0-1 0 0,1 0 1 0 0,-1 0-1 0 0,0 1 1 0 0,0 0-1 0 0,0 0 1 0 0,0 0-1 0 0,0 0 1 0 0,0 1-1 0 0,-1-1 1 0 0,1 1-1 0 0,0 0 1 0 0,-1 0-1 0 0,1 1 1 0 0,-1-1-1 0 0,0 1 1 0 0,1-1-1 0 0,-1 1 1 0 0,-1 0-1 0 0,1 0 1 0 0,0 0-1 0 0,-1 1 1 0 0,1-1-1 0 0,-1 1 1 0 0,0-1-1 0 0,0 1 1 0 0,-1 0-1 0 0,1 0 1 0 0,-1 0-1 0 0,0 0 0 0 0,0 0 1 0 0,0 1 1 0 0,3 2 52 0 0,63-77 3 0 0,-62 72-48 0 0,-1 0 0 0 0,1 1 0 0 0,-1 0 0 0 0,0 0 0 0 0,0 0 0 0 0,-1 0 0 0 0,1 1 0 0 0,-1-1 0 0 0,1 1 0 0 0,-1 0 0 0 0,0 0 0 0 0,-1 0 0 0 0,1 1 1 0 0,-1-1-1 0 0,0 1 0 0 0,0-1 0 0 0,0 1 0 0 0,0 0 0 0 0,-1 0-7 0 0,8 32-5080 0 0,-9-39-42 0 0,2-7-2459 0 0</inkml:trace>
  <inkml:trace contextRef="#ctx0" brushRef="#br0" timeOffset="-123545.671">8870 9820 12213 0 0,'0'0'2548'0'0,"0"0"-2272"0"0,0 0-64 0 0,0 0 168 0 0,0 0 148 0 0,-35 9 13 0 0,17-7-81 0 0,-6 0-212 0 0,-1-2-148 0 0,-2 1-36 0 0,1-1-4 0 0,3 0-60 0 0,0-1-620 0 0,3-3-737 0 0,1-1-651 0 0,10 0-2128 0 0,1-5-3365 0 0</inkml:trace>
  <inkml:trace contextRef="#ctx0" brushRef="#br0" timeOffset="-123389.427">8736 9787 4484 0 0,'0'0'9069'0'0,"0"0"-8013"0"0,21 38-844 0 0,-17-23 832 0 0,-2 3-35 0 0,-2-1-537 0 0,-2-3-152 0 0,0 0-72 0 0,-4-3-100 0 0,2 0-48 0 0,-1-2 12 0 0,1-2-112 0 0,0-3-436 0 0,3-2-632 0 0,1-2-669 0 0,0-1-1255 0 0,1-2-3016 0 0</inkml:trace>
  <inkml:trace contextRef="#ctx0" brushRef="#br0" timeOffset="-122996.245">9097 9666 6989 0 0,'0'0'5390'0'0,"0"0"-4068"0"0,0 0-902 0 0,-5 5 194 0 0,1 0-460 0 0,-3 2 53 0 0,0 1 1 0 0,1 0-1 0 0,0 1 1 0 0,0-1-1 0 0,0 1 0 0 0,1 0 1 0 0,1 1-1 0 0,0-1 1 0 0,0 1-1 0 0,0 0 1 0 0,2 0-1 0 0,-1 0 1 0 0,-1 10-208 0 0,7-17 7 0 0,0 0 0 0 0,-1-1 1 0 0,1 1-1 0 0,0-1 0 0 0,0 0 0 0 0,0 0 1 0 0,1 0-1 0 0,-1 0 0 0 0,0 0 1 0 0,1-1-1 0 0,-1 0 0 0 0,1 1 0 0 0,0-1 1 0 0,-1-1-1 0 0,1 1 0 0 0,0 0 1 0 0,-1-1-1 0 0,1 0 0 0 0,0 0 1 0 0,0 0-1 0 0,-1 0 0 0 0,1-1 0 0 0,0 1 1 0 0,0-1-1 0 0,-1 0 0 0 0,1 0 1 0 0,-1 0-1 0 0,1-1 0 0 0,-1 1 1 0 0,1-1-1 0 0,-1 0 0 0 0,0 0 0 0 0,0 0 1 0 0,0 0-1 0 0,0-1 0 0 0,1 0-7 0 0,20-68-3406 0 0,-19 142 6988 0 0,-9 48-3249 0 0,8-112-2558 0 0,1-5-5329 0 0,3-4-988 0 0</inkml:trace>
  <inkml:trace contextRef="#ctx0" brushRef="#br0" timeOffset="-124295.62">8066 9705 104 0 0,'0'0'9734'0'0,"0"0"-6817"0"0,7-4-2492 0 0,-5 2-384 0 0,1 0-1 0 0,-1 1 1 0 0,1-1 0 0 0,0 1-1 0 0,0-1 1 0 0,0 1 0 0 0,0 0-1 0 0,0 0 1 0 0,0 0 0 0 0,0 0 0 0 0,0 1-1 0 0,0-1 1 0 0,0 1 0 0 0,0 0-1 0 0,0 0 1 0 0,1 0 0 0 0,-1 0 0 0 0,0 1-1 0 0,0-1 1 0 0,0 1 0 0 0,0 0-1 0 0,0 0 1 0 0,0 0 0 0 0,0 0-1 0 0,0 0 1 0 0,0 1 0 0 0,-1-1 0 0 0,1 1-1 0 0,0 0 1 0 0,-1 0 0 0 0,1 0-1 0 0,-1 0 1 0 0,0 0 0 0 0,0 0-1 0 0,0 1 1 0 0,0-1 0 0 0,0 1 0 0 0,0 0-1 0 0,-1-1 1 0 0,1 1 0 0 0,0 1-41 0 0,-3-1 99 0 0,0 1 1 0 0,1-1-1 0 0,-1 1 1 0 0,0-1-1 0 0,-1 0 1 0 0,1 1-1 0 0,-1-1 1 0 0,1 0-1 0 0,-1 0 1 0 0,0 0-1 0 0,0 0 1 0 0,0 0 0 0 0,-1 0-1 0 0,1-1 1 0 0,-1 1-1 0 0,1-1 1 0 0,-1 0-1 0 0,0 1 1 0 0,0-1-1 0 0,0 0 1 0 0,0-1-1 0 0,0 1 1 0 0,-3 1-100 0 0,-34 30 111 0 0,41-31-43 0 0,0 0 1 0 0,1 0-1 0 0,-1-1 0 0 0,0 1 1 0 0,1 0-1 0 0,-1-1 0 0 0,0 1 1 0 0,1-1-1 0 0,0 0 0 0 0,-1 1 1 0 0,1-1-1 0 0,0 0 0 0 0,0 0 1 0 0,0 0-1 0 0,0 0 0 0 0,0 0 1 0 0,-1-1-1 0 0,2 1 0 0 0,-1-1 1 0 0,0 1-1 0 0,0-1 0 0 0,0 0 1 0 0,0 0-1 0 0,0 1 0 0 0,0-1 0 0 0,0-1 1 0 0,0 1-1 0 0,0 0 0 0 0,0-1 1 0 0,0 1-1 0 0,1-1 0 0 0,-1 1 1 0 0,-1-1-1 0 0,2 0-68 0 0,0 1-68 0 0,25-5-484 0 0,-13-5-7138 0 0,-12 6 856 0 0</inkml:trace>
  <inkml:trace contextRef="#ctx0" brushRef="#br0" timeOffset="-124123.752">8396 9628 12657 0 0,'3'5'1580'0'0,"3"11"-1204"0"0,0 0-1 0 0,-1 0 1 0 0,0 1-1 0 0,-2-1 1 0 0,0 1-1 0 0,-1 0 0 0 0,0 0 1 0 0,-1 0-1 0 0,-1-1 1 0 0,-1 1-1 0 0,-2 14-375 0 0,2-24-50 0 0,1 1-1 0 0,-2-1 1 0 0,1 1 0 0 0,-1-1-1 0 0,0 0 1 0 0,0 1-1 0 0,-1-1 1 0 0,0 0-1 0 0,0-1 1 0 0,-1 1 0 0 0,0 0-1 0 0,0-1 1 0 0,-1 0-1 0 0,1 0 1 0 0,-1 0-1 0 0,-1-1 1 0 0,1 1-1 0 0,-1-1 1 0 0,0-1 0 0 0,0 1-1 0 0,0-1 1 0 0,-1 0-1 0 0,1 0 1 0 0,-1-1-1 0 0,0 0 1 0 0,0 0 0 0 0,-5 1 50 0 0,-12-1-2855 0 0,-7-7-3575 0 0</inkml:trace>
  <inkml:trace contextRef="#ctx0" brushRef="#br0" timeOffset="-125326.8">7321 9438 4012 0 0,'0'0'6016'0'0,"0"0"-4755"0"0,-1 6-940 0 0,-26 118 4217 0 0,14 74-2232 0 0,13-193-2249 0 0,1 0 1 0 0,-1 1-1 0 0,1-1 0 0 0,0 0 1 0 0,1 0-1 0 0,-1 0 1 0 0,1 0-1 0 0,0-1 1 0 0,0 1-1 0 0,0 0 1 0 0,1-1-1 0 0,0 1 0 0 0,0-1 1 0 0,0 0-1 0 0,0 0 1 0 0,0 0-1 0 0,1 0 1 0 0,0-1-1 0 0,1 2-57 0 0,7-30-2978 0 0,-8 1-2488 0 0,-4 18 1841 0 0,4-13-3851 0 0</inkml:trace>
  <inkml:trace contextRef="#ctx0" brushRef="#br0" timeOffset="-124951.821">7457 9630 5489 0 0,'0'0'5087'0'0,"2"7"-3717"0"0,26 123 4316 0 0,-15-38-4706 0 0,-28-338-12374 0 0,16 244 11514 0 0,-1 0 0 0 0,1 0 0 0 0,-1 0 0 0 0,1 0 1 0 0,0 0-1 0 0,0 0 0 0 0,0 0 0 0 0,0 0 0 0 0,0 0 0 0 0,0 0 0 0 0,0 1 0 0 0,1-1 0 0 0,-1 0 0 0 0,1 1 1 0 0,-1-1-1 0 0,1 1 0 0 0,0 0 0 0 0,-1-1 0 0 0,1 1 0 0 0,0 0 0 0 0,0 0 0 0 0,0 0 0 0 0,0 0 1 0 0,0 1-1 0 0,0-1 0 0 0,0 0 0 0 0,0 1 0 0 0,0 0 0 0 0,1-1 0 0 0,-1 1 0 0 0,0 0 0 0 0,0 0 1 0 0,0 0-1 0 0,0 0 0 0 0,0 0 0 0 0,1 1 0 0 0,-1-1 0 0 0,0 1 0 0 0,0-1 0 0 0,0 1 0 0 0,0 0 0 0 0,0 0 1 0 0,0 0-1 0 0,0 0 0 0 0,-1 0 0 0 0,1 0 0 0 0,0 1-120 0 0,3 0 197 0 0,0 0 0 0 0,-1 1 0 0 0,0 0 0 0 0,1 0 0 0 0,-1 0 0 0 0,0 0-1 0 0,-1 1 1 0 0,1-1 0 0 0,0 1 0 0 0,-1 0 0 0 0,0 0 0 0 0,0 0 0 0 0,0 1 0 0 0,-1-1 0 0 0,1 1 0 0 0,-1-1 0 0 0,0 1 0 0 0,0 0 0 0 0,-1 0 0 0 0,1 0-197 0 0,-2-3 39 0 0,0 0 1 0 0,0-1 0 0 0,0 1 0 0 0,0-1 0 0 0,0 1 0 0 0,-1 0 0 0 0,1-1-1 0 0,0 1 1 0 0,-1-1 0 0 0,1 1 0 0 0,-1-1 0 0 0,1 1 0 0 0,-1-1-1 0 0,0 1 1 0 0,0-1 0 0 0,1 0 0 0 0,-1 1 0 0 0,0-1 0 0 0,0 0 0 0 0,-1 1-1 0 0,1-1 1 0 0,0 0 0 0 0,0 0 0 0 0,0 0 0 0 0,-1 0 0 0 0,1 0 0 0 0,-1-1-1 0 0,1 1 1 0 0,0 0 0 0 0,-1-1 0 0 0,1 1 0 0 0,-1-1 0 0 0,0 1 0 0 0,1-1-1 0 0,-1 0 1 0 0,1 1 0 0 0,-1-1 0 0 0,0 0 0 0 0,1 0 0 0 0,-1 0-1 0 0,1 0 1 0 0,-1-1 0 0 0,0 1 0 0 0,1 0 0 0 0,-1-1 0 0 0,1 1 0 0 0,-1-1-1 0 0,0 0-39 0 0,-43-12-1293 0 0,10-5-4160 0 0,27 13-318 0 0</inkml:trace>
  <inkml:trace contextRef="#ctx0" brushRef="#br0" timeOffset="-124717.462">7902 9748 8341 0 0,'0'0'7352'0'0,"0"0"-7352"0"0,0 0 60 0 0,0 0-60 0 0,0 0 833 0 0,0 0-221 0 0,-44 11-240 0 0,28-11-212 0 0,2-3-60 0 0,-3-1-100 0 0,-1-2-340 0 0,4-2-368 0 0,-1-2-297 0 0,5 0-663 0 0,2-2-1376 0 0,2 3-2765 0 0</inkml:trace>
  <inkml:trace contextRef="#ctx0" brushRef="#br0" timeOffset="-124545.603">7829 9674 5156 0 0,'0'0'6429'0'0,"24"34"-5329"0"0,-16-13-396 0 0,-3 2 792 0 0,3 3-224 0 0,-3-1-395 0 0,-3-2-417 0 0,0-4-248 0 0,-2-2-76 0 0,0-2-48 0 0,-2-4-28 0 0,0-4 28 0 0,2-1-88 0 0,-1-5-688 0 0,-2-1-801 0 0,3-7-239 0 0,0 2-2672 0 0,0-12-5213 0 0</inkml:trace>
  <inkml:trace contextRef="#ctx0" brushRef="#br1" timeOffset="-105430.377">8169 10016 5777 0 0,'0'0'5001'0'0,"0"0"-3641"0"0,0 0-916 0 0,0 0 132 0 0,0 0 34 0 0,-6 6 11 0 0,0-1-528 0 0,0 0-1 0 0,0-1 0 0 0,0 0 0 0 0,-1 0 0 0 0,0-1 1 0 0,1 1-1 0 0,-1-2 0 0 0,0 1 0 0 0,0-1 1 0 0,-1 0-1 0 0,1 0 0 0 0,0-1 0 0 0,-1 0 1 0 0,1 0-1 0 0,-3-1-92 0 0,-184-13 429 0 0,191 14-434 0 0,0-1-1 0 0,1 1 1 0 0,-1 0-1 0 0,1 0 0 0 0,-1 0 1 0 0,1 0-1 0 0,-1 0 1 0 0,1 1-1 0 0,0-1 1 0 0,-1 1-1 0 0,1 0 1 0 0,0 0-1 0 0,0-1 1 0 0,0 1-1 0 0,0 0 1 0 0,1 1-1 0 0,-1-1 1 0 0,1 0-1 0 0,-1 0 0 0 0,1 1 1 0 0,0-1-1 0 0,0 1 1 0 0,0-1-1 0 0,0 1 1 0 0,0 0-1 0 0,0-1 1 0 0,1 1-1 0 0,-1 0 1 0 0,1-1-1 0 0,0 1 1 0 0,0 0-1 0 0,0-1 0 0 0,0 1 1 0 0,0 0-1 0 0,1 0 1 0 0,-1-1-1 0 0,1 1 1 0 0,-1 0-1 0 0,1-1 1 0 0,0 1-1 0 0,0-1 1 0 0,1 1-1 0 0,0 1 6 0 0,2-33 1218 0 0,-9 20-1182 0 0,-1 0 1 0 0,0 1 0 0 0,-1 0 0 0 0,1 0-1 0 0,-2 0 1 0 0,1 1 0 0 0,-1 0 0 0 0,0 1 0 0 0,0 0-1 0 0,-1 0 1 0 0,1 0 0 0 0,-1 1 0 0 0,-1 1-1 0 0,1 0 1 0 0,-1 0 0 0 0,0 0 0 0 0,0 1-1 0 0,0 1 1 0 0,0 0 0 0 0,0 0 0 0 0,0 1 0 0 0,-1 0-1 0 0,1 1 1 0 0,0 0 0 0 0,-1 1 0 0 0,1 0-1 0 0,0 0 1 0 0,0 1-37 0 0,-107-9 221 0 0,85-16 144 0 0,29 5-4117 0 0,3 18 813 0 0,1 0-2758 0 0,2 2-712 0 0</inkml:trace>
  <inkml:trace contextRef="#ctx0" brushRef="#br1" timeOffset="-105056.492">7513 10148 3148 0 0,'0'0'2299'0'0,"0"0"1023"0"0,0 0-2021 0 0,0 0-359 0 0,-1 7 376 0 0,0 7-325 0 0,-2 1-678 0 0,1 0 0 0 0,0-1 0 0 0,1 1 0 0 0,1 0-1 0 0,0 0 1 0 0,1 0 0 0 0,1-1 0 0 0,0 1 0 0 0,1-1 0 0 0,0 1 0 0 0,2-1-1 0 0,-1 0 1 0 0,7 13-315 0 0,-10-25 45 0 0,0-1 0 0 0,1 1-1 0 0,-1 0 1 0 0,0-1 0 0 0,0 1-1 0 0,1-1 1 0 0,-1 0 0 0 0,1 1 0 0 0,-1-1-1 0 0,1 0 1 0 0,0 0 0 0 0,-1 0-1 0 0,1 0 1 0 0,0 0 0 0 0,0 0-1 0 0,-1 0 1 0 0,1-1 0 0 0,0 1 0 0 0,0-1-1 0 0,0 1 1 0 0,0-1 0 0 0,0 0-1 0 0,0 0 1 0 0,0 0 0 0 0,0 0-1 0 0,0 0 1 0 0,0 0 0 0 0,0-1 0 0 0,0 1-1 0 0,0-1 1 0 0,0 1 0 0 0,0-1-1 0 0,0 1 1 0 0,-1-1 0 0 0,1 0-1 0 0,0 0 1 0 0,0 0 0 0 0,-1 0-1 0 0,1-1 1 0 0,-1 1 0 0 0,1 0 0 0 0,-1-1-1 0 0,1 1 1 0 0,-1-1-45 0 0,42-78 271 0 0,-40 12-275 0 0,13 107-1028 0 0,-12-6 531 0 0,13 56 1889 0 0,-1-67-4026 0 0,6-11-3362 0 0,-11-10-2135 0 0</inkml:trace>
  <inkml:trace contextRef="#ctx0" brushRef="#br1" timeOffset="-104712.765">7862 10421 13313 0 0,'0'0'2266'0'0,"0"0"-1759"0"0,0 0-231 0 0,0 0 160 0 0,0 0-156 0 0,0 0-72 0 0,0 0 8 0 0,0 0-15 0 0,49-6-310 0 0,-47 7 119 0 0,0 0 0 0 0,0 0 1 0 0,0 0-1 0 0,-1 0 0 0 0,1 1 1 0 0,0-1-1 0 0,-1 1 0 0 0,1-1 1 0 0,-1 1-1 0 0,1-1 1 0 0,-1 1-1 0 0,0 0 0 0 0,0 0 1 0 0,0 0-1 0 0,0 0 0 0 0,0 0 1 0 0,0 0-1 0 0,-1 0 0 0 0,1 0 1 0 0,0 0-1 0 0,-1 0 1 0 0,0 0-1 0 0,1 0 0 0 0,-1 0 1 0 0,0 1-1 0 0,0-1 0 0 0,0 0 1 0 0,-1 0-1 0 0,1 0 0 0 0,0 0 1 0 0,-1 0-1 0 0,0 1 0 0 0,1-1 1 0 0,-1 0-1 0 0,0 0 1 0 0,0-1-1 0 0,0 1 0 0 0,0 0 1 0 0,0 0-1 0 0,-1 0 0 0 0,1-1 1 0 0,0 1-1 0 0,-1 0 0 0 0,1-1 1 0 0,-1 1-1 0 0,0-1 0 0 0,0 0-10 0 0,-17 44 302 0 0,94-19 661 0 0,15-21-844 0 0,-30-6-3804 0 0,-50-1-530 0 0,-7-4-5281 0 0</inkml:trace>
  <inkml:trace contextRef="#ctx0" brushRef="#br1" timeOffset="-79889.849">9865 11631 1240 0 0,'0'0'9634'0'0,"0"0"-6587"0"0,-2 7-1737 0 0,-28 77 2077 0 0,-61 30-2575 0 0,56-116-3926 0 0,24-36-6465 0 0,11 23 3950 0 0</inkml:trace>
  <inkml:trace contextRef="#ctx0" brushRef="#br1" timeOffset="-79639.871">9737 11686 732 0 0,'0'0'2136'0'0,"0"0"5313"0"0,0 0-4497 0 0,42 16-1656 0 0,-26-3-424 0 0,-5 4 60 0 0,1 0-107 0 0,-3 2-293 0 0,0 0-260 0 0,-1-2-136 0 0,-1-1-88 0 0,-2-4-36 0 0,-1-1-12 0 0,1-2-512 0 0,-2-3-684 0 0,1-2-569 0 0,-3-1-1319 0 0,5-4-4729 0 0</inkml:trace>
  <inkml:trace contextRef="#ctx0" brushRef="#br1" timeOffset="-84405.126">7686 11266 13105 0 0,'0'0'3345'0'0,"0"0"-2877"0"0,0 0-278 0 0,0 0-72 0 0,8 0-173 0 0,10 4 199 0 0,-1 0 0 0 0,0 1 0 0 0,0 1 0 0 0,0 1 0 0 0,-1 0 0 0 0,0 1-1 0 0,-1 1 1 0 0,1 0 0 0 0,5 5-144 0 0,-21-13-1 0 0,1-1 0 0 0,-1 1-1 0 0,0-1 1 0 0,1 1 0 0 0,-1-1-1 0 0,0 0 1 0 0,1 1 0 0 0,-1-1-1 0 0,0 1 1 0 0,1 0 0 0 0,-1-1-1 0 0,0 1 1 0 0,0-1 0 0 0,0 1-1 0 0,0-1 1 0 0,1 1 0 0 0,-1-1 0 0 0,0 1-1 0 0,0 0 1 0 0,0-1 0 0 0,0 1-1 0 0,0-1 1 0 0,0 1 0 0 0,0 0-1 0 0,-1-1 1 0 0,1 1 0 0 0,0-1-1 0 0,0 1 1 0 0,0-1 0 0 0,-1 1-1 0 0,1-1 1 0 0,0 1 0 0 0,0-1-1 0 0,-1 1 1 0 0,1-1 0 0 0,-1 1-1 0 0,1-1 1 0 0,0 1 0 0 0,-1-1-1 0 0,1 0 1 0 0,-1 1 0 0 0,1-1-1 0 0,-1 0 1 0 0,1 1 0 0 0,-1-1-1 0 0,1 0 1 0 0,-1 0 0 0 0,1 1-1 0 0,-1-1 1 0 0,1 0 0 0 0,-1 0 0 0 0,0 0-1 0 0,1 0 1 0 0,-1 0 0 0 0,1 0-1 0 0,-1 0 1 0 0,1 0 0 0 0,-1 0-1 0 0,0 0 1 0 0,1 0 0 0 0,-1 0-1 0 0,1 0 1 0 0,-1 0 0 0 0,1 0-1 0 0,-1-1 1 0 0,0 1 0 0 0,1 0-1 0 0,-1-1 1 0 0,1 1 1 0 0,-50 3-1188 0 0,49-3 993 0 0,1 1 138 0 0,0-1 1 0 0,0 1 0 0 0,0-1 0 0 0,0 0 0 0 0,0 1 0 0 0,0-1 0 0 0,0 1 0 0 0,0-1 0 0 0,-1 1-1 0 0,1-1 1 0 0,0 1 0 0 0,0-1 0 0 0,0 1 0 0 0,-1-1 0 0 0,1 0 0 0 0,0 1 0 0 0,0-1 0 0 0,-1 1 0 0 0,1-1-1 0 0,0 0 1 0 0,-1 1 56 0 0,28 9 993 0 0,-19-7-671 0 0,-3-2-196 0 0,0 1 0 0 0,0-1 0 0 0,-1 1 0 0 0,1 0 0 0 0,0 1 0 0 0,-1-1 0 0 0,0 1 0 0 0,1 0 0 0 0,-1 0 0 0 0,0 0 0 0 0,0 0 0 0 0,-1 1 0 0 0,1-1 0 0 0,-1 1 0 0 0,0 0 0 0 0,0 0 0 0 0,0 1 0 0 0,0-1 0 0 0,-1 1 0 0 0,2 2-126 0 0,-7-4 46 0 0,-1 0 0 0 0,1 0 0 0 0,0 0 0 0 0,-1 0 0 0 0,0-1 0 0 0,1 0 0 0 0,-1 0 0 0 0,0 0 0 0 0,0 0 0 0 0,0 0 0 0 0,0-1 0 0 0,-1 0 0 0 0,1 0 0 0 0,0 0 0 0 0,-1 0 0 0 0,1-1 0 0 0,0 0 0 0 0,-1 1 0 0 0,1-2 0 0 0,-3 1-46 0 0,1 0-23 0 0,-5 1-361 0 0,-35 2-428 0 0,20-10-5280 0 0,18-2-2565 0 0</inkml:trace>
  <inkml:trace contextRef="#ctx0" brushRef="#br1" timeOffset="-83639.557">8249 11299 1120 0 0,'0'0'5783'0'0,"0"0"-1344"0"0,0 0-3221 0 0,0 0-996 0 0,0 0 337 0 0,0 0 493 0 0,0 0-70 0 0,0 0-346 0 0,0 0-205 0 0,14 5 2289 0 0,-6-9-2765 0 0,0 0 0 0 0,-1-1 0 0 0,0 0 0 0 0,0 0 0 0 0,0-1 0 0 0,0 0 0 0 0,-1 0 0 0 0,0-1 0 0 0,0 1 0 0 0,-1-1 0 0 0,0-1 0 0 0,0 1-1 0 0,-1-1 1 0 0,0 0 0 0 0,0 0 0 0 0,-1 0 0 0 0,1 0 0 0 0,-2-1 0 0 0,0 1 0 0 0,0-1 0 0 0,0 1 0 0 0,-1-1 0 0 0,0 0 0 0 0,-1 0 0 0 0,0 0-1 0 0,0 1 1 0 0,-1-1 0 0 0,0-1 45 0 0,0 1-57 0 0,0-1 0 0 0,-1 1 1 0 0,0 0-1 0 0,0 0 0 0 0,-1 0 0 0 0,-1 0 0 0 0,1 1 0 0 0,-1-1 0 0 0,-1 1 0 0 0,1 0 0 0 0,-1 0 0 0 0,-1 0 0 0 0,0 0 57 0 0,4 8 24 0 0,-1 0-1 0 0,1 0 1 0 0,0 1-1 0 0,0-1 1 0 0,0 1-1 0 0,-1 0 1 0 0,1 0-1 0 0,0-1 1 0 0,0 1-1 0 0,0 1 1 0 0,0-1-1 0 0,1 0 1 0 0,-1 0-1 0 0,0 1 1 0 0,0-1-1 0 0,1 1 1 0 0,-1-1-1 0 0,1 1 1 0 0,-1 0-1 0 0,1 0 1 0 0,0-1-1 0 0,-1 1 1 0 0,1 0-1 0 0,0 0 1 0 0,0 0-1 0 0,1 0 1 0 0,-1 1-1 0 0,0-1 0 0 0,1 0 1 0 0,-1 0-1 0 0,1 0 1 0 0,0 1-1 0 0,0-1 1 0 0,0 0-1 0 0,0 0 1 0 0,0 1-24 0 0,-1 0 14 0 0,-6 21 109 0 0,0 1 0 0 0,2 1 1 0 0,0 0-1 0 0,2-1 1 0 0,1 1-1 0 0,1 0 1 0 0,2 0-1 0 0,0 0 0 0 0,4 15-123 0 0,-5-37 28 0 0,0-1 0 0 0,0 1 0 0 0,0-1-1 0 0,1 1 1 0 0,-1-1 0 0 0,1 1 0 0 0,0-1-1 0 0,0 0 1 0 0,0 1 0 0 0,1-1 0 0 0,-1 0-1 0 0,1 0 1 0 0,0 0 0 0 0,0 0 0 0 0,0 0-1 0 0,0 0 1 0 0,0-1 0 0 0,0 1 0 0 0,1-1-1 0 0,0 1 1 0 0,-1-1 0 0 0,1 0 0 0 0,0 0-1 0 0,0 0 1 0 0,0 0 0 0 0,0-1 0 0 0,0 1-1 0 0,1-1 1 0 0,-1 0 0 0 0,0 0 0 0 0,1 0-1 0 0,-1 0 1 0 0,1-1 0 0 0,-1 1 0 0 0,1-1-1 0 0,-1 0 1 0 0,1 0 0 0 0,-1 0 0 0 0,1 0-1 0 0,-1-1 1 0 0,1 0 0 0 0,-1 1 0 0 0,0-1-1 0 0,1 0 1 0 0,-1-1 0 0 0,0 1 0 0 0,0-1-1 0 0,0 1 1 0 0,0-1 0 0 0,1 0-28 0 0,22-27-666 0 0,-25 26 624 0 0,0 0-1 0 0,0 1 1 0 0,1-1-1 0 0,-1 1 1 0 0,1 0 0 0 0,-1-1-1 0 0,1 1 1 0 0,0 0-1 0 0,0 0 1 0 0,0 0-1 0 0,0 0 1 0 0,1 0-1 0 0,-1 1 1 0 0,0-1-1 0 0,1 1 1 0 0,-1-1-1 0 0,1 1 1 0 0,-1 0-1 0 0,1 0 1 0 0,0 0-1 0 0,0 0 1 0 0,-1 1-1 0 0,1-1 1 0 0,0 1-1 0 0,0 0 1 0 0,0-1-1 0 0,-1 1 1 0 0,1 1-1 0 0,0-1 1 0 0,0 0-1 0 0,0 1 1 0 0,0-1-1 0 0,-1 1 1 0 0,1 0-1 0 0,0 0 1 0 0,-1 0-1 0 0,1 0 1 0 0,-1 0 0 0 0,1 1-1 0 0,1 0 43 0 0,-1 0 73 0 0,1 1 0 0 0,-1-1 0 0 0,0 1 0 0 0,0 0 0 0 0,0 0 0 0 0,0 0 0 0 0,0 0 0 0 0,-1 1 0 0 0,1-1-1 0 0,-1 1 1 0 0,0-1 0 0 0,0 1 0 0 0,0 0 0 0 0,-1 0 0 0 0,1 0 0 0 0,-1 0 0 0 0,0 0 0 0 0,0 0 0 0 0,-1 0 0 0 0,1 0 0 0 0,-1 0 0 0 0,0 3-73 0 0,0-7 170 0 0,16-38 221 0 0,-13 36-412 0 0,-1 1-1 0 0,1 0 0 0 0,-1-1 1 0 0,1 1-1 0 0,-1 0 0 0 0,1 1 1 0 0,0-1-1 0 0,0 0 0 0 0,-1 1 1 0 0,1 0-1 0 0,0-1 0 0 0,0 1 1 0 0,-1 0-1 0 0,1 0 0 0 0,0 1 1 0 0,0-1-1 0 0,0 1 0 0 0,-1-1 1 0 0,1 1-1 0 0,0 0 0 0 0,-1 0 1 0 0,1 0-1 0 0,-1 0 0 0 0,1 1 1 0 0,-1-1-1 0 0,1 1 0 0 0,-1-1 1 0 0,0 1-1 0 0,0 0 0 0 0,0 0 1 0 0,0 0-1 0 0,0 0 0 0 0,0 0 1 0 0,-1 0-1 0 0,1 0 0 0 0,-1 1 1 0 0,1-1-1 0 0,-1 1 0 0 0,0-1 1 0 0,0 1-1 0 0,0 0 0 0 0,0-1 1 0 0,0 1-1 0 0,-1 0 0 0 0,1-1 1 0 0,-1 1-1 0 0,0 0 0 0 0,0 0 1 0 0,0 0-1 0 0,0-1 0 0 0,0 2 22 0 0,-7 7-2911 0 0,-8-10-6216 0 0,3-7 1951 0 0</inkml:trace>
  <inkml:trace contextRef="#ctx0" brushRef="#br1" timeOffset="-83030.23">8104 11046 1592 0 0,'0'0'5875'0'0,"0"0"-2644"0"0,0 0-1687 0 0,0 0-604 0 0,0 0-197 0 0,0 0-103 0 0,0 0 13 0 0,1 8 149 0 0,18 233 2537 0 0,-20-241-3323 0 0,1 0-1 0 0,0 0 1 0 0,-1 0 0 0 0,1 0-1 0 0,0 0 1 0 0,-1 0-1 0 0,1 1 1 0 0,0-1 0 0 0,-1 0-1 0 0,1 0 1 0 0,0 0 0 0 0,0 0-1 0 0,-1 0 1 0 0,1 0-1 0 0,0 0 1 0 0,-1 1 0 0 0,1-1-1 0 0,0 0 1 0 0,0 0-1 0 0,-1 0 1 0 0,1 1-16 0 0,-13-21-521 0 0,13 18 516 0 0,-1 1-1 0 0,0-1 1 0 0,1 1 0 0 0,-1 0-1 0 0,0-1 1 0 0,0 1 0 0 0,0-1 0 0 0,0 1-1 0 0,0 0 1 0 0,0 0 0 0 0,0 0 0 0 0,0 0-1 0 0,0 0 1 0 0,-1 0 0 0 0,1 0 0 0 0,0 0-1 0 0,-1 0 1 0 0,1 0 0 0 0,-1 1 0 0 0,1-1-1 0 0,-1 1 1 0 0,1-1 0 0 0,-1 1-1 0 0,1-1 1 0 0,-1 1 0 0 0,0 0 0 0 0,1 0-1 0 0,-1 0 1 0 0,1 0 0 0 0,-1 0 0 0 0,0 0-1 0 0,1 0 1 0 0,-1 0 0 0 0,1 1 0 0 0,-1-1-1 0 0,1 1 1 0 0,-1-1 0 0 0,1 1 0 0 0,-1 0-1 0 0,1-1 1 0 0,-1 1 0 0 0,1 0 0 0 0,0 0-1 0 0,-1 0 1 0 0,1 0 0 0 0,0 0-1 0 0,0 0 1 0 0,0 1 0 0 0,0-1 0 0 0,0 0-1 0 0,0 0 1 0 0,0 1 0 0 0,0-1 0 0 0,1 1-1 0 0,-1-1 1 0 0,0 1 0 0 0,1-1 0 0 0,-1 1-1 0 0,1-1 1 0 0,0 1 0 0 0,-1-1 0 0 0,1 1-1 0 0,0 0 1 0 0,0-1 5 0 0,-1 1 18 0 0,0 0 1 0 0,0 0-1 0 0,0 0 0 0 0,0 0 0 0 0,0 0 1 0 0,1 0-1 0 0,-1 0 0 0 0,1 1 1 0 0,-1-1-1 0 0,1 0 0 0 0,0 0 0 0 0,0 0 1 0 0,0 0-1 0 0,0 1 0 0 0,0-1 1 0 0,1 0-1 0 0,-1 0 0 0 0,0 0 0 0 0,1 0 1 0 0,0 0-1 0 0,-1 0 0 0 0,1 0 0 0 0,0 0 1 0 0,0 0-1 0 0,0 0 0 0 0,1 0 1 0 0,-1 0-1 0 0,0-1 0 0 0,1 1 0 0 0,-1 0 1 0 0,1-1-1 0 0,-1 0 0 0 0,1 1 1 0 0,0-1-1 0 0,0 0 0 0 0,-1 1 0 0 0,1-1 1 0 0,0 0-1 0 0,0-1 0 0 0,0 1 0 0 0,0 0 1 0 0,0 0-1 0 0,0-1 0 0 0,1 1 1 0 0,-1-1-1 0 0,0 0 0 0 0,0 0 0 0 0,0 0 1 0 0,0 0-1 0 0,1 0 0 0 0,-1 0 1 0 0,0 0-1 0 0,1-1-18 0 0,79 0-1052 0 0,-28-12-6501 0 0,-26 2-1640 0 0</inkml:trace>
  <inkml:trace contextRef="#ctx0" brushRef="#br1" timeOffset="-81936.565">8953 11158 9501 0 0,'0'0'5100'0'0,"0"0"-3820"0"0,0 0-680 0 0,-4 8 133 0 0,0 1-625 0 0,0 1-1 0 0,0-1 1 0 0,1 1 0 0 0,0 0-1 0 0,1 1 1 0 0,0-1-1 0 0,1 0 1 0 0,0 0 0 0 0,0 1-1 0 0,1-1 1 0 0,0 1-1 0 0,1-1 1 0 0,0 0 0 0 0,1 1-1 0 0,0-1 1 0 0,1 0-1 0 0,0 0 1 0 0,3 6-108 0 0,-4-14 23 0 0,-1 0-1 0 0,1 0 1 0 0,-1-1 0 0 0,1 1 0 0 0,0-1-1 0 0,0 0 1 0 0,0 1 0 0 0,0-1-1 0 0,0 0 1 0 0,0 0 0 0 0,0 0-1 0 0,0 0 1 0 0,0-1 0 0 0,1 1 0 0 0,-1-1-1 0 0,0 1 1 0 0,1-1 0 0 0,-1 0-1 0 0,0 1 1 0 0,0-1 0 0 0,1 0-1 0 0,-1-1 1 0 0,0 1 0 0 0,1 0-1 0 0,-1-1 1 0 0,0 1 0 0 0,0-1 0 0 0,1 0-1 0 0,-1 0 1 0 0,0 0 0 0 0,0 0-1 0 0,0 0 1 0 0,0 0 0 0 0,0 0-1 0 0,0-1 1 0 0,-1 1 0 0 0,1-1-1 0 0,0 1 1 0 0,-1-1 0 0 0,1 0 0 0 0,-1 0-1 0 0,1 0 1 0 0,-1 0 0 0 0,0 0-23 0 0,43-93-377 0 0,-40 251 522 0 0,3-133-1064 0 0,4-13-5687 0 0,-1-9-595 0 0</inkml:trace>
  <inkml:trace contextRef="#ctx0" brushRef="#br1" timeOffset="-81624.093">9203 11443 7961 0 0,'0'0'6217'0'0,"0"0"-4941"0"0,0 0-787 0 0,0 0 99 0 0,0 0-441 0 0,0-6-733 0 0,2 6 615 0 0,0-1 0 0 0,0 1-1 0 0,-1-1 1 0 0,1 1 0 0 0,0 0-1 0 0,0-1 1 0 0,0 1 0 0 0,0 0-1 0 0,-1 0 1 0 0,1 1 0 0 0,0-1 0 0 0,0 0-1 0 0,0 0 1 0 0,-1 1 0 0 0,1-1-1 0 0,0 1 1 0 0,0 0 0 0 0,-1 0-1 0 0,1-1 1 0 0,0 1 0 0 0,-1 0 0 0 0,1 0-1 0 0,-1 1 1 0 0,0-1 0 0 0,1 0-1 0 0,-1 0 1 0 0,0 1 0 0 0,1-1 0 0 0,-1 0-1 0 0,0 1 1 0 0,0-1 0 0 0,0 1-1 0 0,0 0 1 0 0,-1-1 0 0 0,1 1-1 0 0,0 0 1 0 0,-1 0 0 0 0,1-1 0 0 0,-1 1-1 0 0,0 0 1 0 0,1 0 0 0 0,-1 0-1 0 0,0-1 1 0 0,0 1 0 0 0,0 0-1 0 0,0 0 1 0 0,-1 0 0 0 0,1 0 0 0 0,0-1-1 0 0,-1 1 1 0 0,1 0 0 0 0,-1 0-1 0 0,0-1 1 0 0,1 1 0 0 0,-1 0-1 0 0,0-1 1 0 0,0 1 0 0 0,0-1 0 0 0,-1 1-29 0 0,-66 58 590 0 0,118-57 416 0 0,-23-7-1266 0 0,28-3-130 0 0,-18 7-7401 0 0,-25 2 266 0 0</inkml:trace>
  <inkml:trace contextRef="#ctx0" brushRef="#br1" timeOffset="-81342.864">9470 11736 6961 0 0,'0'0'7133'0'0,"0"0"-4758"0"0,-9 0-2081 0 0,-348-41 2104 0 0,-475-26-2305 0 0,782 56-2183 0 0,72 10-3932 0 0,-2 5 1947 0 0,-3-1-1608 0 0</inkml:trace>
  <inkml:trace contextRef="#ctx0" brushRef="#br1" timeOffset="-80999.137">8547 11773 5196 0 0,'0'0'7723'0'0,"1"7"-5590"0"0,47 247 2750 0 0,-40-240-4436 0 0,-24-40-801 0 0,14 22 351 0 0,0 1 0 0 0,0-1 1 0 0,0 1-1 0 0,-1 0 0 0 0,1 0 0 0 0,-1 0 1 0 0,0 0-1 0 0,0 1 0 0 0,0-1 0 0 0,0 1 1 0 0,-1-1-1 0 0,1 1 0 0 0,-1 0 0 0 0,1 1 1 0 0,-1-1-1 0 0,0 0 0 0 0,1 1 0 0 0,-1 0 1 0 0,0 0-1 0 0,0 0 0 0 0,0 1 0 0 0,0-1 1 0 0,0 1-1 0 0,0 0 0 0 0,0 0 0 0 0,0 0 1 0 0,0 0-1 0 0,0 1 0 0 0,0 0 1 0 0,0 0-1 0 0,0 0 0 0 0,0 0 0 0 0,1 0 1 0 0,-1 1-1 0 0,0 0 0 0 0,1 0 0 0 0,-1 0 1 0 0,1 0-1 0 0,0 0 0 0 0,0 1 0 0 0,0-1 1 0 0,0 1-1 0 0,0 0 0 0 0,0 0 0 0 0,1 0 1 0 0,-1 0-1 0 0,1 1 0 0 0,0-1 0 0 0,0 1 1 0 0,0-1-1 0 0,1 1 0 0 0,-1 0 3 0 0,2-2 2 0 0,1 1 0 0 0,-1 0 0 0 0,1-1 0 0 0,-1 1 0 0 0,1 0 0 0 0,0-1 0 0 0,0 1 0 0 0,0-1 0 0 0,0 1 0 0 0,1-1 0 0 0,-1 0 0 0 0,1 1 0 0 0,-1-1 0 0 0,1 0 0 0 0,0 0 0 0 0,0 0 0 0 0,0 0 0 0 0,0-1 0 0 0,0 1 0 0 0,0 0 0 0 0,1-1 0 0 0,-1 1 0 0 0,0-1 0 0 0,1 0 0 0 0,-1 0 0 0 0,1 0 0 0 0,0 0 0 0 0,-1 0 0 0 0,1-1 0 0 0,0 1 0 0 0,-1-1 0 0 0,1 0 0 0 0,0 0 0 0 0,-1 0 0 0 0,4 0-2 0 0,60 4-3063 0 0,-42-6 88 0 0,2-3-3426 0 0,6-6-1115 0 0</inkml:trace>
  <inkml:trace contextRef="#ctx0" brushRef="#br1" timeOffset="-80686.661">8887 11930 11569 0 0,'-1'7'4407'0'0,"-1"7"-3447"0"0,0-4-727 0 0,0 0-1 0 0,1-1 1 0 0,0 1 0 0 0,1 0-1 0 0,0 0 1 0 0,0 0-1 0 0,1 0 1 0 0,0-1-1 0 0,1 1 1 0 0,0 0 0 0 0,0-1-1 0 0,3 6-232 0 0,-4-14 13 0 0,0 0-1 0 0,0 0 1 0 0,0-1-1 0 0,0 1 1 0 0,0 0-1 0 0,0 0 0 0 0,0 0 1 0 0,0-1-1 0 0,0 1 1 0 0,0 0-1 0 0,1-1 1 0 0,-1 0-1 0 0,0 1 1 0 0,0-1-1 0 0,1 1 1 0 0,-1-1-1 0 0,0 0 1 0 0,0 0-1 0 0,1 0 1 0 0,-1 0-1 0 0,0 0 1 0 0,1 0-1 0 0,-1 0 1 0 0,0 0-1 0 0,1-1 1 0 0,-1 1-1 0 0,0 0 1 0 0,0-1-1 0 0,1 1 1 0 0,-1-1-1 0 0,0 1 1 0 0,0-1-1 0 0,0 0 0 0 0,0 1 1 0 0,0-1-1 0 0,0 0 1 0 0,0 0-1 0 0,0 0 1 0 0,0 0-1 0 0,0 0 1 0 0,0 0-1 0 0,0 0 1 0 0,-1 0-1 0 0,1 0 1 0 0,0 0-1 0 0,-1 0 1 0 0,1-1-1 0 0,-1 1-12 0 0,32-56-1228 0 0,-32 57 1230 0 0,1 1-1 0 0,-1 0 1 0 0,1 0 0 0 0,0-1 0 0 0,-1 1 0 0 0,1 0 0 0 0,0-1 0 0 0,-1 1-1 0 0,1-1 1 0 0,0 1 0 0 0,0-1 0 0 0,0 1 0 0 0,-1-1 0 0 0,1 0 0 0 0,0 1-1 0 0,0-1 1 0 0,0 0 0 0 0,0 0 0 0 0,0 1 0 0 0,0-1 0 0 0,0 0 0 0 0,0 0 0 0 0,0 0-1 0 0,0 0 1 0 0,0 0 0 0 0,-1-1 0 0 0,1 1 0 0 0,0 0 0 0 0,0 0 0 0 0,0 0-1 0 0,0-1 1 0 0,0 1 0 0 0,0-1 0 0 0,0 1 0 0 0,-1-1 0 0 0,1 1 0 0 0,0-1-1 0 0,0 1 1 0 0,-1-1 0 0 0,1 1 0 0 0,0-1 0 0 0,-1 0 0 0 0,1 0 0 0 0,0 1-1 0 0,-1-1 1 0 0,1 0 0 0 0,-1 0 0 0 0,0 0 0 0 0,1 1 0 0 0,-1-1 0 0 0,0 0-1 0 0,1 0 1 0 0,-1 0 0 0 0,0 0 0 0 0,0 0 0 0 0,0 0 0 0 0,1 0-2 0 0,35 146-414 0 0,-36-144-154 0 0,2 4-778 0 0,2-5-5583 0 0,2-5-1334 0 0</inkml:trace>
  <inkml:trace contextRef="#ctx0" brushRef="#br1" timeOffset="-80358.566">9194 12166 4912 0 0,'0'0'8389'0'0,"0"0"-5806"0"0,0 0-2250 0 0,0 0 218 0 0,0 0 391 0 0,0 0-232 0 0,0 0-417 0 0,0 0-218 0 0,0 0-44 0 0,-11-6 185 0 0,12 5-197 0 0,1-1-1 0 0,0 1 0 0 0,-1 0 1 0 0,1 0-1 0 0,0 0 1 0 0,0 0-1 0 0,0 0 1 0 0,0 1-1 0 0,0-1 1 0 0,0 1-1 0 0,0-1 1 0 0,0 1-1 0 0,0 0 1 0 0,0-1-1 0 0,0 1 0 0 0,0 0 1 0 0,0 0-1 0 0,0 1 1 0 0,0-1-1 0 0,0 0 1 0 0,0 1-1 0 0,0-1 1 0 0,0 1-1 0 0,0 0 1 0 0,0-1-1 0 0,0 1 1 0 0,0 0-1 0 0,-1 0 0 0 0,1 0 1 0 0,0 1-1 0 0,-1-1 1 0 0,1 0-1 0 0,0 1 1 0 0,-1-1-1 0 0,0 1 1 0 0,1-1-1 0 0,-1 1 1 0 0,0-1-1 0 0,0 1 1 0 0,0 0-1 0 0,0 0 0 0 0,0 0 1 0 0,0 0-1 0 0,-1 0 1 0 0,1-1-1 0 0,0 1 1 0 0,-1 0-1 0 0,0 1 1 0 0,1-1-1 0 0,-1 0 1 0 0,0 0-1 0 0,0 0 1 0 0,0 0-1 0 0,0 0 1 0 0,-1 0-1 0 0,1 0 0 0 0,-1 0 1 0 0,1 0-1 0 0,-1 0 1 0 0,1 0-1 0 0,-1 0 1 0 0,0 0-1 0 0,0-1 1 0 0,0 1-1 0 0,-1 1-18 0 0,-46 45 193 0 0,90-36 252 0 0,61-13-1733 0 0,-36-8-7639 0 0,-53 5 1421 0 0</inkml:trace>
  <inkml:trace contextRef="#ctx0" brushRef="#br0" timeOffset="21846.61">9171 12124 116 0 0,'0'0'498'0'0,"4"5"-230"0"0,99 78 1355 0 0,-42-68 2264 0 0,-52-12-3686 0 0,0-1 0 0 0,1 0 0 0 0,-1-1 0 0 0,1 0 0 0 0,0 0 1 0 0,-1-1-1 0 0,1-1 0 0 0,-1 0 0 0 0,1 0 0 0 0,-1 0 0 0 0,1-1 0 0 0,-1-1 0 0 0,0 0 0 0 0,0 0 1 0 0,0 0-1 0 0,0-1 0 0 0,-1-1 0 0 0,1 0 0 0 0,-1 0 0 0 0,0 0 0 0 0,-1-1 0 0 0,1 0 0 0 0,-1 0 1 0 0,0-1-1 0 0,5-7-201 0 0,3-11 42 0 0,0-2-1 0 0,-2 0 1 0 0,-1-1 0 0 0,-1 0 0 0 0,-1 0 0 0 0,-2-1 0 0 0,0-1 0 0 0,-3 1-1 0 0,0-1 1 0 0,-2 0 0 0 0,-1 0 0 0 0,-1 0 0 0 0,-2-1 0 0 0,-3-18-42 0 0,-3-12-173 0 0,-3 1 0 0 0,-2 0 1 0 0,-3 0-1 0 0,-3 2 0 0 0,-2 0 0 0 0,-2 1 1 0 0,-3 1-1 0 0,-3 2 0 0 0,-2 0 0 0 0,-2 2 1 0 0,-19-21 172 0 0,25 36-96 0 0,-2 1 0 0 0,-2 1 1 0 0,-1 1-1 0 0,-1 2 0 0 0,-2 2 0 0 0,-1 0 1 0 0,-2 3-1 0 0,-8-4 96 0 0,23 17-45 0 0,0 0 0 0 0,-1 2 0 0 0,-1 1 0 0 0,0 0 0 0 0,0 2 0 0 0,-1 1-1 0 0,0 0 1 0 0,-1 2 0 0 0,1 1 0 0 0,-1 2 0 0 0,0 0 0 0 0,0 1 0 0 0,0 2 0 0 0,-25 3 45 0 0,18 5 17 0 0,1 3 1 0 0,0 0-1 0 0,1 3 1 0 0,0 0-1 0 0,1 2 0 0 0,1 1 1 0 0,0 1-1 0 0,1 2 1 0 0,2 0-1 0 0,0 2 1 0 0,1 1-1 0 0,1 1 1 0 0,1 2-1 0 0,1 0 0 0 0,2 1 1 0 0,1 0-1 0 0,0 2 1 0 0,3 0-1 0 0,-2 5-17 0 0,-67 86 139 0 0,63-97-165 0 0,1 1 1 0 0,2 1 0 0 0,0 0-1 0 0,1 2 1 0 0,2 0 0 0 0,1 1-1 0 0,1 0 1 0 0,1 2 0 0 0,2-1-1 0 0,0 1 1 0 0,3 1 0 0 0,0 0-1 0 0,2 0 1 0 0,1 0 0 0 0,2 1-1 0 0,1-1 1 0 0,1 1 0 0 0,3 10 25 0 0,8-10 248 0 0,2-1 0 0 0,1-1 0 0 0,2 0 0 0 0,0 0 1 0 0,2-2-1 0 0,2 0 0 0 0,0-1 0 0 0,2-1 0 0 0,1-1 0 0 0,5 4-248 0 0,26 35 274 0 0,-17-21-47 0 0,3-1 0 0 0,1-1-1 0 0,2-3 1 0 0,2-1-1 0 0,1-3 1 0 0,2-1 0 0 0,1-2-1 0 0,2-3 1 0 0,0-1-1 0 0,2-3 1 0 0,1-3 0 0 0,1-1-1 0 0,0-3 1 0 0,1-2-1 0 0,36 3-226 0 0,-71-14 88 0 0,1-2-1 0 0,-1-1 1 0 0,0 0-1 0 0,1-2 1 0 0,-1 0-1 0 0,1-1 1 0 0,-1-1-1 0 0,0-1 1 0 0,0-1-1 0 0,-1-1 1 0 0,1 0-1 0 0,-1-2 1 0 0,-1 0-1 0 0,14-8-87 0 0,77-66-8129 0 0,-97 69 1912 0 0</inkml:trace>
  <inkml:trace contextRef="#ctx0" brushRef="#br0" timeOffset="119984.113">11399 6120 13905 0 0,'0'0'1592'0'0,"0"0"-1252"0"0,0 0-176 0 0,0 0 505 0 0,0 0-97 0 0,-18 37-40 0 0,6-31-12 0 0,-1 2-148 0 0,-5 0-224 0 0,1 1-100 0 0,1-1-48 0 0,2-1-432 0 0,1 0-484 0 0,3 0-821 0 0,4-2-2387 0 0,3-1-3337 0 0</inkml:trace>
  <inkml:trace contextRef="#ctx0" brushRef="#br0" timeOffset="120171.601">11606 6530 5473 0 0,'0'0'7272'0'0,"0"0"-6672"0"0,0 0-588 0 0,0 0 980 0 0,0 0 8 0 0,0 0 33 0 0,0 0-273 0 0,-43 9-376 0 0,29-9-272 0 0,-4 0-112 0 0,3-1-276 0 0,4-3-797 0 0,-1-2-491 0 0,7 1-1548 0 0,1-9-5781 0 0</inkml:trace>
  <inkml:trace contextRef="#ctx0" brushRef="#br0" timeOffset="120343.459">11621 6420 5092 0 0,'0'0'8401'0'0,"0"0"-6589"0"0,0 0-1108 0 0,0 0 201 0 0,0 0-233 0 0,0 0-192 0 0,0 0-44 0 0,-42 2-128 0 0,18-2-212 0 0,0 0-96 0 0,-2 0-728 0 0,1 0-1109 0 0,5-2-3147 0 0,-2-8-5921 0 0</inkml:trace>
  <inkml:trace contextRef="#ctx0" brushRef="#br0" timeOffset="132783.294">12194 6294 2764 0 0,'0'0'5185'0'0,"0"0"-2996"0"0,0 0-1162 0 0,0 0-177 0 0,0 0 124 0 0,0 0-1 0 0,0 0-182 0 0,0 0-256 0 0,0-4-317 0 0,1 3-217 0 0,-1 0-1 0 0,1 1 1 0 0,0-1-1 0 0,0 0 1 0 0,0 0 0 0 0,0 0-1 0 0,0 1 1 0 0,0-1-1 0 0,0 1 1 0 0,0-1-1 0 0,0 1 1 0 0,0-1 0 0 0,0 1-1 0 0,0-1 1 0 0,0 1-1 0 0,0 0 1 0 0,0 0 0 0 0,0-1-1 0 0,1 1 1 0 0,-1 0-1 0 0,0 0 1 0 0,0 0-1 0 0,0 0 1 0 0,0 1 0 0 0,1-1-1 0 0,-1 0 1 0 0,0 0-1 0 0,0 1 1 0 0,0-1-1 0 0,0 1 1 0 0,0-1 0 0 0,0 1-1 0 0,0-1 1 0 0,0 1-1 0 0,0-1 1 0 0,0 1 0 0 0,0 0-1 0 0,0 0 1 0 0,0 0-1 0 0,-1-1 1 0 0,1 1-1 0 0,0 0 1 0 0,-1 0 0 0 0,1 0-1 0 0,0 0 1 0 0,-1 0-1 0 0,1 0 1 0 0,-1 0 0 0 0,1 0-1 0 0,-1 0 1 0 0,0 1-1 0 0,1-1 0 0 0,57 61 810 0 0,-57-61-772 0 0,-1 0-1 0 0,1 0 1 0 0,0 1-1 0 0,0-1 1 0 0,-1 0-1 0 0,1 1 1 0 0,-1-1-1 0 0,1 1 1 0 0,-1-1 0 0 0,1 1-1 0 0,-1-1 1 0 0,0 1-1 0 0,0-1 1 0 0,0 1-1 0 0,0-1 1 0 0,0 1-1 0 0,0-1 1 0 0,0 1-1 0 0,0-1 1 0 0,-1 0-1 0 0,1 1 1 0 0,0-1-1 0 0,-1 1 1 0 0,1-1 0 0 0,-1 1-1 0 0,0-1 1 0 0,1 0-1 0 0,-1 0 1 0 0,0 1-1 0 0,0-1 1 0 0,0 0-1 0 0,0 0 1 0 0,0 0-1 0 0,0 0 1 0 0,0 0-1 0 0,0 0 1 0 0,-1 0-1 0 0,1 0 1 0 0,0 0 0 0 0,-1-1-1 0 0,1 1 1 0 0,0 0-1 0 0,-1-1 1 0 0,1 1-1 0 0,-1-1 1 0 0,1 0-1 0 0,0 1 1 0 0,-1-1-1 0 0,1 0 1 0 0,-2 0-38 0 0,-76-4 675 0 0,122 17-1275 0 0,-39-12 584 0 0,1 0 30 0 0,0 1 0 0 0,0-1 0 0 0,-1 1 1 0 0,1 0-1 0 0,0 0 0 0 0,-1 1 0 0 0,1-1 0 0 0,-1 1 1 0 0,0 0-1 0 0,0 0 0 0 0,0 0 0 0 0,0 1 1 0 0,-1-1-1 0 0,1 1 0 0 0,-1 0 0 0 0,0 0 0 0 0,0 0 1 0 0,0 1-1 0 0,-1-1 0 0 0,1 1 0 0 0,-1-1 0 0 0,0 1 1 0 0,-1 0-1 0 0,1 0 0 0 0,0 3-14 0 0,-6-4 71 0 0,0-1 0 0 0,-1 1 0 0 0,1-1 0 0 0,-1 0 0 0 0,1 0 0 0 0,-1 0 0 0 0,0-1 0 0 0,0 0 0 0 0,-1 0 0 0 0,1 0 0 0 0,0 0 0 0 0,0-1 0 0 0,-1 0 0 0 0,1 0 0 0 0,-1-1 0 0 0,1 1 0 0 0,-1-1 0 0 0,1 0 0 0 0,-1-1 0 0 0,0 1 0 0 0,1-1 0 0 0,-3-1-71 0 0,-3 2 42 0 0,-1 0-229 0 0,-59-3 231 0 0,27-5-4424 0 0,33 1-2177 0 0</inkml:trace>
  <inkml:trace contextRef="#ctx0" brushRef="#br0" timeOffset="175558.362">13150 6085 1016 0 0,'0'0'6630'0'0,"0"0"-4508"0"0,0 0-1288 0 0,0 0-239 0 0,0 0-282 0 0,0 0-156 0 0,0 0 430 0 0,0 8 436 0 0,10 166 3636 0 0,-7-52-5795 0 0,-2-119-6773 0 0,3-5 214 0 0</inkml:trace>
  <inkml:trace contextRef="#ctx0" brushRef="#br0" timeOffset="175934.58">13710 6647 2916 0 0,'0'0'2631'0'0,"0"0"-480"0"0,0 0-1338 0 0,0 0-463 0 0,0 0 199 0 0,0 0 86 0 0,0 0-111 0 0,0 0-151 0 0,0 0-73 0 0,2 7 1050 0 0,-424-48 3393 0 0,-98 6-3901 0 0,518 35-4310 0 0,15 1-3359 0 0,-1 2-863 0 0</inkml:trace>
  <inkml:trace contextRef="#ctx0" brushRef="#br0" timeOffset="177341.362">14220 6629 1016 0 0,'0'0'2476'0'0,"0"0"1261"0"0,0 0-2345 0 0,0 0-671 0 0,0 0 271 0 0,0 0 243 0 0,0 0-297 0 0,0 0-442 0 0,0 0-122 0 0,-4 3 118 0 0,-46 65 2085 0 0,-27 23-4665 0 0,67-90-4052 0 0,8-4 574 0 0</inkml:trace>
  <inkml:trace contextRef="#ctx0" brushRef="#br0" timeOffset="177575.721">14091 6640 52 0 0,'0'0'7280'0'0,"0"0"-4755"0"0,0 0-1647 0 0,0 0-593 0 0,0 0 382 0 0,0 0 369 0 0,3 7 1 0 0,69 122 2721 0 0,-25-81-6847 0 0,-39-44-1264 0 0,0-4-3555 0 0</inkml:trace>
  <inkml:trace contextRef="#ctx0" brushRef="#br0" timeOffset="176903.889">13108 6850 1216 0 0,'0'0'982'0'0,"0"0"1287"0"0,0 0-313 0 0,0 0-766 0 0,0 0-276 0 0,0 0 28 0 0,0 0-249 0 0,0 0-267 0 0,0 0 260 0 0,-3 7 260 0 0,0-1-808 0 0,1 1-1 0 0,0-1 1 0 0,1 0-1 0 0,-1 1 1 0 0,1-1 0 0 0,0 1-1 0 0,1-1 1 0 0,0 1-1 0 0,0-1 1 0 0,0 1-1 0 0,1-1 1 0 0,-1 1-1 0 0,2-1 1 0 0,-1 1-1 0 0,1-1 1 0 0,0 0-1 0 0,0 0 1 0 0,1 0-1 0 0,0 0 1 0 0,0 0-1 0 0,0 0 1 0 0,0-1-1 0 0,1 1 1 0 0,0-1-1 0 0,1 0 1 0 0,-1 0-1 0 0,1-1 1 0 0,0 1-1 0 0,0-1 1 0 0,0 0-1 0 0,0-1 1 0 0,1 1-1 0 0,0-1 1 0 0,-1 0-1 0 0,1 0 1 0 0,0-1-1 0 0,6 2-137 0 0,-6-3 47 0 0,0-1-1 0 0,0 0 1 0 0,0-1-1 0 0,0 1 1 0 0,0-1-1 0 0,-1 0 1 0 0,1-1-1 0 0,0 1 1 0 0,0-1-1 0 0,-1 0 1 0 0,1-1-1 0 0,-1 1 1 0 0,0-1-1 0 0,1 0 0 0 0,-1 0 1 0 0,-1-1-1 0 0,1 0 1 0 0,0 1-1 0 0,-1-2 1 0 0,0 1-1 0 0,0 0 1 0 0,0-1-1 0 0,0 0 1 0 0,-1 0-1 0 0,0 0 1 0 0,0 0-1 0 0,0 0 1 0 0,-1-1-1 0 0,0 1 1 0 0,0-1-1 0 0,0 0 1 0 0,-1 1-1 0 0,1-1 1 0 0,-1 0-1 0 0,-1 0 1 0 0,1 0-1 0 0,-1 0 1 0 0,0 0-1 0 0,-1-4-46 0 0,1 34-493 0 0,14 104 1356 0 0,17-77-4101 0 0,-21-43-2769 0 0,5-6-3935 0 0</inkml:trace>
  <inkml:trace contextRef="#ctx0" brushRef="#br0" timeOffset="181810.292">13286 6934 1384 0 0,'0'0'4413'0'0,"0"0"-4413"0"0,0 0-2321 0 0</inkml:trace>
  <inkml:trace contextRef="#ctx0" brushRef="#br0" timeOffset="180935.275">14570 6541 4104 0 0,'0'0'2405'0'0,"0"0"-351"0"0,0 0-1150 0 0,-3 7-116 0 0,-5 22 219 0 0,1 0 0 0 0,1 1-1 0 0,2-1 1 0 0,1 1 0 0 0,1 0 0 0 0,1 0 0 0 0,2 1 0 0 0,4 26-1007 0 0,15 3 486 0 0,5-52-4476 0 0,-17-13-1452 0 0,3-8-3682 0 0</inkml:trace>
  <inkml:trace contextRef="#ctx0" brushRef="#br0" timeOffset="181279.007">14750 6695 10317 0 0,'0'0'2364'0'0,"0"0"-1472"0"0,0 0-676 0 0,0 0-126 0 0,0 0-121 0 0,6-2-72 0 0,-1 2 118 0 0,-1-1-1 0 0,1 1 1 0 0,0 0-1 0 0,-1 0 0 0 0,1 0 1 0 0,-1 0-1 0 0,1 1 1 0 0,-1 0-1 0 0,1 0 1 0 0,-1 0-1 0 0,1 1 0 0 0,-1-1 1 0 0,0 1-1 0 0,0 0 1 0 0,0 0-1 0 0,0 1 1 0 0,0-1-1 0 0,0 1 1 0 0,0 0-1 0 0,-1 0 0 0 0,0 0 1 0 0,1 0-1 0 0,0 2-14 0 0,-2-3 71 0 0,0 0 0 0 0,0 0 0 0 0,0 0 0 0 0,-1 0 0 0 0,1 0 0 0 0,-1 0 0 0 0,1 0 0 0 0,-1 1 0 0 0,0-1 0 0 0,0 0 0 0 0,1 1 0 0 0,-2-1 0 0 0,1 1 0 0 0,0 0 0 0 0,-1-1 0 0 0,1 1 0 0 0,-1 0 0 0 0,0-1 0 0 0,1 1-1 0 0,-1 0 1 0 0,-1-1 0 0 0,1 1 0 0 0,0 0 0 0 0,-1-1 0 0 0,1 1 0 0 0,-1-1 0 0 0,0 1 0 0 0,0-1 0 0 0,0 1 0 0 0,0-1 0 0 0,0 1 0 0 0,0-1 0 0 0,-1 0 0 0 0,1 1 0 0 0,-1-1 0 0 0,0 0 0 0 0,0 0 0 0 0,0 0 0 0 0,0-1 0 0 0,0 1 0 0 0,0 0 0 0 0,0-1 0 0 0,0 1-1 0 0,-1-1 1 0 0,1 0 0 0 0,0 0 0 0 0,-1 0 0 0 0,1 0 0 0 0,-2 0-71 0 0,-66 37 350 0 0,122-33-7 0 0,143-3-1971 0 0,-174-7-3199 0 0,-15 1-768 0 0</inkml:trace>
  <inkml:trace contextRef="#ctx0" brushRef="#br0" timeOffset="181544.613">15193 6681 13905 0 0,'0'0'1784'0'0,"0"0"-1772"0"0,34 46 188 0 0,-24-22 753 0 0,1 1-9 0 0,-5 1-360 0 0,-2 0-264 0 0,-4-1-148 0 0,-4 1-100 0 0,-7 1 16 0 0,-3-2-4 0 0,-4 0-32 0 0,-4-1-52 0 0,-3-4-76 0 0,-7-1-736 0 0,4-7-1153 0 0,-7-8-4491 0 0</inkml:trace>
  <inkml:trace contextRef="#ctx0" brushRef="#br0" timeOffset="182982.013">16196 6969 5641 0 0,'0'0'6572'0'0,"0"0"-4660"0"0,0 0-912 0 0,0 0-948 0 0,0 0-40 0 0,0 0 516 0 0,0 0 165 0 0,0 0-93 0 0,-42 9-276 0 0,20-9-212 0 0,-5 0-100 0 0,-2 0-12 0 0,3 0-304 0 0,-1-4-937 0 0,6-1-651 0 0,8 0-2224 0 0,2-7-3897 0 0</inkml:trace>
  <inkml:trace contextRef="#ctx0" brushRef="#br0" timeOffset="183216.373">16191 6868 328 0 0,'0'0'11085'0'0,"0"0"-9125"0"0,0 0-640 0 0,0 0-628 0 0,0 0-528 0 0,0 0 88 0 0,0 0 100 0 0,-42-7-184 0 0,4 5-168 0 0,-10-2-252 0 0,-4 1-768 0 0,9-1-524 0 0,14-1-2868 0 0,2-5-4549 0 0</inkml:trace>
  <inkml:trace contextRef="#ctx0" brushRef="#br0" timeOffset="185388.107">17484 6437 1032 0 0,'0'0'8329'0'0,"0"0"-5864"0"0,0 0-1927 0 0,0 0-194 0 0,0 0-57 0 0,0 0-80 0 0,-6 3 38 0 0,-3 5-91 0 0,1 0 1 0 0,0 0-1 0 0,0 1 1 0 0,0 0 0 0 0,1 0-1 0 0,1 1 1 0 0,-1 0 0 0 0,2 0-1 0 0,-1 0 1 0 0,2 1-1 0 0,-1 0 1 0 0,1 0 0 0 0,1 0-1 0 0,0 0 1 0 0,0 1-1 0 0,2-1 1 0 0,-1 1 0 0 0,1 0-1 0 0,1-1 1 0 0,0 1 0 0 0,1 0-155 0 0,1-7 60 0 0,0 0 1 0 0,0-1 0 0 0,1 1-1 0 0,0-1 1 0 0,-1 0 0 0 0,2 0 0 0 0,-1 0-1 0 0,0 0 1 0 0,1 0 0 0 0,0-1-1 0 0,0 0 1 0 0,0 0 0 0 0,0 0 0 0 0,1 0-1 0 0,-1 0 1 0 0,1-1 0 0 0,-1 0 0 0 0,1 0-1 0 0,0 0 1 0 0,0-1 0 0 0,0 1-1 0 0,0-1 1 0 0,0-1 0 0 0,0 1 0 0 0,0 0-1 0 0,0-1 1 0 0,0 0 0 0 0,0-1-1 0 0,0 1 1 0 0,1-1 0 0 0,-1 0 0 0 0,0 0-1 0 0,0 0 1 0 0,-1-1 0 0 0,1 1 0 0 0,0-1-1 0 0,0-1 1 0 0,-1 1 0 0 0,4-3-61 0 0,-7 4 30 0 0,0 0 0 0 0,1-1 0 0 0,-1 0 0 0 0,0 1-1 0 0,0-1 1 0 0,0 1 0 0 0,0-1 0 0 0,0 0 0 0 0,-1 0 0 0 0,1 0 0 0 0,0 1 0 0 0,-1-1 0 0 0,0 0 0 0 0,1 0 0 0 0,-1 0 0 0 0,0 0 0 0 0,0 0 0 0 0,0 0 0 0 0,0 0 0 0 0,0 0 0 0 0,0 0 0 0 0,-1 0 0 0 0,1 1 0 0 0,-1-1-1 0 0,1 0 1 0 0,-1 0 0 0 0,0 0 0 0 0,1 0 0 0 0,-1 1 0 0 0,0-1 0 0 0,0 0 0 0 0,0 1 0 0 0,-1-1 0 0 0,1 1 0 0 0,0-1 0 0 0,-1 1 0 0 0,1 0 0 0 0,-1-1 0 0 0,1 1 0 0 0,-1 0 0 0 0,1 0 0 0 0,-1 0-30 0 0,0-1-97 0 0,0 0 1 0 0,0 0 0 0 0,0 0 0 0 0,-1 1-1 0 0,1-1 1 0 0,0 0 0 0 0,-1 1 0 0 0,1 0 0 0 0,-1-1-1 0 0,1 1 1 0 0,-1 0 0 0 0,0 1 0 0 0,0-1-1 0 0,1 0 1 0 0,-1 1 0 0 0,0-1 0 0 0,0 1 0 0 0,0 0-1 0 0,1 0 1 0 0,-1 0 0 0 0,0 0 0 0 0,0 1-1 0 0,0-1 1 0 0,1 1 0 0 0,-1 0 0 0 0,0 0 0 0 0,0-1-1 0 0,1 2 1 0 0,-1-1 0 0 0,-1 1 96 0 0,-9 14-6456 0 0,8-7 191 0 0</inkml:trace>
  <inkml:trace contextRef="#ctx0" brushRef="#br0" timeOffset="185747.452">18049 6994 1356 0 0,'0'0'7277'0'0,"0"0"-5229"0"0,0 0-1789 0 0,-10-2 125 0 0,-323-37 4632 0 0,-184-1-3117 0 0,378 31-1782 0 0,95 9-143 0 0,47 2-7737 0 0,12-2 128 0 0</inkml:trace>
  <inkml:trace contextRef="#ctx0" brushRef="#br0" timeOffset="186356.792">16994 7170 64 0 0,'0'0'1065'0'0,"0"0"-11"0"0,0 0 1587 0 0,0 0 38 0 0,0 0-1078 0 0,0 0-589 0 0,0 0-94 0 0,0 0-184 0 0,0 0-316 0 0,31-3 583 0 0,-28 1-927 0 0,1 1 0 0 0,-1 0 0 0 0,1 0 0 0 0,-1 1 0 0 0,1-1 0 0 0,0 1-1 0 0,-1 0 1 0 0,1 0 0 0 0,0 0 0 0 0,-1 0 0 0 0,1 0 0 0 0,0 1 0 0 0,-1 0 0 0 0,1 0-1 0 0,-1 0 1 0 0,1 0 0 0 0,-1 0 0 0 0,1 1 0 0 0,-1 0 0 0 0,0-1 0 0 0,0 1 0 0 0,0 0 0 0 0,0 1-1 0 0,0-1 1 0 0,0 0 0 0 0,-1 1 0 0 0,1 0 0 0 0,-1 0 0 0 0,0-1 0 0 0,1 1 0 0 0,-1 1-1 0 0,0-1 1 0 0,-1 0 0 0 0,1 0 0 0 0,-1 1 0 0 0,1-1 0 0 0,-1 1 0 0 0,0-1 0 0 0,0 1 0 0 0,-1-1-1 0 0,1 1 1 0 0,-1 0 0 0 0,0 3-74 0 0,-74 93 1250 0 0,130-79 350 0 0,-44-19-2316 0 0,56 3 1877 0 0,-47-9-4690 0 0,-7-5-4833 0 0,-5-2 594 0 0</inkml:trace>
  <inkml:trace contextRef="#ctx0" brushRef="#br0" timeOffset="186622.398">17339 7301 11009 0 0,'0'0'2458'0'0,"0"0"-1613"0"0,0 0-500 0 0,0 0-128 0 0,0 0-256 0 0,0 0-339 0 0,5-2-125 0 0,-1 1 552 0 0,1-1-1 0 0,-1 1 1 0 0,1 0 0 0 0,0 0 0 0 0,-1 0 0 0 0,1 1-1 0 0,0-1 1 0 0,-1 1 0 0 0,1 0 0 0 0,0 1-1 0 0,-1-1 1 0 0,1 1 0 0 0,0 0 0 0 0,-1 0 0 0 0,1 0-1 0 0,-1 1 1 0 0,1 0 0 0 0,-1 0 0 0 0,0 0-1 0 0,0 0 1 0 0,0 0 0 0 0,0 1 0 0 0,0 0 0 0 0,0 0-1 0 0,-1 0 1 0 0,1 0 0 0 0,-1 1 0 0 0,0-1-1 0 0,0 1 1 0 0,0 0 0 0 0,-1-1 0 0 0,1 2 0 0 0,-1-1-1 0 0,0 0 1 0 0,0 0 0 0 0,0 1 0 0 0,-1-1-1 0 0,1 2-48 0 0,-3-2 52 0 0,-1 0 0 0 0,1 0 0 0 0,-1-1 0 0 0,0 1 0 0 0,0 0 0 0 0,0-1 0 0 0,-1 1-1 0 0,1-1 1 0 0,-1 0 0 0 0,0 0 0 0 0,0 0 0 0 0,0 0 0 0 0,0 0 0 0 0,-1 0 0 0 0,1-1-1 0 0,-1 0 1 0 0,1 0 0 0 0,-1 0 0 0 0,0 0 0 0 0,0 0 0 0 0,0-1 0 0 0,0 0 0 0 0,0 0 0 0 0,-4 1-52 0 0,-35 3-4231 0 0,35-9-1098 0 0,7-7-2164 0 0</inkml:trace>
  <inkml:trace contextRef="#ctx0" brushRef="#br0" timeOffset="186872.382">17545 7299 12973 0 0,'0'0'724'0'0,"0"0"-326"0"0,-3 6 248 0 0,2-4-598 0 0,-2 0-12 0 0,0 1 0 0 0,0-1-1 0 0,0 1 1 0 0,0 0 0 0 0,1 0-1 0 0,-1 0 1 0 0,1 0 0 0 0,0 0-1 0 0,0 1 1 0 0,0-1 0 0 0,0 0-1 0 0,1 1 1 0 0,0 0 0 0 0,-1-1-1 0 0,1 1 1 0 0,0 0 0 0 0,1 0-1 0 0,-1 0 1 0 0,1 0 0 0 0,0-1-1 0 0,0 1 1 0 0,0 0 0 0 0,0 0-1 0 0,0 0 1 0 0,1 0 0 0 0,0 0-1 0 0,0-1 1 0 0,0 1 0 0 0,0 0-1 0 0,1 0 1 0 0,-1-1 0 0 0,1 1-1 0 0,0-1 1 0 0,0 0 0 0 0,0 0-1 0 0,1 1 1 0 0,-1-1 0 0 0,1 0-1 0 0,-1-1 1 0 0,1 1 0 0 0,0 0-1 0 0,0-1 1 0 0,1 0 0 0 0,-1 0-1 0 0,0 0 1 0 0,1 0-36 0 0,31 1-4373 0 0,-13-5-1571 0 0</inkml:trace>
  <inkml:trace contextRef="#ctx0" brushRef="#br0" timeOffset="187044.245">17919 7429 13685 0 0,'0'0'3141'0'0,"0"0"-3117"0"0,0 0 128 0 0,0 0-152 0 0,-33 5 384 0 0,15-5-160 0 0,-1 0-112 0 0,-4 0-112 0 0,0 0-24 0 0,0-3-872 0 0,2-1-261 0 0,2-2-547 0 0,4-2-1396 0 0,6 1-3397 0 0</inkml:trace>
  <inkml:trace contextRef="#ctx0" brushRef="#br0" timeOffset="187200.485">17799 7368 8977 0 0,'0'0'4280'0'0,"0"0"-3668"0"0,27 41 348 0 0,-21-23 312 0 0,-2 4-407 0 0,-3-2-353 0 0,-1-2-80 0 0,0-1-136 0 0,-4 0-108 0 0,1-3-64 0 0,-3-1-52 0 0,2-4-72 0 0,3-4-36 0 0,-2-1-444 0 0,2-4-640 0 0,1 0-825 0 0,0-4-1059 0 0,0-10-5457 0 0</inkml:trace>
  <inkml:trace contextRef="#ctx0" brushRef="#br0" timeOffset="187403.596">18126 7333 14181 0 0,'0'0'1290'0'0,"0"0"-914"0"0,0 0-259 0 0,0 0 3 0 0,-6 1-71 0 0,4-1-53 0 0,1 0 0 0 0,-1 0 0 0 0,0 0 0 0 0,1 0 0 0 0,-1 0-1 0 0,0 1 1 0 0,0-1 0 0 0,1 1 0 0 0,-1-1 0 0 0,1 1 0 0 0,-1 0 0 0 0,0-1 0 0 0,1 1 0 0 0,-1 0 0 0 0,1 0 0 0 0,0 0 0 0 0,-1 0 0 0 0,1 0 0 0 0,0 0 0 0 0,0 1 0 0 0,-1-1-1 0 0,1 0 1 0 0,0 1 0 0 0,0-1 0 0 0,1 1 0 0 0,-1-1 0 0 0,0 1 0 0 0,0-1 0 0 0,1 1 0 0 0,-1 0 0 0 0,1-1 0 0 0,-1 1 0 0 0,1 0 0 0 0,0-1 0 0 0,0 1 0 0 0,-1 0 0 0 0,1-1-1 0 0,0 1 1 0 0,1 0 0 0 0,-1 0 0 0 0,0-1 0 0 0,0 1 0 0 0,1 0 0 0 0,-1-1 0 0 0,1 1 0 0 0,-1 0 0 0 0,1-1 0 0 0,0 1 0 0 0,0-1 0 0 0,0 1 0 0 0,0-1 0 0 0,0 0 0 0 0,0 1-1 0 0,0-1 1 0 0,0 0 4 0 0,21 25 35 0 0,25 60 1959 0 0,-48-84-1971 0 0,0 0 1 0 0,-1 1 0 0 0,1-1-1 0 0,0-1 1 0 0,-1 1-1 0 0,0 0 1 0 0,1 0 0 0 0,-1 0-1 0 0,0-1 1 0 0,0 1 0 0 0,0-1-1 0 0,0 0 1 0 0,0 1 0 0 0,0-1-1 0 0,0 0 1 0 0,-1 0 0 0 0,1 0-1 0 0,0-1 1 0 0,-1 1-1 0 0,1-1 1 0 0,0 1 0 0 0,-1-1-1 0 0,1 0 1 0 0,-1 1 0 0 0,1-1-1 0 0,0 0 1 0 0,-1-1 0 0 0,1 1-1 0 0,-1 0 1 0 0,1-1-1 0 0,-3 0-22 0 0,-44-9-2479 0 0,33 2-1335 0 0,2-9-4115 0 0</inkml:trace>
  <inkml:trace contextRef="#ctx0" brushRef="#br0" timeOffset="187575.46">18282 7329 14765 0 0,'0'0'1725'0'0,"0"0"-1577"0"0,0 0-48 0 0,0 0 76 0 0,0 0 272 0 0,0 0-64 0 0,-67 19-384 0 0,21-19-172 0 0,4 0-1933 0 0,6-7-3831 0 0</inkml:trace>
  <inkml:trace contextRef="#ctx0" brushRef="#br1" timeOffset="-59971.086">22550 7650 1044 0 0,'-7'0'485'0'0,"-239"-7"4760"0"0,93-2-4190 0 0,-787-38-227 0 0,-544 38 915 0 0,-397 14-946 0 0,139 21-681 0 0,-783-78 353 0 0,1455-15 34 0 0,989 60-615 0 0,-19 0-1176 0 0,-1-5-1 0 0,1-4 0 0 0,-41-14 1289 0 0,109 20-4567 0 0</inkml:trace>
  <inkml:trace contextRef="#ctx0" brushRef="#br1" timeOffset="-59642.986">11743 7517 1772 0 0,'0'0'2283'0'0,"2"7"-1232"0"0,34 274 4027 0 0,-44 154-2709 0 0,-34 432 549 0 0,36-800-2777 0 0,-7 51-27 0 0,5 1 1 0 0,6-1-1 0 0,4 1 1 0 0,6-1-1 0 0,10 41-114 0 0,16 77 153 0 0,-34-80-6894 0 0,-4-127 909 0 0</inkml:trace>
  <inkml:trace contextRef="#ctx0" brushRef="#br0" timeOffset="2061.253">12554 8070 3636 0 0,'0'0'1678'0'0,"0"0"919"0"0,0 0-989 0 0,0 0-412 0 0,0 0 23 0 0,8 5-196 0 0,-2-1-782 0 0,0 0 1 0 0,0-1-1 0 0,0 0 0 0 0,0 0 0 0 0,0-1 0 0 0,1 1 1 0 0,0-1-1 0 0,-1-1 0 0 0,1 1 0 0 0,0-1 1 0 0,0 0-1 0 0,0-1 0 0 0,0 0 0 0 0,-1 0 0 0 0,1 0 1 0 0,0-1-1 0 0,0 0 0 0 0,0 0 0 0 0,0-1 0 0 0,-1 1 1 0 0,1-2-1 0 0,-1 1 0 0 0,4-3-241 0 0,-8 5 14 0 0,0-1-1 0 0,-1 0 0 0 0,1 0 1 0 0,-1 0-1 0 0,1-1 1 0 0,-1 1-1 0 0,0 0 1 0 0,0-1-1 0 0,1 1 1 0 0,-1 0-1 0 0,0-1 1 0 0,0 1-1 0 0,0-1 1 0 0,-1 0-1 0 0,1 1 1 0 0,0-1-1 0 0,0 0 1 0 0,-1 1-1 0 0,1-1 1 0 0,-1 0-1 0 0,0 0 1 0 0,0 0-1 0 0,1 1 1 0 0,-1-1-1 0 0,0 0 0 0 0,0 0 1 0 0,-1 0-1 0 0,1 0 1 0 0,0 1-1 0 0,-1-1 1 0 0,1 0-1 0 0,-1 0 1 0 0,1 1-1 0 0,-1-1 1 0 0,0 0-1 0 0,0 1 1 0 0,1-1-1 0 0,-1 1 1 0 0,-1-1-1 0 0,1 1 1 0 0,0-1-1 0 0,0 1 1 0 0,0 0-1 0 0,-1-1 1 0 0,1 1-1 0 0,-1 0 0 0 0,1 0 1 0 0,-1 0-1 0 0,1 0 1 0 0,-1 0-1 0 0,0 1 1 0 0,0-1-14 0 0,-88-54-572 0 0,88 56 576 0 0,-1 0-1 0 0,1 1 1 0 0,0-1-1 0 0,0 0 1 0 0,-1 1-1 0 0,1 0 1 0 0,0-1-1 0 0,0 1 0 0 0,1 0 1 0 0,-1 0-1 0 0,0 0 1 0 0,1 0-1 0 0,-1 0 1 0 0,1 1-1 0 0,-1-1 1 0 0,1 0-1 0 0,0 1 0 0 0,0-1 1 0 0,0 1-1 0 0,0-1 1 0 0,1 1-1 0 0,-1-1 1 0 0,1 1-1 0 0,-1 0 1 0 0,1-1-1 0 0,0 1 1 0 0,0 0-1 0 0,0-1 0 0 0,1 1 1 0 0,-1 0-1 0 0,0-1 1 0 0,1 1-1 0 0,0-1 1 0 0,0 1-1 0 0,-1-1 1 0 0,2 1-1 0 0,-1-1 1 0 0,0 1-1 0 0,0-1 0 0 0,1 0 1 0 0,-1 0-1 0 0,2 1-3 0 0,0 23 93 0 0,-4 182 522 0 0,8-173-1832 0 0,12-32-8396 0 0,-13-7 4728 0 0</inkml:trace>
  <inkml:trace contextRef="#ctx0" brushRef="#br0" timeOffset="2326.891">12707 8268 1120 0 0,'0'0'3988'0'0,"0"0"-1411"0"0,0 0 207 0 0,0 0-396 0 0,0 0-556 0 0,0 0-924 0 0,0 0-344 0 0,0 0 365 0 0,0 0-37 0 0,0 0-460 0 0,-54-9-432 0 0,34 11-196 0 0,-1-1-796 0 0,-1-1-1081 0 0,9 0-3115 0 0,-3-6-3097 0 0</inkml:trace>
  <inkml:trace contextRef="#ctx0" brushRef="#br0" timeOffset="2589.371">12958 7864 6065 0 0,'0'0'4980'0'0,"0"0"-3620"0"0,0 0-1360 0 0,0 0 0 0 0,0 0 512 0 0,0 0 508 0 0,0 0-272 0 0,0 0-372 0 0,-45 41-160 0 0,33-32-216 0 0,0 1-392 0 0,3-2-1128 0 0,4-2-2580 0 0,-2 0-3569 0 0</inkml:trace>
  <inkml:trace contextRef="#ctx0" brushRef="#br0" timeOffset="2839.316">12979 8022 952 0 0,'0'0'9962'0'0,"0"0"-7953"0"0,0 0-1817 0 0,-3 7 529 0 0,-36 120 2723 0 0,36-117-3393 0 0,1 1 1 0 0,1 0 0 0 0,-1-1 0 0 0,2 1 0 0 0,-1 0-1 0 0,2 0 1 0 0,-1 0 0 0 0,2 0 0 0 0,-1 0 0 0 0,1-1 0 0 0,1 1-1 0 0,0-1 1 0 0,1 1 0 0 0,0-1 0 0 0,0 0 0 0 0,1 0 0 0 0,0-1-1 0 0,4 6-51 0 0,31 14-1747 0 0,-24-31-8423 0 0,-15-4 3875 0 0</inkml:trace>
  <inkml:trace contextRef="#ctx0" brushRef="#br0" timeOffset="2995.551">13090 8190 5016 0 0,'0'0'5944'0'0,"0"0"-4216"0"0,0 0-1493 0 0,0 0 53 0 0,0 0 672 0 0,3 8 206 0 0,15 169 1373 0 0,-15-145-2474 0 0,9-43-2720 0 0,-7-85-7358 0 0,-4 31 6205 0 0,15 6 5595 0 0,40 29 5839 0 0,9 53-3662 0 0,-63-21-3912 0 0,1-1 1 0 0,-1 0-1 0 0,0 1 0 0 0,0 0 0 0 0,0 0 1 0 0,0-1-1 0 0,0 1 0 0 0,0 0 0 0 0,0 0 0 0 0,0 1 1 0 0,-1-1-1 0 0,1 0 0 0 0,-1 1 0 0 0,0-1 0 0 0,1 1 1 0 0,-1-1-1 0 0,0 1 0 0 0,-1-1 0 0 0,1 1 0 0 0,0 0 1 0 0,-1-1-1 0 0,1 1 0 0 0,-1 0 0 0 0,0 0 0 0 0,0-1 1 0 0,0 1-1 0 0,0 0 0 0 0,-1 0 0 0 0,1-1 0 0 0,-1 1 1 0 0,0 0-1 0 0,1-1 0 0 0,-1 1 0 0 0,0 0 0 0 0,-1-1 1 0 0,1 0-1 0 0,0 1 0 0 0,-1-1 0 0 0,1 0 0 0 0,-1 1 1 0 0,0-1-1 0 0,0 0 0 0 0,0 0 0 0 0,0 0 0 0 0,0-1 1 0 0,0 1-1 0 0,0 0 0 0 0,-1-1 0 0 0,-1 1-52 0 0,-63 23 11 0 0,19-27-5534 0 0,32-3-1577 0 0</inkml:trace>
  <inkml:trace contextRef="#ctx0" brushRef="#br0" timeOffset="3229.967">13470 8119 10273 0 0,'0'0'1463'0'0,"0"0"-1101"0"0,0 0-92 0 0,4 8 625 0 0,1-1-762 0 0,-1 1 1 0 0,0-1 0 0 0,-1 1 0 0 0,0 0-1 0 0,0 0 1 0 0,-1 0 0 0 0,0 0 0 0 0,0 1-1 0 0,-1-1 1 0 0,0 1 0 0 0,0-1 0 0 0,-1 1-1 0 0,0-1 1 0 0,0 1 0 0 0,-1-1 0 0 0,0 1-1 0 0,-1-1 1 0 0,0 0 0 0 0,0 0 0 0 0,-1 1 0 0 0,0-2-1 0 0,-1 1 1 0 0,1 0 0 0 0,-1-1 0 0 0,-1 1-1 0 0,1-1 1 0 0,-1 0 0 0 0,-1-1 0 0 0,0 2-134 0 0,-23 19-445 0 0,8-12-3737 0 0,13-12-2196 0 0</inkml:trace>
  <inkml:trace contextRef="#ctx0" brushRef="#br0" timeOffset="3480.153">13836 8401 13893 0 0,'0'0'1468'0'0,"0"0"-1468"0"0,0 0 0 0 0,0 0 0 0 0,0 0 192 0 0,0 0-40 0 0,0 0-52 0 0,-50-2-100 0 0,35 0-1148 0 0,2-2-1424 0 0,5 2-3152 0 0</inkml:trace>
  <inkml:trace contextRef="#ctx0" brushRef="#br0" timeOffset="3730.135">13931 8322 13389 0 0,'0'0'1912'0'0,"0"0"-1912"0"0,0 0 304 0 0,0 0-80 0 0,-42 0 345 0 0,8-3-357 0 0,-14-1-212 0 0,-5-3-505 0 0,11 2-2135 0 0,4-4-6733 0 0</inkml:trace>
  <inkml:trace contextRef="#ctx0" brushRef="#br0" timeOffset="4386.488">14270 8186 1200 0 0,'0'0'8321'0'0,"0"0"-5366"0"0,0 0-2238 0 0,0 0-330 0 0,0 0 102 0 0,5-4-213 0 0,-1 3-232 0 0,0-1-1 0 0,-1 1 1 0 0,1 0-1 0 0,0 0 1 0 0,0 0 0 0 0,0 1-1 0 0,0-1 1 0 0,0 1-1 0 0,0 0 1 0 0,0 0-1 0 0,0 0 1 0 0,0 1-1 0 0,0 0 1 0 0,-1-1-1 0 0,1 1 1 0 0,0 0-1 0 0,0 1 1 0 0,0-1 0 0 0,-1 1-1 0 0,1 0 1 0 0,-1 0-1 0 0,1 0 1 0 0,-1 0-1 0 0,0 0 1 0 0,0 1-1 0 0,0-1 1 0 0,0 1-1 0 0,0 0 1 0 0,-1 0-1 0 0,2 2-43 0 0,-2-2 40 0 0,-1 0 0 0 0,0 1 0 0 0,0-1 0 0 0,-1 0 0 0 0,1 0 0 0 0,0 1 0 0 0,-1-1 0 0 0,0 0 0 0 0,0 1 0 0 0,0-1-1 0 0,0 0 1 0 0,-1 1 0 0 0,1-1 0 0 0,-1 0 0 0 0,0 0 0 0 0,0 1 0 0 0,0-1 0 0 0,0 0 0 0 0,-1 0 0 0 0,1 0 0 0 0,-1 0-1 0 0,1 0 1 0 0,-1-1 0 0 0,0 1 0 0 0,0 0 0 0 0,-1-1 0 0 0,1 0 0 0 0,0 1 0 0 0,-1-1 0 0 0,0 0 0 0 0,1 0 0 0 0,-1 0-1 0 0,0-1 1 0 0,0 1 0 0 0,0-1 0 0 0,0 1 0 0 0,0-1 0 0 0,0 0 0 0 0,-1 0-40 0 0,-43 40 181 0 0,47-39-105 0 0,1-1 0 0 0,0 1 0 0 0,0-1-1 0 0,-1 1 1 0 0,1-1 0 0 0,0 0 0 0 0,0 0 0 0 0,1 1 0 0 0,-1-1 0 0 0,0 0 0 0 0,0 0 0 0 0,0 0-1 0 0,1 0 1 0 0,-1 0 0 0 0,0-1 0 0 0,1 1 0 0 0,-1 0 0 0 0,1-1 0 0 0,-1 1 0 0 0,1-1-1 0 0,-1 1 1 0 0,1-1 0 0 0,0 0 0 0 0,-1 1 0 0 0,1-1 0 0 0,-1 0 0 0 0,1 0 0 0 0,0 0 0 0 0,-1 0-1 0 0,1-1 1 0 0,-1 1 0 0 0,1 0 0 0 0,0-1 0 0 0,-1 1 0 0 0,1-1 0 0 0,-1 1 0 0 0,1-2-76 0 0,4 2 70 0 0,72-4 913 0 0,-10 1-1902 0 0,-23 4-4431 0 0,-36-1-1334 0 0</inkml:trace>
  <inkml:trace contextRef="#ctx0" brushRef="#br0" timeOffset="11745.444">14873 8060 1580 0 0,'0'0'2645'0'0,"0"0"-219"0"0,0 0-336 0 0,0 0-282 0 0,0 0-209 0 0,0 0-284 0 0,0 0-411 0 0,-4 1-549 0 0,-3 4-238 0 0,1 1 0 0 0,0 0 0 0 0,1 0 0 0 0,0 0 0 0 0,0 1 0 0 0,0 0 0 0 0,0 0 0 0 0,1 0 0 0 0,1 1 0 0 0,-1 0 0 0 0,1-1-1 0 0,0 1 1 0 0,1 0 0 0 0,0 0 0 0 0,0 1 0 0 0,1-1 0 0 0,0 0 0 0 0,0 0 0 0 0,1 2-117 0 0,-3 3 122 0 0,-1-3-3 0 0,1 0 1 0 0,0 0-1 0 0,0 0 1 0 0,1 1-1 0 0,1-1 1 0 0,-1 1 0 0 0,2-1-1 0 0,-1 1 1 0 0,2 0-1 0 0,-1-1 1 0 0,1 1-1 0 0,1-1 1 0 0,0 1-1 0 0,0-1 1 0 0,1 0 0 0 0,1 0-1 0 0,-1 0 1 0 0,2 0-1 0 0,-1-1 1 0 0,1 1-1 0 0,1-1 1 0 0,0 0 0 0 0,0-1-1 0 0,1 1 1 0 0,0-1-1 0 0,0-1 1 0 0,3 3-120 0 0,4-9-1647 0 0,-10-12-4982 0 0,-2-5-3093 0 0</inkml:trace>
  <inkml:trace contextRef="#ctx0" brushRef="#br0" timeOffset="11995.43">15116 8045 10257 0 0,'0'0'1955'0'0,"0"0"-1252"0"0,0 0-263 0 0,2 7 404 0 0,3 74 1084 0 0,17 58-4185 0 0,-15-131-2649 0 0,5-4-3810 0 0</inkml:trace>
  <inkml:trace contextRef="#ctx0" brushRef="#br0" timeOffset="12171.766">15383 8352 5869 0 0,'0'0'8792'0'0,"0"0"-8792"0"0,0 0 228 0 0,0 0 76 0 0,-45 0 768 0 0,19-5-335 0 0,-14 1-217 0 0,-3-1-232 0 0,-5 1-240 0 0,11 1-48 0 0,8 2 0 0 0,12 1-4 0 0,1 0-516 0 0,3 1-845 0 0,2 2-1239 0 0,-1-2-3888 0 0</inkml:trace>
  <inkml:trace contextRef="#ctx0" brushRef="#br0" timeOffset="12515.485">15162 8464 9249 0 0,'0'0'939'0'0,"0"0"-662"0"0,0 0 250 0 0,0 0 433 0 0,0 0-333 0 0,0 0-163 0 0,-4 7 198 0 0,0 0-510 0 0,1-1 0 0 0,1 1 0 0 0,-1 0 0 0 0,1 0 0 0 0,0 0 0 0 0,1 0 0 0 0,0 0 0 0 0,0 1 0 0 0,0-1 0 0 0,1 0 0 0 0,0 0 0 0 0,1 1 0 0 0,-1-1 0 0 0,1 0 0 0 0,1 0 0 0 0,-1 1-1 0 0,1-1 1 0 0,1-1 0 0 0,-1 1 0 0 0,1 0 0 0 0,0 0 0 0 0,3 3-152 0 0,-4-7 11 0 0,-1-1-1 0 0,1 0 0 0 0,0 1 1 0 0,0-1-1 0 0,0 0 0 0 0,0 0 1 0 0,0 0-1 0 0,0 0 0 0 0,1 0 1 0 0,-1-1-1 0 0,1 1 0 0 0,-1-1 1 0 0,1 0-1 0 0,-1 1 0 0 0,1-1 1 0 0,0 0-1 0 0,0-1 0 0 0,0 1 1 0 0,-1 0-1 0 0,1-1 0 0 0,0 0 1 0 0,0 1-1 0 0,0-1 0 0 0,0 0 1 0 0,0-1-1 0 0,0 1 0 0 0,0 0 1 0 0,0-1-1 0 0,-1 0 0 0 0,1 1 1 0 0,0-1-1 0 0,0 0 0 0 0,-1-1 1 0 0,1 1-1 0 0,-1 0 0 0 0,1-1 1 0 0,-1 1-1 0 0,1-1 0 0 0,-1 0 1 0 0,0 0-1 0 0,0 0 0 0 0,0 0 1 0 0,0 0-1 0 0,0-1 1 0 0,0 1-1 0 0,-1 0 0 0 0,1-1 1 0 0,-1 1-1 0 0,1-1 0 0 0,-1 0 1 0 0,0 1-1 0 0,0-1 0 0 0,0 0 1 0 0,-1 0-1 0 0,1 0 0 0 0,-1 0 1 0 0,1 1-1 0 0,-1-1 0 0 0,0-3-10 0 0,13-55-298 0 0,-4 95 899 0 0,-6 4-413 0 0,7 33 880 0 0,13-33-9587 0 0,-19-35 1821 0 0</inkml:trace>
  <inkml:trace contextRef="#ctx0" brushRef="#br0" timeOffset="12765.465">15481 8718 12705 0 0,'0'0'742'0'0,"0"0"-142"0"0,0 0 203 0 0,0 0 322 0 0,0 6-199 0 0,-3 49 958 0 0,-1-23-2238 0 0,3-2-4591 0 0,1-31-548 0 0,3-4-2500 0 0</inkml:trace>
  <inkml:trace contextRef="#ctx0" brushRef="#br0" timeOffset="13019.905">15672 8180 12173 0 0,'0'0'604'0'0,"0"0"-596"0"0,30 51 464 0 0,-10-13 696 0 0,-2 10-108 0 0,-1 3-15 0 0,-5-3-309 0 0,-10-11-328 0 0,-2-11-144 0 0,-6-5-56 0 0,-3-2-36 0 0,-4 3-72 0 0,-7 3-28 0 0,-5 1-72 0 0,-3 0-68 0 0,-1-5-1072 0 0,7-7-1205 0 0,-5-9-9404 0 0</inkml:trace>
  <inkml:trace contextRef="#ctx0" brushRef="#br0" timeOffset="18623.767">16128 8323 328 0 0,'0'0'5965'0'0,"0"0"-3136"0"0,0 0-1714 0 0,0 0-338 0 0,0 0-137 0 0,0 0-268 0 0,0 0-108 0 0,0 0 132 0 0,-4 7 259 0 0,-4 12-187 0 0,0 0 0 0 0,1 0 0 0 0,1 1 0 0 0,1-1 0 0 0,0 1 0 0 0,2 1 1 0 0,0-1-1 0 0,2 0 0 0 0,0 1 0 0 0,1-1 0 0 0,1 1 0 0 0,3 18-468 0 0,23 21 631 0 0,-7-46-3128 0 0,-13-18-3128 0 0,-6 0-798 0 0</inkml:trace>
  <inkml:trace contextRef="#ctx0" brushRef="#br0" timeOffset="18873.747">16282 8432 13373 0 0,'3'8'799'0'0,"14"176"2417"0"0,-18-135-3740 0 0,9-54-4607 0 0,-4-1-829 0 0</inkml:trace>
  <inkml:trace contextRef="#ctx0" brushRef="#br0" timeOffset="19029.986">16456 8381 11685 0 0,'7'7'1047'0'0,"3"3"-771"0"0,-1 1 0 0 0,0 0 0 0 0,0 0 0 0 0,-2 1 0 0 0,1 0 0 0 0,-2 0 0 0 0,1 1 0 0 0,-2 0 0 0 0,1 0 1 0 0,-2 0-1 0 0,3 15-276 0 0,-5-22 24 0 0,-1 0 1 0 0,0 0-1 0 0,0 0 1 0 0,-1 0-1 0 0,0 1 1 0 0,0-1-1 0 0,-1 0 1 0 0,1 0-1 0 0,-1 0 1 0 0,0 0-1 0 0,-1 1 1 0 0,0-1-1 0 0,0-1 0 0 0,0 1 1 0 0,-1 0-1 0 0,1-1 1 0 0,-1 1-1 0 0,-1-1 1 0 0,1 0-1 0 0,-1 0 1 0 0,0 0-1 0 0,0 0 1 0 0,0-1-1 0 0,-1 1 1 0 0,1-1-1 0 0,-1 0 1 0 0,0-1-1 0 0,0 1 1 0 0,-5 2-25 0 0,6-4-377 0 0,-14 7-1394 0 0,6-7-4065 0 0,8-3-2427 0 0</inkml:trace>
  <inkml:trace contextRef="#ctx0" brushRef="#br0" timeOffset="19217.47">16967 8677 7657 0 0,'0'0'7624'0'0,"0"0"-7624"0"0,0 0-352 0 0,0 0 352 0 0,-50-6 276 0 0,28 2 100 0 0,-5-3-136 0 0,1 1-164 0 0,-2-1-76 0 0,2 0-52 0 0,4 0-752 0 0,5-1-512 0 0,4 1-1244 0 0,8 0-2688 0 0</inkml:trace>
  <inkml:trace contextRef="#ctx0" brushRef="#br0" timeOffset="19389.421">16876 8595 4668 0 0,'0'0'8365'0'0,"21"32"-7489"0"0,-15-13-116 0 0,-3 1 136 0 0,-1 0 125 0 0,-2-3-509 0 0,-4 1-152 0 0,-3-4-136 0 0,-1 1-100 0 0,-1-2-16 0 0,1-2-108 0 0,0-1-372 0 0,0-2-809 0 0,4-1-815 0 0,3-3-3996 0 0,1-4-2381 0 0</inkml:trace>
  <inkml:trace contextRef="#ctx0" brushRef="#br0" timeOffset="20483.276">17389 8510 144 0 0,'0'0'6027'0'0,"0"0"-2000"0"0,0 0-2574 0 0,0 0-494 0 0,0 0 53 0 0,0 0-240 0 0,7 1-516 0 0,4 0-153 0 0,0 2 0 0 0,0 0-1 0 0,0 0 1 0 0,0 1 0 0 0,-1 0 0 0 0,0 1 0 0 0,1 0-1 0 0,-2 0 1 0 0,1 1 0 0 0,-1 1 0 0 0,0-1 0 0 0,0 2-1 0 0,0-1 1 0 0,-1 1 0 0 0,0 0 0 0 0,3 6-103 0 0,-11-13 9 0 0,1 0 1 0 0,-1 0 0 0 0,0 0-1 0 0,1 0 1 0 0,-1 0 0 0 0,0 0-1 0 0,0 0 1 0 0,1 0 0 0 0,-1 0-1 0 0,0 0 1 0 0,0 0-1 0 0,0 0 1 0 0,0 0 0 0 0,-1 0-1 0 0,1 0 1 0 0,0 0 0 0 0,0 0-1 0 0,-1 0 1 0 0,1 0-1 0 0,0 0 1 0 0,-1 0 0 0 0,1 0-1 0 0,-1 0 1 0 0,1 0 0 0 0,-1 0-1 0 0,0-1 1 0 0,1 1 0 0 0,-1 0-1 0 0,0 0 1 0 0,1-1-1 0 0,-1 1 1 0 0,0 0 0 0 0,0-1-1 0 0,0 1 1 0 0,0-1 0 0 0,0 1-1 0 0,0-1 1 0 0,0 1-1 0 0,0-1 1 0 0,0 0 0 0 0,0 1-1 0 0,0-1 1 0 0,0 0 0 0 0,0 0-1 0 0,0 0 1 0 0,0 0 0 0 0,0 0-1 0 0,0 0 1 0 0,0 0-1 0 0,0 0 1 0 0,0 0 0 0 0,0 0-1 0 0,0-1 1 0 0,-1 1-10 0 0,-62-1 603 0 0,39-6-463 0 0,1 0 170 0 0,37 20-332 0 0,10 1-2 0 0,-16-12 94 0 0,0 0-1 0 0,0 1 0 0 0,-1 0 1 0 0,1 1-1 0 0,-1 0 0 0 0,0 0 1 0 0,0 0-1 0 0,0 0 0 0 0,0 1 1 0 0,-1 0-1 0 0,0 0 0 0 0,0 1 1 0 0,0-1-1 0 0,-1 1 0 0 0,0 0 1 0 0,0 1-1 0 0,0-1 0 0 0,-1 0 1 0 0,0 1-1 0 0,0 0 0 0 0,0 0 1 0 0,-1 0-1 0 0,0 0 0 0 0,-1 0 1 0 0,1 6-70 0 0,-7-10 63 0 0,1 1 1 0 0,-1-1 0 0 0,0 0-1 0 0,0 0 1 0 0,-1-1 0 0 0,1 1-1 0 0,0-1 1 0 0,-1 0 0 0 0,0-1-1 0 0,1 1 1 0 0,-1-1-1 0 0,0 0 1 0 0,0-1 0 0 0,1 1-1 0 0,-1-1 1 0 0,0 0 0 0 0,0-1-1 0 0,0 0 1 0 0,1 1 0 0 0,-1-2-1 0 0,-1 1-63 0 0,5 1-15 0 0,-53-6-1559 0 0,17 0-4359 0 0,20 2-1876 0 0</inkml:trace>
  <inkml:trace contextRef="#ctx0" brushRef="#br0" timeOffset="24409.324">17954 8374 7193 0 0,'0'0'1062'0'0,"0"0"17"0"0,0 0 111 0 0,0 0 74 0 0,0 0-61 0 0,0 0-233 0 0,-6-2-386 0 0,4 2-556 0 0,1-1 0 0 0,-1 1-1 0 0,1 0 1 0 0,-1-1 0 0 0,0 1-1 0 0,1 0 1 0 0,-1 0 0 0 0,1 0 0 0 0,-1 0-1 0 0,0 0 1 0 0,1 0 0 0 0,-1 1-1 0 0,1-1 1 0 0,-1 1 0 0 0,0-1-1 0 0,1 1 1 0 0,-1-1 0 0 0,1 1-1 0 0,0 0 1 0 0,-1 0 0 0 0,1-1 0 0 0,-1 1-1 0 0,1 0 1 0 0,0 0 0 0 0,0 1-1 0 0,0-1 1 0 0,0 0 0 0 0,0 0-1 0 0,0 1 1 0 0,0-1 0 0 0,0 0-1 0 0,0 1 1 0 0,0-1 0 0 0,1 1 0 0 0,-1-1-1 0 0,0 1 1 0 0,1-1 0 0 0,0 1-1 0 0,-1-1 1 0 0,1 1 0 0 0,0 0-1 0 0,0-1 1 0 0,0 1 0 0 0,0 0-1 0 0,0 0-27 0 0,-12 41 396 0 0,3 1 0 0 0,1-1 0 0 0,3 1-1 0 0,1 1 1 0 0,2-1 0 0 0,2 0 0 0 0,2 1-1 0 0,2-1 1 0 0,5 21-396 0 0,-7-56 36 0 0,-1 0 0 0 0,1-1 0 0 0,1 1 0 0 0,-1-1 1 0 0,2 1-1 0 0,-1-1 0 0 0,1 0 0 0 0,0 0 0 0 0,1 0 0 0 0,0-1 0 0 0,0 1 0 0 0,0-1 0 0 0,1-1 0 0 0,0 1 0 0 0,1 0-36 0 0,12-3-1591 0 0,-7-11-4502 0 0,-4-8-1657 0 0</inkml:trace>
  <inkml:trace contextRef="#ctx0" brushRef="#br0" timeOffset="24628.061">18325 8424 7097 0 0,'0'0'5028'0'0,"0"0"-4824"0"0,0 0-204 0 0,7 44 652 0 0,-6-26 124 0 0,-1 0-204 0 0,0 1-128 0 0,-1-1-232 0 0,-3-1-88 0 0,-1-1-120 0 0,1-1 56 0 0,-3-2 40 0 0,3-1-40 0 0,0-1-60 0 0,3 0-212 0 0,1-2-1080 0 0,0 0-1680 0 0,1-3-4165 0 0</inkml:trace>
  <inkml:trace contextRef="#ctx0" brushRef="#br0" timeOffset="24803.069">18511 8756 6129 0 0,'0'0'7884'0'0,"0"0"-7884"0"0,0 0-52 0 0,-36 6 52 0 0,11-7 1100 0 0,-7-4-308 0 0,-10-2-171 0 0,-9-2-285 0 0,0 0-288 0 0,3 2-48 0 0,5 1 64 0 0,11 2 0 0 0,7 2-64 0 0,7 1-312 0 0,5 1-709 0 0,0 1-835 0 0,4 1-3032 0 0,2 1-2665 0 0</inkml:trace>
  <inkml:trace contextRef="#ctx0" brushRef="#br0" timeOffset="25178.041">18209 8851 3268 0 0,'0'0'6606'0'0,"0"0"-5236"0"0,0 0-1104 0 0,0 0 246 0 0,0 0 29 0 0,-3 7 167 0 0,-3 124 1580 0 0,6-127-2218 0 0,0-1 1 0 0,1 1-1 0 0,-1 0 0 0 0,1-1 1 0 0,0 1-1 0 0,0-1 0 0 0,0 1 1 0 0,1-1-1 0 0,-1 1 0 0 0,1-1 1 0 0,0 0-1 0 0,0 0 0 0 0,0 0 1 0 0,0 0-1 0 0,1 0 0 0 0,-1 0 1 0 0,1 0-1 0 0,0-1 0 0 0,0 1 1 0 0,0-1-1 0 0,0 0 0 0 0,0 0 1 0 0,0 0-1 0 0,0 0 0 0 0,1-1 1 0 0,-1 1-1 0 0,1-1 0 0 0,-1 0 1 0 0,1 0-1 0 0,-1 0 0 0 0,1-1 1 0 0,0 1-1 0 0,-1-1 0 0 0,1 0 1 0 0,0 0-1 0 0,0 0-70 0 0,1-3-33 0 0,-1 0 0 0 0,0 0 0 0 0,0-1 1 0 0,-1 1-1 0 0,1-1 0 0 0,-1 0 0 0 0,1 0 0 0 0,-1 0 0 0 0,-1 0 0 0 0,1-1 0 0 0,0 1 1 0 0,-1-1-1 0 0,0 0 0 0 0,0 1 0 0 0,-1-1 0 0 0,1 0 0 0 0,-1 0 0 0 0,0 0 0 0 0,0 0 1 0 0,-1-1-1 0 0,1 1 0 0 0,-1 0 0 0 0,0 0 0 0 0,-1 0 0 0 0,1 0 0 0 0,-1 0 0 0 0,0 0 1 0 0,0 0-1 0 0,-1 0 0 0 0,1 0 0 0 0,-1 0 0 0 0,0 0 0 0 0,-3-4 33 0 0,41 177 685 0 0,-27-137-1711 0 0,-3-21-1759 0 0,1-5-3418 0 0,3-5-1474 0 0</inkml:trace>
  <inkml:trace contextRef="#ctx0" brushRef="#br0" timeOffset="25553.016">18538 9096 6201 0 0,'0'0'6170'0'0,"0"0"-4684"0"0,0 0-1024 0 0,0 0 156 0 0,0 0-224 0 0,0 0-236 0 0,0 0-74 0 0,0 0 15 0 0,-4-2 112 0 0,3-8-109 0 0,38 20-845 0 0,-33-10 759 0 0,0 1 0 0 0,-1-1 1 0 0,1 1-1 0 0,-1 0 0 0 0,1 0 0 0 0,-1 1 1 0 0,1-1-1 0 0,-1 1 0 0 0,0-1 0 0 0,1 1 0 0 0,-1 0 1 0 0,0 1-1 0 0,0-1 0 0 0,-1 0 0 0 0,1 1 1 0 0,0 0-1 0 0,-1-1 0 0 0,1 1 0 0 0,-1 0 0 0 0,0 0 1 0 0,0 0-1 0 0,0 1 0 0 0,-1-1 0 0 0,1 0 1 0 0,-1 1-1 0 0,0-1 0 0 0,0 1 0 0 0,0-1 0 0 0,0 1 1 0 0,0 0-1 0 0,-1-1 0 0 0,0 1 0 0 0,0 0 0 0 0,0 0 1 0 0,0-1-1 0 0,0 1 0 0 0,-1 0 0 0 0,0-1 1 0 0,1 1-1 0 0,-1-1 0 0 0,-1 1 0 0 0,1-1 0 0 0,-1 2-16 0 0,-67 39 786 0 0,116-29 1623 0 0,63-8-2312 0 0,-38-12-5926 0 0,-60 1 46 0 0,0-5-1836 0 0</inkml:trace>
  <inkml:trace contextRef="#ctx0" brushRef="#br0" timeOffset="25849.863">18965 8462 3788 0 0,'0'0'7993'0'0,"0"0"-5999"0"0,6 7-1860 0 0,8 11 78 0 0,0 0 0 0 0,-1 1-1 0 0,-1 1 1 0 0,-1 0 0 0 0,0 1-1 0 0,-2 0 1 0 0,-1 1 0 0 0,0 0-1 0 0,-1 0 1 0 0,-2 0-1 0 0,0 1 1 0 0,-2 0 0 0 0,0 0-1 0 0,-1 0 1 0 0,-2 0 0 0 0,0 0-1 0 0,-2 0 1 0 0,0 0 0 0 0,-1 0-1 0 0,-2-1 1 0 0,0 1 0 0 0,-4 6-212 0 0,-78 90 79 0 0,9-63-4080 0 0,57-47-1794 0 0,-6-7-3054 0 0</inkml:trace>
  <inkml:trace contextRef="#ctx0" brushRef="#br0" timeOffset="26974.781">8445 9919 1696 0 0,'3'-18'336'0'0,"-2"1"0"0"0,0-1 0 0 0,-1 1 1 0 0,0-1-1 0 0,-2 0 0 0 0,0 1 0 0 0,-1 0 0 0 0,0-1 0 0 0,-2 1 0 0 0,0 1 0 0 0,-1-1-336 0 0,-6-10 39 0 0,-1 0 0 0 0,-1 1 0 0 0,-1 1-1 0 0,-1 0 1 0 0,-1 1 0 0 0,-2 1 0 0 0,0 0 0 0 0,-1 2-1 0 0,-2 0 1 0 0,0 2 0 0 0,-1 0 0 0 0,0 1 0 0 0,-2 2-1 0 0,0 0 1 0 0,-26-11-39 0 0,25 13-54 0 0,0 2-1 0 0,-1 1 0 0 0,0 1 1 0 0,-1 1-1 0 0,0 2 1 0 0,0 1-1 0 0,-1 1 0 0 0,0 1 1 0 0,0 1-1 0 0,0 2 1 0 0,0 1-1 0 0,0 1 0 0 0,0 2 1 0 0,1 1-1 0 0,-1 1 1 0 0,1 1-1 0 0,0 1 0 0 0,0 2 1 0 0,-5 3 54 0 0,13 5 59 0 0,1 1 1 0 0,0 0 0 0 0,2 2 0 0 0,0 0-1 0 0,1 0 1 0 0,1 2 0 0 0,1 0-1 0 0,1 1 1 0 0,1 0 0 0 0,1 0-1 0 0,1 2 1 0 0,1-1 0 0 0,2 1-1 0 0,0 0 1 0 0,1 1 0 0 0,2 0 0 0 0,-1 16-60 0 0,-4-1 28 0 0,2 0 0 0 0,2 0 0 0 0,1 0 0 0 0,2 0 0 0 0,2 1 0 0 0,2-1 0 0 0,2 1 0 0 0,2-1 0 0 0,1-1 0 0 0,2 1 0 0 0,2-1 0 0 0,1-1 0 0 0,3 0 0 0 0,1 0 0 0 0,1-2 0 0 0,3 0 0 0 0,0-1 0 0 0,3-1 0 0 0,13 14-28 0 0,-18-32 307 0 0,0 0 0 0 0,2-2 1 0 0,0-1-1 0 0,1 0 1 0 0,0-1-1 0 0,1-1 1 0 0,0-2-1 0 0,1 0 0 0 0,0-1 1 0 0,0-1-1 0 0,14 2-307 0 0,-5-4 209 0 0,0-2-1 0 0,0-1 0 0 0,1-2 1 0 0,-1-1-1 0 0,0-1 0 0 0,0-1 0 0 0,1-3 1 0 0,-2 0-1 0 0,1-2 0 0 0,-1-1 1 0 0,0-2-1 0 0,0-1 0 0 0,-1-1 1 0 0,-1-2-1 0 0,0 0 0 0 0,-1-3 1 0 0,-1 0-1 0 0,0-1 0 0 0,-2-2 1 0 0,22-20-209 0 0,-35 29-114 0 0,-1-1 0 0 0,0 0 0 0 0,-1 0 1 0 0,-1-1-1 0 0,0 0 0 0 0,0-1 0 0 0,-2 0 1 0 0,1 0-1 0 0,-2 0 0 0 0,1-5 114 0 0,15-100-6806 0 0,-21 71 717 0 0</inkml:trace>
  <inkml:trace contextRef="#ctx0" brushRef="#br0" timeOffset="28021.569">19406 8570 6625 0 0,'0'0'3725'0'0,"0"0"-2312"0"0,0 0-1130 0 0,0 0-33 0 0,0 0 111 0 0,-7 6 85 0 0,-74 133 2614 0 0,76-130-2906 0 0,1 0-1 0 0,0 0 0 0 0,0 0 1 0 0,1 1-1 0 0,0-1 0 0 0,1 1 1 0 0,0 0-1 0 0,0 0 0 0 0,1 0 0 0 0,1 0 1 0 0,0 0-1 0 0,0 0 0 0 0,1 0 1 0 0,0 0-1 0 0,0-1 0 0 0,2 1 1 0 0,-1 0-1 0 0,1-1 0 0 0,0 1 0 0 0,1-1 1 0 0,0 0-1 0 0,0 0 0 0 0,1 0 1 0 0,0 0-1 0 0,1-1 0 0 0,0 0 1 0 0,4 4-154 0 0,-3-6-146 0 0,12 7-1164 0 0,-12-27-9598 0 0,-3-4 2969 0 0</inkml:trace>
  <inkml:trace contextRef="#ctx0" brushRef="#br0" timeOffset="28271.556">19581 8711 8081 0 0,'0'0'4168'0'0,"0"7"-3950"0"0,13 173 4338 0 0,-16-104-12029 0 0,4-86 1259 0 0</inkml:trace>
  <inkml:trace contextRef="#ctx0" brushRef="#br0" timeOffset="28521.535">19728 8640 10853 0 0,'0'0'542'0'0,"5"8"-226"0"0,6 5 17 0 0,-2 1-1 0 0,0 1 1 0 0,0 0 0 0 0,-2 0-1 0 0,0 0 1 0 0,0 1 0 0 0,-2 0-1 0 0,0 0 1 0 0,0 0 0 0 0,-2 1-1 0 0,0-1 1 0 0,-1 1 0 0 0,0 0-1 0 0,-2 0 1 0 0,0 0 0 0 0,-1 0-1 0 0,0 0 1 0 0,-5 15-333 0 0,3-26 35 0 0,-1 0 0 0 0,0 0 1 0 0,0-1-1 0 0,-1 1 0 0 0,0-1 0 0 0,0 0 1 0 0,0 0-1 0 0,-1-1 0 0 0,1 1 1 0 0,-1-1-1 0 0,0-1 0 0 0,-1 1 0 0 0,1-1 1 0 0,0 0-1 0 0,-1 0 0 0 0,0-1 0 0 0,1 0 1 0 0,-1 0-1 0 0,-7 1-35 0 0,-47 4-7631 0 0,55-8-2371 0 0</inkml:trace>
  <inkml:trace contextRef="#ctx0" brushRef="#br0" timeOffset="29255.853">20384 8898 13069 0 0,'0'0'548'0'0,"0"0"-548"0"0,0 0 0 0 0,0 0 320 0 0,-40 16 376 0 0,19-13-116 0 0,-1-3-100 0 0,-5 0-220 0 0,-2 0-144 0 0,0-2 8 0 0,3-3-20 0 0,-1-1-68 0 0,6 0-36 0 0,4-1-740 0 0,4-3-564 0 0,5-2-1236 0 0,2 3-2712 0 0,6-8-1245 0 0</inkml:trace>
  <inkml:trace contextRef="#ctx0" brushRef="#br0" timeOffset="29505.83">20219 8827 5945 0 0,'0'0'5892'0'0,"18"35"-5212"0"0,-14-16-68 0 0,0 2 240 0 0,0 3-40 0 0,-4-2-44 0 0,0 0-192 0 0,-1-4-183 0 0,-3-1-181 0 0,1 0-112 0 0,2-3 0 0 0,-2 1-100 0 0,3-2-472 0 0,0-1-1181 0 0,3-5-2431 0 0,2-4-4789 0 0</inkml:trace>
  <inkml:trace contextRef="#ctx0" brushRef="#br0" timeOffset="29959.937">20679 8706 9413 0 0,'0'0'5041'0'0,"0"0"-4133"0"0,-6-2-846 0 0,-11-6 222 0 0,36 16-657 0 0,-10-4 328 0 0,0 1 0 0 0,0 0 1 0 0,0 0-1 0 0,0 1 1 0 0,-1 1-1 0 0,0-1 0 0 0,-1 1 1 0 0,1 0-1 0 0,-1 1 0 0 0,-1 0 1 0 0,1 0-1 0 0,-1 1 1 0 0,-1-1-1 0 0,0 1 0 0 0,0 0 1 0 0,0 1 44 0 0,-7-8 7 0 0,0-1 0 0 0,0 1 0 0 0,0-1 0 0 0,0 0 0 0 0,0 1 0 0 0,0-1 0 0 0,0 0 0 0 0,0 0 1 0 0,0-1-1 0 0,-1 1 0 0 0,1 0 0 0 0,0-1 0 0 0,-1 1 0 0 0,1-1 0 0 0,0 0 0 0 0,-1 0 0 0 0,1 0 0 0 0,0 0 1 0 0,-1 0-1 0 0,1 0 0 0 0,-1-1 0 0 0,1 1 0 0 0,0-1 0 0 0,0 0 0 0 0,-1 0 0 0 0,1 1 0 0 0,0-1 0 0 0,0-1 1 0 0,0 1-1 0 0,0 0 0 0 0,0 0 0 0 0,0-1 0 0 0,0 1 0 0 0,0-1-7 0 0,44 22-178 0 0,-29-13 481 0 0,-1 2 1 0 0,0-1-1 0 0,0 2 0 0 0,-1-1 1 0 0,0 1-1 0 0,0 1 0 0 0,-1 0 0 0 0,-1 1 1 0 0,0 0-1 0 0,-1 0 0 0 0,0 1 1 0 0,2 4-304 0 0,-10-15 9 0 0,1 0 0 0 0,-1 0 0 0 0,0-1 0 0 0,0 1 0 0 0,0 0 0 0 0,0 0 0 0 0,0 0 0 0 0,0-1 0 0 0,0 1 0 0 0,-1 0 0 0 0,1 0 0 0 0,-1-1 0 0 0,1 1 0 0 0,-1 0 0 0 0,0 0 0 0 0,0-1 0 0 0,1 1 0 0 0,-1-1 1 0 0,0 1-1 0 0,0-1 0 0 0,-1 1 0 0 0,1-1 0 0 0,0 0 0 0 0,0 1 0 0 0,-1-1 0 0 0,1 0 0 0 0,-1 0 0 0 0,1 0 0 0 0,-1 0 0 0 0,1 0 0 0 0,-1 0 0 0 0,0-1 0 0 0,1 1 0 0 0,-1-1 0 0 0,0 1 0 0 0,0-1 0 0 0,1 1 0 0 0,-1-1 0 0 0,0 0 0 0 0,0 0 1 0 0,0 0-1 0 0,1 0 0 0 0,-1 0 0 0 0,-1 0-9 0 0,-87-3 337 0 0,82 2-469 0 0,-47-7-883 0 0,18 0-3435 0 0,16 1-2247 0 0</inkml:trace>
  <inkml:trace contextRef="#ctx0" brushRef="#br0" timeOffset="31013.326">14099 12809 1744 0 0,'0'0'0'0'0,"35"16"-340"0"0,-24-13-1064 0 0</inkml:trace>
  <inkml:trace contextRef="#ctx0" brushRef="#br0" timeOffset="31482.033">14277 12855 1156 0 0,'7'0'1977'0'0,"5"0"-1521"0"0,0-1 0 0 0,0-1 0 0 0,0 0 0 0 0,0-1 1 0 0,-1 0-1 0 0,1 0 0 0 0,-1-1 0 0 0,0-1 0 0 0,0 0 0 0 0,0-1 0 0 0,0 0 1 0 0,-1 0-1 0 0,0-1 0 0 0,-1 0 0 0 0,1-1 0 0 0,7-8-456 0 0,-3-1-18 0 0,1 0-1 0 0,-2-1 1 0 0,-1-1 0 0 0,0 0-1 0 0,-1 0 1 0 0,-1-1 0 0 0,-1-1 0 0 0,-1 0-1 0 0,-1 0 1 0 0,0 0 0 0 0,-2-1-1 0 0,0 0 1 0 0,1-19 18 0 0,-3-18 13 0 0,-2 0 0 0 0,-2 0 0 0 0,-3 1 0 0 0,-3-1 0 0 0,-2 1 0 0 0,-3 0 0 0 0,-2 1 0 0 0,-2 1 0 0 0,-3 0 0 0 0,-3 1 0 0 0,-2 2 0 0 0,-2 0 0 0 0,-2 1 0 0 0,-3 2 0 0 0,-2 1 0 0 0,-2 2 1 0 0,-2 1-1 0 0,-2 2 0 0 0,-2 2 0 0 0,-29-24-13 0 0,12 13-409 0 0,-1 2 1 0 0,-3 3 0 0 0,-1 2 0 0 0,-3 3-1 0 0,-1 4 1 0 0,-65-28 408 0 0,100 53-90 0 0,0 1-1 0 0,-1 2 1 0 0,-1 1-1 0 0,1 2 1 0 0,-2 1 0 0 0,1 2-1 0 0,-1 1 1 0 0,1 2-1 0 0,-1 1 1 0 0,0 2-1 0 0,0 1 1 0 0,1 2 0 0 0,-1 1-1 0 0,1 2 1 0 0,1 1-1 0 0,-22 9 91 0 0,-4 8 120 0 0,2 3 0 0 0,0 3-1 0 0,2 2 1 0 0,2 2 0 0 0,1 2-1 0 0,2 3 1 0 0,1 2-1 0 0,3 2 1 0 0,1 2 0 0 0,3 2-1 0 0,-12 19-119 0 0,36-46 136 0 0,2 0 0 0 0,1 1 0 0 0,1 1 0 0 0,1 0 0 0 0,0 0 0 0 0,2 2 0 0 0,1-1 0 0 0,1 2 0 0 0,1-1 0 0 0,1 1 0 0 0,2 0 0 0 0,0 0 0 0 0,2 1 0 0 0,1-1 0 0 0,1 1 0 0 0,1 0 0 0 0,1-1 0 0 0,2 1 0 0 0,0 0-1 0 0,2-1 1 0 0,1 0 0 0 0,1 0 0 0 0,5 10-136 0 0,19 31 157 0 0,3-1 0 0 0,3-1-1 0 0,2-2 1 0 0,3-2 0 0 0,3-2-1 0 0,3-2 1 0 0,34 32-157 0 0,-39-47 533 0 0,2-1-1 0 0,1-2 0 0 0,2-3 1 0 0,35 20-533 0 0,-32-25-382 0 0,1-3 1 0 0,1-2-1 0 0,2-3 0 0 0,42 12 382 0 0,-52-24-1667 0 0,-14-8-2753 0 0,-21-3-921 0 0</inkml:trace>
  <inkml:trace contextRef="#ctx0" brushRef="#br0" timeOffset="32185.109">21347 8737 3772 0 0,'0'0'472'0'0,"0"0"88"0"0,0 0-560 0 0,0 0-756 0 0,-37 4 260 0 0,26-4-600 0 0,5 0-364 0 0</inkml:trace>
  <inkml:trace contextRef="#ctx0" brushRef="#br0" timeOffset="32481.96">21275 8558 1880 0 0,'0'0'5767'0'0,"0"0"-3620"0"0,0 0-1005 0 0,-2 6-238 0 0,-39 110 1854 0 0,27-84-2292 0 0,2 0 1 0 0,1 0-1 0 0,1 1 0 0 0,2 0 0 0 0,1 1 1 0 0,2 0-1 0 0,2 0 0 0 0,0 0 0 0 0,3 8-466 0 0,2-28 114 0 0,2 0-1 0 0,0 0 0 0 0,1-1 0 0 0,0 0 1 0 0,1 0-1 0 0,0 0 0 0 0,1-1 1 0 0,0 0-1 0 0,1 0 0 0 0,1 0 0 0 0,0-1 1 0 0,0-1-1 0 0,1 0 0 0 0,0 0 0 0 0,1 0 1 0 0,0-2-1 0 0,9 6-113 0 0,1-8-2105 0 0,-16-21-7581 0 0,-4-8 801 0 0</inkml:trace>
  <inkml:trace contextRef="#ctx0" brushRef="#br0" timeOffset="32789.582">21575 8561 9309 0 0,'0'0'1199'0'0,"0"0"-1187"0"0,0 0 528 0 0,0 0 412 0 0,0 9 5 0 0,14 110 2095 0 0,-1-14-1801 0 0,-9-36-3982 0 0,-3-69-796 0 0,3-3-2715 0 0</inkml:trace>
  <inkml:trace contextRef="#ctx0" brushRef="#br0" timeOffset="33320.79">21926 9007 3968 0 0,'0'0'1836'0'0,"0"0"359"0"0,0 0-1587 0 0,0 0-148 0 0,0 0 183 0 0,-7 0 721 0 0,-180-16 2617 0 0,-103-18-2333 0 0,213 25-1517 0 0,91 12-5506 0 0,-7 0-644 0 0</inkml:trace>
  <inkml:trace contextRef="#ctx0" brushRef="#br0" timeOffset="33773.876">21515 9118 4396 0 0,'0'0'6161'0'0,"0"0"-3733"0"0,0 0-1914 0 0,0 0-577 0 0,-1 6 443 0 0,-1 0-256 0 0,0 1-1 0 0,0 0 1 0 0,0-1-1 0 0,1 1 1 0 0,0 0 0 0 0,1 0-1 0 0,-1 0 1 0 0,1 0-1 0 0,1 0 1 0 0,-1 0 0 0 0,1 0-1 0 0,0 0 1 0 0,1-1-1 0 0,0 1 1 0 0,0 0 0 0 0,0-1-1 0 0,1 1 1 0 0,0-1-1 0 0,0 0 1 0 0,0 0 0 0 0,1 0-1 0 0,0 0 1 0 0,0-1-1 0 0,1 1 1 0 0,-1-1 0 0 0,1 0-1 0 0,0-1 1 0 0,1 1-1 0 0,-1-1 1 0 0,1 0 0 0 0,0 0-1 0 0,0-1 1 0 0,0 0-1 0 0,0 0 1 0 0,1 0 0 0 0,3 0-124 0 0,-6-4-30 0 0,0-1 1 0 0,0 1-1 0 0,0-1 1 0 0,0 0-1 0 0,0-1 1 0 0,-1 1-1 0 0,1-1 1 0 0,-1 1-1 0 0,1-1 1 0 0,-1 0-1 0 0,0 0 1 0 0,0-1 0 0 0,0 1-1 0 0,-1-1 1 0 0,1 1-1 0 0,-1-1 1 0 0,0 0-1 0 0,0 0 1 0 0,0 0-1 0 0,-1 0 1 0 0,1 0-1 0 0,-1 0 1 0 0,0-1-1 0 0,0 1 1 0 0,0 0-1 0 0,-1-1 1 0 0,0 1-1 0 0,0 0 1 0 0,0-1-1 0 0,0 1 1 0 0,0-1 0 0 0,-2-2 29 0 0,7-23 295 0 0,5 171 306 0 0,-9-138-784 0 0,17 47 116 0 0,-9-36-2892 0 0,4-6-3752 0 0,-3-7-1416 0 0</inkml:trace>
  <inkml:trace contextRef="#ctx0" brushRef="#br0" timeOffset="34195.718">21885 9373 10437 0 0,'0'0'2610'0'0,"0"0"-2106"0"0,0 0-70 0 0,0 0 14 0 0,0 0-242 0 0,0 0-170 0 0,0 0 16 0 0,-13-16 932 0 0,18 17-1003 0 0,0 0 0 0 0,0 0 0 0 0,-1 0-1 0 0,1 0 1 0 0,0 1 0 0 0,-1 0 0 0 0,1 0 0 0 0,-1 0 0 0 0,1 0 0 0 0,-1 1 0 0 0,0-1 0 0 0,0 1 0 0 0,0 0 0 0 0,-1 1-1 0 0,1-1 1 0 0,-1 1 0 0 0,0-1 0 0 0,1 1 0 0 0,-2 0 0 0 0,1 0 0 0 0,0 0 0 0 0,-1 1 0 0 0,0-1 0 0 0,0 1 0 0 0,0-1-1 0 0,0 1 1 0 0,-1 0 0 0 0,0-1 0 0 0,0 1 0 0 0,0 3 19 0 0,-2-6 48 0 0,-1-1-1 0 0,1 1 1 0 0,0 0-1 0 0,-1-1 1 0 0,0 1-1 0 0,1-1 1 0 0,-1 0-1 0 0,0 0 1 0 0,0 1-1 0 0,0-1 1 0 0,1 0-1 0 0,-1 0 1 0 0,0-1-1 0 0,-1 1 1 0 0,1 0-1 0 0,0-1 1 0 0,0 1-1 0 0,0-1 1 0 0,0 0-1 0 0,0 0 1 0 0,0 0-1 0 0,-1 0 1 0 0,1 0-1 0 0,0 0 1 0 0,0 0-1 0 0,0-1 1 0 0,0 1-1 0 0,0-1 1 0 0,0 1 0 0 0,-1-1-48 0 0,15 6-543 0 0,-9-4 577 0 0,1 0-1 0 0,0 0 0 0 0,-1 0 0 0 0,1 0 0 0 0,-1 1 0 0 0,0 0 0 0 0,1-1 0 0 0,-1 1 0 0 0,0 0 0 0 0,0 1 0 0 0,0-1 0 0 0,0 1 0 0 0,0-1 0 0 0,-1 1 0 0 0,1 0 0 0 0,-1 0 0 0 0,0 0 0 0 0,0 0 0 0 0,0 0 1 0 0,0 0-1 0 0,0 1 0 0 0,-1-1 0 0 0,0 1 0 0 0,1-1 0 0 0,-1 1 0 0 0,0 1-33 0 0,-5-2 28 0 0,1-1 0 0 0,-1 0 0 0 0,0 0 0 0 0,0 0 0 0 0,0-1 0 0 0,0 1 0 0 0,0-1 0 0 0,-1 0 0 0 0,1 0 1 0 0,0 0-1 0 0,-1-1 0 0 0,1 0 0 0 0,0 1 0 0 0,-1-1 0 0 0,1-1 0 0 0,0 1 0 0 0,-1-1 0 0 0,1 0 0 0 0,0 0 0 0 0,0 0 0 0 0,-2-1-28 0 0,-60-21-3936 0 0,44 9-2153 0 0</inkml:trace>
  <inkml:trace contextRef="#ctx0" brushRef="#br0" timeOffset="34508.198">22254 8747 7657 0 0,'0'0'3859'0'0,"7"8"-3042"0"0,6 7-610 0 0,0 1 0 0 0,-2 0-1 0 0,0 1 1 0 0,-1 0 0 0 0,0 1 0 0 0,-2 0-1 0 0,0 0 1 0 0,-1 1 0 0 0,-1 0 0 0 0,0 0 0 0 0,-2 0-1 0 0,0 1 1 0 0,-1 0 0 0 0,-1-1 0 0 0,-1 1-1 0 0,-1 0 1 0 0,-1 0 0 0 0,0 0 0 0 0,-1 0-1 0 0,-2 0 1 0 0,0-1 0 0 0,-1 1 0 0 0,-1-1 0 0 0,0-1-1 0 0,-5 9-206 0 0,-116 88-732 0 0,65-85-8309 0 0,41-25 1312 0 0</inkml:trace>
  <inkml:trace contextRef="#ctx0" brushRef="#br0" timeOffset="36226.815">22751 8774 5260 0 0,'0'0'2579'0'0,"0"0"-366"0"0,0 0-1025 0 0,0 0-550 0 0,0 0-250 0 0,0 0-231 0 0,-1 7 385 0 0,-30 254 3915 0 0,28-252-4324 0 0,2 1-1 0 0,-1-1 0 0 0,1 1 0 0 0,1 0 1 0 0,0-1-1 0 0,0 1 0 0 0,1-1 0 0 0,0 1 1 0 0,1 0-1 0 0,0-1 0 0 0,0 0 0 0 0,1 0 1 0 0,0 1-1 0 0,1-2 0 0 0,0 1 1 0 0,0 0-1 0 0,1-1 0 0 0,0 0 0 0 0,1 0 1 0 0,0 0-1 0 0,5 6-132 0 0,13-16-3387 0 0,-18-19-5181 0 0,-3-1 955 0 0</inkml:trace>
  <inkml:trace contextRef="#ctx0" brushRef="#br0" timeOffset="36461.342">22953 9038 14109 0 0,'0'0'320'0'0,"0"7"-167"0"0,-12 175 3103 0 0,14-147-3680 0 0,8-44-6866 0 0,-4-3-582 0 0</inkml:trace>
  <inkml:trace contextRef="#ctx0" brushRef="#br0" timeOffset="36617.584">23187 8957 9293 0 0,'0'0'4112'0'0,"7"9"-3690"0"0,66 145 1406 0 0,-70-145-1772 0 0,0 0-1 0 0,0 0 0 0 0,-2 0 1 0 0,1 0-1 0 0,-1 1 0 0 0,0-1 0 0 0,-1 1 1 0 0,0-1-1 0 0,0 0 0 0 0,-1 1 1 0 0,-1-1-1 0 0,1 0 0 0 0,-1 0 0 0 0,-1 0 1 0 0,0 0-1 0 0,0 0 0 0 0,-1 0 1 0 0,0-1-1 0 0,0 1 0 0 0,-1-1 0 0 0,0 0 1 0 0,-1-1-1 0 0,1 1 0 0 0,-2-1 1 0 0,1 0-1 0 0,-4 2-55 0 0,-50 34-220 0 0,14-23-2995 0 0,17-13-2242 0 0</inkml:trace>
  <inkml:trace contextRef="#ctx0" brushRef="#br0" timeOffset="37697.864">13311 9597 2040 0 0,'0'0'0'0'0,"0"0"-508"0"0</inkml:trace>
  <inkml:trace contextRef="#ctx0" brushRef="#br0" timeOffset="37932.217">13516 9628 5825 0 0,'0'0'6063'0'0,"0"0"-4113"0"0,0 0-1719 0 0,0 0 19 0 0,0 0 425 0 0,-9-1 86 0 0,-222-20-184 0 0,218 15-3153 0 0,11-3-3352 0 0,3 4-440 0 0</inkml:trace>
  <inkml:trace contextRef="#ctx0" brushRef="#br0" timeOffset="38104.082">13523 9501 10797 0 0,'0'0'2284'0'0,"0"0"-1696"0"0,0 0-488 0 0,0 0-100 0 0,-40-11 332 0 0,15 8-16 0 0,-9-2-216 0 0,-6 1-100 0 0,-8 0-620 0 0,5 0-1768 0 0,12 0-3925 0 0</inkml:trace>
  <inkml:trace contextRef="#ctx0" brushRef="#br0" timeOffset="39854.026">14074 9438 9577 0 0,'0'0'1861'0'0,"0"0"-1097"0"0,0 0-286 0 0,0 0 310 0 0,0 0-62 0 0,0 0-261 0 0,0 0-255 0 0,8-4-353 0 0,-3 1 200 0 0,1 0-1 0 0,0 1 1 0 0,-1 0-1 0 0,1 0 1 0 0,0 1-1 0 0,0 0 1 0 0,1 0-1 0 0,-1 0 1 0 0,0 0-1 0 0,0 1 1 0 0,0 0 0 0 0,0 1-1 0 0,1-1 1 0 0,-1 1-1 0 0,0 0 1 0 0,0 1-1 0 0,0 0 1 0 0,0-1-1 0 0,-1 2 1 0 0,1-1-1 0 0,2 2-56 0 0,-5-3 19 0 0,-1 1-1 0 0,1-1 0 0 0,0 0 0 0 0,-1 1 1 0 0,0 0-1 0 0,1 0 0 0 0,-1-1 0 0 0,0 1 1 0 0,0 1-1 0 0,0-1 0 0 0,0 0 0 0 0,-1 0 1 0 0,1 1-1 0 0,0-1 0 0 0,-1 1 0 0 0,0-1 1 0 0,1 1-1 0 0,-1 0 0 0 0,0-1 0 0 0,-1 1 1 0 0,1 0-1 0 0,0 0 0 0 0,-1 0 0 0 0,1 0 1 0 0,-1 0-1 0 0,0-1 0 0 0,0 1 0 0 0,0 0 1 0 0,-1 0-1 0 0,1 0 0 0 0,-1 0 0 0 0,1 0 1 0 0,-1 0-1 0 0,0-1 0 0 0,0 1 0 0 0,0 0 1 0 0,0-1-1 0 0,-1 1 0 0 0,1-1 0 0 0,-1 1 1 0 0,0-1-1 0 0,1 1 0 0 0,-1-1 0 0 0,0 0 1 0 0,0 0-1 0 0,-1 0 0 0 0,1 0 0 0 0,0-1 1 0 0,-1 1-1 0 0,1 0 0 0 0,-3 0-18 0 0,-99 91 314 0 0,150-79 2150 0 0,127-10-3215 0 0,-172-4-852 0 0,-1 0-1586 0 0,-1-1-2874 0 0,-1-3-1953 0 0</inkml:trace>
  <inkml:trace contextRef="#ctx0" brushRef="#br0" timeOffset="42745.826">14681 9862 6309 0 0,'0'0'5607'0'0,"0"0"-4148"0"0,-8-1-1225 0 0,-109-21 1158 0 0,-1 5 0 0 0,-1 5 0 0 0,-96 4-1392 0 0,70 9-1307 0 0,149 3-5668 0 0,3-4 1572 0 0</inkml:trace>
  <inkml:trace contextRef="#ctx0" brushRef="#br0" timeOffset="42980.186">14009 10007 6777 0 0,'0'0'3844'0'0,"0"0"-2823"0"0,2 8-652 0 0,6 28 717 0 0,-2-17-675 0 0,-1-1-1 0 0,-1 1 1 0 0,-1 0 0 0 0,0 1 0 0 0,-1-1 0 0 0,-2 0-1 0 0,0 1 1 0 0,0-1 0 0 0,-2 0 0 0 0,-3 11-411 0 0,3-53-9368 0 0,2 3 2003 0 0</inkml:trace>
  <inkml:trace contextRef="#ctx0" brushRef="#br0" timeOffset="43230.164">14139 10000 6097 0 0,'0'0'4627'0'0,"0"0"-3234"0"0,8 3-1169 0 0,-6-3-161 0 0,1 0-1 0 0,-1 0 1 0 0,1 0-1 0 0,-1 1 1 0 0,1 0 0 0 0,-1-1-1 0 0,1 1 1 0 0,-1 0-1 0 0,0 0 1 0 0,0 0-1 0 0,1 0 1 0 0,-1 1 0 0 0,0-1-1 0 0,0 1 1 0 0,0-1-1 0 0,0 1 1 0 0,0 0 0 0 0,-1-1-1 0 0,1 1 1 0 0,0 0-1 0 0,-1 0 1 0 0,0 0-1 0 0,1 0 1 0 0,-1 1 0 0 0,0-1-1 0 0,0 0 1 0 0,0 1-1 0 0,0-1 1 0 0,-1 0-1 0 0,1 1 1 0 0,0-1 0 0 0,-1 1-1 0 0,0-1 1 0 0,0 1-1 0 0,0-1 1 0 0,0 1-1 0 0,0-1 1 0 0,0 1 0 0 0,-1-1-1 0 0,1 1 1 0 0,-1-1-1 0 0,1 1 1 0 0,-1-1 0 0 0,0 0-1 0 0,0 1 1 0 0,0-1-1 0 0,0 0 1 0 0,-1 0-1 0 0,1 0 1 0 0,-1 0 0 0 0,1 0-1 0 0,-1 0 1 0 0,0 0-1 0 0,1 0 1 0 0,-1 0-1 0 0,-2 0-62 0 0,-81 14 527 0 0,55-19-2897 0 0,6-5-3689 0 0,16-1-1688 0 0</inkml:trace>
  <inkml:trace contextRef="#ctx0" brushRef="#br0" timeOffset="43386.402">14448 10222 3240 0 0,'0'0'9165'0'0,"0"0"-9153"0"0,0 0 92 0 0,0 0 216 0 0,-38 4 304 0 0,19-7-292 0 0,1-1-220 0 0,-6-1-36 0 0,3 0-76 0 0,0-2-1056 0 0,2 1-508 0 0,5-1-668 0 0,2 2-2033 0 0</inkml:trace>
  <inkml:trace contextRef="#ctx0" brushRef="#br0" timeOffset="43558.268">14388 10166 6505 0 0,'0'0'4313'0'0,"4"7"-2883"0"0,-1 0-1152 0 0,-1 0 1 0 0,1 0-1 0 0,-1 0 1 0 0,0 0 0 0 0,-1 0-1 0 0,0 0 1 0 0,0 1-1 0 0,0-1 1 0 0,-1 0-1 0 0,0 1 1 0 0,-1-1-1 0 0,1 0 1 0 0,-1 0-1 0 0,-1 1 1 0 0,0-1-1 0 0,0 0 1 0 0,0 0 0 0 0,-3 5-279 0 0,-6 8-345 0 0,10-19-3078 0 0,2-4-3323 0 0,5-9-2 0 0</inkml:trace>
  <inkml:trace contextRef="#ctx0" brushRef="#br0" timeOffset="43714.652">14668 10106 8797 0 0,'0'0'5024'0'0,"0"0"-5012"0"0,8 48 320 0 0,-7-28 604 0 0,-1 3 132 0 0,0 0-391 0 0,0-1-241 0 0,0-1-236 0 0,-4-2-76 0 0,3 0-48 0 0,-2-1-16 0 0,3-2-60 0 0,0-3-372 0 0,4-2-600 0 0,0-2-717 0 0,-1-3-3303 0 0,2-6-4589 0 0</inkml:trace>
  <inkml:trace contextRef="#ctx0" brushRef="#br0" timeOffset="44292.728">15543 9939 13241 0 0,'0'0'2328'0'0,"0"0"-2328"0"0,0 0-60 0 0,-37 4 60 0 0,16-4 576 0 0,-4 0-183 0 0,0 0-105 0 0,-3-2-116 0 0,-1 0-120 0 0,2 0-4 0 0,1 1-48 0 0,1-2-160 0 0,4 0-833 0 0,5-2-571 0 0,5 0-1620 0 0,7 0-3173 0 0</inkml:trace>
  <inkml:trace contextRef="#ctx0" brushRef="#br0" timeOffset="44542.713">15444 9911 6625 0 0,'0'0'6408'0'0,"0"0"-5912"0"0,12 47-76 0 0,-12-31 148 0 0,0 1 216 0 0,-4-1-332 0 0,0-3-176 0 0,0-1-136 0 0,3-2-24 0 0,-3 0-116 0 0,4-3-756 0 0,0 0-304 0 0,0-2-644 0 0,1-2-1516 0 0,2-1-3657 0 0</inkml:trace>
  <inkml:trace contextRef="#ctx0" brushRef="#br0" timeOffset="44948.931">16153 9495 9793 0 0,'0'0'4967'0'0,"0"0"-3834"0"0,0 0-1239 0 0,0 0 269 0 0,0 0 42 0 0,0 0-211 0 0,4-2-224 0 0,-1 2 233 0 0,1 0 0 0 0,0 0 0 0 0,-1 0 1 0 0,1 0-1 0 0,-1 0 0 0 0,1 1 0 0 0,-1-1 0 0 0,1 1 1 0 0,-1 0-1 0 0,0 0 0 0 0,1 0 0 0 0,-1 1 0 0 0,0-1 1 0 0,0 1-1 0 0,0 0 0 0 0,0-1 0 0 0,0 1 0 0 0,0 1 1 0 0,0-1-1 0 0,-1 0 0 0 0,1 1 0 0 0,-1-1 1 0 0,0 1-1 0 0,0 0 0 0 0,0 0 0 0 0,0 0 0 0 0,0 0 1 0 0,0 0-1 0 0,-1 0 0 0 0,1 1 0 0 0,-1 0-3 0 0,-1-2-4 0 0,-1 0 0 0 0,0 0 0 0 0,1 0 0 0 0,-1 0-1 0 0,0 0 1 0 0,0 0 0 0 0,0-1 0 0 0,0 1 0 0 0,-1 0 0 0 0,1-1 0 0 0,0 1-1 0 0,-1-1 1 0 0,1 1 0 0 0,-1-1 0 0 0,1 0 0 0 0,-1 1 0 0 0,0-1 0 0 0,0 0 0 0 0,1 0-1 0 0,-1 0 1 0 0,0-1 0 0 0,0 1 0 0 0,0 0 0 0 0,0-1 0 0 0,0 1 0 0 0,0-1-1 0 0,0 0 1 0 0,0 1 0 0 0,0-1 0 0 0,0 0 0 0 0,0 0 0 0 0,0 0 0 0 0,0-1-1 0 0,-1 1 5 0 0,-21 5-1357 0 0,72 19 920 0 0,-40-21 623 0 0,0 0 0 0 0,0 1 0 0 0,-1 0 0 0 0,1 0 0 0 0,-1 1-1 0 0,0 0 1 0 0,0 0 0 0 0,-1 1 0 0 0,0 0 0 0 0,0 0 0 0 0,0 0 0 0 0,0 1-1 0 0,-1 0 1 0 0,0 0 0 0 0,-1 0 0 0 0,0 1 0 0 0,2 4-186 0 0,-8-9 58 0 0,-1 1 0 0 0,1 0 1 0 0,-1-1-1 0 0,0 0 0 0 0,0 1 0 0 0,-1-1 0 0 0,1-1 1 0 0,-1 1-1 0 0,1 0 0 0 0,-1-1 0 0 0,0 0 0 0 0,0 1 1 0 0,0-2-1 0 0,0 1 0 0 0,0 0 0 0 0,0-1 0 0 0,-1 0 1 0 0,1 0-1 0 0,-1 0 0 0 0,1 0 0 0 0,0-1 0 0 0,-1 0 1 0 0,1 0-1 0 0,-1 0 0 0 0,1 0 0 0 0,-1-1 0 0 0,1 0 1 0 0,-1 1-1 0 0,1-2 0 0 0,-1 1-58 0 0,-63-11-2294 0 0,51 9-1052 0 0,15 1-2085 0 0,5 0-2415 0 0</inkml:trace>
  <inkml:trace contextRef="#ctx0" brushRef="#br0" timeOffset="45183.282">16717 9971 13085 0 0,'-7'0'648'0'0,"-426"-69"3750"0"0,260 55-4299 0 0,99 12-4910 0 0,69 2 594 0 0,3-2-2485 0 0</inkml:trace>
  <inkml:trace contextRef="#ctx0" brushRef="#br0" timeOffset="46917.523">15993 10197 6705 0 0,'0'0'5734'0'0,"0"0"-3985"0"0,0 0-1363 0 0,2 8 255 0 0,3 7-368 0 0,-1 0 0 0 0,-1 1-1 0 0,0-1 1 0 0,-1 1 0 0 0,-1-1 0 0 0,-1 1-1 0 0,0 0 1 0 0,-1-1 0 0 0,0 1-1 0 0,-1-1 1 0 0,-1 1 0 0 0,-5 14-273 0 0,11-51-12038 0 0,-1 11 5644 0 0</inkml:trace>
  <inkml:trace contextRef="#ctx0" brushRef="#br0" timeOffset="47151.88">16079 10196 300 0 0,'0'0'6027'0'0,"0"0"-3328"0"0,5-4-1119 0 0,-3 2-1460 0 0,0 1 1 0 0,-1-1 0 0 0,1 1 0 0 0,0 0 0 0 0,0 0-1 0 0,0 0 1 0 0,0 0 0 0 0,0 0 0 0 0,0 0 0 0 0,0 0-1 0 0,0 1 1 0 0,0-1 0 0 0,0 1 0 0 0,1 0-1 0 0,-1-1 1 0 0,0 1 0 0 0,0 0 0 0 0,0 0 0 0 0,0 0-1 0 0,1 1 1 0 0,-1-1 0 0 0,0 1 0 0 0,0-1 0 0 0,0 1-1 0 0,0-1 1 0 0,0 1 0 0 0,0 0 0 0 0,0 0-1 0 0,0 0 1 0 0,0 0 0 0 0,0 1 0 0 0,0-1 0 0 0,-1 0-1 0 0,1 1 1 0 0,0-1 0 0 0,-1 1 0 0 0,0-1 0 0 0,1 1-1 0 0,-1 0 1 0 0,0 0 0 0 0,0 0 0 0 0,0 0-1 0 0,0 0 1 0 0,0 0 0 0 0,0 0 0 0 0,0 0 0 0 0,-1 0-1 0 0,1 0 1 0 0,0 2-121 0 0,0-2 36 0 0,0 0 0 0 0,-1 1 0 0 0,1-1 0 0 0,0 1 0 0 0,-1-1-1 0 0,1 0 1 0 0,-1 1 0 0 0,0-1 0 0 0,0 1 0 0 0,0-1 0 0 0,0 1 0 0 0,0-1 0 0 0,0 1 0 0 0,-1-1-1 0 0,1 1 1 0 0,-1-1 0 0 0,0 0 0 0 0,0 1 0 0 0,0-1 0 0 0,0 0 0 0 0,0 0 0 0 0,0 1 0 0 0,0-1-1 0 0,-1 0 1 0 0,1 0 0 0 0,-1 0 0 0 0,0-1 0 0 0,1 1 0 0 0,-1 0 0 0 0,0-1 0 0 0,0 1-1 0 0,0-1 1 0 0,0 1 0 0 0,0-1 0 0 0,-1 0 0 0 0,1 0 0 0 0,0 0 0 0 0,-2 0-36 0 0,-63 3-2690 0 0,55-8-820 0 0,3-4-3470 0 0</inkml:trace>
  <inkml:trace contextRef="#ctx0" brushRef="#br0" timeOffset="47323.743">16399 10376 4680 0 0,'0'0'8761'0'0,"0"0"-8761"0"0,0 0-232 0 0,0 0 232 0 0,-44 4 636 0 0,24-7-252 0 0,-1-1-272 0 0,-1-1-104 0 0,-1 1 0 0 0,1 1-8 0 0,2 0-912 0 0,3 0-676 0 0,5-1-940 0 0,5 0-2657 0 0</inkml:trace>
  <inkml:trace contextRef="#ctx0" brushRef="#br0" timeOffset="47488.466">16363 10344 11385 0 0,'0'0'1220'0'0,"0"0"-452"0"0,15 44-44 0 0,-15-27 352 0 0,0 2-348 0 0,-2-3-199 0 0,-2 0-217 0 0,-2-2-160 0 0,0-1-64 0 0,1-3-4 0 0,3-3-84 0 0,-1-1-785 0 0,3-1-399 0 0,0-4-604 0 0,0-1-2280 0 0,0 0-2005 0 0</inkml:trace>
  <inkml:trace contextRef="#ctx0" brushRef="#br0" timeOffset="47785.32">16592 10330 12765 0 0,'0'0'1330'0'0,"0"0"-927"0"0,0 0-320 0 0,0 0 161 0 0,0 0 117 0 0,0 0-72 0 0,0 0-172 0 0,34 5 129 0 0,-32-5-210 0 0,1 0-1 0 0,0 1 0 0 0,-1-1 1 0 0,1 1-1 0 0,-1 0 0 0 0,1 0 1 0 0,-1 0-1 0 0,1 0 1 0 0,-1 0-1 0 0,1 1 0 0 0,-1-1 1 0 0,0 1-1 0 0,0-1 1 0 0,0 1-1 0 0,0 0 0 0 0,0 0 1 0 0,0 0-1 0 0,0 0 0 0 0,-1 0 1 0 0,1 0-1 0 0,-1 1 1 0 0,1-1-1 0 0,-1 0 0 0 0,0 1 1 0 0,0-1-1 0 0,0 1 1 0 0,0-1-1 0 0,-1 1 0 0 0,1 0 1 0 0,-1-1-1 0 0,1 1 1 0 0,-1 0-1 0 0,0-1 0 0 0,0 1 1 0 0,0 0-1 0 0,0 0 0 0 0,-1-1 1 0 0,1 1-1 0 0,-1-1 1 0 0,0 1-1 0 0,1 0 0 0 0,-1-1 1 0 0,0 1-1 0 0,-1-1 1 0 0,1 0-1 0 0,0 1 0 0 0,-1-1 1 0 0,1 0-1 0 0,-1 0 0 0 0,0 0 1 0 0,1 0-1 0 0,-1 0 1 0 0,-2 2-36 0 0,-132 75 896 0 0,206-81 116 0 0,115-6-1147 0 0,-104 7-4651 0 0,-66 1-249 0 0,1-4-3075 0 0</inkml:trace>
  <inkml:trace contextRef="#ctx0" brushRef="#br0" timeOffset="48097.963">17449 10161 7765 0 0,'0'0'8176'0'0,"0"0"-8176"0"0,0 0-552 0 0,0 0 552 0 0,-37 10 552 0 0,18-10 193 0 0,-6 0-221 0 0,-4-4-340 0 0,1-1-108 0 0,-2-1-76 0 0,2-1-24 0 0,2-1-700 0 0,4 0-333 0 0,5-2-547 0 0,4 1-1568 0 0,5 1-2305 0 0</inkml:trace>
  <inkml:trace contextRef="#ctx0" brushRef="#br0" timeOffset="48254.202">17347 10109 9793 0 0,'0'0'2636'0'0,"16"38"-1640"0"0,-15-16-40 0 0,-1 1-36 0 0,-1 3 0 0 0,-6-3-219 0 0,-2-4-341 0 0,0-1-172 0 0,1-3-188 0 0,0-2-248 0 0,-2-2-276 0 0,7-2-433 0 0,-3-1-531 0 0,5-3-1720 0 0,1-3-5005 0 0</inkml:trace>
  <inkml:trace contextRef="#ctx0" brushRef="#br0" timeOffset="48912.869">18345 9789 10697 0 0,'0'0'5534'0'0,"0"0"-4917"0"0,0 0-1536 0 0,0 0 627 0 0,6 3 477 0 0,-4-1-209 0 0,5 1 81 0 0,-1 0 1 0 0,1 0-1 0 0,-1 1 0 0 0,0 0 1 0 0,0 1-1 0 0,-1-1 1 0 0,1 1-1 0 0,-1 0 1 0 0,0 1-1 0 0,-1-1 1 0 0,1 1-1 0 0,-1 0 0 0 0,0 0 1 0 0,0 0-1 0 0,-1 0 1 0 0,0 1-1 0 0,2 3-57 0 0,-6-8-9 0 0,0 0 1 0 0,0-1-1 0 0,0 1 0 0 0,0 0 0 0 0,0-1 1 0 0,0 1-1 0 0,0-1 0 0 0,0 0 0 0 0,0 1 1 0 0,-1-1-1 0 0,1 0 0 0 0,-1 1 0 0 0,1-1 0 0 0,-1 0 1 0 0,1 0-1 0 0,-1 0 0 0 0,0-1 0 0 0,1 1 1 0 0,-1 0-1 0 0,0-1 0 0 0,0 1 0 0 0,0-1 1 0 0,1 1-1 0 0,-1-1 0 0 0,0 0 0 0 0,0 0 0 0 0,0 0 1 0 0,0 0-1 0 0,0 0 0 0 0,0 0 0 0 0,1 0 1 0 0,-1-1-1 0 0,0 1 0 0 0,0-1 0 0 0,0 1 1 0 0,1-1-1 0 0,-1 0 0 0 0,0 1 0 0 0,0-2 9 0 0,-18 2-720 0 0,45 20 867 0 0,-17-16-27 0 0,0 1 0 0 0,0 0 0 0 0,-1 0 1 0 0,1 0-1 0 0,-1 1 0 0 0,-1 0 0 0 0,1 0 1 0 0,-1 1-1 0 0,0 0 0 0 0,0 0 0 0 0,-1 0 0 0 0,0 1 1 0 0,0 0-1 0 0,-1 0 0 0 0,0 0 0 0 0,1 4-120 0 0,-7-9 33 0 0,0 1 0 0 0,0 0 0 0 0,0-1 0 0 0,0 0 0 0 0,-1 1 0 0 0,0-1 0 0 0,0 0 1 0 0,0 0-1 0 0,0 0 0 0 0,0-1 0 0 0,0 1 0 0 0,-1-1 0 0 0,1 0 0 0 0,-1 0 0 0 0,0 0 0 0 0,1 0 0 0 0,-1-1 0 0 0,0 1 0 0 0,0-1 0 0 0,0 0 0 0 0,0 0 0 0 0,0-1 0 0 0,-1 1 0 0 0,1-1 0 0 0,0 0 0 0 0,0 0 0 0 0,0 0 0 0 0,0-1 0 0 0,0 1 0 0 0,-1-1 0 0 0,-2-1-33 0 0,3 2 15 0 0,-104-7-1040 0 0,67-7-9258 0 0,39 12 2878 0 0</inkml:trace>
  <inkml:trace contextRef="#ctx0" brushRef="#br0" timeOffset="49194.103">18805 10273 6645 0 0,'0'0'4893'0'0,"-8"1"-3840"0"0,-25 0-525 0 0,0-1-1 0 0,0-2 1 0 0,0-1-1 0 0,0-2 1 0 0,1-1-1 0 0,-16-6-527 0 0,-42-7 1170 0 0,-437-68 1446 0 0,533 92-5037 0 0,15 1-6819 0 0,-15-6 1419 0 0</inkml:trace>
  <inkml:trace contextRef="#ctx0" brushRef="#br0" timeOffset="50834.595">20785 8772 3920 0 0,'0'0'7585'0'0,"0"-7"-5681"0"0,-6-30-2160 0 0,-1 64 502 0 0,9 26 852 0 0,3 0-1 0 0,1-1 1 0 0,3 1-1 0 0,3-1 0 0 0,9 25-1097 0 0,-21-76 101 0 0,-34-55-995 0 0,-129-158-1006 0 0,177 252 2251 0 0,89 171 2949 0 0,-116-221-8189 0 0,7-2-1471 0 0,1-7-2207 0 0</inkml:trace>
  <inkml:trace contextRef="#ctx0" brushRef="#br0" timeOffset="51256.436">20724 8350 10857 0 0,'0'0'1755'0'0,"0"0"-943"0"0,0 0-219 0 0,0 0 31 0 0,0 0-131 0 0,0 0-509 0 0,-5 6 77 0 0,-2 2 6 0 0,1 0 1 0 0,-1 0 0 0 0,1 1 0 0 0,1 0-1 0 0,0 0 1 0 0,0 0 0 0 0,1 0-1 0 0,0 1 1 0 0,0 0 0 0 0,1 0 0 0 0,0 0-1 0 0,1 0 1 0 0,0 0 0 0 0,1 4-68 0 0,5-10 108 0 0,0 0 1 0 0,0 1 0 0 0,0-2-1 0 0,1 1 1 0 0,0-1 0 0 0,0 1-1 0 0,0-1 1 0 0,0 0 0 0 0,0-1-1 0 0,1 0 1 0 0,-1 1 0 0 0,1-2-1 0 0,-1 1 1 0 0,1-1 0 0 0,0 1-1 0 0,0-2 1 0 0,-1 1-1 0 0,1-1 1 0 0,0 0 0 0 0,0 0-1 0 0,0 0 1 0 0,0-1-109 0 0,-3 1-2 0 0,0 0 0 0 0,0 0 0 0 0,0 0-1 0 0,0 0 1 0 0,0-1 0 0 0,0 1 0 0 0,0-1 0 0 0,0 0 0 0 0,0 0-1 0 0,0 0 1 0 0,0 0 0 0 0,0-1 0 0 0,-1 1 0 0 0,1-1 0 0 0,0 0-1 0 0,-1 1 1 0 0,1-1 0 0 0,-1 0 0 0 0,0-1 0 0 0,0 1 0 0 0,0 0-1 0 0,0-1 1 0 0,0 1 0 0 0,0-1 0 0 0,0 1 0 0 0,-1-1 0 0 0,0 0-1 0 0,1 0 1 0 0,-1 0 0 0 0,0 0 0 0 0,0 0 0 0 0,-1 0 0 0 0,1 0-1 0 0,-1 0 1 0 0,1 0 0 0 0,-1 0 0 0 0,0 0 0 0 0,0 0 0 0 0,0 0-1 0 0,-1 0 1 0 0,1 0 0 0 0,-1 0 0 0 0,1 0 0 0 0,-1 0 0 0 0,-1-1 2 0 0,-9 111-271 0 0,-4-6-3707 0 0,16-93-3072 0 0</inkml:trace>
  <inkml:trace contextRef="#ctx0" brushRef="#br0" timeOffset="52240.742">18291 9813 7401 0 0,'0'0'5416'0'0,"0"0"-4064"0"0,0 0-1618 0 0,0 0-126 0 0,0 0 384 0 0,4 9 248 0 0,72 159 2615 0 0,-178-291-4103 0 0,230 315 4903 0 0,-128-192-3653 0 0,0 0 0 0 0,-1-1 0 0 0,1 1 0 0 0,-1 0 0 0 0,1 0 0 0 0,0-1 0 0 0,-1 1 0 0 0,1 0 0 0 0,-1 0 1 0 0,1-1-1 0 0,-1 1 0 0 0,1 0 0 0 0,-1 0 0 0 0,1 0 0 0 0,-1 0 0 0 0,1 0 0 0 0,-1 0 0 0 0,1 0 0 0 0,-1 0 0 0 0,1 0 0 0 0,-1 0 0 0 0,1 0 0 0 0,-1 0 0 0 0,1 0 0 0 0,-1 0 0 0 0,1 0 0 0 0,-1 1 0 0 0,1-1 0 0 0,-1 0 0 0 0,1 0 0 0 0,0 1 0 0 0,-1-1 0 0 0,1 0 1 0 0,-1 1-1 0 0,1-1 0 0 0,0 0 0 0 0,-1 1 0 0 0,1-1 0 0 0,0 0 0 0 0,-1 1 0 0 0,1-1 0 0 0,0 1 0 0 0,0-1 0 0 0,-1 1 0 0 0,1-1 0 0 0,0 0 0 0 0,0 1 0 0 0,0-1 0 0 0,-1 1 0 0 0,1-1 0 0 0,0 1 0 0 0,0-1 0 0 0,0 1 0 0 0,0-1 0 0 0,0 1 0 0 0,0-1 1 0 0,0 1-1 0 0,0 0-2 0 0,-42-28-498 0 0,10-8-24 0 0,53 57 323 0 0,-16-17 213 0 0,-1 1-1 0 0,1-1 1 0 0,-1 1 0 0 0,0-1 0 0 0,0 1-1 0 0,-1 1 1 0 0,0-1 0 0 0,0 0 0 0 0,0 1-1 0 0,-1-1 1 0 0,0 1 0 0 0,0 0 0 0 0,-1 0 0 0 0,0 0-1 0 0,0 0 1 0 0,-1 4-14 0 0,-17-7-2963 0 0,7-13-2676 0 0,7 1-272 0 0</inkml:trace>
  <inkml:trace contextRef="#ctx0" brushRef="#br0" timeOffset="52631.334">18631 9749 8613 0 0,'0'0'2436'0'0,"0"0"-1417"0"0,0 0-717 0 0,0 0 5 0 0,0 0 22 0 0,0 0 154 0 0,-3 6 274 0 0,-80 142 1583 0 0,86-144-2240 0 0,0-1 0 0 0,0 0 0 0 0,0 0 0 0 0,0 0 0 0 0,0 0 0 0 0,1 0 1 0 0,-1-1-1 0 0,1 0 0 0 0,0 1 0 0 0,0-1 0 0 0,0 0 0 0 0,0-1 0 0 0,0 1 1 0 0,0-1-1 0 0,0 0 0 0 0,0 0 0 0 0,1 0 0 0 0,-1-1 0 0 0,0 1 0 0 0,1-1 1 0 0,-1 0-1 0 0,0 0 0 0 0,1 0 0 0 0,2-2-100 0 0,1 3-81 0 0,-1-2 0 0 0,0 1 0 0 0,1-1 0 0 0,-1 0 0 0 0,0-1 0 0 0,1 0 0 0 0,-1 0-1 0 0,0 0 1 0 0,0-1 0 0 0,-1 0 0 0 0,1 0 0 0 0,0-1 0 0 0,-1 0 0 0 0,0 0 0 0 0,5-5 81 0 0,-14 56 137 0 0,-2 31 1338 0 0,4-27-9658 0 0,1-51-2075 0 0</inkml:trace>
  <inkml:trace contextRef="#ctx0" brushRef="#br0" timeOffset="53881.424">18082 10524 1512 0 0,'0'0'7162'0'0,"0"0"-4191"0"0,0 0-1431 0 0,0 0-210 0 0,0 0-442 0 0,0 0-635 0 0,0 0-136 0 0,-1 8 338 0 0,3 229 2222 0 0,-5-251-8043 0 0,-4-14-4423 0 0,4 6 6039 0 0</inkml:trace>
  <inkml:trace contextRef="#ctx0" brushRef="#br0" timeOffset="54115.782">18126 10473 5380 0 0,'0'0'4790'0'0,"6"-2"-3076"0"0,-2 1-1590 0 0,0 0 0 0 0,0 1 1 0 0,0-1-1 0 0,-1 1 0 0 0,1 0 1 0 0,0 0-1 0 0,0 0 0 0 0,0 0 1 0 0,0 1-1 0 0,0-1 0 0 0,-1 1 1 0 0,1 0-1 0 0,0 0 0 0 0,-1 1 1 0 0,1-1-1 0 0,0 1 0 0 0,-1-1 1 0 0,0 1-1 0 0,1 0 0 0 0,-1 1 1 0 0,0-1-1 0 0,0 0 0 0 0,0 1 0 0 0,-1 0 1 0 0,1 0-1 0 0,0 0 0 0 0,-1 0 1 0 0,0 0-1 0 0,0 0 0 0 0,0 0 1 0 0,0 1-1 0 0,0-1 0 0 0,-1 1 1 0 0,0 0-1 0 0,1-1 0 0 0,-1 1 1 0 0,0 0-1 0 0,-1 0 0 0 0,1-1 1 0 0,-1 1-1 0 0,0 0 0 0 0,0 0 1 0 0,0 2-125 0 0,-2-3 29 0 0,-1 1 1 0 0,0 0 0 0 0,0-1 0 0 0,0 0 0 0 0,0 0 0 0 0,-1 0 0 0 0,1 0 0 0 0,-1 0 0 0 0,0 0 0 0 0,1-1 0 0 0,-1 0 0 0 0,-1 0-1 0 0,1 0 1 0 0,0 0 0 0 0,0-1 0 0 0,-1 1 0 0 0,1-1 0 0 0,0 0 0 0 0,-1-1 0 0 0,1 1 0 0 0,-1-1 0 0 0,1 0 0 0 0,-1 0 0 0 0,0 0-30 0 0,-39-3-4432 0 0,38-1-1415 0 0</inkml:trace>
  <inkml:trace contextRef="#ctx0" brushRef="#br0" timeOffset="54272.025">18492 10694 14365 0 0,'0'0'988'0'0,"0"0"-988"0"0,0 0-176 0 0,0 0 176 0 0,0 0 852 0 0,-34 7-183 0 0,15-7-333 0 0,-2-3-236 0 0,-4-2-100 0 0,2 1-12 0 0,0-3-660 0 0,4 1-289 0 0,3-1-515 0 0,3-2-1660 0 0,8 4-2861 0 0</inkml:trace>
  <inkml:trace contextRef="#ctx0" brushRef="#br0" timeOffset="54490.759">18452 10672 6217 0 0,'0'0'6980'0'0,"0"0"-6304"0"0,16 48-4 0 0,-16-32 60 0 0,0 1 44 0 0,-5-2-307 0 0,-3-2-145 0 0,1-2-148 0 0,-1-2-40 0 0,-1 0-84 0 0,4-4-52 0 0,-2 0-1105 0 0,2-2-291 0 0,1-3-1356 0 0,4 0-3917 0 0</inkml:trace>
  <inkml:trace contextRef="#ctx0" brushRef="#br0" timeOffset="54749.517">18700 10616 14101 0 0,'0'0'1182'0'0,"0"0"-832"0"0,0 0-244 0 0,6 0-28 0 0,-3-1-32 0 0,1 1-1 0 0,-1-1 1 0 0,0 1 0 0 0,0 0 0 0 0,0 1 0 0 0,1-1-1 0 0,-1 0 1 0 0,0 1 0 0 0,0 0 0 0 0,0 0 0 0 0,0 0-1 0 0,0 0 1 0 0,0 0 0 0 0,0 0 0 0 0,0 1 0 0 0,0 0 0 0 0,-1-1-1 0 0,1 1 1 0 0,-1 0 0 0 0,1 0 0 0 0,-1 0 0 0 0,0 1-1 0 0,1-1 1 0 0,-1 1 0 0 0,0-1 0 0 0,-1 1 0 0 0,1 0-1 0 0,0-1 1 0 0,-1 1 0 0 0,0 0 0 0 0,1 0 0 0 0,-1 0-1 0 0,0 0 1 0 0,-1 1-46 0 0,-60 10-924 0 0,79 5 753 0 0,-17-18 159 0 0,9 7 181 0 0,0-1 0 0 0,0 1 0 0 0,-1 1 0 0 0,0 0 0 0 0,-1 0 0 0 0,0 1-1 0 0,-1 0 1 0 0,0 1 0 0 0,0 0 0 0 0,-1 0 0 0 0,-1 1 0 0 0,0-1 0 0 0,0 2 0 0 0,-1-1-1 0 0,0 3-168 0 0,-5-12 20 0 0,0-1 0 0 0,0 0 0 0 0,-1 0-1 0 0,1 0 1 0 0,-1 0 0 0 0,0 0 0 0 0,1 0-1 0 0,-1-1 1 0 0,0 1 0 0 0,0 0-1 0 0,0 0 1 0 0,0 0 0 0 0,-1-1 0 0 0,1 1-1 0 0,0-1 1 0 0,-1 1 0 0 0,1-1 0 0 0,-1 1-1 0 0,1-1 1 0 0,-1 0 0 0 0,0 0 0 0 0,0 0-1 0 0,1 0 1 0 0,-1 0 0 0 0,0 0 0 0 0,0 0-1 0 0,0-1 1 0 0,0 1 0 0 0,0-1 0 0 0,0 1-1 0 0,0-1 1 0 0,0 0 0 0 0,0 0-1 0 0,0 0 1 0 0,0 0 0 0 0,0 0 0 0 0,-1 0-1 0 0,1 0 1 0 0,0-1 0 0 0,0 0-20 0 0,-95-14 158 0 0,90 13-254 0 0,-8-1-579 0 0,-23-7-633 0 0,13-4-6089 0 0,7 0-2679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19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1696 0 0,'0'0'4538'0'0,"0"0"-1407"0"0,0 0-1798 0 0,0 0-1035 0 0,0 0-230 0 0,0 0 41 0 0,0 0 401 0 0,-2 6 283 0 0,-1 17-445 0 0,1 1 0 0 0,0 0 1 0 0,2 0-1 0 0,1 0 0 0 0,0-1 1 0 0,2 1-1 0 0,1 0 0 0 0,1-1 1 0 0,0 0-1 0 0,2 0 0 0 0,5 10-348 0 0,-39-71 2094 0 0,25 35-2143 0 0,1 0 0 0 0,-1 0 0 0 0,0 0 0 0 0,0 1 0 0 0,0-1 0 0 0,-1 1 0 0 0,1-1 0 0 0,-1 1 0 0 0,1 0 0 0 0,-1 0 0 0 0,0 0 1 0 0,1 0-1 0 0,-1 0 0 0 0,0 1 0 0 0,0-1 0 0 0,0 1 0 0 0,-1 0 0 0 0,1 0 0 0 0,0 0 0 0 0,0 1 0 0 0,-1-1 0 0 0,1 1 0 0 0,0-1 0 0 0,-1 1 0 0 0,1 0 0 0 0,0 0 1 0 0,-3 1 48 0 0,3 1 31 0 0,1 0 0 0 0,0 0 0 0 0,0 0 0 0 0,-1 1 0 0 0,1-1 0 0 0,1 1 0 0 0,-1-1 0 0 0,0 1 0 0 0,1 0 0 0 0,-1 0 0 0 0,1-1 0 0 0,0 1 0 0 0,0 0 0 0 0,0 0 0 0 0,0 0 0 0 0,0 0 0 0 0,1 1 0 0 0,0-1 0 0 0,-1 0 0 0 0,1 0 0 0 0,0 0 1 0 0,0 0-1 0 0,1 0 0 0 0,-1 1 0 0 0,1-1 0 0 0,0 0 0 0 0,-1 0 0 0 0,1 0 0 0 0,0 0 0 0 0,1 0 0 0 0,-1-1 0 0 0,1 1 0 0 0,-1 0 0 0 0,1-1 0 0 0,0 1 0 0 0,0 0 0 0 0,0-1 0 0 0,0 0 0 0 0,0 0 0 0 0,1 0 0 0 0,0 1-31 0 0,105 27 1105 0 0,-35-32-4427 0 0,-64-1-1323 0 0,3-4-4073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0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36 11941 0 0,'0'0'1175'0'0,"0"0"-835"0"0,0 0-86 0 0,0 0 10 0 0,-6-2-23 0 0,4 1-272 0 0,0 0 0 0 0,0 0 0 0 0,0 0 0 0 0,0 0 0 0 0,0 0 0 0 0,0 0 0 0 0,-1 1 0 0 0,1-1 0 0 0,0 1 0 0 0,0-1 0 0 0,0 1-1 0 0,-1 0 1 0 0,1 0 0 0 0,0 0 0 0 0,0 0 0 0 0,-1 0 0 0 0,1 0 0 0 0,0 1 0 0 0,0-1 0 0 0,0 1 0 0 0,0 0 0 0 0,-1-1 0 0 0,1 1 0 0 0,0 0 0 0 0,0 0-1 0 0,0 0 1 0 0,1 1 0 0 0,-1-1 0 0 0,0 0 0 0 0,0 1 0 0 0,1-1 0 0 0,-1 1 0 0 0,1 0 0 0 0,-1-1 0 0 0,1 1 0 0 0,0 0 0 0 0,-1 0 0 0 0,1 0 0 0 0,0 0 0 0 0,0 0-1 0 0,1 0 1 0 0,-1 0 0 0 0,0 0 0 0 0,1 1 0 0 0,-1-1 0 0 0,1 0 0 0 0,0 0 0 0 0,-1 0 0 0 0,1 1 0 0 0,0 1 31 0 0,79 65 274 0 0,-33-39-203 0 0,-45-29-26 0 0,1-1-1 0 0,-1 1 1 0 0,1 0-1 0 0,-1 0 0 0 0,0 0 1 0 0,0 0-1 0 0,1 1 1 0 0,-1-1-1 0 0,0 0 1 0 0,0 0-1 0 0,0 1 1 0 0,0-1-1 0 0,0 1 1 0 0,-1-1-1 0 0,1 1 1 0 0,0-1-1 0 0,-1 1 0 0 0,1-1 1 0 0,-1 1-1 0 0,1-1 1 0 0,-1 1-1 0 0,0 0 1 0 0,1-1-1 0 0,-1 1 1 0 0,0 0-1 0 0,0-1 1 0 0,0 1-1 0 0,-1 0 1 0 0,1-1-1 0 0,0 1 0 0 0,-1 0 1 0 0,1-1-1 0 0,-1 1 1 0 0,1-1-1 0 0,-1 1 1 0 0,0-1-1 0 0,0 1 1 0 0,1-1-1 0 0,-1 1 1 0 0,0-1-1 0 0,0 0 1 0 0,0 0-1 0 0,-1 1 0 0 0,1-1 1 0 0,0 0-1 0 0,0 0 1 0 0,-1 0-1 0 0,1 0 1 0 0,-1 0-1 0 0,1 0 1 0 0,-1-1-1 0 0,1 1 1 0 0,-2 0-45 0 0,-90 7-387 0 0,77-23-3548 0 0,12 6-946 0 0</inkml:trace>
  <inkml:trace contextRef="#ctx0" brushRef="#br0" timeOffset="233.496">335 0 10709 0 0,'0'0'1495'0'0,"5"8"-1169"0"0,1 0-124 0 0,-1 1 0 0 0,0 0 0 0 0,-1 0 0 0 0,0 1 0 0 0,-1-1 1 0 0,0 1-1 0 0,0 0 0 0 0,-1 0 0 0 0,0 0 0 0 0,-1 0 0 0 0,0 0 0 0 0,-1 0 1 0 0,0 1-1 0 0,0-1 0 0 0,-1 0 0 0 0,0 0 0 0 0,-1 0-202 0 0,-71 114-58 0 0,26-90-8345 0 0,33-31 898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0.0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33 119 864 0 0,'0'0'283'0'0,"0"0"-74"0"0,0 0-50 0 0,0 0-81 0 0,0 0-64 0 0,0 0-28 0 0,0 0-68 0 0,0 0-93 0 0,0 0-10 0 0,-17-9 3449 0 0,18-8 6525 0 0,2 17-12921 0 0,0 1-5002 0 0,-13-3 5196 0 0</inkml:trace>
  <inkml:trace contextRef="#ctx0" brushRef="#br0" timeOffset="999.916">1 260 1136 0 0,'0'0'515'0'0,"0"0"1400"0"0,0 0 467 0 0,0 0-1323 0 0,0 0-664 0 0,0 0 226 0 0,0 0 305 0 0,0 0-15 0 0,0 0-135 0 0,7-1 3147 0 0,25-6-2999 0 0,-26 1-892 0 0,1-1-1 0 0,-1 1 1 0 0,0-1-1 0 0,0-1 1 0 0,-1 1-1 0 0,0-1 1 0 0,0 0-1 0 0,-1 0 0 0 0,0 0 1 0 0,0-1-1 0 0,-1 1 1 0 0,0-1-1 0 0,-1 0 1 0 0,0 0-1 0 0,0 0 1 0 0,-1 0-1 0 0,0 0 1 0 0,-1 0-1 0 0,0-1 0 0 0,0 1 1 0 0,-1 0-1 0 0,0 0 1 0 0,0 0-1 0 0,-1 0 1 0 0,-1 0-1 0 0,1 0 1 0 0,-2 0-1 0 0,1 1 1 0 0,-1-1-32 0 0,-29 60-385 0 0,-9 94 635 0 0,41-140-223 0 0,0 1 0 0 0,0 0 1 0 0,1 0-1 0 0,-1-1 0 0 0,1 1 1 0 0,1 0-1 0 0,-1 0 0 0 0,1 0 0 0 0,0-1 1 0 0,0 1-1 0 0,1 0 0 0 0,0-1 0 0 0,0 0 1 0 0,0 1-1 0 0,1-1 0 0 0,-1 0 1 0 0,1 0-1 0 0,0 0 0 0 0,1 0 0 0 0,-1-1 1 0 0,1 1-1 0 0,0-1 0 0 0,0 0 1 0 0,3 2-28 0 0,-5-5 24 0 0,0 0 1 0 0,1 0-1 0 0,0 0 1 0 0,-1 0 0 0 0,1-1-1 0 0,-1 1 1 0 0,1-1-1 0 0,0 0 1 0 0,-1 0 0 0 0,1 0-1 0 0,0 0 1 0 0,-1 0-1 0 0,1 0 1 0 0,0-1 0 0 0,-1 1-1 0 0,1-1 1 0 0,-1 0-1 0 0,1 0 1 0 0,-1 0 0 0 0,1 0-1 0 0,-1 0 1 0 0,0 0 0 0 0,1-1-1 0 0,-1 1 1 0 0,0-1-1 0 0,0 1 1 0 0,0-1 0 0 0,0 0-1 0 0,0 0 1 0 0,-1 0-1 0 0,1 0 1 0 0,0 0 0 0 0,-1-1-1 0 0,0 1 1 0 0,1 0-1 0 0,-1-1 1 0 0,0 1 0 0 0,0-1-1 0 0,0 1 1 0 0,-1-1-1 0 0,1 1 1 0 0,-1-1 0 0 0,1-2-25 0 0,21-30-58 0 0,-19 36 18 0 0,0-1-1 0 0,0 1 0 0 0,0 0 1 0 0,0 1-1 0 0,0-1 1 0 0,0 0-1 0 0,0 1 0 0 0,-1 0 1 0 0,1-1-1 0 0,0 1 0 0 0,-1 0 1 0 0,0 0-1 0 0,1 1 1 0 0,-1-1-1 0 0,0 0 0 0 0,0 1 1 0 0,0-1-1 0 0,-1 1 0 0 0,1 0 1 0 0,-1 0-1 0 0,1-1 1 0 0,-1 1-1 0 0,0 0 0 0 0,0 0 1 0 0,0 0-1 0 0,0 0 1 0 0,-1 1-1 0 0,1-1 41 0 0,24 65 1959 0 0,-17-90-2338 0 0,-8 20 360 0 0,-1 0-1 0 0,1 0 1 0 0,0-1-1 0 0,0 1 1 0 0,0 0-1 0 0,0 0 1 0 0,0 0-1 0 0,0 0 1 0 0,0 0-1 0 0,1 0 1 0 0,-1-1-1 0 0,1 1 1 0 0,0 0-1 0 0,0 0 1 0 0,-1 0-1 0 0,1 0 1 0 0,0 1-1 0 0,1-1 1 0 0,-1 0-1 0 0,0 0 1 0 0,0 1-1 0 0,1-1 1 0 0,-1 0-1 0 0,1 1 1 0 0,-1 0-1 0 0,1-1 1 0 0,0 1 0 0 0,0 0-1 0 0,0 0 1 0 0,-1 0-1 0 0,1 0 1 0 0,0 0-1 0 0,0 0 1 0 0,0 0-1 0 0,0 1 1 0 0,1-1-1 0 0,-1 1 1 0 0,0 0-1 0 0,0-1 1 0 0,0 1-1 0 0,0 0 1 0 0,0 0-1 0 0,0 0 1 0 0,1 1-1 0 0,-1-1 1 0 0,0 0-1 0 0,0 1 1 0 0,0-1-1 0 0,0 1 1 0 0,0 0-1 0 0,0 0 1 0 0,0 0-1 0 0,0 0 1 0 0,0 0 0 0 0,-1 0-1 0 0,1 0 1 0 0,0 1-1 0 0,-1-1 1 0 0,2 1 19 0 0,33 79 35 0 0,-49-45-8907 0 0,12-36 619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4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487 17 6825 0 0,'0'0'6291'0'0,"0"0"-4948"0"0,-5 1-1165 0 0,-216-8 2057 0 0,101-3-2047 0 0,37 10 437 0 0,55 1-3288 0 0,2 0-5282 0 0,22-2 868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6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32 7505 0 0,'0'0'5087'0'0,"0"0"-4524"0"0,0 0 5 0 0,0 0 200 0 0,0 0-94 0 0,0 0-216 0 0,0 0-232 0 0,-3-2-82 0 0,3 2-170 0 0,1 0 1 0 0,0 0-1 0 0,0 0 1 0 0,-1 0-1 0 0,1 0 1 0 0,0 0-1 0 0,-1 0 1 0 0,1 0 0 0 0,0 0-1 0 0,0-1 1 0 0,-1 1-1 0 0,1 0 1 0 0,-1 0-1 0 0,1-1 1 0 0,0 1-1 0 0,-1 0 1 0 0,1-1-1 0 0,0 1 1 0 0,-1-1-1 0 0,1 1 1 0 0,-1-1-1 0 0,1 1 1 0 0,-1-1-1 0 0,0 1 1 0 0,1-1-1 0 0,-1 1 1 0 0,1-1 0 0 0,-1 0-1 0 0,0 1 1 0 0,1-1-1 0 0,-1 0 1 0 0,0 1-1 0 0,0-1 1 0 0,0 0-1 0 0,1 1 1 0 0,-1-1-1 0 0,0 0 1 0 0,0 0-1 0 0,0 1 1 0 0,0-1-1 0 0,0 0 1 0 0,0 1-1 0 0,0-1 1 0 0,-1 0-1 0 0,1 0 1 0 0,0 1 0 0 0,0-1-1 0 0,-1 0 1 0 0,1 1-1 0 0,0-1 1 0 0,0 1-1 0 0,-1-1 1 0 0,0 0 25 0 0,6 3-17 0 0,-1 0 1 0 0,0 0-1 0 0,0 0 1 0 0,0 0-1 0 0,0 1 1 0 0,-1 0-1 0 0,1 0 1 0 0,-1 0-1 0 0,1 0 0 0 0,-1 1 1 0 0,0-1-1 0 0,0 1 1 0 0,-1 0-1 0 0,1-1 1 0 0,-1 1-1 0 0,0 1 1 0 0,0-1-1 0 0,0 0 1 0 0,0 0-1 0 0,-1 1 1 0 0,0-1-1 0 0,0 1 1 0 0,0-1-1 0 0,0 1 1 0 0,-1-1-1 0 0,1 1 1 0 0,-1 0-1 0 0,-1-1 1 0 0,1 1-1 0 0,0 0 1 0 0,-1-1-1 0 0,0 1 0 0 0,0-1 1 0 0,-1 1-1 0 0,1-1 1 0 0,-1 0-1 0 0,0 0 1 0 0,0 1-1 0 0,0-1 1 0 0,-1-1-1 0 0,0 1 1 0 0,1 0-1 0 0,-1 0 1 0 0,0-1-1 0 0,-1 0 1 0 0,1 0-1 0 0,-1 0 1 0 0,1 0-1 0 0,-1 0 1 0 0,0-1-1 0 0,0 1 1 0 0,0-1-1 0 0,0 0 1 0 0,0 0-1 0 0,-1-1 1 0 0,1 1-1 0 0,-1-1 0 0 0,1 0 1 0 0,-3 0 16 0 0,-6-1-2556 0 0,4-4-3075 0 0</inkml:trace>
  <inkml:trace contextRef="#ctx0" brushRef="#br0" timeOffset="265.603">165 0 6169 0 0,'0'0'8992'0'0,"0"0"-8992"0"0,0 0-428 0 0,0 0 428 0 0,-13 42 556 0 0,5-27-28 0 0,0 4-24 0 0,2 0-139 0 0,3 0-177 0 0,0 2-64 0 0,3-2-64 0 0,8 1 92 0 0,5-1 96 0 0,11 3-248 0 0,13-1-1289 0 0,0-5-3023 0 0,12-9-7133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6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 5308 0 0,'0'0'7213'0'0,"0"0"-7213"0"0,0 0-168 0 0,-5 54 168 0 0,5-30 360 0 0,0-1 36 0 0,0 1 112 0 0,0-1-48 0 0,1-2-196 0 0,-1-2-100 0 0,3-1-60 0 0,1-2-44 0 0,-3-2-60 0 0,4-1-136 0 0,3-1-1480 0 0,2-2-1212 0 0,-1-4-3661 0 0</inkml:trace>
  <inkml:trace contextRef="#ctx0" brushRef="#br0" timeOffset="265.599">314 315 8597 0 0,'0'0'8877'0'0,"0"0"-8877"0"0,0 0-820 0 0,0 0 820 0 0,0 0 224 0 0,-53 13 160 0 0,23-13-124 0 0,-6 0-148 0 0,-10 0-72 0 0,-2 0-40 0 0,9 0-632 0 0,8 0-809 0 0,15 0-2747 0 0,2-2-4525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5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242 148 14425 0 0,'0'0'2865'0'0,"0"0"-2865"0"0,0 0-172 0 0,0 0-388 0 0,0 0 560 0 0,0 0 348 0 0,-40 2 136 0 0,17-7-432 0 0,-5-1-52 0 0,-1-2-748 0 0,-2 1-761 0 0,6-2-1159 0 0,8 0-2868 0 0,4-8-1445 0 0</inkml:trace>
  <inkml:trace contextRef="#ctx0" brushRef="#br0" timeOffset="249.986">230 63 14321 0 0,'0'0'2257'0'0,"0"0"-2257"0"0,0 0-1197 0 0,0 0 1197 0 0,-40-3 0 0 0,11-5 276 0 0,-9-1-276 0 0,-10-5-528 0 0,9 1-1884 0 0,4-3-5017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4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11161 0 0,'0'0'2496'0'0,"2"8"-1786"0"0,16 221 1763 0 0,-21-235-2571 0 0,-1 0 1 0 0,0 1 0 0 0,0-1-1 0 0,-1 1 1 0 0,1 0-1 0 0,-1 0 1 0 0,0 0 0 0 0,-1 1-1 0 0,1 0 1 0 0,-1 0 0 0 0,0 0-1 0 0,0 1 1 0 0,0 0 0 0 0,0 0-1 0 0,-1 0 1 0 0,1 1 0 0 0,-1 0-1 0 0,1 0 1 0 0,-2 0 97 0 0,6 4 66 0 0,0-1 1 0 0,-1 1-1 0 0,1 0 1 0 0,0-1-1 0 0,0 1 0 0 0,0 0 1 0 0,1 0-1 0 0,-1 0 0 0 0,0 0 1 0 0,1 1-1 0 0,-1-1 0 0 0,1 0 1 0 0,0 1-1 0 0,0-1 1 0 0,0 1-1 0 0,0-1 0 0 0,0 1 1 0 0,1-1-1 0 0,-1 1 0 0 0,1 0 1 0 0,-1-1-1 0 0,1 1 0 0 0,0 0 1 0 0,0 0-1 0 0,0-1 1 0 0,1 1-1 0 0,-1 0 0 0 0,0-1 1 0 0,1 1-1 0 0,0-1 0 0 0,0 1 1 0 0,0 0-1 0 0,0-1 0 0 0,0 0 1 0 0,0 1-1 0 0,1-1 1 0 0,-1 0-1 0 0,1 1 0 0 0,-1-1-66 0 0,115 39 1384 0 0,-74-39-3822 0 0,-5-9-3723 0 0,-25 3 218 0 0</inkml:trace>
  <inkml:trace contextRef="#ctx0" brushRef="#br0" timeOffset="406.217">303 242 380 0 0,'0'0'9280'0'0,"0"0"-5819"0"0,0 0-2901 0 0,0 0-147 0 0,0 0 7 0 0,0 0-27 0 0,0 0-75 0 0,-10-7 234 0 0,10 6-569 0 0,0 0-1 0 0,1 0 0 0 0,-1 0 1 0 0,1 0-1 0 0,-1 0 0 0 0,1-1 1 0 0,0 1-1 0 0,0 0 0 0 0,-1 0 0 0 0,1 1 1 0 0,0-1-1 0 0,0 0 0 0 0,0 0 1 0 0,0 0-1 0 0,0 0 0 0 0,0 1 0 0 0,0-1 1 0 0,0 1-1 0 0,0-1 0 0 0,0 0 1 0 0,1 1-1 0 0,-1 0 0 0 0,0-1 0 0 0,0 1 1 0 0,0 0-1 0 0,1 0 0 0 0,-1-1 1 0 0,0 1-1 0 0,0 0 0 0 0,1 0 1 0 0,-1 1-1 0 0,0-1 0 0 0,0 0 0 0 0,1 0 1 0 0,-1 0-1 0 0,0 1 0 0 0,0-1 1 0 0,0 1-1 0 0,1-1 0 0 0,-1 1 0 0 0,0-1 1 0 0,0 1-1 0 0,0 0 0 0 0,0-1 1 0 0,0 1-1 0 0,0 0 0 0 0,0 0 1 0 0,0 0-1 0 0,-1 0 0 0 0,1 0 0 0 0,0 0 1 0 0,0 0-1 0 0,-1 0 0 0 0,1 0 1 0 0,-1 0-1 0 0,1 0 0 0 0,-1 1 0 0 0,1-1 18 0 0,37 68 1116 0 0,-34-48-997 0 0,-3-21-84 0 0,-1 0 1 0 0,0-1 0 0 0,0 1 0 0 0,1 0 0 0 0,-1-1-1 0 0,0 1 1 0 0,1 0 0 0 0,-1-1 0 0 0,0 1 0 0 0,1 0-1 0 0,-1 0 1 0 0,0-1 0 0 0,1 1 0 0 0,-1 0 0 0 0,0 0-1 0 0,1 0 1 0 0,-1 0 0 0 0,1 0 0 0 0,-1-1-1 0 0,0 1 1 0 0,1 0 0 0 0,-1 0 0 0 0,1 0 0 0 0,-1 0-1 0 0,0 0 1 0 0,1 0 0 0 0,-1 0 0 0 0,1 0 0 0 0,-1 1-1 0 0,0-1 1 0 0,1 0 0 0 0,-1 0 0 0 0,1 0 0 0 0,-1 0-36 0 0,5-17-568 0 0,-6 16 585 0 0,1 1 0 0 0,-1-1 0 0 0,1 0 1 0 0,0 0-1 0 0,-1 0 0 0 0,1 0 0 0 0,0-1 0 0 0,0 1 1 0 0,0 0-1 0 0,0 0 0 0 0,0 0 0 0 0,0 0 0 0 0,0 0 1 0 0,0 0-1 0 0,0 0 0 0 0,0 0 0 0 0,1 0 1 0 0,-1 0-1 0 0,0 0 0 0 0,1 0 0 0 0,-1 0 0 0 0,1 0 1 0 0,-1 0-1 0 0,1 0 0 0 0,-1 0 0 0 0,1 1 0 0 0,0-1 1 0 0,-1 0-1 0 0,1 0 0 0 0,0 1 0 0 0,0-1 0 0 0,-1 0 1 0 0,1 1-1 0 0,0-1 0 0 0,0 0 0 0 0,0 1 1 0 0,0 0-1 0 0,0-1 0 0 0,0 1 0 0 0,0-1 0 0 0,0 1 1 0 0,0 0-1 0 0,0 0 0 0 0,0 0 0 0 0,0-1 0 0 0,0 1 1 0 0,0 0-1 0 0,0 0 0 0 0,0 0 0 0 0,0 1 0 0 0,0-1 1 0 0,0 0-1 0 0,0 0 0 0 0,0 1 0 0 0,0-1 1 0 0,0 0-1 0 0,0 1 0 0 0,0-1 0 0 0,0 1 0 0 0,0-1 1 0 0,0 1-1 0 0,0 0 0 0 0,0-1 0 0 0,-1 1 0 0 0,1 0 1 0 0,1 0-18 0 0,27 54 101 0 0,-1-1-597 0 0,-3-31-3522 0 0,-16-20-1494 0 0,6-4-2333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3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8 1160 0 0,'0'0'428'0'0,"0"0"-189"0"0,0 0 157 0 0,0 0 634 0 0,0 0-1203 0 0,0 0-219 0 0,0 0 192 0 0,1 0 7943 0 0,4-2-3972 0 0,21-4-4049 0 0,-21 8 320 0 0,-1 1 1 0 0,1-1 0 0 0,-1 1-1 0 0,0 0 1 0 0,0 0-1 0 0,0 0 1 0 0,0 1-1 0 0,-1-1 1 0 0,1 1-1 0 0,-1 0 1 0 0,0 0 0 0 0,0 0-1 0 0,0 0 1 0 0,-1 1-1 0 0,0-1 1 0 0,1 1-1 0 0,-1-1 1 0 0,-1 1-1 0 0,1 0 1 0 0,-1 0-1 0 0,0 0 1 0 0,0 0 0 0 0,0 0-1 0 0,-1 0 1 0 0,0 0-1 0 0,0 0 1 0 0,0 0-1 0 0,0 0 1 0 0,-1 0-1 0 0,0 0 1 0 0,0 0 0 0 0,0 0-1 0 0,-1-1 1 0 0,0 1-1 0 0,0 0 1 0 0,0-1-1 0 0,0 1 1 0 0,-1-1-1 0 0,1 1-42 0 0,-47 24 1358 0 0,16-30-8287 0 0,31-4 329 0 0</inkml:trace>
  <inkml:trace contextRef="#ctx0" brushRef="#br0" timeOffset="171.866">160 29 5489 0 0,'0'0'6077'0'0,"0"0"-5047"0"0,-3 6-569 0 0,-1-2-364 0 0,0 0 1 0 0,0 0-1 0 0,1 1 0 0 0,-1-1 0 0 0,1 1 1 0 0,0 0-1 0 0,1 0 0 0 0,-1 0 0 0 0,1 0 1 0 0,0 0-1 0 0,0 0 0 0 0,1 1 0 0 0,0-1 1 0 0,0 1-1 0 0,0-1 0 0 0,0 1 0 0 0,1-1 1 0 0,0 1-1 0 0,0-1 0 0 0,0 1 0 0 0,1 0 1 0 0,0-1-1 0 0,0 0 0 0 0,0 1 0 0 0,1-1 1 0 0,0 1-1 0 0,0-1 0 0 0,0 0 0 0 0,1 0 1 0 0,-1 0-1 0 0,1-1 0 0 0,1 1 0 0 0,-1 0 0 0 0,3 2-96 0 0,25 14-3663 0 0,-10-16-2179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34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48 13609 0 0,'0'0'2680'0'0,"0"0"-2219"0"0,0 0-461 0 0,0 0-397 0 0,0 0 397 0 0,0 0 33 0 0,-40-9-33 0 0,21 5-393 0 0,-1-2-779 0 0,2-2-1168 0 0,4 1-2164 0 0,1-6-1969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35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9 5348 0 0,'0'0'8141'0'0,"0"0"-6745"0"0,0 0-540 0 0,0 0 225 0 0,0 0-125 0 0,0 0-956 0 0,0 0 136 0 0,0 0-136 0 0,0 0 0 0 0,0 0-108 0 0,-59-4-1276 0 0,32 1-1497 0 0,5 1-3859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31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82 405 7233 0 0,'0'0'6144'0'0,"0"0"-4614"0"0,0 0-1658 0 0,0 0-15 0 0,1 7 498 0 0,-13 199 1969 0 0,47-256-4987 0 0,61 14 4154 0 0,-94 36-1449 0 0,1 0 0 0 0,-1 0 1 0 0,0 1-1 0 0,0-1 0 0 0,0 1 0 0 0,0-1 1 0 0,0 1-1 0 0,0 0 0 0 0,0 0 1 0 0,0 0-1 0 0,0 0 0 0 0,0 0 0 0 0,0 1 1 0 0,0-1-1 0 0,-1 0 0 0 0,1 1 0 0 0,0 0 1 0 0,-1-1-1 0 0,0 1 0 0 0,1 0 1 0 0,-1-1-1 0 0,0 1 0 0 0,0 0 0 0 0,0 0 1 0 0,0 0-1 0 0,0 0 0 0 0,0 0 0 0 0,0 0 1 0 0,-1 1-1 0 0,1-1 0 0 0,-1 0 1 0 0,0 0-1 0 0,0 0 0 0 0,0 1 0 0 0,0-1 1 0 0,0 0-1 0 0,0 0 0 0 0,0 0 0 0 0,-1 1 1 0 0,1-1-1 0 0,-1 0 0 0 0,1 0 1 0 0,-1 0-1 0 0,0 0 0 0 0,0 0 0 0 0,0 0 1 0 0,0 0-1 0 0,0 0 0 0 0,-1 0 0 0 0,1-1 1 0 0,0 1-1 0 0,-1 0 0 0 0,1-1 1 0 0,-1 1-1 0 0,0-1 0 0 0,0 0 0 0 0,1 1 1 0 0,-1-1-1 0 0,0 0 0 0 0,0 0 0 0 0,0 0 1 0 0,-2 1-43 0 0,-70 23 192 0 0,20-23-4726 0 0,26-7-2247 0 0</inkml:trace>
  <inkml:trace contextRef="#ctx0" brushRef="#br0" timeOffset="-531.205">8 152 3788 0 0,'0'0'7945'0'0,"0"0"-6428"0"0,0 0-1729 0 0,0 0 160 0 0,0 0 216 0 0,0 0 41 0 0,-8-7-681 0 0,66 23 1470 0 0,-56-15-946 0 0,1 0 0 0 0,0 0-1 0 0,-1 0 1 0 0,1 0 0 0 0,-1 1 0 0 0,1-1 0 0 0,-1 1 0 0 0,0 0 0 0 0,0-1 0 0 0,0 1 0 0 0,0 0 0 0 0,0 0 0 0 0,0 1 0 0 0,0-1 0 0 0,0 0 0 0 0,-1 0 0 0 0,1 1 0 0 0,-1-1 0 0 0,0 1 0 0 0,0 0 0 0 0,0-1 0 0 0,0 1 0 0 0,0 0 0 0 0,0-1 0 0 0,-1 1 0 0 0,0 0 0 0 0,1 0-1 0 0,-1 0 1 0 0,0-1 0 0 0,0 1 0 0 0,0 0 0 0 0,-1 0 0 0 0,1 0 0 0 0,-1 0 0 0 0,0-1 0 0 0,1 1 0 0 0,-1 0 0 0 0,0-1 0 0 0,-1 1 0 0 0,1-1 0 0 0,0 1 0 0 0,-1-1 0 0 0,1 1 0 0 0,-1-1 0 0 0,0 0 0 0 0,0 0 0 0 0,0 0 0 0 0,0 0 0 0 0,0 0 0 0 0,0 0 0 0 0,0-1 0 0 0,-1 1 0 0 0,1-1-1 0 0,-1 1 1 0 0,1-1 0 0 0,-1 0 0 0 0,0 0 0 0 0,1 0 0 0 0,-1 0 0 0 0,0-1 0 0 0,-1 1-48 0 0,3-1-208 0 0,-10 4-1119 0 0,3-6-3670 0 0,5-1-837 0 0</inkml:trace>
  <inkml:trace contextRef="#ctx0" brushRef="#br0" timeOffset="-343.719">183 156 11009 0 0,'0'0'1492'0'0,"0"0"-1067"0"0,0 0-214 0 0,0 0 226 0 0,-4 7 387 0 0,-5 8-601 0 0,-25 61 1778 0 0,33-74-2118 0 0,1 0 0 0 0,0 0 0 0 0,0-1-1 0 0,0 1 1 0 0,0 0 0 0 0,0 0 0 0 0,0 0-1 0 0,0 0 1 0 0,1 0 0 0 0,-1-1 0 0 0,1 1-1 0 0,-1 0 1 0 0,1 0 0 0 0,0-1 0 0 0,-1 1-1 0 0,1 0 1 0 0,0-1 0 0 0,0 1 0 0 0,0-1-1 0 0,1 1 1 0 0,-1-1 0 0 0,0 1 0 0 0,0-1-1 0 0,1 0 1 0 0,-1 0 0 0 0,1 0 0 0 0,-1 0-1 0 0,1 0 1 0 0,0 0 0 0 0,-1 0-1 0 0,1 0 1 0 0,0-1 0 0 0,-1 1 0 0 0,1 0-1 0 0,0-1 1 0 0,0 0 0 0 0,0 1 0 0 0,0-1-1 0 0,-1 0 1 0 0,1 0 0 0 0,0 0 0 0 0,0 0-1 0 0,2-1 118 0 0,8 1-5086 0 0,0-4-1408 0 0</inkml:trace>
  <inkml:trace contextRef="#ctx0" brushRef="#br0" timeOffset="2593.755">301 49 7505 0 0,'0'0'4830'0'0,"0"0"-3711"0"0,0 0-1048 0 0,0 0 58 0 0,0 0 0 0 0,0 0 10 0 0,0 0-184 0 0,6-6-93 0 0,-2 2 147 0 0,0 0 0 0 0,0 0-1 0 0,0 1 1 0 0,1 0-1 0 0,-1-1 1 0 0,1 2 0 0 0,0-1-1 0 0,0 0 1 0 0,0 1 0 0 0,0 0-1 0 0,0 0 1 0 0,0 1-1 0 0,1-1 1 0 0,-1 1 0 0 0,0 0-1 0 0,1 0 1 0 0,-1 1 0 0 0,1 0-1 0 0,-1 0 1 0 0,1 0-1 0 0,-1 1 1 0 0,1-1 0 0 0,-1 1-1 0 0,1 1 1 0 0,-1-1 0 0 0,0 1-1 0 0,0 0 1 0 0,0 0-1 0 0,0 0 1 0 0,0 1 0 0 0,0 0-1 0 0,2 2-8 0 0,6 18 461 0 0,-1 1 0 0 0,-1 1 0 0 0,-1 0 0 0 0,-1 0 0 0 0,-1 1 0 0 0,-2 0 0 0 0,3 22-461 0 0,9 28 576 0 0,-9-43-346 0 0,0-2-89 0 0,0-1 0 0 0,-2 1 0 0 0,-2 0 0 0 0,0 1 1 0 0,-2 0-1 0 0,-2-1 0 0 0,0 1 0 0 0,-4 17-141 0 0,2-45 7 0 0,1 0-1 0 0,-1-1 1 0 0,-1 1 0 0 0,1 0-1 0 0,0-1 1 0 0,-1 1-1 0 0,0-1 1 0 0,0 0 0 0 0,0 0-1 0 0,0 0 1 0 0,-1 0-1 0 0,1 0 1 0 0,-1 0 0 0 0,1 0-1 0 0,-1-1 1 0 0,0 1 0 0 0,0-1-1 0 0,0 0 1 0 0,-1 0-1 0 0,1 0 1 0 0,0 0 0 0 0,-1-1-1 0 0,-2 2-6 0 0,-35-1-3528 0 0,29-7-1957 0 0,4-7-4275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3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52 3952 0 0,'0'0'1863'0'0,"7"-4"1974"0"0,-5 3-3214 0 0,32-18 972 0 0,-19-1 4196 0 0,-54 13-4618 0 0,21 6-1241 0 0,-1 1 0 0 0,0 1 1 0 0,1 1-1 0 0,-1 1 0 0 0,1 0 1 0 0,-1 2-1 0 0,1 0 0 0 0,1 0 1 0 0,-1 2-1 0 0,1 0 0 0 0,0 1 1 0 0,-9 7 67 0 0,24-13-18 0 0,1 0 0 0 0,-1 1 0 0 0,1-1 1 0 0,-1 0-1 0 0,1 1 0 0 0,0-1 0 0 0,0 1 0 0 0,0 0 1 0 0,1-1-1 0 0,-1 1 0 0 0,1-1 0 0 0,-1 1 1 0 0,1 0-1 0 0,0 0 0 0 0,0-1 0 0 0,0 1 1 0 0,0 0-1 0 0,1 0 0 0 0,-1-1 0 0 0,1 1 0 0 0,-1-1 1 0 0,1 1-1 0 0,0 0 0 0 0,0-1 0 0 0,0 1 1 0 0,0-1-1 0 0,1 0 0 0 0,-1 1 0 0 0,1-1 1 0 0,-1 0-1 0 0,1 0 0 0 0,0 0 0 0 0,0 0 0 0 0,0 0 1 0 0,0 0-1 0 0,0-1 0 0 0,0 1 0 0 0,1 0 1 0 0,-1-1-1 0 0,1 0 0 0 0,-1 0 0 0 0,1 0 1 0 0,-1 0-1 0 0,1 0 0 0 0,-1 0 0 0 0,1-1 0 0 0,0 1 1 0 0,0-1 17 0 0,9 9 81 0 0,33 20-37 0 0,-33-24-21 0 0,-2 1 0 0 0,1-1 0 0 0,0 1 0 0 0,-1 1 0 0 0,-1 0 0 0 0,1 1 0 0 0,-1 0 0 0 0,0 0 0 0 0,-1 1 0 0 0,0 0 0 0 0,0 0 0 0 0,-1 1 0 0 0,0 0 0 0 0,0 0 0 0 0,-2 1 0 0 0,1 0 0 0 0,-1 0 0 0 0,-1 0 1 0 0,0 0-1 0 0,0 1 0 0 0,-1 0-23 0 0,-3-9 46 0 0,-1 0 1 0 0,1 0 0 0 0,0-1-1 0 0,-1 1 1 0 0,0 0 0 0 0,0-1-1 0 0,0 1 1 0 0,0 0 0 0 0,0-1-1 0 0,0 1 1 0 0,-1-1 0 0 0,1 0 0 0 0,-1 0-1 0 0,0 1 1 0 0,1-1 0 0 0,-1 0-1 0 0,0 0 1 0 0,0 0 0 0 0,-1-1-1 0 0,1 1 1 0 0,0 0 0 0 0,0-1-1 0 0,-1 0 1 0 0,1 1 0 0 0,-1-1-1 0 0,1 0 1 0 0,-1 0 0 0 0,0 0-1 0 0,1-1 1 0 0,-1 1 0 0 0,0-1 0 0 0,0 1-1 0 0,1-1 1 0 0,-1 0 0 0 0,0 0-1 0 0,0 0 1 0 0,-1-1-47 0 0,-103-19 671 0 0,42-30-2215 0 0,85 38-5904 0 0,-9 10 636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29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198 146 6977 0 0,'0'0'3702'0'0,"0"0"-2413"0"0,0 0-877 0 0,0 0-148 0 0,0 0-15 0 0,0 8 214 0 0,2 28 103 0 0,2 0 1 0 0,1 0-1 0 0,2 0 1 0 0,2 0-1 0 0,1-1 1 0 0,13 31-567 0 0,-1-30 605 0 0,-26-66 661 0 0,0 24-1309 0 0,0-1 0 0 0,0 1 0 0 0,-1 0 0 0 0,0 0 0 0 0,0 1 0 0 0,0 0-1 0 0,-1-1 1 0 0,1 2 0 0 0,-1-1 0 0 0,-1 1 0 0 0,1 0 0 0 0,0 0 0 0 0,-1 0 0 0 0,0 1-1 0 0,0 0 1 0 0,0 1 0 0 0,0-1 0 0 0,0 1 0 0 0,-5 0 43 0 0,9 5-23 0 0,0 0 1 0 0,1 1-1 0 0,-1-1 1 0 0,1 1-1 0 0,0 0 1 0 0,0-1-1 0 0,0 1 1 0 0,0 0-1 0 0,1 0 1 0 0,-1 1-1 0 0,1-1 1 0 0,0 0-1 0 0,1 0 1 0 0,-1 1-1 0 0,1-1 1 0 0,-1 0-1 0 0,1 0 1 0 0,1 1-1 0 0,-1-1 1 0 0,1 0-1 0 0,-1 1 0 0 0,1-1 1 0 0,1 3 22 0 0,-1-5 14 0 0,0 0 0 0 0,0 0 0 0 0,0 0 0 0 0,1 0 0 0 0,-1 0 0 0 0,0-1 0 0 0,1 1 0 0 0,0 0 0 0 0,-1-1 0 0 0,1 1-1 0 0,0-1 1 0 0,0 0 0 0 0,-1 0 0 0 0,1 1 0 0 0,0-1 0 0 0,0 0 0 0 0,0-1 0 0 0,0 1 0 0 0,1 0 0 0 0,-1-1 0 0 0,0 1 0 0 0,0-1 0 0 0,0 1 0 0 0,1-1 0 0 0,-1 0 0 0 0,0 0 0 0 0,0 0 0 0 0,3-1-14 0 0,19 0-2760 0 0,-3-4-4051 0 0,1-4-1298 0 0</inkml:trace>
  <inkml:trace contextRef="#ctx0" brushRef="#br0" timeOffset="999.923">580 390 2228 0 0,'0'0'992'0'0,"0"0"1958"0"0,0 0-1179 0 0,0 0-1263 0 0,0 0-397 0 0,0 0 146 0 0,0 0 126 0 0,0 0 77 0 0,0 0 59 0 0,25 8 4525 0 0,-17-10-5048 0 0,-1-2 1 0 0,0 1-1 0 0,0-1 1 0 0,0 0-1 0 0,-1 0 1 0 0,0-1-1 0 0,1 0 1 0 0,-1 0-1 0 0,-1 0 0 0 0,1-1 1 0 0,-1 0-1 0 0,0 0 1 0 0,0 0-1 0 0,-1 0 1 0 0,0-1-1 0 0,0 0 1 0 0,0 0-1 0 0,-1 0 1 0 0,0-1-1 0 0,-1 1 1 0 0,1 0-1 0 0,-2-1 1 0 0,1 0-1 0 0,-1 0 1 0 0,0 1-1 0 0,0-1 1 0 0,-1 0-1 0 0,0 0 1 0 0,-1 0-1 0 0,1 0 0 0 0,-2 1 1 0 0,1-1-1 0 0,-1 0 1 0 0,0 1-1 0 0,-2-4 4 0 0,1 1 46 0 0,-6-11-209 0 0,4 34-822 0 0,45 248 3244 0 0,-18-194-1710 0 0,-22-66-548 0 0,1 0 0 0 0,0 0 0 0 0,0 0-1 0 0,-1 0 1 0 0,1 0 0 0 0,0 0-1 0 0,0-1 1 0 0,0 1 0 0 0,0 0 0 0 0,0 0-1 0 0,0-1 1 0 0,0 1 0 0 0,0-1 0 0 0,1 1-1 0 0,-1-1 1 0 0,0 1 0 0 0,0-1 0 0 0,0 0-1 0 0,1 1 1 0 0,-1-1 0 0 0,0 0 0 0 0,0 0-1 0 0,0 0 1 0 0,1 0 0 0 0,-1 0 0 0 0,0 0-1 0 0,0-1 1 0 0,1 1 0 0 0,-1 0 0 0 0,0 0-1 0 0,0-1 1 0 0,0 1 0 0 0,0-1 0 0 0,1 1-1 0 0,-1-1 1 0 0,0 0 0 0 0,0 1 0 0 0,0-1-1 0 0,0 0 1 0 0,0 0 0 0 0,-1 0 0 0 0,1 1-1 0 0,0-1 1 0 0,0 0 0 0 0,0 0 0 0 0,-1 0-1 0 0,1 0 1 0 0,-1-1 0 0 0,1 1 0 0 0,-1 0-1 0 0,1 0 1 0 0,-1 0 0 0 0,1 0 0 0 0,-1-2-1 0 0,9-10-86 0 0,-9 11 65 0 0,1 1 1 0 0,-1-1 0 0 0,1 0 0 0 0,0 1 0 0 0,0-1-1 0 0,-1 1 1 0 0,1-1 0 0 0,0 1 0 0 0,0 0 0 0 0,0-1-1 0 0,0 1 1 0 0,1 0 0 0 0,-1 0 0 0 0,0 0 0 0 0,1 0-1 0 0,-1 0 1 0 0,0 0 0 0 0,1 0 0 0 0,-1 0 0 0 0,1 0-1 0 0,-1 1 1 0 0,1-1 0 0 0,0 0 0 0 0,-1 1-1 0 0,1 0 1 0 0,0-1 0 0 0,-1 1 0 0 0,1 0 0 0 0,0 0-1 0 0,-1 0 1 0 0,1 0 0 0 0,0 0 0 0 0,0 0 0 0 0,-1 1-1 0 0,1-1 1 0 0,0 0 0 0 0,-1 1 0 0 0,1-1 0 0 0,-1 1-1 0 0,1 0 1 0 0,-1-1 0 0 0,1 1 0 0 0,-1 0 0 0 0,1 0-1 0 0,-1 0 1 0 0,0 0 20 0 0,67 51 1634 0 0,-72-87 501 0 0,-55-27-3763 0 0,51 71-4205 0 0,6-4 749 0 0,2 0-1970 0 0</inkml:trace>
  <inkml:trace contextRef="#ctx0" brushRef="#br0" timeOffset="1453.007">1098 450 4668 0 0,'0'0'6737'0'0,"0"0"-5117"0"0,0 0-1448 0 0,0 0 50 0 0,0 0 314 0 0,0 0-164 0 0,0 0-182 0 0,20-4 516 0 0,-18 3-702 0 0,0 1 0 0 0,0-1 0 0 0,0 0 0 0 0,-1 1-1 0 0,1-1 1 0 0,0 0 0 0 0,0 0 0 0 0,0-1 0 0 0,-1 1 0 0 0,1 0-1 0 0,-1 0 1 0 0,1-1 0 0 0,-1 1 0 0 0,1-1 0 0 0,-1 0-1 0 0,0 1 1 0 0,0-1 0 0 0,0 0 0 0 0,0 0 0 0 0,0 1 0 0 0,0-1-1 0 0,0 0 1 0 0,-1 0 0 0 0,1 0 0 0 0,-1 0 0 0 0,1 0-1 0 0,-1 0 1 0 0,0 0 0 0 0,0 0 0 0 0,0 0 0 0 0,0 0-1 0 0,0 0 1 0 0,0 0 0 0 0,0-1 0 0 0,-1 1 0 0 0,1 0 0 0 0,-1 0-1 0 0,1 1 1 0 0,-1-1 0 0 0,0 0 0 0 0,0 0 0 0 0,0 0-1 0 0,0 0 1 0 0,0 1 0 0 0,0-1 0 0 0,-1 0 0 0 0,1 1 0 0 0,0-1-1 0 0,-1 1 1 0 0,0 0 0 0 0,1-1 0 0 0,-1 1 0 0 0,0 0-1 0 0,1 0 1 0 0,-1 0 0 0 0,0 0 0 0 0,0 0 0 0 0,0 0-1 0 0,0 1 1 0 0,0-1 0 0 0,0 1 0 0 0,0-1 0 0 0,0 1 0 0 0,0 0-1 0 0,-1 0-3 0 0,-2 1 2 0 0,0 0 0 0 0,0 0-1 0 0,0 1 1 0 0,1 0-1 0 0,-1 0 1 0 0,0 0 0 0 0,1 1-1 0 0,0 0 1 0 0,0-1-1 0 0,0 1 1 0 0,0 1-1 0 0,0-1 1 0 0,0 1 0 0 0,1-1-1 0 0,0 1 1 0 0,-1 0-1 0 0,1 0 1 0 0,1 0 0 0 0,-1 1-1 0 0,1-1 1 0 0,0 1-1 0 0,0-1 1 0 0,0 1 0 0 0,0 0-1 0 0,1 0 1 0 0,-1 2-2 0 0,59-12 1519 0 0,-54 3-1510 0 0,0 0 1 0 0,0 1-1 0 0,0-1 1 0 0,1 1-1 0 0,-1 0 1 0 0,1 0-1 0 0,-1 0 1 0 0,1 0-1 0 0,-1 1 1 0 0,1-1-1 0 0,0 1 1 0 0,-1 0-1 0 0,1 0 1 0 0,-1 0-1 0 0,1 0 1 0 0,0 1-1 0 0,-1 0 1 0 0,1-1 0 0 0,-1 1-1 0 0,1 1 1 0 0,-1-1-1 0 0,0 0 1 0 0,0 1-1 0 0,1 0 1 0 0,-1-1-1 0 0,0 1 1 0 0,0 1-1 0 0,0-1 1 0 0,-1 0-1 0 0,1 1 1 0 0,-1-1-1 0 0,1 1 1 0 0,-1 0-1 0 0,0 0 1 0 0,0 0-1 0 0,0 0 1 0 0,0 0-1 0 0,0 0 1 0 0,-1 0-1 0 0,0 1 1 0 0,1-1 0 0 0,-1 1-1 0 0,0-1 1 0 0,-1 1-1 0 0,1-1 1 0 0,-1 2-10 0 0,0 0 38 0 0,-1-1 1 0 0,0 1-1 0 0,0-1 1 0 0,0 1-1 0 0,0-1 1 0 0,-1 0 0 0 0,0 1-1 0 0,0-1 1 0 0,0 0-1 0 0,0 0 1 0 0,-1 0-1 0 0,1 0 1 0 0,-1-1 0 0 0,0 1-1 0 0,0-1 1 0 0,-1 0-1 0 0,1 0 1 0 0,-1 0-1 0 0,1 0 1 0 0,-1 0-1 0 0,0-1 1 0 0,0 1 0 0 0,0-1-1 0 0,-1 0 1 0 0,1-1-1 0 0,0 1 1 0 0,-1-1-1 0 0,-1 1-38 0 0,-48 1-9013 0 0,38-12-331 0 0</inkml:trace>
  <inkml:trace contextRef="#ctx0" brushRef="#br0" timeOffset="3109.34">433 613 1712 0 0,'0'0'1966'0'0,"0"0"2773"0"0,0 0-2233 0 0,0 0-1314 0 0,-7-1-626 0 0,-388-19 3433 0 0,388 19-4665 0 0,-14-1 1611 0 0,20 1-3757 0 0,7 1-3412 0 0,1 0 201 0 0</inkml:trace>
  <inkml:trace contextRef="#ctx0" brushRef="#br0" timeOffset="3468.687">106 681 8625 0 0,'0'0'2567'0'0,"0"0"-1840"0"0,4 7-384 0 0,7 15 285 0 0,-1 0-1 0 0,-2 1 1 0 0,0 0 0 0 0,-1 0-1 0 0,-1 0 1 0 0,-1 1 0 0 0,-2 0 0 0 0,1 18-628 0 0,-8-47 18 0 0,-1 0 1 0 0,0 1-1 0 0,0 0 1 0 0,-1 0 0 0 0,1 1-1 0 0,-1-1 1 0 0,0 1 0 0 0,0 0-1 0 0,0 1 1 0 0,0-1 0 0 0,0 1-1 0 0,-1 1 1 0 0,1-1-1 0 0,-1 1 1 0 0,1 0 0 0 0,-1 0-1 0 0,1 1 1 0 0,-1 0 0 0 0,1 0-1 0 0,-1 1 1 0 0,0 0-19 0 0,4 0 21 0 0,0 0 0 0 0,1 1 0 0 0,-1 0 0 0 0,1-1 0 0 0,0 1 0 0 0,-1 0 0 0 0,1 0 0 0 0,0 0 1 0 0,0 1-1 0 0,1-1 0 0 0,-1 0 0 0 0,0 1 0 0 0,1-1 0 0 0,-1 1 0 0 0,1-1 0 0 0,0 1 0 0 0,0 0 0 0 0,0 0 0 0 0,0 0 0 0 0,0-1 0 0 0,1 1 0 0 0,-1 0 0 0 0,1 0 0 0 0,0 0 1 0 0,0 0-1 0 0,0 0 0 0 0,0 0 0 0 0,0 0 0 0 0,1 0 0 0 0,-1 0 0 0 0,1 0 0 0 0,0-1 0 0 0,0 1 0 0 0,0 0 0 0 0,0 0 0 0 0,0-1 0 0 0,1 1 0 0 0,-1-1 0 0 0,1 1 1 0 0,0-1-1 0 0,0 1 0 0 0,-1-1 0 0 0,2 0 0 0 0,-1 0 0 0 0,0 0 0 0 0,0 0 0 0 0,1 0 0 0 0,-1-1 0 0 0,1 1-21 0 0,85-2 73 0 0,-32-20-7985 0 0,-39 8 616 0 0</inkml:trace>
  <inkml:trace contextRef="#ctx0" brushRef="#br0" timeOffset="3874.9">316 914 8433 0 0,'0'0'5108'0'0,"0"0"-3808"0"0,0 0-834 0 0,0 0-20 0 0,0 0-28 0 0,0 0-145 0 0,0 0-119 0 0,-17 4-235 0 0,52-26-1535 0 0,-31 21 1685 0 0,-1 1 0 0 0,0 0 1 0 0,1 0-1 0 0,-1 0 1 0 0,0 1-1 0 0,0-1 0 0 0,1 1 1 0 0,-1 0-1 0 0,0 0 1 0 0,0 0-1 0 0,0 0 0 0 0,0 0 1 0 0,0 1-1 0 0,0-1 1 0 0,0 1-1 0 0,-1 0 1 0 0,1 0-1 0 0,0 0 0 0 0,-1 0 1 0 0,1 0-1 0 0,-1 0 1 0 0,0 1-1 0 0,0-1 0 0 0,0 1 1 0 0,0 0-1 0 0,0 0 1 0 0,-1-1-1 0 0,1 1 0 0 0,-1 0 1 0 0,0 0-1 0 0,1 3-69 0 0,-6 31 911 0 0,17-49-3417 0 0,-5-2 2046 0 0,-6 10 537 0 0,-1 0 1 0 0,1 0-1 0 0,-1 1 1 0 0,1-1-1 0 0,1 0 1 0 0,-1 1-1 0 0,0-1 0 0 0,1 1 1 0 0,0-1-1 0 0,-1 1 1 0 0,1 0-1 0 0,1 0 1 0 0,-1 1-1 0 0,0-1 1 0 0,1 1-1 0 0,-1-1 1 0 0,1 1-1 0 0,0 0 0 0 0,-1 1 1 0 0,1-1-1 0 0,0 0 1 0 0,0 1-1 0 0,3 0-77 0 0,9 76 1597 0 0,8-38-1830 0 0,6-36-5698 0 0,-20-8-83 0 0</inkml:trace>
  <inkml:trace contextRef="#ctx0" brushRef="#br0" timeOffset="4390.486">580 7 8869 0 0,'0'0'5287'0'0,"0"0"-3916"0"0,0 0-1181 0 0,0 0 137 0 0,0 0-85 0 0,0 0-134 0 0,-7 0-16 0 0,-152-6 118 0 0,158 6-232 0 0,35 59-526 0 0,-22-29 719 0 0,-1 1-1 0 0,-2 0 1 0 0,-1 1 0 0 0,-2 0-1 0 0,-1 0 1 0 0,-1 1 0 0 0,-2-1-1 0 0,-1 1 1 0 0,-1-1 0 0 0,-2 1-1 0 0,-2-1-170 0 0,16 236 283 0 0,-11-266-285 0 0,0 1 0 0 0,-1-1 0 0 0,1 1-1 0 0,0-1 1 0 0,0 0 0 0 0,1 0 0 0 0,-1 1 0 0 0,0-1-1 0 0,1 0 1 0 0,-1 0 0 0 0,1 0 0 0 0,0-1 0 0 0,-1 1-1 0 0,1 0 1 0 0,0 0 0 0 0,0-1 0 0 0,0 0 0 0 0,1 1-1 0 0,-1-1 1 0 0,0 0 0 0 0,0 0 0 0 0,1 0-1 0 0,-1 0 1 0 0,0 0 0 0 0,1-1 0 0 0,-1 1 0 0 0,1-1-1 0 0,-1 1 1 0 0,1-1 0 0 0,-1 0 0 0 0,1 0 0 0 0,0 0-1 0 0,-1-1 1 0 0,1 1 0 0 0,-1-1 0 0 0,0 1 0 0 0,1-1-1 0 0,-1 0 1 0 0,1 0 2 0 0,45-11-7500 0 0,-19 2-1368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56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232 142 5308 0 0,'0'0'7653'0'0,"0"0"-6293"0"0,0 0-980 0 0,0 0-16 0 0,0 0 216 0 0,0 0 128 0 0,0 0-59 0 0,-36 1-241 0 0,20-3-304 0 0,-3 0-104 0 0,0-2-8 0 0,0 2 8 0 0,3-1-4 0 0,3-1-992 0 0,4-3-881 0 0,2 1-1367 0 0,7-6-4677 0 0</inkml:trace>
  <inkml:trace contextRef="#ctx0" brushRef="#br0" timeOffset="234.351">250 33 7737 0 0,'0'0'5728'0'0,"0"0"-4952"0"0,0 0-448 0 0,0 0 492 0 0,-41-2 76 0 0,17 0-395 0 0,0-2-277 0 0,-3 3-224 0 0,-1-1 0 0 0,-1 0-448 0 0,1-2-1785 0 0,7 1-3659 0 0,-7-10-2545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01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14173 0 0,'0'0'4869'0'0,"0"0"-4465"0"0,0 0-292 0 0,0 0 84 0 0,0 0 120 0 0,0 0-108 0 0,0 0-208 0 0,0 0-48 0 0,0 0-308 0 0,0 0-48 0 0,-8 17-552 0 0,4-14-1485 0 0,-3-3-6231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42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1000 349 364 0 0,'0'0'10796'0'0,"0"0"-7825"0"0,0 0-2919 0 0,-7-2-113 0 0,-235-43 626 0 0,240 44-535 0 0,-8 3 1163 0 0,20 16-1412 0 0,-1 11 534 0 0,-2 1 0 0 0,0 0 0 0 0,-2 0 0 0 0,-2 0 0 0 0,-1 1-1 0 0,-1-1 1 0 0,-1 1 0 0 0,-2-1 0 0 0,-4 24-315 0 0,0 41 286 0 0,-25 226 148 0 0,30-317-411 0 0,0-1-1 0 0,-1 0 1 0 0,1 1-1 0 0,0-1 1 0 0,1 0 0 0 0,-1 1-1 0 0,0-1 1 0 0,1 1-1 0 0,0 0 1 0 0,0-1 0 0 0,0 1-1 0 0,0-1 1 0 0,1 1-1 0 0,-1-1 1 0 0,1 1 0 0 0,0-1-1 0 0,0 1 1 0 0,0-1-1 0 0,1 0 1 0 0,-1 0-1 0 0,1 1 1 0 0,0-1 0 0 0,0 0-1 0 0,0 0 1 0 0,0-1-1 0 0,0 1 1 0 0,0 0 0 0 0,1-1-1 0 0,0 1 1 0 0,-1-1-1 0 0,1 0 1 0 0,0 0 0 0 0,0 0-1 0 0,0 0 1 0 0,0 0-1 0 0,0-1 1 0 0,1 0-1 0 0,-1 1 1 0 0,0-1 0 0 0,1 0-1 0 0,-1-1 1 0 0,4 2-23 0 0,99-14 343 0 0,-41-20-7882 0 0,-43 13-275 0 0</inkml:trace>
  <inkml:trace contextRef="#ctx0" brushRef="#br0" timeOffset="796.808">1168 499 5533 0 0,'0'0'5733'0'0,"0"0"-3830"0"0,0 0-1763 0 0,0 0 93 0 0,0 0 118 0 0,0 0 32 0 0,0 0 21 0 0,22 13 1828 0 0,-15-14-2191 0 0,0 0 0 0 0,0 0 1 0 0,0-1-1 0 0,0 0 0 0 0,0 0 1 0 0,0 0-1 0 0,0-1 1 0 0,0 0-1 0 0,-1 0 0 0 0,0-1 1 0 0,0 0-1 0 0,0 0 0 0 0,0-1 1 0 0,0 1-1 0 0,-1-1 1 0 0,0 0-1 0 0,0-1 0 0 0,0 1 1 0 0,-1-1-1 0 0,1 0 1 0 0,-2 0-1 0 0,1 0 0 0 0,-1-1 1 0 0,1 1-1 0 0,-2-1 0 0 0,1 0 1 0 0,-1 0-1 0 0,0 0 1 0 0,0 0-1 0 0,-1 0 0 0 0,0-4-41 0 0,-17-107-581 0 0,-4 167-438 0 0,15-27 1249 0 0,-2-1-89 0 0,2-1 1 0 0,0 1 0 0 0,2 0 0 0 0,0 0-1 0 0,1 1 1 0 0,1-1 0 0 0,1 0 0 0 0,1 1-1 0 0,1-1 1 0 0,1 1-142 0 0,-2-19 2 0 0,0 0 0 0 0,0 0 0 0 0,0 0-1 0 0,0-1 1 0 0,0 1 0 0 0,1 0 0 0 0,-1-1 0 0 0,1 1-1 0 0,0-1 1 0 0,0 1 0 0 0,0-1 0 0 0,0 0 0 0 0,0 1 0 0 0,0-1-1 0 0,1 0 1 0 0,-1-1 0 0 0,1 1 0 0 0,-1 0 0 0 0,1-1 0 0 0,0 1-1 0 0,-1-1 1 0 0,1 0 0 0 0,0 0 0 0 0,0 0 0 0 0,0 0 0 0 0,0-1-1 0 0,0 1 1 0 0,0-1 0 0 0,0 0 0 0 0,0 1 0 0 0,0-1 0 0 0,0-1-1 0 0,0 1 1 0 0,0 0 0 0 0,0-1 0 0 0,0 0 0 0 0,0 1 0 0 0,0-1-1 0 0,0 0 1 0 0,0-1 0 0 0,0 1 0 0 0,-1 0 0 0 0,1-1 0 0 0,0 0-1 0 0,-1 1 1 0 0,0-1 0 0 0,1 0 0 0 0,-1 0 0 0 0,0-1 0 0 0,0 1-1 0 0,0 0 1 0 0,0-1 0 0 0,0 1 0 0 0,-1-1 0 0 0,1 1-1 0 0,-1-1 1 0 0,0 0 0 0 0,1 0 0 0 0,-1 0-2 0 0,-1 1-22 0 0,0 0 1 0 0,0 0-1 0 0,1 1 0 0 0,-1-1 0 0 0,1 0 1 0 0,-1 1-1 0 0,1-1 0 0 0,0 0 0 0 0,0 1 1 0 0,-1-1-1 0 0,1 1 0 0 0,0-1 0 0 0,1 1 0 0 0,-1-1 1 0 0,0 1-1 0 0,0 0 0 0 0,0-1 0 0 0,1 1 1 0 0,-1 0-1 0 0,1 0 0 0 0,-1 0 0 0 0,1 0 1 0 0,-1 0-1 0 0,1 1 0 0 0,0-1 0 0 0,-1 0 1 0 0,1 1-1 0 0,0-1 0 0 0,-1 1 0 0 0,1-1 1 0 0,0 1-1 0 0,0 0 0 0 0,-1 0 0 0 0,1 0 1 0 0,0 0-1 0 0,0 0 0 0 0,0 0 0 0 0,-1 1 1 0 0,1-1-1 0 0,0 0 0 0 0,0 1 0 0 0,-1 0 1 0 0,1-1-1 0 0,0 1 0 0 0,-1 0 0 0 0,1 0 1 0 0,-1 0-1 0 0,1 0 0 0 0,-1 0 0 0 0,1 0 1 0 0,-1 0-1 0 0,0 0 0 0 0,0 1 0 0 0,1-1 1 0 0,-1 0-1 0 0,0 1 0 0 0,0-1 0 0 0,0 1 1 0 0,-1-1-1 0 0,1 1 0 0 0,0 0 0 0 0,0-1 1 0 0,-1 1-1 0 0,1 0 0 0 0,-1 0 0 0 0,0-1 1 0 0,1 1-1 0 0,-1 0 0 0 0,0 0 22 0 0,10 59 1432 0 0,15-95-1341 0 0,-25 32-98 0 0,1 0-1 0 0,0 0 1 0 0,-1 0-1 0 0,1 0 1 0 0,0 0 0 0 0,1 0-1 0 0,-1 0 1 0 0,0 0-1 0 0,0 0 1 0 0,1 1-1 0 0,-1-1 1 0 0,1 0 0 0 0,0 1-1 0 0,-1 0 1 0 0,1-1-1 0 0,0 1 1 0 0,0 0-1 0 0,0 0 1 0 0,0 0 0 0 0,0 0-1 0 0,0 0 1 0 0,0 0-1 0 0,0 0 1 0 0,0 1 0 0 0,0-1-1 0 0,1 1 1 0 0,-1 0-1 0 0,0-1 1 0 0,0 1-1 0 0,0 0 1 0 0,1 0 0 0 0,-1 1-1 0 0,0-1 1 0 0,0 0-1 0 0,0 1 1 0 0,1-1 0 0 0,-1 1-1 0 0,0 0 1 0 0,0 0-1 0 0,0 0 1 0 0,0 0-1 0 0,0 0 1 0 0,0 0 0 0 0,0 0-1 0 0,-1 1 1 0 0,1-1-1 0 0,0 1 1 0 0,-1-1 0 0 0,1 1-1 0 0,-1-1 1 0 0,1 1-1 0 0,-1 0 1 0 0,0 0-1 0 0,0 0 1 0 0,0 0 0 0 0,0 0-1 0 0,0 0 1 0 0,0 0-1 0 0,-1 0 1 0 0,1 0 0 0 0,-1 1-1 0 0,1-1 1 0 0,-1 0 7 0 0,5 39 407 0 0,-5-33-3371 0 0,-1-5-3295 0 0,9-5-1189 0 0</inkml:trace>
  <inkml:trace contextRef="#ctx0" brushRef="#br0" timeOffset="1078.042">1819 563 7461 0 0,'0'0'5233'0'0,"0"0"-4292"0"0,0 0-960 0 0,0 0 114 0 0,0 0 99 0 0,0 0 120 0 0,0 0-34 0 0,-3-4-210 0 0,4-21-384 0 0,43 36 474 0 0,-42-10-114 0 0,1 0 0 0 0,0 0 0 0 0,0 1 0 0 0,-1-1 1 0 0,1 1-1 0 0,-1-1 0 0 0,0 1 0 0 0,1 0 0 0 0,-1 0 1 0 0,0 0-1 0 0,0 0 0 0 0,0 0 0 0 0,0 1 0 0 0,0-1 0 0 0,-1 1 1 0 0,1-1-1 0 0,-1 1 0 0 0,0-1 0 0 0,1 1 0 0 0,-1 0 1 0 0,0 0-1 0 0,-1 0 0 0 0,1 0 0 0 0,0-1 0 0 0,-1 1 1 0 0,0 0-1 0 0,0 0 0 0 0,1 0 0 0 0,-2 0 0 0 0,1 0 0 0 0,0 0 1 0 0,-1 0-1 0 0,1 0 0 0 0,-1 0 0 0 0,0 0 0 0 0,0-1 1 0 0,0 1-1 0 0,0 0 0 0 0,-1 0 0 0 0,1-1 0 0 0,-1 1 1 0 0,1-1-1 0 0,-1 0 0 0 0,0 1 0 0 0,0-1 0 0 0,0 0 0 0 0,0 0 1 0 0,0 0-1 0 0,-1 0 0 0 0,1 0 0 0 0,-1-1 0 0 0,1 1 1 0 0,-1-1-1 0 0,1 0 0 0 0,-1 1 0 0 0,0-1 0 0 0,0 0 1 0 0,-2 0-47 0 0,13-12-10189 0 0,0 6 4132 0 0</inkml:trace>
  <inkml:trace contextRef="#ctx0" brushRef="#br0" timeOffset="1312.398">1965 550 5196 0 0,'0'0'4103'0'0,"0"0"-2831"0"0,0 0-975 0 0,0 0 159 0 0,-5 8 152 0 0,2-5-528 0 0,0-1 1 0 0,0 1-1 0 0,1 0 0 0 0,-1 0 1 0 0,1 0-1 0 0,0 0 1 0 0,0 1-1 0 0,0-1 1 0 0,0 0-1 0 0,0 1 0 0 0,1 0 1 0 0,0-1-1 0 0,-1 1 1 0 0,1 0-1 0 0,1-1 1 0 0,-1 1-1 0 0,1 0 1 0 0,-1 0-1 0 0,1 0 0 0 0,0 0 1 0 0,0 0-1 0 0,1-1 1 0 0,-1 1-1 0 0,1 0 1 0 0,0 0-1 0 0,0 0 0 0 0,0-1 1 0 0,0 1-1 0 0,1 0 1 0 0,-1-1-1 0 0,1 0 1 0 0,0 1-1 0 0,0-1 0 0 0,1 0 1 0 0,-1 0-1 0 0,0 0 1 0 0,1 0-1 0 0,0 0 1 0 0,0-1-1 0 0,0 1 0 0 0,2 1-80 0 0,29 4-405 0 0,-11-8-3564 0 0,-9-5-1866 0 0</inkml:trace>
  <inkml:trace contextRef="#ctx0" brushRef="#br0" timeOffset="1562.372">2322 905 9317 0 0,'0'0'1817'0'0,"-8"-1"-1316"0"0,-392-52 2801 0 0,-164 5-1299 0 0,469 46-4638 0 0,107 6-4440 0 0,-1-4 109 0 0</inkml:trace>
  <inkml:trace contextRef="#ctx0" brushRef="#br0" timeOffset="2281.072">1356 1169 4832 0 0,'0'0'4580'0'0,"0"0"-2922"0"0,0 0-1235 0 0,0 0 70 0 0,0 0 159 0 0,0 0 99 0 0,0 0 111 0 0,0 0 64 0 0,0 0-137 0 0,6 3-221 0 0,-3-1-499 0 0,1 0 0 0 0,0-1 1 0 0,-1 0-1 0 0,1 0 1 0 0,-1 0-1 0 0,1 0 1 0 0,0 0-1 0 0,0-1 0 0 0,0 1 1 0 0,-1-1-1 0 0,1 0 1 0 0,0-1-1 0 0,0 1 1 0 0,0 0-1 0 0,-1-1 0 0 0,1 0 1 0 0,0 0-1 0 0,-1 0 1 0 0,1-1-1 0 0,0 1 1 0 0,-1-1-1 0 0,0 1 0 0 0,1-1 1 0 0,-1 0-1 0 0,0-1 1 0 0,0 1-1 0 0,0-1 1 0 0,0 1-1 0 0,0-1-69 0 0,1-1-63 0 0,1-1 0 0 0,-1 0 0 0 0,1 0-1 0 0,-1 0 1 0 0,-1-1 0 0 0,1 1 0 0 0,-1-1 0 0 0,0 0 0 0 0,0 0-1 0 0,0 0 1 0 0,-1 0 0 0 0,0-1 0 0 0,-1 1 0 0 0,1-1 0 0 0,-1 1 0 0 0,0-1-1 0 0,-1 1 1 0 0,1-1 0 0 0,-2 1 0 0 0,1-1 0 0 0,0 0 0 0 0,-1 1-1 0 0,-1-1 1 0 0,1 1 0 0 0,-1-1 0 0 0,0 1 0 0 0,0 0 0 0 0,-1 0-1 0 0,1 0 1 0 0,-2 0 0 0 0,1 0 0 0 0,-1 1 0 0 0,-3-6 63 0 0,4 12 2 0 0,1-1 0 0 0,0 0 0 0 0,0 1 0 0 0,0 0 0 0 0,-1-1 0 0 0,1 1 0 0 0,0 0 0 0 0,0 0 0 0 0,0 0 0 0 0,0 0 1 0 0,0 1-1 0 0,1-1 0 0 0,-1 0 0 0 0,0 1 0 0 0,1 0 0 0 0,-1-1 0 0 0,1 1 0 0 0,-1 0 0 0 0,1 0 0 0 0,0-1 0 0 0,-1 1 0 0 0,1 0 0 0 0,0 0 0 0 0,0 0 0 0 0,1 1 1 0 0,-1-1-1 0 0,0 0 0 0 0,1 0 0 0 0,-1 0 0 0 0,1 1 0 0 0,0-1 0 0 0,0 0 0 0 0,0 0 0 0 0,0 1 0 0 0,0-1 0 0 0,0 0 0 0 0,0 0 0 0 0,1 1 0 0 0,-1-1 0 0 0,1 0 0 0 0,0 0 1 0 0,0 2-3 0 0,-1 2 80 0 0,-5 22 403 0 0,3-21-427 0 0,-1 0 0 0 0,1 0 1 0 0,1 0-1 0 0,-1 1 1 0 0,1-1-1 0 0,0 1 0 0 0,1 0 1 0 0,0-1-1 0 0,0 1 1 0 0,0-1-1 0 0,1 1 0 0 0,1-1 1 0 0,-1 1-1 0 0,1-1 1 0 0,0 0-1 0 0,1 0 1 0 0,-1 1-1 0 0,1-2 0 0 0,1 1 1 0 0,0 0-1 0 0,-1-1 1 0 0,2 1-1 0 0,-1-1 0 0 0,3 2-56 0 0,-4-7 15 0 0,0 0 0 0 0,0 0 0 0 0,0-1-1 0 0,0 1 1 0 0,0-1 0 0 0,0 0 0 0 0,0 0 0 0 0,1 0-1 0 0,-1 0 1 0 0,0 0 0 0 0,0-1 0 0 0,0 0-1 0 0,0 1 1 0 0,0-1 0 0 0,-1 0 0 0 0,1 0 0 0 0,0-1-1 0 0,0 1 1 0 0,-1-1 0 0 0,1 1 0 0 0,0-1-1 0 0,-1 0 1 0 0,0 0 0 0 0,1 0 0 0 0,-1 0 0 0 0,0 0-1 0 0,0 0 1 0 0,0-1 0 0 0,0 1 0 0 0,0-3-15 0 0,0 3-45 0 0,0-1-1 0 0,0 0 1 0 0,0 1 0 0 0,0-1 0 0 0,1 1 0 0 0,-1 0 0 0 0,1-1 0 0 0,-1 1 0 0 0,1 0 0 0 0,0 1 0 0 0,-1-1 0 0 0,1 0 0 0 0,0 1 0 0 0,0 0-1 0 0,0 0 1 0 0,1 0 0 0 0,-1 0 0 0 0,0 0 0 0 0,0 0 0 0 0,1 1 0 0 0,-1 0 0 0 0,0-1 0 0 0,0 1 0 0 0,1 0 0 0 0,-1 1 0 0 0,0-1 0 0 0,1 1 0 0 0,-1-1-1 0 0,0 1 1 0 0,0 0 0 0 0,1 0 45 0 0,-1 1 46 0 0,1 0 0 0 0,-1 0 0 0 0,0 1 0 0 0,0-1 0 0 0,0 1 0 0 0,0-1 0 0 0,0 1 0 0 0,0 0 0 0 0,-1 0-1 0 0,0 0 1 0 0,1 1 0 0 0,-1-1 0 0 0,0 0 0 0 0,0 1 0 0 0,-1-1 0 0 0,1 1 0 0 0,-1 0 0 0 0,0 0 0 0 0,0-1 0 0 0,0 1 0 0 0,-1 0 0 0 0,1 0-1 0 0,-1 0 1 0 0,0 0-46 0 0,44-50 767 0 0,-40 47-778 0 0,-1-1-1 0 0,1 1 0 0 0,-1 0 1 0 0,1 0-1 0 0,-1 0 1 0 0,0 1-1 0 0,1-1 1 0 0,-1 1-1 0 0,0 0 1 0 0,0 0-1 0 0,0 0 0 0 0,0 0 1 0 0,-1 0-1 0 0,1 0 1 0 0,0 1-1 0 0,-1 0 1 0 0,0-1-1 0 0,1 1 1 0 0,-1 0-1 0 0,0 0 0 0 0,-1 0 1 0 0,1 0-1 0 0,0 0 1 0 0,-1 1-1 0 0,0-1 1 0 0,0 1-1 0 0,0-1 1 0 0,0 0-1 0 0,0 1 0 0 0,-1-1 1 0 0,0 1-1 0 0,1 0 1 0 0,-1-1 11 0 0,4 13-1670 0 0,10-28-7769 0 0,1-2 1548 0 0</inkml:trace>
  <inkml:trace contextRef="#ctx0" brushRef="#br0" timeOffset="2624.791">2067 1035 6049 0 0,'0'0'6739'0'0,"0"0"-5192"0"0,2 7-1231 0 0,3 14 161 0 0,-1 0-1 0 0,0 0 0 0 0,-2 0 1 0 0,-1 0-1 0 0,-1 1 1 0 0,0-1-1 0 0,-2 0 0 0 0,0 1 1 0 0,-2 3-477 0 0,2-8-102 0 0,3-20 61 0 0,1 0-1 0 0,0 0 0 0 0,0 0 1 0 0,0 0-1 0 0,0 1 1 0 0,0-1-1 0 0,1 0 1 0 0,-1 1-1 0 0,1 0 1 0 0,-1-1-1 0 0,1 1 1 0 0,0 0-1 0 0,0 1 1 0 0,0-1-1 0 0,0 0 0 0 0,0 1 1 0 0,0 0-1 0 0,1 0 1 0 0,-1 0-1 0 0,0 0 1 0 0,1 0-1 0 0,-1 0 1 0 0,0 1-1 0 0,1 0 1 0 0,-1 0-1 0 0,1 0 0 0 0,-1 0 1 0 0,1 0-1 0 0,-1 1 1 0 0,1-1-1 0 0,-1 1 1 0 0,0 0-1 0 0,3 1 42 0 0,-4-2 31 0 0,0 1-1 0 0,0 0 0 0 0,0-1 0 0 0,-1 1 1 0 0,1 0-1 0 0,0 0 0 0 0,0 0 0 0 0,0 0 1 0 0,-1 1-1 0 0,1-1 0 0 0,-1 0 0 0 0,1 1 1 0 0,-1-1-1 0 0,1 1 0 0 0,-1-1 1 0 0,0 1-1 0 0,1 0 0 0 0,-1 0 0 0 0,0-1 1 0 0,0 1-1 0 0,-1 0 0 0 0,1 0 0 0 0,0 0 1 0 0,-1 0-1 0 0,1 0 0 0 0,-1 0 1 0 0,1 0-1 0 0,-1 0 0 0 0,0 0 0 0 0,0 0 1 0 0,0 0-1 0 0,0 1 0 0 0,0-1 0 0 0,-1 0 1 0 0,1 0-1 0 0,-1 0 0 0 0,1 0 0 0 0,-1 0 1 0 0,0 0-1 0 0,1 0 0 0 0,-1-1 1 0 0,0 1-1 0 0,0 0 0 0 0,-1 0 0 0 0,1-1 1 0 0,0 1-1 0 0,0 0 0 0 0,-1-1 0 0 0,1 1 1 0 0,-1-1-1 0 0,0 0 0 0 0,1 0 1 0 0,-1 1-1 0 0,0-1 0 0 0,0 0 0 0 0,1 0 1 0 0,-1-1-1 0 0,0 1 0 0 0,0 0 0 0 0,0-1 1 0 0,0 1-1 0 0,0-1 0 0 0,0 1 0 0 0,0-1 1 0 0,0 0-1 0 0,-1 0 0 0 0,1 0 1 0 0,0 0-1 0 0,0 0 0 0 0,0-1-30 0 0,-56 2-740 0 0,39-7-2135 0 0,5-6-3667 0 0,7-3-2526 0 0</inkml:trace>
  <inkml:trace contextRef="#ctx0" brushRef="#br0" timeOffset="3155.999">2407 414 8629 0 0,'0'0'1881'0'0,"0"0"-1261"0"0,0 0-466 0 0,0 0-86 0 0,0 0 142 0 0,0 0 133 0 0,0 0 6 0 0,7-2-31 0 0,4-1-301 0 0,-1 0 1 0 0,1 0-1 0 0,0 1 0 0 0,0 1 1 0 0,0-1-1 0 0,1 2 1 0 0,-1 0-1 0 0,0 0 0 0 0,0 1 1 0 0,0 0-1 0 0,0 1 1 0 0,0 1-1 0 0,0-1 0 0 0,-1 2 1 0 0,1-1-1 0 0,-1 2 1 0 0,0-1-1 0 0,0 1 0 0 0,0 1 1 0 0,-1 0-1 0 0,4 3-17 0 0,23 47 1101 0 0,-24-6-254 0 0,-1 0-1 0 0,-3 1 1 0 0,-2 0-1 0 0,-2 0 1 0 0,-2 16-847 0 0,11 112 568 0 0,-2-104-441 0 0,-5-48-53 0 0,-1-1 0 0 0,-1 1 0 0 0,-2 0 0 0 0,-1 0 0 0 0,0 0 0 0 0,-2 1 0 0 0,-2-1 0 0 0,0-1 0 0 0,-4 11-74 0 0,6-32 30 0 0,-1 0 0 0 0,-1-1-1 0 0,1 1 1 0 0,-1-1-1 0 0,1 0 1 0 0,-1 0-1 0 0,0 0 1 0 0,-1 0-1 0 0,1 0 1 0 0,-1-1-1 0 0,0 1 1 0 0,0-1-1 0 0,0 0 1 0 0,0 0-1 0 0,0 0 1 0 0,0-1-1 0 0,-1 0 1 0 0,0 0-1 0 0,1 0 1 0 0,-1 0-1 0 0,0 0 1 0 0,0-1-1 0 0,0 0 1 0 0,0 0-1 0 0,0-1 1 0 0,0 1 0 0 0,0-1-1 0 0,-1 0-29 0 0,-144-20-2751 0 0,124 11-1584 0 0,-2-5-3265 0 0</inkml:trace>
  <inkml:trace contextRef="#ctx0" brushRef="#br0" timeOffset="-1505.788">218 273 4924 0 0,'0'0'1641'0'0,"0"0"1266"0"0,0 0-2037 0 0,1 7-168 0 0,26 236 5684 0 0,-20-185-5558 0 0,-7-58-494 0 0,-17-32 356 0 0,16 29-715 0 0,0 0-1 0 0,-1 0 1 0 0,1 1-1 0 0,-1-1 1 0 0,0 0 0 0 0,0 1-1 0 0,0-1 1 0 0,0 1-1 0 0,-1-1 1 0 0,1 1-1 0 0,-1 0 1 0 0,1 0-1 0 0,-1 0 1 0 0,0 1-1 0 0,1-1 1 0 0,-1 0-1 0 0,0 1 1 0 0,0 0-1 0 0,0 0 1 0 0,0 0-1 0 0,-1 0 1 0 0,1 0-1 0 0,0 1 1 0 0,0-1-1 0 0,0 1 1 0 0,-1 0-1 0 0,1 0 1 0 0,0 0-1 0 0,0 0 1 0 0,-1 1-1 0 0,1-1 1 0 0,0 1-1 0 0,0 0 1 0 0,0 0-1 0 0,0 0 1 0 0,0 0-1 0 0,0 1 1 0 0,0-1-1 0 0,0 1 1 0 0,0-1-1 0 0,1 1 1 0 0,-1 0-1 0 0,1 0 1 0 0,-1 1-1 0 0,1-1 1 0 0,0 0 0 0 0,0 1-1 0 0,0-1 1 0 0,0 1-1 0 0,0 0 1 0 0,0 0-1 0 0,1 0 1 0 0,-1-1-1 0 0,1 1 1 0 0,0 1-1 0 0,0-1 1 0 0,0 2 25 0 0,2-1 28 0 0,0-1 0 0 0,1 1 0 0 0,0-1 0 0 0,-1 0 1 0 0,1 1-1 0 0,1-1 0 0 0,-1 0 0 0 0,0 0 0 0 0,1-1 0 0 0,-1 1 1 0 0,1 0-1 0 0,0-1 0 0 0,0 0 0 0 0,0 1 0 0 0,0-1 1 0 0,0 0-1 0 0,0-1 0 0 0,1 1 0 0 0,-1 0 0 0 0,1-1 1 0 0,-1 0-1 0 0,1 0 0 0 0,0 0 0 0 0,-1 0 0 0 0,1-1 0 0 0,0 1 1 0 0,-1-1-1 0 0,1 0 0 0 0,0 0 0 0 0,0 0 0 0 0,-1-1 1 0 0,1 1-1 0 0,1-1-28 0 0,50-2-9114 0 0,-42 0 1580 0 0</inkml:trace>
  <inkml:trace contextRef="#ctx0" brushRef="#br0" timeOffset="-1271.436">495 691 10845 0 0,'0'0'2004'0'0,"0"0"-1904"0"0,-37-3 4 0 0,17 0 560 0 0,-14-1-80 0 0,-11 1 60 0 0,-7 0-4 0 0,-5 1-276 0 0,4 2-280 0 0,6 0-84 0 0,8 0-8 0 0,6 0 0 0 0,11 0-92 0 0,5 0-416 0 0,3 0-808 0 0,3 0-708 0 0,1-2-2840 0 0,6-2-2301 0 0</inkml:trace>
  <inkml:trace contextRef="#ctx0" brushRef="#br0" timeOffset="-943.336">180 750 5885 0 0,'0'0'4111'0'0,"0"0"-3117"0"0,2 7-552 0 0,13 224 4893 0 0,-5-207-5021 0 0,-17-44-599 0 0,5 16 278 0 0,0 0 1 0 0,-1 0-1 0 0,1 0 1 0 0,-1 1 0 0 0,0-1-1 0 0,0 1 1 0 0,0 0 0 0 0,-1 0-1 0 0,1 0 1 0 0,-1 0-1 0 0,0 0 1 0 0,0 1 0 0 0,0 0-1 0 0,0 0 1 0 0,0 0 0 0 0,0 0-1 0 0,0 1 1 0 0,-1-1-1 0 0,1 1 1 0 0,-1 0 0 0 0,1 0-1 0 0,-1 1 1 0 0,1-1 0 0 0,-1 1-1 0 0,1 0 1 0 0,-1 1-1 0 0,1-1 1 0 0,-1 1 0 0 0,1 0-1 0 0,-1 0 1 0 0,1 0 0 0 0,0 0-1 0 0,-1 1 1 0 0,1 0-1 0 0,0 0 1 0 0,0 0 0 0 0,0 0-1 0 0,0 0 1 0 0,1 1 0 0 0,-1 0-1 0 0,1 0 1 0 0,-1 0-1 0 0,1 0 1 0 0,0 1 0 0 0,0-1-1 0 0,0 1 1 0 0,1 0 0 0 0,-1-1-1 0 0,1 1 1 0 0,-2 4 6 0 0,6-5 23 0 0,0 0 0 0 0,0 0-1 0 0,0 0 1 0 0,0-1 0 0 0,1 1 0 0 0,-1-1 0 0 0,1 1 0 0 0,-1-1 0 0 0,1 0-1 0 0,0 0 1 0 0,0 0 0 0 0,0-1 0 0 0,0 1 0 0 0,0-1 0 0 0,0 1-1 0 0,1-1 1 0 0,-1 0 0 0 0,0 0 0 0 0,1-1 0 0 0,-1 1 0 0 0,0-1 0 0 0,1 1-1 0 0,-1-1 1 0 0,1 0 0 0 0,-1 0 0 0 0,1-1 0 0 0,-1 1 0 0 0,0-1 0 0 0,1 0-1 0 0,-1 1 1 0 0,0-2 0 0 0,2 1-23 0 0,1 0-354 0 0,-2 1-41 0 0,21-2-2131 0 0,-8-2-3422 0 0,-4-2-1769 0 0</inkml:trace>
  <inkml:trace contextRef="#ctx0" brushRef="#br0" timeOffset="-671.822">336 982 11069 0 0,'0'0'2032'0'0,"0"0"-1310"0"0,0 0-510 0 0,0 0 127 0 0,0 0-13 0 0,0 0-147 0 0,0 0-55 0 0,0 0 7 0 0,0 0 38 0 0,-5-7-305 0 0,8 6 163 0 0,-1 0-1 0 0,1 0 0 0 0,0 0 0 0 0,0 1 1 0 0,-1-1-1 0 0,1 1 0 0 0,0 0 0 0 0,0 0 1 0 0,0 0-1 0 0,-1 0 0 0 0,1 0 0 0 0,0 1 1 0 0,0-1-1 0 0,0 1 0 0 0,-1 0 0 0 0,1 0 1 0 0,0-1-1 0 0,-1 2 0 0 0,1-1 0 0 0,-1 0 1 0 0,1 1-1 0 0,-1-1 0 0 0,0 1 0 0 0,1 0 1 0 0,-1-1-1 0 0,0 1 0 0 0,0 0 0 0 0,0 0 1 0 0,-1 1-1 0 0,1-1 0 0 0,0 0 0 0 0,-1 1 1 0 0,1-1-1 0 0,-1 1 0 0 0,0-1 0 0 0,0 1 1 0 0,0-1-1 0 0,0 1 0 0 0,-1 0 0 0 0,1 0 1 0 0,0-1-1 0 0,-1 1 0 0 0,0 0 0 0 0,0 0 1 0 0,0 0-1 0 0,0 0 0 0 0,0-1 0 0 0,-1 1 1 0 0,1 0-1 0 0,-1 0 0 0 0,0-1 0 0 0,0 1 0 0 0,0 0 1 0 0,0-1-1 0 0,0 1 0 0 0,0-1 0 0 0,-1 1 1 0 0,1-1-1 0 0,-1 0 0 0 0,-1 2-26 0 0,-24 13-257 0 0,20-19-6058 0 0,7-3 33 0 0</inkml:trace>
  <inkml:trace contextRef="#ctx0" brushRef="#br0" timeOffset="-437.467">483 953 5216 0 0,'0'0'5547'0'0,"0"0"-3760"0"0,0 0-1187 0 0,0 0-51 0 0,0 0-169 0 0,0 0 3 0 0,0 0 186 0 0,0 0 30 0 0,-4 8-175 0 0,2-4-432 0 0,0-3 8 0 0,0 1 0 0 0,0 0 0 0 0,0 0 1 0 0,0 0-1 0 0,1 0 0 0 0,-1 0 0 0 0,1 0 1 0 0,-1 0-1 0 0,1 1 0 0 0,0-1 0 0 0,0 1 1 0 0,0-1-1 0 0,0 1 0 0 0,1-1 0 0 0,-1 1 1 0 0,1-1-1 0 0,-1 1 0 0 0,1-1 0 0 0,0 1 1 0 0,0 0-1 0 0,0-1 0 0 0,0 1 0 0 0,1 0 1 0 0,-1-1-1 0 0,1 1 0 0 0,-1-1 0 0 0,1 1 1 0 0,0-1-1 0 0,0 1 0 0 0,0-1 0 0 0,0 0 1 0 0,1 1-1 0 0,-1-1 0 0 0,0 0 0 0 0,1 0 1 0 0,0 0-1 0 0,0 0 0 0 0,-1 0 0 0 0,1 0 1 0 0,0-1-1 0 0,0 1 0 0 0,1-1 0 0 0,-1 1 1 0 0,0-1-1 0 0,1 1 0 0 0,53 8-5389 0 0,-40-10 242 0 0</inkml:trace>
  <inkml:trace contextRef="#ctx0" brushRef="#br0" timeOffset="14658.122">1935 1491 1540 0 0,'0'0'5234'0'0,"-9"0"-3678"0"0,-75 1-1045 0 0,0-4 1 0 0,0-3-1 0 0,1-4 1 0 0,0-3-1 0 0,0-5 0 0 0,-30-12-511 0 0,97 24 14 0 0,-1-1 0 0 0,1 0-1 0 0,1-2 1 0 0,-1 0-1 0 0,1 0 1 0 0,1-2 0 0 0,0 0-1 0 0,0 0 1 0 0,-5-8-14 0 0,15 15-16 0 0,0 0-1 0 0,0 0 1 0 0,1 0 0 0 0,0 0-1 0 0,0-1 1 0 0,0 1 0 0 0,0-1-1 0 0,1 0 1 0 0,0 0 0 0 0,0 0-1 0 0,0 0 1 0 0,0 0 0 0 0,1 0-1 0 0,0 0 1 0 0,0-1 0 0 0,1 1-1 0 0,-1 0 1 0 0,1-1 0 0 0,0 1 0 0 0,0-1-1 0 0,1 1 1 0 0,0 0 0 0 0,0-1-1 0 0,0 1 1 0 0,0 0 0 0 0,1 0-1 0 0,0 0 1 0 0,0 0 0 0 0,0 0-1 0 0,1 0 1 0 0,0 1 0 0 0,0-1-1 0 0,2-2 17 0 0,103-92-1094 0 0,92-3 551 0 0,-158 87 525 0 0,0 1-1 0 0,0 2 1 0 0,1 1 0 0 0,1 3-1 0 0,0 1 1 0 0,0 3 0 0 0,0 1-1 0 0,1 3 1 0 0,-1 1 0 0 0,0 2-1 0 0,18 5 19 0 0,-36-4 96 0 0,0 2-1 0 0,0 0 1 0 0,-1 2-1 0 0,0 1 0 0 0,0 1 1 0 0,-1 1-1 0 0,0 1 1 0 0,-1 1-1 0 0,0 1 1 0 0,-1 1-1 0 0,-1 1 0 0 0,-1 1 1 0 0,0 1-1 0 0,-1 0 1 0 0,-1 2-1 0 0,0 0 0 0 0,-2 1 1 0 0,0 0-1 0 0,4 12-95 0 0,-15-26 44 0 0,0-1-1 0 0,-1 1 0 0 0,0 0 0 0 0,0 1 1 0 0,0-1-1 0 0,-1 1 0 0 0,-1 0 0 0 0,1 0 1 0 0,-1-1-1 0 0,0 2 0 0 0,-1-1 0 0 0,0 0 1 0 0,0 0-1 0 0,-1 0 0 0 0,0 0 0 0 0,-1 1 1 0 0,1-1-1 0 0,-1 0 0 0 0,-1 0 0 0 0,0 0 1 0 0,0 0-1 0 0,-1 0 0 0 0,1 0 0 0 0,-2-1 1 0 0,1 1-1 0 0,-1-1 0 0 0,0 0 0 0 0,-1 0 1 0 0,1 0-1 0 0,-2-1 0 0 0,-3 5-43 0 0,-8 3 154 0 0,0-1 1 0 0,-2-1-1 0 0,1 0 0 0 0,-1-1 1 0 0,-1-1-1 0 0,0-1 0 0 0,-1-1 1 0 0,1-1-1 0 0,-1 0 0 0 0,-1-2 1 0 0,1 0-1 0 0,-1-2 0 0 0,-9 1-154 0 0,-292-3 646 0 0,184-17-1611 0 0,47-6-4454 0 0,52 7-1286 0 0</inkml:trace>
  <inkml:trace contextRef="#ctx0" brushRef="#br0" timeOffset="19443.54">1205 123 952 0 0,'9'-8'819'0'0,"10"-6"-617"0"0,0 1 1 0 0,0 0-1 0 0,1 2 1 0 0,1 0-1 0 0,0 1 1 0 0,0 1-1 0 0,1 1 1 0 0,0 2-1 0 0,0 0 1 0 0,1 0-1 0 0,0 2-202 0 0,10 2 177 0 0,0 0 0 0 0,0 2-1 0 0,0 2 1 0 0,1 1 0 0 0,-2 1-1 0 0,1 2 1 0 0,-1 1 0 0 0,0 2-1 0 0,0 1 1 0 0,-1 2 0 0 0,0 0-1 0 0,-1 2 1 0 0,-1 2-1 0 0,0 0 1 0 0,-1 2 0 0 0,-1 1-1 0 0,-1 2 1 0 0,-1 0 0 0 0,0 2-1 0 0,-2 0 1 0 0,15 20-177 0 0,-19-22 72 0 0,-2 0 0 0 0,0 0 0 0 0,-2 2 0 0 0,0 0 0 0 0,-2 1 0 0 0,0 0 0 0 0,-2 1 0 0 0,0 0 0 0 0,-2 1 0 0 0,-1 0 0 0 0,-1 0 0 0 0,-1 1 0 0 0,-1 0 0 0 0,-2 0-1 0 0,0 2-71 0 0,-5-22 47 0 0,1 1 0 0 0,-1-1-1 0 0,0 0 1 0 0,-1 0-1 0 0,1 0 1 0 0,-1 0-1 0 0,-1 0 1 0 0,0 0-1 0 0,1-1 1 0 0,-2 0-1 0 0,1 0 1 0 0,-1 0-1 0 0,0 0 1 0 0,0-1-1 0 0,-1 0 1 0 0,1 0-1 0 0,-1 0 1 0 0,0-1-1 0 0,-1 1 1 0 0,1-2-1 0 0,-1 1 1 0 0,0-1-1 0 0,1 0 1 0 0,-1 0-1 0 0,-6 1-46 0 0,-187 28 2014 0 0,161-33-1855 0 0,-1-2-1 0 0,1-2 1 0 0,0-1 0 0 0,1-3 0 0 0,0 0-1 0 0,0-3 1 0 0,-17-8-159 0 0,-141-86-6683 0 0,157 76 775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00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0 276 1384 0 0,'0'0'1046'0'0,"0"0"2076"0"0,0 0-1369 0 0,0 0-662 0 0,0 0-70 0 0,0 0 18 0 0,0 0-202 0 0,0 0-152 0 0,0 0-63 0 0,8 18 1853 0 0,2-20-2396 0 0,-1 0-1 0 0,0-1 1 0 0,0 0 0 0 0,-1 0-1 0 0,1-1 1 0 0,-1-1-1 0 0,1 1 1 0 0,-1-1-1 0 0,-1-1 1 0 0,1 1-1 0 0,-1-1 1 0 0,0 0 0 0 0,0-1-1 0 0,-1 0 1 0 0,0 0-1 0 0,0-1 1 0 0,0 1-1 0 0,-1-1 1 0 0,0 0-1 0 0,-1 0 1 0 0,0-1 0 0 0,1-4-79 0 0,-3 7-43 0 0,0 0 0 0 0,-1 0 0 0 0,1 0 0 0 0,-1 0 0 0 0,-1 0 1 0 0,1 0-1 0 0,-1 0 0 0 0,0-1 0 0 0,-1 1 0 0 0,1 0 1 0 0,-1 0-1 0 0,0 0 0 0 0,-1 0 0 0 0,0 0 0 0 0,0 0 0 0 0,0 0 1 0 0,0 0-1 0 0,-1 1 0 0 0,0-1 0 0 0,0 1 0 0 0,-1 0 1 0 0,0 0-1 0 0,1 0 0 0 0,-2 0 0 0 0,1 1 0 0 0,0-1 0 0 0,-1 1 43 0 0,1 6-21 0 0,1-1 0 0 0,0 1 0 0 0,0 0 0 0 0,-1 0 0 0 0,1 1 0 0 0,0-1 0 0 0,1 1 0 0 0,-1-1 0 0 0,0 1 0 0 0,1 0 0 0 0,0 0 0 0 0,-1 0 0 0 0,1 1 0 0 0,0-1 0 0 0,1 0 0 0 0,-1 1 0 0 0,1-1 0 0 0,-1 1 0 0 0,1-1 0 0 0,0 1 0 0 0,0 0 0 0 0,1-1 0 0 0,-1 1 0 0 0,1 0 0 0 0,-1 0 0 0 0,1 0 0 0 0,1-1 0 0 0,-1 2 21 0 0,-1 1 73 0 0,-2 7 149 0 0,-1 1-78 0 0,0 1 0 0 0,1 0 0 0 0,0-1 1 0 0,1 1-1 0 0,1 0 0 0 0,1 0 0 0 0,0 0 0 0 0,1 0 1 0 0,0 0-1 0 0,1 0 0 0 0,1 0 0 0 0,2 5-144 0 0,-4-17 6 0 0,1-1-1 0 0,-1 0 0 0 0,1 0 1 0 0,0 0-1 0 0,0 0 0 0 0,0 0 1 0 0,0 0-1 0 0,0 0 1 0 0,1 0-1 0 0,-1-1 0 0 0,0 0 1 0 0,1 1-1 0 0,-1-1 0 0 0,1 0 1 0 0,-1 0-1 0 0,1 0 1 0 0,0 0-1 0 0,-1-1 0 0 0,1 1 1 0 0,0-1-1 0 0,0 1 0 0 0,-1-1 1 0 0,1 0-1 0 0,0 0 0 0 0,0 0 1 0 0,0-1-1 0 0,-1 1 1 0 0,1-1-1 0 0,0 0 0 0 0,-1 1 1 0 0,1-1-1 0 0,0 0 0 0 0,-1 0 1 0 0,1-1-1 0 0,-1 1 1 0 0,1 0-1 0 0,-1-1 0 0 0,0 0 1 0 0,0 1-1 0 0,0-1 0 0 0,0 0 1 0 0,0 0-1 0 0,0 0 1 0 0,0-1-1 0 0,-1 1 0 0 0,1 0 1 0 0,-1-1-1 0 0,1 1 0 0 0,-1-1 1 0 0,0 1-1 0 0,0-1 1 0 0,0 1-1 0 0,0-1 0 0 0,-1 0 1 0 0,1 0-6 0 0,-1 1-4 0 0,0 1-1 0 0,0-1 1 0 0,1 0 0 0 0,-1 1 0 0 0,0-1 0 0 0,1 1 0 0 0,-1-1 0 0 0,1 1 0 0 0,-1 0 0 0 0,1-1 0 0 0,0 1 0 0 0,0-1 0 0 0,-1 1 0 0 0,1 0 0 0 0,0 0-1 0 0,0 0 1 0 0,0-1 0 0 0,1 1 0 0 0,-1 0 0 0 0,0 0 0 0 0,0 0 0 0 0,1 1 0 0 0,-1-1 0 0 0,0 0 0 0 0,1 0 0 0 0,-1 1 0 0 0,0-1 0 0 0,1 1 0 0 0,-1-1 0 0 0,1 1-1 0 0,-1 0 1 0 0,1-1 0 0 0,0 1 0 0 0,-1 0 0 0 0,1 0 0 0 0,-1 0 0 0 0,1 0 0 0 0,-1 0 0 0 0,1 1 0 0 0,-1-1 0 0 0,1 0 0 0 0,-1 1 0 0 0,1-1 0 0 0,-1 1 0 0 0,1-1-1 0 0,-1 1 1 0 0,0 0 0 0 0,1 0 0 0 0,-1 0 0 0 0,0-1 0 0 0,1 1 0 0 0,-1 0 0 0 0,0 1 0 0 0,0-1 0 0 0,0 0 0 0 0,0 0 0 0 0,0 0 0 0 0,0 1 0 0 0,-1-1-1 0 0,1 0 1 0 0,0 1 0 0 0,0-1 0 0 0,-1 1 0 0 0,1-1 0 0 0,-1 1 0 0 0,0-1 0 0 0,1 1 0 0 0,-1-1 0 0 0,0 2 4 0 0,21 53 1219 0 0,-21-55-1032 0 0,0-1 131 0 0,17-44 147 0 0,-14 44-488 0 0,0-1 0 0 0,1 1 0 0 0,-1 0 0 0 0,0 0 0 0 0,0 1 0 0 0,0-1 0 0 0,0 1 0 0 0,0-1 0 0 0,0 1 0 0 0,0 0 0 0 0,0 0 0 0 0,-1 0 0 0 0,1 1 0 0 0,0-1 0 0 0,0 0 0 0 0,-1 1 0 0 0,1 0 0 0 0,-1 0 0 0 0,1 0 0 0 0,-1 0 0 0 0,0 0 0 0 0,0 0 0 0 0,0 1 0 0 0,0-1 0 0 0,0 1 0 0 0,-1-1 0 0 0,1 1 0 0 0,0 0 23 0 0,21 66-1481 0 0,-23-69-804 0 0,0-2-2024 0 0,3-8-3068 0 0</inkml:trace>
  <inkml:trace contextRef="#ctx0" brushRef="#br0" timeOffset="359.346">573 79 5777 0 0,'0'0'5341'0'0,"0"0"-3734"0"0,0 0-1334 0 0,3 6 442 0 0,2 9-359 0 0,0 0 0 0 0,0 0 1 0 0,-2 0-1 0 0,0 1 1 0 0,-1-1-1 0 0,0 1 1 0 0,-1 0-1 0 0,-1 0 1 0 0,-1 0-1 0 0,0-1 0 0 0,-1 1 1 0 0,-1 0-1 0 0,0 0-356 0 0,56-62-3113 0 0,-49 44 3182 0 0,-1 1 0 0 0,0 0 0 0 0,1 1 0 0 0,-1-1-1 0 0,0 0 1 0 0,1 1 0 0 0,-1 0 0 0 0,1 0 0 0 0,-1 0-1 0 0,1 0 1 0 0,-1 1 0 0 0,1-1 0 0 0,-1 1 0 0 0,0 0-1 0 0,1 0 1 0 0,-1 0 0 0 0,0 0 0 0 0,0 0 0 0 0,0 1-1 0 0,1 0 1 0 0,-2-1 0 0 0,1 1 0 0 0,0 0 0 0 0,0 1-1 0 0,-1-1 1 0 0,1 0 0 0 0,-1 1 0 0 0,1 0 0 0 0,-1-1-1 0 0,0 1 1 0 0,0 0 0 0 0,-1 0 0 0 0,1 0 0 0 0,0 0-1 0 0,-1 0 1 0 0,0 0 0 0 0,0 1 0 0 0,0-1 0 0 0,0 0-1 0 0,0 1 1 0 0,-1 0-69 0 0,-5 0-54 0 0,0 0 0 0 0,0 0-1 0 0,-1 0 1 0 0,1-1 0 0 0,-1 1-1 0 0,0-1 1 0 0,0-1 0 0 0,0 1-1 0 0,0-1 1 0 0,-1 0 0 0 0,1-1-1 0 0,0 1 1 0 0,-1-1-1 0 0,0 0 1 0 0,1-1 0 0 0,-1 0-1 0 0,1 0 1 0 0,-1 0 0 0 0,0-1-1 0 0,-5-1 55 0 0,12 2-58 0 0,-21-3-2972 0 0,-1-6-3052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1:59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 4592 0 0,'0'0'2329'0'0,"0"0"-309"0"0,0 0-795 0 0,0 0-828 0 0,0 6-94 0 0,7 230 6479 0 0,-7-227-7745 0 0,6-5-3947 0 0,0-4-968 0 0</inkml:trace>
  <inkml:trace contextRef="#ctx0" brushRef="#br0" timeOffset="234.355">666 328 4700 0 0,'0'0'6027'0'0,"0"0"-4446"0"0,0 0-1187 0 0,-11 0 473 0 0,-519-22 2698 0 0,405 13-5018 0 0,133 9-3735 0 0,-2 0 616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03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 8917 0 0,'0'0'1007'0'0,"0"0"-542"0"0,0 0 154 0 0,0 0-119 0 0,0 0-198 0 0,0 0-53 0 0,0 0-149 0 0,0-5-181 0 0,0 3 79 0 0,0 1 0 0 0,0 0 0 0 0,0-1 0 0 0,0 1 0 0 0,1-1 0 0 0,-1 1 0 0 0,1 0 0 0 0,-1-1 0 0 0,1 1 0 0 0,-1 0 0 0 0,1 0 0 0 0,0-1 0 0 0,0 1 0 0 0,-1 0 0 0 0,1 0 0 0 0,0 0 0 0 0,0 0 0 0 0,0 0 0 0 0,0 0 0 0 0,0 0 0 0 0,1 0 0 0 0,-1 0 0 0 0,0 1-1 0 0,0-1 1 0 0,1 0 0 0 0,-1 1 0 0 0,0-1 0 0 0,1 1 0 0 0,-1-1 0 0 0,0 1 0 0 0,1 0 0 0 0,-1 0 0 0 0,1-1 0 0 0,-1 1 0 0 0,0 0 0 0 0,1 0 0 0 0,-1 1 0 0 0,1-1 0 0 0,-1 0 0 0 0,0 0 0 0 0,1 1 0 0 0,-1-1 0 0 0,1 0 0 0 0,-1 1 0 0 0,0 0 0 0 0,0-1 0 0 0,1 1 0 0 0,-1 0 0 0 0,0-1 0 0 0,0 1 0 0 0,0 0 0 0 0,0 0 0 0 0,0 0 0 0 0,0 0 0 0 0,0 0 0 0 0,0 0 0 0 0,1 1 2 0 0,2-1 88 0 0,-1 0-1 0 0,1 0 0 0 0,0 0 1 0 0,0 0-1 0 0,-1 1 1 0 0,1-1-1 0 0,-1 1 1 0 0,1 0-1 0 0,-1 0 1 0 0,0 0-1 0 0,0 1 1 0 0,0-1-1 0 0,0 1 0 0 0,0 0 1 0 0,0-1-1 0 0,-1 1 1 0 0,1 0-1 0 0,-1 1 1 0 0,0-1-1 0 0,0 0 1 0 0,0 1-1 0 0,0-1 1 0 0,-1 1-1 0 0,1 0 0 0 0,-1-1 1 0 0,0 1-1 0 0,0 0 1 0 0,-1 0-1 0 0,1 0 1 0 0,-1-1-1 0 0,1 1 1 0 0,-1 0-1 0 0,0 0 1 0 0,-1 0-1 0 0,1 0 0 0 0,-1 0 1 0 0,0 0-1 0 0,0 0 1 0 0,0-1-1 0 0,0 1 1 0 0,-1 0-1 0 0,1-1 1 0 0,-1 1-1 0 0,0-1 1 0 0,0 0-1 0 0,0 1 0 0 0,-2 1-87 0 0,-40 27 89 0 0,11-22-7764 0 0,24-11-500 0 0</inkml:trace>
  <inkml:trace contextRef="#ctx0" brushRef="#br0" timeOffset="249.983">219 40 13757 0 0,'0'0'672'0'0,"0"0"-584"0"0,0 0-88 0 0,0 0 660 0 0,0 0 16 0 0,-21 44-79 0 0,16-30-201 0 0,-2 0-244 0 0,6 1-104 0 0,1-2-44 0 0,8 2 8 0 0,6-2-12 0 0,6-2-596 0 0,10-2-1045 0 0,-3-1-1211 0 0,9-6-4405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03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0 11129 0 0,'0'0'1498'0'0,"1"6"-1269"0"0,-14 208 2854 0 0,13-193-5018 0 0,6-7-3726 0 0,3-5-2002 0 0</inkml:trace>
  <inkml:trace contextRef="#ctx0" brushRef="#br0" timeOffset="234.397">462 377 11489 0 0,'0'0'3052'0'0,"0"0"-2776"0"0,-44-9-276 0 0,10 0 0 0 0,-10 1 176 0 0,-5-1 268 0 0,4 4-56 0 0,2 1-228 0 0,4 2-160 0 0,-2-1-52 0 0,3 3-8 0 0,5 0-204 0 0,6 0-1240 0 0,10 0-988 0 0,9 1-3432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06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190 385 548 0 0,'0'0'458'0'0,"0"0"-219"0"0,0 0-30 0 0,0 0 507 0 0,0 0 490 0 0,0 0-503 0 0,0 0-382 0 0,4 0-81 0 0,7-3-150 0 0,-1-1 1 0 0,0 0-1 0 0,-1 0 1 0 0,1-1-1 0 0,-1 0 1 0 0,0-1-1 0 0,0 0 1 0 0,-1 0-1 0 0,1-1 1 0 0,-1 0-1 0 0,-1-1 1 0 0,0 0-1 0 0,0 0 1 0 0,0 0-1 0 0,-1-1 1 0 0,0 0-1 0 0,-1 0 1 0 0,0 0-1 0 0,2-4-90 0 0,-6 7 14 0 0,1 0 0 0 0,-1 0 0 0 0,0 0 0 0 0,-1 0 0 0 0,1 0 0 0 0,-1 0 0 0 0,0 0 0 0 0,-1 0 0 0 0,0 0-1 0 0,0 0 1 0 0,0 0 0 0 0,0 0 0 0 0,-1 0 0 0 0,0 0 0 0 0,0 0 0 0 0,-1 1 0 0 0,1-1 0 0 0,-1 1 0 0 0,0 0 0 0 0,-1 0 0 0 0,0 0 0 0 0,1 0 0 0 0,-1 1-1 0 0,-1-1 1 0 0,1 1 0 0 0,-1 0 0 0 0,0 0-14 0 0,-6-6-7 0 0,-1 0 0 0 0,0 0 0 0 0,-1 1 0 0 0,0 1 0 0 0,0 0 0 0 0,-1 1 0 0 0,0 1 0 0 0,-1 0 0 0 0,1 0 0 0 0,-4 1 7 0 0,14 3-15 0 0,0 1 1 0 0,0-1-1 0 0,0 1 0 0 0,0 0 0 0 0,0 1 0 0 0,0-1 0 0 0,0 1 1 0 0,0 0-1 0 0,0 0 0 0 0,0 0 0 0 0,0 0 0 0 0,0 1 0 0 0,0 0 1 0 0,-1-1-1 0 0,2 1 0 0 0,-1 1 0 0 0,0-1 0 0 0,0 1 0 0 0,0-1 1 0 0,0 1-1 0 0,1 0 0 0 0,-1 1 0 0 0,1-1 0 0 0,0 1 0 0 0,0-1 0 0 0,0 1 1 0 0,0 0-1 0 0,0 0 0 0 0,0 0 0 0 0,1 0 0 0 0,-1 1 0 0 0,1-1 1 0 0,0 1-1 0 0,0 0 0 0 0,0-1 0 0 0,1 1 0 0 0,-1 0 0 0 0,1 0 1 0 0,0 0-1 0 0,0 0 0 0 0,0 0 0 0 0,1 0 0 0 0,-1 1 15 0 0,-20 159 238 0 0,21-158-209 0 0,1 0 0 0 0,-1 0 0 0 0,1 0 0 0 0,0-1-1 0 0,0 1 1 0 0,1 0 0 0 0,0 0 0 0 0,0-1 0 0 0,0 1 0 0 0,0-1 0 0 0,1 0 0 0 0,0 0 0 0 0,0 0 0 0 0,1 0 0 0 0,-1 0 0 0 0,1-1 0 0 0,0 1 0 0 0,0-1 0 0 0,1 0 0 0 0,-1 0 0 0 0,1-1 0 0 0,0 1-1 0 0,0-1 1 0 0,0 0 0 0 0,0-1 0 0 0,1 1-29 0 0,43 15-267 0 0,-15-12-3701 0 0,-18-5 1186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11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81 592 0 0,'0'0'309'0'0,"0"0"-174"0"0,0 0-39 0 0,0 0 16 0 0,0 0 131 0 0,4-1 464 0 0,97-78 2114 0 0,-109 81-7343 0 0,6-1 4029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4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36 7693 0 0,'0'0'2408'0'0,"0"0"-1608"0"0,0 0 408 0 0,0 0 1024 0 0,0 0-644 0 0,0 0-819 0 0,0 0-581 0 0,-38-4-76 0 0,13 3 36 0 0,-6 1-60 0 0,3 0-40 0 0,-2-1-48 0 0,1 1 0 0 0,5-2-909 0 0,6-1-539 0 0,4-4-828 0 0,6 2-2408 0 0,8-7-3237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24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3116 0 0,'0'0'7289'0'0,"0"0"-5186"0"0,0 0-1734 0 0,1 7-54 0 0,40 321 4529 0 0,-38-302-5223 0 0,0-18-2583 0 0,2-6-4190 0 0,3-6-391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29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199 136 6553 0 0,'0'0'6408'0'0,"0"0"-5300"0"0,0 0-1108 0 0,0 0 0 0 0,0 0 656 0 0,0 0-140 0 0,0 0-288 0 0,0 0 112 0 0,0 0 36 0 0,0 0-159 0 0,-35-2-141 0 0,20-2-72 0 0,1 0-4 0 0,0-2-813 0 0,5 0-435 0 0,3-3-764 0 0,2 3-3008 0 0,6-7-2369 0 0</inkml:trace>
  <inkml:trace contextRef="#ctx0" brushRef="#br0" timeOffset="250.029">214 42 3908 0 0,'0'0'8705'0'0,"0"0"-6897"0"0,0 0-1388 0 0,0 0 172 0 0,0 0-292 0 0,0 0-36 0 0,-37-10 104 0 0,12 7-43 0 0,-4-1-189 0 0,-2 1-136 0 0,-3-2-1605 0 0,9 1-2199 0 0,-7-8-4453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27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817 1 6705 0 0,'0'0'5887'0'0,"0"0"-4249"0"0,-5 0-1457 0 0,-176 20 423 0 0,203 56 35 0 0,-9-36-279 0 0,-2-1 0 0 0,-2 1 0 0 0,-1 0 0 0 0,-2 1 0 0 0,-3 0 0 0 0,0 0-1 0 0,-4 25-359 0 0,13 125 616 0 0,-11-187-561 0 0,1 0-1 0 0,0 0 1 0 0,0-1 0 0 0,0 1-1 0 0,0-1 1 0 0,0 1 0 0 0,1-1-1 0 0,0 0 1 0 0,-1 0 0 0 0,1 0-1 0 0,0 0 1 0 0,1-1 0 0 0,-1 1-1 0 0,0-1 1 0 0,1 0 0 0 0,-1 0-1 0 0,1 0 1 0 0,0 0 0 0 0,0-1-1 0 0,0 1 1 0 0,0-1 0 0 0,0 0 0 0 0,0 0-1 0 0,0 0 1 0 0,0-1 0 0 0,0 0-1 0 0,0 1 1 0 0,0-1 0 0 0,0-1-1 0 0,1 1-54 0 0,47-9-2287 0 0,-43 3-1516 0 0,1-7-4335 0 0</inkml:trace>
  <inkml:trace contextRef="#ctx0" brushRef="#br0" timeOffset="453.051">193 38 9581 0 0,'2'7'4987'0'0,"48"253"-1192"0"0,-50-259-3803 0 0,-2 15 1572 0 0,-25-46-1459 0 0,26 28-129 0 0,-1 0 0 0 0,0 0 0 0 0,-1 0 0 0 0,1 0 0 0 0,0 0 0 0 0,0 0 0 0 0,-1 0-1 0 0,1 1 1 0 0,-1-1 0 0 0,0 1 0 0 0,1 0 0 0 0,-1 0 0 0 0,0 0 0 0 0,0 0 0 0 0,0 0-1 0 0,0 1 1 0 0,1-1 0 0 0,-1 1 0 0 0,0 0 0 0 0,0 0 0 0 0,0 0 0 0 0,0 0 0 0 0,0 0-1 0 0,0 1 1 0 0,0-1 0 0 0,0 1 0 0 0,0 0 0 0 0,1 0 0 0 0,-1 0 0 0 0,0 0 0 0 0,0 0-1 0 0,1 1 1 0 0,-1-1 0 0 0,1 1 0 0 0,-1 0 0 0 0,1 0 0 0 0,0 0 0 0 0,0 0 0 0 0,0 0-1 0 0,0 0 1 0 0,0 0 0 0 0,0 1 0 0 0,1-1 0 0 0,-1 1 0 0 0,1-1 0 0 0,-1 1 0 0 0,1 0-1 0 0,0-1 1 0 0,0 1 0 0 0,0 0 0 0 0,1 0 0 0 0,-1 0 0 0 0,0 0 0 0 0,1 1 24 0 0,0-2 23 0 0,0 0 1 0 0,0 0 0 0 0,0 0-1 0 0,1 0 1 0 0,-1 0-1 0 0,0 0 1 0 0,1-1 0 0 0,0 1-1 0 0,-1 0 1 0 0,1 0-1 0 0,0 0 1 0 0,0 0 0 0 0,0-1-1 0 0,0 1 1 0 0,0 0 0 0 0,0-1-1 0 0,1 1 1 0 0,-1-1-1 0 0,0 0 1 0 0,1 1 0 0 0,-1-1-1 0 0,1 0 1 0 0,-1 0 0 0 0,1 0-1 0 0,0 0 1 0 0,0 0-1 0 0,-1 0 1 0 0,1 0 0 0 0,0-1-1 0 0,0 1 1 0 0,0-1-1 0 0,0 1 1 0 0,0-1 0 0 0,0 0-1 0 0,0 1 1 0 0,0-1 0 0 0,0 0-1 0 0,0-1 1 0 0,0 1-1 0 0,0 0 1 0 0,0 0-24 0 0,92-7 442 0 0,-89 7-505 0 0,14-2-309 0 0,5-1-1841 0 0,-9-1-6140 0 0,-6-1-746 0 0</inkml:trace>
  <inkml:trace contextRef="#ctx0" brushRef="#br0" timeOffset="703.031">460 457 8341 0 0,'0'0'8155'0'0,"0"0"-6093"0"0,-5 0-1918 0 0,-260 0 436 0 0,95 2-4105 0 0,159-3-1347 0 0,3 0-3561 0 0</inkml:trace>
  <inkml:trace contextRef="#ctx0" brushRef="#br0" timeOffset="999.883">204 592 11057 0 0,'0'0'1774'0'0,"1"7"-960"0"0,-9 184 4467 0 0,7-194-5297 0 0,0 0-1 0 0,0 1 0 0 0,0-1 1 0 0,-1 1-1 0 0,1-1 0 0 0,-1 1 1 0 0,1-1-1 0 0,-1 1 0 0 0,0 0 1 0 0,0 0-1 0 0,0 0 1 0 0,0 0-1 0 0,-1 0 0 0 0,1 0 1 0 0,0 0-1 0 0,-1 1 0 0 0,1-1 1 0 0,-1 1-1 0 0,0 0 0 0 0,1 0 1 0 0,-1 0-1 0 0,0 0 0 0 0,0 0 1 0 0,0 1-1 0 0,1-1 0 0 0,-1 1 1 0 0,0 0-1 0 0,0 0 0 0 0,0 0 1 0 0,0 0-1 0 0,0 0 0 0 0,0 0 1 0 0,0 1-1 0 0,1 0 0 0 0,-1-1 1 0 0,0 1-1 0 0,0 0 0 0 0,1 1 1 0 0,-1-1-1 0 0,0 0 0 0 0,1 1 1 0 0,-1-1-1 0 0,1 1 0 0 0,0 0 1 0 0,0 0-1 0 0,-1 0 0 0 0,1 0 1 0 0,0 0-1 0 0,1 0 1 0 0,-1 0-1 0 0,0 1 0 0 0,1-1 1 0 0,-1 1-1 0 0,1-1 0 0 0,0 1 1 0 0,0 0-1 0 0,0 0 0 0 0,0-1 1 0 0,0 1-1 0 0,0 0 0 0 0,1 0 1 0 0,0 0-1 0 0,-1 0 0 0 0,1 0 1 0 0,0 0 16 0 0,0-1 28 0 0,-1 0 1 0 0,1 0 0 0 0,0 0 0 0 0,0 0 0 0 0,0-1 0 0 0,-1 1-1 0 0,2 0 1 0 0,-1 0 0 0 0,0 0 0 0 0,0 0 0 0 0,1-1-1 0 0,-1 1 1 0 0,0 0 0 0 0,1 0 0 0 0,0 0 0 0 0,0-1 0 0 0,-1 1-1 0 0,1 0 1 0 0,0-1 0 0 0,0 1 0 0 0,0-1 0 0 0,1 1-1 0 0,-1-1 1 0 0,0 0 0 0 0,0 1 0 0 0,1-1 0 0 0,-1 0 0 0 0,1 0-1 0 0,-1 0 1 0 0,1 0 0 0 0,0 0 0 0 0,-1 0 0 0 0,1 0-1 0 0,0-1 1 0 0,-1 1 0 0 0,1-1 0 0 0,0 1 0 0 0,0-1 0 0 0,0 0-1 0 0,0 1 1 0 0,-1-1 0 0 0,1 0 0 0 0,0 0 0 0 0,0 0-1 0 0,0-1 1 0 0,0 1 0 0 0,0 0 0 0 0,-1-1 0 0 0,1 1 0 0 0,1-1-29 0 0,30-5-2316 0 0,-6-3-4126 0 0,-14 5 767 0 0</inkml:trace>
  <inkml:trace contextRef="#ctx0" brushRef="#br0" timeOffset="1390.477">318 797 3800 0 0,'0'0'5183'0'0,"0"0"-3062"0"0,0 0-981 0 0,0 0-106 0 0,0 0-439 0 0,0 0-231 0 0,0 0 106 0 0,0 0 79 0 0,0 0-120 0 0,1-17 312 0 0,2 16-713 0 0,0 1-1 0 0,0 0 0 0 0,0 0 1 0 0,0 0-1 0 0,1 0 1 0 0,-1 1-1 0 0,0-1 0 0 0,0 1 1 0 0,0-1-1 0 0,0 1 1 0 0,0 0-1 0 0,0 1 0 0 0,-1-1 1 0 0,1 0-1 0 0,0 1 1 0 0,0 0-1 0 0,-1-1 0 0 0,1 1 1 0 0,-1 0-1 0 0,0 0 0 0 0,1 1 1 0 0,-1-1-1 0 0,0 0 1 0 0,0 1-1 0 0,-1-1 0 0 0,1 1 1 0 0,0 0-1 0 0,-1-1 1 0 0,0 1-1 0 0,1 0 0 0 0,-1 0 1 0 0,0 0-1 0 0,0 0 1 0 0,-1 0-1 0 0,1 0 0 0 0,-1 0 1 0 0,0 0-1 0 0,1 0 1 0 0,-1 1-1 0 0,0-1 0 0 0,-1 0 1 0 0,1 0-1 0 0,-1 0 1 0 0,0 2-28 0 0,37-40-1924 0 0,-27 14 1583 0 0,-9 21 377 0 0,1 1-1 0 0,0 0 1 0 0,-1 0 0 0 0,1-1 0 0 0,-1 1 0 0 0,1-1 0 0 0,0 1-1 0 0,0-1 1 0 0,-1 1 0 0 0,1-1 0 0 0,0 1 0 0 0,0-1 0 0 0,0 1-1 0 0,0-1 1 0 0,-1 0 0 0 0,1 0 0 0 0,0 1 0 0 0,0-1-1 0 0,0 0 1 0 0,0 0 0 0 0,0 0 0 0 0,0 0 0 0 0,0 0 0 0 0,0 0-1 0 0,-1 0 1 0 0,1 0 0 0 0,0-1 0 0 0,0 1 0 0 0,0 0 0 0 0,0 0-1 0 0,0-1 1 0 0,0 1 0 0 0,-1-1 0 0 0,1 1 0 0 0,0-1 0 0 0,0 1-1 0 0,-1-1 1 0 0,1 1 0 0 0,0-1 0 0 0,-1 0 0 0 0,1 1 0 0 0,0-1-1 0 0,-1 0 1 0 0,1 1 0 0 0,-1-1 0 0 0,1 0 0 0 0,-1 0-1 0 0,0 0 1 0 0,1 1 0 0 0,-1-1 0 0 0,0 0 0 0 0,1 0 0 0 0,-1 0-1 0 0,0 0 1 0 0,0 0 0 0 0,0 0 0 0 0,0 0 0 0 0,0 1 0 0 0,0-1-1 0 0,0 0 1 0 0,0-1-36 0 0,8 31-118 0 0,16 32 728 0 0,-9-49-3908 0 0,6-9-3431 0 0,-5-6-1288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2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32 242 6505 0 0,'0'0'5251'0'0,"0"0"-4038"0"0,0 0-960 0 0,0 0 281 0 0,0 0 345 0 0,0 0-152 0 0,0 0-256 0 0,0 0-264 0 0,0 0-160 0 0,3 3 5 0 0,0-1-54 0 0,0 0 0 0 0,0 0 0 0 0,0-1 0 0 0,0 1 0 0 0,0-1 0 0 0,1 1 0 0 0,-1-1-1 0 0,0 0 1 0 0,1-1 0 0 0,-1 1 0 0 0,0 0 0 0 0,1-1 0 0 0,-1 0 0 0 0,1 0 0 0 0,-1 0 0 0 0,1 0 0 0 0,-1 0 0 0 0,1-1 0 0 0,-1 0 0 0 0,0 0 0 0 0,1 1 0 0 0,-1-2 0 0 0,0 1 0 0 0,0 0 0 0 0,1-1 0 0 0,-1 0 0 0 0,0 1 0 0 0,-1-1 0 0 0,1 0 0 0 0,0-1 0 0 0,-1 1 0 0 0,1 0-1 0 0,-1-1 1 0 0,1 1 0 0 0,-1-1 0 0 0,0 0 0 0 0,0 0 0 0 0,0 0 0 0 0,-1 0 0 0 0,1 0 0 0 0,-1 0 0 0 0,0 0 0 0 0,0-1 0 0 0,0 1 0 0 0,0 0 0 0 0,0-1 0 0 0,-1 1 0 0 0,1-1 0 0 0,-1-1 2 0 0,-2 2-1 0 0,0 0 0 0 0,0 0 1 0 0,-1 0-1 0 0,1 1 0 0 0,-1-1 1 0 0,0 1-1 0 0,0-1 0 0 0,1 1 0 0 0,-1 0 1 0 0,-1 0-1 0 0,1 0 0 0 0,0 1 1 0 0,0-1-1 0 0,-1 1 0 0 0,1 0 0 0 0,-1 0 1 0 0,1 0-1 0 0,-1 0 0 0 0,0 0 1 0 0,1 1-1 0 0,-1 0 0 0 0,0 0 0 0 0,1 0 1 0 0,-1 0-1 0 0,0 0 0 0 0,1 1 1 0 0,-1-1-1 0 0,1 1 0 0 0,-1 0 1 0 0,1 0-1 0 0,-1 1 0 0 0,1-1 0 0 0,0 1 1 0 0,-1-1-1 0 0,1 1 0 0 0,0 0 1 0 0,0 0-1 0 0,0 1 0 0 0,0-1 0 0 0,1 1 1 0 0,-1-1-1 0 0,1 1 0 0 0,-1 0 1 0 0,1 0-1 0 0,0 0 0 0 0,0 0 0 0 0,0 2 1 0 0,0-4 14 0 0,0 1 0 0 0,1 0 0 0 0,-1 0 0 0 0,1 1 0 0 0,0-1 0 0 0,0 0 0 0 0,0 0 0 0 0,0 1 0 0 0,0-1 0 0 0,0 1-1 0 0,0-1 1 0 0,1 1 0 0 0,-1-1 0 0 0,1 1 0 0 0,0-1 0 0 0,0 1 0 0 0,0-1 0 0 0,0 1 0 0 0,0-1 0 0 0,0 1 0 0 0,1-1 0 0 0,-1 1-1 0 0,1-1 1 0 0,0 1 0 0 0,0-1 0 0 0,0 0 0 0 0,0 1 0 0 0,0-1 0 0 0,0 0 0 0 0,1 0 0 0 0,-1 0 0 0 0,1 0 0 0 0,-1 0-1 0 0,1 0 1 0 0,0 0 0 0 0,0 0 0 0 0,0-1 0 0 0,0 1 0 0 0,0-1 0 0 0,0 1 0 0 0,0-1 0 0 0,1 0 0 0 0,-1 0 0 0 0,0 0-1 0 0,1 0 1 0 0,0 0-14 0 0,24 2-3076 0 0,4-10-3283 0 0,-14-2-851 0 0</inkml:trace>
  <inkml:trace contextRef="#ctx0" brushRef="#br0" timeOffset="437.47">312 261 1096 0 0,'0'0'9358'0'0,"0"0"-7016"0"0,0 0-2047 0 0,0 0 327 0 0,0 0 193 0 0,0 0 5 0 0,0 0-109 0 0,0 0-276 0 0,27 9 461 0 0,-24-9-918 0 0,0 0 0 0 0,0-1 0 0 0,-1 1 0 0 0,1-1 0 0 0,0 0 0 0 0,-1 0 0 0 0,1 0 0 0 0,-1 0 0 0 0,1 0 0 0 0,-1-1 0 0 0,0 1 0 0 0,1-1 0 0 0,-1 1 0 0 0,0-1 0 0 0,0 0 0 0 0,0 0 0 0 0,0 0 0 0 0,0 0 0 0 0,-1 0 0 0 0,1 0 0 0 0,-1-1 0 0 0,1 1 0 0 0,-1 0 0 0 0,0-1 0 0 0,0 1 0 0 0,0-1 0 0 0,0 0 0 0 0,0 1 0 0 0,-1-1 0 0 0,1 0 0 0 0,-1 1 0 0 0,1-1 0 0 0,-1 0 0 0 0,0 0 0 0 0,0 1 0 0 0,-1-1 0 0 0,1 0 0 0 0,0 0 0 0 0,-1 1 0 0 0,0-1 0 0 0,1 0 0 0 0,-1 1 0 0 0,0-1 0 0 0,-1 1 0 0 0,1-1 0 0 0,0 1 0 0 0,-1 0 0 0 0,1-1 0 0 0,-1 1 0 0 0,0 0 0 0 0,1 0 0 0 0,-1 0 0 0 0,0 0 0 0 0,-1 0 0 0 0,1 1 0 0 0,0-1 0 0 0,0 1 0 0 0,-1-1 0 0 0,1 1 0 0 0,-2-1 21 0 0,-72 30-671 0 0,74-27 676 0 0,0-1-1 0 0,1 1 0 0 0,0 0 0 0 0,-1 0 0 0 0,1 0 1 0 0,0 0-1 0 0,-1 0 0 0 0,1 1 0 0 0,0-1 0 0 0,0 0 1 0 0,0 1-1 0 0,0-1 0 0 0,0 0 0 0 0,0 1 0 0 0,1-1 1 0 0,-1 1-1 0 0,0 0 0 0 0,1-1 0 0 0,-1 1 0 0 0,1-1 1 0 0,-1 1-1 0 0,1 0 0 0 0,0-1 0 0 0,0 1 0 0 0,0 0 1 0 0,0 0-1 0 0,0-1 0 0 0,0 1 0 0 0,0 0 0 0 0,1-1 1 0 0,-1 1-1 0 0,1 0 0 0 0,-1-1 0 0 0,1 1 0 0 0,-1-1 1 0 0,1 1-1 0 0,0-1 0 0 0,0 1 0 0 0,0-1 0 0 0,0 1 1 0 0,0-1-1 0 0,0 0 0 0 0,0 0 0 0 0,0 1 0 0 0,1-1-3 0 0,83 20 866 0 0,-81-21-846 0 0,-1-1 1 0 0,1 1-1 0 0,-1-1 0 0 0,1 1 1 0 0,-1 0-1 0 0,1 0 0 0 0,-1 1 1 0 0,1-1-1 0 0,-1 1 0 0 0,1-1 1 0 0,-1 1-1 0 0,0 0 1 0 0,1 1-1 0 0,-1-1 0 0 0,0 0 1 0 0,0 1-1 0 0,0 0 0 0 0,0 0 1 0 0,0 0-1 0 0,0 0 0 0 0,0 0 1 0 0,-1 0-1 0 0,1 1 1 0 0,-1 0-1 0 0,0-1 0 0 0,1 1 1 0 0,-1 0-1 0 0,0 0 0 0 0,-1 0 1 0 0,1 0-1 0 0,-1 0 0 0 0,1 1 1 0 0,-1-1-1 0 0,0 0 1 0 0,1 3-21 0 0,-1 0 44 0 0,0-1 1 0 0,-1 0 0 0 0,1 1 0 0 0,-1-1-1 0 0,0 1 1 0 0,0-1 0 0 0,-1 0 0 0 0,0 1-1 0 0,0-1 1 0 0,0 1 0 0 0,0-1 0 0 0,-1 0-1 0 0,0 0 1 0 0,0 0 0 0 0,-1 0 0 0 0,1 0-1 0 0,-1-1 1 0 0,0 1 0 0 0,0-1 0 0 0,0 1-1 0 0,-1-1 1 0 0,0 0 0 0 0,0 0 0 0 0,0-1-1 0 0,0 1 1 0 0,0-1 0 0 0,-1 0 0 0 0,1 0-1 0 0,-2 0-44 0 0,-65 11-1927 0 0,56-18-1504 0 0,1-8-4043 0 0</inkml:trace>
  <inkml:trace contextRef="#ctx0" brushRef="#br0" timeOffset="719.71">589 101 11401 0 0,'0'0'1661'0'0,"0"0"-1090"0"0,0 0-215 0 0,0 0 239 0 0,0 0-170 0 0,0 0-341 0 0,0 0-290 0 0,0 0-94 0 0,8 4 138 0 0,0 0 252 0 0,0-1 1 0 0,0 1-1 0 0,0 1 0 0 0,-1 0 0 0 0,1 0 0 0 0,-1 0 0 0 0,-1 1 0 0 0,1 0 0 0 0,-1 0 0 0 0,0 0 1 0 0,0 1-1 0 0,-1 0 0 0 0,0 0 0 0 0,0 1 0 0 0,0 0 0 0 0,-1-1 0 0 0,0 1 0 0 0,-1 1 0 0 0,0 0-90 0 0,-5-7 34 0 0,0 1 0 0 0,-1 0-1 0 0,1 0 1 0 0,-1-1 0 0 0,0 1-1 0 0,1-1 1 0 0,-1 0-1 0 0,0 0 1 0 0,-1 0 0 0 0,1 0-1 0 0,0-1 1 0 0,0 1 0 0 0,-1-1-1 0 0,1 0 1 0 0,-1 0-1 0 0,1 0 1 0 0,-1 0 0 0 0,0-1-1 0 0,1 0 1 0 0,-1 1 0 0 0,1-1-1 0 0,-1 0 1 0 0,0-1-1 0 0,-1 1-33 0 0,-27-9-4728 0 0,28 2-639 0 0,3-5-1482 0 0</inkml:trace>
  <inkml:trace contextRef="#ctx0" brushRef="#br0" timeOffset="954.066">791 115 9693 0 0,'0'0'1666'0'0,"0"0"-821"0"0,0 0-314 0 0,0 0-181 0 0,0 0 260 0 0,-4 6 311 0 0,-85 122 2013 0 0,106-96-3396 0 0,7-22-3507 0 0,-4-10-2013 0 0</inkml:trace>
  <inkml:trace contextRef="#ctx0" brushRef="#br0" timeOffset="1245.938">812 429 7565 0 0,'0'0'7212'0'0,"0"0"-5270"0"0,-6 1-1639 0 0,-46 7 43 0 0,103-23-3166 0 0,35 42 3799 0 0,-84-26-931 0 0,-1 0-1 0 0,0 0 1 0 0,1 0-1 0 0,-1 1 1 0 0,0-1-1 0 0,0 0 1 0 0,0 0 0 0 0,0 1-1 0 0,0-1 1 0 0,0 1-1 0 0,0-1 1 0 0,-1 0-1 0 0,1 1 1 0 0,0 0-1 0 0,-1-1 1 0 0,1 1-1 0 0,-1-1 1 0 0,0 1-1 0 0,1 0 1 0 0,-1-1-1 0 0,0 1 1 0 0,0 0 0 0 0,0-1-1 0 0,0 1 1 0 0,0 0-1 0 0,-1-1 1 0 0,1 1-1 0 0,0-1 1 0 0,-1 1-1 0 0,1 0 1 0 0,-1-1-1 0 0,0 1 1 0 0,1-1-1 0 0,-1 1 1 0 0,0-1-1 0 0,0 0 1 0 0,0 1 0 0 0,0-1-1 0 0,0 0 1 0 0,0 1-1 0 0,0-1 1 0 0,-1 0-1 0 0,1 0 1 0 0,0 0-1 0 0,-1 0 1 0 0,1 0-1 0 0,-1-1 1 0 0,1 1-1 0 0,-1 0 1 0 0,1-1-1 0 0,-1 1 1 0 0,0-1-48 0 0,-83 47 652 0 0,121-37-150 0 0,170-7-184 0 0,-116-3-3035 0 0,-82 0-984 0 0,0-3-4416 0 0</inkml:trace>
  <inkml:trace contextRef="#ctx0" brushRef="#br0" timeOffset="1902.136">1139 13 7749 0 0,'0'0'5206'0'0,"0"0"-3561"0"0,0 0-1480 0 0,0 0-69 0 0,0 0 371 0 0,0 0 139 0 0,0 0 64 0 0,0 0-200 0 0,13-12-738 0 0,73 27-181 0 0,-51-12 468 0 0,-30-3-19 0 0,-1-1-1 0 0,0 1 1 0 0,1-1-1 0 0,-1 1 1 0 0,1 0-1 0 0,-1 1 1 0 0,0-1-1 0 0,1 1 1 0 0,-1 0-1 0 0,0 0 1 0 0,0 0-1 0 0,0 1 1 0 0,0-1-1 0 0,0 1 1 0 0,0 0-1 0 0,0 0 1 0 0,0 0-1 0 0,-1 1 1 0 0,1-1-1 0 0,-1 1 1 0 0,1 0-1 0 0,-1 0 1 0 0,0 0-1 0 0,0 1 1 0 0,-1-1-1 0 0,1 1 1 0 0,-1-1-1 0 0,0 1 1 0 0,1 0-1 0 0,-2 0 1 0 0,1 0-1 0 0,0 1 1 0 0,19 120 1380 0 0,-6 1-1 0 0,-5 0 1 0 0,-5 34-1380 0 0,-4-155-10 0 0,0 0 1 0 0,-1 0 0 0 0,1 0 0 0 0,-1 0-1 0 0,0 0 1 0 0,0 0 0 0 0,-1 0-1 0 0,1 0 1 0 0,-1 0 0 0 0,0 0 0 0 0,0 0-1 0 0,-1-1 1 0 0,0 1 0 0 0,0 0 0 0 0,0-1-1 0 0,0 1 1 0 0,0-1 0 0 0,-1 0 0 0 0,0 0-1 0 0,0 0 1 0 0,0 0 0 0 0,-1 0 0 0 0,1-1-1 0 0,-1 1 1 0 0,0-1 0 0 0,0 0 0 0 0,0 0-1 0 0,0-1 1 0 0,0 1 0 0 0,-1-1 0 0 0,1 0-1 0 0,-1 0 1 0 0,0 0 0 0 0,1 0-1 0 0,-1-1 1 0 0,0 0 9 0 0,-176-18-2819 0 0,107-6-3405 0 0,35 6-2742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40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1 240 2600 0 0,'0'0'4615'0'0,"0"0"-3045"0"0,0 0-867 0 0,0 0 265 0 0,0 0 173 0 0,2 6-106 0 0,-1-4-920 0 0,0 0 0 0 0,0 0-1 0 0,0 0 1 0 0,1 0 0 0 0,-1 0 0 0 0,0 0 0 0 0,1 0 0 0 0,0 0-1 0 0,-1 0 1 0 0,1-1 0 0 0,0 1 0 0 0,0 0 0 0 0,0-1 0 0 0,0 0-1 0 0,0 1 1 0 0,0-1 0 0 0,0 0 0 0 0,0 0 0 0 0,0 0 0 0 0,1-1 0 0 0,-1 1-1 0 0,0 0 1 0 0,1-1 0 0 0,-1 0 0 0 0,0 1 0 0 0,1-1 0 0 0,-1 0-1 0 0,1 0 1 0 0,-1 0 0 0 0,0-1 0 0 0,1 1 0 0 0,-1-1 0 0 0,0 1 0 0 0,1-1-1 0 0,-1 0 1 0 0,0 1 0 0 0,0-1 0 0 0,1 0 0 0 0,-1-1 0 0 0,0 1-115 0 0,5-2 4 0 0,0 0 1 0 0,0 0 0 0 0,0-1-1 0 0,-1 0 1 0 0,1 0 0 0 0,-1 0-1 0 0,0-1 1 0 0,0 0 0 0 0,-1 0-1 0 0,1-1 1 0 0,-1 1 0 0 0,0-1-1 0 0,-1 0 1 0 0,0-1 0 0 0,1 1 0 0 0,-2-1-1 0 0,1 0 1 0 0,-1 0 0 0 0,0 0-1 0 0,-1 0 1 0 0,0 0 0 0 0,0-1-1 0 0,0 1 1 0 0,-1-1 0 0 0,0 0-1 0 0,0 1 1 0 0,-1-1 0 0 0,0 0-1 0 0,-1 1 1 0 0,1-1 0 0 0,-1 1-1 0 0,-1-1 1 0 0,0 1 0 0 0,0-1-1 0 0,0 1 1 0 0,-1 0 0 0 0,0 0 0 0 0,0 0-1 0 0,-1 0 1 0 0,0 1 0 0 0,0-1-1 0 0,-2-1-4 0 0,4 8-24 0 0,0 0-1 0 0,0 1 1 0 0,-1-1-1 0 0,1 1 1 0 0,0-1-1 0 0,0 1 0 0 0,0 0 1 0 0,0 0-1 0 0,0 0 1 0 0,0 0-1 0 0,0 0 1 0 0,0 0-1 0 0,0 0 1 0 0,1 1-1 0 0,-1-1 0 0 0,0 1 1 0 0,1-1-1 0 0,-1 1 1 0 0,1 0-1 0 0,0-1 1 0 0,-1 1-1 0 0,1 0 1 0 0,0 0-1 0 0,0 0 1 0 0,0 0-1 0 0,0 0 0 0 0,1 0 1 0 0,-1 0-1 0 0,1 0 1 0 0,-1 1-1 0 0,1-1 1 0 0,-1 0-1 0 0,1 0 1 0 0,0 0-1 0 0,0 1 1 0 0,0-1-1 0 0,1 0 0 0 0,-1 1 25 0 0,-2 4 42 0 0,-2 5 83 0 0,-28 144 872 0 0,31-151-963 0 0,0 0 0 0 0,1 0 0 0 0,0 0 0 0 0,0-1-1 0 0,0 1 1 0 0,1 0 0 0 0,-1 0 0 0 0,1 0 0 0 0,1 0 0 0 0,-1 0-1 0 0,0-1 1 0 0,1 1 0 0 0,0-1 0 0 0,0 1 0 0 0,1-1 0 0 0,-1 0-1 0 0,1 0 1 0 0,0 0 0 0 0,0 0 0 0 0,0 0 0 0 0,1 0 0 0 0,-1-1-1 0 0,1 0 1 0 0,0 0 0 0 0,0 0 0 0 0,0 0 0 0 0,0 0 0 0 0,0-1-1 0 0,4 2-33 0 0,-6-3-5 0 0,0-1 0 0 0,1 1-1 0 0,-1-1 1 0 0,0 0-1 0 0,0 1 1 0 0,0-1 0 0 0,0 0-1 0 0,0 0 1 0 0,1 0 0 0 0,-1-1-1 0 0,0 1 1 0 0,0 0-1 0 0,0-1 1 0 0,0 0 0 0 0,0 1-1 0 0,0-1 1 0 0,0 0 0 0 0,0 0-1 0 0,0 0 1 0 0,0 0-1 0 0,0 0 1 0 0,-1 0 0 0 0,1-1-1 0 0,0 1 1 0 0,-1-1-1 0 0,1 1 1 0 0,-1-1 0 0 0,0 0-1 0 0,1 1 1 0 0,-1-1 0 0 0,0 0-1 0 0,0 0 1 0 0,0 0-1 0 0,0 0 1 0 0,0 0 0 0 0,-1 0-1 0 0,1 0 1 0 0,-1 0 0 0 0,1 0-1 0 0,-1 0 1 0 0,0 0-1 0 0,1-1 1 0 0,-1 0 5 0 0,14-30-547 0 0,25 75 9 0 0,-7 25 1824 0 0,-10-108-34 0 0,-22 39-1276 0 0,1-1 0 0 0,0 1 0 0 0,0 0-1 0 0,-1 0 1 0 0,1 0 0 0 0,0 0 0 0 0,1 0 0 0 0,-1 0 0 0 0,0 0 0 0 0,0 0 0 0 0,1 0 0 0 0,0 1-1 0 0,-1-1 1 0 0,1 1 0 0 0,0-1 0 0 0,-1 1 0 0 0,1-1 0 0 0,0 1 0 0 0,0 0 0 0 0,0 0 0 0 0,0 0 0 0 0,0 0-1 0 0,1 0 1 0 0,-1 1 0 0 0,0-1 0 0 0,0 0 0 0 0,0 1 0 0 0,1 0 0 0 0,-1 0 0 0 0,0-1 0 0 0,1 1-1 0 0,-1 1 1 0 0,0-1 0 0 0,0 0 0 0 0,1 0 0 0 0,-1 1 0 0 0,0 0 0 0 0,0-1 0 0 0,1 1 0 0 0,-1 0 0 0 0,0 0-1 0 0,0 0 1 0 0,0 0 0 0 0,0 0 0 0 0,0 1 0 0 0,-1-1 0 0 0,1 0 0 0 0,0 1 0 0 0,-1 0 0 0 0,1-1-1 0 0,-1 1 1 0 0,1 0 0 0 0,-1 0 0 0 0,0 0 0 0 0,1 0 0 0 0,-1 0 0 0 0,0 0 0 0 0,0 2 24 0 0,26 40-1834 0 0,-24-44-1734 0 0,1-2-3107 0 0</inkml:trace>
  <inkml:trace contextRef="#ctx0" brushRef="#br0" timeOffset="265.6">597 325 8249 0 0,'0'0'5069'0'0,"0"0"-3816"0"0,0 0-671 0 0,0 0-100 0 0,0 0-130 0 0,0 0-43 0 0,0 0-120 0 0,-7-16 58 0 0,14 17-289 0 0,-1 0 0 0 0,0 0 1 0 0,1 1-1 0 0,-1 0 0 0 0,0 1 1 0 0,0-1-1 0 0,0 1 1 0 0,-1 0-1 0 0,1 1 0 0 0,-1-1 1 0 0,0 1-1 0 0,0 0 1 0 0,0 0-1 0 0,0 1 0 0 0,-1-1 1 0 0,1 1-1 0 0,-1 0 0 0 0,-1 1 1 0 0,1-1-1 0 0,-1 0 1 0 0,0 1-1 0 0,0 0 0 0 0,0 0 1 0 0,0 3 41 0 0,-2-6 35 0 0,1 0 1 0 0,-1 0 0 0 0,-1 0 0 0 0,1 0-1 0 0,0 0 1 0 0,-1 0 0 0 0,0 1-1 0 0,0-1 1 0 0,1 0 0 0 0,-2 0-1 0 0,1 0 1 0 0,0 1 0 0 0,-1-1-1 0 0,0 0 1 0 0,1 0 0 0 0,-1 0-1 0 0,0 0 1 0 0,-1 0 0 0 0,1 0-1 0 0,0 0 1 0 0,-1 0 0 0 0,0-1 0 0 0,0 1-1 0 0,0-1 1 0 0,0 1 0 0 0,0-1-1 0 0,0 1 1 0 0,0-1 0 0 0,-1 0-1 0 0,1 0 1 0 0,-1 0 0 0 0,0-1-1 0 0,-2 2-35 0 0,-43-2-3222 0 0,41-6-1854 0 0,3-4-3300 0 0</inkml:trace>
  <inkml:trace contextRef="#ctx0" brushRef="#br0" timeOffset="521.433">772 356 10485 0 0,'0'0'2621'0'0,"0"0"-1748"0"0,0 0-187 0 0,-5 7-23 0 0,3-4-604 0 0,-1-1-3 0 0,0 1 0 0 0,0 0 0 0 0,0 0 0 0 0,0 0 0 0 0,1 0 0 0 0,-1 0-1 0 0,1 1 1 0 0,0-1 0 0 0,0 1 0 0 0,0 0 0 0 0,0 0 0 0 0,1-1 0 0 0,0 1 0 0 0,-1 0-1 0 0,2 0 1 0 0,-1 0 0 0 0,0 0 0 0 0,1 0 0 0 0,-1 1 0 0 0,1-1 0 0 0,1 0 0 0 0,-1 0 0 0 0,0 0-1 0 0,1 0 1 0 0,0 0 0 0 0,0 0 0 0 0,0 0 0 0 0,0 0 0 0 0,1 0 0 0 0,0-1 0 0 0,-1 1 0 0 0,1 0-1 0 0,0-1 1 0 0,1 1 0 0 0,-1-1 0 0 0,1 0 0 0 0,2 3-56 0 0,-3-5-107 0 0,16 9-2031 0 0,-4-6-3593 0 0,2-5-3452 0 0</inkml:trace>
  <inkml:trace contextRef="#ctx0" brushRef="#br0" timeOffset="755.794">1035 654 13281 0 0,'0'0'2513'0'0,"-11"-2"-1917"0"0,-416-52 1466 0 0,-92 28-3690 0 0,508 26-615 0 0,4 0-2162 0 0,1 0-2267 0 0</inkml:trace>
  <inkml:trace contextRef="#ctx0" brushRef="#br0" timeOffset="1271.407">228 977 6413 0 0,'0'0'6480'0'0,"0"0"-4816"0"0,0 0-1470 0 0,0 0 307 0 0,0 0 207 0 0,0 0 62 0 0,0 0-6 0 0,5 6-239 0 0,-3-4-525 0 0,0 1 0 0 0,0-1 0 0 0,0 0 0 0 0,0 0 0 0 0,0-1 0 0 0,0 1 0 0 0,1 0 0 0 0,-1-1 0 0 0,0 1 0 0 0,1-1 0 0 0,0 0 0 0 0,-1 0 0 0 0,1 0 0 0 0,0 0-1 0 0,-1 0 1 0 0,1-1 0 0 0,0 1 0 0 0,0-1 0 0 0,0 0 0 0 0,-1 0 0 0 0,1 0 0 0 0,0 0 0 0 0,0 0 0 0 0,0-1 0 0 0,-1 1 0 0 0,1-1 0 0 0,0 1 0 0 0,0-1 0 0 0,-1 0 0 0 0,1 0 0 0 0,-1-1 0 0 0,1 1 0 0 0,-1 0 0 0 0,1-1 0 0 0,-1 0 0 0 0,0 1 0 0 0,0-1 0 0 0,0 0 0 0 0,0 0 0 0 0,2-2 0 0 0,0-3-120 0 0,0 1 1 0 0,0-1-1 0 0,-1 1 1 0 0,1-1-1 0 0,-2 0 1 0 0,1 0-1 0 0,-1-1 1 0 0,0 1 0 0 0,-1 0-1 0 0,1-1 1 0 0,-1 1-1 0 0,-1-1 1 0 0,0 0-1 0 0,0 1 1 0 0,0-1-1 0 0,-1 1 1 0 0,0-1-1 0 0,0 1 1 0 0,-1-1-1 0 0,0 1 1 0 0,-1 0 0 0 0,1 0-1 0 0,-1 0 1 0 0,-1 0-1 0 0,1 0 1 0 0,-1 1-1 0 0,0 0 1 0 0,-1-1-1 0 0,-2-1 120 0 0,7 7 12 0 0,-1 1 0 0 0,0-1-1 0 0,0 0 1 0 0,0 1 0 0 0,1 0 0 0 0,-1-1-1 0 0,0 1 1 0 0,0-1 0 0 0,0 1-1 0 0,0 0 1 0 0,0 0 0 0 0,0 0-1 0 0,0-1 1 0 0,0 1 0 0 0,0 0-1 0 0,0 0 1 0 0,0 0 0 0 0,0 0 0 0 0,0 1-1 0 0,0-1 1 0 0,0 0 0 0 0,0 0-1 0 0,1 0 1 0 0,-1 1 0 0 0,0-1-1 0 0,0 1 1 0 0,0-1 0 0 0,0 0 0 0 0,0 1-1 0 0,1 0 1 0 0,-1-1 0 0 0,0 1-1 0 0,0-1 1 0 0,1 1 0 0 0,-1 0-1 0 0,0 0 1 0 0,1-1 0 0 0,-1 1 0 0 0,1 0-1 0 0,-1 0 1 0 0,1 0 0 0 0,-1 0-1 0 0,1-1 1 0 0,0 1 0 0 0,-1 0-1 0 0,1 0 1 0 0,0 0 0 0 0,0 0-1 0 0,0 0 1 0 0,-1 0 0 0 0,1 0 0 0 0,0 0-1 0 0,0 0 1 0 0,1 0 0 0 0,-1 0-12 0 0,-12 66 1593 0 0,11-60-1539 0 0,-2 2 28 0 0,1-1 0 0 0,0 1 1 0 0,1 0-1 0 0,-1 0 1 0 0,2-1-1 0 0,-1 1 0 0 0,1 0 1 0 0,1 0-1 0 0,-1 0 1 0 0,1 0-1 0 0,1-1 0 0 0,0 1 1 0 0,0 0-1 0 0,1-1 1 0 0,0 0-1 0 0,0 0 0 0 0,1 1 1 0 0,0-2-1 0 0,0 1 1 0 0,1 0-1 0 0,0-1 1 0 0,0 0-1 0 0,1 0 0 0 0,0-1 1 0 0,4 4-83 0 0,-8-9 3 0 0,0-1 0 0 0,0 1 0 0 0,0-1 0 0 0,0 1 0 0 0,0-1 0 0 0,1 0 0 0 0,-1 0 0 0 0,0 0 0 0 0,0 0 0 0 0,0-1 0 0 0,0 1 0 0 0,0 0 0 0 0,0-1 1 0 0,0 1-1 0 0,0-1 0 0 0,0 0 0 0 0,0 0 0 0 0,0 0 0 0 0,0 0 0 0 0,-1 0 0 0 0,1 0 0 0 0,0 0 0 0 0,-1-1 0 0 0,1 1 0 0 0,-1 0 0 0 0,1-1 0 0 0,-1 0 0 0 0,1 1 0 0 0,-1-1 0 0 0,0 0 1 0 0,0 1-1 0 0,0-1 0 0 0,0 0 0 0 0,0 0 0 0 0,-1 0 0 0 0,1-1-3 0 0,0 1-41 0 0,-1 0 0 0 0,1 1 0 0 0,-1-1 1 0 0,1 1-1 0 0,0-1 0 0 0,-1 0 0 0 0,1 1 0 0 0,0 0 0 0 0,0-1 1 0 0,0 1-1 0 0,0-1 0 0 0,0 1 0 0 0,1 0 0 0 0,-1 0 0 0 0,0 0 1 0 0,1 0-1 0 0,-1 0 0 0 0,0 0 0 0 0,1 0 0 0 0,-1 0 0 0 0,1 0 1 0 0,-1 1-1 0 0,1-1 0 0 0,0 1 0 0 0,-1-1 0 0 0,1 1 0 0 0,0-1 1 0 0,-1 1-1 0 0,1 0 0 0 0,0 0 0 0 0,-1 0 0 0 0,1 0 0 0 0,0 0 1 0 0,0 0-1 0 0,-1 1 0 0 0,1-1 0 0 0,0 0 0 0 0,-1 1 0 0 0,1 0 1 0 0,-1-1-1 0 0,1 1 0 0 0,-1 0 0 0 0,1-1 0 0 0,-1 1 0 0 0,1 0 1 0 0,-1 0 40 0 0,71 107 1460 0 0,-53-149-484 0 0,-18 39-990 0 0,-1 0 0 0 0,0 0 0 0 0,1 0 0 0 0,-1-1 0 0 0,1 1 0 0 0,0 0 0 0 0,0 0 0 0 0,0 0 0 0 0,0 0 0 0 0,0 0 0 0 0,0 0 0 0 0,0 1 0 0 0,1-1 0 0 0,-1 0 0 0 0,1 0 0 0 0,-1 1 0 0 0,1-1 0 0 0,0 1 0 0 0,0 0 0 0 0,-1-1 1 0 0,1 1-1 0 0,0 0 0 0 0,0 0 0 0 0,0 0 0 0 0,0 0 0 0 0,0 1 0 0 0,1-1 0 0 0,-1 0 0 0 0,0 1 0 0 0,0 0 0 0 0,0-1 0 0 0,1 1 0 0 0,-1 0 0 0 0,0 0 0 0 0,0 0 0 0 0,1 0 0 0 0,-1 1 0 0 0,0-1 0 0 0,0 1 0 0 0,0-1 0 0 0,0 1 0 0 0,0 0 0 0 0,1 0 0 0 0,-1-1 0 0 0,0 2 0 0 0,-1-1 0 0 0,1 0 0 0 0,0 0 0 0 0,0 1 0 0 0,0-1 1 0 0,-1 1-1 0 0,1-1 0 0 0,-1 1 0 0 0,1 0 0 0 0,-1-1 0 0 0,1 3 14 0 0,4 2-62 0 0,0-1-38 0 0,1 0 0 0 0,-2 1 0 0 0,1 0 0 0 0,-1 0 0 0 0,0 1 0 0 0,0-1 0 0 0,-1 1 0 0 0,1 0 1 0 0,-2 0-1 0 0,1 1 0 0 0,-1-1 0 0 0,0 1 0 0 0,2 7 100 0 0,-4-16-6938 0 0,3-6-301 0 0</inkml:trace>
  <inkml:trace contextRef="#ctx0" brushRef="#br0" timeOffset="1583.853">842 1045 7613 0 0,'0'0'5609'0'0,"0"0"-3986"0"0,0 0-1395 0 0,0 0 31 0 0,0 0 60 0 0,0 0-7 0 0,-7-5 677 0 0,10 7-972 0 0,0-1 0 0 0,0 0 0 0 0,0 1 0 0 0,0 0 0 0 0,0-1 0 0 0,0 1 0 0 0,0 0 0 0 0,-1 0 0 0 0,1 1 0 0 0,-1-1 0 0 0,1 1 0 0 0,-1-1 0 0 0,0 1 0 0 0,0 0 1 0 0,0 0-1 0 0,0 0 0 0 0,-1 0 0 0 0,1 0 0 0 0,-1 0 0 0 0,0 0 0 0 0,1 0 0 0 0,-2 1 0 0 0,1-1 0 0 0,0 0 0 0 0,-1 1 0 0 0,1-1 0 0 0,-1 1 0 0 0,0-1 0 0 0,0 0 1 0 0,0 1-1 0 0,-1-1 0 0 0,1 1 0 0 0,-1-1 0 0 0,0 0 0 0 0,0 1 0 0 0,0-1 0 0 0,0 0 0 0 0,-1 0 0 0 0,1 0 0 0 0,-1 0 0 0 0,0 0 0 0 0,0 0-17 0 0,-45 41 411 0 0,97-27 926 0 0,57-11-1231 0 0,-71-11-2351 0 0,-1-6-3395 0 0,-8-2-2893 0 0</inkml:trace>
  <inkml:trace contextRef="#ctx0" brushRef="#br0" timeOffset="2030.468">1233 264 1616 0 0,'0'0'10137'0'0,"0"0"-7295"0"0,0 0-2566 0 0,0-6-288 0 0,0 4 6 0 0,1 0-1 0 0,-1 0 1 0 0,0 0-1 0 0,1-1 0 0 0,-1 1 1 0 0,1 0-1 0 0,-1 0 0 0 0,1 0 1 0 0,0 0-1 0 0,0 0 1 0 0,0 0-1 0 0,0 0 0 0 0,0 1 1 0 0,1-1-1 0 0,-1 0 0 0 0,0 1 1 0 0,1-1-1 0 0,-1 1 1 0 0,1-1-1 0 0,0 1 0 0 0,0-1 1 0 0,-1 1-1 0 0,1 0 0 0 0,0 0 1 0 0,0 0-1 0 0,0 0 1 0 0,0 0-1 0 0,0 1 0 0 0,0-1 1 0 0,0 1-1 0 0,0-1 1 0 0,0 1-1 0 0,1 0 0 0 0,-1-1 1 0 0,0 1-1 0 0,0 0 0 0 0,0 1 1 0 0,0-1-1 0 0,1 0 1 0 0,-1 1-1 0 0,0-1 0 0 0,0 1 7 0 0,2 0 26 0 0,-1 1 1 0 0,1 0-1 0 0,-1 0 0 0 0,0 0 0 0 0,0 1 0 0 0,0-1 0 0 0,0 1 0 0 0,0 0 0 0 0,0 0 0 0 0,-1 0 1 0 0,1 0-1 0 0,-1 0 0 0 0,0 0 0 0 0,0 1 0 0 0,0-1 0 0 0,0 1 0 0 0,-1-1 0 0 0,1 1 0 0 0,-1 0 0 0 0,0 0 1 0 0,0-1-1 0 0,0 1 0 0 0,-1 0 0 0 0,1 0 0 0 0,-1 0 0 0 0,0 0 0 0 0,0 0 0 0 0,-1 0-26 0 0,5 15 177 0 0,118 518 3718 0 0,-115-401-3241 0 0,-10-134-662 0 0,0 1 1 0 0,0 0-1 0 0,0-1 1 0 0,0 1 0 0 0,0-1-1 0 0,-1 0 1 0 0,1 0-1 0 0,-1-1 1 0 0,1 1-1 0 0,-1-1 1 0 0,0 1-1 0 0,1-1 1 0 0,-1 0 0 0 0,0 0-1 0 0,0-1 1 0 0,0 1-1 0 0,0-1 1 0 0,0 0-1 0 0,0 0 1 0 0,0 0-1 0 0,0-1 1 0 0,1 1 0 0 0,-1-1-1 0 0,0 0 1 0 0,0 0-1 0 0,0-1 1 0 0,1 1-1 0 0,-1-1 1 0 0,-2-1 7 0 0,-37-17-7149 0 0,35 11 273 0 0</inkml:trace>
  <inkml:trace contextRef="#ctx0" brushRef="#br0" timeOffset="2280.45">1798 922 15517 0 0,'0'0'1469'0'0,"0"0"-1469"0"0,0 0-817 0 0,0 0 717 0 0,-45-16 48 0 0,29 6-288 0 0,4-2-160 0 0,-1-3-892 0 0,4 1-1800 0 0,3-1-1880 0 0,2 3-9 0 0</inkml:trace>
  <inkml:trace contextRef="#ctx0" brushRef="#br0" timeOffset="2436.763">1746 783 5328 0 0,'0'0'2965'0'0,"0"0"-417"0"0,0 0-556 0 0,0 0-392 0 0,35 4-348 0 0,-35-4-804 0 0,-2 0-448 0 0,-6 0 0 0 0,-5-2 277 0 0,-3-2 23 0 0,-2-3-300 0 0,-3-1-641 0 0,-2-3-935 0 0,6 5-1448 0 0,-4-10-4989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38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0 5032 0 0,'0'0'4590'0'0,"0"0"-2182"0"0,0 0-1307 0 0,0 0-745 0 0,0 0-224 0 0,0 0 108 0 0,0 10 316 0 0,-2 31-8 0 0,3 0 0 0 0,0-1 0 0 0,3 1 0 0 0,2-1 0 0 0,1 0 0 0 0,2 0-548 0 0,-5-24 515 0 0,-11-26 265 0 0,-14-18-791 0 0,19 26-5 0 0,0-1-1 0 0,0 0 1 0 0,0 0 0 0 0,-1 1-1 0 0,1-1 1 0 0,-1 1-1 0 0,0 0 1 0 0,1 0 0 0 0,-1 0-1 0 0,0 0 1 0 0,0 0 0 0 0,-1 1-1 0 0,1-1 1 0 0,0 1-1 0 0,0 0 1 0 0,-1 0 0 0 0,1 0-1 0 0,0 0 1 0 0,-1 1 0 0 0,1-1-1 0 0,-1 1 1 0 0,1 0-1 0 0,-1 0 1 0 0,1 0 0 0 0,-1 0-1 0 0,1 1 1 0 0,-1 0 0 0 0,1-1-1 0 0,0 1 1 0 0,-1 0-1 0 0,1 1 1 0 0,0-1 0 0 0,0 1-1 0 0,-1-1 1 0 0,1 1 0 0 0,1 0-1 0 0,-1 0 1 0 0,0 0-1 0 0,0 0 1 0 0,1 1 0 0 0,-1-1-1 0 0,1 1 1 0 0,0 0 0 0 0,0-1-1 0 0,0 1 1 0 0,0 0-1 0 0,0 0 1 0 0,1 1 0 0 0,-1-1-1 0 0,0 2 17 0 0,5-2 43 0 0,0 1-1 0 0,0-1 1 0 0,0 0-1 0 0,1 0 0 0 0,-1 0 1 0 0,1 0-1 0 0,0 0 1 0 0,0-1-1 0 0,0 0 0 0 0,0 0 1 0 0,0 0-1 0 0,0 0 1 0 0,1 0-1 0 0,-1-1 1 0 0,0 0-1 0 0,1 0 0 0 0,-1 0 1 0 0,1-1-1 0 0,0 1 1 0 0,-1-1-1 0 0,1 0 0 0 0,-1 0 1 0 0,1-1-1 0 0,-1 1 1 0 0,1-1-1 0 0,-1 0 1 0 0,1 0-1 0 0,3-2-42 0 0,0 2-36 0 0,27-4-602 0 0,-20 2-1830 0 0,1 1-4411 0 0,-7 2-204 0 0</inkml:trace>
  <inkml:trace contextRef="#ctx0" brushRef="#br0" timeOffset="249.976">520 451 6825 0 0,'0'0'5294'0'0,"0"0"-4000"0"0,0 0-1007 0 0,0 0 544 0 0,-9 1 131 0 0,-349-6 913 0 0,324 5-2246 0 0,-35 0 173 0 0,26-6-8936 0 0,36 3 1469 0 0</inkml:trace>
  <inkml:trace contextRef="#ctx0" brushRef="#br0" timeOffset="531.479">218 565 7433 0 0,'0'0'3339'0'0,"1"7"-2254"0"0,32 222 5112 0 0,-79-279-6985 0 0,45 48 786 0 0,-1 0 0 0 0,1 1 1 0 0,-1-1-1 0 0,0 1 0 0 0,1-1 1 0 0,-1 1-1 0 0,0 0 0 0 0,0 0 1 0 0,0 0-1 0 0,0 0 1 0 0,0 0-1 0 0,0 0 0 0 0,0 1 1 0 0,-1-1-1 0 0,1 0 0 0 0,0 1 1 0 0,0 0-1 0 0,0 0 0 0 0,-1 0 1 0 0,1 0-1 0 0,0 0 0 0 0,0 0 1 0 0,-1 0-1 0 0,1 1 1 0 0,0-1-1 0 0,0 1 0 0 0,0-1 1 0 0,0 1-1 0 0,0 0 0 0 0,0 0 1 0 0,0 0-1 0 0,0 0 0 0 0,0 0 1 0 0,0 1-1 0 0,0-1 0 0 0,0 0 1 0 0,1 1-1 0 0,-1 0 1 0 0,1-1-1 0 0,-1 1 0 0 0,1 0 1 0 0,0 0-1 0 0,-1-1 0 0 0,1 1 1 0 0,0 0-1 0 0,0 0 0 0 0,1 1 1 0 0,-1-1-1 0 0,0 0 0 0 0,1 0 1 0 0,-1 0-1 0 0,1 0 1 0 0,-1 1-1 0 0,1-1 0 0 0,0 0 1 0 0,0 1 1 0 0,3 1 33 0 0,0 1 1 0 0,1-1 0 0 0,-1-1 0 0 0,1 1 0 0 0,-1 0-1 0 0,1-1 1 0 0,1 0 0 0 0,-1 0 0 0 0,0 0-1 0 0,1 0 1 0 0,-1-1 0 0 0,1 0 0 0 0,0 0 0 0 0,0 0-1 0 0,0 0 1 0 0,0-1 0 0 0,0 0 0 0 0,0 0 0 0 0,0 0-1 0 0,0 0 1 0 0,0-1 0 0 0,0 0 0 0 0,1 0 0 0 0,-1-1-1 0 0,1 0-33 0 0,4 2-771 0 0,9-1-1306 0 0,-5-3-2929 0 0,-2-3-2450 0 0</inkml:trace>
  <inkml:trace contextRef="#ctx0" brushRef="#br0" timeOffset="890.821">382 773 10757 0 0,'0'0'1781'0'0,"0"0"-978"0"0,0 0 23 0 0,0 0 194 0 0,0 0-242 0 0,0 0-479 0 0,0 0-225 0 0,0 0-58 0 0,-1-5-37 0 0,-6-19-203 0 0,39 44-590 0 0,28 86 3269 0 0,-57-107-2488 0 0,-1 0-1 0 0,0 0 1 0 0,1 0 0 0 0,-1 0 0 0 0,0 0 0 0 0,0-1 0 0 0,1 1 0 0 0,-1-1 0 0 0,0 1 0 0 0,0-1 0 0 0,-1 0-1 0 0,1 0 1 0 0,0 0 0 0 0,-1 0 0 0 0,1 0 0 0 0,-1 0 0 0 0,1 0 0 0 0,-1 0 0 0 0,0-1 0 0 0,0 1 0 0 0,0 0 0 0 0,0-1-1 0 0,-1 1 1 0 0,1-1 0 0 0,-1 0 33 0 0,2 1 17 0 0,0 0 0 0 0,-1 1 0 0 0,1-1 0 0 0,0 1 0 0 0,0-1 0 0 0,0 1 0 0 0,0 0 0 0 0,0 0 0 0 0,0 0 0 0 0,0 0 0 0 0,1 0 0 0 0,-1 0 0 0 0,0 0 0 0 0,0 1 0 0 0,1-1 0 0 0,-1 1 0 0 0,0 0 0 0 0,1 0 0 0 0,-1 0-1 0 0,0 0 1 0 0,1 0 0 0 0,-1 0 0 0 0,0 1 0 0 0,1-1 0 0 0,-1 1 0 0 0,0-1 0 0 0,0 1 0 0 0,1 0 0 0 0,-1 0 0 0 0,0 0 0 0 0,0 0 0 0 0,0 0 0 0 0,0 1 0 0 0,0-1 0 0 0,0 1 0 0 0,-1-1 0 0 0,1 1 0 0 0,0-1 0 0 0,-1 1 0 0 0,1 0 0 0 0,-1 0 0 0 0,0 0 0 0 0,1 0 0 0 0,-1 0 0 0 0,0 0-1 0 0,0 0 1 0 0,0 1 0 0 0,-1-1 0 0 0,1 0 0 0 0,-1 0 0 0 0,1 1 0 0 0,-1 0-17 0 0,-1 0-1565 0 0,-1-4-3580 0 0,0-5-1593 0 0</inkml:trace>
  <inkml:trace contextRef="#ctx0" brushRef="#br0" timeOffset="1297.035">994 102 11881 0 0,'0'0'1999'0'0,"0"0"-1591"0"0,0 0-289 0 0,-7 0 443 0 0,-195-8 1051 0 0,199 10-1609 0 0,1 1 0 0 0,0-1-1 0 0,0 1 1 0 0,0 0 0 0 0,0 0-1 0 0,0 0 1 0 0,0 0 0 0 0,1 1-1 0 0,-1-1 1 0 0,1 0 0 0 0,0 1-1 0 0,0-1 1 0 0,0 1 0 0 0,1-1-1 0 0,-1 1 1 0 0,1-1 0 0 0,0 1 0 0 0,0-1-1 0 0,0 1 1 0 0,0-1 0 0 0,0 1-1 0 0,1-1 1 0 0,0 1 0 0 0,0-1-1 0 0,0 1 1 0 0,1 1-4 0 0,-1 9 188 0 0,-6 401 1829 0 0,5-407-1955 0 0,0 1 1 0 0,0-1-1 0 0,1 0 0 0 0,0 0 1 0 0,0 1-1 0 0,1-1 0 0 0,0 0 1 0 0,0 0-1 0 0,1-1 0 0 0,0 1 1 0 0,1 0-1 0 0,-1-1 0 0 0,1 0 1 0 0,1 0-1 0 0,-1 0 0 0 0,1 0 0 0 0,1-1 1 0 0,-1 0-1 0 0,1 0 0 0 0,0 0 1 0 0,0-1-1 0 0,1 0 0 0 0,-1 0 1 0 0,1-1-1 0 0,1 1 0 0 0,-1-1 1 0 0,0-1-1 0 0,1 0 0 0 0,0 0 1 0 0,-1 0-1 0 0,1-1 0 0 0,4 1-62 0 0,0-3-253 0 0,33-2-538 0 0,-18-7-6557 0 0,-17 1-157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4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1004 80 5793 0 0,'0'0'4821'0'0,"0"0"-3743"0"0,-9-1-1102 0 0,-505-45 3253 0 0,376 42-2600 0 0,-189-17-2031 0 0,312 17-5583 0 0,20 1-154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47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4972 0 0,'0'0'7285'0'0,"0"0"-6493"0"0,15 52 72 0 0,-9-28 568 0 0,0 3-223 0 0,-1 0-489 0 0,-2-3-336 0 0,-3-2-148 0 0,0 0-148 0 0,-4-2-88 0 0,0-1-172 0 0,-4-2-836 0 0,4-5-1613 0 0,2 3-5275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2:46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320 280 4348 0 0,'0'0'5551'0'0,"0"0"-4121"0"0,0 0-885 0 0,0 0 136 0 0,0 0 12 0 0,0 0-150 0 0,7 1-303 0 0,0-1-209 0 0,0 0 1 0 0,0 0-1 0 0,0-1 0 0 0,0 0 0 0 0,0-1 0 0 0,-1 1 1 0 0,1-1-1 0 0,0-1 0 0 0,-1 1 0 0 0,1-1 0 0 0,-1 0 1 0 0,0-1-1 0 0,0 1 0 0 0,0-1 0 0 0,-1 0 0 0 0,1-1 1 0 0,-1 1-1 0 0,0-1 0 0 0,0 0 0 0 0,0 0 0 0 0,-1-1 0 0 0,0 0 1 0 0,0 1-1 0 0,-1-1 0 0 0,1 0 0 0 0,-1-1 0 0 0,0 1 1 0 0,-1-1-1 0 0,0 1 0 0 0,0-1 0 0 0,0 0 0 0 0,-1 0 1 0 0,0 0-1 0 0,0 0 0 0 0,0 0 0 0 0,-1 0 0 0 0,0 1 1 0 0,-1-1-1 0 0,0 0 0 0 0,0 0 0 0 0,0 0 0 0 0,-1 0 1 0 0,0 0-1 0 0,0 1 0 0 0,-1-1 0 0 0,0-1-31 0 0,3 6-15 0 0,0 0 0 0 0,0 1 0 0 0,0-1 0 0 0,0 0 0 0 0,0 0 0 0 0,0 0-1 0 0,0 0 1 0 0,-1 0 0 0 0,1 1 0 0 0,0-1 0 0 0,-1 0 0 0 0,0 0 0 0 0,1 1 0 0 0,-1-1 0 0 0,0 0 0 0 0,0 1-1 0 0,0-1 1 0 0,0 1 0 0 0,0-1 0 0 0,-1 1 0 0 0,1-1 0 0 0,0 1 0 0 0,-1 0 0 0 0,1 0 0 0 0,-1 0 0 0 0,1 0-1 0 0,-1 0 1 0 0,1 0 0 0 0,-1 0 0 0 0,0 0 0 0 0,0 0 0 0 0,1 1 0 0 0,-1-1 0 0 0,0 1 0 0 0,0-1 0 0 0,0 1 0 0 0,1 0-1 0 0,-1 0 1 0 0,0 0 0 0 0,0 0 0 0 0,0 0 0 0 0,0 0 0 0 0,0 0 0 0 0,1 1 0 0 0,-1-1 0 0 0,0 1 0 0 0,0-1-1 0 0,0 1 1 0 0,1 0 0 0 0,-1 0 0 0 0,0-1 0 0 0,1 1 0 0 0,-1 0 0 0 0,1 1 0 0 0,-1-1 0 0 0,0 1 15 0 0,-5 17 292 0 0,0 1 0 0 0,2 0 0 0 0,0 0 0 0 0,1 0 0 0 0,1 1 0 0 0,1-1 0 0 0,1 1 0 0 0,1 0 0 0 0,1 0 0 0 0,0-1 0 0 0,3 7-292 0 0,-5-24 22 0 0,1 1 0 0 0,0-1-1 0 0,0 0 1 0 0,1 1 0 0 0,-1-1 0 0 0,1 1-1 0 0,0-1 1 0 0,0 0 0 0 0,0 1 0 0 0,0-1 0 0 0,0 0-1 0 0,1 0 1 0 0,-1 0 0 0 0,1 0 0 0 0,0 0-1 0 0,0 0 1 0 0,0 0 0 0 0,0-1 0 0 0,0 1 0 0 0,1-1-1 0 0,-1 0 1 0 0,1 1 0 0 0,0-1 0 0 0,0 0-1 0 0,0 0 1 0 0,0-1 0 0 0,0 1 0 0 0,0-1 0 0 0,0 1-1 0 0,0-1 1 0 0,0 0 0 0 0,1 0 0 0 0,-1-1 0 0 0,1 1-1 0 0,-1-1 1 0 0,0 1 0 0 0,1-1 0 0 0,-1 0-1 0 0,1 0 1 0 0,-1-1 0 0 0,1 1 0 0 0,-1-1 0 0 0,0 0-1 0 0,1 1 1 0 0,-1-1 0 0 0,0-1 0 0 0,0 1-1 0 0,0 0 1 0 0,0-1 0 0 0,0 0 0 0 0,3-1-22 0 0,51-71-1949 0 0,-53 77 1981 0 0,0-1 1 0 0,0 1-1 0 0,0 0 1 0 0,-1 0-1 0 0,1 1 0 0 0,-1-1 1 0 0,1 1-1 0 0,-1 0 1 0 0,0 0-1 0 0,-1 0 0 0 0,1 0 1 0 0,-1 0-1 0 0,0 0 1 0 0,0 1-1 0 0,0-1 0 0 0,0 1 1 0 0,-1 0-1 0 0,0-1 1 0 0,1 5-33 0 0,2 2 101 0 0,-4-10-90 0 0,0 1 0 0 0,-1-1 0 0 0,1 0 0 0 0,0 0 0 0 0,0 1 0 0 0,0-1 0 0 0,0 0 0 0 0,1 0 0 0 0,-1 1 0 0 0,0-1 0 0 0,0 0 0 0 0,1 0 0 0 0,-1 0 0 0 0,1 1 0 0 0,-1-1 0 0 0,1 0 0 0 0,-1 0 0 0 0,1 0 0 0 0,0 0 0 0 0,0 0 0 0 0,-1 0 0 0 0,1 0 0 0 0,0 0 0 0 0,0 0 0 0 0,0-1 0 0 0,0 1 0 0 0,0 0 0 0 0,0 0 0 0 0,0-1 0 0 0,0 1 0 0 0,0-1 0 0 0,1 1 0 0 0,-1-1 0 0 0,0 1 0 0 0,0-1 1 0 0,0 0-1 0 0,1 0 0 0 0,-1 1 0 0 0,0-1 0 0 0,0 0 0 0 0,1 0 0 0 0,-1 0 0 0 0,0-1 0 0 0,0 1 0 0 0,1 0 0 0 0,-1 0 0 0 0,0 0 0 0 0,0-1 0 0 0,0 1 0 0 0,0-1 0 0 0,1 1 0 0 0,-1-1 0 0 0,0 0 0 0 0,0 1 0 0 0,0-1 0 0 0,0 0 0 0 0,0 1 0 0 0,0-1 0 0 0,0 0 0 0 0,-1 0 0 0 0,1 0 0 0 0,0 0 0 0 0,0 0 0 0 0,-1 0 0 0 0,1 0 0 0 0,0 0 0 0 0,-1 0 0 0 0,1-1 0 0 0,-1 1-11 0 0,8-12-101 0 0,-7 12 82 0 0,-1-1 0 0 0,0 0 0 0 0,0 1 0 0 0,1-1 0 0 0,-1 0 0 0 0,1 1 0 0 0,0-1 0 0 0,-1 0 0 0 0,1 1 1 0 0,0-1-1 0 0,0 1 0 0 0,0 0 0 0 0,0-1 0 0 0,0 1 0 0 0,0 0 0 0 0,0-1 0 0 0,0 1 0 0 0,1 0 0 0 0,-1 0 0 0 0,0 0 1 0 0,1 0-1 0 0,-1 0 0 0 0,1 0 0 0 0,-1 1 0 0 0,1-1 0 0 0,0 0 0 0 0,-1 1 0 0 0,1-1 0 0 0,-1 1 0 0 0,1 0 0 0 0,0-1 1 0 0,0 1-1 0 0,-1 0 0 0 0,1 0 0 0 0,0 0 0 0 0,-1 0 0 0 0,1 0 0 0 0,0 1 0 0 0,-1-1 0 0 0,1 0 0 0 0,0 1 0 0 0,-1-1 1 0 0,1 1-1 0 0,0 0 0 0 0,-1-1 0 0 0,1 1 0 0 0,-1 0 0 0 0,0 0 0 0 0,1 0 0 0 0,-1 0 0 0 0,0 0 0 0 0,1 1 0 0 0,-1-1 1 0 0,1 1 18 0 0,18 45 695 0 0,-4-8-3071 0 0,-13-35-1689 0 0,4-3-2803 0 0</inkml:trace>
  <inkml:trace contextRef="#ctx0" brushRef="#br0" timeOffset="328.094">939 319 6797 0 0,'0'0'5319'0'0,"0"0"-3737"0"0,0 0-1435 0 0,0 0-37 0 0,0 0 270 0 0,0 0 88 0 0,0 0 10 0 0,35-7-421 0 0,-32 8-30 0 0,0 0 0 0 0,0 0 0 0 0,1 0 0 0 0,-1 0 0 0 0,0 0 0 0 0,0 1-1 0 0,-1-1 1 0 0,1 1 0 0 0,0 0 0 0 0,0 0 0 0 0,-1 0 0 0 0,1 0 0 0 0,-1 0 0 0 0,0 1 0 0 0,1-1 0 0 0,-1 1 0 0 0,0-1-1 0 0,-1 1 1 0 0,1 0 0 0 0,0 0 0 0 0,-1 0 0 0 0,0 0 0 0 0,1 0 0 0 0,-1 0 0 0 0,0 0 0 0 0,-1 1 0 0 0,1-1 0 0 0,0 0-1 0 0,-1 0 1 0 0,0 1 0 0 0,0-1 0 0 0,0 0 0 0 0,0 1 0 0 0,-1-1 0 0 0,1 0 0 0 0,-1 0 0 0 0,1 1 0 0 0,-1-1 0 0 0,0 0-1 0 0,-1 0 1 0 0,1 0 0 0 0,0 0 0 0 0,-1 0 0 0 0,0 0 0 0 0,0-1 0 0 0,0 1 0 0 0,0 0 0 0 0,0-1 0 0 0,0 0 0 0 0,-2 2-27 0 0,-58 55 508 0 0,115-49 963 0 0,-2-8-1460 0 0,44 1 222 0 0,-33-9-2962 0 0,-53 3-1377 0 0,-1-8-4802 0 0</inkml:trace>
  <inkml:trace contextRef="#ctx0" brushRef="#br0" timeOffset="1999.843">24 105 4940 0 0,'0'0'4564'0'0,"0"0"-2184"0"0,0 0-1305 0 0,0 0-311 0 0,0 0 83 0 0,0 0-119 0 0,0 0-242 0 0,0 0-175 0 0,0 0-148 0 0,1-5-110 0 0,-1 6-51 0 0,0 0 1 0 0,0 0 0 0 0,1 0-1 0 0,-1 0 1 0 0,0 0 0 0 0,1 0-1 0 0,-1-1 1 0 0,1 1 0 0 0,-1 0-1 0 0,1 0 1 0 0,-1 0 0 0 0,1 0-1 0 0,-1 0 1 0 0,1-1 0 0 0,0 1-1 0 0,0 0 1 0 0,-1 0 0 0 0,1-1-1 0 0,0 1 1 0 0,0-1 0 0 0,0 1-1 0 0,0-1 1 0 0,0 1 0 0 0,-1-1 0 0 0,1 1-1 0 0,0-1 1 0 0,0 0 0 0 0,0 0-1 0 0,0 1 1 0 0,0-1-1 0 0,0 0 1 0 0,0 0 0 0 0,0 0-1 0 0,0 0 1 0 0,0 0 0 0 0,1 0-1 0 0,-1 0 1 0 0,0-1 0 0 0,0 1-1 0 0,0 0 1 0 0,-1 0 0 0 0,1-1-1 0 0,0 1 1 0 0,0-1 0 0 0,0 1-1 0 0,0-1 1 0 0,0 1 0 0 0,0-1-1 0 0,0 0 1 0 0,-1 1 0 0 0,1-1-1 0 0,0 0 1 0 0,-1 1 0 0 0,1-1-1 0 0,0 0 1 0 0,-1 0 0 0 0,1 0-1 0 0,-1 0 1 0 0,1 0 0 0 0,-1 0-1 0 0,1 0 1 0 0,-1 1 0 0 0,0-1-1 0 0,0 0 1 0 0,1 0 0 0 0,-1 0-1 0 0,0-1-1 0 0,4 5 12 0 0,0 0 1 0 0,-1 0 0 0 0,1 0-1 0 0,-1 1 1 0 0,1-1 0 0 0,-1 1 0 0 0,0 0-1 0 0,-1 0 1 0 0,1 0 0 0 0,-1 0-1 0 0,1 0 1 0 0,-1 1 0 0 0,-1-1 0 0 0,1 1-1 0 0,-1-1 1 0 0,1 1 0 0 0,-1 0 0 0 0,0 0-1 0 0,-1-1 1 0 0,1 1 0 0 0,-1 0-1 0 0,0 0 1 0 0,0 0 0 0 0,-1 0 0 0 0,0-1-1 0 0,1 1 1 0 0,-2 0 0 0 0,1 0 0 0 0,0-1-1 0 0,-1 1 1 0 0,0-1 0 0 0,0 1-1 0 0,0-1 1 0 0,-1 0 0 0 0,1 0 0 0 0,-1 0-1 0 0,0 0 1 0 0,0 0 0 0 0,0-1 0 0 0,-1 1-1 0 0,1-1 1 0 0,-1 0 0 0 0,0 0-1 0 0,0 0 1 0 0,0-1 0 0 0,0 1 0 0 0,-1-1-1 0 0,1 0 1 0 0,0 0 0 0 0,-1-1 0 0 0,-4 2-14 0 0,6-3-507 0 0,-16 0-1157 0 0,9-4-4516 0 0,7-5-2267 0 0</inkml:trace>
  <inkml:trace contextRef="#ctx0" brushRef="#br0" timeOffset="2249.825">188 108 3860 0 0,'0'0'7977'0'0,"0"0"-7233"0"0,0 0-400 0 0,0 0-64 0 0,-10 37 712 0 0,5-21 132 0 0,0 3-204 0 0,1 1-291 0 0,1 2-181 0 0,3-1-164 0 0,7 1-60 0 0,3-1-4 0 0,13 2 4 0 0,14 1-224 0 0,7-1-420 0 0,7-7-1381 0 0,-11-9-3231 0 0,-3-7-5785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3:54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1 300 0 0,'-51'5'0'0'0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4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 10093 0 0,'0'0'2380'0'0,"0"0"-1420"0"0,0 0-172 0 0,0 0 408 0 0,0 0-211 0 0,0 0-425 0 0,-53-2-112 0 0,14 2-224 0 0,2 0-164 0 0,3 2-60 0 0,6 0-12 0 0,6-2-560 0 0,-2 1-757 0 0,3-1-1203 0 0,6-1-3520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2:17:40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16 1460 0 0,'0'0'5445'0'0,"0"0"-4081"0"0,0 0-1364 0 0,0 0-652 0 0,0 0-8 0 0,0 0-436 0 0,0 0-349 0 0,0 0 585 0 0,0 0 780 0 0,0 0-88 0 0,-19 2-432 0 0,17-12-416 0 0</inkml:trace>
  <inkml:trace contextRef="#ctx0" brushRef="#br0" timeOffset="515.585">139 16 80 0 0,'0'0'4976'0'0,"0"0"-4796"0"0,0 0-180 0 0,0 0-2072 0 0,0 0-1092 0 0</inkml:trace>
  <inkml:trace contextRef="#ctx0" brushRef="#br0" timeOffset="828.054">0 0 2160 0 0,'0'0'0'0'0,"0"0"-652"0"0,0 0 560 0 0,0 0-572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14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6 2440 0 0,'0'0'1130'0'0,"0"0"1691"0"0,0 0-1240 0 0,0 0-601 0 0,0 0 264 0 0,0 0 12 0 0,0 0-215 0 0,0 0-117 0 0,0-5-160 0 0,1 8-1005 0 0,22 76 193 0 0,18-54 2912 0 0,-38-28-2776 0 0,0 1 0 0 0,0-1 1 0 0,0 0-1 0 0,0 0 0 0 0,-1 0 0 0 0,0 0 0 0 0,1 0 0 0 0,-1 0 1 0 0,0-1-1 0 0,0 1 0 0 0,-1-1 0 0 0,1 0 0 0 0,-1 1 0 0 0,0-1 0 0 0,0 0 1 0 0,0 0-1 0 0,0 0 0 0 0,-1 0 0 0 0,1 0 0 0 0,-1 0 0 0 0,0 0 0 0 0,0 0 1 0 0,-1 1-1 0 0,1-1 0 0 0,-1 0 0 0 0,0-1-88 0 0,1-4 155 0 0,0 8-418 0 0,2 8-2402 0 0,4 21 2316 0 0,6 185 1261 0 0,-11-210-884 0 0,-1 0 0 0 0,0 0 1 0 0,0 0-1 0 0,-1 0 0 0 0,1 0 1 0 0,0 0-1 0 0,-1-1 0 0 0,0 1 1 0 0,0 0-1 0 0,0 0 0 0 0,0 0 1 0 0,0-1-1 0 0,0 1 0 0 0,-1-1 1 0 0,0 1-1 0 0,1-1 1 0 0,-1 1-1 0 0,0-1 0 0 0,0 0 1 0 0,0 0-1 0 0,0 0 0 0 0,0 0 1 0 0,-1 0-1 0 0,1 0 0 0 0,-1-1 1 0 0,1 1-1 0 0,-1-1 0 0 0,0 0 1 0 0,1 0-1 0 0,-1 0 0 0 0,0 0 1 0 0,0 0-1 0 0,0 0 1 0 0,1-1-1 0 0,-1 1 0 0 0,0-1 1 0 0,0 0-1 0 0,0 0 0 0 0,0 0 1 0 0,0 0-1 0 0,0-1 0 0 0,0 1 1 0 0,0-1-1 0 0,-1 0-28 0 0,-121-54-1353 0 0,122 53 836 0 0,-7-6-599 0 0,6 1-3703 0 0,4 5-1481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14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29 1368 0 0,'0'0'7565'0'0,"0"0"-6285"0"0,0 0-504 0 0,0 0 752 0 0,0 0-864 0 0,0 0-488 0 0,0 0-8 0 0,-38-13-16 0 0,25 11-140 0 0,-3 1-8 0 0,3 1-4 0 0,-2-1-64 0 0,-1 0-724 0 0,4 0-660 0 0,3-2-852 0 0,4-1-556 0 0,1 1-1785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14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29 1616 0 0,'0'0'4533'0'0,"0"0"-2805"0"0,0 0-456 0 0,0 0 268 0 0,0 0-140 0 0,0 0-248 0 0,0 0-160 0 0,0 0-524 0 0,0 0-468 0 0,0 0-160 0 0,-16-18 20 0 0,1 17 24 0 0,-2-2 108 0 0,0 2-384 0 0,1 0-1100 0 0,4-1-1768 0 0,5 0-1901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15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0 192 40 0 0,'0'0'769'0'0,"0"0"-339"0"0,0 0-94 0 0,0 0 351 0 0,0 0 243 0 0,0 0 168 0 0,0 0 16 0 0,6 8 4437 0 0,-5-8-5596 0 0,-1 0-21 0 0,0 0 186 0 0,28 3 2744 0 0,-1 1-2615 0 0,-25-4-210 0 0,0 1 0 0 0,0-1 0 0 0,0 0 0 0 0,0 0 0 0 0,0 0 0 0 0,0 0 0 0 0,0 0 0 0 0,0 0 0 0 0,0-1 0 0 0,0 1 0 0 0,0-1 1 0 0,0 1-1 0 0,0-1 0 0 0,0 0 0 0 0,0 0 0 0 0,0 1 0 0 0,0-1 0 0 0,0-1 0 0 0,-1 1 0 0 0,1 0 0 0 0,0 0 0 0 0,-1-1 0 0 0,1 1 1 0 0,-1-1-1 0 0,0 1 0 0 0,1-1 0 0 0,-1 1 0 0 0,0-1 0 0 0,0 0 0 0 0,0 0 0 0 0,0 0 0 0 0,0 0 0 0 0,-1 0 0 0 0,1 1 0 0 0,0-1 0 0 0,-1 0 1 0 0,0-1-1 0 0,1 1 0 0 0,-1 0 0 0 0,0 0 0 0 0,0 0 0 0 0,0 0 0 0 0,0 0 0 0 0,0 0 0 0 0,-1 0 0 0 0,1 0 0 0 0,-1 0 0 0 0,1 0 0 0 0,-2-2-39 0 0,-1 3-20 0 0,-1 1 0 0 0,0-1 0 0 0,1 0 0 0 0,-1 1 0 0 0,0 0 0 0 0,1 0 0 0 0,-1 0-1 0 0,0 0 1 0 0,1 1 0 0 0,-1-1 0 0 0,0 1 0 0 0,1 0 0 0 0,-1 0 0 0 0,1 1 0 0 0,-1-1-1 0 0,1 0 1 0 0,0 1 0 0 0,0 0 0 0 0,-1 0 0 0 0,1 0 0 0 0,0 0 0 0 0,1 1-1 0 0,-1-1 1 0 0,0 1 0 0 0,1 0 0 0 0,-1-1 0 0 0,1 1 0 0 0,0 0 0 0 0,0 0 0 0 0,0 1-1 0 0,0-1 1 0 0,1 0 0 0 0,-1 1 0 0 0,1-1 0 0 0,0 1 0 0 0,0-1 0 0 0,0 1 0 0 0,1 0-1 0 0,-1-1 1 0 0,1 1 0 0 0,0 0 0 0 0,0-1 0 0 0,0 1 0 0 0,0 0 0 0 0,0-1 0 0 0,1 1-1 0 0,1 2 21 0 0,1-2 79 0 0,1-1 0 0 0,0 0 0 0 0,0 0 0 0 0,1 0-1 0 0,-1 0 1 0 0,0-1 0 0 0,1 1 0 0 0,0-1 0 0 0,0 0-1 0 0,-1 0 1 0 0,1-1 0 0 0,0 0 0 0 0,0 0 0 0 0,1 0 0 0 0,-1 0-1 0 0,0-1 1 0 0,0 0 0 0 0,0 0 0 0 0,0 0 0 0 0,0-1-1 0 0,1 1 1 0 0,3-3-79 0 0,5 3-619 0 0,9-5-5269 0 0,-18 3 328 0 0</inkml:trace>
  <inkml:trace contextRef="#ctx0" brushRef="#br0" timeOffset="300.846">263 20 40 0 0,'0'0'8513'0'0,"0"0"-5984"0"0,0 0-2270 0 0,0 0-208 0 0,0 0 14 0 0,0 0 73 0 0,0 0 71 0 0,0 0 83 0 0,8-5 0 0 0,-6 4-276 0 0,1-1-1 0 0,0 0 0 0 0,0 1 0 0 0,0-1 0 0 0,0 1 0 0 0,0 0 0 0 0,0 0 0 0 0,0 0 0 0 0,0 0 0 0 0,1 1 0 0 0,-1-1 0 0 0,0 1 0 0 0,0 0 0 0 0,1 0 0 0 0,-1 0 0 0 0,0 0 0 0 0,1 1 0 0 0,-1-1 0 0 0,0 1 0 0 0,0 0 0 0 0,0 0 0 0 0,0 0 0 0 0,1 0 0 0 0,-2 1 1 0 0,2-1-16 0 0,-2-1 33 0 0,0 0 1 0 0,0 0 0 0 0,0 0 0 0 0,0 0 0 0 0,1 0 0 0 0,-1 1 0 0 0,0-1 0 0 0,0 0 0 0 0,0 1-1 0 0,0 0 1 0 0,0-1 0 0 0,0 1 0 0 0,0 0 0 0 0,-1 0 0 0 0,1 0 0 0 0,0 0 0 0 0,0 0 0 0 0,-1 1 0 0 0,1-1-1 0 0,0 1 1 0 0,-1-1 0 0 0,0 1 0 0 0,1-1 0 0 0,-1 1 0 0 0,0 0 0 0 0,0-1 0 0 0,0 1 0 0 0,0 0 0 0 0,0 0-1 0 0,0 0 1 0 0,0 0 0 0 0,-1 0 0 0 0,1 0 0 0 0,-1 0 0 0 0,1 0 0 0 0,-1 0 0 0 0,0 0 0 0 0,0 0 0 0 0,0 0-1 0 0,0 1 1 0 0,0-1 0 0 0,0 0 0 0 0,-1 0 0 0 0,1 0 0 0 0,-1 0 0 0 0,1 0 0 0 0,-1 0 0 0 0,0 0 0 0 0,0 0-1 0 0,0 0 1 0 0,0-1 0 0 0,0 1 0 0 0,0 0 0 0 0,-1 0 0 0 0,1-1 0 0 0,0 1 0 0 0,-1-1 0 0 0,0 1-34 0 0,-42 14 760 0 0,12-13-6311 0 0,28-3 1332 0 0</inkml:trace>
  <inkml:trace contextRef="#ctx0" brushRef="#br0" timeOffset="533.12">463 9 5216 0 0,'0'0'4514'0'0,"0"0"-2919"0"0,0 0-1078 0 0,0 0-315 0 0,0 0 215 0 0,-7 1 98 0 0,5-1-489 0 0,-1 1-1 0 0,0-1 1 0 0,0 1 0 0 0,1 0 0 0 0,-1 0 0 0 0,0-1-1 0 0,1 2 1 0 0,-1-1 0 0 0,1 0 0 0 0,0 0 0 0 0,-1 1-1 0 0,1 0 1 0 0,0-1 0 0 0,0 1 0 0 0,0 0 0 0 0,0 0-1 0 0,0 0 1 0 0,0 0 0 0 0,1 0 0 0 0,-1 1 0 0 0,0-1-1 0 0,1 0 1 0 0,0 1 0 0 0,0-1 0 0 0,0 1 0 0 0,0 0-1 0 0,0-1 1 0 0,0 1 0 0 0,1 0 0 0 0,-1-1 0 0 0,1 1-1 0 0,0 0 1 0 0,0 0 0 0 0,0-1 0 0 0,0 1 0 0 0,0 0-1 0 0,0 0 1 0 0,1-1 0 0 0,0 1 0 0 0,-1 0 0 0 0,1-1-1 0 0,0 1 1 0 0,1 0-26 0 0,56 25 1109 0 0,-16-20-5633 0 0,-33-6-1114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4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252 198 472 0 0,'0'0'673'0'0,"0"0"-413"0"0,0 0-10 0 0,0 0-98 0 0,0 0 427 0 0,0 0 1547 0 0,6 2-651 0 0,-3-1-952 0 0,14 5-492 0 0,-5-7 4192 0 0,-23 1-215 0 0,-19-5-3553 0 0,9 2-231 0 0,-206-2-104 0 0,240-6-9752 0 0,-1 7 4777 0 0</inkml:trace>
  <inkml:trace contextRef="#ctx0" brushRef="#br0" timeOffset="268.209">273 123 6205 0 0,'0'0'1873'0'0,"0"0"-511"0"0,0 0 201 0 0,0 0-293 0 0,0 0-594 0 0,0 0-467 0 0,-7-2 124 0 0,-198-17 1391 0 0,159 19-7610 0 0,58-4 733 0 0</inkml:trace>
  <inkml:trace contextRef="#ctx0" brushRef="#br0" timeOffset="534.354">217 1 8109 0 0,'0'0'1431'0'0,"0"0"-757"0"0,0 0-321 0 0,0 0 422 0 0,0 0 135 0 0,8 7-235 0 0,3 6-547 0 0,2-1 0 0 0,0-1 1 0 0,0 0-1 0 0,1-1 0 0 0,0 0 0 0 0,1-1 0 0 0,0-1 0 0 0,0 0 0 0 0,1-1 0 0 0,0-1 1 0 0,0 0-1 0 0,2-1-128 0 0,54-3 1650 0 0,-91 7-1513 0 0,0 1 0 0 0,1 0 0 0 0,0 2 0 0 0,1 0 0 0 0,0 1 0 0 0,0 0 0 0 0,2 2 0 0 0,0-1 0 0 0,-6 9-137 0 0,9-4-795 0 0,13-8-5085 0 0,7-10-1157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7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25 3952 0 0,'0'0'3199'0'0,"0"0"-648"0"0,0 0-803 0 0,0 0-329 0 0,0 0-334 0 0,0 0-428 0 0,0 0-297 0 0,0 0-29 0 0,-8 0 45 0 0,-29-1-215 0 0,-50-2 107 0 0,34-7-3134 0 0,44 5-335 0 0,5-1-2435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7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19 8837 0 0,'0'0'2572'0'0,"0"0"-1712"0"0,0 0-232 0 0,0 0 72 0 0,0 0-320 0 0,0 0 408 0 0,-41-2-8 0 0,22-1-352 0 0,-3 2-340 0 0,-2-2-88 0 0,1 2-512 0 0,6-1-828 0 0,4-1-1740 0 0,4-1-3993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8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2460 0 0,'0'0'4580'0'0,"0"0"-2581"0"0,0 0-1275 0 0,0 0-246 0 0,0 0-4 0 0,0 0-17 0 0,0 0-127 0 0,0 0-78 0 0,21-6-832 0 0,-18 5 653 0 0,0 1-1 0 0,0 0 1 0 0,0 0 0 0 0,0 1-1 0 0,0-1 1 0 0,0 1-1 0 0,0-1 1 0 0,0 1-1 0 0,0 0 1 0 0,0 0-1 0 0,0 0 1 0 0,-1 1-1 0 0,1-1 1 0 0,0 0-1 0 0,-1 1 1 0 0,1 0 0 0 0,-1 0-1 0 0,1 0 1 0 0,-1 0-1 0 0,0 0 1 0 0,0 0-1 0 0,0 1 1 0 0,0-1-1 0 0,0 0 1 0 0,-1 1-1 0 0,1 0 1 0 0,-1-1-1 0 0,1 1 1 0 0,-1 0 0 0 0,0 0-1 0 0,0 0 1 0 0,0 0-1 0 0,-1 0 1 0 0,1 0-1 0 0,-1 0 1 0 0,1 0-1 0 0,-1 0 1 0 0,0 0-1 0 0,0 0 1 0 0,-1 0-1 0 0,1 0 1 0 0,-1 0 0 0 0,1 0-1 0 0,-1 0 1 0 0,0 0-1 0 0,0 0 1 0 0,0 0-1 0 0,-1 0 1 0 0,1-1-1 0 0,0 1 1 0 0,-1 0-1 0 0,0-1 1 0 0,0 1 0 0 0,0-1-1 0 0,0 1-72 0 0,-45 16 576 0 0,26-17-3655 0 0,18-2-925 0 0,2-4-1981 0 0</inkml:trace>
  <inkml:trace contextRef="#ctx0" brushRef="#br0" timeOffset="250.226">153 1 11237 0 0,'0'0'1037'0'0,"0"0"-631"0"0,0 0 407 0 0,0 0 185 0 0,-6 6-168 0 0,1 1-642 0 0,2-6-169 0 0,1 0 1 0 0,0 0-1 0 0,1 0 1 0 0,-1 1-1 0 0,0-1 1 0 0,0 1-1 0 0,1-1 1 0 0,-1 1-1 0 0,1 0 1 0 0,-1 0-1 0 0,1 0 1 0 0,0 0-1 0 0,-1 0 1 0 0,1 0-1 0 0,0 0 1 0 0,1 0-1 0 0,-1 0 1 0 0,0 0 0 0 0,0 1-1 0 0,1-1 1 0 0,0 0-1 0 0,-1 0 1 0 0,1 1-1 0 0,0-1 1 0 0,0 0-1 0 0,0 1 1 0 0,0-1-1 0 0,0 0 1 0 0,1 0-1 0 0,-1 1 1 0 0,1-1-1 0 0,0 0 1 0 0,-1 0-1 0 0,1 0 1 0 0,0 1-1 0 0,0-1 1 0 0,1 0-1 0 0,-1 0 1 0 0,0-1-1 0 0,1 1 1 0 0,-1 0-1 0 0,1 0 1 0 0,-1-1-1 0 0,1 1 1 0 0,1 0-20 0 0,70 28 130 0 0,-22-21-7539 0 0,-37-8 841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8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331 162 1696 0 0,'0'0'5330'0'0,"0"0"-3744"0"0,0 0-1092 0 0,0 0 367 0 0,0 0 124 0 0,0 0-412 0 0,0 0-236 0 0,-7 1 237 0 0,-286 9 1658 0 0,263-18-3487 0 0,34 2-4424 0 0,13 1-287 0 0</inkml:trace>
  <inkml:trace contextRef="#ctx0" brushRef="#br0" timeOffset="230.718">342 111 288 0 0,'0'0'9552'0'0,"0"0"-6659"0"0,0 0-2526 0 0,-8-1-12 0 0,-165-6 2392 0 0,52 5-5854 0 0,120 2-754 0 0,3-1 834 0 0,9-3-2780 0 0</inkml:trace>
  <inkml:trace contextRef="#ctx0" brushRef="#br0" timeOffset="491.468">286 0 508 0 0,'0'0'8001'0'0,"0"0"-5427"0"0,0 0-2044 0 0,0 0-6 0 0,0 0 112 0 0,5 8-164 0 0,1 2-346 0 0,1 1 0 0 0,0-2 0 0 0,1 1 0 0 0,0-1 0 0 0,0 0 0 0 0,1-1 0 0 0,0 0 0 0 0,0 0 0 0 0,1-1 0 0 0,0 0 0 0 0,1-1 0 0 0,0 0 0 0 0,-1 0 0 0 0,2-1-126 0 0,77 17 942 0 0,-97-23-978 0 0,0 1 1 0 0,0 1-1 0 0,0 0 1 0 0,0 0-1 0 0,0 0 1 0 0,0 1-1 0 0,1 0 1 0 0,-1 1 0 0 0,0 0-1 0 0,1 0 1 0 0,0 1-1 0 0,0-1 1 0 0,0 2-1 0 0,0-1 1 0 0,0 1-1 0 0,1 0 1 0 0,0 0-1 0 0,0 1 1 0 0,0-1-1 0 0,1 1 1 0 0,0 1-1 0 0,0-1 1 0 0,1 1-1 0 0,-4 6 36 0 0,7-3-4126 0 0,1-8 1271 0 0,0-1-5243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55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684 25 1240 0 0,'0'0'263'0'0,"0"0"198"0"0,0 0-242 0 0,0 0-102 0 0,0 0 154 0 0,0 0-98 0 0,-6 1 153 0 0,-383-6 4970 0 0,298-1-5042 0 0,33 3-329 0 0,-21-2 106 0 0,27 0-5424 0 0,44 4 2346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4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13921 0 0,'0'0'1603'0'0,"-4"6"-1160"0"0,-9 14-270 0 0,1 1 0 0 0,1 1 0 0 0,1 0 0 0 0,1 0 1 0 0,1 0-1 0 0,1 1 0 0 0,1 1 0 0 0,1-1 0 0 0,1 1 0 0 0,1 0 1 0 0,1 0-1 0 0,1 0 0 0 0,1 0 0 0 0,3 18-173 0 0,-2-37 6 0 0,1 1 1 0 0,0-1-1 0 0,0 1 1 0 0,0-1-1 0 0,1 1 1 0 0,0-1-1 0 0,0 0 1 0 0,0 0-1 0 0,1-1 1 0 0,-1 1-1 0 0,1-1 1 0 0,0 0-1 0 0,1 1 1 0 0,-1-2-1 0 0,1 1 1 0 0,-1 0-1 0 0,2-1-6 0 0,37 5-3363 0 0,-32-14-472 0 0,2-11-3684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26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1 263 1316 0 0,'0'0'900'0'0,"0"0"1646"0"0,0 0 806 0 0,0 0-1883 0 0,0 0-1096 0 0,0 0-220 0 0,0 0 224 0 0,32 9 2326 0 0,-25-11-2659 0 0,-1-1-1 0 0,1-1 1 0 0,-1 1-1 0 0,0-1 1 0 0,0 0-1 0 0,-1 0 1 0 0,1 0-1 0 0,-1-1 1 0 0,0 0-1 0 0,0 0 1 0 0,0-1-1 0 0,-1 1 1 0 0,0-1-1 0 0,0 0 1 0 0,0 0 0 0 0,-1 0-1 0 0,0-1 1 0 0,0 1-1 0 0,-1-1 1 0 0,1 1-1 0 0,-2-1 1 0 0,1 0-1 0 0,-1 0 1 0 0,0 0-1 0 0,0 0 1 0 0,0 0-1 0 0,-1 0 1 0 0,-1 0-1 0 0,1 0 1 0 0,-1 0-1 0 0,0 0 1 0 0,-1 0-1 0 0,0-3-43 0 0,-38-64-324 0 0,20 117-351 0 0,17-29 744 0 0,1 0 0 0 0,0 1-1 0 0,2-1 1 0 0,-1 1 0 0 0,2-1 0 0 0,-1 1 0 0 0,2-1 0 0 0,0 0 0 0 0,1 1-1 0 0,0-1 1 0 0,1 0 0 0 0,1-1 0 0 0,0 1 0 0 0,1-1 0 0 0,1 0 0 0 0,0 0 0 0 0,0-1-1 0 0,6 8-68 0 0,-11-19 43 0 0,-1 1 0 0 0,1-1-1 0 0,-1 0 1 0 0,1 0-1 0 0,-1 0 1 0 0,1 0-1 0 0,-1 0 1 0 0,1 0 0 0 0,0 0-1 0 0,0 0 1 0 0,-1-1-1 0 0,1 1 1 0 0,0-1-1 0 0,0 1 1 0 0,0-1 0 0 0,0 0-1 0 0,-1 0 1 0 0,1 0-1 0 0,0 0 1 0 0,0 0-1 0 0,0 0 1 0 0,0 0 0 0 0,0-1-1 0 0,0 1 1 0 0,-1-1-1 0 0,1 1 1 0 0,0-1-1 0 0,0 0 1 0 0,0 1 0 0 0,-1-1-1 0 0,1 0 1 0 0,-1 0-1 0 0,1 0 1 0 0,-1-1-1 0 0,1 1 1 0 0,-1 0 0 0 0,1-1-1 0 0,-1 1 1 0 0,0 0-1 0 0,0-1 1 0 0,0 1-1 0 0,0-1 1 0 0,0 0 0 0 0,0 1-1 0 0,0-1 1 0 0,0 0-1 0 0,-1 0 1 0 0,1 0-1 0 0,-1 1 1 0 0,1-1 0 0 0,-1 0-1 0 0,0 0 1 0 0,0 0-1 0 0,0 0 1 0 0,0 0 0 0 0,0 0-1 0 0,0 1 1 0 0,0-1-1 0 0,-1 0 1 0 0,1 0-1 0 0,-1 0 1 0 0,1 0 0 0 0,-1 1-1 0 0,0-1 1 0 0,0 0-43 0 0,9-31-773 0 0,-6 33 715 0 0,0 0 0 0 0,0-1 0 0 0,0 1 0 0 0,0 0 0 0 0,0 0 0 0 0,0 0 0 0 0,0 1 0 0 0,0-1 0 0 0,0 0 1 0 0,0 1-1 0 0,0 0 0 0 0,0-1 0 0 0,0 1 0 0 0,0 0 0 0 0,-1 0 0 0 0,1 0 0 0 0,0 0 0 0 0,0 0 0 0 0,-1 0 1 0 0,1 0-1 0 0,-1 1 0 0 0,1-1 0 0 0,-1 1 0 0 0,0-1 0 0 0,1 1 0 0 0,-1-1 0 0 0,0 1 0 0 0,0 0 1 0 0,0 0-1 0 0,0-1 0 0 0,0 1 58 0 0,52 102 1015 0 0,-33-142 1155 0 0,-20 36-2200 0 0,-1 0 0 0 0,1 0 0 0 0,0 0 0 0 0,0 0 0 0 0,0 0 0 0 0,0 0 0 0 0,0 1 0 0 0,1-1 0 0 0,-1 0 0 0 0,0 0 0 0 0,1 0 0 0 0,0 0 0 0 0,-1 0 0 0 0,1 1 0 0 0,0-1 0 0 0,0 0 0 0 0,0 1 0 0 0,0-1 0 0 0,0 0 0 0 0,0 1 0 0 0,0 0 0 0 0,1-1 0 0 0,-1 1 0 0 0,0 0 0 0 0,1-1 0 0 0,-1 1 0 0 0,1 0 0 0 0,0 0 0 0 0,-1 0 0 0 0,1 0 0 0 0,0 1 0 0 0,0-1 0 0 0,-1 0 0 0 0,1 1 0 0 0,0-1 0 0 0,0 1 0 0 0,0-1 0 0 0,0 1 0 0 0,0 0 0 0 0,0 0 1 0 0,-1 0-1 0 0,1 0 0 0 0,0 0 0 0 0,0 1 0 0 0,0-1 0 0 0,0 0 0 0 0,0 1 0 0 0,0 0 0 0 0,-1-1 0 0 0,1 1 0 0 0,0 0 0 0 0,0 0 0 0 0,-1 0 0 0 0,1 0 0 0 0,-1 0 0 0 0,1 0 0 0 0,0 1 30 0 0,23 84-1040 0 0,-21-82-5337 0 0,-1-5 109 0 0</inkml:trace>
  <inkml:trace contextRef="#ctx0" brushRef="#br0" timeOffset="437.627">563 218 5885 0 0,'0'0'4816'0'0,"0"0"-3583"0"0,0 0-974 0 0,3 7 286 0 0,53 110 1488 0 0,-53-117-1963 0 0,-1 0 1 0 0,1 0-1 0 0,0-1 1 0 0,0 1 0 0 0,-1-1-1 0 0,1 0 1 0 0,0 1-1 0 0,-1-1 1 0 0,1-1 0 0 0,0 1-1 0 0,-1 0 1 0 0,0 0-1 0 0,1-1 1 0 0,-1 0-1 0 0,0 1 1 0 0,0-1 0 0 0,1 0-1 0 0,-1 0 1 0 0,-1 0-1 0 0,1 0 1 0 0,0-1-1 0 0,-1 1 1 0 0,1 0 0 0 0,-1-1-1 0 0,1 1 1 0 0,-1-1-1 0 0,0 1 1 0 0,0-1 0 0 0,0 0-1 0 0,-1 1 1 0 0,1-1-1 0 0,-1 0 1 0 0,1 0-1 0 0,-1 1 1 0 0,0-1 0 0 0,0 0-1 0 0,0 0 1 0 0,0 0-1 0 0,-1 1 1 0 0,1-1 0 0 0,-1 0-1 0 0,0 0 1 0 0,1 1-1 0 0,-2-3-70 0 0,30 67-1203 0 0,-22-51 1267 0 0,0 1 0 0 0,-1-1 0 0 0,-1 1 0 0 0,0 0 1 0 0,0 0-1 0 0,-1 0 0 0 0,-1 1 0 0 0,0-1 0 0 0,-1 1 0 0 0,0-1 0 0 0,-1 1 0 0 0,0 0 1 0 0,-1-1-1 0 0,0 1 0 0 0,-1-1 0 0 0,-2 7-64 0 0,-2-15 36 0 0,0 0 0 0 0,0 0 0 0 0,0-1-1 0 0,0 1 1 0 0,0-2 0 0 0,-1 1 0 0 0,0-1 0 0 0,1 1 0 0 0,-1-2 0 0 0,0 1 0 0 0,0-1-1 0 0,0 0 1 0 0,0-1 0 0 0,0 1 0 0 0,0-1 0 0 0,0-1 0 0 0,0 1 0 0 0,0-1-1 0 0,0-1 1 0 0,1 1 0 0 0,-1-1 0 0 0,0 0 0 0 0,0-1 0 0 0,1 1 0 0 0,0-1 0 0 0,-1-1-1 0 0,1 1 1 0 0,0-1-36 0 0,-14-3-667 0 0,4 2-438 0 0,8 3-863 0 0,0 0-3969 0 0,5 0-2697 0 0</inkml:trace>
  <inkml:trace contextRef="#ctx0" brushRef="#br0" timeOffset="10774.195">760 578 400 0 0,'0'0'648'0'0,"0"0"9"0"0,0 0-10 0 0,0 0-387 0 0,0 0-43 0 0,0 0 94 0 0,0 0 585 0 0,0 0 397 0 0,20 10 39 0 0,-19-8-1298 0 0,-1 0 0 0 0,1 0 0 0 0,-1 0-1 0 0,0 0 1 0 0,1 0 0 0 0,-1 0 0 0 0,0-1-1 0 0,0 1 1 0 0,-1 0 0 0 0,1 0 0 0 0,0 0 0 0 0,-1 0-1 0 0,1 0 1 0 0,-1 0 0 0 0,1 0 0 0 0,-1 0-1 0 0,0 0 1 0 0,0-1 0 0 0,0 1 0 0 0,0 0-1 0 0,0-1 1 0 0,0 1 0 0 0,0-1 0 0 0,-1 1 0 0 0,1-1-1 0 0,-1 1 1 0 0,1-1 0 0 0,-1 0 0 0 0,1 0-1 0 0,-1 0 1 0 0,0 0 0 0 0,1 0 0 0 0,-1 0-1 0 0,0 0 1 0 0,0-1 0 0 0,0 1 0 0 0,0 0 0 0 0,0-1-1 0 0,1 0 1 0 0,-1 1 0 0 0,0-1 0 0 0,0 0-1 0 0,0 0 1 0 0,0 0 0 0 0,0 0 0 0 0,0-1-1 0 0,-1 1-33 0 0,-102-12 272 0 0,98 10-325 0 0,-83-9-875 0 0,58 58 1819 0 0,24-43-847 0 0,1-1-1 0 0,-1 0 1 0 0,0 0-1 0 0,0-1 1 0 0,0 0-1 0 0,-1-1 1 0 0,1 0-1 0 0,0 0 1 0 0,-1 0-1 0 0,1-1 1 0 0,0-1-1 0 0,-1 1 1 0 0,1-1-1 0 0,0-1 1 0 0,0 1-1 0 0,0-1 1 0 0,0-1-1 0 0,0 0 1 0 0,-5-2-44 0 0,-76-11 832 0 0,-130 3-2860 0 0,206 11-352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45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6169 0 0,'0'0'5437'0'0,"0"0"-4028"0"0,2 9-1868 0 0,60 207 2064 0 0,-87-260-647 0 0,24 42-974 0 0,0 0 0 0 0,0 0 0 0 0,0 0 0 0 0,-1 0 0 0 0,1 0 0 0 0,-1 0 0 0 0,1 0 0 0 0,-1 0-1 0 0,0 1 1 0 0,0-1 0 0 0,0 1 0 0 0,0-1 0 0 0,0 1 0 0 0,0 0 0 0 0,0 0 0 0 0,0-1 0 0 0,-1 2-1 0 0,1-1 1 0 0,0 0 0 0 0,-1 0 0 0 0,1 1 0 0 0,-1-1 0 0 0,1 1 0 0 0,0 0 0 0 0,-1 0 0 0 0,1 0-1 0 0,-1 0 1 0 0,1 0 0 0 0,-1 0 0 0 0,1 1 0 0 0,0-1 0 0 0,-1 1 0 0 0,1 0 0 0 0,0 0 0 0 0,-1 0 0 0 0,1 0-1 0 0,0 0 1 0 0,0 0 0 0 0,0 0 0 0 0,0 1 0 0 0,0-1 0 0 0,0 1 0 0 0,0-1 0 0 0,0 1 0 0 0,1 0-1 0 0,-1 0 1 0 0,1 0 0 0 0,-1 0 0 0 0,1 0 0 0 0,0 0 0 0 0,0 0 0 0 0,-1 0 0 0 0,2 1 0 0 0,-1-1 0 0 0,0 0-1 0 0,0 1 1 0 0,1 0 16 0 0,0 1 31 0 0,1 0 0 0 0,0 1-1 0 0,0-1 1 0 0,0 0-1 0 0,1 0 1 0 0,-1-1 0 0 0,1 1-1 0 0,0 0 1 0 0,0 0-1 0 0,1-1 1 0 0,-1 1 0 0 0,1-1-1 0 0,-1 0 1 0 0,1 0 0 0 0,0 0-1 0 0,0 0 1 0 0,1 0-1 0 0,-1-1 1 0 0,1 0 0 0 0,-1 1-1 0 0,1-1 1 0 0,0 0-1 0 0,-1-1 1 0 0,1 1 0 0 0,0-1-1 0 0,0 1 1 0 0,0-1 0 0 0,0 0-1 0 0,1-1 1 0 0,-1 1-1 0 0,0-1 1 0 0,0 0 0 0 0,0 0-1 0 0,1 0 1 0 0,-1 0 0 0 0,0-1-1 0 0,0 0 1 0 0,4-1-31 0 0,6-3-2078 0 0,-2-5-3456 0 0,-8 4 569 0 0</inkml:trace>
  <inkml:trace contextRef="#ctx0" brushRef="#br0" timeOffset="356.615">224 104 6509 0 0,'2'6'3191'0'0,"0"10"-2386"0"0,-3-9-642 0 0,1-1-1 0 0,0 1 1 0 0,1-1 0 0 0,-1 1 0 0 0,1 0 0 0 0,0-1 0 0 0,1 1 0 0 0,-1-1 0 0 0,2 0 0 0 0,-1 0 0 0 0,0 1-1 0 0,1-2 1 0 0,0 1 0 0 0,1 0 0 0 0,-1 0 0 0 0,1-1 0 0 0,0 0 0 0 0,0 0 0 0 0,1 0 0 0 0,0 0 0 0 0,-1-1-1 0 0,2 0 1 0 0,-1 0 0 0 0,0 0 0 0 0,1 0 0 0 0,2 0-163 0 0,-5-5 23 0 0,0 0 1 0 0,0 0-1 0 0,-1 0 0 0 0,1-1 1 0 0,-1 1-1 0 0,1-1 1 0 0,-1 0-1 0 0,0 1 0 0 0,1-1 1 0 0,-1 0-1 0 0,0-1 0 0 0,0 1 1 0 0,0 0-1 0 0,-1 0 0 0 0,1-1 1 0 0,0 1-1 0 0,-1-1 1 0 0,0 0-1 0 0,0 1 0 0 0,0-1 1 0 0,0 0-1 0 0,0 0 0 0 0,0 0 1 0 0,0 0-1 0 0,-1 1 0 0 0,0-1 1 0 0,0 0-1 0 0,1 0 1 0 0,-2 0-1 0 0,1 0 0 0 0,0-1-23 0 0,2-12 145 0 0,14 47-1379 0 0,-13-27 1259 0 0,0-1-1 0 0,-1 0 1 0 0,0 1 0 0 0,0-1 0 0 0,0 1 0 0 0,0 0 0 0 0,0 0-1 0 0,-1 0 1 0 0,0 0 0 0 0,0 0 0 0 0,0 0 0 0 0,0 0 0 0 0,-1 0 0 0 0,1 0-1 0 0,-1 0 1 0 0,0 0 0 0 0,0 0 0 0 0,-1 1 0 0 0,1-1 0 0 0,-1 0 0 0 0,0 0-1 0 0,0 0 1 0 0,0 0 0 0 0,-1 0 0 0 0,1-1 0 0 0,-1 1 0 0 0,0 0-1 0 0,0-1 1 0 0,0 1 0 0 0,-1-1 0 0 0,1 1 0 0 0,-1-1 0 0 0,0 0 0 0 0,1 0-1 0 0,-2 0 1 0 0,1-1 0 0 0,0 1 0 0 0,0-1 0 0 0,-1 0 0 0 0,1 0 0 0 0,-1 0-1 0 0,0 0 1 0 0,0 0 0 0 0,-2 0-25 0 0,-4-2-653 0 0,-9 1-1750 0 0,7-3-2572 0 0,4-3-2382 0 0</inkml:trace>
  <inkml:trace contextRef="#ctx0" brushRef="#br0" timeOffset="576.766">432 474 4224 0 0,'0'0'5945'0'0,"0"0"-4572"0"0,-7 0-1049 0 0,-247-34 3309 0 0,208 31-4096 0 0,-17-1-1106 0 0,27-5-5333 0 0,33 6 1633 0 0</inkml:trace>
  <inkml:trace contextRef="#ctx0" brushRef="#br0" timeOffset="916.696">227 522 4772 0 0,'0'0'5672'0'0,"0"7"-4007"0"0,-3 179 810 0 0,13-180-1420 0 0,-15-32-1751 0 0,2 23 719 0 0,0 0-1 0 0,1 0 1 0 0,-1 0-1 0 0,0 0 0 0 0,-1 1 1 0 0,1 0-1 0 0,0-1 1 0 0,-1 1-1 0 0,1 0 0 0 0,-1 1 1 0 0,0-1-1 0 0,1 1 1 0 0,-1-1-1 0 0,0 1 0 0 0,0 0 1 0 0,0 1-1 0 0,0-1 1 0 0,0 1-1 0 0,0-1 1 0 0,0 1-1 0 0,0 0 0 0 0,0 1 1 0 0,0-1-1 0 0,0 1 1 0 0,0 0-1 0 0,0 0 0 0 0,0 0 1 0 0,0 0-1 0 0,1 1 1 0 0,-1-1-1 0 0,0 1 0 0 0,1 0 1 0 0,-1 0-1 0 0,1 0 1 0 0,0 1-1 0 0,0-1 0 0 0,0 1 1 0 0,0 0-1 0 0,0 0 1 0 0,0 0-1 0 0,-1 2-22 0 0,6-2 64 0 0,0 0 1 0 0,0-1-1 0 0,1 1 0 0 0,-1-1 0 0 0,0 1 0 0 0,1-1 1 0 0,0 0-1 0 0,-1 0 0 0 0,1 0 0 0 0,0 0 0 0 0,0-1 1 0 0,0 1-1 0 0,0-1 0 0 0,0 0 0 0 0,1 0 0 0 0,-1 0 1 0 0,0 0-1 0 0,1 0 0 0 0,-1-1 0 0 0,0 1 0 0 0,1-1 1 0 0,-1 0-1 0 0,0 0 0 0 0,1 0 0 0 0,-1-1 0 0 0,1 1 1 0 0,2-2-65 0 0,42-3-1485 0 0,-17-8-5607 0 0,-16 4 405 0 0</inkml:trace>
  <inkml:trace contextRef="#ctx0" brushRef="#br0" timeOffset="1184.644">362 663 11729 0 0,'0'0'2210'0'0,"0"0"-1378"0"0,0 0-700 0 0,0 0 11 0 0,0 0 63 0 0,0 0-2 0 0,0 0-127 0 0,0 0-219 0 0,18-13-1000 0 0,-14 16 1164 0 0,0 0 0 0 0,0 0 0 0 0,0 1 1 0 0,-1 0-1 0 0,1 0 0 0 0,-1 0 0 0 0,0 0 0 0 0,0 0 1 0 0,-1 0-1 0 0,1 1 0 0 0,-1 0 0 0 0,0-1 0 0 0,0 1 1 0 0,0 0-1 0 0,-1 0 0 0 0,0 0 0 0 0,0 0 1 0 0,1 5-23 0 0,-2-8 27 0 0,1 1 0 0 0,-1-1 1 0 0,1 0-1 0 0,-1 0 1 0 0,0 1-1 0 0,0-1 0 0 0,0 0 1 0 0,0 0-1 0 0,0 1 1 0 0,-1-1-1 0 0,1 0 1 0 0,-1 0-1 0 0,1 1 0 0 0,-1-1 1 0 0,0 0-1 0 0,0 0 1 0 0,0 0-1 0 0,0 0 1 0 0,0 0-1 0 0,0 0 0 0 0,-1 0 1 0 0,1-1-1 0 0,-1 1 1 0 0,1 0-1 0 0,-1-1 0 0 0,0 1 1 0 0,1-1-1 0 0,-1 1 1 0 0,0-1-1 0 0,0 0 1 0 0,0 0-1 0 0,0 0 0 0 0,0 0 1 0 0,0 0-1 0 0,0 0 1 0 0,-1-1-1 0 0,1 1 0 0 0,0 0 1 0 0,0-1-1 0 0,-1 0 1 0 0,1 0-1 0 0,-2 0-27 0 0,5-6-7489 0 0,9-3 650 0 0</inkml:trace>
  <inkml:trace contextRef="#ctx0" brushRef="#br0" timeOffset="1342.544">510 666 9533 0 0,'0'0'4516'0'0,"0"0"-4516"0"0,0 0 0 0 0,0 0 344 0 0,0 0 160 0 0,-33 43-312 0 0,29-29-44 0 0,4 1-44 0 0,0-2-44 0 0,5 3 132 0 0,3-3 120 0 0,1 2-24 0 0,6-2-288 0 0,-2-1-812 0 0,-2-2-972 0 0,6-3-5036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55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60 1720 0 0,'0'0'6177'0'0,"0"0"-3210"0"0,-6-1-1583 0 0,-82-16 2478 0 0,-81-11-2613 0 0,160 26-2493 0 0,12-4-4920 0 0,4 1-427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55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32 3588 0 0,'0'0'7721'0'0,"0"0"-5581"0"0,0 0-1164 0 0,0 0-128 0 0,0 0-220 0 0,-36-7-83 0 0,18 3-73 0 0,-6 2-100 0 0,-2-1-196 0 0,-1 2-176 0 0,2-1-8 0 0,0 1-104 0 0,8 0-736 0 0,2 0-133 0 0,7-2-475 0 0,4-1-1472 0 0,4 1-2777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56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1356 0 0,'0'0'4481'0'0,"0"0"-1931"0"0,0 0-1593 0 0,0 0-688 0 0,0 0-132 0 0,0 0 127 0 0,0 0 80 0 0,0 0 6 0 0,0 0 63 0 0,3 0-57 0 0,121-43 2528 0 0,-124 77-3781 0 0,-17 171 2385 0 0,19-198-2186 0 0,4-4-3323 0 0,-2-3-287 0 0</inkml:trace>
  <inkml:trace contextRef="#ctx0" brushRef="#br0" timeOffset="267.283">226 243 4120 0 0,'0'0'7973'0'0,"0"0"-6337"0"0,0 0-1192 0 0,0 0 64 0 0,0 0 296 0 0,-41 0 93 0 0,25-1-61 0 0,-4-2-228 0 0,2 2-360 0 0,-3 0-248 0 0,0-1-64 0 0,3 2-120 0 0,1-1-1072 0 0,4 0-633 0 0,4 0-4119 0 0,-2-7-2665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8:45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1440 649 820 0 0,'0'0'709'0'0,"0"0"687"0"0,0 0 2210 0 0,0 0-1314 0 0,0 0-326 0 0,0 0-457 0 0,0 0-1077 0 0,0 0-122 0 0,0 0 52 0 0,-1 5 340 0 0,-42 80 1335 0 0,-7-47-4707 0 0,41-52-5800 0 0,9 7 4741 0 0</inkml:trace>
  <inkml:trace contextRef="#ctx0" brushRef="#br0" timeOffset="250.139">1337 652 1056 0 0,'0'0'3255'0'0,"0"0"951"0"0,0 0-2338 0 0,0 0-1256 0 0,6 7-11 0 0,119 152 3070 0 0,-116-154-5421 0 0,-4-7-5126 0 0,2-7 233 0 0</inkml:trace>
  <inkml:trace contextRef="#ctx0" brushRef="#br0" timeOffset="-1014.868">1111 721 704 0 0,'0'0'5329'0'0,"0"0"-3702"0"0,0 0-1248 0 0,0 0 692 0 0,0 0 357 0 0,-7 2-387 0 0,-39 5-525 0 0,0-2 0 0 0,-1-2 0 0 0,1-3-1 0 0,-1-1 1 0 0,-21-5-516 0 0,-37 1 605 0 0,-162-14-236 0 0,89-1-1368 0 0,207 27-5027 0 0,-18-4 1287 0 0</inkml:trace>
  <inkml:trace contextRef="#ctx0" brushRef="#br0" timeOffset="-654.618">545 787 4548 0 0,'0'0'6285'0'0,"2"7"-5018"0"0,22 178 1441 0 0,-18-172-2159 0 0,-22-44-1195 0 0,15 28 651 0 0,-1 0 0 0 0,1 1 0 0 0,-1-1 0 0 0,1 1 0 0 0,-1-1 0 0 0,0 1 0 0 0,0 0 0 0 0,0 0 0 0 0,-1 0 0 0 0,1 0 0 0 0,0 0 0 0 0,-1 1 0 0 0,1-1 0 0 0,-1 0 0 0 0,0 1 0 0 0,1 0 0 0 0,-1 0 0 0 0,0 0 0 0 0,0 0 1 0 0,0 0-1 0 0,0 1 0 0 0,0-1 0 0 0,0 1 0 0 0,0 0 0 0 0,1-1 0 0 0,-1 2 0 0 0,0-1 0 0 0,0 0 0 0 0,0 0 0 0 0,0 1 0 0 0,0 0 0 0 0,0-1 0 0 0,0 1 0 0 0,0 0 0 0 0,1 1 0 0 0,-1-1 0 0 0,0 0 0 0 0,1 1 0 0 0,-1 0 0 0 0,1-1 0 0 0,-1 1 0 0 0,1 0 0 0 0,0 0 1 0 0,0 0-1 0 0,0 0 0 0 0,0 1 0 0 0,0-1 0 0 0,1 1 0 0 0,-1-1 0 0 0,1 1 0 0 0,-1-1 0 0 0,1 1 0 0 0,0 0 0 0 0,0 0 0 0 0,0 0 0 0 0,0-1 0 0 0,1 2-5 0 0,0-1 63 0 0,1 0-1 0 0,0-1 1 0 0,0 1 0 0 0,0 0 0 0 0,0-1-1 0 0,0 1 1 0 0,1-1 0 0 0,-1 1-1 0 0,1-1 1 0 0,0 1 0 0 0,-1-1 0 0 0,1 0-1 0 0,0 0 1 0 0,0 0 0 0 0,1 0-1 0 0,-1 0 1 0 0,0-1 0 0 0,1 1 0 0 0,-1-1-1 0 0,1 1 1 0 0,-1-1 0 0 0,1 0-1 0 0,0 0 1 0 0,-1 0 0 0 0,1 0-1 0 0,0-1 1 0 0,0 1 0 0 0,-1-1 0 0 0,1 1-1 0 0,0-1 1 0 0,0 0 0 0 0,1 0-63 0 0,96-1-3250 0 0,-80-4-1448 0 0,7-5-2459 0 0</inkml:trace>
  <inkml:trace contextRef="#ctx0" brushRef="#br0" timeOffset="-329.019">831 895 4560 0 0,'0'0'8224'0'0,"0"0"-6698"0"0,-2 7-1251 0 0,0-2-185 0 0,1-3-37 0 0,-1-1-1 0 0,1 1 0 0 0,-1 0 0 0 0,1 1 0 0 0,0-1 0 0 0,0 0 0 0 0,0 0 0 0 0,0 1 0 0 0,0-1 1 0 0,0 0-1 0 0,1 1 0 0 0,-1-1 0 0 0,1 0 0 0 0,-1 1 0 0 0,1-1 0 0 0,0 1 0 0 0,0-1 0 0 0,0 1 1 0 0,1-1-1 0 0,-1 1 0 0 0,0-1 0 0 0,1 1 0 0 0,0-1 0 0 0,0 0 0 0 0,-1 1 0 0 0,1-1 0 0 0,0 0 1 0 0,1 0-1 0 0,-1 0 0 0 0,0 0 0 0 0,1 0 0 0 0,-1 0 0 0 0,1 0 0 0 0,0 0 0 0 0,-1 0 0 0 0,1-1 1 0 0,0 1-1 0 0,0-1 0 0 0,0 1 0 0 0,0-1 0 0 0,0 0 0 0 0,1 0 0 0 0,1 1-52 0 0,-2-2-38 0 0,1 0-1 0 0,0 0 1 0 0,-1 0 0 0 0,1 0-1 0 0,0-1 1 0 0,-1 1-1 0 0,1-1 1 0 0,0 0 0 0 0,-1 0-1 0 0,1 0 1 0 0,-1 0 0 0 0,0 0-1 0 0,1 0 1 0 0,-1-1-1 0 0,0 1 1 0 0,0-1 0 0 0,0 0-1 0 0,0 0 1 0 0,0 1-1 0 0,0-1 1 0 0,0 0 0 0 0,0-1-1 0 0,-1 1 1 0 0,1 0-1 0 0,-1 0 1 0 0,0-1 0 0 0,0 1-1 0 0,1-2 39 0 0,11-16-148 0 0,14 61-432 0 0,-25-38 643 0 0,0-1-1 0 0,0 1 1 0 0,0 0-1 0 0,-1-1 0 0 0,1 1 1 0 0,-1 0-1 0 0,1 0 1 0 0,-1 1-1 0 0,0-1 1 0 0,0 0-1 0 0,-1 0 0 0 0,1 0 1 0 0,0 1-1 0 0,-1-1 1 0 0,0 0-1 0 0,0 1 1 0 0,0-1-1 0 0,0 0 0 0 0,-1 0 1 0 0,1 1-1 0 0,-1-1 1 0 0,0 0-1 0 0,0 0 0 0 0,0 0 1 0 0,0 0-1 0 0,0 0 1 0 0,-1 0-1 0 0,0 0 1 0 0,1 0-1 0 0,-1 0 0 0 0,0-1 1 0 0,0 1-1 0 0,0-1 1 0 0,-1 1-1 0 0,1-1 1 0 0,-1 0-1 0 0,1 0 0 0 0,-1 0 1 0 0,0 0-1 0 0,0 0 1 0 0,0-1-1 0 0,0 1 0 0 0,0-1 1 0 0,0 0-1 0 0,-1 1-62 0 0,-58-1 365 0 0,23-13-4149 0 0,24 1-2106 0 0</inkml:trace>
  <inkml:trace contextRef="#ctx0" brushRef="#br0" timeOffset="-2376.778">243 291 2720 0 0,'0'0'238'0'0,"0"0"997"0"0,0 0 1267 0 0,0 0-1066 0 0,0 0-443 0 0,0 0 125 0 0,0 0 14 0 0,0 0-235 0 0,0-7-664 0 0,31 231 1834 0 0,-84-255-465 0 0,52 29-1627 0 0,0 1-1 0 0,0-1 0 0 0,0 1 0 0 0,0 0 1 0 0,0 0-1 0 0,0-1 0 0 0,-1 1 0 0 0,1 0 0 0 0,0 0 1 0 0,0 0-1 0 0,-1 0 0 0 0,1 1 0 0 0,-1-1 0 0 0,1 0 1 0 0,-1 0-1 0 0,1 1 0 0 0,-1-1 0 0 0,1 1 0 0 0,-1 0 1 0 0,0-1-1 0 0,1 1 0 0 0,-1 0 0 0 0,0 0 0 0 0,1 0 1 0 0,-1 0-1 0 0,1 0 0 0 0,-1 0 0 0 0,0 0 0 0 0,1 1 1 0 0,-1-1-1 0 0,1 1 0 0 0,-1-1 0 0 0,0 1 0 0 0,1 0 1 0 0,0-1-1 0 0,-1 1 0 0 0,1 0 0 0 0,-1 0 1 0 0,1 0-1 0 0,0 0 0 0 0,0 0 0 0 0,-1 0 0 0 0,1 0 1 0 0,0 1-1 0 0,0-1 0 0 0,0 0 0 0 0,0 1 0 0 0,0-1 1 0 0,1 1-1 0 0,-1-1 0 0 0,0 1 0 0 0,1-1 0 0 0,-1 1 1 0 0,1-1-1 0 0,-1 1 0 0 0,1-1 0 0 0,0 1 0 0 0,0 0 1 0 0,0-1-1 0 0,0 1 0 0 0,0 0 0 0 0,0-1 0 0 0,0 1 1 0 0,0 0 25 0 0,2 1 69 0 0,0 1 1 0 0,0-1-1 0 0,0 0 1 0 0,0 0-1 0 0,0 1 1 0 0,1-2-1 0 0,0 1 1 0 0,-1 0-1 0 0,1 0 1 0 0,0-1-1 0 0,0 0 1 0 0,0 1-1 0 0,1-1 1 0 0,-1 0-1 0 0,0-1 1 0 0,1 1-1 0 0,-1-1 1 0 0,1 1-1 0 0,0-1 1 0 0,-1 0-1 0 0,1 0 1 0 0,0-1-1 0 0,0 1 1 0 0,0-1-1 0 0,-1 0 1 0 0,1 0-1 0 0,0 0 1 0 0,0 0-1 0 0,0-1 1 0 0,0 0-1 0 0,-1 1 1 0 0,1-1-1 0 0,0-1 1 0 0,0 1-70 0 0,46-16-6157 0 0,-46 13 1245 0 0</inkml:trace>
  <inkml:trace contextRef="#ctx0" brushRef="#br0" timeOffset="-1700.023">426 515 1684 0 0,'0'0'7712'0'0,"0"0"-6076"0"0,0 0-1222 0 0,0 0 110 0 0,0 0-129 0 0,0 0-359 0 0,31 8 2072 0 0,-24-11-2106 0 0,-1 0 0 0 0,0 0-1 0 0,-1-1 1 0 0,1 0 0 0 0,0 0-1 0 0,-1 0 1 0 0,0-1 0 0 0,0 0-1 0 0,-1 1 1 0 0,1-2 0 0 0,-1 1-1 0 0,0-1 1 0 0,0 1 0 0 0,-1-1-1 0 0,1 0 1 0 0,-1 0 0 0 0,-1-1-1 0 0,1 1 1 0 0,-1 0 0 0 0,0-1-1 0 0,-1 0 1 0 0,0 1-1 0 0,0-1 1 0 0,0 0 0 0 0,0 0-1 0 0,-1 0 1 0 0,-1 1 0 0 0,1-1-1 0 0,-1 0 1 0 0,0 0 0 0 0,0 1-1 0 0,-1-1 1 0 0,0 1 0 0 0,0-1-1 0 0,-1 1 1 0 0,0 0 0 0 0,0-1-1 0 0,0 1 1 0 0,-1 1 0 0 0,1-1-1 0 0,-5-3-1 0 0,6 9-17 0 0,0 0 1 0 0,0 0-1 0 0,0 1 0 0 0,1-1 0 0 0,-1 1 0 0 0,0-1 0 0 0,0 1 0 0 0,0 0 0 0 0,1 0 0 0 0,-1 0 0 0 0,0 0 0 0 0,1 0 0 0 0,-1 0 1 0 0,0 0-1 0 0,1 1 0 0 0,0-1 0 0 0,-1 0 0 0 0,1 1 0 0 0,0-1 0 0 0,0 1 0 0 0,0 0 0 0 0,0-1 0 0 0,0 1 0 0 0,0 0 0 0 0,0-1 1 0 0,0 1-1 0 0,1 0 0 0 0,-1 0 0 0 0,1 0 0 0 0,-1 0 0 0 0,1 0 0 0 0,0 0 0 0 0,0 0 0 0 0,0 0 0 0 0,0 0 0 0 0,0 0 0 0 0,0-1 1 0 0,0 1-1 0 0,1 0 0 0 0,-1 0 0 0 0,1 1 17 0 0,-1-2-1 0 0,-2 9 80 0 0,-6 117 206 0 0,7-124-227 0 0,1 1 1 0 0,0-1-1 0 0,1 0 0 0 0,-1 1 1 0 0,1-1-1 0 0,-1 1 1 0 0,1-1-1 0 0,0 0 0 0 0,0 0 1 0 0,0 1-1 0 0,1-1 0 0 0,-1 0 1 0 0,1 0-1 0 0,0 0 1 0 0,0 0-1 0 0,0-1 0 0 0,0 1 1 0 0,0 0-1 0 0,1-1 0 0 0,-1 0 1 0 0,1 1-1 0 0,-1-1 1 0 0,1 0-1 0 0,0 0 0 0 0,0 0 1 0 0,0-1-1 0 0,0 1 1 0 0,0-1-1 0 0,0 0 0 0 0,1 0 1 0 0,-1 0-1 0 0,0 0 0 0 0,1 0-58 0 0,-2-1 19 0 0,0 0 0 0 0,-1 0 0 0 0,1 0 0 0 0,0-1-1 0 0,-1 1 1 0 0,1 0 0 0 0,0-1 0 0 0,-1 1-1 0 0,1-1 1 0 0,0 0 0 0 0,-1 1 0 0 0,1-1 0 0 0,-1 0-1 0 0,1 0 1 0 0,-1 0 0 0 0,0 0 0 0 0,1 0 0 0 0,-1 0-1 0 0,0-1 1 0 0,0 1 0 0 0,0 0 0 0 0,0-1-1 0 0,0 1 1 0 0,0-1 0 0 0,0 1 0 0 0,0-1 0 0 0,-1 1-1 0 0,1-1 1 0 0,0 1 0 0 0,-1-1 0 0 0,1 0-1 0 0,-1 1 1 0 0,0-1 0 0 0,0 0 0 0 0,1 1 0 0 0,-1-1-1 0 0,0 0 1 0 0,-1 0 0 0 0,1 0-19 0 0,15-35-543 0 0,36 88-1673 0 0,-25 7 3303 0 0,-10-108 827 0 0,-16 49-1936 0 0,0 0-1 0 0,1 0 1 0 0,-1 0 0 0 0,0 0 0 0 0,0 0 0 0 0,1 0 0 0 0,-1 0 0 0 0,1 0 0 0 0,-1 0 0 0 0,1 0 0 0 0,-1 0 0 0 0,1 1 0 0 0,-1-1 0 0 0,1 0 0 0 0,0 0 0 0 0,-1 1-1 0 0,1-1 1 0 0,0 1 0 0 0,0-1 0 0 0,0 0 0 0 0,-1 1 0 0 0,1-1 0 0 0,0 1 0 0 0,0 0 0 0 0,0-1 0 0 0,0 1 0 0 0,0 0 0 0 0,0-1 0 0 0,0 1 0 0 0,0 0 0 0 0,0 0 0 0 0,0 0-1 0 0,0 0 1 0 0,0 0 0 0 0,0 0 0 0 0,0 0 0 0 0,0 0 0 0 0,0 0 0 0 0,0 1 0 0 0,0-1 0 0 0,-1 0 0 0 0,1 1 0 0 0,0-1 0 0 0,0 0 0 0 0,0 1 0 0 0,0-1 0 0 0,0 1 0 0 0,0 0-1 0 0,-1-1 1 0 0,1 1 0 0 0,0-1 0 0 0,-1 1 0 0 0,1 0 0 0 0,0 0 0 0 0,-1-1 0 0 0,1 1 0 0 0,-1 0 0 0 0,1 1 22 0 0,35 51-591 0 0,-36-52 226 0 0,2 18 912 0 0,0-17-7131 0 0,3-7 869 0 0</inkml:trace>
  <inkml:trace contextRef="#ctx0" brushRef="#br0" timeOffset="-1308.398">868 382 7957 0 0,'0'0'1951'0'0,"0"0"-934"0"0,0 0-478 0 0,0 0-424 0 0,0 5 298 0 0,1 4-144 0 0,11 74 565 0 0,-12-81-775 0 0,0-1-1 0 0,0 1 1 0 0,0-1-1 0 0,1 0 1 0 0,-1 1 0 0 0,0-1-1 0 0,1 0 1 0 0,-1 1-1 0 0,1-1 1 0 0,0 0 0 0 0,-1 0-1 0 0,1 0 1 0 0,0 0-1 0 0,0 1 1 0 0,0-1 0 0 0,0 0-1 0 0,0 0 1 0 0,0 0-1 0 0,0-1 1 0 0,0 1 0 0 0,0 0-1 0 0,0 0 1 0 0,0-1-1 0 0,1 1 1 0 0,-1 0 0 0 0,0-1-1 0 0,0 1 1 0 0,1-1-1 0 0,-1 0 1 0 0,0 1 0 0 0,1-1-1 0 0,-1 0 1 0 0,0 0-1 0 0,1 0 1 0 0,-1 0 0 0 0,1 0-1 0 0,-1 0 1 0 0,0 0 0 0 0,1 0-1 0 0,-1-1 1 0 0,0 1-1 0 0,1 0 1 0 0,-1-1 0 0 0,0 1-1 0 0,1-1 1 0 0,-1 0-1 0 0,0 1 1 0 0,0-1 0 0 0,0 0-1 0 0,0 0 1 0 0,0 0-1 0 0,0 0 1 0 0,0 0 0 0 0,0 0-1 0 0,1 0-58 0 0,28-77 758 0 0,-20 119-3185 0 0,1-3 2753 0 0,-10-35-321 0 0,0 0 0 0 0,1 1-1 0 0,-1-1 1 0 0,-1 1 0 0 0,1-1-1 0 0,-1 1 1 0 0,1-1 0 0 0,-1 1-1 0 0,0 0 1 0 0,0-1 0 0 0,0 1-1 0 0,-1-1 1 0 0,1 1 0 0 0,-1-1-1 0 0,0 1 1 0 0,0-1 0 0 0,0 1-1 0 0,-1-1 1 0 0,1 0 0 0 0,-1 1-1 0 0,0-1 1 0 0,1 0 0 0 0,-2 0-1 0 0,1 0 1 0 0,0-1 0 0 0,0 1-1 0 0,-1 0 1 0 0,0-1 0 0 0,1 0-1 0 0,-1 1 1 0 0,0-1 0 0 0,0 0-1 0 0,0 0 1 0 0,0-1 0 0 0,-1 1-1 0 0,1-1 1 0 0,0 0 0 0 0,-1 1-1 0 0,1-2 1 0 0,-1 1 0 0 0,1 0-1 0 0,-1-1 1 0 0,1 1 0 0 0,-2-1-5 0 0,-1 0-670 0 0,-14-1-6352 0 0,9-4-467 0 0</inkml:trace>
  <inkml:trace contextRef="#ctx0" brushRef="#br0" timeOffset="15482.295">356 1100 32 0 0,'0'0'219'0'0,"-7"-5"-181"0"0,-26-17 576 0 0,2-1-1 0 0,1-1 1 0 0,1-2-1 0 0,0-1 0 0 0,3-1 1 0 0,0-1-1 0 0,0-4-613 0 0,9 8-471 0 0,-46-77-2538 0 0,39 21 4293 0 0,9-154 1769 0 0,20 214-3036 0 0,1 0 0 0 0,1 0 0 0 0,1 1 1 0 0,0 0-1 0 0,2 0 0 0 0,0 1 0 0 0,1 1 0 0 0,1 0 0 0 0,1 0 1 0 0,0 1-1 0 0,1 1 0 0 0,1 0 0 0 0,0 1 0 0 0,2 0 1 0 0,-1 2-1 0 0,2 0 0 0 0,0 0 0 0 0,0 2 0 0 0,1 0 1 0 0,0 2-1 0 0,1 0 0 0 0,6-1-17 0 0,5-4 1 0 0,1 1 0 0 0,0 2 1 0 0,0 1-1 0 0,1 2 0 0 0,0 1 1 0 0,1 2-1 0 0,-1 1 0 0 0,1 2 0 0 0,0 1 1 0 0,0 1-1 0 0,0 2 0 0 0,14 4-1 0 0,-27-2 10 0 0,0 1-1 0 0,0 2 0 0 0,0 0 0 0 0,-1 1 1 0 0,0 1-1 0 0,0 1 0 0 0,-1 1 1 0 0,-1 0-1 0 0,0 1 0 0 0,0 1 1 0 0,-1 1-1 0 0,-1 1 0 0 0,-1 0 1 0 0,0 1-1 0 0,0 1 0 0 0,-2 0 0 0 0,0 0 1 0 0,-1 2-1 0 0,-1-1 0 0 0,-1 2 1 0 0,0-1-1 0 0,-2 1 0 0 0,0 1 1 0 0,-1 0-1 0 0,-1 0 0 0 0,-1 0 1 0 0,0 5-10 0 0,40 363 1640 0 0,-48-370-1454 0 0,-1 1 0 0 0,0-1 0 0 0,-2 0 0 0 0,0 0 0 0 0,-1 0 0 0 0,-1-1 0 0 0,-1 0 0 0 0,0-1 0 0 0,-1 0 0 0 0,-1 0-1 0 0,-1-1 1 0 0,0-1 0 0 0,-1 0 0 0 0,-1 0 0 0 0,0-1 0 0 0,-1-1 0 0 0,0-1 0 0 0,-16 10-186 0 0,13-13 108 0 0,0 0 0 0 0,0-2 0 0 0,-1 0 0 0 0,0-1 0 0 0,0-1 0 0 0,0 0 0 0 0,-1-2 0 0 0,1 0 0 0 0,-1-2 0 0 0,0 0 0 0 0,1-1 0 0 0,-1 0 0 0 0,0-2 0 0 0,0-1 0 0 0,1 0 0 0 0,0-1-1 0 0,0-2 1 0 0,-6-1-108 0 0,3 2 178 0 0,15 4-169 0 0,-5 0 65 0 0,1 0-1 0 0,-1-1 1 0 0,1 0-1 0 0,-1 0 1 0 0,1-2 0 0 0,0 1-1 0 0,1-1 1 0 0,-1-1-1 0 0,1 0 1 0 0,-1-1-1 0 0,1 1 1 0 0,1-2-1 0 0,-1 0 1 0 0,1 0-1 0 0,1 0 1 0 0,-1-1-1 0 0,1-1 1 0 0,-2-2-74 0 0,-12-17-135 0 0,-10-15-349 0 0,16 13-5231 0 0,13 18-1229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3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0 5184 0 0,'0'0'4516'0'0,"0"0"-3479"0"0,0 0-540 0 0,-4 6 19 0 0,1-1-395 0 0,-1 0 1 0 0,2-1 0 0 0,-1 1-1 0 0,0 1 1 0 0,1-1-1 0 0,0 0 1 0 0,0 1 0 0 0,1-1-1 0 0,-1 1 1 0 0,1-1 0 0 0,0 1-1 0 0,1-1 1 0 0,-1 1-1 0 0,1 0 1 0 0,0 0 0 0 0,1-1-1 0 0,-1 1 1 0 0,1 0-1 0 0,0-1 1 0 0,1 1 0 0 0,-1-1-1 0 0,1 1 1 0 0,0-1 0 0 0,1 0-1 0 0,-1 0 1 0 0,1 0-1 0 0,1 2-121 0 0,-1-6 33 0 0,0 0-1 0 0,0 0 0 0 0,0-1 0 0 0,0 1 0 0 0,0-1 1 0 0,0 0-1 0 0,0 1 0 0 0,0-1 0 0 0,0 0 0 0 0,0-1 1 0 0,0 1-1 0 0,0-1 0 0 0,0 1 0 0 0,0-1 0 0 0,0 0 0 0 0,0 0 1 0 0,0 0-1 0 0,0 0 0 0 0,-1-1 0 0 0,1 1 0 0 0,0-1 1 0 0,-1 0-1 0 0,0 0 0 0 0,1 0 0 0 0,-1 0 0 0 0,0 0 1 0 0,0 0-1 0 0,0 0 0 0 0,0-1 0 0 0,0 1 0 0 0,0-1 1 0 0,-1 0-1 0 0,1 1 0 0 0,-1-1 0 0 0,0 0 0 0 0,0 0 1 0 0,0 0-1 0 0,0 0 0 0 0,0 0 0 0 0,-1 0 0 0 0,1 0 0 0 0,-1 0-31 0 0,14 83-204 0 0,-12-73 242 0 0,0-1 0 0 0,0 0 0 0 0,-1 0 0 0 0,0 1 0 0 0,-1-1 0 0 0,1 0 0 0 0,-1 1-1 0 0,0-1 1 0 0,-1 1 0 0 0,1-1 0 0 0,-1 0 0 0 0,-1 1 0 0 0,1-1 0 0 0,-1 0 0 0 0,0 0-1 0 0,0 0 1 0 0,-1 0 0 0 0,0 0 0 0 0,0-1 0 0 0,0 1 0 0 0,-1-1 0 0 0,0 0 0 0 0,0 0-1 0 0,0 0 1 0 0,0 0 0 0 0,-1-1 0 0 0,0 0 0 0 0,0 0 0 0 0,0 0 0 0 0,0 0 0 0 0,-1-1-1 0 0,0 0 1 0 0,1 0 0 0 0,-1-1 0 0 0,0 1 0 0 0,-6 0-39 0 0,-71 0-181 0 0,29-16-5757 0 0,31-1-2962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4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14053 0 0,'0'0'2549'0'0,"0"0"-2013"0"0,0 0-536 0 0,0 0-300 0 0,0 0 100 0 0,0 0 52 0 0,0 0 11 0 0,0 0-183 0 0,0 0-520 0 0,0 0-948 0 0,-4 11-3804 0 0,8-11-2221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5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1 548 0 0,'0'0'7365'0'0,"0"0"-4400"0"0,0 0-1405 0 0,0 0-211 0 0,0 0-547 0 0,2 6-702 0 0,0 9 60 0 0,0 1 0 0 0,0 0 0 0 0,-1 0 0 0 0,-1 0 0 0 0,-1 0 0 0 0,0-1 0 0 0,-1 1 0 0 0,-1 0 0 0 0,-1-1 0 0 0,-2 8-160 0 0,1 13-3005 0 0,6-29-2590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4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1 115 2812 0 0,'0'0'4911'0'0,"0"0"-2995"0"0,0 0-855 0 0,0 0 68 0 0,0 0-418 0 0,0 0-446 0 0,2 8 71 0 0,1 3-544 0 0,26 72 1697 0 0,-28-81-1452 0 0,0-1 1 0 0,-1 1 0 0 0,1-1 0 0 0,0 1 0 0 0,1-1-1 0 0,-1 1 1 0 0,0-1 0 0 0,0 0 0 0 0,1 1 0 0 0,-1-1 0 0 0,0 0-1 0 0,1 0 1 0 0,-1 0 0 0 0,1 0 0 0 0,0 0 0 0 0,-1 0-1 0 0,1-1 1 0 0,0 1 0 0 0,-1-1 0 0 0,1 1 0 0 0,0-1-1 0 0,0 1 1 0 0,0-1 0 0 0,-1 0 0 0 0,1 0 0 0 0,0 0 0 0 0,0 0-1 0 0,0 0 1 0 0,-1 0 0 0 0,1 0 0 0 0,0-1 0 0 0,0 1-1 0 0,0-1 1 0 0,-1 1 0 0 0,1-1 0 0 0,0 0 0 0 0,-1 0 0 0 0,1 0-1 0 0,-1 0 1 0 0,1 0 0 0 0,-1 0 0 0 0,1 0 0 0 0,-1 0-1 0 0,0 0 1 0 0,1-1 0 0 0,-1 1 0 0 0,0-1-38 0 0,20-60 403 0 0,10 150-1496 0 0,-26-75 1168 0 0,30 128 673 0 0,-35-138-710 0 0,0 1 0 0 0,0-1 0 0 0,0 1-1 0 0,0-1 1 0 0,0 0 0 0 0,-1 1 0 0 0,0-1 0 0 0,1 0 0 0 0,-1 1 0 0 0,0-1-1 0 0,-1 0 1 0 0,1 0 0 0 0,-1 0 0 0 0,1 0 0 0 0,-1 0 0 0 0,0 0 0 0 0,0 0-1 0 0,0-1 1 0 0,0 1 0 0 0,-1-1 0 0 0,1 1 0 0 0,-1-1 0 0 0,1 0 0 0 0,-1 0-1 0 0,0 0 1 0 0,0 0 0 0 0,0-1 0 0 0,0 1 0 0 0,0-1 0 0 0,0 0-1 0 0,0 0 1 0 0,-1 0 0 0 0,1 0 0 0 0,0 0 0 0 0,-1-1 0 0 0,1 1 0 0 0,0-1-1 0 0,-1 0 1 0 0,-2 0-38 0 0,-49-8-854 0 0,22-13-4100 0 0,16-2-2606 0 0</inkml:trace>
  <inkml:trace contextRef="#ctx0" brushRef="#br0" timeOffset="249.725">427 0 3160 0 0,'0'0'11633'0'0,"0"0"-11633"0"0,0 0 0 0 0,0 0-380 0 0,0 0 380 0 0,0 0 176 0 0,-39 38-176 0 0,26-28-440 0 0,0 2-912 0 0,3-5-3996 0 0,0 2-2101 0 0</inkml:trace>
  <inkml:trace contextRef="#ctx0" brushRef="#br0" timeOffset="516.255">669 421 860 0 0,'0'0'9305'0'0,"0"0"-7605"0"0,0 0-520 0 0,0 0 204 0 0,0 0-348 0 0,0 0 9 0 0,0 0-261 0 0,0 0-632 0 0,0 0-152 0 0,-46-15 0 0 0,27 12-76 0 0,-2-3 12 0 0,0-1-732 0 0,2 1-337 0 0,6 0-639 0 0,2-1-2172 0 0,6 2-1725 0 0</inkml:trace>
  <inkml:trace contextRef="#ctx0" brushRef="#br0" timeOffset="776.144">682 299 10225 0 0,'0'0'3120'0'0,"0"0"-2268"0"0,0 0-720 0 0,0 0-124 0 0,0 0 248 0 0,0 0 312 0 0,-38-6 164 0 0,19 3-252 0 0,-1 0-480 0 0,-1-1-24 0 0,3 3-936 0 0,2-1-684 0 0,5 1-3140 0 0,7-6-3437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5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4424 0 0,'0'0'7940'0'0,"2"7"-5209"0"0,5 18-2262 0 0,-2 1 0 0 0,-1-1-1 0 0,-1 1 1 0 0,-1 0-1 0 0,-1 0 1 0 0,-2 0 0 0 0,-2 18-469 0 0,3-41 420 0 0,0 6-2609 0 0,6-13-5335 0 0,5-11-747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2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0 4408 0 0,'0'0'6303'0'0,"0"0"-4380"0"0,0 0-1635 0 0,0 0-446 0 0,0 0 369 0 0,2 7 160 0 0,0 157 398 0 0,-2-163-953 0 0,2 17-1746 0 0,4-8-4238 0 0,4-4 335 0 0</inkml:trace>
  <inkml:trace contextRef="#ctx0" brushRef="#br0" timeOffset="171">302 281 4528 0 0,'0'0'8905'0'0,"0"0"-8321"0"0,0 0-216 0 0,0 0-368 0 0,-47 0 796 0 0,27-4-20 0 0,-5-1-143 0 0,-4-1-333 0 0,0 1-300 0 0,1 0-40 0 0,-1 2-20 0 0,4 0-569 0 0,1 2-175 0 0,5-1-360 0 0,1 1-1224 0 0,9-1-2972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2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292 160 4832 0 0,'0'0'6056'0'0,"0"0"-4241"0"0,0 0-1445 0 0,0 0-157 0 0,0 0 240 0 0,-8-1 69 0 0,-158-13 950 0 0,49 13-4521 0 0,117 0 87 0 0,1 0-1520 0 0</inkml:trace>
  <inkml:trace contextRef="#ctx0" brushRef="#br0" timeOffset="248.12">308 95 3908 0 0,'0'0'7329'0'0,"0"0"-5043"0"0,0 0-1768 0 0,0 0-220 0 0,-9-2-86 0 0,-239-36-104 0 0,233 35-1188 0 0,13-5-8559 0 0,10 5 5739 0 0</inkml:trace>
  <inkml:trace contextRef="#ctx0" brushRef="#br0" timeOffset="498.303">336 0 6261 0 0,'0'0'2502'0'0,"0"0"-1572"0"0,7 5-531 0 0,-2-2-270 0 0,-1 0-1 0 0,1 0 1 0 0,-1 0 0 0 0,0 0-1 0 0,0 1 1 0 0,0-1-1 0 0,-1 1 1 0 0,1 0 0 0 0,-1 0-1 0 0,0 0 1 0 0,0 1-1 0 0,0-1 1 0 0,-1 1 0 0 0,0 0-1 0 0,0 0 1 0 0,0 0 0 0 0,0 0-1 0 0,-1 0 1 0 0,1 0-1 0 0,-1 0 1 0 0,-1 0 0 0 0,1 0-1 0 0,-1 1 1 0 0,0-1-1 0 0,0 0 1 0 0,0 0 0 0 0,-1 1-1 0 0,0-1 1 0 0,0 0-1 0 0,0 0 1 0 0,-1 0 0 0 0,1 0-1 0 0,-1 0 1 0 0,-1 0-1 0 0,-1 4-128 0 0,-97 47 768 0 0,54-50-8792 0 0,39-8 1283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08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250 174 8653 0 0,'0'0'3847'0'0,"0"0"-2610"0"0,0 0-762 0 0,0 0 14 0 0,0 0 34 0 0,0 0-11 0 0,0 0-224 0 0,-7-1-54 0 0,-222-16-1313 0 0,215 14-4882 0 0,14-2 179 0 0</inkml:trace>
  <inkml:trace contextRef="#ctx0" brushRef="#br0" timeOffset="262.821">288 87 2764 0 0,'0'0'10249'0'0,"0"0"-9077"0"0,0 0-780 0 0,0 0-380 0 0,0 0 408 0 0,0 0-96 0 0,0 0 68 0 0,-51-13 20 0 0,30 8-204 0 0,-5 1-200 0 0,0 1-8 0 0,2 1 0 0 0,0-2-220 0 0,6 3-672 0 0,4-1-308 0 0,5 1-1472 0 0,5-1-2496 0 0,6-3-1033 0 0</inkml:trace>
  <inkml:trace contextRef="#ctx0" brushRef="#br0" timeOffset="511.027">308 0 4984 0 0,'0'0'6076'0'0,"0"0"-5326"0"0,4 6-579 0 0,1 1 31 0 0,57 90 2198 0 0,-61-94-2346 0 0,1 0 0 0 0,-1 0 0 0 0,0 0 0 0 0,0 1 0 0 0,0-1-1 0 0,0 0 1 0 0,-1 1 0 0 0,1-1 0 0 0,-1 0 0 0 0,0 1 0 0 0,0-1 0 0 0,0 1 0 0 0,0-1 0 0 0,-1 0-1 0 0,0 1 1 0 0,1-1 0 0 0,-1 0 0 0 0,0 0 0 0 0,0 1 0 0 0,-1-1 0 0 0,1 0 0 0 0,-1 0 0 0 0,1 0-1 0 0,-1 0 1 0 0,0-1 0 0 0,0 1 0 0 0,-1 0 0 0 0,1-1 0 0 0,0 1 0 0 0,-1-1 0 0 0,1 0 0 0 0,-1 0 0 0 0,0 0-54 0 0,-74 38-111 0 0,42-28-6262 0 0,24-9-1197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19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10437 0 0,'2'11'1683'0'0,"7"52"-1028"0"0,-3 1-1 0 0,-3-1 0 0 0,-2 1 0 0 0,-4 0 0 0 0,-2-1 0 0 0,-8 34-654 0 0,0 68-20 0 0,11-96-8947 0 0,2-79 3677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15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221 516 628 0 0,'0'0'6385'0'0,"0"0"-4094"0"0,0 0-1119 0 0,0 0-8 0 0,0 0-458 0 0,0 0-620 0 0,-1 4 121 0 0,0 1-103 0 0,0 0 1 0 0,0-1-1 0 0,0 1 0 0 0,0 0 1 0 0,1 0-1 0 0,0 0 1 0 0,0 0-1 0 0,0 0 0 0 0,0 0 1 0 0,1 0-1 0 0,0-1 0 0 0,0 1 1 0 0,0 0-1 0 0,1 0 0 0 0,-1-1 1 0 0,1 1-1 0 0,0-1 0 0 0,0 1 1 0 0,1-1-1 0 0,0 0 0 0 0,-1 0 1 0 0,1 0-1 0 0,1 0 0 0 0,-1-1 1 0 0,0 1-1 0 0,1-1 0 0 0,0 0 1 0 0,0 0-1 0 0,0 0 0 0 0,0 0 1 0 0,0-1-1 0 0,0 0 0 0 0,1 0 1 0 0,-1 0-1 0 0,1 0 0 0 0,0-1 1 0 0,0 1-1 0 0,-1-1 0 0 0,1 0 1 0 0,0-1-1 0 0,0 1 0 0 0,0-1 1 0 0,1 0-105 0 0,-3-3 14 0 0,-1 1 1 0 0,0-1-1 0 0,0 1 1 0 0,0-1 0 0 0,-1 0-1 0 0,1 0 1 0 0,0 0-1 0 0,-1 0 1 0 0,0 0 0 0 0,0-1-1 0 0,0 1 1 0 0,0 0-1 0 0,0 0 1 0 0,-1-1 0 0 0,0 1-1 0 0,1 0 1 0 0,-1-1-1 0 0,0 1 1 0 0,-1-1 0 0 0,1 1-1 0 0,-1 0 1 0 0,1-1-1 0 0,-1 1 1 0 0,0 0 0 0 0,0 0-1 0 0,0 0 1 0 0,-1 0 0 0 0,1 0-1 0 0,-1 0 1 0 0,0 0-1 0 0,1 0 1 0 0,-2 0-15 0 0,10 21-71 0 0,-1-1 1 0 0,0 1-1 0 0,-2 1 0 0 0,0-1 1 0 0,-1 1-1 0 0,-1-1 0 0 0,-1 1 1 0 0,-1 0-1 0 0,0 9 71 0 0,0-23 22 0 0,0 0-1 0 0,0-1 1 0 0,0 1 0 0 0,0 0 0 0 0,-1 0 0 0 0,0 0-1 0 0,0 0 1 0 0,0 0 0 0 0,0-1 0 0 0,-1 1 0 0 0,0-1-1 0 0,0 1 1 0 0,0-1 0 0 0,0 1 0 0 0,-1-1 0 0 0,0 0-1 0 0,0 0 1 0 0,0 0 0 0 0,0-1 0 0 0,-1 1 0 0 0,1-1-1 0 0,-1 0 1 0 0,0 0 0 0 0,0 0 0 0 0,0 0 0 0 0,0-1-1 0 0,0 1 1 0 0,-1-1 0 0 0,1 0 0 0 0,-1-1 0 0 0,0 1-1 0 0,1-1 1 0 0,-1 0 0 0 0,0 0 0 0 0,0 0 0 0 0,0-1-1 0 0,0 1 1 0 0,0-1 0 0 0,0 0 0 0 0,1-1 0 0 0,-1 1-1 0 0,0-1 1 0 0,0 0 0 0 0,0 0 0 0 0,1-1 0 0 0,-4-1-22 0 0,-13-6-1508 0 0,10-2-4001 0 0,10 0-2166 0 0</inkml:trace>
  <inkml:trace contextRef="#ctx0" brushRef="#br0" timeOffset="184.593">693 846 340 0 0,'0'0'13869'0'0,"0"0"-12629"0"0,0 0-1240 0 0,0 0-744 0 0,0 0 744 0 0,0 0 452 0 0,0 0 216 0 0,0 0-356 0 0,-43-9-192 0 0,22 3-120 0 0,-1 1-608 0 0,1-2-552 0 0,1-1-508 0 0,5 0-784 0 0,3 1-2713 0 0</inkml:trace>
  <inkml:trace contextRef="#ctx0" brushRef="#br0" timeOffset="354.251">668 721 4728 0 0,'0'0'5457'0'0,"0"0"-4401"0"0,0 0-824 0 0,0 0 36 0 0,0 0 312 0 0,0 0 224 0 0,0 0 12 0 0,0 0-220 0 0,-33-4-308 0 0,14 0-288 0 0,-5-1-784 0 0,3 0-540 0 0,1-1-924 0 0,4 2-2688 0 0</inkml:trace>
  <inkml:trace contextRef="#ctx0" brushRef="#br0" timeOffset="729.32">842 626 6917 0 0,'0'0'4447'0'0,"0"0"-3548"0"0,2 7-327 0 0,2 13-145 0 0,-4-16-361 0 0,-1-1 0 0 0,1 1 1 0 0,0 0-1 0 0,0-1 0 0 0,0 1 0 0 0,1 0 0 0 0,-1 0 1 0 0,1-1-1 0 0,0 1 0 0 0,0-1 0 0 0,0 1 0 0 0,0-1 1 0 0,1 1-1 0 0,-1-1 0 0 0,1 1 0 0 0,0-1 0 0 0,0 0 1 0 0,0 0-1 0 0,0 0 0 0 0,1 0 0 0 0,-1-1 0 0 0,1 1 1 0 0,0-1-1 0 0,0 1 0 0 0,0-1 0 0 0,0 0 0 0 0,0 0 1 0 0,0 0-1 0 0,0 0 0 0 0,1-1 0 0 0,-1 1 1 0 0,1-1-1 0 0,-1 0 0 0 0,1 0 0 0 0,-1 0 0 0 0,1-1 1 0 0,0 1-1 0 0,0-1 0 0 0,-1 0 0 0 0,1 0 0 0 0,0 0 1 0 0,-1-1-1 0 0,4 0-66 0 0,-4-1-21 0 0,1 0 0 0 0,-1-1 1 0 0,0 0-1 0 0,0 1 0 0 0,0-1 0 0 0,-1 0 1 0 0,1-1-1 0 0,-1 1 0 0 0,1 0 0 0 0,-1-1 1 0 0,0 1-1 0 0,0-1 0 0 0,-1 0 0 0 0,1 0 1 0 0,-1 1-1 0 0,0-1 0 0 0,0 0 1 0 0,0 0-1 0 0,0 0 0 0 0,-1 0 0 0 0,0-3 21 0 0,2 6 440 0 0,8 68 310 0 0,-6-54-743 0 0,-1-1 0 0 0,0 1 0 0 0,-1 0 0 0 0,0 0 0 0 0,-1-1 0 0 0,-1 1 0 0 0,0 0 0 0 0,0 0 0 0 0,-2 0 0 0 0,0 0 0 0 0,0 0-1 0 0,-1 0 1 0 0,0-1 0 0 0,-1 1 0 0 0,-1-1 0 0 0,0 0-7 0 0,-71 26 353 0 0,19-50-7022 0 0,34-7-2101 0 0</inkml:trace>
  <inkml:trace contextRef="#ctx0" brushRef="#br0" timeOffset="1585.191">551 358 4700 0 0,'0'0'9017'0'0,"0"0"-7577"0"0,0 0-1324 0 0,0 0-116 0 0,0 0 0 0 0,0 0 96 0 0,0 0 56 0 0,-33 35-140 0 0,21-18 64 0 0,2 1-76 0 0,-2 0-972 0 0,4-4-3448 0 0,1-4-5705 0 0</inkml:trace>
  <inkml:trace contextRef="#ctx0" brushRef="#br0" timeOffset="2333.18">1415 856 11821 0 0,'0'0'3812'0'0,"0"0"-3548"0"0,0 0-204 0 0,0 0-60 0 0,0 0 280 0 0,0 0-63 0 0,0 0-117 0 0,0 0 84 0 0,-35 1-88 0 0,18-1-96 0 0,-4 0-336 0 0,1-4-381 0 0,-1 0-483 0 0,8-1-1168 0 0,1-6-4296 0 0</inkml:trace>
  <inkml:trace contextRef="#ctx0" brushRef="#br0" timeOffset="2584.963">1465 763 12045 0 0,'0'0'2032'0'0,"0"0"-2032"0"0,0 0 0 0 0,0 0 152 0 0,0 0 908 0 0,0 0-268 0 0,-52 2-411 0 0,30-4-381 0 0,-3 1-153 0 0,0-1-907 0 0,2 1-788 0 0,6 0-2400 0 0,0-5-3465 0 0</inkml:trace>
  <inkml:trace contextRef="#ctx0" brushRef="#br0" timeOffset="2867.982">1652 783 11201 0 0,'0'0'-309'0'0,"0"0"115"0"0,0 0 614 0 0,0 0 10 0 0,0 0-162 0 0,0 0-109 0 0,0 0-34 0 0,3 3 109 0 0,0-1-168 0 0,1 0-1 0 0,0 0 1 0 0,0 0 0 0 0,0-1 0 0 0,0 1 0 0 0,0-1 0 0 0,0 0-1 0 0,0 0 1 0 0,0 0 0 0 0,1-1 0 0 0,-1 1 0 0 0,0-1-1 0 0,0 0 1 0 0,1 0 0 0 0,-1-1 0 0 0,0 1 0 0 0,1-1 0 0 0,-1 0-1 0 0,0 0 1 0 0,0 0 0 0 0,0-1 0 0 0,0 0 0 0 0,0 1 0 0 0,0-1-1 0 0,-1-1 1 0 0,1 1 0 0 0,-1 0 0 0 0,1-1 0 0 0,-1 0-1 0 0,0 0 1 0 0,0 0 0 0 0,0 0 0 0 0,0 0 0 0 0,-1-1 0 0 0,1 1-1 0 0,-1-1 1 0 0,0 0 0 0 0,0 1 0 0 0,0-1 0 0 0,0-1-66 0 0,-4 3-12 0 0,0 0 0 0 0,0 1 1 0 0,0-1-1 0 0,0 1 0 0 0,0-1 1 0 0,0 1-1 0 0,0-1 0 0 0,-1 1 1 0 0,1 0-1 0 0,-1 0 0 0 0,1 0 0 0 0,-1 1 1 0 0,1-1-1 0 0,-1 0 0 0 0,1 1 1 0 0,-1 0-1 0 0,1 0 0 0 0,-1-1 1 0 0,0 1-1 0 0,1 1 0 0 0,-1-1 1 0 0,1 0-1 0 0,-1 1 0 0 0,1-1 1 0 0,-1 1-1 0 0,1 0 0 0 0,-1 0 1 0 0,1 0-1 0 0,-1 0 0 0 0,1 0 0 0 0,0 1 1 0 0,0-1-1 0 0,0 0 0 0 0,0 1 1 0 0,0 0-1 0 0,0 0 0 0 0,0-1 1 0 0,0 1-1 0 0,0 0 0 0 0,0 2 12 0 0,-1-3 51 0 0,0 0 0 0 0,0 0-1 0 0,1 1 1 0 0,-1-1 0 0 0,0 1-1 0 0,1 0 1 0 0,0 0 0 0 0,-1-1-1 0 0,1 2 1 0 0,0-1 0 0 0,0 0-1 0 0,0 0 1 0 0,0 1 0 0 0,0-1-1 0 0,0 1 1 0 0,1-1-1 0 0,-1 1 1 0 0,1 0 0 0 0,0 0-1 0 0,0 0 1 0 0,0-1 0 0 0,0 1-1 0 0,0 0 1 0 0,1 0 0 0 0,-1 0-1 0 0,1 0 1 0 0,0 0 0 0 0,0 1-1 0 0,0-1 1 0 0,0 0 0 0 0,1 0-1 0 0,-1 0 1 0 0,1 0 0 0 0,0 0-1 0 0,0 0 1 0 0,0-1 0 0 0,0 1-1 0 0,0 0 1 0 0,0 0 0 0 0,1-1-1 0 0,0 1 1 0 0,-1-1 0 0 0,2 2-51 0 0,75 25 721 0 0,-23-26-4870 0 0,-46-6-494 0 0,0-7-3296 0 0</inkml:trace>
  <inkml:trace contextRef="#ctx0" brushRef="#br0" timeOffset="3134.504">1983 547 14573 0 0,'0'0'1195'0'0,"0"0"-831"0"0,6-3-308 0 0,29-16-64 0 0,-31 21-29 0 0,0 0-1 0 0,0 1 1 0 0,-1-1 0 0 0,1 1-1 0 0,-1 0 1 0 0,0 0-1 0 0,1 0 1 0 0,-1 0 0 0 0,-1 1-1 0 0,1 0 1 0 0,0-1-1 0 0,-1 1 1 0 0,0 0 0 0 0,0 0-1 0 0,0 0 1 0 0,0 0 0 0 0,-1 0-1 0 0,0 1 1 0 0,1-1-1 0 0,-2 0 1 0 0,1 1 0 0 0,0-1-1 0 0,-1 1 1 0 0,0-1-1 0 0,0 2 38 0 0,-2-2 34 0 0,0 0 0 0 0,0 0 0 0 0,-1-1-1 0 0,1 1 1 0 0,-1-1 0 0 0,0 1 0 0 0,0-1-1 0 0,0 0 1 0 0,0-1 0 0 0,0 1-1 0 0,-1 0 1 0 0,0-1 0 0 0,1 0 0 0 0,-1 1-1 0 0,0-2 1 0 0,0 1 0 0 0,0 0 0 0 0,0-1-1 0 0,0 0 1 0 0,0 0 0 0 0,-1 0 0 0 0,1 0-1 0 0,-4 0-33 0 0,-34 3-2854 0 0,34-4-747 0 0,7-3-3229 0 0</inkml:trace>
  <inkml:trace contextRef="#ctx0" brushRef="#br0" timeOffset="3383.664">2162 570 9489 0 0,'0'0'3276'0'0,"0"0"-2988"0"0,0 0-536 0 0,0 0 963 0 0,0 0 168 0 0,-7 6-334 0 0,0-1-450 0 0,4-4-90 0 0,1 0 0 0 0,0 0 0 0 0,-1 0 0 0 0,1 0 0 0 0,0 1 0 0 0,0-1 0 0 0,0 1 0 0 0,0-1 0 0 0,0 1 0 0 0,0-1 0 0 0,0 1-1 0 0,1 0 1 0 0,-1 0 0 0 0,0 0 0 0 0,1 0 0 0 0,0 0 0 0 0,-1 1 0 0 0,1-1 0 0 0,0 0 0 0 0,0 1 0 0 0,0-1 0 0 0,1 0 0 0 0,-1 1 0 0 0,1-1 0 0 0,-1 1 0 0 0,1-1-1 0 0,0 1 1 0 0,0 0 0 0 0,0-1 0 0 0,0 1 0 0 0,0-1 0 0 0,0 1 0 0 0,1-1 0 0 0,-1 1 0 0 0,1-1 0 0 0,0 0 0 0 0,0 1 0 0 0,0-1 0 0 0,0 0 0 0 0,0 1 0 0 0,0-1-1 0 0,1 0 1 0 0,1 2-9 0 0,45 29-1389 0 0,-9-19-3902 0 0,-6-10-2400 0 0</inkml:trace>
  <inkml:trace contextRef="#ctx0" brushRef="#br0" timeOffset="4103.427">2280 206 12569 0 0,'-54'-20'56'0'0,"0"2"-1"0"0,-2 3 0 0 0,0 2 1 0 0,0 2-1 0 0,-1 3 1 0 0,-2 2-56 0 0,45 5 37 0 0,-667-68 31 0 0,-344 30-2 0 0,1014 39 23 0 0,8-1-101 0 0,0 0-1 0 0,0 0 1 0 0,0 0-1 0 0,0 1 1 0 0,0-1-1 0 0,0 1 0 0 0,0 0 1 0 0,0 0-1 0 0,0 0 1 0 0,-1 0-1 0 0,1 0 1 0 0,0 0-1 0 0,0 1 1 0 0,0 0-1 0 0,0 0 1 0 0,0 0-1 0 0,0 0 0 0 0,0 0 1 0 0,0 0-1 0 0,1 1 1 0 0,-1-1-1 0 0,0 1 1 0 0,1 0-1 0 0,-1 0 1 0 0,1 0-1 0 0,-1 0 1 0 0,1 0-1 0 0,0 1 0 0 0,0-1 1 0 0,0 0-1 0 0,0 1 1 0 0,1 0-1 0 0,-1-1 1 0 0,1 1-1 0 0,0 0 1 0 0,-1 0-1 0 0,1 0 1 0 0,0 0-1 0 0,1 0 0 0 0,-1 2 13 0 0,10 66 270 0 0,-4-47-247 0 0,-1 1 0 0 0,-1 0 0 0 0,-2 0 0 0 0,0 0 1 0 0,-2 0-1 0 0,0 0 0 0 0,-2-1 0 0 0,-4 14-23 0 0,-18 53 229 0 0,15-67-226 0 0,2 1 0 0 0,1 0 0 0 0,1 1 0 0 0,1 0 0 0 0,2 0 0 0 0,0 0 0 0 0,2 0 0 0 0,0 0 0 0 0,2 0 0 0 0,1 0 0 0 0,4 19-3 0 0,-4-23 40 0 0,1-1 1 0 0,1 0-1 0 0,1 0 0 0 0,1 0 1 0 0,1 0-1 0 0,0-1 1 0 0,2 0-1 0 0,0-1 1 0 0,1 0-1 0 0,1 0 1 0 0,1-1-1 0 0,0 0 1 0 0,2-1-1 0 0,0-1 1 0 0,0 0-1 0 0,2-1 1 0 0,0-1-1 0 0,0 0 1 0 0,2-1-1 0 0,-1-1 1 0 0,15 7-41 0 0,26-2 532 0 0,2-2 1 0 0,0-3-1 0 0,0-2 1 0 0,1-3-1 0 0,40-2-532 0 0,12 4 466 0 0,343 50 1009 0 0,24 25-1475 0 0,-73-12-1532 0 0,-398-70 1009 0 0,2 0-301 0 0,-2-4-2941 0 0,1-3-3853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1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0 3208 0 0,'0'0'1968'0'0,"0"0"566"0"0,0 0-937 0 0,0 0-607 0 0,0 0-15 0 0,0 0-267 0 0,0 0-440 0 0,-10 13 631 0 0,14 107 1105 0 0,22 42-1115 0 0,-83-198 713 0 0,49 30-1777 0 0,-92-33-1591 0 0,98 42 1770 0 0,-1 1 0 0 0,1-1 0 0 0,0 1 1 0 0,0-1-1 0 0,0 1 0 0 0,0-1 0 0 0,0 1 0 0 0,1 0 1 0 0,0 0-1 0 0,0 0 0 0 0,0 0 0 0 0,0 0 0 0 0,1 0 1 0 0,-1 0-1 0 0,1 0 0 0 0,0 0 0 0 0,0 0 0 0 0,1 0 0 0 0,-1 0 1 0 0,1 0-1 0 0,0 0 0 0 0,0 0 0 0 0,0 0 0 0 0,2 4-4 0 0,-1-6 99 0 0,1 0-1 0 0,0-1 1 0 0,-1 1-1 0 0,1 0 1 0 0,0-1-1 0 0,0 1 0 0 0,0-1 1 0 0,0 0-1 0 0,0 0 1 0 0,0 0-1 0 0,0-1 0 0 0,1 1 1 0 0,-1-1-1 0 0,0 0 1 0 0,0 1-1 0 0,1-1 1 0 0,-1-1-1 0 0,0 1 0 0 0,0 0 1 0 0,0-1-1 0 0,1 0 1 0 0,-1 0-1 0 0,2-1-98 0 0,70-28-1020 0 0,-63 21-493 0 0,-5 1-2884 0 0,-5 5-1990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3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1252 78 1448 0 0,'0'0'7870'0'0,"0"0"-6156"0"0,0 0-1392 0 0,-8 1-3 0 0,-400-10 2903 0 0,-403-60-2558 0 0,787 71-1415 0 0,40 7-3321 0 0,-4-6 193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4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0 5184 0 0,'0'0'2508'0'0,"2"8"-1168"0"0,16 194 4990 0 0,-16-168-6521 0 0,-14-47 2338 0 0,10 9-2197 0 0,1 0 0 0 0,-1 0 0 0 0,1 1 0 0 0,-1-1 0 0 0,0 0 0 0 0,0 1 1 0 0,-1 0-1 0 0,1-1 0 0 0,-1 1 0 0 0,0 0 0 0 0,0 0 0 0 0,0 0 0 0 0,0 1 0 0 0,0-1 0 0 0,0 1 0 0 0,-1 0 1 0 0,1-1-1 0 0,-1 2 0 0 0,0-1 0 0 0,0 0 0 0 0,0 1 0 0 0,1 0 0 0 0,-1-1 0 0 0,0 2 0 0 0,-1-1 0 0 0,1 0 1 0 0,0 1-1 0 0,0 0 0 0 0,-2 0 50 0 0,2 3 33 0 0,0 0 0 0 0,-1 0 0 0 0,1 1 0 0 0,1-1 1 0 0,-1 1-1 0 0,0 0 0 0 0,1 1 0 0 0,0-1 0 0 0,0 0 0 0 0,0 1 1 0 0,1 0-1 0 0,-1-1 0 0 0,1 1 0 0 0,0 0 0 0 0,0 0 1 0 0,1 0-1 0 0,0 1 0 0 0,0-1 0 0 0,0 0 0 0 0,0 1-33 0 0,5-3-12 0 0,1-1 1 0 0,-1 1-1 0 0,0 0 0 0 0,1-1 0 0 0,0 0 0 0 0,-1 0 1 0 0,1-1-1 0 0,0 1 0 0 0,0-1 0 0 0,0 0 0 0 0,0 0 0 0 0,0-1 1 0 0,0 1-1 0 0,0-1 0 0 0,0 0 0 0 0,1-1 0 0 0,-1 1 1 0 0,0-1-1 0 0,2 0 12 0 0,0 0-189 0 0,74-12-5336 0 0,-63 8-79 0 0</inkml:trace>
  <inkml:trace contextRef="#ctx0" brushRef="#br0" timeOffset="251.077">356 196 6765 0 0,'0'0'6230'0'0,"0"0"-4582"0"0,0 0-1510 0 0,0 0-125 0 0,0 0 10 0 0,0 0 19 0 0,0 0-240 0 0,-4-1-518 0 0,-1-3-2823 0 0,38 6 1506 0 0,16 6 3396 0 0,-47-8-1236 0 0,1-1 0 0 0,-1 2 1 0 0,1-1-1 0 0,-1 0 1 0 0,1 0-1 0 0,-1 1 1 0 0,1-1-1 0 0,-1 1 1 0 0,0 0-1 0 0,1 0 1 0 0,-1 0-1 0 0,0 0 1 0 0,0 0-1 0 0,1 0 1 0 0,-1 1-1 0 0,0-1 0 0 0,0 1 1 0 0,-1 0-1 0 0,1-1 1 0 0,0 1-1 0 0,0 0 1 0 0,-1 0-1 0 0,1 0 1 0 0,-1 0-1 0 0,0 0 1 0 0,0 0-1 0 0,0 0 1 0 0,0 1-1 0 0,0-1 1 0 0,0 0-1 0 0,0 1 0 0 0,-1-1 1 0 0,1 1-1 0 0,-1-1 1 0 0,1 1-1 0 0,-1-1 1 0 0,0 1-1 0 0,0-1 1 0 0,0 1-1 0 0,-1-1 1 0 0,1 0-1 0 0,-1 1 1 0 0,1-1-1 0 0,-1 1 1 0 0,0-1-1 0 0,0 0 0 0 0,0 1 1 0 0,0-1-1 0 0,0 0 1 0 0,0 0-1 0 0,-1 0 1 0 0,1 0-1 0 0,-1 0 1 0 0,1 0-1 0 0,-2 1-127 0 0,-56 24 515 0 0,18-26-6724 0 0,37-4 678 0 0</inkml:trace>
  <inkml:trace contextRef="#ctx0" brushRef="#br0" timeOffset="497.936">559 191 1420 0 0,'0'0'10441'0'0,"0"0"-9609"0"0,0 0-320 0 0,0 0 796 0 0,-19 36-412 0 0,11-26-456 0 0,4 0-112 0 0,3-1-148 0 0,1 0-168 0 0,1-2 89 0 0,7 1 59 0 0,1 2 40 0 0,3-3-200 0 0,1 0-589 0 0,2-2-871 0 0,-6-1-1140 0 0,11-4-3940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43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6233 0 0,'0'0'5533'0'0,"0"0"-4306"0"0,-2 8-1042 0 0,7 222 2958 0 0,6-199-2649 0 0,-8-39-136 0 0,-5 3-431 0 0,0 0 0 0 0,0 0 0 0 0,0 1 0 0 0,0-1 0 0 0,-1 1 0 0 0,0-1 0 0 0,0 1 0 0 0,0 0 0 0 0,-1 0 0 0 0,1 0 0 0 0,-1 0 0 0 0,0 1 0 0 0,0 0 0 0 0,0 0 0 0 0,-1 0 0 0 0,1 0 0 0 0,-1 0 0 0 0,1 1 0 0 0,-1 0 0 0 0,0 0 0 0 0,0 0 0 0 0,0 1 0 0 0,0-1 0 0 0,-5 1 73 0 0,8 3 47 0 0,-1 0 0 0 0,1 0-1 0 0,0 0 1 0 0,0 1 0 0 0,0-1 0 0 0,0 1 0 0 0,1 0 0 0 0,-1-1 0 0 0,1 1 0 0 0,-1 0 0 0 0,1 0-1 0 0,0 0 1 0 0,0 0 0 0 0,0 0 0 0 0,1 0 0 0 0,-1 0 0 0 0,1 0 0 0 0,-1 1 0 0 0,1-1-1 0 0,0 0 1 0 0,1 0 0 0 0,-1 0 0 0 0,0 0 0 0 0,1 1 0 0 0,0-1 0 0 0,-1 0 0 0 0,1 0 0 0 0,0 0-1 0 0,1 0 1 0 0,-1-1 0 0 0,1 1 0 0 0,-1 0 0 0 0,1 0 0 0 0,0-1 0 0 0,0 1 0 0 0,0-1 0 0 0,2 2-47 0 0,43 16-1127 0 0,4-16-5889 0 0,-35-4 1387 0 0</inkml:trace>
  <inkml:trace contextRef="#ctx0" brushRef="#br0" timeOffset="327.626">317 121 8597 0 0,'0'0'2051'0'0,"0"0"-1447"0"0,0 6 128 0 0,13 135 3529 0 0,-10-140-4274 0 0,0-1 0 0 0,0 1 0 0 0,0 0 0 0 0,0-1 0 0 0,0 1 0 0 0,0-1 0 0 0,0 0 0 0 0,0 0-1 0 0,0 0 1 0 0,0-1 0 0 0,0 1 0 0 0,-1-1 0 0 0,1 1 0 0 0,0-1 0 0 0,0 0 0 0 0,0 0-1 0 0,-1-1 1 0 0,1 1 0 0 0,0 0 0 0 0,-1-1 0 0 0,1 1 0 0 0,-1-1 0 0 0,0 0 0 0 0,1 0-1 0 0,-1 0 1 0 0,0 0 0 0 0,0 0 0 0 0,0-1 0 0 0,-1 1 0 0 0,1-1 0 0 0,0 1 0 0 0,-1-1-1 0 0,0 1 1 0 0,1-1 0 0 0,-1 0 0 0 0,0 0 0 0 0,-1 0 0 0 0,1 1 0 0 0,0-1 0 0 0,-1 0-1 0 0,1-1 14 0 0,27 103 787 0 0,-1-80-6094 0 0,-19-16 37 0 0</inkml:trace>
  <inkml:trace contextRef="#ctx0" brushRef="#br0" timeOffset="573.637">609 90 11941 0 0,'0'0'1430'0'0,"0"0"-950"0"0,0 0-419 0 0,0 0-154 0 0,-2 7 554 0 0,-33 181 1771 0 0,65-151-2074 0 0,-15-32-2801 0 0,0-9-3992 0 0,-8-4-97 0 0</inkml:trace>
  <inkml:trace contextRef="#ctx0" brushRef="#br0" timeOffset="821.3">678 199 6869 0 0,'0'0'5669'0'0,"0"0"-4262"0"0,0 0-1375 0 0,0 0 60 0 0,0 0-48 0 0,0 0-237 0 0,4-1-154 0 0,0 1 373 0 0,0 0-1 0 0,0 0 0 0 0,0 1 0 0 0,0 0 1 0 0,0 0-1 0 0,-1 0 0 0 0,1 0 1 0 0,0 1-1 0 0,-1-1 0 0 0,1 1 1 0 0,-1 0-1 0 0,1 0 0 0 0,-1 0 0 0 0,0 0 1 0 0,0 1-1 0 0,0-1 0 0 0,0 1 1 0 0,0 0-1 0 0,-1 0 0 0 0,1 0 1 0 0,-1 0-1 0 0,0 0 0 0 0,0 1 0 0 0,0-1 1 0 0,0 1-1 0 0,0-1 0 0 0,-1 1 1 0 0,0 0-1 0 0,0-1 0 0 0,0 1 1 0 0,0 0-1 0 0,0 0 0 0 0,-1 0 0 0 0,0 0 1 0 0,1 0-1 0 0,-2 2-25 0 0,-40 26 1521 0 0,7-32-7178 0 0,32-2 1142 0 0</inkml:trace>
  <inkml:trace contextRef="#ctx0" brushRef="#br0" timeOffset="976.941">813 213 9353 0 0,'0'0'1899'0'0,"0"0"-1377"0"0,0 0-168 0 0,0 0-14 0 0,-3 6-80 0 0,1-3-182 0 0,-1 1 1 0 0,2-1 0 0 0,-1 1-1 0 0,0-1 1 0 0,1 1 0 0 0,-1 0-1 0 0,1 0 1 0 0,0-1-1 0 0,1 1 1 0 0,-1 0 0 0 0,0 0-1 0 0,1 0 1 0 0,0 0 0 0 0,0 0-1 0 0,0 0 1 0 0,1 0-1 0 0,-1 0 1 0 0,1-1 0 0 0,0 1-1 0 0,0 0 1 0 0,1 2-79 0 0,37 19-2267 0 0,-21-22-2432 0 0,-7-4-826 0 0</inkml:trace>
  <inkml:trace contextRef="#ctx0" brushRef="#br0" timeOffset="1148.672">925 160 3056 0 0,'0'0'8961'0'0,"0"0"-8961"0"0,0 0 204 0 0,0 0-204 0 0,28 42 664 0 0,-23-24-24 0 0,-1-1-4 0 0,-3 3 32 0 0,-1 0-112 0 0,0-2-152 0 0,-5 0-144 0 0,-3 0-260 0 0,-1 1-108 0 0,-3-2-228 0 0,3 0-600 0 0,-1-1-508 0 0,2-6-1292 0 0,1-2-4465 0 0</inkml:trace>
  <inkml:trace contextRef="#ctx0" brushRef="#br0" timeOffset="1386.669">1024 494 8977 0 0,'0'0'3361'0'0,"-7"-1"-2597"0"0,-260-32 1209 0 0,-270 21-2354 0 0,487 11-312 0 0,15 0-1082 0 0,1-1-3496 0 0,29 2 832 0 0</inkml:trace>
  <inkml:trace contextRef="#ctx0" brushRef="#br0" timeOffset="1761.127">346 535 5440 0 0,'0'0'4158'0'0,"0"0"-3083"0"0,1 8-550 0 0,24 258 5001 0 0,-25-265-5368 0 0,-4-30-452 0 0,3 25 281 0 0,0 1 0 0 0,0-1-1 0 0,0 1 1 0 0,0-1 0 0 0,-1 1-1 0 0,1-1 1 0 0,-1 1 0 0 0,0 0 0 0 0,0 0-1 0 0,0 0 1 0 0,0 0 0 0 0,0 0-1 0 0,-1 0 1 0 0,0 1 0 0 0,1-1-1 0 0,-1 1 1 0 0,0 0 0 0 0,0 0 0 0 0,0 0-1 0 0,0 0 1 0 0,-1 0 0 0 0,1 1-1 0 0,0-1 1 0 0,-1 1 0 0 0,1 0-1 0 0,-1 0 1 0 0,1 0 0 0 0,-1 0 0 0 0,0 1-1 0 0,1 0 1 0 0,-1 0 0 0 0,0 0-1 0 0,1 0 1 0 0,-1 0 0 0 0,0 1 0 0 0,1-1-1 0 0,-1 1 1 0 0,0 0 0 0 0,1 0-1 0 0,0 0 1 0 0,-1 1 0 0 0,1-1-1 0 0,0 1 1 0 0,-1 0 0 0 0,1 0 0 0 0,0 0-1 0 0,0 0 1 0 0,1 1 0 0 0,-1-1-1 0 0,0 1 1 0 0,1-1 0 0 0,-3 4 13 0 0,4-4 14 0 0,0 0 0 0 0,0-1 0 0 0,0 1 0 0 0,1 0 0 0 0,-1 0 1 0 0,0 0-1 0 0,1 0 0 0 0,-1 0 0 0 0,1 0 0 0 0,0 0 0 0 0,0 0 0 0 0,0 0 1 0 0,0 0-1 0 0,0 1 0 0 0,0-1 0 0 0,0 0 0 0 0,1 0 0 0 0,-1 0 0 0 0,1 0 1 0 0,-1 0-1 0 0,1 0 0 0 0,0-1 0 0 0,0 1 0 0 0,0 0 0 0 0,0 0 0 0 0,0 0 1 0 0,0-1-1 0 0,1 1 0 0 0,-1-1 0 0 0,0 1 0 0 0,1-1 0 0 0,-1 1 0 0 0,1-1 1 0 0,0 0-1 0 0,-1 0 0 0 0,1 1 0 0 0,0-1 0 0 0,0 0 0 0 0,0-1 0 0 0,0 1 0 0 0,0 0 1 0 0,0-1-1 0 0,0 1 0 0 0,0-1 0 0 0,0 1 0 0 0,0-1 0 0 0,0 0 0 0 0,0 0-14 0 0,106 17-968 0 0,-56-18-4165 0 0,-22-6-2049 0 0</inkml:trace>
  <inkml:trace contextRef="#ctx0" brushRef="#br0" timeOffset="2321.648">589 745 4364 0 0,'0'0'5482'0'0,"0"0"-3023"0"0,0 0-1383 0 0,0 0-298 0 0,0 0-189 0 0,0 0-284 0 0,0 0-175 0 0,0 0-71 0 0,2-5-252 0 0,-1 3 141 0 0,0 0 0 0 0,0 0-1 0 0,0 1 1 0 0,0-1 0 0 0,0 0 0 0 0,1 1 0 0 0,-1-1 0 0 0,0 1 0 0 0,1-1 0 0 0,-1 1 0 0 0,1-1 0 0 0,0 1 0 0 0,0 0 0 0 0,-1 0 0 0 0,1 0 0 0 0,0 0-1 0 0,0 0 1 0 0,0 0 0 0 0,0 1 0 0 0,0-1 0 0 0,0 1 0 0 0,0-1 0 0 0,0 1 0 0 0,0 0 0 0 0,0 0 0 0 0,0 0 0 0 0,0 0 0 0 0,0 0 0 0 0,0 0 0 0 0,0 0-1 0 0,0 1 1 0 0,0-1 0 0 0,0 1 0 0 0,0-1 0 0 0,0 1 0 0 0,0 0 0 0 0,0 0 0 0 0,0 0 0 0 0,1 1 52 0 0,1-2 76 0 0,-1 0 1 0 0,1 1-1 0 0,-1-1 1 0 0,0 1-1 0 0,1 0 0 0 0,-1 0 1 0 0,0 0-1 0 0,0 0 1 0 0,1 1-1 0 0,-1-1 0 0 0,0 1 1 0 0,0 0-1 0 0,-1 0 1 0 0,1 0-1 0 0,0 0 1 0 0,-1 0-1 0 0,1 1 0 0 0,-1-1 1 0 0,0 1-1 0 0,1 0 1 0 0,-1-1-1 0 0,-1 1 0 0 0,1 0 1 0 0,0 0-1 0 0,-1 0 1 0 0,1 1-1 0 0,-1-1 1 0 0,0 0-1 0 0,0 0 0 0 0,0 1 1 0 0,-1-1-1 0 0,1 1 1 0 0,-1-1-1 0 0,0 1 1 0 0,0-1-1 0 0,0 0 0 0 0,0 1 1 0 0,0-1-1 0 0,-1 1 1 0 0,0-1-1 0 0,0 0 0 0 0,0 1 1 0 0,0-1-1 0 0,0 0 1 0 0,-1 0-1 0 0,1 0 1 0 0,-1 0-1 0 0,0 0 0 0 0,0 0 1 0 0,0 0-1 0 0,0 0 1 0 0,0-1-1 0 0,-1 1 0 0 0,1-1 1 0 0,-1 0-1 0 0,1 0 1 0 0,-1 0-1 0 0,0 0 1 0 0,0 0-1 0 0,-1 0-76 0 0,-29 7-1213 0 0,24-10-4708 0 0,8-3-848 0 0</inkml:trace>
  <inkml:trace contextRef="#ctx0" brushRef="#br0" timeOffset="2600.981">767 746 12465 0 0,'0'0'2352'0'0,"0"0"-2072"0"0,0 0-280 0 0,0 0 440 0 0,-17 35 0 0 0,15-22-188 0 0,0 3-51 0 0,2-1-25 0 0,6 1-40 0 0,2 3 4 0 0,5-4 32 0 0,3 1-32 0 0,2-1-140 0 0,1-1-440 0 0,1-2-889 0 0,-6-2-1543 0 0,10-7-5409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1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0 452 496 0 0,'0'0'1830'0'0,"0"0"2539"0"0,0 0-2224 0 0,0 0-1459 0 0,0 0-277 0 0,0 0-83 0 0,0 0-197 0 0,2 3 38 0 0,2 1-25 0 0,0 0 0 0 0,1-1 0 0 0,-1 1 0 0 0,1-1 0 0 0,0 0 0 0 0,0-1 0 0 0,0 1 0 0 0,1-1 0 0 0,-1 0 0 0 0,0 0 0 0 0,1 0 0 0 0,0-1 0 0 0,-1 0 0 0 0,1 0 0 0 0,0-1 0 0 0,-1 1 0 0 0,1-1 0 0 0,0 0 0 0 0,0-1-1 0 0,-1 1 1 0 0,1-1 0 0 0,0-1 0 0 0,-1 1 0 0 0,1-1 0 0 0,-1 1 0 0 0,0-2 0 0 0,1 1 0 0 0,-1-1 0 0 0,0 1 0 0 0,0-1 0 0 0,-1-1 0 0 0,1 1 0 0 0,-1-1 0 0 0,1 1 0 0 0,-1-1 0 0 0,0-1-142 0 0,-4-31 112 0 0,-55 29-1478 0 0,47 10 1393 0 0,1 2 0 0 0,0-1-1 0 0,0 1 1 0 0,1 0 0 0 0,0 1 0 0 0,0-1-1 0 0,0 1 1 0 0,0 1 0 0 0,1-1 0 0 0,0 1 0 0 0,0 0-1 0 0,1 0 1 0 0,0 0 0 0 0,0 0 0 0 0,0 1-1 0 0,1 0 1 0 0,1 0 0 0 0,-1 0 0 0 0,1 1-27 0 0,4-6 72 0 0,1 0 1 0 0,0 0-1 0 0,0 0 1 0 0,0 0-1 0 0,0 0 1 0 0,0-1-1 0 0,1 0 1 0 0,-1 1-1 0 0,1-1 1 0 0,-1 0-1 0 0,1-1 1 0 0,0 1-1 0 0,0-1 1 0 0,0 0-1 0 0,0 0 1 0 0,0 0-1 0 0,0 0 1 0 0,0-1-1 0 0,0 1 1 0 0,0-1-1 0 0,0 0 1 0 0,1 0-1 0 0,1-1-72 0 0,1 2-13 0 0,0-1-104 0 0,67 4 509 0 0,-29-15-3546 0 0,-40 7 71 0 0,-2-5-2920 0 0</inkml:trace>
  <inkml:trace contextRef="#ctx0" brushRef="#br0" timeOffset="402.234">366 209 5004 0 0,'0'0'3403'0'0,"0"0"-1950"0"0,0 0-751 0 0,0 0-513 0 0,0 0-75 0 0,0 0 29 0 0,0 0 419 0 0,0 7 127 0 0,8 66 705 0 0,-8-72-1333 0 0,0 0-1 0 0,0 1 1 0 0,0-1 0 0 0,0 1-1 0 0,1-1 1 0 0,-1 1 0 0 0,0-1-1 0 0,1 0 1 0 0,-1 1 0 0 0,0-1-1 0 0,1 1 1 0 0,0-1 0 0 0,-1 0-1 0 0,1 0 1 0 0,0 1 0 0 0,0-1-1 0 0,0 0 1 0 0,-1 0-1 0 0,1 0 1 0 0,0 0 0 0 0,1 0-1 0 0,-1 0 1 0 0,0 0 0 0 0,0 0-1 0 0,0-1 1 0 0,0 1 0 0 0,1 0-1 0 0,-1-1 1 0 0,0 1 0 0 0,1-1-1 0 0,-1 1 1 0 0,0-1 0 0 0,1 1-1 0 0,-1-1 1 0 0,1 0 0 0 0,-1 0-1 0 0,1 0 1 0 0,-1 0-1 0 0,0 0 1 0 0,1 0 0 0 0,-1 0-1 0 0,1 0 1 0 0,-1-1 0 0 0,1 1-1 0 0,-1-1 1 0 0,0 1 0 0 0,1-1-1 0 0,-1 1 1 0 0,0-1 0 0 0,0 0-1 0 0,1 1 1 0 0,-1-1 0 0 0,0 0-1 0 0,0 0 1 0 0,1-1-61 0 0,20-50-638 0 0,-4 89-772 0 0,24 28 1842 0 0,-13-51-7833 0 0,-20-13 321 0 0</inkml:trace>
  <inkml:trace contextRef="#ctx0" brushRef="#br0" timeOffset="929.637">677 240 4984 0 0,'0'0'2586'0'0,"0"0"-348"0"0,0 0-570 0 0,0 0-390 0 0,0 0-365 0 0,0 0-547 0 0,0 0-186 0 0,0 0 156 0 0,-6 6 6 0 0,2-3-291 0 0,0 1 1 0 0,1 0-1 0 0,-1 0 0 0 0,1 0 0 0 0,0 1 0 0 0,0-1 0 0 0,0 1 0 0 0,1-1 0 0 0,0 1 0 0 0,0 0 1 0 0,0 0-1 0 0,0 0 0 0 0,1 0 0 0 0,0 0 0 0 0,0 1 0 0 0,0-1 0 0 0,0 0 0 0 0,1 0 0 0 0,0 1 1 0 0,0-1-1 0 0,1 0 0 0 0,0 0 0 0 0,-1 1 0 0 0,2-1 0 0 0,-1 0 0 0 0,1 0 0 0 0,-1 0 0 0 0,1 0 0 0 0,1 1-50 0 0,14 15-363 0 0,-4-12-5029 0 0,-10-8-54 0 0</inkml:trace>
  <inkml:trace contextRef="#ctx0" brushRef="#br0" timeOffset="1183.145">718 300 10477 0 0,'0'0'1004'0'0,"0"0"-788"0"0,0 0-157 0 0,0 0-22 0 0,0 0-64 0 0,6-2-2 0 0,-2 2 48 0 0,-1-1-1 0 0,0 1 1 0 0,1 0 0 0 0,-1 0-1 0 0,1 0 1 0 0,-1 0-1 0 0,1 0 1 0 0,-1 1 0 0 0,0-1-1 0 0,1 1 1 0 0,-1 0 0 0 0,0 0-1 0 0,1 1 1 0 0,-1-1-1 0 0,0 0 1 0 0,0 1 0 0 0,0 0-1 0 0,0 0 1 0 0,-1 0 0 0 0,1 0-1 0 0,0 0 1 0 0,-1 1-1 0 0,1-1 1 0 0,-1 1 0 0 0,0 0-1 0 0,0-1 1 0 0,0 1 0 0 0,0 0-1 0 0,-1 0 1 0 0,1 0-1 0 0,-1 0 1 0 0,1 3-19 0 0,-1-3 129 0 0,0 0 0 0 0,-1 0 0 0 0,1 1 0 0 0,-1-1 0 0 0,0 0 0 0 0,0 0 0 0 0,0 1 0 0 0,0-1 0 0 0,-1 0 0 0 0,0 1-1 0 0,1-1 1 0 0,-1 0 0 0 0,0 0 0 0 0,0 0 0 0 0,-1 0 0 0 0,1 0 0 0 0,-1 0 0 0 0,1 0 0 0 0,-1 0 0 0 0,0 0 0 0 0,0-1 0 0 0,0 1 0 0 0,0-1 0 0 0,-1 0 0 0 0,-1 2-129 0 0,-30 9-4566 0 0,34-14 1230 0 0,4-5-2499 0 0</inkml:trace>
  <inkml:trace contextRef="#ctx0" brushRef="#br0" timeOffset="1461.948">860 310 7009 0 0,'0'0'2389'0'0,"0"0"-1156"0"0,0 0-806 0 0,0 0-186 0 0,0 0 69 0 0,0 0 291 0 0,-6 4 224 0 0,4-3-810 0 0,-1 0 0 0 0,1 0 0 0 0,0-1 0 0 0,0 1 0 0 0,0 1 0 0 0,-1-1 0 0 0,1 0 0 0 0,0 0 0 0 0,0 1 0 0 0,1-1 0 0 0,-1 1 0 0 0,0 0 0 0 0,0-1 0 0 0,1 1 0 0 0,-1 0 0 0 0,1 0 0 0 0,0 0 0 0 0,0 0 0 0 0,-1 0 0 0 0,1 0 0 0 0,0 1 1 0 0,1-1-1 0 0,-1 0 0 0 0,0 0 0 0 0,1 1 0 0 0,-1-1 0 0 0,1 0 0 0 0,0 1 0 0 0,-1-1 0 0 0,1 1 0 0 0,1-1 0 0 0,-1 0 0 0 0,0 1 0 0 0,0-1 0 0 0,1 1 0 0 0,0-1 0 0 0,-1 0 0 0 0,1 0 0 0 0,0 1 0 0 0,0-1 0 0 0,0 0 0 0 0,0 0 0 0 0,0 0 0 0 0,1 0 0 0 0,-1 0 0 0 0,1 0 0 0 0,-1 0 0 0 0,1-1 0 0 0,0 1 0 0 0,0 0 0 0 0,0-1 0 0 0,-1 0 0 0 0,1 1 0 0 0,2 0-15 0 0,25 1-1951 0 0,-10-9-3695 0 0,-5-3-75 0 0</inkml:trace>
  <inkml:trace contextRef="#ctx0" brushRef="#br0" timeOffset="1728.123">1005 271 7009 0 0,'0'0'5480'0'0,"0"0"-5428"0"0,0 0 216 0 0,33 36 500 0 0,-25-21 56 0 0,-6 1-192 0 0,1 0-256 0 0,-3 0-8 0 0,-4 2 20 0 0,-1-1-47 0 0,-7 0-137 0 0,-1 0-204 0 0,-2-1-212 0 0,-1 0-521 0 0,-1-3-755 0 0,4-4-1580 0 0,-1-4-6633 0 0</inkml:trace>
  <inkml:trace contextRef="#ctx0" brushRef="#br0" timeOffset="3571.526">478 99 1068 0 0,'0'0'1640'0'0,"0"0"2293"0"0,0 0-1693 0 0,0 0-1384 0 0,0 0-400 0 0,0 0-40 0 0,0 0-36 0 0,0 0-106 0 0,0 0-48 0 0,0-3-23 0 0,-1 0-187 0 0,1-1 0 0 0,-1 1 0 0 0,1 0 0 0 0,0-1 0 0 0,0 1 0 0 0,0 0 0 0 0,0-1 0 0 0,0 1 0 0 0,1 0 1 0 0,0 0-1 0 0,-1-1 0 0 0,1 1 0 0 0,0 0 0 0 0,1 0 0 0 0,-1 0 0 0 0,1 0 0 0 0,-1 0 0 0 0,1 0 0 0 0,0 1 0 0 0,0-1 0 0 0,0 0 0 0 0,0 1 1 0 0,0 0-1 0 0,1-1 0 0 0,-1 1 0 0 0,1 0 0 0 0,0 0 0 0 0,-1 0 0 0 0,1 1 0 0 0,0-1 0 0 0,0 1 0 0 0,0-1 0 0 0,0 1 0 0 0,0 0 0 0 0,1 0 0 0 0,-1 1 1 0 0,0-1-1 0 0,0 0 0 0 0,1 1 0 0 0,-1 0 0 0 0,0 0 0 0 0,1 0 0 0 0,-1 0 0 0 0,0 1 0 0 0,0-1 0 0 0,1 1 0 0 0,-1 0 0 0 0,0 0 0 0 0,0 0 1 0 0,0 0-1 0 0,0 0 0 0 0,0 1 0 0 0,1 0-16 0 0,2 2 20 0 0,0 0 1 0 0,0 1 0 0 0,-1 0-1 0 0,1 0 1 0 0,-1 0 0 0 0,0 0-1 0 0,0 1 1 0 0,-1 0 0 0 0,0 0-1 0 0,0 1 1 0 0,0-1-1 0 0,-1 1 1 0 0,0-1 0 0 0,0 1-1 0 0,-1 0 1 0 0,0 0 0 0 0,0 0-1 0 0,0 2-20 0 0,9 24 626 0 0,-12-34-597 0 0,1 1 0 0 0,-1-1-1 0 0,0 0 1 0 0,1 1 0 0 0,-1-1-1 0 0,1 0 1 0 0,0 0 0 0 0,-1 1-1 0 0,1-1 1 0 0,0 0 0 0 0,-1 0-1 0 0,1 0 1 0 0,0 0 0 0 0,0 1-1 0 0,0-1 1 0 0,0 0 0 0 0,0 0-1 0 0,0 0 1 0 0,0 0 0 0 0,0 0 0 0 0,0 0-1 0 0,0 1 1 0 0,0-1 0 0 0,0 0-1 0 0,1 0 1 0 0,-1 0 0 0 0,0 0-1 0 0,0 1 1 0 0,1-1 0 0 0,-1 0-1 0 0,1 0 1 0 0,-1 1 0 0 0,1-1-1 0 0,-1 0 1 0 0,1 1 0 0 0,0-1-1 0 0,-1 0 1 0 0,1 1 0 0 0,0-1-1 0 0,-1 1 1 0 0,1-1 0 0 0,0 1-1 0 0,-1-1 1 0 0,1 1 0 0 0,0 0-1 0 0,0-1 1 0 0,0 1 0 0 0,0 0 0 0 0,-1 0-1 0 0,1 0 1 0 0,0-1 0 0 0,0 1-1 0 0,0 0 1 0 0,0 0 0 0 0,0 0-1 0 0,-1 0 1 0 0,1 1 0 0 0,0-1-1 0 0,0 0 1 0 0,0 0 0 0 0,0 0-1 0 0,0 1 1 0 0,-1-1 0 0 0,1 0-1 0 0,0 1 1 0 0,0-1 0 0 0,-1 1-1 0 0,1-1 1 0 0,0 1 0 0 0,0 0-29 0 0,0 1-625 0 0,-1-1 655 0 0,1 1 0 0 0,-1-1 0 0 0,1 0 0 0 0,-1 1-1 0 0,0-1 1 0 0,1 1 0 0 0,-1-1 0 0 0,0 0 0 0 0,0 1 0 0 0,0-1-1 0 0,0 1 1 0 0,0-1 0 0 0,-1 1 0 0 0,1-1 0 0 0,0 1-1 0 0,-1-1 1 0 0,1 0 0 0 0,-1 1 0 0 0,1-1 0 0 0,-1 0 0 0 0,1 1-1 0 0,-1-1 1 0 0,0 0 0 0 0,0 0 0 0 0,0 0 0 0 0,0 1-1 0 0,0-1 1 0 0,0 0 0 0 0,0 0 0 0 0,0 0 0 0 0,0-1 0 0 0,0 1-1 0 0,-1 0 1 0 0,1 0 0 0 0,0-1 0 0 0,0 1 0 0 0,-1 0-1 0 0,0-1-29 0 0,-67 13-4261 0 0,51-11-718 0 0</inkml:trace>
  <inkml:trace contextRef="#ctx0" brushRef="#br0" timeOffset="6103.639">168 222 1892 0 0,'0'0'561'0'0,"0"0"-295"0"0,0 0 666 0 0,0 0 695 0 0,0 0-488 0 0,0 0-319 0 0,0 0-20 0 0,0 0-75 0 0,0 0-194 0 0,-12-8 1543 0 0,10 1-2039 0 0,1 0 0 0 0,0-1 0 0 0,0 1 0 0 0,1-1 0 0 0,0 1 0 0 0,0-1 0 0 0,1 1 0 0 0,0-1 0 0 0,0 1 0 0 0,1 0 0 0 0,0 0 0 0 0,0-1 0 0 0,1 1 0 0 0,-1 0 1 0 0,2 1-1 0 0,-1-1 0 0 0,1 1 0 0 0,0-1 0 0 0,0 1 0 0 0,1 0 0 0 0,-1 0 0 0 0,1 1 0 0 0,1 0 0 0 0,1-2-35 0 0,-3 5-12 0 0,1 1 0 0 0,-1 0 1 0 0,0 0-1 0 0,1 0 0 0 0,-1 1 0 0 0,1-1 1 0 0,-1 1-1 0 0,1 0 0 0 0,-1 0 0 0 0,0 1 1 0 0,1-1-1 0 0,-1 1 0 0 0,1 0 0 0 0,-1 0 1 0 0,0 1-1 0 0,0-1 0 0 0,0 1 0 0 0,0 0 1 0 0,0 0-1 0 0,0 0 0 0 0,0 1 0 0 0,0-1 0 0 0,-1 1 1 0 0,1 0-1 0 0,-1 0 0 0 0,0 0 0 0 0,0 0 1 0 0,0 1-1 0 0,-1-1 0 0 0,1 1 0 0 0,-1 0 1 0 0,1 0-1 0 0,-1 0 0 0 0,-1 0 0 0 0,1 0 1 0 0,0 0-1 0 0,-1 0 0 0 0,0 1 0 0 0,0-1 1 0 0,0 3 11 0 0,-13-29 516 0 0,12 23-518 0 0,-1 0 0 0 0,1 0 0 0 0,-1 0-1 0 0,1 0 1 0 0,0 0 0 0 0,-1 1 0 0 0,1-1-1 0 0,0 0 1 0 0,0 0 0 0 0,0 0 0 0 0,0 1-1 0 0,0-1 1 0 0,0 0 0 0 0,0 0 0 0 0,0 0-1 0 0,0 1 1 0 0,1-1 0 0 0,-1 0 0 0 0,0 0-1 0 0,1 0 1 0 0,-1 0 0 0 0,1 0-1 0 0,0 1 1 0 0,-1-1 0 0 0,1 0 0 0 0,0 0-1 0 0,-1 0 1 0 0,1-1 0 0 0,0 1 0 0 0,0 0-1 0 0,0 0 1 0 0,0 0 0 0 0,0-1 0 0 0,0 1-1 0 0,0 0 1 0 0,0-1 0 0 0,0 1 0 0 0,0-1-1 0 0,0 1 1 0 0,0-1 0 0 0,1 0 0 0 0,-1 1-1 0 0,0-1 1 0 0,0 0 0 0 0,0 0-1 0 0,1 0 1 0 0,-1 0 0 0 0,0 0 0 0 0,0 0-1 0 0,0 0 1 0 0,1 0 0 0 0,-1 0 0 0 0,0-1-1 0 0,0 1 1 0 0,0 0 0 0 0,0-1 0 0 0,1 1-1 0 0,-1-1 1 0 0,0 1 0 0 0,0-1 0 0 0,0 0-1 0 0,0 0 1 0 0,0 1 0 0 0,0-2 2 0 0,-30 32 115 0 0,5-17-5874 0 0,16-11-555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5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4528 0 0,'0'0'6861'0'0,"0"0"-4941"0"0,4 7-1338 0 0,1 0-291 0 0,2 2-38 0 0,0 0 1 0 0,0 1 0 0 0,0-1-1 0 0,-1 2 1 0 0,-1-1-1 0 0,0 1 1 0 0,0-1 0 0 0,-1 1-1 0 0,0 1 1 0 0,-1-1-1 0 0,-1 0 1 0 0,0 1 0 0 0,0 0-1 0 0,-1-1 1 0 0,0 1-1 0 0,-1 0 1 0 0,-1 6-254 0 0,0-18 15 0 0,0 0 0 0 0,0 0 1 0 0,1 0-1 0 0,-1 0 0 0 0,0 0 0 0 0,0 0 0 0 0,0 0 0 0 0,0 0 1 0 0,0 0-1 0 0,0 0 0 0 0,1 0 0 0 0,-1-1 0 0 0,0 1 0 0 0,0 0 1 0 0,0-1-1 0 0,0 1 0 0 0,1 0 0 0 0,-1-1 0 0 0,0 1 0 0 0,0-1 1 0 0,1 0-1 0 0,-1 1 0 0 0,0-1 0 0 0,1 1 0 0 0,-1-1 1 0 0,1 0-1 0 0,-1 1 0 0 0,1-1 0 0 0,-1 0 0 0 0,1 0 0 0 0,0 0 1 0 0,-1 1-1 0 0,1-1 0 0 0,0 0 0 0 0,-1 0 0 0 0,1 0 0 0 0,0 0 1 0 0,0 0-1 0 0,0 1 0 0 0,0-1 0 0 0,0 0 0 0 0,0 0 0 0 0,0 0 1 0 0,0 0-1 0 0,0 0 0 0 0,0 0 0 0 0,1 1 0 0 0,-1-1 1 0 0,0 0-1 0 0,0 0 0 0 0,1 0 0 0 0,-1 0 0 0 0,1 1 0 0 0,-1-1 1 0 0,1 0-1 0 0,-1 0 0 0 0,1 1 0 0 0,0-1-15 0 0,0-170-1453 0 0,0 168 1387 0 0,0-1 0 0 0,1 1-1 0 0,0 0 1 0 0,-1 0 0 0 0,1 1 0 0 0,0-1-1 0 0,0 0 1 0 0,0 1 0 0 0,1-1-1 0 0,-1 1 1 0 0,1 0 0 0 0,-1-1-1 0 0,1 1 1 0 0,0 0 0 0 0,0 1-1 0 0,0-1 1 0 0,0 0 0 0 0,0 1 0 0 0,0 0-1 0 0,0 0 1 0 0,1 0 0 0 0,-1 0-1 0 0,0 0 1 0 0,1 1 0 0 0,-1-1-1 0 0,0 1 1 0 0,1 0 0 0 0,-1 0 0 0 0,1 0-1 0 0,-1 1 1 0 0,0-1 0 0 0,1 1-1 0 0,-1-1 1 0 0,0 1 0 0 0,1 0-1 0 0,-1 1 1 0 0,0-1 0 0 0,1 1 66 0 0,46 22-9274 0 0,-39-16 4011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6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198 130 3908 0 0,'0'0'9865'0'0,"0"0"-8797"0"0,0 0-580 0 0,0 0-84 0 0,0 0-404 0 0,0 0 0 0 0,-42-16 68 0 0,22 14-20 0 0,2 1-48 0 0,-4 0-88 0 0,1 1 0 0 0,3-2-996 0 0,2 2-324 0 0,5-3-684 0 0,3 0-2684 0 0,8-4-1537 0 0</inkml:trace>
  <inkml:trace contextRef="#ctx0" brushRef="#br0" timeOffset="152.912">156 42 5945 0 0,'0'0'3040'0'0,"0"0"-1632"0"0,0 0 8 0 0,0 0-300 0 0,0 0-1040 0 0,0 0-76 0 0,-44-17-88 0 0,23 12 76 0 0,-3 2-168 0 0,2 0-1180 0 0,3 0-2884 0 0,-6-7-2873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57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60 3372 0 0,'0'0'2938'0'0,"0"0"769"0"0,0 0-2044 0 0,0 0-637 0 0,0 0-230 0 0,0 0-423 0 0,0 0-361 0 0,4 2 95 0 0,1 1-35 0 0,0 0 1 0 0,1 0-1 0 0,-1 0 1 0 0,1-1-1 0 0,0 0 1 0 0,0 0-1 0 0,0 0 1 0 0,0-1-1 0 0,0 0 1 0 0,0 0-1 0 0,0 0 1 0 0,0-1-1 0 0,1 0 1 0 0,-1 0-1 0 0,0-1 1 0 0,0 1-1 0 0,0-1 1 0 0,0-1-1 0 0,0 1 1 0 0,0-1-1 0 0,0 0 1 0 0,0-1-1 0 0,-1 1 1 0 0,1-1-1 0 0,-1 0 1 0 0,1 0-1 0 0,-1-1 0 0 0,2-1-72 0 0,-7 4-13 0 0,1 0-1 0 0,0 0 0 0 0,-1 0 0 0 0,1 0 1 0 0,-1-1-1 0 0,1 1 0 0 0,-1 0 0 0 0,0 0 1 0 0,1 0-1 0 0,-1 0 0 0 0,0-1 0 0 0,0 1 1 0 0,0 0-1 0 0,0 0 0 0 0,0 0 0 0 0,0-1 1 0 0,0 1-1 0 0,0 0 0 0 0,0 0 0 0 0,-1 0 1 0 0,1-1-1 0 0,0 1 0 0 0,-1 0 0 0 0,1 0 1 0 0,-1 0-1 0 0,0 0 0 0 0,1 0 0 0 0,-1 0 1 0 0,0 0-1 0 0,1 0 0 0 0,-1 0 0 0 0,0 0 1 0 0,0 0-1 0 0,0 1 0 0 0,0-1 0 0 0,0 0 1 0 0,0 0-1 0 0,0 1 0 0 0,0-1 0 0 0,0 1 1 0 0,0-1-1 0 0,0 1 0 0 0,0-1 0 0 0,0 1 1 0 0,-1 0-1 0 0,1 0 0 0 0,0-1 0 0 0,0 1 1 0 0,0 0-1 0 0,-1 0 0 0 0,1 0 0 0 0,0 0 14 0 0,-68-8-753 0 0,64 11 763 0 0,0 0-1 0 0,0 0 1 0 0,1 0-1 0 0,-1 1 0 0 0,1 0 1 0 0,0 0-1 0 0,0 0 1 0 0,0 0-1 0 0,1 1 1 0 0,-1 0-1 0 0,1-1 0 0 0,0 1 1 0 0,0 0-1 0 0,1 1 1 0 0,0-1-1 0 0,0 0 1 0 0,0 1-1 0 0,0-1 0 0 0,1 1 1 0 0,0 0-1 0 0,0-1 1 0 0,1 1-1 0 0,-1 0 1 0 0,1-1-1 0 0,0 1 0 0 0,1 0 1 0 0,0 0-1 0 0,0-1 1 0 0,0 1-1 0 0,0-1 1 0 0,1 1-1 0 0,0-1 0 0 0,0 1 1 0 0,0-1-1 0 0,1 0 1 0 0,0 0-10 0 0,3-1 158 0 0,0 0 1 0 0,0 0-1 0 0,1-1 1 0 0,-1 1-1 0 0,1-2 1 0 0,0 1-1 0 0,0-1 0 0 0,0 0 1 0 0,0 0-1 0 0,0-1 1 0 0,0 0-1 0 0,0 0 1 0 0,1-1-1 0 0,-1 0 1 0 0,0 0-1 0 0,1 0 1 0 0,-1-1-1 0 0,0 0 1 0 0,0-1-1 0 0,0 0 1 0 0,0 0-1 0 0,1-1-158 0 0,65-14 138 0 0,-39 8-4292 0 0,-30 7-66 0 0,0-4-2917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57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2460 0 0,'0'0'4029'0'0,"0"0"-1596"0"0,0 0-1309 0 0,0 0-107 0 0,0 0 97 0 0,0 0-372 0 0,0 0-734 0 0,-7 31 907 0 0,6-28-831 0 0,-1 0 0 0 0,1 0 0 0 0,0 0 0 0 0,0 0 0 0 0,1 0 0 0 0,-1 0 0 0 0,1 0 0 0 0,-1 1 0 0 0,1-1-1 0 0,0 0 1 0 0,0 0 0 0 0,0 0 0 0 0,1 1 0 0 0,-1-1 0 0 0,1 0 0 0 0,0 0 0 0 0,0 0 0 0 0,0 0 0 0 0,0 0 0 0 0,0 0 0 0 0,1 0 0 0 0,-1 0 0 0 0,1 0 0 0 0,0-1 0 0 0,0 1 0 0 0,0 0 0 0 0,0-1 0 0 0,0 0 0 0 0,1 1 0 0 0,-1-1 0 0 0,1 0-1 0 0,-1 0 1 0 0,1-1 0 0 0,0 1 0 0 0,0-1 0 0 0,0 1 0 0 0,0-1 0 0 0,0 0 0 0 0,0 0 0 0 0,0 0 0 0 0,0 0 0 0 0,0-1 0 0 0,0 1 0 0 0,1-1 0 0 0,-1 0 0 0 0,0 0 0 0 0,0 0 0 0 0,0 0 0 0 0,1 0 0 0 0,1-1-84 0 0,58-72-1506 0 0,-62 75 1425 0 0,38 101 960 0 0,4-77-8171 0 0,-36-25-380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56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253 102 1292 0 0,'0'0'8471'0'0,"0"0"-5705"0"0,0 0-1863 0 0,0 0-398 0 0,0 0-24 0 0,-8-2 101 0 0,-219-12 69 0 0,214 13-2099 0 0,8-3-5009 0 0,10-1 31 0 0</inkml:trace>
  <inkml:trace contextRef="#ctx0" brushRef="#br0" timeOffset="264.397">216 27 4364 0 0,'0'0'6061'0'0,"0"0"-4697"0"0,0 0-264 0 0,0 0 784 0 0,0 0-528 0 0,0 0-1075 0 0,0 0-105 0 0,-36-19 0 0 0,15 16-164 0 0,-4 1-12 0 0,0 0-100 0 0,-1 2-733 0 0,1 0-551 0 0,2 0-784 0 0,2 0-1776 0 0,8 0-1889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49:38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234 456 10497 0 0,'0'0'1544'0'0,"3"6"-1278"0"0,4 7-18 0 0,-1 0-1 0 0,-1 1 0 0 0,0 0 1 0 0,-1 0-1 0 0,-1 0 1 0 0,0 1-1 0 0,0-1 1 0 0,-2 1-1 0 0,0 0 1 0 0,-1-1-1 0 0,0 1 1 0 0,-1 0-1 0 0,0-1 0 0 0,-4 12-247 0 0,-51-81-1050 0 0,54 53 1067 0 0,-1 0 0 0 0,1 0 1 0 0,0 1-1 0 0,-1-1 0 0 0,1 1 1 0 0,-1-1-1 0 0,1 1 0 0 0,-1 0 0 0 0,1 0 1 0 0,-1 0-1 0 0,0 0 0 0 0,0 0 1 0 0,1 1-1 0 0,-1-1 0 0 0,0 1 1 0 0,0 0-1 0 0,0 0 0 0 0,0 0 0 0 0,0 0 1 0 0,0 0-1 0 0,1 1 0 0 0,-1-1 1 0 0,0 1-1 0 0,0 0 0 0 0,1 0 1 0 0,-1 0-1 0 0,0 0 0 0 0,1 0 1 0 0,-1 0-1 0 0,1 1 0 0 0,-1 0 0 0 0,1-1 1 0 0,0 1-1 0 0,0 0 0 0 0,-1 0 1 0 0,1 0-1 0 0,1 0 0 0 0,-1 0 1 0 0,0 1-1 0 0,0-1 0 0 0,1 0 0 0 0,0 1 1 0 0,-1 0-1 0 0,1-1-17 0 0,3 1 98 0 0,0-1-1 0 0,1 0 1 0 0,-1 0 0 0 0,1 0-1 0 0,-1 0 1 0 0,1 0 0 0 0,0-1 0 0 0,-1 1-1 0 0,1-1 1 0 0,0 0 0 0 0,0 0-1 0 0,0 0 1 0 0,0 0 0 0 0,0 0-1 0 0,0-1 1 0 0,0 1 0 0 0,1-1-1 0 0,-1 0 1 0 0,0 0 0 0 0,0 0-1 0 0,0 0 1 0 0,0 0 0 0 0,0-1-1 0 0,0 1 1 0 0,3-2-98 0 0,1 2-99 0 0,10 0-156 0 0,27 0-1752 0 0,-15-2-2418 0 0,-13 1-1072 0 0</inkml:trace>
  <inkml:trace contextRef="#ctx0" brushRef="#br0" timeOffset="3960.601">1461 805 6901 0 0,'0'0'5287'0'0,"0"0"-3995"0"0,-3 6-671 0 0,-73 95 2473 0 0,27-74-5444 0 0,40-27-2337 0 0,5-1-199 0 0</inkml:trace>
  <inkml:trace contextRef="#ctx0" brushRef="#br0" timeOffset="4222.094">1349 849 9069 0 0,'0'0'2324'0'0,"0"0"-1708"0"0,34 30 432 0 0,-23-18 108 0 0,1 2-344 0 0,-2-1-172 0 0,2 1-164 0 0,-1-3-231 0 0,-2 0-157 0 0,0-1-40 0 0,1-1 4 0 0,1 1-52 0 0,-1-3-621 0 0,1 1-1091 0 0,-1-3-1164 0 0,4-4-4589 0 0</inkml:trace>
  <inkml:trace contextRef="#ctx0" brushRef="#br0" timeOffset="2731.812">976 884 4136 0 0,'0'0'1650'0'0,"0"0"461"0"0,0 0-1189 0 0,0 0-207 0 0,-8 1-27 0 0,-470-28 3868 0 0,375 15-4159 0 0,-50-2-3134 0 0,162 18-4117 0 0,1-3 2386 0 0</inkml:trace>
  <inkml:trace contextRef="#ctx0" brushRef="#br0" timeOffset="3103.295">394 914 5977 0 0,'2'7'4626'0'0,"22"146"-964"0"0,-19 10-3302 0 0,-53-243-2933 0 0,48 82 2606 0 0,1 0 0 0 0,-1-1 0 0 0,0 1 0 0 0,1 0 0 0 0,-1 0 1 0 0,0-1-1 0 0,0 1 0 0 0,0 0 0 0 0,0 0 0 0 0,-1-1 0 0 0,1 1 1 0 0,0 0-1 0 0,-1-1 0 0 0,0 1 0 0 0,1 0 0 0 0,-1-1 0 0 0,0 1 0 0 0,1-1 1 0 0,-1 1-1 0 0,0-1 0 0 0,0 1 0 0 0,0-1 0 0 0,-1 0 0 0 0,1 1 0 0 0,0-1 1 0 0,0 0-1 0 0,-1 0 0 0 0,1 0 0 0 0,-1 0 0 0 0,1 0 0 0 0,-1 0 0 0 0,1 0 1 0 0,-1-1-1 0 0,1 1 0 0 0,-1 0 0 0 0,0-1 0 0 0,1 0 0 0 0,-1 1 0 0 0,0-1 1 0 0,0 0-1 0 0,1 0 0 0 0,-1 0 0 0 0,0 0 0 0 0,0 0 0 0 0,1 0 0 0 0,-1 0 1 0 0,0 0-1 0 0,0-1 0 0 0,1 1 0 0 0,-1-1 0 0 0,1 0 0 0 0,-1 1 0 0 0,0-1 1 0 0,1 0-1 0 0,-1 0 0 0 0,1 0 0 0 0,-1 0 0 0 0,1 0 0 0 0,0 0 0 0 0,-1 0 1 0 0,1 0-1 0 0,0-1 0 0 0,0 1 0 0 0,0-1 0 0 0,0 1 0 0 0,0-1 1 0 0,0 1-1 0 0,0-1 0 0 0,1 1 0 0 0,-1-2-33 0 0,0 6 69 0 0,1 0 0 0 0,0 0-1 0 0,0-1 1 0 0,1 1 0 0 0,-1 0 0 0 0,0 0-1 0 0,1 0 1 0 0,0-1 0 0 0,-1 1 0 0 0,1 0 0 0 0,0-1-1 0 0,0 1 1 0 0,1-1 0 0 0,-1 1 0 0 0,0-1 0 0 0,1 1-1 0 0,0-1 1 0 0,-1 0 0 0 0,1 0 0 0 0,0 0-1 0 0,0 0 1 0 0,0 0 0 0 0,1 0 0 0 0,-1-1 0 0 0,0 1-1 0 0,1-1 1 0 0,-1 1 0 0 0,1-1 0 0 0,-1 0 0 0 0,1 0-1 0 0,0 0 1 0 0,-1 0 0 0 0,1-1 0 0 0,0 1 0 0 0,0-1-1 0 0,-1 1 1 0 0,1-1 0 0 0,0 0 0 0 0,0 0-69 0 0,38 0-2130 0 0,-2-8-4466 0 0,-16 1-685 0 0</inkml:trace>
  <inkml:trace contextRef="#ctx0" brushRef="#br0" timeOffset="3429.619">698 1091 6961 0 0,'0'0'5265'0'0,"0"0"-4046"0"0,0 0-747 0 0,-1 6 166 0 0,-17 141 1763 0 0,21-145-2379 0 0,0 1-1 0 0,0-1 0 0 0,1 1 1 0 0,-1-1-1 0 0,1 0 0 0 0,-1-1 1 0 0,1 1-1 0 0,0-1 0 0 0,0 1 1 0 0,0-1-1 0 0,0 0 0 0 0,0-1 1 0 0,0 1-1 0 0,0-1 1 0 0,0 1-1 0 0,0-1 0 0 0,0-1 1 0 0,0 1-1 0 0,0 0 0 0 0,0-1 1 0 0,0 0-1 0 0,0 0 0 0 0,-1 0 1 0 0,1 0-1 0 0,0-1 0 0 0,0 1 1 0 0,-1-1-1 0 0,1 0 1 0 0,-1 0-1 0 0,1-1 0 0 0,-1 1 1 0 0,0-1-1 0 0,0 1 0 0 0,0-1 1 0 0,2-3-22 0 0,32-74-70 0 0,-24 120-329 0 0,5 16 444 0 0,-5-36-4899 0 0,-7-17-1771 0 0</inkml:trace>
  <inkml:trace contextRef="#ctx0" brushRef="#br0" timeOffset="394.526">496 605 11717 0 0,'0'0'1668'0'0,"0"0"-1660"0"0,0 0-197 0 0,0 0 196 0 0,0 0 164 0 0,0 0-24 0 0,0 0-87 0 0,0 4-32 0 0,1-2 34 0 0,-1 0-1 0 0,1-1 1 0 0,0 1-1 0 0,0 0 0 0 0,0 0 1 0 0,0-1-1 0 0,0 1 1 0 0,0 0-1 0 0,1-1 1 0 0,-1 1-1 0 0,1-1 1 0 0,-1 0-1 0 0,1 1 1 0 0,-1-1-1 0 0,1 0 0 0 0,0 0 1 0 0,-1 0-1 0 0,1 0 1 0 0,0 0-1 0 0,0-1 1 0 0,0 1-1 0 0,0 0 1 0 0,0-1-1 0 0,0 0 0 0 0,0 1 1 0 0,0-1-1 0 0,0 0 1 0 0,0 0-1 0 0,0 0 1 0 0,0 0-1 0 0,0 0 1 0 0,0 0-1 0 0,0-1 0 0 0,0 1 1 0 0,0-1-1 0 0,0 0 1 0 0,0 0-62 0 0,-3 1-20 0 0,0 0-1 0 0,-1-1 1 0 0,1 1 0 0 0,0-1 0 0 0,-1 1-1 0 0,1-1 1 0 0,0 1 0 0 0,0-1 0 0 0,0 0-1 0 0,0 0 1 0 0,0 0 0 0 0,-1 0 0 0 0,2 0 0 0 0,-1 0-1 0 0,0 0 1 0 0,0 0 0 0 0,0 0 0 0 0,0 0-1 0 0,1 0 1 0 0,-1 0 0 0 0,0-1 0 0 0,1 1-1 0 0,-1 0 1 0 0,1 0 0 0 0,0-1 0 0 0,-1 1 0 0 0,1 0-1 0 0,0-1 1 0 0,0 1 0 0 0,0 0 0 0 0,0-1-1 0 0,0 1 1 0 0,0-1 0 0 0,0 1 0 0 0,0 0-1 0 0,0-1 1 0 0,1 1 0 0 0,-1 0 0 0 0,1-1 0 0 0,-1 1-1 0 0,1 0 1 0 0,-1 0 0 0 0,1-1 0 0 0,0 1-1 0 0,-1 0 1 0 0,1 0 0 0 0,0 0 0 0 0,0 0-1 0 0,0 0 1 0 0,0 0 0 0 0,0 0 0 0 0,0 0 0 0 0,0 0-1 0 0,0 1 1 0 0,1-1 0 0 0,-1 0 0 0 0,0 1-1 0 0,0-1 1 0 0,1 1 0 0 0,-1-1 0 0 0,0 1-1 0 0,1 0 1 0 0,-1-1 0 0 0,0 1 0 0 0,1 0 0 0 0,-1 0-1 0 0,1 0 21 0 0,-6 2 3 0 0,0 0 0 0 0,0 0 0 0 0,0 0-1 0 0,1 0 1 0 0,-1 1 0 0 0,1-1 0 0 0,0 1-1 0 0,-1 0 1 0 0,1 0 0 0 0,1 1 0 0 0,-1-1-1 0 0,0 0 1 0 0,1 1 0 0 0,0 0 0 0 0,0-1 0 0 0,0 1-1 0 0,0 0 1 0 0,0 0 0 0 0,1 0 0 0 0,0 0-1 0 0,0 1 1 0 0,0-1 0 0 0,0 0 0 0 0,1 0-1 0 0,-1 1 1 0 0,1-1 0 0 0,0 0 0 0 0,1 1-3 0 0,2-2 114 0 0,0 1 0 0 0,0-1 0 0 0,0 0 1 0 0,0-1-1 0 0,1 1 0 0 0,-1-1 0 0 0,1 1 1 0 0,0-1-1 0 0,0 0 0 0 0,0 0 0 0 0,0-1 1 0 0,0 1-1 0 0,0-1 0 0 0,0 0 0 0 0,1 0 1 0 0,-1 0-1 0 0,0-1 0 0 0,1 1 0 0 0,-1-1 1 0 0,0 0-1 0 0,1-1 0 0 0,-1 1 0 0 0,2-1-114 0 0,1 1-42 0 0,4 1-213 0 0,47-1-819 0 0,-23-10-4365 0 0,-27 5 405 0 0</inkml:trace>
  <inkml:trace contextRef="#ctx0" brushRef="#br0" timeOffset="785.623">799 382 5368 0 0,'0'0'2207'0'0,"0"0"-1369"0"0,0 0-428 0 0,0-6 311 0 0,0-25 905 0 0,-13 75 469 0 0,14 36-355 0 0,0-78-1691 0 0,-1 0 0 0 0,1-1 0 0 0,-1 1 0 0 0,1-1 0 0 0,0 1 0 0 0,0-1 0 0 0,-1 1 0 0 0,1-1 1 0 0,0 0-1 0 0,0 1 0 0 0,1-1 0 0 0,-1 0 0 0 0,0 0 0 0 0,0 0 0 0 0,1 0 0 0 0,-1 0 0 0 0,0 0 1 0 0,1 0-1 0 0,-1 0 0 0 0,1-1 0 0 0,-1 1 0 0 0,1 0 0 0 0,-1-1 0 0 0,1 1 0 0 0,0-1 0 0 0,-1 0 1 0 0,1 1-1 0 0,0-1 0 0 0,-1 0 0 0 0,1 0 0 0 0,0 0 0 0 0,-1 0 0 0 0,1 0 0 0 0,0-1 0 0 0,-1 1 1 0 0,1-1-1 0 0,-1 1 0 0 0,1-1 0 0 0,0 1 0 0 0,-1-1 0 0 0,1 0 0 0 0,-1 1 0 0 0,0-1 0 0 0,1 0 0 0 0,-1 0 1 0 0,1-1-50 0 0,3-1-43 0 0,1-1 0 0 0,-1 0 1 0 0,0-1-1 0 0,0 0 1 0 0,0 1-1 0 0,0-2 0 0 0,-1 1 1 0 0,0 0-1 0 0,0-1 1 0 0,0 0-1 0 0,-1 0 1 0 0,0 0-1 0 0,0 0 0 0 0,-1 0 1 0 0,2-6 42 0 0,-3 10-1086 0 0,24 115 1804 0 0,1-75-6553 0 0,-17-33-2131 0 0</inkml:trace>
  <inkml:trace contextRef="#ctx0" brushRef="#br0" timeOffset="2263.709">610 622 508 0 0,'0'0'756'0'0,"0"0"149"0"0,0 0 1141 0 0,0 0-765 0 0,0 0-994 0 0,0 0-201 0 0,0 0 48 0 0,-14-1 442 0 0,11 1 3321 0 0,15 0-3770 0 0,-11 1-65 0 0,1 0 1 0 0,0 0 0 0 0,0 0 0 0 0,-1 0-1 0 0,1 0 1 0 0,0-1 0 0 0,0 1 0 0 0,0-1-1 0 0,0 1 1 0 0,0-1 0 0 0,0 0 0 0 0,0 0-1 0 0,0 0 1 0 0,0 0 0 0 0,0 0 0 0 0,0 0-1 0 0,0 0 1 0 0,0-1 0 0 0,0 1 0 0 0,0-1-1 0 0,0 0 1 0 0,0 1 0 0 0,-1-1 0 0 0,1 0-1 0 0,0 0 1 0 0,0 0 0 0 0,-1 0 0 0 0,1-1-1 0 0,-1 1 1 0 0,1 0 0 0 0,-1-1-1 0 0,1 1 1 0 0,-1-1 0 0 0,0 1 0 0 0,1-1-1 0 0,-1 1 1 0 0,0-1 0 0 0,0 0 0 0 0,-1 0-1 0 0,1 0 1 0 0,0 1 0 0 0,0-1 0 0 0,-1 0-1 0 0,1 0 1 0 0,-1 0 0 0 0,0 0 0 0 0,0 0-1 0 0,1 0 1 0 0,-1 0 0 0 0,-1 0 0 0 0,1 0-1 0 0,0 0 1 0 0,0 0 0 0 0,-1 0 0 0 0,1 0-1 0 0,-1 0 1 0 0,1 0 0 0 0,-1 0 0 0 0,-1-1-63 0 0,0 1-42 0 0,-1 1 0 0 0,0-1 0 0 0,0 1 1 0 0,0 0-1 0 0,0 0 0 0 0,0 0 0 0 0,0 0 1 0 0,0 1-1 0 0,0-1 0 0 0,-1 1 0 0 0,1 0 0 0 0,0-1 1 0 0,0 2-1 0 0,0-1 0 0 0,0 0 0 0 0,-1 1 1 0 0,1-1-1 0 0,0 1 0 0 0,0 0 0 0 0,0 0 1 0 0,0 0-1 0 0,0 0 0 0 0,0 1 0 0 0,1-1 1 0 0,-1 1-1 0 0,0 0 0 0 0,1 0 0 0 0,-1 0 1 0 0,1 0-1 0 0,-1 0 0 0 0,1 0 0 0 0,0 1 0 0 0,0-1 1 0 0,0 1-1 0 0,0-1 0 0 0,0 2 42 0 0,-11 11 233 0 0,2 1-832 0 0,16-7-8640 0 0,-5-7 7091 0 0</inkml:trace>
  <inkml:trace contextRef="#ctx0" brushRef="#br0" timeOffset="16969.11">939 1361 1280 0 0,'0'0'1832'0'0,"0"0"776"0"0,0 0-1254 0 0,0 0-1058 0 0,6-1-279 0 0,13-3 370 0 0,-1-1 1 0 0,1-1-1 0 0,-1-1 1 0 0,0 0-1 0 0,-1-1 1 0 0,0-1-1 0 0,0-1 1 0 0,-1-1 0 0 0,0 0-1 0 0,0-1 1 0 0,-2 0-1 0 0,1-1 1 0 0,-2-1-1 0 0,0-1 1 0 0,9-11-388 0 0,4-9 232 0 0,-1-2 0 0 0,-2 0 0 0 0,-1-1 0 0 0,-2-2 0 0 0,-2 0 0 0 0,8-25-232 0 0,-19 38-26 0 0,-2-1 1 0 0,0-1-1 0 0,-2 1 1 0 0,-1 0-1 0 0,-1-1 0 0 0,-1 0 1 0 0,-2 1-1 0 0,-1 0 0 0 0,-1-1 1 0 0,-2 1-1 0 0,0 0 1 0 0,-2 1-1 0 0,-1 0 0 0 0,-1 0 1 0 0,-2 1-1 0 0,0 0 0 0 0,-2 1 1 0 0,0 1-1 0 0,-2 0 1 0 0,-1 1-1 0 0,-14-15 26 0 0,18 16-46 0 0,-1 1 1 0 0,0 0-1 0 0,-2 1 0 0 0,-1 1 1 0 0,0 0-1 0 0,-2 2 0 0 0,0 0 1 0 0,0 1-1 0 0,-2 0 1 0 0,0 2-1 0 0,-1 1 0 0 0,0 0 1 0 0,0 2-1 0 0,-2 0 0 0 0,1 2 1 0 0,-1 1-1 0 0,-1 0 0 0 0,1 2 1 0 0,-1 1-1 0 0,-4 0 46 0 0,-8 5 0 0 0,1 1 1 0 0,0 1-1 0 0,0 3 0 0 0,1 0 0 0 0,-1 3 0 0 0,1 1 0 0 0,1 1 1 0 0,0 2-1 0 0,0 1 0 0 0,1 2 0 0 0,1 1 0 0 0,0 2 0 0 0,2 1 1 0 0,0 1-1 0 0,1 2 0 0 0,1 0 0 0 0,1 2 0 0 0,1 2 0 0 0,1 0 1 0 0,1 1-1 0 0,2 1 0 0 0,1 2 0 0 0,1 0 0 0 0,-2 7 0 0 0,12-11 30 0 0,1 1-1 0 0,2-1 1 0 0,0 1-1 0 0,2 1 0 0 0,1-1 1 0 0,1 1-1 0 0,1 0 1 0 0,2 0-1 0 0,1 0 1 0 0,1 0-1 0 0,1-1 1 0 0,1 1-1 0 0,2-1 1 0 0,1 0-1 0 0,9 23-29 0 0,14 110-82 0 0,-28-136 169 0 0,1 0 1 0 0,1-1-1 0 0,1 1 1 0 0,1-1-1 0 0,1 0 1 0 0,1-1 0 0 0,1 0-1 0 0,1 0 1 0 0,1-1-1 0 0,1 0 1 0 0,0-1 0 0 0,2 0-1 0 0,0-1 1 0 0,1-1-1 0 0,1 0 1 0 0,1-1-1 0 0,0-1 1 0 0,2 0 0 0 0,-1-1-1 0 0,2-2 1 0 0,0 0-1 0 0,1-1 1 0 0,0 0-1 0 0,0-2 1 0 0,1-1 0 0 0,1 0-1 0 0,-1-2 1 0 0,18 3-88 0 0,-9-9 239 0 0,-1-1-1 0 0,0-2 1 0 0,1-1 0 0 0,-1-2 0 0 0,-1-1 0 0 0,1-1 0 0 0,-1-1-1 0 0,0-2 1 0 0,13-7-239 0 0,-34 15 70 0 0,-6 0-898 0 0,-6 2-2434 0 0,-2-3-3614 0 0,0-2-334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02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654 14 1616 0 0,'0'0'8554'0'0,"0"0"-5968"0"0,-8-1-2154 0 0,-323-10 2554 0 0,103 10-5991 0 0,159 1 290 0 0,59 0-766 0 0,2 0-1964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02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5641 0 0,'0'0'4568'0'0,"0"0"-3181"0"0,2 5-881 0 0,-3 153 3597 0 0,3-145-5026 0 0,-3-15 930 0 0,0 0 0 0 0,0 0-1 0 0,-1 0 1 0 0,1 1 0 0 0,0-1 0 0 0,-1 0-1 0 0,1 1 1 0 0,-1-1 0 0 0,0 1 0 0 0,0 0 0 0 0,1 0-1 0 0,-1 0 1 0 0,0 0 0 0 0,0 0 0 0 0,0 0-1 0 0,0 0 1 0 0,0 0 0 0 0,0 1 0 0 0,0-1-1 0 0,0 1 1 0 0,0-1 0 0 0,0 1 0 0 0,-1 0 0 0 0,1 0-1 0 0,0 0 1 0 0,0 0 0 0 0,0 0 0 0 0,0 1-1 0 0,0-1 1 0 0,-1 1 0 0 0,1-1 0 0 0,0 1-1 0 0,0 0 1 0 0,0 0 0 0 0,0-1 0 0 0,1 2-1 0 0,-1-1 1 0 0,0 0 0 0 0,0 0 0 0 0,1 0 0 0 0,-1 1-1 0 0,0-1 1 0 0,1 1 0 0 0,-1 0 0 0 0,1-1-1 0 0,0 1 1 0 0,0 0 0 0 0,-1 0 0 0 0,1-1-1 0 0,1 1 1 0 0,-1 0 0 0 0,0 0 0 0 0,0 2-7 0 0,0-3 9 0 0,0 0 0 0 0,0 0 0 0 0,0 0 0 0 0,1 1 0 0 0,-1-1 0 0 0,1 0 0 0 0,-1 0 1 0 0,0 1-1 0 0,1-1 0 0 0,0 1 0 0 0,-1-1 0 0 0,1 0 0 0 0,0 1 0 0 0,0-1 0 0 0,0 1 0 0 0,0-1 1 0 0,0 0-1 0 0,0 1 0 0 0,0-1 0 0 0,1 1 0 0 0,-1-1 0 0 0,0 0 0 0 0,1 1 0 0 0,-1-1 0 0 0,1 0 0 0 0,-1 1 1 0 0,1-1-1 0 0,0 0 0 0 0,0 0 0 0 0,-1 1 0 0 0,1-1 0 0 0,0 0 0 0 0,0 0 0 0 0,0 0 0 0 0,0 0 1 0 0,0 0-1 0 0,0 0 0 0 0,1-1 0 0 0,-1 1 0 0 0,0 0 0 0 0,0-1 0 0 0,1 1 0 0 0,-1 0 0 0 0,0-1 0 0 0,1 0 1 0 0,-1 1-1 0 0,1-1 0 0 0,-1 0 0 0 0,0 1 0 0 0,1-1 0 0 0,-1 0 0 0 0,1 0 0 0 0,-1 0 0 0 0,0-1 0 0 0,1 1 1 0 0,-1 0-1 0 0,1 0 0 0 0,0-1-9 0 0,92-7-2889 0 0,-62-1-1665 0 0,-22 5-1220 0 0</inkml:trace>
  <inkml:trace contextRef="#ctx0" brushRef="#br0" timeOffset="326.266">308 173 9473 0 0,'0'0'2044'0'0,"0"0"-960"0"0,0 0-268 0 0,0 0-192 0 0,0 0-366 0 0,0 0-181 0 0,-9-11-26 0 0,47 2-2040 0 0,-36 9 2071 0 0,-1 0-1 0 0,0 0 1 0 0,1 0-1 0 0,-1 0 1 0 0,0 1-1 0 0,1-1 1 0 0,-1 0 0 0 0,0 1-1 0 0,0-1 1 0 0,1 1-1 0 0,-1 0 1 0 0,0-1-1 0 0,0 1 1 0 0,0 0-1 0 0,0 0 1 0 0,0 0 0 0 0,0 0-1 0 0,0 0 1 0 0,0 0-1 0 0,0 0 1 0 0,0 0-1 0 0,0 0 1 0 0,-1 0-1 0 0,1 0 1 0 0,0 1 0 0 0,-1-1-1 0 0,1 0 1 0 0,-1 0-1 0 0,0 1 1 0 0,1-1-1 0 0,-1 0 1 0 0,0 1-1 0 0,0-1 1 0 0,1 0 0 0 0,-1 1-1 0 0,0-1 1 0 0,-1 1-1 0 0,1-1 1 0 0,0 1-82 0 0,-49 48 1431 0 0,43-44-1622 0 0,-13 11-1693 0 0,5-9-5516 0 0,8-8-175 0 0</inkml:trace>
  <inkml:trace contextRef="#ctx0" brushRef="#br0" timeOffset="575.519">444 113 10425 0 0,'0'0'2151'0'0,"0"0"-924"0"0,0 0-693 0 0,0 0-166 0 0,0 0 94 0 0,0 0 120 0 0,-7 1-97 0 0,5-1-470 0 0,0 1-1 0 0,0 0 1 0 0,0 0-1 0 0,0 0 1 0 0,0 0-1 0 0,0 0 0 0 0,0 0 1 0 0,0 1-1 0 0,0-1 1 0 0,0 1-1 0 0,1-1 1 0 0,-1 1-1 0 0,0-1 1 0 0,1 1-1 0 0,0 0 1 0 0,-1 0-1 0 0,1 0 1 0 0,0 0-1 0 0,0 0 1 0 0,0 0-1 0 0,0 0 1 0 0,0 0-1 0 0,1 0 1 0 0,-1 1-1 0 0,1-1 1 0 0,-1 0-1 0 0,1 0 0 0 0,0 1 1 0 0,0-1-1 0 0,0 0 1 0 0,0 1-1 0 0,0-1 1 0 0,0 0-1 0 0,1 0 1 0 0,-1 1-1 0 0,1-1 1 0 0,0 0-1 0 0,-1 0 1 0 0,1 0-1 0 0,0 0 1 0 0,0 0-1 0 0,1 0 1 0 0,-1 0-1 0 0,0 0 1 0 0,1 0-15 0 0,67 57-283 0 0,-32-52-6543 0 0,-21-10-2523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01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28 3056 0 0,'0'0'2169'0'0,"0"0"518"0"0,0 0-951 0 0,0 0-358 0 0,-2-5-86 0 0,-6-17-60 0 0,3 68 486 0 0,-2 132-935 0 0,-103-223-1007 0 0,107 47 230 0 0,1 0 1 0 0,0 0-1 0 0,-1 0 0 0 0,1 0 1 0 0,0 1-1 0 0,0-1 0 0 0,1 0 1 0 0,-1 1-1 0 0,0 0 0 0 0,1-1 1 0 0,-1 1-1 0 0,1 0 0 0 0,0-1 1 0 0,0 1-1 0 0,0 0 1 0 0,0 0-1 0 0,1 0 0 0 0,-1 0 1 0 0,1 0-1 0 0,0 0 0 0 0,-1 0 1 0 0,1 0-1 0 0,1 0 0 0 0,-1 0 1 0 0,0 0-1 0 0,1 0 1 0 0,0 0-1 0 0,-1 0 0 0 0,1 0 1 0 0,0 0-1 0 0,1 0 0 0 0,-1 0 1 0 0,0-1-1 0 0,1 1 0 0 0,1 1-6 0 0,1-1 123 0 0,0 0 0 0 0,1 0 0 0 0,0 0-1 0 0,-1-1 1 0 0,1 1 0 0 0,0-1 0 0 0,0-1-1 0 0,1 1 1 0 0,-1-1 0 0 0,0 0-1 0 0,0 0 1 0 0,1 0 0 0 0,-1-1 0 0 0,1 1-1 0 0,-1-1 1 0 0,0-1 0 0 0,1 1 0 0 0,0-1-123 0 0,95-27-1299 0 0,-101 28 1235 0 0,15-9-1786 0 0,-7-1-3664 0 0,-1 1-1606 0 0</inkml:trace>
  <inkml:trace contextRef="#ctx0" brushRef="#br0" timeOffset="325.701">365 122 2980 0 0,'0'0'7360'0'0,"0"0"-4955"0"0,0 0-1906 0 0,0 0-322 0 0,0 0 137 0 0,-1 5 163 0 0,-7 128 629 0 0,9-131-1076 0 0,1 0 0 0 0,-1-1 0 0 0,0 1 0 0 0,1 0-1 0 0,-1-1 1 0 0,1 1 0 0 0,-1-1 0 0 0,1 0 0 0 0,0 0 0 0 0,-1 1 0 0 0,1-1 0 0 0,0 0-1 0 0,0 0 1 0 0,0-1 0 0 0,0 1 0 0 0,0 0 0 0 0,0-1 0 0 0,0 1 0 0 0,0-1 0 0 0,0 1-1 0 0,0-1 1 0 0,1 0 0 0 0,-1 0 0 0 0,0 0 0 0 0,0 0 0 0 0,0-1 0 0 0,0 1-1 0 0,0 0 1 0 0,0-1 0 0 0,0 0 0 0 0,0 1 0 0 0,0-1 0 0 0,0 0 0 0 0,0 0 0 0 0,0 0-1 0 0,0 0 1 0 0,0 0 0 0 0,-1-1 0 0 0,1 1 0 0 0,-1 0 0 0 0,1-1 0 0 0,-1 1 0 0 0,1-1-1 0 0,-1 0 1 0 0,0 1 0 0 0,1-1 0 0 0,-1 0 0 0 0,0 0 0 0 0,0 0 0 0 0,-1 0 0 0 0,1 0-30 0 0,9-58-82 0 0,13 105-264 0 0,-14-12 377 0 0,5 13-1071 0 0,2-19-4123 0 0,-10-18-311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09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37 2244 0 0,'0'0'532'0'0,"0"0"-203"0"0,0 0 188 0 0,0 0 1376 0 0,0 0-262 0 0,0 0-686 0 0,0 0-332 0 0,0 0-91 0 0,-12-19 2997 0 0,148 2-4606 0 0,-108 17 1181 0 0,1 1 0 0 0,-1 2-1 0 0,0 1 1 0 0,0 1 0 0 0,-1 1 0 0 0,0 2 0 0 0,0 0 0 0 0,0 2 0 0 0,-1 1 0 0 0,0 1 0 0 0,-1 1-1 0 0,-1 2 1 0 0,0 0 0 0 0,-1 1 0 0 0,-1 2 0 0 0,0 0 0 0 0,3 5-94 0 0,75 83 1062 0 0,-72-73-889 0 0,2-2 0 0 0,1 0 0 0 0,1-2 0 0 0,1-2 1 0 0,2-1-1 0 0,10 5-173 0 0,-36-26 69 0 0,0 0 1 0 0,1 0-1 0 0,-1-1 1 0 0,1 0-1 0 0,0-1 0 0 0,0 0 1 0 0,1-1-1 0 0,-1 0 1 0 0,0 0-1 0 0,1-1 1 0 0,-1-1-1 0 0,6 1-69 0 0,-16-3-10 0 0,1 0-1 0 0,-1 0 1 0 0,0 0-1 0 0,0 1 1 0 0,1-1-1 0 0,-1 0 1 0 0,0 0 0 0 0,-1 0-1 0 0,1 1 1 0 0,0-1-1 0 0,0 0 1 0 0,-1 0-1 0 0,1 1 1 0 0,-1-1-1 0 0,0 0 1 0 0,1 1 0 0 0,-1-1-1 0 0,0 0 1 0 0,0 1-1 0 0,0-1 1 0 0,0 1-1 0 0,0 0 1 0 0,-1-1-1 0 0,1 1 1 0 0,0 0 0 0 0,-1 0-1 0 0,1-1 1 0 0,0 1-1 0 0,-1 0 1 0 0,0 0-1 0 0,1 1 1 0 0,-2-2 10 0 0,-2-3-115 0 0,-34-48-999 0 0,61 74 1035 0 0,-13-11 189 0 0,0 0 0 0 0,0-1 0 0 0,1 0 0 0 0,0-1 0 0 0,1 0 0 0 0,0-1 0 0 0,0 0 1 0 0,0-1-1 0 0,1 0 0 0 0,0-1 0 0 0,0 0 0 0 0,5 1-110 0 0,-107 42 1140 0 0,64-23-1421 0 0,10-6-4106 0 0,8-11-1787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11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2720 302 4772 0 0,'0'0'2021'0'0,"0"0"-707"0"0,0 0-490 0 0,0 0-190 0 0,0 0-452 0 0,0 8 339 0 0,11 120 1363 0 0,-4-72-1389 0 0,-2 0 0 0 0,-3 0 1 0 0,-3 1-1 0 0,-2-1 0 0 0,-4 17-495 0 0,-12 117 91 0 0,24-185-2755 0 0,-1-27-2522 0 0,-4 8-127 0 0</inkml:trace>
  <inkml:trace contextRef="#ctx0" brushRef="#br0" timeOffset="903.077">2570 241 444 0 0,'-7'-4'7787'0'0,"-51"-17"-7564"0"0,0 2 0 0 0,-2 2 0 0 0,0 3 0 0 0,0 3 0 0 0,-1 2 0 0 0,-48 1-223 0 0,-7-5 62 0 0,-391-36-250 0 0,-351 16 188 0 0,373-8 1483 0 0,485 41-1465 0 0,-1 0 0 0 0,1 0 1 0 0,-1-1-1 0 0,1 1 1 0 0,-1 0-1 0 0,1 0 0 0 0,-1 0 1 0 0,1 0-1 0 0,-1-1 1 0 0,1 1-1 0 0,-1 0 0 0 0,1 0 1 0 0,-1 0-1 0 0,1 0 1 0 0,-1 0-1 0 0,1 0 0 0 0,-1 0 1 0 0,1 0-1 0 0,-1 1 0 0 0,1-1 1 0 0,-1 0-1 0 0,1 0 1 0 0,-1 0-1 0 0,1 0 0 0 0,-1 1 1 0 0,1-1-1 0 0,-1 0 1 0 0,1 1-1 0 0,-1-1 0 0 0,1 0 1 0 0,0 1-1 0 0,-1-1 1 0 0,1 0-1 0 0,0 1 0 0 0,-1-1 1 0 0,1 1-1 0 0,0-1 0 0 0,-1 1 1 0 0,1-1-1 0 0,0 1 1 0 0,0-1-1 0 0,0 1 0 0 0,-1-1 1 0 0,1 1-1 0 0,0-1 1 0 0,0 1-1 0 0,0-1 0 0 0,0 1 1 0 0,0-1-1 0 0,0 1 1 0 0,0-1-1 0 0,0 1 0 0 0,0-1 1 0 0,0 1-1 0 0,0-1 0 0 0,1 1 1 0 0,-1-1-1 0 0,0 1 1 0 0,0-1-1 0 0,0 1 0 0 0,1-1 1 0 0,-1 1-1 0 0,0-1 1 0 0,0 1-1 0 0,1-1 0 0 0,-1 0 1 0 0,0 1-1 0 0,1-1 1 0 0,0 1-19 0 0,3 19 57 0 0,-36 181 35 0 0,-12 190 74 0 0,43-387-162 0 0,-9 20-2 0 0,2 0 0 0 0,1 1 0 0 0,2 1 0 0 0,0-1-1 0 0,1 1 1 0 0,2 0 0 0 0,0 0 0 0 0,2 0 0 0 0,1-1-1 0 0,1 1 1 0 0,1 0 0 0 0,1 0 0 0 0,4 9-2 0 0,95 220-237 0 0,-89-240 264 0 0,1 0 0 0 0,0-1 0 0 0,1-1 0 0 0,1 0 0 0 0,0-1 0 0 0,0-1 0 0 0,1-1 0 0 0,1 0 0 0 0,0-2 1 0 0,0 0-1 0 0,0-1 0 0 0,1 0 0 0 0,0-2 0 0 0,1-1 0 0 0,-1 0 0 0 0,1-1 0 0 0,-1-2 0 0 0,12 0-27 0 0,95 7 65 0 0,1-5 0 0 0,0-6 0 0 0,55-11-65 0 0,5 1 22 0 0,903-18 3357 0 0,-972 16-4742 0 0,-114 10-1918 0 0,-6-7-4535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6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8161 0 0,'0'0'4532'0'0,"0"0"-3579"0"0,6 8-827 0 0,4 6 161 0 0,-1 0 0 0 0,0 1 0 0 0,-1 1 0 0 0,-1-1 1 0 0,0 1-1 0 0,-1 0 0 0 0,-1 1 0 0 0,-1 0 0 0 0,0-1 0 0 0,-1 1 0 0 0,0 1-287 0 0,-2-4 15 0 0,0-1-1 0 0,-1 1 0 0 0,0 0 1 0 0,-1 0-1 0 0,0-1 0 0 0,-1 1 1 0 0,-1-1-1 0 0,0 1 1 0 0,-1-1-1 0 0,0 0 0 0 0,-1 0 1 0 0,0-1-1 0 0,-1 1 0 0 0,-1-1 1 0 0,0 0-1 0 0,-1-1 0 0 0,0 0 1 0 0,0 0-1 0 0,-1-1 1 0 0,-2 1-15 0 0,-9 1-1697 0 0,6-14-3641 0 0,3-8-2085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28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4 1384 0 0,'0'0'589'0'0,"0"0"1204"0"0,0 0 779 0 0,0 0-887 0 0,0 0-624 0 0,0 0-136 0 0,0 0-108 0 0,0 0-57 0 0,-1-3-38 0 0,8 34 3252 0 0,-7-25-3919 0 0,2 0 0 0 0,-1 0-1 0 0,0 0 1 0 0,1-1 0 0 0,0 1 0 0 0,1-1 0 0 0,-1 1-1 0 0,1-1 1 0 0,0 0 0 0 0,0 0 0 0 0,1 0 0 0 0,-1 0-1 0 0,1 0 1 0 0,0-1 0 0 0,1 0 0 0 0,-1 0 0 0 0,1 0-1 0 0,-1 0 1 0 0,1-1 0 0 0,0 0 0 0 0,1 0 0 0 0,-1 0-1 0 0,0 0 1 0 0,1-1 0 0 0,-1 0 0 0 0,1 0 0 0 0,1-1-55 0 0,-3-1 7 0 0,0 0 0 0 0,-1 0 1 0 0,1-1-1 0 0,0 1 0 0 0,-1-1 1 0 0,1 0-1 0 0,-1 0 1 0 0,1 0-1 0 0,-1-1 0 0 0,1 1 1 0 0,-1-1-1 0 0,0 0 0 0 0,0 0 1 0 0,0 0-1 0 0,0 0 0 0 0,0 0 1 0 0,0-1-1 0 0,0 0 1 0 0,-1 1-1 0 0,1-1 0 0 0,-1 0 1 0 0,0 0-1 0 0,0 0 0 0 0,0 0 1 0 0,0-1-1 0 0,-1 1 1 0 0,1 0-1 0 0,-1-1 0 0 0,0 0 1 0 0,0 1-1 0 0,0-1 0 0 0,0 1 1 0 0,-1-1-1 0 0,0 0 0 0 0,1 1 1 0 0,-1-1-1 0 0,-1 0 1 0 0,1 0-1 0 0,0 1 0 0 0,-1-3-7 0 0,24 237-892 0 0,-23-226 933 0 0,-1 0 1 0 0,0 0-1 0 0,0 1 0 0 0,0-1 0 0 0,-1 0 0 0 0,1 0 1 0 0,-1 0-1 0 0,0-1 0 0 0,-1 1 0 0 0,1 0 0 0 0,-1-1 0 0 0,0 1 1 0 0,0-1-1 0 0,0 0 0 0 0,-1 0 0 0 0,0 0 0 0 0,1-1 0 0 0,-1 1 1 0 0,0-1-1 0 0,-1 0 0 0 0,1 0 0 0 0,-1 0 0 0 0,1-1 1 0 0,-1 0-1 0 0,0 0 0 0 0,0 0 0 0 0,0 0 0 0 0,0-1 0 0 0,0 1 1 0 0,0-1-1 0 0,0-1 0 0 0,0 1 0 0 0,-1-1 0 0 0,1 0 1 0 0,0 0-1 0 0,0 0 0 0 0,-1-1 0 0 0,1 0 0 0 0,0 0 0 0 0,-4-1-41 0 0,-72-43-3743 0 0,77 38 403 0 0,3 2-2919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29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9 172 2584 0 0,'0'0'4635'0'0,"0"0"-3275"0"0,0 0-961 0 0,0 0 362 0 0,0 0 220 0 0,0 0 111 0 0,0 0-141 0 0,0 0-286 0 0,0 0-389 0 0,-8-1 145 0 0,33 84 977 0 0,-4 102-654 0 0,-21-185-641 0 0,29-37-738 0 0,-26 36 636 0 0,0 0 0 0 0,-1 0-1 0 0,1 0 1 0 0,0 0-1 0 0,0 1 1 0 0,0 0 0 0 0,-1-1-1 0 0,1 1 1 0 0,0 0-1 0 0,0 0 1 0 0,0 0 0 0 0,0 1-1 0 0,-1-1 1 0 0,1 1-1 0 0,0 0 1 0 0,0-1-1 0 0,-1 1 1 0 0,1 0 0 0 0,-1 1-1 0 0,1-1 1 0 0,-1 0-1 0 0,1 1 1 0 0,-1-1 0 0 0,0 1-1 0 0,1 0 1 0 0,-1 0-1 0 0,0 0 1 0 0,1 1-1 0 0,-2-2 34 0 0,0 0 0 0 0,1 0-1 0 0,-1 0 1 0 0,0 0 0 0 0,0 0 0 0 0,0 0 0 0 0,0 1-1 0 0,0-1 1 0 0,0 0 0 0 0,0 1 0 0 0,-1-1 0 0 0,1 0-1 0 0,0 1 1 0 0,-1-1 0 0 0,1 1 0 0 0,-1-1 0 0 0,1 1-1 0 0,-1 0 1 0 0,0-1 0 0 0,0 1 0 0 0,0-1 0 0 0,0 1-1 0 0,0-1 1 0 0,0 1 0 0 0,0 0 0 0 0,0-1 0 0 0,-1 1-1 0 0,1-1 1 0 0,0 1 0 0 0,-1-1 0 0 0,1 1 0 0 0,-1-1-1 0 0,0 1 1 0 0,0-1 0 0 0,1 0 0 0 0,-1 1 0 0 0,0-1-1 0 0,0 0 1 0 0,0 0 0 0 0,0 0 0 0 0,-1 0 0 0 0,1 1-1 0 0,0-2 1 0 0,0 1 0 0 0,-1 0 0 0 0,1 0 0 0 0,0 0-1 0 0,-1 0 1 0 0,1-1 0 0 0,-1 1 0 0 0,1-1 0 0 0,-2 1-34 0 0,-75 15 44 0 0,29-29-7112 0 0,38 2-518 0 0</inkml:trace>
  <inkml:trace contextRef="#ctx0" brushRef="#br0" timeOffset="575.457">313 0 1344 0 0,'0'0'6803'0'0,"0"0"-4090"0"0,0 0-1413 0 0,0 0-489 0 0,0 0-606 0 0,0 0-96 0 0,0 0 366 0 0,-1 9 174 0 0,0 6-352 0 0,-1-2-161 0 0,1-1-1 0 0,0 1 1 0 0,1-1 0 0 0,0 1-1 0 0,1 0 1 0 0,0-1 0 0 0,1 1-1 0 0,1-1 1 0 0,0 0 0 0 0,4 10-136 0 0,-5-19 37 0 0,0-1 1 0 0,1 0 0 0 0,-1 0-1 0 0,1 0 1 0 0,0-1-1 0 0,-1 1 1 0 0,1 0-1 0 0,0-1 1 0 0,0 0 0 0 0,0 0-1 0 0,0 0 1 0 0,0 0-1 0 0,0 0 1 0 0,0-1-1 0 0,0 1 1 0 0,1-1 0 0 0,-1 0-1 0 0,0 0 1 0 0,0 0-1 0 0,0 0 1 0 0,1 0 0 0 0,-1-1-1 0 0,0 0 1 0 0,0 1-1 0 0,0-1 1 0 0,0-1-1 0 0,0 1 1 0 0,0 0 0 0 0,0 0-1 0 0,-1-1 1 0 0,1 0-1 0 0,0 0 1 0 0,-1 0-1 0 0,1 0 1 0 0,-1 0 0 0 0,0 0-1 0 0,1 0 1 0 0,-1-1-1 0 0,0 1 1 0 0,0-1-1 0 0,-1 1 1 0 0,1-1 0 0 0,-1 0-1 0 0,1 0 1 0 0,-1 0-1 0 0,0 0 1 0 0,0 0 0 0 0,0 0-1 0 0,0 0 1 0 0,-1-1-38 0 0,4-54-245 0 0,-7 87-534 0 0,3-25 670 0 0,7 84 186 0 0,7-55-4136 0 0,-8-25-1027 0 0,3-6-2655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28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181 133 5653 0 0,'0'0'7736'0'0,"0"0"-6064"0"0,0 0-980 0 0,0 0-316 0 0,0 0 69 0 0,0 0 139 0 0,-42-4-36 0 0,26 2-240 0 0,-4 1-224 0 0,0-1-84 0 0,4 1-4 0 0,1-1 0 0 0,3 1-668 0 0,1-2-425 0 0,3 1-679 0 0,4-3-980 0 0,4 2-2272 0 0,3-6-1133 0 0</inkml:trace>
  <inkml:trace contextRef="#ctx0" brushRef="#br0" timeOffset="249.671">156 35 7453 0 0,'0'0'2336'0'0,"0"0"-996"0"0,0 0 468 0 0,0 0 276 0 0,0 0-760 0 0,0 0-727 0 0,0 0-125 0 0,-32-8-60 0 0,14 6-204 0 0,-5 0-168 0 0,5-1-40 0 0,-3-1-1132 0 0,4 1-677 0 0,3 0-2283 0 0,1-6-4489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41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271 143 1200 0 0,'0'0'7011'0'0,"0"0"-4766"0"0,0 0-1835 0 0,0 0 16 0 0,-6 1 290 0 0,-176-4 3369 0 0,127 1-5592 0 0,28 3-3350 0 0,65-10 141 0 0,19-3 624 0 0,-1 0 3702 0 0,1 1 4132 0 0,-1 1 4565 0 0,-133 8-5097 0 0,32-1-3207 0 0,8 4-22 0 0,-14 1-1389 0 0,22-7-3672 0 0,24 3 678 0 0</inkml:trace>
  <inkml:trace contextRef="#ctx0" brushRef="#br0" timeOffset="262.964">263 1 5168 0 0,'0'0'2443'0'0,"0"0"-1274"0"0,0 0-517 0 0,7 4 134 0 0,-2-3-595 0 0,0 1 0 0 0,1 0 0 0 0,-1 0 0 0 0,-1 1 0 0 0,1-1 0 0 0,0 1 0 0 0,0 0 0 0 0,-1 1 0 0 0,0-1 0 0 0,0 1 0 0 0,0 0 0 0 0,0 0 0 0 0,0 0 0 0 0,-1 0 0 0 0,0 0 0 0 0,0 1 0 0 0,0 0 0 0 0,0 0 0 0 0,-1 0 0 0 0,0 0 0 0 0,0 0 0 0 0,0 0 0 0 0,0 0 0 0 0,-1 1 0 0 0,0-1 1 0 0,0 0-1 0 0,-1 1 0 0 0,1-1 0 0 0,-1 1 0 0 0,-1-1 0 0 0,1 1 0 0 0,-1-1 0 0 0,1 1 0 0 0,-2-1 0 0 0,1 0 0 0 0,0 1 0 0 0,-1-1 0 0 0,-1 3-191 0 0,-36 36 210 0 0,24-31-2546 0 0,0-4-3578 0 0,6-8-3271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45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3724 0 0,'0'0'1868'0'0,"0"0"-349"0"0,0 0-463 0 0,0 0 10 0 0,0 0 129 0 0,0 0-333 0 0,0 0-474 0 0,0 0 166 0 0,0 0 189 0 0,-2 9 41 0 0,-1-5-670 0 0,1 1 0 0 0,0 0 0 0 0,0 0 0 0 0,1 0 0 0 0,0 0 0 0 0,-1 0 0 0 0,2 0 0 0 0,-1 0 0 0 0,1 0 1 0 0,-1 1-1 0 0,1-1 0 0 0,1 0 0 0 0,-1 0 0 0 0,1 0 0 0 0,0 1 0 0 0,0-1 0 0 0,0 0 0 0 0,1 0 0 0 0,0 0 0 0 0,0-1 1 0 0,0 1-1 0 0,1 0 0 0 0,-1-1 0 0 0,1 1 0 0 0,0-1 0 0 0,0 0 0 0 0,1 0 0 0 0,-1 0 0 0 0,1 0 0 0 0,0-1 1 0 0,0 0-1 0 0,2 2-114 0 0,-4-4 0 0 0,1 1 0 0 0,0-1 0 0 0,0 1 0 0 0,0-1 0 0 0,0 0 0 0 0,0 0 1 0 0,0 0-1 0 0,0-1 0 0 0,0 1 0 0 0,0-1 0 0 0,0 1 0 0 0,0-1 0 0 0,1 0 1 0 0,-1 0-1 0 0,0-1 0 0 0,0 1 0 0 0,0-1 0 0 0,0 1 0 0 0,0-1 0 0 0,0 0 1 0 0,0 0-1 0 0,0-1 0 0 0,0 1 0 0 0,0 0 0 0 0,0-1 0 0 0,-1 0 0 0 0,1 0 1 0 0,-1 1-1 0 0,1-2 0 0 0,-1 1 0 0 0,0 0 0 0 0,0 0 0 0 0,0-1 1 0 0,0 1-1 0 0,0-1 0 0 0,0 1 0 0 0,-1-1 0 0 0,1 0 0 0 0,-1 0 0 0 0,0 0 1 0 0,1 0-1 0 0,-2 0 0 0 0,1 0 0 0 0,0 0 0 0 0,-1 0 0 0 0,1-2 0 0 0,-2-27-509 0 0,2 56 446 0 0,36 76 812 0 0,0-70-6418 0 0,-29-25 314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46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1 267 9465 0 0,'0'0'1011'0'0,"0"0"-785"0"0,0 0-68 0 0,0 0 279 0 0,0 0 78 0 0,0 0-43 0 0,0 0 11 0 0,0 0-211 0 0,0 0-218 0 0,38 0 638 0 0,-31-4-720 0 0,-1-1 0 0 0,1 0 0 0 0,-1 0 0 0 0,0-1 1 0 0,0 1-1 0 0,0-1 0 0 0,-1 0 0 0 0,0-1 0 0 0,0 1 0 0 0,0-1 1 0 0,-1 0-1 0 0,0-1 0 0 0,-1 1 0 0 0,1 0 0 0 0,-1-1 1 0 0,-1 0-1 0 0,0 0 0 0 0,0 0 0 0 0,0 0 0 0 0,-1 0 0 0 0,0 0 1 0 0,-1 0-1 0 0,1 0 0 0 0,-2 0 0 0 0,1-1 0 0 0,-1 1 1 0 0,-1 0-1 0 0,1 0 0 0 0,-1 0 0 0 0,0 0 0 0 0,-1 1 0 0 0,0-1 1 0 0,-1 0-1 0 0,1 1 0 0 0,-1 0 0 0 0,-2-3 28 0 0,3 11 45 0 0,1-1-1 0 0,-1 0 1 0 0,1 1-1 0 0,-1 0 1 0 0,1-1-1 0 0,0 1 0 0 0,-1 0 1 0 0,1 0-1 0 0,0 1 1 0 0,0-1-1 0 0,0 0 1 0 0,0 1-1 0 0,0-1 1 0 0,0 1-1 0 0,0 0 1 0 0,0 0-1 0 0,0-1 1 0 0,1 1-1 0 0,-1 0 1 0 0,1 1-1 0 0,-1-1 0 0 0,1 0 1 0 0,0 0-1 0 0,0 0 1 0 0,0 1-1 0 0,0-1 1 0 0,1 1-1 0 0,-1-1 1 0 0,0 1-1 0 0,1-1 1 0 0,0 1-1 0 0,-1 1-44 0 0,1-4 1 0 0,-4 6 49 0 0,1-1 0 0 0,-1 1 0 0 0,1 0 0 0 0,0 0 0 0 0,0 0 0 0 0,0 1 0 0 0,1-1 0 0 0,0 1 0 0 0,0-1 0 0 0,1 1 0 0 0,0 0 0 0 0,0 0 0 0 0,1-1 0 0 0,0 1 0 0 0,0 0 0 0 0,0 0 0 0 0,1 0 0 0 0,0-1 0 0 0,0 1 0 0 0,1 0 0 0 0,-1-1 0 0 0,2 1 0 0 0,-1-1 0 0 0,1 0 0 0 0,0 1 0 0 0,0-1 0 0 0,1 0 0 0 0,-1-1 0 0 0,1 1 0 0 0,1-1 0 0 0,-1 0 0 0 0,1 0 0 0 0,0 0 0 0 0,1 0-50 0 0,-4-3 4 0 0,0 0 1 0 0,0 0-1 0 0,1-1 1 0 0,-1 1 0 0 0,1-1-1 0 0,-1 0 1 0 0,1 1-1 0 0,0-1 1 0 0,0 0-1 0 0,-1-1 1 0 0,1 1-1 0 0,0 0 1 0 0,0-1-1 0 0,0 0 1 0 0,0 1-1 0 0,0-1 1 0 0,-1 0 0 0 0,1-1-1 0 0,0 1 1 0 0,0 0-1 0 0,0-1 1 0 0,0 0-1 0 0,0 1 1 0 0,-1-1-1 0 0,1 0 1 0 0,0-1-1 0 0,-1 1 1 0 0,1 0 0 0 0,-1-1-1 0 0,1 1 1 0 0,-1-1-1 0 0,0 0 1 0 0,0 0-1 0 0,1 0 1 0 0,-1 0-1 0 0,-1 0 1 0 0,1-1-1 0 0,0 1 1 0 0,0 0-1 0 0,-1-1 1 0 0,0 1 0 0 0,1-1-1 0 0,-1 0 1 0 0,0 1-1 0 0,0-1 1 0 0,0 0-1 0 0,-1 0 1 0 0,1-2-5 0 0,0 6-12 0 0,-1 0 0 0 0,0 0 0 0 0,1 0 0 0 0,-1 0 0 0 0,0-1 0 0 0,1 1 0 0 0,-1 0 0 0 0,1 0 0 0 0,-1 0-1 0 0,1-1 1 0 0,0 1 0 0 0,-1 0 0 0 0,1 0 0 0 0,0-1 0 0 0,0 1 0 0 0,-1-1 0 0 0,1 1 0 0 0,0-1 0 0 0,0 1 0 0 0,0-1 0 0 0,0 1 0 0 0,-1-1 0 0 0,1 0 0 0 0,0 1 0 0 0,0-1 0 0 0,0 0 0 0 0,0 0 0 0 0,0 0 0 0 0,0 0 0 0 0,0 0 0 0 0,0 0 0 0 0,0 0 0 0 0,0 0 0 0 0,0 0 0 0 0,0 0 0 0 0,0 0 0 0 0,0-1 0 0 0,0 1-1 0 0,0 0 1 0 0,-1-1 0 0 0,1 1 0 0 0,0-1 0 0 0,0 1 0 0 0,0-1 0 0 0,0 1 0 0 0,-1-1 0 0 0,1 0 0 0 0,0 1 0 0 0,-1-1 0 0 0,1 0 0 0 0,0 1 0 0 0,-1-1 0 0 0,1 0 0 0 0,-1 0 0 0 0,1 0 0 0 0,-1 0 0 0 0,1 1 0 0 0,-1-1 0 0 0,0 0 0 0 0,0 0 0 0 0,1 0 0 0 0,-1 0 12 0 0,44 92 1634 0 0,-14-130-935 0 0,-29 38-711 0 0,0-1 0 0 0,0 0-1 0 0,0 1 1 0 0,1-1 0 0 0,-1 1 0 0 0,0-1-1 0 0,1 1 1 0 0,-1-1 0 0 0,1 1-1 0 0,0 0 1 0 0,-1 0 0 0 0,1 0 0 0 0,0 0-1 0 0,0 0 1 0 0,0 0 0 0 0,0 1-1 0 0,0-1 1 0 0,0 1 0 0 0,0-1 0 0 0,0 1-1 0 0,0 0 1 0 0,0-1 0 0 0,0 1-1 0 0,0 0 1 0 0,0 0 0 0 0,0 1 0 0 0,0-1-1 0 0,0 0 1 0 0,0 1 0 0 0,0-1-1 0 0,-1 1 1 0 0,1 0 0 0 0,0-1 0 0 0,0 1-1 0 0,0 0 1 0 0,0 0 0 0 0,-1 0-1 0 0,1 0 1 0 0,0 1 0 0 0,-1-1 0 0 0,1 0-1 0 0,-1 1 1 0 0,0-1 0 0 0,1 1-1 0 0,-1-1 1 0 0,0 1 0 0 0,0 0 12 0 0,12 40 60 0 0,-14-27-8712 0 0,1-16 1665 0 0</inkml:trace>
  <inkml:trace contextRef="#ctx0" brushRef="#br0" timeOffset="374.06">535 68 12029 0 0,'0'0'1186'0'0,"0"0"-646"0"0,0 0-444 0 0,0 0 36 0 0,4 8 359 0 0,2 6-187 0 0,0 1 0 0 0,-1 0-1 0 0,0 0 1 0 0,-1 1 0 0 0,-1-1 0 0 0,0 1-1 0 0,-2 0 1 0 0,1 0 0 0 0,-2 0 0 0 0,-1 13-304 0 0,2-13-1551 0 0,34-53-467 0 0,-31 37 2122 0 0,-1 0 0 0 0,1 0-1 0 0,0 0 1 0 0,-1 1-1 0 0,1-1 1 0 0,-1 1 0 0 0,1 0-1 0 0,-1 0 1 0 0,0 0-1 0 0,1 0 1 0 0,-1 1 0 0 0,0-1-1 0 0,0 1 1 0 0,0 0-1 0 0,0 0 1 0 0,0 0 0 0 0,0 0-1 0 0,0 0 1 0 0,-1 1 0 0 0,1 0-1 0 0,-1-1 1 0 0,0 1-1 0 0,0 0 1 0 0,0 0 0 0 0,0 0-1 0 0,0 0 1 0 0,0 0-1 0 0,-1 1 1 0 0,0-1 0 0 0,0 0-1 0 0,0 1 1 0 0,1 1-104 0 0,-7-1 20 0 0,0-1 0 0 0,0-1 0 0 0,0 1 0 0 0,-1-1 1 0 0,1 0-1 0 0,0 0 0 0 0,-1 0 0 0 0,0-1 0 0 0,1 0 0 0 0,-1 0 0 0 0,0-1 0 0 0,1 1 1 0 0,-1-1-1 0 0,0 0 0 0 0,0-1 0 0 0,1 1 0 0 0,-1-1 0 0 0,-4-1-20 0 0,7 1-209 0 0,-19-2-1879 0 0,7-1-2053 0 0,-2-4-3806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44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99 3208 0 0,'0'0'8497'0'0,"0"0"-7001"0"0,0 0-552 0 0,0 0-492 0 0,0 0-108 0 0,0 0 60 0 0,0 0-4 0 0,-42-4-48 0 0,25 1-264 0 0,2 0-88 0 0,-4 2 0 0 0,4-1 0 0 0,2-2-312 0 0,1 2-684 0 0,5-1-500 0 0,4-1-1016 0 0,3 1-3333 0 0</inkml:trace>
  <inkml:trace contextRef="#ctx0" brushRef="#br0" timeOffset="157.639">162 9 8437 0 0,'0'0'2200'0'0,"0"0"-1096"0"0,0 0 64 0 0,0 0 232 0 0,0 0-704 0 0,0 0-308 0 0,0 0 116 0 0,-35-5-76 0 0,14 5-263 0 0,0 0-165 0 0,-2-1-149 0 0,2 0-1391 0 0,3-1-1056 0 0,2 2-2928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57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232 151 2140 0 0,'0'0'1415'0'0,"0"0"1897"0"0,0 0-1506 0 0,0 0-601 0 0,0 0-294 0 0,0 0 136 0 0,0 0 60 0 0,0 0-241 0 0,-7 0-217 0 0,-188 3 1284 0 0,167-3-8675 0 0,44-1 2271 0 0,9-3-611 0 0</inkml:trace>
  <inkml:trace contextRef="#ctx0" brushRef="#br0" timeOffset="265.077">237 87 5641 0 0,'0'0'4177'0'0,"0"0"-2334"0"0,0 0-709 0 0,0 0-109 0 0,0 0-469 0 0,-7-2-204 0 0,-159-8 615 0 0,103 12-3777 0 0,78-8-4164 0 0,-3 3 2555 0 0</inkml:trace>
  <inkml:trace contextRef="#ctx0" brushRef="#br0" timeOffset="514.805">180 1 3616 0 0,'0'0'2439'0'0,"0"0"-623"0"0,0 0-605 0 0,0 0-392 0 0,0 0-378 0 0,0 0-33 0 0,0 0 72 0 0,0 0-18 0 0,6 4-51 0 0,159 76 1485 0 0,-164-79-1835 0 0,0-1 1 0 0,1 1 0 0 0,-1 0 0 0 0,0-1 0 0 0,0 1 0 0 0,0 0-1 0 0,-1 0 1 0 0,1 0 0 0 0,0 0 0 0 0,0 0 0 0 0,0 0 0 0 0,-1 0-1 0 0,1 0 1 0 0,0 0 0 0 0,-1 1 0 0 0,1-1 0 0 0,-1 0 0 0 0,0 0-1 0 0,1 0 1 0 0,-1 1 0 0 0,0-1 0 0 0,0 0 0 0 0,1 0-1 0 0,-1 1 1 0 0,0-1 0 0 0,0 0 0 0 0,-1 0 0 0 0,1 1 0 0 0,0-1-1 0 0,0 0 1 0 0,-1 1 0 0 0,1-1 0 0 0,0 0 0 0 0,-1 0 0 0 0,1 0-1 0 0,-1 0 1 0 0,0 0 0 0 0,1 1 0 0 0,-1-1 0 0 0,0 0 0 0 0,0 0-1 0 0,1 0 1 0 0,-1-1 0 0 0,0 1 0 0 0,0 0 0 0 0,0 0 0 0 0,0 0-1 0 0,0-1 1 0 0,-1 1 0 0 0,1 0 0 0 0,0-1 0 0 0,-1 1-62 0 0,-57 49 1283 0 0,10-19-1873 0 0,22-15-6603 0 0,21-12 619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0:4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1 311 640 0 0,'0'0'1665'0'0,"0"0"2248"0"0,0 0-1808 0 0,0 0-1060 0 0,0 0-222 0 0,0 0-166 0 0,0 0-207 0 0,0 0-91 0 0,0 0 22 0 0,7-1 13 0 0,-1 0-245 0 0,1-1 1 0 0,-1 0-1 0 0,1 0 1 0 0,-1-1-1 0 0,0 0 1 0 0,0 0-1 0 0,0 0 1 0 0,0-1-1 0 0,-1 0 1 0 0,1 0-1 0 0,-1 0 1 0 0,0-1-1 0 0,0 0 1 0 0,0 0-1 0 0,-1 0 1 0 0,0 0-1 0 0,0-2-149 0 0,2 0 2 0 0,-1 0 0 0 0,-1-1 0 0 0,1 0-1 0 0,-1 0 1 0 0,-1 0 0 0 0,1 0 0 0 0,-2-1 0 0 0,1 1-1 0 0,-1-1 1 0 0,0 0 0 0 0,-1 0 0 0 0,0 0-1 0 0,0 0 1 0 0,-1 0 0 0 0,0 0 0 0 0,-1 0-1 0 0,0 1 1 0 0,0-1 0 0 0,-1 0 0 0 0,0 0 0 0 0,0 1-1 0 0,-1-1 1 0 0,-1 1 0 0 0,1-1 0 0 0,-1 1-1 0 0,-4-5-1 0 0,8 12-16 0 0,-1 0 0 0 0,0 1 0 0 0,1-1 0 0 0,-1 0 0 0 0,0 0 0 0 0,0 1-1 0 0,0-1 1 0 0,0 1 0 0 0,1-1 0 0 0,-1 1 0 0 0,0-1 0 0 0,0 1 0 0 0,0 0 0 0 0,0-1-1 0 0,0 1 1 0 0,0 0 0 0 0,0 0 0 0 0,0-1 0 0 0,0 1 0 0 0,0 0 0 0 0,0 0-1 0 0,0 0 1 0 0,0 0 0 0 0,0 1 0 0 0,0-1 0 0 0,0 0 0 0 0,0 0 0 0 0,0 0 0 0 0,0 1-1 0 0,0-1 1 0 0,0 1 0 0 0,0-1 0 0 0,0 1 0 0 0,0-1 0 0 0,0 1 0 0 0,1-1-1 0 0,-1 1 1 0 0,0 0 0 0 0,0-1 0 0 0,1 1 0 0 0,-1 0 0 0 0,0 0 0 0 0,1 0 0 0 0,-1-1-1 0 0,1 1 1 0 0,-1 0 0 0 0,1 0 0 0 0,-1 0 0 0 0,1 0 0 0 0,0 0 0 0 0,0 0-1 0 0,-1 0 1 0 0,1 0 0 0 0,0 0 0 0 0,0 0 0 0 0,0 0 0 0 0,0 1 16 0 0,-19 61 188 0 0,18 101 272 0 0,1-160-411 0 0,0-1-1 0 0,1 1 1 0 0,-1 0-1 0 0,1-1 0 0 0,0 1 1 0 0,0-1-1 0 0,0 1 1 0 0,0-1-1 0 0,1 0 0 0 0,0 1 1 0 0,-1-1-1 0 0,1 0 0 0 0,0 0 1 0 0,1 0-1 0 0,-1 0 1 0 0,0-1-1 0 0,1 1 0 0 0,0-1 1 0 0,-1 1-1 0 0,1-1 1 0 0,0 0-1 0 0,0 0 0 0 0,0 0 1 0 0,1 0-1 0 0,-1-1 1 0 0,0 1-1 0 0,1-1 0 0 0,-1 0 1 0 0,1 0-1 0 0,-1 0 1 0 0,1 0-1 0 0,-1-1 0 0 0,1 1 1 0 0,0-1-1 0 0,-1 0 1 0 0,1 0-1 0 0,0-1 0 0 0,-1 1 1 0 0,1-1-1 0 0,-1 1 0 0 0,1-1 1 0 0,3-2-49 0 0,58-74-1050 0 0,-61 77 1075 0 0,0 1 0 0 0,0 0 0 0 0,-1 0 0 0 0,1 1-1 0 0,0-1 1 0 0,-1 1 0 0 0,1 0 0 0 0,-1 0-1 0 0,1 0 1 0 0,-1 0 0 0 0,0 1 0 0 0,0-1 0 0 0,0 1-1 0 0,0 0 1 0 0,0 0 0 0 0,-1 0 0 0 0,0 0 0 0 0,1 0-1 0 0,-1 0 1 0 0,0 1 0 0 0,0-1 0 0 0,-1 1-1 0 0,1 0 1 0 0,-1-1 0 0 0,0 1 0 0 0,1 0 0 0 0,-2 0-1 0 0,1 0 1 0 0,0 1-25 0 0,-1-5 45 0 0,0-1 0 0 0,0 1 1 0 0,0-1-1 0 0,0 0 0 0 0,1 1 0 0 0,-1-1 0 0 0,0 1 0 0 0,0-1 0 0 0,1 1 0 0 0,-1-1 0 0 0,0 1 1 0 0,1-1-1 0 0,-1 1 0 0 0,0 0 0 0 0,1-1 0 0 0,-1 1 0 0 0,1-1 0 0 0,-1 1 0 0 0,1 0 0 0 0,-1-1 1 0 0,1 1-1 0 0,-1 0 0 0 0,1 0 0 0 0,-1-1 0 0 0,1 1 0 0 0,-1 0 0 0 0,1 0 0 0 0,-1 0 1 0 0,1 0-1 0 0,0 0 0 0 0,-1 0 0 0 0,1 0 0 0 0,-1 0 0 0 0,1 0 0 0 0,-1 0 0 0 0,1 0 0 0 0,0 0 1 0 0,-1 0-1 0 0,1 0 0 0 0,-1 0 0 0 0,1 1 0 0 0,-1-1 0 0 0,1 0 0 0 0,-1 0 0 0 0,1 1-45 0 0,8-23-468 0 0,-7 20 466 0 0,0 0 0 0 0,0 1 0 0 0,1 0-1 0 0,-1-1 1 0 0,0 1 0 0 0,1 0 0 0 0,-1 0-1 0 0,1 0 1 0 0,0 0 0 0 0,-1 1 0 0 0,1-1-1 0 0,0 1 1 0 0,-1 0 0 0 0,1-1 0 0 0,0 1-1 0 0,-1 1 1 0 0,1-1 0 0 0,0 0 0 0 0,-1 0-1 0 0,1 1 1 0 0,0 0 0 0 0,-1-1 0 0 0,1 1-1 0 0,-1 0 1 0 0,1 0 0 0 0,-1 1 0 0 0,1-1-1 0 0,-1 0 1 0 0,0 1 0 0 0,0-1 0 0 0,0 1-1 0 0,0 0 1 0 0,0 0 0 0 0,0 0 0 0 0,0 0-1 0 0,0 0 1 0 0,-1 0 0 0 0,1 0 0 0 0,-1 1-1 0 0,0-1 1 0 0,1 0 0 0 0,-1 1 0 0 0,0-1-1 0 0,-1 1 1 0 0,1 0 0 0 0,0-1 0 0 0,-1 1-1 0 0,1 0 1 0 0,-1-1 0 0 0,0 1 0 0 0,0 2 2 0 0,0-1-241 0 0,0 10 535 0 0,6-10-6531 0 0,-3-4 816 0 0</inkml:trace>
  <inkml:trace contextRef="#ctx0" brushRef="#br0" timeOffset="418.124">596 182 10617 0 0,'0'0'1363'0'0,"0"0"-765"0"0,0 0-323 0 0,0 0 79 0 0,0 0 88 0 0,0 0 69 0 0,0 0-69 0 0,-1 8-118 0 0,1-6-309 0 0,-2 2 18 0 0,1-1 1 0 0,0 1 0 0 0,0-1 0 0 0,0 1-1 0 0,0 0 1 0 0,1-1 0 0 0,-1 1 0 0 0,1 0-1 0 0,0-1 1 0 0,0 1 0 0 0,1 0-1 0 0,-1 0 1 0 0,1-1 0 0 0,-1 1 0 0 0,1 0-1 0 0,0-1 1 0 0,1 1 0 0 0,-1-1 0 0 0,1 0-1 0 0,-1 1 1 0 0,1-1 0 0 0,0 0-1 0 0,0 0 1 0 0,0 0 0 0 0,1 0 0 0 0,-1 0-1 0 0,1-1 1 0 0,0 1 0 0 0,-1-1 0 0 0,1 1-1 0 0,0-1 1 0 0,0 0 0 0 0,1 0 0 0 0,-1 0-1 0 0,0-1 1 0 0,1 1 0 0 0,-1-1-1 0 0,1 0 1 0 0,1 0-34 0 0,-1-1 24 0 0,0 0 0 0 0,0 0 0 0 0,-1-1 0 0 0,1 1 0 0 0,0-1 0 0 0,0 0 0 0 0,0-1 0 0 0,-1 1-1 0 0,1 0 1 0 0,0-1 0 0 0,-1 0 0 0 0,0 0 0 0 0,1 0 0 0 0,-1 0 0 0 0,0-1 0 0 0,0 1 0 0 0,0-1 0 0 0,0 0 0 0 0,-1 0 0 0 0,1 0 0 0 0,-1 0-1 0 0,1 0 1 0 0,-1-1 0 0 0,0 1 0 0 0,-1-1 0 0 0,1 1 0 0 0,0-1 0 0 0,-1 0 0 0 0,0 1 0 0 0,0-1 0 0 0,0 0 0 0 0,-1 0 0 0 0,1-2-24 0 0,2 181 1101 0 0,-2-170-1094 0 0,0-1-1 0 0,0 0 1 0 0,0 1-1 0 0,-1-1 1 0 0,0 1 0 0 0,1-1-1 0 0,-2 1 1 0 0,1-1-1 0 0,0 1 1 0 0,-1-1 0 0 0,0 1-1 0 0,0-1 1 0 0,0 0-1 0 0,-1 1 1 0 0,0-1 0 0 0,1 0-1 0 0,-1 0 1 0 0,-1 0-1 0 0,1 0 1 0 0,0 0 0 0 0,-1-1-1 0 0,0 1 1 0 0,0-1-1 0 0,0 0 1 0 0,0 0-1 0 0,-1 0 1 0 0,1 0 0 0 0,-1 0-1 0 0,0-1 1 0 0,0 1-1 0 0,0-1 1 0 0,0 0 0 0 0,0-1-1 0 0,0 1 1 0 0,0 0-1 0 0,-1-1 1 0 0,0 0-7 0 0,-57 0-1327 0 0,20-12-4913 0 0,18-1-2028 0 0</inkml:trace>
  <inkml:trace contextRef="#ctx0" brushRef="#br0" timeOffset="17536.015">57 456 272 0 0,'0'0'761'0'0,"0"0"-368"0"0,0 0-182 0 0,0 0-43 0 0,0 0 257 0 0,0 0 844 0 0,0 0-390 0 0,0 0-401 0 0,0 0 36 0 0,0 5 125 0 0,6 8-423 0 0,0-1 0 0 0,1 0 0 0 0,1-1 0 0 0,0 0 1 0 0,1 0-1 0 0,0-1 0 0 0,0 0 0 0 0,1 0 1 0 0,1-1-1 0 0,-1 0 0 0 0,1-1 0 0 0,1 0 1 0 0,0-1-1 0 0,0 0 0 0 0,0-1 0 0 0,12 4-216 0 0,-2 3 191 0 0,0-1 0 0 0,1-1 1 0 0,1 0-1 0 0,-1-2 0 0 0,1-1 0 0 0,1-1 0 0 0,-1-2 0 0 0,1 0 0 0 0,0-1 1 0 0,1-1-1 0 0,-1-2 0 0 0,0-1 0 0 0,1 0 0 0 0,-1-2 0 0 0,0-1 0 0 0,18-5-191 0 0,-32 6 163 0 0,5-2-699 0 0,-27 4-5304 0 0,4 0-229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7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503 43 10785 0 0,'0'0'3832'0'0,"0"0"-2793"0"0,0 0-949 0 0,-9 0 28 0 0,-376-33 1444 0 0,349 30-1882 0 0,1 1-1665 0 0,4-2-4281 0 0,24 3 267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6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6401 0 0,'0'0'6153'0'0,"0"0"-4647"0"0,0 0-1351 0 0,0 0 122 0 0,5 7 136 0 0,0 2-280 0 0,0 0 0 0 0,-1 1 1 0 0,-1-1-1 0 0,0 1 0 0 0,0 0 0 0 0,0 0 1 0 0,-1 0-1 0 0,-1 0 0 0 0,0 0 1 0 0,0 0-1 0 0,-1 0 0 0 0,0 1 1 0 0,-1-1-1 0 0,-1 3-133 0 0,5 5 741 0 0,12-70-983 0 0,-12 40-253 0 0,-3 10 500 0 0,-1 0 0 0 0,1-1 0 0 0,0 1 0 0 0,0 0 0 0 0,1 0 0 0 0,-1 0 1 0 0,0 0-1 0 0,1 0 0 0 0,-1-1 0 0 0,1 1 0 0 0,-1 0 0 0 0,1 0 0 0 0,0 0 0 0 0,0 0 0 0 0,0 0 1 0 0,0 1-1 0 0,1-1 0 0 0,-1 0 0 0 0,0 0 0 0 0,1 1 0 0 0,-1-1 0 0 0,1 1 0 0 0,-1-1 0 0 0,1 1 0 0 0,0 0 1 0 0,0 0-1 0 0,0-1 0 0 0,-1 1 0 0 0,1 0 0 0 0,0 1 0 0 0,0-1 0 0 0,1 0 0 0 0,-1 1 0 0 0,0-1 0 0 0,0 1 1 0 0,0-1-1 0 0,0 1 0 0 0,0 0 0 0 0,0 0 0 0 0,1 0 0 0 0,-1 0 0 0 0,0 0 0 0 0,0 1 0 0 0,0-1 1 0 0,0 1-1 0 0,0-1 0 0 0,0 1 0 0 0,0 0 0 0 0,0 0 0 0 0,0 0 0 0 0,0 0 0 0 0,1 0-5 0 0,1 3 28 0 0,1 0 0 0 0,-1 0 0 0 0,0 0 0 0 0,0 1 0 0 0,0-1 0 0 0,-1 1 0 0 0,0 0-1 0 0,0 0 1 0 0,0 0 0 0 0,0 1 0 0 0,-1-1 0 0 0,0 1 0 0 0,0-1 0 0 0,0 1 0 0 0,-1 0 0 0 0,0-1 0 0 0,0 1-1 0 0,0 0 1 0 0,-1 0 0 0 0,0 0 0 0 0,0 2-28 0 0,-15 46-3852 0 0,12-49-1716 0 0,1-6-2638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7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2644 0 0,'0'0'7972'0'0,"3"7"-5513"0"0,13 206 2854 0 0,9-175-4864 0 0,-29-85-1942 0 0,3 44 1506 0 0,1 0 1 0 0,-1 1-1 0 0,0-1 1 0 0,0 0-1 0 0,0 0 1 0 0,0 1-1 0 0,-1-1 1 0 0,1 0-1 0 0,-1 1 1 0 0,1 0-1 0 0,-1-1 1 0 0,0 1-1 0 0,0 0 1 0 0,0 0-1 0 0,0 0 1 0 0,-1 0-1 0 0,1 0 1 0 0,0 0-1 0 0,-1 1 1 0 0,1-1-1 0 0,-1 1 1 0 0,0 0-1 0 0,1 0 1 0 0,-1 0-1 0 0,0 0 1 0 0,0 0-1 0 0,0 0 1 0 0,0 1-1 0 0,0-1 1 0 0,0 1-1 0 0,1 0 1 0 0,-1 0-1 0 0,0 0 1 0 0,0 0-1 0 0,0 1 1 0 0,0-1-1 0 0,0 1 1 0 0,0 0-1 0 0,0 0 1 0 0,1 0-1 0 0,-1 0 1 0 0,0 0-1 0 0,1 0 1 0 0,-1 1-1 0 0,1-1 1 0 0,-1 1-1 0 0,1 0 1 0 0,0 0-1 0 0,-1 0 1 0 0,1 0-1 0 0,0 0 1 0 0,0 0-1 0 0,1 1 1 0 0,-1-1-1 0 0,0 0 1 0 0,1 1 0 0 0,-1 0-1 0 0,1 0-13 0 0,0 0-4 0 0,0-1-1 0 0,0 1 1 0 0,1-1-1 0 0,-1 0 1 0 0,1 1-1 0 0,0-1 1 0 0,-1 1-1 0 0,1-1 1 0 0,0 1 0 0 0,1-1-1 0 0,-1 1 1 0 0,0-1-1 0 0,1 1 1 0 0,-1-1-1 0 0,1 0 1 0 0,0 1-1 0 0,0-1 1 0 0,0 0 0 0 0,0 1-1 0 0,0-1 1 0 0,0 0-1 0 0,0 0 1 0 0,1 0-1 0 0,-1 0 1 0 0,1 0-1 0 0,0 0 1 0 0,0-1 0 0 0,-1 1-1 0 0,1 0 1 0 0,0-1-1 0 0,0 0 1 0 0,1 1-1 0 0,-1-1 1 0 0,0 0-1 0 0,0 0 1 0 0,1 0 0 0 0,-1 0-1 0 0,0-1 1 0 0,1 1-1 0 0,-1 0 1 0 0,1-1-1 0 0,-1 0 1 0 0,1 0-1 0 0,-1 0 1 0 0,0 0 0 0 0,2 0 4 0 0,48 3-8093 0 0,-36-5 1511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8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55 11641 0 0,'0'0'6509'0'0,"0"0"-5597"0"0,0 0-912 0 0,0 0-120 0 0,0 0 120 0 0,0 0 112 0 0,-37-5 24 0 0,23 1-136 0 0,-7 3-4 0 0,-1-1-72 0 0,1 0-20 0 0,-1 0-532 0 0,5-3-216 0 0,2 0-389 0 0,3-2-899 0 0,4 2-1964 0 0,7-12-3201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23 10349 0 0,'0'0'4164'0'0,"0"0"-3292"0"0,0 0-280 0 0,0 0 49 0 0,0 0-141 0 0,0 0-104 0 0,0 0 88 0 0,-41 1-212 0 0,16-2-272 0 0,-2-1-508 0 0,0-1-997 0 0,0 0-975 0 0,9 0-2740 0 0,-6-8-3337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7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12089 0 0,'0'0'2331'0'0,"0"0"-1398"0"0,0 0-677 0 0,0 0-174 0 0,0 0 8 0 0,0 0 48 0 0,0 0-12 0 0,30-5-1726 0 0,-26 5 1663 0 0,-1-1-1 0 0,0 2 0 0 0,1-1 1 0 0,-1 0-1 0 0,1 1 0 0 0,-1-1 0 0 0,0 1 1 0 0,0 0-1 0 0,1 0 0 0 0,-1 1 1 0 0,0-1-1 0 0,0 0 0 0 0,0 1 1 0 0,0 0-1 0 0,0 0 0 0 0,-1 0 1 0 0,1 0-1 0 0,0 0 0 0 0,-1 0 0 0 0,0 1 1 0 0,1-1-1 0 0,-1 1 0 0 0,0 0 1 0 0,0 0-1 0 0,-1 0 0 0 0,1 0 1 0 0,0 0-1 0 0,-1 0 0 0 0,0 0 1 0 0,0 0-1 0 0,0 0 0 0 0,0 1 0 0 0,0-1 1 0 0,-1 0-1 0 0,0 1 0 0 0,1-1 1 0 0,-1 1-1 0 0,0-1 0 0 0,-1 0 1 0 0,1 1-1 0 0,0-1 0 0 0,-1 0 1 0 0,0 1-1 0 0,0-1 0 0 0,0 0 0 0 0,0 0 1 0 0,-1 1-1 0 0,1-1 0 0 0,-1 0 1 0 0,0-1-1 0 0,1 1 0 0 0,-1 0 1 0 0,-1 0-63 0 0,-36 17-93 0 0,13-21-4962 0 0,24-3 104 0 0,2-6-2694 0 0</inkml:trace>
  <inkml:trace contextRef="#ctx0" brushRef="#br0" timeOffset="185.394">153 0 14085 0 0,'0'0'1012'0'0,"0"0"-420"0"0,-1 6-20 0 0,-2 111 1420 0 0,39-82-5720 0 0,-31-34 270 0 0,0-2-3053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6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9533 0 0,'0'0'2904'0'0,"0"0"-1617"0"0,2 8-882 0 0,42 232 3049 0 0,-105-285-5102 0 0,60 44 1658 0 0,1 1-1 0 0,-1-1 0 0 0,0 0 0 0 0,0 1 0 0 0,1-1 0 0 0,-1 1 0 0 0,0-1 0 0 0,0 1 0 0 0,0 0 1 0 0,0-1-1 0 0,0 1 0 0 0,0 0 0 0 0,0-1 0 0 0,0 1 0 0 0,0 0 0 0 0,0 0 0 0 0,1 0 1 0 0,-1 0-1 0 0,0 0 0 0 0,0 0 0 0 0,0 0 0 0 0,0 0 0 0 0,0 1 0 0 0,0-1 0 0 0,0 0 0 0 0,0 0 1 0 0,0 1-1 0 0,0-1 0 0 0,0 1 0 0 0,0-1 0 0 0,1 1 0 0 0,-1-1 0 0 0,0 1 0 0 0,0-1 0 0 0,1 1 1 0 0,-1 0-1 0 0,0-1 0 0 0,1 1 0 0 0,-1 0 0 0 0,0 0 0 0 0,1-1 0 0 0,-1 1 0 0 0,1 0 1 0 0,-1 0-1 0 0,1 0 0 0 0,0 0 0 0 0,-1 0 0 0 0,1 0 0 0 0,0 0 0 0 0,0-1 0 0 0,0 1 0 0 0,-1 0 1 0 0,1 0-1 0 0,0 0 0 0 0,0 0 0 0 0,1 0 0 0 0,-1 0 0 0 0,0 0 0 0 0,0 1-9 0 0,27 54 1237 0 0,20-41-722 0 0,-30-16-3143 0 0,-2-4-3897 0 0,-6-2-803 0 0</inkml:trace>
  <inkml:trace contextRef="#ctx0" brushRef="#br0" timeOffset="356.789">275 195 14205 0 0,'0'0'884'0'0,"0"0"-508"0"0,0 0-224 0 0,0 0 220 0 0,0 7-22 0 0,1-1-301 0 0,-2-3-13 0 0,0 0 1 0 0,1 0-1 0 0,-1 1 0 0 0,1-1 1 0 0,0 0-1 0 0,0 0 1 0 0,0 0-1 0 0,0 0 0 0 0,1 0 1 0 0,-1 0-1 0 0,1 0 0 0 0,0 0 1 0 0,0 0-1 0 0,0 0 1 0 0,0 0-1 0 0,0-1 0 0 0,1 1 1 0 0,-1 0-1 0 0,1-1 1 0 0,0 1-1 0 0,0-1 0 0 0,0 1 1 0 0,0-1-1 0 0,0 0 0 0 0,0 0 1 0 0,0 0-1 0 0,1 0 1 0 0,-1 0-1 0 0,1-1 0 0 0,0 1 1 0 0,-1-1-1 0 0,1 1 1 0 0,0-1-1 0 0,0 0 0 0 0,0 0 1 0 0,0-1-1 0 0,0 1 0 0 0,0 0 1 0 0,0-1-1 0 0,0 0 1 0 0,0 0-1 0 0,0 0 0 0 0,2 0-36 0 0,30-71-1714 0 0,-10 118 2126 0 0,-23-44-356 0 0,-1 0 0 0 0,1 0 0 0 0,0 0 0 0 0,-1 0 0 0 0,1 0 0 0 0,-1 0 0 0 0,0 0 0 0 0,0 1 0 0 0,0-1 0 0 0,0 0-1 0 0,-1 1 1 0 0,1-1 0 0 0,-1 1 0 0 0,0-1 0 0 0,0 0 0 0 0,0 1 0 0 0,-1-1 0 0 0,1 1 0 0 0,-1-1 0 0 0,0 0 0 0 0,0 1 0 0 0,0-1 0 0 0,0 0 0 0 0,0 0-1 0 0,-1 0 1 0 0,1 1 0 0 0,-1-2 0 0 0,0 1 0 0 0,0 0 0 0 0,0 0 0 0 0,0-1 0 0 0,-1 1 0 0 0,1-1 0 0 0,-1 1 0 0 0,0-1 0 0 0,1 0 0 0 0,-1 0 0 0 0,0-1 0 0 0,0 1-1 0 0,0 0 1 0 0,0-1 0 0 0,-1 0 0 0 0,1 0 0 0 0,0 0 0 0 0,0 0 0 0 0,-1 0-56 0 0,-3 0-297 0 0,-47 7-1854 0 0,18-9-6448 0 0,22-1 423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15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44 548 0 0,'0'0'0'0'0,"41"-27"-340"0"0,-17 10 132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17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1 241 1436 0 0,'0'0'1989'0'0,"0"0"1731"0"0,0 0-2078 0 0,0 0-1083 0 0,0 0-95 0 0,0 0 207 0 0,0 0 179 0 0,0 0 34 0 0,0 0-105 0 0,32-12 2290 0 0,-26 9-3080 0 0,-1-1 1 0 0,0 1-1 0 0,-1-1 1 0 0,1 0-1 0 0,-1 0 1 0 0,1 0-1 0 0,-1-1 1 0 0,-1 0-1 0 0,1 0 1 0 0,0 0-1 0 0,-1 0 1 0 0,0 0-1 0 0,-1-1 1 0 0,1 1-1 0 0,-1-1 1 0 0,0 1-1 0 0,0-1 1 0 0,-1 0-1 0 0,1 0 1 0 0,-1 0-1 0 0,-1 0 1 0 0,1 0-1 0 0,-1 0 1 0 0,0 0-1 0 0,-1 0 0 0 0,1-1 1 0 0,-1 1-1 0 0,0 0 1 0 0,-1 1-1 0 0,1-1 1 0 0,-1 0-1 0 0,0 0 1 0 0,-1 1-1 0 0,0-1 1 0 0,1 1-1 0 0,-2 0 1 0 0,1 0-1 0 0,0 0 1 0 0,-1 0-1 0 0,0 0 1 0 0,0 1-1 0 0,-1 0 1 0 0,-1-2 10 0 0,4 7-28 0 0,-1 0 0 0 0,1 0 0 0 0,-1 0 0 0 0,1 0 0 0 0,-1 1 0 0 0,1-1 0 0 0,0 1 0 0 0,0-1 1 0 0,0 1-1 0 0,0 0 0 0 0,0 0 0 0 0,0 0 0 0 0,0 0 0 0 0,0 0 0 0 0,1 0 0 0 0,-1 0 0 0 0,1 1 0 0 0,0-1 0 0 0,0 0 1 0 0,-1 1-1 0 0,2-1 0 0 0,-1 1 0 0 0,0 0 0 0 0,0-1 0 0 0,1 1 0 0 0,-1-1 0 0 0,1 1 0 0 0,0 0 0 0 0,0 0 0 0 0,0-1 0 0 0,0 1 1 0 0,1 2 27 0 0,-1-4 1 0 0,-2 121 170 0 0,2-119-123 0 0,0 0-1 0 0,1 0 0 0 0,-1 0 1 0 0,1 1-1 0 0,-1-1 1 0 0,1 0-1 0 0,0 0 0 0 0,0 0 1 0 0,1 0-1 0 0,-1-1 1 0 0,1 1-1 0 0,-1 0 0 0 0,1-1 1 0 0,0 1-1 0 0,0 0 1 0 0,0-1-1 0 0,0 0 1 0 0,0 0-1 0 0,1 1 0 0 0,-1-2 1 0 0,1 1-1 0 0,-1 0 1 0 0,1 0-1 0 0,0-1 0 0 0,0 1 1 0 0,0-1-1 0 0,0 0 1 0 0,0 0-1 0 0,0 0 0 0 0,0 0 1 0 0,0-1-1 0 0,0 1 1 0 0,0-1-1 0 0,0 1 0 0 0,0-1 1 0 0,2-1-48 0 0,28-16 348 0 0,-33 15-372 0 0,1 1 0 0 0,0 0 1 0 0,0 0-1 0 0,0 0 0 0 0,0 0 0 0 0,0 0 0 0 0,0 0 0 0 0,1 0 1 0 0,-1 0-1 0 0,0 0 0 0 0,0 1 0 0 0,1-1 0 0 0,-1 0 0 0 0,0 1 1 0 0,1-1-1 0 0,-1 1 0 0 0,1 0 0 0 0,-1-1 0 0 0,0 1 1 0 0,1 0-1 0 0,-1 0 0 0 0,1 0 0 0 0,-1 0 0 0 0,1 0 0 0 0,-1 0 1 0 0,1 0-1 0 0,-1 1 0 0 0,1-1 0 0 0,-1 0 0 0 0,0 1 1 0 0,1-1-1 0 0,-1 1 0 0 0,0-1 0 0 0,1 1 0 0 0,-1 0 0 0 0,0 0 1 0 0,0 0-1 0 0,0 0 0 0 0,1-1 0 0 0,-1 2 24 0 0,43 68 402 0 0,-16-105 102 0 0,-25 33-496 0 0,-1 0-1 0 0,0 0 0 0 0,1 0 1 0 0,-1 0-1 0 0,1 1 1 0 0,-1-1-1 0 0,1 1 0 0 0,0 0 1 0 0,0 0-1 0 0,0 0 1 0 0,0 0-1 0 0,0 0 0 0 0,0 0 1 0 0,0 1-1 0 0,0 0 1 0 0,0-1-1 0 0,0 1 0 0 0,0 0 1 0 0,0 0-1 0 0,0 1 1 0 0,0-1-1 0 0,0 1 0 0 0,0-1 1 0 0,0 1-1 0 0,0 0 1 0 0,0 0-1 0 0,0 1 0 0 0,-1-1 1 0 0,1 0-1 0 0,0 1 1 0 0,-1 0-1 0 0,1-1 0 0 0,-1 1 1 0 0,0 0-1 0 0,1 0 1 0 0,-1 1-1 0 0,0-1 0 0 0,0 0 1 0 0,0 1-1 0 0,-1-1 1 0 0,1 1-1 0 0,-1 0 1 0 0,1-1-1 0 0,-1 1 0 0 0,0 0 1 0 0,0 0-1 0 0,0 0 1 0 0,0 0-1 0 0,-1 0 0 0 0,1 0 1 0 0,-1 0-1 0 0,1 0 1 0 0,-1 0-1 0 0,0 0 0 0 0,-1 0 1 0 0,1 0-1 0 0,0 0 1 0 0,-1 0-1 0 0,0 2-7 0 0,-3 1-1202 0 0,4-11-7840 0 0,4-4 1951 0 0</inkml:trace>
  <inkml:trace contextRef="#ctx0" brushRef="#br0" timeOffset="328.306">489 98 12853 0 0,'0'0'1266'0'0,"0"0"-988"0"0,3 8 318 0 0,24 160 1841 0 0,-26-168-2477 0 0,-1 0 0 0 0,0-1 0 0 0,1 1 1 0 0,-1 0-1 0 0,1 0 0 0 0,-1-1 1 0 0,1 1-1 0 0,-1 0 0 0 0,1 0 1 0 0,-1 0-1 0 0,1 0 0 0 0,0 0 0 0 0,-1 0 1 0 0,1 0-1 0 0,-1-1 0 0 0,1 2 1 0 0,-1-1-1 0 0,1 0 0 0 0,-1 0 1 0 0,1 0-1 0 0,-1 0 0 0 0,1 0 0 0 0,-1 0 1 0 0,1 0-1 0 0,-1 1 0 0 0,1-1 1 0 0,-1 0-1 0 0,1 0 0 0 0,-1 1 1 0 0,1-1-1 0 0,-1 0 0 0 0,1 1 0 0 0,-1-1 1 0 0,0 1-1 0 0,1-1 0 0 0,-1 0 1 0 0,0 1-1 0 0,1-1 0 0 0,-1 1 1 0 0,0-1-1 0 0,0 1 0 0 0,1-1 0 0 0,-1 1 1 0 0,0-1-1 0 0,0 1 0 0 0,0-1 1 0 0,0 1-1 0 0,0-1 0 0 0,1 1 1 0 0,-1-1-1 0 0,0 1 0 0 0,0 0 0 0 0,0-1 1 0 0,-1 1-1 0 0,1-1 0 0 0,0 1 1 0 0,0-1-1 0 0,0 1 0 0 0,0-1 0 0 0,-1 1 40 0 0,34-15-746 0 0,-29 14 842 0 0,0 1 0 0 0,-1 0 0 0 0,1 0 0 0 0,0 0 0 0 0,-1 0 0 0 0,1 1 0 0 0,-1-1 0 0 0,0 1 0 0 0,1 0 0 0 0,-1 0 0 0 0,0 0 0 0 0,0 1 0 0 0,0-1 0 0 0,-1 1 0 0 0,1 0 0 0 0,-1-1 0 0 0,1 1 0 0 0,-1 0 0 0 0,0 1 0 0 0,0-1 0 0 0,0 0 0 0 0,0 0 0 0 0,-1 1 0 0 0,1-1 0 0 0,-1 1 0 0 0,0 0 0 0 0,0 3-96 0 0,-2-5 27 0 0,-2 0-1 0 0,1 0 1 0 0,0 0-1 0 0,0 0 1 0 0,-1 0 0 0 0,1 0-1 0 0,-1-1 1 0 0,0 1-1 0 0,1-1 1 0 0,-1 0 0 0 0,0 1-1 0 0,0-1 1 0 0,0-1 0 0 0,0 1-1 0 0,0 0 1 0 0,0-1-1 0 0,0 1 1 0 0,0-1 0 0 0,0 0-1 0 0,0 0 1 0 0,0 0-1 0 0,0 0 1 0 0,0-1 0 0 0,0 0-1 0 0,0 1 1 0 0,-2-2-27 0 0,-32-5-1910 0 0,11-2-2363 0 0,9 1-1865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02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419 410 1264 0 0,'0'0'5365'0'0,"0"0"-3385"0"0,0 0-732 0 0,0 0-77 0 0,0 0-190 0 0,0 0-480 0 0,0 0-309 0 0,0 0 203 0 0,-1 8 463 0 0,11 241 2611 0 0,-11-249-3422 0 0,1 0-1 0 0,0 0 1 0 0,-1 0-1 0 0,1 0 1 0 0,0 0 0 0 0,-1 0-1 0 0,1 0 1 0 0,0 0-1 0 0,-1 0 1 0 0,1 0-1 0 0,0 1 1 0 0,-1-1-1 0 0,1 0 1 0 0,0 0-1 0 0,0 0 1 0 0,-1 1 0 0 0,1-1-1 0 0,0 0 1 0 0,0 0-1 0 0,-1 0 1 0 0,1 1-1 0 0,0-1 1 0 0,0 0-1 0 0,0 1 1 0 0,-1-1-1 0 0,1 0-46 0 0,-10-21-320 0 0,-81-35-139 0 0,89 56 451 0 0,0 0 1 0 0,0-1 0 0 0,-1 1-1 0 0,1 0 1 0 0,0 1 0 0 0,0-1-1 0 0,0 0 1 0 0,-1 1 0 0 0,1-1 0 0 0,0 1-1 0 0,0 0 1 0 0,0-1 0 0 0,0 1-1 0 0,0 0 1 0 0,0 0 0 0 0,0 1-1 0 0,0-1 1 0 0,0 0 0 0 0,1 1 0 0 0,-1-1-1 0 0,0 1 1 0 0,1-1 0 0 0,-1 1-1 0 0,1 0 1 0 0,0 0 0 0 0,0-1 0 0 0,-1 1-1 0 0,1 0 1 0 0,0 0 0 0 0,1 0-1 0 0,-1 1 1 0 0,0-1 0 0 0,0 0-1 0 0,1 0 1 0 0,0 0 0 0 0,-1 0 0 0 0,1 1-1 0 0,0-1 1 0 0,0 0 0 0 0,0 0-1 0 0,0 0 1 0 0,0 1 0 0 0,1-1-1 0 0,-1 0 1 0 0,1 0 0 0 0,0 1 7 0 0,-1 0 41 0 0,1 1 0 0 0,-1-1 1 0 0,1 0-1 0 0,0 1 0 0 0,1-1 0 0 0,-1 0 0 0 0,0 0 1 0 0,1 0-1 0 0,0 0 0 0 0,0 0 0 0 0,0 0 1 0 0,0 0-1 0 0,0-1 0 0 0,0 1 0 0 0,1-1 0 0 0,-1 1 1 0 0,1-1-1 0 0,0 0 0 0 0,0 0 0 0 0,0 0 1 0 0,0 0-1 0 0,0-1 0 0 0,0 1 0 0 0,0-1 0 0 0,0 0 1 0 0,1 0-1 0 0,-1 0 0 0 0,0 0 0 0 0,1-1 1 0 0,-1 1-1 0 0,1-1 0 0 0,-1 0 0 0 0,4 0-41 0 0,61 0-1280 0 0,-12-10-6932 0 0,-43 7 2677 0 0</inkml:trace>
  <inkml:trace contextRef="#ctx0" brushRef="#br0" timeOffset="1311.389">1362 986 5957 0 0,'0'0'3742'0'0,"0"0"-2800"0"0,0 0-701 0 0,0 0 346 0 0,0 0 127 0 0,-10 1-50 0 0,-369 0 3147 0 0,-10-33-3533 0 0,213 15-919 0 0,142 13-1076 0 0,59 10-5072 0 0,-13-3 1744 0 0</inkml:trace>
  <inkml:trace contextRef="#ctx0" brushRef="#br0" timeOffset="1683.643">653 1035 10649 0 0,'0'0'1241'0'0,"0"0"-983"0"0,0 0-108 0 0,2 5 423 0 0,66 253 3436 0 0,-69-262-4000 0 0,-1 0 0 0 0,1 1 0 0 0,-1-1 0 0 0,0 0 0 0 0,0 0 0 0 0,0 1 0 0 0,0-1 0 0 0,-1 1 0 0 0,0 0 0 0 0,1 0 1 0 0,-1 0-1 0 0,0 0 0 0 0,-1 0 0 0 0,1 1 0 0 0,0-1 0 0 0,-1 1 0 0 0,1 0 0 0 0,-1 0 0 0 0,0 0 0 0 0,0 1 0 0 0,0-1 1 0 0,0 1-1 0 0,0 0 0 0 0,0 0 0 0 0,0 0 0 0 0,0 1 0 0 0,0-1 0 0 0,0 1 0 0 0,0 0 0 0 0,-1 0 0 0 0,1 1 0 0 0,0-1 1 0 0,0 1-1 0 0,0 0 0 0 0,0 0 0 0 0,0 0 0 0 0,0 0 0 0 0,0 1 0 0 0,0 0 0 0 0,1 0 0 0 0,-1 0 0 0 0,0 0 0 0 0,1 0 0 0 0,0 1 1 0 0,-1-1-1 0 0,1 1 0 0 0,0 0 0 0 0,1 0 0 0 0,-2 1-9 0 0,4-2 18 0 0,-1 0-1 0 0,1 0 1 0 0,0 0-1 0 0,-1 0 1 0 0,1 0-1 0 0,0 0 1 0 0,0 0 0 0 0,0 1-1 0 0,1-1 1 0 0,-1 0-1 0 0,0 0 1 0 0,1 0 0 0 0,0-1-1 0 0,-1 1 1 0 0,1 0-1 0 0,0 0 1 0 0,0 0 0 0 0,0 0-1 0 0,0 0 1 0 0,0-1-1 0 0,0 1 1 0 0,1-1 0 0 0,-1 1-1 0 0,0-1 1 0 0,1 1-1 0 0,-1-1 1 0 0,1 0 0 0 0,0 1-1 0 0,-1-1 1 0 0,1 0-1 0 0,0 0 1 0 0,0 0-1 0 0,0-1 1 0 0,0 1 0 0 0,0 0-1 0 0,0-1 1 0 0,-1 1-1 0 0,2-1 1 0 0,-1 0 0 0 0,0 1-1 0 0,0-1 1 0 0,0 0-1 0 0,0 0 1 0 0,1-1-18 0 0,96 6-3210 0 0,-61-12-4535 0 0,-16-1 601 0 0</inkml:trace>
  <inkml:trace contextRef="#ctx0" brushRef="#br0" timeOffset="2025.267">941 1185 3920 0 0,'0'0'7822'0'0,"0"0"-5555"0"0,0 0-1963 0 0,0 0-93 0 0,0 0 253 0 0,0 0 178 0 0,0 7 154 0 0,0 6-510 0 0,-1-11-243 0 0,0 1 0 0 0,1 0 0 0 0,-1 0 0 0 0,0 0 0 0 0,1 0 0 0 0,-1-1-1 0 0,1 1 1 0 0,0 0 0 0 0,0 0 0 0 0,0 0 0 0 0,1 0 0 0 0,-1 0 0 0 0,1 0 0 0 0,-1 0 0 0 0,1-1 0 0 0,0 1 0 0 0,0 0-1 0 0,0 0 1 0 0,0-1 0 0 0,1 1 0 0 0,-1-1 0 0 0,1 1 0 0 0,-1-1 0 0 0,1 0 0 0 0,0 1 0 0 0,0-1 0 0 0,0 0 0 0 0,0 0-1 0 0,1 0 1 0 0,-1-1 0 0 0,0 1 0 0 0,1 0 0 0 0,-1-1 0 0 0,1 0 0 0 0,0 1 0 0 0,-1-1 0 0 0,1 0 0 0 0,0-1 0 0 0,0 1-1 0 0,0 0 1 0 0,0-1 0 0 0,-1 1 0 0 0,1-1 0 0 0,0 0 0 0 0,1 0-43 0 0,46-64-600 0 0,-31 116 1041 0 0,-17-48-417 0 0,0 0 0 0 0,0 0-1 0 0,-1 1 1 0 0,0-1 0 0 0,0 0-1 0 0,0 1 1 0 0,0-1 0 0 0,0 1-1 0 0,-1-1 1 0 0,0 1 0 0 0,0-1-1 0 0,0 1 1 0 0,-1-1 0 0 0,1 1 0 0 0,-1-1-1 0 0,0 1 1 0 0,-1-1 0 0 0,1 0-1 0 0,-1 0 1 0 0,1 1 0 0 0,-1-1-1 0 0,0 0 1 0 0,-1 0 0 0 0,1-1-1 0 0,-1 1 1 0 0,0 0 0 0 0,0-1-1 0 0,0 0 1 0 0,0 0 0 0 0,0 0-1 0 0,-1 0 1 0 0,0 0 0 0 0,1 0-1 0 0,-1-1 1 0 0,0 0 0 0 0,0 0-1 0 0,0 0 1 0 0,0 0 0 0 0,-1-1-1 0 0,1 0 1 0 0,0 1 0 0 0,-1-2-1 0 0,-3 2-23 0 0,-23 2-2473 0 0,10-4-4876 0 0,9-3-2147 0 0</inkml:trace>
  <inkml:trace contextRef="#ctx0" brushRef="#br0" timeOffset="699.485">666 685 1488 0 0,'0'0'4810'0'0,"0"0"-3123"0"0,0 0-1096 0 0,0 0 205 0 0,0 0 101 0 0,0 0-256 0 0,0 0-236 0 0,0 0-142 0 0,0 0-76 0 0,11 23 1965 0 0,-5-25-2062 0 0,0-1 0 0 0,0 0 0 0 0,0 0 0 0 0,0-1 0 0 0,-1 1 0 0 0,1-1 0 0 0,-1 0 0 0 0,0-1 0 0 0,0 1 0 0 0,-1-1 0 0 0,1 0 0 0 0,-1 0 0 0 0,0-1 0 0 0,0 1 0 0 0,-1-1 0 0 0,0 0 0 0 0,0 0 0 0 0,0 0 0 0 0,-1 0 0 0 0,1 0 0 0 0,-2-1 0 0 0,1 1 0 0 0,-1-1 0 0 0,0 1 0 0 0,0-1 0 0 0,0 0 0 0 0,-1 1 0 0 0,0-1 0 0 0,-1 0 0 0 0,1 1 1 0 0,-2-5-91 0 0,-39-94-40 0 0,23 143-783 0 0,16 155 1097 0 0,3-191-248 0 0,1 1 0 0 0,-1-1 1 0 0,0 0-1 0 0,1 1 0 0 0,-1-1 0 0 0,1 0 1 0 0,-1 0-1 0 0,1 0 0 0 0,0 0 0 0 0,0-1 1 0 0,0 1-1 0 0,0 0 0 0 0,0-1 0 0 0,0 1 1 0 0,1-1-1 0 0,-1 0 0 0 0,0 0 0 0 0,1 0 1 0 0,-1 0-1 0 0,1 0 0 0 0,-1-1 1 0 0,1 1-1 0 0,-1-1 0 0 0,1 1 0 0 0,0-1 1 0 0,-1 0-1 0 0,1 0 0 0 0,-1 0 0 0 0,1 0 1 0 0,0-1-1 0 0,-1 1 0 0 0,1-1 0 0 0,-1 1 1 0 0,1-1-1 0 0,-1 0 0 0 0,1 0 0 0 0,-1 0 1 0 0,0 0-1 0 0,1-1 0 0 0,-1 1 0 0 0,0-1 1 0 0,0 1-1 0 0,0-1 0 0 0,0 0 0 0 0,0 0 1 0 0,0 0-1 0 0,-1 0 0 0 0,1 0 1 0 0,-1 0-1 0 0,1 0 0 0 0,-1 0 0 0 0,0-1 1 0 0,0 1-1 0 0,0 0 0 0 0,0-1 0 0 0,0 1 1 0 0,0-2-27 0 0,-1 3-24 0 0,1 0 0 0 0,0 0 0 0 0,-1 0 0 0 0,1 0 1 0 0,0 0-1 0 0,0 0 0 0 0,0 0 0 0 0,0 0 1 0 0,0 0-1 0 0,0 0 0 0 0,0 1 0 0 0,0-1 0 0 0,0 0 1 0 0,0 1-1 0 0,0-1 0 0 0,0 1 0 0 0,1-1 1 0 0,-1 1-1 0 0,0-1 0 0 0,0 1 0 0 0,1 0 0 0 0,-1 0 1 0 0,0 0-1 0 0,0 0 0 0 0,1 0 0 0 0,-1 0 1 0 0,0 0-1 0 0,1 0 0 0 0,-1 0 0 0 0,0 0 0 0 0,0 1 1 0 0,1-1-1 0 0,-1 1 0 0 0,0-1 0 0 0,0 1 1 0 0,0-1-1 0 0,0 1 0 0 0,0-1 0 0 0,0 1 0 0 0,0 0 1 0 0,0 0-1 0 0,0 0 0 0 0,0 0 0 0 0,0 0 1 0 0,0 0-1 0 0,0 0 0 0 0,-1 0 0 0 0,1 0 0 0 0,0 0 1 0 0,0 1 23 0 0,34 56 816 0 0,8-104-931 0 0,-41 46 119 0 0,0 0 0 0 0,1 0 0 0 0,-1 1 0 0 0,0-1 0 0 0,0 1 1 0 0,-1 0-1 0 0,1-1 0 0 0,0 1 0 0 0,0 0 0 0 0,0 0 1 0 0,0 0-1 0 0,-1 0 0 0 0,1 1 0 0 0,0-1 0 0 0,-1 0 0 0 0,1 1 1 0 0,-1-1-1 0 0,1 1 0 0 0,-1-1 0 0 0,0 1 0 0 0,0 0 1 0 0,0-1-1 0 0,0 1 0 0 0,0 0 0 0 0,0 0 0 0 0,0 0 0 0 0,-1 0 1 0 0,1 0-1 0 0,-1 0 0 0 0,1 0 0 0 0,-1 0 0 0 0,0 0 1 0 0,0 0-1 0 0,1 0 0 0 0,-2 0 0 0 0,1 0 0 0 0,0 0 0 0 0,0 0 1 0 0,-1 0-1 0 0,1 0 0 0 0,-1 0 0 0 0,1 0 0 0 0,-2 2-4 0 0,2 7-774 0 0,11-9-5498 0 0,-5-2 1544 0 0</inkml:trace>
  <inkml:trace contextRef="#ctx0" brushRef="#br0" timeOffset="1044.644">1195 614 11849 0 0,'0'0'1349'0'0,"0"0"-952"0"0,0 0-133 0 0,0 0 327 0 0,-3 7 49 0 0,-13 68 646 0 0,16-74-1264 0 0,0 1 1 0 0,0-1-1 0 0,0 1 0 0 0,0-1 1 0 0,0 1-1 0 0,0-1 1 0 0,0 1-1 0 0,1-1 0 0 0,-1 1 1 0 0,1-1-1 0 0,-1 1 1 0 0,1-1-1 0 0,-1 0 0 0 0,1 1 1 0 0,0-1-1 0 0,0 0 1 0 0,-1 1-1 0 0,1-1 1 0 0,0 0-1 0 0,0 0 0 0 0,0 0 1 0 0,0 0-1 0 0,1 0 1 0 0,-1 0-1 0 0,0 0 0 0 0,0 0 1 0 0,1 0-1 0 0,-1-1 1 0 0,0 1-1 0 0,1 0 1 0 0,-1-1-1 0 0,0 1 0 0 0,1-1 1 0 0,-1 0-1 0 0,1 1 1 0 0,-1-1-1 0 0,1 0 0 0 0,-1 0 1 0 0,1 0-1 0 0,-1 0 1 0 0,1 0-1 0 0,-1 0 1 0 0,1-1-1 0 0,-1 1 0 0 0,1 0 1 0 0,-1-1-1 0 0,1 1 1 0 0,-1-1-1 0 0,0 1 0 0 0,1-1 1 0 0,-1 0-1 0 0,0 0 1 0 0,1 1-1 0 0,-1-1 1 0 0,0 0-1 0 0,1-1-22 0 0,48-35-1338 0 0,-18 105 1989 0 0,-32-65-605 0 0,0 1 1 0 0,0 0-1 0 0,0 0 1 0 0,0 0 0 0 0,0 0-1 0 0,-1 0 1 0 0,0 0 0 0 0,0-1-1 0 0,0 1 1 0 0,0 0 0 0 0,0 0-1 0 0,-1-1 1 0 0,0 1 0 0 0,0-1-1 0 0,0 0 1 0 0,0 1-1 0 0,0-1 1 0 0,0 0 0 0 0,-1 0-1 0 0,0 0 1 0 0,0-1 0 0 0,1 1-1 0 0,-2-1 1 0 0,1 1 0 0 0,0-1-1 0 0,0 0 1 0 0,-1 0-1 0 0,1-1 1 0 0,-1 1 0 0 0,1-1-1 0 0,-1 1 1 0 0,0-1 0 0 0,0 0-1 0 0,1-1 1 0 0,-1 1 0 0 0,0-1-1 0 0,0 1 1 0 0,0-1-1 0 0,0 0 1 0 0,0 0 0 0 0,0-1-1 0 0,1 1 1 0 0,-3-2-47 0 0,-54 4-2648 0 0,20-1-5574 0 0,37-1 6984 0 0,-10 0-5603 0 0</inkml:trace>
  <inkml:trace contextRef="#ctx0" brushRef="#br0" timeOffset="3643.95">1699 1035 13217 0 0,'0'0'2936'0'0,"0"0"-1303"0"0,0 0-853 0 0,0 0-128 0 0,0 0-188 0 0,0 0-120 0 0,0 0-100 0 0,0 0-244 0 0,0 0-220 0 0,0 0-72 0 0,-13-6 24 0 0,13 6-92 0 0,0 3-784 0 0,0-3-2869 0 0,4-4-6048 0 0</inkml:trace>
  <inkml:trace contextRef="#ctx0" brushRef="#br0" timeOffset="21159.662">1117 1586 716 0 0,'0'0'341'0'0,"6"2"-108"0"0,124-11 5292 0 0,-6-61-3485 0 0,-105 54-1901 0 0,0-1 0 0 0,-2 0 0 0 0,0-2 0 0 0,-1 0 0 0 0,-1 0 0 0 0,0-2 0 0 0,-2 0-1 0 0,0 0 1 0 0,-2-1 0 0 0,4-12-139 0 0,3-27-16 0 0,-4 0 0 0 0,-2-2 0 0 0,-2 0 0 0 0,-4 0 0 0 0,-2 0 0 0 0,-4-35 16 0 0,0 95-14 0 0,-1-28-126 0 0,-1 1 0 0 0,-2-1 0 0 0,-1 1 0 0 0,-1 0 0 0 0,-2 1 0 0 0,-1-1 0 0 0,-1 1 0 0 0,-1 1 0 0 0,-2 0 0 0 0,-1 1 0 0 0,-1 0 0 0 0,-1 1-1 0 0,-1 1 1 0 0,-2 1 0 0 0,0 0 0 0 0,-2 1 0 0 0,0 1 0 0 0,-8-4 140 0 0,-5-5 25 0 0,-1 2 0 0 0,-2 1 0 0 0,0 2 0 0 0,-2 2 0 0 0,-1 1 0 0 0,-1 2 1 0 0,0 2-1 0 0,-2 2 0 0 0,0 1 0 0 0,-1 3 0 0 0,-43-8-25 0 0,57 14-8 0 0,0 2 0 0 0,0 1 1 0 0,0 2-1 0 0,-1 0 1 0 0,1 3-1 0 0,-1 0 0 0 0,1 2 1 0 0,0 1-1 0 0,0 1 0 0 0,0 2 1 0 0,0 1-1 0 0,1 1 1 0 0,1 2-1 0 0,0 1 0 0 0,0 1 1 0 0,1 1-1 0 0,1 1 0 0 0,0 2 1 0 0,1 0-1 0 0,1 2 1 0 0,1 1-1 0 0,0 0 0 0 0,-11 16 8 0 0,15-14 135 0 0,2 1 0 0 0,0 0 0 0 0,1 1 0 0 0,2 1 0 0 0,1 0-1 0 0,0 1 1 0 0,2 0 0 0 0,1 1 0 0 0,1 0 0 0 0,2 1 0 0 0,0 0 0 0 0,2 0-1 0 0,1 0 1 0 0,1 1 0 0 0,2-1 0 0 0,1 1 0 0 0,1 0 0 0 0,1-1 0 0 0,3 11-135 0 0,15 41 62 0 0,4-1 0 0 0,4-2 0 0 0,2 0 0 0 0,4-2 0 0 0,24 36-62 0 0,-48-90 148 0 0,2-1 1 0 0,0 0-1 0 0,1-1 0 0 0,1-1 1 0 0,1 0-1 0 0,1 0 1 0 0,0-2-1 0 0,1 0 1 0 0,1-1-1 0 0,0 0 1 0 0,1-2-1 0 0,1 0 1 0 0,0-1-1 0 0,0-1 1 0 0,1-1-1 0 0,1-1 0 0 0,-1-1 1 0 0,2-1-1 0 0,-1-1 1 0 0,1-1-1 0 0,1 0-148 0 0,248-4 2925 0 0,-156-13-4777 0 0,-50 5-2012 0 0,-49 5-335 0 0,0-4-1914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1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258 139 3404 0 0,'0'0'6242'0'0,"0"0"-3634"0"0,0 0-1344 0 0,0 0-409 0 0,0 0-308 0 0,0 0-128 0 0,-6-3-29 0 0,-129-15 456 0 0,28 7-3836 0 0,100 9 169 0 0,4 0-2499 0 0</inkml:trace>
  <inkml:trace contextRef="#ctx0" brushRef="#br0" timeOffset="171.637">288 68 9685 0 0,'0'0'2664'0'0,"0"0"-1476"0"0,0 0-832 0 0,0 0 0 0 0,0 0 176 0 0,0 0 124 0 0,-41-1-4 0 0,17-1-323 0 0,-2 2-281 0 0,-3 0-48 0 0,1 0-12 0 0,0 0-397 0 0,2 0-607 0 0,3 0-188 0 0,2 0-288 0 0,5 0-956 0 0,7-3-1993 0 0,4-2-1003 0 0</inkml:trace>
  <inkml:trace contextRef="#ctx0" brushRef="#br0" timeOffset="390.322">176 1 2704 0 0,'0'0'3527'0'0,"0"0"-2281"0"0,6 3-386 0 0,3 0-564 0 0,-1 0 1 0 0,0 1 0 0 0,0 1 0 0 0,0-1-1 0 0,0 1 1 0 0,-1 0 0 0 0,1 1-1 0 0,-1 0 1 0 0,-1 0 0 0 0,1 1-1 0 0,-1-1 1 0 0,0 2 0 0 0,-1-1-1 0 0,0 0 1 0 0,0 1 0 0 0,0 0 0 0 0,-1 0-1 0 0,0 1 1 0 0,-1-1 0 0 0,0 1-1 0 0,0-1 1 0 0,-1 1 0 0 0,0 0-1 0 0,0 7-296 0 0,-4-11 12 0 0,0-1-1 0 0,0 1 1 0 0,-1-1-1 0 0,1 0 1 0 0,-1 0-1 0 0,0 0 1 0 0,0 0 0 0 0,-1 0-1 0 0,1-1 1 0 0,-1 1-1 0 0,0-1 1 0 0,0 0-1 0 0,0 0 1 0 0,0 0-1 0 0,0-1 1 0 0,-1 1-1 0 0,1-1 1 0 0,-1 0-1 0 0,-3 1-11 0 0,-32 10-6109 0 0,29-11-838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0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 3312 0 0,'0'0'5102'0'0,"0"0"-3512"0"0,0 7-1246 0 0,-1 18 94 0 0,0 0 0 0 0,2 0-1 0 0,1 0 1 0 0,1 0 0 0 0,0 0 0 0 0,3-1-1 0 0,0 0 1 0 0,4 9-438 0 0,-75-69-1564 0 0,62 37 1599 0 0,0-1-1 0 0,-1 1 0 0 0,1-1 0 0 0,0 1 0 0 0,0 0 0 0 0,0 0 0 0 0,0 0 0 0 0,0 0 1 0 0,0 1-1 0 0,0-1 0 0 0,1 1 0 0 0,-1 0 0 0 0,1 0 0 0 0,-1 0 0 0 0,1 0 0 0 0,-1 0 1 0 0,1 0-1 0 0,0 1 0 0 0,0-1 0 0 0,0 1 0 0 0,0 0 0 0 0,1-1 0 0 0,-1 1 0 0 0,1 0 1 0 0,-1 0-1 0 0,1 0 0 0 0,0 0 0 0 0,0 0 0 0 0,1 0 0 0 0,-1 0 0 0 0,1 1 0 0 0,-1-1 1 0 0,1 0-1 0 0,0 0 0 0 0,0 0 0 0 0,0 1 0 0 0,1-1 0 0 0,0 2-34 0 0,2-2 199 0 0,0-1-1 0 0,1 0 0 0 0,-1 1 0 0 0,1-1 1 0 0,0 0-1 0 0,0-1 0 0 0,-1 1 0 0 0,1-1 1 0 0,0 0-1 0 0,1 0 0 0 0,-1 0 0 0 0,0 0 1 0 0,0-1-1 0 0,0 1 0 0 0,0-1 0 0 0,1 0 1 0 0,-1-1-1 0 0,0 1 0 0 0,0-1 0 0 0,0 0 1 0 0,0 0-1 0 0,4-1-198 0 0,42-13-1472 0 0,-17 1-7143 0 0,-22 7 2405 0 0</inkml:trace>
  <inkml:trace contextRef="#ctx0" brushRef="#br0" timeOffset="330.038">346 157 8869 0 0,'0'0'2319'0'0,"0"0"-1673"0"0,0 0-324 0 0,1 7 401 0 0,-1 14 43 0 0,-2-17-700 0 0,1-1 0 0 0,0 1 0 0 0,0-1 0 0 0,0 1 0 0 0,0-1 0 0 0,0 1 1 0 0,1 0-1 0 0,0-1 0 0 0,0 1 0 0 0,0 0 0 0 0,0 0 0 0 0,0-1 0 0 0,1 1 0 0 0,0 0 0 0 0,-1-1 0 0 0,1 1 0 0 0,1-1 1 0 0,-1 1-1 0 0,0-1 0 0 0,1 0 0 0 0,0 1 0 0 0,0-1 0 0 0,0 0 0 0 0,0 0 0 0 0,0 0 0 0 0,1 0 0 0 0,-1-1 0 0 0,1 1 1 0 0,0-1-1 0 0,0 1 0 0 0,0-1 0 0 0,0 0 0 0 0,0 0 0 0 0,0 0 0 0 0,0-1 0 0 0,1 1 0 0 0,-1-1 0 0 0,1 1 0 0 0,-1-1 1 0 0,1-1-1 0 0,0 1 0 0 0,-1 0 0 0 0,1-1 0 0 0,1 1-66 0 0,31-51-1447 0 0,-24 128 2217 0 0,2-49-8723 0 0,-8-22 1758 0 0</inkml:trace>
  <inkml:trace contextRef="#ctx0" brushRef="#br0" timeOffset="531.83">661 468 10797 0 0,'0'0'1363'0'0,"-6"-1"-968"0"0,-452-45 2164 0 0,405 44-2105 0 0,13 1-1632 0 0,14 0-4834 0 0,27 1 1186 0 0</inkml:trace>
  <inkml:trace contextRef="#ctx0" brushRef="#br0" timeOffset="858.971">247 503 6837 0 0,'0'0'2042'0'0,"4"6"-806"0"0,38 159 5354 0 0,-11-97-6019 0 0,-62-117-2814 0 0,30 48 2270 0 0,-1-1-1 0 0,1 1 1 0 0,0-1-1 0 0,0 1 1 0 0,-1 0-1 0 0,1-1 1 0 0,-1 1-1 0 0,1 0 1 0 0,-1 0-1 0 0,0 0 1 0 0,1 0-1 0 0,-1 1 1 0 0,0-1-1 0 0,0 0 1 0 0,1 1-1 0 0,-1-1 1 0 0,0 1-1 0 0,0 0 1 0 0,0-1-1 0 0,0 1 1 0 0,0 0-1 0 0,0 0 1 0 0,1 0-1 0 0,-1 1 1 0 0,0-1-1 0 0,0 0 1 0 0,0 1-1 0 0,0-1 1 0 0,1 1-1 0 0,-1-1 0 0 0,0 1 1 0 0,0 0-1 0 0,1 0 1 0 0,-1 0-1 0 0,0 0 1 0 0,1 0-1 0 0,-1 0 1 0 0,1 0-1 0 0,0 1 1 0 0,-1-1-1 0 0,1 0 1 0 0,0 1-1 0 0,0-1 1 0 0,0 1-1 0 0,0-1 1 0 0,0 1-1 0 0,0 0 1 0 0,0 0-1 0 0,0-1 1 0 0,1 1-1 0 0,-1 0 1 0 0,1 0-1 0 0,-1 0 1 0 0,1-1-1 0 0,0 1 1 0 0,0 0-1 0 0,0 0 1 0 0,0 0-1 0 0,0 0 1 0 0,0 0-1 0 0,0 0 1 0 0,1-1-1 0 0,-1 1 1 0 0,0 0-1 0 0,1 0 1 0 0,0 1-27 0 0,45 26 63 0 0,-9-26-5671 0 0,-25-3 188 0 0</inkml:trace>
  <inkml:trace contextRef="#ctx0" brushRef="#br0" timeOffset="1136.609">461 716 11309 0 0,'0'0'1231'0'0,"0"0"-784"0"0,0 0 138 0 0,0 0 107 0 0,0 0-128 0 0,0 0-268 0 0,0 0-201 0 0,0 0-99 0 0,5-1-38 0 0,-1-1 5 0 0,0 1 0 0 0,0 0 0 0 0,0 0 0 0 0,0 1-1 0 0,0-1 1 0 0,0 1 0 0 0,0 0 0 0 0,0 0 0 0 0,0 0 0 0 0,0 0 0 0 0,0 1 0 0 0,-1 0 0 0 0,1 0 0 0 0,0 0 0 0 0,0 0 0 0 0,0 0 0 0 0,-1 1 0 0 0,1 0 0 0 0,0 0 0 0 0,-1 0 0 0 0,0 0 0 0 0,1 0-1 0 0,-1 1 1 0 0,0-1 0 0 0,0 1 0 0 0,1 1 37 0 0,-2-2 43 0 0,0 1-1 0 0,-1-1 1 0 0,1 0-1 0 0,0 0 1 0 0,-1 1-1 0 0,0-1 1 0 0,1 0-1 0 0,-1 1 1 0 0,0 0-1 0 0,0-1 1 0 0,0 1 0 0 0,-1-1-1 0 0,1 1 1 0 0,-1 0-1 0 0,1 0 1 0 0,-1-1-1 0 0,0 1 1 0 0,0 0-1 0 0,0 0 1 0 0,-1 0-1 0 0,1-1 1 0 0,0 1-1 0 0,-1 0 1 0 0,0-1-1 0 0,0 1 1 0 0,0 0-1 0 0,0-1 1 0 0,0 1-1 0 0,0-1 1 0 0,-1 0-1 0 0,1 1 1 0 0,-1-1-1 0 0,0 0 1 0 0,1 0-1 0 0,-1 0 1 0 0,0 0 0 0 0,0 0-1 0 0,0 0 1 0 0,-1 0-1 0 0,1-1 1 0 0,0 1-1 0 0,-1-1 1 0 0,1 0-1 0 0,-1 0 1 0 0,1 0-1 0 0,-1 0 1 0 0,0 0-1 0 0,1 0 1 0 0,-1-1-1 0 0,0 1 1 0 0,0-1-1 0 0,1 0 1 0 0,-3 0-43 0 0,-13 4-1211 0 0,13-5-4010 0 0,5-1-30 0 0</inkml:trace>
  <inkml:trace contextRef="#ctx0" brushRef="#br0" timeOffset="1400.942">644 721 10737 0 0,'0'0'2336'0'0,"0"0"-2116"0"0,0 0-68 0 0,0 0 408 0 0,0 0 200 0 0,-28 36-92 0 0,17-20-244 0 0,9 0-236 0 0,-1 0-72 0 0,3 1-12 0 0,8 1 145 0 0,5-3 27 0 0,3-1-276 0 0,3-1-64 0 0,-1-1-1029 0 0,2-2-675 0 0,-5-5-2276 0 0,8-5-5509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7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47 9685 0 0,'0'0'8985'0'0,"0"0"-8677"0"0,0 0-308 0 0,0 0-512 0 0,-47-5 512 0 0,20 1 88 0 0,-3-2-76 0 0,-2 2-12 0 0,4 1-44 0 0,0 0-564 0 0,2-1-384 0 0,2-1-729 0 0,9-1-1127 0 0,4 0-2720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4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10845 0 0,'0'0'1045'0'0,"0"0"-629"0"0,0 0 155 0 0,-2 7 47 0 0,1-5-564 0 0,-1 1 0 0 0,1-1 0 0 0,0 1 0 0 0,-1-1 0 0 0,1 1 0 0 0,0-1 0 0 0,1 1 0 0 0,-1 0 0 0 0,0-1 0 0 0,1 1 0 0 0,0 0 0 0 0,-1-1 0 0 0,1 1 0 0 0,0 0 0 0 0,1 0 0 0 0,-1-1 0 0 0,0 1 0 0 0,1 0 0 0 0,-1-1-1 0 0,1 1 1 0 0,0 0 0 0 0,0-1 0 0 0,0 1 0 0 0,0-1 0 0 0,0 1 0 0 0,1-1 0 0 0,-1 0 0 0 0,1 1 0 0 0,0-1 0 0 0,-1 0 0 0 0,1 0 0 0 0,0 0 0 0 0,0 0 0 0 0,0-1 0 0 0,1 1 0 0 0,-1-1 0 0 0,0 1 0 0 0,1-1 0 0 0,-1 1 0 0 0,0-1 0 0 0,1 0 0 0 0,0 0 0 0 0,-1-1 0 0 0,1 1 0 0 0,0 0-1 0 0,-1-1 1 0 0,2 1-54 0 0,-1-2-3 0 0,1 1 0 0 0,-1-1 0 0 0,0 1 0 0 0,0-1 0 0 0,0 0 0 0 0,0 0 0 0 0,0-1 0 0 0,0 1 0 0 0,0 0 0 0 0,0-1 0 0 0,0 0 0 0 0,0 0-1 0 0,-1 0 1 0 0,1 0 0 0 0,-1 0 0 0 0,0 0 0 0 0,1-1 0 0 0,-1 1 0 0 0,0-1 0 0 0,0 1 0 0 0,-1-1 0 0 0,1 0 0 0 0,-1 0 0 0 0,1 0 0 0 0,-1 0-1 0 0,0 0 1 0 0,0 0 0 0 0,0 0 3 0 0,-1 2-10 0 0,20 45 1061 0 0,-18-40-989 0 0,0 1 0 0 0,0-1 0 0 0,0 0 0 0 0,-1 1 0 0 0,0-1 0 0 0,0 1 0 0 0,0-1 0 0 0,0 1 0 0 0,-1 0 0 0 0,1-1 0 0 0,-1 1 0 0 0,0 0 0 0 0,-1-1 0 0 0,1 1-1 0 0,-1-1 1 0 0,0 1 0 0 0,0 0 0 0 0,0-1 0 0 0,-1 0 0 0 0,0 1 0 0 0,0-1 0 0 0,0 0 0 0 0,0 0 0 0 0,0 0 0 0 0,-1 0 0 0 0,0 0 0 0 0,0 0 0 0 0,0-1 0 0 0,0 0 0 0 0,-1 1 0 0 0,1-1 0 0 0,-1 0 0 0 0,0-1-1 0 0,1 1 1 0 0,-5 1-62 0 0,-81 8-320 0 0,29-17-6839 0 0,43-1-1080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5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16 6825 0 0,'0'0'9689'0'0,"0"0"-8297"0"0,0 0-1044 0 0,0 0-264 0 0,0 0 200 0 0,0 0-196 0 0,0 0-88 0 0,0 0-72 0 0,0 0-172 0 0,0 0-956 0 0,-36-15-809 0 0,35 15-2327 0 0,-2 0-3025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6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163 131 14497 0 0,'0'0'2069'0'0,"0"0"-889"0"0,0 0-588 0 0,0 0-220 0 0,0 0-116 0 0,0 0 16 0 0,0 0-136 0 0,-44-8-136 0 0,27 5-88 0 0,-3-2 4 0 0,1 2-360 0 0,2 0-232 0 0,5 0-404 0 0,3-3-757 0 0,5 2-1263 0 0,4-8-4097 0 0</inkml:trace>
  <inkml:trace contextRef="#ctx0" brushRef="#br0" timeOffset="171.61">198 23 10497 0 0,'0'0'4400'0'0,"0"0"-4400"0"0,0 0 4 0 0,0 0 136 0 0,-50 1 340 0 0,28-4-280 0 0,-2 0-200 0 0,-4 0-416 0 0,2-2-1484 0 0,5 2-2540 0 0,-6-3-3005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5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1 134 732 0 0,'0'0'3545'0'0,"0"0"787"0"0,0 0-2509 0 0,0 0-869 0 0,0 0-509 0 0,0 0-250 0 0,0 0 303 0 0,0 7 265 0 0,26 86 743 0 0,-25-90-1477 0 0,-1-1 0 0 0,1 0 0 0 0,-1 0 0 0 0,1 0 1 0 0,0 0-1 0 0,0 0 0 0 0,0 0 0 0 0,0 0 0 0 0,0 0 0 0 0,1-1 1 0 0,-1 1-1 0 0,0 0 0 0 0,1-1 0 0 0,-1 1 0 0 0,1-1 0 0 0,0 1 0 0 0,-1-1 1 0 0,1 0-1 0 0,0 1 0 0 0,0-1 0 0 0,0 0 0 0 0,0 0 0 0 0,0-1 1 0 0,0 1-1 0 0,0 0 0 0 0,0-1 0 0 0,0 1 0 0 0,1-1 0 0 0,-1 1 0 0 0,0-1 1 0 0,0 0-1 0 0,0 0 0 0 0,1 0 0 0 0,-1-1 0 0 0,0 1 0 0 0,0 0 1 0 0,0-1-1 0 0,0 1 0 0 0,0-1 0 0 0,0 0 0 0 0,1 0 0 0 0,-1 0 1 0 0,-1 0-1 0 0,1 0 0 0 0,1 0-29 0 0,-1-1-5 0 0,1-1-1 0 0,-1 1 1 0 0,0 0 0 0 0,0-1 0 0 0,0 1 0 0 0,0-1-1 0 0,0 0 1 0 0,-1 0 0 0 0,1 0 0 0 0,-1 0 0 0 0,0 0 0 0 0,1 0-1 0 0,-2 0 1 0 0,1 0 0 0 0,0 0 0 0 0,0-1 0 0 0,-1 1-1 0 0,0 0 1 0 0,0-1 0 0 0,0 1 0 0 0,0 0 0 0 0,0 0-1 0 0,-1-1 6 0 0,30 50 1104 0 0,5 93 1209 0 0,-34-136-2352 0 0,0 1-1 0 0,0-1 1 0 0,0 0 0 0 0,0 0-1 0 0,-1 0 1 0 0,1 0-1 0 0,-1 0 1 0 0,0 0 0 0 0,0 0-1 0 0,0 0 1 0 0,0 0 0 0 0,0 0-1 0 0,-1 0 1 0 0,1 0 0 0 0,-1-1-1 0 0,0 1 1 0 0,0-1 0 0 0,0 1-1 0 0,0-1 1 0 0,0 0-1 0 0,-1 0 1 0 0,1 0 0 0 0,0 0-1 0 0,-1 0 1 0 0,0 0 0 0 0,1-1-1 0 0,-1 1 1 0 0,0-1 0 0 0,0 0-1 0 0,0 0 1 0 0,0 0 0 0 0,0 0-1 0 0,0 0 1 0 0,0-1-1 0 0,0 1 1 0 0,0-1 0 0 0,0 0-1 0 0,-1 0 1 0 0,1 0 0 0 0,0 0-1 0 0,0-1 1 0 0,0 1 0 0 0,-2-2 39 0 0,-26-10-6908 0 0,15-5-1314 0 0</inkml:trace>
  <inkml:trace contextRef="#ctx0" brushRef="#br0" timeOffset="248.875">386 1 13893 0 0,'0'0'2284'0'0,"0"0"-2284"0"0,0 0-12 0 0,0 0 12 0 0,0 0 265 0 0,-26 41-137 0 0,16-30-128 0 0,-3 1-745 0 0,1 0-1123 0 0,3-2-2704 0 0,0-1-3749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4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0 1748 0 0,'0'0'3272'0'0,"0"0"-467"0"0,0 0-1214 0 0,0 0-149 0 0,0 0-69 0 0,0 0-411 0 0,0 0-690 0 0,0 0 188 0 0,2 6 236 0 0,23 173 1551 0 0,-20-158-3360 0 0,5-11-5681 0 0,-1-7-599 0 0</inkml:trace>
  <inkml:trace contextRef="#ctx0" brushRef="#br0" timeOffset="170.081">363 253 12585 0 0,'0'0'1720'0'0,"0"0"-1228"0"0,0 0-488 0 0,0 0 500 0 0,-55 0-76 0 0,24-3 104 0 0,-9 0-19 0 0,4 2-301 0 0,1-1-164 0 0,5 1-48 0 0,9 1 0 0 0,-6 0-4 0 0,2 0-72 0 0,2 0-701 0 0,6 1-519 0 0,4 2-852 0 0,5-3-3032 0 0,7 3-2377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9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1 306 1032 0 0,'0'0'567'0'0,"0"0"624"0"0,0 0 2336 0 0,0 0-1067 0 0,0 0-1041 0 0,0 0-492 0 0,0 0-257 0 0,0 0-119 0 0,0 0-118 0 0,29-16 1061 0 0,-21 10-1480 0 0,0 0 0 0 0,0 0 1 0 0,0-1-1 0 0,-1 0 0 0 0,0 0 0 0 0,0-1 0 0 0,-1 0 0 0 0,0 0 0 0 0,0-1 0 0 0,-1 1 0 0 0,0-1 0 0 0,0 0 0 0 0,-1-1 0 0 0,-1 1 0 0 0,1-1 0 0 0,-2 1 0 0 0,1-1 0 0 0,-1 0 1 0 0,-1 0-1 0 0,0 0 0 0 0,0-1 0 0 0,-1 1 0 0 0,0 0 0 0 0,-1 0 0 0 0,0 0 0 0 0,0 0 0 0 0,-1 0 0 0 0,-1 0 0 0 0,0 0 0 0 0,0 1 0 0 0,-2-4-14 0 0,5 13-16 0 0,0 1 0 0 0,0 0-1 0 0,0-1 1 0 0,0 1 0 0 0,0-1-1 0 0,0 1 1 0 0,0-1 0 0 0,0 1-1 0 0,0-1 1 0 0,0 1 0 0 0,0-1-1 0 0,0 1 1 0 0,0-1 0 0 0,0 1-1 0 0,-1-1 1 0 0,1 1 0 0 0,0-1 0 0 0,-1 1-1 0 0,1-1 1 0 0,0 1 0 0 0,0-1-1 0 0,-1 1 1 0 0,1-1 0 0 0,-1 0-1 0 0,1 1 1 0 0,0-1 0 0 0,-1 0-1 0 0,1 1 1 0 0,-1-1 0 0 0,1 0-1 0 0,-1 0 1 0 0,1 1 0 0 0,-1-1-1 0 0,1 0 1 0 0,-1 0 0 0 0,1 0-1 0 0,-1 0 1 0 0,1 0 0 0 0,-1 0-1 0 0,0 1 1 0 0,1-1 0 0 0,-1 0-1 0 0,1-1 1 0 0,-1 1 0 0 0,1 0-1 0 0,-1 0 1 0 0,1 0 0 0 0,-1 0-1 0 0,1 0 1 0 0,-1 0 0 0 0,1-1 0 0 0,-1 1-1 0 0,1 0 1 0 0,-1 0 0 0 0,1-1-1 0 0,-1 1 1 0 0,1 0 0 0 0,0-1-1 0 0,-1 1 1 0 0,1-1 0 0 0,-1 1-1 0 0,1 0 1 0 0,0-1 0 0 0,-1 0 16 0 0,-8 51 550 0 0,2 146 426 0 0,7-194-963 0 0,0 1 1 0 0,1-1-1 0 0,-1 1 1 0 0,0 0-1 0 0,1-1 1 0 0,-1 1-1 0 0,1-1 1 0 0,0 0-1 0 0,0 1 1 0 0,0-1 0 0 0,0 0-1 0 0,0 1 1 0 0,0-1-1 0 0,1 0 1 0 0,-1 0-1 0 0,1 0 1 0 0,0 0-1 0 0,-1 0 1 0 0,1 0-1 0 0,0-1 1 0 0,0 1-1 0 0,0 0 1 0 0,0-1-1 0 0,0 0 1 0 0,1 1-1 0 0,-1-1 1 0 0,0 0 0 0 0,1 0-1 0 0,-1 0 1 0 0,1-1-1 0 0,-1 1 1 0 0,1-1-1 0 0,-1 1 1 0 0,1-1-1 0 0,-1 0 1 0 0,1 0-1 0 0,-1 0 1 0 0,1 0-1 0 0,-1 0 1 0 0,1 0-1 0 0,0-1 1 0 0,-1 0-1 0 0,0 1 1 0 0,1-1 0 0 0,-1 0-1 0 0,1 0 1 0 0,-1 0-1 0 0,0 0 1 0 0,0-1-1 0 0,1 1 1 0 0,-1-1-1 0 0,0 1 1 0 0,0-1-1 0 0,-1 0 1 0 0,2 0-14 0 0,-3 1-29 0 0,1 0-1 0 0,0 0 1 0 0,0-1 0 0 0,0 1-1 0 0,0 0 1 0 0,0 0 0 0 0,0 1 0 0 0,0-1-1 0 0,0 0 1 0 0,1 0 0 0 0,-1 0-1 0 0,0 1 1 0 0,0-1 0 0 0,1 1 0 0 0,-1-1-1 0 0,0 1 1 0 0,1-1 0 0 0,-1 1 0 0 0,0 0-1 0 0,1 0 1 0 0,-1-1 0 0 0,1 1-1 0 0,-1 0 1 0 0,0 0 0 0 0,1 1 0 0 0,-1-1-1 0 0,1 0 1 0 0,-1 0 0 0 0,0 1-1 0 0,1-1 1 0 0,-1 1 0 0 0,0-1 0 0 0,1 1-1 0 0,-1-1 1 0 0,0 1 0 0 0,0 0-1 0 0,0 0 1 0 0,1 0 0 0 0,-1-1 0 0 0,0 1-1 0 0,0 0 1 0 0,0 0 0 0 0,0 0 0 0 0,-1 1-1 0 0,1-1 1 0 0,0 0 0 0 0,0 1 29 0 0,40 58 1384 0 0,-13-106-2028 0 0,-28 45 653 0 0,1-1-1 0 0,0 1 1 0 0,0-1-1 0 0,0 1 0 0 0,0-1 1 0 0,0 1-1 0 0,1 0 1 0 0,-1-1-1 0 0,0 1 1 0 0,0 0-1 0 0,1 0 0 0 0,-1 0 1 0 0,1 0-1 0 0,-1 0 1 0 0,1 0-1 0 0,0 1 0 0 0,-1-1 1 0 0,1 0-1 0 0,0 1 1 0 0,-1-1-1 0 0,1 1 1 0 0,0 0-1 0 0,-1 0 0 0 0,1-1 1 0 0,0 1-1 0 0,0 0 1 0 0,-1 0-1 0 0,1 1 0 0 0,0-1 1 0 0,0 0-1 0 0,-1 0 1 0 0,1 1-1 0 0,0-1 1 0 0,0 1-1 0 0,-1 0 0 0 0,1 0 1 0 0,-1-1-1 0 0,1 1 1 0 0,-1 0-1 0 0,1 0 0 0 0,-1 0 1 0 0,1 0-1 0 0,-1 1 1 0 0,0-1-1 0 0,0 0 1 0 0,0 1-1 0 0,0-1 0 0 0,0 0 1 0 0,0 1-1 0 0,0-1 1 0 0,0 1-1 0 0,0 0 0 0 0,0-1 1 0 0,-1 1-1 0 0,1 0 1 0 0,-1-1-1 0 0,1 2-8 0 0,-4 43-4894 0 0,3-45 182 0 0,0-2-1459 0 0</inkml:trace>
  <inkml:trace contextRef="#ctx0" brushRef="#br0" timeOffset="375.424">610 141 12417 0 0,'0'0'1470'0'0,"0"0"-980"0"0,0 0-70 0 0,3 8 413 0 0,0 2-626 0 0,-1 0 1 0 0,0 1-1 0 0,0-1 1 0 0,-1 1-1 0 0,0-1 0 0 0,-1 1 1 0 0,0 0-1 0 0,-1-1 0 0 0,0 1 1 0 0,-1-1-1 0 0,0 0 0 0 0,0 1 1 0 0,-1-1-1 0 0,-1 0 0 0 0,-1 3-207 0 0,1-5 285 0 0,5-8-383 0 0,-1 0-1 0 0,1 0 1 0 0,-1 0-1 0 0,1 0 1 0 0,-1 0-1 0 0,1 1 1 0 0,-1-1-1 0 0,1 0 1 0 0,-1 0-1 0 0,1 0 1 0 0,-1 1-1 0 0,1-1 1 0 0,-1 0-1 0 0,0 0 1 0 0,1 1-1 0 0,-1-1 1 0 0,1 0-1 0 0,-1 1 1 0 0,0-1-1 0 0,1 1 0 0 0,-1-1 1 0 0,0 0-1 0 0,0 1 1 0 0,1-1-1 0 0,-1 1 1 0 0,0-1-1 0 0,0 1 1 0 0,1-1-1 0 0,-1 1 1 0 0,0-1-1 0 0,0 1 1 0 0,0-1-1 0 0,0 1 1 0 0,0-1-1 0 0,0 1 1 0 0,0-1-1 0 0,0 1 1 0 0,0-1-1 0 0,0 1 1 0 0,0-1 98 0 0,43-20-942 0 0,-41 19 1010 0 0,-1 0 0 0 0,0 1 1 0 0,1-1-1 0 0,-1 0 0 0 0,0 1 0 0 0,1-1 1 0 0,-1 1-1 0 0,1 0 0 0 0,-1-1 0 0 0,1 1 1 0 0,-1 0-1 0 0,1 0 0 0 0,-1 0 0 0 0,1 0 1 0 0,-1 0-1 0 0,1 0 0 0 0,-1 0 0 0 0,1 0 1 0 0,-1 1-1 0 0,1-1 0 0 0,-1 1 0 0 0,1-1 1 0 0,-1 1-1 0 0,0-1 0 0 0,1 1 0 0 0,-1 0 1 0 0,0 0-1 0 0,0-1 0 0 0,1 1 1 0 0,-1 0-1 0 0,0 0 0 0 0,0 1 0 0 0,0-1 1 0 0,0 0-1 0 0,0 0 0 0 0,0 0 0 0 0,-1 1 1 0 0,1-1-1 0 0,0 0 0 0 0,0 1 0 0 0,-1-1 1 0 0,1 0-1 0 0,-1 1 0 0 0,0-1 0 0 0,1 1 1 0 0,-1-1-1 0 0,0 1-68 0 0,-1 1 42 0 0,-1 0 0 0 0,0 0 0 0 0,0-1 0 0 0,0 1 0 0 0,-1 0 0 0 0,1-1 0 0 0,-1 0-1 0 0,1 0 1 0 0,-1 1 0 0 0,0-2 0 0 0,0 1 0 0 0,0 0 0 0 0,0 0 0 0 0,0-1 0 0 0,0 0 0 0 0,0 1 0 0 0,0-1 0 0 0,-1 0 0 0 0,1-1 0 0 0,0 1 0 0 0,-1-1 0 0 0,1 1 0 0 0,0-1-1 0 0,-1 0 1 0 0,1 0 0 0 0,-1-1 0 0 0,1 1 0 0 0,0-1 0 0 0,-1 1 0 0 0,-2-2-42 0 0,0 2-31 0 0,-83-4-1389 0 0,30-9-7239 0 0,39 4 176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28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19 142 1096 0 0,'0'0'5245'0'0,"0"0"-3341"0"0,0 0-1043 0 0,0 0-205 0 0,0 0-144 0 0,0 0 98 0 0,-3 8 146 0 0,0 0-584 0 0,0 1 0 0 0,0 0 0 0 0,1-1 0 0 0,1 1 0 0 0,-1 0 0 0 0,2 0 0 0 0,-1 0 0 0 0,1 0 0 0 0,0 0 0 0 0,1 0 0 0 0,0 0 0 0 0,0 0 0 0 0,1 0 0 0 0,0-1 0 0 0,1 1 0 0 0,0 0 0 0 0,0-1 0 0 0,1 0 0 0 0,0 0 0 0 0,3 5-172 0 0,-2-11 42 0 0,-1-1 0 0 0,1 0 0 0 0,-1 1-1 0 0,1-1 1 0 0,0-1 0 0 0,-1 1 0 0 0,1-1 0 0 0,0 0 0 0 0,-1 0-1 0 0,1 0 1 0 0,0-1 0 0 0,0 1 0 0 0,-1-1 0 0 0,1 0-1 0 0,-1-1 1 0 0,1 1 0 0 0,-1-1 0 0 0,1 0 0 0 0,-1 0 0 0 0,0 0-1 0 0,0 0 1 0 0,0-1 0 0 0,0 0 0 0 0,-1 0 0 0 0,1 0 0 0 0,-1 0-1 0 0,1 0 1 0 0,-1-1 0 0 0,0 0 0 0 0,0 1 0 0 0,-1-1 0 0 0,1 0-1 0 0,-1 0 1 0 0,0-1 0 0 0,0 1 0 0 0,0 0 0 0 0,-1-1 0 0 0,1 0-42 0 0,0-19-80 0 0,0 12-56 0 0,9 30 109 0 0,-4-3-180 0 0,36 60 1708 0 0,0-56-6413 0 0,-36-24-564 0 0,-1-5-1857 0 0</inkml:trace>
  <inkml:trace contextRef="#ctx0" brushRef="#br0" timeOffset="172.398">370 0 11837 0 0,'0'0'1752'0'0,"0"0"-1664"0"0,0 0 104 0 0,0 0 148 0 0,0 0 344 0 0,0 0-140 0 0,-19 46-120 0 0,9-29-208 0 0,1-1-104 0 0,-3 3-112 0 0,3 0-892 0 0,-2 0-996 0 0,5-6-3584 0 0,3-1-2465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35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2 149 7949 0 0,'0'0'4229'0'0,"0"0"-2918"0"0,0 0-1103 0 0,1 6 84 0 0,33 90 970 0 0,-33-93-1233 0 0,0 0-1 0 0,1 0 1 0 0,-1 0-1 0 0,0 0 1 0 0,1-1-1 0 0,0 1 1 0 0,-1 0-1 0 0,1-1 1 0 0,0 0-1 0 0,1 1 0 0 0,-1-1 1 0 0,0 0-1 0 0,0 0 1 0 0,1 0-1 0 0,0 0 1 0 0,-1-1-1 0 0,1 1 1 0 0,0-1-1 0 0,-1 1 1 0 0,1-1-1 0 0,0 0 1 0 0,0 0-1 0 0,0-1 0 0 0,0 1 1 0 0,0 0-1 0 0,1-1 1 0 0,-1 0-1 0 0,0 0 1 0 0,0 0-1 0 0,0 0 1 0 0,0 0-1 0 0,1-1-28 0 0,-1 0 0 0 0,-1-1 0 0 0,1 0 0 0 0,-1 0 0 0 0,1 0 1 0 0,-1 0-1 0 0,0 0 0 0 0,0-1 0 0 0,0 1 0 0 0,0-1 0 0 0,0 1 0 0 0,-1-1 0 0 0,1 0 0 0 0,-1 0 0 0 0,1 1 0 0 0,-1-1 0 0 0,0 0 0 0 0,0 0 1 0 0,-1-1-1 0 0,1 1 0 0 0,-1 0 0 0 0,1 0 0 0 0,-1 0 0 0 0,0 0 0 0 0,0 0 0 0 0,0 0 0 0 0,-1-1 0 0 0,1 1 0 0 0,-1 0 0 0 0,1 0 0 0 0,-1-9 330 0 0,26 59 472 0 0,-24-39-670 0 0,1 0 0 0 0,-1 0 0 0 0,-1 0 0 0 0,1 0 0 0 0,-2 0 0 0 0,1 0 0 0 0,-1 0 0 0 0,0 0-1 0 0,0 0 1 0 0,-1-1 0 0 0,0 1 0 0 0,-1 0 0 0 0,0-1 0 0 0,0 1 0 0 0,0-1 0 0 0,-1 0 0 0 0,0 0 0 0 0,0 0 0 0 0,-1-1 0 0 0,0 0-1 0 0,-4 4-131 0 0,-39 23-1506 0 0,-11-30-3411 0 0,48-9-952 0 0,-1-11-1905 0 0</inkml:trace>
  <inkml:trace contextRef="#ctx0" brushRef="#br0" timeOffset="249.713">414 1 11969 0 0,'0'0'1688'0'0,"0"0"-1688"0"0,0 0 392 0 0,0 0-88 0 0,0 0 592 0 0,0 0-40 0 0,-6 39 49 0 0,-3-28-333 0 0,-3 1-300 0 0,-1 1-272 0 0,0 2-136 0 0,0-2-524 0 0,1-1-745 0 0,2-2-1307 0 0,5-3-2936 0 0,5-5-1645 0 0</inkml:trace>
  <inkml:trace contextRef="#ctx0" brushRef="#br0" timeOffset="513.019">743 388 11041 0 0,'0'0'3812'0'0,"0"0"-3572"0"0,0 0-4 0 0,0 0 332 0 0,0 0 73 0 0,-42 3-429 0 0,26-5-164 0 0,1 0-48 0 0,-2-1-336 0 0,0 0-773 0 0,3-1-575 0 0,1-2-1120 0 0,7 2-3849 0 0</inkml:trace>
  <inkml:trace contextRef="#ctx0" brushRef="#br0" timeOffset="794.597">736 292 10649 0 0,'0'0'2388'0'0,"0"0"-1168"0"0,0 0-448 0 0,0 0-384 0 0,0 0 116 0 0,-38-7-11 0 0,19 5-105 0 0,-6 0-320 0 0,0 1-68 0 0,1-1-669 0 0,-1 0-803 0 0,0-1-740 0 0,8 1-2580 0 0,-2-4-2933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34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268 151 456 0 0,'0'0'578'0'0,"0"0"-309"0"0,0 0-113 0 0,0 0 36 0 0,0 0 345 0 0,0 0 1300 0 0,0 0 457 0 0,0 0-395 0 0,-31 9 4306 0 0,-195-11-4588 0 0,216-4-3931 0 0,24-5-8159 0 0,4 4 7220 0 0</inkml:trace>
  <inkml:trace contextRef="#ctx0" brushRef="#br0" timeOffset="154.886">287 59 5825 0 0,'0'0'2324'0'0,"0"0"-924"0"0,0 0 48 0 0,0 0 616 0 0,0 0-224 0 0,0 0-1348 0 0,0 0-352 0 0,0 0 12 0 0,-44-18-80 0 0,18 18-68 0 0,-5 0-4 0 0,2 0-12 0 0,0 3-64 0 0,5 0-604 0 0,3-1-636 0 0,4 0-472 0 0,5-2-1296 0 0,7 0-2885 0 0</inkml:trace>
  <inkml:trace contextRef="#ctx0" brushRef="#br0" timeOffset="342.864">285 0 7973 0 0,'0'0'944'0'0,"7"5"-73"0"0,86 73 3245 0 0,-91-76-4032 0 0,-1 1 1 0 0,1-1-1 0 0,0 1 0 0 0,0 0 0 0 0,-1-1 0 0 0,0 1 0 0 0,1 0 0 0 0,-1 0 0 0 0,0 0 0 0 0,0 0 0 0 0,-1 0 0 0 0,1 0 0 0 0,-1 0 1 0 0,1 0-1 0 0,-1 0 0 0 0,0 0 0 0 0,0 0 0 0 0,-1 0 0 0 0,1 0 0 0 0,0 0 0 0 0,-1 0 0 0 0,0 0 0 0 0,0 0 0 0 0,0 0 0 0 0,0 0 0 0 0,0 0 1 0 0,0 0-1 0 0,-1-1 0 0 0,0 1 0 0 0,1 0 0 0 0,-1-1 0 0 0,0 1 0 0 0,0-1 0 0 0,0 0 0 0 0,-1 0 0 0 0,1 0 0 0 0,0 0 0 0 0,-1 0 1 0 0,1 0-1 0 0,-1-1-84 0 0,-36 22-260 0 0,25-17-2574 0 0,1-2-4001 0 0,11-4-504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41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1 244 6473 0 0,'0'0'6027'0'0,"0"0"-4695"0"0,0 0-855 0 0,0 0-84 0 0,0 0-185 0 0,0 0-62 0 0,0 0 24 0 0,21 15 1518 0 0,-14-19-1701 0 0,-1 0-1 0 0,1 0 1 0 0,-1 0 0 0 0,0-1-1 0 0,0 0 1 0 0,-1 0 0 0 0,1 0-1 0 0,-1-1 1 0 0,-1 0-1 0 0,1 0 1 0 0,-1 0 0 0 0,0 0-1 0 0,0-1 1 0 0,0 0 0 0 0,-1 0-1 0 0,0 0 1 0 0,-1 0-1 0 0,1 0 1 0 0,-2 0 0 0 0,1-1-1 0 0,-1 1 1 0 0,0-1 0 0 0,0 1-1 0 0,-1-1 1 0 0,0 1-1 0 0,0-1 1 0 0,-1 0 0 0 0,0 1-1 0 0,0-1 1 0 0,-1 1 0 0 0,0 0-1 0 0,-3-7 14 0 0,5 9 56 0 0,-10-30-242 0 0,-9 48 105 0 0,8 17 289 0 0,1 1 1 0 0,2 0 0 0 0,0 0-1 0 0,3 0 1 0 0,0 1-1 0 0,2 0 1 0 0,1 8-209 0 0,2-37 15 0 0,0-1-1 0 0,-1 1 1 0 0,1-1 0 0 0,0 1-1 0 0,0-1 1 0 0,0 1 0 0 0,0-1-1 0 0,1 1 1 0 0,-1-1 0 0 0,1 1 0 0 0,0-1-1 0 0,-1 0 1 0 0,1 1 0 0 0,0-1-1 0 0,0 0 1 0 0,0 1 0 0 0,1-1-1 0 0,-1 0 1 0 0,1 0 0 0 0,-1 0-1 0 0,1 0 1 0 0,-1 0 0 0 0,1-1 0 0 0,0 1-1 0 0,0 0 1 0 0,0-1 0 0 0,0 0-1 0 0,0 1 1 0 0,0-1 0 0 0,1 0-1 0 0,-1 0 1 0 0,0 0 0 0 0,1 0-1 0 0,-1 0 1 0 0,0-1 0 0 0,1 1 0 0 0,-1-1-1 0 0,1 0 1 0 0,-1 1 0 0 0,1-1-1 0 0,-1 0 1 0 0,1 0 0 0 0,-1-1-1 0 0,1 1 1 0 0,-1-1 0 0 0,1 1-1 0 0,-1-1 1 0 0,0 0 0 0 0,1 1 0 0 0,-1-1-1 0 0,0-1 1 0 0,1 1 0 0 0,-1 0-1 0 0,0 0 1 0 0,0-1 0 0 0,0 1-1 0 0,0-1 1 0 0,1-1-15 0 0,17-26-1032 0 0,-20 27 1003 0 0,1 0-1 0 0,-1 0 1 0 0,1 0-1 0 0,-1 0 1 0 0,1 0-1 0 0,0 1 1 0 0,0-1-1 0 0,0 0 1 0 0,0 0 0 0 0,0 1-1 0 0,0-1 1 0 0,1 1-1 0 0,-1-1 1 0 0,0 1-1 0 0,1-1 1 0 0,-1 1-1 0 0,1 0 1 0 0,-1-1-1 0 0,1 1 1 0 0,0 0-1 0 0,0 0 1 0 0,-1 0 0 0 0,1 1-1 0 0,0-1 1 0 0,0 0-1 0 0,0 1 1 0 0,0-1-1 0 0,0 1 1 0 0,0 0-1 0 0,0-1 1 0 0,0 1-1 0 0,0 0 1 0 0,0 0-1 0 0,0 0 1 0 0,0 1 0 0 0,0-1-1 0 0,0 0 1 0 0,0 1-1 0 0,0-1 1 0 0,0 1-1 0 0,-1 0 1 0 0,1 0-1 0 0,0 0 1 0 0,0 0-1 0 0,0 0 1 0 0,-1 0 0 0 0,1 0-1 0 0,-1 0 1 0 0,1 0-1 0 0,0 1 30 0 0,48 86 2168 0 0,-17-157-4846 0 0,-30 69 2737 0 0,1 0 0 0 0,0 0-1 0 0,-1 1 1 0 0,1-1 0 0 0,0 1-1 0 0,-1 0 1 0 0,1 0 0 0 0,0 0 0 0 0,-1 0-1 0 0,1 1 1 0 0,-1-1 0 0 0,0 1 0 0 0,0 0-1 0 0,0 0 1 0 0,0 0 0 0 0,0 0 0 0 0,0 1-1 0 0,0-1 1 0 0,0 1 0 0 0,-1 0-1 0 0,0 0 1 0 0,1 0 0 0 0,-1 0 0 0 0,0 0-1 0 0,0 0 1 0 0,-1 0 0 0 0,1 1 0 0 0,-1-1-1 0 0,0 1 1 0 0,1-1 0 0 0,-2 1-1 0 0,1 0 1 0 0,0-1 0 0 0,-1 1-59 0 0,-2 25-187 0 0,-7-26-3701 0 0,7-6 86 0 0,2-6-3246 0 0</inkml:trace>
  <inkml:trace contextRef="#ctx0" brushRef="#br0" timeOffset="341.129">593 162 9109 0 0,'0'0'4332'0'0,"0"0"-3292"0"0,4 6-771 0 0,2 4-63 0 0,-1-1 0 0 0,0 0 0 0 0,-1 1 1 0 0,0 0-1 0 0,0 0 0 0 0,-1 0 0 0 0,0 1 0 0 0,-1-1 0 0 0,0 1 1 0 0,-1-1-1 0 0,0 1 0 0 0,-1 0 0 0 0,0-1 0 0 0,-1 1 0 0 0,0 0 1 0 0,0-1-1 0 0,-1 1 0 0 0,-1-1 0 0 0,-1 4-206 0 0,4-16-97 0 0,1 0 0 0 0,-1 0-1 0 0,1 0 1 0 0,0 0 0 0 0,0 0 0 0 0,-1 1-1 0 0,1-1 1 0 0,0 0 0 0 0,1 0 0 0 0,-1 1-1 0 0,0-1 1 0 0,0 1 0 0 0,1-1 0 0 0,-1 1 0 0 0,1-1-1 0 0,-1 1 1 0 0,1 0 0 0 0,0 0 0 0 0,-1 0-1 0 0,1 0 1 0 0,0 0 0 0 0,0 0 0 0 0,0 0-1 0 0,0 0 1 0 0,0 1 0 0 0,0-1 0 0 0,0 1 0 0 0,0 0-1 0 0,0-1 1 0 0,0 1 0 0 0,0 0 0 0 0,0 0-1 0 0,0 0 1 0 0,0 1 0 0 0,0-1 0 0 0,0 0 97 0 0,54 43 2140 0 0,-55-42-2110 0 0,0 0-1 0 0,-1 0 1 0 0,1 0 0 0 0,-1 0-1 0 0,1 0 1 0 0,-1 0-1 0 0,1 0 1 0 0,-1 0 0 0 0,1 1-1 0 0,-1-1 1 0 0,0 0-1 0 0,0 0 1 0 0,0 0 0 0 0,0 1-1 0 0,0-1 1 0 0,0 0 0 0 0,0 0-1 0 0,0 0 1 0 0,0 1-1 0 0,0-1 1 0 0,-1 0 0 0 0,1 0-1 0 0,0 0 1 0 0,-1 0-1 0 0,1 0 1 0 0,-1 0 0 0 0,1 1-1 0 0,-1-1 1 0 0,0 0-1 0 0,0 0 1 0 0,1-1 0 0 0,-1 1-1 0 0,0 0 1 0 0,0 0 0 0 0,0 0-1 0 0,0 0 1 0 0,0-1-1 0 0,0 1 1 0 0,0-1 0 0 0,0 1-1 0 0,0 0 1 0 0,0-1-1 0 0,0 0 1 0 0,0 1 0 0 0,0-1-1 0 0,-1 0 1 0 0,1 1-1 0 0,0-1 1 0 0,0 0 0 0 0,0 0-1 0 0,-1 0 1 0 0,1 0-1 0 0,0 0 1 0 0,0 0 0 0 0,-1-1-30 0 0,-85 2-216 0 0,29-15-6520 0 0,36 4-656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7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30 14025 0 0,'0'0'2361'0'0,"0"0"-2361"0"0,0 0 324 0 0,0 0-324 0 0,-60 3 300 0 0,22-5-300 0 0,-10-3-400 0 0,1-4-1617 0 0,11 3-3959 0 0,7-4-2641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37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215 179 2472 0 0,'0'0'881'0'0,"0"0"1910"0"0,0 0-1542 0 0,0 0-268 0 0,0 0 123 0 0,0 0-44 0 0,0 0-314 0 0,0 0-390 0 0,-3-4-380 0 0,-5-11-227 0 0,6 11-14 0 0,2 4 54 0 0,0 0 33 0 0,0 0 35 0 0,0 0 87 0 0,0 0 238 0 0,0 0 149 0 0,0 0-54 0 0,0 0-107 0 0,0 0-99 0 0,0 0-47 0 0,0 0 37 0 0,0 0 31 0 0,0 0-13 0 0,0 0-13 0 0,0 0 5 0 0,0 0 30 0 0,0 0 34 0 0,0 0 55 0 0,0 0 66 0 0,0 0 116 0 0,0 0 112 0 0,0 0 38 0 0,0 0-76 0 0,0 0-89 0 0,0 0-68 0 0,0 0-65 0 0,0 0-23 0 0,0 0-27 0 0,0 0-40 0 0,0 0-50 0 0,0 0-60 0 0,0 0-19 0 0,0 0-24 0 0,0 0-46 0 0,0 0-8 0 0,0 0-3 0 0,0 0 0 0 0,0 0 11 0 0,0 0 42 0 0,0 0 15 0 0,0 0 22 0 0,0 0 32 0 0,0 0-20 0 0,0 0 10 0 0,0 0-11 0 0,0 0 14 0 0,0 0-10 0 0,0 0 26 0 0,0 0-33 0 0,0 0-16 0 0,0 0-29 0 0,0 0-70 0 0,0 0-3 0 0,0 0 22 0 0,0 0-24 0 0,0 0-72 0 0,1 26 98 0 0,19 95 635 0 0,-17-119-518 0 0,0-1-1 0 0,0 0 1 0 0,1 0 0 0 0,-1 0 0 0 0,1 0-1 0 0,-1 0 1 0 0,1-1 0 0 0,0 1-1 0 0,-1-1 1 0 0,1 0 0 0 0,-1 0-1 0 0,1 0 1 0 0,0-1 0 0 0,-1 1-1 0 0,1-1 1 0 0,-1 0 0 0 0,1 0 0 0 0,-1 0-1 0 0,0 0 1 0 0,1-1 0 0 0,-1 0-1 0 0,0 1 1 0 0,0-1 0 0 0,0 0-1 0 0,0 0 1 0 0,0-1 0 0 0,-1 1-1 0 0,1-1 1 0 0,0 1 0 0 0,-1-1 0 0 0,0 0-1 0 0,0 0 1 0 0,0 0-45 0 0,2-53 59 0 0,-4 56-157 0 0,9 38-278 0 0,-7-23 524 0 0,2 1-41 0 0,0-1 0 0 0,-1 0-1 0 0,-1 1 1 0 0,-1-1 0 0 0,0 1 0 0 0,-1-1 0 0 0,-1 1 0 0 0,0-1 0 0 0,-1 1-1 0 0,-1-1 1 0 0,0 0 0 0 0,-2 0 0 0 0,1 1-107 0 0,1-14-37 0 0,0 0 1 0 0,0 1-1 0 0,0-1 0 0 0,0 0 1 0 0,0 0-1 0 0,0-1 0 0 0,-1 1 0 0 0,1-1 1 0 0,-1 1-1 0 0,1-1 0 0 0,-1 0 1 0 0,1-1-1 0 0,-1 1 0 0 0,1 0 1 0 0,-1-1-1 0 0,0 0 0 0 0,1 0 0 0 0,-1 0 1 0 0,0 0-1 0 0,1-1 0 0 0,-1 0 1 0 0,0 1-1 0 0,1-1 0 0 0,-1 0 1 0 0,1-1-1 0 0,-1 1 0 0 0,1-1 1 0 0,0 1-1 0 0,0-1 0 0 0,0 0 0 0 0,0 0 1 0 0,0 0-1 0 0,0-1 0 0 0,0 1 1 0 0,0-1-1 0 0,1 0 0 0 0,0 1 1 0 0,-1-1-1 0 0,1 0 0 0 0,0 0 0 0 0,0-1 1 0 0,1 1-1 0 0,-1 0 0 0 0,1-1 1 0 0,0 1-1 0 0,-1-1 0 0 0,1 1 1 0 0,1-1-1 0 0,-1 1 0 0 0,1-1 1 0 0,-1 0-1 0 0,1-1 37 0 0,43-33-6679 0 0,-24 34 2269 0 0</inkml:trace>
  <inkml:trace contextRef="#ctx0" brushRef="#br0" timeOffset="2535.139">937 610 5869 0 0,'0'0'5445'0'0,"2"5"-3954"0"0,9 155 3836 0 0,-11-160-5104 0 0,-11-24-1245 0 0,10 22 1021 0 0,-1 0 1 0 0,1 0-1 0 0,-1 0 0 0 0,0 0 0 0 0,1 0 1 0 0,-1 0-1 0 0,0 1 0 0 0,0-1 1 0 0,0 1-1 0 0,0-1 0 0 0,-1 1 1 0 0,1 0-1 0 0,0 0 0 0 0,-1 0 1 0 0,1 0-1 0 0,-1 0 0 0 0,1 0 1 0 0,0 1-1 0 0,-1-1 0 0 0,0 1 0 0 0,1 0 1 0 0,-1-1-1 0 0,1 1 0 0 0,-1 0 1 0 0,1 1-1 0 0,-1-1 0 0 0,1 0 1 0 0,-1 1-1 0 0,1 0 0 0 0,-1-1 1 0 0,1 1-1 0 0,-1 0 0 0 0,1 0 0 0 0,0 0 1 0 0,-1 1-1 0 0,1-1 0 0 0,0 0 1 0 0,0 1-1 0 0,0 0 0 0 0,0-1 1 0 0,0 1-1 0 0,0 0 0 0 0,1 0 1 0 0,-1 0-1 0 0,1 0 0 0 0,-1 0 1 0 0,1 0-1 0 0,0 1 0 0 0,0-1 0 0 0,0 0 1 0 0,0 1-1 0 0,0-1 0 0 0,0 1 1 0 0,1-1-1 0 0,-1 1 0 0 0,1-1 1 0 0,0 1-1 0 0,-1-1 0 0 0,1 3 1 0 0,3-2-5 0 0,0 0 0 0 0,1 0 0 0 0,-1-1 0 0 0,0 1 0 0 0,1-1 0 0 0,-1 1 0 0 0,1-1 0 0 0,0-1-1 0 0,0 1 1 0 0,0 0 0 0 0,0-1 0 0 0,0 0 0 0 0,0 0 0 0 0,0 0 0 0 0,0 0 0 0 0,0-1 0 0 0,0 1 0 0 0,1-1 0 0 0,-1 0-1 0 0,0-1 1 0 0,0 1 0 0 0,2-1 5 0 0,22-2-4554 0 0,-17 0-871 0 0</inkml:trace>
  <inkml:trace contextRef="#ctx0" brushRef="#br0" timeOffset="2800.334">1114 725 11777 0 0,'0'0'1676'0'0,"0"0"-1211"0"0,0 0-293 0 0,0 0-26 0 0,0 0 189 0 0,0 0-52 0 0,0 0-126 0 0,0 0-133 0 0,25-7-555 0 0,-23 7 578 0 0,1-1 0 0 0,-1 0 0 0 0,1 1-1 0 0,-1 0 1 0 0,1-1 0 0 0,-1 1 0 0 0,1 0 0 0 0,0 1 0 0 0,-1-1-1 0 0,1 0 1 0 0,-1 1 0 0 0,1-1 0 0 0,-1 1 0 0 0,1 0 0 0 0,-1 0 0 0 0,1 0-1 0 0,-1 0 1 0 0,0 0 0 0 0,1 0 0 0 0,-1 1 0 0 0,0-1 0 0 0,0 1-1 0 0,0 0 1 0 0,0-1 0 0 0,0 1 0 0 0,-1 0 0 0 0,1 0 0 0 0,-1 0 0 0 0,1 1-1 0 0,-1-1 1 0 0,1 0 0 0 0,-1 0 0 0 0,0 1 0 0 0,0-1 0 0 0,0 1-1 0 0,-1-1 1 0 0,1 1 0 0 0,0-1 0 0 0,-1 1 0 0 0,0-1 0 0 0,0 1 0 0 0,0-1-1 0 0,0 1 1 0 0,0 0 0 0 0,0-1 0 0 0,0 1 0 0 0,-1-1 0 0 0,1 1-1 0 0,-1-1 1 0 0,0 1 0 0 0,0-1 0 0 0,0 1 0 0 0,0-1 0 0 0,0 0 0 0 0,-1 1-1 0 0,1-1 1 0 0,-1 1-47 0 0,-58 32 317 0 0,34-35-6017 0 0,25-3-370 0 0</inkml:trace>
  <inkml:trace contextRef="#ctx0" brushRef="#br0" timeOffset="3051.229">1275 720 1760 0 0,'0'0'9264'0'0,"0"0"-6685"0"0,0 0-2171 0 0,0 0 179 0 0,0 0 321 0 0,-1 6-57 0 0,-1 8-1012 0 0,2 66 1684 0 0,14-59-3896 0 0,12-13-3300 0 0,-13-8-1420 0 0</inkml:trace>
  <inkml:trace contextRef="#ctx0" brushRef="#br0" timeOffset="1696.013">758 89 328 0 0,'0'0'6799'0'0,"0"0"-4616"0"0,0 0-1199 0 0,0 0 28 0 0,0 0-88 0 0,0 0-381 0 0,0 0-398 0 0,0 0 117 0 0,3 8 267 0 0,61 282 3010 0 0,-88-344-4845 0 0,23 51 1321 0 0,0 1 1 0 0,0 0-1 0 0,0 0 1 0 0,-1 0-1 0 0,1 0 0 0 0,-1 0 1 0 0,1 0-1 0 0,-1 0 0 0 0,0 0 1 0 0,0 0-1 0 0,0 1 0 0 0,0-1 1 0 0,0 1-1 0 0,0 0 0 0 0,0-1 1 0 0,0 1-1 0 0,-1 0 1 0 0,1 0-1 0 0,0 1 0 0 0,-1-1 1 0 0,1 0-1 0 0,-1 1 0 0 0,1-1 1 0 0,-1 1-1 0 0,1 0 0 0 0,-1 0 1 0 0,1 0-1 0 0,-1 0 1 0 0,1 0-1 0 0,-1 1 0 0 0,1-1 1 0 0,-1 1-1 0 0,1-1 0 0 0,0 1 1 0 0,-1 0-1 0 0,1 0 0 0 0,0 0 1 0 0,0 0-1 0 0,-1 1 0 0 0,1-1 1 0 0,0 1-1 0 0,0-1 1 0 0,0 1-1 0 0,1 0 0 0 0,-1-1 1 0 0,0 1-1 0 0,1 0 0 0 0,-1 0 1 0 0,1 0-1 0 0,-1 0 0 0 0,1 1 1 0 0,0-1-1 0 0,0 0 0 0 0,0 0 1 0 0,0 1-1 0 0,1-1 1 0 0,-1 3-16 0 0,1-2 12 0 0,0 0 0 0 0,0 0 0 0 0,0 1 0 0 0,1-1 0 0 0,-1 0 0 0 0,1 0 0 0 0,0 0 0 0 0,0 0 0 0 0,0 0 0 0 0,0 0 0 0 0,1 0 0 0 0,-1 0 0 0 0,1 0 0 0 0,0 0 0 0 0,-1-1 0 0 0,1 1 0 0 0,1-1 0 0 0,-1 1 0 0 0,0-1 0 0 0,0 0 0 0 0,1 0 0 0 0,0 0 0 0 0,-1 0 0 0 0,1 0 0 0 0,0-1 0 0 0,0 1 0 0 0,0-1 0 0 0,0 0 0 0 0,0 0 0 0 0,0 0 0 0 0,0 0 0 0 0,0 0 0 0 0,0-1 0 0 0,1 0 0 0 0,-1 1 0 0 0,0-1 0 0 0,0 0 0 0 0,0 0 0 0 0,1-1 0 0 0,-1 1 0 0 0,0-1-12 0 0,57-3-8585 0 0,-38-2 624 0 0</inkml:trace>
  <inkml:trace contextRef="#ctx0" brushRef="#br0" timeOffset="2040.194">1006 254 7417 0 0,'0'0'5368'0'0,"0"0"-4102"0"0,0 0-1056 0 0,0 0 184 0 0,0 8 70 0 0,-1-1-384 0 0,-1-4-65 0 0,1 0 0 0 0,0 0 0 0 0,-1 0-1 0 0,1 1 1 0 0,0-1 0 0 0,0 0 0 0 0,1 0 0 0 0,-1 1 0 0 0,1-1 0 0 0,0 0 0 0 0,0 1-1 0 0,0-1 1 0 0,0 0 0 0 0,0 1 0 0 0,1-1 0 0 0,-1 0 0 0 0,1 0 0 0 0,0 1 0 0 0,0-1-1 0 0,0 0 1 0 0,1 0 0 0 0,-1 0 0 0 0,1 0 0 0 0,-1 0 0 0 0,1 0 0 0 0,0-1 0 0 0,0 1-1 0 0,0-1 1 0 0,1 1 0 0 0,-1-1 0 0 0,1 0 0 0 0,-1 1 0 0 0,1-1 0 0 0,0-1 0 0 0,0 1-1 0 0,-1 0 1 0 0,1-1 0 0 0,1 1 0 0 0,-1-1 0 0 0,0 0 0 0 0,0 0 0 0 0,0 0 0 0 0,1-1 0 0 0,-1 1-1 0 0,0-1 1 0 0,0 1 0 0 0,1-1-15 0 0,47-58-1206 0 0,-47 53 3102 0 0,-3 29-2094 0 0,4 47 1446 0 0,3-50-4614 0 0,4-7-3937 0 0,-3-8 334 0 0</inkml:trace>
  <inkml:trace contextRef="#ctx0" brushRef="#br0" timeOffset="2288.08">1293 541 12705 0 0,'-8'0'1538'0'0,"-366"-30"1889"0"0,322 28-3603 0 0,-25 1-517 0 0,28-2-8251 0 0,45 1 1467 0 0</inkml:trace>
  <inkml:trace contextRef="#ctx0" brushRef="#br0" timeOffset="8431.069">312 626 1136 0 0,'0'0'231'0'0,"7"0"-26"0"0,4 1 432 0 0,-1-1 0 0 0,0 0 0 0 0,0 0 0 0 0,0-1 0 0 0,1-1 0 0 0,-1 0 0 0 0,0 0 0 0 0,-1-1 0 0 0,1 0 0 0 0,0 0 0 0 0,-1-1 0 0 0,0-1 0 0 0,0 1 0 0 0,6-5-637 0 0,39-47 368 0 0,-47 43-362 0 0,0 0 0 0 0,0 0 0 0 0,-1-1 0 0 0,-1 0 0 0 0,0 0 0 0 0,-1-1 0 0 0,-1 1 0 0 0,0-1 0 0 0,-1 0 0 0 0,-1 1 0 0 0,0-1 0 0 0,-1 0 0 0 0,0 0 0 0 0,-1 0 0 0 0,-1 0 0 0 0,-1 0 1 0 0,0 1-1 0 0,-1-1 0 0 0,0 1 0 0 0,-1 0 0 0 0,0 0 0 0 0,-2 1 0 0 0,1-1 0 0 0,-2 1 0 0 0,0 1 0 0 0,0-1 0 0 0,-1 2 0 0 0,0-1 0 0 0,-1 1 0 0 0,-1 0 0 0 0,0 1 0 0 0,0 0 0 0 0,-1 1 0 0 0,0 0 0 0 0,0 1 0 0 0,-1 1 1 0 0,0 0-1 0 0,-1 0 0 0 0,0 1 0 0 0,-10-2-6 0 0,16 3-11 0 0,-1 1 0 0 0,0 1 0 0 0,0-1 0 0 0,-1 2 0 0 0,1-1 0 0 0,-1 1 0 0 0,1 0 0 0 0,-1 1 0 0 0,0 0 0 0 0,0 1 0 0 0,0 0 0 0 0,1 1 0 0 0,-1-1 0 0 0,0 2 0 0 0,1 0 0 0 0,-1 0 0 0 0,1 0 0 0 0,-1 1 0 0 0,1 1 0 0 0,0 0 0 0 0,0 0 0 0 0,1 0 0 0 0,-1 1 0 0 0,1 1 0 0 0,0-1 0 0 0,0 1 0 0 0,1 1 0 0 0,0-1 0 0 0,0 1 0 0 0,0 1 0 0 0,-4 6 11 0 0,3-1 7 0 0,1 0-1 0 0,1 0 1 0 0,0 0-1 0 0,1 1 1 0 0,1-1-1 0 0,0 2 1 0 0,1-1-1 0 0,0 0 1 0 0,1 0-1 0 0,1 1 1 0 0,0-1-1 0 0,1 1 1 0 0,0 0-1 0 0,1-1 1 0 0,1 0-1 0 0,0 1 1 0 0,1-1-1 0 0,1 0 1 0 0,0 0-1 0 0,1 0 1 0 0,1-1-1 0 0,0 1 1 0 0,0-1-1 0 0,1-1 1 0 0,1 1-1 0 0,0-1 1 0 0,1-1-1 0 0,0 0 1 0 0,1 0-1 0 0,0 0 1 0 0,1-1-1 0 0,0-1 1 0 0,0 0-1 0 0,1-1 1 0 0,8 5-7 0 0,123 47 1095 0 0,-78-52-3405 0 0,-60-9-862 0 0,-4-3-2176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1:52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2836 719 8341 0 0,'0'0'3751'0'0,"0"0"-2952"0"0,5 7-465 0 0,2 2-10 0 0,-1 1-1 0 0,0 0 1 0 0,-1 0-1 0 0,0 0 0 0 0,0 0 1 0 0,-1 1-1 0 0,-1 0 1 0 0,0-1-1 0 0,0 1 1 0 0,-1 1-1 0 0,0-1 1 0 0,-1 0-1 0 0,-1 0 1 0 0,1 1-1 0 0,-2 2-323 0 0,-18 36-984 0 0,37-74-2656 0 0,-15 23 3742 0 0,0 0 0 0 0,1 0 1 0 0,-1 1-1 0 0,1-1 1 0 0,-1 1-1 0 0,1 0 1 0 0,-1-1-1 0 0,1 2 1 0 0,-1-1-1 0 0,1 0 0 0 0,-1 1 1 0 0,0 0-1 0 0,1-1 1 0 0,-1 1-1 0 0,0 1 1 0 0,1-1-1 0 0,-1 0 1 0 0,0 1-1 0 0,0 0 0 0 0,0-1 1 0 0,0 1-1 0 0,-1 1 1 0 0,1-1-1 0 0,0 0 1 0 0,-1 0-1 0 0,1 1 1 0 0,-1 0-1 0 0,0-1 0 0 0,0 1 1 0 0,0 0-1 0 0,0 0 1 0 0,-1 0-1 0 0,1 0 1 0 0,-1 1-1 0 0,0-1 0 0 0,0 0 1 0 0,1 3-103 0 0,-4-4 42 0 0,0 0 1 0 0,0-1-1 0 0,-1 1 0 0 0,1 0 1 0 0,0 0-1 0 0,-1-1 0 0 0,1 0 1 0 0,-1 1-1 0 0,0-1 0 0 0,1 0 1 0 0,-1 0-1 0 0,0 0 1 0 0,1-1-1 0 0,-1 1 0 0 0,0-1 1 0 0,0 1-1 0 0,0-1 0 0 0,0 0 1 0 0,0 0-1 0 0,1 0 0 0 0,-1-1 1 0 0,0 1-1 0 0,0-1 1 0 0,-2 0-43 0 0,2 1-45 0 0,-31-5-1496 0 0,11-2-2599 0 0,6-2-2393 0 0</inkml:trace>
  <inkml:trace contextRef="#ctx0" brushRef="#br0" timeOffset="-3239.286">1687 581 2440 0 0,'0'0'614'0'0,"0"0"1381"0"0,0 0-447 0 0,-1-6-440 0 0,-1-4-1302 0 0,1-3 3390 0 0,9 32-774 0 0,3 10-1827 0 0,-2 0-1 0 0,-1 0 0 0 0,-2 1 1 0 0,0-1-1 0 0,-2 1 0 0 0,-1 1 1 0 0,-2 3-595 0 0,37-56-2074 0 0,-39 23 2122 0 0,-1 0 1 0 0,1 0-1 0 0,0 0 1 0 0,0 0-1 0 0,0 0 0 0 0,0 1 1 0 0,0-1-1 0 0,0 0 1 0 0,1 1-1 0 0,-1-1 0 0 0,0 0 1 0 0,1 1-1 0 0,-1-1 1 0 0,0 1-1 0 0,1-1 0 0 0,0 1 1 0 0,-1-1-1 0 0,1 1 1 0 0,0-1-1 0 0,0 1 0 0 0,0-1 1 0 0,0 1-1 0 0,0-1 1 0 0,0 1-1 0 0,1 0 0 0 0,-1-1 1 0 0,0 1-1 0 0,1-1 1 0 0,-1 1-1 0 0,1-1 0 0 0,-1 0 1 0 0,1 1-1 0 0,0-1 1 0 0,0 0-1 0 0,0 1 0 0 0,0-1 1 0 0,0 0-1 0 0,0 0 1 0 0,0 0-1 0 0,0 0 0 0 0,0 0 1 0 0,0 0-1 0 0,1 0 1 0 0,-1 0-1 0 0,0 0 0 0 0,1 0 1 0 0,-1-1-1 0 0,0 1 1 0 0,1 0-1 0 0,-1-1 0 0 0,1 0 1 0 0,-1 1-1 0 0,1-1 1 0 0,-1 0-1 0 0,1 0 0 0 0,-1 1 1 0 0,1-1-1 0 0,0-1 1 0 0,-1 1-1 0 0,1 0 0 0 0,-1 0 1 0 0,1 0-1 0 0,-1-1 1 0 0,1 1-49 0 0,-55 15 61 0 0,17-16-6125 0 0,28-2 642 0 0</inkml:trace>
  <inkml:trace contextRef="#ctx0" brushRef="#br0" timeOffset="-2836.227">1968 368 5945 0 0,'0'0'4450'0'0,"0"0"-2869"0"0,0 0-849 0 0,0 0-201 0 0,0 0-285 0 0,0 0 103 0 0,0 0 343 0 0,-2 8 4 0 0,-1-1-488 0 0,-17 77 368 0 0,20-82-542 0 0,0 0-1 0 0,-1 0 0 0 0,1 0 0 0 0,0 0 0 0 0,0 0 0 0 0,0 0 0 0 0,0 0 0 0 0,0 1 0 0 0,1-1 0 0 0,-1 0 0 0 0,0 0 0 0 0,1 0 0 0 0,0 0 0 0 0,-1 0 1 0 0,1 0-1 0 0,0-1 0 0 0,0 1 0 0 0,0 0 0 0 0,0 0 0 0 0,1-1 0 0 0,-1 1 0 0 0,0 0 0 0 0,1-1 0 0 0,-1 1 0 0 0,1-1 0 0 0,0 0 0 0 0,-1 1 0 0 0,1-1 1 0 0,0 0-1 0 0,0 0 0 0 0,0 0 0 0 0,-1 0 0 0 0,1-1 0 0 0,0 1 0 0 0,0 0 0 0 0,0-1 0 0 0,1 1 0 0 0,-1-1 0 0 0,0 0-33 0 0,4 0-3 0 0,0 0 0 0 0,0 0 0 0 0,0-1 0 0 0,0 0 0 0 0,-1 0-1 0 0,1-1 1 0 0,0 1 0 0 0,-1-1 0 0 0,1 0 0 0 0,-1-1 0 0 0,0 1 0 0 0,0-1 0 0 0,0 0-1 0 0,0-1 1 0 0,0 1 0 0 0,0-1 0 0 0,-1 0 0 0 0,0 0 0 0 0,0 0 0 0 0,0 0 0 0 0,0-1-1 0 0,-1 0 1 0 0,1-1 3 0 0,15 113 840 0 0,9-70-9776 0 0,-23-35 1128 0 0</inkml:trace>
  <inkml:trace contextRef="#ctx0" brushRef="#br0" timeOffset="-1546.081">1813 773 704 0 0,'0'0'451'0'0,"0"0"-161"0"0,0 0-146 0 0,0 0-37 0 0,0 0-1 0 0,0 0 106 0 0,0 0 392 0 0,0 0 94 0 0,0 0 54 0 0,8 11 6365 0 0,-6-13-7026 0 0,0 1-1 0 0,0 0 1 0 0,1 0-1 0 0,-1 1 1 0 0,0-1-1 0 0,0 0 1 0 0,1 1-1 0 0,-1-1 1 0 0,0 1-1 0 0,0 0 1 0 0,1 0-1 0 0,-1 0 1 0 0,0 0-1 0 0,1 0 1 0 0,-1 1-1 0 0,0-1 1 0 0,1 0-1 0 0,-1 1 1 0 0,0 0-1 0 0,0 0 1 0 0,0-1-1 0 0,0 1 1 0 0,1 0-1 0 0,-1 1 1 0 0,-1-1-1 0 0,1 0 1 0 0,0 1 0 0 0,0-1-1 0 0,0 1 1 0 0,-1-1-1 0 0,1 1 1 0 0,-1 0-1 0 0,1 0 1 0 0,-1 0-1 0 0,0 0 1 0 0,1 0-1 0 0,-1 0 1 0 0,0 0-1 0 0,-1 0 1 0 0,1 0-1 0 0,0 0 1 0 0,0 1-1 0 0,-1-1 1 0 0,0 0-1 0 0,1 0 1 0 0,-1 1-1 0 0,0-1 1 0 0,0 0-1 0 0,0 1 1 0 0,0-1-1 0 0,-1 0 1 0 0,1 1-1 0 0,0-1 1 0 0,-1 0 0 0 0,0 0-92 0 0,1 1-21 0 0,-1-1 0 0 0,1 1 0 0 0,-1 0 0 0 0,0-1-1 0 0,0 0 1 0 0,0 1 0 0 0,-1-1 0 0 0,1 0-1 0 0,0 1 1 0 0,-1-1 0 0 0,1 0 0 0 0,-1 0-1 0 0,0 0 1 0 0,0 0 0 0 0,0 0 0 0 0,0-1 0 0 0,0 1-1 0 0,0-1 1 0 0,0 1 0 0 0,0-1 0 0 0,-1 0-1 0 0,1 0 1 0 0,-1 0 0 0 0,1 0 0 0 0,-1 0-1 0 0,1 0 1 0 0,-1-1 0 0 0,1 1 0 0 0,-1-1-1 0 0,1 0 1 0 0,-1 1 0 0 0,0-1 0 0 0,1-1 0 0 0,-1 1-1 0 0,0 0 1 0 0,1-1 0 0 0,-1 1 0 0 0,1-1-1 0 0,-1 0 1 0 0,1 0 0 0 0,-1 0 0 0 0,1 0-1 0 0,0 0 1 0 0,-1 0 0 0 0,1-1 0 0 0,-2-1 22 0 0,-24-7-4726 0 0,19 0-1693 0 0</inkml:trace>
  <inkml:trace contextRef="#ctx0" brushRef="#br0" timeOffset="-343.011">2260 876 1668 0 0,'0'0'1518'0'0,"0"0"2949"0"0,0 0-2285 0 0,0 0-1269 0 0,0 0-23 0 0,0 0 36 0 0,0 0-181 0 0,0 0-244 0 0,6 2-146 0 0,-4 0-269 0 0,1-1 0 0 0,0 0 0 0 0,0 0 0 0 0,0-1 1 0 0,0 1-1 0 0,0-1 0 0 0,0 1 0 0 0,0-1 0 0 0,0 0 1 0 0,0 0-1 0 0,0 0 0 0 0,0 0 0 0 0,0-1 0 0 0,0 1 1 0 0,0-1-1 0 0,0 0 0 0 0,0 0 0 0 0,0 0 0 0 0,0 0 1 0 0,0-1-1 0 0,-1 1 0 0 0,1-1 0 0 0,0 1 0 0 0,-1-1 1 0 0,0 0-1 0 0,1 0 0 0 0,-1 0 0 0 0,0 0 0 0 0,0 0 0 0 0,0-1 1 0 0,0 1-1 0 0,0-2-86 0 0,4-3-94 0 0,0-1 1 0 0,-1 1-1 0 0,0-1 0 0 0,0 0 1 0 0,-1 0-1 0 0,0-1 0 0 0,0 1 0 0 0,-1-1 1 0 0,0 0-1 0 0,-1 0 0 0 0,0 0 1 0 0,0 0-1 0 0,-1 0 0 0 0,0 0 1 0 0,0 0-1 0 0,-1-1 0 0 0,-1 1 1 0 0,0 0-1 0 0,0 0 0 0 0,0 0 1 0 0,-1-1-1 0 0,-1 2 0 0 0,1-1 1 0 0,-4-7 93 0 0,-25 98 1721 0 0,27-71-1640 0 0,1 0 0 0 0,1 0 1 0 0,0 0-1 0 0,1 1 0 0 0,0-1 0 0 0,0 1 0 0 0,1 0 0 0 0,1-1 0 0 0,0 1 1 0 0,1-1-1 0 0,0 0 0 0 0,0 1 0 0 0,1-1 0 0 0,1 0 0 0 0,0 0 0 0 0,1-1 1 0 0,0 1-82 0 0,-4-10 9 0 0,0 0 0 0 0,1 0 1 0 0,-1 0-1 0 0,0-1 1 0 0,1 1-1 0 0,-1 0 0 0 0,0-1 1 0 0,1 1-1 0 0,-1-1 0 0 0,1 1 1 0 0,-1-1-1 0 0,1 0 1 0 0,-1 0-1 0 0,1 0 0 0 0,-1 0 1 0 0,1 0-1 0 0,-1 0 1 0 0,1 0-1 0 0,-1 0 0 0 0,1 0 1 0 0,-1-1-1 0 0,1 1 0 0 0,-1-1 1 0 0,0 1-1 0 0,1-1 1 0 0,-1 0-1 0 0,0 1 0 0 0,1-1 1 0 0,-1 0-1 0 0,0 0 1 0 0,0 0-1 0 0,0 0 0 0 0,1 0 1 0 0,-1 0-1 0 0,0 0 0 0 0,0 0 1 0 0,-1 0-1 0 0,1-1 1 0 0,0 1-1 0 0,0 0 0 0 0,-1-1 1 0 0,1 1-1 0 0,0 0 1 0 0,-1-1-1 0 0,0 1 0 0 0,1-1 1 0 0,-1 0-10 0 0,38-30-1417 0 0,-32 34 1480 0 0,-1 0 1 0 0,0 1-1 0 0,0-1 1 0 0,0 1-1 0 0,0 0 0 0 0,0 1 1 0 0,-1-1-1 0 0,0 1 1 0 0,1 0-1 0 0,-1 0 1 0 0,-1 0-1 0 0,1 1 1 0 0,0-1-1 0 0,-1 1 1 0 0,0 0-1 0 0,0 0 1 0 0,-1 0-1 0 0,1 0 1 0 0,-1 0-1 0 0,0 1 1 0 0,-1-1-1 0 0,2 6-63 0 0,59-68-1484 0 0,-60 57 1521 0 0,0 1 0 0 0,0-1 0 0 0,0 1 0 0 0,0-1 0 0 0,-1 1 0 0 0,1 0-1 0 0,0 0 1 0 0,0-1 0 0 0,0 1 0 0 0,-1 0 0 0 0,1 1 0 0 0,-1-1 0 0 0,1 0 0 0 0,-1 0-1 0 0,1 1 1 0 0,-1-1 0 0 0,0 1 0 0 0,1-1 0 0 0,-1 1 0 0 0,0 0 0 0 0,0-1 0 0 0,0 1 0 0 0,0 0-1 0 0,-1 0 1 0 0,1 0 0 0 0,0 0 0 0 0,-1-1 0 0 0,1 1 0 0 0,-1 0 0 0 0,0 0 0 0 0,0 0 0 0 0,0 0-1 0 0,0 0 1 0 0,0 0 0 0 0,0 0 0 0 0,0 0 0 0 0,0 0 0 0 0,-1 0 0 0 0,0 1-37 0 0,-5 29-1737 0 0,5-30 511 0 0,1-2-2872 0 0,0 0-911 0 0</inkml:trace>
  <inkml:trace contextRef="#ctx0" brushRef="#br0" timeOffset="-4579.04">685 564 5044 0 0,'0'0'5458'0'0,"0"0"-4306"0"0,2 7-951 0 0,29 111 2567 0 0,-29-116-2744 0 0,-1-1-1 0 0,0 1 0 0 0,1 0 1 0 0,0 0-1 0 0,-1-1 0 0 0,1 1 1 0 0,0-1-1 0 0,0 0 0 0 0,0 1 1 0 0,0-1-1 0 0,0 0 1 0 0,0 0-1 0 0,0 0 0 0 0,0-1 1 0 0,1 1-1 0 0,-1 0 0 0 0,0-1 1 0 0,0 1-1 0 0,1-1 0 0 0,-1 0 1 0 0,0 0-1 0 0,1 0 0 0 0,-1 0 1 0 0,0 0-1 0 0,1 0 0 0 0,-1-1 1 0 0,0 1-1 0 0,0-1 0 0 0,1 0 1 0 0,-1 1-1 0 0,0-1 0 0 0,0 0 1 0 0,0 0-1 0 0,0-1 0 0 0,0 1 1 0 0,0 0-1 0 0,0-1 1 0 0,0 1-1 0 0,-1-1 0 0 0,1 1 1 0 0,0-1-1 0 0,-1 0 0 0 0,0 0 1 0 0,1 0-1 0 0,-1 0 0 0 0,0 0 1 0 0,0 0-1 0 0,0 0 0 0 0,0 0 1 0 0,0 0-1 0 0,0 0 0 0 0,-1-1 1 0 0,1 1-1 0 0,-1 0 0 0 0,0 0 1 0 0,1-1-1 0 0,-1-1-23 0 0,39 74 1126 0 0,-37-62-1013 0 0,0 0 0 0 0,0 0 0 0 0,-1 0 0 0 0,0 1-1 0 0,0-1 1 0 0,-1 0 0 0 0,0 0 0 0 0,0 1 0 0 0,-1-1 0 0 0,0 0 0 0 0,-1 0-1 0 0,0 0 1 0 0,0 0 0 0 0,-1 0 0 0 0,1 0 0 0 0,-2 0 0 0 0,1-1 0 0 0,-1 1-1 0 0,-2 2-112 0 0,3-7-113 0 0,0 0 1 0 0,0 0-1 0 0,0 0 0 0 0,0-1 0 0 0,0 1 0 0 0,0-1 0 0 0,-1 0 0 0 0,1 1 0 0 0,-1-2 0 0 0,0 1 0 0 0,1 0 0 0 0,-1-1 0 0 0,0 0 0 0 0,0 1 0 0 0,0-2 0 0 0,0 1 1 0 0,0 0-1 0 0,0-1 0 0 0,0 0 0 0 0,0 0 0 0 0,0 0 0 0 0,0 0 0 0 0,0-1 0 0 0,0 1 0 0 0,0-1 0 0 0,-4-1 113 0 0,-7-5-3253 0 0,1-7-2757 0 0</inkml:trace>
  <inkml:trace contextRef="#ctx0" brushRef="#br0" timeOffset="-4331.039">1055 439 11685 0 0,'0'0'3680'0'0,"0"0"-3680"0"0,0 0 0 0 0,0 0 136 0 0,0 0 368 0 0,-24 41-136 0 0,14-30-155 0 0,-1 0-213 0 0,-2 2-88 0 0,0-1-517 0 0,1-1-515 0 0,2 0-840 0 0,4-2-2640 0 0,2-4-3609 0 0</inkml:trace>
  <inkml:trace contextRef="#ctx0" brushRef="#br0" timeOffset="-4097.059">1325 834 7797 0 0,'0'0'8617'0'0,"0"0"-8617"0"0,0 0-605 0 0,0 0 605 0 0,0 0 693 0 0,-44 11-281 0 0,31-11-224 0 0,-3-4-176 0 0,0 0-12 0 0,2 1-284 0 0,2-3-345 0 0,3 1-375 0 0,1-3-476 0 0,6-1-1288 0 0,0 1-3213 0 0</inkml:trace>
  <inkml:trace contextRef="#ctx0" brushRef="#br0" timeOffset="-3909.848">1369 741 11721 0 0,'0'0'2084'0'0,"0"0"-1284"0"0,0 0 108 0 0,0 0-308 0 0,0 0-95 0 0,0 0 143 0 0,-43-6-252 0 0,22 1-396 0 0,-3 0 0 0 0,1 2-644 0 0,1 0-801 0 0,1 1-491 0 0,7 1-2016 0 0,-4-4-2909 0 0</inkml:trace>
  <inkml:trace contextRef="#ctx0" brushRef="#br0" timeOffset="-5358.765">345 708 4608 0 0,'0'0'5880'0'0,"0"0"-3766"0"0,0 0-1367 0 0,0 0-309 0 0,0 0-22 0 0,-8 0 117 0 0,-322-15 430 0 0,324 11-5465 0 0,13-1-1859 0 0</inkml:trace>
  <inkml:trace contextRef="#ctx0" brushRef="#br0" timeOffset="-5186.898">316 626 9129 0 0,'0'0'4408'0'0,"0"0"-4408"0"0,0 0 280 0 0,0 0-280 0 0,-54-3 696 0 0,31 1-100 0 0,-3 0-104 0 0,-3 0-180 0 0,0 0-224 0 0,2 1-84 0 0,1-1-4 0 0,5 2-8 0 0,2-1 4 0 0,3-1-500 0 0,8 1-416 0 0,4-2-632 0 0,4 1-1208 0 0,8-2-5025 0 0</inkml:trace>
  <inkml:trace contextRef="#ctx0" brushRef="#br0" timeOffset="-5000.92">428 621 1056 0 0,'0'0'6888'0'0,"5"7"-5008"0"0,0-4-1699 0 0,-1 1 0 0 0,1 0 0 0 0,-1 1 0 0 0,0-1 0 0 0,0 1 0 0 0,-1-1 0 0 0,0 1 0 0 0,0 0 0 0 0,0 0 0 0 0,0 1 0 0 0,-1-1 0 0 0,0 1 0 0 0,0-1 0 0 0,0 1 0 0 0,0 0 0 0 0,-1-1 0 0 0,0 1 0 0 0,-1 0 0 0 0,1 0 0 0 0,-1 0 0 0 0,0 0 0 0 0,-1 0 0 0 0,1-1 0 0 0,-1 1 0 0 0,0 0 1 0 0,-1 0-1 0 0,1 0 0 0 0,-1-1 0 0 0,0 1 0 0 0,-1-1 0 0 0,1 0 0 0 0,-1 1 0 0 0,0-1 0 0 0,-3 4-181 0 0,-60 29 208 0 0,41-32-2765 0 0,1-6-3848 0 0,15-2-820 0 0</inkml:trace>
  <inkml:trace contextRef="#ctx0" brushRef="#br0" timeOffset="2082.158">3334 742 4608 0 0,'0'0'2482'0'0,"0"0"-34"0"0,0 0-1090 0 0,0 0-462 0 0,0 0-332 0 0,0 0-425 0 0,0 0 24 0 0,0 6 185 0 0,-2 12 270 0 0,-1-12-521 0 0,1 0 0 0 0,-1-1 0 0 0,2 1 0 0 0,-1 0-1 0 0,1 0 1 0 0,-1 0 0 0 0,2 0 0 0 0,-1 0 0 0 0,1 0 0 0 0,0 0 0 0 0,0 0-1 0 0,0 1 1 0 0,1-1 0 0 0,0 0 0 0 0,0 0 0 0 0,1 0 0 0 0,0-1-1 0 0,0 1 1 0 0,0 0 0 0 0,1-1 0 0 0,0 1 0 0 0,0-1 0 0 0,0 0 0 0 0,0 0-1 0 0,1 0 1 0 0,0 0 0 0 0,0-1 0 0 0,0 1 0 0 0,1-1 0 0 0,-1 0-1 0 0,1 0 1 0 0,0-1 0 0 0,0 1 0 0 0,1-1 0 0 0,-1 0 0 0 0,1-1 0 0 0,4 2-97 0 0,-6-3-11 0 0,0 0 1 0 0,0-1 0 0 0,0 0 0 0 0,0 0 0 0 0,-1 0-1 0 0,1 0 1 0 0,0-1 0 0 0,0 1 0 0 0,0-1 0 0 0,-1 0-1 0 0,1 0 1 0 0,0 0 0 0 0,-1-1 0 0 0,1 1 0 0 0,-1-1-1 0 0,0 0 1 0 0,1 0 0 0 0,-1 0 0 0 0,0-1 0 0 0,0 1-1 0 0,0-1 1 0 0,0 1 0 0 0,-1-1 0 0 0,1 0 0 0 0,-1 0-1 0 0,0 0 1 0 0,0 0 0 0 0,0-1 0 0 0,0 1-1 0 0,0-1 1 0 0,-1 1 0 0 0,1-1 0 0 0,-1 1 0 0 0,0-1-1 0 0,0 0 1 0 0,-1 0 0 0 0,1 1 0 0 0,-1-1 0 0 0,1 0-1 0 0,-1 0 1 0 0,-1 0 0 0 0,1 0 0 0 0,-1-1 10 0 0,2 7-579 0 0,32 114 2075 0 0,13-87-9988 0 0,-34-30 994 0 0</inkml:trace>
  <inkml:trace contextRef="#ctx0" brushRef="#br0" timeOffset="2285.151">3767 579 13509 0 0,'0'0'1344'0'0,"0"0"-1344"0"0,0 0 0 0 0,0 0 532 0 0,-25 45-204 0 0,16-28-216 0 0,-5 1-112 0 0,1 1-668 0 0,1 0-1396 0 0,3-4-3676 0 0</inkml:trace>
  <inkml:trace contextRef="#ctx0" brushRef="#br0" timeOffset="3809.493">4069 382 1384 0 0,'0'0'7754'0'0,"0"0"-5562"0"0,0 0-2356 0 0,0 9-462 0 0,18 441 4433 0 0,-21-217-3208 0 0,14-157-1604 0 0,-24-83-4253 0 0,6-2 1043 0 0</inkml:trace>
  <inkml:trace contextRef="#ctx0" brushRef="#br0" timeOffset="4623.087">4040 420 4072 0 0,'0'0'5220'0'0,"-6"-6"-3979"0"0,-26-15-1285 0 0,-1 2 1 0 0,-1 1-1 0 0,-1 1 0 0 0,0 2 1 0 0,-1 2-1 0 0,0 1 0 0 0,-1 2 1 0 0,0 1-1 0 0,-1 2 0 0 0,0 2 1 0 0,-7 1 43 0 0,8-2-79 0 0,-1445-182 175 0 0,1221 154 193 0 0,0 11 1 0 0,-1 11-1 0 0,0 12 1 0 0,-236 31-290 0 0,489-29-10 0 0,0-3 18 0 0,1 1 0 0 0,0 1 1 0 0,0 0-1 0 0,0 0 0 0 0,0 1 0 0 0,0 0 1 0 0,0 0-1 0 0,0 0 0 0 0,1 1 1 0 0,-1 1-1 0 0,1-1 0 0 0,-1 1 0 0 0,1 1 1 0 0,1-1-1 0 0,-1 1 0 0 0,1 0 0 0 0,-1 0 1 0 0,1 1-1 0 0,-1 2-8 0 0,22 123 1985 0 0,-4-84-1907 0 0,89 480-201 0 0,-84-471 329 0 0,-12-34-132 0 0,1 0 0 0 0,1 0 0 0 0,1 0 0 0 0,0-1 0 0 0,2 0-1 0 0,0-1 1 0 0,2 0 0 0 0,0 0 0 0 0,1-1 0 0 0,1 0 0 0 0,1-1 0 0 0,0-1 0 0 0,2 0 0 0 0,0-1-1 0 0,0-1 1 0 0,14 10-74 0 0,28 1 67 0 0,1-3 1 0 0,0-2-1 0 0,2-3 0 0 0,0-2 0 0 0,1-4 0 0 0,0-1 0 0 0,1-4 0 0 0,0-2 0 0 0,17-3-67 0 0,-1 4-3 0 0,696 44 322 0 0,479 49 2398 0 0,-956-58-2295 0 0,-115-15-1582 0 0,-61-10-2735 0 0,-109-15-1156 0 0,3-1-3401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7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23 11685 0 0,'0'0'2696'0'0,"0"0"-2544"0"0,0 0-64 0 0,0 0-88 0 0,0 0 152 0 0,-40-1-76 0 0,23-1-76 0 0,0-1-8 0 0,0 0-1044 0 0,2-1-572 0 0,2 1-1404 0 0,1-4-3793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7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32 13253 0 0,'0'0'1964'0'0,"0"0"-1688"0"0,0 0 116 0 0,0 0 64 0 0,0 0-283 0 0,0 0 139 0 0,-41-8-48 0 0,17 5-240 0 0,-2-1-24 0 0,-1 0-1117 0 0,1 0-751 0 0,-3-1-904 0 0,10 2-3004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8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0 148 456 0 0,'0'0'7197'0'0,"0"0"-5164"0"0,0 0-1815 0 0,0 0 103 0 0,0 0 172 0 0,8 1-71 0 0,18 2-108 0 0,-16-1-120 0 0,-1 1 0 0 0,1-2 0 0 0,0 1 0 0 0,0-1 0 0 0,0-1 0 0 0,0 0 0 0 0,0 0 0 0 0,1-1 1 0 0,-1-1-1 0 0,-1 1 0 0 0,1-1 0 0 0,0-1 0 0 0,0 0 0 0 0,-1 0 0 0 0,0-1 0 0 0,1-1 0 0 0,-1 1 0 0 0,7-6-194 0 0,-15 8-22 0 0,0 1 0 0 0,0-1-1 0 0,0 1 1 0 0,0-1-1 0 0,0 0 1 0 0,-1 1 0 0 0,1-1-1 0 0,-1 0 1 0 0,1 1-1 0 0,-1-1 1 0 0,1 0-1 0 0,-1 0 1 0 0,0 1 0 0 0,0-1-1 0 0,0 0 1 0 0,0 0-1 0 0,0 0 1 0 0,-1 1 0 0 0,1-1-1 0 0,0 0 1 0 0,-1 0-1 0 0,1 1 1 0 0,-1-1 0 0 0,0 0-1 0 0,0 1 1 0 0,1-1-1 0 0,-1 1 1 0 0,0-1 0 0 0,0 1-1 0 0,0-1 1 0 0,-1 1-1 0 0,1 0 1 0 0,0-1 0 0 0,-1 1-1 0 0,1 0 1 0 0,0 0-1 0 0,-1 0 1 0 0,1 0-1 0 0,-1 0 1 0 0,0 0 0 0 0,1 1-1 0 0,-1-1 1 0 0,0 0-1 0 0,0 1 23 0 0,-78-31-982 0 0,78 33 1019 0 0,-1 0 0 0 0,1 0 0 0 0,-1 0 0 0 0,1 1-1 0 0,0 0 1 0 0,0-1 0 0 0,0 1 0 0 0,0 0 0 0 0,0 0 0 0 0,1 0 0 0 0,-1 0-1 0 0,1 0 1 0 0,0 0 0 0 0,0 0 0 0 0,0 1 0 0 0,0-1 0 0 0,0 0-1 0 0,1 1 1 0 0,0-1 0 0 0,-1 1 0 0 0,1-1 0 0 0,1 0 0 0 0,-1 1 0 0 0,0-1-1 0 0,1 0 1 0 0,0 1 0 0 0,-1-1 0 0 0,1 0 0 0 0,1 0 0 0 0,-1 1 0 0 0,2 1-37 0 0,-2 3 151 0 0,6 172 1671 0 0,-1-156-2532 0 0,7-13-7576 0 0,-4-11 1587 0 0</inkml:trace>
  <inkml:trace contextRef="#ctx0" brushRef="#br0" timeOffset="280.359">231 297 6857 0 0,'0'0'7616'0'0,"0"0"-6232"0"0,0 0-976 0 0,0 0-404 0 0,0 0 221 0 0,-46-8-13 0 0,26 6-48 0 0,4 2-160 0 0,-3-1-4 0 0,1-1-312 0 0,4 2-1013 0 0,-1 0-599 0 0,6-2-1132 0 0,4-4-4241 0 0</inkml:trace>
  <inkml:trace contextRef="#ctx0" brushRef="#br0" timeOffset="526.93">512 57 12821 0 0,'0'0'2212'0'0,"0"0"-1972"0"0,0 0-192 0 0,0 0 128 0 0,0 0 104 0 0,-40 0-32 0 0,20-1-164 0 0,2-1-84 0 0,-4-1-136 0 0,3 3-684 0 0,0-3-140 0 0,1 1-184 0 0,3-2-676 0 0,6 2-2548 0 0,1-5-2493 0 0</inkml:trace>
  <inkml:trace contextRef="#ctx0" brushRef="#br0" timeOffset="527.93">619 1 7161 0 0,'0'0'4916'0'0,"0"0"-4572"0"0,0 0 272 0 0,18 44 336 0 0,-15-31-88 0 0,-3 0-260 0 0,0-1-176 0 0,-3 0-180 0 0,2-3-68 0 0,-3 1-103 0 0,2 0-13 0 0,0-2-64 0 0,1-1-277 0 0,1 1-779 0 0,0-3-744 0 0,0 0-1216 0 0,0-5-4657 0 0</inkml:trace>
  <inkml:trace contextRef="#ctx0" brushRef="#br0" timeOffset="790.273">824 56 7613 0 0,'0'0'3681'0'0,"0"0"-2725"0"0,0 0-720 0 0,0 0-7 0 0,0 0 290 0 0,-3 6 265 0 0,-9 16-476 0 0,0 1 0 0 0,1 0 0 0 0,2 1 0 0 0,0 0 0 0 0,2 0 0 0 0,0 1 0 0 0,2 0 0 0 0,1 1 0 0 0,1-1 0 0 0,1 1 0 0 0,1 11-308 0 0,22 20-84 0 0,-6-42-2421 0 0,2-8-3592 0 0,-5-7-1383 0 0</inkml:trace>
  <inkml:trace contextRef="#ctx0" brushRef="#br0" timeOffset="1261.13">931 229 1032 0 0,'0'0'289'0'0,"0"0"-129"0"0,0 0 231 0 0,0 0 1038 0 0,0 0 544 0 0,0 0-468 0 0,0 0-89 0 0,0 0-5 0 0,0 0-121 0 0,1-4-144 0 0,0 9 640 0 0,-2 2-1661 0 0,0-1 0 0 0,1 0 0 0 0,0 0 0 0 0,0 0 0 0 0,0 0 0 0 0,1 0 0 0 0,0 1 0 0 0,0-1 0 0 0,0 0 0 0 0,1-1 0 0 0,0 1 0 0 0,0 0 0 0 0,1 0 0 0 0,0-1 0 0 0,0 1 1 0 0,0-1-1 0 0,0 0 0 0 0,1 0 0 0 0,0 0 0 0 0,0-1 0 0 0,0 1 0 0 0,1-1 0 0 0,-1 0 0 0 0,1 0 0 0 0,0 0 0 0 0,5 2-125 0 0,-6-6-29 0 0,-1-1 1 0 0,1 0-1 0 0,-1 0 0 0 0,1 0 1 0 0,-1-1-1 0 0,0 1 1 0 0,0-1-1 0 0,0 1 0 0 0,0-1 1 0 0,0 0-1 0 0,0-1 1 0 0,0 1-1 0 0,-1 0 0 0 0,1-1 1 0 0,-1 1-1 0 0,1-1 1 0 0,-1 0-1 0 0,0 0 0 0 0,0 0 1 0 0,0 0-1 0 0,-1 0 1 0 0,1 0-1 0 0,-1 0 0 0 0,0-1 1 0 0,1 1-1 0 0,-2 0 0 0 0,1-1 1 0 0,0 1-1 0 0,-1-1 1 0 0,1 1-1 0 0,-1-1 0 0 0,0 1 1 0 0,0-1 28 0 0,3 9 59 0 0,0 0 0 0 0,-1 1 0 0 0,1-1 0 0 0,-1 1 0 0 0,0 0 0 0 0,-1-1 1 0 0,1 1-1 0 0,-1 0 0 0 0,-1 0 0 0 0,1 0 0 0 0,-1 0 0 0 0,0 0 0 0 0,0 0 0 0 0,0 0 0 0 0,-1 0 1 0 0,0 0-1 0 0,0 0 0 0 0,-1 0 0 0 0,0 0 0 0 0,0 0 0 0 0,0-1 0 0 0,-1 1 0 0 0,1-1 0 0 0,-1 0 1 0 0,-1 0-1 0 0,1 0 0 0 0,-1 0 0 0 0,1 0 0 0 0,-1-1 0 0 0,-1 1 0 0 0,1-1 0 0 0,-1 0 0 0 0,0-1 1 0 0,1 1-1 0 0,-1-1 0 0 0,-1 0 0 0 0,1 0 0 0 0,0-1 0 0 0,-1 1 0 0 0,0-1 0 0 0,-2 0-59 0 0,-38 2-2355 0 0,19-12-5963 0 0,17-6 433 0 0</inkml:trace>
  <inkml:trace contextRef="#ctx0" brushRef="#br0" timeOffset="1510.14">1308 238 14957 0 0,'0'0'1989'0'0,"6"34"-1989"0"0,-3-13 0 0 0,-3 2 152 0 0,-3 3 84 0 0,-2 0-28 0 0,-3 0-56 0 0,-7-3-40 0 0,-2 1-112 0 0,-8-1-104 0 0,0-2-432 0 0,-5-1-893 0 0,7-5-2591 0 0,-11-11-5765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7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36 2796 0 0,'0'0'5116'0'0,"0"0"-3675"0"0,0 0-1167 0 0,-7-2 244 0 0,-36-8 1048 0 0,76-8 327 0 0,-29 17-1841 0 0,0 0 0 0 0,0 0-1 0 0,0 0 1 0 0,0 0 0 0 0,0 1 0 0 0,0 0 0 0 0,0 0 0 0 0,0 0 0 0 0,0 0-1 0 0,0 0 1 0 0,0 1 0 0 0,0 0 0 0 0,0 0 0 0 0,-1 0 0 0 0,1 0 0 0 0,0 1-1 0 0,0-1 1 0 0,-1 1 0 0 0,1 0 0 0 0,-1 0 0 0 0,0 0 0 0 0,1 1 0 0 0,-1-1-1 0 0,0 1 1 0 0,0 0 0 0 0,0-1 0 0 0,-1 2 0 0 0,1-1 0 0 0,-1 0 0 0 0,0 0-1 0 0,0 1 1 0 0,0-1 0 0 0,0 1 0 0 0,0-1 0 0 0,-1 1 0 0 0,0 0 0 0 0,1 0-1 0 0,-2 0 1 0 0,1 0 0 0 0,0 0 0 0 0,-1 0 0 0 0,1 0 0 0 0,-1 0 0 0 0,0 0-1 0 0,-1 0 1 0 0,1 0 0 0 0,-1 0 0 0 0,0 0 0 0 0,1-1 0 0 0,-2 1 0 0 0,1 0-1 0 0,0 0 1 0 0,-1 0 0 0 0,0-1 0 0 0,0 1 0 0 0,0-1 0 0 0,0 0 0 0 0,-3 4-52 0 0,-43 23-265 0 0,13-21-4264 0 0,30-9 58 0 0,4-3-2640 0 0</inkml:trace>
  <inkml:trace contextRef="#ctx0" brushRef="#br0" timeOffset="187.887">233 34 1264 0 0,'0'0'8694'0'0,"0"0"-6240"0"0,0 0-2091 0 0,0 0-54 0 0,0 0 246 0 0,0 0 173 0 0,-3 7-55 0 0,3-6-649 0 0,-3 3 5 0 0,0 1 1 0 0,1-1-1 0 0,0 0 0 0 0,-1 1 1 0 0,2-1-1 0 0,-1 1 0 0 0,0 0 1 0 0,1 0-1 0 0,0 0 0 0 0,0 0 1 0 0,1-1-1 0 0,-1 1 1 0 0,1 0-1 0 0,0 0 0 0 0,0 0 1 0 0,1 0-1 0 0,-1 0 0 0 0,1 0 1 0 0,0 0-1 0 0,0 0 0 0 0,1 0 1 0 0,0-1-1 0 0,0 1 1 0 0,0-1-1 0 0,0 1 0 0 0,1-1 1 0 0,-1 0-1 0 0,1 0 0 0 0,0 0 1 0 0,2 2-30 0 0,19 7-1908 0 0,-4-8-2133 0 0,3-3-2531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6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458 152 468 0 0,'0'0'6777'0'0,"0"0"-4836"0"0,0 0-1768 0 0,-7 1-73 0 0,-315-4 1883 0 0,328 0-6704 0 0,12-2-616 0 0</inkml:trace>
  <inkml:trace contextRef="#ctx0" brushRef="#br0" timeOffset="154.164">383 77 5765 0 0,'0'0'3996'0'0,"0"0"-3364"0"0,0 0-528 0 0,0 0-40 0 0,-44-5 324 0 0,18 5-40 0 0,-12 0-104 0 0,-9 1-12 0 0,0 3-228 0 0,6 0-4 0 0,9 0-4 0 0,13-2-936 0 0,2-2-1452 0 0,7 0-3409 0 0</inkml:trace>
  <inkml:trace contextRef="#ctx0" brushRef="#br0" timeOffset="359.416">133 0 8929 0 0,'0'0'771'0'0,"0"0"-570"0"0,0 0 69 0 0,-8 3 264 0 0,4-2-501 0 0,-3 0 66 0 0,1 0 1 0 0,-1 0-1 0 0,0 1 1 0 0,0 0-1 0 0,0 1 1 0 0,1 0-1 0 0,0 0 1 0 0,-1 0-1 0 0,1 0 1 0 0,0 1-1 0 0,0 0 1 0 0,1 1-1 0 0,-1-1 1 0 0,1 1-1 0 0,0 0 1 0 0,1 0-1 0 0,-1 1 1 0 0,1-1-1 0 0,0 1 1 0 0,-1 1-100 0 0,8-2 167 0 0,0 0 1 0 0,0 0-1 0 0,1-1 0 0 0,-1 1 1 0 0,1-1-1 0 0,0 0 0 0 0,0 0 1 0 0,0 0-1 0 0,1-1 0 0 0,0 1 1 0 0,-1-1-1 0 0,1 0 0 0 0,0 0 1 0 0,0-1-1 0 0,1 1 1 0 0,-1-1-1 0 0,0 0 0 0 0,1-1 1 0 0,1 1-168 0 0,8 4-55 0 0,26 15 2 0 0,7 2-2313 0 0,-14-9-4518 0 0,-14-8 986 0 0</inkml:trace>
  <inkml:trace contextRef="#ctx0" brushRef="#br0" timeOffset="610.418">710 46 11301 0 0,'0'0'1007'0'0,"7"2"-731"0"0,-3-1-159 0 0,0 1-1 0 0,0-1 0 0 0,0 1 0 0 0,0-1 0 0 0,0 1 0 0 0,0 0 0 0 0,-1 0 0 0 0,1 1 0 0 0,-1-1 0 0 0,1 1 0 0 0,-1 0 0 0 0,0 0 0 0 0,0 0 0 0 0,0 0 0 0 0,-1 0 0 0 0,1 0 1 0 0,-1 1-1 0 0,0 0 0 0 0,0-1 0 0 0,0 1 0 0 0,0 0 0 0 0,0 0 0 0 0,-1 0 0 0 0,0 0 0 0 0,0 0 0 0 0,0 0 0 0 0,0 0 0 0 0,-1 1 0 0 0,0-1 0 0 0,0 0 0 0 0,0 0 0 0 0,0 1 1 0 0,0-1-1 0 0,-1 0 0 0 0,0 0 0 0 0,0 0 0 0 0,0 0 0 0 0,0 0 0 0 0,-2 3-116 0 0,-102 69 1107 0 0,62-61-3864 0 0,3-10-4520 0 0,23-7-907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00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14 940 0 0,'0'0'223'0'0,"0"0"-14"0"0,0 0-91 0 0,0 0-9 0 0,0 0 300 0 0,0 0 941 0 0,0 0-377 0 0,0 0-355 0 0,0 0-74 0 0,-3-5 34 0 0,-1-4-1118 0 0,4 9 832 0 0,0 1 0 0 0,-1-1 1 0 0,1 0-1 0 0,0 0 1 0 0,0 1-1 0 0,0-1 0 0 0,-1 0 1 0 0,1 0-1 0 0,0 1 0 0 0,0-1 1 0 0,-1 0-1 0 0,1 0 0 0 0,0 0 1 0 0,0 0-1 0 0,-1 1 1 0 0,1-1-1 0 0,0 0 0 0 0,-1 0 1 0 0,1 0-1 0 0,0 0 0 0 0,-1 0 1 0 0,1 0-1 0 0,0 0-292 0 0,6 60 509 0 0,-3 0 0 0 0,-2 0 0 0 0,-3 0-1 0 0,-2 0 1 0 0,-3 0 0 0 0,-6 18-509 0 0,9 18 499 0 0,33-156-425 0 0,-28 59-73 0 0,1 1 1 0 0,-1-1-1 0 0,0 0 1 0 0,0 1-1 0 0,1-1 1 0 0,-1 1-1 0 0,0-1 1 0 0,1 1-1 0 0,-1 0 1 0 0,0 0-1 0 0,1-1 1 0 0,-1 1-1 0 0,1 0 1 0 0,-1 0-1 0 0,0 0 1 0 0,1 1-1 0 0,-1-1 1 0 0,1 0-1 0 0,-1 0 1 0 0,0 1-1 0 0,1-1 1 0 0,-1 1-1 0 0,0-1 1 0 0,1 1-1 0 0,-1 0 1 0 0,0-1-1 0 0,0 1 1 0 0,0 0-1 0 0,0 0 1 0 0,0 0-1 0 0,0 0 1 0 0,0 0-1 0 0,0 0 1 0 0,0 0-1 0 0,0 0 1 0 0,0 0-1 0 0,0 0 1 0 0,-1 1-1 0 0,1-1 1 0 0,-1 0-1 0 0,1 0 1 0 0,-1 1-1 0 0,1-1 1 0 0,-1 1 0 0 0,0-1-1 0 0,1 0 1 0 0,-1 1-1 0 0,0-1 1 0 0,0 0-1 0 0,0 1 1 0 0,0-1-1 0 0,0 1 1 0 0,-1-1-1 0 0,1 0 1 0 0,0 1-1 0 0,-1-1 1 0 0,1 1-1 0 0,0-1 1 0 0,-1 0-1 0 0,0 0 1 0 0,1 1-1 0 0,-1-1 1 0 0,0 0-1 0 0,0 0 1 0 0,0 0-1 0 0,0 1-1 0 0,-3 1 71 0 0,1 0-1 0 0,-1-1 1 0 0,0 1-1 0 0,1-1 1 0 0,-1 0-1 0 0,0 0 1 0 0,-1 0-1 0 0,1-1 1 0 0,0 1-1 0 0,0-1 1 0 0,-1 0-1 0 0,1-1 1 0 0,-1 1-1 0 0,1-1 0 0 0,-1 1 1 0 0,1-1-1 0 0,-1 0 1 0 0,1-1-1 0 0,-1 1 1 0 0,1-1-1 0 0,0 0 1 0 0,-1 0-1 0 0,1-1 1 0 0,0 1-1 0 0,0-1 1 0 0,0 0-1 0 0,0 0 1 0 0,-2-1-71 0 0,-26-41-6024 0 0,32 40 1027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14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52 9877 0 0,'0'0'1921'0'0,"0"0"-316"0"0,0 0 101 0 0,0 0-51 0 0,0 0-655 0 0,0 0-552 0 0,-6-2-192 0 0,-167-27-653 0 0,161 23-1509 0 0,12-2-6323 0 0,6 1 997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14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23 8689 0 0,'0'0'2992'0'0,"0"0"-1596"0"0,0 0-72 0 0,0 0 388 0 0,0 0-743 0 0,0 0-485 0 0,0 0-112 0 0,-38-17-188 0 0,17 14-184 0 0,1 2-60 0 0,-4 0-12 0 0,6 1-572 0 0,0 0-1125 0 0,5 1-1391 0 0,1-1-4105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7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3420 0 0,'0'0'6918'0'0,"0"0"-4490"0"0,0 0-1743 0 0,2 8 69 0 0,3 9-425 0 0,0 1-1 0 0,-1 0 1 0 0,0 0-1 0 0,-2 0 1 0 0,0 1-1 0 0,-1-1 1 0 0,-1 0-1 0 0,-1 1 1 0 0,-1-1-1 0 0,0 0 1 0 0,-1 0-1 0 0,-1 1-328 0 0,-2 10-1010 0 0,9-22-7748 0 0,5-8 787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13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87 1044 0 0,'0'0'3141'0'0,"0"0"887"0"0,0 0-2311 0 0,0 0-813 0 0,0 0-159 0 0,0 0 36 0 0,0 0-120 0 0,0 0-178 0 0,0 0-162 0 0,0 1-213 0 0,2-2 2481 0 0,45-22-1262 0 0,3-40-1250 0 0,-36 138-587 0 0,-17 54 2334 0 0,2-96-4496 0 0,1-21-6015 0 0,5-14 3054 0 0</inkml:trace>
  <inkml:trace contextRef="#ctx0" brushRef="#br0" timeOffset="232.95">205 264 5497 0 0,'0'0'1764'0'0,"0"0"-786"0"0,0 0-97 0 0,0 0 272 0 0,0 0 78 0 0,0 0-152 0 0,0 0-201 0 0,0 0-238 0 0,0 0-122 0 0,-5 3-36 0 0,-5 2-351 0 0,1 0-1 0 0,-1-1 1 0 0,0 0-1 0 0,0 0 1 0 0,-1-1-1 0 0,1-1 0 0 0,-1 0 1 0 0,1 0-1 0 0,-1-1 1 0 0,0 0-1 0 0,0-1 1 0 0,1 0-1 0 0,-1-1 1 0 0,0 0-1 0 0,0-1 0 0 0,1 0 1 0 0,-7-2-131 0 0,11-2-556 0 0,14 1-5129 0 0,-3 5 804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22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17486 0 0,'0'0'2144'0'0,"0"0"-2144"0"0,0 0-172 0 0,0 0 52 0 0,0 0 32 0 0,0 0 40 0 0,0 0-124 0 0,0 0-580 0 0,0 0-1112 0 0,0 0-2893 0 0,-15 13-4164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22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5853 0 0,'0'0'3766'0'0,"0"0"-2341"0"0,0 0-181 0 0,0 0-141 0 0,0 0-633 0 0,0 0-234 0 0,0 0 387 0 0,1 7 240 0 0,14 171 1026 0 0,-49-212-4017 0 0,33 33 2156 0 0,0 0 0 0 0,0 0 1 0 0,0 0-1 0 0,-1 0 0 0 0,1 1 1 0 0,0-1-1 0 0,0 0 0 0 0,-1 1 0 0 0,1-1 1 0 0,0 1-1 0 0,-1-1 0 0 0,1 1 1 0 0,-1 0-1 0 0,1-1 0 0 0,-1 1 0 0 0,1 0 1 0 0,-1 0-1 0 0,1 0 0 0 0,0 0 1 0 0,-1 0-1 0 0,1 1 0 0 0,-1-1 0 0 0,1 0 1 0 0,-1 1-1 0 0,1-1 0 0 0,0 1 1 0 0,-1-1-1 0 0,1 1 0 0 0,0 0 0 0 0,-1-1 1 0 0,1 1-1 0 0,0 0 0 0 0,0 0 1 0 0,0 0-1 0 0,0 0 0 0 0,0 0 1 0 0,0 0-1 0 0,0 0 0 0 0,0 0 0 0 0,0 1 1 0 0,0-1-1 0 0,1 0 0 0 0,-1 1 1 0 0,0-1-1 0 0,1 0 0 0 0,-1 1 0 0 0,1-1 1 0 0,0 0-1 0 0,-1 1 0 0 0,1-1 1 0 0,0 1-1 0 0,0-1 0 0 0,0 1 0 0 0,0-1 1 0 0,0 1-1 0 0,0-1 0 0 0,1 2-28 0 0,-1-1 26 0 0,1 0-1 0 0,-1 0 1 0 0,1 0-1 0 0,0 0 1 0 0,0 0-1 0 0,0 0 1 0 0,0 0-1 0 0,0 0 1 0 0,0 0-1 0 0,1-1 1 0 0,-1 1-1 0 0,0 0 1 0 0,1-1-1 0 0,0 1 1 0 0,-1-1-1 0 0,1 0 1 0 0,0 1-1 0 0,0-1 1 0 0,-1 0-1 0 0,1 0 1 0 0,0 0-1 0 0,0 0 1 0 0,0-1-1 0 0,0 1 1 0 0,0 0-1 0 0,1-1 1 0 0,-1 0-1 0 0,0 1 1 0 0,1-1-26 0 0,22 2-2419 0 0,-4-6-3868 0 0,-5-3-1607 0 0</inkml:trace>
  <inkml:trace contextRef="#ctx0" brushRef="#br0" timeOffset="268.834">236 153 12529 0 0,'0'0'1303'0'0,"0"0"-752"0"0,0 0-153 0 0,0 0 15 0 0,0 0-160 0 0,0 0-129 0 0,0 0-160 0 0,0 0-144 0 0,4-4-47 0 0,-2 2 250 0 0,0 1 1 0 0,1-1-1 0 0,-1 1 0 0 0,0 0 0 0 0,1 0 1 0 0,-1 0-1 0 0,1 0 0 0 0,0 0 0 0 0,-1 1 1 0 0,1-1-1 0 0,-1 1 0 0 0,1 0 0 0 0,0-1 1 0 0,-1 1-1 0 0,1 0 0 0 0,0 1 0 0 0,-1-1 1 0 0,1 0-1 0 0,0 1 0 0 0,-1-1 0 0 0,1 1 0 0 0,-1 0 1 0 0,1 0-1 0 0,-1 0 0 0 0,1 0 0 0 0,-1 1 1 0 0,0-1-1 0 0,1 1 0 0 0,-1-1 0 0 0,0 1 1 0 0,0 0-1 0 0,0-1 0 0 0,0 1 0 0 0,-1 0 1 0 0,1 0-1 0 0,0 1 0 0 0,-1-1 0 0 0,1 0-23 0 0,-2 1 42 0 0,1-1 0 0 0,0 0 0 0 0,-1 0-1 0 0,1 0 1 0 0,-1 0 0 0 0,1 0-1 0 0,-1 1 1 0 0,0-1 0 0 0,0 0 0 0 0,0 0-1 0 0,0 1 1 0 0,-1-1 0 0 0,1 0-1 0 0,0 0 1 0 0,-1 0 0 0 0,0 1-1 0 0,1-1 1 0 0,-1 0 0 0 0,0 0 0 0 0,0 0-1 0 0,0 0 1 0 0,-1 0 0 0 0,1-1-1 0 0,0 1 1 0 0,-1 0 0 0 0,1 0-1 0 0,-1-1 1 0 0,1 1 0 0 0,-1-1 0 0 0,0 0-1 0 0,0 1 1 0 0,0-1 0 0 0,1 0-1 0 0,-1 0 1 0 0,0 0 0 0 0,-1 0 0 0 0,1 0-42 0 0,-31 7-2522 0 0,32-12-5432 0 0,8-5 875 0 0</inkml:trace>
  <inkml:trace contextRef="#ctx0" brushRef="#br0" timeOffset="439.829">395 102 11801 0 0,'0'0'1484'0'0,"0"0"-1316"0"0,0 0 808 0 0,0 0 288 0 0,-20 42-672 0 0,17-28-231 0 0,1 0-149 0 0,2 0-84 0 0,0 1-44 0 0,0-2 4 0 0,2-3 12 0 0,1 0 0 0 0,5-1-100 0 0,0-3-548 0 0,1-1-773 0 0,3-3-743 0 0,-3-1-2768 0 0,8-6-3761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24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779 482 11821 0 0,'0'0'1692'0'0,"-9"0"-1128"0"0,-418-41 2419 0 0,203 40-1910 0 0,134 1-6186 0 0,61 0 844 0 0,37 0-1106 0 0</inkml:trace>
  <inkml:trace contextRef="#ctx0" brushRef="#br0" timeOffset="435.071">226 551 5549 0 0,'0'0'3753'0'0,"0"0"-2315"0"0,0 0-284 0 0,0 0-15 0 0,0 0-396 0 0,0 0-303 0 0,0 0 251 0 0,1 8 191 0 0,0 31 70 0 0,-2-25-810 0 0,1 0 1 0 0,1 1-1 0 0,0-1 0 0 0,1 0 0 0 0,0 0 1 0 0,1 1-1 0 0,0-2 0 0 0,2 1 0 0 0,-1 0 0 0 0,2-1 1 0 0,2 5-143 0 0,-9-21-12 0 0,0 0 1 0 0,0 0-1 0 0,0 0 1 0 0,0 0 0 0 0,-1 0-1 0 0,0 0 1 0 0,1 0-1 0 0,-1 1 1 0 0,0-1-1 0 0,-1 1 1 0 0,1-1 0 0 0,0 1-1 0 0,-1 0 1 0 0,1 0-1 0 0,-1 0 1 0 0,0 0-1 0 0,1 0 1 0 0,-1 0 0 0 0,0 1-1 0 0,0-1 1 0 0,0 1-1 0 0,0 0 1 0 0,0 0-1 0 0,-1 0 1 0 0,1 1 0 0 0,0-1-1 0 0,0 1 1 0 0,-1-1-1 0 0,1 1 1 0 0,0 0-1 0 0,-1 0 1 0 0,1 1 0 0 0,0-1-1 0 0,0 1 1 0 0,-1 0-1 0 0,1-1 1 0 0,0 1-1 0 0,0 1 1 0 0,0-1 0 0 0,0 0-1 0 0,0 1 1 0 0,0 0-1 0 0,0-1 1 0 0,1 1-1 0 0,-1 0 1 0 0,1 0-1 0 0,-1 1 1 0 0,1-1 0 0 0,0 1-1 0 0,0-1 1 0 0,0 1-1 0 0,0-1 1 0 0,0 1-1 0 0,0 0 1 0 0,1 0 0 0 0,-1 2 11 0 0,3-2-4 0 0,1 1 1 0 0,-1-1-1 0 0,1 0 1 0 0,0 0-1 0 0,0 0 0 0 0,0 0 1 0 0,1 0-1 0 0,-1-1 1 0 0,1 1-1 0 0,-1-1 1 0 0,1 1-1 0 0,0-1 1 0 0,0 0-1 0 0,0 0 1 0 0,0 0-1 0 0,0-1 1 0 0,1 1-1 0 0,-1-1 1 0 0,0 1-1 0 0,1-1 1 0 0,-1 0-1 0 0,1-1 1 0 0,-1 1-1 0 0,1-1 1 0 0,0 1-1 0 0,-1-1 0 0 0,1 0 1 0 0,0 0-1 0 0,-1-1 1 0 0,1 1-1 0 0,-1-1 1 0 0,1 1-1 0 0,-1-1 1 0 0,3-1 3 0 0,-5 2-90 0 0,55-8-6803 0 0,-42 5 754 0 0</inkml:trace>
  <inkml:trace contextRef="#ctx0" brushRef="#br0" timeOffset="1197.694">452 694 2568 0 0,'0'0'4326'0'0,"0"0"-2345"0"0,0 0-749 0 0,0 0 399 0 0,0 0-128 0 0,0 0-519 0 0,0 0-589 0 0,0 0-139 0 0,0 0 193 0 0,-3 7 65 0 0,2-4-462 0 0,0 0-1 0 0,0 0 0 0 0,0 1 1 0 0,0-1-1 0 0,1 0 0 0 0,0 1 1 0 0,-1-1-1 0 0,1 1 0 0 0,0-1 1 0 0,0 1-1 0 0,1-1 0 0 0,-1 0 0 0 0,1 1 1 0 0,0-1-1 0 0,0 0 0 0 0,0 1 1 0 0,0-1-1 0 0,0 0 0 0 0,1 0 1 0 0,-1 0-1 0 0,1 0 0 0 0,0 0 0 0 0,0 0 1 0 0,0-1-1 0 0,0 1 0 0 0,1-1 1 0 0,-1 1-1 0 0,1-1 0 0 0,-1 0 1 0 0,1 0-1 0 0,0 0 0 0 0,0 0 1 0 0,0 0-1 0 0,0-1 0 0 0,0 1 0 0 0,0-1 1 0 0,0 0-1 0 0,1 0 0 0 0,-1 0 1 0 0,0 0-52 0 0,0-1-15 0 0,1-1 0 0 0,-1 1 0 0 0,0-1 0 0 0,0 0 0 0 0,0 1 1 0 0,0-1-1 0 0,-1-1 0 0 0,1 1 0 0 0,0 0 0 0 0,0-1 0 0 0,-1 1 1 0 0,1-1-1 0 0,-1 0 0 0 0,1 0 0 0 0,-1 0 0 0 0,0 0 0 0 0,1 0 1 0 0,-1-1-1 0 0,0 1 0 0 0,-1 0 0 0 0,1-1 0 0 0,0 0 0 0 0,-1 1 1 0 0,1-1-1 0 0,-1 0 0 0 0,0 0 0 0 0,0 0 0 0 0,0 0 15 0 0,25 133 1076 0 0,-26-127-1075 0 0,0-1-1 0 0,0 1 1 0 0,0 0 0 0 0,0 0-1 0 0,0 0 1 0 0,0 0 0 0 0,-1-1-1 0 0,0 1 1 0 0,1 0 0 0 0,-1 0-1 0 0,0-1 1 0 0,0 1-1 0 0,-1 0 1 0 0,1-1 0 0 0,0 1-1 0 0,-1-1 1 0 0,0 0 0 0 0,1 1-1 0 0,-1-1 1 0 0,0 0 0 0 0,0 0-1 0 0,0 0 1 0 0,0 0 0 0 0,-1-1-1 0 0,1 1 1 0 0,-1-1-1 0 0,1 1 1 0 0,-1-1 0 0 0,1 0-1 0 0,-1 0 1 0 0,1 0 0 0 0,-1 0-1 0 0,0 0 1 0 0,0 0 0 0 0,0-1-1 0 0,1 0 1 0 0,-1 1-1 0 0,0-1 1 0 0,0 0 0 0 0,0 0-1 0 0,0-1 1 0 0,0 1 0 0 0,-1-1-1 0 0,-28-6-2406 0 0,12-6-4244 0 0,5-4-2110 0 0</inkml:trace>
  <inkml:trace contextRef="#ctx0" brushRef="#br0" timeOffset="-775.906">202 0 8705 0 0,'0'0'4330'0'0,"0"0"-3636"0"0,0 6-799 0 0,37 176 2772 0 0,-38-182-2669 0 0,1 0-1 0 0,-1 0 0 0 0,1 0 0 0 0,-1 0 0 0 0,1 0 0 0 0,0 0 0 0 0,-1 0 0 0 0,1 0 0 0 0,-1 0 1 0 0,1 0-1 0 0,-1 0 0 0 0,1 0 0 0 0,-1 0 0 0 0,1 0 0 0 0,-1 0 0 0 0,1 0 0 0 0,0 1 0 0 0,-1-1 1 0 0,1 0-1 0 0,-1 0 0 0 0,1 1 0 0 0,0-1 0 0 0,-1 0 0 0 0,1 0 0 0 0,0 1 0 0 0,-1-1 0 0 0,1 1 1 0 0,0-1-1 0 0,0 0 0 0 0,-1 1 0 0 0,1-1 0 0 0,0 0 0 0 0,0 1 0 0 0,0-1 0 0 0,-1 1 0 0 0,1-1 1 0 0,0 1-1 0 0,0-1 0 0 0,0 0 0 0 0,0 1 0 0 0,0-1 0 0 0,0 1 0 0 0,0-1 0 0 0,0 1 0 0 0,0-1 0 0 0,0 1 1 0 0,0-1-1 0 0,0 1 0 0 0,0-1 0 0 0,1 1 3 0 0,-16-9 37 0 0,-70-21-133 0 0,83 28 119 0 0,1 1 0 0 0,-1-1 0 0 0,0 1 0 0 0,0 0 0 0 0,0-1 0 0 0,0 1 1 0 0,0 0-1 0 0,0 0 0 0 0,0 1 0 0 0,0-1 0 0 0,1 0 0 0 0,-1 1 0 0 0,0-1 1 0 0,0 1-1 0 0,0-1 0 0 0,1 1 0 0 0,-1 0 0 0 0,0 0 0 0 0,0 0 0 0 0,1 0 0 0 0,-1 0 1 0 0,1 0-1 0 0,-1 0 0 0 0,1 1 0 0 0,0-1 0 0 0,-1 0 0 0 0,1 1 0 0 0,0-1 1 0 0,0 1-1 0 0,0 0 0 0 0,0-1 0 0 0,0 1 0 0 0,0 0 0 0 0,0 0 0 0 0,1-1 0 0 0,-1 1 1 0 0,1 0-1 0 0,-1 0 0 0 0,1 0 0 0 0,0 0 0 0 0,0 0 0 0 0,0-1 0 0 0,0 1 1 0 0,0 2-24 0 0,3 0 72 0 0,0-1 1 0 0,0 0 0 0 0,0 1 0 0 0,0-1-1 0 0,1 0 1 0 0,-1-1 0 0 0,1 1-1 0 0,0-1 1 0 0,0 1 0 0 0,0-1 0 0 0,0 0-1 0 0,0-1 1 0 0,1 1 0 0 0,-1-1 0 0 0,0 0-1 0 0,1 0 1 0 0,-1 0 0 0 0,1 0 0 0 0,-1-1-1 0 0,1 0 1 0 0,-1 0 0 0 0,1 0 0 0 0,-1-1-1 0 0,1 1 1 0 0,-1-1 0 0 0,3-1-73 0 0,0 2-45 0 0,35-7-1741 0 0,-18-5-6003 0 0,-19 9 1568 0 0</inkml:trace>
  <inkml:trace contextRef="#ctx0" brushRef="#br0" timeOffset="-526.041">381 126 12209 0 0,'0'0'1625'0'0,"0"0"-1046"0"0,0 0-423 0 0,0 0-59 0 0,0 0 38 0 0,0 0-11 0 0,0 0-46 0 0,0 0-73 0 0,24-6-360 0 0,47 81 1547 0 0,-70-74-1168 0 0,0 1 1 0 0,1 0-1 0 0,-1 0 0 0 0,-1 0 0 0 0,1 0 0 0 0,0 0 0 0 0,0 0 0 0 0,-1 0 0 0 0,1 0 0 0 0,-1 0 1 0 0,0 1-1 0 0,1-1 0 0 0,-1 0 0 0 0,0 0 0 0 0,0 0 0 0 0,-1 0 0 0 0,1 0 0 0 0,0 1 0 0 0,-1-1 1 0 0,1 0-1 0 0,-1 0 0 0 0,0 0 0 0 0,1 0 0 0 0,-1 0 0 0 0,0 0 0 0 0,0 0 0 0 0,0-1 0 0 0,-1 1 1 0 0,1 0-1 0 0,0 0 0 0 0,-1-1 0 0 0,1 1 0 0 0,-1-1 0 0 0,0 1 0 0 0,1-1 0 0 0,-1 0 0 0 0,0 0 1 0 0,0 0-1 0 0,0 0 0 0 0,0 0 0 0 0,0 0 0 0 0,0 0 0 0 0,0-1 0 0 0,-2 1-24 0 0,-19 6-1253 0 0,6-6-3532 0 0,12-1-458 0 0</inkml:trace>
  <inkml:trace contextRef="#ctx0" brushRef="#br0" timeOffset="-262.032">534 148 13389 0 0,'0'0'1413'0'0,"0"0"-1028"0"0,0 0-187 0 0,-5 7 98 0 0,3-4-271 0 0,-1 0 8 0 0,0 0 1 0 0,0 0-1 0 0,0 0 0 0 0,0 1 1 0 0,1-1-1 0 0,0 1 1 0 0,-1-1-1 0 0,1 1 0 0 0,1 0 1 0 0,-1 0-1 0 0,0 0 1 0 0,1 0-1 0 0,0 0 1 0 0,0 0-1 0 0,0 0 0 0 0,1 1 1 0 0,-1-1-1 0 0,1 0 1 0 0,0 0-1 0 0,0 1 1 0 0,0-1-1 0 0,1 0 0 0 0,0 0 1 0 0,0 1-1 0 0,0-1 1 0 0,0 0-1 0 0,0 0 0 0 0,1 0 1 0 0,0 1-34 0 0,3 0-80 0 0,21 17-1224 0 0,-4-13-5806 0 0,-8-8-875 0 0</inkml:trace>
  <inkml:trace contextRef="#ctx0" brushRef="#br0" timeOffset="2920.827">694 136 1696 0 0,'0'0'2372'0'0,"0"0"2139"0"0,0 0-2737 0 0,0 0-1417 0 0,0 0-110 0 0,0 0 242 0 0,0 0 104 0 0,-2 7 53 0 0,-2 130 2087 0 0,38-87-10082 0 0,-31-49 1932 0 0</inkml:trace>
  <inkml:trace contextRef="#ctx0" brushRef="#br0" timeOffset="3278.967">771 243 1240 0 0,'0'0'490'0'0,"0"0"278"0"0,0 0 1504 0 0,0 0-11 0 0,0 0-905 0 0,0 0-612 0 0,0 0-261 0 0,0 0 92 0 0,0 0 58 0 0,3 5-108 0 0,1 2-440 0 0,38 52 935 0 0,-41-58-1010 0 0,-1 0 0 0 0,1 0 0 0 0,0 0 1 0 0,0-1-1 0 0,0 1 0 0 0,-1 0 0 0 0,1 0 0 0 0,0-1 1 0 0,0 1-1 0 0,0-1 0 0 0,0 1 0 0 0,0 0 0 0 0,0-1 1 0 0,0 0-1 0 0,1 1 0 0 0,-1-1 0 0 0,0 0 0 0 0,0 0 1 0 0,0 1-1 0 0,0-1 0 0 0,0 0 0 0 0,0 0 0 0 0,1 0 1 0 0,-1 0-1 0 0,0 0 0 0 0,0-1 0 0 0,0 1 0 0 0,0 0 1 0 0,0-1-1 0 0,0 1 0 0 0,0 0 0 0 0,1-1 1 0 0,-1 1-1 0 0,0-1 0 0 0,0 0 0 0 0,-1 1 0 0 0,1-1 1 0 0,0 0-1 0 0,0 1 0 0 0,0-1 0 0 0,0 0 0 0 0,-1 0 1 0 0,1 0-1 0 0,0 0 0 0 0,-1 0 0 0 0,1 0 0 0 0,0 0 1 0 0,-1 0-1 0 0,0 0 0 0 0,1 0 0 0 0,-1 0 0 0 0,0 0 1 0 0,1 0-1 0 0,-1 0 0 0 0,0 0 0 0 0,0-1 0 0 0,0 1 1 0 0,0 0-1 0 0,0-1-10 0 0,0 2 20 0 0,0 1-1 0 0,-1 0 1 0 0,1-1 0 0 0,0 1 0 0 0,0 0-1 0 0,0 0 1 0 0,0-1 0 0 0,0 1 0 0 0,0 0-1 0 0,0-1 1 0 0,0 1 0 0 0,0 0 0 0 0,0-1-1 0 0,0 1 1 0 0,0 0 0 0 0,1-1 0 0 0,-1 1-1 0 0,0 0 1 0 0,0-1 0 0 0,1 1 0 0 0,-1 0-1 0 0,0-1 1 0 0,1 1 0 0 0,-1-1 0 0 0,1 1-1 0 0,-1-1 1 0 0,1 1 0 0 0,-1-1 0 0 0,1 1 0 0 0,-1-1-1 0 0,1 1 1 0 0,-1-1 0 0 0,1 0 0 0 0,-1 1-1 0 0,1-1 1 0 0,0 0 0 0 0,-1 0 0 0 0,1 1-1 0 0,0-1 1 0 0,-1 0 0 0 0,1 0 0 0 0,0 0-1 0 0,-1 0 1 0 0,1 0 0 0 0,0 0 0 0 0,0 0-1 0 0,-1 0 1 0 0,1 0 0 0 0,0 0 0 0 0,-1 0-1 0 0,1 0 1 0 0,0 0 0 0 0,-1-1 0 0 0,1 1-1 0 0,0 0 1 0 0,-1-1 0 0 0,1 1 0 0 0,-1 0-1 0 0,1-1 1 0 0,-1 1 0 0 0,1 0 0 0 0,0-1-1 0 0,-1 1 1 0 0,1-1 0 0 0,-1 1 0 0 0,1-1-20 0 0,-3 73 2042 0 0,-50-44-1853 0 0,15-34-5448 0 0,28-5-935 0 0</inkml:trace>
  <inkml:trace contextRef="#ctx0" brushRef="#br0" timeOffset="3527.854">1039 232 12953 0 0,'0'0'2108'0'0,"0"0"-2096"0"0,7 43 52 0 0,-14-25 124 0 0,-2 1 180 0 0,-7 0-180 0 0,0-1-188 0 0,-7-1-152 0 0,3-3-1212 0 0,0-4-1184 0 0,-3-6-4945 0 0</inkml:trace>
  <inkml:trace contextRef="#ctx0" brushRef="#br0" timeOffset="3776.985">1136 496 5348 0 0,'0'0'3305'0'0,"0"0"-2233"0"0,0 0-1068 0 0,-53-9 1240 0 0,24 7 108 0 0,-17 2-460 0 0,-11 0-304 0 0,-9 0-296 0 0,-3 0-204 0 0,7 0-88 0 0,18-1-1080 0 0,3-5-3508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37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247 158 300 0 0,'0'0'4672'0'0,"0"0"-20"0"0,0 0-2704 0 0,0 0-1118 0 0,0 0-206 0 0,-7-1 125 0 0,-216-25 236 0 0,209 20-4595 0 0,13 2-1227 0 0</inkml:trace>
  <inkml:trace contextRef="#ctx0" brushRef="#br0" timeOffset="171.934">262 70 11041 0 0,'0'0'1832'0'0,"0"0"-1384"0"0,0 0-372 0 0,0 0 612 0 0,-45-9 56 0 0,21 5-164 0 0,1 2-128 0 0,-3-1-200 0 0,-3 2-240 0 0,2 0-8 0 0,1 0-4 0 0,2 0-48 0 0,7 1-996 0 0,6 0-516 0 0,2 0-1120 0 0,9-4-3893 0 0</inkml:trace>
  <inkml:trace contextRef="#ctx0" brushRef="#br0" timeOffset="342.977">341 0 7161 0 0,'0'0'2624'0'0,"5"6"-1526"0"0,-1-3-922 0 0,0 0 1 0 0,0 0-1 0 0,0 1 0 0 0,-1-1 1 0 0,1 1-1 0 0,-1 0 0 0 0,0 0 1 0 0,0 0-1 0 0,0 1 0 0 0,-1-1 1 0 0,1 1-1 0 0,-1-1 0 0 0,0 1 1 0 0,-1 0-1 0 0,1 0 0 0 0,-1 0 1 0 0,0 0-1 0 0,0 0 0 0 0,0 0 1 0 0,-1 0-1 0 0,0 0 0 0 0,0 0 1 0 0,0 0-1 0 0,-1 0 1 0 0,1 0-1 0 0,-1 0 0 0 0,0 0 1 0 0,-1 0-1 0 0,1 0 0 0 0,-1 0 1 0 0,0-1-1 0 0,0 1 0 0 0,-1-1 1 0 0,1 1-1 0 0,-1-1 0 0 0,0 0 1 0 0,-2 3-177 0 0,-71 43 134 0 0,18-33-7586 0 0,41-16 22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19.9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139 475 1564 0 0,'0'0'159'0'0,"0"0"698"0"0,0 0 1505 0 0,0 0-694 0 0,0 0-393 0 0,0 0-76 0 0,-1-6-65 0 0,-8-21-72 0 0,1 11 1783 0 0,6 81-917 0 0,7 147-745 0 0,-8-217-1233 0 0,-1-1 1 0 0,0 1 0 0 0,0-1-1 0 0,0 1 1 0 0,0 1 0 0 0,-1-1-1 0 0,0 1 1 0 0,0-1 0 0 0,0 1-1 0 0,0 1 1 0 0,-1-1 0 0 0,1 1-1 0 0,-1 0 1 0 0,0 0 0 0 0,0 0-1 0 0,0 1 1 0 0,0 0-1 0 0,-4 0 50 0 0,8 4 10 0 0,0 0-1 0 0,0 0 0 0 0,0 0 0 0 0,0 1 0 0 0,0-1 0 0 0,0 0 0 0 0,1 1 0 0 0,-1 0 0 0 0,1-1 0 0 0,0 1 0 0 0,0 0 1 0 0,0 0-1 0 0,0 0 0 0 0,0-1 0 0 0,1 1 0 0 0,-1 0 0 0 0,1 0 0 0 0,0 0 0 0 0,0 0 0 0 0,0 0 0 0 0,0 0 0 0 0,0 0 0 0 0,1 0 1 0 0,-1 0-1 0 0,1 0 0 0 0,0 0 0 0 0,0 0 0 0 0,0 0 0 0 0,0-1 0 0 0,0 1 0 0 0,1 0 0 0 0,0 1-9 0 0,2 0 14 0 0,-1-1-1 0 0,0 0 1 0 0,1 1-1 0 0,0-1 1 0 0,-1-1-1 0 0,1 1 1 0 0,0-1-1 0 0,0 1 1 0 0,1-1-1 0 0,-1 0 1 0 0,0-1-1 0 0,1 1 1 0 0,-1-1 0 0 0,1 0-1 0 0,0 0 1 0 0,-1 0-1 0 0,1 0 1 0 0,0-1-1 0 0,0 0 1 0 0,-1 0-1 0 0,1 0 1 0 0,0-1-1 0 0,-1 0 1 0 0,1 0-14 0 0,39-19-8196 0 0,-35 11 1941 0 0</inkml:trace>
  <inkml:trace contextRef="#ctx0" brushRef="#br0" timeOffset="374.183">307 587 10921 0 0,'0'0'1209'0'0,"0"0"-629"0"0,0 0-89 0 0,0 0-44 0 0,0 0-80 0 0,0 0-92 0 0,0 0-92 0 0,5 4-12 0 0,-4-2-145 0 0,1 0-1 0 0,0 0 1 0 0,-1-1-1 0 0,1 1 1 0 0,0-1 0 0 0,0 1-1 0 0,0-1 1 0 0,0 0 0 0 0,0 1-1 0 0,0-1 1 0 0,0 0-1 0 0,0 0 1 0 0,0 0 0 0 0,1-1-1 0 0,-1 1 1 0 0,0-1-1 0 0,1 1 1 0 0,-1-1 0 0 0,0 0-1 0 0,1 0 1 0 0,-1 0-1 0 0,0 0 1 0 0,1 0 0 0 0,-1 0-1 0 0,0-1 1 0 0,1 1-1 0 0,-1-1 1 0 0,0 1 0 0 0,0-1-1 0 0,1 0 1 0 0,-1 0 0 0 0,0 0-1 0 0,0 0 1 0 0,0-1-1 0 0,0 1 1 0 0,0 0 0 0 0,0-1-1 0 0,-1 0 1 0 0,1 1-1 0 0,0-1 1 0 0,-1 0 0 0 0,1 0-1 0 0,-1 0 1 0 0,0 0-1 0 0,0 0 1 0 0,0 0 0 0 0,0 0-1 0 0,0 0 1 0 0,0 0 0 0 0,0-1-1 0 0,0 1-25 0 0,-2-3-41 0 0,1 1-1 0 0,-1 0 1 0 0,0 0 0 0 0,0-1-1 0 0,-1 1 1 0 0,1 0 0 0 0,-1 0-1 0 0,0 0 1 0 0,0 1 0 0 0,0-1-1 0 0,-1 0 1 0 0,1 1 0 0 0,-1-1-1 0 0,0 1 1 0 0,0 0 0 0 0,0 0-1 0 0,0 0 1 0 0,0 1 0 0 0,-1-1-1 0 0,0 1 1 0 0,1-1 0 0 0,-1 1-1 0 0,0 0 1 0 0,0 0 0 0 0,0 1-1 0 0,0-1 1 0 0,0 1 0 0 0,0 0-1 0 0,-1 0 1 0 0,-1 0 41 0 0,-13 70 473 0 0,19-64-355 0 0,0 187 1152 0 0,18-173-7666 0 0,-11-18 1633 0 0</inkml:trace>
  <inkml:trace contextRef="#ctx0" brushRef="#br0" timeOffset="627.169">422 708 6885 0 0,'0'0'4560'0'0,"0"0"-3416"0"0,0 0-148 0 0,0 0-640 0 0,0 0 12 0 0,0 0 60 0 0,-49-5-148 0 0,28 4-220 0 0,1 0-60 0 0,-1 1-60 0 0,4 0-980 0 0,1 0-616 0 0,4-2-856 0 0,3 2-3297 0 0</inkml:trace>
  <inkml:trace contextRef="#ctx0" brushRef="#br0" timeOffset="876.583">503 598 9461 0 0,'0'0'1960'0'0,"0"0"-985"0"0,0 0-610 0 0,0 0 87 0 0,0 0 296 0 0,0 0 73 0 0,-3 8-85 0 0,0 0-854 0 0,-18 94 2029 0 0,21-100-2085 0 0,0 1 1 0 0,1-1 0 0 0,-1 0 0 0 0,1 0-1 0 0,-1 0 1 0 0,1 0 0 0 0,0 0 0 0 0,-1 0-1 0 0,1 0 1 0 0,0 0 0 0 0,1 0 0 0 0,-1 0 0 0 0,0 0-1 0 0,0-1 1 0 0,1 1 0 0 0,-1 0 0 0 0,1-1-1 0 0,0 1 1 0 0,-1-1 0 0 0,1 0 0 0 0,0 1 0 0 0,0-1-1 0 0,0 0 1 0 0,0 0 0 0 0,0 0 0 0 0,0 0-1 0 0,0-1 1 0 0,0 1 0 0 0,0-1 0 0 0,0 1-1 0 0,0-1 174 0 0,4 0-3469 0 0,2-3-2422 0 0</inkml:trace>
  <inkml:trace contextRef="#ctx0" brushRef="#br0" timeOffset="1032.825">581 667 9713 0 0,'0'0'1519'0'0,"0"0"-958"0"0,0 0-246 0 0,0 0 23 0 0,0 0-252 0 0,0 0-160 0 0,6-1-16 0 0,59 10 470 0 0,-63-8-313 0 0,-1-1 0 0 0,1 0 0 0 0,-1 0 0 0 0,0 1 0 0 0,1-1 0 0 0,-1 1 0 0 0,0-1 0 0 0,0 1 0 0 0,1 0 0 0 0,-1-1 1 0 0,0 1-1 0 0,0 0 0 0 0,0 0 0 0 0,0 0 0 0 0,0 0 0 0 0,0 0 0 0 0,0 0 0 0 0,0 0 0 0 0,0 0 0 0 0,0 0 0 0 0,-1 0 0 0 0,1 1 0 0 0,0-1 0 0 0,-1 0 0 0 0,1 0 0 0 0,-1 1 0 0 0,0-1 0 0 0,1 0 0 0 0,-1 1 0 0 0,0-1 0 0 0,0 1 1 0 0,1-1-1 0 0,-1 0 0 0 0,0 1 0 0 0,-1-1 0 0 0,1 0 0 0 0,0 1 0 0 0,0-1 0 0 0,-1 1 0 0 0,1-1 0 0 0,0 0 0 0 0,-1 1 0 0 0,1-1 0 0 0,-1 0 0 0 0,0 0 0 0 0,1 0 0 0 0,-1 1 0 0 0,0-1 0 0 0,0 0 0 0 0,0 0 0 0 0,0 0 0 0 0,0 0 0 0 0,0 0-67 0 0,-37 34 64 0 0,25-25-2862 0 0,13-10 1370 0 0,0 1-2658 0 0,0-1-555 0 0</inkml:trace>
  <inkml:trace contextRef="#ctx0" brushRef="#br0" timeOffset="1204.318">727 667 8921 0 0,'0'0'843'0'0,"0"0"-403"0"0,0 0-124 0 0,0 0 580 0 0,0 0 56 0 0,-2 6-128 0 0,-3 7-926 0 0,-14 66 2190 0 0,60-52-8039 0 0,-34-27 2377 0 0</inkml:trace>
  <inkml:trace contextRef="#ctx0" brushRef="#br0" timeOffset="1359.434">866 649 1292 0 0,'0'0'10125'0'0,"0"0"-9433"0"0,0 0-436 0 0,0 0 348 0 0,11 40 364 0 0,-10-25-272 0 0,-1-1-140 0 0,-1 1-116 0 0,-3 0-228 0 0,-3 0-112 0 0,-2 0-24 0 0,0-1-24 0 0,-3 0-52 0 0,-1 0-728 0 0,2-3-844 0 0,-1-4-1436 0 0,3-3-4985 0 0</inkml:trace>
  <inkml:trace contextRef="#ctx0" brushRef="#br0" timeOffset="1700.039">939 957 7445 0 0,'0'0'3532'0'0,"0"0"-2539"0"0,0 0-601 0 0,-6 0 333 0 0,-168-8 2699 0 0,63-1-3449 0 0,-360-31-35 0 0,468 39-2049 0 0,24 5-2043 0 0,-10-2-424 0 0</inkml:trace>
  <inkml:trace contextRef="#ctx0" brushRef="#br0" timeOffset="13066.768">754 872 12 0 0,'0'0'737'0'0,"0"0"-363"0"0,7-1-147 0 0,4-1-438 0 0,134-35 1914 0 0,-140 34-1422 0 0,0 1-1 0 0,0-1 1 0 0,0 0 0 0 0,0 0-1 0 0,-1 0 1 0 0,1-1-1 0 0,-1 1 1 0 0,0-1 0 0 0,0 0-1 0 0,-1-1 1 0 0,1 1-1 0 0,-1 0 1 0 0,0-1-1 0 0,0 0 1 0 0,0 0 0 0 0,-1 0-1 0 0,1 0 1 0 0,-1 0-1 0 0,0 0 1 0 0,-1-1 0 0 0,0 1-1 0 0,1-1 1 0 0,-2 1-1 0 0,1-1 1 0 0,-1 1 0 0 0,0-4-281 0 0,3-7-12 0 0,-1-1 1 0 0,-1 0 0 0 0,0 0 0 0 0,-2 0 0 0 0,0 0 0 0 0,0 0 0 0 0,-2 0 0 0 0,0 1-1 0 0,-1-1 1 0 0,-1 1 0 0 0,0 0 0 0 0,-1 0 0 0 0,-1 1 0 0 0,0-1 0 0 0,-1 1 0 0 0,-1 1 0 0 0,0 0-1 0 0,-1 0 1 0 0,-1 1 0 0 0,0 0 0 0 0,0 1 0 0 0,-10-8 11 0 0,4 7-45 0 0,-1 1 1 0 0,0 1-1 0 0,-1 0 0 0 0,0 2 1 0 0,-1 0-1 0 0,0 1 0 0 0,0 1 1 0 0,-1 0-1 0 0,0 2 0 0 0,0 1 1 0 0,0 0-1 0 0,0 2 0 0 0,-1 0 1 0 0,1 1-1 0 0,-1 2 0 0 0,1 0 1 0 0,-1 1-1 0 0,1 1 0 0 0,0 1 0 0 0,0 1 1 0 0,0 1-1 0 0,1 1 0 0 0,0 0 1 0 0,-18 10 44 0 0,28-12-58 0 0,1 0 0 0 0,-1 1 0 0 0,1 0 0 0 0,1 1 0 0 0,-1 0 0 0 0,1 0 0 0 0,0 1 1 0 0,1 0-1 0 0,0 0 0 0 0,0 1 0 0 0,1-1 0 0 0,0 2 0 0 0,0-1 0 0 0,1 1 0 0 0,0-1 0 0 0,1 2 0 0 0,0-1 0 0 0,1 0 1 0 0,0 1-1 0 0,1-1 0 0 0,0 1 0 0 0,0 0 0 0 0,1 0 0 0 0,0-1 0 0 0,1 1 0 0 0,1 0 0 0 0,0 0 0 0 0,1 8 58 0 0,2 31 37 0 0,-4-44-39 0 0,0 0 0 0 0,0 1 0 0 0,0-1 0 0 0,1 0 0 0 0,0 0 0 0 0,0 0 0 0 0,1 0 0 0 0,0 0-1 0 0,0 0 1 0 0,0-1 0 0 0,1 1 0 0 0,-1-1 0 0 0,1 1 0 0 0,1-1 0 0 0,-1 0 0 0 0,1 0 0 0 0,1 1 2 0 0,13 14 55 0 0,0-2 0 0 0,2 0 0 0 0,0-1 0 0 0,1-1 0 0 0,0-1 0 0 0,2-1 0 0 0,-1-1 0 0 0,2 0 0 0 0,0-2 0 0 0,0-1 0 0 0,1-1 1 0 0,0-1-1 0 0,0-1 0 0 0,1-2 0 0 0,0 0-55 0 0,158-20 2735 0 0,-69-1-6089 0 0,-105 15 1020 0 0,1-3-1400 0 0</inkml:trace>
  <inkml:trace contextRef="#ctx0" brushRef="#br0" timeOffset="16562.809">677 1 4456 0 0,'0'0'2914'0'0,"0"0"-1128"0"0,0 0-981 0 0,0 0-148 0 0,0 0 49 0 0,0 0 4 0 0,0 0-216 0 0,7 34 348 0 0,-5-26-803 0 0,-2-6 22 0 0,-1 1 0 0 0,1 0 1 0 0,0 0-1 0 0,0-1 1 0 0,0 1-1 0 0,0 0 0 0 0,1 0 1 0 0,-1-1-1 0 0,1 1 1 0 0,0 0-1 0 0,-1-1 0 0 0,1 1 1 0 0,0-1-1 0 0,1 1 1 0 0,-1-1-1 0 0,0 1 0 0 0,1-1 1 0 0,-1 0-1 0 0,1 1 1 0 0,0-1-1 0 0,0 0 0 0 0,0 0 1 0 0,0-1-1 0 0,0 1 1 0 0,0 0-1 0 0,0-1 0 0 0,0 1 1 0 0,1-1-1 0 0,-1 1 1 0 0,1-1-1 0 0,-1 0 1 0 0,1 0-1 0 0,-1 0 0 0 0,1-1 1 0 0,0 1-1 0 0,0-1 1 0 0,-1 1-1 0 0,1-1 0 0 0,0 0 1 0 0,0 0-1 0 0,-1 0 1 0 0,1 0-1 0 0,0-1 0 0 0,-1 1 1 0 0,1-1-1 0 0,0 1 1 0 0,-1-1-1 0 0,1 0 0 0 0,0 0 1 0 0,-1 0-1 0 0,1-1-61 0 0,20-44 574 0 0,-5 83-772 0 0,-18-32 258 0 0,0 0 0 0 0,0 0 1 0 0,-1 0-1 0 0,1 0 0 0 0,-1 0 1 0 0,0 0-1 0 0,-1 0 1 0 0,1-1-1 0 0,-1 1 0 0 0,0-1 1 0 0,0 1-1 0 0,-1-1 0 0 0,1 1 1 0 0,-1-1-1 0 0,0 0 1 0 0,0 0-1 0 0,0-1 0 0 0,0 1 1 0 0,-1 0-1 0 0,0-1 0 0 0,1 0 1 0 0,-1 0-1 0 0,-1 0 1 0 0,1-1-1 0 0,0 1 0 0 0,0-1 1 0 0,-2 0-61 0 0,-84 27-5339 0 0,68-28 165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2:42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1263 412 6757 0 0,'0'0'3360'0'0,"0"0"-2451"0"0,0 0-767 0 0,0 0 75 0 0,0 0-73 0 0,0 0-43 0 0,0 0 5 0 0,0 0 300 0 0,0 0 242 0 0,4 1-63 0 0,2 2-509 0 0,0-1 0 0 0,0 0 0 0 0,0-1 0 0 0,0 1 0 0 0,0-1 0 0 0,0-1 0 0 0,0 1 0 0 0,1-1 0 0 0,-1 0-1 0 0,0 0 1 0 0,0-1 0 0 0,0 0 0 0 0,1 0 0 0 0,-1 0 0 0 0,0-1 0 0 0,0 0 0 0 0,-1 0 0 0 0,1-1 0 0 0,0 1 0 0 0,-1-1 0 0 0,1 0 0 0 0,-1-1-1 0 0,0 1 1 0 0,0-1 0 0 0,0 0 0 0 0,-1 0 0 0 0,1-1 0 0 0,-1 0 0 0 0,0 1 0 0 0,0-1 0 0 0,-1 0 0 0 0,1-2-76 0 0,-5 2-69 0 0,-1 1 0 0 0,1-1 0 0 0,-1 1-1 0 0,0-1 1 0 0,-1 1 0 0 0,1 0 0 0 0,-1 0 0 0 0,0 0 0 0 0,0 0 0 0 0,0 0 0 0 0,0 1 0 0 0,-1-1 0 0 0,0 1 0 0 0,1 0 0 0 0,-1 0-1 0 0,0 0 1 0 0,0 1 0 0 0,-1 0 0 0 0,1-1 0 0 0,0 1 0 0 0,-1 1 0 0 0,0-1 0 0 0,1 1 0 0 0,-1-1 0 0 0,0 1 0 0 0,1 1 0 0 0,-1-1-1 0 0,0 1 1 0 0,0 0 0 0 0,0 0 0 0 0,0 0 69 0 0,2 2 54 0 0,0 1 0 0 0,1-1 0 0 0,-1 1 0 0 0,1-1 0 0 0,0 1 0 0 0,-1 0 0 0 0,1 0-1 0 0,1 0 1 0 0,-1 0 0 0 0,0 0 0 0 0,1 1 0 0 0,-1-1 0 0 0,1 0 0 0 0,0 1 0 0 0,0-1 0 0 0,0 1 0 0 0,1-1-1 0 0,-1 1 1 0 0,1 0 0 0 0,0-1 0 0 0,0 1 0 0 0,0-1 0 0 0,1 1 0 0 0,-1-1 0 0 0,1 1 0 0 0,0 0-54 0 0,-1 5 66 0 0,5 228 1114 0 0,-5-236-1263 0 0,4 14-1022 0 0,4-10-4461 0 0,0-6-1039 0 0</inkml:trace>
  <inkml:trace contextRef="#ctx0" brushRef="#br0" timeOffset="251.022">1427 564 7445 0 0,'0'0'5240'0'0,"0"0"-4856"0"0,0 0-244 0 0,-42-2 320 0 0,25 2 48 0 0,-2 0-344 0 0,-1 0-152 0 0,3 0-12 0 0,1 2-44 0 0,0 1-848 0 0,4 0-604 0 0,2 0-784 0 0,3-1-2985 0 0</inkml:trace>
  <inkml:trace contextRef="#ctx0" brushRef="#br0" timeOffset="497.545">1652 378 10245 0 0,'0'0'3358'0'0,"0"0"-2476"0"0,0 0-657 0 0,0 0-47 0 0,-3 6 414 0 0,-4 6-404 0 0,-42 85 2525 0 0,47-48-3954 0 0,40-18-4633 0 0,-30-29 297 0 0</inkml:trace>
  <inkml:trace contextRef="#ctx0" brushRef="#br0" timeOffset="749.601">1729 483 8673 0 0,'0'0'3727'0'0,"0"0"-2624"0"0,0 0-693 0 0,0 0 287 0 0,0 0 6 0 0,0 0-525 0 0,0 0-352 0 0,6 0-85 0 0,-1 1 288 0 0,0-1 0 0 0,0 1 0 0 0,0 0 0 0 0,0 0-1 0 0,0 1 1 0 0,0-1 0 0 0,0 1 0 0 0,0 0 0 0 0,-1 0 0 0 0,1 1 0 0 0,-1 0 0 0 0,1-1 0 0 0,-1 2-1 0 0,0-1 1 0 0,0 0 0 0 0,-1 1 0 0 0,1-1 0 0 0,-1 1 0 0 0,1 0 0 0 0,-1 0 0 0 0,-1 1 0 0 0,1-1-1 0 0,0 1 1 0 0,-1-1 0 0 0,0 1 0 0 0,0 0 0 0 0,-1 0 0 0 0,1 0 0 0 0,-1 0 0 0 0,0 0-1 0 0,0 0 1 0 0,0 0 0 0 0,-1 0 0 0 0,0 3-29 0 0,-36 30 92 0 0,16-36-6016 0 0,16-4 616 0 0</inkml:trace>
  <inkml:trace contextRef="#ctx0" brushRef="#br0" timeOffset="921.852">1902 480 10289 0 0,'0'0'1483'0'0,"0"0"-809"0"0,0 0-512 0 0,0 0 131 0 0,0 0 87 0 0,0 0 194 0 0,-1 7 100 0 0,-1 1-485 0 0,0-4-154 0 0,0 0 0 0 0,1 0 1 0 0,-1 0-1 0 0,1 0 0 0 0,0 0 0 0 0,0 0 0 0 0,0 1 0 0 0,0-1 0 0 0,1 0 0 0 0,0 1 0 0 0,-1-1 0 0 0,2 0 0 0 0,-1 0 0 0 0,0 1 1 0 0,1-1-1 0 0,0 0 0 0 0,0 0 0 0 0,0 1 0 0 0,1-1 0 0 0,-1 0 0 0 0,1 0 0 0 0,0-1 0 0 0,0 1 0 0 0,1 0 0 0 0,-1-1 1 0 0,1 1-1 0 0,-1-1 0 0 0,1 0 0 0 0,0 0 0 0 0,0 0 0 0 0,1 0 0 0 0,-1 0 0 0 0,4 1-35 0 0,35 1-1621 0 0,-16-11-4183 0 0,-16-3-275 0 0</inkml:trace>
  <inkml:trace contextRef="#ctx0" brushRef="#br0" timeOffset="1095.742">2055 447 12465 0 0,'0'0'1740'0'0,"0"0"-1740"0"0,0 0 0 0 0,0 0 636 0 0,30 36 32 0 0,-24-20 8 0 0,-1-1-83 0 0,-2 3-221 0 0,-3 1-160 0 0,0 0-28 0 0,-3 0-44 0 0,-4 1-68 0 0,-2-1-20 0 0,-3 2-40 0 0,-3-2-12 0 0,0-3-908 0 0,3-3-1533 0 0,-5-4-4491 0 0</inkml:trace>
  <inkml:trace contextRef="#ctx0" brushRef="#br0" timeOffset="16701.143">2149 1005 5577 0 0,'0'0'2498'0'0,"0"0"-1431"0"0,0 0-453 0 0,0 0 94 0 0,0 0 54 0 0,0 0-437 0 0,0 0-235 0 0,0 0 177 0 0,-16 24 1547 0 0,-1-18-1536 0 0,0-1 0 0 0,0-1 0 0 0,-1 0 1 0 0,0-1-1 0 0,1-1 0 0 0,-1-1 0 0 0,0 0 0 0 0,0-1 0 0 0,0-1 0 0 0,1-1 1 0 0,-1 0-1 0 0,0-1 0 0 0,-16-6-278 0 0,11 5 54 0 0,-12-2-14 0 0,16 0-51 0 0,-1 1-1 0 0,0 1 1 0 0,0 1 0 0 0,-1 1-1 0 0,1 0 1 0 0,0 2 0 0 0,-1 0-1 0 0,1 2 1 0 0,0 0 0 0 0,-1 1 0 0 0,1 1-1 0 0,0 1 1 0 0,1 1 0 0 0,-1 0-1 0 0,-3 3 12 0 0,-18 36-811 0 0,40-45 808 0 0,1 1 0 0 0,-1 0 0 0 0,0-1 0 0 0,1 1-1 0 0,-1 0 1 0 0,1-1 0 0 0,-1 1 0 0 0,1 0 0 0 0,-1 0 0 0 0,1 0 0 0 0,-1-1 0 0 0,1 1-1 0 0,0 0 1 0 0,-1 0 0 0 0,1 0 0 0 0,0 0 0 0 0,0 0 0 0 0,0 0 0 0 0,0-1 0 0 0,0 1-1 0 0,0 0 1 0 0,0 0 0 0 0,0 0 0 0 0,0 0 0 0 0,0 0 0 0 0,0 0 0 0 0,1 0-1 0 0,-1 0 1 0 0,0-1 0 0 0,1 1 0 0 0,-1 0 0 0 0,1 0 0 0 0,-1 0 0 0 0,0 0 0 0 0,1-1-1 0 0,0 1 1 0 0,-1 0 0 0 0,1-1 0 0 0,-1 1 0 0 0,1 0 0 0 0,0-1 0 0 0,0 1 0 0 0,-1-1-1 0 0,1 1 1 0 0,0-1 0 0 0,0 1 0 0 0,0-1 0 0 0,-1 0 0 0 0,1 1 0 0 0,0-1-1 0 0,0 0 1 0 0,0 0 0 0 0,0 0 0 0 0,0 0 0 0 0,0 1 0 0 0,0-1 0 0 0,0 0 0 0 0,0 0-1 0 0,-1-1 1 0 0,1 1 0 0 0,1 0 3 0 0,-3 0 9 0 0,1 0 0 0 0,-1-1-1 0 0,0 1 1 0 0,1 0 0 0 0,-1 0 0 0 0,1-1-1 0 0,-1 1 1 0 0,1 0 0 0 0,-1-1-1 0 0,1 1 1 0 0,-1 0 0 0 0,1-1 0 0 0,-1 1-1 0 0,1-1 1 0 0,-1 1 0 0 0,1-1-1 0 0,0 1 1 0 0,-1-1 0 0 0,1 1 0 0 0,0-1-1 0 0,-1 1 1 0 0,1-1 0 0 0,0 0 0 0 0,0 1-1 0 0,0-1 1 0 0,-1 1 0 0 0,1-1-1 0 0,0 0 1 0 0,0 1 0 0 0,0-1 0 0 0,0 0-1 0 0,0 1 1 0 0,0-1 0 0 0,0 1 0 0 0,0-1-1 0 0,0 0 1 0 0,1 1 0 0 0,-1-1-1 0 0,0 0 1 0 0,0 1 0 0 0,1-1 0 0 0,-1 1-1 0 0,0-1 1 0 0,1 1 0 0 0,-1-1-1 0 0,0 1 1 0 0,1-1 0 0 0,-1 1 0 0 0,1-1-1 0 0,-1 1 1 0 0,0-1 0 0 0,1 1 0 0 0,0 0-1 0 0,-1-1 1 0 0,1 1 0 0 0,-1 0-1 0 0,1-1 1 0 0,-1 1 0 0 0,1 0 0 0 0,0 0-1 0 0,-1 0 1 0 0,1-1 0 0 0,-1 1 0 0 0,1 0-1 0 0,0 0 1 0 0,-1 0 0 0 0,2 0-9 0 0,-43-35-413 0 0,15 24 531 0 0,0 1 0 0 0,-1 2 0 0 0,0 0 0 0 0,-1 2-1 0 0,0 0 1 0 0,0 3 0 0 0,0 0 0 0 0,0 1 0 0 0,0 2 0 0 0,0 1 0 0 0,-19 3-118 0 0,-35-2-22 0 0,73-2 34 0 0,-240 0 492 0 0,-179-27-504 0 0,426 27-183 0 0,-50-11 500 0 0,41 1-5564 0 0,12 7-216 0 0,6-5-2184 0 0</inkml:trace>
  <inkml:trace contextRef="#ctx0" brushRef="#br0" timeOffset="-1118.677">323 301 1096 0 0,'0'0'1032'0'0,"0"0"1976"0"0,0 0-1019 0 0,0 0-801 0 0,0 0-137 0 0,0 0-31 0 0,0 0-77 0 0,0 0-223 0 0,-2-4-87 0 0,2 5-520 0 0,-1-1-1 0 0,1 0 0 0 0,0 0 0 0 0,-1 0 0 0 0,1 1 0 0 0,0-1 0 0 0,-1 0 0 0 0,1 0 1 0 0,-1 0-1 0 0,1 0 0 0 0,0 0-112 0 0,19 49 1117 0 0,32 32-493 0 0,-50-79-575 0 0,0-1 1 0 0,0 1-1 0 0,0 0 1 0 0,0-1-1 0 0,0 1 1 0 0,1 0-1 0 0,-1-1 1 0 0,1 0-1 0 0,-1 1 1 0 0,1-1-1 0 0,-1 0 1 0 0,1 0-1 0 0,0 0 1 0 0,0 0-1 0 0,-1 0 1 0 0,1 0-1 0 0,0-1 1 0 0,0 1-1 0 0,0 0 1 0 0,0-1-1 0 0,0 0 1 0 0,0 1-1 0 0,0-1 1 0 0,0 0-1 0 0,0 0 1 0 0,0 0-1 0 0,0 0 1 0 0,0 0-1 0 0,0-1 1 0 0,0 1-1 0 0,0-1 1 0 0,0 1-1 0 0,0-1 1 0 0,0 0-1 0 0,0 0 1 0 0,-1 1-1 0 0,1-1 1 0 0,0-1-1 0 0,-1 1 1 0 0,1 0-1 0 0,0 0 1 0 0,-1 0-1 0 0,1-1 1 0 0,0 0-50 0 0,15-67-1099 0 0,15 284 1275 0 0,-32-215-176 0 0,1 3 25 0 0,1-1-1 0 0,-1 1 1 0 0,1-1-1 0 0,-1 1 1 0 0,0-1-1 0 0,0 1 0 0 0,0 0 1 0 0,0-1-1 0 0,-1 1 1 0 0,1 0-1 0 0,-1 0 1 0 0,1 0-1 0 0,-1 0 1 0 0,0-1-1 0 0,0 1 1 0 0,-1 0-1 0 0,1 0 1 0 0,0 0-1 0 0,-1 0 0 0 0,0-1 1 0 0,1 1-1 0 0,-1 0 1 0 0,0-1-1 0 0,-1 1 1 0 0,1 0-1 0 0,0-1 1 0 0,-1 0-1 0 0,1 1 1 0 0,-1-1-1 0 0,0 0 1 0 0,0 0-1 0 0,0 0 0 0 0,0 0 1 0 0,0 0-1 0 0,0 0 1 0 0,-1 0-1 0 0,1-1 1 0 0,0 1-1 0 0,-1-1 1 0 0,0 0-1 0 0,1 0 1 0 0,-1 0-1 0 0,0 0 0 0 0,1 0 1 0 0,-4 0-25 0 0,-4 0-52 0 0,0 0 1 0 0,0-1-1 0 0,0 0 0 0 0,0-1 1 0 0,0-1-1 0 0,0 1 0 0 0,1-1 1 0 0,-1-1-1 0 0,0 0 0 0 0,1 0 1 0 0,0-1-1 0 0,-1 0 0 0 0,2-1 1 0 0,-7-3 51 0 0,12-1-3189 0 0,15 3-4143 0 0,3 3 1921 0 0</inkml:trace>
  <inkml:trace contextRef="#ctx0" brushRef="#br0" timeOffset="-869.398">915 630 8597 0 0,'0'0'2816'0'0,"0"0"-1712"0"0,0 0-620 0 0,0 0-228 0 0,-35-3 240 0 0,17 1-76 0 0,-3 0-140 0 0,0 1-180 0 0,-1-1-100 0 0,2 1-112 0 0,4-1-800 0 0,1-2-352 0 0,6 0-604 0 0,4 0-2064 0 0,5-6-1801 0 0</inkml:trace>
  <inkml:trace contextRef="#ctx0" brushRef="#br0" timeOffset="-606.29">887 518 5853 0 0,'0'0'4076'0'0,"0"0"-3044"0"0,0 0 100 0 0,0 0 476 0 0,0 0-492 0 0,0 0-724 0 0,0 0-16 0 0,-47-6-112 0 0,22 5-180 0 0,0 1-84 0 0,-2 0-664 0 0,5 0-1340 0 0,3-2-2792 0 0,1-5-3673 0 0</inkml:trace>
  <inkml:trace contextRef="#ctx0" brushRef="#br0" timeOffset="29269.881">557 794 172 0 0,'0'0'205'0'0,"0"0"-27"0"0,0 0 14 0 0,0 0 4 0 0,0 0-150 0 0,0 0-26 0 0,0 0 46 0 0,0 0 46 0 0,4 1-26 0 0,1-1 94 0 0,-1 0 1 0 0,1 0-1 0 0,0 0 0 0 0,-1-1 1 0 0,1 1-1 0 0,-1-1 1 0 0,1 0-1 0 0,-1-1 1 0 0,1 1-1 0 0,-1-1 0 0 0,0 0 1 0 0,0 0-1 0 0,0 0 1 0 0,0 0-1 0 0,0-1 1 0 0,0 0-1 0 0,-1 1 0 0 0,1-1 1 0 0,-1-1-1 0 0,0 1 1 0 0,0 0-1 0 0,0-1 1 0 0,0 0-1 0 0,-1 0 0 0 0,1 0 1 0 0,-1 0-1 0 0,0 0 1 0 0,0 0-1 0 0,0 0 1 0 0,-1-1-1 0 0,1-1-180 0 0,30-158 1791 0 0,-27 128-1914 0 0,-7 22 129 0 0,1-1 0 0 0,-2 1 0 0 0,0-1 1 0 0,-1 1-1 0 0,0 0 0 0 0,-1 0 0 0 0,-1 1 0 0 0,0-1 0 0 0,-1 1 0 0 0,0 1 0 0 0,-1-1 0 0 0,0 1 0 0 0,-1 1 1 0 0,0-1-1 0 0,-1 2 0 0 0,-1-1 0 0 0,1 1 0 0 0,-2 1 0 0 0,1 0 0 0 0,-1 1 0 0 0,0 0 0 0 0,-1 0 0 0 0,0 1 1 0 0,0 1-1 0 0,-1 1 0 0 0,-10-4-6 0 0,6 3-29 0 0,0 0-1 0 0,0 1 1 0 0,-1 1 0 0 0,1 1 0 0 0,-1 1-1 0 0,0 0 1 0 0,1 2 0 0 0,-1 0 0 0 0,0 1 0 0 0,0 0-1 0 0,1 2 1 0 0,-1 0 0 0 0,1 1 0 0 0,-12 5 29 0 0,20-6-17 0 0,-1 1 1 0 0,1 0-1 0 0,0 1 1 0 0,0 0 0 0 0,1 1-1 0 0,0 0 1 0 0,0 0-1 0 0,0 1 1 0 0,1 0 0 0 0,0 1-1 0 0,0 0 1 0 0,0 0-1 0 0,1 0 1 0 0,1 1-1 0 0,0 0 1 0 0,0 0 0 0 0,0 1-1 0 0,1 0 1 0 0,1 0-1 0 0,-1 0 1 0 0,2 1 0 0 0,0-1-1 0 0,0 1 1 0 0,0 0-1 0 0,1 3 17 0 0,0 0 11 0 0,0 0-1 0 0,1 1 1 0 0,1 0-1 0 0,0-1 1 0 0,1 1-1 0 0,1-1 0 0 0,0 0 1 0 0,1 1-1 0 0,0-1 1 0 0,1 0-1 0 0,1 0 1 0 0,0-1-1 0 0,1 1 1 0 0,0-1-1 0 0,1-1 0 0 0,1 1 1 0 0,0-1-1 0 0,0 0 1 0 0,1-1-1 0 0,1 0 1 0 0,0 0-1 0 0,0-1 0 0 0,1-1 1 0 0,1 1-1 0 0,-1-2 1 0 0,13 8-11 0 0,-12-8 170 0 0,1 0 0 0 0,0-1 1 0 0,0 0-1 0 0,0-1 0 0 0,1-1 1 0 0,0 0-1 0 0,0 0 0 0 0,0-2 0 0 0,1 0 1 0 0,-1 0-1 0 0,1-1 0 0 0,0-1 1 0 0,-1-1-1 0 0,1 0 0 0 0,0-1 1 0 0,0 0-1 0 0,-1-1 0 0 0,1-1 0 0 0,-1 0 1 0 0,1-1-1 0 0,11-6-170 0 0,-25 10-161 0 0,10-4 171 0 0,-2 3-4971 0 0,-7 1 136 0 0</inkml:trace>
  <inkml:trace contextRef="#ctx0" brushRef="#br0" timeOffset="53168.625">2003 757 196 0 0,'0'0'288'0'0,"0"7"-153"0"0,0-1-120 0 0,0 0 0 0 0,-1 0 1 0 0,0 0-1 0 0,0 0 0 0 0,0 0 1 0 0,-1 0-1 0 0,0 0 0 0 0,0-1 1 0 0,0 1-1 0 0,-1-1 0 0 0,1 0 1 0 0,-1 1-1 0 0,-1-1 0 0 0,1 0 1 0 0,-1-1-1 0 0,0 1 0 0 0,0-1 1 0 0,0 1-1 0 0,-1-1 0 0 0,-4 3-15 0 0,-20 15 156 0 0,-2-1-1 0 0,-1-2 0 0 0,-1-1 0 0 0,0-1 0 0 0,-1-2 0 0 0,-1-1 1 0 0,0-2-1 0 0,-1-1 0 0 0,0-2 0 0 0,-1-2 0 0 0,0-1-155 0 0,-414 25 1610 0 0,354-31-1300 0 0,1-4 1 0 0,0-4 0 0 0,1-4-1 0 0,-45-14-310 0 0,103 18 160 0 0,0-3-1 0 0,0 0 0 0 0,1-3 1 0 0,1-1-1 0 0,0-1 1 0 0,1-2-1 0 0,1-2 0 0 0,1-1 1 0 0,1-1-1 0 0,1-2 0 0 0,0-1 1 0 0,-16-19-160 0 0,35 32 13 0 0,1 0 1 0 0,1 0 0 0 0,0-1 0 0 0,0 0 0 0 0,1 0-1 0 0,1-1 1 0 0,0 0 0 0 0,1-1 0 0 0,1 1-1 0 0,0-1 1 0 0,1 0 0 0 0,0-1 0 0 0,2 1 0 0 0,-1-1-1 0 0,2 1 1 0 0,0-1 0 0 0,1 1 0 0 0,1-1-1 0 0,0 0 1 0 0,1 1 0 0 0,1-1 0 0 0,0 1 0 0 0,1 0-1 0 0,1 0 1 0 0,0 0 0 0 0,1 1 0 0 0,0 0-1 0 0,2 0 1 0 0,-1 0 0 0 0,2 1 0 0 0,0 0 0 0 0,0 0-1 0 0,1 1 1 0 0,1 1 0 0 0,0 0 0 0 0,9-8-14 0 0,24-12-80 0 0,1 1-1 0 0,1 3 1 0 0,1 2 0 0 0,1 2 0 0 0,2 1 0 0 0,0 3 0 0 0,1 3-1 0 0,0 1 1 0 0,1 3 0 0 0,5 1 80 0 0,19 0-47 0 0,1 4 0 0 0,-1 3 0 0 0,1 3 0 0 0,0 3 0 0 0,0 4 0 0 0,-1 3 0 0 0,0 4 0 0 0,-1 2 0 0 0,-1 4 0 0 0,50 21 47 0 0,-71-22-18 0 0,0 3-1 0 0,-1 2 0 0 0,-2 2 0 0 0,0 2 1 0 0,-2 3-1 0 0,-1 1 0 0 0,-1 3 0 0 0,34 34 19 0 0,-68-55 140 0 0,0 0 0 0 0,-1 1 0 0 0,-1 0 0 0 0,0 1 0 0 0,-1 0 0 0 0,0 0 0 0 0,-2 1 1 0 0,0 0-1 0 0,0 0 0 0 0,3 17-140 0 0,-8-25 102 0 0,0-1 1 0 0,-1 1-1 0 0,1 0 1 0 0,-2 0 0 0 0,1-1-1 0 0,-1 1 1 0 0,0 0 0 0 0,-1 0-1 0 0,0 0 1 0 0,0-1-1 0 0,-1 1 1 0 0,1 0 0 0 0,-2-1-1 0 0,1 1 1 0 0,-1-1-1 0 0,0 0 1 0 0,-1 0 0 0 0,0 0-1 0 0,0-1 1 0 0,0 1 0 0 0,-1-1-1 0 0,0 0 1 0 0,0 0-1 0 0,0 0 1 0 0,-5 2-103 0 0,-18 13 279 0 0,-1-1-1 0 0,-1-2 1 0 0,-1 0 0 0 0,0-3-1 0 0,-1 0 1 0 0,-1-2 0 0 0,-18 4-279 0 0,-139 37-3190 0 0,151-44-1052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0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2 17138 0 0,'0'0'2372'0'0,"0"0"-2372"0"0,0 0-544 0 0,0 0 484 0 0,0 0 0 0 0,0 0-136 0 0,0 0-548 0 0,0 0-1065 0 0,-34 0-3595 0 0,30-2-4977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2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165 153 80 0 0,'0'0'12553'0'0,"0"0"-8224"0"0,0 0-3313 0 0,0 0-616 0 0,0 0-293 0 0,0 0-84 0 0,-8-2 11 0 0,-23-3-42 0 0,-40-9-1279 0 0,35-2-2422 0 0,29 1-4489 0 0,18 2 4355 0 0,49-10 5136 0 0,-60 22-1261 0 0,96-21 11449 0 0,-99 18-8615 0 0,-21-6-2716 0 0,-57-7-994 0 0,45 12-3046 0 0,11 2-1982 0 0,16 1-269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8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1 10769 0 0,'2'7'3283'0'0,"10"202"-167"0"0,-13-207-3410 0 0,1 27-74 0 0,4-22-2484 0 0,3-5-3489 0 0,6-5-972 0 0</inkml:trace>
  <inkml:trace contextRef="#ctx0" brushRef="#br0" timeOffset="250.652">647 282 13521 0 0,'-10'7'3366'0'0,"-329"157"-1791"0"0,242-103-1585 0 0,-16 11-57 0 0,34-32-5804 0 0,71-38-182 0 0</inkml:trace>
  <inkml:trace contextRef="#ctx0" brushRef="#br0" timeOffset="838.615">380 650 13061 0 0,'0'8'2344'0'0,"8"217"-416"0"0,-38-252-2127 0 0,24 21 157 0 0,5 4 31 0 0,1 0 0 0 0,-1 0 0 0 0,0 0 1 0 0,0 0-1 0 0,0 1 0 0 0,0-1 0 0 0,0 0 1 0 0,0 0-1 0 0,0 1 0 0 0,-1-1 0 0 0,1 1 1 0 0,0-1-1 0 0,-1 1 0 0 0,0 0 0 0 0,1 0 1 0 0,-1-1-1 0 0,0 1 0 0 0,1 0 1 0 0,-1 0-1 0 0,0 1 0 0 0,0-1 0 0 0,0 0 1 0 0,0 1-1 0 0,0-1 0 0 0,0 1 0 0 0,0-1 1 0 0,0 1-1 0 0,0 0 0 0 0,0 0 0 0 0,0 0 1 0 0,0 0-1 0 0,0 0 0 0 0,0 1 0 0 0,0-1 1 0 0,0 1-1 0 0,0-1 0 0 0,0 1 1 0 0,0 0-1 0 0,0-1 0 0 0,1 1 0 0 0,-1 0 1 0 0,0 0-1 0 0,0 0 0 0 0,1 1 0 0 0,-1-1 1 0 0,1 0-1 0 0,-2 2 11 0 0,1-1 20 0 0,1 0 1 0 0,-1-1-1 0 0,1 1 0 0 0,0 0 1 0 0,0 0-1 0 0,0 0 1 0 0,0 1-1 0 0,0-1 0 0 0,0 0 1 0 0,0 0-1 0 0,1 0 1 0 0,-1 1-1 0 0,1-1 0 0 0,-1 0 1 0 0,1 1-1 0 0,0-1 1 0 0,0 0-1 0 0,0 1 0 0 0,1-1 1 0 0,-1 0-1 0 0,0 1 0 0 0,1-1 1 0 0,-1 0-1 0 0,1 0 1 0 0,0 1-1 0 0,0-1 0 0 0,0 0 1 0 0,0 0-1 0 0,0 0 1 0 0,1 0-1 0 0,-1 0 0 0 0,0 0 1 0 0,1 0-1 0 0,-1-1 1 0 0,1 1-1 0 0,0-1 0 0 0,0 1 1 0 0,0-1-1 0 0,-1 1 1 0 0,1-1-1 0 0,1 0 0 0 0,-1 0 1 0 0,0 0-1 0 0,0 0 0 0 0,0 0 1 0 0,0-1-1 0 0,1 1 1 0 0,-1-1-1 0 0,0 1 0 0 0,1-1 1 0 0,-1 0-1 0 0,0 0 1 0 0,2 0-21 0 0,39 4-1908 0 0,-15-10-5890 0 0,-17 0 1564 0 0</inkml:trace>
  <inkml:trace contextRef="#ctx0" brushRef="#br0" timeOffset="1321.412">535 861 1668 0 0,'0'0'8707'0'0,"0"0"-6294"0"0,0 0-2178 0 0,0 0-217 0 0,0 0-4 0 0,0 0 30 0 0,0 0-30 0 0,3-5 30 0 0,14-22 762 0 0,-16 27-606 0 0,-1 0-58 0 0,0 0 6 0 0,0 0-2 0 0,-6 40 1731 0 0,6-36-1843 0 0,-1-1 0 0 0,1 0 0 0 0,-1 1 1 0 0,1-1-1 0 0,0 1 0 0 0,0-1 0 0 0,0 1 0 0 0,1-1 0 0 0,0 1 0 0 0,-1-1 0 0 0,1 0 0 0 0,0 1 0 0 0,0-1 0 0 0,1 0 0 0 0,-1 0 1 0 0,1 0-1 0 0,-1 0 0 0 0,1 0 0 0 0,0 0 0 0 0,0 0 0 0 0,1 0 0 0 0,-1-1 0 0 0,0 1 0 0 0,1-1 0 0 0,0 0 0 0 0,-1 0 0 0 0,1 0 1 0 0,0 0-1 0 0,0 0 0 0 0,0 0 0 0 0,0-1 0 0 0,0 0 0 0 0,1 1 0 0 0,-1-1 0 0 0,0 0 0 0 0,1-1 0 0 0,-1 1 0 0 0,1-1 0 0 0,-1 1 1 0 0,1-1-1 0 0,2 0-34 0 0,-5-2-1 0 0,1 0 1 0 0,0 0-1 0 0,-1 0 1 0 0,1 0-1 0 0,-1 0 1 0 0,0 0-1 0 0,0 0 1 0 0,1-1-1 0 0,-1 1 1 0 0,-1 0-1 0 0,1-1 1 0 0,0 1-1 0 0,-1-1 1 0 0,1 1-1 0 0,-1-1 1 0 0,0 1-1 0 0,1-1 1 0 0,-1 1-1 0 0,-1-1 1 0 0,1 1-1 0 0,0-1 1 0 0,-1 1-1 0 0,1-1 1 0 0,-1 1-1 0 0,1-1 1 0 0,-1 1-1 0 0,0 0 1 0 0,0-1-1 0 0,-1 1 1 0 0,0-2 0 0 0,-1-11-89 0 0,31 45-765 0 0,-25-27 867 0 0,-1-1 0 0 0,1 1 1 0 0,-1 0-1 0 0,1-1 0 0 0,-1 1 1 0 0,0 0-1 0 0,0 1 0 0 0,0-1 1 0 0,0 0-1 0 0,-1 1 0 0 0,1-1 1 0 0,-1 1-1 0 0,0-1 0 0 0,0 1 1 0 0,0-1-1 0 0,-1 1 0 0 0,1 0 1 0 0,-1 0-1 0 0,0-1 0 0 0,0 1 1 0 0,0 0-1 0 0,-1-1 0 0 0,1 1 1 0 0,-1 0-1 0 0,0-1 0 0 0,0 1 1 0 0,0 0-1 0 0,0-1 0 0 0,-1 0 1 0 0,1 1-1 0 0,-1-1 0 0 0,0 0 1 0 0,0 0-1 0 0,0 1 0 0 0,0-2 1 0 0,-1 1-1 0 0,1 0 0 0 0,-1 0 1 0 0,0-1-1 0 0,0 0 0 0 0,0 1 1 0 0,0-1-1 0 0,0 0 0 0 0,0 0 1 0 0,0-1-1 0 0,-1 1 0 0 0,1-1 1 0 0,-1 0-1 0 0,-1 1-13 0 0,-28 1-2109 0 0,11-5-5710 0 0,14-2 178 0 0</inkml:trace>
  <inkml:trace contextRef="#ctx0" brushRef="#br0" timeOffset="1895.696">604 901 3588 0 0,'0'0'4532'0'0,"0"0"-1585"0"0,0 0-1536 0 0,0 0-558 0 0,0 0-73 0 0,0 0 38 0 0,0 0-247 0 0,0 0-419 0 0,0 0-78 0 0,6 7 79 0 0,50 85 725 0 0,-117-153-1813 0 0,44 49 726 0 0,32 40 754 0 0,-3-6-173 0 0,5 47 129 0 0,-47-90-2486 0 0,22 10-2987 0 0,7 6-438 0 0</inkml:trace>
  <inkml:trace contextRef="#ctx0" brushRef="#br0" timeOffset="2207.26">843 825 6705 0 0,'0'0'5829'0'0,"0"0"-4107"0"0,0 0-1514 0 0,0 0 91 0 0,7 3 23 0 0,-4-2-272 0 0,1 0-1 0 0,-1 1 0 0 0,0-1 0 0 0,0 1 1 0 0,0 0-1 0 0,0 0 0 0 0,0 0 0 0 0,0 1 1 0 0,-1-1-1 0 0,1 1 0 0 0,-1-1 0 0 0,0 1 1 0 0,0 0-1 0 0,1 0 0 0 0,-2 0 1 0 0,1 0-1 0 0,0 0 0 0 0,-1 0 0 0 0,1 1 1 0 0,-1-1-1 0 0,0 1 0 0 0,0-1 0 0 0,0 0 1 0 0,-1 1-1 0 0,1 0 0 0 0,-1-1 0 0 0,0 1 1 0 0,0-1-1 0 0,0 1 0 0 0,0-1 0 0 0,-1 1 1 0 0,0-1-1 0 0,1 1 0 0 0,-2 2-49 0 0,-49 38-24 0 0,26-54-6029 0 0,21 5 294 0 0</inkml:trace>
  <inkml:trace contextRef="#ctx0" brushRef="#br0" timeOffset="2460.007">985 852 10469 0 0,'0'0'3419'0'0,"0"0"-2414"0"0,0 0-421 0 0,-4 6-79 0 0,-33 63 769 0 0,39-21-2709 0 0,32-31-4453 0 0,-25-17-577 0 0</inkml:trace>
  <inkml:trace contextRef="#ctx0" brushRef="#br0" timeOffset="2708.292">1207 1002 1316 0 0,'0'0'652'0'0,"0"0"-272"0"0,0 0 2280 0 0,0 0-1007 0 0,0 0-1393 0 0,0 0-260 0 0,0 0-300 0 0,0 0-480 0 0,0 0-105 0 0,0 0 65 0 0,4 1-356 0 0,-4-1-152 0 0</inkml:trace>
  <inkml:trace contextRef="#ctx0" brushRef="#br0" timeOffset="3035.6">1121 1185 3572 0 0,'0'0'3919'0'0,"0"0"-1445"0"0,0 0-1736 0 0,0 0-508 0 0,-8 0 227 0 0,-507-51 5625 0 0,283 36-6578 0 0,272 33-9364 0 0,-26-14 4884 0 0</inkml:trace>
  <inkml:trace contextRef="#ctx0" brushRef="#br0" timeOffset="3376.328">642 1191 3160 0 0,'0'0'8189'0'0,"0"0"-5923"0"0,1 6-1917 0 0,27 204 3784 0 0,-29-213-4308 0 0,-69-58-1307 0 0,72 125 2499 0 0,38-22-1177 0 0,-16-40-6223 0 0,-20-4 966 0 0</inkml:trace>
  <inkml:trace contextRef="#ctx0" brushRef="#br0" timeOffset="3970.584">813 1368 3148 0 0,'0'0'835'0'0,"0"0"2174"0"0,0 0-1244 0 0,0 0-1078 0 0,0 0 148 0 0,0 0 280 0 0,0 0-91 0 0,0 0-97 0 0,0 0-127 0 0,6-2 2289 0 0,-4 14-3080 0 0,-2-10 20 0 0,-1 1 0 0 0,1-1 0 0 0,0 1 0 0 0,0 0 0 0 0,0-1 0 0 0,0 1 0 0 0,0 0 0 0 0,0-1 1 0 0,1 1-1 0 0,-1-1 0 0 0,1 1 0 0 0,0-1 0 0 0,0 1 0 0 0,0-1 0 0 0,0 1 0 0 0,0-1 0 0 0,1 0 0 0 0,-1 1 0 0 0,1-1 0 0 0,-1 0 0 0 0,1 0 0 0 0,0 0 0 0 0,0 0 0 0 0,-1 0 0 0 0,2-1 0 0 0,-1 1 0 0 0,0-1 0 0 0,0 1 0 0 0,0-1 0 0 0,1 0 0 0 0,-1 0 0 0 0,1 0 0 0 0,-1 0 0 0 0,1 0 0 0 0,-1 0 0 0 0,1-1 0 0 0,-1 1 0 0 0,1-1 0 0 0,0 0 1 0 0,-1 0-1 0 0,1 0 0 0 0,0 0 0 0 0,-1 0 0 0 0,1 0 0 0 0,-1-1 0 0 0,1 1 0 0 0,1-2-29 0 0,34-53-900 0 0,-18 237 2182 0 0,-23-179-1326 0 0,-1 1 0 0 0,1-1 0 0 0,-1 0 0 0 0,0 0 0 0 0,0 0 0 0 0,0-1 1 0 0,0 1-1 0 0,0-1 0 0 0,-1 0 0 0 0,1-1 0 0 0,-1 1 0 0 0,1-1 0 0 0,-1 1 0 0 0,0-1 1 0 0,1-1-1 0 0,-1 1 0 0 0,0-1 0 0 0,0 0 0 0 0,0 0 0 0 0,1 0 0 0 0,-1 0 0 0 0,0-1 1 0 0,0 0-1 0 0,1 0 0 0 0,-1 0 0 0 0,0-1 0 0 0,1 0 0 0 0,-1 1 0 0 0,1-2 0 0 0,0 1 1 0 0,-2-1 43 0 0,1 1-329 0 0,-37-18-6940 0 0,18 0-1827 0 0</inkml:trace>
  <inkml:trace contextRef="#ctx0" brushRef="#br0" timeOffset="4269.521">134 879 4620 0 0,'0'0'6665'0'0,"0"0"-4731"0"0,0 0-1576 0 0,0 0 169 0 0,0 0 91 0 0,0 0-224 0 0,0 0 80 0 0,-2 8 213 0 0,-3 20-461 0 0,1 0 0 0 0,1 0-1 0 0,2 0 1 0 0,0 0-1 0 0,2 1 1 0 0,2-1 0 0 0,0 0-1 0 0,2 0 1 0 0,6 20-226 0 0,-8-39-38 0 0,1 0 0 0 0,1 0 0 0 0,-1 0 0 0 0,1-1 1 0 0,1 0-1 0 0,-1 0 0 0 0,2 0 0 0 0,-1-1 0 0 0,1 0 1 0 0,0 0-1 0 0,0-1 0 0 0,1 1 0 0 0,0-2 0 0 0,0 1 1 0 0,7 3 37 0 0,90 24-8603 0 0,-65-32-131 0 0</inkml:trace>
  <inkml:trace contextRef="#ctx0" brushRef="#br0" timeOffset="4534.526">1323 1024 5853 0 0,'0'0'8572'0'0,"23"44"-7976"0"0,-12-7-284 0 0,-4 14 468 0 0,0 3-123 0 0,-7-4-125 0 0,-8-6-160 0 0,-5-15-184 0 0,-1-3-100 0 0,1-6-28 0 0,-4-3 52 0 0,-4 2 0 0 0,-10 3-112 0 0,1-1-572 0 0,-3-7-632 0 0,1-4-777 0 0,11-8-2443 0 0,-12-6-5369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7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47 205 12269 0 0,'0'0'1918'0'0,"0"0"-1267"0"0,0 0-29 0 0,0 0 111 0 0,0 0-64 0 0,0 0-53 0 0,0 0-166 0 0,0 0-204 0 0,4 3-61 0 0,-2-2-210 0 0,0 0 1 0 0,1 0-1 0 0,-1 0 0 0 0,0 0 1 0 0,0-1-1 0 0,1 1 0 0 0,-1-1 1 0 0,0 1-1 0 0,1-1 0 0 0,-1 0 1 0 0,0 0-1 0 0,1 0 1 0 0,-1 0-1 0 0,0 0 0 0 0,1-1 1 0 0,-1 1-1 0 0,0-1 0 0 0,0 1 1 0 0,1-1-1 0 0,-1 0 0 0 0,0 0 1 0 0,0 0-1 0 0,0 0 0 0 0,0-1 1 0 0,0 1-1 0 0,0 0 0 0 0,0-1 1 0 0,-1 1-1 0 0,1-1 0 0 0,0 0 1 0 0,-1 1-1 0 0,1-1 1 0 0,-1 0-1 0 0,0 0 0 0 0,1 0 1 0 0,-1 0-1 0 0,0 0 0 0 0,0-1 25 0 0,2-2-147 0 0,0-1 0 0 0,-1 0 0 0 0,1 0 0 0 0,-1 0 0 0 0,-1 0 0 0 0,1-1 0 0 0,-1 1 0 0 0,0 0 0 0 0,0-1 0 0 0,-1 1 0 0 0,1-1 0 0 0,-2 1 0 0 0,1-1 0 0 0,-1 1 0 0 0,0 0 0 0 0,0-1 0 0 0,0 1 0 0 0,-1 0 0 0 0,0 0 0 0 0,-1 0-1 0 0,1 0 1 0 0,-1 0 0 0 0,0 0 0 0 0,-1 1 0 0 0,1 0 0 0 0,-1-1 0 0 0,0 1 0 0 0,-1 0 147 0 0,3 4 64 0 0,1 0-1 0 0,-1 0 0 0 0,0 0 1 0 0,1 1-1 0 0,-1-1 0 0 0,0 1 1 0 0,0-1-1 0 0,1 1 0 0 0,-1 0 1 0 0,0 0-1 0 0,0 0 0 0 0,0 0 0 0 0,1 0 1 0 0,-1 0-1 0 0,0 0 0 0 0,0 0 1 0 0,0 1-1 0 0,1-1 0 0 0,-1 1 1 0 0,0-1-1 0 0,1 1 0 0 0,-1 0 1 0 0,0 0-1 0 0,1-1 0 0 0,-1 1 1 0 0,1 0-1 0 0,-1 1 0 0 0,1-1 1 0 0,0 0-1 0 0,-1 0 0 0 0,1 1 1 0 0,0-1-1 0 0,0 0 0 0 0,0 1 1 0 0,0-1-1 0 0,0 1 0 0 0,0 0 1 0 0,0-1-1 0 0,0 1 0 0 0,1 1-63 0 0,-38 68 956 0 0,30-13-1114 0 0,17-42-2496 0 0,10-6-3574 0 0,2-8-1526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7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237 132 7081 0 0,'0'0'9032'0'0,"0"0"-8763"0"0,0 0-269 0 0,0 0-165 0 0,-40 0 165 0 0,21-3-4 0 0,0 0-820 0 0,-2-3-148 0 0,2 2-376 0 0,2-2-768 0 0,5 0-1000 0 0,1-1-3085 0 0</inkml:trace>
  <inkml:trace contextRef="#ctx0" brushRef="#br0" timeOffset="155.001">197 36 5368 0 0,'0'0'9105'0'0,"0"0"-7593"0"0,0 0-1196 0 0,0 0 221 0 0,0 0-301 0 0,0 0-12 0 0,0 0 136 0 0,-48-12-172 0 0,26 7-188 0 0,-6 1-436 0 0,2 0-737 0 0,-1 0-439 0 0,1 1-1144 0 0,6 0-3392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5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1 9685 0 0,'0'7'5420'0'0,"-18"206"-3042"0"0,6-219-4229 0 0,11 4 1874 0 0,0 0 0 0 0,0 0 0 0 0,-1 0 0 0 0,1 1 0 0 0,-1-1 0 0 0,0 0 0 0 0,1 1 0 0 0,-1 0 0 0 0,0-1 0 0 0,0 1 0 0 0,0 0 0 0 0,0 0 0 0 0,0 0 0 0 0,0 0 0 0 0,0 0-1 0 0,0 0 1 0 0,0 1 0 0 0,-1-1 0 0 0,1 1 0 0 0,0-1 0 0 0,0 1 0 0 0,-1 0 0 0 0,1 0 0 0 0,0 0 0 0 0,-1 0 0 0 0,1 1 0 0 0,0-1 0 0 0,0 0 0 0 0,-1 1 0 0 0,1 0 0 0 0,0-1 0 0 0,0 1 0 0 0,0 0 0 0 0,0 0 0 0 0,0 0 0 0 0,0 0 0 0 0,0 1 0 0 0,0-1 0 0 0,1 1 0 0 0,-1-1 0 0 0,0 1 0 0 0,1-1-1 0 0,-1 1 1 0 0,1 0 0 0 0,-1 0 0 0 0,1 0 0 0 0,0 0 0 0 0,0 0 0 0 0,0 0 0 0 0,0 0 0 0 0,0 0 0 0 0,0 0 0 0 0,1 0 0 0 0,-1 0 0 0 0,1 1 0 0 0,0-1 0 0 0,-1 0 0 0 0,1 0 0 0 0,0 2-23 0 0,1-1 35 0 0,1 0-1 0 0,-1-1 1 0 0,0 1 0 0 0,1-1 0 0 0,-1 0 0 0 0,1 1-1 0 0,0-1 1 0 0,0 0 0 0 0,0 0 0 0 0,0 0 0 0 0,0 0-1 0 0,1 0 1 0 0,-1-1 0 0 0,0 1 0 0 0,1-1 0 0 0,-1 1-1 0 0,1-1 1 0 0,0 0 0 0 0,-1 0 0 0 0,1 0-1 0 0,0-1 1 0 0,0 1 0 0 0,0 0 0 0 0,-1-1 0 0 0,1 0-1 0 0,0 0 1 0 0,0 0 0 0 0,0 0 0 0 0,0 0 0 0 0,1-1-35 0 0,53-4-5941 0 0,-44 2 460 0 0</inkml:trace>
  <inkml:trace contextRef="#ctx0" brushRef="#br0" timeOffset="265.665">393 161 7825 0 0,'0'0'5677'0'0,"0"0"-4126"0"0,0 0-1327 0 0,0 0-85 0 0,0 0-102 0 0,0 0-91 0 0,0 0 23 0 0,0 0-32 0 0,4-3-26 0 0,-2 2 109 0 0,0 1 1 0 0,0-1-1 0 0,1 0 1 0 0,-1 1-1 0 0,0 0 0 0 0,1 0 1 0 0,-1-1-1 0 0,0 1 0 0 0,1 0 1 0 0,-1 1-1 0 0,0-1 0 0 0,0 0 1 0 0,1 1-1 0 0,-1-1 0 0 0,0 1 1 0 0,0 0-1 0 0,0 0 1 0 0,1 0-1 0 0,-1 0 0 0 0,0 0 1 0 0,0 0-1 0 0,0 0 0 0 0,-1 1 1 0 0,1-1-1 0 0,0 1 0 0 0,0-1 1 0 0,-1 1-1 0 0,1 0 1 0 0,-1 0-1 0 0,0 0 0 0 0,1 0 1 0 0,-1 0-1 0 0,0 0 0 0 0,0 0 1 0 0,0 0-1 0 0,0 0 0 0 0,0 2-20 0 0,1-1 53 0 0,-1 0 0 0 0,1 0-1 0 0,-1 1 1 0 0,0-1-1 0 0,0 0 1 0 0,0 1 0 0 0,0-1-1 0 0,-1 1 1 0 0,1-1-1 0 0,-1 1 1 0 0,0 0 0 0 0,0-1-1 0 0,0 1 1 0 0,0-1-1 0 0,-1 1 1 0 0,1-1-1 0 0,-1 1 1 0 0,0-1 0 0 0,0 1-1 0 0,-1-1 1 0 0,1 0-1 0 0,0 1 1 0 0,-1-1 0 0 0,0 0-1 0 0,0 0 1 0 0,0 0-1 0 0,0 0 1 0 0,-1-1 0 0 0,1 1-1 0 0,-1-1 1 0 0,1 1-1 0 0,-1-1 1 0 0,0 0-1 0 0,0 1-52 0 0,-50 14-6419 0 0,48-17 509 0 0</inkml:trace>
  <inkml:trace contextRef="#ctx0" brushRef="#br0" timeOffset="529.893">504 136 416 0 0,'0'0'8291'0'0,"0"0"-5166"0"0,0 0-2639 0 0,0 0-305 0 0,-3 7 331 0 0,-11 124 1381 0 0,28-122-2772 0 0,-30-32-1662 0 0,-22 8-4509 0 0,28 11 4284 0 0</inkml:trace>
  <inkml:trace contextRef="#ctx0" brushRef="#br0" timeOffset="779.674">379 193 888 0 0,'0'0'3175'0'0,"0"0"-551"0"0,0 0-173 0 0,0 0-273 0 0,0 0-803 0 0,0 0-683 0 0,5 5-130 0 0,3 1-433 0 0,0 0 0 0 0,0 1 0 0 0,-1 0-1 0 0,0 0 1 0 0,-1 1 0 0 0,0 0 0 0 0,0 0-1 0 0,0 0 1 0 0,-1 1 0 0 0,0-1 0 0 0,-1 1-1 0 0,0 1 1 0 0,0-1 0 0 0,-1 1 0 0 0,0 0-129 0 0,-48-24-2045 0 0,15-20 541 0 0,17 21 1461 0 0,22 39 1200 0 0,-4-4-1058 0 0,2 11-859 0 0,2-21-4944 0 0,-3-12 347 0 0</inkml:trace>
  <inkml:trace contextRef="#ctx0" brushRef="#br0" timeOffset="1108.232">657 124 9309 0 0,'0'0'4283'0'0,"0"0"-3203"0"0,1 7-549 0 0,-1-5-478 0 0,16 78 572 0 0,-16-78-575 0 0,0 0 0 0 0,0 0 0 0 0,1 0 0 0 0,-1 0 0 0 0,1 0 0 0 0,0 0 0 0 0,0-1 0 0 0,-1 1 0 0 0,1 0 0 0 0,0 0 0 0 0,0-1 0 0 0,1 1 0 0 0,-1 0 0 0 0,0-1 0 0 0,1 1 0 0 0,-1-1 0 0 0,1 0 0 0 0,-1 1 0 0 0,1-1 0 0 0,-1 0 0 0 0,1 0 0 0 0,0 0 0 0 0,0 0 0 0 0,-1 0 0 0 0,1 0 0 0 0,0-1 0 0 0,0 1 0 0 0,0 0 0 0 0,0-1 0 0 0,0 0 0 0 0,0 1 0 0 0,0-1-1 0 0,0 0 1 0 0,0 0 0 0 0,0 0 0 0 0,0-1 0 0 0,0 1 0 0 0,0 0 0 0 0,0-1 0 0 0,0 1 0 0 0,2-1-50 0 0,21-54-1014 0 0,-2 97 830 0 0,-21-38 228 0 0,0 0 1 0 0,-1-1 0 0 0,1 1 0 0 0,-1 0 0 0 0,0 0 0 0 0,0 0 0 0 0,0 0 0 0 0,-1-1-1 0 0,0 1 1 0 0,1 0 0 0 0,-1 1 0 0 0,0-1 0 0 0,-1 0 0 0 0,1-1 0 0 0,-1 1 0 0 0,0 0 0 0 0,0 0-1 0 0,0 0 1 0 0,0 0 0 0 0,-1 0 0 0 0,0-1 0 0 0,1 1 0 0 0,-1-1 0 0 0,0 1 0 0 0,-1-1 0 0 0,1 0-1 0 0,-1 0 1 0 0,1 0 0 0 0,-1 0 0 0 0,0 0 0 0 0,0-1 0 0 0,0 1 0 0 0,-1-1 0 0 0,-2 2-45 0 0,-58 11-2287 0 0,59-15 1759 0 0,-21-3-6352 0 0,13-4-1051 0 0</inkml:trace>
  <inkml:trace contextRef="#ctx0" brushRef="#br0" timeOffset="1359.966">857 490 13073 0 0,'0'0'1904'0'0,"-11"-2"-1519"0"0,-447-62 2254 0 0,88 57-3945 0 0,368 8 1003 0 0,-8 0-1013 0 0,5 4-3128 0 0,5-1-723 0 0</inkml:trace>
  <inkml:trace contextRef="#ctx0" brushRef="#br0" timeOffset="1809.732">367 544 3088 0 0,'0'0'8347'0'0,"0"0"-5970"0"0,0 0-1822 0 0,0 0 149 0 0,0 0-46 0 0,0 0-310 0 0,0 0-68 0 0,0 0 172 0 0,-3 8-51 0 0,-2 211 930 0 0,-29-230-1320 0 0,-55-10-479 0 0,87 20 466 0 0,0 1-1 0 0,0 0 1 0 0,0 0-1 0 0,0 0 1 0 0,1 0-1 0 0,-1 0 1 0 0,0 0-1 0 0,0 1 1 0 0,0-1-1 0 0,0 1 1 0 0,1-1-1 0 0,-1 1 1 0 0,0-1-1 0 0,1 1 1 0 0,-1 0-1 0 0,0 0 1 0 0,1 0-1 0 0,-1 0 1 0 0,1 0-1 0 0,-1 0 1 0 0,1 1-1 0 0,0-1 1 0 0,0 0-1 0 0,-1 1 1 0 0,1-1-1 0 0,0 1 1 0 0,0-1-1 0 0,0 1 1 0 0,0-1-1 0 0,1 1 1 0 0,-1 0-1 0 0,0 0 1 0 0,1-1-1 0 0,-1 1 1 0 0,1 0-1 0 0,0 0 1 0 0,-1 0-1 0 0,1-1 1 0 0,0 1-1 0 0,0 0 1 0 0,0 0-1 0 0,0 0 1 0 0,1 0-1 0 0,-1-1 1 0 0,0 1-1 0 0,1 0 1 0 0,0 1 2 0 0,3 2 35 0 0,1 0 0 0 0,0-1 1 0 0,0 0-1 0 0,0 0 0 0 0,1 0 0 0 0,-1-1 1 0 0,1 0-1 0 0,0 0 0 0 0,0 0 0 0 0,0-1 0 0 0,0 1 1 0 0,0-1-1 0 0,1-1 0 0 0,-1 1 0 0 0,1-1 1 0 0,-1-1-1 0 0,1 1 0 0 0,-1-1 0 0 0,1 0 0 0 0,-1 0 1 0 0,1-1-1 0 0,-1 0 0 0 0,1 0 0 0 0,5-2-35 0 0,49-14-3363 0 0,-22-2-5680 0 0,-21 9 2637 0 0</inkml:trace>
  <inkml:trace contextRef="#ctx0" brushRef="#br0" timeOffset="2060.062">539 731 2568 0 0,'0'0'6689'0'0,"0"0"-4554"0"0,0 0-1788 0 0,0 0-215 0 0,6-1 54 0 0,-2 0-71 0 0,0 0-1 0 0,1 0 1 0 0,-1 1 0 0 0,0 0 0 0 0,1-1-1 0 0,-1 1 1 0 0,0 1 0 0 0,1-1-1 0 0,-1 1 1 0 0,0-1 0 0 0,1 1-1 0 0,-1 1 1 0 0,0-1 0 0 0,0 0 0 0 0,0 1-1 0 0,0 0 1 0 0,0 0 0 0 0,-1 0-1 0 0,1 1 1 0 0,0-1 0 0 0,-1 1-1 0 0,0 0 1 0 0,1 0 0 0 0,-1 0-1 0 0,0 0 1 0 0,-1 0 0 0 0,1 1 0 0 0,-1-1-1 0 0,1 1 1 0 0,-1 0 0 0 0,0 0-1 0 0,0 0 1 0 0,-1 0 0 0 0,1 0-1 0 0,-1 0 1 0 0,0 0 0 0 0,0 0 0 0 0,0 1-1 0 0,-1-1-114 0 0,0-1 50 0 0,-1 0 0 0 0,0-1-1 0 0,0 1 1 0 0,0 0 0 0 0,0-1-1 0 0,0 1 1 0 0,-1-1 0 0 0,1 1-1 0 0,-1-1 1 0 0,1 0 0 0 0,-1 0-1 0 0,0 0 1 0 0,0 0 0 0 0,0 0-1 0 0,0 0 1 0 0,0 0 0 0 0,-1-1-1 0 0,1 1 1 0 0,0-1 0 0 0,-1 1-1 0 0,1-1 1 0 0,-1 0 0 0 0,0 0-1 0 0,1 0 1 0 0,-1-1 0 0 0,0 1-1 0 0,-1 0-49 0 0,-48 4-5568 0 0,45-8 560 0 0,6-6-2287 0 0</inkml:trace>
  <inkml:trace contextRef="#ctx0" brushRef="#br0" timeOffset="2306.95">729 746 3940 0 0,'0'0'10797'0'0,"0"0"-10053"0"0,0 0-736 0 0,0 0 520 0 0,-21 45-159 0 0,13-32-245 0 0,3 2-48 0 0,1-1 36 0 0,4-1-36 0 0,0 0-4 0 0,1-2 16 0 0,7 0-12 0 0,3-1-76 0 0,-1-2-649 0 0,4 0-587 0 0,1-2-540 0 0,-4-3-2092 0 0,10-3-4361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263 126 4852 0 0,'0'0'6836'0'0,"0"0"-4829"0"0,0 0-1762 0 0,0 0 110 0 0,0 0 51 0 0,-8 1 26 0 0,-240 0-221 0 0,241-2-1639 0 0,11-1-6121 0 0,14-2 1182 0 0</inkml:trace>
  <inkml:trace contextRef="#ctx0" brushRef="#br0" timeOffset="249.901">317 69 8897 0 0,'0'0'2904'0'0,"0"0"-1916"0"0,0 0 96 0 0,0 0 104 0 0,0 0-1024 0 0,0 0-152 0 0,-36-14 164 0 0,11 13-36 0 0,0 1-140 0 0,-5 0 0 0 0,2 0-8 0 0,-1 1-964 0 0,2 0-336 0 0,5 0-716 0 0,6-1-2252 0 0,4 0-1945 0 0</inkml:trace>
  <inkml:trace contextRef="#ctx0" brushRef="#br0" timeOffset="515.63">363 1 11369 0 0,'0'0'1737'0'0,"6"4"-1290"0"0,107 117 2290 0 0,-111-117-2700 0 0,1-1 0 0 0,-1 1 0 0 0,0 0 0 0 0,0 0 0 0 0,0 0 1 0 0,-1 0-1 0 0,1 0 0 0 0,-1 0 0 0 0,0 0 0 0 0,0 0 0 0 0,0 1 0 0 0,-1-1 0 0 0,0 0 0 0 0,1 1 0 0 0,-2-1 0 0 0,1 0 0 0 0,0 1 0 0 0,-1-1 1 0 0,0 0-1 0 0,0 0 0 0 0,0 1 0 0 0,0-1 0 0 0,-1 0 0 0 0,1 0 0 0 0,-1 0 0 0 0,0 0 0 0 0,-1-1 0 0 0,1 1 0 0 0,-1-1 0 0 0,1 1 0 0 0,-1-1 1 0 0,0 0-1 0 0,0 0 0 0 0,0 0 0 0 0,-1 0 0 0 0,1-1 0 0 0,-1 1 0 0 0,0 0-37 0 0,-27 10-2170 0 0,8-12-5498 0 0,12-2-165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3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12149 0 0,'0'0'1614'0'0,"0"0"-1445"0"0,0 0-229 0 0,0 0-15 0 0,5-4-2 0 0,106-31 1152 0 0,-107 85 268 0 0,-21 158 878 0 0,33-181-2450 0 0,-6-23-2343 0 0,0-6-3383 0 0,-3-2-1220 0 0</inkml:trace>
  <inkml:trace contextRef="#ctx0" brushRef="#br0" timeOffset="248.912">198 274 12237 0 0,'0'0'4257'0'0,"0"0"-4257"0"0,0 0 0 0 0,-43 3 288 0 0,22-3-288 0 0,-1 0-112 0 0,-3 0-1133 0 0,0-2-719 0 0,7 0-3160 0 0,-4-6-3213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41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5461 0 0,'0'0'6084'0'0,"0"0"-4229"0"0,0 0-1480 0 0,0 0-79 0 0,0 0-112 0 0,0 0-24 0 0,-1 6 263 0 0,-3 253 1959 0 0,31-227-2424 0 0,-45-65-1670 0 0,17 30 1749 0 0,-1 1 0 0 0,-1-1 0 0 0,1 1 0 0 0,0-1 0 0 0,-1 1 0 0 0,1 0 0 0 0,-1 0 0 0 0,0 0 0 0 0,1 0 0 0 0,-1 0 0 0 0,0 1 0 0 0,0-1 0 0 0,0 1 0 0 0,0 0 0 0 0,-1 0 0 0 0,1 0 0 0 0,0 0 0 0 0,0 1 0 0 0,-1-1 0 0 0,1 1 0 0 0,0 0 0 0 0,-1 0 0 0 0,1 0 0 0 0,0 0 0 0 0,-1 1 0 0 0,1-1 0 0 0,0 1 0 0 0,0 0 0 0 0,0 0 0 0 0,-1 0 0 0 0,1 0 0 0 0,0 0 0 0 0,0 1 0 0 0,0 0 0 0 0,1-1 0 0 0,-1 1 0 0 0,0 0 0 0 0,1 0 0 0 0,-1 1 0 0 0,1-1 0 0 0,-1 0 0 0 0,1 1 0 0 0,0 0 0 0 0,0-1 0 0 0,1 1 0 0 0,-1 0 0 0 0,0 0 0 0 0,1 0 0 0 0,0 0 0 0 0,-1 0 0 0 0,1 0 0 0 0,1 0 0 0 0,-1 1 0 0 0,0-1 0 0 0,1 0 0 0 0,-1 1 0 0 0,1 2-37 0 0,1-3 21 0 0,0-1 0 0 0,1 1 0 0 0,-1-1 0 0 0,0 1 0 0 0,1-1 0 0 0,-1 1 0 0 0,1-1 1 0 0,0 0-1 0 0,0 0 0 0 0,0 0 0 0 0,0 0 0 0 0,0 0 0 0 0,1 0 0 0 0,-1-1 0 0 0,0 1 0 0 0,1-1 0 0 0,-1 1 0 0 0,1-1 0 0 0,0 0 0 0 0,-1 0 0 0 0,1 0 1 0 0,0 0-1 0 0,0-1 0 0 0,0 1 0 0 0,-1-1 0 0 0,1 0 0 0 0,0 0 0 0 0,0 0 0 0 0,0 0-21 0 0,54 5-3643 0 0,-39-5 196 0 0,-4 0-2337 0 0</inkml:trace>
  <inkml:trace contextRef="#ctx0" brushRef="#br0" timeOffset="246.706">328 252 12117 0 0,'0'0'2674'0'0,"0"0"-1856"0"0,0 0-610 0 0,0 0-47 0 0,0 0-110 0 0,0 0-116 0 0,4-3-92 0 0,-1 2 144 0 0,-1 0 0 0 0,1 0 0 0 0,-1 0 0 0 0,1 0 0 0 0,0 0 0 0 0,-1 1 0 0 0,1-1 0 0 0,0 1 0 0 0,0-1 0 0 0,0 1 0 0 0,-1 0 0 0 0,1 0 0 0 0,0 0 0 0 0,0 1 1 0 0,-1-1-1 0 0,1 1 0 0 0,0-1 0 0 0,0 1 0 0 0,-1 0 0 0 0,1 0 0 0 0,-1 0 0 0 0,1 1 0 0 0,-1-1 0 0 0,1 0 0 0 0,-1 1 0 0 0,0 0 0 0 0,0-1 0 0 0,0 1 0 0 0,0 0 0 0 0,0 0 0 0 0,0 0 0 0 0,0 0 0 0 0,0 2 13 0 0,1-2 49 0 0,-1 1 0 0 0,0 0-1 0 0,0-1 1 0 0,0 1-1 0 0,0 0 1 0 0,-1 0-1 0 0,1 0 1 0 0,-1 0 0 0 0,0 1-1 0 0,0-1 1 0 0,0 0-1 0 0,0 0 1 0 0,0 1-1 0 0,-1-1 1 0 0,0 1 0 0 0,1-1-1 0 0,-1 0 1 0 0,0 1-1 0 0,-1-1 1 0 0,1 1-1 0 0,-1-1 1 0 0,1 0 0 0 0,-1 1-1 0 0,0-1 1 0 0,0 0-1 0 0,0 0 1 0 0,-1 1-1 0 0,1-1 1 0 0,-1 0 0 0 0,0 0-1 0 0,0-1 1 0 0,0 1-1 0 0,0 0 1 0 0,0-1-1 0 0,-1 1 1 0 0,-1 1-49 0 0,-47 22-3885 0 0,49-25 1014 0 0,1-1-2157 0 0</inkml:trace>
  <inkml:trace contextRef="#ctx0" brushRef="#br0" timeOffset="495.144">477 275 11569 0 0,'0'0'1790'0'0,"0"0"-1311"0"0,0 0-205 0 0,0 0 347 0 0,0 0-51 0 0,-6 6-236 0 0,3-3-305 0 0,1 0 0 0 0,-1 0 0 0 0,1 0 1 0 0,-1 1-1 0 0,1-1 0 0 0,0 1 0 0 0,0-1 1 0 0,0 1-1 0 0,1 0 0 0 0,0-1 0 0 0,-1 1 0 0 0,1 0 1 0 0,0 0-1 0 0,1 0 0 0 0,-1 0 0 0 0,1 0 0 0 0,0 0 1 0 0,0 0-1 0 0,0 1 0 0 0,0-1 0 0 0,1 0 1 0 0,0 0-1 0 0,0 0 0 0 0,0 0 0 0 0,0-1 0 0 0,0 1 1 0 0,1 0-1 0 0,0 0 0 0 0,-1-1 0 0 0,1 1 1 0 0,1-1-1 0 0,-1 0 0 0 0,1 1 0 0 0,1 1-29 0 0,40 31-895 0 0,-9-20-5991 0 0,-15-12-1307 0 0</inkml:trace>
  <inkml:trace contextRef="#ctx0" brushRef="#br0" timeOffset="745.995">710 562 7097 0 0,'0'0'4205'0'0,"-7"0"-3045"0"0,-385-30 2219 0 0,299 26-3035 0 0,-32-1-138 0 0,42 2-5540 0 0,73 3 106 0 0</inkml:trace>
  <inkml:trace contextRef="#ctx0" brushRef="#br0" timeOffset="993.842">210 607 6369 0 0,'0'0'7289'0'0,"0"0"-5495"0"0,0 6-1499 0 0,-2 63 1129 0 0,1-57-1347 0 0,0-1 0 0 0,0 1 0 0 0,1 0 0 0 0,0 0 0 0 0,1 0 0 0 0,1-1 0 0 0,0 1 0 0 0,0 0 0 0 0,1-1 0 0 0,0 0 0 0 0,6 11-77 0 0,-76-90-3265 0 0,65 69 3317 0 0,0-1 0 0 0,0 1 0 0 0,0 0 0 0 0,0 1 0 0 0,-1-1 0 0 0,2 0 0 0 0,-1 0 0 0 0,0 1 0 0 0,0-1 1 0 0,0 1-1 0 0,1 0 0 0 0,-1 0 0 0 0,0-1 0 0 0,1 1 0 0 0,0 0 0 0 0,-1 0 0 0 0,1 0 0 0 0,0 0 0 0 0,0 1 0 0 0,0-1 1 0 0,1 0-1 0 0,-1 0 0 0 0,0 1 0 0 0,1-1 0 0 0,0 0 0 0 0,-1 1 0 0 0,1-1 0 0 0,0 0 0 0 0,0 1 0 0 0,0-1 0 0 0,0 1 1 0 0,1-1-1 0 0,-1 0 0 0 0,1 0 0 0 0,-1 1 0 0 0,1-1 0 0 0,0 0 0 0 0,0 0 0 0 0,0 1 0 0 0,0-1 0 0 0,0 0 0 0 0,1 0 1 0 0,-1 0-1 0 0,0-1 0 0 0,1 1 0 0 0,0 0 0 0 0,0 0-52 0 0,90-1-2513 0 0,-32-21-8773 0 0,-41 11 7884 0 0</inkml:trace>
  <inkml:trace contextRef="#ctx0" brushRef="#br0" timeOffset="1464.925">443 751 3556 0 0,'0'0'8065'0'0,"0"0"-5491"0"0,0 0-2192 0 0,0 0-237 0 0,0 0 392 0 0,2 6 160 0 0,1 9-299 0 0,25 77 690 0 0,-27-91-1070 0 0,0 1 1 0 0,-1 0 0 0 0,1-1-1 0 0,0 1 1 0 0,0-1 0 0 0,0 1-1 0 0,1-1 1 0 0,-1 1 0 0 0,0-1-1 0 0,0 0 1 0 0,1 0 0 0 0,-1 1-1 0 0,1-1 1 0 0,-1 0-1 0 0,1 0 1 0 0,-1 0 0 0 0,1-1-1 0 0,0 1 1 0 0,0 0 0 0 0,-1-1-1 0 0,1 1 1 0 0,0-1 0 0 0,0 1-1 0 0,0-1 1 0 0,-1 0 0 0 0,1 0-1 0 0,0 0 1 0 0,0 0 0 0 0,0 0-1 0 0,0 0 1 0 0,-1-1 0 0 0,1 1-1 0 0,0 0 1 0 0,0-1 0 0 0,-1 0-1 0 0,1 1 1 0 0,0-1-1 0 0,-1 0 1 0 0,1 0 0 0 0,0 0-1 0 0,-1 0 1 0 0,1 0 0 0 0,-1 0-1 0 0,0 0 1 0 0,1-1 0 0 0,-1 1-1 0 0,0 0 1 0 0,1-1-19 0 0,28-39-367 0 0,-13 81 29 0 0,6 59 710 0 0,-23-97-375 0 0,0 0-1 0 0,0 1 1 0 0,0-1-1 0 0,0 0 0 0 0,0 1 1 0 0,-1-1-1 0 0,1 0 0 0 0,-1 1 1 0 0,1-1-1 0 0,-1 0 1 0 0,0 0-1 0 0,0 0 0 0 0,0 0 1 0 0,0 0-1 0 0,0 0 0 0 0,-1 0 1 0 0,1 0-1 0 0,0 0 1 0 0,-1 0-1 0 0,0-1 0 0 0,1 1 1 0 0,-1-1-1 0 0,0 1 1 0 0,0-1-1 0 0,0 1 0 0 0,0-1 1 0 0,0 0-1 0 0,0 0 0 0 0,0 0 1 0 0,0 0-1 0 0,0-1 1 0 0,-1 1-1 0 0,1-1 0 0 0,0 1 1 0 0,-1-1-1 0 0,1 0 1 0 0,0 1-1 0 0,0-1 0 0 0,-1 0 1 0 0,0-1 3 0 0,-29-4-2101 0 0,13-5-2054 0 0,7 1-1820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39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609 51 7657 0 0,'0'0'4251'0'0,"0"0"-3227"0"0,-6-1-809 0 0,-496-42 3928 0 0,469 40-4082 0 0,-34 0-3141 0 0,66 7-2521 0 0,6 0 651 0 0</inkml:trace>
  <inkml:trace contextRef="#ctx0" brushRef="#br0" timeOffset="310.373">228 107 9397 0 0,'0'0'1576'0'0,"0"0"-413"0"0,3 8 240 0 0,19 151 2850 0 0,-19-125-4100 0 0,-5-21-431 0 0,-22-29-1068 0 0,23 15 1351 0 0,-1 0 0 0 0,1 0 1 0 0,-1 0-1 0 0,0 0 0 0 0,1 0 1 0 0,-1 1-1 0 0,0-1 0 0 0,0 1 1 0 0,1-1-1 0 0,-1 1 0 0 0,0 0 1 0 0,0-1-1 0 0,0 1 0 0 0,0 0 1 0 0,0 0-1 0 0,1 0 0 0 0,-1 1 0 0 0,0-1 1 0 0,0 0-1 0 0,0 1 0 0 0,0-1 1 0 0,1 1-1 0 0,-1 0 0 0 0,0-1 1 0 0,1 1-1 0 0,-1 0 0 0 0,0 0 1 0 0,1 0-1 0 0,-1 0 0 0 0,1 0 1 0 0,0 1-1 0 0,-1-1 0 0 0,1 0 0 0 0,0 1 1 0 0,0-1-1 0 0,-1 1 0 0 0,1-1 1 0 0,0 1-1 0 0,1-1 0 0 0,-1 1 1 0 0,0 0-1 0 0,0 0 0 0 0,1-1 1 0 0,-1 1-1 0 0,1 0 0 0 0,-1 0 1 0 0,1 0-1 0 0,0-1 0 0 0,0 1 0 0 0,0 0 1 0 0,0 0-1 0 0,0 0 0 0 0,0 0 1 0 0,1 0-1 0 0,-1-1 0 0 0,0 1 1 0 0,1 0-1 0 0,-1 0 0 0 0,1-1 1 0 0,0 1-1 0 0,0 0 0 0 0,0-1 1 0 0,0 1-1 0 0,0 0-5 0 0,1 0 17 0 0,-1 0 1 0 0,1-1-1 0 0,0 1 0 0 0,0-1 0 0 0,0 1 1 0 0,0-1-1 0 0,0 0 0 0 0,0 0 1 0 0,0 0-1 0 0,0 0 0 0 0,1 0 1 0 0,-1 0-1 0 0,0-1 0 0 0,0 1 1 0 0,1-1-1 0 0,-1 0 0 0 0,1 1 1 0 0,-1-1-1 0 0,0 0 0 0 0,1 0 1 0 0,-1-1-1 0 0,1 1 0 0 0,-1 0 1 0 0,0-1-1 0 0,1 1 0 0 0,-1-1 1 0 0,0 0-1 0 0,1 0-17 0 0,41-11-2635 0 0,-14-1-3646 0 0,-14 5-521 0 0</inkml:trace>
  <inkml:trace contextRef="#ctx0" brushRef="#br0" timeOffset="592.807">473 296 5044 0 0,'0'0'6705'0'0,"0"0"-4962"0"0,0 0-1435 0 0,0 0 118 0 0,0 0-61 0 0,0 0-175 0 0,0 0-144 0 0,17-19-333 0 0,-14 19 352 0 0,1 0 1 0 0,0-1-1 0 0,-1 1 1 0 0,1 0-1 0 0,0 1 1 0 0,0-1-1 0 0,-1 1 1 0 0,1-1-1 0 0,-1 1 1 0 0,1 0-1 0 0,-1 1 1 0 0,1-1-1 0 0,-1 0 1 0 0,1 1-1 0 0,-1 0 1 0 0,0 0-1 0 0,0 0 1 0 0,0 0-1 0 0,0 0 1 0 0,0 1-1 0 0,-1 0 1 0 0,1-1-1 0 0,-1 1 1 0 0,1 0-1 0 0,-1 0 1 0 0,0 0-1 0 0,0 0 1 0 0,-1 0-1 0 0,1 1 1 0 0,-1-1-1 0 0,1 1 1 0 0,-1-1-1 0 0,0 1 1 0 0,0-1-1 0 0,0 1 1 0 0,-1 0-1 0 0,0-1 1 0 0,1 1-1 0 0,-1 0 1 0 0,0-1-1 0 0,-1 1 1 0 0,1 0-1 0 0,-1-1 1 0 0,1 1-1 0 0,-1 0 1 0 0,0-1-1 0 0,-1 1 1 0 0,1-1-1 0 0,-1 0 1 0 0,1 1-1 0 0,-1-1 1 0 0,0 0-1 0 0,0 0 1 0 0,-1 1-66 0 0,-27 15-65 0 0,9-19-4320 0 0,19-4-289 0 0,3-6-3643 0 0</inkml:trace>
  <inkml:trace contextRef="#ctx0" brushRef="#br0" timeOffset="859.428">629 303 13209 0 0,'0'0'2396'0'0,"0"0"-2284"0"0,0 0-112 0 0,0 0 616 0 0,0 0-375 0 0,0 0-129 0 0,0 0-64 0 0,-13 43 16 0 0,17-31 12 0 0,0 1 72 0 0,4-1-36 0 0,1-1-112 0 0,0 0-124 0 0,2-3-553 0 0,1 1-391 0 0,1-5-692 0 0,-1-2-2336 0 0,5-5-5141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3:38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 3040 0 0,'0'0'7390'0'0,"0"0"-5017"0"0,0 0-1489 0 0,0 0-184 0 0,0 0-286 0 0,0 0-54 0 0,-1 7 87 0 0,-2 12-351 0 0,0-1-1 0 0,1 1 1 0 0,1 0-1 0 0,1-1 1 0 0,1 1-1 0 0,0 0 1 0 0,1-1 0 0 0,1 1-1 0 0,1-1 1 0 0,1 1-1 0 0,0-2 1 0 0,3 4-96 0 0,-84-55-134 0 0,74 33 121 0 0,0 0 0 0 0,0 0 1 0 0,0 0-1 0 0,0 1 0 0 0,0-1 0 0 0,0 0 1 0 0,0 1-1 0 0,0 0 0 0 0,0-1 1 0 0,0 1-1 0 0,0 0 0 0 0,0 0 0 0 0,-1 0 1 0 0,1 0-1 0 0,0 1 0 0 0,0-1 1 0 0,0 0-1 0 0,0 1 0 0 0,0 0 1 0 0,0-1-1 0 0,0 1 0 0 0,0 0 0 0 0,0 0 1 0 0,0 0-1 0 0,0 0 0 0 0,1 0 1 0 0,-1 1-1 0 0,0-1 0 0 0,1 0 1 0 0,-1 1-1 0 0,1 0 0 0 0,-1-1 0 0 0,1 1 1 0 0,0 0-1 0 0,0-1 0 0 0,0 1 1 0 0,0 0-1 0 0,0 0 0 0 0,0 0 0 0 0,0 0 1 0 0,1 0-1 0 0,-1 0 0 0 0,1 0 1 0 0,-1 0-1 0 0,1 0 0 0 0,0 1 1 0 0,0-1-1 0 0,0 0 0 0 0,0 1 13 0 0,1 1 54 0 0,1 0-1 0 0,0 0 0 0 0,0-1 1 0 0,0 1-1 0 0,1-1 1 0 0,-1 0-1 0 0,1 1 1 0 0,0-1-1 0 0,0 0 1 0 0,0-1-1 0 0,0 1 0 0 0,0-1 1 0 0,1 1-1 0 0,-1-1 1 0 0,1 0-1 0 0,0 0 1 0 0,-1 0-1 0 0,1-1 1 0 0,0 1-1 0 0,0-1 0 0 0,0 0 1 0 0,0 0-1 0 0,0 0 1 0 0,0-1-1 0 0,0 0 1 0 0,1 1-1 0 0,-1-1 1 0 0,0-1-1 0 0,0 1 0 0 0,0-1-53 0 0,46-3-1715 0 0,-46 2 1214 0 0,16-6-2266 0 0,-6-1-3030 0 0,-2-2-864 0 0</inkml:trace>
  <inkml:trace contextRef="#ctx0" brushRef="#br0" timeOffset="344.086">330 178 404 0 0,'0'0'10218'0'0,"0"0"-7426"0"0,0 0-2275 0 0,0 0 2 0 0,1 7 32 0 0,0 1-312 0 0,-2-2-170 0 0,0 0 0 0 0,1 0 0 0 0,0 0 0 0 0,0-1 0 0 0,1 1 0 0 0,0 0 0 0 0,0 0 0 0 0,0 0 0 0 0,0-1 0 0 0,1 1 0 0 0,0-1 0 0 0,0 1 0 0 0,1-1 0 0 0,0 0 0 0 0,0 0 0 0 0,0 0 0 0 0,0 0 0 0 0,1 0 0 0 0,-1-1 0 0 0,1 0 0 0 0,0 1 0 0 0,1-1 0 0 0,-1-1 0 0 0,1 1 0 0 0,0-1 0 0 0,2 1-69 0 0,-6-4-5 0 0,0 0 1 0 0,1-1 0 0 0,-1 1-1 0 0,0-1 1 0 0,1 1 0 0 0,-1-1-1 0 0,0 0 1 0 0,1 1-1 0 0,-1-1 1 0 0,0 0 0 0 0,0 0-1 0 0,0 0 1 0 0,0 0 0 0 0,0 0-1 0 0,0 0 1 0 0,0 0 0 0 0,0 0-1 0 0,0 0 1 0 0,-1-1 0 0 0,1 1-1 0 0,0 0 1 0 0,-1-1 0 0 0,1 1-1 0 0,-1 0 1 0 0,1-1 0 0 0,-1 1-1 0 0,0-1 1 0 0,1 1 0 0 0,-1 0-1 0 0,0-1 1 0 0,0 1 0 0 0,0-1-1 0 0,0 1 1 0 0,0-1 0 0 0,-1 1-1 0 0,1 0 1 0 0,0-1 0 0 0,-1 1-1 0 0,1-2 5 0 0,2-21 3 0 0,28 53-142 0 0,-27-25 173 0 0,-1 0 0 0 0,0 0 0 0 0,0 0 0 0 0,0 0 0 0 0,-1 0 1 0 0,1 0-1 0 0,-1 0 0 0 0,0 0 0 0 0,0 1 0 0 0,0-1 0 0 0,-1 0 0 0 0,0 1 0 0 0,0-1 0 0 0,0 1 0 0 0,0-1 0 0 0,-1 0 0 0 0,1 1 0 0 0,-1-1 0 0 0,0 0 0 0 0,0 1 0 0 0,-1-1 0 0 0,1 0 0 0 0,-1 0 1 0 0,0 0-1 0 0,0 0 0 0 0,-1-1 0 0 0,1 1 0 0 0,-1 0 0 0 0,1-1 0 0 0,-1 0 0 0 0,0 0 0 0 0,-1 1 0 0 0,1-2 0 0 0,0 1 0 0 0,-1 0 0 0 0,1-1 0 0 0,-1 0 0 0 0,0 1 0 0 0,0-2 0 0 0,0 1 0 0 0,0 0 1 0 0,0-1-1 0 0,-1 0 0 0 0,1 1 0 0 0,0-2 0 0 0,-1 1 0 0 0,1-1 0 0 0,0 1 0 0 0,-1-1 0 0 0,1 0 0 0 0,-2-1-34 0 0,-48 7-4500 0 0,37-5-943 0 0,4-1-1739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3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 4308 0 0,'0'0'1778'0'0,"0"0"598"0"0,0 0-1136 0 0,0 0-689 0 0,0 0-88 0 0,0 0 61 0 0,0 0-51 0 0,24 11 520 0 0,25-1-641 0 0,1-3 0 0 0,0-2 0 0 0,-1-1-1 0 0,1-3 1 0 0,7-3-352 0 0,-9 2 318 0 0,24-5 548 0 0,-112-27-1267 0 0,-12 11-330 0 0,73 33 5 0 0,137 28 1856 0 0,-273 19-362 0 0,84-38-2955 0 0,-1-2-4182 0 0,27-18-764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4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13 13341 0 0,'0'0'764'0'0,"0"0"-764"0"0,0 0-152 0 0,0 0 152 0 0,0 0 912 0 0,0 0-56 0 0,-46 3-312 0 0,30-3-407 0 0,-4 0-129 0 0,-1 0-8 0 0,4 0-657 0 0,2-1-731 0 0,6-2-2612 0 0,2-9-3933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4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10 12705 0 0,'0'0'1464'0'0,"0"0"-1400"0"0,0 0 260 0 0,0 0-320 0 0,0 0 120 0 0,-36-1 516 0 0,14 1-36 0 0,-7 0-552 0 0,-2-2-52 0 0,10 2-1996 0 0,-12-6-4704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8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64 202 1004 0 0,'0'0'12180'0'0,"0"0"-8741"0"0,0 0-2812 0 0,0 0-68 0 0,0 0-1 0 0,0 0-44 0 0,0 0-253 0 0,31-2-234 0 0,-26-1-124 0 0,-1 0 0 0 0,1-1 0 0 0,-1 1 0 0 0,0-1 0 0 0,0 0 1 0 0,0 0-1 0 0,-1 0 0 0 0,1-1 0 0 0,-1 1 0 0 0,0-1 0 0 0,0 0 0 0 0,-1 0 0 0 0,1 0 0 0 0,-1 0 0 0 0,0 0 0 0 0,-1 0 0 0 0,1-1 0 0 0,-1 1 0 0 0,0-1 1 0 0,0 1-1 0 0,-1-1 0 0 0,0 1 0 0 0,0-1 0 0 0,0 1 0 0 0,0-1 0 0 0,-1 1 0 0 0,0-1 0 0 0,0 1 0 0 0,-1-1 0 0 0,1 1 0 0 0,-1 0 0 0 0,0 0 0 0 0,-1 0 1 0 0,1 0-1 0 0,-1 0 0 0 0,0 0 0 0 0,-4-4 97 0 0,6 8 25 0 0,0 0 0 0 0,-1 0 0 0 0,1 0 1 0 0,-1 0-1 0 0,0 0 0 0 0,1 0 0 0 0,-1 1 0 0 0,0-1 1 0 0,1 0-1 0 0,-1 1 0 0 0,0 0 0 0 0,0-1 1 0 0,0 1-1 0 0,1 0 0 0 0,-1 0 0 0 0,0 0 0 0 0,0 0 1 0 0,0 0-1 0 0,1 0 0 0 0,-1 1 0 0 0,0-1 0 0 0,0 0 1 0 0,0 1-1 0 0,1 0 0 0 0,-1-1 0 0 0,0 1 0 0 0,1 0 1 0 0,-1 0-1 0 0,1 0 0 0 0,-1 0 0 0 0,1 0 1 0 0,-1 0-1 0 0,1 0 0 0 0,0 1 0 0 0,-1-1 0 0 0,1 0 1 0 0,0 1-1 0 0,0-1 0 0 0,0 1 0 0 0,0 0 0 0 0,0-1 1 0 0,0 1-26 0 0,-43 69 267 0 0,27-23-446 0 0,21-17-6527 0 0,5-24 270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3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33 106 7189 0 0,'0'0'2411'0'0,"0"0"-1182"0"0,0 0-434 0 0,0 0-5 0 0,0 0-130 0 0,0 0-469 0 0,0 0-85 0 0,-1 7 120 0 0,0-2-155 0 0,0-1 0 0 0,1 0 0 0 0,0 1 1 0 0,-1-1-1 0 0,1 1 0 0 0,1-1 1 0 0,-1 1-1 0 0,1-1 0 0 0,0 1 0 0 0,0-1 1 0 0,0 0-1 0 0,0 0 0 0 0,1 1 1 0 0,0-1-1 0 0,0 0 0 0 0,0 0 1 0 0,0 0-1 0 0,0-1 0 0 0,1 1 0 0 0,0-1 1 0 0,0 1-1 0 0,0-1 0 0 0,0 0 1 0 0,0 0-1 0 0,1 0 0 0 0,-1 0 0 0 0,1-1 1 0 0,0 1-1 0 0,0-1 0 0 0,0 0 1 0 0,0 0-1 0 0,0-1 0 0 0,0 1 0 0 0,0-1 1 0 0,1 0-1 0 0,-1 0 0 0 0,1 0 1 0 0,-1-1-1 0 0,0 1 0 0 0,5-1-71 0 0,-5-2 1 0 0,-1-1 1 0 0,1 1-1 0 0,-1-1 0 0 0,0 0 1 0 0,0 1-1 0 0,0-1 0 0 0,0-1 1 0 0,0 1-1 0 0,-1 0 0 0 0,1-1 1 0 0,-1 1-1 0 0,0-1 0 0 0,0 0 0 0 0,0 0 1 0 0,-1 0-1 0 0,0 0 0 0 0,1 0 1 0 0,-1 0-1 0 0,0 0 0 0 0,-1 0 1 0 0,1-1-2 0 0,-1 3-854 0 0,20 71 1177 0 0,-14-54-275 0 0,0 1 0 0 0,-2 0 0 0 0,0 0 0 0 0,0 0 0 0 0,-2 1 0 0 0,0-1 0 0 0,-1 1 0 0 0,-1 0 0 0 0,-1 9-47 0 0,0-22 51 0 0,0-1 1 0 0,-1 1 0 0 0,1-1 0 0 0,-1 0 0 0 0,0 0 0 0 0,0 1 0 0 0,0-1 0 0 0,-1 0 0 0 0,1 0 0 0 0,-1-1-1 0 0,1 1 1 0 0,-1-1 0 0 0,0 1 0 0 0,0-1 0 0 0,0 0 0 0 0,0 0 0 0 0,-1 0 0 0 0,1 0 0 0 0,-1-1 0 0 0,1 1 0 0 0,-1-1-1 0 0,1 0 1 0 0,-1 0 0 0 0,0 0 0 0 0,1-1 0 0 0,-1 1 0 0 0,0-1 0 0 0,0 0 0 0 0,1 0 0 0 0,-1 0 0 0 0,0 0-1 0 0,0-1-52 0 0,-66-10-1236 0 0,19-19-7632 0 0,37 11 902 0 0</inkml:trace>
  <inkml:trace contextRef="#ctx0" brushRef="#br0" timeOffset="249.086">451 1 13757 0 0,'0'0'1608'0'0,"0"0"-1608"0"0,0 0-276 0 0,0 0-308 0 0,0 0 584 0 0,0 0 380 0 0,0 0 48 0 0,0 0-148 0 0,-37 43-144 0 0,28-31-48 0 0,-3 1 0 0 0,5-1 0 0 0,-2 0 0 0 0,3-1-88 0 0,2-1-640 0 0,1-1-956 0 0,3-3-3248 0 0,0-2-3253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6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13 3564 0 0,'0'0'2681'0'0,"0"0"-883"0"0,0 0-728 0 0,0 0-199 0 0,0 0-9 0 0,0 0-137 0 0,-3-8 945 0 0,10 6-1640 0 0,0 1-1 0 0,-1 0 0 0 0,1 1 1 0 0,0 0-1 0 0,-1 0 0 0 0,1 0 1 0 0,0 1-1 0 0,0 0 1 0 0,-1 0-1 0 0,1 1 0 0 0,-1 0 1 0 0,1 0-1 0 0,-1 0 0 0 0,0 1 1 0 0,0 0-1 0 0,0 0 1 0 0,5 4-30 0 0,-12-5 33 0 0,1 0 0 0 0,-1 1 0 0 0,0-1 0 0 0,0 0 0 0 0,1 0 0 0 0,-2 0 1 0 0,1 0-1 0 0,0 0 0 0 0,0 0 0 0 0,-1 0 0 0 0,1 0 0 0 0,-1 0 0 0 0,1 0 1 0 0,-1-1-1 0 0,0 1 0 0 0,0-1 0 0 0,0 1 0 0 0,0-1 0 0 0,0 0 1 0 0,0 1-1 0 0,0-1 0 0 0,0 0 0 0 0,0-1 0 0 0,-1 1 0 0 0,1 0 0 0 0,0-1 1 0 0,0 1-1 0 0,-1-1 0 0 0,1 0 0 0 0,-1 1 0 0 0,1-1 0 0 0,-3-1-33 0 0,0 3 56 0 0,-15 3 72 0 0,8-2-1077 0 0,28 3 683 0 0,-8-5 306 0 0,-1 0 1 0 0,1 0-1 0 0,-1 1 1 0 0,0 0-1 0 0,0 1 0 0 0,0 0 1 0 0,0 0-1 0 0,0 0 1 0 0,0 1-1 0 0,-1 0 0 0 0,0 0 1 0 0,1 0-1 0 0,-2 1 1 0 0,1 0-1 0 0,0 0 0 0 0,-1 1 1 0 0,0-1-1 0 0,-1 1 1 0 0,1 0-1 0 0,-1 1 1 0 0,0-1-1 0 0,0 1 0 0 0,0 1-40 0 0,-6-5 53 0 0,0 1-1 0 0,-1-1 1 0 0,1 1-1 0 0,0-1 0 0 0,-1 0 1 0 0,0 0-1 0 0,1 0 0 0 0,-1 0 1 0 0,-1 0-1 0 0,1-1 1 0 0,0 1-1 0 0,-1-1 0 0 0,1 0 1 0 0,-1 0-1 0 0,1 0 1 0 0,-1-1-1 0 0,0 1 0 0 0,0-1 1 0 0,0 0-1 0 0,0 0 1 0 0,0 0-1 0 0,0-1 0 0 0,0 1 1 0 0,0-1-1 0 0,0 0 0 0 0,0 0 1 0 0,0 0-1 0 0,0-1 1 0 0,-1 0-1 0 0,1 1 0 0 0,1-1 1 0 0,-1-1-1 0 0,-2 1-52 0 0,-60-27 96 0 0,52 10-2825 0 0,16-2-3984 0 0,2 15 2035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47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68 189 1720 0 0,'0'0'843'0'0,"0"0"-244"0"0,0 0-501 0 0,0 0-224 0 0,0 0-7 0 0,0 0 72 0 0,0 0 93 0 0,3 4-2331 0 0,-1-4 1626 0 0</inkml:trace>
  <inkml:trace contextRef="#ctx0" brushRef="#br0" timeOffset="4890.152">0 212 692 0 0,'0'0'665'0'0,"0"0"434"0"0,0 0 1860 0 0,0 0-1324 0 0,0 0-668 0 0,0 0 21 0 0,0 0 28 0 0,0 0-138 0 0,3 4 461 0 0,1-2-1207 0 0,1 1-1 0 0,0-1 0 0 0,0 0 0 0 0,0-1 0 0 0,0 1 0 0 0,0-1 0 0 0,0 0 0 0 0,1 0 1 0 0,-1 0-1 0 0,0-1 0 0 0,0 0 0 0 0,1 0 0 0 0,-1 0 0 0 0,0-1 0 0 0,0 1 0 0 0,1-1 1 0 0,-1-1-1 0 0,0 1 0 0 0,0-1 0 0 0,0 0 0 0 0,0 0 0 0 0,0 0 0 0 0,-1-1 0 0 0,1 1 1 0 0,-1-1-1 0 0,0 0 0 0 0,4-4-131 0 0,-8 5-34 0 0,0 0 1 0 0,-1 0-1 0 0,1 0 0 0 0,-1 0 1 0 0,1 1-1 0 0,-1-1 1 0 0,0 0-1 0 0,0 0 0 0 0,0 1 1 0 0,0-1-1 0 0,0 0 1 0 0,0 1-1 0 0,-1-1 0 0 0,1 1 1 0 0,0-1-1 0 0,-1 1 1 0 0,1 0-1 0 0,-1-1 0 0 0,1 1 1 0 0,-1 0-1 0 0,0 0 1 0 0,0 0-1 0 0,1 1 0 0 0,-1-1 1 0 0,0 0-1 0 0,0 1 0 0 0,0-1 1 0 0,0 1-1 0 0,0-1 1 0 0,0 1-1 0 0,0 0 0 0 0,0 0 1 0 0,0 0-1 0 0,0 0 1 0 0,0 0-1 0 0,1 0 0 0 0,-1 1 1 0 0,0-1-1 0 0,0 1 1 0 0,0-1-1 0 0,0 1 0 0 0,0 0 1 0 0,0-1-1 0 0,1 1 1 0 0,-1 0-1 0 0,0 0 0 0 0,1 1 1 0 0,-1-1-1 0 0,1 0 1 0 0,-1 0 33 0 0,-1 3 39 0 0,-1-1 1 0 0,1 0-1 0 0,0 1 1 0 0,1 0-1 0 0,-1 0 1 0 0,1 0-1 0 0,-1 0 1 0 0,1 0-1 0 0,0 0 1 0 0,1 0-1 0 0,-1 1 1 0 0,1-1-1 0 0,0 1 1 0 0,0-1-1 0 0,0 1 1 0 0,0 0-1 0 0,1-1 1 0 0,0 1-1 0 0,0 0 1 0 0,0-1-1 0 0,1 1 1 0 0,-1 0-1 0 0,1-1 1 0 0,0 1-1 0 0,1-1 1 0 0,-1 1-1 0 0,1-1 1 0 0,0 0-1 0 0,0 0 1 0 0,0 1-1 0 0,0-1 0 0 0,1-1 1 0 0,0 1-1 0 0,0 0 1 0 0,0-1-1 0 0,0 1 1 0 0,0-1-1 0 0,1 0 1 0 0,-1 0-1 0 0,1 0 1 0 0,0-1-1 0 0,3 3-39 0 0,89-6 1496 0 0,-61-16-4690 0 0,-31 12-1713 0 0,-1-3-3829 0 0</inkml:trace>
  <inkml:trace contextRef="#ctx0" brushRef="#br0" timeOffset="5216.043">279 20 4620 0 0,'0'0'3796'0'0,"0"0"-2262"0"0,0 0-1104 0 0,0 0-67 0 0,0 0 151 0 0,0 0-17 0 0,0 0-51 0 0,5-4-68 0 0,-2 2-358 0 0,-1 0 1 0 0,1 1 0 0 0,-1-1-1 0 0,1 1 1 0 0,0-1-1 0 0,-1 1 1 0 0,1 0 0 0 0,0 0-1 0 0,0 1 1 0 0,0-1-1 0 0,0 1 1 0 0,0-1-1 0 0,0 1 1 0 0,0 0 0 0 0,0 0-1 0 0,0 0 1 0 0,0 0-1 0 0,0 1 1 0 0,0-1 0 0 0,0 1-1 0 0,0 0 1 0 0,0 0-1 0 0,-1 0 1 0 0,1 0-1 0 0,0 0 1 0 0,0 0 0 0 0,-1 1-1 0 0,1 0 1 0 0,-1-1-1 0 0,1 1 1 0 0,-1 0 0 0 0,1 1-21 0 0,0-1 44 0 0,-1 0 1 0 0,1 0 0 0 0,-1 0 0 0 0,0 0 0 0 0,0 0 0 0 0,0 0 0 0 0,0 1 0 0 0,-1-1 0 0 0,1 1 0 0 0,0-1-1 0 0,-1 1 1 0 0,0-1 0 0 0,0 1 0 0 0,0 0 0 0 0,0 0 0 0 0,0 0 0 0 0,0 0 0 0 0,-1 0 0 0 0,1-1 0 0 0,-1 1-1 0 0,0 0 1 0 0,0 0 0 0 0,0 0 0 0 0,0 0 0 0 0,-1 0 0 0 0,1 0 0 0 0,-1 0 0 0 0,1 0 0 0 0,-1 0 0 0 0,0 0 0 0 0,0-1-1 0 0,-1 1 1 0 0,1 0 0 0 0,0-1 0 0 0,-1 1 0 0 0,0-1 0 0 0,1 1 0 0 0,-1-1 0 0 0,0 0 0 0 0,0 0 0 0 0,-1 0-1 0 0,1 0 1 0 0,0 0 0 0 0,-1 0 0 0 0,1-1 0 0 0,-1 1 0 0 0,1-1 0 0 0,-1 1 0 0 0,-1-1-45 0 0,-47 31-1578 0 0,50-32-665 0 0,2 0-1826 0 0,2-1-970 0 0</inkml:trace>
  <inkml:trace contextRef="#ctx0" brushRef="#br0" timeOffset="5466.042">449 54 3300 0 0,'0'0'4334'0'0,"0"0"-2222"0"0,0 0-855 0 0,0 0-586 0 0,0 0-411 0 0,0 0 278 0 0,0 0 323 0 0,-5 7-31 0 0,2-3-702 0 0,0-2-97 0 0,0 0 1 0 0,0 1 0 0 0,1-1 0 0 0,-1 0-1 0 0,1 1 1 0 0,0 0 0 0 0,0 0 0 0 0,0-1-1 0 0,0 1 1 0 0,0 0 0 0 0,0 1 0 0 0,1-1-1 0 0,0 0 1 0 0,-1 0 0 0 0,1 1 0 0 0,1-1-1 0 0,-1 1 1 0 0,0-1 0 0 0,1 0 0 0 0,0 1-1 0 0,-1-1 1 0 0,1 1 0 0 0,1-1 0 0 0,-1 1-1 0 0,0-1 1 0 0,1 1 0 0 0,0-1 0 0 0,0 1-1 0 0,0-1 1 0 0,0 0 0 0 0,0 1 0 0 0,1-1-1 0 0,0 0 1 0 0,0 0-32 0 0,42 21-485 0 0,-8-17-3462 0 0,-9-6-2771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4:56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1032 0 0,'0'0'550'0'0,"0"0"414"0"0,0 0 1928 0 0,0 0-1349 0 0,0 0-703 0 0,0 0-120 0 0,0 0-5 0 0,0 0-171 0 0,-5 4 1004 0 0,362 46 1997 0 0,-278-49-1283 0 0,-182-53-2675 0 0,103 52 295 0 0,0 0-150 0 0,27 16-483 0 0,106 18 1157 0 0,-237 40 250 0 0,95-66-851 0 0,-8 7 28 0 0,8-11-7403 0 0,9-5-1053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5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7645 0 0,'0'0'928'0'0,"0"0"42"0"0,0 0 72 0 0,0 0 99 0 0,0 0-272 0 0,0 0-459 0 0,0 0-720 0 0,0 4 424 0 0,27 83 923 0 0,-26-85-979 0 0,0 1 1 0 0,0-1 0 0 0,0 0 0 0 0,0 0-1 0 0,1 0 1 0 0,-1-1 0 0 0,0 1 0 0 0,1 0 0 0 0,0 0-1 0 0,-1-1 1 0 0,1 1 0 0 0,0-1 0 0 0,0 1-1 0 0,0-1 1 0 0,0 0 0 0 0,0 0 0 0 0,0 0-1 0 0,0 0 1 0 0,1 0 0 0 0,-1-1 0 0 0,0 1-1 0 0,0 0 1 0 0,1-1 0 0 0,-1 0 0 0 0,0 0-1 0 0,1 1 1 0 0,-1-1 0 0 0,0-1 0 0 0,1 1 0 0 0,-1 0-1 0 0,0 0 1 0 0,1-1 0 0 0,-1 0 0 0 0,0 1-1 0 0,0-1 1 0 0,1 0 0 0 0,-1 0 0 0 0,0 0-1 0 0,0 0 1 0 0,0-1-59 0 0,19-53 529 0 0,7 90-2673 0 0,-25-31 2194 0 0,1 1 1 0 0,0 0 0 0 0,-1 1 0 0 0,0-1-1 0 0,-1 0 1 0 0,1 1 0 0 0,-1 0 0 0 0,0-1-1 0 0,0 1 1 0 0,-1 0 0 0 0,1 0 0 0 0,-1 0 0 0 0,-1 0-1 0 0,1 1 1 0 0,-1-1 0 0 0,0 0 0 0 0,-1 0-1 0 0,1 0 1 0 0,-1 0 0 0 0,0 0 0 0 0,-1 0-1 0 0,0 0 1 0 0,1 0 0 0 0,-2-1 0 0 0,1 1-1 0 0,-1-1 1 0 0,0 1 0 0 0,0-1 0 0 0,0 0-1 0 0,-1 0 1 0 0,0 0 0 0 0,0 0 0 0 0,0-1-1 0 0,0 0 1 0 0,-1 0 0 0 0,0 0 0 0 0,0 0-1 0 0,0-1 1 0 0,0 0 0 0 0,0 0 0 0 0,-1 0 0 0 0,1 0-1 0 0,-1-1 1 0 0,0 0 0 0 0,0 0 0 0 0,-4 0-51 0 0,3-1-331 0 0,-22 0-961 0 0,9-6-2877 0 0,2-7-2751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5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7505 0 0,'0'0'6728'0'0,"0"0"-6728"0"0,0 0-712 0 0,0 0 712 0 0,0 0 408 0 0,0 0 32 0 0,-11 38 56 0 0,3-27-68 0 0,3-1-212 0 0,-3 1-104 0 0,-3 0 0 0 0,5-2-112 0 0,-2 1-352 0 0,2 0-988 0 0,2-4-2684 0 0,4 0-3713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6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8 11401 0 0,'0'0'2440'0'0,"0"0"-2440"0"0,0 0-520 0 0,0 0 520 0 0,0 0 736 0 0,0 0-64 0 0,-37 10-192 0 0,24-9-280 0 0,-2-1-140 0 0,2 0-60 0 0,-2 0-1024 0 0,5-3-680 0 0,4-1-2824 0 0,2-7-2401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6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16 11997 0 0,'0'0'1816'0'0,"0"0"-1816"0"0,0 0 116 0 0,0 0-116 0 0,-41-1 380 0 0,24-1-204 0 0,-2 0-176 0 0,-2 0-776 0 0,7 1-1860 0 0,-10-7-3993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9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1955 68 6065 0 0,'0'0'5033'0'0,"-9"0"-3671"0"0,-595-15 757 0 0,249-10-1100 0 0,145 7-14 0 0,0 9-1 0 0,-125 13-1004 0 0,104 14-1306 0 0,241-15-4446 0 0,1-2 311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0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19 9501 0 0,'0'0'3786'0'0,"0"7"-2915"0"0,-7 120 1073 0 0,7-127-1796 0 0,10-33-1079 0 0,27-57-3140 0 0,-36 88 4157 0 0,0 0 0 0 0,1 0 0 0 0,-1 0 0 0 0,1 0 0 0 0,-1 0 0 0 0,1 1 0 0 0,0-1 0 0 0,-1 0-1 0 0,1 1 1 0 0,0-1 0 0 0,0 1 0 0 0,0 0 0 0 0,1 0 0 0 0,-1-1 0 0 0,0 1 0 0 0,0 1 0 0 0,0-1 0 0 0,1 0 0 0 0,-1 1 0 0 0,1-1 0 0 0,-1 1 0 0 0,0-1-1 0 0,1 1 1 0 0,-1 0 0 0 0,1 0 0 0 0,-1 0 0 0 0,0 1 0 0 0,1-1 0 0 0,-1 0 0 0 0,1 1 0 0 0,-1 0 0 0 0,0-1 0 0 0,1 1 0 0 0,-1 0 0 0 0,0 0-1 0 0,0 0 1 0 0,0 1 0 0 0,2 0-86 0 0,-4-1 19 0 0,1 0 0 0 0,0 0 0 0 0,0 0-1 0 0,-1 1 1 0 0,1-1 0 0 0,-1 0 0 0 0,1 0-1 0 0,-1 0 1 0 0,1 1 0 0 0,-1-1 0 0 0,0 0-1 0 0,0 1 1 0 0,1-1 0 0 0,-1 0 0 0 0,0 1-1 0 0,0-1 1 0 0,0 0 0 0 0,-1 1 0 0 0,1-1-1 0 0,0 0 1 0 0,0 1 0 0 0,-1-1 0 0 0,1 0-1 0 0,-1 0 1 0 0,1 1 0 0 0,-1-1 0 0 0,1 0-1 0 0,-1 0 1 0 0,0 0 0 0 0,0 0 0 0 0,0 0-1 0 0,1 0 1 0 0,-1 0 0 0 0,0 0 0 0 0,0 0-1 0 0,0 0 1 0 0,0 0 0 0 0,-1 0 0 0 0,1-1-1 0 0,0 1 1 0 0,0 0 0 0 0,0-1 0 0 0,-1 1-1 0 0,1-1 1 0 0,0 0 0 0 0,0 1 0 0 0,-1-1-1 0 0,1 0 1 0 0,0 0 0 0 0,-1 0 0 0 0,1 0-1 0 0,0 0 1 0 0,-1 0 0 0 0,1 0 0 0 0,0 0-1 0 0,-1 0 1 0 0,1-1 0 0 0,0 1 0 0 0,-1-1-1 0 0,0 1-18 0 0,-9 3-755 0 0,11-2 103 0 0,29 5-321 0 0,-19-4 1170 0 0,0 0 0 0 0,0 0 1 0 0,0 1-1 0 0,-1 1 0 0 0,1-1 0 0 0,-1 2 1 0 0,0-1-1 0 0,0 1 0 0 0,-1 1 0 0 0,1-1 1 0 0,-1 1-1 0 0,6 7-197 0 0,-14-11 39 0 0,-1 0 1 0 0,0 1 0 0 0,0-1-1 0 0,0 0 1 0 0,-1 0-1 0 0,1 0 1 0 0,0 0 0 0 0,-1 0-1 0 0,1 0 1 0 0,-1 0-1 0 0,0 0 1 0 0,0-1 0 0 0,0 1-1 0 0,1-1 1 0 0,-2 1-1 0 0,1-1 1 0 0,0 0 0 0 0,0 1-1 0 0,0-1 1 0 0,0 0-1 0 0,-1-1 1 0 0,1 1 0 0 0,0 0-1 0 0,-1-1 1 0 0,1 1-1 0 0,-1-1 1 0 0,1 0 0 0 0,-1 0-1 0 0,1 0 1 0 0,-1 0-1 0 0,1 0 1 0 0,-1 0 0 0 0,1-1-1 0 0,0 1 1 0 0,-2-1-40 0 0,-4 1-319 0 0,-19 0-545 0 0,12-6-4968 0 0,11 0-2152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55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524 3 5917 0 0,'0'0'244'0'0,"0"0"-654"0"0,-8 0 174 0 0,-148-3 2288 0 0,-191 7-1582 0 0,335-2-4029 0 0,12-2 1165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8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29 211 6249 0 0,'0'0'7222'0'0,"0"0"-5324"0"0,0 0-1573 0 0,0 0 215 0 0,0 0 256 0 0,0 0-274 0 0,0 0-235 0 0,0 0-112 0 0,4 1-139 0 0,0-1-77 0 0,-1-1 0 0 0,0 1 0 0 0,1 0 0 0 0,-1-1 1 0 0,0 0-1 0 0,1 0 0 0 0,-1 0 0 0 0,0 0 0 0 0,0 0 1 0 0,0-1-1 0 0,0 1 0 0 0,0-1 0 0 0,0 0 0 0 0,0 0 1 0 0,-1 0-1 0 0,1 0 0 0 0,-1 0 0 0 0,1-1 0 0 0,-1 1 1 0 0,0-1-1 0 0,0 1 0 0 0,0-1 0 0 0,0 0 1 0 0,-1 0-1 0 0,1 0 0 0 0,1-3 41 0 0,1-4-22 0 0,1-1 0 0 0,-1 1 0 0 0,-1-1 0 0 0,0 0 0 0 0,-1 0 0 0 0,0 0 0 0 0,0 0 0 0 0,-1-1 0 0 0,-1 1 0 0 0,0 0 0 0 0,0-1 1 0 0,-2-9 21 0 0,0 20 5 0 0,1 0 0 0 0,-1 0 0 0 0,1 0 0 0 0,-1 1 0 0 0,0-1 0 0 0,1 0 0 0 0,-1 1 0 0 0,0-1 0 0 0,0 1 0 0 0,0-1 0 0 0,1 1 0 0 0,-1 0 0 0 0,0 0 0 0 0,0 0 0 0 0,0 0 0 0 0,0 0 0 0 0,1 0 0 0 0,-1 0 0 0 0,0 1 0 0 0,0-1 0 0 0,0 0 0 0 0,1 1 0 0 0,-1 0 0 0 0,0-1 0 0 0,1 1 0 0 0,-1 0 0 0 0,0 0 1 0 0,1 0-1 0 0,-1 0 0 0 0,1 0 0 0 0,-1 1 0 0 0,1-1 0 0 0,0 0 0 0 0,0 1 0 0 0,-1-1 0 0 0,1 1 0 0 0,0-1 0 0 0,0 1 0 0 0,0-1 0 0 0,1 1 0 0 0,-1 0 0 0 0,0-1 0 0 0,1 1 0 0 0,-1 0-5 0 0,0-1 47 0 0,0 0-71 0 0,-58 80 63 0 0,57-43-3683 0 0,7-30 415 0 0,2-4-2771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0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8069 0 0,'0'0'5691'0'0,"0"0"-4521"0"0,0 0-1196 0 0,0 0-9 0 0,0 0-51 0 0,0 0 8 0 0,0 0-79 0 0,6-1-110 0 0,-4 0 279 0 0,0 1 0 0 0,0-1 0 0 0,0 1-1 0 0,0 0 1 0 0,1 0 0 0 0,-1 0 0 0 0,0 0 0 0 0,0 0-1 0 0,0 0 1 0 0,1 0 0 0 0,-1 1 0 0 0,0-1 0 0 0,0 1-1 0 0,0-1 1 0 0,0 1 0 0 0,0 0 0 0 0,0 0 0 0 0,0 0-1 0 0,0 0 1 0 0,0 0 0 0 0,0 1 0 0 0,-1-1 0 0 0,1 0-1 0 0,-1 1 1 0 0,1 0 0 0 0,-1-1 0 0 0,1 1 0 0 0,-1 0-1 0 0,0-1 1 0 0,1 1 0 0 0,-1 0 0 0 0,0 0 0 0 0,0 0-1 0 0,-1 0 1 0 0,1 0 0 0 0,0 0 0 0 0,-1 1 0 0 0,1-1-1 0 0,-1 0 1 0 0,0 0 0 0 0,0 0 0 0 0,1 0 0 0 0,-1 1-1 0 0,-1-1 1 0 0,1 0 0 0 0,0 0 0 0 0,-1 0 0 0 0,1 0-1 0 0,-1 1-11 0 0,-42 56 864 0 0,91-43 630 0 0,-41-16-1810 0 0,27 0-199 0 0,-13-6-7313 0 0,-10-2-730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1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21 288 0 0,'0'0'11477'0'0,"0"0"-8773"0"0,0 0-2704 0 0,0 0 352 0 0,0 0-352 0 0,-37 4 468 0 0,20-5-192 0 0,-1 0-76 0 0,-3-1-144 0 0,3 0-56 0 0,0 1-328 0 0,1-3-1112 0 0,5 2-2448 0 0,5-9-4321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1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18 7009 0 0,'0'0'8124'0'0,"0"0"-8124"0"0,0 0-52 0 0,-34-2-236 0 0,13 0 236 0 0,-4 1 52 0 0,-2-2-304 0 0,2 2-1348 0 0,8-1-3484 0 0,-3-4-2513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8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33 238 4680 0 0,'0'0'6869'0'0,"0"0"-4726"0"0,0 0-1834 0 0,0 0-31 0 0,0 0 172 0 0,0 0 16 0 0,0 0-44 0 0,0 0-81 0 0,-5-2-126 0 0,3 1-251 0 0,1 0-1 0 0,-1 0 0 0 0,0-1 1 0 0,0 1-1 0 0,1 0 0 0 0,-1 0 1 0 0,1-1-1 0 0,-1 1 0 0 0,1-1 1 0 0,0 1-1 0 0,-1-1 0 0 0,1 0 1 0 0,0 0-1 0 0,0 1 0 0 0,0-1 1 0 0,0 0-1 0 0,1 0 0 0 0,-1 0 0 0 0,0 0 1 0 0,1 0-1 0 0,-1 0 0 0 0,1 0 1 0 0,0 0-1 0 0,0 0 0 0 0,0 0 1 0 0,0 0-1 0 0,0 0 0 0 0,0 0 1 0 0,0 0-1 0 0,1 0 0 0 0,-1 0 1 0 0,1 0-1 0 0,-1 0 0 0 0,1 0 0 0 0,0 0 1 0 0,0 0-1 0 0,0 0 0 0 0,0 0 1 0 0,0 1-1 0 0,0-1 0 0 0,1 0 1 0 0,-1 1-1 0 0,0-1 0 0 0,1 0 37 0 0,62-77-1295 0 0,-63 78 1311 0 0,1-1-1 0 0,0 1 1 0 0,-1-1-1 0 0,1 1 1 0 0,0 0-1 0 0,0 0 1 0 0,0 0-1 0 0,-1 0 1 0 0,1 0-1 0 0,0 0 1 0 0,0 1-1 0 0,0-1 1 0 0,1 1-1 0 0,-1-1 1 0 0,0 1-1 0 0,0 0 1 0 0,0 0-1 0 0,0 0 1 0 0,0 0-1 0 0,0 0 1 0 0,0 0-1 0 0,1 0 1 0 0,-1 1-1 0 0,0-1 1 0 0,0 1-1 0 0,0 0 1 0 0,0-1-1 0 0,0 1 1 0 0,0 0-1 0 0,-1 0 1 0 0,1 0-1 0 0,0 1 0 0 0,0-1 1 0 0,-1 0-1 0 0,1 1 1 0 0,-1-1-1 0 0,1 1 1 0 0,-1-1-1 0 0,1 1 1 0 0,-1 0-1 0 0,0-1 1 0 0,0 1-1 0 0,0 0 1 0 0,0 0-1 0 0,0 1-15 0 0,1 1 35 0 0,-1-1 0 0 0,1 1 0 0 0,-1 0 0 0 0,0 0 0 0 0,-1 0 0 0 0,1 0 0 0 0,0 0 0 0 0,-1 0 0 0 0,0 0 0 0 0,0 0 0 0 0,0 0 0 0 0,-1 0 0 0 0,0 0 0 0 0,1 0 0 0 0,-1 0 0 0 0,0 0 0 0 0,-1 0 0 0 0,1-1 0 0 0,-1 1 0 0 0,0 0 0 0 0,1-1 0 0 0,-2 1-35 0 0,-5 16-159 0 0,8-13-3830 0 0,0-5-705 0 0</inkml:trace>
  <inkml:trace contextRef="#ctx0" brushRef="#br0" timeOffset="249.809">169 152 11657 0 0,'0'0'2060'0'0,"0"0"-2060"0"0,0 0 8 0 0,0 0 296 0 0,-46-10 204 0 0,29 6-268 0 0,0 2-152 0 0,0-1-88 0 0,1 0-312 0 0,-3 0-1200 0 0,9 2-1728 0 0,-4-5-3117 0 0</inkml:trace>
  <inkml:trace contextRef="#ctx0" brushRef="#br0" timeOffset="655.397">307 103 11205 0 0,'0'0'1669'0'0,"0"0"-1276"0"0,1 7-131 0 0,-1-6-263 0 0,2 3 98 0 0,-1 1 1 0 0,0 0-1 0 0,0 0 1 0 0,-1 1 0 0 0,0-1-1 0 0,0 0 1 0 0,0 0-1 0 0,0 0 1 0 0,-1 0-1 0 0,1 0 1 0 0,-2 0 0 0 0,1 0-1 0 0,0 0 1 0 0,-1 0-1 0 0,0-1 1 0 0,0 1-1 0 0,0-1 1 0 0,-1 1-1 0 0,0 0-97 0 0,3-46-564 0 0,31-45-1085 0 0,-30 85 1679 0 0,0-1 0 0 0,0 0-1 0 0,0 0 1 0 0,0 1 0 0 0,0-1-1 0 0,0 1 1 0 0,1-1-1 0 0,-1 1 1 0 0,1 0 0 0 0,-1-1-1 0 0,1 1 1 0 0,-1 0 0 0 0,1 0-1 0 0,0 0 1 0 0,-1 0-1 0 0,1 0 1 0 0,0 1 0 0 0,0-1-1 0 0,0 0 1 0 0,0 1-1 0 0,0-1 1 0 0,-1 1 0 0 0,1 0-1 0 0,0 0 1 0 0,0 0 0 0 0,0 0-1 0 0,0 0 1 0 0,0 0-1 0 0,0 0 1 0 0,0 0 0 0 0,0 1-1 0 0,0-1 1 0 0,0 1 0 0 0,0 0-1 0 0,-1-1 1 0 0,1 1-1 0 0,0 0 1 0 0,0 0 0 0 0,-1 0-1 0 0,1 0 1 0 0,-1 1-1 0 0,1-1 1 0 0,-1 0 0 0 0,1 0-1 0 0,-1 1-29 0 0,0 0 18 0 0,0 0 0 0 0,-1-1 0 0 0,1 1 0 0 0,-1 0 0 0 0,0 0 1 0 0,1 0-1 0 0,-1 0 0 0 0,0-1 0 0 0,0 1 0 0 0,0 0 0 0 0,-1 0 0 0 0,1 0 0 0 0,0 0 0 0 0,-1 0 0 0 0,1-1 0 0 0,-1 1 0 0 0,1 0 0 0 0,-1 0 0 0 0,0-1 0 0 0,0 1 0 0 0,0 0 0 0 0,0-1 0 0 0,0 1 0 0 0,0-1 0 0 0,0 1 0 0 0,0-1 0 0 0,-1 0 0 0 0,1 1 0 0 0,-1-1 0 0 0,1 0 0 0 0,-1 0 0 0 0,1 0 0 0 0,-1 0 0 0 0,0 0 0 0 0,1-1 0 0 0,-1 1 0 0 0,0 0 0 0 0,0-1 0 0 0,1 1 0 0 0,-1-1 1 0 0,0 0-1 0 0,0 1 0 0 0,0-1 0 0 0,0 0-18 0 0,-6 5-1938 0 0,71 8-92 0 0,15 46 4514 0 0,-80-57-2424 0 0,1 1 0 0 0,-1-1 0 0 0,1 1-1 0 0,-1-1 1 0 0,0 0 0 0 0,0 1 0 0 0,0-1-1 0 0,0 0 1 0 0,-1 0 0 0 0,1 0 0 0 0,0-1-1 0 0,-1 1 1 0 0,1-1 0 0 0,-1 1 0 0 0,0-1-1 0 0,0 0 1 0 0,1 0 0 0 0,-1 0 0 0 0,0 0-1 0 0,0-1 1 0 0,0 1 0 0 0,0-1 0 0 0,0 1-1 0 0,0-1 1 0 0,0 0 0 0 0,0 0 0 0 0,1-1-1 0 0,-1 1 1 0 0,0 0 0 0 0,0-1 0 0 0,0 0-1 0 0,-1 0-59 0 0,2 1-296 0 0,-16-2-880 0 0,8-4-4715 0 0,3-1-1225 0 0</inkml:trace>
  <inkml:trace contextRef="#ctx0" brushRef="#br0" timeOffset="875.142">717 1 14173 0 0,'0'0'1464'0'0,"0"0"-1464"0"0,0 0-36 0 0,0 0 36 0 0,0 0 288 0 0,-13 41-40 0 0,-1-31-80 0 0,1 1-15 0 0,-3-1-29 0 0,3 0-32 0 0,0 0-92 0 0,4 0-881 0 0,2 1-623 0 0,6-4-2664 0 0,2 4-3313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7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181 261 484 0 0,'0'0'1223'0'0,"0"0"2016"0"0,0 0-862 0 0,0 0-927 0 0,0 0-478 0 0,0 0-18 0 0,0 0 127 0 0,0 0-2 0 0,12-32 93 0 0,-11 22-1246 0 0,0 1 0 0 0,0-1 1 0 0,-1 1-1 0 0,0-1 1 0 0,-1 1-1 0 0,0-1 0 0 0,-1 1 1 0 0,1-1-1 0 0,-2 1 1 0 0,1 0-1 0 0,-1 0 0 0 0,-1 0 1 0 0,0 0-1 0 0,0 1 1 0 0,-1-1-1 0 0,0 1 0 0 0,0 0 1 0 0,-2-1 73 0 0,3 8 34 0 0,0 1 0 0 0,-1 0 0 0 0,1 0 0 0 0,0 0 0 0 0,-1 1 0 0 0,1 0 0 0 0,0-1 0 0 0,0 2-1 0 0,0-1 1 0 0,0 0 0 0 0,0 1 0 0 0,0-1 0 0 0,0 1 0 0 0,0 0 0 0 0,0 1 0 0 0,1-1 0 0 0,-1 1 0 0 0,1-1 0 0 0,0 1 0 0 0,0 0 0 0 0,0 0 0 0 0,0 0 0 0 0,0 1 0 0 0,1-1 0 0 0,0 1 0 0 0,-1-1 0 0 0,1 1 0 0 0,0 0 0 0 0,1 0 0 0 0,-1 0 0 0 0,0 4-34 0 0,1-7 13 0 0,-39 97 212 0 0,50-92-3882 0 0,-4-6-734 0 0</inkml:trace>
  <inkml:trace contextRef="#ctx0" brushRef="#br0" timeOffset="250.915">169 154 11717 0 0,'0'0'988'0'0,"0"0"-988"0"0,0 0 0 0 0,0 0 380 0 0,-33 2-8 0 0,20-2-156 0 0,1 0-216 0 0,-1 1-24 0 0,2-1-1420 0 0,2 0-1144 0 0,4 0-2021 0 0</inkml:trace>
  <inkml:trace contextRef="#ctx0" brushRef="#br0" timeOffset="422.712">341 0 12477 0 0,'0'0'232'0'0,"0"0"-232"0"0,0 0 0 0 0,0 0 164 0 0,0 0 156 0 0,-13 38-156 0 0,7-28-60 0 0,1-1 48 0 0,-3 0 28 0 0,3 0-180 0 0,-5-1-920 0 0,7-3-1056 0 0,-1-1-2060 0 0,1-4-1409 0 0</inkml:trace>
  <inkml:trace contextRef="#ctx0" brushRef="#br0" timeOffset="893.935">477 120 7385 0 0,'0'0'4951'0'0,"0"6"-3820"0"0,-12 133 695 0 0,16-251-8413 0 0,-4 110 6684 0 0,0-1-1 0 0,1 0 1 0 0,-1 0-1 0 0,1 1 1 0 0,-1-1-1 0 0,1 1 1 0 0,0-1-1 0 0,0 1 1 0 0,0-1-1 0 0,1 1 1 0 0,-1-1-1 0 0,0 1 1 0 0,1 0-1 0 0,0 0 1 0 0,-1 0-1 0 0,1-1 1 0 0,0 2 0 0 0,0-1-1 0 0,0 0 1 0 0,0 0-1 0 0,1 1 1 0 0,-1-1-1 0 0,0 1 1 0 0,1 0-1 0 0,-1 0 1 0 0,1-1-1 0 0,-1 2 1 0 0,1-1-1 0 0,-1 0 1 0 0,1 0-1 0 0,0 1 1 0 0,-1 0-1 0 0,1-1 1 0 0,0 1-1 0 0,-1 0 1 0 0,1 0-1 0 0,0 1 1 0 0,0-1-1 0 0,-1 0 1 0 0,1 1 0 0 0,0 0-1 0 0,-1-1 1 0 0,1 1-1 0 0,-1 0 1 0 0,1 1-1 0 0,-1-1 1 0 0,0 0-1 0 0,1 1 1 0 0,-1-1-1 0 0,0 1 1 0 0,0 0-1 0 0,2 1-96 0 0,-3-2 16 0 0,0 0 0 0 0,0 0 0 0 0,0 1 0 0 0,0-1 0 0 0,0 0 0 0 0,-1 1 0 0 0,1-1 0 0 0,0 1 0 0 0,0-1 0 0 0,-1 1 0 0 0,1-1 0 0 0,-1 1-1 0 0,0-1 1 0 0,1 1 0 0 0,-1 0 0 0 0,0-1 0 0 0,0 1 0 0 0,0 0 0 0 0,0-1 0 0 0,0 1 0 0 0,0-1 0 0 0,-1 1 0 0 0,1 0 0 0 0,-1-1 0 0 0,1 1 0 0 0,-1-1 0 0 0,1 1 0 0 0,-1-1-1 0 0,0 1 1 0 0,0-1 0 0 0,1 1 0 0 0,-1-1 0 0 0,0 0 0 0 0,0 0 0 0 0,-1 1 0 0 0,1-1 0 0 0,0 0 0 0 0,0 0 0 0 0,0 0 0 0 0,-1 0 0 0 0,1 0 0 0 0,-1-1 0 0 0,1 1 0 0 0,-1 0-1 0 0,1 0 1 0 0,-1-1 0 0 0,1 1 0 0 0,-1-1 0 0 0,1 0 0 0 0,-1 1 0 0 0,0-1 0 0 0,1 0 0 0 0,-1 0 0 0 0,1 0 0 0 0,-1 0 0 0 0,0 0 0 0 0,1 0 0 0 0,-1-1 0 0 0,0 1-16 0 0,3 0-215 0 0,-1 0 1 0 0,0 1 0 0 0,0-1-1 0 0,0 0 1 0 0,1 0 0 0 0,-1 1-1 0 0,0-1 1 0 0,0 0 0 0 0,0 1-1 0 0,0-1 1 0 0,1 0 0 0 0,-1 1-1 0 0,0-1 1 0 0,0 0 0 0 0,0 1-1 0 0,0-1 1 0 0,0 0 0 0 0,0 1-1 0 0,0-1 1 0 0,0 0 0 0 0,0 1-1 0 0,0-1 1 0 0,0 0 0 0 0,0 1 214 0 0,11-1 390 0 0,1 1 1 0 0,0 0-1 0 0,-1 1 1 0 0,1 0-1 0 0,-1 1 1 0 0,0 0-1 0 0,0 1 1 0 0,0 0-1 0 0,0 1 1 0 0,-1 0-1 0 0,1 0 1 0 0,8 8-391 0 0,-18-13 16 0 0,0 1 0 0 0,-1-1 1 0 0,1 1-1 0 0,0-1 0 0 0,0 1 0 0 0,-1 0 0 0 0,1-1 1 0 0,0 1-1 0 0,-1 0 0 0 0,1-1 0 0 0,-1 1 0 0 0,1 0 1 0 0,-1 0-1 0 0,1 0 0 0 0,-1 0 0 0 0,1 0 0 0 0,-1-1 1 0 0,0 1-1 0 0,0 0 0 0 0,1 0 0 0 0,-1 0 0 0 0,0 0 1 0 0,0 0-1 0 0,0 0 0 0 0,0 0 0 0 0,0 0 1 0 0,0 0-1 0 0,0 0 0 0 0,0 0 0 0 0,-1 0 0 0 0,1 0 1 0 0,0 0-1 0 0,-1 0 0 0 0,1 0 0 0 0,0-1 0 0 0,-1 1 1 0 0,1 0-1 0 0,-1 0 0 0 0,1 0 0 0 0,-1-1 0 0 0,0 1 1 0 0,1 0-1 0 0,-1 0 0 0 0,0-1 0 0 0,1 1 0 0 0,-1-1 1 0 0,0 1-1 0 0,0 0 0 0 0,0-1 0 0 0,0 0 0 0 0,1 1 1 0 0,-1-1-1 0 0,0 1 0 0 0,0-1 0 0 0,0 0 0 0 0,0 0 1 0 0,0 0-1 0 0,0 1 0 0 0,0-1 0 0 0,0 0 1 0 0,0 0-1 0 0,0 0 0 0 0,0-1 0 0 0,0 1 0 0 0,0 0 1 0 0,0 0-1 0 0,0 0-16 0 0,-69 9 971 0 0,56-8-1685 0 0,-33-3-7538 0 0,41-4 953 0 0</inkml:trace>
  <inkml:trace contextRef="#ctx0" brushRef="#br0" timeOffset="1095.664">1026 220 5581 0 0,'0'0'7628'0'0,"0"0"-6876"0"0,0 0-752 0 0,0 0 0 0 0,0 0 216 0 0,0 0 456 0 0,-44 1-120 0 0,26-1-324 0 0,-3 0-216 0 0,0 0-12 0 0,-1 2-612 0 0,1-1-1112 0 0,7-1-3040 0 0,4-3-3777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4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285 473 1772 0 0,'0'0'875'0'0,"0"0"2499"0"0,0 0-2084 0 0,7-1-681 0 0,9-2-370 0 0,0-2 0 0 0,0 1 0 0 0,-1-2-1 0 0,1 0 1 0 0,-1-1 0 0 0,0 0 0 0 0,-1-2 0 0 0,0 1-1 0 0,0-2 1 0 0,-1 0 0 0 0,0 0 0 0 0,0-1 0 0 0,-1-1-1 0 0,-1 0 1 0 0,0-1 0 0 0,-1 0 0 0 0,0 0 0 0 0,-1-1 0 0 0,-1-1-1 0 0,0 1 1 0 0,-1-1 0 0 0,0-1 0 0 0,-1 1 0 0 0,-1-1-1 0 0,-1 0 1 0 0,1-6-239 0 0,-5 15-30 0 0,0 1 0 0 0,0 0 0 0 0,0 0 0 0 0,-1 0 0 0 0,0-1 0 0 0,-1 1 0 0 0,1 0 0 0 0,-1 0 0 0 0,0 0 0 0 0,-1 1 0 0 0,1-1 0 0 0,-1 1 0 0 0,0-1 0 0 0,-1 1 0 0 0,1 0 0 0 0,-1 0 0 0 0,0 0 0 0 0,0 0 0 0 0,-1 1 0 0 0,1 0 0 0 0,-1 0 0 0 0,0 0 0 0 0,0 1 0 0 0,0-1 0 0 0,-1 1 0 0 0,1 0 0 0 0,-1 1 0 0 0,0-1 0 0 0,0 1 0 0 0,0 0 0 0 0,0 1 0 0 0,-2-1 30 0 0,-11-3-112 0 0,0 0-1 0 0,0 1 1 0 0,0 2 0 0 0,-1 0-1 0 0,1 0 1 0 0,0 2-1 0 0,-1 1 1 0 0,1 0 0 0 0,-16 4 112 0 0,21-1-65 0 0,0 0 0 0 0,0 1 0 0 0,0 0 0 0 0,1 1 0 0 0,-1 1 0 0 0,2 0 0 0 0,-1 1 0 0 0,1 0 0 0 0,0 1 0 0 0,1 0 0 0 0,0 1 0 0 0,0 0 0 0 0,1 1 0 0 0,0 0 0 0 0,1 1 0 0 0,1 0 0 0 0,-6 9 65 0 0,6-7-539 0 0,1 0-1 0 0,0 0 1 0 0,1 0 0 0 0,0 1-1 0 0,2 0 1 0 0,-1 0 0 0 0,2 0 0 0 0,0 0-1 0 0,1 1 1 0 0,0 11 539 0 0,13 23-2177 0 0,-6-42 2245 0 0,1-1 0 0 0,0 0 1 0 0,0 0-1 0 0,1 0 0 0 0,0 0 1 0 0,0-1-1 0 0,0 0 0 0 0,1-1 0 0 0,0 0 1 0 0,0 0-1 0 0,0-1 0 0 0,0 0 1 0 0,1 0-1 0 0,0-1 0 0 0,0 0 1 0 0,0 0-1 0 0,0-1 0 0 0,0 0 1 0 0,1-1-1 0 0,-1 0 0 0 0,4-1-68 0 0,-3 1-2809 0 0</inkml:trace>
  <inkml:trace contextRef="#ctx0" brushRef="#br0" timeOffset="529.05">290 575 1120 0 0,'0'0'3448'0'0,"0"0"-2103"0"0,0 0-550 0 0,2 6-70 0 0,4 26-71 0 0,1 0 4438 0 0,-9-63-5775 0 0,1 29 651 0 0,0-1 0 0 0,0 1 0 0 0,0-1 0 0 0,0 0 0 0 0,0 0 0 0 0,1 1 0 0 0,-1-1 0 0 0,1 0 0 0 0,0 0 0 0 0,0 1 0 0 0,0-1 0 0 0,0 0 0 0 0,0 0 0 0 0,1 0 0 0 0,-1 1 0 0 0,1-1 0 0 0,0 0 0 0 0,-1 0 0 0 0,1 1 0 0 0,1-1 0 0 0,-1 1 0 0 0,0-1 0 0 0,1 1 0 0 0,-1-1 0 0 0,1 1 0 0 0,-1 0 0 0 0,1 0 0 0 0,0 0 0 0 0,0 0 0 0 0,0 0 0 0 0,1 0 0 0 0,-1 0 0 0 0,0 1 0 0 0,0-1 0 0 0,1 1 0 0 0,-1 0 0 0 0,1 0 0 0 0,0-1 0 0 0,-1 2 0 0 0,1-1 0 0 0,0 0 0 0 0,2 0 32 0 0,-6 2 47 0 0,0-1 0 0 0,0 1 0 0 0,0 0 0 0 0,-1-1 0 0 0,1 1 0 0 0,1 0 0 0 0,-1 0 0 0 0,0 0 0 0 0,0 0 0 0 0,0 0 0 0 0,0 0 0 0 0,1 0 0 0 0,-1 0 0 0 0,0 0 0 0 0,1 0 0 0 0,-1 0 0 0 0,1 1 0 0 0,-1-1 0 0 0,1 0 0 0 0,0 0 0 0 0,-1 1 0 0 0,1-1 0 0 0,0 0 0 0 0,0 0 0 0 0,0 1 0 0 0,0-1 0 0 0,0 0 0 0 0,0 1 0 0 0,0-1 0 0 0,1 0 0 0 0,-1 0 0 0 0,0 1 0 0 0,1-1 0 0 0,-1 0 0 0 0,1 0 0 0 0,-1 0 0 0 0,1 0 0 0 0,-1 1 0 0 0,1-1 0 0 0,0 0 0 0 0,0 0 0 0 0,0 0 0 0 0,-1 0 0 0 0,1-1 0 0 0,0 1 0 0 0,0 0 0 0 0,0 0 0 0 0,0 0 0 0 0,1-1 0 0 0,-1 1 0 0 0,0-1 0 0 0,0 1 0 0 0,0-1 0 0 0,1 1-47 0 0,-12 4-5069 0 0,36-4 4879 0 0,-22-1 414 0 0,0 0-53 0 0,0 0 0 0 0,0 0 1 0 0,1 0-1 0 0,-1 0 1 0 0,0 1-1 0 0,0 0 1 0 0,0-1-1 0 0,0 2 0 0 0,0-1 1 0 0,0 0-1 0 0,-1 1 1 0 0,1 0-1 0 0,0-1 0 0 0,-1 1 1 0 0,1 1-1 0 0,-1-1 1 0 0,0 1-1 0 0,1-1 0 0 0,-1 1 1 0 0,0 0-1 0 0,-1 0 1 0 0,1 0-1 0 0,0 0 0 0 0,-1 1 1 0 0,0-1-1 0 0,1 3-171 0 0,-6-3 9 0 0,0 1 0 0 0,0-1-1 0 0,-1 0 1 0 0,0 0 0 0 0,1-1 0 0 0,-1 1-1 0 0,0-1 1 0 0,0 0 0 0 0,0 0-1 0 0,-1 0 1 0 0,1 0 0 0 0,0-1 0 0 0,-1 0-1 0 0,1 0 1 0 0,-1 0 0 0 0,1 0-1 0 0,-1-1 1 0 0,1 0 0 0 0,-1 0 0 0 0,0 0-1 0 0,-2 0-8 0 0,3 0-474 0 0,-23 1-6331 0 0,12-1 790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7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40 608 0 0,'0'0'2020'0'0,"0"0"1993"0"0,0 0-2111 0 0,0 0-1225 0 0,0 0-237 0 0,0 0 7 0 0,0 0-20 0 0,0 0-47 0 0,12-2 3038 0 0,37-9-3351 0 0,-11-15 189 0 0,-38 26-296 0 0,-21 55-186 0 0,1 86 1386 0 0,36-125-2188 0 0,-2-13-2805 0 0,-8-2-1639 0 0</inkml:trace>
  <inkml:trace contextRef="#ctx0" brushRef="#br0" timeOffset="248.27">416 196 328 0 0,'0'0'8657'0'0,"0"0"-6681"0"0,0 0-1848 0 0,0 0 608 0 0,-34-5 212 0 0,20 4-312 0 0,-3 0-152 0 0,1 0-128 0 0,-1 1-268 0 0,3 0-36 0 0,-2 0-52 0 0,3 0-1056 0 0,3 0-1264 0 0,5 1-3449 0 0</inkml:trace>
  <inkml:trace contextRef="#ctx0" brushRef="#br0" timeOffset="496.64">510 9 2672 0 0,'0'0'6013'0'0,"0"0"-3692"0"0,0 0-1828 0 0,0 0-294 0 0,6 7 180 0 0,-1-2-310 0 0,1 0 0 0 0,-2 1 0 0 0,1-1 0 0 0,-1 1 0 0 0,0 0 0 0 0,0 0 0 0 0,0 1 0 0 0,-1-1 0 0 0,0 1 0 0 0,0 0 0 0 0,-1 0 0 0 0,0 0 0 0 0,0 0 0 0 0,-1 0 0 0 0,0 0 0 0 0,0 0 0 0 0,0 0 0 0 0,-1 1 0 0 0,0-1 0 0 0,-1 0 0 0 0,1 0 0 0 0,-1 1 0 0 0,-1-1 0 0 0,1 0 0 0 0,-1 0 0 0 0,-1 0 0 0 0,1-1 0 0 0,-1 1 0 0 0,0 0 0 0 0,-1-1 0 0 0,0 0-69 0 0,-38 32-963 0 0,5-22-5650 0 0,8-12-27 0 0</inkml:trace>
  <inkml:trace contextRef="#ctx0" brushRef="#br0" timeOffset="745.432">75 43 8265 0 0,'0'0'3635'0'0,"0"0"-2694"0"0,0 0-755 0 0,0 0 36 0 0,0 0 264 0 0,-7 8 21 0 0,-49 86 406 0 0,54-91-925 0 0,1 1 0 0 0,-1-1 0 0 0,1 1 0 0 0,0 0 0 0 0,0 0 1 0 0,0-1-1 0 0,0 1 0 0 0,0 0 0 0 0,1 0 0 0 0,0 0 0 0 0,0 0 0 0 0,0 0 0 0 0,0 0 1 0 0,1 0-1 0 0,-1 0 0 0 0,1 0 0 0 0,0-1 0 0 0,0 1 0 0 0,1 0 0 0 0,-1 0 1 0 0,1-1-1 0 0,0 1 0 0 0,0-1 0 0 0,0 1 0 0 0,0-1 0 0 0,0 0 0 0 0,1 0 0 0 0,-1 0 1 0 0,1 0-1 0 0,0 0 12 0 0,36 19-4205 0 0,-13-16-2617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03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595 365 664 0 0,'0'0'318'0'0,"0"0"-114"0"0,0 0-111 0 0,8 0 284 0 0,-2-1 45 0 0,1-1 0 0 0,-1 1 0 0 0,1-1 0 0 0,-1 0 0 0 0,1-1-1 0 0,-1 0 1 0 0,0 0 0 0 0,0 0 0 0 0,-1 0 0 0 0,1-1 0 0 0,0 0 0 0 0,-1 0-1 0 0,0-1 1 0 0,0 1 0 0 0,-1-1 0 0 0,1 0 0 0 0,-1-1 0 0 0,0 1 0 0 0,0-1 0 0 0,1-2-422 0 0,-3 4 41 0 0,0-1 1 0 0,-1 1-1 0 0,1-1 1 0 0,-1 0-1 0 0,0 1 0 0 0,0-1 1 0 0,0 0-1 0 0,-1 0 1 0 0,1 0-1 0 0,-1 0 1 0 0,0 0-1 0 0,-1 1 1 0 0,1-1-1 0 0,-1 0 1 0 0,0 0-1 0 0,0 0 1 0 0,-1 1-1 0 0,1-1 1 0 0,-1 1-1 0 0,0-1 1 0 0,0 1-1 0 0,-1-1 1 0 0,1 1-1 0 0,-1 0 1 0 0,0 0-1 0 0,0 1 1 0 0,0-1-1 0 0,-1 0 1 0 0,1 1-1 0 0,-1 0 1 0 0,0 0-1 0 0,0 0 1 0 0,0 0-1 0 0,0 1 1 0 0,-2-1-42 0 0,-165-67-866 0 0,165 68 858 0 0,0 0 0 0 0,0 1 0 0 0,-1 0 0 0 0,1 0 0 0 0,-1 1 0 0 0,1-1 0 0 0,-1 2 0 0 0,1-1 0 0 0,-1 1 0 0 0,1 0 0 0 0,0 0 0 0 0,-1 0 1 0 0,1 1-1 0 0,0 0 0 0 0,0 0 0 0 0,0 1 0 0 0,0 0 0 0 0,0 0 0 0 0,1 0 0 0 0,-1 1 0 0 0,1 0 0 0 0,0 0 0 0 0,0 0 0 0 0,0 0 0 0 0,1 1 0 0 0,0 0 0 0 0,0 0 1 0 0,0 0-1 0 0,0 0 0 0 0,1 1 0 0 0,-1 0 0 0 0,2-1 0 0 0,-1 1 0 0 0,1 0 0 0 0,-1 0 0 0 0,2 1 0 0 0,-1-1 0 0 0,1 0 0 0 0,-1 5 8 0 0,0-6 18 0 0,-1 0-1 0 0,1 0 1 0 0,0 1-1 0 0,1-1 1 0 0,-1 0-1 0 0,1 1 1 0 0,0-1-1 0 0,0 1 1 0 0,1-1-1 0 0,0 1 1 0 0,0 0-1 0 0,0-1 1 0 0,0 1-1 0 0,1-1 0 0 0,0 1 1 0 0,0-1-1 0 0,1 1 1 0 0,0-1-1 0 0,0 0 1 0 0,0 0-1 0 0,0 0 1 0 0,1 0-1 0 0,0 0 1 0 0,0 0-1 0 0,0-1 1 0 0,0 1-1 0 0,1-1 1 0 0,0 0-1 0 0,0 0 1 0 0,0 0-1 0 0,0-1 1 0 0,0 1-1 0 0,1-1 1 0 0,0 0-1 0 0,0 0 1 0 0,0-1-1 0 0,3 2-17 0 0,91 7 2105 0 0,-35-18-3551 0 0,-61 6-1053 0 0,0-1-1554 0 0</inkml:trace>
  <inkml:trace contextRef="#ctx0" brushRef="#br0" timeOffset="371.632">132 197 3648 0 0,'0'0'1907'0'0,"0"0"-101"0"0,0 0-905 0 0,0 0-458 0 0,0 0-26 0 0,0 0 235 0 0,0 0 214 0 0,0 0 25 0 0,0 0-162 0 0,16-27 148 0 0,-15 20-891 0 0,0 1 0 0 0,0-1 1 0 0,-1 0-1 0 0,0 0 0 0 0,0 0 1 0 0,0 0-1 0 0,-1 0 0 0 0,0 1 1 0 0,-1-1-1 0 0,1 0 1 0 0,-1 1-1 0 0,0-1 0 0 0,-1 1 1 0 0,0 0-1 0 0,0-1 0 0 0,0 1 1 0 0,-1 1-1 0 0,1-1 1 0 0,-2 0-1 0 0,1 1 0 0 0,0 0 1 0 0,-1 0-1 0 0,0 0 0 0 0,0 1 1 0 0,-1-1-1 0 0,1 1 1 0 0,-6-2 13 0 0,-12 58-705 0 0,-6 96-514 0 0,30-143-863 0 0,1-4-976 0 0</inkml:trace>
  <inkml:trace contextRef="#ctx0" brushRef="#br0" timeOffset="621.638">146 127 680 0 0,'0'0'8653'0'0,"0"0"-7333"0"0,0 0-1100 0 0,0 0-208 0 0,0 0 348 0 0,-52 8-220 0 0,33-3-4 0 0,-2 0-136 0 0,0 0-1508 0 0,5-1-2460 0 0,-1-1-2077 0 0</inkml:trace>
  <inkml:trace contextRef="#ctx0" brushRef="#br0" timeOffset="13761.664">525 280 44 0 0,'0'0'508'0'0,"0"0"-340"0"0,0 0 68 0 0,0 0 40 0 0,0 0 1860 0 0,0 0-792 0 0,0 0-876 0 0,0 0-468 0 0,0 0-44 0 0,12 12-280 0 0,-8-12-1216 0 0,1 0-1588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21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0 3788 0 0,'0'0'5578'0'0,"0"0"-3734"0"0,0 0-1254 0 0,0 0 208 0 0,0 0 4 0 0,0 0-91 0 0,0 0-111 0 0,0 0-224 0 0,-6 2 125 0 0,-20 3-228 0 0,0 0 0 0 0,-1-2 1 0 0,0-1-1 0 0,0-1 0 0 0,0-1 0 0 0,0-1 0 0 0,1-2 1 0 0,-15-3-274 0 0,36 4-882 0 0,10 0-6293 0 0,-4 2 6385 0 0,9-4-7929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5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2348 62 640 0 0,'0'0'7027'0'0,"0"0"-5232"0"0,0 0-1899 0 0,0 0 176 0 0,-7 0 642 0 0,-409 4 3301 0 0,129-5-3545 0 0,-1297 4 1947 0 0,1547-1-2775 0 0,23 1-2759 0 0,12-3-1098 0 0,2-2-2889 0 0</inkml:trace>
  <inkml:trace contextRef="#ctx0" brushRef="#br0" timeOffset="10532.699">3390 65 3420 0 0,'0'0'2371'0'0,"0"0"172"0"0,0 0-1527 0 0,0 0-696 0 0,0 0 232 0 0,-8 1 378 0 0,-344 1 4419 0 0,282-6-4849 0 0,-446-52-698 0 0,508 53-188 0 0,7 2-8378 0 0,9-3 1111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8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 13305 0 0,'0'0'1603'0'0,"0"0"-1169"0"0,0 0-319 0 0,-5 6 274 0 0,-8 14-243 0 0,1 0-1 0 0,1 0 1 0 0,1 1 0 0 0,0 1 0 0 0,2 0-1 0 0,1 0 1 0 0,0 1 0 0 0,2 0-1 0 0,1 0 1 0 0,0 0 0 0 0,2 0-1 0 0,1 0 1 0 0,0 1 0 0 0,3 11-146 0 0,-1-24 41 0 0,1 0 0 0 0,1 0 0 0 0,0 0 0 0 0,0 0 0 0 0,1 0 1 0 0,1-1-1 0 0,0 0 0 0 0,0 0 0 0 0,1 0 0 0 0,0 0 0 0 0,1-1 0 0 0,0 0 1 0 0,0-1-1 0 0,4 4-41 0 0,1-3-1789 0 0,-8-10-4839 0 0,-3-8-2361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25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2748 0 0,'0'0'5806'0'0,"0"0"-3745"0"0,0 0-1512 0 0,0 0-413 0 0,0 0 31 0 0,0 0 314 0 0,-2 6 281 0 0,-9 21-185 0 0,2 1 0 0 0,2 0-1 0 0,0 1 1 0 0,2-1 0 0 0,1 1-1 0 0,0 28-576 0 0,43 14 206 0 0,-8-55-6908 0 0,-24-16 744 0 0</inkml:trace>
  <inkml:trace contextRef="#ctx0" brushRef="#br0" timeOffset="248.598">115 153 6765 0 0,'0'0'4809'0'0,"0"0"-3257"0"0,0 0-1165 0 0,0 0 69 0 0,0 0-99 0 0,0 0-181 0 0,0 0-128 0 0,0 0-239 0 0,8-3-197 0 0,-6 2 370 0 0,1 0-1 0 0,0 0 1 0 0,-1 0-1 0 0,1 0 0 0 0,0 0 1 0 0,0 1-1 0 0,-1 0 1 0 0,1-1-1 0 0,0 1 1 0 0,0 0-1 0 0,0 0 0 0 0,0 0 1 0 0,0 1-1 0 0,-1-1 1 0 0,1 1-1 0 0,0-1 0 0 0,0 1 1 0 0,-1 0-1 0 0,1 0 1 0 0,0 0-1 0 0,-1 0 1 0 0,1 1-1 0 0,-1-1 0 0 0,1 1 1 0 0,-1 0-1 0 0,0-1 1 0 0,0 1-1 0 0,0 0 1 0 0,1 2 18 0 0,51 66 709 0 0,-53-67-676 0 0,-1-1-1 0 0,0 0 0 0 0,1 0 1 0 0,-1 0-1 0 0,0 0 1 0 0,0 1-1 0 0,-1-1 0 0 0,1 0 1 0 0,0 0-1 0 0,-1 0 1 0 0,1 0-1 0 0,-1 0 0 0 0,0 0 1 0 0,0 0-1 0 0,0 0 0 0 0,0 0 1 0 0,0 0-1 0 0,0 0 1 0 0,0 0-1 0 0,-1 0 0 0 0,1-1 1 0 0,-1 1-1 0 0,1-1 1 0 0,-1 1-1 0 0,1-1 0 0 0,-1 0 1 0 0,0 1-1 0 0,0-1 1 0 0,0 0-1 0 0,0 0 0 0 0,0 0 1 0 0,0 0-1 0 0,0-1 0 0 0,0 1 1 0 0,0 0-1 0 0,0-1 1 0 0,0 0-1 0 0,0 1 0 0 0,-1-1-32 0 0,-31 7-118 0 0,19-7-3416 0 0,14-2-48 0 0,2-3-2389 0 0</inkml:trace>
  <inkml:trace contextRef="#ctx0" brushRef="#br0" timeOffset="483.885">291 171 1292 0 0,'0'0'1612'0'0,"0"0"2977"0"0,0 0-2791 0 0,0 0-1395 0 0,0 0 146 0 0,0 0 391 0 0,0 0 101 0 0,-5 7-191 0 0,3-5-785 0 0,0 1 0 0 0,-1 0 0 0 0,1-1 0 0 0,0 1 0 0 0,1 0 0 0 0,-1 0 0 0 0,0 0 0 0 0,1 0-1 0 0,0 1 1 0 0,0-1 0 0 0,0 0 0 0 0,0 0 0 0 0,0 1 0 0 0,0-1 0 0 0,1 1 0 0 0,0-1 0 0 0,0 0 0 0 0,0 1 0 0 0,0-1 0 0 0,0 1 0 0 0,1-1 0 0 0,-1 1 0 0 0,1-1 0 0 0,0 0 0 0 0,0 0 0 0 0,0 1 0 0 0,1-1 0 0 0,-1 0 0 0 0,1 0 0 0 0,-1 0 0 0 0,1 0-1 0 0,0 0 1 0 0,0-1 0 0 0,1 1 0 0 0,-1-1 0 0 0,0 1 0 0 0,1-1 0 0 0,0 0 0 0 0,-1 0 0 0 0,3 2-65 0 0,32 11-870 0 0,-10-13-5889 0 0,-13-6 256 0 0</inkml:trace>
  <inkml:trace contextRef="#ctx0" brushRef="#br0" timeOffset="668.848">455 109 8037 0 0,'0'0'4040'0'0,"0"0"-4040"0"0,0 0 0 0 0,0 0 216 0 0,26 38 604 0 0,-18-19-336 0 0,0 1-116 0 0,-3 2-100 0 0,-1 0-156 0 0,-4 0-12 0 0,0 0-36 0 0,-5-1 0 0 0,-4 0 0 0 0,-3 0 36 0 0,-5 0-100 0 0,-1-1-456 0 0,0-3-1596 0 0,2-4-3832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0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9 12973 0 0,'0'0'2420'0'0,"0"0"-1968"0"0,0 0-324 0 0,0 0-128 0 0,0 0-88 0 0,0 0 88 0 0,0 0 416 0 0,-39 0-91 0 0,17 0-237 0 0,-2 0-76 0 0,-8 0-12 0 0,2 0-204 0 0,3-1-829 0 0,2-3-1231 0 0,11 1-3956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0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15 6473 0 0,'0'0'6272'0'0,"0"0"-5672"0"0,0 0-600 0 0,0 0-192 0 0,0 0 192 0 0,-50-1 460 0 0,10-1-216 0 0,2-1-244 0 0,5 1-2148 0 0,-6-5-6089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27.74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111 236 848 0 0,'0'0'7110'0'0,"0"0"-4556"0"0,0 0-1830 0 0,0 0-121 0 0,0 0-201 0 0,0 0-187 0 0,0 0-57 0 0,0 0 29 0 0,3 3 28 0 0,1 1-104 0 0,1 0-1 0 0,-1-1 1 0 0,1 1 0 0 0,0-1 0 0 0,0 0 0 0 0,0-1-1 0 0,1 1 1 0 0,-1-1 0 0 0,1 0 0 0 0,-1 0 0 0 0,1-1-1 0 0,-1 0 1 0 0,1 0 0 0 0,0 0 0 0 0,0 0 0 0 0,0-1-1 0 0,-1 0 1 0 0,1-1 0 0 0,0 1 0 0 0,0-1-1 0 0,0 0 1 0 0,-1 0 0 0 0,1-1 0 0 0,-1 1 0 0 0,1-2-1 0 0,-1 1 1 0 0,0 0 0 0 0,1-1 0 0 0,3-3-111 0 0,-8 5-34 0 0,-1 0 1 0 0,0 0 0 0 0,1-1-1 0 0,-1 1 1 0 0,0 0 0 0 0,0-1-1 0 0,0 1 1 0 0,0 0-1 0 0,0-1 1 0 0,0 1 0 0 0,0 0-1 0 0,0-1 1 0 0,0 1 0 0 0,-1 0-1 0 0,1 0 1 0 0,-1-1 0 0 0,1 1-1 0 0,-1 0 1 0 0,1 0-1 0 0,-1 0 1 0 0,1-1 0 0 0,-1 1-1 0 0,0 0 1 0 0,0 0 0 0 0,0 0-1 0 0,0 0 1 0 0,0 0-1 0 0,0 1 1 0 0,0-1 0 0 0,0 0-1 0 0,0 0 1 0 0,0 1 0 0 0,0-1-1 0 0,0 0 1 0 0,0 1 0 0 0,-1-1-1 0 0,1 1 1 0 0,0 0-1 0 0,0-1 1 0 0,-1 1 0 0 0,1 0-1 0 0,0 0 1 0 0,-1 0 0 0 0,1 0-1 0 0,0 0 1 0 0,-1 0-1 0 0,1 0 1 0 0,0 0 0 0 0,-1 0-1 0 0,1 1 1 0 0,0-1 0 0 0,0 0-1 0 0,-1 1 1 0 0,1-1 0 0 0,0 1-1 0 0,0 0 1 0 0,0-1-1 0 0,0 1 1 0 0,0 0 0 0 0,0 0-1 0 0,-1 0 34 0 0,-4 4 47 0 0,0 0 0 0 0,0 0 0 0 0,0 1 0 0 0,0-1-1 0 0,1 1 1 0 0,0 1 0 0 0,0-1 0 0 0,1 1 0 0 0,0 0-1 0 0,0 0 1 0 0,1 0 0 0 0,-1 0 0 0 0,2 1 0 0 0,-1-1-1 0 0,1 1 1 0 0,0 0 0 0 0,0 0 0 0 0,1 0 0 0 0,0 7-47 0 0,5-10 86 0 0,1-1 0 0 0,0 1 0 0 0,0-1 0 0 0,0 0 1 0 0,0 0-1 0 0,1-1 0 0 0,-1 0 0 0 0,1 0 0 0 0,0 0 0 0 0,0-1 0 0 0,0 1 1 0 0,1-1-1 0 0,-1-1 0 0 0,0 1 0 0 0,1-1 0 0 0,-1 0 0 0 0,1-1 1 0 0,-1 0-1 0 0,1 0 0 0 0,-1 0 0 0 0,1-1 0 0 0,0 0-86 0 0,4 2-223 0 0,24-2 492 0 0,-16-8-4842 0 0,-16 6-1177 0 0</inkml:trace>
  <inkml:trace contextRef="#ctx0" brushRef="#br0" timeOffset="282.971">449 121 3484 0 0,'0'0'1430'0'0,"0"0"995"0"0,0 0-745 0 0,0 0-455 0 0,0 0 125 0 0,0 0-315 0 0,0 0-435 0 0,0 0-306 0 0,5-2-291 0 0,1 2 38 0 0,0 0 1 0 0,0 1 0 0 0,0 0-1 0 0,0-1 1 0 0,0 2-1 0 0,0-1 1 0 0,0 1-1 0 0,0 0 1 0 0,-1 0-1 0 0,1 1 1 0 0,-1-1-1 0 0,1 1 1 0 0,-1 0-1 0 0,0 1 1 0 0,0-1-1 0 0,0 1 1 0 0,-1 0 0 0 0,0 1-1 0 0,1-1 1 0 0,-1 1-1 0 0,-1-1 1 0 0,1 1-1 0 0,-1 0 1 0 0,1 1-1 0 0,-2-1 1 0 0,1 0-1 0 0,0 1 1 0 0,-1 0-1 0 0,0-1 1 0 0,1 7-42 0 0,-4-9 38 0 0,0-1-1 0 0,-1 1 0 0 0,1-1 1 0 0,-1 1-1 0 0,1-1 1 0 0,-1 0-1 0 0,0 1 1 0 0,1-1-1 0 0,-1 0 1 0 0,0 0-1 0 0,-1 0 1 0 0,1 0-1 0 0,0-1 1 0 0,0 1-1 0 0,-1-1 1 0 0,1 1-1 0 0,-1-1 1 0 0,0 0-1 0 0,1 0 1 0 0,-1 0-1 0 0,0 0 1 0 0,1-1-1 0 0,-1 1 1 0 0,0-1-1 0 0,0 1 1 0 0,0-1-1 0 0,1 0 1 0 0,-1 0-1 0 0,0 0-37 0 0,-31 2-3082 0 0,29-3-970 0 0,4-5-2329 0 0</inkml:trace>
  <inkml:trace contextRef="#ctx0" brushRef="#br0" timeOffset="547.596">641 154 1396 0 0,'0'0'6641'0'0,"0"0"-4599"0"0,0 0-1665 0 0,0 0 558 0 0,0 0 201 0 0,-4 8-136 0 0,2-6-932 0 0,-1 1 1 0 0,1-1 0 0 0,0 1 0 0 0,0 0 0 0 0,0 0 0 0 0,1 0-1 0 0,-1 0 1 0 0,0 0 0 0 0,1 0 0 0 0,0 1 0 0 0,0-1 0 0 0,0 0-1 0 0,0 1 1 0 0,1-1 0 0 0,-1 1 0 0 0,1-1 0 0 0,0 1 0 0 0,0-1-1 0 0,0 0 1 0 0,0 1 0 0 0,1-1 0 0 0,0 1 0 0 0,-1-1 0 0 0,1 0-1 0 0,0 1 1 0 0,1-1 0 0 0,-1 0 0 0 0,0 0 0 0 0,1 0 0 0 0,0 0-1 0 0,0 0 1 0 0,0 0 0 0 0,0 0 0 0 0,0 0 0 0 0,0-1 0 0 0,1 1-1 0 0,1 0-68 0 0,36 15-571 0 0,-11-11-6186 0 0,-16-7-980 0 0</inkml:trace>
  <inkml:trace contextRef="#ctx0" brushRef="#br0" timeOffset="1094.833">826 139 536 0 0,'0'0'5441'0'0,"0"0"-2871"0"0,0 0-1198 0 0,0 0-331 0 0,0 0-263 0 0,0 0-204 0 0,7 6-73 0 0,1-1-426 0 0,-1 1-1 0 0,-1 1 1 0 0,1-1-1 0 0,-1 1 1 0 0,0 1 0 0 0,0-1-1 0 0,-1 1 1 0 0,0 0-1 0 0,-1 0 1 0 0,0 0-1 0 0,0 1 1 0 0,0-1 0 0 0,-1 1-1 0 0,-1 0 1 0 0,1 0-1 0 0,-2 0 1 0 0,1 0-1 0 0,-1 0 1 0 0,0 1-1 0 0,-1-1 1 0 0,0 0 0 0 0,-1 1-1 0 0,0-1 1 0 0,0 0-1 0 0,-1 0 1 0 0,0 0-1 0 0,0 0 1 0 0,-1 0 0 0 0,-1 0-1 0 0,1-1 1 0 0,-1 1-1 0 0,-1-1 1 0 0,0 0-1 0 0,0 0 1 0 0,0-1 0 0 0,-1 0-1 0 0,0 0 1 0 0,0 0-1 0 0,-1 0 1 0 0,0-1-1 0 0,0 0 1 0 0,-1-1-1 0 0,-6 5-74 0 0,-37 12-3903 0 0,21-20-3785 0 0</inkml:trace>
  <inkml:trace contextRef="#ctx0" brushRef="#br0" timeOffset="1361.054">35 106 7129 0 0,'0'0'4897'0'0,"0"0"-3399"0"0,0 0-1159 0 0,-5 6 90 0 0,1 4-298 0 0,-1-1 1 0 0,1 0-1 0 0,1 1 0 0 0,-1 0 0 0 0,2 0 1 0 0,-1 0-1 0 0,1 0 0 0 0,1 1 1 0 0,0-1-1 0 0,1 0 0 0 0,0 1 1 0 0,0-1-1 0 0,1 0 0 0 0,0 0 1 0 0,1 1-1 0 0,0-1 0 0 0,1 0 0 0 0,0 0 1 0 0,0-1-1 0 0,1 1 0 0 0,2 3-131 0 0,40 53-2144 0 0,22-24-4316 0 0,-35-34-1381 0 0</inkml:trace>
  <inkml:trace contextRef="#ctx0" brushRef="#br0" timeOffset="1756.146">1069 37 8825 0 0,'0'0'5605'0'0,"0"0"-4597"0"0,0 0-1191 0 0,0 0 135 0 0,6 0-90 0 0,-4-1 129 0 0,0 0 0 0 0,0 1 0 0 0,1-1-1 0 0,-1 1 1 0 0,0 0 0 0 0,1 0 0 0 0,-1-1-1 0 0,0 2 1 0 0,1-1 0 0 0,-1 0 0 0 0,0 0-1 0 0,1 1 1 0 0,-1-1 0 0 0,0 1 0 0 0,1 0-1 0 0,-1-1 1 0 0,0 1 0 0 0,0 0-1 0 0,0 1 1 0 0,0-1 0 0 0,0 0 0 0 0,0 0-1 0 0,0 1 1 0 0,0-1 0 0 0,-1 1 0 0 0,1 0-1 0 0,-1-1 1 0 0,1 1 0 0 0,-1 0 0 0 0,1 0-1 0 0,-1 0 1 0 0,0 0 0 0 0,0 0 0 0 0,0 0-1 0 0,0 1 1 0 0,0-1 0 0 0,-1 0 0 0 0,1 0-1 0 0,-1 1 1 0 0,1-1 0 0 0,-1 0 0 0 0,0 1-1 0 0,0-1 1 0 0,0 0 0 0 0,0 1 0 0 0,0-1-1 0 0,0 0 1 0 0,-1 1 0 0 0,1-1 0 0 0,-1 0-1 0 0,0 0 1 0 0,-1 3 9 0 0,-79 101 1206 0 0,151-85 484 0 0,-67-21-1676 0 0,50 1 6 0 0,-16-2-4121 0 0,-24 0-1875 0 0</inkml:trace>
  <inkml:trace contextRef="#ctx0" brushRef="#br1" timeOffset="8028.955">1109 1 1512 0 0,'0'0'4721'0'0,"0"0"-2931"0"0,0 0-831 0 0,0 0 116 0 0,0 0-59 0 0,0 0-337 0 0,0 0-527 0 0,0 0-30 0 0,1 8 449 0 0,31 294 2653 0 0,-12-236-2493 0 0,-16-69-4338 0 0,0-6-1941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23.21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0 277 640 0 0,'0'0'929'0'0,"0"0"628"0"0,0 0 677 0 0,0 0-708 0 0,0 0-695 0 0,0 0-103 0 0,0 0-13 0 0,0 0-156 0 0,36 20 912 0 0,39-9 518 0 0,-74-11-1953 0 0,1 0 0 0 0,-1 1 0 0 0,1-1 0 0 0,-1 0 0 0 0,1 0 0 0 0,0 0 0 0 0,-1 0 0 0 0,1 0 0 0 0,-1 0 0 0 0,1-1 0 0 0,-1 1 0 0 0,1-1 0 0 0,-1 1 0 0 0,1-1 0 0 0,-1 1 0 0 0,1-1 0 0 0,-1 0 0 0 0,0 0 0 0 0,1 1 0 0 0,-1-1-1 0 0,0 0 1 0 0,0 0 0 0 0,1 0 0 0 0,-1-1 0 0 0,0 1 0 0 0,0 0 0 0 0,0 0 0 0 0,0-1 0 0 0,-1 1 0 0 0,1 0 0 0 0,0-1 0 0 0,0 1 0 0 0,-1-1 0 0 0,1 1 0 0 0,-1-1 0 0 0,0 1 0 0 0,1-1 0 0 0,-1 1 0 0 0,0-1 0 0 0,0 1 0 0 0,0-1 0 0 0,0 0 0 0 0,0 1 0 0 0,0-1-36 0 0,-1 0-42 0 0,1 0-1 0 0,-1 0 1 0 0,0 0-1 0 0,0 0 1 0 0,0 0-1 0 0,0 0 1 0 0,0 0 0 0 0,-1 0-1 0 0,1 0 1 0 0,0 1-1 0 0,-1-1 1 0 0,0 0-1 0 0,1 1 1 0 0,-1-1 0 0 0,0 1-1 0 0,0 0 1 0 0,0 0-1 0 0,1 0 1 0 0,-1 0 0 0 0,-1 0-1 0 0,1 0 1 0 0,0 0-1 0 0,0 0 1 0 0,0 1-1 0 0,0-1 1 0 0,0 1 0 0 0,-1 0-1 0 0,1-1 1 0 0,0 1-1 0 0,0 0 1 0 0,-1 1-1 0 0,1-1 1 0 0,0 0 0 0 0,0 0-1 0 0,0 1 1 0 0,-1 0-1 0 0,1-1 1 0 0,0 1-1 0 0,0 0 1 0 0,0 0 0 0 0,0 0-1 0 0,0 0 1 0 0,0 0-1 0 0,0 1 1 0 0,1-1-1 0 0,-1 0 1 0 0,0 1 0 0 0,1 0-1 0 0,-1-1 43 0 0,-1 2 66 0 0,-1 1-1 0 0,1-1 0 0 0,0 1 1 0 0,0-1-1 0 0,0 1 0 0 0,1 0 1 0 0,-1 0-1 0 0,1 0 1 0 0,0 0-1 0 0,0 0 0 0 0,0 1 1 0 0,1-1-1 0 0,-1 0 0 0 0,1 1 1 0 0,0-1-1 0 0,1 1 0 0 0,-1 0 1 0 0,1-1-1 0 0,0 1 1 0 0,0 0-1 0 0,0-1 0 0 0,1 1 1 0 0,-1-1-1 0 0,1 1 0 0 0,0-1 1 0 0,1 1-1 0 0,-1-1 1 0 0,1 1-1 0 0,0-1 0 0 0,0 0 1 0 0,0 0-1 0 0,0 0 0 0 0,1 0 1 0 0,0 0-1 0 0,-1-1 1 0 0,1 1-1 0 0,1-1 0 0 0,-1 1 1 0 0,1-1-1 0 0,-1 0 0 0 0,1-1 1 0 0,1 2-66 0 0,137 17 2319 0 0,-131-26-4116 0 0,-8-3-7034 0 0,-2-1 1711 0 0</inkml:trace>
  <inkml:trace contextRef="#ctx0" brushRef="#br0" timeOffset="358.984">275 51 6157 0 0,'0'0'4498'0'0,"0"0"-2909"0"0,0 0-1082 0 0,0 0-13 0 0,0 0 14 0 0,0 0-97 0 0,6-3-86 0 0,-3 0-320 0 0,0 1 1 0 0,0 0-1 0 0,0 1 0 0 0,0-1 0 0 0,1 0 0 0 0,-1 1 0 0 0,1 0 1 0 0,-1 0-1 0 0,1 0 0 0 0,0 0 0 0 0,-1 0 0 0 0,1 1 0 0 0,0 0 1 0 0,-1-1-1 0 0,1 2 0 0 0,0-1 0 0 0,0 0 0 0 0,-1 1 0 0 0,1-1 1 0 0,0 1-1 0 0,-1 0 0 0 0,1 0 0 0 0,-1 1 0 0 0,1-1 0 0 0,-1 1 1 0 0,0-1-1 0 0,1 1 0 0 0,-1 0 0 0 0,0 1 0 0 0,0-1 0 0 0,0 1-5 0 0,-1-1-57 0 0,1 1 0 0 0,-1 0 0 0 0,0 1-1 0 0,0-1 1 0 0,-1 0 0 0 0,1 0 0 0 0,-1 1 0 0 0,1-1-1 0 0,-1 1 1 0 0,0 0 0 0 0,-1-1 0 0 0,1 1-1 0 0,0-1 1 0 0,-1 1 0 0 0,0 0 0 0 0,0 0 0 0 0,0-1-1 0 0,0 1 1 0 0,-1 0 0 0 0,0-1 0 0 0,1 1-1 0 0,-1 0 1 0 0,0-1 0 0 0,-1 1 0 0 0,1-1 0 0 0,-1 0-1 0 0,1 1 1 0 0,-1-1 0 0 0,0 0 0 0 0,0 0-1 0 0,-1 0 1 0 0,1 0 0 0 0,-1 0 0 0 0,1-1 0 0 0,-1 1-1 0 0,0-1 1 0 0,0 0 0 0 0,0 1 0 0 0,0-1-1 0 0,0-1 1 0 0,0 1 0 0 0,-1 0 0 0 0,1-1 0 0 0,-1 0-1 0 0,1 1 1 0 0,-1-1 0 0 0,1-1 0 0 0,-1 1-1 0 0,0-1 1 0 0,1 1 0 0 0,-1-1 0 0 0,0 0 57 0 0,2 0-4455 0 0,3-1-1268 0 0</inkml:trace>
  <inkml:trace contextRef="#ctx0" brushRef="#br0" timeOffset="609.17">498 60 7129 0 0,'0'0'2632'0'0,"0"0"-1059"0"0,0 0-574 0 0,0 0-281 0 0,0 0-52 0 0,0 0-162 0 0,-6 1-152 0 0,3 0-323 0 0,0 0 0 0 0,0 0 0 0 0,0 0 0 0 0,0 0 0 0 0,0 0 0 0 0,1 1 0 0 0,-1 0 0 0 0,0-1 0 0 0,1 1 0 0 0,-1 0 0 0 0,1 0 0 0 0,0 0 0 0 0,0 1 0 0 0,-1-1 0 0 0,2 1 0 0 0,-1-1 0 0 0,0 1 0 0 0,0-1 0 0 0,1 1 0 0 0,-1 0 0 0 0,1 0 0 0 0,0 0 0 0 0,0 0 0 0 0,0 0 0 0 0,0 0 0 0 0,1 0 0 0 0,-1 0 0 0 0,1 0 0 0 0,0 0 0 0 0,0 0-1 0 0,0 1 1 0 0,0-1 0 0 0,0 1-29 0 0,1-1 77 0 0,0 0-1 0 0,1 0 0 0 0,-1-1 0 0 0,0 1 0 0 0,1 0 0 0 0,-1 0 0 0 0,1-1 0 0 0,0 1 0 0 0,0-1 0 0 0,0 1 0 0 0,0-1 0 0 0,1 0 0 0 0,-1 0 1 0 0,1 0-1 0 0,-1 0 0 0 0,1 0 0 0 0,-1-1 0 0 0,1 1 0 0 0,0-1 0 0 0,0 1 0 0 0,0-1 0 0 0,0 0 0 0 0,0 0 0 0 0,0-1 0 0 0,2 1-76 0 0,28 3-8564 0 0,-27-6 137 0 0</inkml:trace>
  <inkml:trace contextRef="#ctx0" brushRef="#br1" timeOffset="11469.33">464 40 64 0 0,'0'0'0'0'0</inkml:trace>
  <inkml:trace contextRef="#ctx0" brushRef="#br1" timeOffset="11981.866">464 40 1044 0 0,'7'-16'1867'0'0,"0"-7"7152"0"0,-7 23-8521 0 0,0 0 67 0 0,0 0 12 0 0,0 0-98 0 0,0 0-137 0 0,0 0-140 0 0,0 0-139 0 0,0 0-88 0 0,0 0 1 0 0,0 0-14 0 0,0 0 44 0 0,0 0 85 0 0,0 0 52 0 0,0 0 11 0 0,0 0 10 0 0,0 0 10 0 0,0 0 4 0 0,0 0 10 0 0,0 0 8 0 0,0 0-14 0 0,0 0-38 0 0,0 0-30 0 0,0 0-31 0 0,0 0-10 0 0,0 0-10 0 0,0 0-9 0 0,0 0-56 0 0,0 0-101 0 0,-15 34-895 0 0,-2-6 1136 0 0,-2-1 1 0 0,-1-1 0 0 0,-1 0-1 0 0,-2-2 1 0 0,0 0 0 0 0,-1-2 0 0 0,-1 0-1 0 0,-2-2 1 0 0,0-1 0 0 0,0-1-1 0 0,-2-1 1 0 0,-4 1-139 0 0,18-9 61 0 0,-52 42 68 0 0,66-50-156 0 0,0 0 0 0 0,-1 0 0 0 0,1 0 0 0 0,0 0 0 0 0,-1 1 0 0 0,1-1-1 0 0,0 0 1 0 0,0 1 0 0 0,0-1 0 0 0,0 0 0 0 0,1 1 0 0 0,-1-1 0 0 0,0 1 0 0 0,1 0 0 0 0,-1-1 0 0 0,0 1 0 0 0,1 0 0 0 0,0-1 0 0 0,-1 1 0 0 0,1 0-1 0 0,0-1 1 0 0,0 1 0 0 0,0 0 0 0 0,0-1 0 0 0,0 1 0 0 0,1 0 0 0 0,-1-1 0 0 0,0 1 0 0 0,1 0 0 0 0,-1-1 0 0 0,1 1 0 0 0,0 0 0 0 0,-1-1 0 0 0,1 1-1 0 0,0-1 1 0 0,0 0 0 0 0,0 1 0 0 0,0-1 0 0 0,0 0 0 0 0,0 1 0 0 0,1-1 0 0 0,-1 0 0 0 0,0 0 0 0 0,1 0 0 0 0,0 1 27 0 0,4 1-1904 0 0,0-3-3884 0 0,2-2-2629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19.80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15 354 2112 0 0,'0'0'1540'0'0,"0"0"1315"0"0,0 0-1541 0 0,0 0-1003 0 0,0 0 139 0 0,0 0 16 0 0,4 1-160 0 0,0 1-150 0 0,-1-1 0 0 0,1 1 0 0 0,0-1 1 0 0,0-1-1 0 0,0 1 0 0 0,0 0 0 0 0,-1-1 1 0 0,1 0-1 0 0,0 0 0 0 0,0 0 0 0 0,0 0 1 0 0,0-1-1 0 0,0 1 0 0 0,0-1 0 0 0,0 0 1 0 0,-1 0-1 0 0,1-1 0 0 0,0 1 0 0 0,-1-1 1 0 0,1 0-1 0 0,-1 0 0 0 0,1 0 0 0 0,-1 0 1 0 0,0 0-1 0 0,0-1 0 0 0,0 0 0 0 0,0 1 0 0 0,-1-1 1 0 0,1 0-1 0 0,-1 0 0 0 0,1-1 0 0 0,-1 1 1 0 0,0 0-1 0 0,1-3-156 0 0,-4 4 3 0 0,0-1 1 0 0,0 1-1 0 0,-1 0 1 0 0,1-1-1 0 0,0 1 1 0 0,-1 0-1 0 0,1 0 1 0 0,-1 0-1 0 0,0 0 0 0 0,0 0 1 0 0,1 1-1 0 0,-1-1 1 0 0,-1 0-1 0 0,1 1 1 0 0,0-1-1 0 0,0 1 0 0 0,0 0 1 0 0,-1 0-1 0 0,1 0 1 0 0,0 0-1 0 0,-1 0 1 0 0,1 1-1 0 0,-1-1 1 0 0,0 1-1 0 0,1-1 0 0 0,-1 1 1 0 0,1 0-1 0 0,-1 0 1 0 0,1 0-1 0 0,-1 0 1 0 0,0 1-1 0 0,1-1 0 0 0,-1 1 1 0 0,1-1-1 0 0,-1 1 1 0 0,1 0-1 0 0,0 0 1 0 0,-1 0-1 0 0,1 0 1 0 0,0 0-1 0 0,0 1 0 0 0,-1-1 1 0 0,1 1-1 0 0,0 0 1 0 0,0 0-4 0 0,-2 1 48 0 0,1 1 0 0 0,-1 0 0 0 0,1-1 0 0 0,0 1 0 0 0,0 0 0 0 0,0 1 0 0 0,1-1 0 0 0,-1 0 0 0 0,1 1 0 0 0,0 0 0 0 0,1-1 0 0 0,-1 1 0 0 0,1 0 0 0 0,0 0 0 0 0,0 0 0 0 0,0 0 0 0 0,1 0 0 0 0,-1 0-1 0 0,1 0 1 0 0,1 0 0 0 0,-1 0 0 0 0,1 0 0 0 0,-1 0 0 0 0,2 0 0 0 0,-1 0 0 0 0,0-1 0 0 0,1 1 0 0 0,0 0 0 0 0,0-1 0 0 0,0 1 0 0 0,1-1 0 0 0,-1 0 0 0 0,1 0 0 0 0,0 0 0 0 0,1 0 0 0 0,-1 0 0 0 0,1 0 0 0 0,-1-1 0 0 0,1 0 0 0 0,0 0 0 0 0,0 0 0 0 0,0 0 0 0 0,1-1 0 0 0,-1 1 0 0 0,1-1 0 0 0,-1 0 0 0 0,5 1-48 0 0,0-1-29 0 0,0 0 0 0 0,1-1 0 0 0,-1 0 0 0 0,1-1 0 0 0,-1 0 0 0 0,1 0 0 0 0,-1-1-1 0 0,1 0 1 0 0,-1-1 0 0 0,1 0 0 0 0,-1 0 0 0 0,0-1 0 0 0,0-1 0 0 0,5-2 29 0 0,-10 2-2141 0 0,-4-1-2206 0 0,0-5-4078 0 0</inkml:trace>
  <inkml:trace contextRef="#ctx0" brushRef="#br0" timeOffset="411.076">335 121 964 0 0,'0'0'4999'0'0,"0"0"-3055"0"0,0 0-1163 0 0,0 0-95 0 0,0 0 88 0 0,0 0 171 0 0,0 0 9 0 0,0 0-218 0 0,0 0-215 0 0,0-3-153 0 0,1 1-365 0 0,-1 1 0 0 0,1 0-1 0 0,-1 0 1 0 0,0 0 0 0 0,1 0 0 0 0,0 0 0 0 0,-1 0 0 0 0,1 0 0 0 0,0 1-1 0 0,-1-1 1 0 0,1 0 0 0 0,0 0 0 0 0,0 0 0 0 0,0 1 0 0 0,-1-1-1 0 0,1 0 1 0 0,0 1 0 0 0,0-1 0 0 0,0 1 0 0 0,0-1 0 0 0,0 1-1 0 0,0-1 1 0 0,1 1 0 0 0,-1 0 0 0 0,0 0 0 0 0,0-1 0 0 0,0 1 0 0 0,0 0-1 0 0,0 0 1 0 0,0 0 0 0 0,0 0 0 0 0,1 0 0 0 0,-1 0 0 0 0,0 1-1 0 0,0-1 1 0 0,0 0 0 0 0,0 1 0 0 0,0-1 0 0 0,0 0 0 0 0,0 1-1 0 0,0-1 1 0 0,0 1 0 0 0,0 0 0 0 0,0-1 0 0 0,0 1 0 0 0,0 0 0 0 0,0-1-1 0 0,-1 1 1 0 0,1 0 0 0 0,0 0 0 0 0,-1 0 0 0 0,1 0 0 0 0,0 0-1 0 0,-1 0 1 0 0,1 0-3 0 0,59 52 561 0 0,-59-50-534 0 0,0-1 1 0 0,0 1 0 0 0,0-1 0 0 0,-1 1-1 0 0,1 0 1 0 0,-1-1 0 0 0,0 1 0 0 0,0 0-1 0 0,0 0 1 0 0,0-1 0 0 0,0 1 0 0 0,0 0-1 0 0,-1-1 1 0 0,1 1 0 0 0,-1 0 0 0 0,0-1-1 0 0,0 1 1 0 0,0 0 0 0 0,0-1 0 0 0,0 0-1 0 0,-1 1 1 0 0,1-1 0 0 0,-1 0 0 0 0,1 1-1 0 0,-1-1 1 0 0,0 0 0 0 0,0 0-1 0 0,0-1 1 0 0,0 1 0 0 0,0 0 0 0 0,0-1-1 0 0,-1 1 1 0 0,1-1 0 0 0,-1 1 0 0 0,1-1-1 0 0,-1 0 1 0 0,1 0 0 0 0,-1 0 0 0 0,0 0-28 0 0,-42 10-3653 0 0,44-12 596 0 0,1 1-1568 0 0</inkml:trace>
  <inkml:trace contextRef="#ctx0" brushRef="#br0" timeOffset="615.149">500 137 6193 0 0,'0'0'2644'0'0,"0"0"-918"0"0,0 0-899 0 0,0 0-339 0 0,0 0 44 0 0,0 0 90 0 0,0 0-21 0 0,0 0-69 0 0,0 0-206 0 0,-6 7-136 0 0,3-2-142 0 0,1-4-21 0 0,0 0-1 0 0,0 1 1 0 0,0-1-1 0 0,0 1 1 0 0,1-1-1 0 0,-1 1 1 0 0,1 0-1 0 0,-1 0 1 0 0,1 0-1 0 0,0 0 1 0 0,0 0 0 0 0,0 0-1 0 0,0 0 1 0 0,0 0-1 0 0,0 0 1 0 0,1 0-1 0 0,-1 1 1 0 0,0-1-1 0 0,1 0 1 0 0,0 0-1 0 0,0 1 1 0 0,0-1-1 0 0,0 0 1 0 0,0 1-1 0 0,0-1 1 0 0,0 0-1 0 0,1 1 1 0 0,-1-1 0 0 0,1 0-1 0 0,0 0 1 0 0,-1 0-1 0 0,1 0 1 0 0,0 1-1 0 0,0-1 1 0 0,1 0-1 0 0,-1 0 1 0 0,0-1-1 0 0,1 1 1 0 0,-1 0-1 0 0,1 0 1 0 0,-1-1-1 0 0,2 2-26 0 0,48 24 97 0 0,-15-13-4666 0 0,-28-11-533 0 0</inkml:trace>
  <inkml:trace contextRef="#ctx0" brushRef="#br1" timeOffset="14419.57">541 36 456 0 0,'0'0'589'0'0,"0"0"614"0"0,0 0 2054 0 0,0 0-1626 0 0,0 0-720 0 0,6-5 192 0 0,15-17 53 0 0,-21 22-1069 0 0,0 0-1 0 0,-1 0 1 0 0,1 0-1 0 0,0 0 1 0 0,-1 0-1 0 0,1 0 1 0 0,0 0-1 0 0,-1 0 1 0 0,1 0-1 0 0,0 0 1 0 0,-1 0-1 0 0,1-1 1 0 0,0 1-1 0 0,0 0 1 0 0,-1 0-1 0 0,1 0 1 0 0,0 0-1 0 0,0-1 1 0 0,-1 1-1 0 0,1 0 0 0 0,0 0 1 0 0,0-1-1 0 0,-1 1 1 0 0,1 0-1 0 0,0-1 1 0 0,0 1-1 0 0,0 0 1 0 0,0 0-1 0 0,0-1 1 0 0,-1 1-1 0 0,1 0 1 0 0,0-1-1 0 0,0 1 1 0 0,0 0-1 0 0,0-1 1 0 0,0 1-1 0 0,0 0 1 0 0,0-1-1 0 0,0 1-86 0 0,-229 234 2072 0 0,144-164-1830 0 0,56-50-188 0 0,2 2 0 0 0,1 0 1 0 0,0 2-1 0 0,2 1 0 0 0,1 1 0 0 0,1 0 1 0 0,1 2-1 0 0,-9 16-54 0 0,28-38-676 0 0,-13 24 2373 0 0,14-24-2443 0 0,12-17-4168 0 0,-4 3-1353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8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9345 0 0,'0'0'2287'0'0,"0"0"-912"0"0,0 0-831 0 0,0 6-150 0 0,3 214 1798 0 0,2-205-3544 0 0,5-8-3945 0 0,4-5-2011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9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1013 52 4608 0 0,'0'0'7179'0'0,"-6"1"-5613"0"0,-361 8 1780 0 0,273-3-3230 0 0,0-5 0 0 0,0-4-1 0 0,0-4 1 0 0,1-4 0 0 0,-47-13-116 0 0,113 12-670 0 0,24 6-1784 0 0,19 2-4159 0 0,0 3 260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9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30 157 5348 0 0,'0'0'5813'0'0,"0"0"-4413"0"0,0 0-1152 0 0,0 0 210 0 0,0 0 96 0 0,0 0-105 0 0,7 2-249 0 0,76 7 491 0 0,-82-9-685 0 0,1 1 0 0 0,0-1 1 0 0,-1 0-1 0 0,1 0 1 0 0,-1 0-1 0 0,1 0 0 0 0,0 0 1 0 0,-1 0-1 0 0,1 0 1 0 0,0-1-1 0 0,-1 1 0 0 0,1-1 1 0 0,-1 1-1 0 0,1-1 0 0 0,-1 1 1 0 0,1-1-1 0 0,-1 0 1 0 0,0 0-1 0 0,1 0 0 0 0,-1 0 1 0 0,0 0-1 0 0,1 0 1 0 0,-1 0-1 0 0,0 0 0 0 0,0 0 1 0 0,0-1-1 0 0,0 1 0 0 0,0 0 1 0 0,0-1-1 0 0,-1 1 1 0 0,1 0-1 0 0,0-1 0 0 0,-1 1 1 0 0,1-1-1 0 0,-1 0 1 0 0,1 1-1 0 0,-1-1 0 0 0,0 1 1 0 0,0-1-1 0 0,1 0 1 0 0,-1 1-1 0 0,0-1 0 0 0,-1 1 1 0 0,1-1-1 0 0,0 0 0 0 0,0 1 1 0 0,-1-1-1 0 0,1 1 1 0 0,-1-1-1 0 0,1 1 0 0 0,-1-1 1 0 0,0 1-1 0 0,1-1 1 0 0,-1 1-1 0 0,0-1 0 0 0,0 1 1 0 0,-1-1-7 0 0,1 0-34 0 0,0 0 0 0 0,-1 0 1 0 0,1 0-1 0 0,-1 0 0 0 0,0 0 0 0 0,0 0 1 0 0,0 1-1 0 0,0-1 0 0 0,0 1 0 0 0,0-1 1 0 0,0 1-1 0 0,0-1 0 0 0,0 1 0 0 0,-1 0 1 0 0,1 0-1 0 0,-1 0 0 0 0,1 1 0 0 0,-1-1 1 0 0,1 1-1 0 0,-1-1 0 0 0,1 1 0 0 0,-1 0 1 0 0,1 0-1 0 0,-1 0 0 0 0,1 0 0 0 0,-1 0 1 0 0,1 0-1 0 0,-1 1 0 0 0,1-1 1 0 0,-1 1-1 0 0,1 0 0 0 0,-1 0 0 0 0,1 0 1 0 0,0 0-1 0 0,-1 0 0 0 0,1 1 0 0 0,0-1 1 0 0,-2 2 33 0 0,-65 73 546 0 0,69-73-510 0 0,0 0-1 0 0,0-1 1 0 0,1 1 0 0 0,-1 0 0 0 0,0 0 0 0 0,1-1 0 0 0,0 1 0 0 0,0 0-1 0 0,0-1 1 0 0,0 1 0 0 0,0-1 0 0 0,0 1 0 0 0,1-1 0 0 0,-1 0 0 0 0,1 1-1 0 0,-1-1 1 0 0,1 0 0 0 0,0 0 0 0 0,0 0 0 0 0,0 0 0 0 0,0-1 0 0 0,0 1-1 0 0,1 0 1 0 0,-1-1 0 0 0,0 1 0 0 0,1-1 0 0 0,-1 0 0 0 0,1 0 0 0 0,0 0-1 0 0,-1 0 1 0 0,1-1 0 0 0,0 1 0 0 0,-1-1 0 0 0,1 1 0 0 0,1-1-36 0 0,103 18-757 0 0,-82-18-3991 0 0,-14-1-1879 0 0</inkml:trace>
  <inkml:trace contextRef="#ctx0" brushRef="#br0" timeOffset="266.428">337 34 5396 0 0,'0'0'1936'0'0,"0"0"-1071"0"0,0 0-407 0 0,0 0 390 0 0,0 0 474 0 0,0 0-39 0 0,0 0-316 0 0,7-5-359 0 0,-5 3-588 0 0,0 1 0 0 0,1-1 1 0 0,-1 1-1 0 0,1 0 1 0 0,-1 0-1 0 0,1 0 0 0 0,-1 0 1 0 0,1 0-1 0 0,0 0 1 0 0,-1 1-1 0 0,1-1 1 0 0,0 1-1 0 0,0 0 0 0 0,0 0 1 0 0,-1 0-1 0 0,1 0 1 0 0,0 0-1 0 0,0 1 0 0 0,-1-1 1 0 0,1 1-1 0 0,0 0 1 0 0,-1-1-1 0 0,1 1 0 0 0,0 1 1 0 0,-1-1-1 0 0,1 0 1 0 0,-1 1-1 0 0,0-1 1 0 0,1 1-1 0 0,-1 0 0 0 0,0-1 1 0 0,0 1-1 0 0,0 0 1 0 0,0 0-1 0 0,-1 1 0 0 0,1-1 1 0 0,0 0-1 0 0,-1 0 1 0 0,1 1-21 0 0,-2-1 33 0 0,1 0 1 0 0,-1 0 0 0 0,1 0 0 0 0,-1 0 0 0 0,0 0-1 0 0,0 0 1 0 0,0 0 0 0 0,0 0 0 0 0,0 0-1 0 0,0 0 1 0 0,0 0 0 0 0,-1 0 0 0 0,1 0-1 0 0,-1 0 1 0 0,0 0 0 0 0,1 0 0 0 0,-1 0-1 0 0,0-1 1 0 0,0 1 0 0 0,0 0 0 0 0,0 0 0 0 0,-1-1-1 0 0,1 1 1 0 0,0-1 0 0 0,-1 1 0 0 0,1-1-1 0 0,-1 0 1 0 0,1 1 0 0 0,-1-1 0 0 0,1 0-1 0 0,-1 0 1 0 0,0 0 0 0 0,0 0 0 0 0,0 0 0 0 0,0-1-1 0 0,1 1 1 0 0,-1 0 0 0 0,0-1 0 0 0,0 0-1 0 0,0 1 1 0 0,-2-1-34 0 0,-29 8-4367 0 0,29-9-462 0 0,1-2-1838 0 0</inkml:trace>
  <inkml:trace contextRef="#ctx0" brushRef="#br0" timeOffset="530.136">468 1 5336 0 0,'0'0'4820'0'0,"0"0"-2866"0"0,0 0-1549 0 0,0 0-111 0 0,0 0 422 0 0,-3 5 70 0 0,2-3-734 0 0,-1 0-8 0 0,0 1 0 0 0,1 0 0 0 0,-1-1 0 0 0,1 1 0 0 0,-1 0-1 0 0,1 0 1 0 0,0 0 0 0 0,0 0 0 0 0,0 0 0 0 0,0 1-1 0 0,1-1 1 0 0,-1 0 0 0 0,1 0 0 0 0,0 0 0 0 0,0 0 0 0 0,0 1-1 0 0,0-1 1 0 0,1 0 0 0 0,-1 0 0 0 0,1 0 0 0 0,0 0 0 0 0,0 1-1 0 0,0-1 1 0 0,0-1 0 0 0,0 1 0 0 0,1 0 0 0 0,0 0 0 0 0,-1 0-1 0 0,1-1 1 0 0,0 1 0 0 0,0-1 0 0 0,0 1 0 0 0,1-1-1 0 0,0 1-43 0 0,39 18-770 0 0,-9-12-3671 0 0,-8-8-2813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38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92 7553 0 0,'0'0'7272'0'0,"0"0"-6652"0"0,0 0-620 0 0,0 0 0 0 0,0 0 112 0 0,0 0 516 0 0,-51 2-87 0 0,16-2-253 0 0,1 0-248 0 0,4 0-40 0 0,3 0-4 0 0,6 0-108 0 0,4 0-501 0 0,-2 1-583 0 0,7-1-1088 0 0,7 0-3196 0 0,6-4-1885 0 0</inkml:trace>
  <inkml:trace contextRef="#ctx0" brushRef="#br0" timeOffset="296.658">359 15 5380 0 0,'0'0'4190'0'0,"0"0"-2690"0"0,0 0-964 0 0,0 0-192 0 0,0 0-92 0 0,0 0-34 0 0,0 0 2 0 0,0 0-79 0 0,24-14-936 0 0,-17 15 849 0 0,0 0 0 0 0,0 1 0 0 0,-1-1 0 0 0,1 2-1 0 0,-1-1 1 0 0,1 1 0 0 0,-1 0 0 0 0,0 0-1 0 0,0 0 1 0 0,0 1 0 0 0,-1 0 0 0 0,1 0 0 0 0,-1 1-1 0 0,0-1 1 0 0,0 1 0 0 0,-1 0 0 0 0,1 1 0 0 0,-1-1-1 0 0,0 1 1 0 0,-1 0 0 0 0,1 0 0 0 0,-1 0-1 0 0,0 0 1 0 0,1 4-54 0 0,-5-6 93 0 0,0 0-1 0 0,-1 0 0 0 0,1 0 1 0 0,-1-1-1 0 0,0 1 0 0 0,0-1 1 0 0,0 1-1 0 0,-1-1 1 0 0,1 0-1 0 0,-1 0 0 0 0,1 0 1 0 0,-1 0-1 0 0,0 0 0 0 0,0 0 1 0 0,-1-1-1 0 0,1 0 1 0 0,0 0-1 0 0,-1 0 0 0 0,0 0 1 0 0,1 0-1 0 0,-1 0 1 0 0,-1-1-93 0 0,-30 8-3875 0 0,34-9 171 0 0,1 0-771 0 0</inkml:trace>
  <inkml:trace contextRef="#ctx0" brushRef="#br0" timeOffset="484.607">558 54 7293 0 0,'0'0'1931'0'0,"0"0"-691"0"0,0 0-570 0 0,0 0-56 0 0,0 0 76 0 0,-6 2-55 0 0,3 0-588 0 0,-1-1-1 0 0,1 1 0 0 0,-1 0 1 0 0,1 0-1 0 0,0 0 1 0 0,0 1-1 0 0,0-1 1 0 0,0 1-1 0 0,0 0 1 0 0,1 0-1 0 0,-1 0 0 0 0,1 0 1 0 0,-1 0-1 0 0,1 1 1 0 0,0-1-1 0 0,1 0 1 0 0,-1 1-1 0 0,1 0 0 0 0,-1-1 1 0 0,1 1-1 0 0,0 0 1 0 0,0 0-1 0 0,1 0 1 0 0,-1-1-1 0 0,1 1 0 0 0,0 0 1 0 0,0 0-1 0 0,0 0 1 0 0,0 0-1 0 0,1 0 1 0 0,0 0-47 0 0,26 43 178 0 0,3-25-8028 0 0,-16-16 1009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0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114 166 364 0 0,'0'0'0'0'0</inkml:trace>
  <inkml:trace contextRef="#ctx0" brushRef="#br0" timeOffset="1">114 166 1968 0 0,'0'0'4035'0'0,"0"0"-961"0"0,-3 5-770 0 0,3-5-2225 0 0,1 0 0 0 0,0 0 0 0 0,-1 0 0 0 0,1 0 0 0 0,-1 0 0 0 0,1 0 0 0 0,-1 0 0 0 0,1 0 0 0 0,0 0 0 0 0,-1 0 0 0 0,1 0 0 0 0,-1 1 0 0 0,1-1 0 0 0,-1 0 0 0 0,1 0 0 0 0,-1 1 0 0 0,1-1 0 0 0,-1 0 0 0 0,1 1 0 0 0,-1-1 0 0 0,1 0 0 0 0,-1 1 1 0 0,0-1-1 0 0,1 1 0 0 0,-1-1 0 0 0,0 1 0 0 0,1-1 0 0 0,-1 0 0 0 0,0 1 0 0 0,0 0 0 0 0,1-1 0 0 0,-1 1 0 0 0,0-1 0 0 0,0 1 0 0 0,0-1 0 0 0,0 1 0 0 0,0-1 0 0 0,0 1 0 0 0,1 0 0 0 0,-1-1 0 0 0,-1 1 0 0 0,1-1 0 0 0,0 1 0 0 0,0-1 0 0 0,0 1 0 0 0,0-1 0 0 0,0 1 0 0 0,0 0 0 0 0,-1-1 0 0 0,1 1 0 0 0,0-1 0 0 0,0 1 0 0 0,-1-1 0 0 0,1 1-79 0 0,4-5-38 0 0,-1 0 0 0 0,1 1-1 0 0,-1-1 1 0 0,0-1 0 0 0,0 1 0 0 0,0 0-1 0 0,0-1 1 0 0,-1 0 0 0 0,0 1-1 0 0,0-1 1 0 0,0 0 0 0 0,0 0 0 0 0,-1 0-1 0 0,0 0 1 0 0,0-1 0 0 0,0 1 0 0 0,-1 0-1 0 0,1 0 1 0 0,-2 0 0 0 0,1-1 0 0 0,0 1-1 0 0,-1 0 1 0 0,0 0 0 0 0,0 0-1 0 0,0-1 1 0 0,-1 1 0 0 0,0 1 0 0 0,0-1-1 0 0,0 0 1 0 0,0 0 0 0 0,-1 1 0 0 0,0-1-1 0 0,0 1 1 0 0,0 0 0 0 0,-1 0 0 0 0,1 0-1 0 0,-1 0 1 0 0,0 0 38 0 0,2 3 29 0 0,1 0 0 0 0,-1 0-1 0 0,0 0 1 0 0,1 0 0 0 0,-1 0 0 0 0,0 1 0 0 0,0-1 0 0 0,0 0-1 0 0,0 1 1 0 0,0-1 0 0 0,0 1 0 0 0,0 0 0 0 0,1 0-1 0 0,-1-1 1 0 0,0 1 0 0 0,0 1 0 0 0,0-1 0 0 0,0 0 0 0 0,0 0-1 0 0,0 1 1 0 0,0-1 0 0 0,0 1 0 0 0,0-1 0 0 0,0 1 0 0 0,1 0-1 0 0,-1 0 1 0 0,0 0 0 0 0,0 0 0 0 0,1 0 0 0 0,-1 0-1 0 0,1 1 1 0 0,-1-1 0 0 0,1 0 0 0 0,0 1 0 0 0,-1-1 0 0 0,1 1-1 0 0,0 0 1 0 0,0-1 0 0 0,0 1 0 0 0,0 0-29 0 0,-38 72 686 0 0,36-69-639 0 0,1 0 0 0 0,0 0 0 0 0,0 1 0 0 0,1-1 0 0 0,0 1 0 0 0,0-1-1 0 0,0 1 1 0 0,0-1 0 0 0,1 1 0 0 0,0-1 0 0 0,0 1 0 0 0,1 0-1 0 0,-1-1 1 0 0,1 1 0 0 0,0-1 0 0 0,1 1 0 0 0,-1-1 0 0 0,1 0-1 0 0,2 5-46 0 0,49-1-2062 0 0,-38-14-984 0 0,-3 1-3321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5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3 5284 0 0,'0'0'356'0'0,"0"0"465"0"0,0 0 1715 0 0,0 0-681 0 0,0 0-601 0 0,0 0-149 0 0,0 0-53 0 0,0 0-189 0 0,-3-3-160 0 0,11 56-1982 0 0,-8-50 1342 0 0,0 0 0 0 0,0 0 0 0 0,1 0 0 0 0,-1-1 0 0 0,1 1 0 0 0,0 0-1 0 0,0 0 1 0 0,0-1 0 0 0,0 1 0 0 0,0 0 0 0 0,0-1 0 0 0,1 1 0 0 0,0-1 0 0 0,-1 0 0 0 0,1 1 0 0 0,0-1 0 0 0,0 0 0 0 0,0 0 0 0 0,0 0-1 0 0,0-1 1 0 0,1 1 0 0 0,-1 0 0 0 0,1-1 0 0 0,-1 1 0 0 0,1-1 0 0 0,-1 0 0 0 0,1 0 0 0 0,0 0 0 0 0,0 0 0 0 0,-1-1 0 0 0,1 1 0 0 0,0-1-1 0 0,0 1 1 0 0,0-1 0 0 0,0 0 0 0 0,0 0 0 0 0,-1 0 0 0 0,1-1 0 0 0,0 1 0 0 0,0-1 0 0 0,0 1 0 0 0,-1-1 0 0 0,1 0 0 0 0,0 0 0 0 0,-1 0-1 0 0,1-1 1 0 0,0 1 0 0 0,-1 0 0 0 0,0-1 0 0 0,1 0 0 0 0,-1 0 0 0 0,0 1 0 0 0,1-2-63 0 0,13-37-97 0 0,-5 12-448 0 0,-5 31-2582 0 0,0 19 3153 0 0,0 0-1 0 0,-2 0 1 0 0,0 0 0 0 0,-2 1-1 0 0,0-1 1 0 0,-2 1-1 0 0,0-1 1 0 0,-1 1 0 0 0,-2-1-1 0 0,0 1 1 0 0,-7 20-26 0 0,7-38 97 0 0,0 0 0 0 0,0 0 0 0 0,0 0-1 0 0,-1 0 1 0 0,0-1 0 0 0,0 1 0 0 0,0-1 0 0 0,-1 0 0 0 0,1-1 0 0 0,-1 1-1 0 0,0-1 1 0 0,0 0 0 0 0,0 0 0 0 0,0 0 0 0 0,-1-1 0 0 0,1 0-1 0 0,-1 0 1 0 0,1 0 0 0 0,-1 0 0 0 0,0-1 0 0 0,0 0 0 0 0,0-1 0 0 0,0 1-1 0 0,1-1 1 0 0,-1 0 0 0 0,0 0 0 0 0,0-1 0 0 0,-3 0-97 0 0,-103-22-1737 0 0,72 0-4686 0 0,26 13 909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5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13 8521 0 0,'0'0'6496'0'0,"0"0"-6496"0"0,0 0-784 0 0,0 0 784 0 0,-38 0 48 0 0,14-2 396 0 0,-4 1-292 0 0,0 1-148 0 0,2-1-4 0 0,-2 0-524 0 0,4-1-872 0 0,4 0-1536 0 0,6-2-1793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5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7 10637 0 0,'0'0'1428'0'0,"0"0"-916"0"0,0 0 152 0 0,0 0-256 0 0,0 0-208 0 0,0 0 232 0 0,0 0-100 0 0,-54-6-324 0 0,26 7-8 0 0,0 0-1396 0 0,3 0-2856 0 0,-8-1-2401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6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9 11537 0 0,'-5'0'912'0'0,"-263"-4"901"0"0,-17 0-5142 0 0,281 4 2543 0 0,0 0-3686 0 0,5 0-703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7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3604 0 0,'0'0'4417'0'0,"0"0"-3874"0"0,0 0-214 0 0,0 0 381 0 0,0 0-33 0 0,3 6-104 0 0,0-1-449 0 0,-1 0 0 0 0,1-1 0 0 0,0 1 0 0 0,0-1 0 0 0,0 0 0 0 0,0 1 0 0 0,1-2 0 0 0,0 1 0 0 0,0 0 0 0 0,0-1 0 0 0,0 1 0 0 0,0-1 0 0 0,1-1 0 0 0,0 1 0 0 0,-1 0 0 0 0,1-1 0 0 0,0 0 0 0 0,0 0 0 0 0,0-1 0 0 0,0 1 0 0 0,1-1 0 0 0,-1 0-124 0 0,-1 0 60 0 0,0 0 0 0 0,0 0 0 0 0,0 0 0 0 0,0 0 0 0 0,-1-1 0 0 0,1 0 0 0 0,0 1 0 0 0,0-1 0 0 0,0-1 0 0 0,0 1 0 0 0,0-1 0 0 0,0 1 0 0 0,0-1 0 0 0,-1 0 0 0 0,1-1 0 0 0,0 1 0 0 0,0 0 0 0 0,-1-1 0 0 0,1 0 0 0 0,-1 0 0 0 0,0 0 0 0 0,0-1 0 0 0,1 1 0 0 0,-1-1 0 0 0,-1 1 0 0 0,1-1 0 0 0,0 0 0 0 0,-1 0 0 0 0,1 0 0 0 0,-1 0 0 0 0,0-1 0 0 0,0 1 0 0 0,1-3-60 0 0,-6 3-39 0 0,0 0 0 0 0,-1 0 0 0 0,1 0 0 0 0,0 1 0 0 0,-1-1 1 0 0,0 1-1 0 0,1 0 0 0 0,-1 0 0 0 0,0 0 0 0 0,0 0 0 0 0,0 1 0 0 0,-1-1 1 0 0,1 1-1 0 0,0 0 0 0 0,0 1 0 0 0,-1-1 0 0 0,1 1 0 0 0,0 0 0 0 0,-1 0 0 0 0,1 0 1 0 0,0 0-1 0 0,-1 1 0 0 0,1 0 0 0 0,0 0 0 0 0,0 0 0 0 0,0 0 0 0 0,0 1 1 0 0,0-1-1 0 0,0 1 0 0 0,0 0 0 0 0,-3 2 39 0 0,2-1 12 0 0,-1-1-1 0 0,1 1 1 0 0,1-1 0 0 0,-1 1-1 0 0,0 1 1 0 0,1-1 0 0 0,-1 1-1 0 0,1 0 1 0 0,0 0 0 0 0,1 0-1 0 0,-1 0 1 0 0,0 0 0 0 0,1 1-1 0 0,0 0 1 0 0,0 0 0 0 0,1 0-1 0 0,-1 0 1 0 0,1 0 0 0 0,0 0-1 0 0,1 1 1 0 0,-1-1 0 0 0,1 1-1 0 0,0-1 1 0 0,0 1 0 0 0,1-1-1 0 0,0 3-11 0 0,3-5 79 0 0,0 0-1 0 0,1-1 0 0 0,0 0 1 0 0,-1 1-1 0 0,1-1 0 0 0,0-1 1 0 0,0 1-1 0 0,0 0 0 0 0,0-1 1 0 0,0 0-1 0 0,1 0 0 0 0,-1 0 1 0 0,0-1-1 0 0,1 1 0 0 0,-1-1 1 0 0,0 0-1 0 0,1 0 0 0 0,-1-1 1 0 0,0 1-1 0 0,2-1-78 0 0,1 1-59 0 0,60-9-1147 0 0,-25-8-6640 0 0,-22 3 731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7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16 17126 0 0,'0'0'1212'0'0,"0"0"-1212"0"0,0 0-828 0 0,0 0 456 0 0,0 0 372 0 0,-39 0 36 0 0,25 0-36 0 0,-2-1-160 0 0,0-1-669 0 0,2-1-1211 0 0,2 2-2604 0 0,2-8-1789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7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4 14173 0 0,'0'0'1664'0'0,"0"0"-1664"0"0,0 0-640 0 0,0 0 640 0 0,-38-3 212 0 0,13 3 156 0 0,-3 2-280 0 0,-2-1-88 0 0,-2 1-716 0 0,4-1-1504 0 0,6 1-3248 0 0,-6-2-1993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9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72 12197 0 0,'0'0'700'0'0,"0"0"-1200"0"0,0 0-14 0 0,0 0 635 0 0,0 0 144 0 0,7 1-22 0 0,-1 1-133 0 0,0-1 0 0 0,0 0 0 0 0,0 0 0 0 0,0-1-1 0 0,1 1 1 0 0,-1-1 0 0 0,0-1 0 0 0,0 1-1 0 0,0-1 1 0 0,0 0 0 0 0,0 0 0 0 0,0-1-1 0 0,0 0 1 0 0,0 0 0 0 0,0 0 0 0 0,-1-1 0 0 0,1 0-1 0 0,-1 0 1 0 0,1 0 0 0 0,-1-1 0 0 0,0 0-1 0 0,-1 0 1 0 0,1 0 0 0 0,-1 0 0 0 0,4-5-110 0 0,-10 6-77 0 0,0 1 1 0 0,-1 0 0 0 0,1 0-1 0 0,-1 0 1 0 0,0 0 0 0 0,1 0-1 0 0,-1 1 1 0 0,0-1 0 0 0,0 1-1 0 0,0-1 1 0 0,0 1 0 0 0,0 0-1 0 0,0 1 1 0 0,-1-1 0 0 0,1 0-1 0 0,0 1 1 0 0,0 0 0 0 0,0 0-1 0 0,-1 0 1 0 0,1 0 0 0 0,0 0-1 0 0,0 1 1 0 0,-1-1 0 0 0,0 1 76 0 0,-1 0 16 0 0,0-1 1 0 0,1 1 0 0 0,-1 0 0 0 0,0 0 0 0 0,0 1 0 0 0,0 0 0 0 0,1-1 0 0 0,-1 2 0 0 0,1-1 0 0 0,0 0 0 0 0,-1 1-1 0 0,1 0 1 0 0,0 0 0 0 0,0 0 0 0 0,1 0 0 0 0,-1 1 0 0 0,1 0 0 0 0,0-1 0 0 0,0 1 0 0 0,0 1 0 0 0,0-1 0 0 0,1 0-1 0 0,-1 0 1 0 0,1 1 0 0 0,0 0 0 0 0,0-1 0 0 0,1 1 0 0 0,0 0 0 0 0,0 0 0 0 0,0 0 0 0 0,0 0 0 0 0,1 0 0 0 0,-1-1-1 0 0,1 1 1 0 0,1 0 0 0 0,-1 2-17 0 0,5-2 115 0 0,0-1 0 0 0,1 0-1 0 0,-1 0 1 0 0,1 0 0 0 0,0-1-1 0 0,0 0 1 0 0,0 0 0 0 0,0 0-1 0 0,1-1 1 0 0,-1 0 0 0 0,1 0-1 0 0,-1-1 1 0 0,1 0 0 0 0,0 0-1 0 0,0 0 1 0 0,-1-1 0 0 0,1 0-1 0 0,0 0 1 0 0,0-1 0 0 0,-1 0 0 0 0,1 0-1 0 0,1-1-114 0 0,57-8 112 0 0,-31-10-6151 0 0,-30 10-194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9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213 107 15573 0 0,'0'0'1421'0'0,"0"0"-1309"0"0,0 0-112 0 0,0 0-152 0 0,0 0 152 0 0,-48-12 240 0 0,27 9-240 0 0,-3 0-40 0 0,3 2-32 0 0,-3-1 8 0 0,3 1 60 0 0,3 1-8 0 0,2 0-324 0 0,4 0-309 0 0,7 0-159 0 0,2-1-676 0 0,3 0-1156 0 0,4 0-2100 0 0</inkml:trace>
  <inkml:trace contextRef="#ctx0" brushRef="#br0" timeOffset="298.217">344 26 12625 0 0,'0'0'2368'0'0,"0"0"-1980"0"0,0 0-553 0 0,0 0 149 0 0,0 0 187 0 0,0 0 106 0 0,0 0 73 0 0,-4-2-44 0 0,5 2-331 0 0,-1 0 0 0 0,1 1 0 0 0,0-1 0 0 0,-1 0 0 0 0,1 0-1 0 0,0 0 1 0 0,-1 0 0 0 0,1 0 0 0 0,0 0 0 0 0,0 0 0 0 0,-1 0 0 0 0,1 0 0 0 0,0 0-1 0 0,-1-1 1 0 0,1 1 0 0 0,-1 0 0 0 0,1 0 0 0 0,0-1 0 0 0,-1 1 0 0 0,1 0 0 0 0,-1-1-1 0 0,1 1 1 0 0,0 0 0 0 0,-1-1 0 0 0,1 1 0 0 0,-1-1 0 0 0,0 1 0 0 0,1-1 0 0 0,-1 1 0 0 0,1-1-1 0 0,-1 0 1 0 0,0 1 0 0 0,1-1 0 0 0,-1 1 0 0 0,0-1 0 0 0,0 0 0 0 0,1 1 0 0 0,-1-1-1 0 0,0 0 1 0 0,0 1 0 0 0,0-1 0 0 0,0 0 0 0 0,0 1 0 0 0,0-1 0 0 0,0 0 0 0 0,0 1-1 0 0,0-1 1 0 0,0 0 0 0 0,0 1 0 0 0,0-1 0 0 0,-1 0 0 0 0,1 1 0 0 0,0-1 0 0 0,0 0-1 0 0,-1 1 1 0 0,1-1 0 0 0,0 1 25 0 0,76-1-555 0 0,-74 1 564 0 0,0 0 0 0 0,0 0 0 0 0,-1 1 0 0 0,1-1 0 0 0,0 0 0 0 0,0 1 1 0 0,-1-1-1 0 0,1 1 0 0 0,-1-1 0 0 0,1 1 0 0 0,0 0 0 0 0,-1 0 0 0 0,1-1 0 0 0,-1 1 1 0 0,1 0-1 0 0,-1 1 0 0 0,0-1 0 0 0,0 0 0 0 0,1 0 0 0 0,-1 0 0 0 0,0 1 1 0 0,0-1-1 0 0,0 1 0 0 0,0-1 0 0 0,0 1 0 0 0,-1-1 0 0 0,1 1 0 0 0,0-1 0 0 0,-1 1 1 0 0,1 0-1 0 0,-1-1 0 0 0,1 1 0 0 0,-1 0 0 0 0,0 0 0 0 0,0-1 0 0 0,0 1 1 0 0,0 0-1 0 0,0-1 0 0 0,0 1 0 0 0,0 0 0 0 0,-1 0 0 0 0,1-1 0 0 0,-1 1 0 0 0,1 0 1 0 0,-1-1-1 0 0,1 1 0 0 0,-1-1 0 0 0,0 1 0 0 0,0-1 0 0 0,0 1 0 0 0,0-1 0 0 0,0 1 1 0 0,0-1-1 0 0,0 0 0 0 0,-1 0 0 0 0,1 1 0 0 0,-1-1-9 0 0,-82 65 250 0 0,82-65-855 0 0,-5 3-382 0 0,5-2-4303 0 0,2-2 777 0 0</inkml:trace>
  <inkml:trace contextRef="#ctx0" brushRef="#br0" timeOffset="546.093">594 8 14349 0 0,'0'0'0'0'0,"0"0"-492"0"0,0 0 440 0 0,0 0 52 0 0,0 0 620 0 0,-40 37-288 0 0,31-25-108 0 0,1 1-224 0 0,2-1 4 0 0,4 1-8 0 0,2-2-52 0 0,5-1 56 0 0,6 0 148 0 0,2 0-148 0 0,6-1-312 0 0,0-3-756 0 0,-5-2-3444 0 0,7-4-4621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8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22 912 0 0,'0'0'3772'0'0,"0"0"-3394"0"0,0 0-588 0 0,0 0 447 0 0,0 0 486 0 0,0 0 196 0 0,0 0 63 0 0,-6-3 59 0 0,-22-15 959 0 0,28 18-1114 0 0,34 0 890 0 0,64 38-1061 0 0,-96-37-703 0 0,0 0 0 0 0,0 0 0 0 0,0 1 1 0 0,0-1-1 0 0,0 1 0 0 0,-1-1 1 0 0,1 1-1 0 0,-1 0 0 0 0,1 0 1 0 0,-1 0-1 0 0,0 0 0 0 0,0 0 1 0 0,0 0-1 0 0,0 0 0 0 0,0 0 1 0 0,0 0-1 0 0,0 0 0 0 0,-1 0 0 0 0,1 1 1 0 0,-1-1-1 0 0,0 0 0 0 0,1 1 1 0 0,-1-1-1 0 0,0 0 0 0 0,0 0 1 0 0,-1 1-1 0 0,1-1 0 0 0,0 0 1 0 0,-1 1-1 0 0,1-1 0 0 0,-1 0 1 0 0,0 0-1 0 0,0 0 0 0 0,0 0 0 0 0,0 0 1 0 0,0 0-1 0 0,0 0 0 0 0,0 0 1 0 0,-1 0-1 0 0,1 0 0 0 0,-1-1 1 0 0,0 1-1 0 0,0 0-12 0 0,-69 48 401 0 0,37-50-6737 0 0,32-2 1019 0 0</inkml:trace>
  <inkml:trace contextRef="#ctx0" brushRef="#br0" timeOffset="251.256">203 6 11957 0 0,'0'0'810'0'0,"0"0"-1687"0"0,0 0 583 0 0,0 0 652 0 0,-7 8 102 0 0,-36 69 397 0 0,42-75-860 0 0,0 0 0 0 0,0 0 1 0 0,0 0-1 0 0,0 0 0 0 0,0 0 0 0 0,0 1 0 0 0,1-1 0 0 0,-1 0 0 0 0,1 0 0 0 0,0 1 0 0 0,-1-1 0 0 0,1 0 0 0 0,0 1 0 0 0,1-1 0 0 0,-1 0 1 0 0,0 1-1 0 0,1-1 0 0 0,-1 0 0 0 0,1 0 0 0 0,-1 1 0 0 0,1-1 0 0 0,0 0 0 0 0,0 0 0 0 0,0 0 0 0 0,1 0 0 0 0,-1 0 0 0 0,0 0 0 0 0,1 0 1 0 0,-1-1-1 0 0,1 1 0 0 0,-1 0 0 0 0,1-1 0 0 0,0 1 0 0 0,0-1 0 0 0,0 0 0 0 0,0 1 0 0 0,0-1 0 0 0,0 0 0 0 0,0 0 0 0 0,0 0 0 0 0,0-1 1 0 0,1 1 2 0 0,31 5-4474 0 0,-9-6-2073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1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1316 0 0,'0'0'6821'0'0,"0"0"-5320"0"0,0 0-1077 0 0,0 0 14 0 0,0 0 144 0 0,0 0 454 0 0,1 5 430 0 0,4 70 1640 0 0,1 110-2099 0 0,4-174-3160 0 0,3-10-3932 0 0,5-4-3110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7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30 13449 0 0,'0'0'813'0'0,"0"0"-657"0"0,0 0-213 0 0,0 0-198 0 0,0 0-235 0 0,8 0 23 0 0,-7 0 454 0 0,6-1 5 0 0,0 1 0 0 0,0-1-1 0 0,1 1 1 0 0,-1 1 0 0 0,0-1-1 0 0,0 1 1 0 0,0 1-1 0 0,0-1 1 0 0,0 1 0 0 0,0 1-1 0 0,0-1 1 0 0,-1 1 0 0 0,1 0-1 0 0,5 4 9 0 0,-67 25 1438 0 0,14-23-2203 0 0,15-10-5460 0 0,23-1 1102 0 0</inkml:trace>
  <inkml:trace contextRef="#ctx0" brushRef="#br0" timeOffset="170.064">188 1 9129 0 0,'0'0'1427'0'0,"0"0"-1305"0"0,0 0-238 0 0,0 0 896 0 0,0 0 171 0 0,-5 7-389 0 0,3-4-491 0 0,0-2-47 0 0,0 1 1 0 0,0-1-1 0 0,0 1 0 0 0,0 0 1 0 0,0-1-1 0 0,1 1 0 0 0,-1 0 1 0 0,1 0-1 0 0,-1 0 0 0 0,1 0 1 0 0,0 0-1 0 0,0 1 0 0 0,0-1 1 0 0,0 0-1 0 0,0 0 0 0 0,0 1 1 0 0,1-1-1 0 0,-1 0 0 0 0,1 1 1 0 0,0-1-1 0 0,-1 1 0 0 0,1-1 1 0 0,0 1-1 0 0,1-1 0 0 0,-1 1 1 0 0,0-1-1 0 0,1 0 0 0 0,-1 1 1 0 0,1-1-1 0 0,0 0 0 0 0,-1 1 1 0 0,1-1-1 0 0,1 0 0 0 0,-1 0 1 0 0,0 0-1 0 0,0 0 0 0 0,1 0 1 0 0,-1 0-1 0 0,1 0 0 0 0,0 0 1 0 0,-1 0-1 0 0,1-1 0 0 0,0 1 1 0 0,0-1-1 0 0,0 1 0 0 0,0-1-24 0 0,50 11-370 0 0,-15-12-5212 0 0,-12-6-1431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5:46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1436 0 0,'0'0'7346'0'0,"0"0"-5712"0"0,0 0-1514 0 0,0 0-38 0 0,0 0 20 0 0,0 0 130 0 0,0 0 134 0 0,0 0-162 0 0,0 0-85 0 0,1-3 6 0 0,2 1-110 0 0,1 0 0 0 0,0 1 0 0 0,-1 0 0 0 0,1 0 0 0 0,0 0 0 0 0,-1 0 0 0 0,1 0 0 0 0,0 1 0 0 0,0-1 0 0 0,0 1 0 0 0,-1 0 0 0 0,1 0 0 0 0,0 1 0 0 0,0-1 0 0 0,0 1 0 0 0,-1 0 0 0 0,1 0 0 0 0,0 0 0 0 0,-1 0 0 0 0,1 1 0 0 0,-1 0 0 0 0,1-1 0 0 0,-1 1 0 0 0,0 0 0 0 0,0 1 0 0 0,0-1 0 0 0,0 0 0 0 0,0 1 0 0 0,0 0 0 0 0,0 0 0 0 0,-1 0 0 0 0,0 0 0 0 0,0 0 0 0 0,0 0 0 0 0,0 0 0 0 0,0 1 0 0 0,0-1 0 0 0,-1 1 0 0 0,0 0 0 0 0,1-1 0 0 0,-1 1 0 0 0,-1 0 0 0 0,1 3-15 0 0,-68 48 1396 0 0,33-44-3695 0 0,35-13-2971 0 0,9-5-764 0 0</inkml:trace>
  <inkml:trace contextRef="#ctx0" brushRef="#br0" timeOffset="186.219">222 39 9233 0 0,'0'0'786'0'0,"0"0"-596"0"0,-7 4 709 0 0,5-4-810 0 0,-2 1-5 0 0,-1 1-1 0 0,0-1 1 0 0,0 1-1 0 0,1 0 1 0 0,-1 0 0 0 0,1 1-1 0 0,0-1 1 0 0,0 1-1 0 0,0 0 1 0 0,0 0-1 0 0,0 0 1 0 0,0 1 0 0 0,1-1-1 0 0,0 1 1 0 0,-1 0-1 0 0,2 0 1 0 0,-1 0-1 0 0,0 0 1 0 0,1 0 0 0 0,0 1-1 0 0,-1-1 1 0 0,2 1-1 0 0,-1 0 1 0 0,1 0 0 0 0,-1 3-84 0 0,63 24 1093 0 0,-13-27-4216 0 0,-45-5 2464 0 0,16 1-3850 0 0,3-1-1580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0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1 888 0 0,'0'0'981'0'0,"0"0"226"0"0,0 0 870 0 0,0 0-639 0 0,0 0-554 0 0,0 0-144 0 0,0 0 16 0 0,-4 6-1 0 0,-5 9-608 0 0,2 0 0 0 0,-1 1 0 0 0,2 0-1 0 0,0 0 1 0 0,1 0 0 0 0,0 0 0 0 0,1 1 0 0 0,1 0-1 0 0,1 0 1 0 0,1 0 0 0 0,0 0 0 0 0,1 0 0 0 0,0 0-1 0 0,2 0 1 0 0,0 0 0 0 0,1 0 0 0 0,1 0 0 0 0,0-1-1 0 0,1 1 1 0 0,1-1 0 0 0,1 0 0 0 0,0 0-147 0 0,8 6 179 0 0,2-1 0 0 0,0-1 0 0 0,0 0 0 0 0,2-1 1 0 0,1-1-1 0 0,0-1 0 0 0,1-1 0 0 0,0-1 0 0 0,2-1 0 0 0,0-1 1 0 0,0 0-1 0 0,1-2 0 0 0,0-1 0 0 0,1-1 0 0 0,0-1 0 0 0,1-1 0 0 0,15 2-179 0 0,-40-9 19 0 0,-1 1 0 0 0,1-1 0 0 0,-1 1-1 0 0,1-1 1 0 0,-1 1 0 0 0,1-1 0 0 0,-1 1 0 0 0,1-1-1 0 0,0 1 1 0 0,-1-1 0 0 0,1 0 0 0 0,0 1-1 0 0,-1-1 1 0 0,1 0 0 0 0,0 0 0 0 0,-1 0-1 0 0,1 1 1 0 0,0-1 0 0 0,0 0 0 0 0,-1 0-1 0 0,1 0 1 0 0,0 0 0 0 0,-1 0 0 0 0,1 0-1 0 0,0 0 1 0 0,0-1 0 0 0,-1 1 0 0 0,1 0-1 0 0,0 0 1 0 0,-1 0 0 0 0,1-1 0 0 0,0 1-1 0 0,-1 0 1 0 0,1-1 0 0 0,0 1 0 0 0,-1-1-1 0 0,1 1 1 0 0,-1-1 0 0 0,1 1 0 0 0,-1-1-1 0 0,1 1 1 0 0,-1-1 0 0 0,1 1 0 0 0,-1-1-1 0 0,1 0 1 0 0,-1 1 0 0 0,0-1 0 0 0,0 0-1 0 0,1 1 1 0 0,-1-1 0 0 0,0 0 0 0 0,0 1-1 0 0,1-1 1 0 0,-1 0 0 0 0,0 1 0 0 0,0-1 0 0 0,0 0-1 0 0,0 0 1 0 0,0 1 0 0 0,0-1 0 0 0,0 0-1 0 0,-1 0 1 0 0,1 0-19 0 0,-36-38-943 0 0,18 20 931 0 0,135 116-799 0 0,-168-90 2164 0 0,-76 22-979 0 0,90 6-9279 0 0,36-32 1834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0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 3616 0 0,'0'0'3780'0'0,"0"0"-1916"0"0,0 0-726 0 0,0 0-42 0 0,0 0-383 0 0,0 0-352 0 0,0 0-65 0 0,0 0-13 0 0,-1 7-84 0 0,0-2-117 0 0,-1 1 1 0 0,1-1 0 0 0,1 0-1 0 0,-1 0 1 0 0,1 1 0 0 0,0-1-1 0 0,0 1 1 0 0,0-1-1 0 0,1 0 1 0 0,-1 1 0 0 0,1-1-1 0 0,1 0 1 0 0,-1 0-1 0 0,1 0 1 0 0,0 0 0 0 0,0 0-1 0 0,1 0 1 0 0,-1 0-1 0 0,1-1 1 0 0,0 1 0 0 0,0-1-1 0 0,0 0 1 0 0,1 0-1 0 0,0 0 1 0 0,0 0 0 0 0,0 0-1 0 0,0-1 1 0 0,0 0-1 0 0,1 0 1 0 0,-1 0 0 0 0,1-1-1 0 0,0 1 1 0 0,0-1-1 0 0,0 0 1 0 0,0 0 0 0 0,0-1-1 0 0,0 0 1 0 0,1 0 0 0 0,4 1-83 0 0,18-45 611 0 0,-21 59-1473 0 0,-5-4 925 0 0,3 165 886 0 0,-6-171-906 0 0,-1-1-1 0 0,1 1 1 0 0,-1-1-1 0 0,0 0 1 0 0,0 0-1 0 0,-1 0 1 0 0,0 0-1 0 0,0 0 1 0 0,0 0-1 0 0,0-1 1 0 0,-1 1-1 0 0,1-1 0 0 0,-1 0 1 0 0,0 0-1 0 0,-1 0 1 0 0,1-1-1 0 0,-1 0 1 0 0,1 0-1 0 0,-1 0 1 0 0,0 0-1 0 0,0 0 1 0 0,0-1-1 0 0,-1 0 1 0 0,1 0-1 0 0,0-1 1 0 0,-1 1-1 0 0,1-1 1 0 0,-1-1-1 0 0,0 1 1 0 0,0-1-43 0 0,-124-21-364 0 0,108 4-3479 0 0,8-7-3553 0 0,13 14 1063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1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0 5368 0 0,'0'0'4378'0'0,"0"0"-2330"0"0,0 0-1109 0 0,0 0-740 0 0,0 0 17 0 0,0 0 361 0 0,-4 7 147 0 0,-85 145 1056 0 0,84-143-2806 0 0,2-1-4477 0 0,2-7-693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1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9 1344 0 0,'0'0'5803'0'0,"0"0"-3361"0"0,0 0-1131 0 0,0 0-90 0 0,0 0-5 0 0,0 0-130 0 0,0 0-89 0 0,0 0-124 0 0,0 0-279 0 0,-5 1-191 0 0,-4 0-721 0 0,-61 3 1247 0 0,31-14-7816 0 0,34 6 1678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2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 7113 0 0,'0'0'4496'0'0,"0"0"-3368"0"0,0 0-388 0 0,0 0 164 0 0,0 0-124 0 0,0 0-348 0 0,0 0 168 0 0,0 0-7 0 0,0 0-321 0 0,-50-1-196 0 0,27 2-76 0 0,-3 1-1141 0 0,3-2-775 0 0,6 0-3028 0 0,-4-3-2301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03.6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282 477 260 0 0,'0'0'542'0'0,"0"0"-366"0"0,0 0 4 0 0,0 0 11 0 0,0 0 284 0 0,0 0 978 0 0,0 0-791 0 0,7 1-532 0 0,12-2 18 0 0,-1-1 0 0 0,1 0-1 0 0,-1-2 1 0 0,0 0 0 0 0,0-1 0 0 0,0 0-1 0 0,-1-2 1 0 0,0 0 0 0 0,0-1 0 0 0,0 0-1 0 0,-1-2 1 0 0,-1 0 0 0 0,0-1 0 0 0,0 0-1 0 0,-1-1 1 0 0,0-1 0 0 0,-1 0 0 0 0,0 0-1 0 0,-1-2 1 0 0,-1 0 0 0 0,0-1-148 0 0,-8 10 25 0 0,0 0 1 0 0,0 0-1 0 0,-1 0 1 0 0,0 0-1 0 0,-1-1 0 0 0,1 1 1 0 0,-1 0-1 0 0,0-1 1 0 0,-1 1-1 0 0,0-1 1 0 0,0 1-1 0 0,0-1 0 0 0,-1 1 1 0 0,0-1-1 0 0,0 1 1 0 0,0-1-1 0 0,-1 1 0 0 0,0 0 1 0 0,0 0-1 0 0,-1 0 1 0 0,1 0-1 0 0,-1 0 1 0 0,-1 0-1 0 0,1 1 0 0 0,-1 0 1 0 0,0 0-1 0 0,0 0 1 0 0,-1 0-1 0 0,1 0 0 0 0,-1 1 1 0 0,0 0-1 0 0,0 0 1 0 0,-1 0-1 0 0,1 1 1 0 0,-1-1-26 0 0,-12-7 107 0 0,-1 0 1 0 0,1 1 0 0 0,-2 1-1 0 0,1 1 1 0 0,-1 1 0 0 0,0 0 0 0 0,-1 2-1 0 0,1 0 1 0 0,-1 1 0 0 0,-9 0-108 0 0,19 3-19 0 0,0 1 0 0 0,0-1 0 0 0,0 2-1 0 0,0-1 1 0 0,0 2 0 0 0,0-1 0 0 0,1 2 0 0 0,-1-1 0 0 0,1 1 0 0 0,-1 1 0 0 0,1 0 0 0 0,0 0 0 0 0,0 1-1 0 0,1 1 1 0 0,-1-1 0 0 0,1 2 0 0 0,0-1 0 0 0,1 1 0 0 0,0 0 0 0 0,-1 2 19 0 0,-18 15 80 0 0,18-19-89 0 0,2 0 0 0 0,-1 1 1 0 0,1-1-1 0 0,0 2 1 0 0,0-1-1 0 0,0 1 1 0 0,1 0-1 0 0,0 0 0 0 0,0 1 1 0 0,1-1-1 0 0,0 1 1 0 0,1 1-1 0 0,-1-1 0 0 0,2 1 1 0 0,-1-1-1 0 0,1 1 1 0 0,0 0-1 0 0,1 0 1 0 0,0 1-1 0 0,1-1 0 0 0,-1 0 1 0 0,2 1-1 0 0,0-1 1 0 0,0 0-1 0 0,1 7 9 0 0,0-8-1 0 0,-1 2 135 0 0,0 0-1 0 0,1 1 0 0 0,0-1 0 0 0,0 1 0 0 0,1-1 1 0 0,1 0-1 0 0,0 0 0 0 0,0 0 0 0 0,1 0 1 0 0,0 0-1 0 0,0-1 0 0 0,1 0 0 0 0,1 0 1 0 0,-1 0-1 0 0,1-1 0 0 0,1 1 0 0 0,0-2 1 0 0,0 1-1 0 0,0-1 0 0 0,1 0 0 0 0,0 0 0 0 0,1-1 1 0 0,-1 0-1 0 0,1 0 0 0 0,0-1 0 0 0,1-1 1 0 0,-1 1-1 0 0,1-1 0 0 0,7 1-133 0 0,71-5 1822 0 0,-89-2-3834 0 0,-2 1-2835 0 0,0-5-1205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14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47 704 0 0,'0'0'1091'0'0,"0"0"840"0"0,0 0 451 0 0,0 0-913 0 0,0 0-733 0 0,0 0-140 0 0,0 0 81 0 0,0 0-57 0 0,6-23 3546 0 0,-8 21-4164 0 0,1 0-1 0 0,-1 0 1 0 0,0 0 0 0 0,0 0-1 0 0,0 1 1 0 0,0-1 0 0 0,0 1-1 0 0,0 0 1 0 0,0-1 0 0 0,0 1-1 0 0,-1 0 1 0 0,1 0 0 0 0,-1 0-1 0 0,1 1 1 0 0,0-1 0 0 0,-1 0-1 0 0,1 1 1 0 0,-1 0 0 0 0,1-1-1 0 0,-1 1 1 0 0,0 0 0 0 0,1 0 0 0 0,-1 1-1 0 0,1-1 1 0 0,-1 1 0 0 0,1-1-1 0 0,-1 1 1 0 0,1 0 0 0 0,0-1-1 0 0,-1 1 1 0 0,1 1 0 0 0,0-1-1 0 0,0 0 1 0 0,0 0 0 0 0,-1 1-1 0 0,1-1 1 0 0,1 1 0 0 0,-1 0-1 0 0,0 0 1 0 0,0-1 0 0 0,1 1-1 0 0,-1 0 1 0 0,0 2-2 0 0,0-2 47 0 0,0 0 1 0 0,0 0-1 0 0,0 1 0 0 0,1-1 1 0 0,-1 1-1 0 0,1-1 0 0 0,0 1 1 0 0,0-1-1 0 0,0 1 0 0 0,0-1 1 0 0,0 1-1 0 0,0 0 1 0 0,1 0-1 0 0,-1 0 0 0 0,1-1 1 0 0,0 1-1 0 0,0 0 0 0 0,0 0 1 0 0,0 0-1 0 0,0-1 0 0 0,1 1 1 0 0,-1 0-1 0 0,1 0 0 0 0,0-1 1 0 0,0 1-1 0 0,0 0 0 0 0,0-1 1 0 0,0 1-1 0 0,1-1 0 0 0,-1 1 1 0 0,1-1-1 0 0,-1 0 1 0 0,1 1-1 0 0,0-1 0 0 0,0 0 1 0 0,0 0-1 0 0,0 0 0 0 0,0-1 1 0 0,1 1-1 0 0,-1-1 0 0 0,1 1 1 0 0,-1-1-1 0 0,1 1 0 0 0,-1-1 1 0 0,1 0-1 0 0,-1 0 0 0 0,1-1 1 0 0,0 1-1 0 0,0 0 0 0 0,-1-1 1 0 0,1 0-1 0 0,0 0 1 0 0,0 0-1 0 0,0 0 0 0 0,0 0 1 0 0,-1 0-1 0 0,1-1 0 0 0,1 1-47 0 0,-2-1-10 0 0,0-1 1 0 0,1 1-1 0 0,-1 0 0 0 0,0-1 0 0 0,1 1 0 0 0,-1-1 1 0 0,0 0-1 0 0,0 0 0 0 0,-1 0 0 0 0,1 0 0 0 0,0 0 1 0 0,-1 0-1 0 0,1 0 0 0 0,-1 0 0 0 0,1-1 0 0 0,-1 1 1 0 0,0-1-1 0 0,0 1 0 0 0,0-1 0 0 0,-1 1 0 0 0,1-1 0 0 0,0 0 1 0 0,-1 1-1 0 0,0-1 0 0 0,0 0 0 0 0,0 1 0 0 0,0-1 1 0 0,0 0-1 0 0,0 1 0 0 0,-1-1 0 0 0,1 0 0 0 0,-1 1 1 0 0,1-1-1 0 0,-1 1 0 0 0,0-1 0 0 0,0 1 0 0 0,-1-1 1 0 0,0-1 9 0 0,2 4-273 0 0,0-5-1339 0 0,2 4-7088 0 0,7 1 2755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37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1136 0 0,'0'0'1491'0'0,"0"0"-918"0"0,0 0-349 0 0,0 0 179 0 0,0 0 242 0 0,0 0 702 0 0,0 0-475 0 0,1 6-310 0 0,4 9-267 0 0,0 0 0 0 0,1-1 1 0 0,0 0-1 0 0,2 0 0 0 0,-1-1 0 0 0,2 0 0 0 0,0 0 0 0 0,0 0 0 0 0,1-2 0 0 0,9 9-295 0 0,13 19 223 0 0,241 275 1054 0 0,-185-173-218 0 0,-91-157 1749 0 0,3 17-2856 0 0,1-1 1 0 0,-1 1-1 0 0,1-1 0 0 0,-1 1 1 0 0,1-1-1 0 0,-1 1 1 0 0,1-1-1 0 0,-1 0 0 0 0,1 1 1 0 0,-1-1-1 0 0,1 0 1 0 0,0 0-1 0 0,-1 1 1 0 0,1-1-1 0 0,-1 0 0 0 0,1 0 1 0 0,0 0-1 0 0,-1 0 1 0 0,1 0-1 0 0,0 0 1 0 0,-1 0-1 0 0,1 0 0 0 0,0 0 1 0 0,-1 0-1 0 0,1 0 1 0 0,0 0-1 0 0,-1 0 0 0 0,1 0 1 0 0,-1-1-1 0 0,1 1 1 0 0,0 0-1 0 0,-1 0 1 0 0,1-1-1 0 0,-1 1 0 0 0,1-1 1 0 0,-1 1-1 0 0,1 0 1 0 0,-1-1-1 0 0,1 1 0 0 0,-1-1 1 0 0,1 1-1 0 0,-1-1 1 0 0,0 1-1 0 0,1-1 1 0 0,-1 1-1 0 0,0-1 0 0 0,1 0 1 0 0,-1 1-1 0 0,0-1 1 0 0,0 0-1 0 0,1 1 1 0 0,-1-1-1 0 0,0 1 0 0 0,0-1 1 0 0,0 0-1 0 0,0 1 1 0 0,0-1-1 0 0,0 0 0 0 0,0 1 1 0 0,0-1-1 0 0,0 0 1 0 0,-1 1-1 0 0,1-1 48 0 0,3 2 36 0 0,-1 1-1 0 0,0-1 1 0 0,0 1-1 0 0,0 0 0 0 0,0 0 1 0 0,0 0-1 0 0,0 0 1 0 0,-1 0-1 0 0,1 0 1 0 0,-1 0-1 0 0,1 0 1 0 0,-1 1-1 0 0,0-1 0 0 0,0 1 1 0 0,0-1-1 0 0,0 1 1 0 0,0-1-1 0 0,0 1 1 0 0,-1-1-1 0 0,1 1 1 0 0,-1 0-1 0 0,0-1 1 0 0,0 1-1 0 0,0 0 0 0 0,0-1 1 0 0,0 1-1 0 0,-1 0 1 0 0,1-1-1 0 0,-1 1 1 0 0,0-1-1 0 0,0 1 1 0 0,0-1-1 0 0,0 1 0 0 0,0-1 1 0 0,0 1-1 0 0,0-1 1 0 0,-1 0-1 0 0,1 0 1 0 0,-1 0-1 0 0,0 0 1 0 0,0 0-1 0 0,0 0 1 0 0,0 0-1 0 0,0 0 0 0 0,0-1 1 0 0,0 1-1 0 0,0-1 1 0 0,-1 0-1 0 0,1 1 1 0 0,-1-1-1 0 0,1 0 1 0 0,-1-1-1 0 0,1 1 1 0 0,-1 0-1 0 0,1-1 0 0 0,-1 1 1 0 0,0-1-1 0 0,1 0 1 0 0,-1 0-1 0 0,0 0 1 0 0,1 0-1 0 0,-1 0 1 0 0,0-1-1 0 0,1 1-35 0 0,-39-32-262 0 0,25 2-7737 0 0,15 21 2754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2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54 198 13629 0 0,'0'0'2235'0'0,"0"0"-1817"0"0,0 0 27 0 0,0 0 179 0 0,0 0-13 0 0,0 0-158 0 0,0 0-194 0 0,25-6-212 0 0,-20 2-113 0 0,-1 1-1 0 0,0-1 0 0 0,1 0 1 0 0,-1 0-1 0 0,-1 0 1 0 0,1 0-1 0 0,-1 0 1 0 0,1-1-1 0 0,-1 0 1 0 0,0 0-1 0 0,-1 0 1 0 0,1 0-1 0 0,-1 0 1 0 0,0 0-1 0 0,-1-1 1 0 0,1 1-1 0 0,-1-1 1 0 0,0 1-1 0 0,0-1 1 0 0,-1 0-1 0 0,0 1 1 0 0,0-1-1 0 0,0 1 1 0 0,0-1-1 0 0,-1 0 0 0 0,0 1 1 0 0,0-1-1 0 0,-1 1 1 0 0,1-1-1 0 0,-1 1 1 0 0,0 0-1 0 0,-1 0 1 0 0,1 0-1 0 0,-1 0 1 0 0,-2-3 66 0 0,3 7 16 0 0,1 0 0 0 0,-1 0-1 0 0,0 0 1 0 0,0 0 0 0 0,0 1 0 0 0,0-1 0 0 0,0 0 0 0 0,0 1 0 0 0,0-1 0 0 0,0 1-1 0 0,0 0 1 0 0,0 0 0 0 0,0 0 0 0 0,0 0 0 0 0,0 0 0 0 0,0 0 0 0 0,0 0 0 0 0,0 1-1 0 0,0-1 1 0 0,0 1 0 0 0,0-1 0 0 0,0 1 0 0 0,0 0 0 0 0,0 0 0 0 0,0 0 0 0 0,1 0-1 0 0,-1 0 1 0 0,0 0 0 0 0,1 0 0 0 0,-1 1 0 0 0,1-1 0 0 0,-1 1 0 0 0,1-1 0 0 0,-1 1-1 0 0,1-1 1 0 0,0 1 0 0 0,0 0 0 0 0,-1 1-16 0 0,-39 71 192 0 0,40-70-154 0 0,1-1-1 0 0,0 1 1 0 0,0-1-1 0 0,0 1 1 0 0,0-1 0 0 0,0 1-1 0 0,1-1 1 0 0,0 1-1 0 0,-1-1 1 0 0,1 1-1 0 0,1-1 1 0 0,-1 0-1 0 0,0 0 1 0 0,1 1 0 0 0,-1-1-1 0 0,1 0 1 0 0,0 0-1 0 0,0-1 1 0 0,1 1-1 0 0,-1 0 1 0 0,0-1-1 0 0,1 1 1 0 0,0-1 0 0 0,-1 0-1 0 0,1 0 1 0 0,0 0-1 0 0,0 0 1 0 0,2 1-38 0 0,37 12-5953 0 0,-22-14-3502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6:37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580 531 872 0 0,'0'0'713'0'0,"7"-5"-38"0"0,2-1-429 0 0,0 0-1 0 0,-1-1 0 0 0,1 0 1 0 0,-1-1-1 0 0,-1 1 1 0 0,1-1-1 0 0,-1-1 0 0 0,-1 1 1 0 0,0-1-1 0 0,0 0 1 0 0,0-1-1 0 0,-1 0 0 0 0,-1 1 1 0 0,0-1-1 0 0,0-1 0 0 0,-1 1 1 0 0,0-1-1 0 0,-1 1 1 0 0,0-3-246 0 0,0 4 51 0 0,0 0 0 0 0,-1-1 0 0 0,0 1 0 0 0,-1-1 0 0 0,0 1 1 0 0,0-1-1 0 0,-1 1 0 0 0,-1-1 0 0 0,1 1 0 0 0,-2 0 1 0 0,1-1-1 0 0,-1 1 0 0 0,0 0 0 0 0,-1 1 0 0 0,0-1 0 0 0,-1 1 1 0 0,0-1-1 0 0,0 1 0 0 0,0 1 0 0 0,-1-1 0 0 0,0 1 0 0 0,-1 0 1 0 0,0 0-1 0 0,0 1 0 0 0,0 0 0 0 0,-1 0 0 0 0,0 1 0 0 0,-5-3-51 0 0,-15-7 67 0 0,-1 2 0 0 0,0 1-1 0 0,-1 1 1 0 0,0 2-1 0 0,-1 1 1 0 0,0 1 0 0 0,0 2-1 0 0,0 1 1 0 0,-1 1 0 0 0,0 2-1 0 0,-28 2-66 0 0,50 0-22 0 0,1 1-1 0 0,0 0 1 0 0,-1 1-1 0 0,1-1 1 0 0,1 2-1 0 0,-1-1 1 0 0,0 1-1 0 0,1 1 1 0 0,-1-1-1 0 0,1 1 1 0 0,1 1-1 0 0,-1 0 1 0 0,1 0-1 0 0,0 0 1 0 0,0 1-1 0 0,1 0 1 0 0,0 0-1 0 0,0 0 1 0 0,0 1-1 0 0,1 0 0 0 0,0 0 1 0 0,1 1-1 0 0,0-1 1 0 0,0 1-1 0 0,1 0 1 0 0,0 0-1 0 0,1 0 1 0 0,0 1-1 0 0,0-1 1 0 0,1 1 22 0 0,-3 10 49 0 0,2 0-1 0 0,0 1 1 0 0,1-1 0 0 0,1 0-1 0 0,1 1 1 0 0,1-1 0 0 0,0 0 0 0 0,2 1-1 0 0,0-1 1 0 0,2-1 0 0 0,0 1-1 0 0,1-1 1 0 0,6 12-49 0 0,-10-23 99 0 0,-1 1 0 0 0,1-1 0 0 0,1 0 0 0 0,-1 0 0 0 0,2-1 0 0 0,-1 1 0 0 0,1-1 0 0 0,0 0 0 0 0,0 0 0 0 0,1-1 0 0 0,0 1 0 0 0,0-1 0 0 0,1 0 0 0 0,-1-1 0 0 0,1 0 0 0 0,0 0 0 0 0,1 0 0 0 0,-1-1 0 0 0,1 0 0 0 0,0 0 0 0 0,0-1 0 0 0,0 0 0 0 0,1-1 0 0 0,-1 0 0 0 0,1 0 0 0 0,-1 0 0 0 0,1-1 0 0 0,-1-1 0 0 0,1 1 0 0 0,0-2 0 0 0,-1 1 0 0 0,1-1 0 0 0,6-1-99 0 0,45-17 640 0 0,-11 3-1682 0 0,-14 7-4984 0 0,-22 6 141 0 0</inkml:trace>
  <inkml:trace contextRef="#ctx0" brushRef="#br0" timeOffset="1">339 672 5793 0 0,'0'0'2339'0'0,"0"0"-1408"0"0,4 5-913 0 0,14 21 227 0 0,-1 0 0 0 0,-2 2 0 0 0,-1-1 1 0 0,-1 2-1 0 0,-1 0 0 0 0,-2 0 0 0 0,0 1 0 0 0,-2 0 1 0 0,-2 1-1 0 0,-1-1 0 0 0,-1 1 0 0 0,0 30-245 0 0,2 16 856 0 0,18-93-4179 0 0,-9 33 4076 0 0,-15-15-654 0 0,0 0 1 0 0,0 0 0 0 0,0 0-1 0 0,0 0 1 0 0,0 0-1 0 0,-1-1 1 0 0,1 1-1 0 0,-1 0 1 0 0,0 0-1 0 0,1 0 1 0 0,-1 0 0 0 0,0-1-1 0 0,0 1 1 0 0,0 0-1 0 0,0-1 1 0 0,0 1-1 0 0,0-1 1 0 0,-1 1-1 0 0,1-1 1 0 0,0 0 0 0 0,-1 1-1 0 0,1-1 1 0 0,-1 0-1 0 0,0 0 1 0 0,1 0-1 0 0,-1 0 1 0 0,0 0-1 0 0,0-1 1 0 0,1 1 0 0 0,-1 0-1 0 0,0-1 1 0 0,0 1-1 0 0,0-1 1 0 0,0 0-1 0 0,0 1 1 0 0,0-1-1 0 0,0 0 1 0 0,1 0 0 0 0,-1-1-1 0 0,0 1 1 0 0,0 0-1 0 0,0-1 1 0 0,0 1-1 0 0,0-1 1 0 0,0 1-1 0 0,1-1 1 0 0,-2 0-100 0 0,-49-16-882 0 0,15-9-7195 0 0,33 18 2312 0 0</inkml:trace>
  <inkml:trace contextRef="#ctx0" brushRef="#br0" timeOffset="2">599 1597 1316 0 0,'0'0'512'0'0,"0"0"4733"0"0,0 0-3117 0 0,0 0-424 0 0,0 0-416 0 0,-34-10-204 0 0,22 7-80 0 0,-2 0-208 0 0,-6-2-176 0 0,1 2-156 0 0,2 1-312 0 0,-3 1-152 0 0,6 0-60 0 0,0 0-60 0 0,3 1-596 0 0,3-2-556 0 0,4 0-1260 0 0,2 0-2784 0 0</inkml:trace>
  <inkml:trace contextRef="#ctx0" brushRef="#br0" timeOffset="3">524 1528 4744 0 0,'0'0'5153'0'0,"0"0"-4405"0"0,0 0 152 0 0,15 35 112 0 0,-15-23-360 0 0,0 1-52 0 0,-3 0 184 0 0,-1-1 24 0 0,-1 0-292 0 0,-2 0-316 0 0,2-1-112 0 0,1 0-20 0 0,3-1-68 0 0,-2-3-528 0 0,3 0-468 0 0,3-4-1036 0 0,0-1-3604 0 0,8-5-1445 0 0</inkml:trace>
  <inkml:trace contextRef="#ctx0" brushRef="#br0" timeOffset="4">744 1560 12017 0 0,'0'0'1796'0'0,"0"0"-1344"0"0,0 0-748 0 0,0 0 26 0 0,0 0 366 0 0,0 0 64 0 0,6 5 26 0 0,-1-1-111 0 0,-1-1 1 0 0,1 0 0 0 0,0 0-1 0 0,0 0 1 0 0,1 0 0 0 0,-1-1-1 0 0,0 1 1 0 0,1-2 0 0 0,-1 1 0 0 0,1 0-1 0 0,0-1 1 0 0,0 0 0 0 0,-1-1-1 0 0,1 1 1 0 0,0-1 0 0 0,0 0-1 0 0,0 0 1 0 0,0-1 0 0 0,0 0-1 0 0,-1 0 1 0 0,6-2-76 0 0,43-36 413 0 0,-54 39-435 0 0,1-1 1 0 0,0 0 0 0 0,-1 0 0 0 0,1 0-1 0 0,-1 0 1 0 0,1 0 0 0 0,-1 0 0 0 0,1 0-1 0 0,-1 0 1 0 0,0 0 0 0 0,1 0 0 0 0,-1 0-1 0 0,0 0 1 0 0,0 0 0 0 0,0 0 0 0 0,0 0-1 0 0,0 0 1 0 0,0 0 0 0 0,0 0 0 0 0,0 0-1 0 0,0 0 1 0 0,0 0 0 0 0,-1 0 0 0 0,1 0-1 0 0,0 0 1 0 0,-1 0 0 0 0,1 0 0 0 0,-1 0-1 0 0,1 0 1 0 0,-1 0 0 0 0,1 1 0 0 0,-1-1-1 0 0,0 0 1 0 0,1 0 0 0 0,-1 0 0 0 0,0 1-1 0 0,0-1 1 0 0,0 0 0 0 0,0 1 0 0 0,1-1-1 0 0,-1 1 1 0 0,0-1 0 0 0,0 1 0 0 0,0-1-1 0 0,0 1 1 0 0,0 0 0 0 0,0-1-1 0 0,0 1 1 0 0,0 0 0 0 0,0 0 0 0 0,0 0-1 0 0,0 0 1 0 0,0 0 0 0 0,0 0 0 0 0,-1 0-1 0 0,1 0 1 0 0,0 0 0 0 0,0 0 0 0 0,-1 1 21 0 0,-2-1 25 0 0,-1 0 0 0 0,1 0 0 0 0,-1 1 0 0 0,0 0 1 0 0,1 0-1 0 0,-1 0 0 0 0,1 0 0 0 0,0 0 0 0 0,-1 1 0 0 0,1 0 1 0 0,0 0-1 0 0,0 0 0 0 0,0 1 0 0 0,0-1 0 0 0,1 1 0 0 0,-1 0 1 0 0,1 0-1 0 0,-1 0 0 0 0,1 0 0 0 0,0 1 0 0 0,0-1 1 0 0,0 1-1 0 0,1 0 0 0 0,-1 0 0 0 0,1 0 0 0 0,0 0 0 0 0,0 0 1 0 0,1 1-1 0 0,-1-1 0 0 0,1 1 0 0 0,0-1 0 0 0,0 1 0 0 0,0 0-25 0 0,4-2 83 0 0,0 0-1 0 0,0-1 0 0 0,0 1 0 0 0,1-1 0 0 0,-1 1 0 0 0,1-1 1 0 0,-1 0-1 0 0,1 0 0 0 0,0 0 0 0 0,0-1 0 0 0,0 1 0 0 0,0-1 1 0 0,0 0-1 0 0,0 0 0 0 0,0 0 0 0 0,0-1 0 0 0,0 0 0 0 0,0 1 1 0 0,0-2-1 0 0,1 1 0 0 0,2-1-82 0 0,-4 2-49 0 0,4-1-215 0 0,41 1-973 0 0,-16-9-5292 0 0,-16-1 67 0 0</inkml:trace>
  <inkml:trace contextRef="#ctx0" brushRef="#br0" timeOffset="5">1074 1349 7597 0 0,'0'0'4159'0'0,"0"0"-2884"0"0,0 0-899 0 0,0 0-27 0 0,0 0 69 0 0,4-6-138 0 0,-3 5-302 0 0,-1-1-1 0 0,1 0 1 0 0,0 1-1 0 0,0-1 1 0 0,0 1-1 0 0,0-1 1 0 0,0 1-1 0 0,0-1 1 0 0,0 1-1 0 0,1 0 1 0 0,-1 0-1 0 0,0-1 1 0 0,1 1-1 0 0,-1 0 1 0 0,1 0-1 0 0,-1 1 1 0 0,1-1-1 0 0,0 0 1 0 0,-1 0-1 0 0,1 1 1 0 0,0-1-1 0 0,-1 1 1 0 0,1-1-1 0 0,0 1 1 0 0,0 0-1 0 0,0 0 1 0 0,-1 0-1 0 0,1 0 1 0 0,0 0-1 0 0,0 0 1 0 0,-1 0-1 0 0,1 1 1 0 0,0-1 0 0 0,0 0-1 0 0,-1 1 1 0 0,1 0-1 0 0,0-1 1 0 0,-1 1-1 0 0,1 0 1 0 0,0 0-1 0 0,-1 0 1 0 0,1 0-1 0 0,-1 0 1 0 0,0 0-1 0 0,1 0 1 0 0,-1 1-1 0 0,1 0 23 0 0,1-1 44 0 0,1 1 0 0 0,-1 0 0 0 0,0 0 0 0 0,0 0 0 0 0,0 0 1 0 0,0 0-1 0 0,0 1 0 0 0,0-1 0 0 0,0 1 0 0 0,-1 0 0 0 0,1 0 0 0 0,-1 0 0 0 0,0 0 0 0 0,0 0 0 0 0,0 1 0 0 0,-1-1 0 0 0,1 1 0 0 0,-1-1 0 0 0,1 1 0 0 0,-1-1 0 0 0,0 1 0 0 0,-1 0 0 0 0,1-1 0 0 0,-1 1 1 0 0,1 0-1 0 0,-1 0 0 0 0,0 0 0 0 0,-1-1 0 0 0,1 1 0 0 0,0 0 0 0 0,-1 0 0 0 0,0-1 0 0 0,0 1 0 0 0,0 0 0 0 0,-1-1 0 0 0,1 1 0 0 0,-1-1 0 0 0,0 0 0 0 0,0 1 0 0 0,0-1 0 0 0,0 0 0 0 0,-2 2-44 0 0,-44 25 411 0 0,26-29-5383 0 0,18-5 354 0 0,4-6-1450 0 0</inkml:trace>
  <inkml:trace contextRef="#ctx0" brushRef="#br0" timeOffset="6">1255 1344 2508 0 0,'0'0'6076'0'0,"0"0"-3717"0"0,0 0-1580 0 0,0 0-458 0 0,0 0 305 0 0,0 0 98 0 0,-4 7-24 0 0,1-2-547 0 0,0-3-127 0 0,0 1 1 0 0,0 0-1 0 0,1 0 1 0 0,-1 0 0 0 0,1 0-1 0 0,0 0 1 0 0,0 0-1 0 0,0 0 1 0 0,0 1 0 0 0,1-1-1 0 0,-1 1 1 0 0,1 0 0 0 0,0-1-1 0 0,0 1 1 0 0,0 0-1 0 0,1 0 1 0 0,-1-1 0 0 0,1 1-1 0 0,0 0 1 0 0,0 0-1 0 0,0 0 1 0 0,1 0 0 0 0,-1-1-1 0 0,1 1 1 0 0,0 0-1 0 0,0 0 1 0 0,0-1 0 0 0,1 1-1 0 0,-1-1 1 0 0,1 1-1 0 0,0-1 1 0 0,0 0 0 0 0,0 1-1 0 0,0-1 1 0 0,0 0 0 0 0,1 0-1 0 0,-1-1 1 0 0,4 3-27 0 0,73 22-721 0 0,-23-22-6344 0 0,-33-7 710 0 0</inkml:trace>
  <inkml:trace contextRef="#ctx0" brushRef="#br0" timeOffset="7">1242 646 328 0 0,'0'0'1712'0'0,"0"0"1580"0"0,0 0-2427 0 0,7 2-813 0 0,15 4 440 0 0,0-1 1 0 0,1-1 0 0 0,-1-1 0 0 0,1-1 0 0 0,0-1 0 0 0,0-1-1 0 0,0-1 1 0 0,0-1 0 0 0,-1-1 0 0 0,1-1 0 0 0,2-2-493 0 0,-4 3 103 0 0,1-2 0 0 0,-1 0 1 0 0,0-2-1 0 0,0 0 0 0 0,0-1 1 0 0,-1-1-1 0 0,-1-1 0 0 0,1-1 1 0 0,-2-1-1 0 0,0 0 1 0 0,0-1-1 0 0,-1-1 0 0 0,-1-1 1 0 0,0 0-1 0 0,-1-1 0 0 0,0-1 1 0 0,9-15-104 0 0,-21 24-9 0 0,0-1 1 0 0,0 0 0 0 0,-1 1 0 0 0,0-1 0 0 0,0 0 0 0 0,-1-1 0 0 0,0 1 0 0 0,-1 0 0 0 0,0 0 0 0 0,-1 0 0 0 0,1 0 0 0 0,-2-1-1 0 0,1 1 1 0 0,-1 0 0 0 0,-1 1 0 0 0,0-1 0 0 0,0 0 0 0 0,0 1 0 0 0,-1-1 0 0 0,-1 1 0 0 0,1 0 0 0 0,-1 1 0 0 0,-1-1 0 0 0,1 1-1 0 0,-1 0 1 0 0,-2-1 8 0 0,-8-10-65 0 0,-1 0-1 0 0,-1 2 1 0 0,0 0-1 0 0,-1 1 0 0 0,0 1 1 0 0,-2 1-1 0 0,1 1 0 0 0,-2 0 1 0 0,-13-4 65 0 0,14 6-65 0 0,1 0 0 0 0,-2 2 0 0 0,1 1 0 0 0,-1 0-1 0 0,0 2 1 0 0,0 0 0 0 0,-1 1 0 0 0,1 2 0 0 0,-1 0 0 0 0,0 2 0 0 0,1 0 0 0 0,-1 1 0 0 0,0 2 0 0 0,1 0 0 0 0,0 1 0 0 0,0 2 0 0 0,0 0 0 0 0,0 1-1 0 0,1 1 1 0 0,0 1 0 0 0,1 1 0 0 0,0 1 0 0 0,0 0 0 0 0,1 2 0 0 0,-15 13 65 0 0,22-17 7 0 0,1 0 0 0 0,0 1-1 0 0,1 1 1 0 0,0 0 0 0 0,1 0 0 0 0,0 0-1 0 0,0 1 1 0 0,1 1 0 0 0,1-1 0 0 0,0 1-1 0 0,1 1 1 0 0,1-1 0 0 0,0 1 0 0 0,0 0-1 0 0,2 0 1 0 0,-1 1 0 0 0,2-1 0 0 0,0 0-1 0 0,1 1 1 0 0,0 0 0 0 0,1-1 0 0 0,1 1-1 0 0,0 0 1 0 0,1-1 0 0 0,1 0 0 0 0,0 1 0 0 0,1-1-1 0 0,0 0 1 0 0,4 7-7 0 0,94 110 780 0 0,-84-115-804 0 0,0-1 1 0 0,1 0-1 0 0,0-1 1 0 0,1-1-1 0 0,1-1 1 0 0,0-1-1 0 0,0 0 1 0 0,1-2-1 0 0,13 3 24 0 0,-22-8-3158 0 0,-1-4-3251 0 0</inkml:trace>
  <inkml:trace contextRef="#ctx0" brushRef="#br0" timeOffset="8">1562 753 1200 0 0,'0'0'7443'0'0,"0"6"-4473"0"0,5 41-2188 0 0,1 1 1 0 0,3-1-1 0 0,1 0 0 0 0,3-1 1 0 0,4 6-783 0 0,-2-1 166 0 0,-13-44-366 0 0,-2-7 233 0 0,1 0-1 0 0,-1-1 1 0 0,1 1 0 0 0,-1 0 0 0 0,1 0-1 0 0,-1 0 1 0 0,1-1 0 0 0,-1 1 0 0 0,1 0-1 0 0,0 0 1 0 0,-1 0 0 0 0,1 0 0 0 0,-1 0-1 0 0,1 0 1 0 0,-1 0 0 0 0,1 0 0 0 0,-1 0-1 0 0,1 0 1 0 0,0 1 0 0 0,-1-1 0 0 0,1 0-1 0 0,-1 0 1 0 0,1 0 0 0 0,-1 1 0 0 0,1-1 0 0 0,-1 0-1 0 0,1 0 1 0 0,-1 1 0 0 0,1-1 0 0 0,-1 1-1 0 0,0-1 1 0 0,1 0 0 0 0,-1 1 0 0 0,0-1-1 0 0,1 1 1 0 0,-1-1 0 0 0,0 1 0 0 0,1-1-1 0 0,-1 1 1 0 0,0-1 0 0 0,0 1 0 0 0,0-1-1 0 0,1 1 1 0 0,-1-1 0 0 0,0 1 0 0 0,0 0-33 0 0,-16 29-386 0 0,14-29 356 0 0,-1 0 0 0 0,1-1 0 0 0,0 1 1 0 0,0-1-1 0 0,0 0 0 0 0,-1 1 0 0 0,1-1 1 0 0,0 0-1 0 0,-1 0 0 0 0,1-1 1 0 0,0 1-1 0 0,0 0 0 0 0,0-1 0 0 0,-1 1 1 0 0,1-1-1 0 0,0 0 0 0 0,0 0 1 0 0,0 0-1 0 0,0 0 0 0 0,0 0 0 0 0,0 0 1 0 0,0-1-1 0 0,1 1 0 0 0,-1 0 1 0 0,0-1-1 0 0,1 0 0 0 0,-1 1 0 0 0,1-1 1 0 0,-1 0-1 0 0,1 0 0 0 0,0 0 0 0 0,0 0 1 0 0,0 0-1 0 0,0 0 0 0 0,0 0 1 0 0,0 0-1 0 0,1 0 0 0 0,-1 0 0 0 0,0-2 30 0 0,-24-33-5352 0 0,19 30 1128 0 0,4 3-1652 0 0</inkml:trace>
  <inkml:trace contextRef="#ctx0" brushRef="#br0" timeOffset="9">1641 1500 1760 0 0,'0'0'6273'0'0,"0"0"-3362"0"0,0 0-1603 0 0,0 0-313 0 0,0 0 127 0 0,0 0-156 0 0,0 0-558 0 0,0 0-128 0 0,0 0 66 0 0,-7-2 62 0 0,-143-15-846 0 0,134 13-2004 0 0,9-2-3275 0 0,5-3-695 0 0</inkml:trace>
  <inkml:trace contextRef="#ctx0" brushRef="#br0" timeOffset="10">1545 1415 3848 0 0,'0'0'5357'0'0,"0"0"-2649"0"0,0 0-1976 0 0,21 37-172 0 0,-17-22 64 0 0,-1 0-76 0 0,-2 1 44 0 0,-1-1 12 0 0,0 1 0 0 0,0-2-275 0 0,-1 0-241 0 0,1-3-88 0 0,-3-1-269 0 0,3-3-371 0 0,0 0-472 0 0,0-4-1884 0 0,4-3-4713 0 0</inkml:trace>
  <inkml:trace contextRef="#ctx0" brushRef="#br0" timeOffset="11">1876 1598 716 0 0,'0'0'8574'0'0,"0"0"-6108"0"0,0 0-1941 0 0,0 0-45 0 0,7 1 60 0 0,-6 0-508 0 0,1 0 1 0 0,-1 0-1 0 0,1 0 0 0 0,0 0 0 0 0,0 0 0 0 0,-1-1 0 0 0,1 1 1 0 0,0 0-1 0 0,0-1 0 0 0,0 0 0 0 0,0 1 0 0 0,0-1 1 0 0,0 0-1 0 0,0 0 0 0 0,-1 0 0 0 0,1 0 0 0 0,0-1 0 0 0,0 1 1 0 0,0 0-1 0 0,0-1 0 0 0,0 0 0 0 0,-1 1 0 0 0,1-1 1 0 0,0 0-1 0 0,0 0 0 0 0,-1 0 0 0 0,1 0 0 0 0,0 0 0 0 0,-1 0 1 0 0,1 0-1 0 0,-1 0 0 0 0,0-1 0 0 0,1 1 0 0 0,-1-1 0 0 0,0 1 1 0 0,0-1-1 0 0,0 1 0 0 0,0-1 0 0 0,0 0 0 0 0,0 0 1 0 0,0 1-1 0 0,-1-1 0 0 0,1 0 0 0 0,-1 0 0 0 0,1 0 0 0 0,-1 0 1 0 0,0 1-1 0 0,0-1 0 0 0,0 0 0 0 0,0 0 0 0 0,0 0 1 0 0,0 0-1 0 0,0 0 0 0 0,0 0 0 0 0,-1 0 0 0 0,1 0 0 0 0,-1 0-32 0 0,0 0 19 0 0,-1 0 0 0 0,1 0 0 0 0,-1 1 0 0 0,0-1 0 0 0,1 0 0 0 0,-1 1 0 0 0,0-1 0 0 0,0 1 0 0 0,0-1 0 0 0,0 1 0 0 0,0 0-1 0 0,-1 0 1 0 0,1 0 0 0 0,0 0 0 0 0,0 0 0 0 0,-1 1 0 0 0,1-1 0 0 0,-1 0 0 0 0,1 1 0 0 0,0 0 0 0 0,-1 0 0 0 0,1 0 0 0 0,-1 0 0 0 0,1 0-1 0 0,-1 0 1 0 0,1 1 0 0 0,0-1 0 0 0,-1 1 0 0 0,1-1 0 0 0,0 1 0 0 0,-1 0 0 0 0,1 0 0 0 0,0 0 0 0 0,0 0 0 0 0,0 1 0 0 0,0-1 0 0 0,0 0 0 0 0,0 1-1 0 0,0 0 1 0 0,0-1 0 0 0,1 1 0 0 0,-1 0 0 0 0,1 0 0 0 0,-1 0 0 0 0,1 0 0 0 0,0 0 0 0 0,-1 0 0 0 0,1 0 0 0 0,0 0 0 0 0,0 1 0 0 0,1-1-1 0 0,-1 0 1 0 0,0 1 0 0 0,1-1 0 0 0,0 1 0 0 0,-1-1 0 0 0,1 0 0 0 0,0 1 0 0 0,0-1 0 0 0,1 2-19 0 0,27 2 2069 0 0,-16-9-4654 0 0,-6-2-4849 0 0,-6-1-887 0 0</inkml:trace>
  <inkml:trace contextRef="#ctx0" brushRef="#br0" timeOffset="12">2665 1683 3636 0 0,'0'0'6404'0'0,"0"0"-3668"0"0,0 0-1022 0 0,0 0-299 0 0,0 0-380 0 0,0 0-379 0 0,-7-3-223 0 0,-187-20-1110 0 0,193 23 248 0 0,-9-1-1877 0 0,8-4-5412 0 0,3-2 819 0 0</inkml:trace>
  <inkml:trace contextRef="#ctx0" brushRef="#br0" timeOffset="13">2665 1557 10001 0 0,'0'0'1896'0'0,"0"0"-860"0"0,0 0 112 0 0,-33-6-376 0 0,12 4-384 0 0,-3 1-284 0 0,-3-1-104 0 0,0 2 0 0 0,-5 0-52 0 0,6 0-1352 0 0,-1 1-1104 0 0,10 0-1976 0 0,0-1-2413 0 0</inkml:trace>
  <inkml:trace contextRef="#ctx0" brushRef="#br0" timeOffset="14">2929 1535 6129 0 0,'0'0'4156'0'0,"0"0"-3225"0"0,0 0-880 0 0,0 0 70 0 0,0 0 136 0 0,0 0 114 0 0,0 0-20 0 0,5 5-122 0 0,0 0-196 0 0,0-2 0 0 0,0 1 0 0 0,0 0 0 0 0,0-1 0 0 0,0 0-1 0 0,1 0 1 0 0,-1-1 0 0 0,1 0 0 0 0,0 0 0 0 0,0 0-1 0 0,0 0 1 0 0,0-1 0 0 0,0 0 0 0 0,0 0 0 0 0,0-1-1 0 0,0 0 1 0 0,0 0 0 0 0,0 0 0 0 0,0 0-33 0 0,106-36 473 0 0,-111 36-469 0 0,-1-1 0 0 0,1 1 0 0 0,0-1 0 0 0,-1 0 0 0 0,1 1 0 0 0,-1-1 0 0 0,1 1 0 0 0,-1-1 0 0 0,0 0-1 0 0,1 0 1 0 0,-1 1 0 0 0,0-1 0 0 0,0 0 0 0 0,1 0 0 0 0,-1 1 0 0 0,0-1 0 0 0,0 0 0 0 0,0 0 0 0 0,0 1 0 0 0,0-1 0 0 0,0 0 0 0 0,0 0-1 0 0,0 0 1 0 0,0 1 0 0 0,0-1 0 0 0,0 0 0 0 0,-1 0 0 0 0,1 1 0 0 0,0-1 0 0 0,-1 0 0 0 0,1 0 0 0 0,0 1 0 0 0,-1-1 0 0 0,1 0 0 0 0,-1 1-1 0 0,1-1 1 0 0,-1 1 0 0 0,1-1 0 0 0,-1 0 0 0 0,1 1 0 0 0,-1-1 0 0 0,0 1 0 0 0,1-1 0 0 0,-1 1 0 0 0,0 0 0 0 0,1-1 0 0 0,-1 1 0 0 0,0 0-1 0 0,0 0 1 0 0,1-1 0 0 0,-1 1 0 0 0,0 0 0 0 0,0 0 0 0 0,0 0 0 0 0,1 0 0 0 0,-1 0 0 0 0,0 0 0 0 0,0 0 0 0 0,0 0 0 0 0,0 0-4 0 0,-50-7-300 0 0,46 8 302 0 0,0 1 0 0 0,0-1-1 0 0,1 0 1 0 0,-1 1 0 0 0,1 0-1 0 0,-1 0 1 0 0,1 1 0 0 0,0-1-1 0 0,0 1 1 0 0,0 0-1 0 0,0 0 1 0 0,0 0 0 0 0,1 1-1 0 0,-1-1 1 0 0,1 1 0 0 0,0 0-1 0 0,0 0 1 0 0,0 0 0 0 0,1 0-1 0 0,-1 0 1 0 0,1 1 0 0 0,0-1-1 0 0,0 1 1 0 0,1-1 0 0 0,-1 1-1 0 0,1 0 1 0 0,0 0 0 0 0,0 0-1 0 0,1-1 1 0 0,0 1 0 0 0,0 2-2 0 0,3-2 58 0 0,0-1 0 0 0,1-1 0 0 0,0 1 0 0 0,0 0 1 0 0,0-1-1 0 0,0 0 0 0 0,1 0 0 0 0,-1 0 0 0 0,1 0 1 0 0,0-1-1 0 0,0 0 0 0 0,0 0 0 0 0,0 0 0 0 0,0-1 0 0 0,0 1 1 0 0,0-1-1 0 0,1-1 0 0 0,-1 1 0 0 0,0-1 0 0 0,1 0 1 0 0,-1 0-1 0 0,0 0 0 0 0,1-1 0 0 0,-1 1 0 0 0,0-1 1 0 0,3-1-59 0 0,6 1-23 0 0,-8 1-202 0 0,50-3-556 0 0,-23-11-6823 0 0,-21 4 1043 0 0</inkml:trace>
  <inkml:trace contextRef="#ctx0" brushRef="#br0" timeOffset="15">3293 1346 11609 0 0,'0'0'1168'0'0,"0"0"-740"0"0,0 0-324 0 0,0 0-120 0 0,0 0-123 0 0,7-3-69 0 0,-2 0 195 0 0,0 2 0 0 0,-1-1 0 0 0,1 0-1 0 0,0 1 1 0 0,0 0 0 0 0,1 0 0 0 0,-1 1 0 0 0,0-1 0 0 0,0 1 0 0 0,0 0 0 0 0,0 1 0 0 0,0-1 0 0 0,0 1 0 0 0,0 0-1 0 0,0 0 1 0 0,0 1 0 0 0,0-1 0 0 0,0 1 0 0 0,0 0 0 0 0,-1 0 0 0 0,1 1 0 0 0,3 2 13 0 0,-5-5 45 0 0,0 1 1 0 0,0 0-1 0 0,0 0 0 0 0,1 0 1 0 0,-1 0-1 0 0,0 1 0 0 0,-1-1 1 0 0,1 1-1 0 0,0 0 1 0 0,0 0-1 0 0,-1 0 0 0 0,1 0 1 0 0,-1 0-1 0 0,1 0 0 0 0,-1 1 1 0 0,0-1-1 0 0,0 1 1 0 0,0 0-1 0 0,0-1 0 0 0,-1 1 1 0 0,1 0-1 0 0,-1 0 1 0 0,0 0-1 0 0,1 0 0 0 0,-1 0 1 0 0,-1 1-1 0 0,1-1 0 0 0,0 0 1 0 0,-1 0-1 0 0,0 0 1 0 0,1 1-1 0 0,-2-1 0 0 0,1 0 1 0 0,0 1-1 0 0,0-1 0 0 0,-1 0 1 0 0,0 0-1 0 0,0 1 1 0 0,0-1-1 0 0,0 0 0 0 0,0 0 1 0 0,0 0-1 0 0,-1 0 0 0 0,1 0 1 0 0,-1-1-1 0 0,0 1 1 0 0,0 0-1 0 0,0-1 0 0 0,0 1 1 0 0,-3 1-46 0 0,-30 15 55 0 0,10-14-6914 0 0,22-6 1040 0 0</inkml:trace>
  <inkml:trace contextRef="#ctx0" brushRef="#br0" timeOffset="16">3551 1349 10921 0 0,'0'0'1713'0'0,"0"0"-1016"0"0,0 0-492 0 0,0 0 145 0 0,0 0 251 0 0,-7 7 67 0 0,3-3-512 0 0,1-3-132 0 0,0 0 0 0 0,1 0-1 0 0,-1 1 1 0 0,1-1 0 0 0,-1 1 0 0 0,1 0 0 0 0,0-1 0 0 0,0 1 0 0 0,0 0-1 0 0,0 0 1 0 0,0 1 0 0 0,0-1 0 0 0,0 0 0 0 0,1 1 0 0 0,-1-1 0 0 0,1 1-1 0 0,-1-1 1 0 0,1 1 0 0 0,0 0 0 0 0,0-1 0 0 0,1 1 0 0 0,-1 0 0 0 0,0 0-1 0 0,1 0 1 0 0,0 0 0 0 0,-1 0 0 0 0,1-1 0 0 0,1 1 0 0 0,-1 0-1 0 0,0 0 1 0 0,1 0 0 0 0,-1 0 0 0 0,1 0 0 0 0,0-1 0 0 0,0 1 0 0 0,0 0-1 0 0,0 0 1 0 0,0-1 0 0 0,1 1 0 0 0,-1-1 0 0 0,2 2-24 0 0,58 23-683 0 0,-18-16-7059 0 0,-26-9 130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09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45 13061 0 0,'0'0'1096'0'0,"0"0"-1096"0"0,0 0-496 0 0,0 0 304 0 0,0 0 192 0 0,0 0 0 0 0,0 0 320 0 0,-47-10-320 0 0,30 6-140 0 0,2-2-1268 0 0,2-1-1064 0 0,1 1-1768 0 0,6-5-1289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10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23 11957 0 0,'0'0'2296'0'0,"0"0"-1904"0"0,0 0 276 0 0,0 0-628 0 0,0 0-40 0 0,0 0 0 0 0,0 0 440 0 0,-41-3 64 0 0,16 2-303 0 0,-4-1-201 0 0,1 1-293 0 0,-1-1-1075 0 0,5-1-936 0 0,6 0-3060 0 0,4-5-1805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10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8521 0 0,'0'0'1641'0'0,"0"0"-1211"0"0,-7 4-91 0 0,3-2-250 0 0,0 1-1 0 0,0-1 1 0 0,0 1 0 0 0,0 0-1 0 0,1 0 1 0 0,-1 0 0 0 0,1 1-1 0 0,-1-1 1 0 0,1 1 0 0 0,0 0-1 0 0,1 0 1 0 0,-1 0 0 0 0,1 0-1 0 0,-1 0 1 0 0,1 0 0 0 0,0 1-1 0 0,1-1 1 0 0,-1 1 0 0 0,1-1 0 0 0,0 1-1 0 0,0 0 1 0 0,1 0 0 0 0,-1-1-1 0 0,1 1 1 0 0,0 4-89 0 0,3-6 180 0 0,1 0 1 0 0,-1 0 0 0 0,1-1-1 0 0,-1 0 1 0 0,1 1-1 0 0,0-1 1 0 0,0-1 0 0 0,0 1-1 0 0,0-1 1 0 0,0 1-1 0 0,0-1 1 0 0,0 0-1 0 0,1 0 1 0 0,-1-1 0 0 0,0 0-1 0 0,0 1 1 0 0,1-1-1 0 0,-1-1 1 0 0,0 1 0 0 0,1-1-1 0 0,-1 1 1 0 0,0-1-1 0 0,0 0 1 0 0,0-1-1 0 0,0 1 1 0 0,0-1 0 0 0,1 0-181 0 0,-3 1 21 0 0,1 1 1 0 0,-1-1-1 0 0,0 1 0 0 0,1-1 1 0 0,-1 0-1 0 0,0 0 1 0 0,0 0-1 0 0,0-1 1 0 0,0 1-1 0 0,0 0 1 0 0,0-1-1 0 0,0 1 0 0 0,0-1 1 0 0,-1 0-1 0 0,1 1 1 0 0,0-1-1 0 0,-1 0 1 0 0,0 0-1 0 0,1 0 1 0 0,-1 0-1 0 0,0-1 0 0 0,0 1 1 0 0,0 0-1 0 0,0 0 1 0 0,-1 0-1 0 0,1-1 1 0 0,-1 1-1 0 0,1-1 0 0 0,-1 1 1 0 0,0 0-1 0 0,0-1 1 0 0,0-1-22 0 0,-38-35-2285 0 0,-11 26-4657 0 0,18 11-337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08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0 940 0 0,'0'0'9683'0'0,"0"0"-8330"0"0,-4 7-815 0 0,-5 8-478 0 0,0 1 0 0 0,0-1-1 0 0,2 2 1 0 0,0-1 0 0 0,1 1 0 0 0,1 0 0 0 0,0 0 0 0 0,1 1 0 0 0,1-1 0 0 0,0 13-60 0 0,4-30-6567 0 0,3-3 457 0 0</inkml:trace>
  <inkml:trace contextRef="#ctx0" brushRef="#br0" timeOffset="263.49">84 83 7841 0 0,'0'0'843'0'0,"0"0"-362"0"0,0 0 72 0 0,8 2 46 0 0,-4-2-560 0 0,1 1 0 0 0,0-1-1 0 0,0 1 1 0 0,0 1 0 0 0,0-1 0 0 0,-1 1 0 0 0,1 0-1 0 0,-1 0 1 0 0,1 0 0 0 0,-1 0 0 0 0,0 1-1 0 0,0 0 1 0 0,0 0 0 0 0,0 0 0 0 0,0 0 0 0 0,-1 1-1 0 0,0-1 1 0 0,1 1 0 0 0,-1 0 0 0 0,0 0 0 0 0,-1 0-1 0 0,1 0 1 0 0,-1 1 0 0 0,0-1 0 0 0,0 1 0 0 0,0-1-1 0 0,-1 1 1 0 0,1 0 0 0 0,-1 0 0 0 0,0-1 0 0 0,-1 1-1 0 0,1 1-38 0 0,-61 32 1775 0 0,31-37-6362 0 0,25-3 45 0 0</inkml:trace>
  <inkml:trace contextRef="#ctx0" brushRef="#br0" timeOffset="264.49">244 117 8777 0 0,'0'0'0'0'0,"0"0"416"0"0,0 0-416 0 0,0 0 968 0 0,-12 35 0 0 0,6-24-288 0 0,-2 3-216 0 0,0-1-168 0 0,2 0-184 0 0,1-1-20 0 0,-1 0 36 0 0,4-1-28 0 0,2-2-100 0 0,0 0-152 0 0,4-1-384 0 0,3-1-428 0 0,1-3-1464 0 0,5-1-3693 0 0</inkml:trace>
  <inkml:trace contextRef="#ctx0" brushRef="#br0" timeOffset="513.39">361 282 10105 0 0,'0'0'712'0'0,"0"0"-496"0"0,0 0 148 0 0,0 0 416 0 0,-19 37 92 0 0,10-28-20 0 0,-6 0-216 0 0,1 0-308 0 0,-2 2-176 0 0,1 0 24 0 0,-1 0-176 0 0,3-2-672 0 0,4-2-840 0 0,2-1-1144 0 0,5-4-4105 0 0</inkml:trace>
  <inkml:trace contextRef="#ctx0" brushRef="#br0" timeOffset="805.597">523 152 13329 0 0,'0'0'-554'0'0,"0"0"43"0"0,-2 7 613 0 0,2-4-127 0 0,-8 70 885 0 0,8-71-845 0 0,-1-1 1 0 0,1 1-1 0 0,0 0 1 0 0,0 0-1 0 0,1-1 1 0 0,-1 1-1 0 0,0 0 1 0 0,0-1 0 0 0,1 1-1 0 0,-1 0 1 0 0,1-1-1 0 0,0 1 1 0 0,-1 0-1 0 0,1-1 1 0 0,0 1-1 0 0,0-1 1 0 0,0 0 0 0 0,0 1-1 0 0,0-1 1 0 0,0 0-1 0 0,1 1 1 0 0,-1-1-1 0 0,0 0 1 0 0,1 0-1 0 0,-1 0 1 0 0,0 0-1 0 0,1 0 1 0 0,0 0 0 0 0,-1-1-1 0 0,1 1 1 0 0,-1 0-1 0 0,1-1 1 0 0,0 1-1 0 0,-1-1 1 0 0,1 0-1 0 0,0 1 1 0 0,0-1 0 0 0,-1 0-1 0 0,1 0 1 0 0,0 0-1 0 0,-1 0 1 0 0,1-1-1 0 0,1 1-15 0 0,1-3 87 0 0,1 0-1 0 0,-1 0 0 0 0,1 0 1 0 0,-1-1-1 0 0,0 1 0 0 0,-1-1 1 0 0,1 0-1 0 0,0 0 0 0 0,-1-1 1 0 0,0 1-1 0 0,0-1 0 0 0,-1 1 1 0 0,1-1-1 0 0,-1 0 0 0 0,0 0 0 0 0,0 0 1 0 0,0 0-1 0 0,-1 0 0 0 0,0-1 1 0 0,0 1-1 0 0,0 0 0 0 0,-1-1 1 0 0,0-4-87 0 0,1 8 192 0 0,13 44-1392 0 0,-12-36 1198 0 0,1 0 0 0 0,-2-1 0 0 0,1 1 0 0 0,-1 0-1 0 0,1 0 1 0 0,-2 1 0 0 0,1-1 0 0 0,-1 0 0 0 0,0 0 0 0 0,0 0-1 0 0,0 0 1 0 0,-1 0 0 0 0,0 1 0 0 0,-1-1 0 0 0,1 0 0 0 0,-1-1-1 0 0,0 1 1 0 0,0 0 0 0 0,-1 0 0 0 0,0-1 0 0 0,0 0 0 0 0,0 1-1 0 0,-1-1 1 0 0,1 0 0 0 0,-1-1 0 0 0,0 1 0 0 0,-1-1-1 0 0,1 1 1 0 0,-1-1 0 0 0,0-1 0 0 0,0 1 0 0 0,0-1 0 0 0,0 0-1 0 0,-1 0 1 0 0,1 0 0 0 0,-1-1 0 0 0,0 0 0 0 0,0 0 0 0 0,0 0-1 0 0,0-1 1 0 0,0 0 0 0 0,0 0 0 0 0,0 0 0 0 0,0-1 0 0 0,0 0-1 0 0,-2 0 3 0 0,-12-6-2508 0 0,4-1-2626 0 0</inkml:trace>
  <inkml:trace contextRef="#ctx0" brushRef="#br0" timeOffset="1057.725">860 110 8917 0 0,'0'0'4884'0'0,"0"0"-4880"0"0,2 9-572 0 0,0 1 634 0 0,0 1 1 0 0,-1-1-1 0 0,-1 1 1 0 0,1-1-1 0 0,-2 1 1 0 0,1 0 0 0 0,-2-1-1 0 0,1 1 1 0 0,-1-1-1 0 0,-1 1 1 0 0,0-1 0 0 0,0 0-1 0 0,-1 0 1 0 0,-1-1-1 0 0,-4 9-66 0 0,-31 37-13 0 0,6-27-7142 0 0,26-25 1856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08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1 116 952 0 0,'0'0'3896'0'0,"0"0"-2159"0"0,0 0-1174 0 0,0 0-326 0 0,0 0-79 0 0,0 0 428 0 0,0 0 1099 0 0,0 0-541 0 0,21 13 718 0 0,-16-10-1666 0 0,1 0 1 0 0,-1-1 0 0 0,1 0-1 0 0,0 0 1 0 0,-1-1 0 0 0,1 0-1 0 0,0 0 1 0 0,0 0-1 0 0,0 0 1 0 0,0-1 0 0 0,0 0-1 0 0,0 0 1 0 0,0-1-1 0 0,0 0 1 0 0,0 0 0 0 0,-1 0-1 0 0,1-1 1 0 0,0 0 0 0 0,-1 0-1 0 0,3-1-196 0 0,-8-2-46 0 0,0-1 1 0 0,-1 1-1 0 0,0-1 0 0 0,1 1 0 0 0,-2-1 1 0 0,1 1-1 0 0,-1 0 0 0 0,0-1 0 0 0,0 1 1 0 0,0 0-1 0 0,0 0 0 0 0,-1 1 1 0 0,0-1-1 0 0,0 0 0 0 0,-1 1 0 0 0,1 0 1 0 0,-1 0-1 0 0,0 0 0 0 0,0 0 0 0 0,0 0 1 0 0,0 1-1 0 0,-1 0 0 0 0,-4-3 46 0 0,6 4 31 0 0,3 1-46 0 0,-1 0-1 0 0,1 0 0 0 0,0 0 1 0 0,-1 0-1 0 0,1 1 0 0 0,-1-1 0 0 0,1 0 1 0 0,-1 0-1 0 0,1 1 0 0 0,-1-1 1 0 0,1 0-1 0 0,-1 1 0 0 0,0-1 1 0 0,1 0-1 0 0,-1 1 0 0 0,0-1 0 0 0,1 1 1 0 0,-1-1-1 0 0,0 1 0 0 0,0 0 1 0 0,0-1-1 0 0,0 1 0 0 0,1 0 0 0 0,-1 0 1 0 0,0-1-1 0 0,0 1 0 0 0,0 0 1 0 0,0 0-1 0 0,0 0 0 0 0,0 0 0 0 0,0 0 1 0 0,1 0-1 0 0,-1 0 0 0 0,0 0 1 0 0,0 1-1 0 0,0-1 0 0 0,0 0 1 0 0,0 0-1 0 0,1 1 0 0 0,-1-1 0 0 0,0 1 1 0 0,0-1-1 0 0,0 1 0 0 0,1-1 1 0 0,-1 1-1 0 0,0-1 0 0 0,1 1 0 0 0,-1-1 1 0 0,0 1-1 0 0,1 0 0 0 0,-1-1 1 0 0,1 1-1 0 0,-1 1 16 0 0,-1 52-148 0 0,2-38 362 0 0,-2 188 163 0 0,1-198-758 0 0,-2 25 696 0 0,14-21-7844 0 0,-5-11 1930 0 0</inkml:trace>
  <inkml:trace contextRef="#ctx0" brushRef="#br0" timeOffset="263.382">134 274 2964 0 0,'0'0'5273'0'0,"0"0"-4157"0"0,0 0-136 0 0,0 0-764 0 0,0 0-212 0 0,0 0 236 0 0,0 0 996 0 0,0 0-60 0 0,-36 0-692 0 0,18 0-484 0 0,1 0-304 0 0,0 0-1052 0 0,4 0-1676 0 0,-2 0-2753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7:10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652 256 848 0 0,'-111'-22'6257'0'0,"-1"-3"-6257"0"0,-14-9-1368 0 0,13-1 587 0 0,2-6 89 0 0,33 8-1340 0 0</inkml:trace>
  <inkml:trace contextRef="#ctx0" brushRef="#br0" timeOffset="7660.602">948 345 536 0 0,'0'0'3912'0'0,"0"0"-2557"0"0,0 0-747 0 0,0 0 196 0 0,0 0 1441 0 0,0 0-485 0 0,0 0-683 0 0,0 0-211 0 0,-3-2-240 0 0,2 2-621 0 0,0 0-1 0 0,1 1 0 0 0,-1-1 1 0 0,0 0-1 0 0,0 1 0 0 0,0-1 1 0 0,1 1-1 0 0,-1-1 1 0 0,0 1-1 0 0,1-1 0 0 0,-1 1 1 0 0,0-1-1 0 0,1 1 0 0 0,-1 0 1 0 0,1-1-1 0 0,-1 1 1 0 0,1 0-1 0 0,-1 0 0 0 0,1-1 1 0 0,-1 1-1 0 0,1 0 0 0 0,0 0 1 0 0,-1 0-1 0 0,1-1 0 0 0,0 1 1 0 0,0 0-1 0 0,0 0 1 0 0,0 0-1 0 0,0 0 0 0 0,0 0 1 0 0,0 0-1 0 0,0-1 0 0 0,0 1 1 0 0,0 0-1 0 0,0 0 1 0 0,0 0-1 0 0,1 0 0 0 0,-1 0 1 0 0,0-1-1 0 0,1 1 0 0 0,-1 0 1 0 0,0 0-1 0 0,1-1 0 0 0,-1 1 1 0 0,1 0-1 0 0,-1-1 1 0 0,1 1-5 0 0,-1 3 68 0 0,0-1 0 0 0,1 0 1 0 0,-1 1-1 0 0,1-1 1 0 0,0 0-1 0 0,0 0 0 0 0,0 1 1 0 0,0-1-1 0 0,1 0 1 0 0,-1 0-1 0 0,1 0 0 0 0,0 0 1 0 0,0-1-1 0 0,0 1 1 0 0,0 0-1 0 0,0-1 0 0 0,0 1 1 0 0,1-1-1 0 0,-1 0 1 0 0,1 0-1 0 0,0 0 0 0 0,0 0 1 0 0,0 0-1 0 0,0-1 1 0 0,0 1-1 0 0,0-1 0 0 0,0 0 1 0 0,0 0-1 0 0,0 0 1 0 0,1 0-1 0 0,-1-1 0 0 0,0 1 1 0 0,1-1-1 0 0,-1 0 1 0 0,0 0-1 0 0,1 0 0 0 0,-1 0 1 0 0,0 0-1 0 0,1-1 1 0 0,-1 0-1 0 0,0 0 0 0 0,1 0 1 0 0,-1 0-1 0 0,0 0 1 0 0,0 0-1 0 0,0-1 0 0 0,0 0 1 0 0,0 1-1 0 0,0-1 1 0 0,-1 0-1 0 0,2-1-68 0 0,3-39-358 0 0,0 56-1420 0 0,-2 5 1832 0 0,-1 1 0 0 0,0 1 1 0 0,-1-1-1 0 0,-2 0 0 0 0,0 1 0 0 0,-1-1 1 0 0,-1 1-1 0 0,-1-1 0 0 0,-1 0 0 0 0,-2 10-54 0 0,3-26 39 0 0,0-1 0 0 0,0 1 0 0 0,-1 0 0 0 0,1-1 0 0 0,-1 0 0 0 0,0 1 0 0 0,1-1-1 0 0,-1 0 1 0 0,-1-1 0 0 0,1 1 0 0 0,0 0 0 0 0,-1-1 0 0 0,1 0 0 0 0,-1 0-1 0 0,0 0 1 0 0,0 0 0 0 0,0-1 0 0 0,0 1 0 0 0,0-1 0 0 0,0 0 0 0 0,0 0-1 0 0,0-1 1 0 0,-1 1 0 0 0,1-1 0 0 0,0 0 0 0 0,0 0 0 0 0,-2 0-39 0 0,-40-14-3818 0 0,37 7-1930 0 0</inkml:trace>
  <inkml:trace contextRef="#ctx0" brushRef="#br0" timeOffset="7911.166">1581 650 9157 0 0,'0'0'1872'0'0,"0"0"-1252"0"0,0 0-80 0 0,0 0-56 0 0,0 0 232 0 0,0 0-4 0 0,-39-4-244 0 0,15 3-152 0 0,-1-1-140 0 0,1 1-104 0 0,-4 0-68 0 0,3-2-8 0 0,3 1-168 0 0,2-2-652 0 0,4 0-232 0 0,4-2-596 0 0,4-1-1320 0 0,4 1-1673 0 0</inkml:trace>
  <inkml:trace contextRef="#ctx0" brushRef="#br0" timeOffset="8162.249">1560 518 6901 0 0,'0'0'2076'0'0,"0"0"-732"0"0,0 0-56 0 0,0 0-532 0 0,0 0-216 0 0,0 0 504 0 0,0 0 56 0 0,-54-3-420 0 0,28 3-368 0 0,-5 0-212 0 0,-2 0-84 0 0,11 0-16 0 0,-5-1-156 0 0,5 1-724 0 0,5-3-156 0 0,3 0-316 0 0,4-3-1452 0 0,5 2-2561 0 0</inkml:trace>
  <inkml:trace contextRef="#ctx0" brushRef="#br0" timeOffset="8409.185">1591 393 9641 0 0,'0'0'2152'0'0,"0"0"-1320"0"0,0 0-704 0 0,0 0 524 0 0,0 0 516 0 0,-40-2-144 0 0,16 1-448 0 0,-4 0-347 0 0,-2 1-229 0 0,-3 0 0 0 0,0 1-77 0 0,4 1-815 0 0,1-1-488 0 0,6 1-1432 0 0,4-2-3605 0 0</inkml:trace>
  <inkml:trace contextRef="#ctx0" brushRef="#br0" timeOffset="8674.291">1863 360 7201 0 0,'0'0'1951'0'0,"0"0"-1526"0"0,0 0-332 0 0,0 0 40 0 0,0 0 74 0 0,0 0 226 0 0,0 0 161 0 0,1 7-126 0 0,-2-3-366 0 0,1 0-1 0 0,0 0 1 0 0,1-1-1 0 0,-1 1 1 0 0,1 0-1 0 0,-1-1 1 0 0,1 1-1 0 0,0-1 1 0 0,1 1-1 0 0,-1-1 1 0 0,0 1-1 0 0,1-1 1 0 0,0 0-1 0 0,0 0 1 0 0,0 1-1 0 0,0-1 1 0 0,0-1-1 0 0,1 1 1 0 0,-1 0-1 0 0,1-1 1 0 0,0 1-1 0 0,0-1 1 0 0,0 0-1 0 0,0 0 1 0 0,0 0-1 0 0,0 0 1 0 0,1 0-1 0 0,-1-1 1 0 0,0 1-1 0 0,1-1 1 0 0,0 0-1 0 0,-1 0 1 0 0,1-1-1 0 0,-1 1 1 0 0,1-1-1 0 0,0 1 1 0 0,0-1-1 0 0,-1 0 1 0 0,1-1-1 0 0,1 1-101 0 0,-3-2 29 0 0,0 1-1 0 0,1-1 0 0 0,-1 0 0 0 0,0 0 0 0 0,0 0 0 0 0,0 0 0 0 0,0 0 0 0 0,-1 0 0 0 0,1 0 0 0 0,-1-1 0 0 0,1 1 0 0 0,-1-1 0 0 0,0 1 1 0 0,0-1-1 0 0,0 1 0 0 0,0-1 0 0 0,0 0 0 0 0,0 0 0 0 0,-1 1 0 0 0,0-1 0 0 0,1 0 0 0 0,-1 0 0 0 0,0 1 0 0 0,0-1 0 0 0,0 0 0 0 0,-1-2-28 0 0,30 47-1864 0 0,-24-32 1907 0 0,0 1 1 0 0,-1 0-1 0 0,0 1 0 0 0,-1-1 1 0 0,0 1-1 0 0,0-1 1 0 0,-2 1-1 0 0,1 0 1 0 0,-1 0-1 0 0,-1 0 0 0 0,-1 6-43 0 0,1-14 23 0 0,-1 0-1 0 0,1 0 0 0 0,-1 0 0 0 0,0 0 1 0 0,0 0-1 0 0,-1 0 0 0 0,1 0 0 0 0,-1 0 0 0 0,0-1 1 0 0,0 1-1 0 0,0 0 0 0 0,-1-1 0 0 0,1 0 0 0 0,-1 0 1 0 0,0 1-1 0 0,0-1 0 0 0,0-1 0 0 0,0 1 0 0 0,0 0 1 0 0,0-1-1 0 0,-1 0 0 0 0,0 0 0 0 0,1 0 0 0 0,-1 0 1 0 0,0 0-1 0 0,0-1 0 0 0,0 0 0 0 0,0 1 0 0 0,0-2 1 0 0,0 1-1 0 0,0 0 0 0 0,0-1 0 0 0,0 0 0 0 0,-2 0-22 0 0,5 0-10 0 0,-28 0-1916 0 0,11-7-3736 0 0,5-7-2083 0 0</inkml:trace>
  <inkml:trace contextRef="#ctx0" brushRef="#br0" timeOffset="8940.25">2240 401 9913 0 0,'0'0'1348'0'0,"0"0"-462"0"0,0 0-264 0 0,0 0-188 0 0,-5 7-96 0 0,-1 0-334 0 0,1 0 0 0 0,1 0 0 0 0,-1 1 0 0 0,1-1 1 0 0,0 1-1 0 0,1 0 0 0 0,0 0 0 0 0,0 0 1 0 0,0 0-1 0 0,1 1 0 0 0,1-1 0 0 0,-1 1 0 0 0,1-1 1 0 0,1 1-1 0 0,0-1 0 0 0,0 1 0 0 0,0 0 1 0 0,1-1-5 0 0,19 4-2919 0 0,-2-11-3220 0 0,-5-4 1580 0 0</inkml:trace>
  <inkml:trace contextRef="#ctx0" brushRef="#br0" timeOffset="9140.652">2305 477 4924 0 0,'0'0'3484'0'0,"0"0"-1880"0"0,0 0-419 0 0,0 0-242 0 0,0 0-330 0 0,0 0-225 0 0,0 0-119 0 0,0 0-39 0 0,2-3-119 0 0,2 2-143 0 0,-1-1 0 0 0,1 1 1 0 0,-1 0-1 0 0,1 1 0 0 0,0-1 1 0 0,-1 0-1 0 0,1 1 1 0 0,0 0-1 0 0,-1 0 0 0 0,1 0 1 0 0,0 0-1 0 0,0 1 0 0 0,-1-1 1 0 0,1 1-1 0 0,0 0 1 0 0,-1 0-1 0 0,1 0 0 0 0,-1 1 1 0 0,1-1-1 0 0,-1 1 0 0 0,0 0 1 0 0,0 0-1 0 0,1 0 1 0 0,-2 0-1 0 0,1 1 0 0 0,0-1 1 0 0,0 1-1 0 0,-1 0 0 0 0,1-1 1 0 0,-1 1-1 0 0,0 0 1 0 0,0 1-1 0 0,0-1 0 0 0,0 0 1 0 0,0 1-1 0 0,-1-1 0 0 0,1 4 32 0 0,-2-5 51 0 0,-1 1-1 0 0,0-1 0 0 0,-1 1 0 0 0,1-1 0 0 0,0 1 0 0 0,-1-1 0 0 0,1 0 0 0 0,-1 0 0 0 0,0 0 0 0 0,1 0 0 0 0,-1 0 0 0 0,0 0 0 0 0,0 0 0 0 0,-1 0 0 0 0,1-1 0 0 0,0 1 0 0 0,0-1 0 0 0,-1 0 0 0 0,1 0 1 0 0,-1 1-1 0 0,1-1 0 0 0,-1-1 0 0 0,0 1 0 0 0,1 0 0 0 0,-3-1-50 0 0,-22 2-3504 0 0,23-5 208 0 0,2 0-1844 0 0</inkml:trace>
  <inkml:trace contextRef="#ctx0" brushRef="#br0" timeOffset="9390.224">2415 465 6065 0 0,'0'0'4445'0'0,"0"0"-3199"0"0,0 0-1439 0 0,0 0 632 0 0,0 0 143 0 0,-1 7-163 0 0,-2 6-439 0 0,2-10 58 0 0,-1 0 0 0 0,1 1-1 0 0,-1-1 1 0 0,1 0 0 0 0,0 0-1 0 0,0 1 1 0 0,1-1 0 0 0,-1 1-1 0 0,1-1 1 0 0,-1 0-1 0 0,1 1 1 0 0,0-1 0 0 0,1 1-1 0 0,-1-1 1 0 0,0 1 0 0 0,1-1-1 0 0,0 0 1 0 0,0 1 0 0 0,0-1-1 0 0,0 0 1 0 0,0 1-1 0 0,1-1 1 0 0,0 0 0 0 0,-1 0-1 0 0,1 0 1 0 0,0-1 0 0 0,0 1-1 0 0,1 0 1 0 0,-1-1 0 0 0,1 1-1 0 0,-1-1 1 0 0,1 0-1 0 0,0 0 1 0 0,-1 0 0 0 0,1 0-1 0 0,0 0 1 0 0,1-1 0 0 0,-1 1-1 0 0,2 0-37 0 0,21 1-1647 0 0,-6-6-3222 0 0,-2-5-1014 0 0</inkml:trace>
  <inkml:trace contextRef="#ctx0" brushRef="#br0" timeOffset="9638.48">2638 430 8325 0 0,'0'0'4644'0'0,"0"0"-4644"0"0,0 0-116 0 0,13 46 116 0 0,-9-27 612 0 0,-4 0-308 0 0,0 1-296 0 0,-1 1 96 0 0,-6-1-52 0 0,-2 1-4 0 0,-4-2 132 0 0,-4 3 20 0 0,-2-3-200 0 0,-1-3-1220 0 0,3-3-3272 0 0,-1-7-4157 0 0</inkml:trace>
  <inkml:trace contextRef="#ctx0" brushRef="#br0" timeOffset="10168.55">2871 889 6353 0 0,'0'0'974'0'0,"-9"3"-572"0"0,-93 18 1346 0 0,-2-4-1 0 0,0-4 0 0 0,-99-1-1747 0 0,94-6 746 0 0,-52 8-640 0 0,-1-7-1 0 0,0-7 1 0 0,0-7-1 0 0,1-7 1 0 0,1-7-1 0 0,0-7 1 0 0,2-7-1 0 0,-24-14-105 0 0,157 42-46 0 0,0 0-1 0 0,0-2 1 0 0,1 0-1 0 0,0-2 0 0 0,0-1 1 0 0,1 0-1 0 0,1-2 1 0 0,0-1-1 0 0,1 0 0 0 0,1-2 1 0 0,0 0-1 0 0,2-1 1 0 0,0-1-1 0 0,0-1 0 0 0,2 0 1 0 0,1-1-1 0 0,-2-6 47 0 0,14 21 4 0 0,1-1-1 0 0,1 0 1 0 0,-1-1-1 0 0,1 1 1 0 0,1 0-1 0 0,-1 0 1 0 0,1 0-1 0 0,0-1 1 0 0,1 1-1 0 0,-1 0 1 0 0,2 0-1 0 0,-1 0 1 0 0,1 0-1 0 0,0 0 1 0 0,0 0-1 0 0,1 0 0 0 0,0 1 1 0 0,0-1-1 0 0,1 1 1 0 0,-1 0-1 0 0,1-1 1 0 0,1 2-1 0 0,-1-1 1 0 0,1 1-1 0 0,0-1 1 0 0,1 0-4 0 0,160-110-413 0 0,-74 71 128 0 0,2 4-1 0 0,2 4 0 0 0,2 5 0 0 0,0 3 1 0 0,2 5-1 0 0,1 5 0 0 0,1 3 1 0 0,0 6-1 0 0,1 3 0 0 0,-1 6 1 0 0,1 3-1 0 0,0 5 0 0 0,-1 5 1 0 0,42 12 285 0 0,-33-3-3 0 0,-1 4 1 0 0,-1 5 0 0 0,33 17 2 0 0,-108-34 127 0 0,-1 1 0 0 0,0 2 1 0 0,0 1-1 0 0,-2 1 0 0 0,0 2 1 0 0,-1 1-1 0 0,-2 2 0 0 0,0 0 0 0 0,-1 2 1 0 0,-1 1-1 0 0,-2 1 0 0 0,6 10-127 0 0,-23-30 2 0 0,-1-1-1 0 0,-1 2 1 0 0,1-1-1 0 0,-1 1 1 0 0,-1-1-1 0 0,1 1 0 0 0,-1 1 1 0 0,-1-1-1 0 0,1 0 1 0 0,-1 1-1 0 0,-1 0 1 0 0,0 0-1 0 0,0 0 0 0 0,-1 0 1 0 0,0 0-1 0 0,0 0 1 0 0,-1 0-1 0 0,0 0 1 0 0,-1 0-1 0 0,0 0 0 0 0,0 0 1 0 0,-1 0-1 0 0,0 0 1 0 0,-1 0-1 0 0,0 0 1 0 0,0-1-1 0 0,-1 0 1 0 0,0 1-1 0 0,0-1 0 0 0,-1-1 1 0 0,0 1-1 0 0,0-1 1 0 0,-7 7-2 0 0,-20 7 194 0 0,-1-1 1 0 0,-1-1-1 0 0,-1-2 0 0 0,0-2 1 0 0,-1-1-1 0 0,-1-2 1 0 0,0-1-1 0 0,-1-2 1 0 0,0-2-1 0 0,0-1 0 0 0,-1-2 1 0 0,1-1-1 0 0,-21-3-194 0 0,-342 16 50 0 0,230-19-6456 0 0,115-1-781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06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69 1720 0 0,'0'0'1200'0'0,"0"0"2121"0"0,0 0-1841 0 0,0 0-700 0 0,0 0 11 0 0,0 0-30 0 0,0 0-130 0 0,0 0-215 0 0,-3 0-133 0 0,102 13 2306 0 0,-74-12-2529 0 0,19 3 218 0 0,1-2 1 0 0,0-2-1 0 0,-1-3 1 0 0,1-1-1 0 0,-1-2 1 0 0,0-2-1 0 0,23-8-278 0 0,-151-8-86 0 0,21-3 364 0 0,102 32-861 0 0,135 52 714 0 0,-247-19 473 0 0,42-23-309 0 0,-70 23-2216 0 0,98-39-2960 0 0,2-4-4629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19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246 551 596 0 0,'0'0'363'0'0,"0"0"-73"0"0,0 0 158 0 0,-7 3 846 0 0,3 0-1146 0 0,-1 0 0 0 0,0-1 0 0 0,1 1 1 0 0,-1-1-1 0 0,0-1 0 0 0,0 1 0 0 0,-1-1 0 0 0,1 0 1 0 0,0 0-1 0 0,0 0 0 0 0,-1 0 0 0 0,1-1 0 0 0,0 0 0 0 0,-1 0 1 0 0,1-1-1 0 0,0 0 0 0 0,-1 0 0 0 0,1 0 0 0 0,0 0 0 0 0,0-1 1 0 0,0 0-1 0 0,0 0 0 0 0,0 0 0 0 0,1 0 0 0 0,-3-2-148 0 0,-2-3 11 0 0,1 0-1 0 0,-1-1 0 0 0,1 0 0 0 0,1 0 1 0 0,0 0-1 0 0,0-1 0 0 0,0-1 0 0 0,1 1 1 0 0,0-1-1 0 0,1 0 0 0 0,0 0 0 0 0,1 0 1 0 0,0-1-1 0 0,1 1 0 0 0,0-1 0 0 0,0 0 0 0 0,1 0 1 0 0,1 0-1 0 0,0-1 0 0 0,0 1 0 0 0,1 0 1 0 0,1 0-1 0 0,0 0 0 0 0,0-1 0 0 0,1 1 1 0 0,0 0-1 0 0,1 0-10 0 0,7-32-211 0 0,-9 33 164 0 0,-1-1 0 0 0,2 0 1 0 0,-1 1-1 0 0,2-1 1 0 0,-1 1-1 0 0,1 0 0 0 0,1 0 1 0 0,0 0-1 0 0,0 0 1 0 0,1 1-1 0 0,0-1 1 0 0,1 1-1 0 0,0 0 0 0 0,1 1 1 0 0,-1 0-1 0 0,1 0 1 0 0,1 0-1 0 0,0 1 0 0 0,0 0 1 0 0,0 0-1 0 0,1 1 1 0 0,0 0-1 0 0,0 1 1 0 0,10-5 46 0 0,-6 7 83 0 0,-1 0 1 0 0,1 0 0 0 0,0 2 0 0 0,0-1 0 0 0,0 2 0 0 0,0 0 0 0 0,0 0 0 0 0,0 1 0 0 0,0 1 0 0 0,0 0 0 0 0,0 0-1 0 0,-1 2 1 0 0,1 0 0 0 0,-1 0 0 0 0,0 1 0 0 0,0 0 0 0 0,0 1 0 0 0,-1 1 0 0 0,0-1 0 0 0,0 2 0 0 0,-1 0 0 0 0,0 0 0 0 0,0 1-1 0 0,-1 0 1 0 0,0 0 0 0 0,0 1 0 0 0,-1 1 0 0 0,-1-1 0 0 0,0 1 0 0 0,0 0 0 0 0,-1 1 0 0 0,0 0 0 0 0,-1 0 0 0 0,-1 0 0 0 0,0 0-1 0 0,1 4-83 0 0,-4-4 41 0 0,1 1 0 0 0,-2-1 0 0 0,1 1 0 0 0,-2 0 0 0 0,0-1 0 0 0,0 1 0 0 0,-1-1-1 0 0,-1 0 1 0 0,0 1 0 0 0,0-1 0 0 0,-1 0 0 0 0,-1-1 0 0 0,0 1 0 0 0,-1-1 0 0 0,0 0 0 0 0,-1 0-1 0 0,0-1 1 0 0,0 0 0 0 0,-1 0 0 0 0,-1-1 0 0 0,1 0 0 0 0,-1 0 0 0 0,-1-1 0 0 0,0 0-1 0 0,0-1 1 0 0,-1 0 0 0 0,1 0 0 0 0,-1-1 0 0 0,-8 2-41 0 0,-66 5 1201 0 0,54-34-4530 0 0,29 18-1008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36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67 2784 0 0,'0'0'4491'0'0,"0"0"-2211"0"0,0 0-1028 0 0,0 0-126 0 0,0 0 214 0 0,0 0-162 0 0,0 0-354 0 0,0 0-274 0 0,-7 0-68 0 0,-189 0 827 0 0,170-8-2499 0 0,20 1-1875 0 0,4-2-3453 0 0,3 1-325 0 0</inkml:trace>
  <inkml:trace contextRef="#ctx0" brushRef="#br0" timeOffset="251.549">112 1 3148 0 0,'0'0'6373'0'0,"0"0"-5289"0"0,0 0 12 0 0,0 0 428 0 0,8 45-344 0 0,-8-31-272 0 0,0-3-252 0 0,0 2-15 0 0,-2-1-253 0 0,-2-1-176 0 0,1 2-88 0 0,1-2-52 0 0,0 1-20 0 0,0 1-52 0 0,2-2-1113 0 0,0-3-1199 0 0,0-5-4144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1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94 8613 0 0,'0'0'3555'0'0,"0"0"-2339"0"0,0 0-367 0 0,0 0 177 0 0,0 0-172 0 0,0 0-279 0 0,0 0-307 0 0,0 0-187 0 0,-7 1-49 0 0,-2 4-4 0 0,0-1 1 0 0,0 2 0 0 0,0-1-1 0 0,1 1 1 0 0,0 1-1 0 0,0-1 1 0 0,1 1-1 0 0,0 1 1 0 0,0-1-1 0 0,0 1 1 0 0,1 1 0 0 0,0-1-1 0 0,1 1 1 0 0,0 0-1 0 0,0 0 1 0 0,1 0-1 0 0,0 1 1 0 0,1-1-1 0 0,0 1 1 0 0,1 0 0 0 0,-1 0-1 0 0,2 0 1 0 0,-1 8-29 0 0,4-13 40 0 0,0 0 0 0 0,1-1 1 0 0,0 1-1 0 0,0-1 0 0 0,0 1 1 0 0,0-1-1 0 0,1 0 0 0 0,-1 0 1 0 0,1 0-1 0 0,0-1 0 0 0,0 0 1 0 0,1 1-1 0 0,-1-1 0 0 0,1-1 1 0 0,-1 1-1 0 0,1-1 0 0 0,0 1 1 0 0,0-1-1 0 0,0-1 0 0 0,0 1 1 0 0,0-1-1 0 0,1 0 0 0 0,-1 0 1 0 0,0 0-1 0 0,0-1 0 0 0,1 0 1 0 0,-1 0-1 0 0,0 0 0 0 0,1-1 0 0 0,-1 0 1 0 0,0 0-1 0 0,1 0 0 0 0,-1 0 1 0 0,0-1-1 0 0,0 0 0 0 0,0 0 1 0 0,-1 0-1 0 0,1-1 0 0 0,1 0-40 0 0,-6 3-10 0 0,1-1 0 0 0,0 1 0 0 0,0-1-1 0 0,-1 0 1 0 0,1 1 0 0 0,0-1-1 0 0,0 1 1 0 0,-1-1 0 0 0,1 0-1 0 0,-1 0 1 0 0,1 1 0 0 0,-1-1-1 0 0,1 0 1 0 0,-1 0 0 0 0,1 0 0 0 0,-1 1-1 0 0,0-1 1 0 0,1 0 0 0 0,-1 0-1 0 0,0 0 1 0 0,0 0 0 0 0,0 0-1 0 0,0 0 1 0 0,0 0 0 0 0,0 0-1 0 0,0 0 1 0 0,0 1 0 0 0,0-1 0 0 0,0 0-1 0 0,0 0 1 0 0,0 0 0 0 0,-1 0-1 0 0,1 0 1 0 0,0 0 0 0 0,-1 0-1 0 0,1 1 1 0 0,-1-1 0 0 0,1 0-1 0 0,-1 0 1 0 0,1 1 0 0 0,-1-1 0 0 0,1 0-1 0 0,-1 0 1 0 0,0 1 0 0 0,1-1-1 0 0,-1 1 1 0 0,0-1 0 0 0,0 1-1 0 0,0-1 1 0 0,1 1 0 0 0,-1-1 0 0 0,0 1-1 0 0,0 0 1 0 0,0-1 0 0 0,0 1-1 0 0,0 0 1 0 0,0 0 0 0 0,1 0-1 0 0,-1 0 1 0 0,0 0 0 0 0,0 0-1 0 0,0 0 1 0 0,0 0 10 0 0,-67-5-3236 0 0,62 5 2227 0 0,-14 0-3168 0 0,4 0-1958 0 0</inkml:trace>
  <inkml:trace contextRef="#ctx0" brushRef="#br0" timeOffset="278.694">522 0 4864 0 0,'2'6'7567'0'0,"6"14"-7316"0"0,0-1 1 0 0,-2 1-1 0 0,0 0 0 0 0,-1 0 0 0 0,-1 1 1 0 0,-1 0-1 0 0,-1-1 0 0 0,-1 1 0 0 0,-1 0 1 0 0,-1 0-1 0 0,0 0 0 0 0,-2-1 0 0 0,0 1 1 0 0,-1 0-1 0 0,-1-1 0 0 0,-1 0 0 0 0,-1-1 1 0 0,-1 1-1 0 0,-10 17-251 0 0,-69 47-224 0 0,50-65-2376 0 0,2-10-3693 0 0,12-10-1795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35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20 157 1736 0 0,'0'0'5732'0'0,"0"0"-2826"0"0,0 0-1790 0 0,0 0-394 0 0,0 0 133 0 0,0 0-8 0 0,0 0-302 0 0,-4 0-383 0 0,3 0-142 0 0,0 1-1 0 0,0 0 1 0 0,-1 0-1 0 0,1 0 0 0 0,0 1 1 0 0,0-1-1 0 0,0 0 1 0 0,0 0-1 0 0,1 0 0 0 0,-1 1 1 0 0,0-1-1 0 0,0 0 1 0 0,1 1-1 0 0,-1-1 0 0 0,1 1 1 0 0,-1-1-1 0 0,1 1 1 0 0,0-1-1 0 0,0 1 0 0 0,-1-1 1 0 0,1 1-1 0 0,0-1 1 0 0,0 1-1 0 0,0-1 0 0 0,1 1 1 0 0,-1-1-1 0 0,0 1 1 0 0,1-1-1 0 0,-1 1 0 0 0,0-1 1 0 0,1 0-1 0 0,0 1 1 0 0,-1-1-1 0 0,1 0 0 0 0,0 1 1 0 0,0-1-1 0 0,0 0 1 0 0,0 0-1 0 0,0 1 0 0 0,0-1 1 0 0,0 0-1 0 0,1 0-19 0 0,44 77 432 0 0,-45-76-406 0 0,0 0-1 0 0,0 0 1 0 0,0 0-1 0 0,0 0 1 0 0,1 0-1 0 0,-1 0 1 0 0,1-1 0 0 0,-1 1-1 0 0,1 0 1 0 0,-1-1-1 0 0,1 1 1 0 0,0-1-1 0 0,0 0 1 0 0,0 1-1 0 0,0-1 1 0 0,0 0-1 0 0,0 0 1 0 0,0 0 0 0 0,0 0-1 0 0,0-1 1 0 0,0 1-1 0 0,0 0 1 0 0,1-1-1 0 0,-1 0 1 0 0,0 0-1 0 0,0 1 1 0 0,1-1 0 0 0,-1 0-1 0 0,0-1 1 0 0,0 1-1 0 0,1 0 1 0 0,-1-1-1 0 0,0 1 1 0 0,0-1-1 0 0,0 0 1 0 0,1 0-1 0 0,-1 1 1 0 0,0-1 0 0 0,0-1-1 0 0,0 1 1 0 0,-1 0-1 0 0,1 0 1 0 0,0-1-1 0 0,0 1 1 0 0,-1-1-1 0 0,1 0 1 0 0,-1 1 0 0 0,1-1-1 0 0,-1 0 1 0 0,0 0-1 0 0,1 0 1 0 0,-1 0-1 0 0,0 0 1 0 0,0 0-1 0 0,-1 0 1 0 0,1 0-1 0 0,0 0 1 0 0,-1-1 0 0 0,1 0-26 0 0,-3-20 60 0 0,2 12-598 0 0,8 28 171 0 0,-4-10 447 0 0,-1 1 0 0 0,0 0 1 0 0,0-1-1 0 0,-1 1 0 0 0,0 0 1 0 0,-1 0-1 0 0,0 1 0 0 0,0-1 1 0 0,0 0-1 0 0,-1 0 0 0 0,0 1 1 0 0,-1-1-1 0 0,0 0 0 0 0,0 0 0 0 0,-1 0 1 0 0,0 0-1 0 0,0 0 0 0 0,-1 0 1 0 0,0 0-1 0 0,0-1 0 0 0,-1 0 1 0 0,0 1-1 0 0,0-1 0 0 0,-1 0 1 0 0,0-1-1 0 0,0 1 0 0 0,0-1 0 0 0,-1 0 1 0 0,-3 2-81 0 0,-56-4 68 0 0,26-25-7451 0 0,26 6-706 0 0</inkml:trace>
  <inkml:trace contextRef="#ctx0" brushRef="#br0" timeOffset="280.137">386 1 14541 0 0,'0'0'1132'0'0,"0"0"-980"0"0,0 0-152 0 0,0 0 456 0 0,0 0 69 0 0,0 0-177 0 0,-32 44-48 0 0,19-32-140 0 0,1 2-112 0 0,-1-1-48 0 0,2 0-536 0 0,2 1-445 0 0,4-4-1147 0 0,2-3-4016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42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4 3144 0 0,'0'0'832'0'0,"0"0"1883"0"0,0 0-1285 0 0,0 0-707 0 0,0 0 51 0 0,0 0 102 0 0,0 0 41 0 0,0 21 131 0 0,34 281 3264 0 0,-48-318-3139 0 0,11 10-1241 0 0,0-1-1 0 0,0 1 1 0 0,-1 0 0 0 0,0 0-1 0 0,0 1 1 0 0,0-1-1 0 0,-1 1 1 0 0,0 0-1 0 0,0 0 1 0 0,0 1-1 0 0,-1-1 1 0 0,0 1-1 0 0,1 0 1 0 0,-2 1-1 0 0,1-1 1 0 0,0 1-1 0 0,-5-2 69 0 0,8 7 14 0 0,0 0 1 0 0,0-1-1 0 0,0 1 0 0 0,0 0 0 0 0,1 0 0 0 0,-1 0 0 0 0,1 1 1 0 0,-1-1-1 0 0,1 1 0 0 0,0-1 0 0 0,0 1 0 0 0,0 0 1 0 0,0 0-1 0 0,1 0 0 0 0,-1 0 0 0 0,1 0 0 0 0,0 0 0 0 0,0 0 1 0 0,0 0-1 0 0,0 1 0 0 0,0-1 0 0 0,1 0 0 0 0,-1 1 0 0 0,1-1 1 0 0,0 0-1 0 0,0 1 0 0 0,0-1 0 0 0,1 0 0 0 0,-1 1 1 0 0,1-1-1 0 0,0 0 0 0 0,0 0 0 0 0,0 1 0 0 0,0-1 0 0 0,0 0 1 0 0,1 0-1 0 0,0 0 0 0 0,0 0-14 0 0,85 18 509 0 0,-51-31-7024 0 0,-31 7 1591 0 0</inkml:trace>
  <inkml:trace contextRef="#ctx0" brushRef="#br0" timeOffset="526.963">361 143 2904 0 0,'0'0'5753'0'0,"0"0"-3634"0"0,0 0-1131 0 0,0 0 37 0 0,0 0-15 0 0,0 0-420 0 0,0 0-604 0 0,1 8 260 0 0,-2-1-160 0 0,1 0 0 0 0,0 0 1 0 0,1 0-1 0 0,-1 0 0 0 0,1 0 0 0 0,1 0 1 0 0,-1 0-1 0 0,1-1 0 0 0,1 1 1 0 0,-1 0-1 0 0,1-1 0 0 0,0 0 0 0 0,0 0 1 0 0,1 0-1 0 0,0 0 0 0 0,0 0 1 0 0,0-1-1 0 0,1 1 0 0 0,0-1 0 0 0,0-1 1 0 0,0 1-1 0 0,0 0 0 0 0,1-1 1 0 0,1 0-87 0 0,-6-4 19 0 0,1-1 0 0 0,0 1 0 0 0,0-1 0 0 0,-1 0 0 0 0,1 0 1 0 0,0 0-1 0 0,-1 1 0 0 0,1-2 0 0 0,-1 1 0 0 0,1 0 1 0 0,-1 0-1 0 0,1 0 0 0 0,-1-1 0 0 0,0 1 0 0 0,0 0 1 0 0,0-1-1 0 0,0 1 0 0 0,0-1 0 0 0,0 0 0 0 0,0 1 1 0 0,0-1-1 0 0,-1 0 0 0 0,1 1 0 0 0,0-1 0 0 0,-1 0 0 0 0,0 0 1 0 0,1 0-1 0 0,-1 1 0 0 0,0-1 0 0 0,0 0 0 0 0,0 0 1 0 0,0 0-1 0 0,0 0 0 0 0,0 1 0 0 0,-1-1 0 0 0,1 0 1 0 0,-1 0-1 0 0,1 0-19 0 0,5-29 144 0 0,11 64-742 0 0,9 97 1741 0 0,-25-127-1151 0 0,-1 1 0 0 0,1 0 1 0 0,-1-1-1 0 0,0 1 0 0 0,0-1 0 0 0,0 1 0 0 0,0-1 1 0 0,0 0-1 0 0,-1 1 0 0 0,0-1 0 0 0,0 0 1 0 0,0 0-1 0 0,0 0 0 0 0,0 0 0 0 0,0 0 0 0 0,-1-1 1 0 0,1 1-1 0 0,-1-1 0 0 0,0 1 0 0 0,0-1 1 0 0,0 0-1 0 0,0 0 0 0 0,0 0 0 0 0,0-1 0 0 0,0 1 1 0 0,-1-1-1 0 0,1 0 0 0 0,-1 0 0 0 0,1 0 1 0 0,-1 0-1 0 0,1 0 0 0 0,-1-1 0 0 0,0 0 0 0 0,1 0 1 0 0,-2 0 7 0 0,0 1-376 0 0,-22 0-1337 0 0,10-7-4064 0 0,7-5-3707 0 0</inkml:trace>
  <inkml:trace contextRef="#ctx0" brushRef="#br0" timeOffset="1008.488">657 5 10453 0 0,'0'0'3232'0'0,"0"0"-2447"0"0,0 0-428 0 0,0 0 39 0 0,0 0-128 0 0,0 0-270 0 0,13-4-562 0 0,36 45 456 0 0,-49-40 111 0 0,0 0 1 0 0,1 0-1 0 0,-1 0 1 0 0,0 1-1 0 0,0-1 1 0 0,0 0-1 0 0,0 0 1 0 0,0 0-1 0 0,0 0 1 0 0,0 1-1 0 0,0-1 1 0 0,0 0 0 0 0,0 0-1 0 0,-1 0 1 0 0,1 0-1 0 0,0 0 1 0 0,-1 0-1 0 0,1 1 1 0 0,-1-1-1 0 0,1 0 1 0 0,-1 0-1 0 0,0 0 1 0 0,1-1-1 0 0,-1 1 1 0 0,0 0-1 0 0,0 0 1 0 0,1 0-1 0 0,-1 0 1 0 0,0-1 0 0 0,0 1-1 0 0,0 0 1 0 0,0-1-1 0 0,0 1 1 0 0,0-1-1 0 0,0 1 1 0 0,0-1-1 0 0,-1 1 1 0 0,1-1-1 0 0,0 0 1 0 0,0 0-1 0 0,0 1 1 0 0,0-1-1 0 0,0 0 1 0 0,-1 0 0 0 0,1 0-1 0 0,0 0 1 0 0,0-1-1 0 0,0 1 1 0 0,0 0-1 0 0,-1 0 1 0 0,0-1-4 0 0,-48 3-232 0 0,125 22-500 0 0,-20 24 1534 0 0,-54-47-778 0 0,0 0 0 0 0,0 0-1 0 0,-1-1 1 0 0,1 1-1 0 0,0 0 1 0 0,-1 0 0 0 0,1 0-1 0 0,-1 0 1 0 0,1 0-1 0 0,-1 0 1 0 0,1 0 0 0 0,-1 0-1 0 0,0 0 1 0 0,1 0-1 0 0,-1 0 1 0 0,0 1-1 0 0,0-1 1 0 0,0 0 0 0 0,0 0-1 0 0,0 0 1 0 0,0 0-1 0 0,0 0 1 0 0,0 0 0 0 0,0 0-1 0 0,-1 1 1 0 0,1-1-1 0 0,0 0 1 0 0,-1 0-1 0 0,1 0 1 0 0,-1 0 0 0 0,1 0-1 0 0,-1 0 1 0 0,1 0-1 0 0,-1-1 1 0 0,0 1 0 0 0,0 0-1 0 0,1 0 1 0 0,-1 0-1 0 0,0 0 1 0 0,0-1-1 0 0,0 1 1 0 0,0-1 0 0 0,0 1-1 0 0,0 0 1 0 0,0-1-1 0 0,0 1 1 0 0,0-1 0 0 0,0 0-1 0 0,0 1 1 0 0,0-1-1 0 0,0 0 1 0 0,0 0 0 0 0,0 0-1 0 0,0 0 1 0 0,0 0-1 0 0,-1 0 1 0 0,1 0-1 0 0,0 0 1 0 0,0 0 0 0 0,0 0-1 0 0,-1-1-23 0 0,-73 2 472 0 0,50-4-2974 0 0,1-2-3747 0 0,16 4-838 0 0</inkml:trace>
  <inkml:trace contextRef="#ctx0" brushRef="#br0" timeOffset="1320.804">902 537 11325 0 0,'0'0'1184'0'0,"-8"0"-834"0"0,-133 5 337 0 0,0-6 0 0 0,0-7 0 0 0,0-6 0 0 0,-32-11-687 0 0,74 18-721 0 0,94 9-1445 0 0,8 2-3862 0 0,11-1-664 0 0</inkml:trace>
  <inkml:trace contextRef="#ctx0" brushRef="#br0" timeOffset="3004.107">656 267 1328 0 0,'0'0'379'0'0,"0"0"794"0"0,0 0 2562 0 0,0 0-1598 0 0,0 0-962 0 0,0 0-367 0 0,0 0-425 0 0,0 0-201 0 0,0 0 276 0 0,-2 7 206 0 0,0-3-547 0 0,-1 3-35 0 0,0 0 0 0 0,0 0-1 0 0,0 1 1 0 0,1-1-1 0 0,0 1 1 0 0,0 0-1 0 0,1 0 1 0 0,0-1-1 0 0,0 1 1 0 0,1 0 0 0 0,0 0-1 0 0,0 0 1 0 0,1 0-1 0 0,0 0 1 0 0,0 0-1 0 0,1-1 1 0 0,0 1 0 0 0,1 0-1 0 0,0-1 1 0 0,0 0-1 0 0,0 1 1 0 0,1-1-1 0 0,0 0-81 0 0,5-2-2327 0 0,-5-7-2098 0 0,-1-3-1750 0 0</inkml:trace>
  <inkml:trace contextRef="#ctx0" brushRef="#br0" timeOffset="3269.689">740 359 9653 0 0,'0'0'1288'0'0,"0"0"-872"0"0,0 0-355 0 0,0 0 1 0 0,0 0-34 0 0,0 0-2 0 0,0 0-85 0 0,28-4-715 0 0,-26 5 829 0 0,0 0-1 0 0,-1 0 1 0 0,1 0-1 0 0,0 1 1 0 0,0-1-1 0 0,-1 0 1 0 0,1 1-1 0 0,-1-1 1 0 0,1 1-1 0 0,-1-1 1 0 0,0 1-1 0 0,0 0 1 0 0,1-1-1 0 0,-1 1 1 0 0,0 0 0 0 0,0 0-1 0 0,-1 0 1 0 0,1 0-1 0 0,0 0 1 0 0,-1 0-1 0 0,1 0 1 0 0,-1 0-1 0 0,0 0 1 0 0,1 0-1 0 0,-1 0 1 0 0,0 0-1 0 0,0 0 1 0 0,-1 0 0 0 0,1 1-1 0 0,0-1 1 0 0,-1 0-1 0 0,1 0 1 0 0,-1 0-1 0 0,1 0 1 0 0,-1 0-1 0 0,0 0 1 0 0,0-1-1 0 0,0 1 1 0 0,0 0-1 0 0,0 0 1 0 0,-1-1-1 0 0,1 1 1 0 0,0 0 0 0 0,-1-1-1 0 0,1 0 1 0 0,-1 1-1 0 0,0-1 1 0 0,1 0-1 0 0,-1 0 1 0 0,0 1-1 0 0,0-1 1 0 0,0-1-1 0 0,0 1 1 0 0,-1 0-55 0 0,-9 4-778 0 0,6-3-4673 0 0,8-2-338 0 0</inkml:trace>
  <inkml:trace contextRef="#ctx0" brushRef="#br0" timeOffset="3535.132">850 356 9953 0 0,'0'0'937'0'0,"0"0"-390"0"0,0 0-248 0 0,0 0 435 0 0,0 0-16 0 0,-5 7-147 0 0,2-3-499 0 0,1 1 0 0 0,-1-1 0 0 0,1 1 0 0 0,0 0 0 0 0,0 0 1 0 0,1-1-1 0 0,-1 1 0 0 0,1 0 0 0 0,0 0 0 0 0,0 1 1 0 0,1-1-1 0 0,-1 0 0 0 0,1 0 0 0 0,0 0 0 0 0,1 0 0 0 0,-1 0 1 0 0,2 3-73 0 0,41 11-7897 0 0,-31-20 1416 0 0</inkml:trace>
  <inkml:trace contextRef="#ctx0" brushRef="#br0" timeOffset="3783.721">958 335 12057 0 0,'0'0'2612'0'0,"0"0"-2612"0"0,0 0 0 0 0,3 38 16 0 0,-6-22 652 0 0,-2 3-292 0 0,-4 0-176 0 0,-7-1-48 0 0,-4 0-152 0 0,-2-2-804 0 0,1-6-1952 0 0,-6-6-8205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43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0 11909 0 0,'0'0'942'0'0,"0"0"-623"0"0,1 7 103 0 0,22 224 3162 0 0,-45-278-4370 0 0,20 45 796 0 0,0-1 0 0 0,0 0 0 0 0,-1 1 1 0 0,1 0-1 0 0,-1-1 0 0 0,0 1 0 0 0,1 0 0 0 0,-1 0 0 0 0,0 0 0 0 0,0 1 0 0 0,-1-1 0 0 0,1 1 1 0 0,0 0-1 0 0,0 0 0 0 0,-1 0 0 0 0,1 0 0 0 0,-1 0 0 0 0,1 1 0 0 0,-1-1 0 0 0,1 1 0 0 0,-1 0 0 0 0,1 0 1 0 0,0 1-1 0 0,-1-1 0 0 0,1 1 0 0 0,-1-1 0 0 0,1 1 0 0 0,-1 0 0 0 0,1 0 0 0 0,0 1 0 0 0,0-1 0 0 0,0 1 1 0 0,0-1-1 0 0,0 1 0 0 0,0 0 0 0 0,0 0 0 0 0,0 0 0 0 0,1 1 0 0 0,-1-1 0 0 0,1 1 0 0 0,0-1 1 0 0,-1 1-1 0 0,1 0 0 0 0,0 0 0 0 0,1 0 0 0 0,-2 1-10 0 0,5-1 40 0 0,-1-1 0 0 0,0 1 1 0 0,1-1-1 0 0,-1 1 0 0 0,1-1 0 0 0,0 0 0 0 0,0 0 1 0 0,0 0-1 0 0,0 0 0 0 0,0 0 0 0 0,0 0 1 0 0,0 0-1 0 0,1-1 0 0 0,-1 1 0 0 0,1-1 0 0 0,-1 1 1 0 0,1-1-1 0 0,-1 0 0 0 0,1 0 0 0 0,0 0 1 0 0,0-1-1 0 0,0 1 0 0 0,-1-1 0 0 0,1 1 0 0 0,0-1 1 0 0,0 0-1 0 0,0 0 0 0 0,0 0 0 0 0,-1-1 1 0 0,1 1-1 0 0,0-1 0 0 0,0 1 0 0 0,1-2-40 0 0,-1 3-23 0 0,4-1-148 0 0,36-1-1482 0 0,-12-4-3588 0 0,-9-3-2149 0 0</inkml:trace>
  <inkml:trace contextRef="#ctx0" brushRef="#br0" timeOffset="280.235">336 179 13301 0 0,'0'0'1441'0'0,"0"0"-1121"0"0,0 0-247 0 0,0 0-23 0 0,0 0 84 0 0,0 0 53 0 0,0 0-14 0 0,0 0-275 0 0,0-5-564 0 0,0 4 639 0 0,1-1 0 0 0,-1 1-1 0 0,1 0 1 0 0,-1 0 0 0 0,1 0-1 0 0,0 0 1 0 0,-1 0 0 0 0,1 0-1 0 0,0 0 1 0 0,0 0 0 0 0,0 0-1 0 0,0 0 1 0 0,0 0 0 0 0,0 0-1 0 0,0 1 1 0 0,0-1-1 0 0,0 0 1 0 0,0 1 0 0 0,0-1-1 0 0,1 1 1 0 0,-1-1 0 0 0,0 1-1 0 0,0 0 1 0 0,1-1 0 0 0,-1 1-1 0 0,0 0 1 0 0,0 0 0 0 0,1 0-1 0 0,-1 0 1 0 0,0 0 0 0 0,1 0-1 0 0,-1 0 1 0 0,0 0 0 0 0,0 1-1 0 0,1-1 1 0 0,-1 0 0 0 0,0 1-1 0 0,0-1 1 0 0,0 1-1 0 0,1-1 1 0 0,-1 1 0 0 0,0 0-1 0 0,0 0 1 0 0,0-1 0 0 0,0 1-1 0 0,0 0 1 0 0,0 0 0 0 0,0 0-1 0 0,-1 0 1 0 0,1 0 0 0 0,0 0-1 0 0,0 0 1 0 0,-1 0 0 0 0,1 0-1 0 0,-1 1 1 0 0,1-1 0 0 0,-1 0-1 0 0,1 0 1 0 0,-1 0 0 0 0,0 1 27 0 0,3-1 55 0 0,0 0 1 0 0,0 0 0 0 0,0 1 0 0 0,-1-1-1 0 0,1 1 1 0 0,-1-1 0 0 0,1 1 0 0 0,-1 0-1 0 0,1 0 1 0 0,-1 0 0 0 0,0 0 0 0 0,0 0-1 0 0,0 1 1 0 0,0-1 0 0 0,-1 0 0 0 0,1 1 0 0 0,-1 0-1 0 0,1-1 1 0 0,-1 1 0 0 0,0 0 0 0 0,0 0-1 0 0,0-1 1 0 0,0 1 0 0 0,0 0 0 0 0,-1 0-1 0 0,0 0 1 0 0,1 0 0 0 0,-1 0 0 0 0,0 0-1 0 0,0 0 1 0 0,-1 0 0 0 0,1 0 0 0 0,0 0-1 0 0,-1 0 1 0 0,0 0 0 0 0,0 0 0 0 0,0 0 0 0 0,0 0-1 0 0,0-1 1 0 0,-1 1 0 0 0,1 0 0 0 0,-1-1-1 0 0,0 1 1 0 0,1-1 0 0 0,-1 0 0 0 0,0 0-1 0 0,-1 1 1 0 0,1-1 0 0 0,0 0 0 0 0,0-1-1 0 0,-1 1 1 0 0,0 0 0 0 0,1-1 0 0 0,-1 1 0 0 0,-1 0-57 0 0,-43 9 262 0 0,29-13-4255 0 0,17-2-577 0 0,6-4-2790 0 0</inkml:trace>
  <inkml:trace contextRef="#ctx0" brushRef="#br0" timeOffset="528.858">482 178 3332 0 0,'0'0'9389'0'0,"0"0"-9057"0"0,0 0-256 0 0,0 0 740 0 0,0 0 84 0 0,-29 43-360 0 0,25-32-164 0 0,2 0-112 0 0,2 1-60 0 0,2-2-3 0 0,6 1 51 0 0,1-1-16 0 0,4 0-36 0 0,0-2-200 0 0,3-1-1261 0 0,1-2-707 0 0,-5-3-2392 0 0,3-2-4933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50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88 1292 0 0,'0'0'7294'0'0,"0"0"-4756"0"0,0 0-1406 0 0,0 0-147 0 0,0 0-262 0 0,0 0-5 0 0,0 0-25 0 0,-8-1-45 0 0,-61-4-8 0 0,-81-11-2879 0 0,142 13-665 0 0,6 1-2103 0 0</inkml:trace>
  <inkml:trace contextRef="#ctx0" brushRef="#br0" timeOffset="250.018">238 7 11533 0 0,'0'0'1128'0'0,"0"0"-1128"0"0,0 0 0 0 0,0 0 600 0 0,-43-1 188 0 0,21-1-280 0 0,-3 1-256 0 0,-2 0-252 0 0,-2 0-596 0 0,4 1-1660 0 0,7 0-3440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5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10769 0 0,'0'0'2613'0'0,"1"7"-2422"0"0,59 227 2355 0 0,-144-301-4369 0 0,81 67 1879 0 0,0-1 1 0 0,0 0-1 0 0,0 1 1 0 0,0-1-1 0 0,0 1 1 0 0,0 0-1 0 0,0 0 0 0 0,0 0 1 0 0,0 1-1 0 0,0-1 1 0 0,0 1-1 0 0,0 0 1 0 0,0-1-1 0 0,0 1 0 0 0,0 1 1 0 0,0-1-1 0 0,0 0 1 0 0,1 1-1 0 0,-1-1 1 0 0,0 1-1 0 0,1 0 0 0 0,0 0 1 0 0,-1 0-1 0 0,1 0 1 0 0,0 0-1 0 0,0 0 1 0 0,0 1-1 0 0,0-1 0 0 0,0 1 1 0 0,1-1-1 0 0,-1 1 1 0 0,1 0-1 0 0,0 0 1 0 0,0-1-1 0 0,0 1 0 0 0,0 0 1 0 0,0 0-1 0 0,0 0 1 0 0,1 0-1 0 0,0 0 1 0 0,-1 0-1 0 0,1 1 1 0 0,0-1-1 0 0,1 0 0 0 0,-1 0 1 0 0,0 0-1 0 0,2 2-56 0 0,-1-1 49 0 0,1-1-1 0 0,0 0 1 0 0,0 0-1 0 0,0-1 1 0 0,1 1-1 0 0,-1 0 1 0 0,1-1-1 0 0,-1 1 1 0 0,1-1-1 0 0,0 0 1 0 0,0 0-1 0 0,0 0 1 0 0,0 0-1 0 0,0 0 1 0 0,0-1-1 0 0,0 0 1 0 0,1 1-1 0 0,-1-1 1 0 0,1 0-1 0 0,-1-1 1 0 0,1 1-1 0 0,-1-1 1 0 0,1 1-1 0 0,-1-1 1 0 0,2 0-49 0 0,56 4-2417 0 0,-23-6-5036 0 0,-17-6 130 0 0</inkml:trace>
  <inkml:trace contextRef="#ctx0" brushRef="#br0" timeOffset="343.3">376 120 13341 0 0,'0'0'1074'0'0,"0"0"-1360"0"0,0 0 270 0 0,-2 7 472 0 0,2-7-445 0 0,-3 4 35 0 0,1-1 0 0 0,0 1 0 0 0,0-1 0 0 0,0 1 0 0 0,0 0 0 0 0,1 0-1 0 0,0 0 1 0 0,-1 0 0 0 0,1 0 0 0 0,1 0 0 0 0,-1 0 0 0 0,1 0 0 0 0,-1 1 0 0 0,1-1-1 0 0,0 0 1 0 0,1 0 0 0 0,-1 0 0 0 0,1 0 0 0 0,0 1 0 0 0,0-1 0 0 0,0 0 0 0 0,0 0-1 0 0,1 0 1 0 0,-1-1 0 0 0,1 1 0 0 0,0 0 0 0 0,1-1 0 0 0,-1 1 0 0 0,0-1 0 0 0,1 0-1 0 0,0 1 1 0 0,0-1 0 0 0,0 0 0 0 0,0-1 0 0 0,0 1 0 0 0,1-1 0 0 0,-1 1 0 0 0,1-1-1 0 0,-1 0 1 0 0,1 0 0 0 0,0-1 0 0 0,0 1 0 0 0,0-1 0 0 0,2 1-46 0 0,75-44-538 0 0,-70 74 638 0 0,-11-27-15 0 0,2-3-49 0 0,0 1 1 0 0,-1-1-1 0 0,0 1 0 0 0,0 0 0 0 0,1 0 1 0 0,-2 0-1 0 0,1 0 0 0 0,0 0 1 0 0,0 0-1 0 0,-1 0 0 0 0,0 0 0 0 0,0 0 1 0 0,0 0-1 0 0,0 0 0 0 0,0 0 0 0 0,0 0 1 0 0,-1 0-1 0 0,1 0 0 0 0,-1 0 1 0 0,0 0-1 0 0,0-1 0 0 0,0 1 0 0 0,-1 0 1 0 0,1 0-1 0 0,0-1 0 0 0,-1 1 0 0 0,0 0 1 0 0,0-1-1 0 0,0 0 0 0 0,0 1 1 0 0,0-1-1 0 0,0 0 0 0 0,0 0 0 0 0,-1 0 1 0 0,1-1-1 0 0,-1 1 0 0 0,1 0 0 0 0,-1-1 1 0 0,0 0-1 0 0,0 0 0 0 0,1 1 0 0 0,-1-2 1 0 0,0 1-1 0 0,0 0 0 0 0,-1 0-36 0 0,4-1-39 0 0,-30 2-1928 0 0,9-1-2773 0 0,3-1-1288 0 0</inkml:trace>
  <inkml:trace contextRef="#ctx0" brushRef="#br0" timeOffset="607.387">608 521 11581 0 0,'0'0'1785'0'0,"0"0"-1222"0"0,-9-1-33 0 0,-402-58 1868 0 0,354 57-2438 0 0,-15-1-1299 0 0,25-5-6776 0 0,40 5 816 0 0</inkml:trace>
  <inkml:trace contextRef="#ctx0" brushRef="#br0" timeOffset="886.254">226 548 3848 0 0,'0'0'8210'0'0,"1"6"-6162"0"0,-37 230 896 0 0,38-216-2481 0 0,-3-21-594 0 0,1 1 0 0 0,0 0 0 0 0,-1 0-1 0 0,1 0 1 0 0,0 0 0 0 0,-1-1-1 0 0,1 1 1 0 0,0 0 0 0 0,-1 0-1 0 0,1 0 1 0 0,0 0 0 0 0,-1 0 0 0 0,1 0-1 0 0,0 0 1 0 0,-1 0 0 0 0,1 0-1 0 0,0 0 1 0 0,-1 0 0 0 0,1 0-1 0 0,0 1 1 0 0,-1-1 0 0 0,1 0-1 0 0,0 0 1 0 0,-1 0 0 0 0,1 0 0 0 0,0 0-1 0 0,0 1 1 0 0,-1-1 0 0 0,1 0-1 0 0,0 0 1 0 0,0 1 0 0 0,-1-1-1 0 0,1 0 1 0 0,0 0 0 0 0,0 1 131 0 0,-68-66-1407 0 0,12 56 4555 0 0,54 11-3099 0 0,0 0 1 0 0,0 0 0 0 0,0 0-1 0 0,0 0 1 0 0,1 1-1 0 0,-1-1 1 0 0,1 0 0 0 0,-1 1-1 0 0,1-1 1 0 0,0 1 0 0 0,0-1-1 0 0,0 1 1 0 0,0 0 0 0 0,0 0-1 0 0,1-1 1 0 0,-1 1-1 0 0,1 0 1 0 0,0 0 0 0 0,0 0-1 0 0,0-1 1 0 0,0 1 0 0 0,0 0-1 0 0,0 0 1 0 0,1 0-1 0 0,0-1 1 0 0,-1 1 0 0 0,1 0-1 0 0,0-1 1 0 0,0 1 0 0 0,0-1-1 0 0,1 1 1 0 0,-1-1 0 0 0,1 1-1 0 0,-1-1 1 0 0,1 0-1 0 0,0 0 1 0 0,0 0 0 0 0,0 0-1 0 0,0 0 1 0 0,0 0 0 0 0,0 0-1 0 0,1-1 1 0 0,-1 1-1 0 0,1-1 1 0 0,-1 1 0 0 0,1-1-1 0 0,-1 0 1 0 0,1 0 0 0 0,0 0-1 0 0,2 0-49 0 0,25 10-4311 0 0,-11-10-1465 0 0</inkml:trace>
  <inkml:trace contextRef="#ctx0" brushRef="#br0" timeOffset="1304.176">359 787 7373 0 0,'0'0'7030'0'0,"0"0"-5118"0"0,0 0-1747 0 0,0 0-18 0 0,0 0 116 0 0,0 0 11 0 0,0 0-173 0 0,21-7-1296 0 0,-16 10 1230 0 0,-1-1 1 0 0,1 1-1 0 0,-1 0 0 0 0,0 0 1 0 0,0 1-1 0 0,-1-1 0 0 0,1 1 1 0 0,-1 0-1 0 0,1 0 0 0 0,-1 0 1 0 0,0 1-1 0 0,-1-1 0 0 0,1 1 1 0 0,-1-1-1 0 0,0 1 0 0 0,0 0 0 0 0,0 0 1 0 0,-1 0-1 0 0,1 0 0 0 0,-1 0 1 0 0,-1 0-1 0 0,1 0 0 0 0,-1 0 1 0 0,0 0-1 0 0,0 1 0 0 0,0-1 1 0 0,-1 1-36 0 0,43-87 15 0 0,-6 131 344 0 0,9 28 733 0 0,-14-58-9633 0 0,-23-19-996 0 0</inkml:trace>
  <inkml:trace contextRef="#ctx0" brushRef="#br0" timeOffset="3125.015">625 188 3024 0 0,'0'0'5912'0'0,"0"0"-3474"0"0,0 0-1349 0 0,0 0-641 0 0,0 0-300 0 0,-2 7 145 0 0,-2 4-647 0 0,-14 83 1927 0 0,48-44-7090 0 0,-17-47-637 0 0</inkml:trace>
  <inkml:trace contextRef="#ctx0" brushRef="#br0" timeOffset="3514.06">714 316 9021 0 0,'0'0'1655'0'0,"0"0"-1415"0"0,0 0-34 0 0,0 0 242 0 0,0 0 65 0 0,0 0-271 0 0,-2-24-1374 0 0,3 23 1153 0 0,0 0 0 0 0,0 1 0 0 0,0-1 0 0 0,0 1 0 0 0,0-1 1 0 0,0 1-1 0 0,0-1 0 0 0,0 1 0 0 0,0 0 0 0 0,0-1 0 0 0,1 1 0 0 0,-1 0 0 0 0,0 0 0 0 0,0 0 0 0 0,0 0 1 0 0,0 0-1 0 0,1 0 0 0 0,-1 0 0 0 0,0 0 0 0 0,0 1 0 0 0,0-1 0 0 0,0 0 0 0 0,0 1 0 0 0,1-1 0 0 0,-1 1 0 0 0,0-1 1 0 0,0 1-1 0 0,0 0 0 0 0,0-1 0 0 0,-1 1 0 0 0,1 0 0 0 0,0 0 0 0 0,0-1 0 0 0,0 1 0 0 0,0 0 0 0 0,-1 0 0 0 0,1 0 1 0 0,0 0-1 0 0,-1 0 0 0 0,1 0 0 0 0,-1 0 0 0 0,1 0 0 0 0,-1 0 0 0 0,0 1 0 0 0,1-1 0 0 0,-1 0 0 0 0,0 0 0 0 0,0 0 1 0 0,0 0-1 0 0,0 0 0 0 0,0 1 0 0 0,0-1 0 0 0,0 0 0 0 0,0 0 0 0 0,0 0 0 0 0,-1 0 0 0 0,1 1 0 0 0,0-1 0 0 0,-1 0 1 0 0,1 0-1 0 0,-1 0 0 0 0,1 0 0 0 0,-1 0-21 0 0,6 18 1707 0 0,41-40-1325 0 0,-43 22-382 0 0,0-1 0 0 0,0 1 1 0 0,0-1-1 0 0,-1 1 1 0 0,1 0-1 0 0,0 0 0 0 0,0 0 1 0 0,-1 0-1 0 0,1 1 0 0 0,-1-1 1 0 0,1 1-1 0 0,-1 0 1 0 0,0 0-1 0 0,0-1 0 0 0,1 1 1 0 0,-1 1-1 0 0,-1-1 0 0 0,1 0 1 0 0,0 0-1 0 0,0 1 1 0 0,-1-1-1 0 0,1 1 0 0 0,-1-1 1 0 0,0 1-1 0 0,0 0 0 0 0,0 0 1 0 0,0-1-1 0 0,0 1 0 0 0,-1 0 1 0 0,1 0-1 0 0,-1 0 1 0 0,0 0-1 0 0,0 0 0 0 0,0 2 0 0 0,-1-9-4315 0 0,2-1-332 0 0</inkml:trace>
  <inkml:trace contextRef="#ctx0" brushRef="#br0" timeOffset="3764.12">958 295 8897 0 0,'0'0'4032'0'0,"0"0"-4028"0"0,21 36-4 0 0,-15-19 308 0 0,-2 3 276 0 0,-2 0-100 0 0,-2 0-56 0 0,-8-3-148 0 0,-3 1-280 0 0,-7-2-164 0 0,-3-1-584 0 0,-3 0-948 0 0,3-6-3416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8:55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1143 813 5461 0 0,'0'0'4346'0'0,"0"0"-3386"0"0,-9 2-843 0 0,-291 11 2881 0 0,188-15-2457 0 0,-110-4 251 0 0,128 0-5047 0 0,90 5-208 0 0,7 1-2034 0 0</inkml:trace>
  <inkml:trace contextRef="#ctx0" brushRef="#br0" timeOffset="995.283">1560 789 14897 0 0,'0'0'1152'0'0,"0"0"-1249"0"0,0 0 276 0 0,-5 8 276 0 0,-105 111 705 0 0,47-87-3384 0 0,50-39-6091 0 0,12-5 1728 0 0</inkml:trace>
  <inkml:trace contextRef="#ctx0" brushRef="#br0" timeOffset="1149.945">1416 795 10981 0 0,'0'0'1936'0'0,"0"0"-1488"0"0,0 0-372 0 0,23 39 788 0 0,-16-22 132 0 0,1-1-344 0 0,0 1-143 0 0,0-1-237 0 0,0-2-96 0 0,-1 0 0 0 0,-1 0-92 0 0,3-2-20 0 0,-1-1-64 0 0,1-1-260 0 0,1-2-885 0 0,2 0-583 0 0,-6-3-1176 0 0,10-5-4517 0 0</inkml:trace>
  <inkml:trace contextRef="#ctx0" brushRef="#br0" timeOffset="358.046">651 948 13921 0 0,'0'0'1069'0'0,"-1"6"-824"0"0,-6 48 514 0 0,4-46-693 0 0,1 1 1 0 0,0 0-1 0 0,0 0 1 0 0,0-1-1 0 0,1 1 1 0 0,0 1-1 0 0,1-1 0 0 0,0 0 1 0 0,1 0-1 0 0,-1 0 1 0 0,2 0-1 0 0,-1 0 1 0 0,1 0-1 0 0,1-1 1 0 0,0 1-1 0 0,0-1 1 0 0,0 1-1 0 0,1-1 1 0 0,1 0-1 0 0,-1 0 1 0 0,5 5-67 0 0,-8-13-29 0 0,0-1 0 0 0,0 1 0 0 0,0-1 0 0 0,0 0 0 0 0,0 1 0 0 0,0-1 0 0 0,0 0 0 0 0,0 0 0 0 0,-1 1 0 0 0,1-1 0 0 0,0 0 0 0 0,-1 0 0 0 0,1 0 0 0 0,0 0 0 0 0,-1 0 0 0 0,1 0 0 0 0,-1 0 0 0 0,0 0 0 0 0,1 0 0 0 0,-1 0 0 0 0,0 0 0 0 0,1-1 0 0 0,-1 1 0 0 0,0 0 0 0 0,0 0 0 0 0,0 0 0 0 0,0 0 0 0 0,0 0 0 0 0,0 0 0 0 0,-1-1 0 0 0,1 1 0 0 0,0 0 0 0 0,0 0 0 0 0,-1 0 0 0 0,1 0 0 0 0,-1 0 0 0 0,1 0 0 0 0,-1 0 0 0 0,1 0 0 0 0,-1 0 0 0 0,0 0 0 0 0,1 0 0 0 0,-1 0 0 0 0,0 1 0 0 0,0-1 0 0 0,0 0 0 0 0,0 0 29 0 0,-77-54-1006 0 0,76 54 1036 0 0,1 0-1 0 0,-1 1 1 0 0,0-1-1 0 0,0 0 1 0 0,0 1 0 0 0,0-1-1 0 0,0 1 1 0 0,0 0-1 0 0,-1 0 1 0 0,1 0 0 0 0,0 0-1 0 0,0 0 1 0 0,0 0-1 0 0,0 0 1 0 0,0 1 0 0 0,0-1-1 0 0,0 1 1 0 0,0-1-1 0 0,0 1 1 0 0,0 0 0 0 0,0 0-1 0 0,0 0 1 0 0,1 0-1 0 0,-1 0 1 0 0,0 0 0 0 0,1 0-1 0 0,-1 1 1 0 0,1-1-1 0 0,-1 1 1 0 0,1-1 0 0 0,-1 1-1 0 0,1-1 1 0 0,0 1-1 0 0,0 0 1 0 0,0 0 0 0 0,0 0-1 0 0,0 0 1 0 0,0-1-1 0 0,1 1 1 0 0,-1 0 0 0 0,0 0-1 0 0,1 0 1 0 0,0 0 0 0 0,-1 1-31 0 0,3 1 70 0 0,0-1-1 0 0,0 1 1 0 0,0-1-1 0 0,1 0 1 0 0,-1 0-1 0 0,1 0 0 0 0,0 0 1 0 0,0 0-1 0 0,0 0 1 0 0,0-1-1 0 0,0 1 0 0 0,0-1 1 0 0,1 0-1 0 0,-1 0 1 0 0,1 0-1 0 0,0 0 1 0 0,-1-1-1 0 0,1 0 0 0 0,0 1 1 0 0,0-2-1 0 0,0 1 1 0 0,0 0-1 0 0,0-1 0 0 0,0 1 1 0 0,0-1-1 0 0,0 0 1 0 0,1-1-69 0 0,4 3-51 0 0,47 6-1868 0 0,-20-7-2444 0 0,-20-1-1526 0 0</inkml:trace>
  <inkml:trace contextRef="#ctx0" brushRef="#br0" timeOffset="685.471">888 1062 12793 0 0,'0'0'1225'0'0,"0"0"-899"0"0,0 0-145 0 0,0 0 205 0 0,-2 8 143 0 0,1 82 502 0 0,2-88-1017 0 0,-1 1 0 0 0,0-1 0 0 0,1 0-1 0 0,0 0 1 0 0,-1 0 0 0 0,1 1 0 0 0,0-1 0 0 0,0 0 0 0 0,0 0 0 0 0,1 0 0 0 0,-1-1 0 0 0,0 1 0 0 0,1 0 0 0 0,-1 0-1 0 0,1-1 1 0 0,-1 1 0 0 0,1-1 0 0 0,0 1 0 0 0,0-1 0 0 0,0 0 0 0 0,0 1 0 0 0,0-1 0 0 0,0 0 0 0 0,0 0 0 0 0,0-1-1 0 0,0 1 1 0 0,0 0 0 0 0,0-1 0 0 0,1 1 0 0 0,-1-1 0 0 0,0 0 0 0 0,0 0 0 0 0,1 0 0 0 0,-1 0 0 0 0,0 0 0 0 0,0 0 0 0 0,1-1-1 0 0,-1 1 1 0 0,0-1 0 0 0,0 1 0 0 0,0-1 0 0 0,1 0 0 0 0,-1 0 0 0 0,0 0-14 0 0,59-59-65 0 0,-43 104 425 0 0,-16-40-327 0 0,0 0 1 0 0,0 0-1 0 0,0 0 0 0 0,-1 0 0 0 0,1 0 1 0 0,-1 1-1 0 0,0-1 0 0 0,0 0 0 0 0,-1 1 0 0 0,1-1 1 0 0,-1 0-1 0 0,0 1 0 0 0,0-1 0 0 0,0 1 0 0 0,-1-1 1 0 0,0 0-1 0 0,1 1 0 0 0,-2-1 0 0 0,1 0 1 0 0,0 0-1 0 0,-1 0 0 0 0,0 0 0 0 0,0 0 0 0 0,0 0 1 0 0,0 0-1 0 0,-1 0 0 0 0,1-1 0 0 0,-1 1 1 0 0,0-1-1 0 0,0 0 0 0 0,0 0 0 0 0,-1 0 0 0 0,1 0 1 0 0,-1-1-1 0 0,1 1 0 0 0,-1-1 0 0 0,0 0 0 0 0,0 0 1 0 0,0 0-1 0 0,0 0 0 0 0,0-1 0 0 0,-1 0 1 0 0,1 0-1 0 0,-1 0-33 0 0,-31-3-1561 0 0,12-8-3878 0 0,5-4-3809 0 0</inkml:trace>
  <inkml:trace contextRef="#ctx0" brushRef="#br0" timeOffset="-1074.733">355 280 7797 0 0,'0'0'2405'0'0,"0"0"-1381"0"0,0 0-412 0 0,0 0 71 0 0,0 0 46 0 0,0 0-156 0 0,1 5-271 0 0,58 231 1040 0 0,-60-236-1279 0 0,1 0-1 0 0,-1 1 0 0 0,1-1 0 0 0,-1 0 0 0 0,0 0 0 0 0,1 0 0 0 0,-1 0 0 0 0,1 1 0 0 0,-1-1 0 0 0,1 0 1 0 0,-1 0-1 0 0,1 1 0 0 0,0-1 0 0 0,-1 0 0 0 0,1 1 0 0 0,-1-1 0 0 0,1 1 0 0 0,0-1 0 0 0,-1 1 0 0 0,1-1 0 0 0,0 0 1 0 0,-1 1-1 0 0,1-1 0 0 0,0 1 0 0 0,0 0-62 0 0,-20-32-326 0 0,19 29 316 0 0,0 0 0 0 0,1 1 1 0 0,-1-1-1 0 0,0 1 1 0 0,-1-1-1 0 0,1 1 1 0 0,0 0-1 0 0,0-1 1 0 0,-1 1-1 0 0,1 0 1 0 0,-1 0-1 0 0,1 0 0 0 0,-1 0 1 0 0,1 0-1 0 0,-1 0 1 0 0,1 0-1 0 0,-1 1 1 0 0,0-1-1 0 0,0 0 1 0 0,1 1-1 0 0,-1 0 1 0 0,0-1-1 0 0,0 1 1 0 0,0 0-1 0 0,1 0 0 0 0,-1 0 1 0 0,0 0-1 0 0,0 0 1 0 0,0 0-1 0 0,0 1 1 0 0,1-1-1 0 0,-1 1 1 0 0,0-1-1 0 0,0 1 1 0 0,1-1-1 0 0,-1 1 0 0 0,0 0 1 0 0,1 0-1 0 0,-1 0 1 0 0,1 0-1 0 0,-1 0 1 0 0,1 0-1 0 0,0 1 1 0 0,-1-1-1 0 0,1 0 1 0 0,0 1-1 0 0,0-1 0 0 0,0 1 1 0 0,0-1-1 0 0,0 1 1 0 0,0-1-1 0 0,0 1 1 0 0,1 0-1 0 0,-1-1 1 0 0,1 1-1 0 0,-1 0 1 0 0,1 0-1 0 0,-1 0 1 0 0,1-1-1 0 0,0 1 0 0 0,0 0 1 0 0,0 0-1 0 0,0 0 1 0 0,0 0 9 0 0,-1 0 32 0 0,0 1 0 0 0,1 0 0 0 0,-1 0 0 0 0,1 0 0 0 0,0 0 1 0 0,-1 0-1 0 0,1 0 0 0 0,0 0 0 0 0,1 0 0 0 0,-1 0 0 0 0,0 0 0 0 0,1 0 0 0 0,0-1 1 0 0,0 1-1 0 0,0 0 0 0 0,0 0 0 0 0,0 0 0 0 0,0-1 0 0 0,1 1 0 0 0,-1-1 1 0 0,1 1-1 0 0,0-1 0 0 0,-1 0 0 0 0,1 1 0 0 0,0-1 0 0 0,1 0 0 0 0,-1 0 0 0 0,0 0 1 0 0,1-1-1 0 0,-1 1 0 0 0,1 0 0 0 0,-1-1 0 0 0,1 0 0 0 0,0 0 0 0 0,-1 0 0 0 0,1 0 1 0 0,0 0-1 0 0,0 0 0 0 0,0-1 0 0 0,0 1 0 0 0,0-1 0 0 0,0 0 0 0 0,2 0-32 0 0,56 4-2442 0 0,-32-8-3718 0 0,-18 0 710 0 0</inkml:trace>
  <inkml:trace contextRef="#ctx0" brushRef="#br0" timeOffset="-703.12">622 421 11177 0 0,'0'0'594'0'0,"-2"7"126"0"0,-9 108 2087 0 0,12-112-2788 0 0,-1 0-1 0 0,1 0 0 0 0,0 0 0 0 0,0 0 1 0 0,0 0-1 0 0,0-1 0 0 0,1 1 0 0 0,-1 0 1 0 0,1 0-1 0 0,0-1 0 0 0,-1 1 1 0 0,1-1-1 0 0,0 0 0 0 0,0 0 0 0 0,1 1 1 0 0,-1-1-1 0 0,0-1 0 0 0,1 1 0 0 0,-1 0 1 0 0,1 0-1 0 0,0-1 0 0 0,-1 0 0 0 0,1 1 1 0 0,0-1-1 0 0,0 0 0 0 0,0-1 1 0 0,0 1-1 0 0,0 0 0 0 0,0-1 0 0 0,0 1 1 0 0,0-1-1 0 0,0 0 0 0 0,0 0 0 0 0,0 0 1 0 0,0-1-1 0 0,0 1 0 0 0,0-1 1 0 0,0 0-1 0 0,1 0-18 0 0,0 0-6 0 0,0 0 0 0 0,0 0 0 0 0,0-1 0 0 0,0 0 0 0 0,0 0 0 0 0,0 0 0 0 0,-1 0 0 0 0,1-1 0 0 0,-1 1 0 0 0,1-1 0 0 0,-1 0 0 0 0,0 0 0 0 0,0 0 0 0 0,0-1 0 0 0,-1 1 0 0 0,1-1 0 0 0,-1 1 0 0 0,0-1 0 0 0,0 0 0 0 0,0 0 0 0 0,0 0 0 0 0,-1 0 0 0 0,1 0 0 0 0,-1 0 0 0 0,0 0 0 0 0,0-2 6 0 0,1 192 2284 0 0,-4-183-2283 0 0,0 0 0 0 0,0-1 0 0 0,-1 1 0 0 0,1-1 1 0 0,-1 1-1 0 0,0-1 0 0 0,1 0 0 0 0,-1 0 0 0 0,0 0 0 0 0,0-1 0 0 0,0 1 0 0 0,-1-1 1 0 0,1 1-1 0 0,0-1 0 0 0,-1 0 0 0 0,1 0 0 0 0,-1-1 0 0 0,1 1 0 0 0,0-1 0 0 0,-1 1 1 0 0,0-1-1 0 0,1 0 0 0 0,-1 0 0 0 0,1-1 0 0 0,-1 1-1 0 0,-54-11-6250 0 0,43 1-847 0 0</inkml:trace>
  <inkml:trace contextRef="#ctx0" brushRef="#br0" timeOffset="-264.968">933 338 12089 0 0,'0'0'3493'0'0,"0"0"-2755"0"0,0 0-716 0 0,0 0 186 0 0,0 0-71 0 0,0 0-440 0 0,6-1-118 0 0,-3 0 386 0 0,1 1 0 0 0,0 0 0 0 0,0 0 0 0 0,0 0 0 0 0,0 0 0 0 0,0 1 0 0 0,-1-1 0 0 0,1 1 0 0 0,0 0 0 0 0,0 0 0 0 0,-1 1 0 0 0,1-1 0 0 0,-1 1 0 0 0,1 0 0 0 0,-1-1 0 0 0,0 2 0 0 0,1-1 0 0 0,-1 0 0 0 0,0 1 0 0 0,-1-1 0 0 0,1 1 0 0 0,0 0 0 0 0,1 1 35 0 0,-56 7 552 0 0,53-10-572 0 0,-1-1-1 0 0,0 0 1 0 0,0 1 0 0 0,1-1-1 0 0,-1 1 1 0 0,0-1-1 0 0,0 1 1 0 0,0-1 0 0 0,0 1-1 0 0,0-1 1 0 0,0 1 0 0 0,1-1-1 0 0,-1 1 1 0 0,0-1-1 0 0,0 0 1 0 0,-1 1 0 0 0,1-1-1 0 0,0 1 1 0 0,0-1 0 0 0,0 1-1 0 0,0-1 1 0 0,0 1-1 0 0,0-1 1 0 0,-1 1 0 0 0,1-1-1 0 0,0 0 1 0 0,0 1 0 0 0,-1-1-1 0 0,1 1 1 0 0,0-1-1 0 0,-1 0 1 0 0,1 1 0 0 0,0-1-1 0 0,-1 0 1 0 0,1 1 0 0 0,-1-1-1 0 0,1 0 1 0 0,0 0-1 0 0,-1 1 1 0 0,1-1 0 0 0,-1 0-1 0 0,1 0 1 0 0,-1 0 0 0 0,1 0 19 0 0,17 15 138 0 0,-15-15-102 0 0,0 1 0 0 0,0-1 0 0 0,0 1-1 0 0,0 0 1 0 0,0 0 0 0 0,0 0 0 0 0,0 0 0 0 0,0 0 0 0 0,-1 0-1 0 0,1 1 1 0 0,0-1 0 0 0,-1 1 0 0 0,1-1 0 0 0,-1 1 0 0 0,1-1 0 0 0,-1 1-1 0 0,0 0 1 0 0,0 0 0 0 0,0 0 0 0 0,0 0 0 0 0,0 0 0 0 0,0 0-1 0 0,0 0 1 0 0,-1 0 0 0 0,1 0 0 0 0,-1 0 0 0 0,1 0 0 0 0,-1 0-1 0 0,0 0 1 0 0,0 1 0 0 0,0-1 0 0 0,0 0 0 0 0,0 0 0 0 0,0 0 0 0 0,-1 0-1 0 0,1 0 1 0 0,-1 1 0 0 0,0-1 0 0 0,1 0 0 0 0,-1 0 0 0 0,0 0-1 0 0,0 0 1 0 0,0-1 0 0 0,0 1 0 0 0,-1 0 0 0 0,1 0 0 0 0,0-1-1 0 0,-1 1 1 0 0,1-1 0 0 0,-1 1 0 0 0,0-1 0 0 0,1 1 0 0 0,-1-1 0 0 0,0 0-1 0 0,0 0 1 0 0,0 0 0 0 0,0 0 0 0 0,0 0-35 0 0,-56-3-650 0 0,20-2-6714 0 0,29 3-37 0 0</inkml:trace>
  <inkml:trace contextRef="#ctx0" brushRef="#br0" timeOffset="7856.358">983 1537 3604 0 0,'0'0'1520'0'0,"8"0"-205"0"0,6 0-1094 0 0,0-1 0 0 0,0-1 1 0 0,0 0-1 0 0,0-1 1 0 0,0-1-1 0 0,-1 0 1 0 0,1-1-1 0 0,-1 0 0 0 0,0-1 1 0 0,7-4-222 0 0,242-173 2267 0 0,-252 173-2245 0 0,-1-1 1 0 0,0-1 0 0 0,0 1-1 0 0,-1-2 1 0 0,-1 1 0 0 0,0-1 0 0 0,0 0-1 0 0,-1 0 1 0 0,-1-1 0 0 0,-1 0-1 0 0,1 0 1 0 0,-2 0 0 0 0,0 0 0 0 0,-1-1-1 0 0,-1 1 1 0 0,0-1 0 0 0,0 0-1 0 0,-2 1 1 0 0,0-1 0 0 0,0 1-1 0 0,-3-6-22 0 0,-3-20-33 0 0,-2 0 1 0 0,-1 1-1 0 0,-2 0 0 0 0,-2 1 0 0 0,-2 0 0 0 0,-1 1 0 0 0,-4-2 33 0 0,-8-13-196 0 0,-2 1 1 0 0,-3 1 0 0 0,-2 3-1 0 0,-2 0 1 0 0,-1 3 0 0 0,-3 1-1 0 0,-4 0 196 0 0,3 6-26 0 0,-2 2-1 0 0,-1 2 0 0 0,-1 2 0 0 0,-2 2 1 0 0,-1 2-1 0 0,-1 2 0 0 0,-1 3 0 0 0,-2 2 1 0 0,1 2-1 0 0,-2 3 0 0 0,-38-6 27 0 0,80 18 25 0 0,0 0 1 0 0,0 1-1 0 0,-1 0 0 0 0,1 1 1 0 0,-1 1-1 0 0,1 0 0 0 0,-1 1 0 0 0,1 0 1 0 0,-1 1-1 0 0,1 0 0 0 0,0 1 1 0 0,0 1-1 0 0,0 0 0 0 0,0 1 0 0 0,1 0 1 0 0,0 1-1 0 0,0 0 0 0 0,0 1 1 0 0,1 1-1 0 0,0-1 0 0 0,0 2 1 0 0,1 0-1 0 0,0 0 0 0 0,0 0 0 0 0,1 2 1 0 0,1-1-1 0 0,-1 2-25 0 0,-8 15 52 0 0,0 2 0 0 0,2 0 0 0 0,2 1 0 0 0,0 0 0 0 0,2 1 0 0 0,1 0-1 0 0,2 1 1 0 0,1 0 0 0 0,2 0 0 0 0,0 1 0 0 0,3-1 0 0 0,0 1 0 0 0,3 0 0 0 0,2 22-52 0 0,3 3 62 0 0,2-1-1 0 0,3 1 0 0 0,2-2 1 0 0,2 0-1 0 0,3 0 1 0 0,3-2-1 0 0,24 46-61 0 0,-29-68 92 0 0,2 0-1 0 0,2 0 0 0 0,1-2 1 0 0,1 0-1 0 0,1-2 0 0 0,2-1 0 0 0,1 0 1 0 0,1-2-1 0 0,1-1 0 0 0,1-2 1 0 0,1 0-1 0 0,1-2 0 0 0,0-1 1 0 0,2-2-1 0 0,0-1 0 0 0,5 0-91 0 0,-10-4 259 0 0,12 6-288 0 0,1-1 0 0 0,0-2 0 0 0,1-1 0 0 0,1-3 0 0 0,0-1 0 0 0,35 2 29 0 0,-67-13-2674 0 0,4-3-2846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08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19 168 0 0,'0'0'1551'0'0,"0"0"2456"0"0,0 0-1411 0 0,-5-2-1129 0 0,-24-14 1219 0 0,51 16 162 0 0,-15 2-2920 0 0,3 0 99 0 0,0 0 1 0 0,0 1-1 0 0,0 0 0 0 0,0 1 1 0 0,-1 0-1 0 0,1 0 1 0 0,-1 1-1 0 0,0 0 0 0 0,0 1 1 0 0,-1 0-1 0 0,0 0 0 0 0,0 1 1 0 0,1 1-28 0 0,-9-7 2 0 0,1 0-1 0 0,-1 0 1 0 0,1 0 0 0 0,-1 0 0 0 0,0 0 0 0 0,0 0 0 0 0,1 0-1 0 0,-1 1 1 0 0,0-1 0 0 0,0 0 0 0 0,0 0 0 0 0,0 0-1 0 0,0 0 1 0 0,0 0 0 0 0,0 0 0 0 0,-1 0 0 0 0,1 1 0 0 0,0-1-1 0 0,-1 0 1 0 0,1 0 0 0 0,-1 0 0 0 0,1 0 0 0 0,-1 0-1 0 0,1 0 1 0 0,-1 0 0 0 0,0-1 0 0 0,1 1 0 0 0,-1 0 0 0 0,0 0-1 0 0,0 0 1 0 0,1-1 0 0 0,-1 1 0 0 0,0 0 0 0 0,0-1-1 0 0,0 1 1 0 0,0 0 0 0 0,0-1 0 0 0,0 0 0 0 0,0 1 0 0 0,0-1-1 0 0,0 1 1 0 0,-1-1 0 0 0,1 0 0 0 0,0 0 0 0 0,0 0-1 0 0,0 0 1 0 0,0 0 0 0 0,0 0 0 0 0,0 0 0 0 0,-1 0-2 0 0,-61 7 228 0 0,11-11-2422 0 0,83 5 2053 0 0,-25 0 285 0 0,1 0-1 0 0,0 1 0 0 0,-1 0 0 0 0,0 0 1 0 0,1 0-1 0 0,-1 1 0 0 0,0 0 0 0 0,0 0 1 0 0,0 0-1 0 0,-1 1 0 0 0,1 0 1 0 0,-1 0-1 0 0,0 0 0 0 0,0 1 0 0 0,0-1 1 0 0,-1 1-1 0 0,1 1 0 0 0,-1-1 1 0 0,-1 0-1 0 0,4 7-143 0 0,-9-9 25 0 0,0-1 0 0 0,0 1 0 0 0,0 0 0 0 0,0-1 0 0 0,-1 1 0 0 0,1-1 0 0 0,-1 0 0 0 0,0 0 0 0 0,0 0 0 0 0,0 0 0 0 0,0 0 0 0 0,0-1 0 0 0,0 1 1 0 0,0-1-1 0 0,0 0 0 0 0,0 0 0 0 0,-1 0 0 0 0,1 0 0 0 0,-1 0 0 0 0,1-1 0 0 0,0 0 0 0 0,-1 0 0 0 0,1 0 0 0 0,-1 0 0 0 0,1 0 0 0 0,-1-1 0 0 0,1 1 0 0 0,-2-1-25 0 0,-5 1-807 0 0,-11 0-1265 0 0,7-4-3256 0 0,4-2-2443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08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6 133 7949 0 0,'0'0'3318'0'0,"0"0"-2478"0"0,0 0-571 0 0,0 0 342 0 0,0 7 345 0 0,-1 11-173 0 0,0-14-710 0 0,0 0 1 0 0,0 0-1 0 0,0-1 0 0 0,1 1 0 0 0,-1 0 0 0 0,1 0 0 0 0,0 0 0 0 0,0 0 0 0 0,0 0 1 0 0,1 0-1 0 0,-1 0 0 0 0,1 0 0 0 0,0 0 0 0 0,0-1 0 0 0,1 1 0 0 0,-1 0 0 0 0,1-1 1 0 0,-1 1-1 0 0,1-1 0 0 0,0 1 0 0 0,1-1 0 0 0,-1 0 0 0 0,0 0 0 0 0,1 0 1 0 0,0 0-1 0 0,0 0 0 0 0,0-1 0 0 0,0 1 0 0 0,0-1 0 0 0,0 0 0 0 0,1 0 0 0 0,-1 0 1 0 0,1 0-1 0 0,-1 0 0 0 0,1-1 0 0 0,0 0-73 0 0,-1 0 29 0 0,0 0 1 0 0,0-1-1 0 0,1 0 1 0 0,-1 0-1 0 0,0 0 0 0 0,0 0 1 0 0,1 0-1 0 0,-1-1 1 0 0,0 1-1 0 0,0-1 0 0 0,0 0 1 0 0,0 0-1 0 0,1 0 1 0 0,-1 0-1 0 0,-1 0 0 0 0,1-1 1 0 0,0 0-1 0 0,0 1 1 0 0,0-1-1 0 0,-1 0 0 0 0,1 0 1 0 0,-1-1-1 0 0,0 1 1 0 0,1 0-1 0 0,-1-1 0 0 0,0 1 1 0 0,-1-1-1 0 0,1 0 1 0 0,0 0-1 0 0,-1 1 0 0 0,1-1 1 0 0,-1 0-1 0 0,0-1 1 0 0,0 1-1 0 0,0 0 0 0 0,0 0 1 0 0,-1 0-1 0 0,1 0 1 0 0,-1-1-1 0 0,0 0-29 0 0,36 92 71 0 0,-33-80-45 0 0,-1 1 0 0 0,0-1 1 0 0,0 1-1 0 0,-1 0 0 0 0,0 0 1 0 0,0 0-1 0 0,-1 0 1 0 0,0 0-1 0 0,-1 0 0 0 0,0 0 1 0 0,0 0-1 0 0,-1-1 0 0 0,0 1 1 0 0,-1 0-1 0 0,0-1 0 0 0,0 1 1 0 0,-4 5-27 0 0,-56 16-3489 0 0,51-32-1332 0 0,1-8-3803 0 0</inkml:trace>
  <inkml:trace contextRef="#ctx0" brushRef="#br0" timeOffset="343.007">300 14 11069 0 0,'0'0'1413'0'0,"0"0"-818"0"0,0 0-189 0 0,0 0 76 0 0,0 0-171 0 0,6-3-251 0 0,-3 1-39 0 0,-1 1 1 0 0,1 0-1 0 0,-1 0 0 0 0,1 0 1 0 0,0 0-1 0 0,-1 0 0 0 0,1 0 1 0 0,0 1-1 0 0,0-1 0 0 0,0 1 1 0 0,-1 0-1 0 0,1 0 0 0 0,0 0 1 0 0,0 0-1 0 0,0 0 0 0 0,-1 1 1 0 0,1-1-1 0 0,0 1 0 0 0,0 0 1 0 0,-1 0-1 0 0,1 0 0 0 0,-1 0 1 0 0,1 0-1 0 0,-1 1 0 0 0,1-1 1 0 0,-1 1-1 0 0,0-1 0 0 0,1 1 1 0 0,-1 0-1 0 0,0 0 0 0 0,0 0 1 0 0,0 0-1 0 0,-1 0 0 0 0,1 1 1 0 0,0-1-1 0 0,-1 0 0 0 0,0 1 1 0 0,1-1-1 0 0,-1 1 0 0 0,1 2-21 0 0,-2-2 88 0 0,0 0-1 0 0,0-1 0 0 0,-1 1 0 0 0,1 0 0 0 0,0 0 1 0 0,-1 0-1 0 0,0-1 0 0 0,1 1 0 0 0,-1 0 1 0 0,0-1-1 0 0,0 1 0 0 0,-1-1 0 0 0,1 1 0 0 0,-1-1 1 0 0,1 0-1 0 0,-1 1 0 0 0,0-1 0 0 0,1 0 0 0 0,-1 0 1 0 0,0 0-1 0 0,-1 0 0 0 0,1-1 0 0 0,0 1 0 0 0,0 0 1 0 0,-1-1-88 0 0,-29 36 127 0 0,86-14 1288 0 0,29-5-1591 0 0,-47-15-7912 0 0,-25-3 96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0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6201 0 0,'0'0'4703'0'0,"0"0"-3121"0"0,0 0-1085 0 0,0 0 257 0 0,0 0-118 0 0,0 0-454 0 0,0 0-46 0 0,1 6 377 0 0,4 22 75 0 0,-5-23-538 0 0,-1-1-1 0 0,1 0 1 0 0,0 1 0 0 0,1-1-1 0 0,-1 1 1 0 0,1-1 0 0 0,0 0-1 0 0,0 0 1 0 0,0 1 0 0 0,0-1-1 0 0,1 0 1 0 0,0 0 0 0 0,0 0-1 0 0,0 0 1 0 0,0 0 0 0 0,0-1-1 0 0,1 1 1 0 0,0-1 0 0 0,0 0-1 0 0,0 1 1 0 0,0-1 0 0 0,0 0 0 0 0,0-1-1 0 0,1 1 1 0 0,0-1 0 0 0,-1 1-1 0 0,1-1 1 0 0,0 0 0 0 0,0 0-1 0 0,0-1 1 0 0,0 1 0 0 0,3 0-50 0 0,-3-2 13 0 0,-1 0 0 0 0,1 0 1 0 0,-1 0-1 0 0,1 0 1 0 0,-1 0-1 0 0,1-1 0 0 0,-1 0 1 0 0,1 1-1 0 0,-1-1 1 0 0,1-1-1 0 0,-1 1 1 0 0,0 0-1 0 0,0-1 0 0 0,0 0 1 0 0,0 1-1 0 0,0-1 1 0 0,0 0-1 0 0,0-1 0 0 0,0 1 1 0 0,-1 0-1 0 0,1-1 1 0 0,-1 0-1 0 0,0 1 1 0 0,0-1-1 0 0,0 0 0 0 0,0 0 1 0 0,0 0-1 0 0,0-1 1 0 0,-1 1-1 0 0,0 0 0 0 0,0 0 1 0 0,0-1-1 0 0,0 1 1 0 0,0-1-14 0 0,21 33-372 0 0,25 124 1728 0 0,-46-150-1342 0 0,-1 1 0 0 0,0 0 0 0 0,1 0-1 0 0,-1-1 1 0 0,-1 1 0 0 0,1 0-1 0 0,0 0 1 0 0,-1-1 0 0 0,0 1-1 0 0,0 0 1 0 0,0-1 0 0 0,0 1-1 0 0,-1-1 1 0 0,1 1 0 0 0,-1-1-1 0 0,0 0 1 0 0,0 0 0 0 0,0 0-1 0 0,0 0 1 0 0,-1 0 0 0 0,1 0-1 0 0,-1 0 1 0 0,0-1 0 0 0,1 1 0 0 0,-1-1-1 0 0,0 0 1 0 0,-1 0 0 0 0,1 0-1 0 0,0 0 1 0 0,-1-1 0 0 0,1 1-1 0 0,-1-1 1 0 0,1 0 0 0 0,-1 0-1 0 0,1 0 1 0 0,-1 0 0 0 0,0-1-1 0 0,0 1 1 0 0,1-1 0 0 0,-3 0-14 0 0,-75-4-989 0 0,32-19-6920 0 0,33 3-1363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0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0 15809 0 0,'0'0'1405'0'0,"0"0"-1405"0"0,0 0 0 0 0,-14 45 112 0 0,1-24 124 0 0,-7 3-188 0 0,-2 2-48 0 0,-3 0-684 0 0,6-7-1517 0 0,-3-1-5955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0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26 199 8221 0 0,'0'0'5368'0'0,"0"0"-4095"0"0,0 0-1150 0 0,0 0-11 0 0,0 0 192 0 0,0 0-16 0 0,7 1-112 0 0,-3 0-205 0 0,0-1 0 0 0,1 0 0 0 0,-1 0 0 0 0,0 0 0 0 0,0-1 0 0 0,0 1 0 0 0,1-1 0 0 0,-1 0 0 0 0,0-1-1 0 0,0 1 1 0 0,0 0 0 0 0,0-1 0 0 0,0 0 0 0 0,-1 0 0 0 0,1 0 0 0 0,-1-1 0 0 0,1 1 0 0 0,-1-1-1 0 0,0 0 1 0 0,1 0 0 0 0,-2 0 0 0 0,1 0 0 0 0,0 0 0 0 0,-1-1 0 0 0,1 1 0 0 0,-1-2 29 0 0,1 2-14 0 0,0-2 1 0 0,-1 1 0 0 0,1 0-1 0 0,-1 0 1 0 0,0-1-1 0 0,0 1 1 0 0,-1-1 0 0 0,0 1-1 0 0,1-1 1 0 0,-2 0 0 0 0,1 0-1 0 0,0 0 1 0 0,-1 1-1 0 0,0-1 1 0 0,0 0 0 0 0,0 0-1 0 0,-1 0 1 0 0,0 1 0 0 0,0-1-1 0 0,0 0 1 0 0,0 0-1 0 0,-1 1 1 0 0,0-1 0 0 0,0 1-1 0 0,0 0 1 0 0,0-1 0 0 0,-1 1-1 0 0,1 0 1 0 0,-1 0-1 0 0,0 1 1 0 0,0-1 0 0 0,-1 1-1 0 0,-1-2 14 0 0,-1 6 92 0 0,1 1 0 0 0,-1 0-1 0 0,0 1 1 0 0,1-1-1 0 0,-1 1 1 0 0,1 0 0 0 0,0 0-1 0 0,0 1 1 0 0,0-1-1 0 0,1 1 1 0 0,-1 0 0 0 0,1 1-1 0 0,0-1 1 0 0,0 1 0 0 0,0 0-1 0 0,1 0 1 0 0,0 0-1 0 0,-1 0 1 0 0,2 0 0 0 0,-1 1-1 0 0,1-1 1 0 0,-2 7-92 0 0,-10 36-161 0 0,28-22-4595 0 0,-5-22-309 0 0</inkml:trace>
  <inkml:trace contextRef="#ctx0" brushRef="#br0" timeOffset="282.724">293 242 17066 0 0,'0'0'1892'0'0,"0"0"-1892"0"0,0 0-380 0 0,0 0 380 0 0,0 0 228 0 0,0 0-216 0 0,0 0-12 0 0,0 0-532 0 0,0 0-920 0 0,0 0-877 0 0,-27-25-1819 0 0,30 14-3481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1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10 3392 0 0,'0'0'10933'0'0,"0"0"-8852"0"0,0 0-1281 0 0,0 0-416 0 0,0 0 0 0 0,-46 1-88 0 0,26-2-100 0 0,-5-2-96 0 0,-3 2-96 0 0,0-1-4 0 0,3 2-8 0 0,3 0-4 0 0,5 0 0 0 0,1 0 0 0 0,9 0-200 0 0,5 0-1276 0 0,2 0-3329 0 0,7-3-6032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5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2508 0 0,'0'0'5900'0'0,"0"0"-3376"0"0,0 0-1090 0 0,0 0-118 0 0,0 0-49 0 0,0 0-246 0 0,0 0-514 0 0,-2 3-392 0 0,-4 12-36 0 0,1 0 0 0 0,0 1 1 0 0,2 0-1 0 0,0 0 1 0 0,0 0-1 0 0,2 0 0 0 0,0 1 1 0 0,1-1-1 0 0,0 0 1 0 0,1 1-1 0 0,1-1 0 0 0,2 6-79 0 0,-3-14 35 0 0,-1 4-693 0 0,3 21 1957 0 0,3-28-3834 0 0,4-7-3303 0 0,1-4-3793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6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30 860 0 0,'0'0'7459'0'0,"0"0"-4830"0"0,0 0-1562 0 0,0 0 8 0 0,0 0-179 0 0,0 0-271 0 0,0 0-39 0 0,-8 1-32 0 0,-181-14-188 0 0,188 13-644 0 0,-10-5-1201 0 0,9 0-3581 0 0,5-3-1928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6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28 11609 0 0,'0'0'2528'0'0,"0"0"-1664"0"0,0 0-688 0 0,0 0 252 0 0,-35-8 96 0 0,17 4-7 0 0,-6 1-141 0 0,0 1-152 0 0,-1 0-180 0 0,-3 0-44 0 0,4 0-8 0 0,5 2-92 0 0,1-1-1241 0 0,8 1-871 0 0,3-1-2648 0 0,7-2-3313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16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9 10289 0 0,'0'0'1685'0'0,"0"0"-1273"0"0,0 0-276 0 0,-6-1 190 0 0,3 0-278 0 0,1-1 0 0 0,-1 1 1 0 0,1 0-1 0 0,-1 1 0 0 0,1-1 1 0 0,-1 0-1 0 0,1 1 0 0 0,-1 0 1 0 0,0-1-1 0 0,1 1 0 0 0,-1 0 1 0 0,0 0-1 0 0,1 1 0 0 0,-1-1 0 0 0,0 0 1 0 0,1 1-1 0 0,-1 0 0 0 0,1-1 1 0 0,-1 1-1 0 0,1 0 0 0 0,-1 0 1 0 0,1 1-1 0 0,0-1 0 0 0,-1 0 1 0 0,1 1-1 0 0,0 0 0 0 0,0-1 0 0 0,0 1 1 0 0,0 0-1 0 0,0 0 0 0 0,1 0 1 0 0,-1 0-1 0 0,1 0 0 0 0,-1 0 1 0 0,1 1-1 0 0,0-1 0 0 0,-1 0 1 0 0,1 1-1 0 0,1-1 0 0 0,-1 1 0 0 0,0 0 1 0 0,0-1-1 0 0,1 1 0 0 0,-1 2-48 0 0,2-1 101 0 0,1 0 0 0 0,-1 0 1 0 0,0 1-1 0 0,1-1 0 0 0,0-1 0 0 0,0 1 0 0 0,0 0 0 0 0,1 0 0 0 0,-1-1 0 0 0,1 1 0 0 0,0-1 0 0 0,0 0 0 0 0,0 0 0 0 0,0 0 0 0 0,0 0 0 0 0,1-1 0 0 0,-1 1 0 0 0,1-1 0 0 0,0 0 1 0 0,0 0-1 0 0,0 0 0 0 0,0 0 0 0 0,0-1 0 0 0,0 0 0 0 0,0 1 0 0 0,0-2 0 0 0,1 1 0 0 0,-1 0 0 0 0,0-1 0 0 0,0 0 0 0 0,1 0 0 0 0,-1 0 0 0 0,0-1 0 0 0,1 1 0 0 0,-1-1 0 0 0,0 0 0 0 0,0 0 1 0 0,1 0-1 0 0,-1-1 0 0 0,0 0 0 0 0,0 1 0 0 0,3-4-101 0 0,-6 5-6 0 0,0-1 0 0 0,0 0 0 0 0,-1 0 0 0 0,1 1 0 0 0,0-1 1 0 0,0 0-1 0 0,-1 0 0 0 0,1 0 0 0 0,-1 0 0 0 0,1 0 0 0 0,-1 0 0 0 0,1 0 1 0 0,-1 0-1 0 0,0 0 0 0 0,1 0 0 0 0,-1-1 0 0 0,0 1 0 0 0,0 0 0 0 0,0 0 0 0 0,0 0 1 0 0,0 0-1 0 0,0 0 0 0 0,0 0 0 0 0,0-1 0 0 0,0 1 0 0 0,0 0 0 0 0,-1 0 1 0 0,1 0-1 0 0,0 0 0 0 0,-1 0 0 0 0,1 0 0 0 0,-1 0 0 0 0,1 0 0 0 0,-1 0 0 0 0,0 0 1 0 0,1 0-1 0 0,-1 0 0 0 0,0 1 0 0 0,0-1 0 0 0,1 0 0 0 0,-1 0 0 0 0,0 1 1 0 0,0-1-1 0 0,0 0 0 0 0,0 1 0 0 0,0-1 0 0 0,0 1 0 0 0,0-1 0 0 0,0 1 1 0 0,0 0-1 0 0,0-1 0 0 0,-1 1 0 0 0,1 0 0 0 0,0 0 0 0 0,0 0 0 0 0,0 0 6 0 0,-37-17-3683 0 0,22 12-1709 0 0,0 0-4126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26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0 10017 0 0,'0'0'4946'0'0,"0"0"-4133"0"0,-1 11-976 0 0,-8 165 1470 0 0,8 0 0 0 0,14 87-1307 0 0,1 113 736 0 0,-22-306-1248 0 0,-10-91-1477 0 0,-19-94-6680 0 0,24 61 2348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22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1776 809 15497 0 0,'0'0'1821'0'0,"0"0"-1821"0"0,0 0-28 0 0,0 0 28 0 0,-38 5 236 0 0,17-5-88 0 0,0 0-84 0 0,-2-3-64 0 0,1 0-8 0 0,2-1-624 0 0,1-1-425 0 0,8-1-363 0 0,3-3-948 0 0,4 2-2504 0 0,8-9-2509 0 0</inkml:trace>
  <inkml:trace contextRef="#ctx0" brushRef="#br0" timeOffset="264.936">1804 667 10093 0 0,'0'0'4112'0'0,"0"0"-3164"0"0,0 0-708 0 0,0 0 24 0 0,0 0 188 0 0,-41 0 17 0 0,16 0-57 0 0,-4 0-252 0 0,-1 0-160 0 0,2 0-384 0 0,-1 0-1113 0 0,2 0-991 0 0,7 0-2952 0 0,2-4-1901 0 0</inkml:trace>
  <inkml:trace contextRef="#ctx0" brushRef="#br0" timeOffset="-529.152">959 528 12141 0 0,'0'0'1540'0'0,"0"0"-916"0"0,0 0-498 0 0,0 0 81 0 0,0 7 154 0 0,0 0-164 0 0,-1-2-134 0 0,-1 0-1 0 0,1 1 0 0 0,0-1 0 0 0,1 0 1 0 0,0 0-1 0 0,-1 0 0 0 0,2 0 0 0 0,-1 1 0 0 0,1-1 1 0 0,-1 0-1 0 0,1 0 0 0 0,1 0 0 0 0,-1 0 1 0 0,1 0-1 0 0,0 0 0 0 0,0 0 0 0 0,0-1 1 0 0,1 1-1 0 0,-1-1 0 0 0,1 1 0 0 0,0-1 0 0 0,0 0 1 0 0,1 0-1 0 0,-1-1 0 0 0,1 1 0 0 0,0-1 1 0 0,0 1-1 0 0,0-1 0 0 0,1 0 0 0 0,-1-1 1 0 0,3 2-63 0 0,-4-5 30 0 0,-1 0 0 0 0,0 0 0 0 0,0 0 0 0 0,1 0 1 0 0,-1 0-1 0 0,0-1 0 0 0,0 1 0 0 0,0-1 0 0 0,-1 0 1 0 0,1 1-1 0 0,0-1 0 0 0,0 0 0 0 0,-1 0 0 0 0,1 0 1 0 0,-1 0-1 0 0,0 0 0 0 0,0 0 0 0 0,0-1 1 0 0,0 1-1 0 0,0 0 0 0 0,0-1 0 0 0,0 1 0 0 0,-1-1 1 0 0,1 1-1 0 0,-1 0 0 0 0,0-1 0 0 0,0 0-30 0 0,6-4-460 0 0,0 23 595 0 0,0 1 0 0 0,-1 0 0 0 0,-1 1 1 0 0,0-1-1 0 0,-2 1 0 0 0,0 0 0 0 0,-1 0 0 0 0,0 0 0 0 0,-2 0 0 0 0,0 6-135 0 0,0-18 11 0 0,0 0 0 0 0,0 0 0 0 0,0 0 0 0 0,0 0 0 0 0,-1-1-1 0 0,0 1 1 0 0,-1 0 0 0 0,1-1 0 0 0,-1 0 0 0 0,0 0 0 0 0,0 1 0 0 0,0-2-1 0 0,-1 1 1 0 0,0 0 0 0 0,0-1 0 0 0,0 0 0 0 0,-1 1 0 0 0,1-2 0 0 0,-1 1-1 0 0,0-1 1 0 0,0 1 0 0 0,0-1 0 0 0,0 0 0 0 0,-1-1 0 0 0,1 0 0 0 0,-1 0-1 0 0,1 0 1 0 0,-1 0 0 0 0,0-1 0 0 0,0 0 0 0 0,0 0 0 0 0,-3 0-11 0 0,-57-5-1442 0 0,29-21-4164 0 0,25 7-1086 0 0</inkml:trace>
  <inkml:trace contextRef="#ctx0" brushRef="#br0" timeOffset="-279.115">1339 388 10649 0 0,'0'0'6197'0'0,"0"0"-6197"0"0,0 0 128 0 0,0 0-128 0 0,0 0 332 0 0,0 0-8 0 0,-35 37-40 0 0,18-28-96 0 0,0 2-116 0 0,-2 0-60 0 0,2 1-12 0 0,0-2-456 0 0,4-1-352 0 0,0 1-773 0 0,5-3-1611 0 0,4 1-4293 0 0</inkml:trace>
  <inkml:trace contextRef="#ctx0" brushRef="#br0" timeOffset="-1404.898">299 715 1488 0 0,'0'0'5047'0'0,"0"0"-1984"0"0,0 0-1575 0 0,0 0-276 0 0,0 0 383 0 0,0 0-407 0 0,0 0-594 0 0,-6-2-228 0 0,-287-21 6 0 0,299 18-5419 0 0,5 4-190 0 0</inkml:trace>
  <inkml:trace contextRef="#ctx0" brushRef="#br0" timeOffset="-1152.036">347 619 11513 0 0,'0'0'2056'0'0,"0"0"-1760"0"0,0 0-208 0 0,-50-9 164 0 0,18 7 28 0 0,-10 1-52 0 0,-6 1 48 0 0,4 0-60 0 0,10 0-140 0 0,9 1-76 0 0,9-1 0 0 0,2 2 0 0 0,-1-2-48 0 0,3 0-808 0 0,7 0-556 0 0,5-3-448 0 0,4 0-2904 0 0,14-5-1185 0 0</inkml:trace>
  <inkml:trace contextRef="#ctx0" brushRef="#br0" timeOffset="-983.121">274 541 9005 0 0,'0'0'1457'0'0,"0"0"-1038"0"0,6 6 34 0 0,205 155 3336 0 0,-210-158-3749 0 0,1 1-1 0 0,-1-1 1 0 0,1 0-1 0 0,-1 1 0 0 0,0-1 1 0 0,0 0-1 0 0,-1 1 1 0 0,1 0-1 0 0,-1-1 0 0 0,0 1 1 0 0,0-1-1 0 0,0 1 1 0 0,0-1-1 0 0,0 1 0 0 0,-1-1 1 0 0,0 1-1 0 0,1-1 1 0 0,-1 1-1 0 0,-1-1 0 0 0,1 0 1 0 0,0 1-1 0 0,-1-1 1 0 0,0 0-1 0 0,1 0 0 0 0,-1 0 1 0 0,-1 0-1 0 0,1 0 1 0 0,0-1-1 0 0,-1 1 0 0 0,1-1 1 0 0,-1 1-1 0 0,0-1 1 0 0,0 0-1 0 0,0 0 0 0 0,0 0 1 0 0,0 0-1 0 0,0-1 1 0 0,0 1-1 0 0,-1-1 0 0 0,1 0 1 0 0,-2 0-40 0 0,-33 36-1637 0 0,36-32-873 0 0,3-3-4001 0 0,3-3 430 0 0</inkml:trace>
  <inkml:trace contextRef="#ctx0" brushRef="#br0" timeOffset="2036.784">2906 319 6749 0 0,'0'0'4821'0'0,"0"0"-3151"0"0,0 0-841 0 0,0 0-281 0 0,0 0-377 0 0,0 0-13 0 0,0 0 195 0 0,1 6 310 0 0,-12 205 1371 0 0,11-210-2203 0 0,-1 14-1332 0 0,6-7-2939 0 0,5-5-2118 0 0</inkml:trace>
  <inkml:trace contextRef="#ctx0" brushRef="#br0" timeOffset="2361.098">3605 811 7385 0 0,'0'0'1789'0'0,"-6"0"-1187"0"0,-687-52 6356 0 0,260 44-6270 0 0,440 2-6686 0 0,2 4 583 0 0</inkml:trace>
  <inkml:trace contextRef="#ctx0" brushRef="#br0" timeOffset="2797.359">2452 981 3392 0 0,'0'0'7821'0'0,"0"0"-4879"0"0,0 0-1802 0 0,0 0-788 0 0,0 0-115 0 0,-1 6 133 0 0,-10 194 1239 0 0,21-181-3312 0 0,6-16-6029 0 0,2-8-696 0 0</inkml:trace>
  <inkml:trace contextRef="#ctx0" brushRef="#br0" timeOffset="3047.475">2877 1142 15969 0 0,'0'0'2057'0'0,"0"0"-2057"0"0,0 0 36 0 0,-35 0-36 0 0,17 0 152 0 0,-5-2-44 0 0,-2 2-20 0 0,0 0-88 0 0,2 0-8 0 0,1 0-44 0 0,1 0-488 0 0,1-1-268 0 0,3-2-461 0 0,4-2-1071 0 0,5 0-2524 0 0,2-8-2977 0 0</inkml:trace>
  <inkml:trace contextRef="#ctx0" brushRef="#br0" timeOffset="3314.083">2759 1071 12597 0 0,'0'0'1768'0'0,"0"0"-920"0"0,21 37-68 0 0,-20-21-11 0 0,3 2-385 0 0,-4-1-124 0 0,0 0-24 0 0,-4 0-72 0 0,-1-2-104 0 0,1 1 52 0 0,-1-3-12 0 0,1 0-100 0 0,0-4-176 0 0,0-2-840 0 0,1-3-869 0 0,3-2-2455 0 0,3-6-3693 0 0</inkml:trace>
  <inkml:trace contextRef="#ctx0" brushRef="#br0" timeOffset="3545.835">2999 1102 14261 0 0,'0'0'1666'0'0,"0"0"-1007"0"0,0 0-431 0 0,0 0 40 0 0,0 0-156 0 0,0 0-258 0 0,5-1-155 0 0,1 1 321 0 0,0-1 1 0 0,0 1 0 0 0,0 1-1 0 0,0-1 1 0 0,-1 1-1 0 0,1 0 1 0 0,0 1-1 0 0,-1-1 1 0 0,1 1-1 0 0,-1 0 1 0 0,1 0-1 0 0,-1 1 1 0 0,0 0 0 0 0,0 0-1 0 0,0 0 1 0 0,0 0-1 0 0,0 1 1 0 0,-1 0-1 0 0,0 0 1 0 0,0 0-1 0 0,0 0 1 0 0,0 1-21 0 0,-4-3 10 0 0,-1-1-1 0 0,1 0 1 0 0,-1 1 0 0 0,0-1 0 0 0,1 0-1 0 0,-1 1 1 0 0,0-1 0 0 0,0 0 0 0 0,0 0-1 0 0,0 0 1 0 0,0 0 0 0 0,0 0 0 0 0,0 0-1 0 0,-1 0 1 0 0,1 0 0 0 0,0 0 0 0 0,0 0-1 0 0,-1-1 1 0 0,1 1 0 0 0,0 0 0 0 0,-1-1-1 0 0,1 1 1 0 0,-1-1 0 0 0,1 0 0 0 0,-1 1 0 0 0,1-1-1 0 0,-1 0 1 0 0,1 0 0 0 0,-1 0 0 0 0,1 0-1 0 0,-1 0 1 0 0,1 0 0 0 0,-1-1 0 0 0,1 1-1 0 0,-1-1-9 0 0,2 2-31 0 0,0-1-1 0 0,0 0 1 0 0,0 1-1 0 0,0-1 1 0 0,0 0-1 0 0,0 1 1 0 0,0-1-1 0 0,0 0 1 0 0,0 1-1 0 0,0-1 0 0 0,0 0 1 0 0,-1 1-1 0 0,1-1 1 0 0,0 0-1 0 0,0 0 1 0 0,0 1-1 0 0,0-1 1 0 0,0 0-1 0 0,-1 1 1 0 0,1-1-1 0 0,0 0 1 0 0,0 0-1 0 0,0 1 1 0 0,-1-1-1 0 0,1 0 1 0 0,0 0-1 0 0,0 0 1 0 0,-1 1-1 0 0,1-1 0 0 0,0 0 1 0 0,0 0-1 0 0,-1 0 1 0 0,1 0-1 0 0,0 1 1 0 0,-1-1 31 0 0,66 47 1266 0 0,-64-46-1247 0 0,0 0 1 0 0,0 0-1 0 0,0 0 1 0 0,0 1-1 0 0,0-1 1 0 0,-1 0 0 0 0,1 1-1 0 0,0-1 1 0 0,-1 0-1 0 0,1 1 1 0 0,-1-1-1 0 0,1 1 1 0 0,-1-1-1 0 0,0 1 1 0 0,0-1-1 0 0,0 1 1 0 0,0-1-1 0 0,0 1 1 0 0,0-1-1 0 0,0 1 1 0 0,0-1-1 0 0,0 1 1 0 0,-1-1-1 0 0,1 0 1 0 0,0 1-1 0 0,-1-1 1 0 0,0 1 0 0 0,1-1-1 0 0,-1 0 1 0 0,0 1-1 0 0,1-1 1 0 0,-1 0-1 0 0,0 0 1 0 0,0 0-1 0 0,0 1 1 0 0,0-1-1 0 0,0 0 1 0 0,-1 0-1 0 0,1 0 1 0 0,0-1-1 0 0,0 1 1 0 0,-1 0-1 0 0,1 0 1 0 0,0-1-1 0 0,-1 1 1 0 0,1-1-1 0 0,0 1 1 0 0,-1-1-1 0 0,1 0 1 0 0,-2 1-20 0 0,-56 13-115 0 0,22-17-7065 0 0,28-5-736 0 0</inkml:trace>
  <inkml:trace contextRef="#ctx0" brushRef="#br0" timeOffset="3859.943">3288 1132 14161 0 0,'0'0'1424'0'0,"0"0"-962"0"0,0 0-249 0 0,0 0 33 0 0,0 7 96 0 0,2 13-126 0 0,-3-17-189 0 0,-1 1 0 0 0,1-1 0 0 0,1 0 0 0 0,-1 1 0 0 0,0-1 0 0 0,1 1 0 0 0,0-1 0 0 0,0 1 1 0 0,0-1-1 0 0,0 1 0 0 0,0-1 0 0 0,1 1 0 0 0,-1-1 0 0 0,1 1 0 0 0,0-1 0 0 0,0 1 1 0 0,0-1-1 0 0,1 0 0 0 0,-1 0 0 0 0,1 0 0 0 0,0 0 0 0 0,0 0 0 0 0,0 0 0 0 0,0 0 0 0 0,0 0 1 0 0,1-1-1 0 0,-1 1 0 0 0,1-1 0 0 0,0 0 0 0 0,-1 0 0 0 0,1 0 0 0 0,0 0 0 0 0,0 0 1 0 0,1-1-1 0 0,-1 1 0 0 0,0-1 0 0 0,0 0 0 0 0,1 0 0 0 0,-1 0 0 0 0,1 0 0 0 0,-1-1 0 0 0,1 1 1 0 0,-1-1-1 0 0,1 0 0 0 0,-1 0 0 0 0,1 0 0 0 0,-1 0 0 0 0,1-1 0 0 0,2 0-27 0 0,0-2-52 0 0,-1 0-1 0 0,1 0 1 0 0,-1 0-1 0 0,0-1 1 0 0,0 0 0 0 0,0 0-1 0 0,-1 0 1 0 0,1 0-1 0 0,-1-1 1 0 0,0 0-1 0 0,0 0 1 0 0,-1 0-1 0 0,0 0 1 0 0,0-1-1 0 0,0 1 1 0 0,0-1-1 0 0,0-1 53 0 0,7 69 650 0 0,-9-55-533 0 0,2-1-79 0 0,-1 0-1 0 0,1 0 1 0 0,-1 1 0 0 0,0-1 0 0 0,-1 1-1 0 0,0-1 1 0 0,0 1 0 0 0,0-1-1 0 0,-1 1 1 0 0,0-1 0 0 0,0 1-1 0 0,0 0 1 0 0,-1-1 0 0 0,0 1-1 0 0,-1-1 1 0 0,1 1 0 0 0,-1-1-1 0 0,0 0 1 0 0,-1 0 0 0 0,0 0 0 0 0,0 0-1 0 0,0 0 1 0 0,0 0 0 0 0,-1-1-1 0 0,0 1 1 0 0,0-1 0 0 0,-1 0-1 0 0,1-1 1 0 0,-1 1 0 0 0,0-1-1 0 0,0 0 1 0 0,-1 0 0 0 0,1 0-1 0 0,-6 2-37 0 0,-38-5-2335 0 0,20-18-6137 0 0,16-5-269 0 0</inkml:trace>
  <inkml:trace contextRef="#ctx0" brushRef="#br0" timeOffset="4199.811">3677 1069 15029 0 0,'0'0'1499'0'0,"0"0"-941"0"0,0 0-424 0 0,0 0-46 0 0,0 0-68 0 0,0 0-78 0 0,0 0-175 0 0,26 11 226 0 0,-23-9 32 0 0,-1-1 0 0 0,0 1 0 0 0,0 1 0 0 0,0-1 0 0 0,0 0 0 0 0,0 0 0 0 0,0 1 0 0 0,-1-1 0 0 0,1 1 1 0 0,-1-1-1 0 0,0 1 0 0 0,0 0 0 0 0,0-1 0 0 0,0 1 0 0 0,0 0 0 0 0,0 0 0 0 0,-1 0 0 0 0,1 0 0 0 0,-1 0 0 0 0,0 0 1 0 0,0 0-1 0 0,0 0 0 0 0,0 0 0 0 0,-1-1 0 0 0,1 1 0 0 0,-1 0 0 0 0,1 0 0 0 0,-1 0 0 0 0,0 0 0 0 0,0-1 1 0 0,-1 1-1 0 0,1 0 0 0 0,-1-1 0 0 0,1 1 0 0 0,-1-1 0 0 0,0 1 0 0 0,1-1 0 0 0,-1 0 0 0 0,-1 0 0 0 0,1 0 1 0 0,0 0-1 0 0,-1 0-25 0 0,-44 43 274 0 0,83-40 302 0 0,102-19-1202 0 0,-100 9-3121 0 0,-28 3-1189 0 0,-5-4-3745 0 0</inkml:trace>
  <inkml:trace contextRef="#ctx0" brushRef="#br0" timeOffset="5241.151">3888 299 1512 0 0,'-8'-3'6311'0'0,"-214"-58"-3197"0"0,-139 8-2733 0 0,212 33 311 0 0,-356-51 91 0 0,-2 22 0 0 0,-2 22 0 0 0,-10 22-783 0 0,300 13 203 0 0,0-9 0 0 0,-17-11-203 0 0,186 7 706 0 0,65 48-962 0 0,48 204 444 0 0,-19-64 134 0 0,-12-67-344 0 0,-5 1 0 0 0,-4 2 0 0 0,-2 39 22 0 0,-21-138 74 0 0,1 1 0 0 0,0 0-1 0 0,2-1 1 0 0,0 1 0 0 0,2-1-1 0 0,0 0 1 0 0,1 0 0 0 0,1-1-1 0 0,1 1 1 0 0,0-2-1 0 0,2 1 1 0 0,0-1 0 0 0,1-1-1 0 0,1 0 1 0 0,0 0 0 0 0,2-1-1 0 0,-1-1 1 0 0,4 2-74 0 0,49 30 103 0 0,1-4 0 0 0,2-3-1 0 0,1-2 1 0 0,3-4 0 0 0,0-3 0 0 0,2-4 0 0 0,1-2-1 0 0,1-4 1 0 0,1-3 0 0 0,1-4 0 0 0,0-3 0 0 0,0-4 0 0 0,1-3-1 0 0,32-4-102 0 0,1194 13 1260 0 0,-1271-12-1524 0 0,52-2-336 0 0,-37-13-3269 0 0,-41 4-1235 0 0,-6-10-3811 0 0</inkml:trace>
  <inkml:trace contextRef="#ctx0" brushRef="#br0" timeOffset="5870.108">1139 1055 1396 0 0,'0'0'603'0'0,"0"0"1698"0"0,-6 0-979 0 0,-8 1-1081 0 0,0-1 0 0 0,0-1 0 0 0,0 0 0 0 0,0-1 0 0 0,0-1 0 0 0,1 0 0 0 0,-1-1 0 0 0,1 0 0 0 0,0-1 0 0 0,0-1 0 0 0,1 0 0 0 0,-1 0 0 0 0,1-1 0 0 0,1-1 0 0 0,-1 0 0 0 0,1-1 0 0 0,1 0 0 0 0,0 0 0 0 0,0-1 0 0 0,0-1 0 0 0,2 1 0 0 0,-1-1 0 0 0,1-1 0 0 0,1 0 0 0 0,0 0 0 0 0,-2-7-241 0 0,0 2 65 0 0,1 1 0 0 0,1-1 1 0 0,1 0-1 0 0,0-1 0 0 0,2 0 0 0 0,0 0 0 0 0,0 0 1 0 0,2 0-1 0 0,0 0 0 0 0,2-1 0 0 0,0 1 0 0 0,0 0 1 0 0,2-1-1 0 0,0 1 0 0 0,2 0 0 0 0,0 0 0 0 0,0 0 0 0 0,2 1 1 0 0,0-1-1 0 0,4-6-65 0 0,-1 9-146 0 0,0 0 0 0 0,1 0 1 0 0,0 0-1 0 0,1 1 0 0 0,1 1 0 0 0,0 0 1 0 0,1 1-1 0 0,0 0 0 0 0,1 1 0 0 0,7-4 146 0 0,-11 7 11 0 0,1 2 1 0 0,0-1-1 0 0,0 2 0 0 0,1-1 0 0 0,-1 2 0 0 0,1-1 1 0 0,0 2-1 0 0,1-1 0 0 0,-1 2 0 0 0,0 0 0 0 0,1 0 1 0 0,-1 1-1 0 0,1 1 0 0 0,0 0 0 0 0,-1 0 0 0 0,1 1 0 0 0,-1 1 1 0 0,1 0-1 0 0,-1 1 0 0 0,0 1 0 0 0,0-1 0 0 0,11 6-11 0 0,-2 1 119 0 0,-1 1 0 0 0,0 1 0 0 0,-1 0-1 0 0,0 1 1 0 0,-1 1 0 0 0,-1 1 0 0 0,0 1-1 0 0,-1 0 1 0 0,0 1 0 0 0,9 16-119 0 0,-18-25 49 0 0,-1 1 1 0 0,-1-1-1 0 0,0 2 1 0 0,0-1-1 0 0,-1 0 1 0 0,0 1-1 0 0,0 0 1 0 0,-1 0-1 0 0,-1 0 1 0 0,1 0-1 0 0,-2 1 1 0 0,1-1-1 0 0,-2 1 1 0 0,1-1-1 0 0,-1 1 1 0 0,-1-1-1 0 0,0 0 1 0 0,0 1-1 0 0,-1-1 1 0 0,-1 0-1 0 0,1 0 1 0 0,-2 0-1 0 0,1 0 1 0 0,-4 6-50 0 0,-4 4-114 0 0,-1 0-1 0 0,-1 0 1 0 0,-1-2 0 0 0,0 1 0 0 0,-1-2 0 0 0,-1 0-1 0 0,-1-1 1 0 0,-17 13 114 0 0,-49 18-5758 0 0,61-42-1054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41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2 3056 0 0,'0'0'287'0'0,"0"0"346"0"0,0 0 910 0 0,0 0-184 0 0,0 0-531 0 0,0 0-137 0 0,0 0 46 0 0,0 0-65 0 0,-5-1-186 0 0,0 0-381 0 0,0 1 1 0 0,0 0-1 0 0,0 0 1 0 0,0 1-1 0 0,-1-1 1 0 0,1 1-1 0 0,1 0 1 0 0,-1 0-1 0 0,0 1 1 0 0,0-1-1 0 0,0 1 1 0 0,1 0-1 0 0,-1 1 0 0 0,1-1 1 0 0,-1 1-1 0 0,1 0 1 0 0,0 0-1 0 0,-2 2-105 0 0,-14 5 84 0 0,1 1 0 0 0,1 1 0 0 0,0 0 0 0 0,0 1 0 0 0,1 2 0 0 0,1-1 0 0 0,1 2 0 0 0,0 0 0 0 0,1 1 0 0 0,0 0 0 0 0,1 1 0 0 0,2 1 0 0 0,0 0 0 0 0,0 0 0 0 0,2 1 0 0 0,1 0-1 0 0,0 1 1 0 0,1 0 0 0 0,2 0 0 0 0,-2 9-84 0 0,10 6 87 0 0,0-1 0 0 0,3 0 0 0 0,0 0-1 0 0,3 0 1 0 0,1-1 0 0 0,1 0 0 0 0,2-1 0 0 0,1 0-1 0 0,2-1 1 0 0,1-1 0 0 0,1 0 0 0 0,2-1-1 0 0,1-2 1 0 0,1 0 0 0 0,2-1 0 0 0,0-1 0 0 0,2-1-1 0 0,17 12-86 0 0,-24-17 148 0 0,0 0 0 0 0,1-2-1 0 0,1 0 1 0 0,1-1-1 0 0,1-1 1 0 0,0-1 0 0 0,1-1-1 0 0,0-2 1 0 0,1 0 0 0 0,19 6-148 0 0,-43-18 17 0 0,-1 0 1 0 0,1 0 0 0 0,0 0 0 0 0,-1 0 0 0 0,1 0-1 0 0,-1 0 1 0 0,1 0 0 0 0,0 0 0 0 0,-1 0 0 0 0,1 0 0 0 0,-1 0-1 0 0,1 0 1 0 0,0 0 0 0 0,-1 0 0 0 0,1-1 0 0 0,-1 1-1 0 0,1 0 1 0 0,-1 0 0 0 0,1-1 0 0 0,-1 1 0 0 0,1 0-1 0 0,-1-1 1 0 0,1 1 0 0 0,-1 0 0 0 0,1-1 0 0 0,-1 1 0 0 0,0-1-1 0 0,1 1 1 0 0,-1-1 0 0 0,0 1 0 0 0,1-1 0 0 0,-1 1-1 0 0,0-1 1 0 0,0 1 0 0 0,1-1 0 0 0,-1 1 0 0 0,0-1-1 0 0,0 0 1 0 0,0 1 0 0 0,0-1 0 0 0,0 1 0 0 0,0-1 0 0 0,0 0-1 0 0,0 1 1 0 0,0-1 0 0 0,0 1 0 0 0,0-1 0 0 0,0 0-1 0 0,0 1 1 0 0,0-1 0 0 0,-1 1 0 0 0,1-1 0 0 0,0 1 0 0 0,0-1-1 0 0,-1 1 1 0 0,1-1 0 0 0,0 1 0 0 0,-1-1 0 0 0,1 1-1 0 0,0-1 1 0 0,-1 1 0 0 0,1-1 0 0 0,-1 1 0 0 0,1 0-1 0 0,-1-1 1 0 0,1 1 0 0 0,-1 0 0 0 0,1-1 0 0 0,-1 1 0 0 0,0 0-18 0 0,-27-40-122 0 0,-49-37-103 0 0,77 76 40 0 0,33 36-514 0 0,87 57 1201 0 0,-186-50 594 0 0,44-29-1250 0 0,-11 8 365 0 0,16-4-6707 0 0,16-17-62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55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341 606 716 0 0,'0'0'280'0'0,"0"0"-4"0"0,5 0 173 0 0,103-48 6170 0 0,-87 29-6500 0 0,-2-2 0 0 0,0 0 0 0 0,-1-1 0 0 0,-1-1 0 0 0,-1 0 1 0 0,-1-2-1 0 0,-2 1 0 0 0,0-2 0 0 0,7-21-119 0 0,-17 39-14 0 0,-1 1 0 0 0,0 0 0 0 0,0-1-1 0 0,-1 1 1 0 0,0-1 0 0 0,-1 1 0 0 0,0-1 0 0 0,0 0-1 0 0,0 1 1 0 0,-1-1 0 0 0,0 1 0 0 0,-1-1 0 0 0,1 1 0 0 0,-1-1-1 0 0,-1 1 1 0 0,1 0 0 0 0,-1 0 0 0 0,-1 0 0 0 0,1 0-1 0 0,-1 1 1 0 0,-1 0 0 0 0,1-1 0 0 0,-1 1 0 0 0,0 1-1 0 0,0-1 1 0 0,0 1 0 0 0,-1 0 0 0 0,0 0 0 0 0,0 0-1 0 0,0 1 1 0 0,-1 0 0 0 0,0 0 0 0 0,1 1 0 0 0,-1 0-1 0 0,-6-2 15 0 0,-8-7 10 0 0,-1 1-1 0 0,1 1 0 0 0,-2 0 1 0 0,1 2-1 0 0,-1 1 0 0 0,-1 1 1 0 0,1 0-1 0 0,-1 2 0 0 0,-12 0-9 0 0,26 3 5 0 0,0 1 1 0 0,1-1-1 0 0,-1 2 0 0 0,0 0 0 0 0,0 0 1 0 0,1 1-1 0 0,-1 0 0 0 0,0 0 0 0 0,1 1 1 0 0,0 1-1 0 0,0-1 0 0 0,0 1 0 0 0,0 1 0 0 0,1 0 1 0 0,-1 0-1 0 0,1 1 0 0 0,0 0 0 0 0,1 0 1 0 0,0 1-1 0 0,0 0 0 0 0,0 0 0 0 0,1 0 1 0 0,0 1-1 0 0,-2 3-5 0 0,-1 2 18 0 0,1 1 0 0 0,1 0 0 0 0,0 0 0 0 0,1 1 1 0 0,0 0-1 0 0,1 0 0 0 0,1 0 0 0 0,0 0 0 0 0,1 1 0 0 0,1 0 0 0 0,1 0 1 0 0,0-1-1 0 0,1 1 0 0 0,0 0 0 0 0,1 0 0 0 0,1 0 0 0 0,1-1 0 0 0,0 1 1 0 0,1-1-1 0 0,0 0 0 0 0,2 0 0 0 0,0 0 0 0 0,0 0 0 0 0,1-1 1 0 0,1 0-1 0 0,0-1 0 0 0,1 0 0 0 0,1 0 0 0 0,0-1 0 0 0,1 0 0 0 0,0-1 1 0 0,8 6-19 0 0,-10-12 223 0 0,0-1 1 0 0,0 0-1 0 0,1-1 1 0 0,-1 0-1 0 0,1 0 1 0 0,0-1 0 0 0,0-1-1 0 0,0 1 1 0 0,0-2-1 0 0,0 1 1 0 0,0-1-1 0 0,0-1 1 0 0,9-1-224 0 0,41-14-2523 0 0,-56 14-1627 0 0,0-2-1789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59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17 7989 0 0,'0'0'7056'0'0,"0"0"-6340"0"0,0 0-664 0 0,0 0-52 0 0,0 0 1069 0 0,0 0-401 0 0,-40 3-320 0 0,23-3-252 0 0,-1 0-96 0 0,-2 0-76 0 0,0 0-120 0 0,2 0-424 0 0,3 0-337 0 0,2-5-667 0 0,2 1-3084 0 0,10-7-3397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9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1148 0 0,'0'0'6385'0'0,"0"0"-4818"0"0,0 0-1232 0 0,0 0 450 0 0,0 0 550 0 0,-2 8 411 0 0,-8 210 2886 0 0,10-217-4718 0 0,-2 21-226 0 0,15-17-7943 0 0,3-10-277 0 0</inkml:trace>
  <inkml:trace contextRef="#ctx0" brushRef="#br0" timeOffset="187.478">388 230 14437 0 0,'0'0'3077'0'0,"0"0"-3077"0"0,0 0-224 0 0,0 0 224 0 0,-41 5 560 0 0,20-9-240 0 0,-4 0-172 0 0,0-2-148 0 0,-2 1-452 0 0,2 0-316 0 0,3 0-97 0 0,1-1-735 0 0,4-1-1244 0 0,5 1-3428 0 0</inkml:trace>
  <inkml:trace contextRef="#ctx0" brushRef="#br0" timeOffset="346.161">309 173 3724 0 0,'0'0'10865'0'0,"0"0"-9853"0"0,26 46-612 0 0,-20-30-44 0 0,-4 3 105 0 0,-2-2-73 0 0,0-2-4 0 0,-4-1-148 0 0,2-2-212 0 0,-2-1-24 0 0,2-2-248 0 0,1 0-224 0 0,-1-2-481 0 0,2-3-771 0 0,0-1-2308 0 0,2-5-3781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59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15 7293 0 0,'0'0'7204'0'0,"0"0"-6420"0"0,0 0-268 0 0,0 0 177 0 0,0 0 55 0 0,0 0-300 0 0,-48-5-116 0 0,27 4-332 0 0,-5 0 0 0 0,1 1-596 0 0,-2 0-485 0 0,0-1-623 0 0,5 1-2924 0 0,-4-7-2977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0:59:58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19 114 2708 0 0,'0'0'576'0'0,"0"0"582"0"0,0 0 1970 0 0,0 0-1014 0 0,0 0-803 0 0,0 0-210 0 0,0 0-67 0 0,0 0-109 0 0,0 0-155 0 0,-3-3-165 0 0,6-14-54 0 0,36 18-886 0 0,-29-1 232 0 0,90 29 112 0 0,-101-26 35 0 0,0 1 0 0 0,0-1 0 0 0,-1 0 0 0 0,1 0 0 0 0,-1 0 0 0 0,1 0 0 0 0,-1 0 0 0 0,0 0-1 0 0,0-1 1 0 0,0 1 0 0 0,-1-1 0 0 0,1 1 0 0 0,-1-1 0 0 0,1 0 0 0 0,-1 0 0 0 0,0 0 0 0 0,1 0 0 0 0,-1 0 0 0 0,0-1 0 0 0,-1 1 0 0 0,1-1 0 0 0,0 0 0 0 0,0 0-1 0 0,0 0 1 0 0,-1 0 0 0 0,1-1 0 0 0,0 1 0 0 0,-1-1 0 0 0,-2 0-44 0 0,6 0-4 0 0,-37 6-717 0 0,27-5 351 0 0,32 7 285 0 0,-19-8 55 0 0,4 1 86 0 0,1 0 0 0 0,-1 1 0 0 0,0-1 0 0 0,0 1 1 0 0,0 1-1 0 0,0-1 0 0 0,0 1 0 0 0,0 1 1 0 0,0-1-1 0 0,-1 1 0 0 0,0 0 0 0 0,0 0 1 0 0,0 1-1 0 0,0 0 0 0 0,-1 0 0 0 0,0 0 1 0 0,0 1-1 0 0,0 0 0 0 0,-1 0 0 0 0,3 4-56 0 0,-9-7 61 0 0,0 1 0 0 0,-1-1 0 0 0,1 0 0 0 0,-1 1 1 0 0,0-1-1 0 0,0 0 0 0 0,0-1 0 0 0,0 1 0 0 0,0 0 0 0 0,-1-1 0 0 0,1 0 0 0 0,-1 0 0 0 0,0 0 0 0 0,1 0 0 0 0,-1-1 0 0 0,0 1 0 0 0,0-1 0 0 0,0 0 0 0 0,0 0 1 0 0,0 0-1 0 0,0-1 0 0 0,0 1 0 0 0,-1-1 0 0 0,1 0 0 0 0,0 0 0 0 0,0-1 0 0 0,-3 0-61 0 0,6 1-36 0 0,-70-5-81 0 0,44-22-5661 0 0,28 20 462 0 0,6-4-1778 0 0</inkml:trace>
  <inkml:trace contextRef="#ctx0" brushRef="#br0" timeOffset="282.748">334 205 8065 0 0,'0'0'2349'0'0,"0"0"-1629"0"0,0 0-558 0 0,0 0 131 0 0,0 0 276 0 0,0 0-103 0 0,0 0-149 0 0,0 0-161 0 0,2-4-187 0 0,2 2 100 0 0,1 0 0 0 0,-1 1 0 0 0,1-1 0 0 0,-1 1 1 0 0,1 0-1 0 0,-1 0 0 0 0,1 1 0 0 0,0-1 0 0 0,0 1 0 0 0,-1 0 0 0 0,1 0 0 0 0,0 0 1 0 0,-1 1-1 0 0,1 0 0 0 0,0 0 0 0 0,-1 0 0 0 0,1 0 0 0 0,-1 1 0 0 0,1 0 1 0 0,-1 0-1 0 0,0 0 0 0 0,0 0 0 0 0,0 1 0 0 0,0-1 0 0 0,0 1 0 0 0,0 0 0 0 0,-1 0 1 0 0,0 1-1 0 0,1-1 0 0 0,-1 1 0 0 0,0-1 0 0 0,-1 1 0 0 0,1 0 0 0 0,-1 0 1 0 0,1 1-1 0 0,-1-1 0 0 0,-1 0 0 0 0,1 1 0 0 0,0 1-69 0 0,-60 60 2167 0 0,4-52-8364 0 0,50-16 634 0 0</inkml:trace>
  <inkml:trace contextRef="#ctx0" brushRef="#br0" timeOffset="526.675">531 184 5613 0 0,'0'0'6693'0'0,"0"0"-4907"0"0,0 0-1283 0 0,-3 6 191 0 0,-51 94 859 0 0,58-96-1665 0 0,0-1 0 0 0,0 0 0 0 0,0 0 0 0 0,0 0 0 0 0,0 0 1 0 0,1-1-1 0 0,-1 0 0 0 0,1 0 0 0 0,0 0 0 0 0,-1 0 1 0 0,1-1-1 0 0,0 0 0 0 0,0 0 0 0 0,0 0 0 0 0,0 0 1 0 0,0-1-1 0 0,0 0 0 0 0,0 0 0 0 0,0-1 0 0 0,0 1 0 0 0,4-2 112 0 0,-9 2-40 0 0,37-4-6716 0 0,-18-7-313 0 0</inkml:trace>
  <inkml:trace contextRef="#ctx0" brushRef="#br0" timeOffset="853.237">691 10 8537 0 0,'0'0'5356'0'0,"0"0"-3916"0"0,0 0-1269 0 0,0 0-100 0 0,0 0 98 0 0,0 0-185 0 0,0 0-149 0 0,7-3-176 0 0,-5 2 329 0 0,1 0 0 0 0,-1 0 0 0 0,1 0 0 0 0,-1 0 1 0 0,1 1-1 0 0,-1 0 0 0 0,1-1 0 0 0,0 1 0 0 0,-1 0 0 0 0,1 0 0 0 0,0 0 0 0 0,-1 0 0 0 0,1 1 0 0 0,0-1 0 0 0,-1 1 1 0 0,1 0-1 0 0,-1-1 0 0 0,1 1 0 0 0,-1 0 0 0 0,0 1 0 0 0,1-1 0 0 0,-1 0 0 0 0,0 1 0 0 0,0-1 0 0 0,1 1 0 0 0,-1 0 0 0 0,-1-1 1 0 0,1 1-1 0 0,0 0 0 0 0,0 0 0 0 0,-1 0 0 0 0,1 1 0 0 0,-1-1 0 0 0,0 0 0 0 0,1 1 0 0 0,-1-1 0 0 0,0 1 0 0 0,0-1 1 0 0,-1 1-1 0 0,1-1 0 0 0,0 1 0 0 0,-1-1 0 0 0,0 1 0 0 0,1 1 12 0 0,-3 0 106 0 0,1 1 1 0 0,-1-1-1 0 0,1 0 1 0 0,-1 0-1 0 0,-1 0 1 0 0,1 0-1 0 0,0-1 1 0 0,-1 1-1 0 0,0 0 1 0 0,0-1-1 0 0,0 0 1 0 0,0 0-1 0 0,0 0 0 0 0,-1 0 1 0 0,1 0-1 0 0,-1-1 1 0 0,0 1-1 0 0,0-1 1 0 0,-3 2-107 0 0,-44 41 231 0 0,99-36 1092 0 0,-3-17-1004 0 0,-9 0-2947 0 0,-11 7-5303 0 0,-15 1 1260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26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 6217 0 0,'0'0'2205'0'0,"0"0"-707"0"0,0 0-233 0 0,0 0-128 0 0,0 0-220 0 0,0 0-231 0 0,0 0-259 0 0,2 26-140 0 0,6 180 1315 0 0,-7-197-1885 0 0,-2-9 351 0 0,1 0 1 0 0,0 0-1 0 0,0 0 1 0 0,-1 0-1 0 0,1 0 1 0 0,0 0-1 0 0,-1 0 0 0 0,1 0 1 0 0,0 0-1 0 0,-1 0 1 0 0,1 0-1 0 0,0 0 1 0 0,-1 0-1 0 0,1 0 1 0 0,0 0-1 0 0,0 0 1 0 0,-1 1-1 0 0,1-1 1 0 0,0 0-1 0 0,-1 0 1 0 0,1 0-1 0 0,0 0 1 0 0,0 1-1 0 0,0-1 0 0 0,-1 0 1 0 0,1 0-1 0 0,0 1 1 0 0,0-1-1 0 0,0 0 1 0 0,-1 0-1 0 0,1 1 1 0 0,0-1-1 0 0,0 0 1 0 0,0 1-69 0 0,-3-7-43 0 0,-1 1 0 0 0,0 0 0 0 0,0 0 0 0 0,0 0 0 0 0,0 1 0 0 0,-1-1 0 0 0,1 1 0 0 0,-1 0 0 0 0,0 1 0 0 0,-1-1 0 0 0,1 1 0 0 0,0 0 0 0 0,-1 0 0 0 0,0 1-1 0 0,0-1 1 0 0,0 1 0 0 0,0 1 0 0 0,0-1 0 0 0,0 1 0 0 0,0 0 0 0 0,0 0 0 0 0,-1 1 0 0 0,1 0 0 0 0,0 0 0 0 0,-1 0 0 0 0,1 1 0 0 0,0 0 0 0 0,0 0 0 0 0,0 1 0 0 0,0-1 0 0 0,0 1 0 0 0,0 1 0 0 0,0-1 0 0 0,1 1 0 0 0,-1 0 0 0 0,1 0 0 0 0,0 1 0 0 0,-1 0 0 0 0,2-1 0 0 0,-1 2 0 0 0,-1 1 43 0 0,5-5 34 0 0,0 0 0 0 0,0 1-1 0 0,0-1 1 0 0,1 1 0 0 0,-1-1 0 0 0,1 1-1 0 0,-1-1 1 0 0,1 1 0 0 0,-1 0 0 0 0,1-1-1 0 0,0 1 1 0 0,0-1 0 0 0,0 1-1 0 0,0 0 1 0 0,0-1 0 0 0,0 1 0 0 0,1 0-1 0 0,-1-1 1 0 0,0 1 0 0 0,1-1 0 0 0,-1 1-1 0 0,1-1 1 0 0,-1 1 0 0 0,1-1 0 0 0,0 1-1 0 0,0-1 1 0 0,0 0 0 0 0,0 1 0 0 0,0-1-1 0 0,0 0 1 0 0,0 0 0 0 0,0 1-1 0 0,0-1 1 0 0,1 0 0 0 0,-1 0 0 0 0,0-1-1 0 0,1 1 1 0 0,-1 0 0 0 0,0 0 0 0 0,1-1-1 0 0,0 1 1 0 0,-1 0 0 0 0,1-1 0 0 0,-1 0-1 0 0,1 1 1 0 0,-1-1 0 0 0,1 0-1 0 0,0 0 1 0 0,-1 0 0 0 0,1 0 0 0 0,0 0-1 0 0,-1 0 1 0 0,1 0-34 0 0,92 4 871 0 0,-22-18-1187 0 0,-45 0-8197 0 0,-24 11 1673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26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28 2872 0 0,'0'0'7127'0'0,"0"0"-4872"0"0,0 0-1504 0 0,0 0 235 0 0,0 0 217 0 0,0 0-303 0 0,0 0-305 0 0,0 0-286 0 0,0 0-177 0 0,-3-5-20 0 0,4-17-202 0 0,37 37-763 0 0,-35-13 872 0 0,0 0-1 0 0,0-1 0 0 0,1 2 0 0 0,-1-1 1 0 0,-1 0-1 0 0,1 0 0 0 0,0 1 0 0 0,0 0 1 0 0,-1 0-1 0 0,0-1 0 0 0,1 1 0 0 0,-1 1 1 0 0,0-1-1 0 0,-1 0 0 0 0,1 0 0 0 0,0 1 1 0 0,-1-1-1 0 0,0 1 0 0 0,0-1 0 0 0,0 1 1 0 0,0 0-1 0 0,-1-1 0 0 0,1 1 0 0 0,-1 0 1 0 0,0-1-1 0 0,0 1 0 0 0,0 0 0 0 0,0 0 1 0 0,-1-1-1 0 0,0 1 0 0 0,0 0 0 0 0,0-1 1 0 0,0 1-1 0 0,0-1 0 0 0,-1 1 0 0 0,1-1 1 0 0,-1 0-1 0 0,0 1 0 0 0,0-1 0 0 0,0 0 1 0 0,-1 0-1 0 0,1-1 0 0 0,-1 1 0 0 0,1 0 1 0 0,-1-1-1 0 0,-3 2-18 0 0,-16 6 242 0 0,14-11-1984 0 0,15-8-3947 0 0,4-1-1797 0 0</inkml:trace>
  <inkml:trace contextRef="#ctx0" brushRef="#br0" timeOffset="265.861">190 32 11985 0 0,'0'0'2424'0'0,"0"0"-2208"0"0,0 0 24 0 0,0 0-240 0 0,0 0 452 0 0,0 0 140 0 0,-26 37-160 0 0,21-27-159 0 0,-3 2-149 0 0,4 0-12 0 0,4 1-36 0 0,0 0 112 0 0,5-1-188 0 0,7 1-64 0 0,1-1-989 0 0,-2-3-1259 0 0,9-2-6461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24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 5276 0 0,'0'0'1503'0'0,"0"0"1414"0"0,0 0-1502 0 0,0 0-658 0 0,0 0-231 0 0,0 0-280 0 0,0 0-193 0 0,0 0 29 0 0,-3 5 168 0 0,-3 14-95 0 0,1 0 1 0 0,0 1 0 0 0,2 0 0 0 0,0 0-1 0 0,1 0 1 0 0,1 0 0 0 0,1 0 0 0 0,1 0-1 0 0,0 0 1 0 0,2 0 0 0 0,0 0 0 0 0,2-1-1 0 0,0 1 1 0 0,1-1 0 0 0,0 0 0 0 0,6 10-156 0 0,-101-119 1143 0 0,87 88-1166 0 0,0 0-1 0 0,-1 0 0 0 0,1 1 0 0 0,-1-1 0 0 0,1 1 1 0 0,-1-1-1 0 0,1 1 0 0 0,-1 0 0 0 0,0 0 0 0 0,0 1 1 0 0,0-1-1 0 0,0 0 0 0 0,1 1 0 0 0,-1 0 0 0 0,0 0 0 0 0,0-1 1 0 0,0 2-1 0 0,0-1 0 0 0,0 0 0 0 0,0 1 0 0 0,0-1 1 0 0,1 1-1 0 0,-1 0 0 0 0,0 0 0 0 0,0 0 0 0 0,1 0 1 0 0,-1 0-1 0 0,0 1 0 0 0,1-1 0 0 0,0 1 0 0 0,-1 0 1 0 0,1 0-1 0 0,0 0 0 0 0,0 0 0 0 0,0 0 0 0 0,0 0 1 0 0,0 0-1 0 0,0 1 0 0 0,1-1 0 0 0,-1 1 0 0 0,1-1 0 0 0,0 1 1 0 0,-1-1-1 0 0,1 1 0 0 0,0 0 0 0 0,1 0 0 0 0,-2 2 24 0 0,2-2 57 0 0,0 0-1 0 0,-1 0 0 0 0,1-1 0 0 0,0 1 1 0 0,0 0-1 0 0,1 0 0 0 0,-1 0 0 0 0,0-1 0 0 0,1 1 1 0 0,0 0-1 0 0,-1 0 0 0 0,1-1 0 0 0,1 1 0 0 0,-1-1 1 0 0,0 1-1 0 0,0-1 0 0 0,1 1 0 0 0,0-1 1 0 0,-1 0-1 0 0,1 1 0 0 0,0-1 0 0 0,0 0 0 0 0,0 0 1 0 0,0-1-1 0 0,0 1 0 0 0,1 0 0 0 0,-1-1 1 0 0,1 1-1 0 0,-1-1 0 0 0,1 0 0 0 0,-1 0 0 0 0,1 0 1 0 0,0 0-1 0 0,-1 0 0 0 0,1 0 0 0 0,0-1 1 0 0,0 1-1 0 0,-1-1 0 0 0,1 0 0 0 0,0 0 0 0 0,0 0 1 0 0,0 0-1 0 0,-1-1 0 0 0,1 1 0 0 0,0-1 0 0 0,0 0 1 0 0,-1 1-1 0 0,1-1 0 0 0,0 0 0 0 0,0-1-56 0 0,42-5 979 0 0,-23 3-2850 0 0,1 2-8376 0 0,-16 2 3174 0 0</inkml:trace>
  <inkml:trace contextRef="#ctx0" brushRef="#br0" timeOffset="1318.05">1110 558 10797 0 0,'0'0'473'0'0,"0"0"115"0"0,-9 1 377 0 0,-272-8 2624 0 0,151-3-3379 0 0,-425-38 259 0 0,573 56-3368 0 0,8 2-2363 0 0,-11-4 116 0 0</inkml:trace>
  <inkml:trace contextRef="#ctx0" brushRef="#br0" timeOffset="619.167">499 180 640 0 0,'0'0'1279'0'0,"0"0"-852"0"0,0 0-275 0 0,0 0 82 0 0,0 0 525 0 0,-1-6 288 0 0,-1-14-563 0 0,0 8 4342 0 0,2 38-2401 0 0,0-22-2280 0 0,-2 8 108 0 0,2 0 0 0 0,0 1 0 0 0,0-1 0 0 0,1 1 0 0 0,0-1 0 0 0,1 1 0 0 0,1-1 0 0 0,0 0-1 0 0,1 0 1 0 0,0 0 0 0 0,1-1 0 0 0,0 1 0 0 0,0-1 0 0 0,5 6-253 0 0,-8-16 62 0 0,-1 1 0 0 0,0-1 0 0 0,1 0 1 0 0,-1 1-1 0 0,0-1 0 0 0,1 0 0 0 0,-1 0 0 0 0,1 0 1 0 0,0 0-1 0 0,-1 0 0 0 0,1-1 0 0 0,0 1 0 0 0,0 0 1 0 0,-1-1-1 0 0,1 1 0 0 0,0-1 0 0 0,0 0 0 0 0,0 1 1 0 0,0-1-1 0 0,0 0 0 0 0,-1 0 0 0 0,1 0 0 0 0,0-1 1 0 0,0 1-1 0 0,0 0 0 0 0,0-1 0 0 0,-1 1 0 0 0,1-1 1 0 0,0 0-1 0 0,0 1 0 0 0,-1-1 0 0 0,1 0 1 0 0,0 0-1 0 0,-1 0 0 0 0,1 0 0 0 0,-1 0 0 0 0,1-1 1 0 0,-1 1-1 0 0,0 0 0 0 0,0-1 0 0 0,1 1 0 0 0,-1-1 1 0 0,0 1-1 0 0,0-1 0 0 0,0 1 0 0 0,-1-1 0 0 0,1 0 1 0 0,0 0-63 0 0,32-86-467 0 0,-32 46 290 0 0,0 27-1155 0 0,2 45 790 0 0,-3-23 283 0 0,27 107 1258 0 0,10-91-5813 0 0,-29-23-760 0 0,1-3-1205 0 0</inkml:trace>
  <inkml:trace contextRef="#ctx0" brushRef="#br0" timeOffset="992.893">840 42 6353 0 0,'0'0'1683'0'0,"0"0"-223"0"0,0 0-56 0 0,0 0-102 0 0,0 0-265 0 0,0 0-275 0 0,0 0-223 0 0,0 0-163 0 0,0 0-81 0 0,2-4-101 0 0,-1 3-207 0 0,0 0 0 0 0,1 1 0 0 0,-1-1 0 0 0,1 0 0 0 0,-1 0 0 0 0,1 1-1 0 0,-1-1 1 0 0,1 0 0 0 0,-1 1 0 0 0,1 0 0 0 0,0-1 0 0 0,-1 1 0 0 0,1 0 0 0 0,0 0-1 0 0,-1 0 1 0 0,1 0 0 0 0,0 0 0 0 0,-1 0 0 0 0,1 1 0 0 0,-1-1 0 0 0,1 0 0 0 0,0 1-1 0 0,-1-1 1 0 0,1 1 0 0 0,-1 0 0 0 0,1-1 0 0 0,-1 1 0 0 0,1 0 0 0 0,-1 0-1 0 0,0 0 1 0 0,1 0 0 0 0,-1 0 0 0 0,0 0 0 0 0,0 1 0 0 0,0-1 0 0 0,0 0 0 0 0,0 1-1 0 0,0-1 1 0 0,0 0 0 0 0,0 1 0 0 0,-1-1 0 0 0,1 1 0 0 0,0-1 0 0 0,-1 1-1 0 0,1 0 1 0 0,-1-1 0 0 0,0 1 0 0 0,0-1 0 0 0,1 1 0 0 0,-1 0 0 0 0,0-1 0 0 0,0 1-1 0 0,0 0 1 0 0,-1-1 0 0 0,1 1 0 0 0,0 0 0 0 0,-1-1 0 0 0,1 1 0 0 0,-1-1 0 0 0,1 1-1 0 0,-1-1 1 0 0,0 1 0 0 0,0-1 0 0 0,0 1 0 0 0,0-1 0 0 0,0 0 0 0 0,0 1-1 0 0,0-1 1 0 0,0 0 13 0 0,-67 69 1018 0 0,69-67-942 0 0,1-1 0 0 0,-1 0-1 0 0,1 0 1 0 0,0 0 0 0 0,-1 0 0 0 0,1-1 0 0 0,0 1 0 0 0,0 0 0 0 0,1-1 0 0 0,-1 0-1 0 0,0 1 1 0 0,0-1 0 0 0,1 0 0 0 0,-1 0 0 0 0,0 0 0 0 0,1 0 0 0 0,-1 0 0 0 0,1-1-1 0 0,0 1 1 0 0,-1-1 0 0 0,1 0 0 0 0,-1 0 0 0 0,1 0 0 0 0,0 0 0 0 0,-1 0 0 0 0,2-1-76 0 0,1 2-15 0 0,12 1-135 0 0,38 8 147 0 0,-23 6-3212 0 0,-28-10-345 0 0,-3 2-3235 0 0</inkml:trace>
  <inkml:trace contextRef="#ctx0" brushRef="#br0" timeOffset="4979.101">833 274 340 0 0,'0'0'2709'0'0,"0"0"-1224"0"0,0 0-776 0 0,0 0-217 0 0,0 0-182 0 0,0 0 178 0 0,0 0 809 0 0,-6-4-351 0 0,-18-15-395 0 0,24 33 3363 0 0,3 52-3099 0 0,18 1-279 0 0,2-49-8567 0 0,-17-17 1470 0 0</inkml:trace>
  <inkml:trace contextRef="#ctx0" brushRef="#br0" timeOffset="5231.301">887 347 1512 0 0,'0'0'6910'0'0,"0"0"-4835"0"0,0 0-1570 0 0,0 0 28 0 0,0 0 46 0 0,0 0-219 0 0,0 0-177 0 0,19-15-1218 0 0,-14 17 1107 0 0,0 1-1 0 0,0 0 1 0 0,0 0-1 0 0,-1 1 1 0 0,1-1-1 0 0,-1 1 1 0 0,1 0-1 0 0,-1 0 1 0 0,0 1-1 0 0,-1-1 1 0 0,1 1-1 0 0,-1 0 1 0 0,0 0-1 0 0,0 0 1 0 0,-1 0-1 0 0,1 0 1 0 0,-1 1-1 0 0,0-1 0 0 0,-1 1 1 0 0,1 0-1 0 0,-1-1 1 0 0,0 1-1 0 0,0 0 1 0 0,-1 3-72 0 0,-10 3-759 0 0,2-17-4274 0 0,5 1-181 0 0</inkml:trace>
  <inkml:trace contextRef="#ctx0" brushRef="#br0" timeOffset="5509.249">983 346 7445 0 0,'0'0'1512'0'0,"0"0"-853"0"0,0 0-201 0 0,0 0 212 0 0,0 0 136 0 0,2 6-52 0 0,3 20-588 0 0,13 43 1252 0 0,13-37-6244 0 0,-26-30 852 0 0</inkml:trace>
  <inkml:trace contextRef="#ctx0" brushRef="#br0" timeOffset="5666.107">1119 344 9641 0 0,'0'0'968'0'0,"0"0"-824"0"0,0 0 332 0 0,4 37 396 0 0,-4-21-76 0 0,0 0-172 0 0,0 1-156 0 0,-4 0-300 0 0,-2-1-68 0 0,-1 0 40 0 0,-5 0-140 0 0,0-1-1044 0 0,3-5-1300 0 0,-8-1-5869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46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26 5428 0 0,'0'0'4786'0'0,"0"0"-3015"0"0,0 0-1209 0 0,0 0-136 0 0,0 0 48 0 0,0 0 106 0 0,0 0-36 0 0,0 0-192 0 0,-3-2-232 0 0,4-13-385 0 0,41 13-32 0 0,-37 2 343 0 0,-3-1-23 0 0,1 0 0 0 0,-1 0 0 0 0,1 0 0 0 0,0 0 0 0 0,-1 1 0 0 0,1-1 0 0 0,0 1 0 0 0,0-1 0 0 0,-1 1 0 0 0,1 0 0 0 0,0 0 0 0 0,0 0 0 0 0,-1 1 0 0 0,1-1 0 0 0,0 1 0 0 0,0-1 0 0 0,-1 1 0 0 0,1 0 0 0 0,-1 0 0 0 0,1 0 0 0 0,-1 1 0 0 0,1-1 0 0 0,-1 0 0 0 0,1 1 0 0 0,-1 0 0 0 0,0-1 1 0 0,0 1-1 0 0,0 0 0 0 0,0 0 0 0 0,0 0 0 0 0,-1 0 0 0 0,1 1 0 0 0,0-1 0 0 0,-1 0 0 0 0,0 1 0 0 0,1-1 0 0 0,-1 1 0 0 0,0-1 0 0 0,-1 1 0 0 0,1 0 0 0 0,0 0 0 0 0,-1-1 0 0 0,1 1 0 0 0,-1 0 0 0 0,0 0 0 0 0,0-1 0 0 0,0 1 0 0 0,0 0 0 0 0,0 0 0 0 0,-1-1 0 0 0,1 1 0 0 0,-1 0 0 0 0,0-1 0 0 0,0 1 0 0 0,0 0 0 0 0,0-1 0 0 0,0 1-23 0 0,-102 133 265 0 0,158-128 657 0 0,59-27-735 0 0,-112 26-6264 0 0,-2-6 3228 0 0,0 1-4606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58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1242 168 3696 0 0,'0'0'4871'0'0,"0"0"-3022"0"0,0 0-1617 0 0,0 0-176 0 0,-3-7 95 0 0,-1 1-103 0 0,1 0-1 0 0,-1 0 1 0 0,-1 0-1 0 0,1 1 1 0 0,-1-1-1 0 0,0 1 1 0 0,0 0-1 0 0,-1 1 1 0 0,1-1-1 0 0,-1 1 1 0 0,0 0-1 0 0,0 0 1 0 0,0 1-1 0 0,-1 0 1 0 0,-2-1-48 0 0,-51-16 539 0 0,0 3 0 0 0,-1 3 0 0 0,-1 3 0 0 0,0 2 1 0 0,-1 3-1 0 0,-51 1-539 0 0,72 3-63 0 0,1 1 1 0 0,-1 2-1 0 0,0 2 1 0 0,0 2-1 0 0,1 2 1 0 0,0 1-1 0 0,0 3 1 0 0,1 0-1 0 0,0 3 1 0 0,1 2-1 0 0,1 1 1 0 0,1 2-1 0 0,0 1 1 0 0,1 2-1 0 0,1 1 1 0 0,-1 5 62 0 0,46-31-6616 0 0,5-9-335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59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10965 0 0,'0'0'929'0'0,"0"0"-641"0"0,0 0-136 0 0,0 0 38 0 0,-4 7 237 0 0,-1 1-344 0 0,1 1 0 0 0,0-1 1 0 0,1 1-1 0 0,0 0 0 0 0,0 0 1 0 0,1 0-1 0 0,1 0 1 0 0,-1 1-1 0 0,1-1 0 0 0,1 1 1 0 0,0-1-1 0 0,0 0 0 0 0,1 1 1 0 0,0-1-1 0 0,0 0 1 0 0,1 1-1 0 0,1-1 0 0 0,2 8-83 0 0,0-14 84 0 0,-1-1-1 0 0,1 0 0 0 0,0 0 1 0 0,0-1-1 0 0,0 1 1 0 0,0-1-1 0 0,0 0 0 0 0,0 0 1 0 0,0-1-1 0 0,0 0 0 0 0,1 1 1 0 0,-1-2-1 0 0,0 1 0 0 0,0-1 1 0 0,0 1-1 0 0,0-1 1 0 0,0-1-1 0 0,0 1 0 0 0,0-1 1 0 0,0 0-1 0 0,0 0 0 0 0,-1 0 1 0 0,1-1-1 0 0,-1 0 0 0 0,0 1 1 0 0,1-2-1 0 0,-1 1 1 0 0,-1 0-1 0 0,3-3-83 0 0,40-85-1013 0 0,-40 112 583 0 0,31 86 1359 0 0,12-57-4530 0 0,-31-44-3000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57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176 273 4700 0 0,'0'0'8793'0'0,"0"0"-7673"0"0,0 0-1072 0 0,0 0 80 0 0,0 0 516 0 0,-46 1-204 0 0,25-3-308 0 0,1 2-132 0 0,0 0-12 0 0,1 0-480 0 0,2-1-656 0 0,4 0-568 0 0,2 0-3104 0 0,2-6-2997 0 0</inkml:trace>
  <inkml:trace contextRef="#ctx0" brushRef="#br0" timeOffset="251.103">245 199 1396 0 0,'0'0'8602'0'0,"0"0"-6243"0"0,0 0-2120 0 0,0 0-108 0 0,0 0-5 0 0,0 0-106 0 0,0 0-112 0 0,0 0-303 0 0,6-3-328 0 0,2 2 762 0 0,-1-1 0 0 0,1 2-1 0 0,0-1 1 0 0,-1 1 0 0 0,1 0 0 0 0,0 1 0 0 0,-1-1-1 0 0,1 2 1 0 0,-1-1 0 0 0,1 1 0 0 0,-1 0 0 0 0,1 1-1 0 0,-1-1 1 0 0,0 1 0 0 0,0 1 0 0 0,3 2-39 0 0,-8-6 48 0 0,0 1 1 0 0,0-1-1 0 0,0 1 1 0 0,0 0-1 0 0,0 0 0 0 0,-1 0 1 0 0,1 0-1 0 0,0 0 1 0 0,0 0-1 0 0,-1 0 1 0 0,1 1-1 0 0,0-1 0 0 0,-1 1 1 0 0,1-1-1 0 0,-1 1 1 0 0,0-1-1 0 0,0 1 1 0 0,0 0-1 0 0,1 0 0 0 0,-2 0 1 0 0,1-1-1 0 0,0 1 1 0 0,0 0-1 0 0,-1 0 1 0 0,1 0-1 0 0,-1 0 1 0 0,1 0-1 0 0,-1 1 0 0 0,0-1 1 0 0,0 0-1 0 0,0 0 1 0 0,0 0-1 0 0,0 0 1 0 0,0 0-1 0 0,-1 0 0 0 0,1 0 1 0 0,-1 0-1 0 0,1 0 1 0 0,-1 0-1 0 0,0 0 1 0 0,0 0-1 0 0,0 0 0 0 0,0 0 1 0 0,0 0-1 0 0,0-1 1 0 0,0 1-1 0 0,-1 0 1 0 0,1-1-1 0 0,-1 1 0 0 0,1-1 1 0 0,-1 0-1 0 0,1 1 1 0 0,-1-1-1 0 0,0 0 1 0 0,0 0-1 0 0,0 0 1 0 0,1 0-1 0 0,-1 0 0 0 0,0-1 1 0 0,0 1-1 0 0,0 0 1 0 0,-1-1-49 0 0,-47 23-10 0 0,30-20-4368 0 0,18-5-38 0 0,1-6-1719 0 0</inkml:trace>
  <inkml:trace contextRef="#ctx0" brushRef="#br0" timeOffset="405.06">455 199 3160 0 0,'0'0'4754'0'0,"0"0"-2110"0"0,0 0-1902 0 0,0 0-508 0 0,0 0 84 0 0,0 0 279 0 0,-5 6-81 0 0,-25 69 712 0 0,29-73-1279 0 0,1 0 0 0 0,0 0 0 0 0,-1 0-1 0 0,1 0 1 0 0,0 0 0 0 0,0 0 0 0 0,0 0-1 0 0,0-1 1 0 0,0 1 0 0 0,1 0 0 0 0,-1 0-1 0 0,1 0 1 0 0,-1 0 0 0 0,1 0 0 0 0,0 0 0 0 0,-1 0-1 0 0,1-1 1 0 0,0 1 0 0 0,0 0 0 0 0,0-1-1 0 0,1 1 1 0 0,-1-1 0 0 0,0 1 0 0 0,1-1-1 0 0,-1 1 1 0 0,1-1 0 0 0,-1 0 0 0 0,1 0-1 0 0,-1 0 1 0 0,1 0 0 0 0,0 0 0 0 0,0 0 0 0 0,-1 0-1 0 0,1-1 1 0 0,0 1 0 0 0,0 0 0 0 0,0-1-1 0 0,0 0 1 0 0,0 1 0 0 0,0-1 0 0 0,0 0-1 0 0,0 0 1 0 0,0 0 0 0 0,-1 0 0 0 0,1-1-1 0 0,0 1 52 0 0,8-2-4625 0 0,1-8-2586 0 0</inkml:trace>
  <inkml:trace contextRef="#ctx0" brushRef="#br0" timeOffset="715.139">602 1 8141 0 0,'0'0'6196'0'0,"0"0"-4716"0"0,0 0-1477 0 0,0 0-240 0 0,0 0-267 0 0,3 1-78 0 0,0-1 588 0 0,0 0 0 0 0,-1 0 0 0 0,1 0 1 0 0,-1 1-1 0 0,1-1 0 0 0,-1 1 1 0 0,1 0-1 0 0,-1 0 0 0 0,1 0 0 0 0,-1 0 1 0 0,0 0-1 0 0,0 0 0 0 0,1 1 0 0 0,-1-1 1 0 0,0 1-1 0 0,0 0 0 0 0,0-1 0 0 0,0 1 1 0 0,-1 0-1 0 0,1 0 0 0 0,-1 0 1 0 0,1 0-1 0 0,-1 0 0 0 0,1 1 0 0 0,-1-1 1 0 0,0 0-1 0 0,0 1 0 0 0,0-1 0 0 0,0 1 1 0 0,-1-1-1 0 0,1 1 0 0 0,-1-1 0 0 0,0 1 1 0 0,1-1-1 0 0,-1 1 0 0 0,0 0 1 0 0,0-1-1 0 0,-1 1 0 0 0,1-1 0 0 0,0 1 1 0 0,-1-1-1 0 0,0 1 0 0 0,1-1 0 0 0,-1 1 1 0 0,-1 1-7 0 0,-47 66 492 0 0,116-67-624 0 0,-63-4-336 0 0,17-7-6270 0 0,-8 0-1147 0 0</inkml:trace>
  <inkml:trace contextRef="#ctx0" brushRef="#br0" timeOffset="964.882">952 80 13513 0 0,'0'0'848'0'0,"0"0"-696"0"0,31 46-48 0 0,-22-26 476 0 0,-1 5-128 0 0,-6 0-200 0 0,-2 2-104 0 0,-4-1-44 0 0,-5 1-40 0 0,-3 0 0 0 0,-5 1 49 0 0,0-2-113 0 0,-7-1-49 0 0,0-3-583 0 0,-2-1-528 0 0,5-7-1276 0 0,-14-5-6173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56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1292 0 0,'0'0'6064'0'0,"0"0"-3578"0"0,0 0-1115 0 0,0 0-123 0 0,0 0-175 0 0,0 0-443 0 0,0 0-425 0 0,-2 6-40 0 0,-7 11-93 0 0,1 0 1 0 0,1 1-1 0 0,0 0 0 0 0,1 0 0 0 0,1 0 1 0 0,1 1-1 0 0,1 0 0 0 0,0-1 0 0 0,2 1 1 0 0,0 0-1 0 0,1 0 0 0 0,1 0 0 0 0,1 8-72 0 0,52 29 159 0 0,-22-48-5953 0 0,-23-9-448 0 0</inkml:trace>
  <inkml:trace contextRef="#ctx0" brushRef="#br0" timeOffset="525.307">250 82 700 0 0,'0'0'955'0'0,"0"0"-296"0"0,0 0 230 0 0,0 0 1266 0 0,0 0 663 0 0,0 0-1084 0 0,0 0-550 0 0,0 0-182 0 0,0 0-67 0 0,0 0-105 0 0,-4-13 585 0 0,3 19-1349 0 0,1 0-1 0 0,0-1 1 0 0,0 1-1 0 0,0-1 0 0 0,0 1 1 0 0,1-1-1 0 0,0 1 1 0 0,0-1-1 0 0,1 1 1 0 0,-1-1-1 0 0,1 0 1 0 0,0 1-1 0 0,1-1 1 0 0,-1 0-1 0 0,1 0 1 0 0,0-1-1 0 0,0 1 1 0 0,1-1-1 0 0,-1 1 1 0 0,1-1-1 0 0,0 0 1 0 0,0-1-1 0 0,0 1 1 0 0,1-1-1 0 0,-1 1 1 0 0,1-1-1 0 0,0 0 1 0 0,0-1-1 0 0,0 0 1 0 0,0 1-1 0 0,0-1 1 0 0,4 0-66 0 0,-7-4 24 0 0,1 0-1 0 0,-1 0 1 0 0,1 0 0 0 0,-1 0 0 0 0,0-1 0 0 0,0 1 0 0 0,0-1 0 0 0,0 1 0 0 0,0-1 0 0 0,0 0 0 0 0,-1 0 0 0 0,0 0 0 0 0,1 0 0 0 0,-1 0 0 0 0,0 0 0 0 0,0 0 0 0 0,-1 0 0 0 0,1 0 0 0 0,-1 0 0 0 0,1-1 0 0 0,-1 1-1 0 0,0 0 1 0 0,0 0 0 0 0,-1-1 0 0 0,1 1 0 0 0,-1 0 0 0 0,1 0 0 0 0,-1 0-24 0 0,1-8-58 0 0,25 57-1889 0 0,-12 75 2266 0 0,-13-118-301 0 0,0 0 0 0 0,-1 1 0 0 0,1-1 1 0 0,-1 0-1 0 0,0 1 0 0 0,0-1 0 0 0,0 0 0 0 0,-1 0 0 0 0,1 0 0 0 0,-1 0 1 0 0,1 0-1 0 0,-1 0 0 0 0,0 0 0 0 0,0-1 0 0 0,0 1 0 0 0,-1 0 0 0 0,1-1 1 0 0,-1 0-1 0 0,1 0 0 0 0,-1 0 0 0 0,0 0 0 0 0,0 0 0 0 0,0 0 0 0 0,0-1 1 0 0,0 1-1 0 0,0-1 0 0 0,0 0 0 0 0,-1 0 0 0 0,1 0 0 0 0,0 0 0 0 0,0-1 1 0 0,-1 1-1 0 0,1-1 0 0 0,-2 0-18 0 0,-25-10-4775 0 0,22 4-1282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5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259 107 4820 0 0,'0'0'6133'0'0,"0"0"-4133"0"0,0 0-1220 0 0,0 0-400 0 0,0 0 252 0 0,-36-2 112 0 0,16-1-40 0 0,-1 0-323 0 0,-5 2-245 0 0,1-2-124 0 0,0 1 0 0 0,-2 0-12 0 0,6-1-557 0 0,0 0-627 0 0,4-2-732 0 0,6 2-2124 0 0,3-5-3389 0 0</inkml:trace>
  <inkml:trace contextRef="#ctx0" brushRef="#br0" timeOffset="187.041">131 0 640 0 0,'0'0'10730'0'0,"0"0"-7400"0"0,4 7-2598 0 0,2 5-499 0 0,-1 0 0 0 0,0 0 0 0 0,0 0-1 0 0,-2 1 1 0 0,1-1 0 0 0,-2 1 0 0 0,1 0 0 0 0,-2 0-1 0 0,0 0 1 0 0,0 0 0 0 0,-1 0 0 0 0,-1 0 0 0 0,0 0 0 0 0,-1 0-1 0 0,-1 4-232 0 0,2-16-395 0 0,-3 25 1278 0 0,4-24-3062 0 0,3-8-3655 0 0,4-11-2465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30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1111 8461 0 0,'0'0'1944'0'0,"0"0"-760"0"0,0 0-132 0 0,0 0-108 0 0,0 0-236 0 0,0 0-188 0 0,0 0-368 0 0,0 0 88 0 0,0 0-52 0 0,-33 0-72 0 0,19 0-116 0 0,4-2-268 0 0,-2-2-1172 0 0,5 3-1028 0 0,6-5-4421 0 0</inkml:trace>
  <inkml:trace contextRef="#ctx0" brushRef="#br0" timeOffset="248.138">190 1005 13357 0 0,'0'0'1816'0'0,"0"0"-1816"0"0,0 0-512 0 0,0 0 512 0 0,0 0 392 0 0,-52-4-28 0 0,27 4-136 0 0,-4 0-228 0 0,0 0-716 0 0,7 0-1972 0 0,-10 0-4441 0 0</inkml:trace>
  <inkml:trace contextRef="#ctx0" brushRef="#br0" timeOffset="2573.146">1743 1094 5885 0 0,'0'0'2446'0'0,"0"0"-1782"0"0,-9 2-99 0 0,-76 3 1155 0 0,-1-4 0 0 0,1-3 0 0 0,-59-11-1720 0 0,-86-2 1089 0 0,130 17-745 0 0,18 0-1120 0 0,28-4-4255 0 0,61 3 2390 0 0,0 0-1364 0 0</inkml:trace>
  <inkml:trace contextRef="#ctx0" brushRef="#br0" timeOffset="3878.127">2147 1010 12029 0 0,'0'0'365'0'0,"-3"5"462"0"0,-2 5-689 0 0,0-2 0 0 0,0 1 0 0 0,-1-1 0 0 0,0 1 0 0 0,0-2 0 0 0,-1 1 0 0 0,0-1 0 0 0,0 0 0 0 0,-1 0 0 0 0,0-1 0 0 0,0 0 0 0 0,0 0 0 0 0,-1-1 0 0 0,0 0 0 0 0,0 0 0 0 0,-4 0-138 0 0,-7-17-5394 0 0,14 6-177 0 0</inkml:trace>
  <inkml:trace contextRef="#ctx0" brushRef="#br0" timeOffset="4124.039">2060 1035 10937 0 0,'0'0'1232'0'0,"0"0"-656"0"0,26 42 204 0 0,-18-23-108 0 0,1 0-176 0 0,1-2-44 0 0,-2 0-72 0 0,-1-2-116 0 0,3-1-128 0 0,-2-2 28 0 0,1 0-152 0 0,3-2-12 0 0,-3-2-676 0 0,0-3-804 0 0,1-2-1760 0 0,3-5-6333 0 0</inkml:trace>
  <inkml:trace contextRef="#ctx0" brushRef="#br0" timeOffset="2964.032">1159 1203 11521 0 0,'0'0'518'0'0,"0"0"-95"0"0,-1 6-203 0 0,-4 30 982 0 0,2-27-1060 0 0,1-1 0 0 0,-1 1-1 0 0,2 0 1 0 0,-1-1-1 0 0,1 1 1 0 0,0 0 0 0 0,1 0-1 0 0,0 0 1 0 0,1 0 0 0 0,-1 0-1 0 0,2-1 1 0 0,-1 1-1 0 0,1 0 1 0 0,1-1 0 0 0,-1 1-1 0 0,2-1 1 0 0,-1 0 0 0 0,1 0-1 0 0,0 0 1 0 0,1 0-1 0 0,-1-1 1 0 0,2 0 0 0 0,-1 0-1 0 0,1 0 1 0 0,1 0-142 0 0,-14-46-543 0 0,2 34 492 0 0,-1 0 1 0 0,0 0-1 0 0,-1 1 1 0 0,1 0-1 0 0,-1 0 1 0 0,0 1-1 0 0,0-1 1 0 0,0 2 0 0 0,0-1-1 0 0,0 1 1 0 0,-1 0-1 0 0,1 0 1 0 0,-1 1-1 0 0,0 0 1 0 0,0 0 50 0 0,4 1-2 0 0,1-1 1 0 0,0 1-1 0 0,-1 0 0 0 0,1 0 0 0 0,0 0 1 0 0,-1 0-1 0 0,1 1 0 0 0,0-1 1 0 0,0 1-1 0 0,-1 0 0 0 0,1 0 1 0 0,0 0-1 0 0,0 0 0 0 0,0 0 1 0 0,0 1-1 0 0,0 0 0 0 0,0-1 1 0 0,0 1-1 0 0,1 0 0 0 0,-1 0 1 0 0,1 1-1 0 0,-1-1 0 0 0,1 0 1 0 0,0 1-1 0 0,0 0 0 0 0,0-1 1 0 0,0 1-1 0 0,0 0 0 0 0,1 0 1 0 0,-1 0-1 0 0,1 0 0 0 0,0 0 0 0 0,0 0 1 0 0,0 1-1 0 0,0 0 2 0 0,3 1 77 0 0,1 0 0 0 0,0 0-1 0 0,0 0 1 0 0,0 0 0 0 0,0-1 0 0 0,1 1-1 0 0,0-1 1 0 0,-1 0 0 0 0,2 0 0 0 0,-1 0-1 0 0,0-1 1 0 0,1 0 0 0 0,0 1 0 0 0,0-2-1 0 0,0 1 1 0 0,0 0 0 0 0,0-1 0 0 0,0 0-1 0 0,1 0 1 0 0,-1-1 0 0 0,1 1 0 0 0,-1-1-1 0 0,1-1 1 0 0,-1 1 0 0 0,6-1-77 0 0,61 11-1015 0 0,-22-12-6279 0 0,-26-2-642 0 0</inkml:trace>
  <inkml:trace contextRef="#ctx0" brushRef="#br0" timeOffset="3320.961">1420 1337 12837 0 0,'0'0'1226'0'0,"0"0"-1568"0"0,-1 7 704 0 0,-1 108 1545 0 0,2-112-1861 0 0,0-1-1 0 0,0 0 1 0 0,0 1-1 0 0,1-1 1 0 0,-1 0-1 0 0,1 1 1 0 0,0-1-1 0 0,0 0 1 0 0,0 0-1 0 0,0 0 1 0 0,0 0-1 0 0,0 0 1 0 0,0 0-1 0 0,1 0 1 0 0,-1 0-1 0 0,1 0 1 0 0,0 0-1 0 0,-1-1 1 0 0,1 1-1 0 0,0-1 1 0 0,0 1-1 0 0,0-1 1 0 0,0 0-1 0 0,0 0 1 0 0,0 0-1 0 0,0 0 1 0 0,0 0-1 0 0,1 0 1 0 0,-1-1-1 0 0,0 1 1 0 0,0-1-1 0 0,1 1 1 0 0,-1-1-1 0 0,1 0 1 0 0,-1 0-1 0 0,0 0 1 0 0,1 0-1 0 0,-1 0 1 0 0,0-1-1 0 0,1 1 1 0 0,-1-1-1 0 0,0 1 1 0 0,0-1-1 0 0,1 0 1 0 0,-1 0-1 0 0,0 0 1 0 0,0 0-1 0 0,0 0 1 0 0,0-1-1 0 0,0 1-45 0 0,3-2-16 0 0,-1 0-1 0 0,1 0 1 0 0,-1-1-1 0 0,0 1 0 0 0,0-1 1 0 0,0 0-1 0 0,0 0 1 0 0,-1 0-1 0 0,0-1 1 0 0,1 1-1 0 0,-2-1 1 0 0,1 0-1 0 0,-1 0 1 0 0,1 0-1 0 0,-1 0 1 0 0,0 0-1 0 0,-1 0 1 0 0,0 0-1 0 0,1-1 1 0 0,-2 1-1 0 0,1-1 1 0 0,-1 1-1 0 0,1-1 1 0 0,-1 0 16 0 0,-2 38-1482 0 0,4 46 2555 0 0,23-33-5374 0 0,-17-40-3209 0 0</inkml:trace>
  <inkml:trace contextRef="#ctx0" brushRef="#br0" timeOffset="1562.206">957 520 9277 0 0,'0'0'1142'0'0,"0"0"-309"0"0,0 0-13 0 0,0 0-318 0 0,0 6-286 0 0,5 76 1004 0 0,23 122 151 0 0,-22-199 145 0 0,-17-36-1911 0 0,9 29 384 0 0,1 0 0 0 0,-1-1 0 0 0,1 1-1 0 0,-1 0 1 0 0,0 0 0 0 0,0 0 0 0 0,0 0-1 0 0,0 1 1 0 0,0-1 0 0 0,0 0 0 0 0,-1 1-1 0 0,1-1 1 0 0,0 1 0 0 0,-1 0 0 0 0,1 0 0 0 0,-1 0-1 0 0,0 0 1 0 0,1 1 0 0 0,-1-1 0 0 0,0 0-1 0 0,1 1 1 0 0,-1 0 0 0 0,0 0 0 0 0,0 0 0 0 0,1 0-1 0 0,-1 0 1 0 0,0 0 0 0 0,1 1 0 0 0,-1-1-1 0 0,0 1 1 0 0,1 0 0 0 0,-1 0 0 0 0,1 0 0 0 0,-1 0-1 0 0,1 0 1 0 0,-1 1 0 0 0,1-1 0 0 0,0 1-1 0 0,0-1 1 0 0,0 1 0 0 0,0 0 0 0 0,0 0 0 0 0,0 0-1 0 0,0 0 1 0 0,0 0 0 0 0,1 0 0 0 0,-1 1-1 0 0,1-1 1 0 0,0 1 0 0 0,-1-1 0 0 0,1 1-1 0 0,0-1 1 0 0,1 1 0 0 0,-1-1 0 0 0,0 1 0 0 0,1 0-1 0 0,-1-1 1 0 0,1 1 0 0 0,0 0 0 0 0,0 0-1 0 0,0 0 12 0 0,2 1 64 0 0,1 1-1 0 0,-1-1 0 0 0,1 0 0 0 0,0 0 1 0 0,0-1-1 0 0,0 1 0 0 0,1 0 0 0 0,-1-1 0 0 0,1 0 1 0 0,0 0-1 0 0,0 0 0 0 0,0 0 0 0 0,0-1 0 0 0,0 0 1 0 0,1 0-1 0 0,-1 0 0 0 0,1 0 0 0 0,-1-1 0 0 0,1 1 1 0 0,0-1-1 0 0,0 0 0 0 0,-1-1 0 0 0,1 1 1 0 0,0-1-1 0 0,0 0 0 0 0,4 0-63 0 0,50 1-1053 0 0,-21-10-6535 0 0,-29 6 2544 0 0</inkml:trace>
  <inkml:trace contextRef="#ctx0" brushRef="#br0" timeOffset="1951.294">1200 680 9441 0 0,'0'0'1171'0'0,"0"0"-765"0"0,0 0-280 0 0,0 0 36 0 0,0 0 107 0 0,0 0 197 0 0,-1 5 288 0 0,-4 144 1759 0 0,6-144-2444 0 0,0-1 0 0 0,0 1 0 0 0,1-1-1 0 0,0 1 1 0 0,0-1 0 0 0,0 0 0 0 0,0 0 0 0 0,1 0-1 0 0,-1 0 1 0 0,1 0 0 0 0,0-1 0 0 0,0 1 0 0 0,1-1-1 0 0,-1 0 1 0 0,1 0 0 0 0,-1 0 0 0 0,1 0 0 0 0,0-1-1 0 0,0 1 1 0 0,0-1 0 0 0,0 0 0 0 0,1 0-1 0 0,-1-1 1 0 0,1 1 0 0 0,-1-1 0 0 0,1 0 0 0 0,-1 0-1 0 0,1 0 1 0 0,-1-1 0 0 0,1 0 0 0 0,0 0 0 0 0,0 0-69 0 0,-1-2-9 0 0,0-1 0 0 0,0 0 0 0 0,0 0 0 0 0,0 0 0 0 0,-1-1 0 0 0,1 1 0 0 0,-1-1 0 0 0,0 0 0 0 0,0 0 0 0 0,0 0 0 0 0,0 0 0 0 0,-1-1 0 0 0,1 1 0 0 0,-1-1 0 0 0,0 0 0 0 0,-1 1 0 0 0,1-1 0 0 0,-1 0 0 0 0,0 0 0 0 0,0 0 0 0 0,-1 0 1 0 0,1 0-1 0 0,-1 0 0 0 0,0 0 0 0 0,-1 0 0 0 0,1 0 0 0 0,-1 0 0 0 0,0 0 0 0 0,0 1 0 0 0,-1-4 9 0 0,2-5-35 0 0,30 202-789 0 0,-6-168-4004 0 0,-16-18-217 0 0</inkml:trace>
  <inkml:trace contextRef="#ctx0" brushRef="#br0" timeOffset="2310.321">1482 565 9969 0 0,'0'0'987'0'0,"0"0"-590"0"0,0 0-135 0 0,0 0 35 0 0,0 0 177 0 0,0 0 20 0 0,0 0-519 0 0,6-2-300 0 0,-4 1 337 0 0,-1 0-1 0 0,1 1 1 0 0,0-1-1 0 0,0 0 0 0 0,0 1 1 0 0,-1 0-1 0 0,1-1 0 0 0,0 1 1 0 0,0 0-1 0 0,0 0 1 0 0,0 0-1 0 0,0 0 0 0 0,0 0 1 0 0,0 0-1 0 0,-1 1 0 0 0,1-1 1 0 0,0 1-1 0 0,0-1 1 0 0,0 1-1 0 0,0 0 0 0 0,-1 0 1 0 0,1-1-1 0 0,0 1 0 0 0,-1 1 1 0 0,1-1-1 0 0,-1 0 1 0 0,1 0-1 0 0,-1 0 0 0 0,0 1 1 0 0,1-1-1 0 0,-1 1 0 0 0,0-1 1 0 0,0 1-1 0 0,0-1 0 0 0,0 1 1 0 0,0 0-1 0 0,0-1 1 0 0,-1 1-1 0 0,1 0 0 0 0,0 0 1 0 0,-1 0-1 0 0,0 0 0 0 0,1-1 1 0 0,-1 1-1 0 0,0 0 1 0 0,0 0-1 0 0,0 0 0 0 0,0 0 1 0 0,0 0-1 0 0,0 0 0 0 0,-1 0 1 0 0,1-1-1 0 0,-1 2-11 0 0,-62 78 1550 0 0,124-65 1037 0 0,-36-9-3880 0 0,-12 5-7542 0 0,-5-4 1693 0 0</inkml:trace>
  <inkml:trace contextRef="#ctx0" brushRef="#br0" timeOffset="4488.211">2504 737 4560 0 0,'0'0'7090'0'0,"0"8"-6363"0"0,0-5-639 0 0,-2 17 123 0 0,1 0 1 0 0,0 1-1 0 0,2-1 1 0 0,1 0-1 0 0,0 0 1 0 0,1 0-1 0 0,1-1 1 0 0,1 1-1 0 0,1-1 1 0 0,1 0-1 0 0,0 0 1 0 0,2-1-212 0 0,0-7 1244 0 0,-18-22-1045 0 0,-18-25-713 0 0,25 34 502 0 0,-1-1-1 0 0,1 1 1 0 0,-1-1-1 0 0,1 1 1 0 0,-1 0 0 0 0,0 0-1 0 0,0 0 1 0 0,0 0-1 0 0,0 0 1 0 0,-1 1 0 0 0,1-1-1 0 0,0 1 1 0 0,-1 0-1 0 0,1 0 1 0 0,-1 0 0 0 0,1 1-1 0 0,-1-1 1 0 0,1 1-1 0 0,-1 0 1 0 0,1 0 0 0 0,-1 0-1 0 0,1 0 1 0 0,-1 1-1 0 0,1-1 1 0 0,-1 1-1 0 0,1 0 1 0 0,-1 0 0 0 0,1 0-1 0 0,0 1 1 0 0,0-1-1 0 0,-1 1 1 0 0,1 0 0 0 0,0 0-1 0 0,0 0 1 0 0,1 0-1 0 0,-1 0 1 0 0,0 1 0 0 0,1-1-1 0 0,-1 1 1 0 0,1-1-1 0 0,0 1 1 0 0,0 0 0 0 0,0 0-1 0 0,0 0 1 0 0,0 0-1 0 0,1 1 1 0 0,0-1 0 0 0,-1 0-1 0 0,1 4 13 0 0,0-5 44 0 0,1-1 0 0 0,-1 1 0 0 0,1 0 0 0 0,0 0 0 0 0,0 0 0 0 0,0 0 0 0 0,0 0 0 0 0,0 0 0 0 0,1-1 0 0 0,-1 1 0 0 0,1 0 0 0 0,-1 0 0 0 0,1 0 0 0 0,-1-1 0 0 0,1 1 0 0 0,0 0 0 0 0,0-1 0 0 0,0 1 0 0 0,0 0 0 0 0,0-1 0 0 0,0 1 0 0 0,0-1 0 0 0,1 0 0 0 0,-1 1 0 0 0,1-1 0 0 0,-1 0 0 0 0,1 0 0 0 0,-1 0 0 0 0,1 0 0 0 0,-1 0 0 0 0,1 0 0 0 0,0 0 0 0 0,-1-1 0 0 0,1 1 0 0 0,0-1 0 0 0,0 1 0 0 0,0-1 0 0 0,0 1 0 0 0,-1-1 0 0 0,1 0 0 0 0,0 0 0 0 0,0 0 0 0 0,1 0-44 0 0,87 1-991 0 0,-56-13-3902 0 0,-21 6-938 0 0</inkml:trace>
  <inkml:trace contextRef="#ctx0" brushRef="#br0" timeOffset="4829.031">2649 863 11969 0 0,'0'0'2332'0'0,"0"0"-2375"0"0,0 0 102 0 0,-1 7 398 0 0,-1-1-386 0 0,1-1 1 0 0,-1 0-1 0 0,1 1 0 0 0,0-1 1 0 0,1 1-1 0 0,-1-1 1 0 0,1 1-1 0 0,0-1 0 0 0,0 1 1 0 0,1-1-1 0 0,0 1 0 0 0,0-1 1 0 0,0 1-1 0 0,1-1 0 0 0,-1 0 1 0 0,1 0-1 0 0,1 0 0 0 0,-1 0 1 0 0,1 0-1 0 0,-1 0 1 0 0,1 0-1 0 0,1-1 0 0 0,-1 0 1 0 0,1 1-1 0 0,-1-1 0 0 0,1 0 1 0 0,1-1-1 0 0,-1 1 0 0 0,0-1 1 0 0,1 0-1 0 0,0 0 0 0 0,-1 0 1 0 0,1-1-1 0 0,0 0 1 0 0,1 1-1 0 0,-1-2 0 0 0,0 1 1 0 0,4 0-72 0 0,-5-2-11 0 0,0 0 0 0 0,0 0 0 0 0,-1 0 0 0 0,1 0 1 0 0,-1-1-1 0 0,1 0 0 0 0,0 1 0 0 0,-1-1 1 0 0,1-1-1 0 0,-1 1 0 0 0,0 0 0 0 0,1-1 0 0 0,-1 0 1 0 0,0 0-1 0 0,0 0 0 0 0,0 0 0 0 0,0 0 1 0 0,0-1-1 0 0,-1 1 0 0 0,1-1 0 0 0,-1 0 0 0 0,1 0 1 0 0,-1 0-1 0 0,0 0 0 0 0,0 0 0 0 0,0 0 1 0 0,-1 0-1 0 0,1-1 0 0 0,-1 1 0 0 0,0-1 0 0 0,0 1 1 0 0,0-1-1 0 0,0 1 0 0 0,-1-1 0 0 0,1 0 0 0 0,-1 1 1 0 0,0-1-1 0 0,0 0 0 0 0,0 1 0 0 0,-1-1 1 0 0,0-2 10 0 0,-16 90-1111 0 0,38-25 1194 0 0,-3-41-6249 0 0,-6-12-2628 0 0</inkml:trace>
  <inkml:trace contextRef="#ctx0" brushRef="#br0" timeOffset="6041.187">3009 1245 4832 0 0,'0'0'5254'0'0,"-6"0"-4633"0"0,-416-40 4071 0 0,363 37-4575 0 0,-53-6-3001 0 0,108 7 56 0 0,3 2-2280 0 0</inkml:trace>
  <inkml:trace contextRef="#ctx0" brushRef="#br0" timeOffset="6413.36">2663 1294 5777 0 0,'0'0'5303'0'0,"-3"7"-3982"0"0,-3 10-1040 0 0,1 1-1 0 0,0 0 1 0 0,1 0-1 0 0,1 1 1 0 0,1-1 0 0 0,1 1-1 0 0,0 0 1 0 0,1-1-1 0 0,1 1 1 0 0,1-1 0 0 0,1 1-1 0 0,0-1 1 0 0,4 10-281 0 0,16 2 635 0 0,-24-51-1422 0 0,0 18 789 0 0,0 0 0 0 0,0-1 0 0 0,0 1 0 0 0,-1 0 0 0 0,1 0 0 0 0,-1 1 0 0 0,0-1 0 0 0,0 0 0 0 0,0 0 0 0 0,0 1 0 0 0,0-1 0 0 0,-1 1 0 0 0,1 0 0 0 0,-1 0 0 0 0,1 0 1 0 0,-1 0-1 0 0,0 0 0 0 0,0 0 0 0 0,0 1 0 0 0,0-1 0 0 0,0 1 0 0 0,0 0 0 0 0,-1 0 0 0 0,1 0 0 0 0,0 1 0 0 0,0-1 0 0 0,-1 1 0 0 0,1-1 0 0 0,0 1 0 0 0,-1 0 0 0 0,1 0 0 0 0,-1 1 0 0 0,1-1 0 0 0,0 1 0 0 0,0 0 0 0 0,-1 0 1 0 0,1 0-1 0 0,0 0 0 0 0,0 0 0 0 0,0 1 0 0 0,0-1 0 0 0,0 1 0 0 0,0 0 0 0 0,1 0 0 0 0,-1 0 0 0 0,0 0 0 0 0,1 0 0 0 0,0 1 0 0 0,-1-1 0 0 0,1 1 0 0 0,0-1 0 0 0,0 1 0 0 0,0 0 0 0 0,1 0 0 0 0,-1 0 0 0 0,1 0 0 0 0,-1 3-2 0 0,1-4 44 0 0,1 0 0 0 0,-1 0 0 0 0,1 0-1 0 0,0 0 1 0 0,0 1 0 0 0,0-1-1 0 0,0 0 1 0 0,0 0 0 0 0,1 0-1 0 0,-1 0 1 0 0,1 0 0 0 0,-1 0-1 0 0,1 0 1 0 0,0 0 0 0 0,0 0-1 0 0,0 0 1 0 0,0 0 0 0 0,0-1-1 0 0,0 1 1 0 0,0 0 0 0 0,0 0 0 0 0,1-1-1 0 0,-1 1 1 0 0,1-1 0 0 0,-1 1-1 0 0,1-1 1 0 0,0 0 0 0 0,-1 0-1 0 0,1 0 1 0 0,0 0 0 0 0,0 0-1 0 0,0 0 1 0 0,0 0 0 0 0,0 0-1 0 0,0-1 1 0 0,0 1 0 0 0,0-1-1 0 0,0 0 1 0 0,0 1 0 0 0,0-1 0 0 0,1 0-45 0 0,90 12-2354 0 0,-87-12 1864 0 0,31-3-6890 0 0,-13-4-188 0 0</inkml:trace>
  <inkml:trace contextRef="#ctx0" brushRef="#br0" timeOffset="6677.616">2824 1568 13417 0 0,'0'0'990'0'0,"0"0"-798"0"0,0 0-108 0 0,0 0 4 0 0,0 0 16 0 0,0 0 13 0 0,0 0 82 0 0,-4-2 66 0 0,1-5-1094 0 0,45 20-383 0 0,-39-13 1251 0 0,0 0 0 0 0,-1 0 0 0 0,1 1 0 0 0,-1 0 0 0 0,1-1-1 0 0,-1 1 1 0 0,1 0 0 0 0,-1 0 0 0 0,0 1 0 0 0,1-1 0 0 0,-1 0 0 0 0,0 1 0 0 0,0-1 0 0 0,0 1-1 0 0,0 0 1 0 0,0 0 0 0 0,0 0 0 0 0,0 0 0 0 0,-1 0 0 0 0,1 0 0 0 0,-1 0 0 0 0,0 0-1 0 0,1 1 1 0 0,-1-1 0 0 0,0 0 0 0 0,0 1 0 0 0,0-1 0 0 0,-1 1 0 0 0,1 0 0 0 0,-1-1-1 0 0,1 1 1 0 0,-1-1 0 0 0,0 1 0 0 0,0 0 0 0 0,0-1 0 0 0,0 1 0 0 0,-1-1 0 0 0,1 1-1 0 0,-1 0 1 0 0,1-1 0 0 0,-1 1 0 0 0,0-1 0 0 0,0 1 0 0 0,0-1 0 0 0,0 0 0 0 0,0 1-1 0 0,-1-1 1 0 0,1 0 0 0 0,-1 0 0 0 0,0 0 0 0 0,1 0 0 0 0,-1 0 0 0 0,0 0 0 0 0,0-1-1 0 0,0 1 1 0 0,0 0 0 0 0,-1-1 0 0 0,1 0-39 0 0,-47 10 184 0 0,30-16-4391 0 0,16 1-703 0 0,4-4-1827 0 0</inkml:trace>
  <inkml:trace contextRef="#ctx0" brushRef="#br0" timeOffset="6925.205">2985 1571 8021 0 0,'0'0'4860'0'0,"0"0"-4860"0"0,0 0 0 0 0,0 0 40 0 0,-12 35 736 0 0,7-22-228 0 0,-1 1-196 0 0,2-1-96 0 0,2 0-92 0 0,2 0 48 0 0,0-1 104 0 0,6-2 136 0 0,3 1-23 0 0,3-4-429 0 0,1 0-149 0 0,0-1-887 0 0,2-3-964 0 0,3-4-4220 0 0</inkml:trace>
  <inkml:trace contextRef="#ctx0" brushRef="#br0" timeOffset="7172.331">3009 891 12257 0 0,'0'0'589'0'0,"0"0"-324"0"0,-4 7 205 0 0,0 1-373 0 0,-1 0 0 0 0,1-1-1 0 0,1 2 1 0 0,-1-1 0 0 0,2 0 0 0 0,-1 0 0 0 0,1 1 0 0 0,0 0 0 0 0,1-1 0 0 0,0 1 0 0 0,0 0 0 0 0,1 0 0 0 0,0-1 0 0 0,1 1 0 0 0,0 0 0 0 0,0 0 0 0 0,0-1 0 0 0,1 1 0 0 0,1-1 0 0 0,0 1 0 0 0,0-1 0 0 0,0 0 0 0 0,2 1-97 0 0,9-2-4511 0 0,-8-10-836 0 0</inkml:trace>
  <inkml:trace contextRef="#ctx0" brushRef="#br0" timeOffset="7418.502">3050 996 13165 0 0,'0'0'-69'0'0,"0"0"-10"0"0,0 0 465 0 0,0 0 317 0 0,0 0-275 0 0,0 0-765 0 0,3-2-191 0 0,-1 1 532 0 0,0 1 0 0 0,1-1 1 0 0,-1 0-1 0 0,0 1 0 0 0,1 0 0 0 0,-1-1 0 0 0,0 1 0 0 0,1 0 0 0 0,-1 0 0 0 0,0 0 0 0 0,1 0 1 0 0,-1 1-1 0 0,0-1 0 0 0,1 1 0 0 0,-1-1 0 0 0,0 1 0 0 0,0 0 0 0 0,1 0 0 0 0,-1 0 0 0 0,0 0 1 0 0,0 0-1 0 0,0 1 0 0 0,0-1 0 0 0,0 1 0 0 0,-1-1 0 0 0,1 1 0 0 0,0-1 0 0 0,-1 1 0 0 0,1 0 1 0 0,-1 0-1 0 0,1 0 0 0 0,-1 0 0 0 0,0 0 0 0 0,0 0 0 0 0,0 0 0 0 0,0 0 0 0 0,0 1 0 0 0,-1-1 1 0 0,1 0-1 0 0,-1 1 0 0 0,1-1 0 0 0,-1 0 0 0 0,0 1 0 0 0,0-1 0 0 0,0 0 0 0 0,0 1 0 0 0,0-1 0 0 0,0 0 1 0 0,-1 2-5 0 0,-34 32 950 0 0,16-30-3947 0 0,19-11-864 0 0,1 0 186 0 0</inkml:trace>
  <inkml:trace contextRef="#ctx0" brushRef="#br0" timeOffset="7667.364">3163 981 9713 0 0,'0'0'1215'0'0,"0"0"-1065"0"0,0 0-104 0 0,0 0 545 0 0,-4 7 156 0 0,1 0-781 0 0,-21 82 1957 0 0,57-61-3582 0 0,-19-25-666 0 0,-1 0-1953 0 0</inkml:trace>
  <inkml:trace contextRef="#ctx0" brushRef="#br0" timeOffset="7841.029">3337 961 12793 0 0,'0'0'2224'0'0,"0"0"-2224"0"0,12 48-164 0 0,-12-25 164 0 0,-1 3 224 0 0,-7-1-44 0 0,-5 2-32 0 0,-6-1-20 0 0,-10 2-128 0 0,5-6-1592 0 0,-13-3-4008 0 0</inkml:trace>
  <inkml:trace contextRef="#ctx0" brushRef="#br0" timeOffset="14363.987">1251 1791 3588 0 0,'0'0'9'0'0,"-6"7"159"0"0,1-2-79 0 0,1 0-1 0 0,-2-1 1 0 0,1 1 0 0 0,0-1 0 0 0,-1 0-1 0 0,0 0 1 0 0,0-1 0 0 0,0 1-1 0 0,-1-1 1 0 0,1-1 0 0 0,-1 1 0 0 0,1-1-1 0 0,-1 0 1 0 0,0-1 0 0 0,0 0-1 0 0,0 0 1 0 0,-3 0-89 0 0,-25-5 212 0 0,1-1 1 0 0,0-1-1 0 0,0-2 0 0 0,0-2 1 0 0,1-1-1 0 0,1-1 0 0 0,0-2 1 0 0,1-2-1 0 0,0 0 0 0 0,1-2 0 0 0,1-1 1 0 0,1-2-1 0 0,1 0 0 0 0,1-2 1 0 0,0-1-1 0 0,2-1 0 0 0,1-1 1 0 0,1-1-1 0 0,-7-14-212 0 0,0-3 24 0 0,2-1-1 0 0,3-1 1 0 0,1-1 0 0 0,3-1 0 0 0,1-1-1 0 0,3-1 1 0 0,2 0 0 0 0,2-1 0 0 0,2 0-1 0 0,3-1 1 0 0,2 0 0 0 0,2 0 0 0 0,3 0 0 0 0,2-8-24 0 0,2 24-187 0 0,1 0 1 0 0,3 1 0 0 0,0-1 0 0 0,2 2-1 0 0,2-1 1 0 0,1 2 0 0 0,2 0 0 0 0,1 0 0 0 0,2 1-1 0 0,1 2 1 0 0,1 0 0 0 0,1 0 0 0 0,2 2-1 0 0,1 1 1 0 0,1 1 0 0 0,1 1 0 0 0,2 1 0 0 0,0 2-1 0 0,1 0 1 0 0,1 2 0 0 0,1 1 0 0 0,1 2 0 0 0,1 1-1 0 0,0 2 1 0 0,1 1 0 0 0,0 1 0 0 0,1 2-1 0 0,0 1 1 0 0,0 3 0 0 0,1 0 0 0 0,0 2 0 0 0,0 2-1 0 0,24 2 187 0 0,-24 0 38 0 0,0 2-1 0 0,-1 1 0 0 0,0 2 0 0 0,1 2 1 0 0,-2 1-1 0 0,1 2 0 0 0,-1 1 0 0 0,-1 1 1 0 0,0 2-1 0 0,-1 2 0 0 0,0 1 0 0 0,-2 1 1 0 0,0 1-1 0 0,-1 2 0 0 0,-1 1 0 0 0,-1 1 0 0 0,-1 2 1 0 0,-1 0-1 0 0,-1 2 0 0 0,-1 0 0 0 0,-2 2 1 0 0,-1 0-1 0 0,-1 1 0 0 0,-1 1 0 0 0,-2 1 1 0 0,-1 1-1 0 0,-2 0 0 0 0,-1 1 0 0 0,0 4-37 0 0,-7 12 111 0 0,-2 0-1 0 0,-2 0 1 0 0,-3-1-1 0 0,-1 1 0 0 0,-3 0 1 0 0,-2-1-1 0 0,-2 0 0 0 0,-2-1 1 0 0,-2 0-1 0 0,-2-1 0 0 0,-2-1 1 0 0,-3 0-1 0 0,-1-2 1 0 0,-2 0-1 0 0,-18 23-110 0 0,16-23 21 0 0,-1-1 1 0 0,-2-2 0 0 0,-2-1-1 0 0,-2-1 1 0 0,-2-1-1 0 0,-1-2 1 0 0,-1-2 0 0 0,-32 21-22 0 0,54-45 38 0 0,0-2 1 0 0,-1 0-1 0 0,1-1 1 0 0,-2 0-1 0 0,1-2 1 0 0,-1 0 0 0 0,1 0-1 0 0,-1-2 1 0 0,-1 0-1 0 0,1-1 1 0 0,0-1 0 0 0,-11 0-39 0 0,-74-12-3921 0 0,84 7 976 0 0</inkml:trace>
  <inkml:trace contextRef="#ctx0" brushRef="#br0" timeOffset="18844.144">2482 1788 1500 0 0,'-7'-4'2496'0'0,"-14"-5"-2314"0"0,0-2 1 0 0,1 0 0 0 0,1-2-1 0 0,0 0 1 0 0,1-1 0 0 0,0-1-1 0 0,1 0 1 0 0,1-1 0 0 0,0-1-1 0 0,1-1 1 0 0,1 0-1 0 0,1-1 1 0 0,1 0 0 0 0,0-1-1 0 0,2-1 1 0 0,0 0 0 0 0,1 0-1 0 0,1 0 1 0 0,-4-20-183 0 0,3-39 97 0 0,3-1 0 0 0,3 1 1 0 0,5-1-1 0 0,2 1 0 0 0,9-35-97 0 0,-8 84-21 0 0,0 1 0 0 0,2 0-1 0 0,1 0 1 0 0,1 1 0 0 0,2 0 0 0 0,1 1-1 0 0,1 0 1 0 0,2 1 0 0 0,0 0 0 0 0,2 1-1 0 0,1 1 1 0 0,0 1 0 0 0,2 0 0 0 0,10-7 21 0 0,-15 19-37 0 0,0 0 0 0 0,1 2 0 0 0,0 0 1 0 0,1 0-1 0 0,0 2 0 0 0,0 0 0 0 0,1 1 0 0 0,0 1 1 0 0,1 0-1 0 0,-1 2 0 0 0,1 0 0 0 0,0 1 1 0 0,0 1-1 0 0,0 0 0 0 0,0 2 0 0 0,0 0 0 0 0,0 1 1 0 0,1 1-1 0 0,-1 1 37 0 0,13 2-61 0 0,-1 2 0 0 0,1 0 0 0 0,-1 2 0 0 0,-1 2 0 0 0,1 1 0 0 0,-2 1 0 0 0,0 1 0 0 0,0 2 0 0 0,-2 0 0 0 0,0 2 0 0 0,-1 2 61 0 0,7 14 37 0 0,-2 3 0 0 0,-1 0 1 0 0,-2 2-1 0 0,-2 1 1 0 0,-1 1-1 0 0,-2 2 0 0 0,-2 0 1 0 0,-2 1-1 0 0,-2 1 0 0 0,-2 0 1 0 0,-2 1-1 0 0,-2 1 1 0 0,3 34-38 0 0,-5-48-9 0 0,-1 1 1 0 0,-1 1-1 0 0,-2 0 1 0 0,-1-1 0 0 0,-2 1-1 0 0,-2 0 1 0 0,-1 1-1 0 0,-1-2 1 0 0,-2 1 0 0 0,-2 0-1 0 0,-1-1 1 0 0,-1 0 0 0 0,-3 0-1 0 0,0-1 1 0 0,-2 0-1 0 0,-1-2 1 0 0,-13 20 8 0 0,17-35 105 0 0,-2 0 0 0 0,1-2 1 0 0,-2 1-1 0 0,0-1 0 0 0,-1-1 0 0 0,0-1 0 0 0,-1 0 1 0 0,-1-1-1 0 0,1 0 0 0 0,-2-1 0 0 0,1-1 0 0 0,-2-1 1 0 0,1 0-1 0 0,-1-1 0 0 0,0-1 0 0 0,0-1 1 0 0,-1 0-1 0 0,1-1 0 0 0,-1-1 0 0 0,0-1 0 0 0,0-1 1 0 0,0-1-1 0 0,0 0 0 0 0,0-1 0 0 0,0-1 0 0 0,0-1 1 0 0,0-1-1 0 0,1-1 0 0 0,0 0 0 0 0,-9-4-105 0 0,-102-46 586 0 0,80 23-2869 0 0,38 24-732 0 0</inkml:trace>
  <inkml:trace contextRef="#ctx0" brushRef="#br0" timeOffset="30448.528">2634 1022 2872 0 0,'0'0'1176'0'0,"0"0"-524"0"0,0 0-404 0 0,0 0 1977 0 0,0 0-1445 0 0,0 0-780 0 0,0 0-68 0 0,0 0-176 0 0,0 0 48 0 0,-4-2-64 0 0,4 1-180 0 0,0 0-472 0 0,0 0-1605 0 0</inkml:trace>
  <inkml:trace contextRef="#ctx0" brushRef="#br0" timeOffset="31303.496">3412 1873 4592 0 0,'8'-8'858'0'0,"8"-9"-726"0"0,-1 0-1 0 0,0-2 1 0 0,-2 0-1 0 0,0 0 1 0 0,-1-1-1 0 0,0-1 0 0 0,-2 0 1 0 0,-1-1-1 0 0,-1 0 1 0 0,0 0-1 0 0,-2 0 0 0 0,0-1 1 0 0,-2 0-1 0 0,0 0 1 0 0,-2-1-1 0 0,-1 1 0 0 0,0-12-131 0 0,-2-25-172 0 0,-3 0 0 0 0,-3 0-1 0 0,-1 0 1 0 0,-4 1-1 0 0,-2 0 1 0 0,-11-26 172 0 0,1 20-126 0 0,-2 1 0 0 0,-3 2-1 0 0,-3 0 1 0 0,-3 3 0 0 0,-2 0 0 0 0,-2 3 0 0 0,-39-42 126 0 0,70 86 6 0 0,-1 0 1 0 0,-1 0 0 0 0,0 1-1 0 0,0 0 1 0 0,-2 1 0 0 0,1 0 0 0 0,-1 0-1 0 0,0 2 1 0 0,-1-1 0 0 0,0 2 0 0 0,0 0-1 0 0,-1 0 1 0 0,0 1 0 0 0,0 1 0 0 0,0 0-1 0 0,-1 1 1 0 0,1 1 0 0 0,-1 0 0 0 0,0 1-1 0 0,0 0 1 0 0,0 2 0 0 0,-1-1 0 0 0,1 2-1 0 0,0 0 1 0 0,0 1 0 0 0,0 0-1 0 0,1 1 1 0 0,-2 1-7 0 0,-305 164-446 0 0,297-155 478 0 0,0 2 0 0 0,2 1-1 0 0,0 1 1 0 0,0 1 0 0 0,2 1 0 0 0,1 0 0 0 0,0 2-1 0 0,1 0 1 0 0,1 1 0 0 0,1 0 0 0 0,1 2-1 0 0,2 0 1 0 0,0 0 0 0 0,1 1 0 0 0,2 1 0 0 0,0 0-1 0 0,2 0 1 0 0,1 1 0 0 0,1 0 0 0 0,1 0-1 0 0,1 1 1 0 0,2-1 0 0 0,1 1 0 0 0,1 0-1 0 0,1-1 1 0 0,3 14-32 0 0,13 35-173 0 0,4-1 0 0 0,2-2 0 0 0,4 0 0 0 0,3-2 1 0 0,4 0 172 0 0,-17-42 320 0 0,2 0 0 0 0,1-2 0 0 0,2 0 1 0 0,0-1-1 0 0,2-1 0 0 0,0-2 0 0 0,2 0 1 0 0,0-1-1 0 0,2-2 0 0 0,0-1 0 0 0,1-1 1 0 0,1-2-1 0 0,1 0 0 0 0,11 2-320 0 0,63 23 2086 0 0,-102-43-2622 0 0,-3 1-7633 0 0,-3-1 4834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04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0 1736 0 0,'0'0'5903'0'0,"0"0"-3524"0"0,0 0-1045 0 0,0 0 11 0 0,0 0 21 0 0,0 0-224 0 0,0 0-506 0 0,-20 1-963 0 0,11 14 388 0 0,0 1 0 0 0,1 0-1 0 0,1 1 1 0 0,0-1 0 0 0,2 1 0 0 0,-1 1-1 0 0,2-1 1 0 0,1 1 0 0 0,0 0 0 0 0,1 0-1 0 0,0-1 1 0 0,2 1 0 0 0,0 0 0 0 0,1 0 0 0 0,2 5-61 0 0,-4-17 31 0 0,1-1 1 0 0,0 1 0 0 0,0 0 0 0 0,1 0-1 0 0,0 0 1 0 0,0-1 0 0 0,0 1 0 0 0,0 0 0 0 0,1-1-1 0 0,0 1 1 0 0,0-1 0 0 0,1 1 0 0 0,0-1 0 0 0,0 0-1 0 0,0 0 1 0 0,0 0 0 0 0,1-1 0 0 0,-1 1 0 0 0,1-1-1 0 0,0 0 1 0 0,1 0 0 0 0,-1 0 0 0 0,1 0 0 0 0,0-1-1 0 0,0 0 1 0 0,0 0 0 0 0,0 0 0 0 0,0-1 0 0 0,1 0-1 0 0,-1 0 1 0 0,1 0 0 0 0,4 1-32 0 0,-9-4-2901 0 0,2 0-4076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07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4 3096 0 0,'0'0'1012'0'0,"0"0"-270"0"0,0 0 216 0 0,0 0 1478 0 0,0 0-651 0 0,0 0-586 0 0,0 0-96 0 0,0 0-102 0 0,0 0-120 0 0,-2-4-169 0 0,7 61-514 0 0,-5-54-126 0 0,1 0-1 0 0,0 0 0 0 0,0 0 0 0 0,0 0 1 0 0,0 0-1 0 0,0-1 0 0 0,1 1 1 0 0,-1 0-1 0 0,1-1 0 0 0,0 1 0 0 0,0-1 1 0 0,-1 1-1 0 0,2-1 0 0 0,-1 0 1 0 0,0 0-1 0 0,0 0 0 0 0,1 0 0 0 0,-1 0 1 0 0,1-1-1 0 0,0 1 0 0 0,-1-1 0 0 0,1 1 1 0 0,0-1-1 0 0,0 0 0 0 0,0 0 1 0 0,0 0-1 0 0,0-1 0 0 0,0 1 0 0 0,0-1 1 0 0,0 0-1 0 0,0 1 0 0 0,0-1 1 0 0,0-1-1 0 0,0 1 0 0 0,0 0 0 0 0,0-1 1 0 0,0 1-1 0 0,0-1 0 0 0,0 0 0 0 0,0 0 1 0 0,0 0-1 0 0,1-2-71 0 0,0-65 763 0 0,-3 64-2882 0 0,4 12 2138 0 0,-1 1 1 0 0,1 0-1 0 0,-1 0 0 0 0,0 1 1 0 0,-1-1-1 0 0,0 1 1 0 0,-1-1-1 0 0,0 1 0 0 0,-1 0 1 0 0,0 0-1 0 0,0 0 1 0 0,-1 0-1 0 0,0 0 0 0 0,-1 0 1 0 0,0 0-1 0 0,0 0 0 0 0,-1-1 1 0 0,-1 1-1 0 0,1 0 1 0 0,-2-1-1 0 0,1 0 0 0 0,-1 0 1 0 0,-1 0-1 0 0,1 0 1 0 0,-5 4-20 0 0,-44 12 136 0 0,31-31-7110 0 0,12-6-3022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07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1 14233 0 0,'0'0'1708'0'0,"0"0"-1708"0"0,0 0-692 0 0,0 0 692 0 0,0 0 160 0 0,0 0 4 0 0,-36 47-36 0 0,19-28 96 0 0,-3 0-32 0 0,1-1-192 0 0,1 1-1548 0 0,3-5-3084 0 0,2-3-5193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09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15 3604 0 0,'0'0'6946'0'0,"0"0"-4593"0"0,0 0-1519 0 0,0 0-24 0 0,0 0 44 0 0,-8-2-146 0 0,-18-3-604 0 0,0 2-1 0 0,0 0 0 0 0,-1 2 0 0 0,1 0 0 0 0,-1 2 0 0 0,1 1 1 0 0,-15 4-104 0 0,34-3-1363 0 0,11 1-4476 0 0,5-4-791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11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1228 0 0,'0'0'1300'0'0,"0"0"-674"0"0,0 0-299 0 0,0 0-94 0 0,0 0-33 0 0,0 0-113 0 0,0 0-278 0 0,0 0 869 0 0,5 0 7800 0 0,-3-1-9616 0 0,1 0 1189 0 0,0-1 0 0 0,0 1-1 0 0,1 0 1 0 0,-1-1 0 0 0,0 1-1 0 0,0 1 1 0 0,0-1 0 0 0,1 0-1 0 0,-1 1 1 0 0,0 0 0 0 0,1 0-1 0 0,-1 0 1 0 0,1 0 0 0 0,-1 0-1 0 0,0 0 1 0 0,1 1 0 0 0,-1 0-1 0 0,0 0 1 0 0,0 0 0 0 0,0 0-1 0 0,0 0 1 0 0,1 1 0 0 0,-2-1-1 0 0,1 1 1 0 0,0 0-1 0 0,0 0 1 0 0,0 0 0 0 0,-1 0-1 0 0,1 0 1 0 0,-1 1 0 0 0,0-1-1 0 0,0 1 1 0 0,0-1 0 0 0,0 1-1 0 0,0 0 1 0 0,0 0 0 0 0,-1 0-1 0 0,1 0 1 0 0,-1 0 0 0 0,0 0-1 0 0,0 0 1 0 0,0 1 0 0 0,0-1-1 0 0,-1 0 1 0 0,1 2-51 0 0,-111 116 1187 0 0,164-107 875 0 0,74-13-1755 0 0,-128 5-5843 0 0,0-6 161 0 0</inkml:trace>
  <inkml:trace contextRef="#ctx0" brushRef="#br0" timeOffset="296.535">325 76 11489 0 0,'0'0'1838'0'0,"0"0"-1334"0"0,0 0-429 0 0,0 0-20 0 0,0 0 53 0 0,0 0 148 0 0,0 0 23 0 0,0 0-135 0 0,3-4-333 0 0,0 3 174 0 0,-1-1-1 0 0,0 1 0 0 0,1 0 1 0 0,-1-1-1 0 0,1 1 0 0 0,-1 0 0 0 0,1 0 1 0 0,-1 1-1 0 0,1-1 0 0 0,0 1 1 0 0,-1-1-1 0 0,1 1 0 0 0,0 0 1 0 0,0 0-1 0 0,-1 0 0 0 0,1 0 1 0 0,0 0-1 0 0,-1 1 0 0 0,1-1 0 0 0,0 1 1 0 0,-1 0-1 0 0,1-1 0 0 0,-1 1 1 0 0,1 1-1 0 0,-1-1 0 0 0,1 0 1 0 0,-1 1-1 0 0,1-1 16 0 0,73 46 813 0 0,-74-46-806 0 0,-1 0 1 0 0,1 0-1 0 0,-1 0 1 0 0,0 1-1 0 0,0-1 0 0 0,0 0 1 0 0,0 1-1 0 0,0-1 1 0 0,0 1-1 0 0,0 0 1 0 0,0-1-1 0 0,0 1 1 0 0,-1 0-1 0 0,1-1 0 0 0,-1 1 1 0 0,1 0-1 0 0,-1 0 1 0 0,0-1-1 0 0,0 1 1 0 0,0 0-1 0 0,0 0 1 0 0,0 0-1 0 0,0-1 1 0 0,0 1-1 0 0,0 0 0 0 0,-1 0 1 0 0,1 0-1 0 0,-1-1 1 0 0,1 1-1 0 0,-1 0 1 0 0,0-1-1 0 0,0 1 1 0 0,0-1-1 0 0,0 1 0 0 0,0-1 1 0 0,0 1-1 0 0,0-1 1 0 0,0 1-1 0 0,0-1 1 0 0,-1 0-1 0 0,1 0 1 0 0,-1 0-1 0 0,1 0 1 0 0,-1 0-1 0 0,1 0 0 0 0,-2 1-7 0 0,-78 42 724 0 0,44-33-4967 0 0,35-12-624 0 0,5-4-2022 0 0</inkml:trace>
  <inkml:trace contextRef="#ctx0" brushRef="#br0" timeOffset="557.167">572 94 11041 0 0,'0'0'1720'0'0,"0"0"-1185"0"0,0 0-354 0 0,0 0 17 0 0,0 0 230 0 0,0 0-33 0 0,-6 4-284 0 0,3-3-89 0 0,0 1 0 0 0,-1-1 0 0 0,1 1 0 0 0,0 0 0 0 0,0 0 0 0 0,0 0 0 0 0,1 1 0 0 0,-1-1 0 0 0,1 1 0 0 0,-1 0 0 0 0,1-1 0 0 0,0 1 0 0 0,0 0 0 0 0,0 0 0 0 0,0 0 0 0 0,0 1 0 0 0,1-1 0 0 0,0 0 0 0 0,-1 1 0 0 0,1-1 0 0 0,1 1 0 0 0,-1-1 0 0 0,0 1 0 0 0,1-1 0 0 0,0 1 0 0 0,-1 0 0 0 0,2-1 0 0 0,-1 1 0 0 0,0-1 0 0 0,1 1 0 0 0,-1-1 0 0 0,1 1 0 0 0,0-1 0 0 0,0 1 0 0 0,0-1 0 0 0,1 1 0 0 0,-1-1 0 0 0,1 0 0 0 0,0 0 0 0 0,0 0 0 0 0,0 0-22 0 0,79 26 201 0 0,-24-27-5097 0 0,-43-4 89 0 0</inkml:trace>
  <inkml:trace contextRef="#ctx0" brushRef="#br0" timeOffset="802.933">822 3 7977 0 0,'0'0'986'0'0,"0"0"-397"0"0,0 0 232 0 0,7 4 304 0 0,0-1-1017 0 0,-1 1 0 0 0,0 0 1 0 0,0 0-1 0 0,-1 1 0 0 0,1-1 0 0 0,-1 1 0 0 0,0 0 0 0 0,0 1 0 0 0,-1-1 0 0 0,1 1 0 0 0,-1 0 0 0 0,0 0 0 0 0,-1 0 0 0 0,0 1 0 0 0,0-1 0 0 0,0 1 0 0 0,-1 0 0 0 0,0 0 0 0 0,0 0 0 0 0,0 0 0 0 0,-1 0 0 0 0,0 0 0 0 0,-1 0 1 0 0,1 0-1 0 0,-1 0 0 0 0,-1 1 0 0 0,0-1 0 0 0,0 0 0 0 0,0 0 0 0 0,-1 0 0 0 0,1 0 0 0 0,-2 0 0 0 0,1-1 0 0 0,-1 1 0 0 0,0 0 0 0 0,-3 3-108 0 0,-74 87-443 0 0,35-65-5311 0 0,14-15-3269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19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13729 0 0,'0'0'2296'0'0,"0"0"-1624"0"0,0 0-533 0 0,5 2-377 0 0,6 0 211 0 0,-1 2 0 0 0,0-1 0 0 0,0 1 0 0 0,0 1 1 0 0,0 0-1 0 0,0 0 0 0 0,-1 1 0 0 0,0 0 0 0 0,0 0 1 0 0,-1 1-1 0 0,0 1 0 0 0,5 5 27 0 0,-13-12-2 0 0,0 1 0 0 0,-1 0 0 0 0,1 0 0 0 0,0-1 0 0 0,-1 1 1 0 0,0 0-1 0 0,1-1 0 0 0,-1 1 0 0 0,0-1 0 0 0,0 1 0 0 0,0-1 0 0 0,0 1 0 0 0,0-1 0 0 0,0 1 0 0 0,0-1 0 0 0,0 0 0 0 0,-1 0 0 0 0,1 0 0 0 0,-1 1 0 0 0,1-1 0 0 0,0-1 1 0 0,-1 1-1 0 0,0 0 0 0 0,1 0 0 0 0,-1 0 0 0 0,1-1 0 0 0,-1 1 0 0 0,0-1 0 0 0,0 1 0 0 0,1-1 0 0 0,-1 0 0 0 0,0 0 0 0 0,0 0 0 0 0,1 0 0 0 0,-1 0 0 0 0,0 0 1 0 0,0 0-1 0 0,1-1 0 0 0,-1 1 0 0 0,0 0 0 0 0,0-1 0 0 0,0 0 2 0 0,50 39 13 0 0,-46-37 15 0 0,1 0 0 0 0,-1 1 0 0 0,0-1 0 0 0,0 1 0 0 0,-1-1 0 0 0,1 1 0 0 0,0 0 0 0 0,0 0 0 0 0,-1 0 0 0 0,0 0 0 0 0,1 0 0 0 0,-1 0 0 0 0,0 0 0 0 0,0 1 0 0 0,0-1 0 0 0,0 0 0 0 0,0 1 0 0 0,0-1 0 0 0,-1 1 0 0 0,1-1 0 0 0,-1 1 0 0 0,0-1 0 0 0,0 1 0 0 0,0-1 0 0 0,0 1 0 0 0,0-1 0 0 0,0 1 0 0 0,-1-1 0 0 0,1 1 0 0 0,-1-1 0 0 0,0 0 0 0 0,0 1 0 0 0,0-1 0 0 0,0 0 0 0 0,0 1 0 0 0,0-1 0 0 0,0 0 0 0 0,-1 0 0 0 0,1 0 0 0 0,-1 0 0 0 0,0 0 0 0 0,1-1 0 0 0,-1 1 0 0 0,0 0 0 0 0,0-1 0 0 0,0 1 0 0 0,0-1 0 0 0,-1 0 0 0 0,1 0 0 0 0,0 1 0 0 0,0-1 0 0 0,-1-1 0 0 0,1 1 0 0 0,-1 0 0 0 0,1-1 0 0 0,0 1 0 0 0,-1-1 0 0 0,1 0 0 0 0,-1 0 0 0 0,1 0 0 0 0,-2 0-28 0 0,2 1-136 0 0,-60 5 148 0 0,42-9-2746 0 0,7-5-3855 0 0,10-1-1868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20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11865 0 0,'0'0'1368'0'0,"0"0"-882"0"0,0 0-147 0 0,0 0 277 0 0,0 0-233 0 0,0 0-454 0 0,0 0-344 0 0,34 26 635 0 0,-15-12 374 0 0,-18-14-573 0 0,1 1 0 0 0,-1-1 0 0 0,1 0-1 0 0,-1 1 1 0 0,1 0 0 0 0,-1-1 0 0 0,0 1 0 0 0,1 0 0 0 0,-1-1 0 0 0,0 1 0 0 0,1 0-1 0 0,-1 0 1 0 0,0 0 0 0 0,0 0 0 0 0,0 0 0 0 0,0 1 0 0 0,0-1 0 0 0,0 0 0 0 0,0 0-1 0 0,0 1 1 0 0,-1-1 0 0 0,1 0 0 0 0,0 1 0 0 0,-1-1 0 0 0,1 1 0 0 0,-1-1 0 0 0,0 1 0 0 0,1-1-1 0 0,-1 1 1 0 0,0-1 0 0 0,0 1 0 0 0,0-1 0 0 0,0 1 0 0 0,0-1 0 0 0,0 1 0 0 0,0-1-1 0 0,-1 1 1 0 0,1-1 0 0 0,-1 1 0 0 0,1-1 0 0 0,-1 1 0 0 0,1-1 0 0 0,-1 0 0 0 0,0 1-1 0 0,1-1 1 0 0,-1 0 0 0 0,0 1-21 0 0,-16 13 249 0 0,12-12-235 0 0,1 0 0 0 0,0 0 0 0 0,-1 0 0 0 0,1 1 0 0 0,0 0 0 0 0,1 0 1 0 0,-1 0-1 0 0,1 0 0 0 0,-1 1 0 0 0,1-1 0 0 0,1 1 0 0 0,-1 0 0 0 0,1 0 0 0 0,-1 0 0 0 0,2 0 0 0 0,-1 0 0 0 0,0 0 0 0 0,1 1 0 0 0,0-1 0 0 0,0 1-14 0 0,5-3 8 0 0,-1 0 0 0 0,1-1-1 0 0,0 0 1 0 0,0 1 0 0 0,0-1-1 0 0,0 0 1 0 0,0-1 0 0 0,0 1-1 0 0,0-1 1 0 0,1 0 0 0 0,-1 0-1 0 0,1 0 1 0 0,-1 0 0 0 0,0-1-1 0 0,1 0 1 0 0,-1 0 0 0 0,1 0-1 0 0,-1-1 1 0 0,1 1 0 0 0,-1-1-1 0 0,1 0 1 0 0,2-1-8 0 0,14-6-4507 0 0,-12 4-1254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20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11777 0 0,'0'0'1052'0'0,"0"0"-915"0"0,0 0-54 0 0,0 0 16 0 0,0 0-2 0 0,0 0-17 0 0,3-2-67 0 0,2 1 57 0 0,1-1 0 0 0,-1 2 0 0 0,0-1-1 0 0,1 1 1 0 0,-1 0 0 0 0,1 0 0 0 0,-1 0 0 0 0,1 1 0 0 0,-1-1 0 0 0,0 1 0 0 0,1 1 0 0 0,-1-1-1 0 0,0 1 1 0 0,0 0 0 0 0,0 0 0 0 0,0 0 0 0 0,0 1 0 0 0,-1 0 0 0 0,1 0 0 0 0,-1 0 0 0 0,1 0-1 0 0,-1 1 1 0 0,0 0 0 0 0,-1 0 0 0 0,1 0 0 0 0,-1 0 0 0 0,1 0 0 0 0,-1 1 0 0 0,0 0 0 0 0,-1-1-1 0 0,1 1 1 0 0,-1 0 0 0 0,0 0 0 0 0,0 0 0 0 0,-1 1 0 0 0,0-1 0 0 0,1 0 0 0 0,-2 1 0 0 0,1-1-1 0 0,-1 2-69 0 0,-2-3 51 0 0,-1 0 0 0 0,-1 1 0 0 0,1-1 0 0 0,-1 0 0 0 0,1-1 0 0 0,-1 1 0 0 0,0-1 0 0 0,0 1 0 0 0,-1-1 0 0 0,1-1 0 0 0,-1 1 0 0 0,1-1 0 0 0,-1 1 0 0 0,0-1 0 0 0,0 0 0 0 0,0-1 0 0 0,0 1 0 0 0,0-1 0 0 0,0 0-51 0 0,-37 5-3795 0 0,38-7-1026 0 0,7-5-3481 0 0</inkml:trace>
  <inkml:trace contextRef="#ctx0" brushRef="#br0" timeOffset="250.368">214 19 12057 0 0,'0'0'92'0'0,"0"7"636"0"0,-11 115 1735 0 0,12-119-2420 0 0,0-1-1 0 0,1 1 1 0 0,-1-1-1 0 0,1 0 1 0 0,-1 0 0 0 0,1 0-1 0 0,0 0 1 0 0,0 0-1 0 0,0 0 1 0 0,0 0 0 0 0,0 0-1 0 0,0-1 1 0 0,1 1-1 0 0,-1-1 1 0 0,0 1 0 0 0,1-1-1 0 0,-1 0 1 0 0,1 0-1 0 0,0 0 1 0 0,-1-1 0 0 0,1 1-1 0 0,0 0 1 0 0,-1-1-1 0 0,1 0 1 0 0,0 0 0 0 0,-1 0-1 0 0,4 0-42 0 0,29 2-4341 0 0,-22-1-340 0 0,-3-1-507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18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196 124 15117 0 0,'0'0'2393'0'0,"0"0"-2393"0"0,0 0-336 0 0,0 0 336 0 0,-37-1 164 0 0,20-4-104 0 0,-3 2-60 0 0,-3-1-136 0 0,6 0-700 0 0,3 1-361 0 0,2-2-1443 0 0,2 1-2136 0 0,9-6-2609 0 0</inkml:trace>
  <inkml:trace contextRef="#ctx0" brushRef="#br0" timeOffset="247.698">236 14 12553 0 0,'0'0'2528'0'0,"0"0"-2008"0"0,0 0-312 0 0,0 0-204 0 0,0 0 420 0 0,-35 2 153 0 0,14-2-217 0 0,-5 0-272 0 0,-1 0-88 0 0,-1-2-468 0 0,2-1-689 0 0,-1 2-1107 0 0,9-1-3028 0 0,-10-5-2789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14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48 8293 0 0,'0'0'5313'0'0,"0"0"-4134"0"0,2 7-991 0 0,9 223 3439 0 0,-17-133-8960 0 0,7-115-619 0 0,2-14-1363 0 0</inkml:trace>
  <inkml:trace contextRef="#ctx0" brushRef="#br0" timeOffset="248.902">82 0 12941 0 0,'0'0'1322'0'0,"0"0"-1027"0"0,7 0-251 0 0,2 1 42 0 0,0-1-1 0 0,0 1 1 0 0,0 1-1 0 0,0 0 1 0 0,0 0-1 0 0,-1 1 1 0 0,1 0 0 0 0,-1 0-1 0 0,0 1 1 0 0,0 0-1 0 0,0 1 1 0 0,0 0-1 0 0,-1 0 1 0 0,0 0 0 0 0,0 1-1 0 0,0 0 1 0 0,-1 0-1 0 0,1 1 1 0 0,-2 0-1 0 0,4 5-85 0 0,-8-10 25 0 0,0 0-1 0 0,0 0 0 0 0,0 0 0 0 0,-1 1 0 0 0,1-1 0 0 0,-1 0 0 0 0,1 0 0 0 0,-1 0 0 0 0,0 1 0 0 0,0-1 0 0 0,0 0 1 0 0,0 0-1 0 0,0 0 0 0 0,-1 1 0 0 0,1-1 0 0 0,-1 0 0 0 0,1 0 0 0 0,-1 0 0 0 0,0 0 0 0 0,0 0 0 0 0,0 0 0 0 0,0 0 0 0 0,0 0 1 0 0,0 0-1 0 0,0 0 0 0 0,-1 0 0 0 0,1-1 0 0 0,-1 1 0 0 0,1-1 0 0 0,-1 1 0 0 0,0-1 0 0 0,0 1 0 0 0,1-1 0 0 0,-1 0 0 0 0,0 0 1 0 0,0 0-1 0 0,0 0 0 0 0,0 0 0 0 0,-1-1 0 0 0,1 1 0 0 0,0 0 0 0 0,0-1 0 0 0,0 0 0 0 0,-2 1-24 0 0,-55 9-1215 0 0,10-11-4571 0 0,25-4-2190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16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82 3452 0 0,'0'0'3922'0'0,"0"0"-2202"0"0,0 0-624 0 0,0 0 127 0 0,0 0-136 0 0,0 0-497 0 0,0 0-375 0 0,2 6 80 0 0,55 155 2166 0 0,-54-160-2419 0 0,0 1-1 0 0,0-1 0 0 0,1 0 1 0 0,-1-1-1 0 0,0 1 0 0 0,1 0 1 0 0,-1-1-1 0 0,1 0 0 0 0,-1 0 0 0 0,1 0 1 0 0,-1 0-1 0 0,0-1 0 0 0,1 1 1 0 0,-1-1-1 0 0,1 0 0 0 0,-1 0 0 0 0,0 0 1 0 0,0 0-1 0 0,0 0 0 0 0,1-1 1 0 0,-1 0-1 0 0,0 1 0 0 0,-1-1 1 0 0,1 0-1 0 0,0 0 0 0 0,-1-1 0 0 0,1 1 1 0 0,-1-1-1 0 0,1 1 0 0 0,-1-1 1 0 0,0 0-1 0 0,0 0 0 0 0,-1 0 0 0 0,1 0 1 0 0,0 0-1 0 0,-1 0 0 0 0,0 0 1 0 0,0 0-1 0 0,0-1 0 0 0,0 1 1 0 0,0 0-1 0 0,-1-1 0 0 0,1 1 0 0 0,-1-1 1 0 0,0 1-1 0 0,0-3-41 0 0,20 81-754 0 0,-18-66 715 0 0,1 1-1 0 0,-2-1 1 0 0,1 0 0 0 0,-1 1 0 0 0,-1 0 0 0 0,0-1-1 0 0,0 1 1 0 0,-1-1 0 0 0,0 1 0 0 0,0-1-1 0 0,-1 0 1 0 0,-1 1 0 0 0,1-1 0 0 0,-1 0 0 0 0,-1 0-1 0 0,0-1 1 0 0,0 1 0 0 0,-1-1 0 0 0,0 0 0 0 0,0 0-1 0 0,-1 0 1 0 0,0-1 0 0 0,0 0 0 0 0,-1 0-1 0 0,0 0 1 0 0,0-1 0 0 0,-1 0 0 0 0,1-1 0 0 0,-1 1-1 0 0,-1-1 1 0 0,1-1 0 0 0,-1 0 0 0 0,1 0-1 0 0,-8 2 40 0 0,0-7-2826 0 0,1-7-3220 0 0</inkml:trace>
  <inkml:trace contextRef="#ctx0" brushRef="#br0" timeOffset="263.06">473 1 14261 0 0,'0'0'748'0'0,"0"0"-384"0"0,0 0-364 0 0,0 0 476 0 0,0 0-200 0 0,-42 38-108 0 0,27-29-15 0 0,-1 3-153 0 0,-1-3-16 0 0,0-1-765 0 0,1-1-1139 0 0,7-3-2456 0 0,-2-3-4757 0 0</inkml:trace>
  <inkml:trace contextRef="#ctx0" brushRef="#br0" timeOffset="420.272">739 328 12437 0 0,'0'0'2188'0'0,"0"0"-2188"0"0,0 0 0 0 0,-37-1 528 0 0,16-2-212 0 0,-2 0-304 0 0,-1 1-12 0 0,0 2-4 0 0,2 0-424 0 0,-2 0-608 0 0,6 0-356 0 0,0 0-1064 0 0,5 0-3149 0 0</inkml:trace>
  <inkml:trace contextRef="#ctx0" brushRef="#br0" timeOffset="792.486">909 180 11429 0 0,'0'0'4396'0'0,"0"0"-3401"0"0,0 0-991 0 0,0 0 177 0 0,0 0-40 0 0,0 0-167 0 0,22-1-368 0 0,-19 1 403 0 0,0 0 0 0 0,1 0-1 0 0,-1 0 1 0 0,0 0 0 0 0,1 0 0 0 0,-1 1-1 0 0,0-1 1 0 0,0 1 0 0 0,0 0 0 0 0,0 0-1 0 0,0 0 1 0 0,0 1 0 0 0,0-1 0 0 0,0 1-1 0 0,0 0 1 0 0,0-1 0 0 0,-1 1-1 0 0,1 0 1 0 0,-1 1 0 0 0,1-1 0 0 0,-1 0-1 0 0,0 1 1 0 0,0-1 0 0 0,0 1 0 0 0,0 0-1 0 0,0-1 1 0 0,-1 1 0 0 0,1 0 0 0 0,-1 0-1 0 0,0 0 1 0 0,0 0 0 0 0,0 1-1 0 0,0-1 1 0 0,-1 0 0 0 0,1 0 0 0 0,-1 1-1 0 0,0-1 1 0 0,0 0 0 0 0,0 0 0 0 0,0 1-1 0 0,0-1 1 0 0,-1 0 0 0 0,1 0 0 0 0,-1 0-1 0 0,0 1 1 0 0,0-1 0 0 0,0 0 0 0 0,-1 0-1 0 0,0 1-8 0 0,-97 82 487 0 0,99-85-453 0 0,1 1 1 0 0,0 0-1 0 0,0 0 0 0 0,0 0 1 0 0,0-1-1 0 0,0 1 0 0 0,0 0 1 0 0,1-1-1 0 0,-1 1 0 0 0,0-1 1 0 0,1 1-1 0 0,0-1 1 0 0,-1 0-1 0 0,1 0 0 0 0,0 0 1 0 0,-1 0-1 0 0,1 0 0 0 0,0 0 1 0 0,0 0-1 0 0,0 0 0 0 0,0-1 1 0 0,0 1-1 0 0,0-1 0 0 0,0 1 1 0 0,0-1-1 0 0,0 0 0 0 0,0 0 1 0 0,0 0-1 0 0,0 0 1 0 0,0 0-1 0 0,0 0 0 0 0,0-1 1 0 0,0 1-1 0 0,0-1 0 0 0,0 1 1 0 0,0-1-1 0 0,1 0-34 0 0,-1 1-23 0 0,70-4-450 0 0,-25-8-7319 0 0,-33 6 936 0 0</inkml:trace>
  <inkml:trace contextRef="#ctx0" brushRef="#br0" timeOffset="1039.051">1270 308 14749 0 0,'0'0'1544'0'0,"0"0"-1116"0"0,0 0-377 0 0,0 0-3 0 0,0 0-67 0 0,3-4-116 0 0,-2 2 118 0 0,0 0-1 0 0,0 1 0 0 0,1-1 1 0 0,-1 1-1 0 0,1-1 0 0 0,-1 1 1 0 0,1 0-1 0 0,0 0 0 0 0,-1 0 1 0 0,1 0-1 0 0,0 0 0 0 0,0 0 1 0 0,0 0-1 0 0,-1 0 0 0 0,1 1 1 0 0,0-1-1 0 0,0 1 0 0 0,0-1 1 0 0,0 1-1 0 0,0 0 0 0 0,0 0 1 0 0,0 0-1 0 0,0 0 0 0 0,1 0 1 0 0,-1 0-1 0 0,0 1 0 0 0,0-1 1 0 0,-1 1-1 0 0,1-1 0 0 0,0 1 1 0 0,0 0-1 0 0,0 0 0 0 0,0-1 1 0 0,0 1-1 0 0,-1 1 0 0 0,1-1 1 0 0,0 0-1 0 0,-1 0 0 0 0,1 1 1 0 0,-1-1-1 0 0,1 1 0 0 0,-1-1 1 0 0,0 1-1 0 0,0-1 0 0 0,1 2 18 0 0,2 0 39 0 0,-1 0 0 0 0,0 0 0 0 0,0 1 0 0 0,0-1 0 0 0,0 1 0 0 0,0 0-1 0 0,-1-1 1 0 0,0 1 0 0 0,1 0 0 0 0,-1 1 0 0 0,-1-1 0 0 0,1 0 0 0 0,-1 0-1 0 0,0 1 1 0 0,0-1 0 0 0,0 1 0 0 0,0-1 0 0 0,-1 1 0 0 0,1-1-1 0 0,-1 1 1 0 0,-1 0 0 0 0,1-1 0 0 0,-1 1 0 0 0,1-1 0 0 0,-1 1 0 0 0,0-1-1 0 0,-1 0 1 0 0,1 1 0 0 0,-1-1 0 0 0,0 0 0 0 0,0 0 0 0 0,0 0 0 0 0,-1 0-1 0 0,1 0 1 0 0,-1-1 0 0 0,0 1 0 0 0,0-1 0 0 0,0 1 0 0 0,-1-1-1 0 0,1 0 1 0 0,-1 0 0 0 0,0-1 0 0 0,1 1 0 0 0,-1-1 0 0 0,0 0 0 0 0,-1 0-1 0 0,1 0 1 0 0,-3 0-39 0 0,-7-2-1673 0 0,13-10-5722 0 0,7-2-1253 0 0</inkml:trace>
  <inkml:trace contextRef="#ctx0" brushRef="#br0" timeOffset="1224.118">1511 311 11069 0 0,'0'0'4320'0'0,"0"0"-3606"0"0,-6 6-468 0 0,0-1-138 0 0,1-1-71 0 0,-1 0 1 0 0,1 0 0 0 0,0 1-1 0 0,1 0 1 0 0,-1 0-1 0 0,1 0 1 0 0,0 1 0 0 0,0-1-1 0 0,1 1 1 0 0,-1 0 0 0 0,1 0-1 0 0,0 0 1 0 0,1 0 0 0 0,0 0-1 0 0,0 1 1 0 0,0-1 0 0 0,1 1-1 0 0,-1 1-37 0 0,30 9-724 0 0,-4-16-6573 0 0,-7-1-356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16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327 155 7841 0 0,'0'0'5194'0'0,"0"0"-3556"0"0,0 0-1337 0 0,-9-1-25 0 0,-197-6 1428 0 0,95 11-5214 0 0,155-10-4196 0 0,-12 0 1968 0 0</inkml:trace>
  <inkml:trace contextRef="#ctx0" brushRef="#br0" timeOffset="169.671">331 73 7717 0 0,'0'0'2048'0'0,"0"0"-1492"0"0,0 0 180 0 0,-34-6 420 0 0,7 5-20 0 0,-11-1-284 0 0,-6 2-268 0 0,2 0-208 0 0,8 0-248 0 0,11 3-116 0 0,7 0-12 0 0,2-1-1244 0 0,-2 1-284 0 0,7-2-736 0 0,3 0-2629 0 0</inkml:trace>
  <inkml:trace contextRef="#ctx0" brushRef="#br0" timeOffset="341.301">400 0 7553 0 0,'6'3'1148'0'0,"-1"-2"-981"0"0,0 0 0 0 0,0 0-1 0 0,0 1 1 0 0,0-1 0 0 0,0 1-1 0 0,0 1 1 0 0,-1-1-1 0 0,1 1 1 0 0,-1-1 0 0 0,0 1-1 0 0,0 0 1 0 0,0 1 0 0 0,0-1-1 0 0,0 1 1 0 0,-1 0-1 0 0,1 0 1 0 0,-1 0 0 0 0,0 0-1 0 0,-1 0 1 0 0,1 1-1 0 0,-1 0 1 0 0,1-1 0 0 0,-1 1-1 0 0,-1 0 1 0 0,1 0 0 0 0,-1 0-1 0 0,0 0 1 0 0,0 0-1 0 0,0 0 1 0 0,-1 0 0 0 0,0 0-1 0 0,0 1 1 0 0,0-1 0 0 0,0 0-1 0 0,-1 0 1 0 0,0 0-1 0 0,0 0 1 0 0,0 0 0 0 0,-1 0-1 0 0,0 0 1 0 0,0 0 0 0 0,0-1-1 0 0,-2 4-166 0 0,-61 49 282 0 0,33-38-4363 0 0,22-14-1073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21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1662 114 860 0 0,'0'0'10160'0'0,"0"0"-7951"0"0,-7 0-1956 0 0,-292-35 3213 0 0,-654-15-1853 0 0,551 21-2941 0 0,420 30-4300 0 0,-9 1 172 0 0</inkml:trace>
  <inkml:trace contextRef="#ctx0" brushRef="#br0" timeOffset="409.452">15 299 11913 0 0,'0'0'1440'0'0,"0"0"-788"0"0,0 0 82 0 0,0 0 344 0 0,0 0-345 0 0,0 0-339 0 0,0 0-170 0 0,0 0-128 0 0,0 0-4 0 0,-3-3 90 0 0,-1-9-200 0 0,31 15-328 0 0,39 17 10 0 0,-64-19 340 0 0,1 0-1 0 0,-1 0 0 0 0,1 1 1 0 0,-1-1-1 0 0,0 1 1 0 0,1-1-1 0 0,-1 1 0 0 0,0 0 1 0 0,0-1-1 0 0,0 1 1 0 0,0 0-1 0 0,-1 1 0 0 0,1-1 1 0 0,0 0-1 0 0,-1 0 1 0 0,0 1-1 0 0,1-1 0 0 0,-1 1 1 0 0,0-1-1 0 0,0 1 0 0 0,0-1 1 0 0,-1 1-1 0 0,1 0 1 0 0,-1-1-1 0 0,1 1 0 0 0,-1 0 1 0 0,0-1-1 0 0,0 1 1 0 0,0 0-1 0 0,0 0 0 0 0,-1-1 1 0 0,1 1-1 0 0,-1 0 1 0 0,0-1-1 0 0,1 1 0 0 0,-1-1 1 0 0,0 1-1 0 0,-1-1 1 0 0,1 1-1 0 0,0-1 0 0 0,-1 1 1 0 0,1-1-1 0 0,-1 0 1 0 0,0 0-1 0 0,0 0 0 0 0,1 0 1 0 0,-1 0-1 0 0,-1 0 1 0 0,1-1-1 0 0,0 1 0 0 0,0-1 1 0 0,-1 1-1 0 0,1-1 1 0 0,-2 1-4 0 0,-88 54 320 0 0,136-53 1157 0 0,-8-3-1679 0 0,35-1-116 0 0,-26-5-7157 0 0,-32 3-781 0 0</inkml:trace>
  <inkml:trace contextRef="#ctx0" brushRef="#br0" timeOffset="1308.095">519 162 7161 0 0,'0'0'4960'0'0,"0"0"-3444"0"0,-5 8-992 0 0,-8 13-279 0 0,1 1 1 0 0,1 0 0 0 0,1 0 0 0 0,2 1-1 0 0,0 1 1 0 0,1 0 0 0 0,1 0 0 0 0,1 0-1 0 0,1 0 1 0 0,2 1 0 0 0,0-1 0 0 0,2 16-246 0 0,51 46 351 0 0,-10-84-7836 0 0,-27-12-1339 0 0</inkml:trace>
  <inkml:trace contextRef="#ctx0" brushRef="#br0" timeOffset="1697.939">605 340 10649 0 0,'0'0'1064'0'0,"0"0"-172"0"0,0 0-98 0 0,0 0-260 0 0,3 7 4 0 0,3 11-277 0 0,43 83 1608 0 0,-48-99-1842 0 0,1 0 0 0 0,-1 0 0 0 0,0 0 0 0 0,1-1 1 0 0,0 1-1 0 0,-1 0 0 0 0,1-1 0 0 0,0 1 1 0 0,0-1-1 0 0,0 0 0 0 0,0 1 0 0 0,0-1 0 0 0,0 0 1 0 0,0 0-1 0 0,0 0 0 0 0,0 0 0 0 0,1-1 1 0 0,-1 1-1 0 0,0-1 0 0 0,0 1 0 0 0,1-1 0 0 0,-1 0 1 0 0,0 0-1 0 0,1 0 0 0 0,-1 0 0 0 0,0 0 1 0 0,1-1-1 0 0,-1 1 0 0 0,0 0 0 0 0,1-1 0 0 0,-1 0 1 0 0,0 0-1 0 0,0 0 0 0 0,0 0 0 0 0,0 0 1 0 0,0 0-1 0 0,0 0 0 0 0,0-1 0 0 0,0 1 0 0 0,0-1 1 0 0,-1 1-1 0 0,1-1 0 0 0,0 0 0 0 0,0 0-27 0 0,23-55-1374 0 0,-25 77 1820 0 0,2-10-349 0 0,-1 0 0 0 0,0 0 1 0 0,-1 1-1 0 0,0-1 0 0 0,0 0 0 0 0,-1 0 0 0 0,0 0 1 0 0,-1 0-1 0 0,0 0 0 0 0,-1 0 0 0 0,0 0 1 0 0,-1-1-1 0 0,0 1 0 0 0,0-1 0 0 0,-1 0 1 0 0,0 0-1 0 0,-1-1 0 0 0,1 1 0 0 0,-2-1 1 0 0,1 0-1 0 0,-1-1 0 0 0,-4 3-97 0 0,-21-2-1171 0 0,15-21-4413 0 0,14-1-3078 0 0</inkml:trace>
  <inkml:trace contextRef="#ctx0" brushRef="#br0" timeOffset="1870.767">1057 588 6461 0 0,'0'0'8260'0'0,"0"0"-7188"0"0,0 0-1072 0 0,0 0 0 0 0,0 0 440 0 0,-42-4-39 0 0,25-1-201 0 0,-6 2-200 0 0,1-2-8 0 0,-2 2-80 0 0,5-1-413 0 0,2 0-835 0 0,4 1-1080 0 0,4-4-4649 0 0</inkml:trace>
  <inkml:trace contextRef="#ctx0" brushRef="#br0" timeOffset="2183.226">1155 432 15161 0 0,'0'0'1552'0'0,"0"0"-1398"0"0,0 0-1 0 0,0 0 64 0 0,0 0-90 0 0,0 0-99 0 0,16-8-554 0 0,71 55 174 0 0,-84-46 373 0 0,0 1 0 0 0,0-1 1 0 0,-1 1-1 0 0,1-1 0 0 0,0 1 0 0 0,-1 0 0 0 0,1 0 0 0 0,-1 0 0 0 0,0 0 1 0 0,0 0-1 0 0,1 1 0 0 0,-1-1 0 0 0,-1 1 0 0 0,1 0 0 0 0,0-1 0 0 0,-1 1 0 0 0,1 0 1 0 0,-1 0-1 0 0,0 0 0 0 0,0 0 0 0 0,0 0 0 0 0,0 0 0 0 0,-1 0 0 0 0,1 0 1 0 0,-1 0-1 0 0,0 0 0 0 0,0 1 0 0 0,0-1 0 0 0,0 0 0 0 0,0 0 0 0 0,-1 0 1 0 0,1 0-1 0 0,-1 0 0 0 0,0 0 0 0 0,0 0 0 0 0,0 0 0 0 0,-1 0 0 0 0,1 0 0 0 0,0 0 1 0 0,-1-1-1 0 0,0 1 0 0 0,0 0 0 0 0,0-1 0 0 0,0 0 0 0 0,0 1 0 0 0,0-1 1 0 0,-1 0-1 0 0,1 0 0 0 0,-1 0 0 0 0,1 0 0 0 0,-1-1 0 0 0,0 1 0 0 0,0-1 1 0 0,0 0-1 0 0,0 1 0 0 0,0-1 0 0 0,-1 0-21 0 0,-48 6-1039 0 0,38-16-7188 0 0,14-1 434 0 0</inkml:trace>
  <inkml:trace contextRef="#ctx0" brushRef="#br0" timeOffset="2354.028">1345 459 11341 0 0,'0'0'1837'0'0,"0"0"-1334"0"0,0 0-219 0 0,0 0 176 0 0,0 0 149 0 0,0 0-209 0 0,-7 6-197 0 0,4-4-165 0 0,-1 0 0 0 0,1 1 1 0 0,0 0-1 0 0,-1 0 0 0 0,1 0 0 0 0,1 0 1 0 0,-1 0-1 0 0,0 1 0 0 0,1-1 1 0 0,-1 1-1 0 0,1-1 0 0 0,0 1 0 0 0,0 0 1 0 0,1 0-1 0 0,-1 0 0 0 0,1 0 1 0 0,0 0-1 0 0,0 0 0 0 0,0 1 0 0 0,1-1 1 0 0,-1 0-1 0 0,1 0 0 0 0,0 1 1 0 0,0-1-1 0 0,1 0 0 0 0,-1 1 0 0 0,1-1 1 0 0,0 0-1 0 0,0 0 0 0 0,0 0 1 0 0,1 0-1 0 0,-1 0 0 0 0,1 0 0 0 0,0 0 1 0 0,0 0-1 0 0,1-1 0 0 0,-1 1 1 0 0,3 2-39 0 0,37 12-547 0 0,-10-13-3452 0 0,-11-5-2434 0 0</inkml:trace>
  <inkml:trace contextRef="#ctx0" brushRef="#br0" timeOffset="2680.159">1484 324 14221 0 0,'0'0'1700'0'0,"0"0"-1216"0"0,0 0-305 0 0,0 0-63 0 0,0 0-130 0 0,0 0-295 0 0,5-1 16 0 0,-2 1 290 0 0,-1-1-1 0 0,0 1 1 0 0,0 0-1 0 0,0 0 1 0 0,0 0-1 0 0,0 0 1 0 0,0 1-1 0 0,0-1 1 0 0,0 0-1 0 0,0 1 1 0 0,0-1-1 0 0,0 1 1 0 0,0 0-1 0 0,0 0 1 0 0,0 0-1 0 0,-1 0 1 0 0,1 0-1 0 0,0 0 1 0 0,0 0-1 0 0,-1 1 1 0 0,1-1-1 0 0,-1 1 1 0 0,1-1-1 0 0,-1 1 1 0 0,0-1-1 0 0,0 1 1 0 0,1 0-1 0 0,-1 0 1 0 0,0-1-1 0 0,-1 1 1 0 0,1 0-1 0 0,0 0 1 0 0,0 0-1 0 0,-1 0 1 0 0,1 0-1 0 0,-1 0 1 0 0,0 0-1 0 0,0 0 1 0 0,1 0-1 0 0,-1 1 1 0 0,-1-1-1 0 0,1 0 1 0 0,0 0-1 0 0,0 0 1 0 0,-1 0-1 0 0,1 0 1 0 0,-1 0-1 0 0,0 0 4 0 0,-72 65 698 0 0,128-59 1047 0 0,12-20-2929 0 0,-25 0-6960 0 0,-36 9 2437 0 0</inkml:trace>
  <inkml:trace contextRef="#ctx0" brushRef="#br0" timeOffset="2898.725">1745 345 12777 0 0,'4'7'1864'0'0,"2"2"-1731"0"0,-1 0 0 0 0,0 0-1 0 0,-1 0 1 0 0,0 1 0 0 0,-1-1-1 0 0,0 1 1 0 0,0 0-1 0 0,-1 0 1 0 0,0 0 0 0 0,-1 0-1 0 0,0 1 1 0 0,0-1 0 0 0,-1 0-1 0 0,-1 0 1 0 0,0 1 0 0 0,0-1-1 0 0,-1 0 1 0 0,0 0-1 0 0,-1 0 1 0 0,0 0 0 0 0,0-1-1 0 0,-1 1 1 0 0,0-1 0 0 0,-1 0-1 0 0,0 0 1 0 0,-1 0 0 0 0,0-1-1 0 0,0 0 1 0 0,0 0 0 0 0,-1-1-1 0 0,-1 1 1 0 0,1-1-1 0 0,-1-1 1 0 0,-8 6-133 0 0,-108 49-235 0 0,36-40-2906 0 0,70-20-2190 0 0,-2-5-4801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30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6611 1559 10305 0 0,'-8'0'2520'0'0,"-130"2"-661"0"0,0-6-1 0 0,-89-16-1858 0 0,64 6 426 0 0,25 3-9 0 0,-172-13 724 0 0,-180-42-1141 0 0,452 56-433 0 0,47 0-4825 0 0,5 9-824 0 0</inkml:trace>
  <inkml:trace contextRef="#ctx0" brushRef="#br0" timeOffset="392.576">5273 1030 10365 0 0,'0'0'2654'0'0,"0"0"-1508"0"0,0 0-554 0 0,0 0 18 0 0,0 0-273 0 0,0 0-472 0 0,8 1-92 0 0,-5 0 175 0 0,2-1 31 0 0,-1 0 1 0 0,0 1-1 0 0,1 0 1 0 0,-1 0-1 0 0,1 0 1 0 0,-1 0-1 0 0,0 1 1 0 0,0-1-1 0 0,0 1 1 0 0,0 0-1 0 0,0 0 0 0 0,0 1 1 0 0,0-1-1 0 0,-1 1 1 0 0,1 0-1 0 0,-1 0 1 0 0,0 0-1 0 0,0 0 1 0 0,0 0-1 0 0,2 4 21 0 0,-81 18-581 0 0,111 12 418 0 0,-26-29 398 0 0,-4-6-178 0 0,-1 1 0 0 0,0 0 0 0 0,0-1 0 0 0,0 1-1 0 0,-1 1 1 0 0,1-1 0 0 0,-1 0 0 0 0,0 1-1 0 0,1 0 1 0 0,-2 0 0 0 0,1 0 0 0 0,0 0 0 0 0,-1 0-1 0 0,0 0 1 0 0,0 1 0 0 0,0-1 0 0 0,0 1-1 0 0,-1-1 1 0 0,0 1 0 0 0,0 0 0 0 0,0 2-57 0 0,-5-3 85 0 0,0-2 1 0 0,0 1 0 0 0,0 0-1 0 0,0-1 1 0 0,-1 0 0 0 0,1 1-1 0 0,-1-2 1 0 0,1 1-1 0 0,-1-1 1 0 0,0 1 0 0 0,0-1-1 0 0,0-1 1 0 0,1 1 0 0 0,-1-1-1 0 0,0 0 1 0 0,0 0-1 0 0,0 0 1 0 0,0 0 0 0 0,0-1-1 0 0,0 0 1 0 0,-4-1-86 0 0,-43-15-642 0 0,47 0-8723 0 0,10 8 2011 0 0</inkml:trace>
  <inkml:trace contextRef="#ctx0" brushRef="#br0" timeOffset="1702.11">5133 1770 4500 0 0,'0'0'4731'0'0,"0"0"-3042"0"0,0 0-939 0 0,0 0 295 0 0,0 0-67 0 0,0 0-345 0 0,0 0-136 0 0,0 0-34 0 0,0 0-139 0 0,-3-5-176 0 0,2 4-139 0 0,1 0-1 0 0,-1 0 1 0 0,1-1-1 0 0,0 1 1 0 0,0 0 0 0 0,-1 0-1 0 0,1 0 1 0 0,0-1-1 0 0,0 1 1 0 0,0 0-1 0 0,0 0 1 0 0,1 0 0 0 0,-1-1-1 0 0,0 1 1 0 0,0 0-1 0 0,1 0 1 0 0,-1 0 0 0 0,1 0-1 0 0,-1 0 1 0 0,1 0-1 0 0,-1 0 1 0 0,1-1-1 0 0,0 1 1 0 0,-1 1 0 0 0,1-1-1 0 0,0 0 1 0 0,0 0-1 0 0,0 0 1 0 0,-1 0 0 0 0,1 1-1 0 0,0-1 1 0 0,0 0-1 0 0,0 1 1 0 0,1-1-1 0 0,-1 1 1 0 0,0-1 0 0 0,0 1-1 0 0,0-1 1 0 0,0 1-1 0 0,0 0 1 0 0,1-1 0 0 0,-1 1-1 0 0,0 0 1 0 0,0 0-1 0 0,0 0 1 0 0,1 0-1 0 0,-1 0 1 0 0,0 0 0 0 0,0 1-1 0 0,0-1 1 0 0,1 0-1 0 0,-1 1 1 0 0,0-1-1 0 0,0 0 1 0 0,0 1 0 0 0,0-1-1 0 0,0 1 1 0 0,0 0-1 0 0,0-1 1 0 0,0 1 0 0 0,0 0-1 0 0,0 0 1 0 0,0 0-1 0 0,0-1 1 0 0,-1 1-1 0 0,1 0 1 0 0,0 0 0 0 0,-1 0-1 0 0,1 1-8 0 0,1-2 9 0 0,0 1 0 0 0,0-1 0 0 0,-1 1 0 0 0,1-1 0 0 0,0 1 0 0 0,-1-1 0 0 0,1 1 0 0 0,-1 0 0 0 0,1 0 0 0 0,-1 0 0 0 0,1 0 0 0 0,-1 0 0 0 0,0 0 0 0 0,1 0-1 0 0,-1 0 1 0 0,0 0 0 0 0,0 1 0 0 0,0-1 0 0 0,0 0 0 0 0,0 1 0 0 0,0-1 0 0 0,0 1 0 0 0,-1-1 0 0 0,1 1 0 0 0,0 0 0 0 0,-1-1 0 0 0,1 1 0 0 0,-1 0 0 0 0,0-1 0 0 0,1 1 0 0 0,-1 0 0 0 0,0-1 0 0 0,0 1 0 0 0,0 0 0 0 0,0 0 0 0 0,0-1-1 0 0,-1 1 1 0 0,1 0 0 0 0,-1-1 0 0 0,1 1 0 0 0,-1 0 0 0 0,1-1 0 0 0,-1 1 0 0 0,0-1 0 0 0,0 1 0 0 0,0-1 0 0 0,0 1 0 0 0,0-1 0 0 0,0 1-9 0 0,-68 68 430 0 0,53-57-395 0 0,86 13 1534 0 0,77-8-3078 0 0,-141-21-1059 0 0,-5-2-3353 0 0,-1-3-952 0 0</inkml:trace>
  <inkml:trace contextRef="#ctx0" brushRef="#br0" timeOffset="2182.218">5568 1652 6837 0 0,'0'0'6564'0'0,"0"0"-4720"0"0,0 0-1668 0 0,-5 8 112 0 0,-73 150 2313 0 0,76-152-2622 0 0,0-1 1 0 0,0 1-1 0 0,0 0 0 0 0,1-1 0 0 0,0 1 0 0 0,0 0 1 0 0,0 0-1 0 0,1 0 0 0 0,0 0 0 0 0,0 0 0 0 0,1 0 1 0 0,-1-1-1 0 0,1 1 0 0 0,1 0 0 0 0,-1 0 0 0 0,1-1 1 0 0,0 1-1 0 0,0-1 0 0 0,0 1 0 0 0,1-1 0 0 0,0 0 1 0 0,0 0-1 0 0,1 0 0 0 0,-1 0 0 0 0,1-1 0 0 0,0 1 1 0 0,0-1-1 0 0,0 0 0 0 0,1 0 0 0 0,-1-1 21 0 0,12 2-5062 0 0,-8-8-1869 0 0</inkml:trace>
  <inkml:trace contextRef="#ctx0" brushRef="#br0" timeOffset="2604.371">5609 1792 1460 0 0,'0'0'794'0'0,"0"0"362"0"0,0 0 207 0 0,0 0-510 0 0,0 0-110 0 0,0 0 293 0 0,0 0 337 0 0,0 0 221 0 0,0 0-147 0 0,16-4 3117 0 0,-16 9-4481 0 0,0 0 0 0 0,0 0-1 0 0,0 1 1 0 0,0-1 0 0 0,1 0 0 0 0,0 0 0 0 0,0 0 0 0 0,0 0 0 0 0,1 0-1 0 0,0 0 1 0 0,0 0 0 0 0,0 0 0 0 0,0 0 0 0 0,1-1 0 0 0,0 1-1 0 0,0-1 1 0 0,0 0 0 0 0,0 0 0 0 0,1 0 0 0 0,0 0 0 0 0,0-1 0 0 0,0 1-1 0 0,0-1 1 0 0,0 0 0 0 0,0 0 0 0 0,4 1-83 0 0,1-50 27 0 0,-13 29-598 0 0,8 39 86 0 0,0-13 538 0 0,-1 1-1 0 0,0 0 0 0 0,-1 0 0 0 0,0 0 1 0 0,0 0-1 0 0,-1 0 0 0 0,-1 0 1 0 0,0 0-1 0 0,0 1 0 0 0,-1-1 0 0 0,0 0 1 0 0,0 0-1 0 0,-2 0 0 0 0,1 0 0 0 0,-1 0 1 0 0,0-1-1 0 0,-5 10-52 0 0,-49-7-456 0 0,27-36-7556 0 0,27 8-745 0 0</inkml:trace>
  <inkml:trace contextRef="#ctx0" brushRef="#br0" timeOffset="2866.387">5972 2007 7809 0 0,'0'0'8601'0'0,"0"0"-8601"0"0,0 0-405 0 0,0 0 405 0 0,0 0 505 0 0,-38 5-241 0 0,25-7-140 0 0,1-1-124 0 0,-1 0-8 0 0,1-2-416 0 0,1 1-409 0 0,1-4-935 0 0,3 1-3756 0 0,3-6-2817 0 0</inkml:trace>
  <inkml:trace contextRef="#ctx0" brushRef="#br0" timeOffset="3128.527">6098 1888 4272 0 0,'0'0'6918'0'0,"0"0"-5469"0"0,6 0-1435 0 0,-2 0 57 0 0,1-1 0 0 0,0 1 0 0 0,-1 0 0 0 0,1 0 1 0 0,-1 1-1 0 0,1-1 0 0 0,0 1 0 0 0,-1 0 0 0 0,1 0 0 0 0,-1 1 0 0 0,0 0 0 0 0,1-1 0 0 0,-1 1 0 0 0,0 0 0 0 0,0 1 0 0 0,0-1 1 0 0,0 1-1 0 0,-1 0 0 0 0,1 0 0 0 0,-1 0 0 0 0,0 0 0 0 0,0 1 0 0 0,0-1 0 0 0,0 1 0 0 0,0 0 0 0 0,-1 0 0 0 0,1 0 0 0 0,-1 0 1 0 0,0 0-1 0 0,-1 0 0 0 0,1 1 0 0 0,-1-1 0 0 0,0 1 0 0 0,0-1 0 0 0,0 1 0 0 0,0 1-71 0 0,-3-2 31 0 0,0 0 0 0 0,0-1-1 0 0,0 1 1 0 0,0 0 0 0 0,-1-1 0 0 0,0 1-1 0 0,0-1 1 0 0,0 0 0 0 0,0 0 0 0 0,0 0-1 0 0,0 0 1 0 0,-1 0 0 0 0,1-1 0 0 0,-1 1-1 0 0,0-1 1 0 0,0 0 0 0 0,0 0 0 0 0,0-1-1 0 0,0 1 1 0 0,0-1 0 0 0,-1 0 0 0 0,-2 0-31 0 0,-33 0-3603 0 0,35-5-1826 0 0</inkml:trace>
  <inkml:trace contextRef="#ctx0" brushRef="#br0" timeOffset="3359.831">6282 1935 8989 0 0,'0'0'6361'0'0,"0"0"-5412"0"0,-7 4-540 0 0,4-2-330 0 0,0-1-50 0 0,0 0 0 0 0,0 0 0 0 0,0 0 0 0 0,0 0 0 0 0,0 0 0 0 0,1 1 0 0 0,-1-1-1 0 0,0 1 1 0 0,1 0 0 0 0,-1 0 0 0 0,1 0 0 0 0,0 0 0 0 0,0 0 0 0 0,0 0 0 0 0,0 1 0 0 0,0-1 0 0 0,0 1-1 0 0,0-1 1 0 0,1 1 0 0 0,0 0 0 0 0,-1 0 0 0 0,1 0 0 0 0,0 0 0 0 0,0-1 0 0 0,0 1 0 0 0,1 1 0 0 0,-1-1-1 0 0,1 0 1 0 0,0 0 0 0 0,0 0 0 0 0,0 0 0 0 0,0 0 0 0 0,0 0 0 0 0,0 0 0 0 0,1 0 0 0 0,0 0 0 0 0,0 0-1 0 0,0 0 1 0 0,0 0 0 0 0,0 0 0 0 0,0 0 0 0 0,1 0-29 0 0,37 24-1027 0 0,-8-20-7780 0 0,-15-8 640 0 0</inkml:trace>
  <inkml:trace contextRef="#ctx0" brushRef="#br0" timeOffset="3612.274">6407 1769 14437 0 0,'0'0'1336'0'0,"0"0"-1047"0"0,6 0-208 0 0,-4-1-82 0 0,0 0 1 0 0,-1 1 0 0 0,1-1-1 0 0,0 1 1 0 0,0-1-1 0 0,-1 1 1 0 0,1 0-1 0 0,0 0 1 0 0,0-1 0 0 0,0 1-1 0 0,-1 1 1 0 0,1-1-1 0 0,0 0 1 0 0,0 0 0 0 0,0 1-1 0 0,-1-1 1 0 0,1 1-1 0 0,0-1 1 0 0,0 1-1 0 0,-1 0 1 0 0,1-1 0 0 0,-1 1-1 0 0,1 0 1 0 0,0 0-1 0 0,-1 0 1 0 0,0 1 0 0 0,1-1-1 0 0,-1 0 1 0 0,0 0-1 0 0,0 1 1 0 0,1-1-1 0 0,-1 1 1 0 0,0-1 0 0 0,0 1-1 0 0,-1 0 1 0 0,1-1-1 0 0,0 1 1 0 0,0 0-1 0 0,-1-1 1 0 0,1 1 0 0 0,-1 0-1 0 0,0 0 1 0 0,1-1-1 0 0,-1 1 1 0 0,0 0 0 0 0,0 0-1 0 0,0 0 1 0 0,0 0-1 0 0,-1-1 1 0 0,1 1-1 0 0,0 0 1 0 0,-1 0 0 0 0,1-1-1 0 0,-1 1 1 0 0,0 0-1 0 0,1 0 1 0 0,-1-1 0 0 0,0 1-1 0 0,0-1 1 0 0,0 1-1 0 0,0-1 1 0 0,0 1 0 0 0,-74 79 504 0 0,77-78-413 0 0,1 1 0 0 0,0 0 0 0 0,0-1 1 0 0,1 1-1 0 0,-1-1 0 0 0,1 0 0 0 0,0 0 1 0 0,-1 0-1 0 0,1-1 0 0 0,0 0 0 0 0,1 1 0 0 0,-1-1 1 0 0,0 0-1 0 0,1-1 0 0 0,-1 1 0 0 0,1-1 0 0 0,-1 0 1 0 0,1 0-1 0 0,0-1 0 0 0,4 1-91 0 0,54 5-553 0 0,-32-19-6772 0 0,-30 9 1710 0 0</inkml:trace>
  <inkml:trace contextRef="#ctx0" brushRef="#br0" timeOffset="658.345">5600 1116 14397 0 0,'0'0'1232'0'0,"0"0"-1277"0"0,0 0 236 0 0,0 0 57 0 0,0 0-268 0 0,0 0-282 0 0,8 0-14 0 0,68 26 235 0 0,-74-25 96 0 0,0 0-1 0 0,0 0 0 0 0,0 0 0 0 0,0 0 1 0 0,0 0-1 0 0,0 0 0 0 0,0 0 0 0 0,-1 1 1 0 0,1-1-1 0 0,0 0 0 0 0,-1 1 0 0 0,0 0 0 0 0,1-1 1 0 0,-1 1-1 0 0,0 0 0 0 0,1 0 0 0 0,-1 0 1 0 0,0-1-1 0 0,0 1 0 0 0,-1 0 0 0 0,1 0 1 0 0,0 1-1 0 0,-1-1 0 0 0,1 0 0 0 0,-1 0 1 0 0,0 0-1 0 0,0 0 0 0 0,1 0 0 0 0,-1 1 1 0 0,-1-1-1 0 0,1 0 0 0 0,0 0 0 0 0,-1 0 0 0 0,1 0 1 0 0,-1 0-1 0 0,1 0 0 0 0,-1 1 0 0 0,0-1 1 0 0,0-1-1 0 0,0 1 0 0 0,0 0-14 0 0,-90 41 788 0 0,50-39-4252 0 0,39-4-785 0 0,4 0-2914 0 0</inkml:trace>
  <inkml:trace contextRef="#ctx0" brushRef="#br0" timeOffset="908.42">5758 1155 1448 0 0,'0'0'9422'0'0,"0"0"-7171"0"0,0 0-1690 0 0,0 0-259 0 0,0 0 455 0 0,-7 4-127 0 0,5-3-597 0 0,-1 0-1 0 0,0 0 0 0 0,0 0 0 0 0,1 0 0 0 0,-1 1 0 0 0,1 0 0 0 0,-1-1 0 0 0,1 1 1 0 0,0 0-1 0 0,0 0 0 0 0,0 0 0 0 0,0 0 0 0 0,0 1 0 0 0,0-1 0 0 0,0 1 0 0 0,1-1 1 0 0,-1 1-1 0 0,1-1 0 0 0,0 1 0 0 0,0 0 0 0 0,0 0 0 0 0,0-1 0 0 0,0 1 0 0 0,0 0 1 0 0,1 0-1 0 0,0 0 0 0 0,-1 0 0 0 0,1 0 0 0 0,0 0 0 0 0,1 0 0 0 0,-1 0 0 0 0,0 0 1 0 0,1 0-1 0 0,-1-1 0 0 0,1 1 0 0 0,0 0 0 0 0,0 0 0 0 0,0 0 0 0 0,1-1 0 0 0,-1 1 0 0 0,1-1 1 0 0,-1 1-1 0 0,1-1 0 0 0,0 1-32 0 0,54 33-311 0 0,-12-24-6696 0 0,-28-11-428 0 0</inkml:trace>
  <inkml:trace contextRef="#ctx0" brushRef="#br0" timeOffset="1156.356">5932 987 156 0 0,'0'0'11219'0'0,"0"0"-8421"0"0,0 0-2699 0 0,0 0-111 0 0,7 1 169 0 0,-6-1-148 0 0,1 0 1 0 0,-1 0-1 0 0,1 0 1 0 0,-1 0-1 0 0,1 1 1 0 0,0-1 0 0 0,-1 1-1 0 0,1-1 1 0 0,-1 1-1 0 0,1 0 1 0 0,-1-1-1 0 0,0 1 1 0 0,1 0-1 0 0,-1 0 1 0 0,0 0 0 0 0,0 0-1 0 0,1 0 1 0 0,-1 0-1 0 0,0 0 1 0 0,0 1-1 0 0,0-1 1 0 0,0 0-1 0 0,-1 1 1 0 0,1-1 0 0 0,0 0-1 0 0,0 1 1 0 0,-1-1-1 0 0,1 1 1 0 0,-1-1-1 0 0,1 1 1 0 0,-1 0-1 0 0,0-1 1 0 0,0 1 0 0 0,0-1-1 0 0,0 1 1 0 0,0 0-1 0 0,0-1 1 0 0,0 1-1 0 0,0-1 1 0 0,0 1-1 0 0,-1-1 1 0 0,1 1 0 0 0,-1-1-1 0 0,1 1 1 0 0,-1-1-1 0 0,0 1 1 0 0,1-1-1 0 0,-1 1 1 0 0,0-1-1 0 0,0 0 1 0 0,-1 2-10 0 0,-84 74 992 0 0,140-67 578 0 0,162-26-1890 0 0,-194 28-1718 0 0,-21 4-4510 0 0,-11-5 4 0 0</inkml:trace>
  <inkml:trace contextRef="#ctx0" brushRef="#br0" timeOffset="-726.738">4357 1347 13565 0 0,'0'0'1408'0'0,"0"0"-1408"0"0,0 0-36 0 0,0 0 36 0 0,0 0 464 0 0,-52 9-136 0 0,28-9-76 0 0,-2-3-124 0 0,-3-2-128 0 0,2-1-764 0 0,1-2-564 0 0,5-1-460 0 0,4 2-2428 0 0,3-6-2793 0 0</inkml:trace>
  <inkml:trace contextRef="#ctx0" brushRef="#br0" timeOffset="-556.033">4285 1300 12865 0 0,'0'0'2476'0'0,"0"0"-2200"0"0,12 48-28 0 0,-12-30 56 0 0,0 0 113 0 0,-4-2-157 0 0,-1-2-172 0 0,1-2-24 0 0,-3-2-64 0 0,5-1-152 0 0,-1-1-565 0 0,2-1-311 0 0,-2-3-1744 0 0,3-2-7449 0 0</inkml:trace>
  <inkml:trace contextRef="#ctx0" brushRef="#br0" timeOffset="-1489.893">3217 994 5124 0 0,'0'0'4625'0'0,"0"0"-2611"0"0,0 0-1224 0 0,0 0-251 0 0,0 0-82 0 0,0 0-120 0 0,0 0-116 0 0,0 0 5 0 0,6 0-105 0 0,-2-1-92 0 0,0 1-1 0 0,0 0 1 0 0,0 1 0 0 0,0-1 0 0 0,1 1-1 0 0,-1-1 1 0 0,0 1 0 0 0,0 1 0 0 0,0-1-1 0 0,0 0 1 0 0,-1 1 0 0 0,1 0 0 0 0,0 0-1 0 0,-1 0 1 0 0,1 0 0 0 0,-1 1 0 0 0,0-1-1 0 0,1 1 1 0 0,-1 0 0 0 0,-1 0 0 0 0,1 0-1 0 0,0 0 1 0 0,-1 1 0 0 0,1-1 0 0 0,0 3-29 0 0,0 0 45 0 0,-1 0 0 0 0,0 1 0 0 0,0-1 1 0 0,-1 1-1 0 0,0 0 0 0 0,0-1 0 0 0,0 1 1 0 0,-1 0-1 0 0,0 0 0 0 0,0 0 0 0 0,-1-1 0 0 0,1 1 1 0 0,-2 0-1 0 0,1 0 0 0 0,-1-1 0 0 0,0 1 1 0 0,0-1-1 0 0,-1 0 0 0 0,0 1 0 0 0,0-1 0 0 0,0 0 1 0 0,-1-1-1 0 0,0 1 0 0 0,0-1 0 0 0,0 1 1 0 0,-1-1-1 0 0,1-1 0 0 0,-1 1 0 0 0,-1 0-45 0 0,-1 4 169 0 0,53-5 1960 0 0,23-1-1662 0 0,-20 0-1991 0 0,-17-3-4307 0 0,-30 0-510 0 0</inkml:trace>
  <inkml:trace contextRef="#ctx0" brushRef="#br0" timeOffset="-1208.744">3522 1161 4548 0 0,'0'0'7218'0'0,"0"0"-5009"0"0,0 0-2071 0 0,0 0-53 0 0,0 0 64 0 0,0 0 29 0 0,0 0 49 0 0,2-3-56 0 0,-1 2-174 0 0,0-1 1 0 0,1 1 0 0 0,0-1 0 0 0,-1 1-1 0 0,1-1 1 0 0,0 1 0 0 0,0 0 0 0 0,0 0-1 0 0,0 0 1 0 0,0 0 0 0 0,0 0-1 0 0,0 1 1 0 0,0-1 0 0 0,0 1 0 0 0,0-1-1 0 0,0 1 1 0 0,1 0 0 0 0,-1 0-1 0 0,0-1 1 0 0,0 2 0 0 0,0-1 0 0 0,0 0-1 0 0,1 0 1 0 0,-1 1 0 0 0,0-1 0 0 0,0 1-1 0 0,0 0 1 0 0,0-1 0 0 0,0 1-1 0 0,0 0 1 0 0,0 0 0 0 0,0 0 0 0 0,0 1-1 0 0,-1-1 1 0 0,1 0 0 0 0,0 1 0 0 0,-1-1-1 0 0,2 2 3 0 0,69 64 699 0 0,-70-65-713 0 0,0 0 0 0 0,0 1 0 0 0,0-1 0 0 0,-1 1 0 0 0,1-1-1 0 0,-1 1 1 0 0,1 0 0 0 0,-1-1 0 0 0,0 1 0 0 0,0 0 0 0 0,0 0-1 0 0,-1 0 1 0 0,1 0 0 0 0,-1 0 0 0 0,1 0 0 0 0,-1 0-1 0 0,0 0 1 0 0,0 0 0 0 0,0 0 0 0 0,-1 0 0 0 0,1 0 0 0 0,-1 0-1 0 0,0 0 1 0 0,0 0 0 0 0,0-1 0 0 0,0 1 0 0 0,0 0 0 0 0,0 0-1 0 0,-1-1 1 0 0,1 1 0 0 0,-1-1 0 0 0,0 1 0 0 0,0-1 0 0 0,0 0-1 0 0,0 0 1 0 0,0 0 0 0 0,0 0 0 0 0,-1 0 0 0 0,1 0-1 0 0,-1 0 1 0 0,1-1 0 0 0,-1 1 0 0 0,0-1 0 0 0,1 0 0 0 0,-1 0-1 0 0,0 0 1 0 0,0 0 0 0 0,0 0 0 0 0,0-1 0 0 0,0 1 0 0 0,0-1-1 0 0,0 0 1 0 0,0 0 0 0 0,0 0 0 0 0,0 0 0 0 0,0-1 0 0 0,0 1-1 0 0,-3-2 15 0 0,2 0-2762 0 0,3-5-3148 0 0</inkml:trace>
  <inkml:trace contextRef="#ctx0" brushRef="#br0" timeOffset="-961.55">3795 1199 13789 0 0,'0'0'1041'0'0,"0"0"-542"0"0,-7 6 22 0 0,-2 1-410 0 0,-56 67 852 0 0,67-70-1003 0 0,1 0 1 0 0,0 0 0 0 0,1 0-1 0 0,-1 0 1 0 0,1 0 0 0 0,0-1-1 0 0,0 0 1 0 0,0 0 0 0 0,0 0-1 0 0,0 0 1 0 0,0-1 0 0 0,1 1-1 0 0,0-1 1 0 0,-1 0 0 0 0,1-1-1 0 0,0 1 1 0 0,0-1 0 0 0,0 0-1 0 0,3 0 40 0 0,-6 0-127 0 0,3 0-154 0 0,16 5-1785 0 0,-3-4-2375 0 0,10-1-4548 0 0</inkml:trace>
  <inkml:trace contextRef="#ctx0" brushRef="#br0" timeOffset="-2559.762">2915 1189 12537 0 0,'0'0'2528'0'0,"0"0"-2528"0"0,0 0-60 0 0,0 0 60 0 0,0 0 464 0 0,-38 4-88 0 0,21-5-148 0 0,-4-2-116 0 0,2 0-112 0 0,-2-2-512 0 0,4-1-368 0 0,4-2-632 0 0,3 2-2448 0 0,4-7-3541 0 0</inkml:trace>
  <inkml:trace contextRef="#ctx0" brushRef="#br0" timeOffset="-2309.822">2968 1110 14853 0 0,'0'0'1885'0'0,"0"0"-1885"0"0,0 0-268 0 0,0 0 268 0 0,-47-15 260 0 0,28 6-160 0 0,-2 2-100 0 0,-2-1-941 0 0,0 1-979 0 0,0 1-1048 0 0,6 2-3421 0 0</inkml:trace>
  <inkml:trace contextRef="#ctx0" brushRef="#br0" timeOffset="-3293.116">2066 1167 9925 0 0,'0'0'2031'0'0,"2"7"-1014"0"0,-13 148 2420 0 0,2-143-1433 0 0,-9-34-2388 0 0,-52-9-394 0 0,68 31 791 0 0,1 0 1 0 0,0-1 0 0 0,-1 1 0 0 0,1 0-1 0 0,-1 0 1 0 0,1 0 0 0 0,0 0 0 0 0,-1 0-1 0 0,1 0 1 0 0,-1 0 0 0 0,1 1-1 0 0,0-1 1 0 0,-1 0 0 0 0,1 1 0 0 0,0-1-1 0 0,0 1 1 0 0,-1 0 0 0 0,1-1 0 0 0,0 1-1 0 0,0 0 1 0 0,0 0 0 0 0,0 0-1 0 0,0-1 1 0 0,0 1 0 0 0,0 0 0 0 0,0 0-1 0 0,0 1 1 0 0,0-1 0 0 0,0 0 0 0 0,1 0-1 0 0,-1 0 1 0 0,0 1 0 0 0,1-1-1 0 0,-1 0 1 0 0,1 0 0 0 0,-1 1 0 0 0,1-1-1 0 0,0 0 1 0 0,0 1 0 0 0,-1-1 0 0 0,1 1-1 0 0,0-1 1 0 0,0 0 0 0 0,0 1 0 0 0,1-1-1 0 0,-1 1 1 0 0,0-1 0 0 0,0 0-1 0 0,1 1 1 0 0,-1-1 0 0 0,1 0 0 0 0,0 1-14 0 0,0 2 48 0 0,1-1 0 0 0,0 1 1 0 0,0-1-1 0 0,0 0 0 0 0,1 0 1 0 0,-1 0-1 0 0,1 0 0 0 0,-1 0 0 0 0,1-1 1 0 0,0 1-1 0 0,0-1 0 0 0,0 0 1 0 0,1 0-1 0 0,-1 0 0 0 0,0 0 1 0 0,1 0-1 0 0,-1-1 0 0 0,1 0 1 0 0,-1 1-1 0 0,1-1 0 0 0,0-1 1 0 0,0 1-1 0 0,0 0 0 0 0,3-1-48 0 0,57 5-2235 0 0,-31-13-3690 0 0,-20 4-68 0 0</inkml:trace>
  <inkml:trace contextRef="#ctx0" brushRef="#br0" timeOffset="-3058.724">2234 1312 12285 0 0,'0'0'2290'0'0,"0"0"-1558"0"0,0 0-467 0 0,0 0 18 0 0,0 0-159 0 0,0 0-84 0 0,4-1-217 0 0,0 1 186 0 0,-1 0 1 0 0,1 0-1 0 0,0 0 0 0 0,0 1 0 0 0,0 0 1 0 0,0 0-1 0 0,-1 0 0 0 0,1 0 1 0 0,0 0-1 0 0,-1 1 0 0 0,1 0 0 0 0,-1-1 1 0 0,0 1-1 0 0,1 1 0 0 0,-1-1 0 0 0,0 0 1 0 0,0 1-1 0 0,0-1 0 0 0,-1 1 0 0 0,1 0 1 0 0,-1 0-1 0 0,1 0 0 0 0,-1 1 1 0 0,0-1-1 0 0,0 0 0 0 0,-1 1 0 0 0,1-1 1 0 0,-1 1-1 0 0,1 0 0 0 0,-1-1 0 0 0,0 1 1 0 0,-1 0-1 0 0,1 0 0 0 0,-1 0 0 0 0,1 0 1 0 0,-1-1-1 0 0,0 1 0 0 0,-1 0 1 0 0,1 0-1 0 0,-1 2-9 0 0,-1-3-60 0 0,-1 0 0 0 0,0 0 0 0 0,0 0 0 0 0,0 0 0 0 0,0-1 0 0 0,0 1 0 0 0,0-1 0 0 0,-1 0 0 0 0,1 0-1 0 0,-1 0 1 0 0,0 0 0 0 0,1-1 0 0 0,-1 1 0 0 0,0-1 0 0 0,0 0 0 0 0,0 0 0 0 0,0-1 0 0 0,0 1 0 0 0,0-1 0 0 0,0 0 0 0 0,0 0 0 0 0,0 0 0 0 0,0 0 0 0 0,0-1 0 0 0,-3 0 60 0 0,2-2-2806 0 0,4-5-3379 0 0</inkml:trace>
  <inkml:trace contextRef="#ctx0" brushRef="#br0" timeOffset="-2809.186">2408 1322 14349 0 0,'0'0'594'0'0,"0"0"-269"0"0,0 0 86 0 0,-6 8-41 0 0,3-4-399 0 0,0-2 28 0 0,0 0-1 0 0,0 0 1 0 0,0 0-1 0 0,1 1 1 0 0,-1-1-1 0 0,1 1 1 0 0,0 0-1 0 0,0 0 1 0 0,0 0-1 0 0,0 0 1 0 0,0 0-1 0 0,0 0 1 0 0,1 0-1 0 0,0 1 1 0 0,-1-1-1 0 0,1 0 0 0 0,0 1 1 0 0,1-1-1 0 0,-1 1 1 0 0,1 0-1 0 0,0-1 1 0 0,-1 1-1 0 0,1-1 1 0 0,1 1-1 0 0,-1-1 1 0 0,1 1-1 0 0,-1-1 1 0 0,1 1-1 0 0,0-1 1 0 0,0 1-1 0 0,0-1 1 0 0,1 0-1 0 0,-1 1 1 0 0,1-1-1 0 0,0 0 1 0 0,0 0-1 0 0,0 0 1 0 0,0 0-1 0 0,1-1 0 0 0,0 2 2 0 0,15 6-2068 0 0,-3-6-4362 0 0,0-4-1031 0 0</inkml:trace>
  <inkml:trace contextRef="#ctx0" brushRef="#br0" timeOffset="-4141.888">2034 631 15469 0 0,'0'0'1171'0'0,"0"0"-1492"0"0,-1 8 389 0 0,-11 181 1127 0 0,11-189-1213 0 0,1 0 0 0 0,0-1 1 0 0,-1 1-1 0 0,1 0 0 0 0,0 0 1 0 0,-1 0-1 0 0,1 0 0 0 0,0 0 1 0 0,-1 0-1 0 0,1 0 0 0 0,0 0 1 0 0,-1 0-1 0 0,1 1 0 0 0,0-1 1 0 0,-1 0-1 0 0,1 0 0 0 0,0 0 1 0 0,-1 0-1 0 0,1 0 0 0 0,0 1 1 0 0,0-1-1 0 0,-1 0 0 0 0,1 0 1 0 0,0 0-1 0 0,0 1 0 0 0,-1-1 1 0 0,1 0-1 0 0,0 0 0 0 0,0 1 1 0 0,-1-1-1 0 0,1 0 0 0 0,0 0 1 0 0,0 1-1 0 0,0-1 0 0 0,0 0 1 0 0,0 1-1 0 0,0-1 0 0 0,-1 0 1 0 0,1 1-1 0 0,0-1 0 0 0,0 0 1 0 0,0 1-1 0 0,0-1 0 0 0,0 1 18 0 0,-9-9 129 0 0,-68-32-512 0 0,75 40 388 0 0,0-1 0 0 0,1 0-1 0 0,-1 1 1 0 0,1-1 0 0 0,-1 1 0 0 0,0 0 0 0 0,1 0 0 0 0,-1-1 0 0 0,0 1 0 0 0,0 0-1 0 0,1 0 1 0 0,-1 0 0 0 0,0 1 0 0 0,1-1 0 0 0,-1 0 0 0 0,0 1 0 0 0,1-1 0 0 0,-1 1-1 0 0,0-1 1 0 0,1 1 0 0 0,-1 0 0 0 0,1 0 0 0 0,-1 0 0 0 0,1 0 0 0 0,-1 0-1 0 0,1 0 1 0 0,0 0 0 0 0,0 0 0 0 0,-1 0 0 0 0,1 1 0 0 0,0-1 0 0 0,0 1 0 0 0,0-1-1 0 0,0 0 1 0 0,1 1 0 0 0,-1 0 0 0 0,0-1 0 0 0,1 1 0 0 0,-1-1 0 0 0,1 1-1 0 0,-1 0 1 0 0,1-1 0 0 0,0 1 0 0 0,0 0 0 0 0,-1 0 0 0 0,1-1 0 0 0,1 1 0 0 0,-1 0-5 0 0,2 3 46 0 0,1 0 1 0 0,1-1-1 0 0,-1 1 1 0 0,1-1-1 0 0,-1 1 1 0 0,1-1 0 0 0,1 0-1 0 0,-1-1 1 0 0,0 1-1 0 0,1-1 1 0 0,0 0-1 0 0,0 0 1 0 0,0 0 0 0 0,0-1-1 0 0,0 0 1 0 0,0 0-1 0 0,1 0 1 0 0,-1 0 0 0 0,1-1-1 0 0,-1 0 1 0 0,1 0-1 0 0,-1 0 1 0 0,1-1-1 0 0,0 0 1 0 0,-1 0 0 0 0,1-1-1 0 0,0 1 1 0 0,-1-1-1 0 0,1 0-46 0 0,-1 1-342 0 0,34-2-1698 0 0,-12-6-4605 0 0,-12 0-250 0 0</inkml:trace>
  <inkml:trace contextRef="#ctx0" brushRef="#br0" timeOffset="-3803.834">2223 738 13953 0 0,'0'0'1026'0'0,"0"0"-746"0"0,0 0 30 0 0,-3 6-58 0 0,1-4-211 0 0,0 0-1 0 0,1 0 0 0 0,-1 1 0 0 0,0-1 0 0 0,1 1 1 0 0,0-1-1 0 0,-1 1 0 0 0,1-1 0 0 0,0 1 0 0 0,0 0 0 0 0,1 0 1 0 0,-1-1-1 0 0,1 1 0 0 0,-1 0 0 0 0,1 0 0 0 0,0 0 1 0 0,0 0-1 0 0,0 0 0 0 0,0-1 0 0 0,0 1 0 0 0,1 0 1 0 0,0 0-1 0 0,-1 0 0 0 0,1 0 0 0 0,0-1 0 0 0,0 1 0 0 0,0 0 1 0 0,1-1-1 0 0,-1 1 0 0 0,1-1 0 0 0,-1 0 0 0 0,1 1 1 0 0,0-1-1 0 0,0 0 0 0 0,0 0 0 0 0,0 0 0 0 0,0 0 1 0 0,1 0-1 0 0,-1-1 0 0 0,0 1 0 0 0,1-1 0 0 0,-1 1 0 0 0,1-1 1 0 0,0 0-1 0 0,-1 0 0 0 0,1 0 0 0 0,0 0 0 0 0,0-1 1 0 0,0 1-1 0 0,-1-1 0 0 0,4 1-40 0 0,27-41-1206 0 0,-5 80 950 0 0,-25-38 274 0 0,-1 1 0 0 0,0-1 0 0 0,0 0 0 0 0,0 1 0 0 0,0-1 0 0 0,0 1 0 0 0,-1-1 0 0 0,1 1-1 0 0,-1 0 1 0 0,1 0 0 0 0,-1 0 0 0 0,0 0 0 0 0,0 0 0 0 0,-1 0 0 0 0,1 0 0 0 0,-1 0 0 0 0,1 0 0 0 0,-1 0 0 0 0,0 1 0 0 0,0-1 0 0 0,0 0 0 0 0,-1 0 0 0 0,1 0 0 0 0,-1 0 0 0 0,1 0 0 0 0,-1 0 0 0 0,0 0 0 0 0,0 0 0 0 0,-1 0 0 0 0,1 0 0 0 0,-1 0 0 0 0,1-1-1 0 0,-1 1 1 0 0,0-1 0 0 0,0 1 0 0 0,0-1 0 0 0,0 1 0 0 0,0-1 0 0 0,-1 0 0 0 0,1 0 0 0 0,-1 0 0 0 0,1-1 0 0 0,-1 1 0 0 0,0 0 0 0 0,1-1 0 0 0,-4 1-18 0 0,-46-4-1564 0 0,16-2-5191 0 0,29 3 4516 0 0,-9-2-4438 0 0</inkml:trace>
  <inkml:trace contextRef="#ctx0" brushRef="#br0" timeOffset="-3600.938">2404 1095 11549 0 0,'0'0'2007'0'0,"-6"0"-1314"0"0,-260-39 1998 0 0,66 23-2474 0 0,115 14-8251 0 0,84 2 2331 0 0</inkml:trace>
  <inkml:trace contextRef="#ctx0" brushRef="#br0" timeOffset="-5080.114">982 738 6705 0 0,'0'0'6742'0'0,"0"0"-5036"0"0,0 8-1805 0 0,-1 3 227 0 0,1 0-1 0 0,0 0 1 0 0,0-1 0 0 0,1 1 0 0 0,1 0-1 0 0,0 0 1 0 0,0 0 0 0 0,1-1 0 0 0,0 1-1 0 0,1-1 1 0 0,0 0 0 0 0,1 0-1 0 0,0 0 1 0 0,4 5-128 0 0,-7-14 12 0 0,0 0 0 0 0,1 0-1 0 0,-1-1 1 0 0,0 1-1 0 0,0-1 1 0 0,1 1 0 0 0,-1-1-1 0 0,0 1 1 0 0,1-1 0 0 0,-1 0-1 0 0,0 0 1 0 0,1 0 0 0 0,-1-1-1 0 0,0 1 1 0 0,1-1 0 0 0,-1 1-1 0 0,0-1 1 0 0,0 0 0 0 0,1 1-1 0 0,-1-1 1 0 0,0 0 0 0 0,0 0-1 0 0,0-1 1 0 0,0 1 0 0 0,0 0-1 0 0,-1-1 1 0 0,1 1 0 0 0,0-1-1 0 0,-1 0 1 0 0,1 1 0 0 0,-1-1-1 0 0,1 0 1 0 0,-1 0 0 0 0,0 0-1 0 0,1 0 1 0 0,-1 0 0 0 0,-1 0-1 0 0,1-1 1 0 0,1-1-12 0 0,22-23-53 0 0,-1 82-53 0 0,-11 78 1869 0 0,-12-129-1735 0 0,-1 0 0 0 0,1 0 0 0 0,-1 0 1 0 0,0 0-1 0 0,0 0 0 0 0,0-1 0 0 0,0 1 0 0 0,-1 0 1 0 0,1-1-1 0 0,-1 1 0 0 0,0-1 0 0 0,0 0 1 0 0,0 0-1 0 0,-1 1 0 0 0,1-1 0 0 0,-1-1 0 0 0,0 1 1 0 0,0 0-1 0 0,0-1 0 0 0,0 1 0 0 0,0-1 1 0 0,0 0-1 0 0,-1 0 0 0 0,1 0 0 0 0,-1 0 0 0 0,1-1 1 0 0,-1 0-1 0 0,0 1 0 0 0,1-1 0 0 0,-1 0 1 0 0,0-1-1 0 0,-1 1-28 0 0,-75-11-1264 0 0,57-4-1795 0 0,8-9-3528 0 0,9-3-2271 0 0</inkml:trace>
  <inkml:trace contextRef="#ctx0" brushRef="#br0" timeOffset="-4827.938">1359 658 14289 0 0,'0'0'1252'0'0,"0"0"-1252"0"0,0 0 0 0 0,0 0 124 0 0,0 0 240 0 0,-37 41-44 0 0,24-34-107 0 0,0 2-129 0 0,1 1-32 0 0,-1-1-52 0 0,2 0-292 0 0,3 1-465 0 0,4-1-1175 0 0,1-1-3536 0 0,7-2-2781 0 0</inkml:trace>
  <inkml:trace contextRef="#ctx0" brushRef="#br0" timeOffset="-4578.864">1637 1014 14617 0 0,'0'0'3073'0'0,"0"0"-3073"0"0,0 0-624 0 0,0 0 624 0 0,0 0 376 0 0,-45 2-116 0 0,29-7-116 0 0,-1 1-144 0 0,0-1-160 0 0,2 1-188 0 0,2 0-252 0 0,1 1-369 0 0,1-2-707 0 0,6 1-1420 0 0,4 0-2869 0 0</inkml:trace>
  <inkml:trace contextRef="#ctx0" brushRef="#br0" timeOffset="-4326.44">1658 929 13401 0 0,'0'0'2064'0'0,"0"0"-2064"0"0,0 0 152 0 0,0 0-52 0 0,-36-3 376 0 0,15 0-83 0 0,0-3-181 0 0,-4 1-164 0 0,2 0-48 0 0,1-1-144 0 0,1 2-473 0 0,3-1-527 0 0,3-2-1092 0 0,7 4-3600 0 0</inkml:trace>
  <inkml:trace contextRef="#ctx0" brushRef="#br0" timeOffset="-6434.005">304 1071 3648 0 0,'0'0'6295'0'0,"0"0"-4738"0"0,0 0-1357 0 0,0 0-29 0 0,0 0 475 0 0,0 0 486 0 0,-8 1-60 0 0,-26 5-836 0 0,-1-3 0 0 0,0 0-1 0 0,1-2 1 0 0,-1-2 0 0 0,0-1-1 0 0,0-2 1 0 0,-4-2-236 0 0,25-1-1182 0 0,20-3-3325 0 0,4 6-1023 0 0</inkml:trace>
  <inkml:trace contextRef="#ctx0" brushRef="#br0" timeOffset="-6261.27">366 1002 9549 0 0,'0'0'2445'0'0,"0"0"-1320"0"0,0 0-749 0 0,-6-1 96 0 0,-273-13 1567 0 0,277 14-2321 0 0,-21-5-836 0 0,17-4-5763 0 0,10 6 1768 0 0</inkml:trace>
  <inkml:trace contextRef="#ctx0" brushRef="#br0" timeOffset="-5965.539">301 890 3392 0 0,'0'0'6582'0'0,"0"0"-4572"0"0,0 0-1670 0 0,0 0-230 0 0,0 0 190 0 0,0 0-6 0 0,7 5-36 0 0,164 103 901 0 0,-124-97-511 0 0,-229 112 1744 0 0,169-113-2551 0 0,-18 13 135 0 0,12-15-4917 0 0,17-8-919 0 0</inkml:trace>
  <inkml:trace contextRef="#ctx0" brushRef="#br0" timeOffset="4446.248">6709 1766 2844 0 0,'0'0'6786'0'0,"0"0"-4238"0"0,0 0-2086 0 0,0 0-315 0 0,0 0 21 0 0,0 0 8 0 0,6 5-98 0 0,6 9 126 0 0,-1 2-1 0 0,0-1 1 0 0,-2 1-1 0 0,0 1 1 0 0,0-1-1 0 0,-2 1 1 0 0,0 1 0 0 0,-1 0-1 0 0,-1 0 1 0 0,0 0-1 0 0,-2 0 1 0 0,0 1-1 0 0,-1-1 1 0 0,-1 1-1 0 0,0-1 1 0 0,-2 1-1 0 0,0 0 1 0 0,-2 7-204 0 0,2-16-62 0 0,-1 1 0 0 0,0-1 0 0 0,0 0-1 0 0,-1 0 1 0 0,-1 0 0 0 0,0-1 0 0 0,0 1 0 0 0,-1-1 0 0 0,0 0 0 0 0,0 0 0 0 0,-1 0 0 0 0,0-1 0 0 0,-1 1-1 0 0,0-2 1 0 0,0 1 0 0 0,-1-1 0 0 0,0 0 0 0 0,0-1 0 0 0,0 0 0 0 0,-1 0 0 0 0,-9 4 62 0 0,-9-9-6981 0 0,14-10-627 0 0</inkml:trace>
  <inkml:trace contextRef="#ctx0" brushRef="#br0" timeOffset="5086.127">7432 1067 8929 0 0,'-3'14'4824'0'0,"-30"154"-4431"0"0,7 1 0 0 0,8 0 1 0 0,8 2-1 0 0,8 104-393 0 0,9-142 752 0 0,-7 0 0 0 0,-5 0 0 0 0,-18 101-752 0 0,18-209 20 0 0,8-26 1379 0 0,7-15-1340 0 0,-9 15-93 0 0,0 0 1 0 0,-1 0 0 0 0,1 0 0 0 0,0 0-1 0 0,-1 0 1 0 0,1 0 0 0 0,-1 0 0 0 0,1 0-1 0 0,-1 0 1 0 0,1 0 0 0 0,-1-1-1 0 0,0 1 1 0 0,0 0 0 0 0,1 0 0 0 0,-1 0-1 0 0,0-1 1 0 0,0 1 0 0 0,0 0-1 0 0,0 0 1 0 0,0 0 0 0 0,-1-1 0 0 0,1 1-1 0 0,0 0 1 0 0,-1 0 0 0 0,1 0 0 0 0,0 0-1 0 0,-1-1 1 0 0,1 1 0 0 0,-1 0-1 0 0,0 0 1 0 0,1 0 0 0 0,-1 0 0 0 0,0 0-1 0 0,0 0 1 0 0,1 1 0 0 0,-1-1-1 0 0,0 0 1 0 0,0 0 0 0 0,0 1 0 0 0,0-1-1 0 0,0 0 1 0 0,0 1 0 0 0,0-1-1 0 0,-1 1 1 0 0,1-1 0 0 0,0 1 0 0 0,0 0-1 0 0,0-1 1 0 0,0 1 0 0 0,-1 0 0 0 0,1 0-1 0 0,0 0 1 0 0,0 0 0 0 0,0 0-1 0 0,-1 0 1 0 0,1 0 0 0 0,0 0 33 0 0,-7-3 160 0 0,-38-10-185 0 0,-1 2-1 0 0,0 3 1 0 0,-1 1 0 0 0,1 3-1 0 0,-1 1 1 0 0,0 3-1 0 0,0 1 1 0 0,-44 8 25 0 0,-76 0 130 0 0,-375-34-293 0 0,313-4-2923 0 0,148 11-3208 0 0,60 12 1843 0 0</inkml:trace>
  <inkml:trace contextRef="#ctx0" brushRef="#br0" timeOffset="5585.037">7491 772 14661 0 0,'-167'-39'149'0'0,"-1"7"-1"0"0,-71 0-148 0 0,33 5 44 0 0,-1988-303 646 0 0,1068 177-582 0 0,-1090-3-108 0 0,2003 155-1077 0 0,40 0-6734 0 0,134 1 2211 0 0</inkml:trace>
  <inkml:trace contextRef="#ctx0" brushRef="#br0" timeOffset="6021.535">223 236 11369 0 0,'39'530'3923'0'0,"0"1"-3583"0"0,-39-520-348 0 0,-1 125 336 0 0,6 1-1 0 0,21 115-327 0 0,-20-211 91 0 0,2-1 0 0 0,2 0 0 0 0,2 0 0 0 0,2-1 0 0 0,1-1 0 0 0,1 0-1 0 0,3-2 1 0 0,1 0 0 0 0,1 0 0 0 0,2-2 0 0 0,22 24-91 0 0,-24-37 43 0 0,1-1 0 0 0,0-1 0 0 0,2-1 0 0 0,0-1 0 0 0,1-1 0 0 0,1-2 0 0 0,0 0 0 0 0,1-1 1 0 0,1-2-1 0 0,0-1 0 0 0,0-1 0 0 0,1-1 0 0 0,12 0-43 0 0,391 39 394 0 0,-418-46-384 0 0,933 7-6 0 0,-316-28-3790 0 0,-630 20 3778 0 0,118-4-3529 0 0,-23-1-2939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0:10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1219 420 220 0 0,'0'0'1177'0'0,"0"0"-560"0"0,0 0-264 0 0,0 0 23 0 0,0 0 550 0 0,0 0 1503 0 0,0 0-588 0 0,0 0-951 0 0,-39 19 3027 0 0,-62-7-3514 0 0,90-13-329 0 0,-1 0 0 0 0,0 2 0 0 0,1-1-1 0 0,-1 1 1 0 0,0 1 0 0 0,1 0 0 0 0,0 1 0 0 0,-1 0 0 0 0,1 1 0 0 0,0 0 0 0 0,1 1 0 0 0,-1 0 0 0 0,1 0 0 0 0,0 1 0 0 0,0 1 0 0 0,0 0 0 0 0,1 0 0 0 0,0 1-1 0 0,1 0 1 0 0,0 0 0 0 0,-4 6-74 0 0,12-8 702 0 0,1-39-75 0 0,-11 26-668 0 0,0 1 0 0 0,0 0 0 0 0,0 0 0 0 0,-1 1 1 0 0,0 0-1 0 0,0 1 0 0 0,-1 0 0 0 0,1 1 0 0 0,-1 0 0 0 0,1 1 0 0 0,-1 0 0 0 0,0 1 0 0 0,0 0 0 0 0,0 1 0 0 0,0 0 0 0 0,0 1 0 0 0,0 0 0 0 0,0 1 1 0 0,1 0-1 0 0,-1 1 0 0 0,-6 3 41 0 0,-7-3-45 0 0,-51 5 243 0 0,0-3 0 0 0,0-4 0 0 0,-1-3-1 0 0,-48-9-197 0 0,122 12 15 0 0,1-1 0 0 0,-1 0-1 0 0,0 0 1 0 0,1 0-1 0 0,-1 0 1 0 0,0 0-1 0 0,1-1 1 0 0,-1 1-1 0 0,1-1 1 0 0,-1 1-1 0 0,0-1 1 0 0,1 0-1 0 0,-1 0 1 0 0,1 0-1 0 0,0-1 1 0 0,-1 1 0 0 0,1 0-1 0 0,0-1 1 0 0,0 1-1 0 0,0-1 1 0 0,0 0-1 0 0,0 0 1 0 0,0 0-1 0 0,1 0 1 0 0,-1 0-1 0 0,0 0 1 0 0,1 0-1 0 0,0-1 1 0 0,0 1 0 0 0,-1-1-1 0 0,1 1 1 0 0,1-1-1 0 0,-1 1 1 0 0,0-1-1 0 0,0-1-14 0 0,9 3-7567 0 0,0-1-136 0 0</inkml:trace>
  <inkml:trace contextRef="#ctx0" brushRef="#br0" timeOffset="495.612">646 606 2980 0 0,'0'0'5481'0'0,"0"0"-2838"0"0,0 0-1895 0 0,0 0-639 0 0,0 0 27 0 0,0 0 296 0 0,0 0 106 0 0,-2 6-41 0 0,-23 119 859 0 0,25-122-1292 0 0,0 0 0 0 0,0 1 0 0 0,0-1 0 0 0,1 1 0 0 0,-1-1 0 0 0,1 0 0 0 0,0 1 0 0 0,0-1 0 0 0,0 0 0 0 0,1 0 0 0 0,-1 0 0 0 0,1 0 0 0 0,-1 0 0 0 0,1 0 0 0 0,0 0 0 0 0,0 0 0 0 0,1-1 0 0 0,-1 1 0 0 0,0-1 0 0 0,1 1 0 0 0,-1-1 0 0 0,1 0 0 0 0,0 0 0 0 0,0 0 0 0 0,0-1 1 0 0,0 1-1 0 0,0-1 0 0 0,0 1 0 0 0,1-1 0 0 0,-1 0 0 0 0,0 0 0 0 0,0-1 0 0 0,1 1 0 0 0,-1-1 0 0 0,1 1 0 0 0,2-1-64 0 0,-1 0-4 0 0,0 0 0 0 0,0 0 1 0 0,1-1-1 0 0,-1 1 0 0 0,0-1 0 0 0,0 0 1 0 0,0-1-1 0 0,0 1 0 0 0,0-1 0 0 0,0 0 1 0 0,0 0-1 0 0,0-1 0 0 0,-1 1 0 0 0,1-1 1 0 0,-1 0-1 0 0,0-1 0 0 0,0 1 0 0 0,0-1 1 0 0,0 1-1 0 0,0-1 0 0 0,-1 0 0 0 0,0 0 1 0 0,0-1-1 0 0,0 1 0 0 0,0-1 0 0 0,-1 1 1 0 0,0-1-1 0 0,0 0 0 0 0,0 0 0 0 0,0 0 1 0 0,-1 0-1 0 0,0 0 0 0 0,0-1 0 0 0,0 1 1 0 0,-1-1 3 0 0,0 14 45 0 0,0 0 0 0 0,1-1 0 0 0,-1 1 0 0 0,2 0 0 0 0,-1-1 0 0 0,1 1 0 0 0,0-1 0 0 0,0 1 0 0 0,1-1 0 0 0,0 0 0 0 0,1 0 0 0 0,-1 0 0 0 0,1 0 0 0 0,0-1 0 0 0,1 1 0 0 0,0-1 1 0 0,4 5-46 0 0,50 13-3215 0 0,-49-25-2518 0 0,2-7-3179 0 0</inkml:trace>
  <inkml:trace contextRef="#ctx0" brushRef="#br0" timeOffset="92728.399">313 603 628 0 0,'6'-2'2064'0'0,"105"-70"1104"0"0,-103 64-3204 0 0,0-1 0 0 0,-1 0 0 0 0,0-1-1 0 0,-1 0 1 0 0,0 0 0 0 0,-1 0 0 0 0,0 0 0 0 0,0-1 0 0 0,-1 0 0 0 0,0 0-1 0 0,-1 0 1 0 0,-1-1 0 0 0,0 1 0 0 0,0-1 0 0 0,-1 1 0 0 0,0-1 0 0 0,-1 1 0 0 0,0-1-1 0 0,-1 0 1 0 0,-1 1 0 0 0,0-1 0 0 0,0 1 0 0 0,-1 0 0 0 0,0-1 0 0 0,-1 1-1 0 0,-3-5 37 0 0,0 1 100 0 0,0 0 0 0 0,-1 1 0 0 0,-1 0 0 0 0,0 0 0 0 0,-1 1 0 0 0,0 0 0 0 0,-1 1 0 0 0,0 0 0 0 0,-1 1 0 0 0,0 0 0 0 0,-1 1 0 0 0,0 0 0 0 0,-1 1 0 0 0,0 0 0 0 0,-1 2 0 0 0,1-1 0 0 0,-1 2 0 0 0,-1 0 0 0 0,1 1 0 0 0,-1 0 0 0 0,0 1 0 0 0,0 1-1 0 0,-1 1 1 0 0,1 0 0 0 0,0 1 0 0 0,-4 1-100 0 0,13 1 34 0 0,1 1-1 0 0,0 1 1 0 0,0-1-1 0 0,0 1 1 0 0,0 0-1 0 0,0 1 1 0 0,1 0-1 0 0,-1-1 1 0 0,1 2-1 0 0,0-1 1 0 0,0 0-1 0 0,1 1 1 0 0,-1 0 0 0 0,1 0-1 0 0,0 1 1 0 0,0-1-1 0 0,1 1 1 0 0,0-1-1 0 0,0 1 1 0 0,0 0-1 0 0,1 1 1 0 0,-1-1-1 0 0,2 0 1 0 0,-1 1-1 0 0,0 4-33 0 0,-15 167 436 0 0,17-169-815 0 0,0 0-1 0 0,0 0 0 0 0,1-1 1 0 0,1 1-1 0 0,-1 0 0 0 0,1 0 1 0 0,1-1-1 0 0,-1 1 0 0 0,1-1 0 0 0,1 0 1 0 0,0 0-1 0 0,0 0 0 0 0,1 0 1 0 0,-1-1-1 0 0,2 0 0 0 0,-1 0 1 0 0,1 0-1 0 0,4 4 380 0 0,6 0-527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57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0 888 0 0,'0'0'2344'0'0,"0"0"-412"0"0,0 0-1069 0 0,0 0-399 0 0,0 0 528 0 0,0 0 1976 0 0,0 0-1388 0 0,0 0-1003 0 0,-5 10 78 0 0,13 70 1379 0 0,-8-80-1762 0 0,0 0 11 0 0,0 0 18 0 0,0 0-32 0 0,0 0-33 0 0,0 0 1139 0 0,0-5-3505 0 0,3-3-12674 0 0,-6 8 13705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1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210 116 13865 0 0,'0'0'2488'0'0,"0"0"-2488"0"0,0 0 137 0 0,0 0-137 0 0,-34-1 188 0 0,15-1-184 0 0,-2 1 0 0 0,0-2-4 0 0,0 1-669 0 0,2-1-475 0 0,2-3-696 0 0,5-1-936 0 0,7 1-1704 0 0,5-6-953 0 0</inkml:trace>
  <inkml:trace contextRef="#ctx0" brushRef="#br0" timeOffset="1">182 8 8201 0 0,'0'0'3156'0'0,"40"-6"-1144"0"0,-28 5-568 0 0,-7 0-172 0 0,-3 1 17 0 0,-5 0-693 0 0,-13 0-584 0 0,-4 0 24 0 0,-4 1 28 0 0,-5 1-64 0 0,0 0-188 0 0,-3-1-904 0 0,2-1-1249 0 0,6 0-3019 0 0,-10-1-3693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1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12793 0 0,'0'0'2058'0'0,"0"0"-1428"0"0,0 0-568 0 0,0 0-74 0 0,0 0-46 0 0,0 0-98 0 0,0 0-62 0 0,7 0 17 0 0,-5-1 201 0 0,0 0 0 0 0,0 0 0 0 0,0 1-1 0 0,1-1 1 0 0,-1 1 0 0 0,0 0 0 0 0,0 0 0 0 0,0 0-1 0 0,1 0 1 0 0,-1 0 0 0 0,0 0 0 0 0,0 0 0 0 0,1 1 0 0 0,-1-1-1 0 0,0 1 1 0 0,0 0 0 0 0,0-1 0 0 0,0 1 0 0 0,0 0-1 0 0,0 0 1 0 0,0 0 0 0 0,0 1 0 0 0,0-1 0 0 0,0 0 0 0 0,-1 1-1 0 0,1-1 1 0 0,0 1 0 0 0,-1 0 0 0 0,1-1 0 0 0,-1 1 0 0 0,0 0-1 0 0,0 0 1 0 0,0 0 0 0 0,0 0 0 0 0,0 0 0 0 0,0 0-1 0 0,0 0 1 0 0,0 0 0 0 0,-1 1 0 0 0,1-1 0 0 0,-1 0 0 0 0,0 0-1 0 0,0 1 1 0 0,0-1 0 0 0,0 0 0 0 0,0 0 0 0 0,0 1 0 0 0,0-1-1 0 0,-1 0 1 0 0,-64 86 1066 0 0,67-86-1001 0 0,0 0 0 0 0,1 0-1 0 0,-1 0 1 0 0,1 0-1 0 0,-1 0 1 0 0,1 0-1 0 0,0-1 1 0 0,-1 1-1 0 0,1-1 1 0 0,0 0 0 0 0,0 0-1 0 0,0 0 1 0 0,0 0-1 0 0,0 0 1 0 0,1-1-1 0 0,-1 0 1 0 0,0 1-1 0 0,0-1 1 0 0,0 0 0 0 0,0-1-1 0 0,0 1 1 0 0,1 0-1 0 0,-1-1 1 0 0,2 0-65 0 0,1 1-28 0 0,7 0-196 0 0,26 0 33 0 0,-21-9-5531 0 0,-14 2-806 0 0</inkml:trace>
  <inkml:trace contextRef="#ctx0" brushRef="#br0" timeOffset="278.067">324 1 13417 0 0,'0'0'1208'0'0,"0"0"-1020"0"0,23 33-188 0 0,-18-15 756 0 0,0 2-216 0 0,-2 0-183 0 0,-3 1-185 0 0,-4 0-72 0 0,-4 0-24 0 0,-3 2-28 0 0,-4-1 28 0 0,-3 1 12 0 0,-3-2 12 0 0,0-1-100 0 0,-1-3-749 0 0,3-4-967 0 0,3-2-2100 0 0,-2-8-4813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1:57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 10773 0 0,'0'0'861'0'0,"0"0"-138"0"0,0 8 395 0 0,32 252 1430 0 0,-99-303-2766 0 0,65 42 234 0 0,0 0 1 0 0,0 0 0 0 0,0 0-1 0 0,0 0 1 0 0,0 1-1 0 0,0-1 1 0 0,0 1-1 0 0,0-1 1 0 0,0 1-1 0 0,0 0 1 0 0,-1 0-1 0 0,1 0 1 0 0,0 0-1 0 0,0 0 1 0 0,0 0 0 0 0,0 1-1 0 0,0-1 1 0 0,0 1-1 0 0,0-1 1 0 0,0 1-1 0 0,0 0 1 0 0,0 0-1 0 0,0 0 1 0 0,0 0-1 0 0,0 0 1 0 0,1 0-1 0 0,-1 0 1 0 0,0 1 0 0 0,1-1-1 0 0,-1 0 1 0 0,1 1-1 0 0,0 0 1 0 0,-1-1-1 0 0,1 1 1 0 0,0 0-1 0 0,0 0 1 0 0,0 0-1 0 0,0-1 1 0 0,0 1 0 0 0,0 0-1 0 0,1 0 1 0 0,-1 0-1 0 0,1 0 1 0 0,-1 1-1 0 0,1-1 1 0 0,0 0-1 0 0,0 0 1 0 0,0 1-17 0 0,0-1 29 0 0,0 0 0 0 0,1 0 0 0 0,-1 1 0 0 0,0-1 0 0 0,1 0 0 0 0,0 0-1 0 0,0 1 1 0 0,-1-1 0 0 0,1 0 0 0 0,1 0 0 0 0,-1 0 0 0 0,0 0 0 0 0,0 0 0 0 0,1-1 0 0 0,-1 1 0 0 0,1 0 0 0 0,-1-1 0 0 0,1 1 0 0 0,0-1 0 0 0,0 1 0 0 0,0-1 0 0 0,0 0 0 0 0,0 1 0 0 0,0-1-1 0 0,0 0 1 0 0,0-1 0 0 0,0 1 0 0 0,0 0 0 0 0,1-1 0 0 0,-1 1 0 0 0,0-1 0 0 0,0 1 0 0 0,1-1 0 0 0,-1 0 0 0 0,0 0 0 0 0,1 0 0 0 0,-1-1 0 0 0,2 1-29 0 0,93-13-3255 0 0,-84 6 237 0 0,-4 2-2075 0 0</inkml:trace>
  <inkml:trace contextRef="#ctx0" brushRef="#br0" timeOffset="344.338">407 129 12269 0 0,'0'0'316'0'0,"0"0"196"0"0,0 7 368 0 0,-1 112 1012 0 0,51-131-1365 0 0,-3-38-1275 0 0,-33 87 897 0 0,-12-33-108 0 0,0 0 1 0 0,0 1 0 0 0,-1-1-1 0 0,0 1 1 0 0,0-1-1 0 0,0 1 1 0 0,0 0 0 0 0,-1-1-1 0 0,0 1 1 0 0,0 0-1 0 0,0-1 1 0 0,0 1 0 0 0,-1 0-1 0 0,0-1 1 0 0,0 1-1 0 0,0-1 1 0 0,0 1 0 0 0,-1-1-1 0 0,0 1 1 0 0,0-1-1 0 0,0 0 1 0 0,0 0 0 0 0,-1 0-1 0 0,1 0 1 0 0,-1 0-1 0 0,0-1 1 0 0,-1 1 0 0 0,1-1-1 0 0,0 0 1 0 0,-1 0-1 0 0,0 0 1 0 0,0 0 0 0 0,1-1-1 0 0,-2 1 1 0 0,1-1-1 0 0,0 0 1 0 0,0 0 0 0 0,-3 0-42 0 0,-1 0-337 0 0,-32 7-4928 0 0,25-9-1267 0 0</inkml:trace>
  <inkml:trace contextRef="#ctx0" brushRef="#br0" timeOffset="593.027">656 469 12045 0 0,'0'0'1656'0'0,"-9"0"-1008"0"0,-453 19 2029 0 0,429-17-3182 0 0,-56 2 724 0 0,31-8-9250 0 0,54 4 4598 0 0</inkml:trace>
  <inkml:trace contextRef="#ctx0" brushRef="#br0" timeOffset="920.182">234 536 1892 0 0,'0'0'4280'0'0,"0"0"-2510"0"0,0 0-182 0 0,1 7-64 0 0,7 64 1980 0 0,16 66-1344 0 0,-28-108-2471 0 0,-40-57-893 0 0,19 11 844 0 0,22 17 405 0 0,1 0 0 0 0,-1 1 1 0 0,1-1-1 0 0,-1 1 0 0 0,1-1 1 0 0,-1 1-1 0 0,1 0 0 0 0,0 0 0 0 0,-1 0 1 0 0,1 0-1 0 0,0 1 0 0 0,0-1 1 0 0,0 1-1 0 0,0-1 0 0 0,0 1 1 0 0,0 0-1 0 0,0 0 0 0 0,0-1 1 0 0,1 1-1 0 0,-1 1 0 0 0,1-1 0 0 0,-1 0 1 0 0,1 0-1 0 0,0 0 0 0 0,0 1 1 0 0,0-1-1 0 0,0 1 0 0 0,1-1 1 0 0,-1 0-1 0 0,0 1 0 0 0,1-1 1 0 0,0 1-1 0 0,0 0 0 0 0,-1-1 0 0 0,2 1 1 0 0,-1-1-1 0 0,0 1 0 0 0,0-1 1 0 0,1 1-1 0 0,-1-1 0 0 0,1 1 1 0 0,0-1-1 0 0,0 1 0 0 0,1 1-45 0 0,57 11-6 0 0,-18-20-8382 0 0,-27 0 2294 0 0</inkml:trace>
  <inkml:trace contextRef="#ctx0" brushRef="#br0" timeOffset="1186.031">370 729 9413 0 0,'0'0'2503'0'0,"0"0"-1372"0"0,0 0-303 0 0,0 0 90 0 0,0 0-5 0 0,0 0-331 0 0,0 0-307 0 0,0 0-112 0 0,21-17-752 0 0,63 48 273 0 0,-83-31 333 0 0,0 1 1 0 0,1 0-1 0 0,-1 0 1 0 0,0 0-1 0 0,0 0 0 0 0,0 0 1 0 0,0 0-1 0 0,0 0 0 0 0,0 0 1 0 0,0 0-1 0 0,0 1 0 0 0,0-1 1 0 0,0 0-1 0 0,0 1 1 0 0,-1-1-1 0 0,1 0 0 0 0,-1 1 1 0 0,1-1-1 0 0,-1 1 0 0 0,1-1 1 0 0,-1 1-1 0 0,0-1 1 0 0,0 1-1 0 0,0-1 0 0 0,0 1 1 0 0,0 0-1 0 0,0-1 0 0 0,0 1 1 0 0,-1-1-1 0 0,1 1 0 0 0,0-1 1 0 0,-1 1-1 0 0,1-1 1 0 0,-1 0-1 0 0,0 1 0 0 0,1-1 1 0 0,-1 1-1 0 0,0-1 0 0 0,0 0 1 0 0,0 0-1 0 0,0 1 0 0 0,0-1 1 0 0,0 0-1 0 0,0 0 1 0 0,0 0-1 0 0,0 0 0 0 0,-1 0 1 0 0,1-1-1 0 0,0 1 0 0 0,-1 0 1 0 0,1 0-1 0 0,0-1 0 0 0,-1 1 1 0 0,0-1-18 0 0,-47 23 177 0 0,27-20-2912 0 0,18-5-468 0 0,4-5-3039 0 0</inkml:trace>
  <inkml:trace contextRef="#ctx0" brushRef="#br0" timeOffset="1451.843">537 687 11569 0 0,'0'0'1178'0'0,"0"0"-702"0"0,0 0 509 0 0,0 0 249 0 0,-3 6-438 0 0,-24 78 893 0 0,38-45-3053 0 0,38-27-7108 0 0,-37-15 489 0 0</inkml:trace>
  <inkml:trace contextRef="#ctx0" brushRef="#br0" timeOffset="1765.452">850 179 9733 0 0,'0'0'1665'0'0,"0"0"-987"0"0,0 0-305 0 0,-2 7 828 0 0,-28 76 1571 0 0,24-70-2676 0 0,0 0-1 0 0,0 1 0 0 0,1-1 1 0 0,1 1-1 0 0,0 0 1 0 0,1 0-1 0 0,1 1 0 0 0,0-1 1 0 0,1 0-1 0 0,0 1 1 0 0,2 11-96 0 0,1-21 6 0 0,0 0 0 0 0,0 0 1 0 0,0 0-1 0 0,1-1 1 0 0,0 1-1 0 0,0-1 1 0 0,0 1-1 0 0,0-1 1 0 0,1 0-1 0 0,0-1 0 0 0,0 1 1 0 0,0-1-1 0 0,0 1 1 0 0,0-1-1 0 0,0 0 1 0 0,1-1-1 0 0,0 1 0 0 0,1 0-6 0 0,34 7-4250 0 0,-36-10 193 0 0,-3-3-2435 0 0</inkml:trace>
  <inkml:trace contextRef="#ctx0" brushRef="#br0" timeOffset="2693.091">989 232 7737 0 0,'0'0'2115'0'0,"0"0"-416"0"0,0 0-467 0 0,0 0-380 0 0,0 0 64 0 0,2 7-12 0 0,20 170 869 0 0,-18-164-3018 0 0,5-7-2363 0 0,-2-3-2042 0 0</inkml:trace>
  <inkml:trace contextRef="#ctx0" brushRef="#br0" timeOffset="2955.983">1161 416 10497 0 0,'0'0'3572'0'0,"0"0"-3004"0"0,0 0-568 0 0,0 0 796 0 0,-27 35 48 0 0,14-23-243 0 0,-4-2-293 0 0,-3 2-180 0 0,3 0-124 0 0,0 1-4 0 0,2-1 0 0 0,2-1-448 0 0,3-1-733 0 0,3-2-1071 0 0,3-4-2632 0 0,4-4-3597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6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13301 0 0,'0'0'1494'0'0,"0"0"-978"0"0,0 0-454 0 0,0 0-74 0 0,9 0-32 0 0,5 1 56 0 0,0 0 1 0 0,1 0-1 0 0,-1 2 0 0 0,0 0 0 0 0,0 0 0 0 0,0 1 0 0 0,-1 1 0 0 0,0 0 0 0 0,1 1 0 0 0,-2 1 0 0 0,8 4-12 0 0,-20-9 19 0 0,1 0 1 0 0,-1 1-1 0 0,0-1 0 0 0,-1 0 0 0 0,1 0 1 0 0,0 0-1 0 0,-1 0 0 0 0,1 0 0 0 0,-1 1 0 0 0,1-1 1 0 0,-1 0-1 0 0,0 0 0 0 0,0 0 0 0 0,0-1 1 0 0,0 1-1 0 0,-1 0 0 0 0,1 0 0 0 0,0 0 1 0 0,-1-1-1 0 0,1 1 0 0 0,-1-1 0 0 0,1 1 1 0 0,-1-1-1 0 0,0 0 0 0 0,0 1 0 0 0,0-1 0 0 0,1 0 1 0 0,-1 0-1 0 0,0 0 0 0 0,0-1 0 0 0,0 1 1 0 0,-1 0-1 0 0,1-1 0 0 0,0 1 0 0 0,0-1 1 0 0,0 0-1 0 0,0 0 0 0 0,0 0 0 0 0,-1 0 1 0 0,1 0-1 0 0,0 0 0 0 0,0-1 0 0 0,0 1 1 0 0,0 0-1 0 0,-2-2-19 0 0,-5 5-571 0 0,18-3 601 0 0,-1 1 0 0 0,0 1 0 0 0,1-1 0 0 0,-1 2 0 0 0,0-1 0 0 0,0 1 1 0 0,0 0-1 0 0,0 0 0 0 0,-1 1 0 0 0,1 0 0 0 0,-1 1 0 0 0,0-1 0 0 0,0 2 0 0 0,-1-1 0 0 0,0 1 1 0 0,1-1-1 0 0,-2 2 0 0 0,2 0-30 0 0,-7-5 25 0 0,1-1 1 0 0,-1 1 0 0 0,0 0-1 0 0,0 0 1 0 0,0 0-1 0 0,0-1 1 0 0,0 1 0 0 0,0 0-1 0 0,0 0 1 0 0,0 0-1 0 0,-1-1 1 0 0,1 1-1 0 0,-1 0 1 0 0,1 0 0 0 0,-1-1-1 0 0,0 1 1 0 0,0-1-1 0 0,0 1 1 0 0,0-1 0 0 0,0 1-1 0 0,0-1 1 0 0,0 1-1 0 0,0-1 1 0 0,0 0-1 0 0,-1 1 1 0 0,1-1 0 0 0,0 0-1 0 0,-1 0 1 0 0,1 0-1 0 0,-1 0 1 0 0,0 0 0 0 0,1-1-1 0 0,-1 1 1 0 0,0 0-1 0 0,1-1 1 0 0,-1 1-1 0 0,0-1 1 0 0,0 0 0 0 0,1 1-1 0 0,-1-1 1 0 0,0 0-1 0 0,0 0-25 0 0,-86 11 199 0 0,80-11-379 0 0,1 1-267 0 0,-12 0-1133 0 0,9-4-3842 0 0,5-4-2037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07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11 3252 0 0,'0'0'2487'0'0,"0"0"-1292"0"0,0 0-362 0 0,0 0 832 0 0,0 0-455 0 0,0 0-450 0 0,0 0-166 0 0,-9-10-1031 0 0,22 41 928 0 0,-1 0 1 0 0,-2 1-1 0 0,-1 1 0 0 0,-2 0 0 0 0,-1 0 1 0 0,-2 0-1 0 0,-1 1 0 0 0,-1 14-491 0 0,-1-33 602 0 0,-1-17-644 0 0,-1 0 0 0 0,1-1 0 0 0,0 1 0 0 0,0 0-1 0 0,0-1 1 0 0,0 1 0 0 0,0 0 0 0 0,0-1 0 0 0,0 1-1 0 0,1 0 1 0 0,-1 0 0 0 0,1-1 0 0 0,0 1-1 0 0,0 0 1 0 0,0 0 0 0 0,0 0 0 0 0,0 0 0 0 0,0 0-1 0 0,0 0 1 0 0,1 0 0 0 0,-1 0 0 0 0,1 1 0 0 0,-1-1-1 0 0,1 0 1 0 0,0 1 0 0 0,0-1 0 0 0,0 1-1 0 0,-1 0 1 0 0,1 0 0 0 0,1-1 0 0 0,-1 1 0 0 0,0 0-1 0 0,0 1 1 0 0,0-1 0 0 0,0 0 0 0 0,1 1 0 0 0,-1-1-1 0 0,0 1 1 0 0,0 0 0 0 0,1 0 0 0 0,-1 0-1 0 0,0 0 1 0 0,1 0 0 0 0,-1 0 0 0 0,0 0 0 0 0,1 1-1 0 0,-1 0 1 0 0,0-1 0 0 0,0 1 0 0 0,0 0 0 0 0,1 0-1 0 0,-1 0 1 0 0,0 0 0 0 0,0 0 0 0 0,0 0-1 0 0,-1 1 1 0 0,2 0 42 0 0,2-1 79 0 0,1 0 0 0 0,0 1-1 0 0,0 0 1 0 0,-1 0-1 0 0,1 0 1 0 0,-1 1 0 0 0,1-1-1 0 0,-1 2 1 0 0,0-1 0 0 0,0 0-1 0 0,-1 1 1 0 0,1 0 0 0 0,-1 0-1 0 0,0 0 1 0 0,0 1 0 0 0,0-1-1 0 0,0 1 1 0 0,-1 0-1 0 0,0 0 1 0 0,0 0 0 0 0,0 1-1 0 0,1 4-78 0 0,-7-6 78 0 0,0 0-1 0 0,-1 0 0 0 0,1-1 1 0 0,-1 1-1 0 0,0-1 1 0 0,0 0-1 0 0,0 0 0 0 0,0 0 1 0 0,-1 0-1 0 0,1-1 0 0 0,-1 0 1 0 0,0 0-1 0 0,0 0 0 0 0,0 0 1 0 0,0-1-1 0 0,0 0 1 0 0,0 0-1 0 0,0 0 0 0 0,0 0 1 0 0,0-1-1 0 0,0 0 0 0 0,0 0 1 0 0,0-1-1 0 0,-1 1 0 0 0,1-1 1 0 0,-3-1-78 0 0,7 2-1 0 0,-64-10-1338 0 0,26-9-4220 0 0,28 11-553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5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3284 0 0,'0'0'6375'0'0,"0"0"-4320"0"0,0 0-1290 0 0,0 0-105 0 0,0 0 7 0 0,1 7 425 0 0,1 216 1569 0 0,-3-216-3108 0 0,0 46 1071 0 0,9-41-3448 0 0,8-10-3790 0 0,5-9-1684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6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13745 0 0,'0'0'1401'0'0,"0"0"-762"0"0,-6 8-126 0 0,-66 122 515 0 0,70-126-1010 0 0,1-1 0 0 0,-1 1 0 0 0,1 0-1 0 0,0 0 1 0 0,0 0 0 0 0,1 0 0 0 0,-1 0 0 0 0,1 0 0 0 0,0 0-1 0 0,0 0 1 0 0,1 0 0 0 0,-1 0 0 0 0,1 0 0 0 0,-1-1 0 0 0,1 1-1 0 0,1 0 1 0 0,-1 0 0 0 0,0 0 0 0 0,1-1 0 0 0,0 1-1 0 0,0-1 1 0 0,0 1 0 0 0,0-1 0 0 0,0 0 0 0 0,1 0 0 0 0,-1 0-1 0 0,1 0 1 0 0,0 0 0 0 0,0 0 0 0 0,0-1 0 0 0,1 0 0 0 0,-1 1-1 0 0,0-1 1 0 0,1 0 0 0 0,-1-1 0 0 0,1 1 0 0 0,2 0-18 0 0,38 11-1664 0 0,-16-17-5010 0 0,-22-1 534 0 0</inkml:trace>
  <inkml:trace contextRef="#ctx0" brushRef="#br0" timeOffset="153.994">262 107 13001 0 0,'0'0'1250'0'0,"3"6"-600"0"0,-1 3-464 0 0,0-1-1 0 0,0 0 0 0 0,-1 0 1 0 0,0 1-1 0 0,0-1 0 0 0,-1 1 0 0 0,0-1 1 0 0,0 1-1 0 0,-1-1 0 0 0,0 1 1 0 0,-1-1-1 0 0,0 0 0 0 0,0 0 1 0 0,-4 8-186 0 0,-2 16 23 0 0,15-31-7696 0 0,2-9 91 0 0</inkml:trace>
  <inkml:trace contextRef="#ctx0" brushRef="#br0" timeOffset="416.805">420 54 11537 0 0,'0'0'2984'0'0,"0"0"-2804"0"0,36 30 376 0 0,-24-13 208 0 0,-3 3-131 0 0,-2 1-197 0 0,-5 2-240 0 0,-2 1-72 0 0,0-1-48 0 0,-5 2-64 0 0,-4-1 52 0 0,-7-1-52 0 0,0 1-12 0 0,-5-1-76 0 0,-4-2-684 0 0,5-4-1189 0 0,-12 0-4751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5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76 13581 0 0,'0'0'2136'0'0,"0"0"-1660"0"0,0 0 29 0 0,0 0 303 0 0,0 0-252 0 0,-40-2-124 0 0,18 2-196 0 0,-2-2-236 0 0,-2 2-72 0 0,1 0-16 0 0,1 0-160 0 0,1-2-256 0 0,5 1-268 0 0,3-3-509 0 0,3-1-1007 0 0,4 0-2304 0 0,5-7-2729 0 0</inkml:trace>
  <inkml:trace contextRef="#ctx0" brushRef="#br0" timeOffset="154.711">122 0 5625 0 0,'0'0'6600'0'0,"0"0"-5960"0"0,0 0 292 0 0,27 43 168 0 0,-23-29 8 0 0,-4 3-451 0 0,0-3-285 0 0,-4 0-48 0 0,-3 1-176 0 0,2-2-48 0 0,0 0 0 0 0,-2-2-100 0 0,2 0-76 0 0,1-2-596 0 0,-2 0-621 0 0,5-3-971 0 0,-3-2-3024 0 0,0-4-2825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3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53 6505 0 0,'0'0'1949'0'0,"0"0"519"0"0,0 0-678 0 0,0 0-377 0 0,0 0-234 0 0,0 0-340 0 0,0 0-392 0 0,0 0-248 0 0,-3-3-102 0 0,1-18-115 0 0,46 18-458 0 0,-41 2 488 0 0,0 1 0 0 0,0-1 0 0 0,1 1 0 0 0,-1-1 0 0 0,0 1 0 0 0,1 0 1 0 0,-1 0-1 0 0,0 1 0 0 0,0-1 0 0 0,1 1 0 0 0,-1 0 0 0 0,0 0 1 0 0,0 0-1 0 0,0 0 0 0 0,0 0 0 0 0,0 0 0 0 0,0 1 0 0 0,0 0 1 0 0,0-1-1 0 0,0 1 0 0 0,-1 0 0 0 0,1 1 0 0 0,-1-1 0 0 0,0 0 1 0 0,1 1-1 0 0,-1-1 0 0 0,0 1 0 0 0,0 0 0 0 0,-1-1 0 0 0,1 1 1 0 0,-1 0-1 0 0,1 0 0 0 0,-1 0 0 0 0,0 0 0 0 0,0 1 0 0 0,0-1 0 0 0,0 0 1 0 0,-1 0-1 0 0,1 1 0 0 0,-1-1 0 0 0,0 0 0 0 0,0 0 0 0 0,0 1 1 0 0,-1-1-1 0 0,1 0 0 0 0,-1 1 0 0 0,1-1 0 0 0,-1 0 0 0 0,0 0 1 0 0,-1 0-1 0 0,1 0 0 0 0,0 0 0 0 0,-1 0 0 0 0,1 0-12 0 0,-92 94 372 0 0,158-89 181 0 0,67-16-582 0 0,-129 12-1084 0 0,-4-2-5306 0 0,-5-2-1473 0 0</inkml:trace>
  <inkml:trace contextRef="#ctx0" brushRef="#br0" timeOffset="668.478">464 1 8705 0 0,'0'0'1735'0'0,"0"0"-387"0"0,0 0 102 0 0,0 0-155 0 0,0 0-397 0 0,0 0-338 0 0,-7 5-179 0 0,-1 3-285 0 0,1 0 0 0 0,0 1 0 0 0,0 0 0 0 0,1 0 0 0 0,0 0 0 0 0,1 1 0 0 0,0 0 0 0 0,0 0 0 0 0,1 0 0 0 0,0 1 0 0 0,1-1 0 0 0,0 1 0 0 0,1 0 0 0 0,0 0 0 0 0,1 1-96 0 0,0-7 4 0 0,0 0-1 0 0,0 0 1 0 0,1 0-1 0 0,0 0 1 0 0,0 0-1 0 0,0-1 1 0 0,1 1-1 0 0,0 0 1 0 0,0 0-1 0 0,0 0 1 0 0,0 0-1 0 0,1-1 1 0 0,0 1-1 0 0,0 0 1 0 0,0-1-1 0 0,0 0 1 0 0,1 1-1 0 0,0-1 1 0 0,0 0-1 0 0,0 0 0 0 0,0-1 1 0 0,0 1-1 0 0,1-1 1 0 0,0 0-1 0 0,0 1 1 0 0,0-2-1 0 0,0 1 1 0 0,0 0-1 0 0,0-1 1 0 0,1 0-1 0 0,-1 0 1 0 0,1 0-1 0 0,0 0 1 0 0,-1-1-1 0 0,1 0 1 0 0,2 1-4 0 0,18-2-2528 0 0,-9-7-5532 0 0,-9-4 710 0 0</inkml:trace>
  <inkml:trace contextRef="#ctx0" brushRef="#br0" timeOffset="918.064">619 136 9941 0 0,'0'0'2573'0'0,"0"0"-1790"0"0,0 0-479 0 0,0 0 588 0 0,1 6 202 0 0,-1 120 1213 0 0,7-82-2980 0 0,10-39-6636 0 0,-6-9-471 0 0</inkml:trace>
  <inkml:trace contextRef="#ctx0" brushRef="#br0" timeOffset="1166.133">805 90 13417 0 0,'0'0'1148'0'0,"0"0"-734"0"0,0 0-69 0 0,3 8 374 0 0,2 1-613 0 0,-2 0-1 0 0,0 1 1 0 0,0 0 0 0 0,0 0-1 0 0,-1 0 1 0 0,-1 0-1 0 0,0 0 1 0 0,0 0-1 0 0,-1 1 1 0 0,0-1-1 0 0,-1 0 1 0 0,0 0-1 0 0,-1 0 1 0 0,0 0-1 0 0,0 0 1 0 0,-1 1-106 0 0,-51 85-109 0 0,20-64-4239 0 0,24-27-1167 0 0,-1-4-2245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8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1748 0 0,'0'0'2436'0'0,"0"0"-681"0"0,0 0-92 0 0,0 0 209 0 0,0 0-143 0 0,0 0-424 0 0,0 0-189 0 0,0 0-101 0 0,5-3 2027 0 0,21-7-3447 0 0,-24 9 404 0 0,0-1 1 0 0,1 1-1 0 0,-1 0 1 0 0,0 0-1 0 0,1 0 0 0 0,-1 0 1 0 0,1 1-1 0 0,0-1 1 0 0,-1 1-1 0 0,1-1 1 0 0,-1 1-1 0 0,1 0 1 0 0,0 0-1 0 0,-1 0 1 0 0,1 0-1 0 0,0 1 1 0 0,-1-1-1 0 0,1 1 1 0 0,-1-1-1 0 0,1 1 1 0 0,-1 0-1 0 0,1 0 1 0 0,-1 0-1 0 0,0 1 1 0 0,1-1-1 0 0,-1 0 1 0 0,0 1-1 0 0,0-1 1 0 0,0 1-1 0 0,0 0 1 0 0,0 0-1 0 0,0 0 1 0 0,-1 0-1 0 0,1 0 1 0 0,-1 0-1 0 0,1 0 1 0 0,-1 1-1 0 0,0-1 0 0 0,0 0 1 0 0,0 1-1 0 0,0-1 1 0 0,0 1-1 0 0,0-1 1 0 0,-1 1-1 0 0,1 0 1 0 0,-1-1-1 0 0,0 1 1 0 0,0-1-1 0 0,0 1 1 0 0,0 0-1 0 0,0-1 1 0 0,0 1-1 0 0,-1 0 1 0 0,1-1-1 0 0,-1 1 1 0 0,0-1-1 0 0,0 1 1 0 0,0-1-1 0 0,0 0 1 0 0,0 1-1 0 0,-1-1 1 0 0,1 1 0 0 0,-99 79 357 0 0,159-67 372 0 0,14-20-108 0 0,-36 1-1271 0 0,-1 2-3674 0 0,-35 2-1537 0 0,-1-3-2255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9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10245 0 0,'0'0'1442'0'0,"0"0"-761"0"0,0 0-39 0 0,0 0 355 0 0,-6 6-83 0 0,-57 120 757 0 0,58-110-1572 0 0,1 1 1 0 0,1-1 0 0 0,0 1-1 0 0,1 0 1 0 0,1 0 0 0 0,0 0 0 0 0,2 0-1 0 0,0 0 1 0 0,1-1 0 0 0,0 1 0 0 0,1 0-1 0 0,1-1 1 0 0,1 1 0 0 0,0-1 0 0 0,3 3-100 0 0,-7-16 33 0 0,3 7 33 0 0,0 0 0 0 0,1-1 0 0 0,0 1 0 0 0,0-1 0 0 0,1 0 0 0 0,0-1 0 0 0,1 1 0 0 0,0-1 0 0 0,0 0 0 0 0,1-1 1 0 0,0 0-1 0 0,0 0 0 0 0,0-1 0 0 0,6 3-66 0 0,-1-9-2017 0 0,-7-10-5846 0 0,-2-4-1259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06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1869 28 1332 0 0,'0'0'10978'0'0,"-12"0"-8374"0"0,-572-28-317 0 0,-689 51-1099 0 0,1280-25-2062 0 0,31-12-4819 0 0,-18 7-837 0 0</inkml:trace>
  <inkml:trace contextRef="#ctx0" brushRef="#br0" timeOffset="6431.956">2063 42 756 0 0,'0'0'8607'0'0,"0"0"-5574"0"0,0 0-1648 0 0,0 0 19 0 0,0 0-181 0 0,0 0-419 0 0,-6-5-352 0 0,-3-1-394 0 0,0 2-1 0 0,-1-1 0 0 0,1 1 0 0 0,-1 0 1 0 0,0 1-1 0 0,0 0 0 0 0,0 1 1 0 0,0 0-1 0 0,-1 0 0 0 0,1 1 0 0 0,-1 1 1 0 0,1 0-1 0 0,-7 0-57 0 0,-80 5-1217 0 0,92-1-1237 0 0,5-1-2880 0 0,4 3-3426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1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5 133 6857 0 0,'0'0'2351'0'0,"0"0"-1381"0"0,0 0-260 0 0,0 0 385 0 0,0 0 323 0 0,0 0-177 0 0,0 0-470 0 0,0 0-288 0 0,0 0-228 0 0,-4 30 805 0 0,10 24 204 0 0,-8 79-1021 0 0,6-129-5738 0 0,3-4-823 0 0</inkml:trace>
  <inkml:trace contextRef="#ctx0" brushRef="#br0" timeOffset="554.948">304 1 6141 0 0,'0'0'3994'0'0,"0"0"-2500"0"0,0 0-403 0 0,0 0 322 0 0,0 0-367 0 0,0 0-803 0 0,5 6 20 0 0,2 4-128 0 0,0-1-1 0 0,0 1 0 0 0,-1 0 1 0 0,0 0-1 0 0,-1 1 0 0 0,0 0 1 0 0,-1 0-1 0 0,0 0 0 0 0,-1 0 0 0 0,0 1 1 0 0,-1-1-1 0 0,0 1 0 0 0,-1-1 1 0 0,0 1-1 0 0,-1 0 0 0 0,0 0 1 0 0,-1 0-1 0 0,0-1 0 0 0,-1 1 0 0 0,0 0 1 0 0,-1-1-1 0 0,0 0 0 0 0,-1 0 1 0 0,0 0-1 0 0,-1 0 0 0 0,0 0 0 0 0,-1-1 1 0 0,-5 8-135 0 0,-97 87 469 0 0,56-69-6028 0 0,43-32-3869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0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11385 0 0,'0'0'1691'0'0,"0"0"-800"0"0,0 0-111 0 0,0 0-25 0 0,0 0-310 0 0,0 0-204 0 0,0 0-154 0 0,0 0-305 0 0,4-4-84 0 0,-1 2 329 0 0,0 1-1 0 0,-1-1 0 0 0,1 1 1 0 0,0-1-1 0 0,0 1 0 0 0,0 0 1 0 0,0 0-1 0 0,0 0 0 0 0,0 1 1 0 0,0-1-1 0 0,0 1 0 0 0,0 0 1 0 0,0-1-1 0 0,0 1 0 0 0,0 1 1 0 0,0-1-1 0 0,0 0 0 0 0,0 1 1 0 0,0-1-1 0 0,0 1 0 0 0,0 0 1 0 0,0 0-1 0 0,0 0 0 0 0,0 1 1 0 0,0-1-1 0 0,-1 1 0 0 0,1-1 1 0 0,-1 1-1 0 0,1 0 0 0 0,-1 0 1 0 0,1 0-1 0 0,-1 0 0 0 0,0 1 1 0 0,0-1-1 0 0,1 2-26 0 0,-2-1 25 0 0,0 0-1 0 0,0 0 1 0 0,0 0 0 0 0,-1 0-1 0 0,1 1 1 0 0,-1-1 0 0 0,1 0 0 0 0,-1 0-1 0 0,0 0 1 0 0,-1 1 0 0 0,1-1-1 0 0,0 0 1 0 0,-1 0 0 0 0,0 0-1 0 0,0 0 1 0 0,0 0 0 0 0,0 0 0 0 0,0 0-1 0 0,0 0 1 0 0,-1 0 0 0 0,1 0-1 0 0,-1-1 1 0 0,0 1 0 0 0,0-1 0 0 0,0 1-1 0 0,0-1 1 0 0,-1 0 0 0 0,1 0-1 0 0,-1 0 1 0 0,1 0 0 0 0,-1 0 0 0 0,1 0-1 0 0,-1-1 1 0 0,0 1 0 0 0,0-1-1 0 0,0 0 1 0 0,0 0 0 0 0,-3 1-25 0 0,-49 54-96 0 0,56-54 135 0 0,1 0-1 0 0,-1 0 1 0 0,1-1-1 0 0,-1 1 0 0 0,1 0 1 0 0,0-1-1 0 0,0 1 1 0 0,0-1-1 0 0,-1 1 1 0 0,1-1-1 0 0,0 0 1 0 0,1 0-1 0 0,-1 0 0 0 0,0 0 1 0 0,0 0-1 0 0,0-1 1 0 0,1 1-1 0 0,-1 0 1 0 0,0-1-1 0 0,1 0 1 0 0,-1 0-1 0 0,0 1 0 0 0,1-1 1 0 0,-1-1-1 0 0,0 1 1 0 0,1 0-1 0 0,-1-1 1 0 0,0 1-1 0 0,1-1-38 0 0,2 1 22 0 0,122-17-1334 0 0,-124 17-328 0 0,0 0-3557 0 0,2 0-2367 0 0</inkml:trace>
  <inkml:trace contextRef="#ctx0" brushRef="#br0" timeOffset="249.988">575 177 11837 0 0,'0'0'2562'0'0,"0"0"-1714"0"0,0 0-622 0 0,-5 0 406 0 0,-163-6 1370 0 0,69 5-4878 0 0,127 0-2419 0 0,-14 0-409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3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47 11997 0 0,'0'0'3972'0'0,"0"0"-3143"0"0,0 0-321 0 0,0 0-48 0 0,0 0 108 0 0,-40-9-256 0 0,18 3-248 0 0,-6 1-64 0 0,0 0-124 0 0,-1 2 0 0 0,3 0-284 0 0,3 0-444 0 0,2-1-893 0 0,9-1-2295 0 0,6 1-2633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3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15 8293 0 0,'0'0'4632'0'0,"0"0"-3132"0"0,0 0-716 0 0,0 0-432 0 0,-46-10 100 0 0,8 8-59 0 0,-11 1-281 0 0,-3 1-112 0 0,2 0-245 0 0,6 0-1687 0 0,18 0-2732 0 0,1-2-4769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6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82 119 260 0 0,'0'0'8172'0'0,"0"0"-4433"0"0,0 0-2783 0 0,0 0-561 0 0,0 0 410 0 0,0 0 61 0 0,0 0-418 0 0,36 7-892 0 0,-34-7 452 0 0,1 1-1 0 0,0-1 0 0 0,0 0 0 0 0,-1 0 1 0 0,1 0-1 0 0,0 0 0 0 0,-1-1 1 0 0,1 1-1 0 0,0-1 0 0 0,-1 1 0 0 0,1-1 1 0 0,-1 0-1 0 0,1 0 0 0 0,-1 0 0 0 0,1-1 1 0 0,-1 1-1 0 0,0 0 0 0 0,1-1 1 0 0,-1 0-1 0 0,0 1 0 0 0,0-1 0 0 0,0 0 1 0 0,-1 0-1 0 0,1 0 0 0 0,0 0 0 0 0,-1-1 1 0 0,1 1-1 0 0,-1 0 0 0 0,0-1 1 0 0,1 1-1 0 0,-1 0 0 0 0,0-1 0 0 0,-1 0 1 0 0,1 1-1 0 0,0-1 0 0 0,-1 0 0 0 0,1 1 1 0 0,-1-1-1 0 0,0 0 0 0 0,0 1 0 0 0,0-1 1 0 0,0 0-1 0 0,-1 1 0 0 0,1-1 1 0 0,-1 0-1 0 0,0 1 0 0 0,1-1 0 0 0,-1 1 1 0 0,0-1-1 0 0,-1 1 0 0 0,1-1 0 0 0,0 1 1 0 0,-1 0-1 0 0,1-1 0 0 0,-1 1 1 0 0,1 0-1 0 0,-1 0 0 0 0,0 0 0 0 0,0 0 1 0 0,0 1-1 0 0,0-1 0 0 0,-1 0 0 0 0,0 0-7 0 0,-2 0 19 0 0,0 0-1 0 0,1 1 0 0 0,-1 0 0 0 0,0-1 1 0 0,0 1-1 0 0,0 1 0 0 0,0-1 1 0 0,0 1-1 0 0,1 0 0 0 0,-1 0 0 0 0,0 0 1 0 0,0 1-1 0 0,0 0 0 0 0,0 0 0 0 0,0 0 1 0 0,0 0-1 0 0,1 1 0 0 0,-1 0 0 0 0,1 0 1 0 0,-1 0-1 0 0,1 1 0 0 0,0-1 1 0 0,0 1-1 0 0,0 0 0 0 0,0 0 0 0 0,0 0 1 0 0,1 1-1 0 0,-1-1 0 0 0,1 1 0 0 0,0 0 1 0 0,0 0-1 0 0,0 0 0 0 0,1 0 0 0 0,0 1 1 0 0,-1-1-1 0 0,1 1 0 0 0,1-1 1 0 0,-1 1-1 0 0,1 0 0 0 0,0 0 0 0 0,0 0 1 0 0,0-1-1 0 0,0 4-18 0 0,4-3 12 0 0,0 0 0 0 0,0 0 0 0 0,0-1 0 0 0,0 0 0 0 0,0 1 0 0 0,1-1 0 0 0,0 0 0 0 0,0-1 0 0 0,0 1 0 0 0,1-1 0 0 0,-1 0 0 0 0,1 0 0 0 0,-1 0 0 0 0,1 0 0 0 0,0-1 0 0 0,0 0 0 0 0,1 0 0 0 0,-1 0 0 0 0,0-1 0 0 0,0 0 0 0 0,1 0 0 0 0,-1 0 0 0 0,1 0 0 0 0,-1-1 0 0 0,1 0 0 0 0,-1 0 0 0 0,1-1 0 0 0,-1 0 0 0 0,1 0 0 0 0,-1 0 0 0 0,0 0 0 0 0,0-1 0 0 0,1 0 0 0 0,-1 0 1 0 0,0 0-1 0 0,1-2-12 0 0,56-41 482 0 0,-75 89-252 0 0,9-31-401 0 0,-17 72 980 0 0,23-31-4698 0 0,2-48-1128 0 0,6-5-3997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4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9 3192 0 0,'0'0'5032'0'0,"0"0"-604"0"0,0 0-2526 0 0,0 0-868 0 0,0 0-84 0 0,0 0-189 0 0,0 0-396 0 0,0 0-477 0 0,5-3-154 0 0,-2 2 263 0 0,1 0-1 0 0,-1 0 0 0 0,0 0 0 0 0,1 1 1 0 0,-1-1-1 0 0,0 1 0 0 0,1 0 0 0 0,-1 0 1 0 0,1 0-1 0 0,-1 0 0 0 0,0 1 0 0 0,1-1 1 0 0,-1 1-1 0 0,0 0 0 0 0,1 0 1 0 0,-1 0-1 0 0,0 0 0 0 0,0 1 0 0 0,0-1 1 0 0,0 1-1 0 0,0 0 0 0 0,0 0 0 0 0,-1 0 1 0 0,1 0-1 0 0,0 0 0 0 0,-1 1 1 0 0,0-1-1 0 0,1 1 0 0 0,-1-1 0 0 0,0 1 1 0 0,-1 0-1 0 0,1 0 0 0 0,0 0 0 0 0,-1 0 1 0 0,0 0-1 0 0,1 0 0 0 0,0 4 4 0 0,-4 0 24 0 0,1 1 0 0 0,-1-1 1 0 0,0 1-1 0 0,0-1 0 0 0,-1 0 0 0 0,0 0 0 0 0,0 0 0 0 0,-1 0 0 0 0,0-1 0 0 0,0 1 0 0 0,0-1 0 0 0,-1 0 1 0 0,0 0-1 0 0,0 0 0 0 0,-1-1 0 0 0,0 0 0 0 0,0 0 0 0 0,-3 1-24 0 0,-20 24 15 0 0,27-29-4 0 0,0 0 1 0 0,0 0-1 0 0,0 0 1 0 0,0 0-1 0 0,0 0 1 0 0,1 1-1 0 0,-1-1 1 0 0,0 1-1 0 0,1-1 0 0 0,-1 1 1 0 0,1 0-1 0 0,-1 0 1 0 0,1-1-1 0 0,0 1 1 0 0,0 0-1 0 0,0 0 1 0 0,0 0-1 0 0,0 0 1 0 0,0 1-1 0 0,0-1 0 0 0,1 0 1 0 0,-1 0-1 0 0,1 0 1 0 0,-1 1-1 0 0,1-1 1 0 0,0 0-1 0 0,0 0 1 0 0,0 1-1 0 0,0-1 1 0 0,1 0-1 0 0,-1 0 0 0 0,1 1 1 0 0,-1-1-1 0 0,1 0 1 0 0,0 0-1 0 0,-1 0 1 0 0,1 0-1 0 0,0 0 1 0 0,1 0-1 0 0,-1 0 1 0 0,0 0-1 0 0,0 0 1 0 0,1 0-1 0 0,-1-1 0 0 0,1 1 1 0 0,0-1-1 0 0,-1 1 1 0 0,1-1-1 0 0,0 1 1 0 0,0-1-12 0 0,95 15 1099 0 0,-54-14-5318 0 0,-31-2 1514 0 0,-4 0-4836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5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 1280 0 0,'0'0'11645'0'0,"0"0"-8690"0"0,0 0-2864 0 0,0 0-155 0 0,6 0-138 0 0,1 0 201 0 0,-1 0-1 0 0,0 0 1 0 0,1 1 0 0 0,-1 0 0 0 0,0 1-1 0 0,0 0 1 0 0,0-1 0 0 0,0 2 0 0 0,0-1-1 0 0,0 1 1 0 0,0 0 0 0 0,-1 0 0 0 0,1 0-1 0 0,-1 1 1 0 0,0 0 0 0 0,0 0 0 0 0,-1 0 0 0 0,1 1-1 0 0,-1 0 1 0 0,0-1 0 0 0,0 2 0 0 0,0-1-1 0 0,-1 0 1 0 0,0 1 0 0 0,0-1 0 0 0,0 1-1 0 0,0 1 2 0 0,-4-5 30 0 0,0 1-1 0 0,-1-1 1 0 0,1 1-1 0 0,0-1 0 0 0,-1 1 1 0 0,1-1-1 0 0,-1 0 1 0 0,0 0-1 0 0,0 0 0 0 0,0 0 1 0 0,0 0-1 0 0,0 0 0 0 0,0 0 1 0 0,0-1-1 0 0,-1 1 1 0 0,1-1-1 0 0,-1 0 0 0 0,1 1 1 0 0,-1-1-1 0 0,1 0 0 0 0,-1-1 1 0 0,0 1-1 0 0,1 0 1 0 0,-1-1-1 0 0,0 1 0 0 0,0-1 1 0 0,0 0-1 0 0,1 0 1 0 0,-2 0-30 0 0,-18 5-120 0 0,52 23-547 0 0,31 29 642 0 0,-60-56 52 0 0,0 0 0 0 0,-1 0-1 0 0,1 1 1 0 0,0-1 0 0 0,0 1-1 0 0,-1-1 1 0 0,1 1 0 0 0,-1-1-1 0 0,0 0 1 0 0,1 1 0 0 0,-1 0-1 0 0,0-1 1 0 0,0 1 0 0 0,0-1-1 0 0,0 1 1 0 0,0-1 0 0 0,0 1-1 0 0,0-1 1 0 0,-1 1 0 0 0,1-1-1 0 0,0 1 1 0 0,-1-1 0 0 0,1 1-1 0 0,-1-1 1 0 0,0 0 0 0 0,1 1-1 0 0,-1-1 1 0 0,0 0 0 0 0,0 1-1 0 0,0-1 1 0 0,0 0 0 0 0,0 0-1 0 0,0 0 1 0 0,0 0 0 0 0,0 0-1 0 0,-1 0 1 0 0,1 0 0 0 0,0 0-1 0 0,-1 0 1 0 0,1-1 0 0 0,0 1-1 0 0,-1-1 1 0 0,1 1 0 0 0,-1-1-1 0 0,1 1 1 0 0,-1-1 0 0 0,1 0-1 0 0,-1 0 1 0 0,1 1 0 0 0,-1-1-1 0 0,0 0-26 0 0,-25 4-45 0 0,-1 0 1 0 0,1-1-1 0 0,0-2 0 0 0,-1-1 0 0 0,1-1 1 0 0,0-1-1 0 0,-13-3 45 0 0,29 3-800 0 0,3-1-1853 0 0,5 3-2986 0 0,8-1-2028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5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696 73 14289 0 0,'-9'-1'1137'0'0,"-459"-64"910"0"0,249 58-2160 0 0,258 25-6721 0 0,-17-10-192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6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9277 0 0,'0'0'3571'0'0,"0"0"-2586"0"0,0 0-605 0 0,0 0 220 0 0,0 0 16 0 0,0 0-198 0 0,0 0-236 0 0,0 0-223 0 0,3 0-70 0 0,1-1 136 0 0,0 1 1 0 0,-1-1-1 0 0,1 0 1 0 0,0 1-1 0 0,-1 0 1 0 0,1 0-1 0 0,0 0 1 0 0,0 0-1 0 0,0 0 1 0 0,-1 1-1 0 0,1 0 1 0 0,0 0-1 0 0,-1 0 1 0 0,1 0-1 0 0,-1 0 0 0 0,1 1 1 0 0,-1 0-1 0 0,0-1 1 0 0,1 1-1 0 0,-1 1 1 0 0,0-1-1 0 0,0 0 1 0 0,-1 1-1 0 0,1-1 1 0 0,0 1-1 0 0,-1 0 1 0 0,0 0-1 0 0,1 0 1 0 0,-1 0-1 0 0,0 0 1 0 0,-1 1-1 0 0,1-1 1 0 0,0 0-1 0 0,-1 1 1 0 0,0 0-1 0 0,0-1 1 0 0,0 1-1 0 0,0 0 1 0 0,-1-1-1 0 0,1 1 1 0 0,-1 0-1 0 0,0 0 0 0 0,0-1 1 0 0,0 1-1 0 0,-1 0 1 0 0,1-1-1 0 0,-1 1 1 0 0,0 0-1 0 0,0-1 1 0 0,0 1-1 0 0,-1 0 1 0 0,1-1-1 0 0,-1 0 1 0 0,0 1-1 0 0,-1 1-25 0 0,-91 65 694 0 0,136-63 1386 0 0,102 5-1493 0 0,-82-5-2726 0 0,-17-2-2429 0 0,-33-5-1771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4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98 15821 0 0,'0'0'1725'0'0,"0"0"-1725"0"0,0 0-296 0 0,0 0 296 0 0,-58-11 248 0 0,21 6-224 0 0,-7 1-24 0 0,-2 1-48 0 0,6 1 44 0 0,11 1 4 0 0,10 0-64 0 0,6-1-320 0 0,-3 0-445 0 0,2-1-591 0 0,2-1-872 0 0,7-3-1560 0 0,2 1-1205 0 0</inkml:trace>
  <inkml:trace contextRef="#ctx0" brushRef="#br0" timeOffset="186.164">120 0 1120 0 0,'0'0'6585'0'0,"0"0"-4485"0"0,39 24-628 0 0,-30-10-112 0 0,-1 6-24 0 0,-3-2-236 0 0,-2 3-368 0 0,-3-2-288 0 0,-4 0-159 0 0,0-2-133 0 0,-3 1-40 0 0,5-3 24 0 0,-2-1-136 0 0,1-1-765 0 0,2-1-887 0 0,1-4-1524 0 0,1-1-6633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7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4636 0 0,'0'0'2065'0'0,"0"0"-975"0"0,0 0 96 0 0,0 0 16 0 0,0 0-168 0 0,0 0-329 0 0,0 0-53 0 0,6 8-44 0 0,2 2-486 0 0,1 0 0 0 0,1 0 0 0 0,0-1 1 0 0,0 0-1 0 0,0 0 0 0 0,1-2 0 0 0,1 1 0 0 0,-1-1 1 0 0,1-1-1 0 0,0 0 0 0 0,1 0-122 0 0,21 3 209 0 0,-1-2 0 0 0,1-1 1 0 0,0-2-1 0 0,0-1 0 0 0,0-1 0 0 0,0-2 0 0 0,0-2 0 0 0,0-1 1 0 0,0-1-1 0 0,0-2 0 0 0,-1-2 0 0 0,0-1 0 0 0,0-1 0 0 0,-1-2 1 0 0,9-5-210 0 0,5-11-648 0 0,-54 28-9822 0 0,0 8 3928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7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5380 0 0,'0'0'7301'0'0,"0"0"-5324"0"0,0 0-1520 0 0,0 0 129 0 0,0 0 181 0 0,3 6-235 0 0,51 216 8 0 0,-47-199-5061 0 0,-4-19-3206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19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232 128 7433 0 0,'0'0'7128'0'0,"0"0"-5968"0"0,0 0-455 0 0,0 0-241 0 0,0 0-192 0 0,0 0-48 0 0,-36-10-112 0 0,15 6-112 0 0,-2-2-4 0 0,-2 1-8 0 0,-2 0-148 0 0,2 1-764 0 0,3-2-893 0 0,6 2-2031 0 0,4-5-2817 0 0</inkml:trace>
  <inkml:trace contextRef="#ctx0" brushRef="#br0" timeOffset="249.988">213 13 9069 0 0,'0'0'4128'0'0,"0"0"-3632"0"0,0 0-328 0 0,0 0-168 0 0,0 0 784 0 0,-44-2-304 0 0,6 0-316 0 0,-10 0-164 0 0,5 0-2216 0 0,4-3-4948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0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554 63 168 0 0,'0'0'11579'0'0,"0"0"-8686"0"0,-10-2-2558 0 0,9 1-311 0 0,-90-19 867 0 0,0 4 1 0 0,-2 4-1 0 0,-62 1-891 0 0,134 11-216 0 0,-33 1-180 0 0,22 6-5233 0 0,27-4-1183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1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15 10577 0 0,'0'0'3574'0'0,"0"0"-2299"0"0,-7-1-700 0 0,-42-13-73 0 0,93 15-1654 0 0,-40-1 1192 0 0,1 1 0 0 0,-1 1 0 0 0,0-1 0 0 0,-1 1-1 0 0,1-1 1 0 0,0 1 0 0 0,0 0 0 0 0,-1 1 0 0 0,1-1-1 0 0,-1 1 1 0 0,0-1 0 0 0,1 1 0 0 0,-1 0-1 0 0,0 0 1 0 0,-1 0 0 0 0,1 1 0 0 0,-1-1 0 0 0,1 1-1 0 0,-1-1 1 0 0,0 1 0 0 0,0 0 0 0 0,-1 0 0 0 0,1 0-1 0 0,-1 0 1 0 0,0 0 0 0 0,0 0 0 0 0,0 0 0 0 0,0 0-1 0 0,-1 0 1 0 0,0 1 0 0 0,0-1 0 0 0,0 0-1 0 0,0 0 1 0 0,-1 0 0 0 0,1 1 0 0 0,-1-1 0 0 0,0 0-1 0 0,0 0 1 0 0,-1 0 0 0 0,1 0 0 0 0,-1 0 0 0 0,0-1-1 0 0,0 1 1 0 0,0 0 0 0 0,-1-1 0 0 0,1 0 0 0 0,-1 1-1 0 0,0-1 1 0 0,0 0 0 0 0,-2 2-40 0 0,-46 34 383 0 0,100-35 1017 0 0,52-6-1389 0 0,-50 0-2287 0 0,2 1-5694 0 0,-36 1 1329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7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4592 0 0,'0'0'8441'0'0,"0"0"-6789"0"0,0 0-820 0 0,0 0-432 0 0,13 38 205 0 0,-9-10-29 0 0,-1 0-192 0 0,-2 3-88 0 0,-1 0-24 0 0,0-4-184 0 0,-1 4-12 0 0,-3-1-76 0 0,1 1-64 0 0,2-8-876 0 0,5 5-3629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2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31 9653 0 0,'0'0'3873'0'0,"0"0"-3430"0"0,0 0-604 0 0,0 0 268 0 0,-4-6 187 0 0,-14-15 152 0 0,54 19 594 0 0,-34 1-1036 0 0,0 1 0 0 0,1 0 0 0 0,-1 0 0 0 0,1 0-1 0 0,-1 0 1 0 0,0 0 0 0 0,1 1 0 0 0,-1-1 0 0 0,1 1 0 0 0,-1-1-1 0 0,0 1 1 0 0,0 0 0 0 0,1 0 0 0 0,-1 0 0 0 0,0 0-1 0 0,0 0 1 0 0,0 1 0 0 0,0-1 0 0 0,0 1 0 0 0,0-1-1 0 0,-1 1 1 0 0,1 0 0 0 0,0-1 0 0 0,-1 1 0 0 0,1 0 0 0 0,-1 0-1 0 0,0 0 1 0 0,0 0 0 0 0,0 1 0 0 0,0-1 0 0 0,0 0-1 0 0,0 0 1 0 0,0 1 0 0 0,-1-1 0 0 0,1 0 0 0 0,-1 1-1 0 0,0-1 1 0 0,1 1 0 0 0,-1-1 0 0 0,0 0 0 0 0,-1 1 0 0 0,1-1-1 0 0,0 1 1 0 0,-1-1 0 0 0,1 0 0 0 0,-1 1 0 0 0,0-1-1 0 0,1 0 1 0 0,-1 0 0 0 0,0 0 0 0 0,-1 1 0 0 0,1-1-1 0 0,0 0 1 0 0,-1 0 0 0 0,1-1 0 0 0,-1 1 0 0 0,1 0-1 0 0,-1 0 1 0 0,0-1 0 0 0,0 1-4 0 0,-60 15 361 0 0,132 4-299 0 0,-68-21-47 0 0,0 1 0 0 0,1-1 0 0 0,-1 1-1 0 0,0-1 1 0 0,0 1 0 0 0,0 0 0 0 0,0 0-1 0 0,0 0 1 0 0,0 0 0 0 0,0 0-1 0 0,-1 0 1 0 0,1 0 0 0 0,0 1 0 0 0,0-1-1 0 0,-1 1 1 0 0,1-1 0 0 0,-1 1 0 0 0,0 0-1 0 0,1-1 1 0 0,-1 1 0 0 0,0 0-1 0 0,0 0 1 0 0,0 0 0 0 0,0 0 0 0 0,0 0-1 0 0,-1 0 1 0 0,1 0 0 0 0,0 0 0 0 0,-1 1-1 0 0,0-1 1 0 0,1 0 0 0 0,-1 0-1 0 0,0 0 1 0 0,0 1 0 0 0,-1-1 0 0 0,1 0-1 0 0,0 0 1 0 0,-1 0 0 0 0,1 0 0 0 0,-1 0-1 0 0,1 1 1 0 0,-1-1 0 0 0,0 0-1 0 0,0 0 1 0 0,0-1 0 0 0,0 1 0 0 0,-1 0-1 0 0,1 0 1 0 0,0 0 0 0 0,-1-1 0 0 0,1 1-1 0 0,-1-1 1 0 0,0 1 0 0 0,1-1-1 0 0,-1 0 1 0 0,0 1 0 0 0,0-1 0 0 0,0 0-1 0 0,0 0 1 0 0,0 0 0 0 0,0-1 0 0 0,0 1-1 0 0,0 0 1 0 0,0-1 0 0 0,0 1-1 0 0,0-1 1 0 0,0 0 0 0 0,-1 0 0 0 0,0 0-15 0 0,-57 8 137 0 0,39-13-4150 0 0,19 2-1618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2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16 225 17166 0 0,'0'0'2592'0'0,"0"0"-2592"0"0,0 0-440 0 0,0 0 440 0 0,0 0 400 0 0,0 0-244 0 0,0 0-156 0 0,0 0-316 0 0,0 0-448 0 0,0 0-220 0 0,-16-6-741 0 0,16 6-1415 0 0,0 0-1156 0 0,4 0-2285 0 0</inkml:trace>
  <inkml:trace contextRef="#ctx0" brushRef="#br0" timeOffset="250.279">266 33 12717 0 0,'0'0'2176'0'0,"0"0"-1415"0"0,0 0-570 0 0,0 0 72 0 0,-6-1-18 0 0,4 1-244 0 0,1-1 1 0 0,-1 0-1 0 0,1 0 1 0 0,-1 1 0 0 0,1-1-1 0 0,-1 1 1 0 0,0-1-1 0 0,1 1 1 0 0,-1 0-1 0 0,0 0 1 0 0,1 0-1 0 0,-1 0 1 0 0,0 0 0 0 0,1 0-1 0 0,-1 0 1 0 0,0 0-1 0 0,1 0 1 0 0,-1 1-1 0 0,1-1 1 0 0,-1 1 0 0 0,0 0-1 0 0,1-1 1 0 0,-1 1-1 0 0,1 0 1 0 0,-1 0-1 0 0,1 0 1 0 0,0 0-1 0 0,-1 0 1 0 0,1 0 0 0 0,0 0-1 0 0,0 0 1 0 0,0 0-1 0 0,0 1 1 0 0,0-1-1 0 0,0 0 1 0 0,0 1-1 0 0,0-1 1 0 0,0 1 0 0 0,1-1-1 0 0,-1 1 1 0 0,1 0-1 0 0,-1-1 1 0 0,1 1-1 0 0,-1-1 1 0 0,1 1-1 0 0,0 0 1 0 0,0-1 0 0 0,0 1-1 0 0,0 0 1 0 0,0 0-1 0 0,0-1 1 0 0,0 1-1 0 0,1-1 1 0 0,-1 1-1 0 0,1 0 1 0 0,-1-1 0 0 0,1 1-1 0 0,-1-1 1 0 0,1 1-1 0 0,0-1 1 0 0,0 1-1 0 0,0-1 1 0 0,0 1-2 0 0,12 11-13 0 0,-6-8 57 0 0,0 0 1 0 0,-1 0-1 0 0,0 0 0 0 0,0 1 1 0 0,0 0-1 0 0,0 1 0 0 0,-1-1 1 0 0,0 1-1 0 0,0 0 0 0 0,-1 0 0 0 0,0 1 1 0 0,0-1-1 0 0,-1 1 0 0 0,0 0 1 0 0,0 0-1 0 0,-1 0 0 0 0,0 0 0 0 0,0 0 1 0 0,-1 1-1 0 0,0-1 0 0 0,-1 0 1 0 0,0 1-1 0 0,-1 7-44 0 0,0-14 6 0 0,-1 0 0 0 0,0 0 0 0 0,0-1 0 0 0,0 1 0 0 0,-1-1 0 0 0,1 1 0 0 0,0-1 0 0 0,0 0 0 0 0,-1 0 0 0 0,1 0 0 0 0,-1 0 0 0 0,1 0 0 0 0,-1-1 1 0 0,1 1-1 0 0,-1-1 0 0 0,0 0 0 0 0,1 1 0 0 0,-1-1 0 0 0,1-1 0 0 0,-1 1 0 0 0,0 0 0 0 0,1 0 0 0 0,-1-1 0 0 0,1 0 0 0 0,-1 1 0 0 0,1-1 0 0 0,-1 0 0 0 0,1 0 0 0 0,0 0 0 0 0,-1-1 0 0 0,1 1 0 0 0,0 0 0 0 0,0-1 0 0 0,0 0 0 0 0,-1 0-6 0 0,-20-27-8573 0 0,21 12-390 0 0</inkml:trace>
  <inkml:trace contextRef="#ctx0" brushRef="#br0" timeOffset="499.137">474 27 16602 0 0,'0'0'996'0'0,"0"0"-996"0"0,0 0 0 0 0,-48-8 124 0 0,15 3-88 0 0,-7 0-36 0 0,-9 3-584 0 0,-1-1-1121 0 0,12 1-2951 0 0,7 0-4461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1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226 147 444 0 0,'0'0'16018'0'0,"0"0"-14342"0"0,0 0-1676 0 0,0 0-428 0 0,0 0 428 0 0,-40-17 172 0 0,19 10-76 0 0,-1 0-96 0 0,-5-1-64 0 0,1 0 52 0 0,1 2-72 0 0,1 0-252 0 0,7 1-336 0 0,4-1-697 0 0,6 1-927 0 0,4 0-1652 0 0,3 1-1837 0 0</inkml:trace>
  <inkml:trace contextRef="#ctx0" brushRef="#br0" timeOffset="249.849">259 50 80 0 0,'0'0'12973'0'0,"0"0"-11221"0"0,0 0-1156 0 0,0 0-588 0 0,0 0 488 0 0,0 0 109 0 0,-44-10-205 0 0,15 3-276 0 0,-1 1-124 0 0,-1-1-616 0 0,-1 2-933 0 0,4-1-627 0 0,6 3-1052 0 0,-4-3-3237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2:20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26 11569 0 0,'0'0'2143'0'0,"0"0"-1208"0"0,0 0-359 0 0,0 0 58 0 0,0 0 33 0 0,0 0-253 0 0,0 0-278 0 0,0 0-232 0 0,7-5-98 0 0,-3 2 164 0 0,0 1 1 0 0,0-1 0 0 0,0 1 0 0 0,0 0 0 0 0,1 1-1 0 0,-1-1 1 0 0,0 1 0 0 0,1 0 0 0 0,-1 0 0 0 0,1 0-1 0 0,0 0 1 0 0,-1 1 0 0 0,1 0 0 0 0,-1 0 0 0 0,1 0-1 0 0,0 0 1 0 0,-1 1 0 0 0,1 0 0 0 0,-1 0-1 0 0,3 1 30 0 0,-4-2 9 0 0,1 1 0 0 0,0-1 0 0 0,-1 1 0 0 0,1 0 0 0 0,0 0 0 0 0,-1 1 0 0 0,1-1 0 0 0,-1 1 0 0 0,0-1 0 0 0,1 1 0 0 0,-1 0 0 0 0,0 1 0 0 0,0-1 0 0 0,0 0 0 0 0,-1 1 0 0 0,1 0 0 0 0,-1-1 0 0 0,1 1 0 0 0,-1 0 0 0 0,0 0 0 0 0,0 1 1 0 0,0-1-1 0 0,0 0 0 0 0,-1 1 0 0 0,1-1 0 0 0,-1 1 0 0 0,0-1 0 0 0,0 1 0 0 0,0 0 0 0 0,-1-1 0 0 0,1 1 0 0 0,-1 0 0 0 0,0 0 0 0 0,0-1 0 0 0,0 1 0 0 0,0 0 0 0 0,-1 0 0 0 0,0-1 0 0 0,1 1 0 0 0,-1 0 0 0 0,-1-1 0 0 0,0 4-9 0 0,-89 206 1168 0 0,110-174-1715 0 0,-5-34-2401 0 0,1-7-3570 0 0,-3-6-1215 0 0</inkml:trace>
  <inkml:trace contextRef="#ctx0" brushRef="#br0" timeOffset="247.319">317 282 6961 0 0,'0'0'7596'0'0,"0"0"-6624"0"0,0 0-824 0 0,0 0 368 0 0,-49-22 313 0 0,27 15-321 0 0,-5 0-296 0 0,-2 0-208 0 0,-3 1-4 0 0,2 3-112 0 0,0 0-432 0 0,-1 3-525 0 0,5 0-835 0 0,6 3-2420 0 0,-1 2-3373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4T03:26:56.35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 0,'-2'2,"-2"0,0 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3:05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382 253 168 0 0,'0'0'4488'0'0,"0"0"-3055"0"0,0 0-749 0 0,0 0-14 0 0,0 0-92 0 0,0 0-109 0 0,0 0 198 0 0,0 0 642 0 0,-4 0-715 0 0,2 0-544 0 0,0 0 1 0 0,0 1 0 0 0,1-1-1 0 0,-1 1 1 0 0,1-1 0 0 0,-1 1-1 0 0,0 0 1 0 0,1 0 0 0 0,-1 0-1 0 0,1 0 1 0 0,0 0 0 0 0,-1 0-1 0 0,1 0 1 0 0,0 0 0 0 0,-1 1-1 0 0,1-1 1 0 0,0 0-1 0 0,0 1 1 0 0,0-1 0 0 0,0 1-1 0 0,1-1 1 0 0,-1 1 0 0 0,0-1-1 0 0,1 1 1 0 0,-1 0 0 0 0,1-1-1 0 0,-1 1 1 0 0,1 0 0 0 0,0 0-1 0 0,-1-1 1 0 0,1 1 0 0 0,0 0-1 0 0,0-1 1 0 0,1 1 0 0 0,-1 0-1 0 0,0 0 1 0 0,0-1 0 0 0,1 1-1 0 0,-1 0 1 0 0,1-1 0 0 0,0 1-1 0 0,-1 0 1 0 0,2 0-51 0 0,-2 4 84 0 0,1 0 0 0 0,1 0 1 0 0,-1 0-1 0 0,1 0 0 0 0,0 0 0 0 0,0 0 1 0 0,1 0-1 0 0,0-1 0 0 0,0 0 0 0 0,0 1 1 0 0,0-1-1 0 0,1 0 0 0 0,0 0 0 0 0,0-1 1 0 0,0 1-1 0 0,1-1 0 0 0,0 0 0 0 0,-1 0 1 0 0,1-1-1 0 0,1 1 0 0 0,-1-1 0 0 0,0 0 1 0 0,1-1-1 0 0,0 1 0 0 0,-1-1 0 0 0,1 0 1 0 0,0 0-1 0 0,0-1 0 0 0,0 0 0 0 0,0 0 1 0 0,1 0-1 0 0,-1-1 0 0 0,0 0 0 0 0,0 0 1 0 0,0-1-1 0 0,0 1 0 0 0,0-1 1 0 0,3-1-85 0 0,-6-1-46 0 0,1 1 0 0 0,-1-1 0 0 0,0 0 1 0 0,0 0-1 0 0,0 0 0 0 0,-1-1 1 0 0,1 1-1 0 0,-1-1 0 0 0,0 1 1 0 0,0-1-1 0 0,0 0 0 0 0,0 0 0 0 0,-1 0 1 0 0,0 0-1 0 0,0 0 0 0 0,0 0 1 0 0,0 0-1 0 0,0 0 0 0 0,-1 0 1 0 0,0 0-1 0 0,1-1 0 0 0,-2 1 0 0 0,1 0 1 0 0,-1-1 45 0 0,37 257 310 0 0,-37-248-258 0 0,1 0-1 0 0,-1-1 0 0 0,-1 1 0 0 0,1 0 1 0 0,-1 0-1 0 0,1-1 0 0 0,-1 1 0 0 0,0-1 1 0 0,0 1-1 0 0,-1-1 0 0 0,1 0 0 0 0,-1 0 1 0 0,0 0-1 0 0,1 0 0 0 0,-1-1 0 0 0,-1 1 1 0 0,1-1-1 0 0,0 1 0 0 0,0-1 0 0 0,-1 0 0 0 0,1-1 1 0 0,-1 1-1 0 0,0 0 0 0 0,0-1 0 0 0,1 0 1 0 0,-1 0-1 0 0,0 0 0 0 0,0 0 0 0 0,0-1 1 0 0,0 0-1 0 0,0 1 0 0 0,0-1 0 0 0,0-1 1 0 0,0 1-1 0 0,-1-1-51 0 0,-74-11-177 0 0,18-17-4083 0 0,51 21-111 0 0,4-1-2016 0 0</inkml:trace>
  <inkml:trace contextRef="#ctx0" brushRef="#br0" timeOffset="1012.88">1694 411 1436 0 0,'0'0'7668'0'0,"0"0"-5744"0"0,0 0-1490 0 0,0 0-50 0 0,0 0-117 0 0,7 1-58 0 0,0 2-61 0 0,0-1 0 0 0,0 0-1 0 0,0-1 1 0 0,0 1 0 0 0,0-1 0 0 0,0-1 0 0 0,1 1 0 0 0,-1-1 0 0 0,0-1 0 0 0,0 1-1 0 0,0-1 1 0 0,0-1 0 0 0,0 1 0 0 0,0-1 0 0 0,0 0 0 0 0,0-1 0 0 0,0 1 0 0 0,-1-1-1 0 0,1-1 1 0 0,-1 1 0 0 0,0-1 0 0 0,0 0 0 0 0,0-1 0 0 0,1-1-148 0 0,-8 0-63 0 0,0 1 0 0 0,-1 0-1 0 0,0 0 1 0 0,0-1 0 0 0,0 1 0 0 0,0 0 0 0 0,-1 0 0 0 0,0 1 0 0 0,0-1 0 0 0,0 1 0 0 0,0-1-1 0 0,-1 1 1 0 0,0 0 0 0 0,0 0 0 0 0,0 1 0 0 0,0-1 0 0 0,-1 1 0 0 0,1 0 0 0 0,-1 0 0 0 0,0 0 0 0 0,0 1-1 0 0,0-1 1 0 0,0 1 0 0 0,0 1 0 0 0,0-1 0 0 0,-4 0 63 0 0,7 3 3 0 0,-1 0-1 0 0,1 1 1 0 0,-1-1 0 0 0,1 1 0 0 0,-1-1-1 0 0,1 1 1 0 0,0 0 0 0 0,-1 0-1 0 0,1 0 1 0 0,0 0 0 0 0,1 0-1 0 0,-1 1 1 0 0,0-1 0 0 0,1 1 0 0 0,-1-1-1 0 0,1 1 1 0 0,0-1 0 0 0,-1 1-1 0 0,1 0 1 0 0,1 0 0 0 0,-1-1 0 0 0,0 1-1 0 0,1 0 1 0 0,-1 0 0 0 0,1 0-1 0 0,0 0 1 0 0,0 0 0 0 0,0 0-1 0 0,0-1 1 0 0,1 1 0 0 0,-1 0 0 0 0,1 0-1 0 0,0 0 1 0 0,-1 0 0 0 0,1-1-1 0 0,1 1 1 0 0,-1 0 0 0 0,0-1 0 0 0,1 1-1 0 0,0 1-2 0 0,0 20-31 0 0,-9 186 890 0 0,8-185-1727 0 0,3-21-6177 0 0,1-7 1832 0 0</inkml:trace>
  <inkml:trace contextRef="#ctx0" brushRef="#br0" timeOffset="1261.355">1893 582 11157 0 0,'0'0'540'0'0,"0"0"-540"0"0,0 0-116 0 0,0 0 116 0 0,0 0 1024 0 0,-39 9 8 0 0,18-7-520 0 0,-4 0-376 0 0,-1-1-136 0 0,0-1-1180 0 0,3 0-540 0 0,6 0-2204 0 0,-1-6-1697 0 0</inkml:trace>
  <inkml:trace contextRef="#ctx0" brushRef="#br0" timeOffset="1510.133">2039 442 9713 0 0,'0'0'2161'0'0,"0"0"-2268"0"0,0 0-266 0 0,0 0 948 0 0,-4 7 215 0 0,-49 125 1214 0 0,51-128-2013 0 0,1 0 1 0 0,0 1 0 0 0,0-1 0 0 0,0 0-1 0 0,0 0 1 0 0,1 1 0 0 0,0-1 0 0 0,0 0-1 0 0,0 1 1 0 0,0-1 0 0 0,0 1-1 0 0,1-1 1 0 0,0 0 0 0 0,0 0 0 0 0,0 1-1 0 0,1-1 1 0 0,-1 0 0 0 0,1 0 0 0 0,0 0-1 0 0,0-1 1 0 0,0 1 0 0 0,1 0-1 0 0,-1-1 1 0 0,1 1 0 0 0,0-1 0 0 0,0 0-1 0 0,0 0 1 0 0,1 0 0 0 0,-1 0 0 0 0,1-1-1 0 0,-1 1 1 0 0,3 0 8 0 0,19 2-4220 0 0,-13-5-990 0 0</inkml:trace>
  <inkml:trace contextRef="#ctx0" brushRef="#br0" timeOffset="1789.917">2186 562 12297 0 0,'0'0'1278'0'0,"0"0"-902"0"0,0 0-340 0 0,0 0-54 0 0,0 0-146 0 0,0 0-140 0 0,6-1-196 0 0,-1 1 490 0 0,-1 1 1 0 0,0 0-1 0 0,1-1 1 0 0,-1 1-1 0 0,1 1 1 0 0,-1-1-1 0 0,0 1 1 0 0,0 0-1 0 0,0 0 1 0 0,0 0-1 0 0,0 0 1 0 0,0 1 0 0 0,0-1-1 0 0,-1 1 1 0 0,1 0-1 0 0,-1 0 1 0 0,0 0-1 0 0,0 1 1 0 0,0-1-1 0 0,0 1 1 0 0,-1 0-1 0 0,0 0 1 0 0,1 0-1 0 0,-1 0 1 0 0,-1 0-1 0 0,2 2 11 0 0,-2-4-8 0 0,0 0 1 0 0,-1 0-1 0 0,1 1 1 0 0,0-1-1 0 0,-1 0 1 0 0,1 1 0 0 0,-1-1-1 0 0,0 0 1 0 0,0 1-1 0 0,0-1 1 0 0,0 0 0 0 0,0 1-1 0 0,0-1 1 0 0,-1 0-1 0 0,1 1 1 0 0,-1-1-1 0 0,0 0 1 0 0,1 0 0 0 0,-1 1-1 0 0,0-1 1 0 0,0 0-1 0 0,0 0 1 0 0,-1 0 0 0 0,1 0-1 0 0,-1 0 1 0 0,1-1-1 0 0,-1 1 1 0 0,1 0 0 0 0,-1-1-1 0 0,0 1 1 0 0,0-1-1 0 0,0 1 1 0 0,0-1-1 0 0,0 0 1 0 0,0 0 0 0 0,0 0-1 0 0,0 0 1 0 0,0 0-1 0 0,0 0 1 0 0,-1-1 0 0 0,1 1-1 0 0,0-1 1 0 0,-1 0-1 0 0,1 1 1 0 0,0-1 0 0 0,-1 0-1 0 0,-1-1 7 0 0,-3-2-2547 0 0,2-2-2215 0 0</inkml:trace>
  <inkml:trace contextRef="#ctx0" brushRef="#br0" timeOffset="2035.935">2389 549 12149 0 0,'0'0'495'0'0,"0"0"-212"0"0,-6 7 334 0 0,-1 1-422 0 0,1-3-153 0 0,1 0 0 0 0,0 0 1 0 0,0 0-1 0 0,0 1 0 0 0,1 0 1 0 0,0 0-1 0 0,0 0 0 0 0,0 1 1 0 0,1-1-1 0 0,0 1 0 0 0,0 0 1 0 0,1 0-1 0 0,-1 0 0 0 0,2 0 1 0 0,-1 0-1 0 0,1 0 0 0 0,0 0 1 0 0,0 1-43 0 0,39 8-284 0 0,-9-28-7678 0 0,-14-1 1707 0 0</inkml:trace>
  <inkml:trace contextRef="#ctx0" brushRef="#br0" timeOffset="2036.935">2525 492 13805 0 0,'0'0'0'0'0,"0"0"-28"0"0,10 53 16 0 0,-10-31 12 0 0,-4 6 204 0 0,-6-2 52 0 0,-1 3-156 0 0,-4-1 64 0 0,-5 3-164 0 0,2 0-340 0 0,2-9-1972 0 0,-4 4-4813 0 0</inkml:trace>
  <inkml:trace contextRef="#ctx0" brushRef="#br0" timeOffset="2223.038">2514 904 980 0 0,'0'0'704'0'0,"-39"13"-704"0"0,13-8 0 0 0,-15 0 144 0 0,-15 1 636 0 0,-7-1 448 0 0,-1-4 216 0 0,3-1 69 0 0,5 0-61 0 0,0-1-24 0 0,3-5-152 0 0,1-1-464 0 0,5-4-492 0 0,1-6-320 0 0,2-4-1040 0 0,3-4-720 0 0,9 2-692 0 0,10 4-2077 0 0</inkml:trace>
  <inkml:trace contextRef="#ctx0" brushRef="#br0" timeOffset="2516.197">2432 0 872 0 0,'144'117'2640'0'0,"-102"-75"-2640"0"0,-2 3-1 0 0,-2 0 0 0 0,-2 3 0 0 0,-2 1 0 0 0,-2 1 0 0 0,3 14 1 0 0,-26-49-106 0 0,0 1 0 0 0,-2 0-1 0 0,0 0 1 0 0,-1 0 0 0 0,0 1 0 0 0,-1 0 0 0 0,-1 1 0 0 0,-1-1-1 0 0,-1 1 1 0 0,0-1 0 0 0,-1 1 0 0 0,-1 0 0 0 0,0-1 0 0 0,-2 1-1 0 0,0-1 1 0 0,-1 1 0 0 0,-2 5 106 0 0,2-15 232 0 0,-1 1 1 0 0,0-1-1 0 0,-1 1 1 0 0,0-1-1 0 0,0-1 1 0 0,0 1-1 0 0,-1-1 0 0 0,-1 0 1 0 0,1 0-1 0 0,-1-1 1 0 0,0 1-1 0 0,0-2 0 0 0,-1 1 1 0 0,-1 0-233 0 0,-16 9 403 0 0,-1-2 0 0 0,-1 0 0 0 0,1-2-1 0 0,-2-1 1 0 0,1-1 0 0 0,-2-1 0 0 0,1-2 0 0 0,-1 0 0 0 0,-6-2-403 0 0,-161-2-1513 0 0,161-8-2148 0 0</inkml:trace>
  <inkml:trace contextRef="#ctx0" brushRef="#br0" timeOffset="218.336">1146 652 13609 0 0,'0'0'1052'0'0,"0"0"-1052"0"0,0 0-608 0 0,-38-11 596 0 0,17 5 4 0 0,-6 1 16 0 0,2-1-16 0 0,-1 1-176 0 0,1-1-848 0 0,2 0-1136 0 0,10 1-2188 0 0,0-8-1593 0 0</inkml:trace>
  <inkml:trace contextRef="#ctx0" brushRef="#br0" timeOffset="466.877">1140 527 6021 0 0,'0'0'8652'0'0,"0"0"-7968"0"0,0 0-684 0 0,0 0-292 0 0,0 0 292 0 0,0 0 492 0 0,0 0 72 0 0,-69-16-271 0 0,25 9-289 0 0,-3 0-4 0 0,2-1-981 0 0,0 1-995 0 0,17 0-2120 0 0,0-1-2689 0 0</inkml:trace>
  <inkml:trace contextRef="#ctx0" brushRef="#br0" timeOffset="6097.118">278 1336 5076 0 0,'0'0'3964'0'0,"0"0"-3750"0"0,0 0-18 0 0,0 0 362 0 0,0 0 28 0 0,0 0 42 0 0,23 7 1322 0 0,-17-9-1809 0 0,1 0-1 0 0,0 0 1 0 0,-1-1-1 0 0,0 0 1 0 0,0 0 0 0 0,0-1-1 0 0,0 0 1 0 0,0 0 0 0 0,-1 0-1 0 0,1 0 1 0 0,-1-1-1 0 0,0 0 1 0 0,-1 0 0 0 0,1 0-1 0 0,-1-1 1 0 0,0 0 0 0 0,-1 0-1 0 0,1 0 1 0 0,-1 0 0 0 0,0 0-1 0 0,0-1-140 0 0,1-3-28 0 0,-1 0 0 0 0,1 0-1 0 0,-2 0 1 0 0,1 0 0 0 0,-1 0-1 0 0,-1 0 1 0 0,0-1 0 0 0,0 1-1 0 0,-1-1 1 0 0,-1 1-1 0 0,0-1 1 0 0,0 1 0 0 0,-1 0-1 0 0,0 0 1 0 0,0-1 0 0 0,-2 1-1 0 0,1 1 1 0 0,-1-1 0 0 0,0 0-1 0 0,-1 1 1 0 0,-2-3 28 0 0,6 11-26 0 0,1 0 0 0 0,0 0-1 0 0,-1 1 1 0 0,1-1 0 0 0,-1 0 0 0 0,1 0-1 0 0,-1 1 1 0 0,1-1 0 0 0,-1 1 0 0 0,0-1-1 0 0,1 1 1 0 0,-1-1 0 0 0,0 1 0 0 0,1-1-1 0 0,-1 1 1 0 0,0-1 0 0 0,0 1 0 0 0,1 0-1 0 0,-1-1 1 0 0,0 1 0 0 0,0 0 0 0 0,0 0-1 0 0,1 0 1 0 0,-1 0 0 0 0,0-1 0 0 0,0 1-1 0 0,0 0 1 0 0,0 0 0 0 0,1 1 0 0 0,-1-1-1 0 0,0 0 1 0 0,0 0 0 0 0,0 0 0 0 0,1 0-1 0 0,-1 1 1 0 0,0-1 0 0 0,0 0 0 0 0,0 1-1 0 0,1-1 1 0 0,-1 1 0 0 0,0-1 0 0 0,1 1-1 0 0,-1-1 1 0 0,0 1 0 0 0,1-1 0 0 0,-1 1-1 0 0,1 0 1 0 0,-1-1 0 0 0,1 1 0 0 0,-1 0-1 0 0,1-1 1 0 0,0 1 0 0 0,-1 0 0 0 0,1 0-1 0 0,0 0 1 0 0,-1-1 0 0 0,1 1 0 0 0,0 0-1 0 0,0 0 1 0 0,0 0 0 0 0,0-1 0 0 0,0 1-1 0 0,0 0 1 0 0,0 0 0 0 0,0 0 0 0 0,0 0 26 0 0,-12 59 199 0 0,9-45-107 0 0,1 0 1 0 0,0 0 0 0 0,1 0-1 0 0,1 1 1 0 0,0-1 0 0 0,1 0-1 0 0,1 0 1 0 0,0 0 0 0 0,1 0-1 0 0,1 0 1 0 0,0-1 0 0 0,1 1-1 0 0,0-1 1 0 0,2 0 0 0 0,-1-1-1 0 0,2 1 1 0 0,0-1 0 0 0,0-1-1 0 0,1 1 1 0 0,1-2 0 0 0,3 5-93 0 0,-10-15 33 0 0,-1 0 0 0 0,0 0 0 0 0,0 0 0 0 0,0-1 0 0 0,0 1 0 0 0,1 0 0 0 0,-1-1 0 0 0,0 0 0 0 0,1 1 0 0 0,-1-1 0 0 0,0 0 0 0 0,1 0 0 0 0,-1-1 0 0 0,0 1 0 0 0,0 0 0 0 0,1-1 0 0 0,-1 1 0 0 0,0-1 0 0 0,0 0 0 0 0,1 0 0 0 0,-1 0 0 0 0,0 0 0 0 0,0 0 0 0 0,0 0 0 0 0,0 0 0 0 0,0-1 0 0 0,-1 1 0 0 0,1-1 0 0 0,0 0 0 0 0,-1 1 0 0 0,1-1 0 0 0,-1 0 0 0 0,1 0 0 0 0,-1 0 1 0 0,0 0-1 0 0,0 0 0 0 0,0 0 0 0 0,0 0 0 0 0,0 0 0 0 0,0 0 0 0 0,-1-1 0 0 0,1 1 0 0 0,-1 0 0 0 0,0-1 0 0 0,1 1 0 0 0,-1 0 0 0 0,0-1 0 0 0,0 1 0 0 0,-1 0 0 0 0,1-3-33 0 0,15-32-622 0 0,-13 36 594 0 0,1 1-1 0 0,-1 0 1 0 0,1 0-1 0 0,-1 0 1 0 0,1 0-1 0 0,-1 0 0 0 0,1 1 1 0 0,0-1-1 0 0,-1 1 1 0 0,1 0-1 0 0,-1-1 1 0 0,0 1-1 0 0,1 0 1 0 0,-1 1-1 0 0,0-1 1 0 0,0 0-1 0 0,1 1 1 0 0,-1-1-1 0 0,0 1 0 0 0,0-1 1 0 0,-1 1-1 0 0,1 0 1 0 0,0 0-1 0 0,-1 0 1 0 0,1 0-1 0 0,-1 0 1 0 0,1 1-1 0 0,-1-1 1 0 0,0 0-1 0 0,0 0 1 0 0,0 1-1 0 0,0-1 1 0 0,0 2 28 0 0,0-2 27 0 0,37 92 615 0 0,-6-132 26 0 0,-28 30-833 0 0,-4 6 147 0 0,-1 0-1 0 0,1 1 0 0 0,0-1 1 0 0,0 0-1 0 0,0 1 1 0 0,0-1-1 0 0,1 0 1 0 0,-1 1-1 0 0,0-1 1 0 0,1 0-1 0 0,-1 1 1 0 0,1-1-1 0 0,-1 0 1 0 0,1 1-1 0 0,0-1 1 0 0,0 1-1 0 0,0 0 0 0 0,0-1 1 0 0,0 1-1 0 0,0 0 1 0 0,0-1-1 0 0,0 1 1 0 0,0 0-1 0 0,1 0 1 0 0,-1 0-1 0 0,0 0 1 0 0,1 0-1 0 0,-1 0 1 0 0,1 0-1 0 0,-1 1 1 0 0,1-1-1 0 0,-1 0 0 0 0,1 1 1 0 0,0-1-1 0 0,-1 1 1 0 0,1 0-1 0 0,0 0 1 0 0,-1-1-1 0 0,1 1 1 0 0,0 0-1 0 0,-1 0 1 0 0,1 1-1 0 0,0-1 1 0 0,-1 0-1 0 0,1 0 1 0 0,0 1-1 0 0,-1-1 0 0 0,1 1 19 0 0,4 42 218 0 0,-7-23-989 0 0,6-3-3372 0 0,-3-14-1025 0 0</inkml:trace>
  <inkml:trace contextRef="#ctx0" brushRef="#br0" timeOffset="6502.238">985 1278 14321 0 0,'0'0'1400'0'0,"0"0"-2032"0"0,-1 7 584 0 0,-1 3 107 0 0,0-7-11 0 0,1-1 0 0 0,-1 1 1 0 0,1 0-1 0 0,0-1 1 0 0,0 1-1 0 0,0 0 0 0 0,1 0 1 0 0,-1-1-1 0 0,0 1 1 0 0,1 0-1 0 0,0 0 0 0 0,0 0 1 0 0,0 0-1 0 0,0 0 1 0 0,0-1-1 0 0,1 1 0 0 0,-1 0 1 0 0,1 0-1 0 0,-1 0 1 0 0,1 0-1 0 0,0-1 0 0 0,0 1 1 0 0,1 0-1 0 0,-1-1 1 0 0,0 1-1 0 0,1-1 0 0 0,0 0 1 0 0,-1 1-1 0 0,1-1 1 0 0,0 0-1 0 0,0 0 0 0 0,0 0 1 0 0,1 0-1 0 0,-1 0 1 0 0,0-1-1 0 0,1 1 0 0 0,-1-1 1 0 0,1 1-1 0 0,0-1 1 0 0,-1 0-1 0 0,1 0 0 0 0,0 0 1 0 0,-1-1-1 0 0,1 1 1 0 0,3 0-49 0 0,-3-1 3 0 0,1 0 0 0 0,-1-1 0 0 0,1 1 0 0 0,-1-1 0 0 0,1 1 0 0 0,-1-1-1 0 0,1 0 1 0 0,-1-1 0 0 0,0 1 0 0 0,1 0 0 0 0,-1-1 0 0 0,0 0 0 0 0,0 0 0 0 0,0 0 0 0 0,0 0 0 0 0,-1 0 0 0 0,1 0 0 0 0,-1-1 0 0 0,1 0 0 0 0,-1 1 0 0 0,0-1 0 0 0,0 0 0 0 0,0 0 0 0 0,0 0 0 0 0,0 0 0 0 0,-1 0 0 0 0,0-1 0 0 0,1 1 0 0 0,-1 0 0 0 0,0-1 0 0 0,-1 1 0 0 0,1-2-3 0 0,4-7 93 0 0,19 73-1049 0 0,-22-47 1015 0 0,3 2-25 0 0,-1 1 1 0 0,-1-1-1 0 0,-1 1 0 0 0,0 0 0 0 0,-2-1 0 0 0,0 1 0 0 0,0 0 1 0 0,-2 0-1 0 0,-1 7-34 0 0,1-21 18 0 0,0 0 0 0 0,0 0 0 0 0,0-1 0 0 0,-1 1-1 0 0,1 0 1 0 0,-1-1 0 0 0,1 1 0 0 0,-1-1 0 0 0,0 0 0 0 0,0 0 0 0 0,0 0 0 0 0,0-1 0 0 0,-1 1 0 0 0,1-1 0 0 0,0 1 0 0 0,-1-1-1 0 0,1 0 1 0 0,-1 0 0 0 0,1-1 0 0 0,-1 1 0 0 0,1-1 0 0 0,-1 0 0 0 0,0 0 0 0 0,1 0 0 0 0,-1 0 0 0 0,-2-1-18 0 0,-59-12-6112 0 0,39-4-2439 0 0</inkml:trace>
  <inkml:trace contextRef="#ctx0" brushRef="#br0" timeOffset="6801.022">1711 1531 10197 0 0,'0'0'5376'0'0,"0"0"-4972"0"0,0 0-112 0 0,0 0-192 0 0,0 0-100 0 0,0 0 0 0 0,0 0 0 0 0,0 0 349 0 0,-50 0-249 0 0,27 0-100 0 0,-3 0-288 0 0,2-2-769 0 0,1-1-663 0 0,10-1-2552 0 0,0-6-3365 0 0</inkml:trace>
  <inkml:trace contextRef="#ctx0" brushRef="#br0" timeOffset="6970.051">1741 1412 13981 0 0,'0'0'1720'0'0,"0"0"-1720"0"0,0 0-316 0 0,0 0-140 0 0,0 0 456 0 0,-50-10 212 0 0,28 9-212 0 0,-5 0-24 0 0,2 0-1192 0 0,4 0-1420 0 0,-6-2-4233 0 0</inkml:trace>
  <inkml:trace contextRef="#ctx0" brushRef="#br0" timeOffset="7665.019">2357 1463 10797 0 0,'0'0'1417'0'0,"0"0"-1188"0"0,0 0 96 0 0,0 0 302 0 0,0 0-19 0 0,0 0-228 0 0,0 0-162 0 0,36-4 1365 0 0,-27 0-1594 0 0,-1-2-1 0 0,0 1 1 0 0,0-1-1 0 0,0 0 1 0 0,0-1-1 0 0,-1 0 1 0 0,-1 0-1 0 0,1 0 1 0 0,-1-1-1 0 0,0 0 1 0 0,-1 0-1 0 0,0-1 1 0 0,0 1-1 0 0,-1-1 0 0 0,0 0 1 0 0,0-1-1 0 0,-1 1 1 0 0,0-1-1 0 0,-1 1 1 0 0,0-1-1 0 0,-1 0 1 0 0,0 1-1 0 0,0-1 1 0 0,-1 0-1 0 0,0 0 1 0 0,-1 0-1 0 0,0 0 1 0 0,0 0-1 0 0,-1 1 1 0 0,-1-1-1 0 0,0 1 1 0 0,0-1-1 0 0,-1 1 1 0 0,-2-5 11 0 0,4 14-35 0 0,1 0 0 0 0,-1 0-1 0 0,1 0 1 0 0,-1 0 0 0 0,0 1 0 0 0,1-1 0 0 0,-1 0 0 0 0,1 1 0 0 0,0-1-1 0 0,-1 1 1 0 0,1 0 0 0 0,-1 0 0 0 0,1-1 0 0 0,0 1 0 0 0,-1 0 0 0 0,1 0 0 0 0,0 0-1 0 0,0 0 1 0 0,0 0 0 0 0,0 1 0 0 0,0-1 0 0 0,0 0 0 0 0,0 0 0 0 0,0 1-1 0 0,0-1 1 0 0,1 1 0 0 0,-1-1 0 0 0,1 0 0 0 0,-1 1 0 0 0,1-1 0 0 0,-1 1 0 0 0,1-1-1 0 0,0 1 1 0 0,0 0 0 0 0,-1-1 0 0 0,1 1 0 0 0,1-1 0 0 0,-1 1 0 0 0,0 0 35 0 0,-7 18 80 0 0,1 0 0 0 0,1 0 0 0 0,1 1 0 0 0,0-1 0 0 0,2 1 0 0 0,0 0 1 0 0,1 0-1 0 0,2-1 0 0 0,0 1 0 0 0,1 0 0 0 0,1 3-80 0 0,-2-22 38 0 0,-1 0 1 0 0,1 0-1 0 0,0-1 0 0 0,0 1 1 0 0,-1 0-1 0 0,1 0 0 0 0,0 0 0 0 0,1-1 1 0 0,-1 1-1 0 0,0 0 0 0 0,0-1 1 0 0,1 1-1 0 0,-1-1 0 0 0,1 1 0 0 0,-1-1 1 0 0,1 0-1 0 0,0 0 0 0 0,-1 0 1 0 0,1 0-1 0 0,0 0 0 0 0,0 0 1 0 0,0 0-1 0 0,-1 0 0 0 0,1-1 0 0 0,0 1 1 0 0,0-1-1 0 0,0 0 0 0 0,0 1 1 0 0,0-1-1 0 0,1 0 0 0 0,-1 0 0 0 0,0 0 1 0 0,0 0-1 0 0,0-1 0 0 0,0 1 1 0 0,0 0-1 0 0,0-1 0 0 0,0 0 0 0 0,-1 1 1 0 0,1-1-1 0 0,0 0 0 0 0,0 0 1 0 0,0 0-1 0 0,-1 0 0 0 0,1 0 1 0 0,0-1-1 0 0,-1 1 0 0 0,1 0 0 0 0,-1-1 1 0 0,1 1-1 0 0,-1-1 0 0 0,0 1 1 0 0,0-1-1 0 0,0 0 0 0 0,0 0 0 0 0,0 1 1 0 0,0-1-1 0 0,0 0 0 0 0,0 0 1 0 0,-1 0-39 0 0,0 0-29 0 0,0 0 1 0 0,1 0-1 0 0,-1 0 1 0 0,0 0-1 0 0,1 0 1 0 0,-1 0-1 0 0,1 0 1 0 0,-1 1 0 0 0,1-1-1 0 0,0 0 1 0 0,0 0-1 0 0,0 1 1 0 0,0-1-1 0 0,0 0 1 0 0,0 1-1 0 0,1-1 1 0 0,-1 1 0 0 0,0-1-1 0 0,1 1 1 0 0,-1 0-1 0 0,1 0 1 0 0,-1 0-1 0 0,1 0 1 0 0,0 0-1 0 0,0 0 1 0 0,-1 0-1 0 0,1 0 1 0 0,0 0 0 0 0,0 1-1 0 0,0-1 1 0 0,0 1-1 0 0,0 0 1 0 0,0-1-1 0 0,0 1 1 0 0,0 0-1 0 0,-1 0 1 0 0,1 0 0 0 0,0 1-1 0 0,0-1 1 0 0,0 0-1 0 0,0 1 1 0 0,0-1-1 0 0,0 1 1 0 0,0-1-1 0 0,0 1 1 0 0,-1 0-1 0 0,1 0 1 0 0,0 0 0 0 0,-1 0-1 0 0,1 0 1 0 0,0 0-1 0 0,-1 1 1 0 0,0-1-1 0 0,1 0 1 0 0,-1 1-1 0 0,0-1 1 0 0,1 1-1 0 0,-1-1 1 0 0,0 1 0 0 0,0 0-1 0 0,0 0 29 0 0,27 63 478 0 0,8-101-248 0 0,-34 34-239 0 0,-1 0 1 0 0,1 0 0 0 0,0 0 0 0 0,0 0 0 0 0,-1 0 0 0 0,1 0-1 0 0,0 0 1 0 0,1 1 0 0 0,-1-1 0 0 0,0 1 0 0 0,0 0 0 0 0,1-1-1 0 0,-1 1 1 0 0,1 0 0 0 0,-1 0 0 0 0,1 1 0 0 0,-1-1 0 0 0,1 0-1 0 0,-1 1 1 0 0,1 0 0 0 0,0-1 0 0 0,-1 1 0 0 0,1 0 0 0 0,0 0-1 0 0,-1 1 1 0 0,1-1 0 0 0,0 0 0 0 0,-1 1 0 0 0,1 0 0 0 0,-1 0 0 0 0,1-1-1 0 0,-1 1 1 0 0,1 1 0 0 0,-1-1 0 0 0,0 0 0 0 0,0 1 0 0 0,1-1-1 0 0,-1 1 1 0 0,0 0 0 0 0,0-1 0 0 0,0 1 0 0 0,-1 0 0 0 0,1 0-1 0 0,0 0 1 0 0,-1 1 0 0 0,1-1 0 0 0,-1 0 0 0 0,0 0 0 0 0,0 1-1 0 0,0-1 1 0 0,0 1 0 0 0,0-1 0 0 0,0 1 0 0 0,-1 1 8 0 0,-7 24-101 0 0,2-15-4373 0 0,5-12-2236 0 0</inkml:trace>
  <inkml:trace contextRef="#ctx0" brushRef="#br0" timeOffset="8050.192">3012 1354 14381 0 0,'0'0'1074'0'0,"0"0"-702"0"0,0 0-68 0 0,0 0-209 0 0,0 0-133 0 0,0 0-163 0 0,6 1 28 0 0,4 0 184 0 0,-5 1 19 0 0,-1-1 0 0 0,0 1-1 0 0,1-1 1 0 0,0 0 0 0 0,-1 0 0 0 0,1 0 0 0 0,-1-1 0 0 0,1 0 0 0 0,0 0 0 0 0,0 0-1 0 0,-1 0 1 0 0,1-1 0 0 0,0 0 0 0 0,-1 0 0 0 0,1 0 0 0 0,-1 0 0 0 0,1-1 0 0 0,-1 0 0 0 0,0 0-1 0 0,0 0 1 0 0,0 0 0 0 0,0-1 0 0 0,0 1 0 0 0,0-1 0 0 0,0 0 0 0 0,-1 0 0 0 0,0-1-1 0 0,1 1 1 0 0,-1-1 0 0 0,0 1 0 0 0,-1-1 0 0 0,1 0 0 0 0,-1 0 0 0 0,0 0 0 0 0,0-1-1 0 0,0 1 1 0 0,0 0 0 0 0,0-2-30 0 0,-2-1-85 0 0,1 0-1 0 0,-1 0 1 0 0,0 0 0 0 0,-1 0-1 0 0,1 0 1 0 0,-1 0-1 0 0,-1 0 1 0 0,1 0-1 0 0,-1 0 1 0 0,-1 0 0 0 0,1 1-1 0 0,-1-1 1 0 0,0 1-1 0 0,0 0 1 0 0,-1 0 0 0 0,0 0-1 0 0,0 0 1 0 0,-4-3 85 0 0,6 9-20 0 0,0 1 0 0 0,1 0 0 0 0,-1-1 0 0 0,0 1 0 0 0,1 0 1 0 0,-1 0-1 0 0,1 0 0 0 0,-1 0 0 0 0,1 0 0 0 0,-1 1 0 0 0,1-1 0 0 0,0 0 1 0 0,-1 1-1 0 0,1-1 0 0 0,0 1 0 0 0,0-1 0 0 0,0 1 0 0 0,0 0 0 0 0,1-1 0 0 0,-1 1 1 0 0,0 0-1 0 0,1 0 0 0 0,-1-1 0 0 0,1 1 0 0 0,-1 0 0 0 0,1 0 0 0 0,0 0 1 0 0,0 0-1 0 0,0-1 0 0 0,0 1 0 0 0,0 0 0 0 0,0 0 0 0 0,0 0 0 0 0,1 0 1 0 0,-1 0-1 0 0,1 1 20 0 0,-1 0-1 0 0,-19 205 909 0 0,17-118-3114 0 0,3-88-719 0 0,1-1-2038 0 0</inkml:trace>
  <inkml:trace contextRef="#ctx0" brushRef="#br0" timeOffset="8222.941">3225 1458 11969 0 0,'0'0'3092'0'0,"0"0"-3064"0"0,0 0-28 0 0,0 0-304 0 0,0 0 304 0 0,-52-9 264 0 0,30 6-176 0 0,-3 0-88 0 0,1 1-376 0 0,-1 1-1036 0 0,4-1-1024 0 0,7 0-3181 0 0</inkml:trace>
  <inkml:trace contextRef="#ctx0" brushRef="#br0" timeOffset="8408.001">3363 1339 13181 0 0,'0'0'378'0'0,"0"0"-578"0"0,-4 8 436 0 0,-2 2-77 0 0,0-4-87 0 0,1 1 0 0 0,0 0 0 0 0,0 1-1 0 0,1-1 1 0 0,0 1 0 0 0,0 0-1 0 0,1 0 1 0 0,0 0 0 0 0,0 0 0 0 0,1 1-1 0 0,0-1 1 0 0,1 1 0 0 0,0-1 0 0 0,0 1-1 0 0,1 0 1 0 0,0 3-72 0 0,11 0-940 0 0,4-7-3662 0 0,-8-5-1666 0 0</inkml:trace>
  <inkml:trace contextRef="#ctx0" brushRef="#br0" timeOffset="8672.193">3430 1429 10937 0 0,'0'0'1071'0'0,"0"0"-942"0"0,0 0-140 0 0,0 0 99 0 0,0 0-138 0 0,0 0-485 0 0,6-1 78 0 0,1 2 536 0 0,0 0 0 0 0,0 0 0 0 0,0 1 0 0 0,0 0 0 0 0,0 0 0 0 0,0 1 0 0 0,-1 0 0 0 0,1 0 0 0 0,-1 0 0 0 0,0 1 0 0 0,0 0 0 0 0,0 0 0 0 0,0 1 0 0 0,-1 0 0 0 0,0 0 0 0 0,3 3-79 0 0,-6-7 51 0 0,-1 1-1 0 0,1 0 1 0 0,0 0 0 0 0,-1 0 0 0 0,1-1-1 0 0,-1 1 1 0 0,0 1 0 0 0,0-1 0 0 0,0 0-1 0 0,0 0 1 0 0,0 0 0 0 0,0 0-1 0 0,-1 1 1 0 0,1-1 0 0 0,-1 0 0 0 0,1 1-1 0 0,-1-1 1 0 0,0 1 0 0 0,0-1-1 0 0,0 0 1 0 0,0 1 0 0 0,0-1 0 0 0,-1 0-1 0 0,1 1 1 0 0,-1-1 0 0 0,0 0-1 0 0,1 1 1 0 0,-1-1 0 0 0,0 0 0 0 0,0 0-1 0 0,0 0 1 0 0,-1 0 0 0 0,1 0-1 0 0,0 0 1 0 0,-1 0 0 0 0,0 0 0 0 0,1 0-1 0 0,-1-1 1 0 0,0 1 0 0 0,0-1-1 0 0,0 1 1 0 0,0-1 0 0 0,0 0 0 0 0,0 0-1 0 0,0 0 1 0 0,0 0 0 0 0,0 0-1 0 0,-1 0 1 0 0,1 0 0 0 0,0-1 0 0 0,-1 1-1 0 0,-1-1-50 0 0,-52 14 572 0 0,20-18-4221 0 0,31 0-291 0 0,4-4-1876 0 0</inkml:trace>
  <inkml:trace contextRef="#ctx0" brushRef="#br0" timeOffset="8909.404">3598 1464 12137 0 0,'0'0'152'0'0,"0"0"-789"0"0,0 0 720 0 0,-3 6 356 0 0,-26 126 1178 0 0,30-130-1592 0 0,-1-1 1 0 0,1 0 0 0 0,-1 0-1 0 0,1 0 1 0 0,-1 1 0 0 0,1-1-1 0 0,0 0 1 0 0,0 0-1 0 0,-1 0 1 0 0,1 0 0 0 0,0 0-1 0 0,0 0 1 0 0,0 0 0 0 0,0-1-1 0 0,0 1 1 0 0,1 0 0 0 0,-1 0-1 0 0,0-1 1 0 0,0 1 0 0 0,0-1-1 0 0,1 1 1 0 0,-1-1 0 0 0,0 0-1 0 0,0 1 1 0 0,1-1 0 0 0,-1 0-1 0 0,0 0 1 0 0,1 0 0 0 0,-1 0-1 0 0,0 0 1 0 0,1 0-1 0 0,-1 0 1 0 0,0 0 0 0 0,1 0-1 0 0,-1-1 1 0 0,0 1 0 0 0,0-1-1 0 0,1 1 1 0 0,-1-1-26 0 0,44-24-6062 0 0,-35 13 1069 0 0</inkml:trace>
  <inkml:trace contextRef="#ctx0" brushRef="#br0" timeOffset="9169.446">3828 1419 13437 0 0,'0'0'392'0'0,"0"0"-392"0"0,16 44 0 0 0,-15-21 140 0 0,-1 2 140 0 0,-4 1-16 0 0,-5-1-124 0 0,-2 3 0 0 0,-6-1-52 0 0,-3 0 76 0 0,-2 1-164 0 0,-3-2-416 0 0,4-6-1532 0 0,-7 4-4340 0 0</inkml:trace>
  <inkml:trace contextRef="#ctx0" brushRef="#br0" timeOffset="9772.763">1415 1660 7173 0 0,'0'0'1460'0'0,"0"0"-985"0"0,0 0 67 0 0,0 0 260 0 0,-2 6-242 0 0,0-2-466 0 0,1 1 0 0 0,-1-1 1 0 0,0 0-1 0 0,0 1 1 0 0,-1-1-1 0 0,1 0 0 0 0,-1 0 1 0 0,0 0-1 0 0,0-1 1 0 0,0 1-1 0 0,0-1 0 0 0,-1 0 1 0 0,1 0-1 0 0,-1 0 0 0 0,0 0 1 0 0,0 0-1 0 0,0-1 1 0 0,0 0-1 0 0,0 0 0 0 0,-1 0 1 0 0,1 0-1 0 0,0-1 1 0 0,-6 2-95 0 0,-161-29-2879 0 0,159 40 6588 0 0,-11 14-2726 0 0,-93 17-162 0 0,107-45-1094 0 0,0 1 0 0 0,0-1 1 0 0,0 0-1 0 0,0-1 1 0 0,0 0-1 0 0,0-1 1 0 0,0 0-1 0 0,1 0 1 0 0,-1-1-1 0 0,0 0 1 0 0,1 0-1 0 0,0-1 1 0 0,0 0-1 0 0,0 0 0 0 0,0-1 1 0 0,1 0-1 0 0,0-1 1 0 0,0 0-1 0 0,-5-5 273 0 0,-25-5 4412 0 0,-36 19-3712 0 0,37 0-329 0 0,20-3-400 0 0,-12 2-134 0 0,1-2 1 0 0,-1 0 0 0 0,1-2-1 0 0,-1-1 1 0 0,1-1 0 0 0,0-1-1 0 0,0-2 1 0 0,1-1 0 0 0,-5-2 162 0 0,15 0-3221 0 0,2-7-4093 0 0</inkml:trace>
  <inkml:trace contextRef="#ctx0" brushRef="#br0" timeOffset="10862.082">365 1804 3204 0 0,'-40'-17'340'0'0,"4"-1"-248"0"0,-6-5-92 0 0,5-1 664 0 0,7 2-12 0 0,3 0-212 0 0,9 4-283 0 0,-3-7-129 0 0,-6-7-28 0 0,3-2-405 0 0,3 1-443 0 0,5-2-180 0 0,6-2 128 0 0,0-10 288 0 0,5-7-40 0 0,5 13-480 0 0</inkml:trace>
  <inkml:trace contextRef="#ctx0" brushRef="#br0" timeOffset="11185.266">252 785 616 0 0,'34'-15'269'0'0,"1"1"0"0"0,0 2 0 0 0,1 1 1 0 0,0 2-1 0 0,1 2 0 0 0,0 1 0 0 0,0 2 0 0 0,0 2 0 0 0,1 1 0 0 0,-1 1 0 0 0,0 3 0 0 0,0 1 1 0 0,0 1-1 0 0,0 2 0 0 0,-1 2 0 0 0,0 1 0 0 0,0 2 0 0 0,-2 2 0 0 0,1 1 0 0 0,-2 1 0 0 0,0 2 1 0 0,12 9-270 0 0,-17-8-16 0 0,0 1 1 0 0,-1 1-1 0 0,-1 1 1 0 0,-2 2 0 0 0,0 0-1 0 0,-1 1 1 0 0,-1 2 0 0 0,-2 0-1 0 0,-1 1 1 0 0,-1 1 0 0 0,-1 1-1 0 0,-1 0 1 0 0,-2 1-1 0 0,-2 1 1 0 0,0 0 0 0 0,-2 1-1 0 0,-2 0 1 0 0,-1 0 0 0 0,-1 1-1 0 0,-2 0 1 0 0,-1 26 15 0 0,-5-47 163 0 0,-1 0-1 0 0,0 0 1 0 0,-1 0 0 0 0,0-1-1 0 0,-1 1 1 0 0,0-1 0 0 0,-1 0 0 0 0,-1-1-1 0 0,0 0 1 0 0,0 0 0 0 0,-1 0-1 0 0,0-1 1 0 0,-1 0 0 0 0,0 0 0 0 0,-1-1-1 0 0,0-1 1 0 0,0 0 0 0 0,-1 0-1 0 0,0-1 1 0 0,-12 6-163 0 0,-11 6 327 0 0,-2-2 0 0 0,0-1 1 0 0,-1-2-1 0 0,0-1 0 0 0,-1-2 0 0 0,-18 1-327 0 0,3-1-13 0 0,-1-2 0 0 0,0-3 0 0 0,0-2 0 0 0,-1-2 0 0 0,1-3 0 0 0,-1-2 0 0 0,1-3 0 0 0,0-2 0 0 0,1-2 0 0 0,0-3 0 0 0,-10-5 13 0 0,28 4-1807 0 0,14 0-2382 0 0,10 7 197 0 0</inkml:trace>
  <inkml:trace contextRef="#ctx0" brushRef="#br0" timeOffset="15509.815">256 1691 1252 0 0,'0'0'592'0'0,"0"0"60"0"0,0 0 114 0 0,0 0-203 0 0,0 0-53 0 0,0 0 247 0 0,-6-5 927 0 0,4 2-1596 0 0,-1 0 0 0 0,1 0 1 0 0,-1 1-1 0 0,0-1 0 0 0,0 1 0 0 0,0 0 1 0 0,0 0-1 0 0,0 0 0 0 0,-1 0 0 0 0,1 0 1 0 0,0 1-1 0 0,-1 0 0 0 0,0-1 1 0 0,1 1-1 0 0,-1 1 0 0 0,0-1 0 0 0,1 0 1 0 0,-1 1-1 0 0,0 0 0 0 0,0 0 0 0 0,1 0 1 0 0,-1 0-1 0 0,0 1 0 0 0,1-1 0 0 0,-1 1 1 0 0,0 0-1 0 0,1 0 0 0 0,-1 0 0 0 0,1 1 1 0 0,-1-1-1 0 0,1 1 0 0 0,0 0 0 0 0,-1 0 1 0 0,1 0-1 0 0,0 0 0 0 0,0 1 0 0 0,1-1 1 0 0,-1 1-89 0 0,-4 6 57 0 0,1 0 0 0 0,0 1 0 0 0,1 0 1 0 0,0-1-1 0 0,0 2 0 0 0,1-1 0 0 0,0 0 1 0 0,1 1-1 0 0,1 0 0 0 0,-1 0 0 0 0,2 0 1 0 0,-1 0-1 0 0,2 0 0 0 0,-1 0 1 0 0,1 0-1 0 0,1 0 0 0 0,0 0 0 0 0,1 0 1 0 0,0 0-1 0 0,1 0 0 0 0,0 0 0 0 0,0-1 1 0 0,1 1-1 0 0,1-1 0 0 0,0 0 0 0 0,0 0 1 0 0,1-1-1 0 0,0 0 0 0 0,0 0 0 0 0,1 0 1 0 0,1 0-1 0 0,-1-1 0 0 0,1-1 1 0 0,1 1-1 0 0,-1-1 0 0 0,1-1 0 0 0,0 0 1 0 0,1 0-1 0 0,0 0 0 0 0,0-1 0 0 0,0-1 1 0 0,0 0-1 0 0,1 0 0 0 0,7 1-57 0 0,-8-15 1169 0 0,-33-19-1907 0 0,12 14-444 0 0,35 30 256 0 0,41 43 2038 0 0,-65-57-1074 0 0,1 0 1 0 0,0 0-1 0 0,0 0 0 0 0,0 1 0 0 0,-1-1 0 0 0,1 0 0 0 0,-1 1 0 0 0,1-1 0 0 0,-1 1 0 0 0,1-1 0 0 0,-1 0 0 0 0,0 1 0 0 0,0-1 0 0 0,0 1 1 0 0,0-1-1 0 0,0 1 0 0 0,0-1 0 0 0,0 1 0 0 0,0-1 0 0 0,-1 1 0 0 0,1-1 0 0 0,0 0 0 0 0,-1 1 0 0 0,1-1 0 0 0,-1 1 0 0 0,0-1 0 0 0,1 0 1 0 0,-1 0-1 0 0,0 1 0 0 0,0-1 0 0 0,0 0 0 0 0,0 0 0 0 0,0 0 0 0 0,0 0 0 0 0,0 0 0 0 0,0 0 0 0 0,0 0 0 0 0,-1 0 0 0 0,1-1 0 0 0,0 1 1 0 0,0 0-1 0 0,-1-1 0 0 0,1 1 0 0 0,-1-1 0 0 0,1 1 0 0 0,0-1 0 0 0,-1 0 0 0 0,1 0 0 0 0,-1 1 0 0 0,1-1 0 0 0,-1 0 0 0 0,1 0 0 0 0,-1 0 1 0 0,1-1-1 0 0,-1 1-38 0 0,-56 11 216 0 0,20-6-4609 0 0,25-4-1985 0 0</inkml:trace>
  <inkml:trace contextRef="#ctx0" brushRef="#br0" timeOffset="19587.252">837 2052 5777 0 0,'0'0'525'0'0,"0"0"357"0"0,0 0 1996 0 0,0 0-1542 0 0,0 0-1184 0 0,2 6 446 0 0,4 12-273 0 0,-1-1 0 0 0,-1 1 1 0 0,-1 0-1 0 0,-1 0 0 0 0,0 0 1 0 0,-1 0-1 0 0,-1 0 0 0 0,0 0 0 0 0,-3 8-325 0 0,21-10-5539 0 0,-11-16 647 0 0</inkml:trace>
  <inkml:trace contextRef="#ctx0" brushRef="#br0" timeOffset="19833.675">1026 2272 1384 0 0,'0'0'7457'0'0,"0"0"-6653"0"0,0 0-712 0 0,0 0 1068 0 0,0 0 204 0 0,-35 17-12 0 0,16-14-248 0 0,-5 0-336 0 0,-4-1-364 0 0,0-1-192 0 0,3 1-116 0 0,-1-1-92 0 0,2-1-8 0 0,5 1-556 0 0,1-1-612 0 0,2 0-624 0 0,7-1-2476 0 0,-2-2-2137 0 0</inkml:trace>
  <inkml:trace contextRef="#ctx0" brushRef="#br0" timeOffset="20114.624">892 2369 11309 0 0,'0'0'413'0'0,"0"0"369"0"0,-5 8-125 0 0,-22 67 252 0 0,27-73-874 0 0,-1 0 0 0 0,1 1 0 0 0,0-1 0 0 0,0 0 0 0 0,0 0 0 0 0,0 0 0 0 0,0 0 0 0 0,0 0 0 0 0,0 0 0 0 0,1 0 0 0 0,-1 0 0 0 0,1 0 0 0 0,-1 0 0 0 0,1 0 0 0 0,0 0 0 0 0,0 0 0 0 0,0 0 0 0 0,0-1 0 0 0,0 1 0 0 0,0 0 0 0 0,1-1 0 0 0,-1 1 0 0 0,1-1 0 0 0,-1 1 0 0 0,1-1 0 0 0,-1 1 0 0 0,1-1 0 0 0,0 0 0 0 0,-1 0 0 0 0,1 0 0 0 0,0 0 0 0 0,0 0 0 0 0,0-1 0 0 0,0 1 0 0 0,0 0 0 0 0,0-1 0 0 0,0 1 0 0 0,0-1 0 0 0,0 0 0 0 0,0 0 0 0 0,0 0 0 0 0,0 0 0 0 0,2 0-35 0 0,-1 0 19 0 0,0 0 0 0 0,1-1 0 0 0,-1 1 0 0 0,1-1-1 0 0,-1 0 1 0 0,0 0 0 0 0,1 0 0 0 0,-1 0 0 0 0,0 0-1 0 0,0-1 1 0 0,0 1 0 0 0,0-1 0 0 0,0 0 0 0 0,0 0-1 0 0,-1 0 1 0 0,1-1 0 0 0,0 1 0 0 0,-1 0 0 0 0,0-1-1 0 0,0 0 1 0 0,0 0 0 0 0,0 1 0 0 0,0-1-1 0 0,0 0 1 0 0,-1 0 0 0 0,1-1 0 0 0,-1 1 0 0 0,0 0-1 0 0,0 0 1 0 0,0-1 0 0 0,0 1 0 0 0,-1 0 0 0 0,1-1-1 0 0,-1 1 1 0 0,0-1 0 0 0,0-1-19 0 0,0 4 10 0 0,13 71-391 0 0,-8 43 767 0 0,-6-111-382 0 0,-1 1 0 0 0,0 0 0 0 0,0-1 0 0 0,0 0-1 0 0,0 1 1 0 0,0-1 0 0 0,-1 0 0 0 0,1 0 0 0 0,-1 0-1 0 0,1-1 1 0 0,-1 1 0 0 0,0 0 0 0 0,1-1 0 0 0,-1 0-1 0 0,0 0 1 0 0,0 0 0 0 0,0 0 0 0 0,0 0 0 0 0,0 0-1 0 0,0-1 1 0 0,-1 1 0 0 0,1-1 0 0 0,0 0 0 0 0,0 0-1 0 0,0 0 1 0 0,-2-1-4 0 0,-30-4-3666 0 0,14-6-3269 0 0</inkml:trace>
  <inkml:trace contextRef="#ctx0" brushRef="#br0" timeOffset="20362.608">1298 2319 16458 0 0,'0'0'1664'0'0,"0"0"-1664"0"0,0 0-632 0 0,0 0 632 0 0,0 0 124 0 0,0 0 0 0 0,0 0-124 0 0,0 0-36 0 0,0 0-76 0 0,0 0-396 0 0,-26 0-861 0 0,26 0-1535 0 0,0 0-3140 0 0</inkml:trace>
  <inkml:trace contextRef="#ctx0" brushRef="#br0" timeOffset="20981.743">1556 2186 9913 0 0,'0'0'1048'0'0,"0"0"-879"0"0,0 0 170 0 0,1 6 412 0 0,-1-1-664 0 0,0 0 0 0 0,0 0-1 0 0,0-1 1 0 0,1 1 0 0 0,0 0 0 0 0,0-1 0 0 0,0 1 0 0 0,0 0 0 0 0,1-1-1 0 0,0 1 1 0 0,-1-1 0 0 0,2 0 0 0 0,-1 0 0 0 0,0 0 0 0 0,1 0 0 0 0,0 0-1 0 0,0 0 1 0 0,0 0 0 0 0,0-1 0 0 0,1 0 0 0 0,0 0 0 0 0,-1 0 0 0 0,1 0 0 0 0,0 0-1 0 0,0-1 1 0 0,0 0 0 0 0,1 1 0 0 0,-1-2 0 0 0,1 1 0 0 0,-1 0 0 0 0,1-1-1 0 0,-1 0 1 0 0,1 0 0 0 0,0 0 0 0 0,0-1 0 0 0,-1 0 0 0 0,1 1 0 0 0,0-2 0 0 0,0 1-1 0 0,-1 0 1 0 0,1-1 0 0 0,3-1-87 0 0,-4 0-6 0 0,1-1 0 0 0,-1 0 0 0 0,0 0 0 0 0,0 0-1 0 0,0-1 1 0 0,0 1 0 0 0,0-1 0 0 0,-1 0 0 0 0,1 0 0 0 0,-1 0 0 0 0,0 0 0 0 0,0-1-1 0 0,-1 1 1 0 0,0-1 0 0 0,1 0 0 0 0,-1 0 0 0 0,-1 0 0 0 0,1 0 0 0 0,-1 0-1 0 0,1-3 7 0 0,12 248 396 0 0,-14-237-396 0 0,0 0 0 0 0,0 0 0 0 0,0 0 0 0 0,0 0 0 0 0,0 0 0 0 0,-1-1 0 0 0,1 1 0 0 0,-1 0 0 0 0,0 0 0 0 0,0 0 0 0 0,0-1 0 0 0,0 1 0 0 0,0 0-1 0 0,-1-1 1 0 0,1 1 0 0 0,-1-1 0 0 0,0 0 0 0 0,1 1 0 0 0,-1-1 0 0 0,0 0 0 0 0,0 0 0 0 0,-1 0 0 0 0,1 0 0 0 0,0-1 0 0 0,-1 1 0 0 0,1-1-1 0 0,-1 1 1 0 0,1-1 0 0 0,-1 0 0 0 0,1 0 0 0 0,-1 0 0 0 0,0 0 0 0 0,0 0 0 0 0,0-1 0 0 0,0 1 0 0 0,1-1 0 0 0,-1 0 0 0 0,0 0 0 0 0,0 0 0 0 0,0 0-1 0 0,0 0 1 0 0,0-1 0 0 0,0 1 0 0 0,1-1 0 0 0,-1 0 0 0 0,0 0 0 0 0,0 0 0 0 0,1 0 0 0 0,-1 0 0 0 0,1-1 0 0 0,-1 1 0 0 0,1-1 0 0 0,-1 1-1 0 0,1-1 1 0 0,-32-26-6706 0 0,17 4-1265 0 0</inkml:trace>
  <inkml:trace contextRef="#ctx0" brushRef="#br0" timeOffset="21230.357">2027 2050 15485 0 0,'0'0'100'0'0,"0"0"-100"0"0,0 0-340 0 0,0 0 340 0 0,-27 38 216 0 0,14-25-16 0 0,-1 2 16 0 0,-5-1-216 0 0,1 1-704 0 0,4-4-1852 0 0,-1 2-3948 0 0</inkml:trace>
  <inkml:trace contextRef="#ctx0" brushRef="#br0" timeOffset="23166.483">2521 2436 6729 0 0,'0'0'3216'0'0,"0"0"-1576"0"0,0 0-1204 0 0,0 0-220 0 0,0 0 168 0 0,0 0 536 0 0,0 0 56 0 0,-43-1-356 0 0,23 1-304 0 0,-2 0-240 0 0,0 0-72 0 0,0 1 0 0 0,2 0-8 0 0,3-1-320 0 0,4 0-940 0 0,3 0-972 0 0,5-3-4041 0 0</inkml:trace>
  <inkml:trace contextRef="#ctx0" brushRef="#br0" timeOffset="23414.438">2556 2305 13073 0 0,'0'0'1488'0'0,"0"0"-1488"0"0,0 0-852 0 0,-38-8 852 0 0,15 6 116 0 0,-2 1-64 0 0,-2 1-52 0 0,2 0-740 0 0,3 0-952 0 0,-2 0-2352 0 0,7 1-1273 0 0</inkml:trace>
  <inkml:trace contextRef="#ctx0" brushRef="#br0" timeOffset="24276.381">2974 1907 1084 0 0,'297'27'6344'0'0,"-216"-27"-7069"0"0,0-4 1 0 0,-1-3-1 0 0,0-4 1 0 0,44-13 724 0 0,-105 22 155 0 0,-1-1 0 0 0,1-1 1 0 0,-1 0-1 0 0,0-2 0 0 0,0 0 1 0 0,-1 0-1 0 0,0-2 0 0 0,0 0 1 0 0,-1-1-1 0 0,0-1 0 0 0,0-1 1 0 0,-1 0-1 0 0,0 0 0 0 0,-1-2 1 0 0,-1 0-1 0 0,0 0 0 0 0,0-1 1 0 0,-2-1-1 0 0,0 0 0 0 0,0-1 1 0 0,-1 0-1 0 0,-1 0 0 0 0,-1-1 1 0 0,-1 0-1 0 0,0-1 0 0 0,-1 0 1 0 0,-1 0-1 0 0,0 0 0 0 0,0-11-155 0 0,-6 5-23 0 0,-2-1-1 0 0,0 1 1 0 0,-2 0-1 0 0,0 0 0 0 0,-2 1 1 0 0,-1-1-1 0 0,0 1 1 0 0,-2 1-1 0 0,-1 0 1 0 0,0 0-1 0 0,-2 1 1 0 0,0 1-1 0 0,-1 0 1 0 0,-2 1-1 0 0,0 0 0 0 0,0 1 1 0 0,-2 1-1 0 0,0 1 24 0 0,-24-21 24 0 0,-2 3 0 0 0,-1 1 0 0 0,-2 3-1 0 0,0 1 1 0 0,-2 3 0 0 0,-1 2 0 0 0,-26-7-24 0 0,4 3-190 0 0,-1 4 0 0 0,-1 3 1 0 0,-1 3-1 0 0,-1 4 0 0 0,0 3 1 0 0,0 3-1 0 0,-1 4 0 0 0,-57 4 190 0 0,88 2-17 0 0,0 2-1 0 0,1 3 1 0 0,0 1 0 0 0,0 2-1 0 0,1 2 1 0 0,0 2 0 0 0,1 2 0 0 0,1 2-1 0 0,1 1 1 0 0,0 3 0 0 0,2 1-1 0 0,0 2 1 0 0,2 1 0 0 0,1 2-1 0 0,-11 12 18 0 0,36-30-18 0 0,0 0-1 0 0,1 1 0 0 0,0 0 0 0 0,0 0 0 0 0,1 1 1 0 0,1 1-1 0 0,0-1 0 0 0,1 1 0 0 0,0 0 1 0 0,1 1-1 0 0,1 0 0 0 0,0 0 0 0 0,1 0 0 0 0,0 0 1 0 0,1 1-1 0 0,1-1 0 0 0,0 1 0 0 0,1 0 0 0 0,0 0 1 0 0,1-1-1 0 0,1 1 0 0 0,1 0 0 0 0,0 0 1 0 0,1-1-1 0 0,0 1 0 0 0,1-1 0 0 0,1 0 0 0 0,0 0 1 0 0,1-1-1 0 0,6 11 19 0 0,7 8 127 0 0,1-1 0 0 0,2-2 0 0 0,0 0 0 0 0,2-1 0 0 0,2-2 0 0 0,0 0 0 0 0,2-2 0 0 0,0-1-1 0 0,2-1 1 0 0,0-1 0 0 0,1-2 0 0 0,2-1 0 0 0,-1-2 0 0 0,2-1 0 0 0,0-1 0 0 0,2-2-127 0 0,225 45 4113 0 0,67-33-2332 0 0,-187-21-10051 0 0,-129-3 4159 0 0</inkml:trace>
  <inkml:trace contextRef="#ctx0" brushRef="#br0" timeOffset="34795.816">1827 2559 1892 0 0,'0'0'3944'0'0,"0"0"-2684"0"0,6 3-990 0 0,-1-2-93 0 0,1 1-1 0 0,0-1 1 0 0,0 0-1 0 0,0-1 1 0 0,0 1 0 0 0,0-1-1 0 0,0-1 1 0 0,0 1-1 0 0,0-1 1 0 0,0 0 0 0 0,0 0-1 0 0,0-1 1 0 0,0 1-1 0 0,-1-1 1 0 0,1 0 0 0 0,5-4-177 0 0,5 2 127 0 0,1-1 0 0 0,-1 0 1 0 0,0-2-1 0 0,-1 0 0 0 0,0 0 1 0 0,0-2-1 0 0,0 0 1 0 0,-1 0-1 0 0,0-1 0 0 0,-1-1 1 0 0,0 0-1 0 0,-1-1 0 0 0,0-1 1 0 0,-1 0-1 0 0,-1 0 1 0 0,0-1-1 0 0,0 0 0 0 0,-2-1 1 0 0,0 0-1 0 0,0 0 0 0 0,-1-1 1 0 0,-1 0-1 0 0,-1 0 1 0 0,1-6-128 0 0,-5 4-38 0 0,-1 0 1 0 0,0-1 0 0 0,-2 1-1 0 0,0 0 1 0 0,-1 0 0 0 0,-1 0 0 0 0,0 0-1 0 0,-2 0 1 0 0,0 1 0 0 0,-1 0-1 0 0,0 0 1 0 0,-1 1 0 0 0,-1 0 0 0 0,-1 0-1 0 0,-1 1 1 0 0,0 0 0 0 0,-7-6 37 0 0,5 6 19 0 0,0 1 0 0 0,-1 1 0 0 0,0 0 0 0 0,-1 2 0 0 0,-1-1 0 0 0,0 2 0 0 0,0 0 0 0 0,-1 1 0 0 0,0 0 0 0 0,-17-5-19 0 0,21 8 3 0 0,0 0-1 0 0,0 1 0 0 0,0 0 1 0 0,-1 1-1 0 0,0 1 1 0 0,0 0-1 0 0,0 0 1 0 0,0 2-1 0 0,0 0 0 0 0,-1 0 1 0 0,1 2-1 0 0,0-1 1 0 0,0 2-1 0 0,-1 0 1 0 0,1 1-1 0 0,1 0 0 0 0,-1 1 1 0 0,0 0-1 0 0,1 2 1 0 0,0-1-1 0 0,0 1 1 0 0,0 1-1 0 0,1 1 1 0 0,0-1-1 0 0,1 2 0 0 0,-1 0 1 0 0,2 0-1 0 0,-1 1 1 0 0,1 0-1 0 0,1 1 1 0 0,-6 7-3 0 0,-1 9 0 0 0,0 0 1 0 0,2 1-1 0 0,1 1 1 0 0,1 0 0 0 0,2 1-1 0 0,1 0 1 0 0,1 0-1 0 0,2 1 1 0 0,0 0 0 0 0,3 0-1 0 0,0 0 1 0 0,2 30-1 0 0,8-48 60 0 0,-1 0 1 0 0,2 0-1 0 0,-1-1 0 0 0,2 0 1 0 0,0-1-1 0 0,0 0 1 0 0,1 0-1 0 0,0-1 0 0 0,1-1 1 0 0,0 1-1 0 0,0-2 1 0 0,1 1-1 0 0,0-2 0 0 0,1 0 1 0 0,0 0-1 0 0,0-1 1 0 0,0 0-1 0 0,1-2 0 0 0,0 1 1 0 0,0-2-1 0 0,0 0 1 0 0,0 0-1 0 0,0-1 0 0 0,11-1-60 0 0,38 16-1404 0 0,-49-13-1377 0 0,2-2-2903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4:43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947 1050 16321 0 0,'0'0'199'0'0,"1"8"-316"0"0,1 1 160 0 0,-1 0 0 0 0,-1 0 0 0 0,0 0 1 0 0,0 0-1 0 0,0 0 0 0 0,-1 0 0 0 0,-1 0 0 0 0,0 0 0 0 0,0 0 1 0 0,0 0-1 0 0,-1-1 0 0 0,0 1 0 0 0,-3 2-43 0 0,5-8-495 0 0,-8 12 1336 0 0,6-20-7469 0 0,3-7-910 0 0</inkml:trace>
  <inkml:trace contextRef="#ctx0" brushRef="#br0" timeOffset="170.833">1131 1004 14645 0 0,'6'11'177'0'0,"-1"0"-1"0"0,1 0 1 0 0,-2 1-1 0 0,0 0 1 0 0,0 0-1 0 0,-1 0 1 0 0,-1 0-1 0 0,0 0 1 0 0,0 1-1 0 0,-1-1 1 0 0,-1 13-177 0 0,0-18 16 0 0,0-1 0 0 0,0 1 0 0 0,-1 0 0 0 0,0-1 0 0 0,-1 1 1 0 0,1-1-1 0 0,-1 1 0 0 0,0-1 0 0 0,-1 0 0 0 0,1 0 0 0 0,-1 0 0 0 0,-1 0 0 0 0,1 0 0 0 0,-1-1 0 0 0,0 1 1 0 0,0-1-1 0 0,0 0 0 0 0,-1 0 0 0 0,0-1 0 0 0,0 1 0 0 0,0-1 0 0 0,-1 0 0 0 0,1 0 0 0 0,-1-1 0 0 0,0 0 0 0 0,0 0 1 0 0,0 0-1 0 0,0-1 0 0 0,0 0 0 0 0,-1 0 0 0 0,1 0 0 0 0,-1-1 0 0 0,0 0 0 0 0,-5 0-16 0 0,10-1-37 0 0,-75-5-4083 0 0,53-8-1816 0 0</inkml:trace>
  <inkml:trace contextRef="#ctx0" brushRef="#br0" timeOffset="328.942">1369 434 16321 0 0,'0'0'101'0'0,"0"0"-101"0"0,0 0-1197 0 0,0 0 833 0 0,-5 41 364 0 0,1-25 48 0 0,1 0-32 0 0,-1 0 84 0 0,3-2 12 0 0,-1-1 16 0 0,0-3-68 0 0,2-2-60 0 0,0 2-768 0 0,0-3-1052 0 0,2 0-2136 0 0,8-1-2421 0 0</inkml:trace>
  <inkml:trace contextRef="#ctx0" brushRef="#br0" timeOffset="577.544">1489 686 13685 0 0,'0'0'3449'0'0,"0"0"-3449"0"0,0 0-801 0 0,-42-6 801 0 0,8-4 53 0 0,-11-2 183 0 0,-6-2-124 0 0,9 3-112 0 0,12 5 0 0 0,11 2-216 0 0,-1 1-553 0 0,2 3-403 0 0,-1-2-596 0 0,0 2-916 0 0,8 0-2529 0 0</inkml:trace>
  <inkml:trace contextRef="#ctx0" brushRef="#br0" timeOffset="861.645">1352 752 5064 0 0,'0'0'513'0'0,"0"0"803"0"0,0 0 542 0 0,0 0-307 0 0,0 0-513 0 0,0 0-320 0 0,0 0-106 0 0,-31 3 1568 0 0,29-2-2145 0 0,-1-1-1 0 0,1 1 1 0 0,0 1-1 0 0,-1-1 0 0 0,1 0 1 0 0,0 0-1 0 0,0 1 1 0 0,0-1-1 0 0,0 1 1 0 0,0 0-1 0 0,0 0 1 0 0,1-1-1 0 0,-1 1 1 0 0,0 0-1 0 0,1 1 1 0 0,0-1-1 0 0,-1 0 1 0 0,1 0-1 0 0,0 1 1 0 0,0-1-1 0 0,0 0 1 0 0,0 1-1 0 0,1-1 1 0 0,-1 1-1 0 0,1-1 1 0 0,-1 1-1 0 0,1-1 1 0 0,0 1-1 0 0,0-1 1 0 0,0 1-1 0 0,1 0 1 0 0,-1-1-1 0 0,0 1 1 0 0,1-1-1 0 0,0 1 1 0 0,-1-1-1 0 0,1 0 1 0 0,0 1-1 0 0,0-1 1 0 0,0 0-1 0 0,1 1 1 0 0,-1-1-1 0 0,1 0 1 0 0,-1 0-1 0 0,1 0 1 0 0,0 0-1 0 0,-1-1 1 0 0,1 1-1 0 0,0 0 1 0 0,0-1-1 0 0,0 1 1 0 0,1-1-1 0 0,0 1-34 0 0,3-2-21 0 0,1 0 0 0 0,0 0-1 0 0,-1-1 1 0 0,1 0 0 0 0,-1 0 0 0 0,1 0-1 0 0,-1-1 1 0 0,1 0 0 0 0,-1 0 0 0 0,0-1-1 0 0,0 1 1 0 0,0-1 0 0 0,0-1 0 0 0,0 1-1 0 0,-1-1 1 0 0,1 0 0 0 0,-1-1 21 0 0,-6 67-647 0 0,-7-40 673 0 0,-3 13-204 0 0,7-11-3484 0 0,4-8-3710 0 0</inkml:trace>
  <inkml:trace contextRef="#ctx0" brushRef="#br0" timeOffset="-1379.076">98 746 8493 0 0,'0'0'2734'0'0,"0"0"-1449"0"0,0 0-687 0 0,0 0-207 0 0,0 0-149 0 0,0 0 227 0 0,-4 8 122 0 0,-13 20-90 0 0,-50 109 1161 0 0,65-132-1697 0 0,0 0 0 0 0,1 0 1 0 0,-1 0-1 0 0,1 0 0 0 0,1 1 0 0 0,-1-1 1 0 0,1 0-1 0 0,0 0 0 0 0,0 1 0 0 0,0-1 0 0 0,1 0 1 0 0,0 0-1 0 0,0 1 0 0 0,0-1 0 0 0,0 0 0 0 0,1 0 1 0 0,0 0-1 0 0,0 0 0 0 0,1-1 0 0 0,-1 1 0 0 0,1-1 1 0 0,0 1-1 0 0,0-1 0 0 0,0 0 0 0 0,1 0 0 0 0,2 3 35 0 0,4-1-1760 0 0,-2-6-4825 0 0,-1-3-747 0 0</inkml:trace>
  <inkml:trace contextRef="#ctx0" brushRef="#br0" timeOffset="-1133.428">176 872 14409 0 0,'0'0'619'0'0,"0"0"-509"0"0,0 0-178 0 0,7-2-129 0 0,-3 2 202 0 0,-1-1 0 0 0,1 1 0 0 0,0 0 0 0 0,0 0 0 0 0,-1 0 0 0 0,1 1 0 0 0,0-1 0 0 0,0 1 0 0 0,-1 0 1 0 0,1 0-1 0 0,-1 0 0 0 0,1 0 0 0 0,-1 1 0 0 0,1-1 0 0 0,-1 1 0 0 0,0 0 0 0 0,0 0 0 0 0,0 0 0 0 0,0 1 0 0 0,0-1 1 0 0,0 1-1 0 0,0-1 0 0 0,-1 1 0 0 0,0 0 0 0 0,1 0 0 0 0,-1 0 0 0 0,1 2-5 0 0,-1-2 39 0 0,0 1 0 0 0,0-1 0 0 0,0 1-1 0 0,0-1 1 0 0,0 1 0 0 0,-1 0 0 0 0,0 0 0 0 0,0 0 0 0 0,0 0-1 0 0,0 0 1 0 0,0 0 0 0 0,-1 0 0 0 0,0 0 0 0 0,1 0 0 0 0,-2 0 0 0 0,1 0-1 0 0,0 0 1 0 0,-1 0 0 0 0,0 0 0 0 0,0 0 0 0 0,0 0 0 0 0,0 0-1 0 0,-1-1 1 0 0,1 1 0 0 0,-1 0 0 0 0,0-1 0 0 0,0 1 0 0 0,-1 0-39 0 0,-47 12-6430 0 0,44-17-146 0 0</inkml:trace>
  <inkml:trace contextRef="#ctx0" brushRef="#br0" timeOffset="-882.565">351 912 14513 0 0,'0'0'161'0'0,"-1"7"-473"0"0,-22 136 2061 0 0,41-121-1875 0 0,-7-22-6477 0 0,-6-6 69 0 0</inkml:trace>
  <inkml:trace contextRef="#ctx0" brushRef="#br0" timeOffset="-650.499">519 795 14853 0 0,'0'0'176'0'0,"0"0"-366"0"0,0 0 42 0 0,0 0-14 0 0,0 0-56 0 0,0 0-96 0 0,0 0-149 0 0,3 2 243 0 0,-1 0 266 0 0,-1-1-1 0 0,1 1 1 0 0,-1-1-1 0 0,0 1 1 0 0,0 0 0 0 0,1 0-1 0 0,-1 0 1 0 0,0-1 0 0 0,-1 1-1 0 0,1 0 1 0 0,0 0 0 0 0,0 0-1 0 0,-1 0 1 0 0,1 0 0 0 0,-1 1-1 0 0,0-1 1 0 0,0 0 0 0 0,0 0-1 0 0,0 0 1 0 0,0 0 0 0 0,0 0-1 0 0,0 0 1 0 0,-1 0 0 0 0,1 0-1 0 0,-1 1 1 0 0,1-1-1 0 0,-1 0 1 0 0,0-1 0 0 0,0 1-1 0 0,0 0 1 0 0,0 0 0 0 0,0 0-1 0 0,0 0 1 0 0,-1-1 0 0 0,1 1-1 0 0,-2 1-45 0 0,1-2 39 0 0,1 0 0 0 0,-1 0-1 0 0,0 0 1 0 0,0 1-1 0 0,0-1 1 0 0,1 1-1 0 0,-1 0 1 0 0,1-1 0 0 0,-1 1-1 0 0,1 0 1 0 0,0 0-1 0 0,0 0 1 0 0,0 0-1 0 0,0 0 1 0 0,0 0 0 0 0,0 0-1 0 0,0 0 1 0 0,1 0-1 0 0,-1 0 1 0 0,1 0 0 0 0,-1 1-1 0 0,1-1 1 0 0,0 0-1 0 0,0 0 1 0 0,0 1-1 0 0,0-1 1 0 0,0 0 0 0 0,1 0-1 0 0,-1 0 1 0 0,1 1-1 0 0,-1-1 1 0 0,1 0 0 0 0,0 0-1 0 0,0 0 1 0 0,0 0-1 0 0,0 0 1 0 0,0 0-1 0 0,0 0 1 0 0,1 0 0 0 0,-1-1-1 0 0,0 1 1 0 0,1 0-1 0 0,0-1 1 0 0,-1 1-1 0 0,1-1 1 0 0,0 0 0 0 0,0 1-1 0 0,0-1 1 0 0,0 0-1 0 0,0 0 1 0 0,0 0 0 0 0,0 0-1 0 0,0-1 1 0 0,0 1-1 0 0,0-1 1 0 0,0 1-1 0 0,1-1 1 0 0,-1 1 0 0 0,2-1-39 0 0,7 0-2006 0 0,-3 0-2922 0 0,-5 0-1364 0 0</inkml:trace>
  <inkml:trace contextRef="#ctx0" brushRef="#br0" timeOffset="-481.001">757 1108 952 0 0,'0'0'14589'0'0,"0"0"-14589"0"0,0 0-364 0 0,0 0 288 0 0,0 0 76 0 0,0 0 288 0 0,-40 9 16 0 0,24-12-156 0 0,-2 0-148 0 0,0-3-804 0 0,3 0-20 0 0,0-1-244 0 0,2-2-752 0 0,5-1-1136 0 0,1 0 432 0 0,6 1-3321 0 0</inkml:trace>
  <inkml:trace contextRef="#ctx0" brushRef="#br0" timeOffset="-231.323">721 1098 10889 0 0,'0'0'1272'0'0,"0"0"-352"0"0,11 43 176 0 0,-9-26-224 0 0,-2-1-404 0 0,-2-2-268 0 0,-4-3-136 0 0,1-1 36 0 0,-1-1-28 0 0,2-3 16 0 0,1-2-88 0 0,-1-2-24 0 0,1-1-464 0 0,3-1-508 0 0,0-3-188 0 0,0-4-608 0 0,3-1-4833 0 0</inkml:trace>
  <inkml:trace contextRef="#ctx0" brushRef="#br0" timeOffset="39172.357">1446 955 5853 0 0,'0'0'3470'0'0,"0"0"-2431"0"0,7 5-639 0 0,-1-1-296 0 0,1-1-1 0 0,-1 0 1 0 0,1 0-1 0 0,0-1 1 0 0,0 0-1 0 0,0 0 0 0 0,0 0 1 0 0,0-1-1 0 0,1 0 1 0 0,-1 0-1 0 0,0-1 1 0 0,0 0-1 0 0,1-1 1 0 0,-1 1-1 0 0,0-1 0 0 0,0 0 1 0 0,1-1-1 0 0,-1 0 1 0 0,3-1-104 0 0,2-2 56 0 0,1 0 1 0 0,-1-1-1 0 0,0-1 1 0 0,-1 0-1 0 0,0 0 0 0 0,0-1 1 0 0,0 0-1 0 0,-1-1 1 0 0,0 0-1 0 0,-1-1 1 0 0,0 0-1 0 0,0-1 1 0 0,-1 1-1 0 0,0-2 0 0 0,-1 1 1 0 0,-1-1-1 0 0,0 0 1 0 0,0 0-1 0 0,-1-1 1 0 0,-1 1-1 0 0,0-1 0 0 0,0 0 1 0 0,-2-1-1 0 0,0 1 1 0 0,0 0-1 0 0,-1-11-56 0 0,1 3-36 0 0,-2 1 0 0 0,-1-1 0 0 0,0 0 0 0 0,-2 0 0 0 0,0 1 0 0 0,-1-1 0 0 0,-1 1 0 0 0,-1 0 0 0 0,-1 0 0 0 0,-1 1 0 0 0,-1 0 0 0 0,0 0 0 0 0,-1 1 0 0 0,-1 0 0 0 0,-1 1 0 0 0,0 0 0 0 0,-2 0 36 0 0,4 4-1 0 0,-1 1-1 0 0,-1 1 0 0 0,0 0 1 0 0,0 0-1 0 0,-1 1 0 0 0,0 1 1 0 0,-1 0-1 0 0,0 1 0 0 0,0 0 1 0 0,-1 1-1 0 0,0 1 1 0 0,0 0-1 0 0,0 1 0 0 0,-1 1 1 0 0,0 0-1 0 0,0 1 0 0 0,0 1 1 0 0,0 1-1 0 0,0 0 0 0 0,0 1 1 0 0,0 0-1 0 0,-1 2 0 0 0,1 0 1 0 0,0 0-1 0 0,0 2 1 0 0,1 0-1 0 0,-1 0 0 0 0,-10 6 2 0 0,12-3 0 0 0,-1 0-1 0 0,1 1 0 0 0,1 1 1 0 0,0 0-1 0 0,0 0 1 0 0,0 2-1 0 0,1-1 0 0 0,1 2 1 0 0,0-1-1 0 0,1 2 1 0 0,0-1-1 0 0,1 1 0 0 0,0 1 1 0 0,1 0-1 0 0,0 0 0 0 0,1 0 1 0 0,1 1-1 0 0,0 0 1 0 0,1 1-1 0 0,1-1 0 0 0,1 1 1 0 0,0 0-1 0 0,1-1 1 0 0,0 1-1 0 0,1 1 0 0 0,1-1 1 0 0,1 0-1 0 0,0 0 1 0 0,1 0-1 0 0,1-1 0 0 0,0 1 1 0 0,1 0-1 0 0,1-1 0 0 0,0 0 1 0 0,1 0-1 0 0,3 4 1 0 0,107 91-1168 0 0,-101-104-2500 0 0,0-8-3611 0 0</inkml:trace>
  <inkml:trace contextRef="#ctx0" brushRef="#br0" timeOffset="39621.795">1170 308 8477 0 0,'18'0'2503'0'0,"-14"0"-2757"0"0,-4-7 534 0 0,-7-2-223 0 0,-5-10 145 0 0,-1 0 1 0 0,-1 0 0 0 0,0 2-1 0 0,-1 0 1 0 0,-1 0-1 0 0,-1 2 1 0 0,0 0 0 0 0,-1 1-1 0 0,-1 0 1 0 0,0 2-1 0 0,0 0 1 0 0,-2 1 0 0 0,-17-6-203 0 0,-4 9-3 0 0,-1 2 1 0 0,1 2 0 0 0,-1 1 0 0 0,0 3 0 0 0,0 1 0 0 0,0 3-1 0 0,1 1 1 0 0,-1 2 0 0 0,-39 12 2 0 0,35-10 26 0 0,7 14-1045 0 0,81-25-427 0 0,-37-2 1392 0 0,0 0 1 0 0,-1 0 0 0 0,1-1-1 0 0,-1 1 1 0 0,0-1-1 0 0,0 0 1 0 0,0 0 0 0 0,-1 0-1 0 0,0 0 1 0 0,0 0 0 0 0,0 0-1 0 0,0-1 1 0 0,-1 1 0 0 0,0-1-1 0 0,0 1 1 0 0,-1-1-1 0 0,0 1 1 0 0,1-1 0 0 0,-2 1-1 0 0,1-1 1 0 0,-1 0 53 0 0,-1 5 74 0 0,1 0 0 0 0,-1 0 0 0 0,0 1 0 0 0,0-1 0 0 0,0 0 0 0 0,0 1 0 0 0,0-1 0 0 0,0 1 0 0 0,0 0 0 0 0,0 0 0 0 0,0 0 0 0 0,-1 0 0 0 0,1 0 0 0 0,0 0 0 0 0,0 1 0 0 0,0-1 0 0 0,0 0 0 0 0,0 1 0 0 0,0 0 0 0 0,0-1 0 0 0,1 1 0 0 0,-1 0 0 0 0,0 0 0 0 0,0 0 0 0 0,0 1 0 0 0,1-1 0 0 0,-1 0 0 0 0,1 0 0 0 0,-1 1 0 0 0,1-1 0 0 0,-1 1 0 0 0,1 0 0 0 0,0-1 0 0 0,0 1 0 0 0,0 0 0 0 0,0 0 0 0 0,-1 0-74 0 0,-3 3 101 0 0,1 0 0 0 0,-1 1 1 0 0,1-1-1 0 0,0 1 1 0 0,0 0-1 0 0,1 0 0 0 0,0 0 1 0 0,0 1-1 0 0,0-1 1 0 0,1 1-1 0 0,0 0 0 0 0,0-1 1 0 0,0 1-1 0 0,1 0 1 0 0,0 0-1 0 0,1 0 0 0 0,-1 0 1 0 0,1 0-1 0 0,1 0 1 0 0,-1 0-1 0 0,1 0 1 0 0,1 0-1 0 0,-1 0 0 0 0,1 0 1 0 0,2 5-102 0 0,43 58-4539 0 0,-27-54-3380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16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1799 790 17314 0 0,'0'0'0'0'0,"0"0"-128"0"0,0 0-644 0 0,-34-2 772 0 0,14-1 28 0 0,-5-1-28 0 0,1-1-40 0 0,-1 0-805 0 0,3-2-1359 0 0,5 1-3568 0 0,-1-6-1809 0 0</inkml:trace>
  <inkml:trace contextRef="#ctx0" brushRef="#br0" timeOffset="171.656">1802 653 13905 0 0,'0'0'1984'0'0,"0"0"-1748"0"0,0 0-236 0 0,0 0-628 0 0,0 0 628 0 0,-41-2 252 0 0,4-1 124 0 0,-8 2-212 0 0,-6-1-164 0 0,8 2-416 0 0,13-1-1440 0 0,13-1-3652 0 0,-6-1-2561 0 0</inkml:trace>
  <inkml:trace contextRef="#ctx0" brushRef="#br0" timeOffset="-1051.915">1301 632 8297 0 0,'0'0'540'0'0,"-9"0"-794"0"0,-445-29 6221 0 0,-99 3-5324 0 0,566 25-3084 0 0,11 1-3604 0 0,3 0-662 0 0</inkml:trace>
  <inkml:trace contextRef="#ctx0" brushRef="#br0" timeOffset="-679.132">690 655 6353 0 0,'0'0'5845'0'0,"0"8"-5615"0"0,21 259 2605 0 0,-59-334-1012 0 0,37 65-1857 0 0,0-1 0 0 0,-1 1 0 0 0,1 0 0 0 0,-1 0 0 0 0,1 0 0 0 0,-1 1 0 0 0,0-1 0 0 0,1 0 0 0 0,-1 1 0 0 0,0-1 0 0 0,0 1 0 0 0,0-1 0 0 0,-1 1 0 0 0,1 0 0 0 0,0 0-1 0 0,0 0 1 0 0,-1 0 0 0 0,1 0 0 0 0,0 1 0 0 0,-1-1 0 0 0,1 1 0 0 0,-1-1 0 0 0,1 1 0 0 0,0 0 0 0 0,-1 0 0 0 0,1 0 0 0 0,-1 0 0 0 0,1 1 0 0 0,-1-1 0 0 0,1 1 0 0 0,-1-1-1 0 0,1 1 1 0 0,0 0 0 0 0,0 0 0 0 0,-1 0 0 0 0,1 0 0 0 0,-2 1 34 0 0,3 1 29 0 0,-1-1 0 0 0,1 1-1 0 0,0-1 1 0 0,-1 1 0 0 0,1 0 0 0 0,1 0 0 0 0,-1-1-1 0 0,0 1 1 0 0,0 0 0 0 0,1 0 0 0 0,0 0 0 0 0,0 0-1 0 0,0 0 1 0 0,0 0 0 0 0,0 0 0 0 0,0 0-1 0 0,1-1 1 0 0,-1 1 0 0 0,1 0 0 0 0,0 0 0 0 0,0 0-1 0 0,0-1 1 0 0,0 1 0 0 0,0 0 0 0 0,1-1 0 0 0,-1 1-1 0 0,1-1 1 0 0,0 1 0 0 0,-1-1 0 0 0,1 0 0 0 0,0 0-1 0 0,1 0 1 0 0,-1 0 0 0 0,0 0 0 0 0,0 0-1 0 0,1-1 1 0 0,-1 1 0 0 0,1-1 0 0 0,0 0 0 0 0,-1 1-1 0 0,1-1 1 0 0,0 0 0 0 0,0-1 0 0 0,0 1 0 0 0,-1 0-1 0 0,1-1 1 0 0,0 0 0 0 0,0 1 0 0 0,0-1-1 0 0,0 0 1 0 0,1-1-29 0 0,42 9-1091 0 0,-13-9-5563 0 0,-15-3-851 0 0</inkml:trace>
  <inkml:trace contextRef="#ctx0" brushRef="#br0" timeOffset="-418.999">845 868 12345 0 0,'0'0'2137'0'0,"0"0"-1596"0"0,0 0-285 0 0,0 0 49 0 0,0 0 297 0 0,0 0 39 0 0,0 0-394 0 0,0 0-351 0 0,5-2-230 0 0,1 0 275 0 0,0 1-1 0 0,0-1 1 0 0,0 1-1 0 0,0 1 1 0 0,0-1 0 0 0,0 1-1 0 0,0 0 1 0 0,0 0-1 0 0,0 1 1 0 0,0 0-1 0 0,0 0 1 0 0,0 0 0 0 0,0 1-1 0 0,0 0 1 0 0,-1 0-1 0 0,1 0 1 0 0,-1 1-1 0 0,1 0 1 0 0,-1 0 0 0 0,0 0-1 0 0,0 1 1 0 0,0-1-1 0 0,-1 1 1 0 0,1 0-1 0 0,-1 1 1 0 0,0-1 0 0 0,0 1-1 0 0,-1 0 1 0 0,1 0-1 0 0,0 2 60 0 0,-5-3-76 0 0,0 0 0 0 0,-1-1 0 0 0,1 1 0 0 0,-1-1 0 0 0,0 1 0 0 0,0-1 0 0 0,-1 0 0 0 0,1 1 0 0 0,0-1 0 0 0,-1 0 0 0 0,0-1 0 0 0,0 1 1 0 0,0 0-1 0 0,0-1 0 0 0,0 0 0 0 0,-1 1 0 0 0,1-1 0 0 0,0-1 0 0 0,-1 1 0 0 0,0 0 0 0 0,1-1 0 0 0,-1 0 0 0 0,0 0 0 0 0,0 0 0 0 0,0 0 0 0 0,0-1 0 0 0,0 1 0 0 0,0-1 0 0 0,0 0 0 0 0,0 0 0 0 0,0 0 0 0 0,0-1 0 0 0,1 0 0 0 0,-1 1 0 0 0,0-1 0 0 0,0-1 0 0 0,-2 0 76 0 0,2-3-4559 0 0,3-6-2496 0 0</inkml:trace>
  <inkml:trace contextRef="#ctx0" brushRef="#br0" timeOffset="-172.354">1047 845 10889 0 0,'0'0'1047'0'0,"0"0"-1545"0"0,0 0 838 0 0,-1 6 282 0 0,-2 5-404 0 0,2-7-122 0 0,-1-1-1 0 0,1 1 1 0 0,-1 0-1 0 0,1 0 1 0 0,0 0-1 0 0,0 0 1 0 0,1 0-1 0 0,-1 0 1 0 0,1 0-1 0 0,0 0 1 0 0,0 0-1 0 0,0 0 1 0 0,1 0-1 0 0,-1 0 1 0 0,1 0-1 0 0,0 0 1 0 0,0-1-1 0 0,1 1 1 0 0,-1 0-1 0 0,1 0 1 0 0,0-1-1 0 0,-1 1 1 0 0,2-1-1 0 0,-1 1 1 0 0,0-1-1 0 0,1 0 1 0 0,-1 0-1 0 0,1 0 1 0 0,0 0-1 0 0,0-1 1 0 0,0 1-1 0 0,0-1 1 0 0,1 0-1 0 0,2 2-95 0 0,28 7-561 0 0,-10-11-4391 0 0,-10-3-3112 0 0</inkml:trace>
  <inkml:trace contextRef="#ctx0" brushRef="#br0" timeOffset="-2839.406">122 50 1736 0 0,'0'0'523'0'0,"0"0"86"0"0,0 0 1124 0 0,1-7 253 0 0,1-11-1578 0 0,1-6 4073 0 0,6 53-2135 0 0,-1 61-1461 0 0,-8-72-826 0 0,1 0-1 0 0,0 0 0 0 0,1-1 1 0 0,1 1-1 0 0,1 0 0 0 0,1-1 0 0 0,0 0 1 0 0,1 0-1 0 0,5 8-58 0 0,-96-84 958 0 0,-4 26-2579 0 0,88 37 1650 0 0,-1-1 1 0 0,1 0 0 0 0,0 1 0 0 0,0-1 0 0 0,0 0-1 0 0,1 1 1 0 0,-1-1 0 0 0,1 1 0 0 0,0-1 0 0 0,0 1-1 0 0,0-1 1 0 0,0 1 0 0 0,1-1 0 0 0,-1 1 0 0 0,1-1-1 0 0,0 1 1 0 0,0-1 0 0 0,0 0 0 0 0,0 0 0 0 0,1 1-1 0 0,0-1 1 0 0,-1 0 0 0 0,1 0 0 0 0,0 0 0 0 0,0-1-1 0 0,1 1 1 0 0,-1 0 0 0 0,0-1 0 0 0,4 3-30 0 0,113 32 1913 0 0,-36-41-3991 0 0,-61-2-3909 0 0,-15 3 510 0 0</inkml:trace>
  <inkml:trace contextRef="#ctx0" brushRef="#br0" timeOffset="-2174.717">372 277 10545 0 0,'0'0'874'0'0,"0"0"-656"0"0,0 0-70 0 0,0 0 77 0 0,0 0 156 0 0,0 0-22 0 0,0 0-310 0 0,31 14 2609 0 0,-25-15-2651 0 0,0 0-1 0 0,0 0 1 0 0,0-1-1 0 0,-1 0 0 0 0,1 0 1 0 0,0 0-1 0 0,-1 0 0 0 0,1-1 1 0 0,-1 0-1 0 0,0 0 0 0 0,0-1 1 0 0,0 1-1 0 0,0-1 1 0 0,-1 0-1 0 0,1-1 0 0 0,-1 1 1 0 0,0-1-1 0 0,-1 0 0 0 0,1 0 1 0 0,-1 0-1 0 0,0 0 0 0 0,0 0 1 0 0,0-1-1 0 0,-1 1 1 0 0,0-1-1 0 0,0 0 0 0 0,0 0 1 0 0,-1 0-1 0 0,0 0 0 0 0,0 0 1 0 0,-1 0-1 0 0,1 0 1 0 0,-1 0-1 0 0,0 0 0 0 0,-1 0 1 0 0,0 0-1 0 0,0 0 0 0 0,0 0 1 0 0,0 0-1 0 0,-1 0 0 0 0,0 1 1 0 0,-1-1-1 0 0,1 1 1 0 0,-1-1-1 0 0,0 1 0 0 0,0 0 1 0 0,-1 0-1 0 0,1 0 0 0 0,-1 0 1 0 0,0 1-1 0 0,-1-1-6 0 0,4 4-34 0 0,0 0 0 0 0,0 1 0 0 0,0-1 0 0 0,0 1 0 0 0,0-1 0 0 0,0 1 0 0 0,0-1 0 0 0,0 1 0 0 0,0 0 0 0 0,0 0 0 0 0,0-1 1 0 0,0 1-1 0 0,0 0 0 0 0,0 0 0 0 0,0 0 0 0 0,0 0 0 0 0,0 0 0 0 0,0 0 0 0 0,0 1 0 0 0,0-1 0 0 0,-1 0 0 0 0,1 0 0 0 0,0 1 0 0 0,0-1 0 0 0,0 1 0 0 0,1-1 0 0 0,-1 1 0 0 0,0-1 0 0 0,0 1 0 0 0,0-1 0 0 0,0 1 0 0 0,0 0 0 0 0,1 0 0 0 0,-1-1 0 0 0,0 1 0 0 0,0 0 0 0 0,1 0 0 0 0,-1 0 0 0 0,1 0 0 0 0,-1 0 0 0 0,1 0 0 0 0,-1 0 1 0 0,1 0-1 0 0,0 0 0 0 0,-1 0 0 0 0,1 0 0 0 0,0 0 0 0 0,0 0 0 0 0,0 0 0 0 0,0 0 0 0 0,0 0 0 0 0,0 0 0 0 0,0 0 0 0 0,0 0 0 0 0,0 0 0 0 0,0 0 0 0 0,1 1 34 0 0,-7 66 585 0 0,6-66-587 0 0,26 149 584 0 0,-25-147-519 0 0,0 0 1 0 0,1-1-1 0 0,-1 1 0 0 0,1 0 0 0 0,-1-1 0 0 0,1 0 0 0 0,0 1 0 0 0,0-1 0 0 0,0 0 1 0 0,1 0-1 0 0,-1 0 0 0 0,1 0 0 0 0,0-1 0 0 0,0 1 0 0 0,0-1 0 0 0,0 1 0 0 0,0-1 1 0 0,0 0-1 0 0,1 0 0 0 0,-1 0 0 0 0,1-1 0 0 0,-1 1 0 0 0,1-1 0 0 0,0 0 0 0 0,-1 0 1 0 0,1 0-1 0 0,0-1 0 0 0,0 1 0 0 0,0-1 0 0 0,0 0 0 0 0,-1 0 0 0 0,1 0 0 0 0,0-1 1 0 0,0 1-1 0 0,0-1 0 0 0,-1 0 0 0 0,4-1-63 0 0,44-59-529 0 0,-32 22 201 0 0,17 92-1321 0 0,-22 24 2153 0 0,-14-77 78 0 0,2-10 1603 0 0,1-14-3117 0 0,-3 21 908 0 0,0 2-10 0 0,12-61-873 0 0,-11 61 896 0 0,0 0 1 0 0,-1 0 0 0 0,1 0 0 0 0,0 0 0 0 0,0 0 0 0 0,0 1 0 0 0,-1-1-1 0 0,1 0 1 0 0,0 0 0 0 0,0 1 0 0 0,0-1 0 0 0,0 0 0 0 0,0 1-1 0 0,0-1 1 0 0,1 1 0 0 0,-1-1 0 0 0,0 1 0 0 0,0 0 0 0 0,0 0-1 0 0,0-1 1 0 0,0 1 0 0 0,1 0 0 0 0,-1 0 0 0 0,0 0 0 0 0,0 0 0 0 0,0 0-1 0 0,1 0 1 0 0,-1 1 0 0 0,0-1 0 0 0,0 0 0 0 0,0 0 0 0 0,0 1-1 0 0,0-1 1 0 0,1 1 0 0 0,-1-1 0 0 0,0 1 0 0 0,0 0 0 0 0,0-1-1 0 0,0 1 1 0 0,-1 0 0 0 0,1 0 0 0 0,0-1 0 0 0,0 1 0 0 0,0 0 0 0 0,0 0-1 0 0,-1 0 1 0 0,1 0 0 0 0,-1 0 0 0 0,1 0 0 0 0,0 1 10 0 0,3 1-9 0 0,-1 0 0 0 0,1 1 0 0 0,0-1 1 0 0,-1 1-1 0 0,0 0 0 0 0,0 0 0 0 0,0 0 0 0 0,0 0 1 0 0,-1 1-1 0 0,0-1 0 0 0,0 1 0 0 0,0-1 0 0 0,0 1 1 0 0,-1 0-1 0 0,0 0 0 0 0,1 0 0 0 0,-2 0 1 0 0,1 0-1 0 0,-1 0 0 0 0,0 0 0 0 0,0 0 0 0 0,0 0 1 0 0,0 0-1 0 0,-1 0 0 0 0,0 0 0 0 0,0 0 0 0 0,-1 0 9 0 0,2-4-432 0 0,0-1-748 0 0,0-1-4578 0 0,2-7-1769 0 0</inkml:trace>
  <inkml:trace contextRef="#ctx0" brushRef="#br0" timeOffset="-1785.878">998 189 11221 0 0,'0'0'3456'0'0,"0"0"-3464"0"0,0 0-620 0 0,0 0 201 0 0,-2 6 160 0 0,1 0 377 0 0,-1 0 0 0 0,1-1-1 0 0,1 1 1 0 0,-1 0 0 0 0,1 0-1 0 0,0-1 1 0 0,0 1 0 0 0,1 0-1 0 0,-1 0 1 0 0,1-1 0 0 0,1 1 0 0 0,-1 0-1 0 0,1-1 1 0 0,0 1 0 0 0,0-1-1 0 0,1 0 1 0 0,-1 0 0 0 0,1 0-1 0 0,0 0 1 0 0,1 0 0 0 0,-1-1 0 0 0,1 1-1 0 0,0-1 1 0 0,0 0 0 0 0,0 0-1 0 0,1 0 1 0 0,-1-1 0 0 0,1 1-1 0 0,0-1 1 0 0,0-1 0 0 0,0 1-1 0 0,0 0 1 0 0,1-1 0 0 0,-1 0 0 0 0,1-1-1 0 0,2 2-109 0 0,-5-6-1 0 0,-1 0 0 0 0,0 0 0 0 0,0 1 0 0 0,1-2 0 0 0,-2 1 0 0 0,1 0 0 0 0,0 0 0 0 0,-1 0 0 0 0,1-1 0 0 0,-1 1 0 0 0,0-1 0 0 0,0 1 0 0 0,-1-1 0 0 0,1 1 0 0 0,-1-1 0 0 0,1 0 0 0 0,-1 1 0 0 0,0-1 0 0 0,0 0 0 0 0,-1 1 0 0 0,1-1 1 0 0,-1 1-1 0 0,0-1 0 0 0,0 1 0 0 0,0-1 0 0 0,0 1 0 0 0,-2-4 1 0 0,19 47-1615 0 0,17 89 1943 0 0,-36-125-299 0 0,1 0 0 0 0,-1 0 0 0 0,0 0-1 0 0,-1-1 1 0 0,1 1 0 0 0,0-1 0 0 0,-1 0-1 0 0,0 0 1 0 0,0 0 0 0 0,0 0 0 0 0,0-1-1 0 0,0 1 1 0 0,0-1 0 0 0,-1 0 0 0 0,1-1-1 0 0,-1 1 1 0 0,0-1 0 0 0,1 1 0 0 0,-1-2-1 0 0,0 1 1 0 0,0 0 0 0 0,0-1 0 0 0,1 0-1 0 0,-1 0 1 0 0,0 0 0 0 0,0-1 0 0 0,-3 0-29 0 0,3 1-18 0 0,-14 1-214 0 0,-28 0-410 0 0,18-7-4811 0 0,11-5-4554 0 0</inkml:trace>
  <inkml:trace contextRef="#ctx0" brushRef="#br0" timeOffset="5713.307">1271 257 1460 0 0,'0'0'992'0'0,"0"0"683"0"0,0 0 219 0 0,0 0-637 0 0,0 0-166 0 0,0 0 110 0 0,0 0-107 0 0,-14 4-193 0 0,-8 140 277 0 0,47-113-683 0 0,-8-27-6652 0 0,-10-4-288 0 0</inkml:trace>
  <inkml:trace contextRef="#ctx0" brushRef="#br0" timeOffset="5960.593">1304 348 1420 0 0,'0'0'6657'0'0,"0"0"-4497"0"0,0 0-1175 0 0,0 0 30 0 0,0 0-253 0 0,0 0-376 0 0,0 0-261 0 0,0 0-183 0 0,2-3-135 0 0,0 1 164 0 0,0 1 1 0 0,-1 0 0 0 0,1 0 0 0 0,0 0 0 0 0,0 0 0 0 0,0 0 0 0 0,0 0 0 0 0,0 0 0 0 0,0 0 0 0 0,0 1-1 0 0,0-1 1 0 0,0 1 0 0 0,0-1 0 0 0,0 1 0 0 0,0 0 0 0 0,1 0 0 0 0,-1 0 0 0 0,0 0 0 0 0,0 0-1 0 0,0 1 1 0 0,0-1 0 0 0,0 1 0 0 0,0-1 0 0 0,0 1 0 0 0,0 0 0 0 0,0 0 0 0 0,0 0 0 0 0,0 0 0 0 0,0 0-1 0 0,0 0 1 0 0,-1 0 0 0 0,1 0 0 0 0,0 1 0 0 0,-1-1 0 0 0,1 1 0 0 0,-1-1 0 0 0,0 1 0 0 0,1 0 0 0 0,-1 0-1 0 0,1 1 29 0 0,-1-1 18 0 0,1-1-1 0 0,-1 1 1 0 0,0-1-1 0 0,0 1 1 0 0,0-1-1 0 0,0 1 0 0 0,0 0 1 0 0,0 0-1 0 0,0-1 1 0 0,0 1-1 0 0,-1 0 0 0 0,1 0 1 0 0,-1 0-1 0 0,0 0 1 0 0,1 0-1 0 0,-1 0 1 0 0,0 0-1 0 0,0 0 0 0 0,0 0 1 0 0,0 0-1 0 0,0-1 1 0 0,-1 1-1 0 0,1 0 1 0 0,-1 0-1 0 0,1 0 0 0 0,-1 0 1 0 0,0 0-1 0 0,1 0 1 0 0,-1-1-1 0 0,0 1 0 0 0,0 0 1 0 0,0-1-1 0 0,-1 1 1 0 0,1-1-1 0 0,0 1 1 0 0,-1-1-1 0 0,1 1 0 0 0,-1-1 1 0 0,1 0-1 0 0,-1 0 1 0 0,1 0-1 0 0,-1 0 1 0 0,0 0-1 0 0,0 0 0 0 0,1 0 1 0 0,-1-1-1 0 0,-2 2-17 0 0,-38 5-4968 0 0,35-8 667 0 0</inkml:trace>
  <inkml:trace contextRef="#ctx0" brushRef="#br0" timeOffset="6210.252">1429 348 6397 0 0,'0'0'1453'0'0,"0"0"-333"0"0,0 0-574 0 0,0 0-352 0 0,0 0 26 0 0,0 0 251 0 0,-2 7-48 0 0,0-5-391 0 0,0 1 0 0 0,1 0 0 0 0,-1-1 0 0 0,1 1-1 0 0,0 0 1 0 0,0 0 0 0 0,0 0 0 0 0,0 0 0 0 0,1 0-1 0 0,-1 0 1 0 0,1 0 0 0 0,0 0 0 0 0,-1 0 0 0 0,2 0-1 0 0,-1 0 1 0 0,0 1 0 0 0,1-1 0 0 0,-1 0 0 0 0,1 0-1 0 0,0 0 1 0 0,0 0 0 0 0,0-1 0 0 0,0 1 0 0 0,0 0 0 0 0,1 0-1 0 0,-1-1 1 0 0,1 1 0 0 0,0 0 0 0 0,0-1 0 0 0,0 0-1 0 0,0 1 1 0 0,0-1 0 0 0,1 0 0 0 0,-1 0 0 0 0,0 0-1 0 0,1-1 1 0 0,0 1 0 0 0,-1-1 0 0 0,1 1 0 0 0,0-1-1 0 0,1 1-31 0 0,18-1-6752 0 0,-13-3 1520 0 0</inkml:trace>
  <inkml:trace contextRef="#ctx0" brushRef="#br0" timeOffset="6458.446">1490 296 7221 0 0,'0'0'2580'0'0,"0"0"-2180"0"0,0 0-400 0 0,4 34 760 0 0,-2-16 24 0 0,1 1-460 0 0,0 1-212 0 0,-3 0-100 0 0,0 1-12 0 0,-6-2 164 0 0,0 1 4 0 0,-3-1 140 0 0,-7-3-308 0 0,4-3-2868 0 0,-8-7-5465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36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0 2584 0 0,'0'0'5171'0'0,"0"0"-3824"0"0,1 6-812 0 0,2 20 764 0 0,-4-22-1188 0 0,1 0 1 0 0,-1 0-1 0 0,1 0 1 0 0,0 0-1 0 0,0 0 1 0 0,1 1-1 0 0,-1-1 1 0 0,1 0-1 0 0,0 0 1 0 0,0 0-1 0 0,0 0 1 0 0,1 0-1 0 0,-1 0 1 0 0,1-1-1 0 0,0 1 1 0 0,0 0-1 0 0,0-1 1 0 0,1 1-1 0 0,-1-1 1 0 0,1 0-1 0 0,0 0 1 0 0,0 0-1 0 0,0 0 1 0 0,0 0-1 0 0,0-1 1 0 0,0 1-1 0 0,1-1 0 0 0,0 0 1 0 0,-1 0-1 0 0,1 0 1 0 0,0-1-1 0 0,0 1 1 0 0,0-1-1 0 0,0 0 1 0 0,0 0-1 0 0,3 0-111 0 0,-4-1 17 0 0,0 0 0 0 0,1-1 0 0 0,-1 1-1 0 0,0-1 1 0 0,1 0 0 0 0,-1 1-1 0 0,0-2 1 0 0,0 1 0 0 0,0 0 0 0 0,0-1-1 0 0,0 1 1 0 0,0-1 0 0 0,0 0 0 0 0,-1 0-1 0 0,1 0 1 0 0,-1 0 0 0 0,1 0 0 0 0,-1-1-1 0 0,0 1 1 0 0,0-1 0 0 0,0 1-1 0 0,0-1 1 0 0,0 0 0 0 0,0 0 0 0 0,-1 0-1 0 0,0 0 1 0 0,1 0 0 0 0,-1 0 0 0 0,0 0-1 0 0,-1-1 1 0 0,2-2-17 0 0,-2 31 233 0 0,2-19-163 0 0,-1 1-1 0 0,1-1 1 0 0,-1 1-1 0 0,0-1 1 0 0,-1 1-1 0 0,0 0 1 0 0,0-1-1 0 0,0 1 0 0 0,-1-1 1 0 0,0 1-1 0 0,0-1 1 0 0,-1 1-1 0 0,1-1 1 0 0,-2 0-1 0 0,1 0 1 0 0,0 1-1 0 0,-1-2 1 0 0,-1 1-1 0 0,1 0 1 0 0,-1-1-1 0 0,1 1 1 0 0,-1-1-1 0 0,-1 0 1 0 0,1 0-1 0 0,-1-1 1 0 0,0 1-1 0 0,0-1 1 0 0,0 0-1 0 0,-1 0 1 0 0,1-1-1 0 0,-1 0 1 0 0,0 0-1 0 0,-5 2-69 0 0,-93 0-625 0 0,36-20-6660 0 0,42-2-2503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37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18726 0 0,'0'0'1812'0'0,"0"0"-1812"0"0,0 0-96 0 0,0 0 96 0 0,0 0 64 0 0,0 0-64 0 0,0 0-416 0 0,0 0-724 0 0,0 0-1525 0 0,0 0-4639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8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40 9701 0 0,'0'0'3458'0'0,"0"0"-2414"0"0,0 0-659 0 0,0 0-222 0 0,0 0-109 0 0,-7-4 102 0 0,3 1-168 0 0,0 0 1 0 0,0 1 0 0 0,0 0 0 0 0,-1-1 0 0 0,1 2-1 0 0,0-1 1 0 0,-1 0 0 0 0,1 1 0 0 0,-1 0-1 0 0,0 0 1 0 0,1 0 0 0 0,-1 1 0 0 0,0 0 0 0 0,1-1-1 0 0,-1 2 1 0 0,0-1 0 0 0,0 0 0 0 0,1 1-1 0 0,-1 0 1 0 0,0 0 0 0 0,1 1 0 0 0,-1-1 0 0 0,1 1-1 0 0,0 0 1 0 0,0 0 0 0 0,-1 0 0 0 0,1 1-1 0 0,0-1 1 0 0,1 1 0 0 0,-2 1 11 0 0,6 3 32 0 0,-1 0 0 0 0,2 1 0 0 0,-1-1 1 0 0,1 0-1 0 0,0 0 0 0 0,0 0 0 0 0,1 0 0 0 0,0 0 0 0 0,0-1 0 0 0,1 1 0 0 0,0-1 1 0 0,0 0-1 0 0,0 0 0 0 0,1 0 0 0 0,0-1 0 0 0,0 1 0 0 0,0-1 0 0 0,2 0-32 0 0,14 20 327 0 0,14 47 432 0 0,-34-71-725 0 0,-1 1 0 0 0,0 0-1 0 0,0-1 1 0 0,0 1 0 0 0,0 0-1 0 0,0-1 1 0 0,0 1 0 0 0,-1 0 0 0 0,1-1-1 0 0,0 1 1 0 0,-1 0 0 0 0,1-1-1 0 0,-1 1 1 0 0,0-1 0 0 0,0 1 0 0 0,1-1-1 0 0,-1 1 1 0 0,0-1 0 0 0,0 0-1 0 0,0 1 1 0 0,0-1 0 0 0,-1 0 0 0 0,1 0-1 0 0,0 0 1 0 0,-1 0 0 0 0,1 0-1 0 0,0 0 1 0 0,-1 0 0 0 0,1 0 0 0 0,-1 0-1 0 0,1-1 1 0 0,-1 1 0 0 0,1-1-1 0 0,-1 1 1 0 0,0-1 0 0 0,1 0 0 0 0,-1 1-1 0 0,0-1 1 0 0,1 0 0 0 0,-1 0-1 0 0,0 0 1 0 0,1 0 0 0 0,-1-1 0 0 0,-1 1-34 0 0,-71-10-814 0 0,30-16-5464 0 0,29 8-918 0 0</inkml:trace>
  <inkml:trace contextRef="#ctx0" brushRef="#br0" timeOffset="246.39">183 1 9109 0 0,'0'0'5233'0'0,"0"0"-4322"0"0,0 0-413 0 0,-1 7 29 0 0,-54 196 985 0 0,50-168-2132 0 0,6-11-2924 0 0,3-7-3565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31.1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2970 972 12685 0 0,'0'0'740'0'0,"0"0"-344"0"0,-35 3-396 0 0,2-6 608 0 0,-16-1-188 0 0,-6-4-68 0 0,-5 1-52 0 0,5 3 52 0 0,3 1-24 0 0,1 1-111 0 0,3 0-205 0 0,7 1-4 0 0,7 1-8 0 0,6 0-1109 0 0,11 0-547 0 0,6 0-1048 0 0,3 0-3673 0 0</inkml:trace>
  <inkml:trace contextRef="#ctx0" brushRef="#br0" timeOffset="1076.013">3618 1043 18082 0 0,'0'0'308'0'0,"0"0"-308"0"0,0 0-780 0 0,0 0 780 0 0,-52 6 160 0 0,31-6-96 0 0,-2-2-64 0 0,1-2-472 0 0,-3-3-781 0 0,6-1-1451 0 0,3 2-2556 0 0,7-9-1897 0 0</inkml:trace>
  <inkml:trace contextRef="#ctx0" brushRef="#br0" timeOffset="1077.013">3657 931 6961 0 0,'0'0'8848'0'0,"0"0"-7919"0"0,0 0-665 0 0,0 0 196 0 0,0 0-460 0 0,0 0 0 0 0,0 0 112 0 0,-63-9 96 0 0,9 4-208 0 0,-7-2-172 0 0,4 0-972 0 0,16 1-1345 0 0,11-2-4091 0 0</inkml:trace>
  <inkml:trace contextRef="#ctx0" brushRef="#br0" timeOffset="-5415.935">990 796 10617 0 0,'0'0'2222'0'0,"0"0"-1658"0"0,-6 0-58 0 0,-116-2 2201 0 0,-261-2-1880 0 0,359 5-1609 0 0,-11 0-1948 0 0,16-3-3248 0 0,17-1 361 0 0</inkml:trace>
  <inkml:trace contextRef="#ctx0" brushRef="#br0" timeOffset="-5103.132">665 828 3524 0 0,'0'0'5394'0'0,"0"0"-4010"0"0,0 0-634 0 0,-1 6 98 0 0,-1 9-158 0 0,-2 9-287 0 0,1 1 1 0 0,1-1 0 0 0,2 1-1 0 0,0 0 1 0 0,1 0 0 0 0,2-1-1 0 0,0 1 1 0 0,3 5-404 0 0,2-26 1364 0 0,-13-33-1086 0 0,1 23-315 0 0,1 1 1 0 0,-1 0-1 0 0,0 0 1 0 0,-1 0-1 0 0,1 0 1 0 0,-1 0-1 0 0,0 1 1 0 0,0 0-1 0 0,-1 0 1 0 0,1 0-1 0 0,-1 1 0 0 0,0 0 1 0 0,0 0-1 0 0,0 0 1 0 0,0 1-1 0 0,0 0 1 0 0,-3 0 36 0 0,7 1 6 0 0,-1 0 0 0 0,1 1-1 0 0,-1-1 1 0 0,1 1 0 0 0,-1 0 0 0 0,1 0 0 0 0,-1 0 0 0 0,1 0 0 0 0,0 0-1 0 0,-1 1 1 0 0,1-1 0 0 0,-1 1 0 0 0,1-1 0 0 0,0 1 0 0 0,-1 0 0 0 0,1 0-1 0 0,0 0 1 0 0,0 0 0 0 0,-1 1 0 0 0,1-1 0 0 0,0 0 0 0 0,0 1 0 0 0,1 0-1 0 0,-1-1 1 0 0,0 1 0 0 0,0 0 0 0 0,1 0 0 0 0,-1 0 0 0 0,1 0 0 0 0,0 0-1 0 0,-1 0 1 0 0,1 0 0 0 0,0 1 0 0 0,0-1 0 0 0,1 0 0 0 0,-1 1 0 0 0,0-1 0 0 0,1 0-1 0 0,-1 1 1 0 0,1-1 0 0 0,0 1 0 0 0,0-1 0 0 0,0 1 0 0 0,0-1 0 0 0,1 3-6 0 0,-1-1 23 0 0,0 0 1 0 0,0-1 0 0 0,1 1-1 0 0,0 0 1 0 0,0 0 0 0 0,0-1 0 0 0,0 1-1 0 0,0 0 1 0 0,1-1 0 0 0,-1 1-1 0 0,1-1 1 0 0,0 0 0 0 0,0 0 0 0 0,0 1-1 0 0,1-1 1 0 0,-1 0 0 0 0,1-1-1 0 0,0 1 1 0 0,0 0 0 0 0,-1-1-1 0 0,2 0 1 0 0,-1 0 0 0 0,0 0 0 0 0,0 0-1 0 0,1 0 1 0 0,-1 0 0 0 0,1-1-1 0 0,-1 0 1 0 0,1 0 0 0 0,0 0 0 0 0,1 0-24 0 0,61 12-1304 0 0,-7-12-4775 0 0,-40-1 139 0 0</inkml:trace>
  <inkml:trace contextRef="#ctx0" brushRef="#br0" timeOffset="-6439.035">472 318 1828 0 0,'0'0'7304'0'0,"0"0"-5170"0"0,0 0-1560 0 0,0 0-478 0 0,0 0-201 0 0,1 8 610 0 0,36 181 806 0 0,-31-172-1359 0 0,-6-17 131 0 0,0 0 1 0 0,-1 0-1 0 0,1-1 0 0 0,0 1 0 0 0,0 0 0 0 0,-1 0 1 0 0,1 0-1 0 0,0 0 0 0 0,-1 0 0 0 0,1 0 0 0 0,0 0 1 0 0,-1 0-1 0 0,1 0 0 0 0,0 0 0 0 0,0 1 0 0 0,-1-1 1 0 0,1 0-1 0 0,0 0 0 0 0,-1 0 0 0 0,1 0 0 0 0,0 0 1 0 0,0 0-1 0 0,-1 1 0 0 0,1-1 0 0 0,0 0 0 0 0,0 0 1 0 0,-1 0-1 0 0,1 1 0 0 0,0-1 0 0 0,0 0 0 0 0,0 0 0 0 0,-1 1-83 0 0,-2-5-58 0 0,-1 1-1 0 0,0-1 0 0 0,0 1 0 0 0,0 0 0 0 0,0 1 0 0 0,0-1 0 0 0,-1 1 0 0 0,1 0 0 0 0,-1 0 0 0 0,0 0 0 0 0,1 0 0 0 0,-1 1 1 0 0,0 0-1 0 0,0 0 0 0 0,0 0 0 0 0,0 1 0 0 0,0-1 0 0 0,0 1 0 0 0,0 1 0 0 0,0-1 0 0 0,0 1 0 0 0,0-1 0 0 0,0 1 0 0 0,0 1 59 0 0,3 1 25 0 0,1 0 0 0 0,0 1 0 0 0,0-1 0 0 0,0 1 0 0 0,1-1 0 0 0,-1 1-1 0 0,1 0 1 0 0,0-1 0 0 0,0 1 0 0 0,0-1 0 0 0,1 1 0 0 0,-1-1 0 0 0,1 1-1 0 0,-1-1 1 0 0,1 1 0 0 0,1-1 0 0 0,-1 1 0 0 0,0-1 0 0 0,1 0 0 0 0,-1 0 0 0 0,1 0-1 0 0,0 0 1 0 0,0 0 0 0 0,0 0 0 0 0,1 0 0 0 0,-1 0 0 0 0,1-1 0 0 0,-1 1-1 0 0,1-1 1 0 0,0 0 0 0 0,0 0 0 0 0,0 0 0 0 0,0 0 0 0 0,1 0-25 0 0,100 17 1165 0 0,-62-29-8835 0 0,-34 5 1806 0 0</inkml:trace>
  <inkml:trace contextRef="#ctx0" brushRef="#br0" timeOffset="-6084.838">709 563 1668 0 0,'0'0'2051'0'0,"0"0"-81"0"0,0 0-1310 0 0,0 0-268 0 0,0 0 105 0 0,0 0-66 0 0,0 0-66 0 0,0 0-151 0 0,0 0-139 0 0,0 3-731 0 0,0 6 9080 0 0,4-10-7042 0 0,-4-1-6188 0 0,0-4-6428 0 0,-3 13 9801 0 0</inkml:trace>
  <inkml:trace contextRef="#ctx0" brushRef="#br0" timeOffset="-5679.535">740 396 10333 0 0,'0'0'2319'0'0,"0"0"-1292"0"0,0 0-1166 0 0,0 0-25 0 0,-1 6 454 0 0,-1-3-212 0 0,0 1 0 0 0,1-1 0 0 0,-1 1 0 0 0,1 0 1 0 0,0-1-1 0 0,0 1 0 0 0,0 0 0 0 0,0 0 0 0 0,1 0 0 0 0,0-1 0 0 0,-1 1 0 0 0,2 0 0 0 0,-1 0 1 0 0,0 0-1 0 0,1 0 0 0 0,-1-1 0 0 0,1 1 0 0 0,0 0 0 0 0,0 0 0 0 0,1-1 0 0 0,-1 1 1 0 0,1-1-1 0 0,0 1 0 0 0,0-1 0 0 0,0 0 0 0 0,0 0 0 0 0,0 1 0 0 0,1-2 0 0 0,-1 1 1 0 0,1 0-1 0 0,0 0 0 0 0,0-1 0 0 0,0 0 0 0 0,0 1 0 0 0,1-1 0 0 0,-1 0 0 0 0,0-1 1 0 0,1 1-1 0 0,0-1 0 0 0,-1 1 0 0 0,1-1 0 0 0,0 0 0 0 0,-1 0 0 0 0,1-1 0 0 0,0 1 0 0 0,0-1 1 0 0,3 0-79 0 0,-5 0 20 0 0,0-1 0 0 0,0 1 0 0 0,-1-1 1 0 0,1 1-1 0 0,0-1 0 0 0,0 0 0 0 0,-1 0 1 0 0,1 0-1 0 0,0 0 0 0 0,-1 0 0 0 0,1 0 1 0 0,-1-1-1 0 0,1 1 0 0 0,-1 0 0 0 0,0-1 1 0 0,0 1-1 0 0,1-1 0 0 0,-1 1 0 0 0,0-1 1 0 0,0 0-1 0 0,0 1 0 0 0,-1-1 0 0 0,1 0 1 0 0,0 0-1 0 0,-1 0 0 0 0,1 0 0 0 0,-1 1 1 0 0,0-1-1 0 0,1 0 0 0 0,-1 0 0 0 0,0 0 1 0 0,0 0-1 0 0,-1-2-20 0 0,-1-20-2333 0 0,16 63 2529 0 0,-11-35-178 0 0,0 0 1 0 0,0 0 0 0 0,-1 0 0 0 0,1 1 0 0 0,-1-1-1 0 0,0 1 1 0 0,0-1 0 0 0,-1 1 0 0 0,1 0 0 0 0,-1 0-1 0 0,0 0 1 0 0,-1 0 0 0 0,1 0 0 0 0,-1 0 0 0 0,0 0-1 0 0,0 0 1 0 0,0 0 0 0 0,-1 0 0 0 0,1 0 0 0 0,-1 0-1 0 0,-1-1 1 0 0,1 1 0 0 0,-1 0 0 0 0,0 0 0 0 0,0-1-1 0 0,0 1 1 0 0,0-1 0 0 0,-1 0 0 0 0,0 1 0 0 0,0-1-1 0 0,0-1 1 0 0,0 1 0 0 0,-1 0 0 0 0,1-1 0 0 0,-1 1-1 0 0,0-1 1 0 0,-1 0-19 0 0,-42 12-896 0 0,13-12-6219 0 0,18-3-606 0 0</inkml:trace>
  <inkml:trace contextRef="#ctx0" brushRef="#br0" timeOffset="-3670.004">715 399 1880 0 0,'0'0'1111'0'0,"0"0"1356"0"0,0 0-1096 0 0,0-6-282 0 0,-4-19 424 0 0,10 16 2057 0 0,26 31-3478 0 0,102 118 926 0 0,-135-140-1007 0 0,1-1-1 0 0,-1 1 1 0 0,1-1-1 0 0,-1 1 1 0 0,1 0-1 0 0,-1-1 1 0 0,0 1-1 0 0,1 0 1 0 0,-1 0-1 0 0,0-1 1 0 0,1 1-1 0 0,-1 0 1 0 0,0 0-1 0 0,1 0 1 0 0,-1 0-1 0 0,0 0 1 0 0,0 0-1 0 0,1 0 1 0 0,-1 0-1 0 0,0 0 1 0 0,1 0-1 0 0,-1 0 1 0 0,0 0-1 0 0,1 0 1 0 0,-1 1-1 0 0,0-1 0 0 0,1 0 1 0 0,-1 0-1 0 0,0 1 1 0 0,1-1-1 0 0,-1 1 1 0 0,1-1-1 0 0,-1 0 1 0 0,1 1-1 0 0,-1-1 1 0 0,1 1-1 0 0,-1-1 1 0 0,1 1-1 0 0,-1 0 1 0 0,1-1-1 0 0,-1 1 1 0 0,1-1-1 0 0,0 1 1 0 0,0 0-1 0 0,-1-1 1 0 0,1 1-1 0 0,0 0 1 0 0,0-1-1 0 0,0 1 1 0 0,-1 0-1 0 0,1-1 1 0 0,0 1-1 0 0,0 0 1 0 0,0 0-1 0 0,0-1 1 0 0,0 1-1 0 0,1 0 1 0 0,-1-1-1 0 0,0 1 1 0 0,0 0-1 0 0,0-1 1 0 0,1 1-1 0 0,-1 0 1 0 0,0-1-1 0 0,1 1 1 0 0,-1 0-1 0 0,0-1-10 0 0,-58-17 205 0 0,-54-56-1789 0 0,164 109 2750 0 0,-47-32-1051 0 0,0-1-103 0 0,1 1 1 0 0,-1 0-1 0 0,-1 0 0 0 0,1 1 1 0 0,0-1-1 0 0,-1 1 0 0 0,0 0 1 0 0,0 0-1 0 0,0 0 0 0 0,-1 1 1 0 0,0-1-1 0 0,0 1 1 0 0,0 0-1 0 0,-1 0 0 0 0,0 0 1 0 0,0 0-1 0 0,0 2-12 0 0,-4-7 19 0 0,-1 0-1 0 0,0 0 1 0 0,0 0-1 0 0,0 0 1 0 0,0 0-1 0 0,0-1 1 0 0,0 1-1 0 0,0-1 1 0 0,0 0-1 0 0,0 0 1 0 0,0 0-1 0 0,0 0 1 0 0,0 0-1 0 0,0-1 1 0 0,0 0-1 0 0,1 1 1 0 0,-1-1-1 0 0,0 0 1 0 0,0 0-1 0 0,0-1 1 0 0,1 1-1 0 0,-1 0 1 0 0,0-1-1 0 0,1 0 1 0 0,-2-1-19 0 0,5 4-553 0 0,49 31 387 0 0,-36-13-4426 0 0,-14-18 7 0 0</inkml:trace>
  <inkml:trace contextRef="#ctx0" brushRef="#br0" timeOffset="-3015.906">1050 475 14145 0 0,'0'0'-711'0'0,"0"0"308"0"0,0 0 575 0 0,0 0 595 0 0,0 0 7 0 0,0 0-223 0 0,0 0-131 0 0,4 2-46 0 0,0-2-370 0 0,-1 0 1 0 0,1 1-1 0 0,0-1 1 0 0,0-1-1 0 0,0 1 1 0 0,0 0-1 0 0,0-1 1 0 0,0 0-1 0 0,0 0 1 0 0,0 0-1 0 0,-1-1 1 0 0,1 1-1 0 0,0-1 1 0 0,-1 0-1 0 0,1 0 1 0 0,-1 0-1 0 0,0 0 1 0 0,0 0-1 0 0,0-1 0 0 0,0 0 1 0 0,0 1-1 0 0,0-1 1 0 0,-1 0-1 0 0,1-1 1 0 0,-1 1-1 0 0,0 0 1 0 0,0-1-1 0 0,0 1 1 0 0,0-1-1 0 0,-1 1 1 0 0,0-1-1 0 0,1 0 1 0 0,-1 0-1 0 0,-1 0 1 0 0,1 0-1 0 0,0 1 1 0 0,-1-1-1 0 0,0 0 1 0 0,0 0-1 0 0,0 0 1 0 0,0 0-1 0 0,-1 0 1 0 0,0 0-1 0 0,1 0 1 0 0,-2 0-1 0 0,1 0 1 0 0,0 1-1 0 0,-1-1 1 0 0,1 0-1 0 0,-1 1 1 0 0,-2-3-6 0 0,-43-56-544 0 0,34 119-36 0 0,12-37 682 0 0,2-1 0 0 0,0 0 0 0 0,1 0 0 0 0,1 0 0 0 0,0 0 0 0 0,2 0-1 0 0,0-1 1 0 0,1 1 0 0 0,1-1 0 0 0,1-1 0 0 0,9 16-101 0 0,-17-32 31 0 0,0 0 1 0 0,1 0-1 0 0,-1 0 1 0 0,1 0-1 0 0,-1 0 1 0 0,1 0-1 0 0,-1-1 0 0 0,1 1 1 0 0,0 0-1 0 0,-1 0 1 0 0,1-1-1 0 0,0 1 1 0 0,0 0-1 0 0,-1-1 1 0 0,1 1-1 0 0,0 0 0 0 0,0-1 1 0 0,0 0-1 0 0,0 1 1 0 0,0-1-1 0 0,0 1 1 0 0,0-1-1 0 0,0 0 1 0 0,0 0-1 0 0,0 1 1 0 0,0-1-1 0 0,0 0 0 0 0,0 0 1 0 0,0 0-1 0 0,0 0 1 0 0,0 0-1 0 0,0 0 1 0 0,0-1-1 0 0,0 1 1 0 0,0 0-1 0 0,0 0 0 0 0,0-1 1 0 0,-1 1-1 0 0,1 0 1 0 0,0-1-1 0 0,0 1 1 0 0,0-1-1 0 0,0 0 1 0 0,0 1-1 0 0,-1-1 1 0 0,1 0-1 0 0,0 1 0 0 0,0-1 1 0 0,-1 0-1 0 0,1 0 1 0 0,-1 1-1 0 0,1-1 1 0 0,0 0-1 0 0,-1 0 1 0 0,1 0-32 0 0,20-62-468 0 0,-15 44 221 0 0,-4 20 192 0 0,0-1 0 0 0,1 1 0 0 0,-1-1 0 0 0,1 1 0 0 0,-1 0 0 0 0,0 0 0 0 0,1 0 0 0 0,-1 0 1 0 0,0 1-1 0 0,0-1 0 0 0,0 0 0 0 0,0 1 0 0 0,0 0 0 0 0,0-1 0 0 0,0 1 0 0 0,-1 0 1 0 0,1 0-1 0 0,-1 0 0 0 0,1 0 0 0 0,-1 0 0 0 0,0 0 0 0 0,0 1 0 0 0,0-1 0 0 0,0 0 0 0 0,0 1 1 0 0,0-1-1 0 0,-1 1 0 0 0,1 0 55 0 0,18 49 326 0 0,4-91 955 0 0,-23 37-1303 0 0,0 0 1 0 0,1 1-1 0 0,-1-1 1 0 0,1 1-1 0 0,0-1 1 0 0,-1 1-1 0 0,1-1 1 0 0,0 1-1 0 0,0-1 1 0 0,0 1-1 0 0,0 0 1 0 0,0-1 0 0 0,0 1-1 0 0,0 0 1 0 0,1 0-1 0 0,-1 0 1 0 0,0 0-1 0 0,1 0 1 0 0,-1 0-1 0 0,1 0 1 0 0,-1 0-1 0 0,1 1 1 0 0,-1-1-1 0 0,1 0 1 0 0,-1 1-1 0 0,1 0 1 0 0,0-1 0 0 0,-1 1-1 0 0,1 0 1 0 0,0 0-1 0 0,-1 0 1 0 0,1 0-1 0 0,0 0 1 0 0,-1 0-1 0 0,1 0 1 0 0,0 0-1 0 0,-1 1 1 0 0,1-1-1 0 0,0 1 1 0 0,-1-1-1 0 0,1 1 1 0 0,-1 0 0 0 0,1 0-1 0 0,-1-1 1 0 0,1 1-1 0 0,-1 0 1 0 0,0 0-1 0 0,1 0 1 0 0,-1 1-1 0 0,0-1 1 0 0,0 0-1 0 0,0 0 1 0 0,0 1-1 0 0,0-1 1 0 0,0 1-1 0 0,0-1 1 0 0,0 0 0 0 0,-1 1-1 0 0,1 0 1 0 0,-1-1-1 0 0,1 1 1 0 0,-1-1-1 0 0,1 1 1 0 0,-1 0-1 0 0,0-1 1 0 0,0 1 21 0 0,-15 28-1271 0 0,4-25-6780 0 0,10-6 1404 0 0</inkml:trace>
  <inkml:trace contextRef="#ctx0" brushRef="#br0" timeOffset="-2703.798">1464 419 12297 0 0,'0'0'472'0'0,"0"0"-83"0"0,0 8 271 0 0,6 103 1793 0 0,-4-109-2417 0 0,1 0-1 0 0,-1-1 1 0 0,0 1-1 0 0,1 0 0 0 0,0-1 1 0 0,-1 0-1 0 0,1 1 0 0 0,0-1 1 0 0,0 0-1 0 0,0-1 1 0 0,-1 1-1 0 0,1 0 0 0 0,0-1 1 0 0,0 0-1 0 0,0 1 0 0 0,0-1 1 0 0,0-1-1 0 0,0 1 0 0 0,0 0 1 0 0,0-1-1 0 0,0 1 1 0 0,0-1-1 0 0,0 0 0 0 0,0 0 1 0 0,-1 0-1 0 0,1 0 0 0 0,0 0 1 0 0,-1-1-1 0 0,1 1 1 0 0,-1-1-1 0 0,1 0 0 0 0,-1 0 1 0 0,0 0-1 0 0,1 0 0 0 0,-1 0 1 0 0,0 0-1 0 0,-1-1 0 0 0,1 1 1 0 0,0 0-1 0 0,-1-1 1 0 0,1 0-1 0 0,-1 0-35 0 0,-1 3-12 0 0,0 1 0 0 0,0 0 0 0 0,0 0 0 0 0,0-1 1 0 0,1 1-1 0 0,-1 0 0 0 0,0-1 0 0 0,0 1 0 0 0,0 0 0 0 0,0-1 0 0 0,1 1 0 0 0,-1-1 1 0 0,0 1-1 0 0,1 0 0 0 0,-1-1 0 0 0,1 1 0 0 0,-1-1 0 0 0,0 1 0 0 0,1-1 0 0 0,-1 1 0 0 0,1-1 1 0 0,-1 1-1 0 0,1-1 0 0 0,0 1 0 0 0,-1-1 0 0 0,1 0 0 0 0,-1 1 0 0 0,1-1 0 0 0,0 0 1 0 0,-1 0-1 0 0,1 1 0 0 0,0-1 0 0 0,-1 0 0 0 0,1 0 0 0 0,0 0 0 0 0,-1 0 0 0 0,1 0 1 0 0,0 0-1 0 0,-1 0 0 0 0,1 0 0 0 0,0 0 0 0 0,-1 0 0 0 0,1 0 0 0 0,0-1 0 0 0,-1 1 0 0 0,1 0 1 0 0,0 0-1 0 0,-1-1 0 0 0,1 1 0 0 0,-1 0 0 0 0,1-1 0 0 0,0 1 0 0 0,-1 0 0 0 0,1-1 1 0 0,-1 1-1 0 0,1-1 0 0 0,-1 1 0 0 0,1-1 12 0 0,1 7 60 0 0,-2 67 620 0 0,-2-69-656 0 0,-1 1 0 0 0,0-1 0 0 0,0 0 0 0 0,0 0 0 0 0,-1 0-1 0 0,1 0 1 0 0,-1 0 0 0 0,0-1 0 0 0,0 1 0 0 0,0-1 0 0 0,0 0 0 0 0,-1-1-1 0 0,1 1 1 0 0,-1-1 0 0 0,0 0 0 0 0,0 0 0 0 0,0 0 0 0 0,0 0 0 0 0,-2-1-24 0 0,-39 9-1403 0 0,13-7-4154 0 0,6-3-2197 0 0</inkml:trace>
  <inkml:trace contextRef="#ctx0" brushRef="#br0" timeOffset="-2456.036">1580 830 11297 0 0,'0'0'1516'0'0,"0"0"-884"0"0,0 0-240 0 0,-10 0 158 0 0,-411-9 529 0 0,336 12-870 0 0,8 1-1847 0 0,25-6-5505 0 0,33 0 249 0 0</inkml:trace>
  <inkml:trace contextRef="#ctx0" brushRef="#br0" timeOffset="-1694.819">1038 976 14013 0 0,'0'0'1166'0'0,"0"0"-1848"0"0,2 7 718 0 0,-1-1 142 0 0,30 90 1127 0 0,-30-94-1280 0 0,-1 0 0 0 0,1 0 0 0 0,0 0 0 0 0,0 0 0 0 0,0 0 0 0 0,0 0 0 0 0,0-1 0 0 0,0 1 0 0 0,0 0 0 0 0,1-1 0 0 0,-1 1 0 0 0,1-1 0 0 0,-1 1 0 0 0,1-1 0 0 0,0 0 0 0 0,-1 1-1 0 0,1-1 1 0 0,0 0 0 0 0,0 0 0 0 0,0 0 0 0 0,0-1 0 0 0,-1 1 0 0 0,1 0 0 0 0,1-1 0 0 0,-1 1 0 0 0,0-1 0 0 0,0 0 0 0 0,0 1 0 0 0,0-1 0 0 0,0 0 0 0 0,0 0 0 0 0,0-1 0 0 0,0 1 0 0 0,0 0-1 0 0,0-1 1 0 0,0 1 0 0 0,0-1 0 0 0,0 0 0 0 0,0 1 0 0 0,0-1 0 0 0,0 0 0 0 0,0 0 0 0 0,0 0 0 0 0,-1-1 0 0 0,2 0-25 0 0,26-85-215 0 0,-13 106-452 0 0,-12-15 727 0 0,-1 1 0 0 0,1-1-1 0 0,-1 1 1 0 0,-1 0-1 0 0,1-1 1 0 0,-1 1-1 0 0,1 0 1 0 0,-1 1-1 0 0,-1-1 1 0 0,1 0-1 0 0,-1 1 1 0 0,0-1-1 0 0,0 1 1 0 0,-1-1-1 0 0,1 1 1 0 0,-1-1-1 0 0,0 1 1 0 0,-1-1 0 0 0,0 1-1 0 0,1-1 1 0 0,-2 0-1 0 0,1 1 1 0 0,-1-1-1 0 0,1 0 1 0 0,-1 0-1 0 0,-1 1 1 0 0,1-2-1 0 0,-1 1 1 0 0,0 0-1 0 0,0 0 1 0 0,0-1-1 0 0,-1 0 1 0 0,0 0-1 0 0,1 0 1 0 0,-1 0 0 0 0,-1 0-1 0 0,1-1 1 0 0,0 0-1 0 0,-1 0 1 0 0,0 0-1 0 0,0 0 1 0 0,-1 0-60 0 0,-150 17-1604 0 0,137-26-3184 0 0,6-8-5218 0 0</inkml:trace>
  <inkml:trace contextRef="#ctx0" brushRef="#br0" timeOffset="-1380.259">2032 733 15045 0 0,'0'0'2297'0'0,"0"0"-2297"0"0,0 0-1049 0 0,0 0 1049 0 0,0 0 349 0 0,-25 33 127 0 0,12-23-180 0 0,2 1-120 0 0,-5-2-176 0 0,2 0-288 0 0,-2-2-132 0 0,3-1-513 0 0,-1-4-1315 0 0,5-2-1884 0 0,1 0-2197 0 0</inkml:trace>
  <inkml:trace contextRef="#ctx0" brushRef="#br0" timeOffset="-1113.973">1938 733 13745 0 0,'0'0'924'0'0,"0"0"-520"0"0,29 35-316 0 0,-17-18 544 0 0,-1 3-164 0 0,1-1-19 0 0,0-2-101 0 0,-2-2-224 0 0,1 1-124 0 0,-3-4-84 0 0,-3 1-316 0 0,3-1-833 0 0,-3-2-1559 0 0,-3-4-3528 0 0</inkml:trace>
  <inkml:trace contextRef="#ctx0" brushRef="#br0" timeOffset="1976.916">1023 1492 1720 0 0,'0'0'1048'0'0,"0"0"2588"0"0,6 2-2295 0 0,17 2-949 0 0,0-1 0 0 0,0-2 0 0 0,0 0 1 0 0,1-1-1 0 0,-1-1 0 0 0,0-1 0 0 0,0-2 1 0 0,0 0-1 0 0,0-1 0 0 0,-1-1 0 0 0,0-1 1 0 0,0-2-1 0 0,-1 0 0 0 0,0-1 0 0 0,0-1 1 0 0,-1 0-1 0 0,0-2 0 0 0,15-14-392 0 0,-5 5 85 0 0,-2-1 0 0 0,-1-1-1 0 0,-1-2 1 0 0,-1 0 0 0 0,-2-2 0 0 0,0-1-1 0 0,-2-1 1 0 0,-1 0 0 0 0,-2-2 0 0 0,-1 0-1 0 0,-1-1 1 0 0,-1-2-85 0 0,-8 9-10 0 0,0-1 0 0 0,-1 0 1 0 0,-2 0-1 0 0,0 0 0 0 0,-2-1 0 0 0,-1 1 0 0 0,-2-1 0 0 0,0 1 1 0 0,-2-1-1 0 0,-1 1 0 0 0,-1 0 0 0 0,-1 0 0 0 0,-2 1 0 0 0,0 0 1 0 0,-2 0-1 0 0,-1 1 0 0 0,-1 0 0 0 0,-1 0 0 0 0,-12-15 10 0 0,1 2-118 0 0,-2 2-1 0 0,-1 0 0 0 0,-2 2 1 0 0,-1 1-1 0 0,-2 1 1 0 0,-1 2-1 0 0,-1 1 0 0 0,-2 2 1 0 0,0 1-1 0 0,-2 2 1 0 0,-33-16 118 0 0,35 25-48 0 0,0 1 0 0 0,-1 1 1 0 0,0 3-1 0 0,-1 0 1 0 0,-1 3-1 0 0,1 1 1 0 0,-1 2-1 0 0,0 1 0 0 0,0 3 1 0 0,0 0-1 0 0,1 3 1 0 0,-1 1-1 0 0,0 2 0 0 0,1 2 1 0 0,0 1-1 0 0,1 2 1 0 0,0 2-1 0 0,-30 15 48 0 0,26-10-9 0 0,2 3 0 0 0,0 1-1 0 0,1 2 1 0 0,1 2 0 0 0,1 1-1 0 0,2 2 1 0 0,1 1 0 0 0,1 1 0 0 0,2 2-1 0 0,-15 22 10 0 0,33-40 33 0 0,0 0 0 0 0,1 1-1 0 0,1 0 1 0 0,1 1 0 0 0,0 0 0 0 0,1 0-1 0 0,1 1 1 0 0,0 0 0 0 0,2 1 0 0 0,0-1-1 0 0,1 1 1 0 0,1 0 0 0 0,0 0 0 0 0,2 0-1 0 0,0 1 1 0 0,1-1 0 0 0,1 0 0 0 0,1 0-1 0 0,1 0 1 0 0,0 0 0 0 0,2 0 0 0 0,0-1-1 0 0,1 1 1 0 0,0-1 0 0 0,2-1 0 0 0,5 10-33 0 0,7 7 180 0 0,1-1 1 0 0,1 0 0 0 0,2-2 0 0 0,2 0 0 0 0,0-2-1 0 0,2-1 1 0 0,1-2 0 0 0,2 0 0 0 0,0-2 0 0 0,1-1-1 0 0,2-2 1 0 0,0-1 0 0 0,1-2 0 0 0,1-1 0 0 0,0-2-1 0 0,1-1 1 0 0,1-2 0 0 0,31 5-181 0 0,183 27 1331 0 0,-84-34-3998 0 0,-150-12-1952 0 0,-2-8-3813 0 0</inkml:trace>
  <inkml:trace contextRef="#ctx0" brushRef="#br0" timeOffset="326.328">2638 1072 11069 0 0,'0'0'1701'0'0,"3"7"-1215"0"0,4 11-55 0 0,-2 0 0 0 0,0 1 0 0 0,-1-1 0 0 0,-1 1 0 0 0,-1-1 0 0 0,0 1 0 0 0,-2 0 1 0 0,0 0-1 0 0,-1 7-431 0 0,1-2-154 0 0,-35-63-1807 0 0,34 37 1990 0 0,0-1 0 0 0,-1 1 1 0 0,1 0-1 0 0,-1 0 0 0 0,1 0 1 0 0,-1 0-1 0 0,0 0 0 0 0,0 0 1 0 0,0 0-1 0 0,0 0 0 0 0,0 1 1 0 0,0-1-1 0 0,0 1 0 0 0,-1-1 1 0 0,1 1-1 0 0,-1 0 0 0 0,1 0 1 0 0,-1 0-1 0 0,1 0 0 0 0,-1 1 1 0 0,1-1-1 0 0,-1 1 0 0 0,0-1 1 0 0,1 1-1 0 0,-1 0 0 0 0,0 0 1 0 0,1 0-1 0 0,-1 0 0 0 0,0 1 1 0 0,1-1-1 0 0,-1 1 0 0 0,0 0 1 0 0,1-1-1 0 0,-1 1 0 0 0,1 0 1 0 0,0 1-1 0 0,-1-1 0 0 0,1 0 1 0 0,0 1-1 0 0,-1-1 0 0 0,1 1 1 0 0,0 0-1 0 0,0-1 0 0 0,0 1 1 0 0,1 0-1 0 0,-1 0 1 0 0,0 1-1 0 0,1-1 0 0 0,-1 0 1 0 0,1 0-1 0 0,0 1 0 0 0,0-1 1 0 0,0 1-1 0 0,0-1 0 0 0,0 1 1 0 0,0 1-30 0 0,3 0 80 0 0,-1-1 1 0 0,1 0 0 0 0,0 0 0 0 0,1 0-1 0 0,-1 0 1 0 0,0-1 0 0 0,1 1 0 0 0,0 0-1 0 0,-1-1 1 0 0,1 0 0 0 0,0 0 0 0 0,0 0-1 0 0,0 0 1 0 0,1 0 0 0 0,-1 0 0 0 0,0-1-1 0 0,1 0 1 0 0,-1 0 0 0 0,1 0 0 0 0,-1 0-1 0 0,1 0 1 0 0,-1 0 0 0 0,1-1 0 0 0,2 0-81 0 0,37 6-1673 0 0,-14-10-6052 0 0,-16-2 1133 0 0</inkml:trace>
  <inkml:trace contextRef="#ctx0" brushRef="#br0" timeOffset="575.636">2798 1237 12137 0 0,'0'0'1175'0'0,"0"0"-876"0"0,0 0-228 0 0,0 0 92 0 0,0 0 191 0 0,0 0-44 0 0,0 0-178 0 0,0 0-108 0 0,3-4-44 0 0,-2 2 26 0 0,1 1 1 0 0,-1 0-1 0 0,1 0 1 0 0,-1-1-1 0 0,1 1 1 0 0,-1 0 0 0 0,1 1-1 0 0,0-1 1 0 0,-1 0-1 0 0,1 0 1 0 0,0 1-1 0 0,0-1 1 0 0,0 1-1 0 0,0-1 1 0 0,-1 1 0 0 0,1 0-1 0 0,0 0 1 0 0,0 0-1 0 0,0 0 1 0 0,0 0-1 0 0,0 0 1 0 0,0 1 0 0 0,-1-1-1 0 0,1 0 1 0 0,0 1-1 0 0,0 0 1 0 0,0-1-1 0 0,-1 1 1 0 0,1 0-1 0 0,0 0 1 0 0,-1 0 0 0 0,1 0-1 0 0,-1 0 1 0 0,1 0-1 0 0,-1 0 1 0 0,1 1-1 0 0,-1-1 1 0 0,0 1-1 0 0,0-1 1 0 0,0 1 0 0 0,0-1-1 0 0,0 1 1 0 0,1 1-7 0 0,0-1 71 0 0,1 0 1 0 0,-1 1-1 0 0,0-1 1 0 0,0 1 0 0 0,-1 0-1 0 0,1 0 1 0 0,0-1-1 0 0,-1 1 1 0 0,0 0 0 0 0,0 0-1 0 0,1 1 1 0 0,-2-1-1 0 0,1 0 1 0 0,0 0-1 0 0,-1 0 1 0 0,1 1 0 0 0,-1-1-1 0 0,0 0 1 0 0,0 0-1 0 0,-1 1 1 0 0,1-1 0 0 0,0 0-1 0 0,-1 0 1 0 0,0 1-1 0 0,0-1 1 0 0,0 0-1 0 0,0 0 1 0 0,0 0 0 0 0,-1 0-1 0 0,0 0 1 0 0,1-1-1 0 0,-1 1 1 0 0,0 0 0 0 0,0-1-1 0 0,0 1 1 0 0,-1-1-1 0 0,1 0 1 0 0,0 0-72 0 0,-54 16-2032 0 0,54-18 1622 0 0,-7-1-2345 0 0,6-3-1826 0 0,3-5-3288 0 0</inkml:trace>
  <inkml:trace contextRef="#ctx0" brushRef="#br0" timeOffset="824.136">2958 1215 13937 0 0,'0'0'575'0'0,"-3"7"70"0"0,2-4-557 0 0,-2 2-9 0 0,1-1 1 0 0,-1 1-1 0 0,1-1 1 0 0,1 1-1 0 0,-1 0 0 0 0,1 0 1 0 0,0 0-1 0 0,0 0 0 0 0,0 0 1 0 0,0 0-1 0 0,1 0 0 0 0,0 0 1 0 0,0 0-1 0 0,0 0 0 0 0,1 0 1 0 0,0 0-1 0 0,0 0 0 0 0,0 0 1 0 0,0-1-1 0 0,1 1 1 0 0,0 0-1 0 0,0-1 0 0 0,1 3-79 0 0,67 46 675 0 0,-42-45-3187 0 0,2-9-3976 0 0,-11-5-2197 0 0</inkml:trace>
  <inkml:trace contextRef="#ctx0" brushRef="#br0" timeOffset="-524.777">2463 419 7385 0 0,'0'0'5033'0'0,"0"0"-3937"0"0,2 8-1909 0 0,45 246 5292 0 0,-112-306-5656 0 0,60 107 1120 0 0,5-52 99 0 0,1 0 1 0 0,-1 0-1 0 0,0 0 0 0 0,1 0 0 0 0,0 0 0 0 0,0 0 1 0 0,-1 0-1 0 0,2 0 0 0 0,-1 0 0 0 0,0-1 0 0 0,1 1 1 0 0,-1 0-1 0 0,1-1 0 0 0,0 1 0 0 0,0-1 0 0 0,0 1 1 0 0,0-1-1 0 0,0 0 0 0 0,0 0 0 0 0,1 0 0 0 0,-1 0 1 0 0,1 0-1 0 0,-1-1 0 0 0,1 1 0 0 0,0-1 0 0 0,0 0 1 0 0,-1 0-1 0 0,1 0 0 0 0,0 0 0 0 0,0 0 0 0 0,0 0 1 0 0,0-1-1 0 0,0 0 0 0 0,0 1 0 0 0,1-1 0 0 0,-1 0 1 0 0,0 0-1 0 0,0-1 0 0 0,0 1 0 0 0,2-1-42 0 0,49-20-6170 0 0,-46 15 711 0 0</inkml:trace>
  <inkml:trace contextRef="#ctx0" brushRef="#br0" timeOffset="-185.158">2672 583 5805 0 0,'0'0'6406'0'0,"1"7"-4911"0"0,0 0-1350 0 0,-1-1-28 0 0,0 1 1 0 0,1-1 0 0 0,0 0 0 0 0,0 0-1 0 0,0 0 1 0 0,1 0 0 0 0,-1 0 0 0 0,2 0-1 0 0,-1 0 1 0 0,1 0 0 0 0,-1 0 0 0 0,1-1 0 0 0,1 0-1 0 0,-1 1 1 0 0,1-1 0 0 0,0-1 0 0 0,0 1-1 0 0,1 0 1 0 0,-1-1 0 0 0,1 0 0 0 0,0 0 0 0 0,0-1-1 0 0,1 1 1 0 0,-1-1 0 0 0,1 0-118 0 0,-3-5-24 0 0,0 1 0 0 0,1-1 0 0 0,-1-1 1 0 0,0 1-1 0 0,0 0 0 0 0,-1-1 0 0 0,1 1 0 0 0,0-1 0 0 0,-1 0 1 0 0,0 0-1 0 0,1 0 0 0 0,-1 0 0 0 0,0 0 0 0 0,-1-1 1 0 0,1 1-1 0 0,-1 0 0 0 0,1-1 0 0 0,-1 1 0 0 0,0-1 0 0 0,0 0 1 0 0,-1 1-1 0 0,1-1 0 0 0,-1 0 0 0 0,1 0 0 0 0,-1 0 24 0 0,0 2 22 0 0,25 27-490 0 0,-22-23 519 0 0,0 1 0 0 0,0 0-1 0 0,0 0 1 0 0,-1 0 0 0 0,1 0 0 0 0,-1 0 0 0 0,0 0 0 0 0,0 1 0 0 0,0-1 0 0 0,0 1 0 0 0,-1-1-1 0 0,0 1 1 0 0,1 0 0 0 0,-1 0 0 0 0,0 0 0 0 0,-1-1 0 0 0,1 1 0 0 0,-1 0 0 0 0,0 0-1 0 0,0 0 1 0 0,0 0 0 0 0,0 0 0 0 0,0 0 0 0 0,-1 0 0 0 0,0 0 0 0 0,0 0 0 0 0,0-1 0 0 0,0 1-1 0 0,-1 0 1 0 0,0-1 0 0 0,1 1 0 0 0,-1-1 0 0 0,0 1 0 0 0,-1-1 0 0 0,1 0 0 0 0,-1 0 0 0 0,1 0-1 0 0,-1 0 1 0 0,0-1 0 0 0,0 1 0 0 0,0-1 0 0 0,0 1 0 0 0,0-1 0 0 0,-1 0 0 0 0,1 0-1 0 0,-1-1 1 0 0,0 1 0 0 0,1-1 0 0 0,-1 1 0 0 0,-3-1-51 0 0,-40 6-1116 0 0,14-8-3841 0 0,14 0-1570 0 0</inkml:trace>
  <inkml:trace contextRef="#ctx0" brushRef="#br0" timeOffset="6968.493">2330 327 2372 0 0,'8'-4'1130'0'0,"9"-4"-961"0"0,0 2 1 0 0,1 0 0 0 0,0 1 0 0 0,0 1 0 0 0,0 1 0 0 0,1 0-1 0 0,-1 1 1 0 0,1 1 0 0 0,-1 1 0 0 0,1 1 0 0 0,-1 0 0 0 0,1 1-1 0 0,-1 1 1 0 0,0 1 0 0 0,0 1 0 0 0,0 0 0 0 0,0 1 0 0 0,-1 1-1 0 0,0 1 1 0 0,-1 0 0 0 0,0 1 0 0 0,10 8-170 0 0,14 9 305 0 0,-1 3 0 0 0,-1 0 0 0 0,-2 3-1 0 0,-1 1 1 0 0,-2 2 0 0 0,-1 1 0 0 0,-2 1 0 0 0,11 19-305 0 0,-14-17 87 0 0,-1 1 0 0 0,-2 2 0 0 0,-2 0 0 0 0,-2 1 0 0 0,-2 1 0 0 0,-2 1 0 0 0,-1 1 0 0 0,4 32-87 0 0,-15-55 140 0 0,-1 0 0 0 0,-1-1-1 0 0,-1 1 1 0 0,-1 0 0 0 0,-1 0-1 0 0,-1 0 1 0 0,-1 0 0 0 0,-1-1 0 0 0,-1 1-1 0 0,-1-1 1 0 0,-1 0 0 0 0,-4 6-140 0 0,5-14 82 0 0,0-1 0 0 0,-1 0 0 0 0,-1 0-1 0 0,0-1 1 0 0,-1 0 0 0 0,0 0 0 0 0,0-1 0 0 0,-2 0 0 0 0,1-1 0 0 0,-1 0 0 0 0,-1 0 0 0 0,0-2 0 0 0,0 1 0 0 0,-1-2-1 0 0,0 1 1 0 0,0-2 0 0 0,0 0 0 0 0,-1 0 0 0 0,0-1 0 0 0,0-1 0 0 0,-1 0 0 0 0,1-1 0 0 0,-1-1 0 0 0,0 0 0 0 0,1-1-1 0 0,-15-1-81 0 0,-8-1-8 0 0,1-2-1 0 0,0-1 0 0 0,0-2 0 0 0,0-2 0 0 0,1-1 0 0 0,0-1 0 0 0,0-3 0 0 0,2 0 1 0 0,-1-2-1 0 0,-14-10 9 0 0,0-1 20 0 0,0-2 1 0 0,2-1 0 0 0,1-3 0 0 0,2-2-1 0 0,1-2 1 0 0,2-1 0 0 0,1-2 0 0 0,2-2-1 0 0,2-1 1 0 0,-18-31-21 0 0,44 57 204 0 0,1 0 0 0 0,1-1 1 0 0,1 0-1 0 0,0-1 0 0 0,1 1 0 0 0,0-1 1 0 0,2 0-1 0 0,0 0 0 0 0,1 0 0 0 0,1-1 1 0 0,1 1-1 0 0,1 0 0 0 0,0-1 0 0 0,1 1 1 0 0,1 0-1 0 0,1 0 0 0 0,1-2-204 0 0,48-142-799 0 0,18 9-5284 0 0,-53 114 3262 0 0,-3 9-4618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36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1564 0 0,'0'0'8438'0'0,"0"0"-5928"0"0,0 0-2676 0 0,0 6-156 0 0,1 190 4413 0 0,3-165-5460 0 0,9-14-6040 0 0,0-11 72 0 0</inkml:trace>
  <inkml:trace contextRef="#ctx0" brushRef="#br0" timeOffset="251.151">353 325 7917 0 0,'0'0'6010'0'0,"0"0"-5827"0"0,0 0-55 0 0,0 0 601 0 0,-8 2-29 0 0,-173 13 675 0 0,55-22-4693 0 0,107 5-70 0 0,0-4-3396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39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6 6081 0 0,'0'0'4804'0'0,"0"0"-3835"0"0,0 7-1523 0 0,-1 10 668 0 0,-1-12 5 0 0,0-1 0 0 0,1 1 1 0 0,-1-1-1 0 0,1 1 0 0 0,0 0 0 0 0,1 0 0 0 0,-1-1 0 0 0,1 1 0 0 0,0 0 1 0 0,0 0-1 0 0,0 0 0 0 0,1-1 0 0 0,0 1 0 0 0,-1 0 0 0 0,2-1 1 0 0,-1 1-1 0 0,1 0 0 0 0,-1-1 0 0 0,1 0 0 0 0,1 1 0 0 0,-1-1 1 0 0,0 0-1 0 0,1 0 0 0 0,0 0 0 0 0,0 0 0 0 0,0-1 0 0 0,1 1 1 0 0,-1-1-1 0 0,1 0 0 0 0,0 0 0 0 0,-1 0 0 0 0,1 0 0 0 0,1-1 1 0 0,-1 0-1 0 0,0 0 0 0 0,1 0 0 0 0,-1 0 0 0 0,1-1 0 0 0,1 1-119 0 0,44-31 1282 0 0,-40 54-3459 0 0,18 164 3686 0 0,-29-185-1483 0 0,-1-1-1 0 0,1 0 1 0 0,-1 0 0 0 0,0 0 0 0 0,0 1-1 0 0,0-2 1 0 0,-1 1 0 0 0,1 0 0 0 0,-1 0 0 0 0,1-1-1 0 0,-1 1 1 0 0,0-1 0 0 0,0 0 0 0 0,0 0-1 0 0,0 0 1 0 0,0 0 0 0 0,-1-1 0 0 0,1 1 0 0 0,0-1-1 0 0,-1 0 1 0 0,1 0 0 0 0,-1 0 0 0 0,0 0-1 0 0,1-1 1 0 0,-1 1 0 0 0,0-1 0 0 0,1 0-1 0 0,-1 0 1 0 0,0 0 0 0 0,1-1 0 0 0,-1 1 0 0 0,0-1-1 0 0,1 0 1 0 0,-1 0 0 0 0,1 0 0 0 0,-3-2-26 0 0,-47-16-3344 0 0,37 5-2298 0 0,7-13-2975 0 0</inkml:trace>
  <inkml:trace contextRef="#ctx0" brushRef="#br0" timeOffset="247.811">423 0 10665 0 0,'0'0'7685'0'0,"0"0"-7685"0"0,0 0-1324 0 0,-31 35 1288 0 0,10-22 36 0 0,-3 1 0 0 0,-3-1-1025 0 0,4-3-3743 0 0,-6-6-6109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6:09.03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628 250 1332 0 0,'0'0'1771'0'0,"0"0"1579"0"0,0 0-1562 0 0,0 0-917 0 0,0 0-237 0 0,0 0 34 0 0,0 0-63 0 0,0 0-268 0 0,-10 9 2362 0 0,338-9 794 0 0,-435-39-3487 0 0,107 39 0 0 0,1-1 0 0 0,-1 1-1 0 0,0 0 1 0 0,1-1-1 0 0,-1 1 1 0 0,0 0 0 0 0,1-1-1 0 0,-1 1 1 0 0,0-1 0 0 0,1 1-1 0 0,-1-1 1 0 0,0 1-1 0 0,0-1 1 0 0,0 1 0 0 0,1-1-1 0 0,-1 1 1 0 0,0-1 0 0 0,0 1-1 0 0,0-1 1 0 0,0 1-1 0 0,0-1 1 0 0,0 1 0 0 0,0-1-1 0 0,0 1 1 0 0,0-1-6 0 0,63 19-600 0 0,-62-19 586 0 0,1 1 0 0 0,0 0 0 0 0,0 0 0 0 0,0 0 0 0 0,0 0 0 0 0,0 0 0 0 0,-1 0 0 0 0,1 0 0 0 0,0 1 0 0 0,0-1 0 0 0,0 1 0 0 0,-1-1 0 0 0,1 1 0 0 0,0 0 0 0 0,-1 0 0 0 0,1 0 0 0 0,0 0 1 0 0,-1 0-1 0 0,1 0 0 0 0,-1 0 0 0 0,0 0 0 0 0,1 0 0 0 0,-1 1 0 0 0,0-1 0 0 0,0 1 0 0 0,0-1 0 0 0,0 1 0 0 0,0-1 0 0 0,0 1 0 0 0,0 0 0 0 0,0-1 0 0 0,-1 1 0 0 0,1 0 0 0 0,-1 0 0 0 0,1-1 0 0 0,-1 1 0 0 0,1 0 0 0 0,-1 0 0 0 0,0 0 0 0 0,0 0 0 0 0,0-1 0 0 0,0 1 0 0 0,-1 0 0 0 0,1 0 0 0 0,0 0 0 0 0,-1 0 0 0 0,1-1 1 0 0,-1 1-1 0 0,0 0 0 0 0,1-1 0 0 0,-1 1 0 0 0,0 0 0 0 0,0-1 0 0 0,0 1 0 0 0,0-1 0 0 0,0 1 0 0 0,-1-1 0 0 0,1 0 0 0 0,-1 2 14 0 0,-10 11-319 0 0,-23 26 1465 0 0,12-19-8130 0 0,19-20-2738 0 0</inkml:trace>
  <inkml:trace contextRef="#ctx0" brushRef="#br0" timeOffset="49361.366">1644 521 9881 0 0,'0'0'624'0'0,"0"0"-118"0"0,0 0 471 0 0,0 0 236 0 0,-1 6-224 0 0,1-6-979 0 0,-1 3 51 0 0,-1-1 1 0 0,1 1-1 0 0,0-1 1 0 0,0 1-1 0 0,0 0 1 0 0,0 0-1 0 0,0-1 1 0 0,0 1-1 0 0,1 0 1 0 0,0 0-1 0 0,-1 0 1 0 0,1 0-1 0 0,0-1 1 0 0,0 1-1 0 0,1 0 1 0 0,-1 0-1 0 0,0 0 1 0 0,1 0-1 0 0,0-1 1 0 0,0 1-1 0 0,0 0 1 0 0,0 0-1 0 0,0-1 1 0 0,0 1-1 0 0,1-1 1 0 0,-1 1-1 0 0,1-1 1 0 0,0 0 0 0 0,0 0-1 0 0,-1 1 1 0 0,2-1-1 0 0,-1 0 1 0 0,0-1-1 0 0,0 1 1 0 0,0 0-1 0 0,1-1 1 0 0,-1 1-1 0 0,1-1 1 0 0,0 0-1 0 0,-1 0 1 0 0,1 0-1 0 0,0 0 1 0 0,-1 0-1 0 0,1 0 1 0 0,0-1-1 0 0,0 1 1 0 0,0-1-1 0 0,0 0 1 0 0,0 0-1 0 0,-1 0 1 0 0,1 0-1 0 0,2-1-61 0 0,-1-1 33 0 0,0 1 0 0 0,-1-1 0 0 0,1 0 0 0 0,-1 0 0 0 0,0 0 0 0 0,0-1 0 0 0,0 1 0 0 0,0-1 0 0 0,0 0 0 0 0,-1 0 0 0 0,1 0 0 0 0,-1 0 0 0 0,1 0 0 0 0,-1 0 0 0 0,0-1-1 0 0,0 1 1 0 0,-1-1 0 0 0,1 1 0 0 0,-1-1 0 0 0,0 0 0 0 0,0 0 0 0 0,0 0 0 0 0,0 1 0 0 0,-1-1 0 0 0,1 0 0 0 0,-1-1-33 0 0,25 220 599 0 0,-28-211-642 0 0,0 0 1 0 0,0 1 0 0 0,-1-2 0 0 0,0 1-1 0 0,1 0 1 0 0,-1-1 0 0 0,-1 0-1 0 0,1 0 1 0 0,0 0 0 0 0,-1 0 0 0 0,0-1-1 0 0,1 0 1 0 0,-1 0 0 0 0,0 0-1 0 0,0 0 1 0 0,0-1 0 0 0,0 0 0 0 0,-1 0-1 0 0,1 0 1 0 0,0-1 0 0 0,0 1-1 0 0,-1-1 1 0 0,1-1 0 0 0,0 1 0 0 0,0-1-1 0 0,-1 0 1 0 0,1 0 0 0 0,0 0-1 0 0,0-1 1 0 0,0 1 0 0 0,-3-3 42 0 0,-6-4-2967 0 0,2-8-3424 0 0</inkml:trace>
  <inkml:trace contextRef="#ctx0" brushRef="#br0" timeOffset="49642.435">2224 479 17734 0 0,'0'0'2300'0'0,"0"0"-1896"0"0,0 0-320 0 0,0 0 160 0 0,0 0 100 0 0,0 0-344 0 0,0 0-40 0 0,0 0-324 0 0,0 0-148 0 0,0 0-248 0 0,-29 9-336 0 0,24-7-1169 0 0,1 0-4471 0 0,9-2-2589 0 0</inkml:trace>
  <inkml:trace contextRef="#ctx0" brushRef="#br0" timeOffset="48815.46">1648 155 5396 0 0,'0'0'5234'0'0,"0"0"-3377"0"0,0 6-1161 0 0,4 199 3790 0 0,17-194-10690 0 0,-12-11 512 0 0</inkml:trace>
  <inkml:trace contextRef="#ctx0" brushRef="#br0" timeOffset="49064.301">1908 412 9293 0 0,'0'0'2334'0'0,"0"0"-1609"0"0,0 0-233 0 0,0 0 309 0 0,-7 2 326 0 0,-227 8 1692 0 0,37-7-5869 0 0,191-2 681 0 0,4 1-3608 0 0,10-1-218 0 0</inkml:trace>
  <inkml:trace contextRef="#ctx0" brushRef="#br0" timeOffset="121819.314">357 1987 5549 0 0,'0'0'5132'0'0,"0"0"-3644"0"0,0 0-1222 0 0,0 0 128 0 0,0 0 357 0 0,0 0 35 0 0,1 8-79 0 0,0 4-367 0 0,18 94 920 0 0,-19-104-1232 0 0,1 1 1 0 0,0 0-1 0 0,0 0 0 0 0,0-1 1 0 0,1 1-1 0 0,-1 0 0 0 0,1-1 1 0 0,-1 0-1 0 0,1 1 0 0 0,0-1 1 0 0,0 0-1 0 0,0 0 0 0 0,0 0 1 0 0,0 0-1 0 0,1 0 0 0 0,-1 0 1 0 0,1-1-1 0 0,-1 1 0 0 0,1-1 1 0 0,-1 1-1 0 0,1-1 0 0 0,0 0 0 0 0,0 0 1 0 0,-1-1-1 0 0,1 1 0 0 0,0 0 1 0 0,0-1-1 0 0,0 0 0 0 0,0 0 1 0 0,0 0-1 0 0,0 0 0 0 0,0 0 1 0 0,0 0-1 0 0,0-1 0 0 0,0 1-28 0 0,-1-2 31 0 0,0 1-1 0 0,0-1 0 0 0,0 1 1 0 0,0-1-1 0 0,0 0 1 0 0,-1 1-1 0 0,1-1 0 0 0,0 0 1 0 0,-1 0-1 0 0,0 0 1 0 0,1-1-1 0 0,-1 1 0 0 0,0 0 1 0 0,0 0-1 0 0,0-1 0 0 0,0 1 1 0 0,-1 0-1 0 0,1-1 1 0 0,0 1-1 0 0,-1-1 0 0 0,0 1 1 0 0,0-1-1 0 0,0 1 1 0 0,0-1-1 0 0,0 1 0 0 0,0-1 1 0 0,-1 1-1 0 0,1-1 1 0 0,-1 1-1 0 0,1-1 0 0 0,-1 1 1 0 0,0 0-1 0 0,0-1 0 0 0,0 1 1 0 0,0 0-1 0 0,-1 0 1 0 0,1 0-1 0 0,-1 0 0 0 0,1 0 1 0 0,-1 0-1 0 0,0 0 1 0 0,-1-1-31 0 0,3 2 37 0 0,5 12 15 0 0,-1 0 0 0 0,0 1-1 0 0,0-1 1 0 0,-1 1-1 0 0,-1-1 1 0 0,0 1 0 0 0,0 0-1 0 0,-1 0 1 0 0,-1 0-1 0 0,0 0 1 0 0,0 0-1 0 0,-1 0 1 0 0,-1 0 0 0 0,0 0-1 0 0,-1-1 1 0 0,0 1-1 0 0,-1-1 1 0 0,0 1 0 0 0,-3 4-53 0 0,-57 19 156 0 0,15-46-5986 0 0,27-5-1450 0 0</inkml:trace>
  <inkml:trace contextRef="#ctx0" brushRef="#br0" timeOffset="122159.675">869 1953 9109 0 0,'0'0'9933'0'0,"0"0"-8817"0"0,0 0-1008 0 0,0 0-56 0 0,0 0 164 0 0,0 0-216 0 0,0 0-340 0 0,0 0 48 0 0,0 0-384 0 0,0 0-1572 0 0,-21 24-3545 0 0,21-22-4628 0 0</inkml:trace>
  <inkml:trace contextRef="#ctx0" brushRef="#br0" timeOffset="123277.647">1884 2109 4712 0 0,'0'0'7236'0'0,"0"0"-4664"0"0,0 0-2194 0 0,0 0-109 0 0,-11 0 481 0 0,-373-6 1415 0 0,269 8-1209 0 0,58-1-2639 0 0,0 0-8499 0 0,56-1 3009 0 0</inkml:trace>
  <inkml:trace contextRef="#ctx0" brushRef="#br0" timeOffset="123570.882">1512 2214 6597 0 0,'0'0'4419'0'0,"2"6"-3050"0"0,11 172 3729 0 0,-42-206-4637 0 0,28 26-471 0 0,0 0 0 0 0,0 0 0 0 0,-1 0 0 0 0,1 0 0 0 0,0 0 0 0 0,-1 0 0 0 0,1 1-1 0 0,-1-1 1 0 0,1 0 0 0 0,-1 1 0 0 0,0-1 0 0 0,0 1 0 0 0,0 0 0 0 0,0 0 0 0 0,0 0 0 0 0,0 0-1 0 0,0 0 1 0 0,0 0 0 0 0,0 0 0 0 0,0 1 0 0 0,0-1 0 0 0,-1 1 0 0 0,1-1 0 0 0,0 1 0 0 0,0 0 0 0 0,-1 0-1 0 0,1 0 1 0 0,0 0 0 0 0,-1 0 0 0 0,1 1 0 0 0,0-1 0 0 0,0 1 0 0 0,0-1 0 0 0,-1 1 0 0 0,1 0-1 0 0,0 0 1 0 0,0 0 0 0 0,0 0 0 0 0,0 0 0 0 0,0 0 0 0 0,1 1 0 0 0,-1-1 0 0 0,0 1 0 0 0,0-1-1 0 0,1 1 1 0 0,-1 0 0 0 0,1 0 0 0 0,0-1 0 0 0,-1 1 0 0 0,1 0 0 0 0,0 0 0 0 0,0 0 0 0 0,0 0 0 0 0,0 1-1 0 0,1-1 1 0 0,-1 0 0 0 0,0 2 10 0 0,0-2 36 0 0,0-1 1 0 0,1 0-1 0 0,-1 1 0 0 0,0-1 0 0 0,1 1 0 0 0,-1 0 0 0 0,1-1 0 0 0,-1 1 0 0 0,1 0 1 0 0,0-1-1 0 0,-1 1 0 0 0,1 0 0 0 0,0-1 0 0 0,0 1 0 0 0,0 0 0 0 0,1-1 0 0 0,-1 1 1 0 0,0 0-1 0 0,1-1 0 0 0,-1 1 0 0 0,1-1 0 0 0,-1 1 0 0 0,1-1 0 0 0,0 1 0 0 0,0-1 1 0 0,-1 1-1 0 0,1-1 0 0 0,0 1 0 0 0,0-1 0 0 0,0 0 0 0 0,1 0 0 0 0,-1 0 0 0 0,0 1 1 0 0,0-1-1 0 0,1 0 0 0 0,-1 0 0 0 0,1-1 0 0 0,-1 1 0 0 0,1 0 0 0 0,-1 0 0 0 0,1-1 1 0 0,-1 1-1 0 0,1-1 0 0 0,0 1 0 0 0,-1-1 0 0 0,1 0 0 0 0,0 0 0 0 0,0 0-36 0 0,52-1-2563 0 0,-22-9-6793 0 0,-18 4 2173 0 0</inkml:trace>
  <inkml:trace contextRef="#ctx0" brushRef="#br0" timeOffset="124317.541">2276 2327 11085 0 0,'0'0'6937'0'0,"0"0"-6849"0"0,0 0-88 0 0,0 0 0 0 0,0 0 136 0 0,-37-7-96 0 0,20 6-40 0 0,-4-1-444 0 0,2 2-688 0 0,-1-1-477 0 0,7-1-1099 0 0,6-1-2204 0 0,5-6-1825 0 0</inkml:trace>
  <inkml:trace contextRef="#ctx0" brushRef="#br0" timeOffset="124318.541">2290 2220 8021 0 0,'0'0'7332'0'0,"0"0"-6452"0"0,0 0-203 0 0,0 0 699 0 0,0 0-144 0 0,0 0-752 0 0,0 0-480 0 0,0 0-48 0 0,-42-19-52 0 0,18 16-216 0 0,-5 3-252 0 0,0-3-304 0 0,5 2-969 0 0,4-1-2547 0 0,-2-5-3449 0 0</inkml:trace>
  <inkml:trace contextRef="#ctx0" brushRef="#br0" timeOffset="123835.338">1674 2380 8189 0 0,'0'0'4631'0'0,"0"0"-3499"0"0,0 0-925 0 0,0 0 308 0 0,0 0-3 0 0,0 0-149 0 0,0 0-75 0 0,7-4-99 0 0,-4 2-152 0 0,0 1-1 0 0,1-1 1 0 0,-1 1 0 0 0,1-1-1 0 0,-1 1 1 0 0,1 1 0 0 0,0-1-1 0 0,-1 0 1 0 0,1 1-1 0 0,0 0 1 0 0,0 0 0 0 0,-1 0-1 0 0,1 0 1 0 0,0 0 0 0 0,0 1-1 0 0,-1 0 1 0 0,1 0-1 0 0,-1 0 1 0 0,1 0 0 0 0,0 0-1 0 0,-1 1 1 0 0,0 0 0 0 0,1-1-1 0 0,-1 1 1 0 0,0 0 0 0 0,0 1-1 0 0,0-1 1 0 0,0 0-1 0 0,-1 1 1 0 0,1 0 0 0 0,-1 0-1 0 0,1 0 1 0 0,-1 0 0 0 0,2 3-37 0 0,-3-3 52 0 0,0 0 0 0 0,0-1 0 0 0,0 1-1 0 0,0 1 1 0 0,0-1 0 0 0,0 0 0 0 0,-1 0 0 0 0,0 0 0 0 0,0 0 0 0 0,0 0 0 0 0,0 0 0 0 0,0 1 0 0 0,0-1 0 0 0,-1 0 0 0 0,1 0 0 0 0,-1 0 0 0 0,0 0 0 0 0,0 0 0 0 0,0 0 0 0 0,-1 0 0 0 0,1 0 0 0 0,-1-1 0 0 0,1 1 0 0 0,-1 0 0 0 0,0-1 0 0 0,0 1 0 0 0,0-1 0 0 0,0 0 0 0 0,-1 0 0 0 0,1 0 0 0 0,-1 0 0 0 0,0 1-52 0 0,-42 9-4766 0 0,40-15-169 0 0,2-7-3819 0 0</inkml:trace>
  <inkml:trace contextRef="#ctx0" brushRef="#br0" timeOffset="124084.685">1873 2338 4256 0 0,'0'0'9040'0'0,"0"0"-7046"0"0,0 0-1604 0 0,0 0-141 0 0,-2 7 414 0 0,-46 115 661 0 0,77-105-2479 0 0,-4-21-5218 0 0,-12-4-771 0 0</inkml:trace>
  <inkml:trace contextRef="#ctx0" brushRef="#br0" timeOffset="122700.62">1385 1614 7869 0 0,'0'0'6269'0'0,"0"0"-4648"0"0,0 0-1272 0 0,1 6-53 0 0,24 184 598 0 0,-66-217-1911 0 0,39 25 1025 0 0,-1 0-1 0 0,1-1 1 0 0,-1 1 0 0 0,0 1 0 0 0,1-1 0 0 0,-1 0 0 0 0,0 1-1 0 0,0-1 1 0 0,0 1 0 0 0,0 0 0 0 0,0 0 0 0 0,-1 0-1 0 0,1 0 1 0 0,0 0 0 0 0,0 1 0 0 0,-1 0 0 0 0,1 0-1 0 0,0 0 1 0 0,-1 0 0 0 0,1 0 0 0 0,0 0 0 0 0,0 1 0 0 0,-1 0-1 0 0,1-1 1 0 0,0 1 0 0 0,0 1 0 0 0,0-1 0 0 0,0 0-1 0 0,0 1 1 0 0,0-1 0 0 0,0 1 0 0 0,0 0 0 0 0,1 0-1 0 0,-1 0 1 0 0,1 0 0 0 0,-1 1 0 0 0,1-1 0 0 0,0 1 0 0 0,0-1-1 0 0,0 1 1 0 0,0 0 0 0 0,1 0 0 0 0,-1 0 0 0 0,1 0-1 0 0,-1 0 1 0 0,1 0 0 0 0,0 0 0 0 0,0 0 0 0 0,1 0-1 0 0,-1 1 1 0 0,0-1 0 0 0,1 0 0 0 0,0 2-8 0 0,3-2 61 0 0,0 1 1 0 0,0-1-1 0 0,0 0 1 0 0,1 0-1 0 0,-1-1 1 0 0,1 1-1 0 0,-1-1 0 0 0,1 0 1 0 0,0 1-1 0 0,0-2 1 0 0,0 1-1 0 0,1 0 1 0 0,-1-1-1 0 0,0 0 1 0 0,0 0-1 0 0,1 0 0 0 0,-1-1 1 0 0,0 1-1 0 0,1-1 1 0 0,-1 0-1 0 0,1 0 1 0 0,-1 0-1 0 0,1-1 1 0 0,-1 0-1 0 0,0 0 0 0 0,1 0 1 0 0,-1 0-1 0 0,0-1 1 0 0,0 1-1 0 0,0-1 1 0 0,2-1-62 0 0,35-14-1859 0 0,-15 0-7475 0 0,-13 8 1927 0 0</inkml:trace>
  <inkml:trace contextRef="#ctx0" brushRef="#br0" timeOffset="123027.863">1583 1749 8221 0 0,'0'0'6510'0'0,"1"7"-5046"0"0,0 2-1167 0 0,-2-5-244 0 0,0 0 0 0 0,0 0 0 0 0,1 0-1 0 0,0-1 1 0 0,0 1 0 0 0,0 0 0 0 0,0 0-1 0 0,0 0 1 0 0,1 0 0 0 0,0 0 0 0 0,0 0-1 0 0,0 0 1 0 0,0-1 0 0 0,1 1 0 0 0,-1 0-1 0 0,1-1 1 0 0,0 1 0 0 0,0-1 0 0 0,0 0-1 0 0,0 1 1 0 0,1-1 0 0 0,0 0 0 0 0,-1-1-1 0 0,1 1 1 0 0,0 0 0 0 0,0-1 0 0 0,0 1-1 0 0,1-1 1 0 0,-1 0 0 0 0,1 0 0 0 0,-1 0 0 0 0,1-1-1 0 0,-1 1 1 0 0,1-1 0 0 0,0 0 0 0 0,0 0-1 0 0,0 0 1 0 0,0-1-53 0 0,32-55-671 0 0,-13 93 111 0 0,-21-35 607 0 0,0 1 0 0 0,1-1 1 0 0,-1 1-1 0 0,0 0 1 0 0,-1 0-1 0 0,1 0 0 0 0,-1 0 1 0 0,0 0-1 0 0,0 0 0 0 0,0 0 1 0 0,0 0-1 0 0,-1 0 1 0 0,0 1-1 0 0,1-1 0 0 0,-2 0 1 0 0,1 0-1 0 0,0 0 1 0 0,-1 1-1 0 0,0-1 0 0 0,0 0 1 0 0,0 0-1 0 0,0 0 1 0 0,-1 0-1 0 0,1 0 0 0 0,-1-1 1 0 0,0 1-1 0 0,-1 0 0 0 0,1-1 1 0 0,0 1-1 0 0,-1-1 1 0 0,0 0-1 0 0,0 0 0 0 0,0 0 1 0 0,0 0-1 0 0,0 0 1 0 0,-1-1-1 0 0,1 0 0 0 0,-1 1 1 0 0,0-1-48 0 0,-76 15-398 0 0,26-21-5252 0 0,32-3-607 0 0</inkml:trace>
  <inkml:trace contextRef="#ctx0" brushRef="#br0" timeOffset="121289.191">450 1658 2492 0 0,'0'0'4049'0'0,"0"0"-1671"0"0,0 0-957 0 0,0 0 148 0 0,0 0 54 0 0,0 0-188 0 0,0 0-588 0 0,-12-9-912 0 0,13 76 1302 0 0,-4-21-915 0 0,0 11-253 0 0,8-22-3605 0 0,-2-31-575 0 0,6-4-2519 0 0</inkml:trace>
  <inkml:trace contextRef="#ctx0" brushRef="#br0" timeOffset="121556.904">585 1858 11685 0 0,'0'0'1284'0'0,"0"0"-1068"0"0,0 0 304 0 0,0 0 848 0 0,-49 7-548 0 0,17-5-315 0 0,4 1-241 0 0,-5-2-204 0 0,3 2-60 0 0,3 0-12 0 0,-2 0-164 0 0,3-1-241 0 0,1-1-359 0 0,2 1-312 0 0,5 0-748 0 0,3-1-2608 0 0,6-1-1845 0 0</inkml:trace>
  <inkml:trace contextRef="#ctx0" brushRef="#br0" timeOffset="51688.11">2905 688 13105 0 0,'0'0'1402'0'0,"0"0"-925"0"0,2 8 78 0 0,-1 191 2112 0 0,-4-195-1888 0 0,-7-33-1166 0 0,-50-32-350 0 0,59 60 741 0 0,-1 1-1 0 0,1-1 1 0 0,0 0 0 0 0,-1 1 0 0 0,1-1 0 0 0,-1 1 0 0 0,1-1 0 0 0,-1 1 0 0 0,1 0 0 0 0,-1 0 0 0 0,1 0 0 0 0,-1-1 0 0 0,1 2 0 0 0,-1-1 0 0 0,1 0 0 0 0,-1 0-1 0 0,1 0 1 0 0,-1 1 0 0 0,1-1 0 0 0,-1 0 0 0 0,1 1 0 0 0,0 0 0 0 0,-1-1 0 0 0,1 1 0 0 0,0 0 0 0 0,-1 0 0 0 0,1-1 0 0 0,0 1 0 0 0,0 0 0 0 0,0 0 0 0 0,0 0-1 0 0,0 1 1 0 0,0-1 0 0 0,0 0 0 0 0,0 0 0 0 0,0 0 0 0 0,0 1 0 0 0,1-1 0 0 0,-1 1 0 0 0,0-1 0 0 0,1 0 0 0 0,0 1 0 0 0,-1-1 0 0 0,1 1 0 0 0,0-1 0 0 0,-1 1-1 0 0,1-1 1 0 0,0 1 0 0 0,0-1 0 0 0,0 1 0 0 0,1-1 0 0 0,-1 1 0 0 0,0-1 0 0 0,1 1-4 0 0,-2 1 9 0 0,0 0 0 0 0,1 0 0 0 0,0 0 0 0 0,0 0 0 0 0,0 0 0 0 0,0 0-1 0 0,0 0 1 0 0,1 0 0 0 0,0 0 0 0 0,-1 0 0 0 0,1 0 0 0 0,0 0 0 0 0,0-1 0 0 0,0 1 0 0 0,1 0 0 0 0,-1-1 0 0 0,1 1 0 0 0,-1-1 0 0 0,1 1-1 0 0,0-1 1 0 0,0 0 0 0 0,0 0 0 0 0,0 1 0 0 0,0-2 0 0 0,1 1 0 0 0,-1 0 0 0 0,0 0 0 0 0,1-1 0 0 0,0 1 0 0 0,-1-1 0 0 0,1 0-1 0 0,1 1-7 0 0,18 0-3687 0 0,2-8-3715 0 0,-8-3 129 0 0</inkml:trace>
  <inkml:trace contextRef="#ctx0" brushRef="#br0" timeOffset="52341.124">3921 765 13433 0 0,'0'0'5337'0'0,"0"0"-5337"0"0,0 0-664 0 0,-36 1 664 0 0,16-1 272 0 0,-6 1-100 0 0,-2 0-160 0 0,-2 0-12 0 0,2-1-612 0 0,0 0-256 0 0,3 0-689 0 0,10 0-3443 0 0,6-9-5045 0 0</inkml:trace>
  <inkml:trace contextRef="#ctx0" brushRef="#br0" timeOffset="52591.381">3892 667 14765 0 0,'0'0'3057'0'0,"0"0"-2649"0"0,0 0-408 0 0,0 0 0 0 0,-35-10 84 0 0,2 6 104 0 0,-12 1-188 0 0,-6-1-40 0 0,3 1-972 0 0,10 0-617 0 0,14 0-2551 0 0,0-2-4653 0 0</inkml:trace>
  <inkml:trace contextRef="#ctx0" brushRef="#br0" timeOffset="51919.44">3056 850 11821 0 0,'0'0'2468'0'0,"0"0"-1580"0"0,0 0-240 0 0,0 0 275 0 0,0 0-75 0 0,0 0-354 0 0,0 0-262 0 0,0 0-176 0 0,4-1-134 0 0,-1 1 73 0 0,0-1 0 0 0,0 1 0 0 0,1-1 0 0 0,-1 1 0 0 0,0 0 0 0 0,0 0 0 0 0,1 1 0 0 0,-1-1 1 0 0,0 1-1 0 0,0-1 0 0 0,0 1 0 0 0,0 0 0 0 0,0 0 0 0 0,0 1 0 0 0,0-1 0 0 0,0 1 0 0 0,0-1 0 0 0,0 1 0 0 0,-1 0 1 0 0,1 0-1 0 0,-1 0 0 0 0,1 0 0 0 0,-1 0 0 0 0,0 1 0 0 0,0-1 0 0 0,0 1 0 0 0,0 0 0 0 0,0-1 0 0 0,-1 1 1 0 0,1 0-1 0 0,-1 0 0 0 0,0 0 0 0 0,0 0 0 0 0,0 0 0 0 0,0 0 0 0 0,0 0 0 0 0,-1 0 0 0 0,1 1 0 0 0,-1-1 1 0 0,0 0-1 0 0,0 0 0 0 0,0 1 0 0 0,0-1 0 0 0,-1 0 0 0 0,1 0 0 0 0,-1 0 0 0 0,0 0 0 0 0,0 2 5 0 0,-55 34 171 0 0,29-35-4113 0 0,24-7-1507 0 0,3-7-3335 0 0</inkml:trace>
  <inkml:trace contextRef="#ctx0" brushRef="#br0" timeOffset="52153.089">3281 839 14013 0 0,'0'0'1745'0'0,"0"0"-933"0"0,0 0-206 0 0,-7 7-33 0 0,-78 94 380 0 0,87-99-1206 0 0,0 1 0 0 0,0 0 0 0 0,0-1 0 0 0,0 0 0 0 0,0 1 0 0 0,0-1 0 0 0,1 0 0 0 0,-1 0 0 0 0,1 0 0 0 0,0-1 0 0 0,-1 1 0 0 0,1 0 0 0 0,0-1 0 0 0,0 0 0 0 0,0 0 0 0 0,0 0 0 0 0,0 0 0 0 0,0 0 0 0 0,0-1 0 0 0,1 1 0 0 0,-1-1 0 0 0,0 0 0 0 0,0 0 0 0 0,0 0 0 0 0,0 0 0 0 0,1 0 0 0 0,-1-1 0 0 0,0 0 0 0 0,0 1 0 0 0,2-2 253 0 0,25-2-7604 0 0</inkml:trace>
  <inkml:trace contextRef="#ctx0" brushRef="#br0" timeOffset="50820.027">2724 96 4256 0 0,'0'0'5537'0'0,"0"0"-3907"0"0,0 0-911 0 0,0 0 208 0 0,0 0-323 0 0,0 0-316 0 0,0 0 11 0 0,1 7 400 0 0,2 33 243 0 0,34 138 903 0 0,-33-173-1595 0 0,-21-30-952 0 0,16 22 688 0 0,-1 1 0 0 0,1-1 0 0 0,-1 1 0 0 0,0-1 0 0 0,0 1 0 0 0,0 0 0 0 0,0 0 0 0 0,0 0-1 0 0,0 0 1 0 0,-1 0 0 0 0,1 0 0 0 0,-1 1 0 0 0,1-1 0 0 0,-1 1 0 0 0,0-1 0 0 0,1 1 0 0 0,-1 0 0 0 0,0 0 0 0 0,0 0 0 0 0,0 1-1 0 0,0-1 1 0 0,0 1 0 0 0,0 0 0 0 0,0-1 0 0 0,0 1 0 0 0,0 1 0 0 0,0-1 0 0 0,0 0 0 0 0,0 1 0 0 0,0-1 0 0 0,1 1 0 0 0,-1 0-1 0 0,0 0 1 0 0,0 0 0 0 0,0 0 0 0 0,1 1 0 0 0,-1-1 0 0 0,1 1 0 0 0,-1 0 0 0 0,1-1 0 0 0,-1 1 0 0 0,1 0 0 0 0,0 0 0 0 0,0 1-1 0 0,0-1 1 0 0,0 0 0 0 0,1 1 0 0 0,-1-1 0 0 0,0 1 0 0 0,1-1 0 0 0,0 1 0 0 0,0 0 0 0 0,0 0 0 0 0,0 0 0 0 0,0-1 0 0 0,0 1-1 0 0,1 1 16 0 0,-1-1 36 0 0,1-1 1 0 0,0 0 0 0 0,0 1-1 0 0,0-1 1 0 0,0 1 0 0 0,1-1-1 0 0,-1 0 1 0 0,1 1 0 0 0,-1-1 0 0 0,1 0-1 0 0,0 0 1 0 0,0 1 0 0 0,0-1-1 0 0,0 0 1 0 0,0 0 0 0 0,0 0 0 0 0,1 0-1 0 0,-1 0 1 0 0,1-1 0 0 0,-1 1-1 0 0,1 0 1 0 0,0-1 0 0 0,0 1 0 0 0,0-1-1 0 0,0 1 1 0 0,0-1 0 0 0,0 0-1 0 0,0 0 1 0 0,0 0 0 0 0,0 0 0 0 0,0 0-1 0 0,1 0 1 0 0,-1-1 0 0 0,0 1-1 0 0,1-1 1 0 0,-1 0 0 0 0,0 1-1 0 0,1-1 1 0 0,0 0-38 0 0,50-2-1327 0 0,-7-10-4816 0 0,-31 6 1031 0 0</inkml:trace>
  <inkml:trace contextRef="#ctx0" brushRef="#br0" timeOffset="51147.123">2914 255 12057 0 0,'0'0'930'0'0,"0"0"-572"0"0,0 0 153 0 0,2 7 329 0 0,24 86 2094 0 0,-24-92-2975 0 0,0-1 1 0 0,0 1-1 0 0,0-1 1 0 0,1 1 0 0 0,-1-1-1 0 0,0 0 1 0 0,0 0-1 0 0,1 0 1 0 0,-1 0 0 0 0,0 0-1 0 0,0-1 1 0 0,0 1-1 0 0,1-1 1 0 0,-1 1 0 0 0,0-1-1 0 0,0 0 1 0 0,0 0-1 0 0,0 0 1 0 0,0 0-1 0 0,0 0 1 0 0,0 0 0 0 0,-1-1-1 0 0,1 1 1 0 0,0 0-1 0 0,-1-1 1 0 0,1 0 0 0 0,-1 1-1 0 0,1-1 1 0 0,-1 0-1 0 0,0 0 1 0 0,1 0 0 0 0,-1 1-1 0 0,0-1 1 0 0,-1-1-1 0 0,1 1 1 0 0,0 0 0 0 0,0-1 40 0 0,9-10-296 0 0,32 58 1611 0 0,-39-43-1276 0 0,0 1 1 0 0,0-1 0 0 0,-1 1-1 0 0,1 0 1 0 0,0 0 0 0 0,-1 0-1 0 0,0 0 1 0 0,0 0 0 0 0,0 1-1 0 0,0-1 1 0 0,0 0 0 0 0,-1 1-1 0 0,1 0 1 0 0,-1-1 0 0 0,0 1-1 0 0,0 0 1 0 0,-1-1 0 0 0,1 1-1 0 0,-1 0 1 0 0,0 0 0 0 0,1 0-1 0 0,-2-1 1 0 0,1 1 0 0 0,0 0-1 0 0,-1 0 1 0 0,0 0 0 0 0,0-1-1 0 0,0 1 1 0 0,0 0 0 0 0,-1-1-1 0 0,1 1 1 0 0,-1-1 0 0 0,0 1-1 0 0,0-1 1 0 0,0 0 0 0 0,0 0-1 0 0,-1 0 1 0 0,1 0 0 0 0,-1 0-1 0 0,0-1 1 0 0,0 1 0 0 0,0-1-1 0 0,0 0 1 0 0,-1 1-40 0 0,-62 7-954 0 0,42-11-1848 0 0,6-5-3566 0 0,7-3-2291 0 0</inkml:trace>
  <inkml:trace contextRef="#ctx0" brushRef="#br0" timeOffset="51393.991">3249 591 9685 0 0,'0'0'2576'0'0,"0"0"-2256"0"0,-60 2 344 0 0,10-5 376 0 0,-12 0-168 0 0,-3-1-328 0 0,-2 1-92 0 0,5 1-135 0 0,-2 1-145 0 0,5-1-60 0 0,3 0-24 0 0,9 0-76 0 0,11 2-12 0 0,8 0-36 0 0,12 0-817 0 0,6 0-699 0 0,1 0-920 0 0,3 0-2932 0 0</inkml:trace>
  <inkml:trace contextRef="#ctx0" brushRef="#br1" timeOffset="72133.772">4267 560 4456 0 0,'0'0'4284'0'0,"0"0"-1952"0"0,0 0-1290 0 0,0 0-107 0 0,0 0 39 0 0,0 0-182 0 0,0 0-362 0 0,3-7-601 0 0,12 7 211 0 0,0 2-1 0 0,0 0 0 0 0,0 1 1 0 0,0 0-1 0 0,0 1 1 0 0,-1 1-1 0 0,0 0 1 0 0,0 1-1 0 0,0 0 1 0 0,3 3-40 0 0,-16-8 26 0 0,-1-1 1 0 0,1 1-1 0 0,0-1 0 0 0,0 1 1 0 0,-1-1-1 0 0,1 1 1 0 0,0-1-1 0 0,-1 1 1 0 0,1 0-1 0 0,0 0 0 0 0,-1-1 1 0 0,1 1-1 0 0,-1 0 1 0 0,1 0-1 0 0,-1-1 1 0 0,0 1-1 0 0,1 0 0 0 0,-1 0 1 0 0,0 0-1 0 0,0 0 1 0 0,1 0-1 0 0,-1-1 1 0 0,0 1-1 0 0,0 0 0 0 0,0 0 1 0 0,0 0-1 0 0,0 0 1 0 0,0 0-1 0 0,0 0 1 0 0,-1 0-1 0 0,1 0 0 0 0,0 0 1 0 0,0-1-1 0 0,-1 1 1 0 0,1 0-1 0 0,0 0 0 0 0,-1 0 1 0 0,1-1-1 0 0,-1 1 1 0 0,1 0-1 0 0,-1 0 1 0 0,0-1-1 0 0,1 1 0 0 0,-1 0 1 0 0,0-1-1 0 0,1 1 1 0 0,-1-1-1 0 0,0 1 1 0 0,0-1-1 0 0,1 1 0 0 0,-1-1 1 0 0,0 1-1 0 0,0-1 1 0 0,0 0-1 0 0,0 0 1 0 0,1 1-1 0 0,-1-1 0 0 0,0 0 1 0 0,0 0-1 0 0,0 0 1 0 0,0 0-1 0 0,0 0 1 0 0,0 0-1 0 0,0 0-26 0 0,-63 16-440 0 0,10-15 325 0 0,101-4 734 0 0,21 33-288 0 0,-66-29-311 0 0,-1 0 0 0 0,0 0 0 0 0,0 0 0 0 0,-1 0 0 0 0,1 0-1 0 0,0 1 1 0 0,0-1 0 0 0,-1 0 0 0 0,1 1 0 0 0,0-1 0 0 0,-1 0 0 0 0,1 1 0 0 0,-1-1-1 0 0,0 1 1 0 0,0-1 0 0 0,1 1 0 0 0,-1-1 0 0 0,0 1 0 0 0,0-1 0 0 0,0 1-1 0 0,0-1 1 0 0,-1 1 0 0 0,1-1 0 0 0,0 1 0 0 0,-1-1 0 0 0,1 0 0 0 0,-1 1 0 0 0,1-1-1 0 0,-1 1 1 0 0,0-1 0 0 0,1 0 0 0 0,-1 0 0 0 0,0 1 0 0 0,0-1 0 0 0,0 0-1 0 0,0 0 1 0 0,0 0 0 0 0,0 0 0 0 0,0 0 0 0 0,-1 0 0 0 0,1 0 0 0 0,0 0 0 0 0,0-1-1 0 0,-1 1 1 0 0,1 0 0 0 0,-1-1 0 0 0,0 1-20 0 0,-48 17 266 0 0,14-16-4074 0 0,30-3-723 0 0,4-5-3537 0 0</inkml:trace>
  <inkml:trace contextRef="#ctx0" brushRef="#br1" timeOffset="93253.164">10416 1397 13237 0 0,'0'0'1187'0'0,"0"0"-773"0"0,0 0 125 0 0,0 0 303 0 0,-6 5-219 0 0,-3 2-413 0 0,3-3-188 0 0,-1 0-1 0 0,1 0 1 0 0,0 1-1 0 0,1 0 1 0 0,-1 0 0 0 0,1 1-1 0 0,0-1 1 0 0,0 1 0 0 0,0 0-1 0 0,1 0 1 0 0,0 1 0 0 0,0-1-1 0 0,1 1 1 0 0,0 0-1 0 0,0 0 1 0 0,0 0 0 0 0,1 0-1 0 0,0 1 1 0 0,1-1 0 0 0,0 1-1 0 0,0-1-21 0 0,5-3 41 0 0,1-1 0 0 0,-1 0 0 0 0,1 0 0 0 0,0 0 0 0 0,0-1 0 0 0,0 1 0 0 0,0-1-1 0 0,1 0 1 0 0,-1-1 0 0 0,0 1 0 0 0,1-1 0 0 0,-1 0 0 0 0,1-1 0 0 0,0 1 0 0 0,-1-1 0 0 0,1 0-1 0 0,-1-1 1 0 0,1 1 0 0 0,-1-1 0 0 0,1 0 0 0 0,3-1-41 0 0,-6 2 6 0 0,-1 0 1 0 0,1-1-1 0 0,-1 1 1 0 0,1 0-1 0 0,-1-1 0 0 0,1 1 1 0 0,-1-1-1 0 0,1 0 1 0 0,-1 0-1 0 0,0 0 1 0 0,1 0-1 0 0,-1 0 0 0 0,0 0 1 0 0,0-1-1 0 0,0 1 1 0 0,0-1-1 0 0,0 1 0 0 0,0-1 1 0 0,0 0-1 0 0,-1 0 1 0 0,1 0-1 0 0,-1 0 0 0 0,1 0 1 0 0,-1 0-1 0 0,0 0 1 0 0,1-1-1 0 0,-1 1 1 0 0,0 0-1 0 0,-1-1 0 0 0,1 1 1 0 0,0 0-1 0 0,-1-1 1 0 0,1 1-1 0 0,-1-1 0 0 0,0 1 1 0 0,0-1-1 0 0,0 1 1 0 0,0-1-1 0 0,0 0 0 0 0,-1 1 1 0 0,1-1-1 0 0,-1 1 1 0 0,1 0-1 0 0,-1-1 1 0 0,0 1-1 0 0,0 0 0 0 0,0-1 1 0 0,0 1-1 0 0,-1 0 1 0 0,1 0-1 0 0,-1 0 0 0 0,1 0 1 0 0,-1 0-1 0 0,0 0 1 0 0,0-1-7 0 0,17 70-598 0 0,-11-12 975 0 0,3 13-382 0 0,7-32-5846 0 0,-9-31-2446 0 0</inkml:trace>
  <inkml:trace contextRef="#ctx0" brushRef="#br1" timeOffset="92710.099">10376 982 12045 0 0,'0'0'4577'0'0,"0"0"-4577"0"0,0 0-12 0 0,29 36 12 0 0,-22-19 476 0 0,-6 1-20 0 0,-1-1-132 0 0,0 2-152 0 0,-4 0-172 0 0,-1 1-40 0 0,-2-1-36 0 0,1 0-220 0 0,2-2-336 0 0,0 0-977 0 0,4-7-2571 0 0,1-1-4109 0 0</inkml:trace>
  <inkml:trace contextRef="#ctx0" brushRef="#br1" timeOffset="92960.158">10557 1288 11925 0 0,'0'0'5537'0'0,"0"0"-5277"0"0,0 0-136 0 0,0 0 172 0 0,-50-11 148 0 0,16 3-172 0 0,-10-1-188 0 0,-6 2-84 0 0,2 2-8 0 0,6 2-40 0 0,11 2 44 0 0,6 1-120 0 0,7 0-516 0 0,5 0-728 0 0,-3 2-1101 0 0,6 0-2939 0 0,5 0-3453 0 0</inkml:trace>
  <inkml:trace contextRef="#ctx0" brushRef="#br1" timeOffset="92212.17">9962 1279 4136 0 0,'0'0'7663'0'0,"0"0"-5283"0"0,0 0-1507 0 0,0 0 22 0 0,0 0-183 0 0,-6-2-265 0 0,-225-14-1807 0 0,229 16 1008 0 0,-9-2-1978 0 0,6-2-2552 0 0,4-4-3300 0 0</inkml:trace>
  <inkml:trace contextRef="#ctx0" brushRef="#br1" timeOffset="92463.202">9856 1223 10589 0 0,'0'0'1568'0'0,"0"0"-492"0"0,7 34 432 0 0,-4-20-212 0 0,-3 2-503 0 0,-3-2-269 0 0,2 2-128 0 0,-3-2-160 0 0,0 0-124 0 0,0 0-40 0 0,2-1-72 0 0,2-2-164 0 0,0 0-356 0 0,0-2-833 0 0,4-3-1159 0 0,0-2-2740 0 0,2-4-3117 0 0</inkml:trace>
  <inkml:trace contextRef="#ctx0" brushRef="#br0" timeOffset="124957.1">2875 1989 9413 0 0,'0'0'6386'0'0,"0"0"-5151"0"0,5 2-1318 0 0,0-1 114 0 0,0-1 0 0 0,0 1 0 0 0,-1 1 0 0 0,1-1 1 0 0,0 1-1 0 0,-1 0 0 0 0,1 0 0 0 0,-1 0 0 0 0,0 0 0 0 0,0 1 1 0 0,0 0-1 0 0,0 0 0 0 0,0 0 0 0 0,-1 0 0 0 0,1 0 0 0 0,-1 1 0 0 0,0 0 1 0 0,0 0-1 0 0,0 0 0 0 0,0 0 0 0 0,-1 0 0 0 0,1 0 0 0 0,-1 1 0 0 0,0-1 1 0 0,0 3-32 0 0,-4-5 27 0 0,1 0 0 0 0,-1 0 0 0 0,1-1 0 0 0,-1 1-1 0 0,0 0 1 0 0,0 0 0 0 0,0-1 0 0 0,0 1 0 0 0,0-1 0 0 0,0 0 0 0 0,0 0 0 0 0,-1 0 0 0 0,1 0 0 0 0,0 0 0 0 0,-1 0 0 0 0,1 0 0 0 0,0-1 0 0 0,-1 1 0 0 0,1-1 0 0 0,-1 0 0 0 0,1 1 0 0 0,-1-1 0 0 0,1-1 0 0 0,-1 1 0 0 0,1 0 0 0 0,-1 0 0 0 0,1-1 0 0 0,-1 0 0 0 0,-1 0-27 0 0,-26 2-1481 0 0,58 21 825 0 0,-9-9 905 0 0,-14-11-189 0 0,-1 1 1 0 0,1-1-1 0 0,-1 1 1 0 0,0 0 0 0 0,1 0-1 0 0,-1 0 1 0 0,0 0-1 0 0,-1 1 1 0 0,1 0 0 0 0,-1 0-1 0 0,1 0 1 0 0,-1 0-1 0 0,-1 0 1 0 0,1 1 0 0 0,0-1-1 0 0,-1 1 1 0 0,0 0-1 0 0,0 0 1 0 0,-1-1 0 0 0,1 1-1 0 0,-1 2-60 0 0,-4-5 55 0 0,0 1-1 0 0,0 0 1 0 0,0-1-1 0 0,0 0 1 0 0,-1 1 0 0 0,1-1-1 0 0,-1-1 1 0 0,0 1-1 0 0,1 0 1 0 0,-1-1-1 0 0,0 0 1 0 0,0 0-1 0 0,0 0 1 0 0,0 0-1 0 0,0-1 1 0 0,0 0 0 0 0,0 0-1 0 0,0 0 1 0 0,0 0-1 0 0,0 0 1 0 0,0-1-1 0 0,0 0 1 0 0,0 1-1 0 0,0-2 1 0 0,0 1-1 0 0,-2-1-54 0 0,-2 0-448 0 0,-35-8-1525 0 0,15 2-6068 0 0,20 4 1461 0 0</inkml:trace>
  <inkml:trace contextRef="#ctx0" brushRef="#br0" timeOffset="157078.173">3514 1914 356 0 0,'0'0'1225'0'0,"0"0"-335"0"0,0 0-307 0 0,0 0-4 0 0,0 0 368 0 0,0 0 1424 0 0,1-5-817 0 0,2-5-1016 0 0,1-4 103 0 0,-3 0 2564 0 0,-21 30-678 0 0,4 13-2307 0 0,1 0 0 0 0,1 1 0 0 0,2 1 0 0 0,2 0 0 0 0,0 1 0 0 0,2 0 1 0 0,2 0-1 0 0,1 0 0 0 0,1 1 0 0 0,2 0 0 0 0,1 0 0 0 0,1 0 0 0 0,2-1 0 0 0,5 23-220 0 0,20 45 239 0 0,-26-97-243 0 0,0-1-1 0 0,0 1 1 0 0,0 0 0 0 0,0-1 0 0 0,1 1-1 0 0,-1-1 1 0 0,1 1 0 0 0,-1-1 0 0 0,1 0 0 0 0,0 0-1 0 0,0 1 1 0 0,0-1 0 0 0,0-1 0 0 0,0 1-1 0 0,0 0 1 0 0,0 0 0 0 0,1-1 0 0 0,-1 1 0 0 0,1-1-1 0 0,-1 0 1 0 0,1 0 0 0 0,0 0 0 0 0,-1 0-1 0 0,1 0 1 0 0,0-1 0 0 0,0 1 0 0 0,0-1 0 0 0,-1 1-1 0 0,1-1 1 0 0,0 0 0 0 0,0 0 0 0 0,0-1-1 0 0,2 1 5 0 0,19-22-3045 0 0,-14 0-3950 0 0,-3-3-357 0 0</inkml:trace>
  <inkml:trace contextRef="#ctx0" brushRef="#br0" timeOffset="157327.179">3978 1817 5440 0 0,'0'0'7399'0'0,"0"0"-5912"0"0,0 0-1308 0 0,0 0 405 0 0,-2 8-86 0 0,-21 144 736 0 0,32-84-4276 0 0,-8-63 145 0 0,0 0-2292 0 0</inkml:trace>
  <inkml:trace contextRef="#ctx0" brushRef="#br0" timeOffset="157590.366">4193 2178 12077 0 0,'0'0'1604'0'0,"0"0"-1035"0"0,-7 0 358 0 0,-214-10 3061 0 0,42-1-4181 0 0,154 11-184 0 0,-34 0 103 0 0,22 7-8197 0 0,35-6 2017 0 0</inkml:trace>
  <inkml:trace contextRef="#ctx0" brushRef="#br0" timeOffset="158106.425">3681 2385 2616 0 0,'0'0'1092'0'0,"0"0"2693"0"0,0 0-1222 0 0,0 0-955 0 0,0 0-64 0 0,0 0-55 0 0,0 0-329 0 0,0 0-407 0 0,0 0-311 0 0,1 0-225 0 0,1-2-198 0 0,-1 1-108 0 0,51 3-472 0 0,-50-3 584 0 0,-1 1-1 0 0,1 0 0 0 0,0-1 0 0 0,0 1 1 0 0,-1 0-1 0 0,1 0 0 0 0,0 0 1 0 0,0 0-1 0 0,0 0 0 0 0,-1 1 1 0 0,1-1-1 0 0,0 1 0 0 0,-1-1 1 0 0,1 1-1 0 0,0-1 0 0 0,-1 1 1 0 0,1 0-1 0 0,0 0 0 0 0,-1 0 1 0 0,1 0-1 0 0,-1 0 0 0 0,0 0 1 0 0,1 0-1 0 0,-1 0 0 0 0,0 1 1 0 0,0-1-1 0 0,0 0 0 0 0,0 1 0 0 0,0-1 1 0 0,0 1-1 0 0,0-1 0 0 0,0 1 1 0 0,0 0-1 0 0,-1-1 0 0 0,1 1 1 0 0,-1 0-1 0 0,1 0 0 0 0,-1-1 1 0 0,0 1-1 0 0,0 0 0 0 0,0 0 1 0 0,0-1-1 0 0,0 1 0 0 0,0 0 1 0 0,0 0-1 0 0,0-1 0 0 0,-1 1 1 0 0,1 0-1 0 0,-1 0 0 0 0,1-1 0 0 0,-1 1 1 0 0,0 0-1 0 0,0-1 0 0 0,1 1 1 0 0,-1-1-1 0 0,0 1 0 0 0,0-1 1 0 0,-1 0-1 0 0,1 1 0 0 0,0-1 1 0 0,0 0-1 0 0,-1 0 0 0 0,1 0 1 0 0,0 0-1 0 0,-1 0 0 0 0,0 0 1 0 0,1 0-23 0 0,-62 76-76 0 0,121-64 749 0 0,-21-10-547 0 0,15 1-2660 0 0,-51-4 640 0 0,-1 0-2037 0 0,0 0-2127 0 0</inkml:trace>
  <inkml:trace contextRef="#ctx0" brushRef="#br0" timeOffset="158895.555">3945 2444 1240 0 0,'0'0'6580'0'0,"0"0"-4149"0"0,0 0-1501 0 0,0 0 164 0 0,0 0-90 0 0,0 0-376 0 0,0 0-361 0 0,0 0-167 0 0,0 0 7 0 0,9-16 243 0 0,-6 16-295 0 0,1 0-1 0 0,-1 0 1 0 0,0 0-1 0 0,0 0 1 0 0,0 0-1 0 0,0 1 1 0 0,0 0-1 0 0,0-1 1 0 0,0 1-1 0 0,0 0 1 0 0,-1 0-1 0 0,1 0 1 0 0,0 1-1 0 0,0-1 1 0 0,-1 1-1 0 0,1 0 1 0 0,-1-1-1 0 0,1 1 1 0 0,-1 0-1 0 0,0 1 1 0 0,0-1-1 0 0,0 0 1 0 0,0 0-1 0 0,0 1 1 0 0,0-1-1 0 0,-1 1 1 0 0,1 0-1 0 0,-1 0 1 0 0,0-1-1 0 0,0 1 1 0 0,0 0-1 0 0,0 0 1 0 0,0 0-1 0 0,-1 0 1 0 0,1 0-1 0 0,-1 0 1 0 0,0 0-1 0 0,0 0 1 0 0,0 0-1 0 0,0 0 1 0 0,0 0-1 0 0,-1 0 1 0 0,1 0-1 0 0,-1 0 1 0 0,0 0-1 0 0,0 0 1 0 0,0 0-1 0 0,0 0 1 0 0,-1 1-55 0 0,-39 27 835 0 0,9-20-3347 0 0,34-12-3225 0 0,6-6-1595 0 0</inkml:trace>
  <inkml:trace contextRef="#ctx0" brushRef="#br0" timeOffset="159145.619">4087 2468 4852 0 0,'0'0'6817'0'0,"0"0"-5143"0"0,0 0-1116 0 0,0 0 350 0 0,0 0 74 0 0,-3 7-369 0 0,0-5-623 0 0,1 0-1 0 0,0 1 0 0 0,0-1 1 0 0,0 1-1 0 0,0-1 0 0 0,1 1 1 0 0,-1 0-1 0 0,1 0 1 0 0,-1 0-1 0 0,1 0 0 0 0,0 0 1 0 0,0 0-1 0 0,1 0 0 0 0,-1 0 1 0 0,0 0-1 0 0,1 0 1 0 0,0 1-1 0 0,0-1 0 0 0,0 0 1 0 0,0 0-1 0 0,0 0 0 0 0,1 0 1 0 0,-1 1-1 0 0,1-1 1 0 0,0 0-1 0 0,0 0 0 0 0,0 0 1 0 0,1 0-1 0 0,-1-1 0 0 0,0 1 1 0 0,1 0-1 0 0,0 0 1 0 0,0-1-1 0 0,0 1 0 0 0,0-1 1 0 0,0 0-1 0 0,0 1 1 0 0,1-1-1 0 0,-1 0 0 0 0,1 0 1 0 0,-1-1-1 0 0,1 1 0 0 0,0 0 1 0 0,1 0 10 0 0,19 4-4404 0 0,-14-5-576 0 0</inkml:trace>
  <inkml:trace contextRef="#ctx0" brushRef="#br0" timeOffset="159396.528">4332 2569 6037 0 0,'0'0'7428'0'0,"0"0"-6664"0"0,0 0-84 0 0,0 0 720 0 0,0 0-527 0 0,0 0-573 0 0,-36-9-64 0 0,17 8-188 0 0,0 1-48 0 0,-2 0-100 0 0,2 0-708 0 0,3 0-457 0 0,3 0-1015 0 0,4 0-1952 0 0,2 0-2481 0 0</inkml:trace>
  <inkml:trace contextRef="#ctx0" brushRef="#br0" timeOffset="159674.41">4495 2472 11069 0 0,'0'0'3202'0'0,"0"0"-2361"0"0,-6-1-486 0 0,5 0-360 0 0,0 1-1 0 0,0-1 1 0 0,-1 1-1 0 0,1-1 0 0 0,0 1 1 0 0,-1-1-1 0 0,1 1 0 0 0,0 0 1 0 0,0 0-1 0 0,-1 0 1 0 0,1 0-1 0 0,0 0 0 0 0,-1 0 1 0 0,1 0-1 0 0,0 0 0 0 0,-1 0 1 0 0,1 1-1 0 0,0-1 0 0 0,-1 0 1 0 0,1 1-1 0 0,0-1 1 0 0,0 1-1 0 0,0 0 0 0 0,-1-1 1 0 0,1 1-1 0 0,0 0 0 0 0,0 0 1 0 0,0-1-1 0 0,0 1 1 0 0,0 0-1 0 0,0 0 0 0 0,1 0 1 0 0,-1 0-1 0 0,0 0 0 0 0,0 1 1 0 0,1-1-1 0 0,-1 0 1 0 0,0 0-1 0 0,1 0 0 0 0,0 1 1 0 0,-1-1-1 0 0,1 0 0 0 0,0 1 1 0 0,-1-1-1 0 0,1 0 0 0 0,0 1 1 0 0,0-1-1 0 0,0 0 1 0 0,0 1-1 0 0,0-1 0 0 0,0 0 1 0 0,1 0-1 0 0,-1 1 0 0 0,0-1 1 0 0,1 0-1 0 0,-1 1 1 0 0,1-1-1 0 0,-1 0 0 0 0,1 0 1 0 0,0 0-1 0 0,0 1 6 0 0,82 127 2018 0 0,-83-127-2009 0 0,-1 1 0 0 0,1-1 0 0 0,-1 0 1 0 0,0 1-1 0 0,0-1 0 0 0,0 0 0 0 0,0 0 0 0 0,0 1 1 0 0,0-1-1 0 0,0 0 0 0 0,-1 0 0 0 0,1 0 1 0 0,-1-1-1 0 0,0 1 0 0 0,0 0 0 0 0,1-1 1 0 0,-1 1-1 0 0,0-1 0 0 0,0 1 0 0 0,0-1 1 0 0,-1 0-1 0 0,1 0 0 0 0,0 0 0 0 0,0 0 0 0 0,-1 0 1 0 0,1-1-1 0 0,0 1 0 0 0,-1-1 0 0 0,1 1 1 0 0,0-1-1 0 0,-1 0 0 0 0,1 0 0 0 0,-3 0-9 0 0,-27-7-4280 0 0,26-1-744 0 0,2-9-3058 0 0</inkml:trace>
  <inkml:trace contextRef="#ctx0" brushRef="#br0" timeOffset="159939.331">4645 2459 14529 0 0,'0'0'1624'0'0,"0"0"-1576"0"0,0 0-48 0 0,0 0 629 0 0,-43-9-405 0 0,23 7-224 0 0,-3 0-685 0 0,-2 0-663 0 0,0 1-468 0 0,1-2-388 0 0,7 3-1020 0 0,0-6-3937 0 0</inkml:trace>
  <inkml:trace contextRef="#ctx0" brushRef="#br0" timeOffset="160324.539">4858 1898 11821 0 0,'0'0'1981'0'0,"0"0"-1538"0"0,5 7-102 0 0,13 20-111 0 0,-2 1 0 0 0,-1 0 0 0 0,-1 1 0 0 0,-2 1 0 0 0,-1 0 0 0 0,-1 1-1 0 0,-1-1 1 0 0,-2 2 0 0 0,-1-1 0 0 0,-2 1 0 0 0,-1 0 0 0 0,-1 0 0 0 0,-3 32-230 0 0,-2-49 44 0 0,-1 1 0 0 0,-1-1 1 0 0,0 1-1 0 0,0-1 0 0 0,-2-1 0 0 0,0 1 0 0 0,-1-1 1 0 0,0 0-1 0 0,-1-1 0 0 0,0 0 0 0 0,-1 0 0 0 0,-1-1 1 0 0,0-1-1 0 0,-1 1 0 0 0,0-2 0 0 0,-2 2-44 0 0,-140 80-3104 0 0,125-82-2231 0 0,4-8-4288 0 0</inkml:trace>
  <inkml:trace contextRef="#ctx0" brushRef="#br1" timeOffset="76995.775">6860 546 4376 0 0,'0'0'6770'0'0,"0"0"-4707"0"0,0 6-1441 0 0,29 222 2935 0 0,-31-232-3560 0 0,1 1 0 0 0,-1-1 0 0 0,0 1 0 0 0,0 0 0 0 0,0 0 0 0 0,-1 0 0 0 0,1 0 0 0 0,-1 0 0 0 0,1 0-1 0 0,-1 1 1 0 0,0-1 0 0 0,0 1 0 0 0,0 0 0 0 0,0 0 0 0 0,-1 0 0 0 0,1 0 0 0 0,-1 1 0 0 0,1-1 0 0 0,-1 1 0 0 0,1 0 0 0 0,-1 0-1 0 0,0 0 1 0 0,0 0 0 0 0,1 1 0 0 0,-1 0 0 0 0,0-1 0 0 0,0 1 0 0 0,0 1 0 0 0,1-1 0 0 0,-1 1 0 0 0,0-1 0 0 0,0 1 0 0 0,1 0-1 0 0,-1 0 1 0 0,1 1 0 0 0,-1-1 0 0 0,1 1 0 0 0,-1-1 0 0 0,1 1 0 0 0,0 0 0 0 0,0 1 0 0 0,0-1 0 0 0,0 0 0 0 0,0 1 0 0 0,0 0 3 0 0,2-1 32 0 0,-1 0 0 0 0,1 0 0 0 0,0 0 1 0 0,0 0-1 0 0,0 0 0 0 0,0 0 1 0 0,0 0-1 0 0,0 0 0 0 0,0 1 1 0 0,1-1-1 0 0,-1 0 0 0 0,1 1 0 0 0,0-1 1 0 0,0 0-1 0 0,0 1 0 0 0,0-1 1 0 0,0 0-1 0 0,0 1 0 0 0,0-1 0 0 0,1 0 1 0 0,-1 1-1 0 0,1-1 0 0 0,0 0 1 0 0,0 0-1 0 0,0 1 0 0 0,0-1 1 0 0,0 0-1 0 0,0 0 0 0 0,1 0 0 0 0,-1 0 1 0 0,0-1-1 0 0,1 1 0 0 0,0 0 1 0 0,-1 0-1 0 0,1-1 0 0 0,0 1 0 0 0,0-1 1 0 0,0 0-1 0 0,0 1 0 0 0,0-1 1 0 0,0 0-1 0 0,0 0 0 0 0,0-1 1 0 0,1 1-1 0 0,-1 0 0 0 0,0-1 0 0 0,1 1 1 0 0,-1-1-1 0 0,0 0 0 0 0,1 1-32 0 0,65 3-1414 0 0,-10-20-7794 0 0,-42 5 2262 0 0</inkml:trace>
  <inkml:trace contextRef="#ctx0" brushRef="#br1" timeOffset="77321.476">7053 700 13433 0 0,'0'0'1307'0'0,"0"0"-780"0"0,0 0 61 0 0,-1 7-15 0 0,0 2-404 0 0,-1-7-128 0 0,1 0 1 0 0,-1 1-1 0 0,1-1 0 0 0,0 1 1 0 0,0 0-1 0 0,0-1 1 0 0,0 1-1 0 0,0 0 0 0 0,1 0 1 0 0,0-1-1 0 0,-1 1 0 0 0,1 0 1 0 0,0 0-1 0 0,0 0 0 0 0,0 0 1 0 0,1 0-1 0 0,-1-1 0 0 0,1 1 1 0 0,-1 0-1 0 0,1 0 1 0 0,0-1-1 0 0,0 1 0 0 0,0 0 1 0 0,0-1-1 0 0,1 1 0 0 0,-1-1 1 0 0,1 0-1 0 0,0 1 0 0 0,-1-1 1 0 0,1 0-1 0 0,0 0 1 0 0,0 0-1 0 0,0 0 0 0 0,1 0 1 0 0,-1-1-1 0 0,0 1 0 0 0,1-1 1 0 0,-1 1-1 0 0,1-1 0 0 0,-1 0 1 0 0,1 0-1 0 0,0 0 0 0 0,-1 0 1 0 0,1 0-1 0 0,0-1 1 0 0,0 1-1 0 0,0-1 0 0 0,-1 0 1 0 0,1 0-1 0 0,1 0-41 0 0,-1-2-54 0 0,-1 0-1 0 0,1 1 1 0 0,-1-1-1 0 0,1-1 1 0 0,-1 1 0 0 0,0 0-1 0 0,0 0 1 0 0,0-1-1 0 0,-1 1 1 0 0,1-1 0 0 0,0 0-1 0 0,-1 0 1 0 0,0 1-1 0 0,0-1 1 0 0,0 0 0 0 0,0 0-1 0 0,0 0 1 0 0,0 0-1 0 0,-1 0 1 0 0,1 0 0 0 0,-1 0-1 0 0,0 0 1 0 0,0-1-1 0 0,0 1 1 0 0,-1-2 54 0 0,29 78 806 0 0,-24-55-776 0 0,6 24 578 0 0,5-27-3986 0 0,-11-15-764 0 0,3-3-2575 0 0</inkml:trace>
  <inkml:trace contextRef="#ctx0" brushRef="#br1" timeOffset="77585.248">7339 919 12509 0 0,'0'0'2212'0'0,"0"0"-2008"0"0,0 0 424 0 0,8 39 293 0 0,-8-29-309 0 0,0-1-252 0 0,0-1-200 0 0,-4 0-100 0 0,2-2 16 0 0,0 0-64 0 0,0 0 76 0 0,0-2-88 0 0,1 1 0 0 0,1-1-908 0 0,0-2-965 0 0,1 1-1167 0 0,3-1-3080 0 0</inkml:trace>
  <inkml:trace contextRef="#ctx0" brushRef="#br1" timeOffset="77834.996">7511 1131 640 0 0,'0'0'11806'0'0,"-8"-1"-8854"0"0,-398-62-680 0 0,160 44-1977 0 0,194 17-3956 0 0,-1 2-3961 0 0,60 0 940 0 0</inkml:trace>
  <inkml:trace contextRef="#ctx0" brushRef="#br1" timeOffset="78067.69">7020 1164 9521 0 0,'0'0'2193'0'0,"1"7"-1170"0"0,1 185 4138 0 0,4-178-4269 0 0,-17-44-1594 0 0,-51-26-694 0 0,60 55 1421 0 0,0 1-1 0 0,0-1 0 0 0,0 1 0 0 0,0 0 1 0 0,0 0-1 0 0,0-1 0 0 0,0 1 0 0 0,1 0 1 0 0,-1 1-1 0 0,0-1 0 0 0,0 0 0 0 0,0 1 1 0 0,0-1-1 0 0,0 1 0 0 0,0-1 0 0 0,1 1 1 0 0,-1 0-1 0 0,0 0 0 0 0,0 0 0 0 0,1 0 1 0 0,-1 0-1 0 0,1 0 0 0 0,-1 0 0 0 0,1 0 1 0 0,-1 1-1 0 0,1-1 0 0 0,0 0 0 0 0,-1 1 1 0 0,1 0-1 0 0,0-1 0 0 0,0 1 0 0 0,0 0 1 0 0,1-1-1 0 0,-1 1 0 0 0,0 0 0 0 0,0 0 1 0 0,1 0-1 0 0,-1-1 0 0 0,1 1 0 0 0,0 0 1 0 0,0 0-1 0 0,0 0-24 0 0,-1 1 15 0 0,1-1 0 0 0,-1 1 0 0 0,1 0 0 0 0,0-1 0 0 0,0 1 0 0 0,0-1 0 0 0,0 1 0 0 0,1 0 0 0 0,-1-1 0 0 0,1 1 0 0 0,0-1 0 0 0,-1 1 0 0 0,1-1 0 0 0,0 1 0 0 0,0-1 0 0 0,1 0-1 0 0,-1 0 1 0 0,0 1 0 0 0,1-1 0 0 0,0 0 0 0 0,-1 0 0 0 0,1 0 0 0 0,0-1 0 0 0,0 1 0 0 0,0 0 0 0 0,0-1 0 0 0,0 1 0 0 0,0-1 0 0 0,1 1 0 0 0,-1-1 0 0 0,0 0 0 0 0,1 0 0 0 0,-1 0 0 0 0,1-1 0 0 0,-1 1 0 0 0,1 0 0 0 0,-1-1 0 0 0,1 0 0 0 0,0 0 0 0 0,-1 1 0 0 0,1-1 0 0 0,-1-1 0 0 0,1 1 0 0 0,0 0 0 0 0,0-1-15 0 0,51-1-6367 0 0,-32-4-867 0 0</inkml:trace>
  <inkml:trace contextRef="#ctx0" brushRef="#br1" timeOffset="78252.082">7209 1338 1188 0 0,'0'0'10630'0'0,"0"0"-8139"0"0,0 0-2272 0 0,0 0-124 0 0,0 0-131 0 0,6-3-104 0 0,-3 1 202 0 0,-1 1-1 0 0,0 0 1 0 0,1 0-1 0 0,-1 0 1 0 0,1 0-1 0 0,0 1 0 0 0,-1-1 1 0 0,1 1-1 0 0,0 0 1 0 0,-1-1-1 0 0,1 1 1 0 0,0 0-1 0 0,-1 0 0 0 0,1 1 1 0 0,0-1-1 0 0,-1 1 1 0 0,1-1-1 0 0,0 1 1 0 0,-1 0-1 0 0,1 0 0 0 0,-1 0 1 0 0,1 0-1 0 0,-1 0 1 0 0,0 1-1 0 0,0-1 1 0 0,1 1-1 0 0,-1-1 1 0 0,0 1-1 0 0,0 0 0 0 0,0 0 1 0 0,-1 0-1 0 0,1 0 1 0 0,0 0-1 0 0,-1 0 1 0 0,1 1-1 0 0,-1-1 0 0 0,0 0 1 0 0,0 1-1 0 0,0-1 1 0 0,0 1-1 0 0,1 2-61 0 0,-2-1 53 0 0,1 0 0 0 0,-1 0-1 0 0,0 0 1 0 0,1 0 0 0 0,-2 1 0 0 0,1-1-1 0 0,0 0 1 0 0,-1 0 0 0 0,0 0 0 0 0,0 0-1 0 0,0 0 1 0 0,-1 0 0 0 0,1 0-1 0 0,-1-1 1 0 0,0 1 0 0 0,0 0 0 0 0,0-1-1 0 0,0 1 1 0 0,-1-1 0 0 0,1 0 0 0 0,-1 0-1 0 0,0 0 1 0 0,-3 2-53 0 0,-35 2-3232 0 0,39-11 147 0 0,4-6-3156 0 0</inkml:trace>
  <inkml:trace contextRef="#ctx0" brushRef="#br1" timeOffset="78516.794">7368 1307 1812 0 0,'0'0'13501'0'0,"0"0"-12813"0"0,0 0-684 0 0,0 0 573 0 0,-17 45-29 0 0,13-30-288 0 0,2 1-60 0 0,2 0-64 0 0,0-1 0 0 0,6 1 12 0 0,2-3 24 0 0,2 0-12 0 0,2-2-24 0 0,0-2-136 0 0,-1 0-368 0 0,-1-3-1100 0 0,-5-2-1281 0 0,1-4-4275 0 0</inkml:trace>
  <inkml:trace contextRef="#ctx0" brushRef="#br1" timeOffset="81453.201">8050 1133 7597 0 0,'0'0'7036'0'0,"0"0"-5852"0"0,0 0-920 0 0,0 0-84 0 0,0 0 257 0 0,0 0-13 0 0,-41-13-140 0 0,19 8-136 0 0,-3 2-136 0 0,0 0-12 0 0,-2 0-16 0 0,2 3 4 0 0,4 0-644 0 0,4 0-625 0 0,7 3-795 0 0,5-1-2820 0 0,6 0-3581 0 0</inkml:trace>
  <inkml:trace contextRef="#ctx0" brushRef="#br1" timeOffset="81828.979">8226 983 3648 0 0,'0'0'5168'0'0,"0"0"-3699"0"0,0 0-1276 0 0,0 0 250 0 0,0 0 414 0 0,0 0 31 0 0,0 0-141 0 0,0 0-159 0 0,0 0-194 0 0,2-4-202 0 0,0 3-169 0 0,-1 0-1 0 0,1 0 0 0 0,-1 1 1 0 0,1-1-1 0 0,-1 0 0 0 0,1 0 1 0 0,-1 1-1 0 0,1-1 0 0 0,0 1 1 0 0,-1 0-1 0 0,1-1 0 0 0,0 1 1 0 0,0 0-1 0 0,-1 0 0 0 0,1 0 1 0 0,0 0-1 0 0,0 0 0 0 0,-1 0 1 0 0,1 1-1 0 0,0-1 0 0 0,-1 0 1 0 0,1 1-1 0 0,0 0 0 0 0,-1-1 1 0 0,1 1-1 0 0,-1 0 0 0 0,1 0 1 0 0,-1 0-1 0 0,1 0 0 0 0,-1 0 0 0 0,0 0 1 0 0,1 0-1 0 0,-1 0 0 0 0,0 0 1 0 0,0 1-1 0 0,0-1 0 0 0,0 0 1 0 0,0 1-1 0 0,0-1 0 0 0,0 1 1 0 0,-1 0-1 0 0,1-1 0 0 0,0 1-22 0 0,1 1 56 0 0,0-1-1 0 0,0 1 0 0 0,0 0 0 0 0,-1 0 1 0 0,1 0-1 0 0,-1-1 0 0 0,1 1 0 0 0,-1 0 0 0 0,0 1 1 0 0,0-1-1 0 0,-1 0 0 0 0,1 0 0 0 0,0 0 0 0 0,-1 1 1 0 0,0-1-1 0 0,0 0 0 0 0,0 0 0 0 0,0 1 1 0 0,-1-1-1 0 0,1 0 0 0 0,-1 0 0 0 0,0 0 0 0 0,0 0 1 0 0,0 1-1 0 0,0-1 0 0 0,0 0 0 0 0,-1-1 0 0 0,1 1 1 0 0,-1 0-1 0 0,0 0 0 0 0,0-1 0 0 0,0 1 1 0 0,0-1-1 0 0,0 1 0 0 0,-1-1 0 0 0,1 0 0 0 0,-1 0 1 0 0,1 0-1 0 0,-1 0 0 0 0,0-1 0 0 0,0 1 0 0 0,0-1 1 0 0,-2 2-56 0 0,-47 59 39 0 0,54-59-16 0 0,0-1 1 0 0,0 0-1 0 0,0 0 1 0 0,1 0-1 0 0,-1 0 0 0 0,1 0 1 0 0,-1 0-1 0 0,1 0 1 0 0,0-1-1 0 0,-1 0 1 0 0,1 1-1 0 0,0-1 0 0 0,0 0 1 0 0,0 0-1 0 0,0-1 1 0 0,0 1-1 0 0,0-1 0 0 0,0 1 1 0 0,0-1-1 0 0,0 0 1 0 0,1 0-1 0 0,-1 0 1 0 0,0-1-1 0 0,0 1 0 0 0,0-1 1 0 0,0 1-1 0 0,0-2-23 0 0,3 2-5 0 0,64-2 261 0 0,-2 0-4391 0 0,-62 1-208 0 0,-4-1-3603 0 0</inkml:trace>
  <inkml:trace contextRef="#ctx0" brushRef="#br1" timeOffset="87941.368">8664 948 1344 0 0,'0'0'4913'0'0,"0"0"-2961"0"0,0 0-820 0 0,0 0 309 0 0,-1-6-60 0 0,-2-26 805 0 0,-30 73-647 0 0,23-22-1362 0 0,2 1 0 0 0,0 1 0 0 0,2-1 0 0 0,0 1 0 0 0,1 0 0 0 0,1 0 0 0 0,1 1 0 0 0,1-1 1 0 0,0 14-178 0 0,2-26 27 0 0,0 0 0 0 0,0 1 0 0 0,1-1 1 0 0,0 0-1 0 0,1 0 0 0 0,0 0 0 0 0,1 0 1 0 0,-1 0-1 0 0,2 0 0 0 0,-1-1 1 0 0,1 1-1 0 0,0-1 0 0 0,1 0 0 0 0,0 0 1 0 0,1-1-1 0 0,-1 1 0 0 0,1-1 1 0 0,0 0-1 0 0,1-1 0 0 0,0 0 0 0 0,0 0 1 0 0,0 0-1 0 0,6 2-27 0 0,2-3-1806 0 0,-5-9-3499 0 0,-5-7-2325 0 0</inkml:trace>
  <inkml:trace contextRef="#ctx0" brushRef="#br1" timeOffset="88204.366">8837 873 248 0 0,'0'0'6766'0'0,"0"0"-3744"0"0,0 0-1632 0 0,0 0-606 0 0,0 0-564 0 0,0 0 205 0 0,4 7 347 0 0,1 9-487 0 0,0 0 0 0 0,-1 1-1 0 0,-1-1 1 0 0,0 1 0 0 0,-1-1-1 0 0,-1 1 1 0 0,-1 0 0 0 0,0-1-1 0 0,-1 1 1 0 0,-1 0 0 0 0,-1 2-285 0 0,3-17-251 0 0,-1 21-1693 0 0,3-11-5281 0 0,5-7 66 0 0</inkml:trace>
  <inkml:trace contextRef="#ctx0" brushRef="#br1" timeOffset="88360.989">9001 1200 4272 0 0,'0'0'7433'0'0,"0"0"-6293"0"0,0 0-988 0 0,0 0 396 0 0,-45-4 200 0 0,21-1-36 0 0,-2 1-184 0 0,-1-2-240 0 0,-2 3-276 0 0,4-1-12 0 0,1 2 0 0 0,3 1-992 0 0,4 0-852 0 0,5 1-2272 0 0,7 0-3537 0 0</inkml:trace>
  <inkml:trace contextRef="#ctx0" brushRef="#br1" timeOffset="88596.34">8811 1302 3068 0 0,'0'0'6180'0'0,"0"0"-4040"0"0,0 0-1616 0 0,0 0 132 0 0,0 0 74 0 0,0 0-274 0 0,0 0-269 0 0,0 0-81 0 0,0 0-46 0 0,3-20-140 0 0,2 19 162 0 0,0 1 0 0 0,-1 0 0 0 0,1-1 0 0 0,0 2 0 0 0,-1-1 0 0 0,1 1 0 0 0,0-1 0 0 0,-1 1 0 0 0,1 1 0 0 0,-1-1 0 0 0,1 0 0 0 0,-1 1 0 0 0,0 0 0 0 0,0 0 0 0 0,0 1 0 0 0,0-1 0 0 0,0 1 0 0 0,0 0 0 0 0,-1 0 0 0 0,1 0 0 0 0,-1 0 0 0 0,0 0 0 0 0,0 1 0 0 0,0 0 0 0 0,0-1 0 0 0,-1 1 0 0 0,1 0 0 0 0,-1 0 0 0 0,0 1 0 0 0,0-1 0 0 0,-1 0 0 0 0,1 1 0 0 0,-1-1 0 0 0,0 1 0 0 0,1 4-82 0 0,-61 32 1470 0 0,14-34-7240 0 0,43-8 1532 0 0,3-5-2117 0 0</inkml:trace>
  <inkml:trace contextRef="#ctx0" brushRef="#br1" timeOffset="88845.008">8984 1288 6473 0 0,'0'0'4042'0'0,"0"0"-2940"0"0,0 0-652 0 0,0 0 455 0 0,-1 6 318 0 0,-25 107 2031 0 0,50-88-4825 0 0,11-15-4044 0 0,-33-9 4997 0 0,14 2-5651 0 0</inkml:trace>
  <inkml:trace contextRef="#ctx0" brushRef="#br1" timeOffset="89094.042">9293 990 8265 0 0,'0'0'4402'0'0,"0"0"-3534"0"0,6 7-402 0 0,2 4-313 0 0,-1 0 1 0 0,0 0-1 0 0,0 1 1 0 0,-1-1-1 0 0,-1 2 1 0 0,0-1-1 0 0,0 0 1 0 0,-2 1-1 0 0,1 0 1 0 0,-2 0-1 0 0,1 0 1 0 0,-2 0-1 0 0,0 0 1 0 0,0 1-1 0 0,-2-1 1 0 0,1 0-1 0 0,-2 0 1 0 0,1 1-1 0 0,-2-1 1 0 0,0-1-1 0 0,0 1 1 0 0,-2 0-1 0 0,1-1 1 0 0,-5 8-154 0 0,-70 82-143 0 0,45-74-2391 0 0,-2-7-3689 0 0,8-13-2562 0 0</inkml:trace>
  <inkml:trace contextRef="#ctx0" brushRef="#br1" timeOffset="75728.641">6441 832 8341 0 0,'0'0'6792'0'0,"0"0"-5361"0"0,0 0-1265 0 0,-1 6 249 0 0,-1 3-314 0 0,-1-1 0 0 0,1 1-1 0 0,-2-1 1 0 0,1 0 0 0 0,-1 0 0 0 0,0 0 0 0 0,-1-1 0 0 0,1 1 0 0 0,-2-1-1 0 0,1 0 1 0 0,-1-1 0 0 0,0 1 0 0 0,0-1 0 0 0,-1 0 0 0 0,0-1 0 0 0,-5 4-101 0 0,-52 13-3202 0 0,51-27-4646 0 0,7-5 1231 0 0</inkml:trace>
  <inkml:trace contextRef="#ctx0" brushRef="#br1" timeOffset="75978.763">6309 875 6169 0 0,'0'0'5908'0'0,"0"0"-4964"0"0,0 0 76 0 0,38 35 420 0 0,-25-19-455 0 0,1 1-313 0 0,-1 1-212 0 0,0 0-140 0 0,0-1-184 0 0,-1-1-48 0 0,0-2-88 0 0,-1-2-48 0 0,-1-2-472 0 0,1-2-909 0 0,-3-2-2491 0 0,4-4-4761 0 0</inkml:trace>
  <inkml:trace contextRef="#ctx0" brushRef="#br1" timeOffset="72942.813">4792 345 1068 0 0,'0'0'6678'0'0,"0"0"-4782"0"0,0 0-1533 0 0,2 6 502 0 0,58 266 5997 0 0,-61-275-6878 0 0,-1 0 1 0 0,0 0 0 0 0,0 0 0 0 0,0 0 0 0 0,0 0 0 0 0,0 1 0 0 0,0-1 0 0 0,-1 1-1 0 0,1 0 1 0 0,-1 0 0 0 0,0 0 0 0 0,1 0 0 0 0,-1 0 0 0 0,0 0 0 0 0,0 1-1 0 0,0-1 1 0 0,-1 1 0 0 0,1 0 0 0 0,0 0 0 0 0,0 0 0 0 0,-1 1 0 0 0,1-1-1 0 0,0 1 1 0 0,-1 0 0 0 0,1-1 0 0 0,-1 2 0 0 0,1-1 0 0 0,0 0 0 0 0,-1 1 0 0 0,1-1-1 0 0,0 1 1 0 0,-1 0 0 0 0,1 0 0 0 0,0 0 0 0 0,0 1 0 0 0,0-1 0 0 0,-3 3 15 0 0,4-3 22 0 0,1 0 1 0 0,-1 0 0 0 0,1 1 0 0 0,-1-1 0 0 0,1 1 0 0 0,0-1 0 0 0,0 1-1 0 0,0 0 1 0 0,-1-1 0 0 0,2 1 0 0 0,-1 0 0 0 0,0 0 0 0 0,0 0 0 0 0,0 0-1 0 0,1 0 1 0 0,-1 0 0 0 0,1 0 0 0 0,0 0 0 0 0,0 0 0 0 0,-1 0 0 0 0,1 0-1 0 0,0 0 1 0 0,1 0 0 0 0,-1 0 0 0 0,0 0 0 0 0,1 0 0 0 0,-1 0 0 0 0,1 0-1 0 0,-1-1 1 0 0,1 1 0 0 0,0 0 0 0 0,0 0 0 0 0,0 0 0 0 0,0-1 0 0 0,0 1-1 0 0,0 0 1 0 0,0-1 0 0 0,1 1 0 0 0,-1-1 0 0 0,1 1 0 0 0,-1-1 0 0 0,1 0-1 0 0,-1 0 1 0 0,1 1 0 0 0,0-1 0 0 0,-1 0 0 0 0,1-1 0 0 0,0 1 0 0 0,0 0-1 0 0,0 0 1 0 0,0-1 0 0 0,0 1 0 0 0,0-1 0 0 0,0 0 0 0 0,0 1 0 0 0,0-1-1 0 0,0 0 1 0 0,0 0 0 0 0,0 0 0 0 0,0-1-23 0 0,50 4-979 0 0,-19-7-4467 0 0,-23 3-119 0 0</inkml:trace>
  <inkml:trace contextRef="#ctx0" brushRef="#br1" timeOffset="73562.836">5017 639 12673 0 0,'0'0'1637'0'0,"0"0"-996"0"0,0 0 167 0 0,0 0 337 0 0,0 0-325 0 0,0 0-474 0 0,0 0-318 0 0,33-16 524 0 0,-27 10-627 0 0,0 1-1 0 0,-1-1 0 0 0,0 0 0 0 0,0-1 0 0 0,-1 1 1 0 0,1-1-1 0 0,-2 0 0 0 0,1 0 0 0 0,-1 0 0 0 0,0 0 1 0 0,0-1-1 0 0,-1 1 0 0 0,0-1 0 0 0,0 0 0 0 0,0 0 1 0 0,-1 1-1 0 0,-1-1 0 0 0,0 0 0 0 0,0 0 0 0 0,0 0 1 0 0,-1 0-1 0 0,0 0 0 0 0,0 0 0 0 0,-1 1 0 0 0,0-1 1 0 0,0 0-1 0 0,-1 1 0 0 0,0 0 0 0 0,-1-1 0 0 0,1 1 1 0 0,-1 1-1 0 0,-5-7 76 0 0,7 13 9 0 0,-1 0 0 0 0,1 0 1 0 0,0 0-1 0 0,-1 0 0 0 0,1 0 1 0 0,-1 1-1 0 0,1 0 0 0 0,0-1 1 0 0,0 1-1 0 0,-1 0 0 0 0,1 0 0 0 0,0 0 1 0 0,0 0-1 0 0,0 0 0 0 0,0 1 1 0 0,0-1-1 0 0,0 1 0 0 0,1-1 1 0 0,-1 1-1 0 0,0 0 0 0 0,1 0 0 0 0,-1-1 1 0 0,1 1-1 0 0,0 0 0 0 0,-1 0 1 0 0,1 0-1 0 0,0 1 0 0 0,0-1 1 0 0,1 0-1 0 0,-1 0 0 0 0,0 1 0 0 0,1-1 1 0 0,-1 0-1 0 0,1 1 0 0 0,0-1 1 0 0,0 0-1 0 0,0 1 0 0 0,0-1 1 0 0,0 1-10 0 0,0 131 354 0 0,1-130-320 0 0,0-1-1 0 0,0 0 1 0 0,0 1-1 0 0,0-1 1 0 0,1 0-1 0 0,-1 1 1 0 0,1-1-1 0 0,0 0 1 0 0,0 0-1 0 0,0-1 1 0 0,0 1-1 0 0,1 0 1 0 0,-1-1-1 0 0,1 1 1 0 0,-1-1-1 0 0,1 0 1 0 0,0 0-1 0 0,0 0 1 0 0,0 0-1 0 0,0 0 1 0 0,0-1-1 0 0,1 1 1 0 0,-1-1-1 0 0,0 0 1 0 0,1 0-1 0 0,-1 0 1 0 0,1 0-1 0 0,-1-1 1 0 0,1 0-1 0 0,-1 1 1 0 0,1-1-1 0 0,-1 0 1 0 0,1-1-1 0 0,-1 1 1 0 0,1-1-1 0 0,-1 1 1 0 0,2-1-34 0 0,25-21-215 0 0,-29 20 175 0 0,0 1 1 0 0,-1 0 0 0 0,1 0-1 0 0,0 0 1 0 0,0 0-1 0 0,0 0 1 0 0,0 0-1 0 0,0 0 1 0 0,0 0-1 0 0,0 0 1 0 0,0 0-1 0 0,0 1 1 0 0,0-1 0 0 0,0 0-1 0 0,0 1 1 0 0,1-1-1 0 0,-1 1 1 0 0,0-1-1 0 0,0 1 1 0 0,1-1-1 0 0,-1 1 1 0 0,0 0 0 0 0,1 0-1 0 0,-1 0 1 0 0,0 0-1 0 0,1 0 1 0 0,-1 0-1 0 0,0 0 1 0 0,1 0-1 0 0,-1 0 1 0 0,0 1-1 0 0,1-1 1 0 0,-1 1 0 0 0,0-1-1 0 0,0 1 1 0 0,1-1-1 0 0,-1 1 1 0 0,0-1-1 0 0,0 1 1 0 0,0 0-1 0 0,0 0 1 0 0,0 0 0 0 0,0 0-1 0 0,0 0 1 0 0,0 0-1 0 0,1 0 40 0 0,40 64 1366 0 0,-41-64-1162 0 0,24-51-306 0 0,-23 49 117 0 0,1 0-1 0 0,0 0 1 0 0,0 0-1 0 0,0 0 1 0 0,0 1-1 0 0,-1-1 1 0 0,1 1-1 0 0,0-1 0 0 0,0 1 1 0 0,0 0-1 0 0,0 0 1 0 0,0 1-1 0 0,0-1 1 0 0,0 1-1 0 0,0-1 1 0 0,0 1-1 0 0,0 0 1 0 0,0 0-1 0 0,-1 0 0 0 0,1 0 1 0 0,0 1-1 0 0,-1-1 1 0 0,1 1-1 0 0,-1-1 1 0 0,1 1-1 0 0,-1 0 1 0 0,0 0-1 0 0,0 0 1 0 0,0 1-1 0 0,0-1 1 0 0,0 0-1 0 0,0 1 0 0 0,-1-1 1 0 0,1 1-1 0 0,-1-1 1 0 0,0 1-1 0 0,1 0 1 0 0,-1 0-1 0 0,-1-1 1 0 0,1 1-1 0 0,0 0 1 0 0,-1 0-1 0 0,1 0 1 0 0,-1 0-1 0 0,0 3-14 0 0,0 15 602 0 0,-1-13-2994 0 0,1-1-5007 0 0,0-10 145 0 0</inkml:trace>
  <inkml:trace contextRef="#ctx0" brushRef="#br1" timeOffset="73893.033">5509 520 14113 0 0,'0'0'1562'0'0,"1"7"-777"0"0,4 113 970 0 0,-4-119-1733 0 0,0 0-1 0 0,0 1 1 0 0,1-1 0 0 0,-1 0 0 0 0,0 0-1 0 0,1 0 1 0 0,-1 0 0 0 0,1 0 0 0 0,0 0-1 0 0,-1 0 1 0 0,1 0 0 0 0,-1 0 0 0 0,1-1-1 0 0,0 1 1 0 0,0-1 0 0 0,0 1 0 0 0,-1-1-1 0 0,1 0 1 0 0,0 0 0 0 0,0 0-1 0 0,0 0 1 0 0,-1 0 0 0 0,1 0 0 0 0,0 0-1 0 0,0-1 1 0 0,0 1 0 0 0,-1-1 0 0 0,1 1-1 0 0,0-1 1 0 0,0 0 0 0 0,-1 1 0 0 0,1-1-1 0 0,-1 0 1 0 0,1 0 0 0 0,-1 0-1 0 0,1 0 1 0 0,-1-1 0 0 0,1 1 0 0 0,-1 0-1 0 0,0-1 1 0 0,0 1 0 0 0,0 0 0 0 0,0-1-1 0 0,0 1 1 0 0,1-3-22 0 0,36-82-1277 0 0,-23 128 1164 0 0,-9 60 633 0 0,1-94-2902 0 0,2-7-3806 0 0,0-4-945 0 0</inkml:trace>
  <inkml:trace contextRef="#ctx0" brushRef="#br1" timeOffset="74160.245">5818 712 12197 0 0,'0'0'2052'0'0,"0"0"-1800"0"0,0 0 596 0 0,16 42 321 0 0,-15-31-333 0 0,2 0-404 0 0,-3-2-244 0 0,0 1-40 0 0,0-1-88 0 0,-3-2-8 0 0,3-1-44 0 0,0-1-8 0 0,0 1-596 0 0,0-3-725 0 0,4-2-899 0 0,-1 1-1968 0 0,4-2-3369 0 0</inkml:trace>
  <inkml:trace contextRef="#ctx0" brushRef="#br1" timeOffset="74409.715">6059 933 12885 0 0,'0'0'982'0'0,"-6"0"-515"0"0,-349-34 2052 0 0,220 24-2796 0 0,-233-12 684 0 0,124 24-3662 0 0,227 3 1070 0 0,16-2-3255 0 0,11-1 901 0 0</inkml:trace>
  <inkml:trace contextRef="#ctx0" brushRef="#br1" timeOffset="74659.921">5193 995 12597 0 0,'0'0'1741'0'0,"0"0"-906"0"0,0 0-322 0 0,1 7-12 0 0,0 171 1138 0 0,-2-179-1614 0 0,1 1 0 0 0,-1-1 0 0 0,1 1 0 0 0,-1-1 0 0 0,1 1 0 0 0,0-1 0 0 0,-1 0 0 0 0,1 1 0 0 0,0-1 0 0 0,0 1 0 0 0,0-1 0 0 0,-1 0 0 0 0,1 1 0 0 0,0-1 0 0 0,0 0 0 0 0,0 1 0 0 0,0-1 0 0 0,0 0 0 0 0,0 1 0 0 0,0-1 0 0 0,0 0 0 0 0,0 1 0 0 0,0-1 0 0 0,1 1 0 0 0,-1-1 0 0 0,0 0 0 0 0,0 1 0 0 0,1-1 0 0 0,-1 1 0 0 0,0-1 0 0 0,1 0 0 0 0,-1 1 0 0 0,0-1 0 0 0,1 1 0 0 0,-1-1 0 0 0,1 1 0 0 0,-1 0 0 0 0,1-1 0 0 0,-1 1 0 0 0,1-1 0 0 0,-1 1 0 0 0,1 0 0 0 0,0-1 0 0 0,-1 1 0 0 0,1 0 0 0 0,-1 0 1 0 0,1-1-1 0 0,0 1 0 0 0,-1 0 0 0 0,1 0 0 0 0,0 0 0 0 0,-1 0 0 0 0,1 0 0 0 0,0 0 0 0 0,-1 0 0 0 0,1 0 0 0 0,0 0 0 0 0,-1 0 0 0 0,1 0 0 0 0,-1 1 0 0 0,1-1-25 0 0,-2-3-35 0 0,1 0 1 0 0,-1 0-1 0 0,-1 1 0 0 0,1-1 1 0 0,0 0-1 0 0,-1 1 1 0 0,1-1-1 0 0,-1 1 0 0 0,0 0 1 0 0,0-1-1 0 0,0 1 1 0 0,0 0-1 0 0,0 0 0 0 0,0 0 1 0 0,0 1-1 0 0,-1-1 1 0 0,1 0-1 0 0,-1 1 0 0 0,1-1 1 0 0,-1 1-1 0 0,0 0 1 0 0,1 0-1 0 0,-1 0 0 0 0,0 0 1 0 0,0 1-1 0 0,0-1 1 0 0,0 1-1 0 0,0 0 0 0 0,0-1 1 0 0,1 1-1 0 0,-1 1 1 0 0,0-1-1 0 0,0 0 0 0 0,0 1 1 0 0,0-1-1 0 0,0 1 1 0 0,0 0-1 0 0,1 0 0 0 0,-1 0 1 0 0,0 0-1 0 0,1 1 1 0 0,-1-1-1 0 0,1 1 0 0 0,-1-1 1 0 0,1 1-1 0 0,0 0 1 0 0,-1 0-1 0 0,1 0 0 0 0,0 0 1 0 0,1 0-1 0 0,-1 1 1 0 0,0-1-1 0 0,0 1 0 0 0,1-1 1 0 0,0 1-1 0 0,-1-1 1 0 0,1 2 34 0 0,-1-4 18 0 0,1 1 0 0 0,-1 0 0 0 0,1 1 0 0 0,-1-1 0 0 0,1 0 0 0 0,-1 0 0 0 0,1 1 0 0 0,-1-1 0 0 0,1 0 0 0 0,0 1 0 0 0,0-1 0 0 0,0 1 0 0 0,0 0 0 0 0,0-1 0 0 0,0 1 0 0 0,1 0 0 0 0,-1 0 0 0 0,0 0 0 0 0,1-1 0 0 0,-1 1 0 0 0,1 0 0 0 0,0 0 0 0 0,0 0 0 0 0,0 0 0 0 0,0 0 0 0 0,0 0 0 0 0,0 0 0 0 0,0-1 0 0 0,0 1 0 0 0,1 0 0 0 0,-1 0 0 0 0,1 0 0 0 0,-1 0 0 0 0,1-1 0 0 0,0 1 0 0 0,0 0 0 0 0,0 0 0 0 0,0-1 0 0 0,0 1 0 0 0,0-1 0 0 0,0 1 0 0 0,1-1 0 0 0,-1 0 0 0 0,0 1 0 0 0,1-1 0 0 0,-1 0 0 0 0,1 0 0 0 0,-1 0 0 0 0,1 0 0 0 0,0 0 0 0 0,0 0 0 0 0,-1 0 0 0 0,1-1 0 0 0,0 1 0 0 0,0-1 0 0 0,0 1 0 0 0,0-1 0 0 0,-1 0 0 0 0,1 1-18 0 0,76-9-184 0 0,-28-8-7567 0 0,-32 8 348 0 0</inkml:trace>
  <inkml:trace contextRef="#ctx0" brushRef="#br1" timeOffset="74998.855">5414 1093 13537 0 0,'0'0'1188'0'0,"0"0"-609"0"0,0 0-318 0 0,0 8 435 0 0,0-7-623 0 0,5 105 1397 0 0,-5-104-1444 0 0,0 0-1 0 0,0 1 1 0 0,0-1-1 0 0,1 0 1 0 0,-1 0-1 0 0,1 0 1 0 0,-1 0-1 0 0,1 0 1 0 0,0 0-1 0 0,0 0 1 0 0,0 0-1 0 0,0 0 1 0 0,0 0-1 0 0,0 0 1 0 0,1 0-1 0 0,-1-1 1 0 0,1 1-1 0 0,-1 0 1 0 0,1-1-1 0 0,-1 0 1 0 0,1 1-1 0 0,0-1 0 0 0,0 0 1 0 0,0 0-1 0 0,0 0 1 0 0,0 0-1 0 0,0 0 1 0 0,0 0-1 0 0,0 0 1 0 0,0-1-1 0 0,0 1 1 0 0,0-1-1 0 0,0 0 1 0 0,0 1-1 0 0,1-1 1 0 0,-1 0-1 0 0,0 0 1 0 0,0-1-1 0 0,0 1 1 0 0,1 0-1 0 0,-1-1 1 0 0,0 1-1 0 0,0-1 1 0 0,0 0-1 0 0,0 1 1 0 0,0-1-1 0 0,0 0 1 0 0,1-1-26 0 0,2-2-67 0 0,0 0 0 0 0,-1 0 0 0 0,0 0 0 0 0,1 0 0 0 0,-1-1 0 0 0,-1 0 0 0 0,1 1 0 0 0,-1-1 0 0 0,0-1 0 0 0,0 1 0 0 0,0 0 0 0 0,-1-1 0 0 0,0 1 0 0 0,0-1 0 0 0,0 0 0 0 0,-1 0 0 0 0,0 0 0 0 0,0 0 0 0 0,0 0 0 0 0,-1-4 67 0 0,14 60 550 0 0,-13-31-529 0 0,3 33 586 0 0,9-34-3594 0 0,-9-18-1916 0 0,7-3-4709 0 0</inkml:trace>
  <inkml:trace contextRef="#ctx0" brushRef="#br1" timeOffset="75151.845">5771 1317 15105 0 0,'0'0'2813'0'0,"0"0"-2785"0"0,0 0 32 0 0,11 38 64 0 0,-11-29 184 0 0,2 1-160 0 0,-2-1-84 0 0,0-2 8 0 0,0 0 28 0 0,0-2-4 0 0,0 1-96 0 0,0-3-172 0 0,0 0-616 0 0,0-1-1097 0 0,2-1-2907 0 0,1 0-4057 0 0</inkml:trace>
  <inkml:trace contextRef="#ctx0" brushRef="#br0" timeOffset="126377.012">5572 1556 2328 0 0,'0'0'1063'0'0,"0"0"2176"0"0,6 0-1895 0 0,16 2-1287 0 0,0-2-1 0 0,-1 0 1 0 0,1-2 0 0 0,0 0 0 0 0,-1-1-1 0 0,1-2 1 0 0,-1 0 0 0 0,0-1-1 0 0,-1-1 1 0 0,1-1 0 0 0,-1-1-1 0 0,-1 0 1 0 0,0-2 0 0 0,0 0 0 0 0,-1-1-1 0 0,-1-1 1 0 0,0-1 0 0 0,0 0-1 0 0,-2-1 1 0 0,0-1 0 0 0,0 0-1 0 0,-2-1 1 0 0,0-1 0 0 0,-1 0-1 0 0,0-1 1 0 0,-2 0 0 0 0,5-13-57 0 0,-1-12-28 0 0,-3-1-1 0 0,-1 0 1 0 0,-3 0 0 0 0,-1-1 0 0 0,-3 0 0 0 0,-1-1-1 0 0,-3 1 1 0 0,-1 0 0 0 0,-3 0 0 0 0,-2-1 28 0 0,5 17-18 0 0,-3 0 0 0 0,0 0 1 0 0,-2 1-1 0 0,-1 0 0 0 0,-2 0 1 0 0,0 1-1 0 0,-2 0 0 0 0,-1 1 1 0 0,-2 0-1 0 0,0 1 0 0 0,-1 1 1 0 0,-2 0-1 0 0,-1 2 0 0 0,0 0 0 0 0,-14-12 18 0 0,-5 1-249 0 0,-1 1 0 0 0,-2 2 0 0 0,-1 2-1 0 0,-1 1 1 0 0,-1 3 0 0 0,-2 1-1 0 0,0 3 1 0 0,-1 1 0 0 0,-25-5 249 0 0,42 15-63 0 0,0 2 1 0 0,0 1-1 0 0,-1 2 0 0 0,0 1 1 0 0,1 1-1 0 0,-1 1 0 0 0,0 2 1 0 0,0 1-1 0 0,0 2 0 0 0,0 0 1 0 0,0 3-1 0 0,1 0 0 0 0,0 2 1 0 0,0 1-1 0 0,1 2 0 0 0,-6 3 63 0 0,16-3 49 0 0,0 0 1 0 0,0 2-1 0 0,2 0 0 0 0,-1 1 1 0 0,2 1-1 0 0,-1 1 0 0 0,2 0 0 0 0,1 1 1 0 0,0 0-1 0 0,1 1 0 0 0,0 1 0 0 0,2 0 1 0 0,0 1-1 0 0,2 0 0 0 0,0 0 0 0 0,1 1 1 0 0,-5 20-50 0 0,2-1-283 0 0,2 0 0 0 0,2 0 0 0 0,1 1 0 0 0,2 0 0 0 0,2 0 0 0 0,2 0 0 0 0,1 0 0 0 0,3 0 0 0 0,3 15 283 0 0,-2-31-42 0 0,0-1 0 0 0,2 1 0 0 0,1-1 0 0 0,1-1 0 0 0,1 0 0 0 0,1 0 0 0 0,10 16 42 0 0,-2-10 520 0 0,2-1 1 0 0,0-1 0 0 0,2 0 0 0 0,1-2 0 0 0,1-1 0 0 0,1 0 0 0 0,1-2 0 0 0,15 9-521 0 0,6 0 935 0 0,2-1 0 0 0,0-3 0 0 0,2-2 0 0 0,50 17-935 0 0,105 19-1054 0 0,-87-42-2197 0 0,-109-18-1191 0 0</inkml:trace>
  <inkml:trace contextRef="#ctx0" brushRef="#br0" timeOffset="163362.095">6620 595 1368 0 0,'0'0'640'0'0,"1"-7"-127"0"0,36-84 4262 0 0,-30 84-4727 0 0,0 0 0 0 0,0 1-1 0 0,0-1 1 0 0,1 1-1 0 0,0 1 1 0 0,0 0-1 0 0,0 0 1 0 0,1 0-1 0 0,0 1 1 0 0,0 1-1 0 0,0-1 1 0 0,0 1-1 0 0,0 1 1 0 0,1 0-1 0 0,3-1-47 0 0,14 0-186 0 0,1 0-1 0 0,-1 1 0 0 0,0 2 0 0 0,1 1 0 0 0,-1 1 0 0 0,0 2 0 0 0,0 0 0 0 0,0 2 0 0 0,6 3 187 0 0,0 1-194 0 0,0 2-1 0 0,-1 2 0 0 0,-1 1 0 0 0,0 1 0 0 0,-1 1 0 0 0,-1 2 0 0 0,0 1 0 0 0,-2 1 0 0 0,0 2 0 0 0,-2 1 0 0 0,5 6 195 0 0,-8-6 345 0 0,0 2-1 0 0,-2 0 1 0 0,-2 1 0 0 0,0 1-1 0 0,-2 1 1 0 0,0 0 0 0 0,-3 1 0 0 0,1 3-345 0 0,18 65-341 0 0,-4 1 1 0 0,-4 1 0 0 0,-5 2-1 0 0,-4 5 341 0 0,-12-98 158 0 0,0 1 0 0 0,-1-1 0 0 0,-1 1 0 0 0,0 0 0 0 0,0-1 0 0 0,0 1-1 0 0,-2 0 1 0 0,1 0 0 0 0,-1-1 0 0 0,0 1 0 0 0,-1-1 0 0 0,0 1 0 0 0,-1-1 0 0 0,0 1 0 0 0,0-1-1 0 0,-1 0 1 0 0,0 0 0 0 0,-1-1 0 0 0,0 1 0 0 0,0-1 0 0 0,-1 0 0 0 0,0-1 0 0 0,0 1 0 0 0,-1-1-1 0 0,0 0 1 0 0,0-1 0 0 0,-5 4-158 0 0,-12 1 157 0 0,-1-1 0 0 0,0-1-1 0 0,-1-1 1 0 0,1-1 0 0 0,-2-1-1 0 0,1-2 1 0 0,0-1 0 0 0,-1 0-1 0 0,0-2 1 0 0,1-2 0 0 0,-1 0-1 0 0,1-1 1 0 0,-1-2 0 0 0,1-1-1 0 0,0-1 1 0 0,-25-9-157 0 0,15 3-13 0 0,0-1-1 0 0,1-2 1 0 0,1-2-1 0 0,0-1 0 0 0,1-1 1 0 0,1-2-1 0 0,1-2 1 0 0,1 0-1 0 0,1-2 1 0 0,1-1-1 0 0,2-2 1 0 0,0 0-1 0 0,2-2 1 0 0,1-1-1 0 0,2 0 1 0 0,1-2-1 0 0,1 0 1 0 0,2-1-1 0 0,1-1 0 0 0,2 0 1 0 0,1-1-1 0 0,2-1 1 0 0,2 0-1 0 0,1-1 1 0 0,2 1-1 0 0,1-1 1 0 0,2 0-1 0 0,2-1 1 0 0,2 1-1 0 0,1-1 14 0 0,29-83-279 0 0,9 50-4264 0 0,-32 60 798 0 0</inkml:trace>
  <inkml:trace contextRef="#ctx0" brushRef="#br0" timeOffset="169310.618">7536 2535 8433 0 0,'0'0'7936'0'0,"0"0"-7859"0"0,0 0 71 0 0,-40-1 212 0 0,20-3 128 0 0,-2 1-344 0 0,-5 0-144 0 0,1 0-4 0 0,-3 0-396 0 0,0-1-421 0 0,4 1-263 0 0,2-2-548 0 0,6-1-904 0 0,8 2-2880 0 0</inkml:trace>
  <inkml:trace contextRef="#ctx0" brushRef="#br0" timeOffset="169573.62">7408 2440 8173 0 0,'0'0'6500'0'0,"0"0"-6168"0"0,25 40 156 0 0,-17-23 204 0 0,-3 1-99 0 0,-4 1-157 0 0,-1-1-4 0 0,0-2-244 0 0,-1 1-180 0 0,-4-2-8 0 0,1-1-88 0 0,-3-1-184 0 0,2-2-464 0 0,1-2-861 0 0,0-2-2747 0 0,4-7-5381 0 0</inkml:trace>
  <inkml:trace contextRef="#ctx0" brushRef="#br0" timeOffset="168872.559">6606 2607 3876 0 0,'0'0'8066'0'0,"0"0"-5319"0"0,0 0-2419 0 0,0 0-134 0 0,0 0 252 0 0,0 0-92 0 0,0 0-153 0 0,0 0-120 0 0,29 6-422 0 0,-21-5 402 0 0,-1 0 0 0 0,1 0 0 0 0,-1 1 0 0 0,0 0 0 0 0,0 1 0 0 0,0-1 0 0 0,0 1 0 0 0,0 1 0 0 0,0-1 0 0 0,-1 1 0 0 0,0 1 0 0 0,0-1-1 0 0,0 1 1 0 0,0 0 0 0 0,-1 0 0 0 0,1 1 0 0 0,-2-1 0 0 0,1 1 0 0 0,0 0 0 0 0,-1 0 0 0 0,0 1 0 0 0,-1 0 0 0 0,1-1 0 0 0,-1 3-61 0 0,-4-6 56 0 0,1 0 0 0 0,-1 0 1 0 0,0 0-1 0 0,-1 1 0 0 0,1-1 0 0 0,-1 0 1 0 0,1-1-1 0 0,-1 1 0 0 0,0 0 0 0 0,0 0 1 0 0,0-1-1 0 0,0 1 0 0 0,-1-1 1 0 0,1 0-1 0 0,-1 1 0 0 0,1-1 0 0 0,-1 0 1 0 0,0-1-1 0 0,0 1 0 0 0,0 0 0 0 0,0-1 1 0 0,0 0-1 0 0,0 0 0 0 0,-2 1-56 0 0,-48 7-4724 0 0,49-13 346 0 0,3-7-3373 0 0</inkml:trace>
  <inkml:trace contextRef="#ctx0" brushRef="#br0" timeOffset="169060.688">6856 2647 12821 0 0,'0'0'2488'0'0,"0"0"-1965"0"0,0 0-368 0 0,0 0 370 0 0,0 6-35 0 0,-22 131 676 0 0,77-104-2045 0 0,-31-31-2478 0 0,-3-4-3543 0 0,-1-1-132 0 0</inkml:trace>
  <inkml:trace contextRef="#ctx0" brushRef="#br0" timeOffset="168423.193">6646 2154 11165 0 0,'0'0'2449'0'0,"0"0"-1563"0"0,0 0-583 0 0,0 0 81 0 0,0 0-46 0 0,7-2-276 0 0,-4 0-41 0 0,0 1 1 0 0,0 0-1 0 0,1 0 1 0 0,-1 1 0 0 0,1-1-1 0 0,-1 1 1 0 0,0 0-1 0 0,1 0 1 0 0,-1 0 0 0 0,1 0-1 0 0,-1 0 1 0 0,0 1-1 0 0,1-1 1 0 0,-1 1-1 0 0,0 0 1 0 0,1 0 0 0 0,-1 0-1 0 0,0 1 1 0 0,0-1-1 0 0,0 1 1 0 0,0 0-1 0 0,0 0 1 0 0,0 0 0 0 0,-1 0-1 0 0,1 0 1 0 0,-1 0-1 0 0,1 1 1 0 0,-1-1-1 0 0,0 1 1 0 0,0 0 0 0 0,0 0-1 0 0,0 0 1 0 0,-1 0-1 0 0,1 0 1 0 0,-1 0 0 0 0,1 1-22 0 0,-44 62 1909 0 0,3-19-1898 0 0,99-13 859 0 0,-11-23-867 0 0,2 2-1900 0 0,-16-4-5312 0 0,-23-6 46 0 0</inkml:trace>
  <inkml:trace contextRef="#ctx0" brushRef="#br0" timeOffset="168609.772">7057 2483 11701 0 0,'0'0'5405'0'0,"0"0"-5405"0"0,0 0 0 0 0,-50-6 596 0 0,12-2-28 0 0,-11-1-272 0 0,-4 1-200 0 0,-1 3-96 0 0,3 2-52 0 0,10 3 40 0 0,-1 0-36 0 0,2 1 0 0 0,7 1-264 0 0,7 0-292 0 0,9-1-416 0 0,-1 2-1037 0 0,9-1-2291 0 0,-3-1-4025 0 0</inkml:trace>
  <inkml:trace contextRef="#ctx0" brushRef="#br0" timeOffset="167417.293">6099 2415 4028 0 0,'0'0'744'0'0,"0"0"2197"0"0,0 0-2941 0 0,0 0-76 0 0,0 0-456 0 0,0 0 192 0 0,0 0-1237 0 0,0 0-1107 0 0</inkml:trace>
  <inkml:trace contextRef="#ctx0" brushRef="#br0" timeOffset="167710.524">6175 2450 4984 0 0,'0'0'8937'0'0,"0"0"-7593"0"0,0 0-880 0 0,0 0 116 0 0,0 0 345 0 0,-47-12-329 0 0,24 7-264 0 0,-1 0-196 0 0,-1 1-136 0 0,3 2-4 0 0,2 0-8 0 0,3 2-64 0 0,2 0-208 0 0,4 0-496 0 0,5 0-549 0 0,6 1-923 0 0,0 0-1912 0 0,16 1-2061 0 0</inkml:trace>
  <inkml:trace contextRef="#ctx0" brushRef="#br0" timeOffset="166547.946">5222 2148 1136 0 0,'0'0'879'0'0,"0"0"2260"0"0,0 0-614 0 0,-1-7-1005 0 0,-1-5-899 0 0,-2-16 1372 0 0,3 9 2385 0 0,-20 95-3685 0 0,2 94-153 0 0,19-165-600 0 0,-1 1 1 0 0,2-1 0 0 0,-1 1-1 0 0,1-1 1 0 0,-1 0 0 0 0,1 1-1 0 0,1-1 1 0 0,-1 0-1 0 0,1 1 1 0 0,0-1 0 0 0,0 0-1 0 0,1 0 1 0 0,-1 0 0 0 0,1-1-1 0 0,0 1 1 0 0,0-1 0 0 0,1 0-1 0 0,-1 1 1 0 0,1-1-1 0 0,0-1 1 0 0,0 1 0 0 0,1-1-1 0 0,-1 1 1 0 0,0-1 0 0 0,1 0-1 0 0,0-1 1 0 0,0 1-1 0 0,0-1 1 0 0,1 0 59 0 0,4-1-3474 0 0,-2-3-3041 0 0</inkml:trace>
  <inkml:trace contextRef="#ctx0" brushRef="#br0" timeOffset="166878.753">5312 2220 2948 0 0,'0'0'8880'0'0,"0"0"-5877"0"0,0 0-2131 0 0,0 0-218 0 0,0 0-135 0 0,0 0-291 0 0,0 0-358 0 0,2-2-141 0 0,1 2 279 0 0,-1 0 0 0 0,1 0 0 0 0,0 0 0 0 0,-1 1 0 0 0,1-1 0 0 0,-1 0 0 0 0,1 1 0 0 0,-1 0 0 0 0,1 0 0 0 0,-1 0 0 0 0,0 0 1 0 0,1 0-1 0 0,-1 0 0 0 0,0 0 0 0 0,0 1 0 0 0,0-1 0 0 0,0 1 0 0 0,0 0 0 0 0,0-1 0 0 0,0 1 0 0 0,-1 0 0 0 0,1 0 0 0 0,0 0 0 0 0,-1 0 0 0 0,0 1 0 0 0,1-1 0 0 0,-1 0 0 0 0,0 1 0 0 0,0-1 0 0 0,-1 0 1 0 0,1 1-1 0 0,0-1 0 0 0,-1 1 0 0 0,1-1 0 0 0,-1 1 0 0 0,0 0 0 0 0,0-1 0 0 0,0 1 0 0 0,0-1 0 0 0,0 1 0 0 0,-1-1 0 0 0,1 1 0 0 0,-1-1 0 0 0,0 1 0 0 0,0-1 0 0 0,0 1 0 0 0,0-1 0 0 0,0 0 1 0 0,0 1-9 0 0,-47 64 624 0 0,112-48-28 0 0,9-8-1798 0 0,-72-10 1338 0 0,-1-1-1864 0 0,0 0-6809 0 0,0-4 1550 0 0</inkml:trace>
  <inkml:trace contextRef="#ctx0" brushRef="#br0" timeOffset="167140.681">5533 2177 196 0 0,'0'0'11376'0'0,"0"0"-8208"0"0,6 6-2817 0 0,1 0-237 0 0,0 1 0 0 0,-1-1 0 0 0,1 1 0 0 0,-1 0 0 0 0,-1 1 0 0 0,1 0 0 0 0,-2 0-1 0 0,1 0 1 0 0,-1 0 0 0 0,0 1 0 0 0,0-1 0 0 0,-1 1 0 0 0,0 0 0 0 0,-1 0 0 0 0,0 1 0 0 0,0-1-1 0 0,-1 0 1 0 0,0 1 0 0 0,-1-1 0 0 0,0 0 0 0 0,-1 1 0 0 0,0-1 0 0 0,0 0 0 0 0,-1 1 0 0 0,0-1-1 0 0,0 0 1 0 0,-1 0 0 0 0,0 0 0 0 0,-1-1 0 0 0,0 1 0 0 0,0-1 0 0 0,-3 4-114 0 0,-34 32-205 0 0,8-25-4459 0 0,23-19-1558 0 0</inkml:trace>
  <inkml:trace contextRef="#ctx0" brushRef="#br0" timeOffset="170502.193">8040 2164 5825 0 0,'0'0'6155'0'0,"0"0"-3928"0"0,0 0-1903 0 0,0 0-170 0 0,0 0 300 0 0,2 8 146 0 0,38 187 556 0 0,-40-193-1228 0 0,3 22-635 0 0,4-10-3261 0 0,4-5-2503 0 0</inkml:trace>
  <inkml:trace contextRef="#ctx0" brushRef="#br0" timeOffset="170753.772">8254 2523 14013 0 0,'0'0'1992'0'0,"0"0"-1804"0"0,0 0-188 0 0,-36 2 841 0 0,18-6-357 0 0,-7 0-124 0 0,-2 0-188 0 0,-2 1-128 0 0,-1-1-44 0 0,2 3-8 0 0,0-1-4 0 0,2 2-348 0 0,2 0-460 0 0,3 0-561 0 0,3 0-835 0 0,7 0-2336 0 0,3 0-4049 0 0</inkml:trace>
  <inkml:trace contextRef="#ctx0" brushRef="#br0" timeOffset="171034.315">8049 2572 5745 0 0,'0'0'6627'0'0,"0"0"-4729"0"0,0 0-1096 0 0,-6 4-237 0 0,1-1-509 0 0,-1 0-1 0 0,1 1 1 0 0,-1-1 0 0 0,1 1 0 0 0,0 0 0 0 0,0 1 0 0 0,0-1 0 0 0,1 1-1 0 0,0 0 1 0 0,0 0 0 0 0,0 0 0 0 0,1 1 0 0 0,-1 0 0 0 0,1-1 0 0 0,0 1-1 0 0,1 0 1 0 0,0 0 0 0 0,0 0 0 0 0,0 1 0 0 0,0-1 0 0 0,1 1-1 0 0,0-1 1 0 0,1 0 0 0 0,-1 1 0 0 0,1-1 0 0 0,1 4-56 0 0,2-6 36 0 0,0-1 0 0 0,1 0-1 0 0,-1 0 1 0 0,1 0 0 0 0,-1 0 0 0 0,1 0 0 0 0,0-1 0 0 0,0 0 0 0 0,1 0-1 0 0,-1 0 1 0 0,0 0 0 0 0,1-1 0 0 0,-1 1 0 0 0,1-1 0 0 0,-1 0 0 0 0,1-1-1 0 0,-1 1 1 0 0,1-1 0 0 0,0 0 0 0 0,-1 0 0 0 0,1 0 0 0 0,-1-1 0 0 0,1 0-1 0 0,0 1 1 0 0,-1-2 0 0 0,1 1 0 0 0,-1 0 0 0 0,0-1 0 0 0,1 0-1 0 0,-1 0 1 0 0,3-2-36 0 0,11-70-1965 0 0,-30 238 3113 0 0,13-156-3651 0 0,2-4-2643 0 0,1-5-4388 0 0</inkml:trace>
  <inkml:trace contextRef="#ctx0" brushRef="#br0" timeOffset="182583.316">8579 2223 4608 0 0,'0'0'162'0'0,"0"0"366"0"0,0-6 872 0 0,-4-21 151 0 0,-6 2 5165 0 0,-2 78-6439 0 0,1-11-86 0 0,1 1-1 0 0,1 0 1 0 0,3 0-1 0 0,2 1 1 0 0,1 0-1 0 0,3 0 1 0 0,1-1 0 0 0,2 1-1 0 0,3 0 1 0 0,4 17-191 0 0,62 75 1029 0 0,-67-142-5571 0 0,-2-5-2428 0 0</inkml:trace>
  <inkml:trace contextRef="#ctx0" brushRef="#br0" timeOffset="183467.778">9193 2074 380 0 0,'0'0'2303'0'0,"0"0"-1291"0"0,0 0-431 0 0,0 0 618 0 0,0 0 2454 0 0,0 0-1485 0 0,0 0-992 0 0,0 0-192 0 0,0 0-37 0 0,-11 1 115 0 0,26 228 244 0 0,-14-224-1772 0 0,1 13 138 0 0,2-10-8064 0 0,2-8 807 0 0</inkml:trace>
  <inkml:trace contextRef="#ctx0" brushRef="#br0" timeOffset="184823.986">9678 2558 1800 0 0,'0'0'914'0'0,"0"0"-715"0"0,0 0 102 0 0,0 0 963 0 0,0 0 156 0 0,0 0-549 0 0,0 0-317 0 0,0 0-132 0 0,4 3 140 0 0,-3 14 2494 0 0,-42-20 298 0 0,28 2-3546 0 0,-692-52 3543 0 0,698 51-2479 0 0,10 0-3414 0 0,0 0-2658 0 0,1-1-2062 0 0</inkml:trace>
  <inkml:trace contextRef="#ctx0" brushRef="#br0" timeOffset="187487.99">8854 2763 1108 0 0,'0'0'2805'0'0,"0"0"2596"0"0,0 0-3240 0 0,0 0-1386 0 0,0 0 198 0 0,0 0 233 0 0,0 0-311 0 0,0 0-354 0 0,10-14 528 0 0,-6 14-1063 0 0,0 0 0 0 0,0 0 1 0 0,0 0-1 0 0,0 0 1 0 0,0 0-1 0 0,0 1 0 0 0,-1-1 1 0 0,1 1-1 0 0,0 0 1 0 0,0 0-1 0 0,-1 1 0 0 0,1-1 1 0 0,0 1-1 0 0,-1 0 1 0 0,0 0-1 0 0,1 0 0 0 0,-1 0 1 0 0,0 1-1 0 0,0-1 1 0 0,0 1-1 0 0,-1 0 0 0 0,1 0 1 0 0,0 0-1 0 0,-1 0 1 0 0,0 0-1 0 0,0 0 0 0 0,0 1 1 0 0,0-1-1 0 0,0 1 1 0 0,-1-1-1 0 0,0 1 0 0 0,0 0 1 0 0,0-1-1 0 0,0 1 1 0 0,0 0-1 0 0,-1 0 0 0 0,1 0 1 0 0,-1 0-1 0 0,0 0 1 0 0,0 0-1 0 0,-1-1 0 0 0,1 1 1 0 0,-1 0-1 0 0,0 0 1 0 0,0 0-1 0 0,0-1 0 0 0,0 1 1 0 0,-1 0-1 0 0,0-1 1 0 0,0 1-1 0 0,1-1 0 0 0,-2 0 1 0 0,1 0-1 0 0,0 1 1 0 0,-2 0-7 0 0,-24 14-113 0 0,10-8-3329 0 0,17-9 1834 0 0,1-1-3389 0 0,2 0 407 0 0</inkml:trace>
  <inkml:trace contextRef="#ctx0" brushRef="#br0" timeOffset="187755.658">9013 2783 4244 0 0,'0'0'2941'0'0,"0"0"758"0"0,0 0-2485 0 0,0 0-861 0 0,0 0 277 0 0,0 0 185 0 0,-3 7-202 0 0,0-3-577 0 0,1-1 0 0 0,0 1 0 0 0,0 0 0 0 0,1 0 0 0 0,-1-1 0 0 0,1 1 0 0 0,0 1 0 0 0,0-1 1 0 0,0 0-1 0 0,0 0 0 0 0,1 0 0 0 0,0 0 0 0 0,0 0 0 0 0,0 1 0 0 0,0-1 0 0 0,0 0 0 0 0,1 0 0 0 0,0 0 1 0 0,0 0-1 0 0,0 0 0 0 0,1 0 0 0 0,-1 0 0 0 0,1 0 0 0 0,0 0 0 0 0,0-1 0 0 0,0 1 0 0 0,0 0 0 0 0,1-1 1 0 0,-1 0-1 0 0,1 0 0 0 0,0 0 0 0 0,0 0 0 0 0,0 0 0 0 0,1 0 0 0 0,0-1-36 0 0,6-2-4969 0 0,-6-4-2578 0 0</inkml:trace>
  <inkml:trace contextRef="#ctx0" brushRef="#br0" timeOffset="188002.256">9133 2717 8129 0 0,'0'0'4720'0'0,"0"0"-3472"0"0,0 0-1042 0 0,0 0 200 0 0,0 0 32 0 0,0 0-275 0 0,0 0-366 0 0,5 0-116 0 0,-3 0 324 0 0,-1 0 1 0 0,0 0-1 0 0,1 0 0 0 0,-1 0 1 0 0,0 0-1 0 0,1 0 0 0 0,-1 0 1 0 0,0 1-1 0 0,0-1 0 0 0,1 1 0 0 0,-1-1 1 0 0,0 1-1 0 0,0-1 0 0 0,1 1 1 0 0,-1 0-1 0 0,0 0 0 0 0,0-1 1 0 0,0 1-1 0 0,0 0 0 0 0,0 0 1 0 0,0 0-1 0 0,-1 0 0 0 0,1 0 1 0 0,0 0-1 0 0,0 0 0 0 0,-1 1 0 0 0,1-1 1 0 0,0 0-1 0 0,-1 0 0 0 0,1 0 1 0 0,-1 1-1 0 0,0-1 0 0 0,1 0 1 0 0,-1 1-1 0 0,0-1 0 0 0,0 0 1 0 0,0 1-1 0 0,0-1 0 0 0,0 0 1 0 0,0 1-1 0 0,0-1 0 0 0,-1 0 0 0 0,1 1 1 0 0,0-1-1 0 0,-1 0 0 0 0,1 0 1 0 0,-1 1-1 0 0,1-1 0 0 0,-1 0 1 0 0,1 0-1 0 0,-1 0 0 0 0,0 0 1 0 0,0 0-1 0 0,0 0 0 0 0,0 0 1 0 0,1 0-1 0 0,-1 0 0 0 0,-1 0 0 0 0,1 0 1 0 0,0 0-1 0 0,0-1 0 0 0,0 1-5 0 0,-7 15 235 0 0,6-15-212 0 0,0 1 0 0 0,0-1 0 0 0,1 0 0 0 0,-1 1 0 0 0,1-1 1 0 0,-1 1-1 0 0,1 0 0 0 0,-1-1 0 0 0,1 1 0 0 0,0 0 0 0 0,0 0 1 0 0,0 0-1 0 0,0 0 0 0 0,0 0 0 0 0,0 0 0 0 0,1 0 0 0 0,-1 0 1 0 0,1 0-1 0 0,-1 0 0 0 0,1 1 0 0 0,0-1 0 0 0,0 0 0 0 0,0 0 1 0 0,0 0-1 0 0,0 0 0 0 0,0 1 0 0 0,1-1 0 0 0,-1 0 0 0 0,1 0 1 0 0,0 0-1 0 0,-1 0 0 0 0,1 0 0 0 0,0 0 0 0 0,0 0 0 0 0,0 0 0 0 0,0 0 1 0 0,1-1-1 0 0,-1 1 0 0 0,0 0 0 0 0,1-1 0 0 0,-1 1 0 0 0,1-1 1 0 0,0 1-1 0 0,-1-1 0 0 0,1 0 0 0 0,0 1 0 0 0,0-1 0 0 0,0 0 1 0 0,0 0-1 0 0,0-1 0 0 0,0 1 0 0 0,0 0 0 0 0,0-1 0 0 0,0 1 1 0 0,1-1-24 0 0,46 1-1593 0 0,-15-5-7157 0 0,-16 1 2567 0 0</inkml:trace>
  <inkml:trace contextRef="#ctx0" brushRef="#br0" timeOffset="188252.643">9470 2893 5320 0 0,'0'0'9061'0'0,"0"0"-9061"0"0,0 0 544 0 0,0 0-544 0 0,0 0 804 0 0,-46-6-552 0 0,29 3-252 0 0,1 0-260 0 0,-5 1-544 0 0,4-1-212 0 0,1-2-512 0 0,1 1-960 0 0,5-2-116 0 0,4 1-625 0 0</inkml:trace>
  <inkml:trace contextRef="#ctx0" brushRef="#br0" timeOffset="188253.643">9379 2809 1752 0 0,'0'0'1605'0'0,"0"0"2738"0"0,5 5-1771 0 0,0 1-2329 0 0,0 0 1 0 0,-1 0 0 0 0,0 1 0 0 0,0-1 0 0 0,-1 1 0 0 0,1 0 0 0 0,-1 0 0 0 0,-1 0 0 0 0,0 1-1 0 0,0-1 1 0 0,0 0 0 0 0,-1 1 0 0 0,0 0 0 0 0,0-1 0 0 0,-1 1 0 0 0,0-1 0 0 0,0 1 0 0 0,-1 0-1 0 0,0-1 1 0 0,-1 4-244 0 0,-1-1 220 0 0,0-3-1362 0 0,2-2-4688 0 0,2-8 869 0 0</inkml:trace>
  <inkml:trace contextRef="#ctx0" brushRef="#br0" timeOffset="188474.076">9641 2796 5869 0 0,'0'0'5517'0'0,"0"0"-4077"0"0,4 6-1013 0 0,0 1-162 0 0,0 0 0 0 0,0 1 0 0 0,-1 0 0 0 0,0 0 0 0 0,-1 0 0 0 0,0 0 1 0 0,0 0-1 0 0,0 0 0 0 0,-1 0 0 0 0,0 1 0 0 0,-1-1 0 0 0,0 1 0 0 0,0-1 1 0 0,-1 0-1 0 0,0 1 0 0 0,-1 1-265 0 0,-4 10 167 0 0,-1 8-3334 0 0,5-32-2931 0 0,2-7-239 0 0</inkml:trace>
  <inkml:trace contextRef="#ctx0" brushRef="#br0" timeOffset="188813.813">10022 2204 13453 0 0,'0'0'1454'0'0,"4"6"-1531"0"0,10 28 288 0 0,-1 0 1 0 0,-2 1-1 0 0,-1 0 0 0 0,-2 0 0 0 0,-2 1 0 0 0,-1 0 1 0 0,-1 0-1 0 0,-2 1 0 0 0,-2-1 0 0 0,-1 1 1 0 0,-2-1-1 0 0,-3 12-211 0 0,6-35-13 0 0,-1 0 0 0 0,0 0 0 0 0,-1 0 0 0 0,0 0 0 0 0,-1 0 0 0 0,0-1 0 0 0,-1 1 0 0 0,-1-1 0 0 0,0 0 0 0 0,0 0 0 0 0,-1-1 0 0 0,-1 1 0 0 0,0-1 0 0 0,-1-1 1 0 0,0 1-1 0 0,0-1 0 0 0,-1-1 0 0 0,0 1 0 0 0,-1-2 0 0 0,0 1 0 0 0,0-1 0 0 0,-1-1 0 0 0,0 0 0 0 0,0 0 0 0 0,-8 2 13 0 0,18-8-66 0 0,-54 16-1947 0 0,18-16-5607 0 0,17-9 278 0 0</inkml:trace>
  <inkml:trace contextRef="#ctx0" brushRef="#br1" timeOffset="104583.134">13358 1144 1408 0 0,'0'0'9586'0'0,"-1"7"-5963"0"0,1 17-3303 0 0,0 0-1 0 0,2 0 1 0 0,1 0 0 0 0,1 0 0 0 0,1 0 0 0 0,0-1 0 0 0,2 0 0 0 0,1 0 0 0 0,1 0 0 0 0,3 3-320 0 0,-1-8 401 0 0,-11-18-276 0 0,-29-36-829 0 0,27 33 698 0 0,0 0 0 0 0,0 0 0 0 0,0 1 0 0 0,0-1 0 0 0,0 1 0 0 0,-1 0 0 0 0,1-1-1 0 0,-1 1 1 0 0,1 0 0 0 0,-1 0 0 0 0,0 1 0 0 0,0-1 0 0 0,0 1 0 0 0,0-1 0 0 0,0 1 0 0 0,0 0-1 0 0,0 0 1 0 0,0 0 0 0 0,0 1 0 0 0,-1-1 0 0 0,1 1 0 0 0,0 0 0 0 0,-1-1 0 0 0,1 1 0 0 0,0 1-1 0 0,0-1 1 0 0,-1 1 0 0 0,1-1 0 0 0,0 1 0 0 0,0 0 0 0 0,-1 0 0 0 0,1 0 0 0 0,0 0 0 0 0,0 1-1 0 0,0-1 1 0 0,1 1 0 0 0,-1 0 0 0 0,0 0 0 0 0,1 0 0 0 0,-1 0 0 0 0,1 0 0 0 0,-1 1 0 0 0,1-1-1 0 0,0 1 1 0 0,0-1 0 0 0,0 1 0 0 0,1 0 0 0 0,-1 0 0 0 0,1 0 0 0 0,-1 0 0 0 0,1 0 0 0 0,0 0-1 0 0,0 0 1 0 0,0 0 0 0 0,1 1 0 0 0,-1-1 0 0 0,1 0 0 0 0,-1 1 0 0 0,1-1 0 0 0,1 3 6 0 0,0-1 57 0 0,2-1 1 0 0,-1 1-1 0 0,0-1 0 0 0,1 1 1 0 0,0-1-1 0 0,0 0 1 0 0,0 0-1 0 0,1 0 1 0 0,-1-1-1 0 0,1 1 1 0 0,0-1-1 0 0,0 0 1 0 0,0 0-1 0 0,0 0 1 0 0,0 0-1 0 0,1-1 1 0 0,-1 0-1 0 0,1 0 1 0 0,0 0-1 0 0,0 0 1 0 0,0-1-1 0 0,0 0 1 0 0,0 0-1 0 0,0 0 1 0 0,0 0-1 0 0,0-1 0 0 0,0 0 1 0 0,0 0-1 0 0,0-1 1 0 0,0 1-1 0 0,3-2-57 0 0,57-9-3744 0 0,-41-3-4550 0 0,-10 1 1279 0 0</inkml:trace>
  <inkml:trace contextRef="#ctx0" brushRef="#br1" timeOffset="104910.362">13645 1326 5641 0 0,'0'0'7406'0'0,"0"0"-5725"0"0,0 0-1250 0 0,-2 7 320 0 0,-5 11-232 0 0,4-15-461 0 0,1 0-1 0 0,0 0 1 0 0,0 1 0 0 0,0-1 0 0 0,0 0 0 0 0,1 1 0 0 0,-1 0 0 0 0,1-1-1 0 0,0 1 1 0 0,0 0 0 0 0,0 0 0 0 0,1-1 0 0 0,-1 1 0 0 0,1 0-1 0 0,0 0 1 0 0,0 0 0 0 0,0 0 0 0 0,0 0 0 0 0,1-1 0 0 0,0 1-1 0 0,0 0 1 0 0,0 0 0 0 0,0 0 0 0 0,0-1 0 0 0,1 1 0 0 0,-1-1-1 0 0,1 1 1 0 0,0-1 0 0 0,0 0 0 0 0,1 0 0 0 0,-1 0 0 0 0,3 3-58 0 0,-1-4-28 0 0,-1 0 1 0 0,0 0 0 0 0,1 0-1 0 0,0-1 1 0 0,-1 1 0 0 0,1-1-1 0 0,0 0 1 0 0,0 0 0 0 0,0 0-1 0 0,0-1 1 0 0,-1 1-1 0 0,1-1 1 0 0,0 0 0 0 0,0 0-1 0 0,0-1 1 0 0,0 1 0 0 0,0-1-1 0 0,0 0 1 0 0,0 0 0 0 0,0 0-1 0 0,-1 0 1 0 0,1-1 0 0 0,0 1-1 0 0,-1-1 1 0 0,1 0 0 0 0,-1 0-1 0 0,0 0 1 0 0,0-1-1 0 0,0 1 1 0 0,0-1 0 0 0,0 0-1 0 0,0 1 1 0 0,-1-1 0 0 0,1-1-1 0 0,-1 1 1 0 0,0 0 0 0 0,0-1-1 0 0,0 1 1 0 0,0-1 0 0 0,0 0 27 0 0,-4 24-6 0 0,4 45 1471 0 0,22-42-7080 0 0,-21-23-1 0 0,4-3-1798 0 0</inkml:trace>
  <inkml:trace contextRef="#ctx0" brushRef="#br1" timeOffset="105251.778">13899 1533 13045 0 0,'0'0'1602'0'0,"0"0"-1030"0"0,0 0 200 0 0,0 0-25 0 0,0 0-263 0 0,0 0-256 0 0,0 0-124 0 0,0 0 0 0 0,-13-4 325 0 0,51 8-1276 0 0,-4 49 545 0 0,-85-3 833 0 0,13-25-386 0 0,91-5 942 0 0,-2-23-2161 0 0,-11 0-5775 0 0,-30 2 395 0 0</inkml:trace>
  <inkml:trace contextRef="#ctx0" brushRef="#br1" timeOffset="105520.778">14147 1795 8249 0 0,'0'0'3771'0'0,"-7"1"-2727"0"0,-290-37 2488 0 0,164 21-2946 0 0,0 6 0 0 0,-114 9-586 0 0,208 5-560 0 0,36 5-6331 0 0,13-6 1842 0 0</inkml:trace>
  <inkml:trace contextRef="#ctx0" brushRef="#br1" timeOffset="105814.231">13589 1858 4652 0 0,'0'0'4748'0'0,"0"0"-2643"0"0,1 6-1429 0 0,2 83 3204 0 0,-5-75-3688 0 0,1 1 1 0 0,1-1-1 0 0,0 1 1 0 0,1-1-1 0 0,1 1 0 0 0,0-1 1 0 0,1 0-1 0 0,0 0 1 0 0,2 0-1 0 0,-1 0 1 0 0,6 11-193 0 0,-10-25 19 0 0,-4-7-46 0 0,0 1-1 0 0,-1 0 1 0 0,0 1 0 0 0,0-1-1 0 0,0 1 1 0 0,-1 0-1 0 0,1 0 1 0 0,-1 1-1 0 0,-1-1 1 0 0,1 1 0 0 0,-1 1-1 0 0,1-1 1 0 0,-1 1-1 0 0,0 0 1 0 0,0 1-1 0 0,0-1 1 0 0,-1 2-1 0 0,1-1 1 0 0,0 1 0 0 0,-1 0-1 0 0,1 0 1 0 0,-1 1-1 0 0,-3 0 28 0 0,9 1 17 0 0,1-1-1 0 0,0 1 1 0 0,0 0-1 0 0,0-1 0 0 0,0 1 1 0 0,0 0-1 0 0,0 0 1 0 0,0 0-1 0 0,0 0 1 0 0,1 0-1 0 0,-1 0 0 0 0,0 0 1 0 0,0 0-1 0 0,1 0 1 0 0,-1 0-1 0 0,1 0 0 0 0,-1 0 1 0 0,1 1-1 0 0,-1-1 1 0 0,1 0-1 0 0,0 0 1 0 0,0 1-1 0 0,-1-1 0 0 0,1 0 1 0 0,0 0-1 0 0,0 1 1 0 0,0-1-1 0 0,0 0 1 0 0,1 1-1 0 0,-1-1 0 0 0,0 0 1 0 0,0 0-1 0 0,1 0 1 0 0,-1 1-1 0 0,1-1 1 0 0,-1 0-1 0 0,1 0 0 0 0,-1 0 1 0 0,1 0-1 0 0,0 0 1 0 0,0 0-1 0 0,0 0 0 0 0,-1 0 1 0 0,1 0-1 0 0,0 0 1 0 0,0 0-1 0 0,0 0 1 0 0,0-1-1 0 0,0 1 0 0 0,0 0 1 0 0,1-1-1 0 0,-1 1 1 0 0,0-1-1 0 0,0 1 1 0 0,2-1-17 0 0,66 35 248 0 0,-36-29-2318 0 0,-1-4-3894 0 0,-19-2-36 0 0</inkml:trace>
  <inkml:trace contextRef="#ctx0" brushRef="#br1" timeOffset="106310.427">13756 2087 8573 0 0,'0'0'3254'0'0,"0"0"-2471"0"0,0 0-506 0 0,0 0 395 0 0,0 0-161 0 0,0 0-402 0 0,2-5 3915 0 0,6-18-4146 0 0,-7 21 105 0 0,0 0-1 0 0,1 0 1 0 0,-1 0 0 0 0,1 0-1 0 0,0 0 1 0 0,-1 1-1 0 0,1-1 1 0 0,0 0 0 0 0,0 1-1 0 0,0 0 1 0 0,0-1 0 0 0,0 1-1 0 0,0 0 1 0 0,1 0 0 0 0,-1 0-1 0 0,0 1 1 0 0,0-1-1 0 0,1 0 1 0 0,-1 1 0 0 0,1 0-1 0 0,-1-1 1 0 0,0 1 0 0 0,1 0-1 0 0,-1 0 1 0 0,1 0 0 0 0,-1 1-1 0 0,0-1 1 0 0,1 1-1 0 0,-1-1 1 0 0,0 1 0 0 0,1 0-1 0 0,-1 0 1 0 0,0 0 0 0 0,0 0-1 0 0,0 0 1 0 0,1 0 0 0 0,-1 0-1 0 0,-1 1 1 0 0,1-1-1 0 0,0 1 1 0 0,0 0 0 0 0,0-1-1 0 0,-1 1 1 0 0,1 0 0 0 0,-1 0-1 0 0,0 0 1 0 0,1 1 17 0 0,0 0 16 0 0,1 0 1 0 0,-1 0-1 0 0,0 0 0 0 0,-1 1 1 0 0,1-1-1 0 0,-1 0 0 0 0,1 1 1 0 0,-1 0-1 0 0,0-1 1 0 0,0 1-1 0 0,0 0 0 0 0,-1-1 1 0 0,0 1-1 0 0,1 0 0 0 0,-1 0 1 0 0,0-1-1 0 0,-1 1 0 0 0,1 0 1 0 0,-1 0-1 0 0,1-1 1 0 0,-1 1-1 0 0,0 0 0 0 0,-1-1 1 0 0,1 1-1 0 0,-1-1 0 0 0,1 0 1 0 0,-1 1-1 0 0,0-1 1 0 0,0 0-1 0 0,0 0 0 0 0,-3 2-16 0 0,-40 18-270 0 0,38-26-3215 0 0,6-6-3337 0 0,5-2-373 0 0</inkml:trace>
  <inkml:trace contextRef="#ctx0" brushRef="#br1" timeOffset="106588.655">13957 2048 11833 0 0,'0'0'2282'0'0,"0"0"-1720"0"0,0 0-244 0 0,-4 7 508 0 0,1-2-733 0 0,-1 0 0 0 0,1 0 0 0 0,0 1 0 0 0,0-1 0 0 0,1 1 1 0 0,0 0-1 0 0,0 0 0 0 0,0 0 0 0 0,0 0 0 0 0,1 0 0 0 0,0 0 0 0 0,1 1 1 0 0,-1-1-1 0 0,1 0 0 0 0,0 0 0 0 0,1 1 0 0 0,-1-1 0 0 0,1 0 0 0 0,1 0 1 0 0,-1 0-1 0 0,1 0 0 0 0,0 0 0 0 0,0 0 0 0 0,1 0 0 0 0,0-1 0 0 0,1 3-93 0 0,-4-7-116 0 0,14 13-829 0 0,-5-13-6423 0 0,-6-7-1397 0 0</inkml:trace>
  <inkml:trace contextRef="#ctx0" brushRef="#br1" timeOffset="108252.314">14113 1301 6837 0 0,'0'0'4733'0'0,"0"0"-3696"0"0,0 0-610 0 0,-4 7 386 0 0,-2 7-519 0 0,0 0 1 0 0,1 0-1 0 0,1 0 1 0 0,0 1-1 0 0,1-1 1 0 0,1 1-1 0 0,0 0 1 0 0,1 0-1 0 0,0 0 1 0 0,2 14-295 0 0,0-23-114 0 0,-1 0 1 0 0,1 1-1 0 0,0-1 1 0 0,1 0-1 0 0,-1 0 1 0 0,1 0-1 0 0,0 0 1 0 0,1-1-1 0 0,-1 1 1 0 0,1-1-1 0 0,0 1 1 0 0,1-1-1 0 0,-1 0 1 0 0,1 0-1 0 0,0 0 1 0 0,0-1-1 0 0,1 1 1 0 0,2 1 113 0 0,2 0-2867 0 0,0-4-2170 0 0</inkml:trace>
  <inkml:trace contextRef="#ctx0" brushRef="#br1" timeOffset="108501.5">14221 1462 5260 0 0,'0'0'7051'0'0,"0"0"-4990"0"0,0 0-1776 0 0,0 0-67 0 0,0 0-177 0 0,0 0-236 0 0,7-4-191 0 0,-5 3 389 0 0,1-1 0 0 0,-1 1 0 0 0,0 0 0 0 0,1 0 0 0 0,-1 0 0 0 0,1 0 0 0 0,-1 0 1 0 0,1 1-1 0 0,-1-1 0 0 0,1 1 0 0 0,0-1 0 0 0,-1 1 0 0 0,1 0 0 0 0,-1 0 0 0 0,1 0 1 0 0,0 0-1 0 0,-1 1 0 0 0,1-1 0 0 0,0 1 0 0 0,-1 0 0 0 0,1-1 0 0 0,-1 1 0 0 0,0 0 0 0 0,1 1 1 0 0,-1-1-1 0 0,0 0 0 0 0,1 1 0 0 0,-1-1 0 0 0,0 1 0 0 0,0 0 0 0 0,0-1 0 0 0,0 1 0 0 0,-1 0 1 0 0,1 0-1 0 0,0 0 0 0 0,-1 1 0 0 0,1-1 0 0 0,-1 0 0 0 0,0 0 0 0 0,0 1 0 0 0,0-1 1 0 0,0 1-1 0 0,0 1-3 0 0,0-2 47 0 0,0 1-1 0 0,0 0 1 0 0,-1 0 0 0 0,1 0 0 0 0,-1 0 0 0 0,0 0 0 0 0,0 0 0 0 0,0 0 0 0 0,0 0-1 0 0,0 0 1 0 0,-1-1 0 0 0,1 1 0 0 0,-1 0 0 0 0,0 0 0 0 0,0 0 0 0 0,0 0 0 0 0,0-1-1 0 0,0 1 1 0 0,-1 0 0 0 0,1-1 0 0 0,-1 1 0 0 0,0-1 0 0 0,1 0 0 0 0,-1 1 0 0 0,0-1-1 0 0,-1 0 1 0 0,1 0 0 0 0,0 0 0 0 0,0-1 0 0 0,-1 1 0 0 0,1 0 0 0 0,-1-1 0 0 0,0 0-1 0 0,1 1 1 0 0,-1-1 0 0 0,0 0 0 0 0,0-1 0 0 0,0 1 0 0 0,-2 0-47 0 0,-46-3-2120 0 0,41-8-2534 0 0,10 5-921 0 0</inkml:trace>
  <inkml:trace contextRef="#ctx0" brushRef="#br1" timeOffset="108689.092">14379 1489 4408 0 0,'0'0'6464'0'0,"0"0"-4651"0"0,0 0-1357 0 0,0 0 244 0 0,-6 4 105 0 0,-45 43 476 0 0,50-46-1330 0 0,0 0-1 0 0,0 1 0 0 0,0-1 0 0 0,0 0 0 0 0,0 0 0 0 0,1 0 1 0 0,-1 0-1 0 0,0 1 0 0 0,1-1 0 0 0,-1 0 0 0 0,1 1 0 0 0,-1-1 0 0 0,1 0 1 0 0,0 1-1 0 0,0-1 0 0 0,0 1 0 0 0,-1-1 0 0 0,1 0 0 0 0,0 1 1 0 0,1-1-1 0 0,-1 1 0 0 0,0-1 0 0 0,0 0 0 0 0,1 1 0 0 0,-1-1 0 0 0,0 1 1 0 0,1-1-1 0 0,0 0 0 0 0,-1 0 0 0 0,1 1 0 0 0,0-1 0 0 0,-1 0 1 0 0,1 0-1 0 0,0 0 0 0 0,0 0 0 0 0,0 0 0 0 0,0 0 0 0 0,0 0 0 0 0,0 0 1 0 0,0 0-1 0 0,1 0 0 0 0,-1-1 0 0 0,0 1 0 0 0,0 0 0 0 0,1-1 1 0 0,-1 1-1 0 0,0-1 0 0 0,1 1 0 0 0,-1-1 0 0 0,0 0 0 0 0,1 0 0 0 0,-1 1 1 0 0,1-1-1 0 0,-1 0 0 0 0,1 0 50 0 0,21 1-6527 0 0,-11-5-132 0 0</inkml:trace>
  <inkml:trace contextRef="#ctx0" brushRef="#br1" timeOffset="108844.773">14543 1492 14497 0 0,'0'0'1929'0'0,"5"41"-1929"0"0,-8-18 64 0 0,-3 2 172 0 0,-8 2 164 0 0,-3-1-200 0 0,-12 0-200 0 0,-11-1-400 0 0,0-6-929 0 0,8-7-3039 0 0,-5-9-6553 0 0</inkml:trace>
  <inkml:trace contextRef="#ctx0" brushRef="#br1" timeOffset="103772.839">12972 1502 3040 0 0,'0'0'7084'0'0,"0"0"-4786"0"0,0 0-1623 0 0,0 0 466 0 0,-5 8 119 0 0,-6 8-887 0 0,6-5-345 0 0,-1 0 0 0 0,-1-1 1 0 0,0 1-1 0 0,0-2 1 0 0,-1 1-1 0 0,0-1 1 0 0,-1 0-1 0 0,0 0 0 0 0,0-1 1 0 0,-1-1-1 0 0,0 1 1 0 0,0-2-1 0 0,-1 1 0 0 0,1-1 1 0 0,-2-1-29 0 0,-4-7-2758 0 0,9-6-2915 0 0,4-6-2193 0 0</inkml:trace>
  <inkml:trace contextRef="#ctx0" brushRef="#br1" timeOffset="104053.748">12859 1546 6857 0 0,'0'0'9569'0'0,"0"0"-9045"0"0,31 42-472 0 0,-22-25 148 0 0,3 2 308 0 0,-3-2-164 0 0,-1-1-108 0 0,-4-1-140 0 0,0-2-96 0 0,0-2-100 0 0,-1-1-84 0 0,1-3-312 0 0,-2 1-364 0 0,0-3-849 0 0,0-2-1499 0 0,4-3-3717 0 0</inkml:trace>
  <inkml:trace contextRef="#ctx0" brushRef="#br1" timeOffset="99975.346">11123 875 1668 0 0,'0'0'6480'0'0,"0"0"-3622"0"0,-2-7-1572 0 0,-1-18 417 0 0,0 14 182 0 0,2 25-1055 0 0,1 31-655 0 0,2 1 0 0 0,3-1 1 0 0,1 0-1 0 0,2-1 1 0 0,9 25-176 0 0,2-30 395 0 0,-19-39-195 0 0,-22-23 226 0 0,21 21-439 0 0,-1-1-1 0 0,1 1 0 0 0,-1-1 0 0 0,0 1 1 0 0,0 0-1 0 0,0 0 0 0 0,0 0 1 0 0,0 0-1 0 0,-1 0 0 0 0,1 1 0 0 0,0-1 1 0 0,-1 1-1 0 0,0-1 0 0 0,1 1 0 0 0,-1 0 1 0 0,0 0-1 0 0,1 0 0 0 0,-1 0 1 0 0,0 0-1 0 0,0 1 0 0 0,0 0 0 0 0,0-1 1 0 0,0 1-1 0 0,1 0 0 0 0,-1 0 0 0 0,0 0 1 0 0,0 1-1 0 0,0-1 0 0 0,0 1 0 0 0,0 0 1 0 0,1-1-1 0 0,-1 1 0 0 0,0 1 1 0 0,0-1-1 0 0,1 0 0 0 0,-1 0 0 0 0,1 1 1 0 0,-1 0-1 0 0,1-1 0 0 0,0 1 0 0 0,0 0 1 0 0,0 0-1 0 0,0 0 0 0 0,0 1 1 0 0,0-1-1 0 0,0 0 0 0 0,1 1 0 0 0,-1-1 1 0 0,1 1-1 0 0,0-1 0 0 0,-1 1 0 0 0,1 0 1 0 0,1 0-1 0 0,-1-1 0 0 0,0 1 0 0 0,1 0 1 0 0,-1 0-1 0 0,1 0 0 0 0,0 1 14 0 0,3-1 50 0 0,0 1-1 0 0,1-1 1 0 0,0 0 0 0 0,-1 0-1 0 0,1 0 1 0 0,0 0-1 0 0,1-1 1 0 0,-1 0 0 0 0,0 1-1 0 0,1-2 1 0 0,-1 1-1 0 0,1 0 1 0 0,-1-1-1 0 0,1 0 1 0 0,0 0 0 0 0,0 0-1 0 0,0-1 1 0 0,-1 1-1 0 0,1-1 1 0 0,0-1-1 0 0,0 1 1 0 0,0 0 0 0 0,0-1-1 0 0,-1 0 1 0 0,2-1-50 0 0,40-7-1340 0 0,-28 4-5470 0 0,-14 3 802 0 0</inkml:trace>
  <inkml:trace contextRef="#ctx0" brushRef="#br1" timeOffset="100904.599">11365 1181 1732 0 0,'0'0'3346'0'0,"0"0"195"0"0,0 0-1916 0 0,0 0-660 0 0,0 0-58 0 0,0 0-145 0 0,0 0-361 0 0,0 0-402 0 0,53-7 4366 0 0,-45 2-4337 0 0,0 0 1 0 0,0 0-1 0 0,0-1 0 0 0,-1 0 1 0 0,0 0-1 0 0,0-1 0 0 0,0 0 1 0 0,-1 0-1 0 0,0 0 0 0 0,0-1 1 0 0,-1 0-1 0 0,4-8-28 0 0,-6 8-26 0 0,-1 0 0 0 0,0 0-1 0 0,0-1 1 0 0,0 1 0 0 0,-1 0 0 0 0,-1-1 0 0 0,0 1-1 0 0,0-1 1 0 0,0 1 0 0 0,-1-1 0 0 0,0 1 0 0 0,-1 0-1 0 0,0-1 1 0 0,0 1 0 0 0,-1 0 0 0 0,0 0 0 0 0,0 0 0 0 0,-1 1-1 0 0,0-1 1 0 0,0 1 0 0 0,-6-7 26 0 0,10 13-14 0 0,0 1 0 0 0,0-1 0 0 0,-1 0 0 0 0,1 1 0 0 0,-1-1 0 0 0,1 0 1 0 0,-1 1-1 0 0,1-1 0 0 0,-1 1 0 0 0,1-1 0 0 0,-1 0 0 0 0,0 1 0 0 0,1-1 0 0 0,-1 1 0 0 0,1 0 0 0 0,-1-1 0 0 0,0 1 1 0 0,0-1-1 0 0,1 1 0 0 0,-1 0 0 0 0,0 0 0 0 0,0 0 0 0 0,1-1 0 0 0,-1 1 0 0 0,0 0 0 0 0,0 0 0 0 0,0 0 1 0 0,1 0-1 0 0,-1 0 0 0 0,0 0 0 0 0,0 0 0 0 0,0 0 0 0 0,1 1 0 0 0,-1-1 0 0 0,0 0 0 0 0,0 0 0 0 0,1 1 0 0 0,-1-1 1 0 0,0 0-1 0 0,1 1 0 0 0,-1-1 0 0 0,0 1 0 0 0,1-1 0 0 0,-1 1 0 0 0,0-1 0 0 0,1 1 0 0 0,-1-1 0 0 0,1 1 0 0 0,-1 0 1 0 0,1-1-1 0 0,-1 1 0 0 0,1 0 0 0 0,0-1 0 0 0,-1 1 0 0 0,1 0 0 0 0,0 0 0 0 0,0-1 0 0 0,-1 1 0 0 0,1 0 0 0 0,0 0 1 0 0,0 0-1 0 0,0-1 0 0 0,0 1 0 0 0,0 0 0 0 0,0 0 0 0 0,0 0 0 0 0,0-1 0 0 0,0 1 14 0 0,-14 60 159 0 0,14-60-155 0 0,0 3 31 0 0,-4 8 10 0 0,1 0-1 0 0,0-1 0 0 0,0 1 0 0 0,2 0 1 0 0,-1 1-1 0 0,2-1 0 0 0,-1 0 0 0 0,2 0 0 0 0,0 0 1 0 0,0 0-1 0 0,1 0 0 0 0,0 0 0 0 0,1 0 1 0 0,1 0-1 0 0,0-1 0 0 0,0 1 0 0 0,1-1 1 0 0,1 0-1 0 0,0-1 0 0 0,0 1 0 0 0,1-1 1 0 0,0 0-1 0 0,3 2-44 0 0,-8-11 23 0 0,0 0 0 0 0,0 0 0 0 0,0 0 0 0 0,0-1 0 0 0,0 1 0 0 0,1-1 0 0 0,-1 1 0 0 0,0-1 0 0 0,0 0 0 0 0,0 0 0 0 0,1 0 0 0 0,-1 0 0 0 0,0 0 0 0 0,0 0 0 0 0,0-1 0 0 0,0 1 0 0 0,0-1 0 0 0,1 1 0 0 0,-1-1 0 0 0,0 0 0 0 0,0 0 0 0 0,0 0 0 0 0,0 0 0 0 0,-1 0 0 0 0,1 0 0 0 0,0-1 0 0 0,0 1 0 0 0,-1 0 0 0 0,1-1 0 0 0,-1 0 0 0 0,1 1 0 0 0,-1-1 0 0 0,0 0 0 0 0,0 0 0 0 0,1 1 0 0 0,-1-1-1 0 0,0 0 1 0 0,-1 0 0 0 0,1 0 0 0 0,0-1 0 0 0,-1 1 0 0 0,1 0 0 0 0,-1 0 0 0 0,1 0 0 0 0,-1 0 0 0 0,0-1 0 0 0,0 1 0 0 0,0 0 0 0 0,0 0 0 0 0,-1 0 0 0 0,1 0 0 0 0,-1-1-23 0 0,11-29-550 0 0,-7 32 527 0 0,-1 0-1 0 0,0 0 1 0 0,0 1-1 0 0,1-1 1 0 0,-1 1-1 0 0,0-1 1 0 0,0 1-1 0 0,0 0 0 0 0,0 0 1 0 0,0 0-1 0 0,0 0 1 0 0,0 0-1 0 0,0 0 1 0 0,0 0-1 0 0,-1 1 1 0 0,1-1-1 0 0,0 1 1 0 0,-1-1-1 0 0,1 1 0 0 0,-1 0 1 0 0,1 0-1 0 0,-1-1 1 0 0,0 1-1 0 0,0 0 1 0 0,0 0-1 0 0,0 0 1 0 0,0 0-1 0 0,0 0 1 0 0,-1 1-1 0 0,1-1 0 0 0,-1 0 1 0 0,1 1 23 0 0,22 75 819 0 0,-6-146-945 0 0,-17 67 120 0 0,0 0-1 0 0,0 0 0 0 0,0 0 0 0 0,0 0 0 0 0,0 0 0 0 0,0 1 1 0 0,0-1-1 0 0,0 0 0 0 0,0 0 0 0 0,1 0 0 0 0,-1 0 0 0 0,0 1 1 0 0,1-1-1 0 0,-1 0 0 0 0,0 0 0 0 0,1 1 0 0 0,-1-1 0 0 0,1 0 1 0 0,-1 0-1 0 0,1 1 0 0 0,0-1 0 0 0,-1 1 0 0 0,1-1 0 0 0,0 0 1 0 0,-1 1-1 0 0,1 0 0 0 0,0-1 0 0 0,0 1 0 0 0,-1-1 0 0 0,1 1 1 0 0,0 0-1 0 0,0-1 0 0 0,0 1 0 0 0,0 0 0 0 0,-1 0 0 0 0,1 0 1 0 0,0 0-1 0 0,0 0 0 0 0,0 0 0 0 0,0 0 0 0 0,0 0 0 0 0,0 0 1 0 0,-1 0-1 0 0,1 0 0 0 0,0 0 0 0 0,0 1 0 0 0,0-1 0 0 0,0 0 1 0 0,-1 1-1 0 0,1-1 0 0 0,0 0 0 0 0,0 1 0 0 0,-1-1 0 0 0,1 1 1 0 0,0-1-1 0 0,-1 1 0 0 0,1 0 0 0 0,0-1 0 0 0,-1 1 0 0 0,1 0 1 0 0,-1-1-1 0 0,1 1 7 0 0,34 47 129 0 0,-27 12-1189 0 0,-7-60-3350 0 0,3-3-321 0 0,4-4-2998 0 0</inkml:trace>
  <inkml:trace contextRef="#ctx0" brushRef="#br1" timeOffset="101248.447">11894 1049 9685 0 0,'0'0'3303'0'0,"0"0"-1884"0"0,-1 9-307 0 0,-9 143 905 0 0,12-149-2000 0 0,0-1-1 0 0,0 1 0 0 0,0-1 0 0 0,0 0 1 0 0,0 0-1 0 0,1 0 0 0 0,-1 0 1 0 0,1 0-1 0 0,-1 0 0 0 0,1 0 1 0 0,0-1-1 0 0,0 1 0 0 0,0-1 0 0 0,0 0 1 0 0,0 0-1 0 0,0 0 0 0 0,0 0 1 0 0,0-1-1 0 0,0 1 0 0 0,0-1 0 0 0,0 0 1 0 0,1 0-1 0 0,-1 0 0 0 0,0 0 1 0 0,0 0-1 0 0,0-1 0 0 0,0 0 1 0 0,0 1-1 0 0,0-1 0 0 0,0 0 0 0 0,0 0 1 0 0,0-1-1 0 0,0 1 0 0 0,0-1 1 0 0,0 1-1 0 0,-1-1 0 0 0,1 0 0 0 0,-1 0 1 0 0,1 0-1 0 0,-1 0 0 0 0,0-1 1 0 0,0 1-1 0 0,0-1 0 0 0,0 1 1 0 0,0-1-1 0 0,-1 0 0 0 0,1 1 0 0 0,-1-1 1 0 0,1 0-1 0 0,-1-2-16 0 0,11-58-730 0 0,0 212 1975 0 0,-5-131-2202 0 0,2-11-7923 0 0,-4-7 15 0 0</inkml:trace>
  <inkml:trace contextRef="#ctx0" brushRef="#br1" timeOffset="101575.574">12189 1254 7141 0 0,'0'0'7492'0'0,"0"0"-5411"0"0,0 0-1810 0 0,0 0 44 0 0,0 0 61 0 0,0 0-221 0 0,0 0-143 0 0,0 0-18 0 0,14-12-467 0 0,-11 13 471 0 0,-1 0 0 0 0,1 0 0 0 0,0 0 0 0 0,-1 0 0 0 0,1 0 1 0 0,-1 1-1 0 0,0-1 0 0 0,1 1 0 0 0,-1-1 0 0 0,0 1 0 0 0,0 0 0 0 0,0 0 0 0 0,0 0 0 0 0,0 0 0 0 0,-1 0 0 0 0,1 1 0 0 0,-1-1 0 0 0,1 0 0 0 0,-1 1 0 0 0,0-1 0 0 0,0 1 0 0 0,0-1 0 0 0,0 1 0 0 0,0 0 0 0 0,-1-1 0 0 0,1 1 0 0 0,-1 0 0 0 0,0 0 1 0 0,1-1-1 0 0,-1 1 0 0 0,-1 0 0 0 0,1 0 0 0 0,0-1 0 0 0,-1 1 0 0 0,1 0 0 0 0,-1 0 0 0 0,0-1 0 0 0,0 1 0 0 0,0-1 0 0 0,0 1 0 0 0,0-1 0 0 0,-1 1 0 0 0,1-1 0 0 0,-1 0 0 0 0,1 1 0 0 0,-2 0 2 0 0,-62 47 474 0 0,104-39 500 0 0,10-9-986 0 0,27 4-179 0 0,-34 10-6609 0 0,-36-12 806 0 0</inkml:trace>
  <inkml:trace contextRef="#ctx0" brushRef="#br1" timeOffset="101860.365">12524 1586 7069 0 0,'0'0'5780'0'0,"-6"0"-4357"0"0,-221-39 200 0 0,-573-22 360 0 0,510 30-3023 0 0,320 37-2252 0 0,2 1-3031 0 0,-8-4-404 0 0</inkml:trace>
  <inkml:trace contextRef="#ctx0" brushRef="#br1" timeOffset="102744.375">11671 1635 4820 0 0,'0'0'4614'0'0,"0"0"-2496"0"0,0 0-1096 0 0,0 0 50 0 0,0 0-337 0 0,0 0-309 0 0,2 7 227 0 0,45 227 2465 0 0,-133-314-4617 0 0,84 81 1528 0 0,-1-1-1 0 0,0 1 1 0 0,1-1 0 0 0,-1 1 0 0 0,0 0-1 0 0,1 0 1 0 0,-1 0 0 0 0,1 0 0 0 0,0 0-1 0 0,-1 1 1 0 0,1-1 0 0 0,0 1 0 0 0,0-1-1 0 0,-1 1 1 0 0,1 0 0 0 0,1 0 0 0 0,-1 0-1 0 0,0 0 1 0 0,0 0 0 0 0,1 1 0 0 0,-1-1-1 0 0,1 0 1 0 0,0 1 0 0 0,0-1 0 0 0,0 1-1 0 0,0-1 1 0 0,0 1 0 0 0,0-1 0 0 0,1 1-1 0 0,-1 0 1 0 0,1-1 0 0 0,0 1 0 0 0,0 0-1 0 0,0 0 1 0 0,0-1 0 0 0,0 1 0 0 0,1 0-1 0 0,-1-1 1 0 0,1 1 0 0 0,-1 0 0 0 0,1-1-1 0 0,0 1 1 0 0,0-1 0 0 0,1 1 0 0 0,-1-1-1 0 0,0 1 1 0 0,1-1 0 0 0,-1 0 0 0 0,1 0-1 0 0,0 1-28 0 0,122 12 519 0 0,-73-28-9122 0 0,-37 8 1367 0 0</inkml:trace>
  <inkml:trace contextRef="#ctx0" brushRef="#br1" timeOffset="103117.6">11905 1713 11401 0 0,'0'0'3164'0'0,"0"8"-2214"0"0,-1 11-419 0 0,-1-4-286 0 0,0 0 0 0 0,1 1 0 0 0,1-1 0 0 0,1 0 0 0 0,0 1 0 0 0,1-1 0 0 0,0 0 0 0 0,1 0 0 0 0,1 0 0 0 0,5 13-245 0 0,-6-27 22 0 0,0 1 0 0 0,0-1 1 0 0,0 0-1 0 0,0 0 0 0 0,0 0 0 0 0,0 0 0 0 0,0 0 0 0 0,1-1 0 0 0,-1 0 0 0 0,0 1 0 0 0,0-1 0 0 0,1 0 0 0 0,-1-1 0 0 0,0 1 0 0 0,0 0 0 0 0,0-1 0 0 0,1 0 0 0 0,-1 0 0 0 0,0 0 0 0 0,0 0 0 0 0,0 0 0 0 0,0-1 0 0 0,0 1 0 0 0,-1-1 1 0 0,1 0-1 0 0,0 0 0 0 0,-1 0 0 0 0,1 0 0 0 0,-1 0 0 0 0,0 0 0 0 0,0-1 0 0 0,0 1 0 0 0,0-1 0 0 0,0 0 0 0 0,0 0 0 0 0,-1 1 0 0 0,1-1 0 0 0,-1 0 0 0 0,0 0 0 0 0,0 0 0 0 0,0 0 0 0 0,0-1 0 0 0,0 1 0 0 0,-1 0 0 0 0,1-1-22 0 0,15-78-1068 0 0,-16 98 846 0 0,6 87 1441 0 0,20-48-4959 0 0,-21-52-1202 0 0,1-2-3493 0 0</inkml:trace>
  <inkml:trace contextRef="#ctx0" brushRef="#br1" timeOffset="103427.714">12209 1942 14189 0 0,'0'0'1638'0'0,"0"0"-1203"0"0,0 0-92 0 0,0 0 10 0 0,0 0-148 0 0,0 0-166 0 0,0 0-22 0 0,0 0 71 0 0,-11-11 459 0 0,13 10-544 0 0,1 0-1 0 0,0 0 1 0 0,-1 0-1 0 0,1 0 1 0 0,0 1-1 0 0,-1-1 0 0 0,1 1 1 0 0,0 0-1 0 0,0 0 1 0 0,-1 0-1 0 0,1 0 1 0 0,0 0-1 0 0,0 0 1 0 0,-1 1-1 0 0,1-1 0 0 0,0 1 1 0 0,-1 0-1 0 0,1 0 1 0 0,0 0-1 0 0,-1 0 1 0 0,1 0-1 0 0,-1 1 1 0 0,0-1-1 0 0,1 1 1 0 0,-1 0-1 0 0,0-1 0 0 0,0 1 1 0 0,0 0-1 0 0,0 0 1 0 0,0 1-1 0 0,-1-1 1 0 0,1 0-1 0 0,-1 0 1 0 0,1 1-1 0 0,-1-1 0 0 0,0 1 1 0 0,0-1-1 0 0,0 1 1 0 0,0 0-1 0 0,0-1 1 0 0,-1 1-1 0 0,1 0 1 0 0,-1-1-1 0 0,0 1 1 0 0,0 0-1 0 0,0 0 0 0 0,0 0 1 0 0,0-1-1 0 0,0 1 1 0 0,-1 0-1 0 0,0 0 1 0 0,1-1-1 0 0,-1 1 1 0 0,0-1-1 0 0,0 1 0 0 0,0 0 1 0 0,-1-1-1 0 0,1 0 1 0 0,-1 1-1 0 0,1-1 1 0 0,-2 2-3 0 0,-12 8 139 0 0,16-12-123 0 0,0 0 0 0 0,1 0 1 0 0,-1 0-1 0 0,0 1 0 0 0,0-1 1 0 0,0 0-1 0 0,0 1 0 0 0,0-1 1 0 0,0 1-1 0 0,0-1 0 0 0,0 1 1 0 0,0 0-1 0 0,0-1 0 0 0,0 1 1 0 0,0 0-1 0 0,0 0 1 0 0,-1 0-1 0 0,1-1 0 0 0,0 1 1 0 0,-1 0-1 0 0,1 0 0 0 0,0 0 1 0 0,-1 0-1 0 0,1 0 0 0 0,-1 0 1 0 0,1 0-1 0 0,-1 1 0 0 0,0-1 1 0 0,0 0-1 0 0,1 0 0 0 0,-1 0 1 0 0,0 0-1 0 0,0 0 0 0 0,0 0 1 0 0,0 1-1 0 0,0-1 0 0 0,0 0 1 0 0,0 0-1 0 0,-1 0 0 0 0,1 0 1 0 0,0 0-1 0 0,-1 0 1 0 0,1 1-1 0 0,-1-1 0 0 0,1 0 1 0 0,-1 0-1 0 0,1 0 0 0 0,-1 0 1 0 0,0-1-1 0 0,1 1 0 0 0,-1 0 1 0 0,0 0-1 0 0,0 0 0 0 0,0 0 1 0 0,0-1-1 0 0,0 1 0 0 0,0 0 1 0 0,0-1-1 0 0,0 1 0 0 0,0-1 1 0 0,0 1-1 0 0,0-1 0 0 0,0 0 1 0 0,0 1-1 0 0,0-1 0 0 0,0 0 1 0 0,-1 0-17 0 0,75 12-27 0 0,-25-15-6269 0 0,-30-3-534 0 0</inkml:trace>
  <inkml:trace contextRef="#ctx0" brushRef="#br0" timeOffset="172314.329">10936 1024 4028 0 0,'0'0'736'0'0,"1"-6"1165"0"0,0-7-1558 0 0,0-1 1 0 0,1 1 0 0 0,1 0 0 0 0,0 0 0 0 0,0 1-1 0 0,2-1 1 0 0,-1 1 0 0 0,2-1 0 0 0,0 2 0 0 0,0-1-1 0 0,7-9-343 0 0,113-102 101 0 0,-102 107-334 0 0,1 2 0 0 0,1 0 0 0 0,0 2 0 0 0,1 0 0 0 0,0 2 0 0 0,1 2 0 0 0,-1 0 0 0 0,2 2 1 0 0,-1 0-1 0 0,1 2 0 0 0,10 1 233 0 0,18 6-238 0 0,-1 3 0 0 0,0 3 0 0 0,0 1 0 0 0,-1 4 0 0 0,0 1 0 0 0,-1 3 0 0 0,-1 2 0 0 0,-1 3 0 0 0,-1 2 0 0 0,-1 2 0 0 0,5 6 238 0 0,-11-8-93 0 0,-2 1 0 0 0,0 2 0 0 0,-2 2 0 0 0,-1 1 0 0 0,-2 3 0 0 0,-1 0 0 0 0,-2 3 1 0 0,-1 1-1 0 0,-2 1 0 0 0,-2 1 0 0 0,13 26 93 0 0,-26-36 496 0 0,-2 0 0 0 0,-1 2 0 0 0,-1 0 0 0 0,-2 0 0 0 0,-1 1 0 0 0,5 32-496 0 0,-5-17-420 0 0,-3 0 0 0 0,-1 0 0 0 0,-2 0 0 0 0,-2 1 0 0 0,-3-1 0 0 0,-2 0 0 0 0,-1 1 1 0 0,-3-2-1 0 0,-3 4 420 0 0,5-33 332 0 0,0-1 1 0 0,-1 0 0 0 0,-1 0 0 0 0,-1-1-1 0 0,0 0 1 0 0,-1-1 0 0 0,-1 1-1 0 0,0-2 1 0 0,-1 0 0 0 0,-1 0 0 0 0,0-1-1 0 0,0-1 1 0 0,-2 0 0 0 0,-9 5-333 0 0,7-6 159 0 0,0-1 0 0 0,-1-1 1 0 0,0-1-1 0 0,0-1 0 0 0,-1 0 1 0 0,0-1-1 0 0,0-1 0 0 0,-14 1-159 0 0,-19-1 151 0 0,-1-2 0 0 0,0-3 1 0 0,0-2-1 0 0,0-2 0 0 0,1-2 0 0 0,0-3 0 0 0,0-2 0 0 0,1-2 0 0 0,0-3 0 0 0,2-2 0 0 0,0-2 0 0 0,1-2 1 0 0,1-2-1 0 0,1-2 0 0 0,1-2 0 0 0,1-2 0 0 0,2-2 0 0 0,1-2 0 0 0,-18-20-151 0 0,29 26-28 0 0,1-2-1 0 0,0-1 0 0 0,3-1 1 0 0,1-1-1 0 0,1-1 1 0 0,2-2-1 0 0,1 0 0 0 0,2-1 1 0 0,1-1-1 0 0,-2-14 29 0 0,-11-23 29 0 0,13 35-6 0 0,1 0 0 0 0,2-1-1 0 0,2-1 1 0 0,2 0 0 0 0,1-1 0 0 0,2 0 0 0 0,3 0-1 0 0,1 0 1 0 0,2-2-23 0 0,20-16-527 0 0,4 27-2759 0 0,-10 18-1774 0 0</inkml:trace>
  <inkml:trace contextRef="#ctx0" brushRef="#br0" timeOffset="190714.024">13148 1531 832 0 0,'0'0'899'0'0,"0"0"-408"0"0,-7-7 242 0 0,0-2-203 0 0,1 1-1 0 0,0-1 1 0 0,0 0 0 0 0,0 0-1 0 0,1-1 1 0 0,1 0 0 0 0,0 0-1 0 0,0 0 1 0 0,1 0 0 0 0,0-1 0 0 0,1 1-1 0 0,0-1 1 0 0,0-5-530 0 0,2 0-121 0 0,0 0 1 0 0,2 0-1 0 0,0 1 0 0 0,0-1 1 0 0,2 1-1 0 0,0 0 1 0 0,1 0-1 0 0,0 0 0 0 0,1 0 1 0 0,0 1-1 0 0,2 0 1 0 0,0 0-1 0 0,0 1 0 0 0,1 0 1 0 0,1 0-1 0 0,0 1 1 0 0,0 1-1 0 0,1-1 0 0 0,1 2 1 0 0,0 0-1 0 0,0 0 1 0 0,1 1-1 0 0,1 0 0 0 0,-1 1 1 0 0,1 1-1 0 0,0 0 0 0 0,1 1 1 0 0,0 1-1 0 0,11-3 121 0 0,6-5-28 0 0,1 0 0 0 0,1 3 0 0 0,0 1 0 0 0,0 1 0 0 0,0 2 0 0 0,1 1 0 0 0,0 2 0 0 0,0 2 0 0 0,0 1 0 0 0,0 1 0 0 0,0 2 0 0 0,1 2 28 0 0,327 26 169 0 0,-345-31-68 0 0,0 1 0 0 0,0 1 0 0 0,0 0 0 0 0,0 1 0 0 0,-1 1 0 0 0,0 1 1 0 0,1 0-1 0 0,-2 1 0 0 0,1 1 0 0 0,-1 1 0 0 0,0 0 0 0 0,0 1 0 0 0,5 5-101 0 0,-1-1-3 0 0,-1 1 0 0 0,0 1 0 0 0,-1 1 0 0 0,0 0 0 0 0,-1 2 0 0 0,-2 0 0 0 0,1 0 0 0 0,-2 2 0 0 0,-1 0 0 0 0,0 0 0 0 0,-1 1 0 0 0,-1 1 0 0 0,-2 0 0 0 0,0 0 0 0 0,-1 1 0 0 0,-1 0 0 0 0,-1 0 0 0 0,-1 1 0 0 0,-1 5 3 0 0,2 31 29 0 0,-3 0 0 0 0,-3 0 0 0 0,-2 0 0 0 0,-2 0 0 0 0,-4-1 0 0 0,-2 1-1 0 0,-2-2 1 0 0,-3 1 0 0 0,-3-2 0 0 0,-2 0 0 0 0,-3-2 0 0 0,-2 0 0 0 0,-5 4-29 0 0,19-39 116 0 0,-1-1 1 0 0,-1 0 0 0 0,0-1 0 0 0,-1 0 0 0 0,-1-2-1 0 0,-1 1 1 0 0,-1-2 0 0 0,0 0 0 0 0,-1-1-1 0 0,0-1 1 0 0,-1-1 0 0 0,0 0 0 0 0,-1-1-1 0 0,0-1 1 0 0,-1-2 0 0 0,-15 6-117 0 0,18-8 93 0 0,-8 7 2 0 0,0 0 1 0 0,-1-2-1 0 0,0-2 0 0 0,-1 0 1 0 0,0-2-1 0 0,0 0 1 0 0,-1-2-1 0 0,0-2 0 0 0,0 0 1 0 0,1-2-1 0 0,-1-1 1 0 0,0-2-1 0 0,0 0 0 0 0,0-2 1 0 0,0-1-1 0 0,1-2 1 0 0,0 0-1 0 0,-5-4-95 0 0,-93-59 614 0 0,4-5-1 0 0,-99-81-613 0 0,119 55-5766 0 0,84 78 2954 0 0</inkml:trace>
  <inkml:trace contextRef="#ctx0" brushRef="#br0" timeOffset="192022.316">10301 2633 416 0 0,'0'0'404'0'0,"0"0"-404"0"0,0 0-548 0 0,0 0 276 0 0,0 0 272 0 0</inkml:trace>
  <inkml:trace contextRef="#ctx0" brushRef="#br0" timeOffset="192270.817">10301 2633 704 0 0,'-14'-27'680'0'0,"16"24"-680"0"0,-2-1-16 0 0,0 1-492 0 0</inkml:trace>
  <inkml:trace contextRef="#ctx0" brushRef="#br0" timeOffset="192520.967">10294 2409 1512 0 0,'0'0'5985'0'0,"0"0"-3714"0"0,0 0-1094 0 0,0 0 255 0 0,0 0-147 0 0,0 0-382 0 0,0 0-451 0 0,-12 2 15 0 0,-32 107 1073 0 0,40-97-1413 0 0,1 1 0 0 0,1 0 0 0 0,0 0 0 0 0,1 1 1 0 0,1-1-1 0 0,0 0 0 0 0,0 0 0 0 0,1 0 0 0 0,1 0 1 0 0,0 0-1 0 0,1 0 0 0 0,1 0 0 0 0,0 0 0 0 0,0-1 1 0 0,1 0-1 0 0,1 0 0 0 0,0 0 0 0 0,1-1 0 0 0,2 5-127 0 0,-3-7-231 0 0,7 13-136 0 0,-5-15-5819 0 0,-8-7-1 0 0</inkml:trace>
  <inkml:trace contextRef="#ctx0" brushRef="#br0" timeOffset="193394.303">10444 2554 2996 0 0,'0'0'7848'0'0,"0"0"-5532"0"0,0 0-1819 0 0,0 0-35 0 0,0 0 43 0 0,0 0-89 0 0,0 0-168 0 0,0 0-164 0 0,4-4-71 0 0,-2 3-16 0 0,-1 0 0 0 0,1 1-1 0 0,-1-1 1 0 0,1 0-1 0 0,-1 0 1 0 0,1 1-1 0 0,-1-1 1 0 0,1 1 0 0 0,0-1-1 0 0,-1 1 1 0 0,1 0-1 0 0,0-1 1 0 0,0 1-1 0 0,-1 0 1 0 0,1 0 0 0 0,0 0-1 0 0,0 1 1 0 0,-1-1-1 0 0,1 0 1 0 0,0 1-1 0 0,-1-1 1 0 0,1 1 0 0 0,-1-1-1 0 0,1 1 1 0 0,0 0-1 0 0,-1 0 1 0 0,1 0-1 0 0,-1-1 1 0 0,0 1-1 0 0,1 1 1 0 0,-1-1 0 0 0,0 0-1 0 0,0 0 1 0 0,1 0-1 0 0,-1 1 1 0 0,0-1-1 0 0,0 1 1 0 0,0-1 0 0 0,-1 1-1 0 0,1-1 1 0 0,0 1-1 0 0,-1-1 1 0 0,1 1-1 0 0,-1 0 1 0 0,1-1 0 0 0,-1 1-1 0 0,0 0 1 0 0,1 0 3 0 0,-1 2 89 0 0,1 1 0 0 0,-1-1 0 0 0,0 1 0 0 0,0-1 0 0 0,0 0 0 0 0,-1 1 0 0 0,1-1 0 0 0,-1 0 0 0 0,0 1 0 0 0,0-1 0 0 0,-1 0 0 0 0,1 0 0 0 0,-1 0 0 0 0,0 0 0 0 0,0 0 0 0 0,0 0 0 0 0,-1-1 0 0 0,1 1 0 0 0,-1-1 0 0 0,0 1 0 0 0,0-1 0 0 0,0 0 0 0 0,0 0 0 0 0,-1-1 0 0 0,-2 3-89 0 0,-32 40 206 0 0,99-32 1251 0 0,-45-13-2028 0 0,26 0-90 0 0,-17-5-9101 0 0,-15 1 2539 0 0</inkml:trace>
  <inkml:trace contextRef="#ctx0" brushRef="#br0" timeOffset="193644.818">10667 2623 5288 0 0,'0'0'7583'0'0,"0"0"-5523"0"0,0 0-1814 0 0,0 0 39 0 0,0 0 266 0 0,0 0-103 0 0,0 0-222 0 0,0 0-169 0 0,4-4-111 0 0,-3 3 41 0 0,1 0 0 0 0,0 0 1 0 0,-1 0-1 0 0,1 0 0 0 0,0 1 1 0 0,-1-1-1 0 0,1 0 1 0 0,0 1-1 0 0,0-1 0 0 0,0 1 1 0 0,0 0-1 0 0,0-1 0 0 0,0 1 1 0 0,-1 0-1 0 0,1 0 1 0 0,0 0-1 0 0,0 0 0 0 0,0 1 1 0 0,0-1-1 0 0,0 0 0 0 0,0 1 1 0 0,0 0-1 0 0,-1-1 1 0 0,1 1-1 0 0,0 0 0 0 0,-1 0 1 0 0,1 0-1 0 0,0 0 1 0 0,-1 0-1 0 0,1 0 0 0 0,-1 0 1 0 0,1 1-1 0 0,-1-1 0 0 0,0 0 1 0 0,0 1-1 0 0,1-1 1 0 0,-1 1-1 0 0,0 0 0 0 0,0-1 1 0 0,0 1-1 0 0,-1 0 0 0 0,1 0 1 0 0,0 0 12 0 0,1 1-17 0 0,-1 0 0 0 0,1 1 1 0 0,-1-1-1 0 0,1 0 0 0 0,-1 1 1 0 0,0-1-1 0 0,-1 1 0 0 0,1-1 1 0 0,0 1-1 0 0,-1 0 0 0 0,0-1 1 0 0,0 1-1 0 0,0-1 0 0 0,0 1 1 0 0,-1 0-1 0 0,1-1 0 0 0,-1 1 1 0 0,0-1-1 0 0,0 1 0 0 0,0-1 0 0 0,-1 1 1 0 0,1-1-1 0 0,-1 0 0 0 0,0 0 1 0 0,0 0-1 0 0,0 0 0 0 0,0 0 1 0 0,0 0-1 0 0,-1 0 0 0 0,1-1 1 0 0,-1 1-1 0 0,0-1 0 0 0,1 0 1 0 0,-1 0-1 0 0,0 0 0 0 0,-1 0 1 0 0,1 0-1 0 0,0-1 0 0 0,0 1 1 0 0,-1-1-1 0 0,1 0 0 0 0,-1 0 0 0 0,1 0 1 0 0,-1 0-1 0 0,1-1 0 0 0,-1 0 1 0 0,0 1-1 0 0,-1-1 17 0 0,5 0-610 0 0,-2 0 241 0 0,2-1-6970 0 0,4-5 311 0 0</inkml:trace>
  <inkml:trace contextRef="#ctx0" brushRef="#br0" timeOffset="193847.209">10864 2625 8373 0 0,'0'0'4903'0'0,"0"0"-3448"0"0,0 0-799 0 0,-7 8-196 0 0,1-1-330 0 0,3-6-102 0 0,1 1 1 0 0,-1 0-1 0 0,1 0 0 0 0,-1 0 1 0 0,1 0-1 0 0,0 0 0 0 0,0 0 0 0 0,0 1 1 0 0,0-1-1 0 0,0 1 0 0 0,0-1 1 0 0,1 1-1 0 0,0 0 0 0 0,-1 0 1 0 0,1 0-1 0 0,0-1 0 0 0,0 1 0 0 0,0 0 1 0 0,1 0-1 0 0,-1 0 0 0 0,1 1 1 0 0,-1-1-1 0 0,1 0 0 0 0,0 0 0 0 0,0 0 1 0 0,1 0-1 0 0,-1 0 0 0 0,1 0 1 0 0,-1 0-1 0 0,1 0 0 0 0,0 0 1 0 0,0 0-1 0 0,0 0 0 0 0,1 0 0 0 0,-1-1 1 0 0,1 1-1 0 0,-1 0 0 0 0,1-1 1 0 0,0 1-1 0 0,0-1 0 0 0,0 0 1 0 0,1 1-29 0 0,36 20-590 0 0,-24-20-2122 0 0,-2-6-3643 0 0,-3-5-1154 0 0</inkml:trace>
  <inkml:trace contextRef="#ctx0" brushRef="#br0" timeOffset="194019.393">11102 2556 12597 0 0,'0'0'1568'0'0,"0"0"-1368"0"0,38 51-124 0 0,-28-26 556 0 0,-2 2 48 0 0,-3 1-84 0 0,-5-2-211 0 0,-4 0-73 0 0,-5-1-88 0 0,-7-1-64 0 0,-3 0-48 0 0,-6 0-112 0 0,-3-1-320 0 0,-2-2-368 0 0,-3-3-417 0 0,10-5-1907 0 0,-6-6-6397 0 0</inkml:trace>
  <inkml:trace contextRef="#ctx0" brushRef="#br0" timeOffset="212449.02">685 2334 1408 0 0,'0'0'4896'0'0,"0"0"-3469"0"0,0 0-1436 0 0,0 0 300 0 0,0 0-23 0 0,0 0-132 0 0,7 3-52 0 0,-5-1 5 0 0,0 0 0 0 0,1 0 0 0 0,0-1 0 0 0,-1 1 0 0 0,1-1 0 0 0,0 0 0 0 0,0 1 0 0 0,0-1 0 0 0,0-1 0 0 0,0 1 1 0 0,0 0-1 0 0,0-1 0 0 0,0 1 0 0 0,0-1 0 0 0,0 0 0 0 0,0 0 0 0 0,0-1 0 0 0,1 1 0 0 0,-1 0 0 0 0,0-1 0 0 0,0 0 0 0 0,0 0 0 0 0,0 0 0 0 0,-1 0 0 0 0,1 0 0 0 0,0 0 1 0 0,0-1-1 0 0,-1 1 0 0 0,1-1-89 0 0,12-9 324 0 0,0-1 1 0 0,-1 0-1 0 0,-1-1 1 0 0,0-1-1 0 0,0 0 1 0 0,-2 0-1 0 0,0-1 1 0 0,0 0-1 0 0,-2-1 1 0 0,0-1-1 0 0,3-8-324 0 0,-5 10 53 0 0,-1-1-1 0 0,0 0 0 0 0,-2 0 1 0 0,1 0-1 0 0,-2 0 1 0 0,-1-1-1 0 0,0 1 0 0 0,0-1 1 0 0,-2 1-1 0 0,0-1 1 0 0,-1 0-1 0 0,-1 1 0 0 0,-1-1 1 0 0,0 1-1 0 0,-1-1 1 0 0,0 1-1 0 0,-2 1 0 0 0,0-1 1 0 0,-7-12-53 0 0,2 9-61 0 0,0 1 0 0 0,-2 1 0 0 0,0 0 0 0 0,-2 0 0 0 0,1 2 0 0 0,-2 0-1 0 0,0 0 1 0 0,-1 2 0 0 0,0 0 0 0 0,-1 1 0 0 0,0 0 0 0 0,-1 2 0 0 0,0 0 0 0 0,-1 1 0 0 0,0 1 0 0 0,-1 1 0 0 0,1 1 0 0 0,-1 1 0 0 0,0 0 0 0 0,-1 2 0 0 0,1 0 0 0 0,-1 2 0 0 0,1 0 0 0 0,-1 2 0 0 0,1 0 0 0 0,-1 1 0 0 0,1 1 0 0 0,0 1 0 0 0,0 1 0 0 0,0 1 0 0 0,1 1 0 0 0,-1 1-1 0 0,2 0 1 0 0,-1 2 0 0 0,1 0 0 0 0,1 1 0 0 0,0 1 0 0 0,0 0 0 0 0,1 2 0 0 0,-10 11 61 0 0,12-11-29 0 0,1 1 0 0 0,1 0-1 0 0,1 1 1 0 0,0 0 0 0 0,1 1-1 0 0,1 1 1 0 0,0 0 0 0 0,2 0-1 0 0,0 1 1 0 0,1 0 0 0 0,0 0-1 0 0,2 0 1 0 0,1 1 0 0 0,0 0 0 0 0,1 0-1 0 0,1 0 1 0 0,1 0 0 0 0,1 1-1 0 0,1-1 1 0 0,0 0 0 0 0,2 0-1 0 0,0 0 1 0 0,1 0 0 0 0,2 0-1 0 0,-1-1 1 0 0,2 0 0 0 0,4 8 29 0 0,4-8 116 0 0,1 0 0 0 0,0-1 0 0 0,2-1 0 0 0,0 0 0 0 0,0-2 0 0 0,2 0 0 0 0,0-1 0 0 0,0 0 0 0 0,2-2 0 0 0,-1-1 0 0 0,1-1 0 0 0,1 0 0 0 0,18 4-116 0 0,-14-5 102 0 0,1-2-1 0 0,0-1 1 0 0,0 0-1 0 0,0-3 1 0 0,1 0-1 0 0,0-2 1 0 0,10-1-102 0 0,19-6-557 0 0,-20-5-4654 0 0,-14-1-2916 0 0</inkml:trace>
  <inkml:trace contextRef="#ctx0" brushRef="#br0" timeOffset="213131.563">788 2530 1864 0 0,'0'0'581'0'0,"0"0"1288"0"0,1 7 180 0 0,44 116 2911 0 0,88 47-3603 0 0,-117-154-1217 0 0,1-2 1 0 0,1 0-1 0 0,1-1 0 0 0,-1-1 1 0 0,2-1-1 0 0,0 0 1 0 0,0-2-1 0 0,1 0 1 0 0,0-1-1 0 0,0-1 0 0 0,1-2 1 0 0,0 0-1 0 0,0-1 1 0 0,0-1-1 0 0,1-1 0 0 0,-1 0 1 0 0,1-2-1 0 0,-1-1 1 0 0,0-1-1 0 0,12-3-140 0 0,78-8 178 0 0,-1-6 0 0 0,0-5 0 0 0,-1-4 1 0 0,-2-5-1 0 0,-1-5 0 0 0,12-10-178 0 0,220-79 1672 0 0,-340 127-1673 0 0,1 0 0 0 0,-1 0-1 0 0,1 0 1 0 0,-1 0 0 0 0,0-1 0 0 0,1 1-1 0 0,-1 0 1 0 0,1 0 0 0 0,-1-1 0 0 0,1 1-1 0 0,0 0 1 0 0,-1-1 0 0 0,1 1 0 0 0,-1-1-1 0 0,1 1 1 0 0,0-1 0 0 0,-1 1 0 0 0,1-1-1 0 0,0 1 1 0 0,-1-1 0 0 0,1 1 0 0 0,0-1-1 0 0,0 1 1 0 0,-1-1 0 0 0,1 1 0 0 0,0-1 0 0 0,0 1-1 0 0,0-1 1 0 0,0 1 0 0 0,0-1 0 0 0,0 0-1 0 0,0 1 1 0 0,0-1 0 0 0,0 1 0 0 0,0-1-1 0 0,0 1 1 0 0,0-1 0 0 0,0 0 0 0 0,1 1-1 0 0,-1-1 1 0 0,0 1 0 0 0,0-1 0 0 0,1 1-1 0 0,-1-1 1 0 0,0 1 0 0 0,1-1 0 0 0,-1 1-1 0 0,0-1 1 0 0,1 1 0 0 0,-1 0 0 0 0,1-1 0 0 0,-1 1-1 0 0,1-1 2 0 0,-63-2-651 0 0,60 3 679 0 0,-127 6-116 0 0,376-31 333 0 0,-258 81 559 0 0,-73 77-173 0 0,41-84-4184 0 0,41-47-1936 0 0,1-4-4217 0 0</inkml:trace>
  <inkml:trace contextRef="#ctx0" brushRef="#br1" timeOffset="241473.791">656 2336 236 0 0,'0'0'428'0'0,"0"0"-336"0"0,0 0-40 0 0,0 0-52 0 0,0 0-376 0 0</inkml:trace>
  <inkml:trace contextRef="#ctx0" brushRef="#br1" timeOffset="242647.92">2804 2518 820 0 0,'0'0'747'0'0,"0"0"-514"0"0,0 0-115 0 0,0 0 328 0 0,0 0 1147 0 0,0 0 220 0 0,0 0-712 0 0,0 0-256 0 0,0-10-482 0 0,157 169-625 0 0,-107-129-2 0 0,1-2 1 0 0,2-2-1 0 0,0-3 1 0 0,2-1 0 0 0,0-4-1 0 0,1-2 1 0 0,1-2-1 0 0,56 6 264 0 0,-24-1 88 0 0,492 94 1899 0 0,-252-68-2344 0 0,2-14 1 0 0,1-15-1 0 0,0-14 1 0 0,54-18 356 0 0,233 4-451 0 0,-354 12 444 0 0,580-3-1935 0 0,251-56 1942 0 0,204-22-1723 0 0,-1083 72-239 0 0,322-23 6278 0 0,-309 13-6701 0 0,-203 17 1149 0 0</inkml:trace>
  <inkml:trace contextRef="#ctx0" brushRef="#br0" timeOffset="255268.231">10412 2474 2844 0 0,'0'0'924'0'0,"0"0"2269"0"0,0 0-650 0 0,0 0-1099 0 0,0 0-583 0 0,0 0-338 0 0,3 7 111 0 0,58 93 1728 0 0,92 196 233 0 0,-152-267-2492 0 0,-2-32-7665 0 0,-1-8 790 0 0</inkml:trace>
  <inkml:trace contextRef="#ctx0" brushRef="#br0" timeOffset="255828.026">8062 2560 4548 0 0,'0'0'6645'0'0,"0"0"-5104"0"0,0 0-1154 0 0,5 9-89 0 0,132 264 3058 0 0,-131-263-3516 0 0,9 17-609 0 0,-3-13-4695 0 0,-7-12-1458 0 0</inkml:trace>
  <inkml:trace contextRef="#ctx0" brushRef="#br0" timeOffset="256444.192">7865 2919 4332 0 0,'0'0'2114'0'0,"0"0"1594"0"0,0 0-2080 0 0,0 0-832 0 0,0 0-129 0 0,0 0-59 0 0,0 0-211 0 0,0 0-144 0 0,0 0-107 0 0,-3-4-68 0 0,3 4-81 0 0,1 0 1 0 0,-1 0-1 0 0,1 0 1 0 0,-1 0-1 0 0,0 0 1 0 0,1-1-1 0 0,-1 1 1 0 0,1 0-1 0 0,-1 0 1 0 0,0 0-1 0 0,1-1 1 0 0,-1 1-1 0 0,1 0 1 0 0,-1 0-1 0 0,0-1 1 0 0,1 1-1 0 0,-1 0 1 0 0,0-1-1 0 0,0 1 1 0 0,1-1-1 0 0,-1 1 1 0 0,0 0-1 0 0,0-1 1 0 0,1 1-1 0 0,-1-1 1 0 0,0 1 0 0 0,0 0-1 0 0,0-1 1 0 0,0 1-1 0 0,0-1 1 0 0,0 1-1 0 0,0-1 1 0 0,0 1-1 0 0,0-1 1 0 0,0 1-1 0 0,0 0 1 0 0,0-1-1 0 0,0 1 1 0 0,0-1-1 0 0,0 1 1 0 0,0-1-1 0 0,0 1 1 0 0,-1 0-1 0 0,1-1 1 0 0,0 1-1 0 0,0-1 1 0 0,0 1-1 0 0,-1 0 1 0 0,1-1-1 0 0,0 1 1 0 0,-1 0-1 0 0,1-1 1 0 0,0 1-1 0 0,-1 0 1 0 0,1-1-1 0 0,-1 1 3 0 0,54 12 508 0 0,-51-12-480 0 0,1 0 0 0 0,-1 0 0 0 0,0 0 0 0 0,1 1 0 0 0,-1-1 0 0 0,0 0 0 0 0,1 1 0 0 0,-1 0 0 0 0,0-1 0 0 0,0 1 0 0 0,0 0 0 0 0,1 0 0 0 0,-1 0 0 0 0,0 1 0 0 0,0-1 0 0 0,0 0 0 0 0,-1 1 0 0 0,1-1 0 0 0,0 1 0 0 0,-1 0 0 0 0,1 0 0 0 0,0-1 0 0 0,-1 1 0 0 0,0 0 0 0 0,0 0 0 0 0,1 0 0 0 0,-1 1 0 0 0,0-1 0 0 0,-1 0 1 0 0,1 0-1 0 0,0 0 0 0 0,-1 1 0 0 0,1-1 0 0 0,-1 0 0 0 0,0 1 0 0 0,1-1 0 0 0,-1 0 0 0 0,0 1 0 0 0,-1-1 0 0 0,1 1 0 0 0,0-1 0 0 0,-1 0 0 0 0,1 0 0 0 0,-1 1 0 0 0,0-1 0 0 0,0 0 0 0 0,0 0 0 0 0,0 0 0 0 0,0 1 0 0 0,0-1 0 0 0,0-1 0 0 0,-1 1 0 0 0,1 0 0 0 0,-1 0 0 0 0,1 0-28 0 0,-63 56-198 0 0,121-39 676 0 0,-43-18-827 0 0,61 2 522 0 0,-30-10-8300 0 0,-30-1-442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09:40.23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6187 894 10889 0 0,'0'0'6525'0'0,"0"0"-6265"0"0,0 0 4 0 0,0 0-240 0 0,0 0 196 0 0,-46 9 76 0 0,24-8-108 0 0,-5 1-188 0 0,-2-1-248 0 0,3-1-508 0 0,1 0-561 0 0,7-3-1707 0 0,8-7-5273 0 0</inkml:trace>
  <inkml:trace contextRef="#ctx0" brushRef="#br0" timeOffset="248.393">6250 758 4680 0 0,'0'0'12226'0'0,"0"0"-10802"0"0,0 0-1424 0 0,0 0-12 0 0,-52-3 12 0 0,15 3 24 0 0,-13 0-24 0 0,6 0-1136 0 0,2 0-4169 0 0</inkml:trace>
  <inkml:trace contextRef="#ctx0" brushRef="#br0" timeOffset="-1439.807">5274 319 3008 0 0,'0'0'6628'0'0,"0"0"-4566"0"0,0 0-1740 0 0,0 0-87 0 0,-1 7 405 0 0,-13 225 2670 0 0,-23-282-3778 0 0,-12 17 362 0 0,35 93 767 0 0,15-58-660 0 0,-1 1-1 0 0,1-1 1 0 0,0 0-1 0 0,-1 0 0 0 0,1 0 1 0 0,0 0-1 0 0,0 0 1 0 0,0 0-1 0 0,1 0 1 0 0,-1 0-1 0 0,0 0 1 0 0,1 0-1 0 0,-1 0 0 0 0,1-1 1 0 0,0 1-1 0 0,0-1 1 0 0,-1 1-1 0 0,1-1 1 0 0,0 0-1 0 0,0 0 1 0 0,0 1-1 0 0,0-1 1 0 0,1-1-1 0 0,-1 1 0 0 0,0 0 1 0 0,0-1-1 0 0,0 1 1 0 0,1-1-1 0 0,-1 1 1 0 0,0-1-1 0 0,1 0 1 0 0,-1 0-1 0 0,0 0 1 0 0,1 0-1 0 0,-1-1 0 0 0,0 1 1 0 0,0-1-1 0 0,1 1 1 0 0,-1-1-1 0 0,33-3-2939 0 0,-7-2-3517 0 0,-16 1 1349 0 0</inkml:trace>
  <inkml:trace contextRef="#ctx0" brushRef="#br0" timeOffset="-1114.529">5422 463 6809 0 0,'0'0'2343'0'0,"0"0"-649"0"0,0 0-504 0 0,0 0-643 0 0,0 0-223 0 0,0 0 281 0 0,0 0 274 0 0,0 8-112 0 0,-1 4-525 0 0,0-10-210 0 0,0 0-1 0 0,0 0 1 0 0,0 0-1 0 0,0 0 1 0 0,0 0 0 0 0,0 0-1 0 0,1 0 1 0 0,-1 0-1 0 0,1 1 1 0 0,-1-1-1 0 0,1 0 1 0 0,0 1-1 0 0,0-1 1 0 0,0 0-1 0 0,0 0 1 0 0,0 1-1 0 0,1-1 1 0 0,-1 0 0 0 0,1 1-1 0 0,-1-1 1 0 0,1 0-1 0 0,0 0 1 0 0,0 0-1 0 0,0 0 1 0 0,0 0-1 0 0,0 0 1 0 0,0 0-1 0 0,1 0 1 0 0,-1 0-1 0 0,1 0 1 0 0,-1-1 0 0 0,1 1-1 0 0,-1-1 1 0 0,1 1-1 0 0,0-1 1 0 0,0 0-1 0 0,0 1 1 0 0,0-1-1 0 0,0 0 1 0 0,0 0-1 0 0,0 0 1 0 0,1-1-1 0 0,-1 1 1 0 0,0-1-1 0 0,0 1 1 0 0,0-1 0 0 0,1 1-1 0 0,-1-1 1 0 0,0 0-1 0 0,1 0 1 0 0,-1 0-1 0 0,2-1-31 0 0,19-35-918 0 0,-22 41 965 0 0,1 0 0 0 0,-2 0 0 0 0,1 0 0 0 0,-1 0 0 0 0,1 0 0 0 0,-2 0 0 0 0,1 1 0 0 0,0-1 1 0 0,-1 0-1 0 0,0 0 0 0 0,0 0 0 0 0,0-1 0 0 0,-1 1 0 0 0,0 0 0 0 0,0 0 0 0 0,0-1 0 0 0,0 1 0 0 0,-1-1 0 0 0,0 0 0 0 0,0 1 0 0 0,0-1 0 0 0,0-1 0 0 0,-1 1 0 0 0,1 0 0 0 0,-1-1 0 0 0,0 0 0 0 0,0 0 0 0 0,0 0 0 0 0,0 0 0 0 0,-1-1 0 0 0,1 1 1 0 0,-1-1-1 0 0,0 0 0 0 0,0 0-47 0 0,-33 10-2069 0 0,12-7-6059 0 0,18-4 603 0 0</inkml:trace>
  <inkml:trace contextRef="#ctx0" brushRef="#br0" timeOffset="-849.891">5607 753 2764 0 0,'0'0'6447'0'0,"0"0"-4230"0"0,0 0-1265 0 0,0 0 437 0 0,-10 1-79 0 0,-304 0 1244 0 0,148-3-6942 0 0,155 2 959 0 0,0 0-2339 0 0</inkml:trace>
  <inkml:trace contextRef="#ctx0" brushRef="#br0" timeOffset="-603.878">5279 828 8129 0 0,'0'0'1517'0'0,"3"7"-267"0"0,13 105 3673 0 0,-5-8-4077 0 0,-107-186-1138 0 0,94 84 309 0 0,0 0 0 0 0,1 1 0 0 0,-1-1 0 0 0,1 0 0 0 0,0 0 0 0 0,0 1 0 0 0,0-1 0 0 0,0 0-1 0 0,0 1 1 0 0,0-1 0 0 0,1 1 0 0 0,-1-1 0 0 0,1 1 0 0 0,-1 0 0 0 0,1-1 0 0 0,0 1-1 0 0,0-1 1 0 0,1 1 0 0 0,-1-1 0 0 0,0 1 0 0 0,1 0 0 0 0,-1-1 0 0 0,1 1 0 0 0,0-1 0 0 0,1 2-17 0 0,1 0 37 0 0,0 0 1 0 0,1 0 0 0 0,0 0 0 0 0,0 0 0 0 0,0-1 0 0 0,0 1 0 0 0,0-1 0 0 0,1 0 0 0 0,0 0 0 0 0,-1-1 0 0 0,1 1 0 0 0,0-1 0 0 0,0 0 0 0 0,0 0 0 0 0,1-1 0 0 0,-1 0-1 0 0,0 0 1 0 0,1 0 0 0 0,1 0-38 0 0,39 1-7506 0 0,-35-4 796 0 0</inkml:trace>
  <inkml:trace contextRef="#ctx0" brushRef="#br0" timeOffset="-371.799">5476 998 11041 0 0,'0'0'1928'0'0,"0"0"-598"0"0,0 0 99 0 0,0 0-351 0 0,0 0-520 0 0,0 0-274 0 0,0 0-194 0 0,0 0-258 0 0,6-4-140 0 0,-3 3 292 0 0,0-1 0 0 0,0 1 0 0 0,0-1 0 0 0,0 1 1 0 0,0 0-1 0 0,0 1 0 0 0,0-1 0 0 0,1 0 1 0 0,-1 1-1 0 0,0 0 0 0 0,0 0 0 0 0,1 0 0 0 0,-1 0 1 0 0,0 0-1 0 0,0 0 0 0 0,0 1 0 0 0,1 0 1 0 0,-1 0-1 0 0,0 0 0 0 0,0 0 0 0 0,0 0 0 0 0,0 0 1 0 0,0 1-1 0 0,-1-1 0 0 0,1 1 0 0 0,0 0 1 0 0,-1 0-1 0 0,1 0 0 0 0,-1 0 0 0 0,1 1 0 0 0,-1-1 1 0 0,0 1-1 0 0,0-1 0 0 0,0 1 0 0 0,-1-1 1 0 0,2 3 15 0 0,-2-3 45 0 0,1 1 0 0 0,-1 0 0 0 0,1-1 0 0 0,-1 1 1 0 0,0 0-1 0 0,0 0 0 0 0,0 0 0 0 0,0 0 1 0 0,-1 0-1 0 0,1 0 0 0 0,-1 0 0 0 0,0 0 1 0 0,0 0-1 0 0,0 0 0 0 0,0 0 0 0 0,-1 0 1 0 0,1 0-1 0 0,-1 0 0 0 0,1 0 0 0 0,-1 0 1 0 0,0 0-1 0 0,-1 0 0 0 0,1 0 0 0 0,0 0 1 0 0,-1-1-1 0 0,1 1 0 0 0,-1-1 0 0 0,0 1 0 0 0,0-1 1 0 0,0 1-1 0 0,0-1 0 0 0,0 0 0 0 0,-1 0 1 0 0,0 0-46 0 0,-40 12-2869 0 0,41-15-256 0 0,1-2-2488 0 0</inkml:trace>
  <inkml:trace contextRef="#ctx0" brushRef="#br0" timeOffset="-187.112">5651 981 7629 0 0,'0'0'4167'0'0,"0"0"-2408"0"0,0 0-975 0 0,0 0-372 0 0,0 0-169 0 0,0 0 218 0 0,-4 7 116 0 0,1-4-538 0 0,0 0 0 0 0,0 0 0 0 0,0 0 0 0 0,1 0 0 0 0,-1 1-1 0 0,1 0 1 0 0,0-1 0 0 0,0 1 0 0 0,0 0 0 0 0,1 0 0 0 0,-1 0 0 0 0,1 0 0 0 0,0 0 0 0 0,0 0-1 0 0,1 0 1 0 0,-1 1 0 0 0,1-1 0 0 0,0 0 0 0 0,0 0 0 0 0,0 1 0 0 0,0-1 0 0 0,1 0 0 0 0,0 0-1 0 0,0 0 1 0 0,0 0 0 0 0,0 0 0 0 0,1 0 0 0 0,-1 0 0 0 0,1 0 0 0 0,0 0 0 0 0,0-1-1 0 0,1 1 1 0 0,-1-1 0 0 0,1 1 0 0 0,0-1 0 0 0,0 0 0 0 0,2 2-39 0 0,34 9-1115 0 0,-13-12-2770 0 0,-12-2-1721 0 0</inkml:trace>
  <inkml:trace contextRef="#ctx0" brushRef="#br0" timeOffset="-4223.008">4602 645 612 0 0,'0'0'2230'0'0,"0"0"-619"0"0,0 0 902 0 0,0 0-517 0 0,0 0-570 0 0,0 0-237 0 0,0 0-130 0 0,0 0-203 0 0,-26 3 1727 0 0,-127-8-983 0 0,162-10-7508 0 0,-2 12 222 0 0</inkml:trace>
  <inkml:trace contextRef="#ctx0" brushRef="#br0" timeOffset="-3974.978">4656 583 8113 0 0,'0'0'1800'0'0,"0"0"-1012"0"0,0 0-56 0 0,-45-6 384 0 0,20 5-120 0 0,-1 0-144 0 0,-5 1-184 0 0,1 0-300 0 0,1 0-368 0 0,4 0-152 0 0,5 0-760 0 0,1 0-228 0 0,9 0-964 0 0,3-2-2052 0 0,7-3-2657 0 0</inkml:trace>
  <inkml:trace contextRef="#ctx0" brushRef="#br0" timeOffset="-3727.092">4574 484 8745 0 0,'0'0'979'0'0,"0"0"-656"0"0,0 0 238 0 0,4 6 379 0 0,4 4-747 0 0,0 0 1 0 0,1-1-1 0 0,1 0 0 0 0,0 0 0 0 0,0-1 0 0 0,0 0 0 0 0,1-1 0 0 0,0 0 0 0 0,1-1 0 0 0,0 0 0 0 0,0-1 0 0 0,0 0 0 0 0,0-1 0 0 0,1 0 0 0 0,-1-1 0 0 0,1-1 0 0 0,0 0 0 0 0,7 0-193 0 0,-54 46 2763 0 0,-24 9-2058 0 0,38-39-3213 0 0,1 0-5260 0 0,18-16-447 0 0</inkml:trace>
  <inkml:trace contextRef="#ctx0" brushRef="#br0" timeOffset="-313429.763">13826 3161 3740 0 0,'0'0'946'0'0,"0"0"-118"0"0,0 0 1115 0 0,0 0-700 0 0,0 0-690 0 0,0 0-79 0 0,0 0 104 0 0,0 0-122 0 0,-4-1-153 0 0,-8 4 792 0 0,32 10-76 0 0,37 12-258 0 0,-37-18-428 0 0,0-2 0 0 0,0 0-1 0 0,1-1 1 0 0,-1-1 0 0 0,1-1-1 0 0,-1-1 1 0 0,1 0 0 0 0,0-2 0 0 0,15-2-333 0 0,-35 3-3 0 0,0 0 1 0 0,1 0 0 0 0,-1 0-1 0 0,0 1 1 0 0,0-1 0 0 0,0-1 0 0 0,0 1-1 0 0,0 0 1 0 0,0 0 0 0 0,0 0 0 0 0,0-1-1 0 0,0 1 1 0 0,0 0 0 0 0,0-1 0 0 0,0 1-1 0 0,0-1 1 0 0,0 1 0 0 0,0-1 0 0 0,0 0-1 0 0,0 1 1 0 0,-1-1 0 0 0,1 0-1 0 0,0 1 1 0 0,0-1 0 0 0,-1 0 0 0 0,1 0-1 0 0,0 0 1 0 0,-1 0 0 0 0,1 0 0 0 0,-1 0-1 0 0,1 0 1 0 0,-1 0 0 0 0,0 0 0 0 0,1 0-1 0 0,-1 0 1 0 0,0 0 0 0 0,0 0-1 0 0,0 0 1 0 0,0 0 0 0 0,0 0 0 0 0,0 0-1 0 0,0 0 1 0 0,0 0 0 0 0,0 0 0 0 0,0 0-1 0 0,0 0 1 0 0,-1 0 0 0 0,1 0 0 0 0,0 0-1 0 0,-1 0 1 0 0,1 0 0 0 0,-1 0-1 0 0,1 0 1 0 0,-1 0 0 0 0,0 0 0 0 0,1 0-1 0 0,-1 0 1 0 0,0 0 0 0 0,1 1 0 0 0,-1-1-1 0 0,0 0 1 0 0,0 1 0 0 0,0-1 0 0 0,0 1-1 0 0,0-1 1 0 0,0 1 0 0 0,0-1-1 0 0,0 1 3 0 0,-63-44-704 0 0,160 94 1024 0 0,-94-46-349 0 0,-1 0 1 0 0,0-1-1 0 0,-1 1 0 0 0,1 0 1 0 0,-1 0-1 0 0,0 0 0 0 0,1 0 1 0 0,-2 0-1 0 0,1 0 0 0 0,0 0 1 0 0,-1 0-1 0 0,0 0 0 0 0,0 0 1 0 0,0 0-1 0 0,0 0 1 0 0,-1-1-1 0 0,1 1 0 0 0,-1-1 1 0 0,0 1-1 0 0,0-1 0 0 0,-1 1 1 0 0,1-1-1 0 0,-1 0 0 0 0,1 0 1 0 0,-2 1 28 0 0,-2 6 2 0 0,-21 32-52 0 0,10-17-4806 0 0,13-19-987 0 0</inkml:trace>
  <inkml:trace contextRef="#ctx0" brushRef="#br0" timeOffset="-312125.531">15494 3474 13509 0 0,'0'0'2012'0'0,"0"0"-2012"0"0,0 0-604 0 0,0 0 604 0 0,0 0 412 0 0,0 0 28 0 0,-44-3-136 0 0,23-3-232 0 0,-3 0-72 0 0,2-2-852 0 0,3-2-552 0 0,2 0-1232 0 0,5 3-3445 0 0</inkml:trace>
  <inkml:trace contextRef="#ctx0" brushRef="#br0" timeOffset="-311858.281">15503 3358 11609 0 0,'0'0'2468'0'0,"0"0"-1544"0"0,0 0-612 0 0,0 0-8 0 0,0 0-304 0 0,0 0 0 0 0,0 0 364 0 0,0 0 16 0 0,-42-7-368 0 0,15 2-12 0 0,1 2-1552 0 0,5 0-1556 0 0,-6-4-5937 0 0</inkml:trace>
  <inkml:trace contextRef="#ctx0" brushRef="#br0" timeOffset="-312728.377">14379 3269 2796 0 0,'0'0'6473'0'0,"0"0"-4454"0"0,0 0-1357 0 0,0 0 54 0 0,0 0 197 0 0,0 0-84 0 0,0 0-100 0 0,0 0-134 0 0,0 0-246 0 0,4-1-113 0 0,7-3-266 0 0,-1 0 0 0 0,0 0 0 0 0,-1-1 0 0 0,1-1 0 0 0,-1 0 0 0 0,0 0-1 0 0,0-1 1 0 0,-1 0 0 0 0,0 0 0 0 0,0-1 0 0 0,0 0 0 0 0,-1 0 0 0 0,-1-1-1 0 0,1 0 1 0 0,-1 0 0 0 0,-1-1 0 0 0,0 1 0 0 0,0-1 0 0 0,-1 0 0 0 0,0-1-1 0 0,-1 1 1 0 0,0-1 0 0 0,0 1 0 0 0,-1-1 0 0 0,-1 0 0 0 0,0 0 0 0 0,0 0-1 0 0,-2-2 31 0 0,2 4-88 0 0,0 1 1 0 0,-1-1-1 0 0,-1 1 0 0 0,1-1 0 0 0,-2 1 0 0 0,1-1 0 0 0,-1 1 0 0 0,0-1 0 0 0,-1 1 0 0 0,0 0 0 0 0,0 0 0 0 0,0 1 0 0 0,-1-1 1 0 0,-1 1-1 0 0,0-2 88 0 0,4 9 5 0 0,-1 0 1 0 0,0 0-1 0 0,1 0 1 0 0,-1 0-1 0 0,0 0 1 0 0,1 0-1 0 0,-1 0 1 0 0,0 1-1 0 0,1-1 1 0 0,-1 1-1 0 0,0-1 1 0 0,1 1-1 0 0,-1 0 1 0 0,1-1-1 0 0,-1 1 1 0 0,1 0-1 0 0,0 0 1 0 0,-1 0-1 0 0,1 0 0 0 0,0 0 1 0 0,0 0-1 0 0,-1 0 1 0 0,1 1-1 0 0,0-1 1 0 0,0 0-1 0 0,0 1 1 0 0,1-1-1 0 0,-1 1 1 0 0,0-1-1 0 0,0 1 1 0 0,1-1-1 0 0,-1 1 1 0 0,1-1-1 0 0,-1 1 1 0 0,1 0-1 0 0,0-1 1 0 0,0 1-1 0 0,0 0 1 0 0,0-1-1 0 0,0 1 1 0 0,0 0-1 0 0,0 0-5 0 0,-24 221 1197 0 0,23-219-1177 0 0,1 0 0 0 0,0-1 0 0 0,0 1 0 0 0,1 0 0 0 0,-1 0 0 0 0,1 0 0 0 0,-1-1 0 0 0,1 1 0 0 0,0 0 0 0 0,1-1 0 0 0,-1 1 0 0 0,1-1 0 0 0,-1 1 0 0 0,1-1 0 0 0,0 0 0 0 0,1 0 0 0 0,-1 1 0 0 0,0-2 0 0 0,1 1 0 0 0,-1 0 0 0 0,1 0 0 0 0,0-1 0 0 0,0 0 0 0 0,0 1 0 0 0,0-1 0 0 0,1 0 0 0 0,-1 0 0 0 0,1-1 0 0 0,-1 1 0 0 0,1-1 0 0 0,-1 0 0 0 0,1 0 0 0 0,0 0 0 0 0,-1 0 0 0 0,1-1 0 0 0,0 1 0 0 0,0-1 0 0 0,0 0 0 0 0,-1 0 0 0 0,1 0 0 0 0,0-1 0 0 0,0 0 0 0 0,-1 1 0 0 0,1-1 0 0 0,0 0 0 0 0,-1-1 0 0 0,1 1 0 0 0,-1-1 0 0 0,1 1 0 0 0,-1-1 0 0 0,0 0 0 0 0,1 0 0 0 0,-1-1 0 0 0,0 1 0 0 0,0-1-20 0 0,-3 2-24 0 0,0 0 0 0 0,0 0 1 0 0,1 1-1 0 0,-1-1 1 0 0,1 0-1 0 0,-1 0 1 0 0,1 0-1 0 0,-1 0 1 0 0,1 1-1 0 0,0-1 1 0 0,-1 0-1 0 0,1 0 1 0 0,0 1-1 0 0,0-1 1 0 0,-1 0-1 0 0,1 1 1 0 0,0-1-1 0 0,0 1 0 0 0,0-1 1 0 0,0 1-1 0 0,0 0 1 0 0,0-1-1 0 0,-1 1 1 0 0,1 0-1 0 0,0 0 1 0 0,0 0-1 0 0,0-1 1 0 0,0 1-1 0 0,0 0 1 0 0,0 0-1 0 0,0 0 1 0 0,0 0-1 0 0,0 1 1 0 0,0-1-1 0 0,0 0 1 0 0,0 0-1 0 0,0 1 0 0 0,0-1 1 0 0,0 0-1 0 0,0 1 1 0 0,0-1-1 0 0,0 1 1 0 0,-1-1-1 0 0,1 1 1 0 0,0 0-1 0 0,0-1 1 0 0,-1 1-1 0 0,1 0 1 0 0,0-1-1 0 0,-1 1 1 0 0,1 0-1 0 0,0 0 24 0 0,31 54 492 0 0,-20-32 300 0 0,19-67 290 0 0,-29 43-1103 0 0,0 0 1 0 0,0 1 0 0 0,0-1 0 0 0,0 1-1 0 0,0-1 1 0 0,0 1 0 0 0,0 0 0 0 0,0 0-1 0 0,0 0 1 0 0,0 0 0 0 0,1 0 0 0 0,-1 0-1 0 0,0 1 1 0 0,0-1 0 0 0,0 1 0 0 0,0-1-1 0 0,0 1 1 0 0,0 0 0 0 0,0 0 0 0 0,0 0-1 0 0,-1 0 1 0 0,1 0 0 0 0,0 0 0 0 0,0 1-1 0 0,-1-1 1 0 0,1 0 0 0 0,-1 1 0 0 0,1-1 0 0 0,-1 1-1 0 0,0 0 1 0 0,1 0 0 0 0,-1-1 0 0 0,0 1-1 0 0,0 0 1 0 0,0 0 0 0 0,-1 0 0 0 0,1 0-1 0 0,0 0 1 0 0,-1 0 0 0 0,1 0 0 0 0,-1 0-1 0 0,0 0 1 0 0,1 0 0 0 0,-1 1 0 0 0,0-1-1 0 0,0 0 1 0 0,-1 0 0 0 0,1 0 0 0 0,0 0-1 0 0,-1 0 1 0 0,1 0 0 0 0,-2 2 20 0 0,0 0-67 0 0,1-3-3851 0 0,1-1-1851 0 0</inkml:trace>
  <inkml:trace contextRef="#ctx0" brushRef="#br0" timeOffset="-312370.742">14948 3186 14113 0 0,'0'7'954'0'0,"-2"92"625"0"0,3-97-1543 0 0,1-1 0 0 0,-1 0 0 0 0,1 0-1 0 0,0 0 1 0 0,0 0 0 0 0,-1 0 0 0 0,1-1 0 0 0,0 1 0 0 0,0 0-1 0 0,0-1 1 0 0,0 1 0 0 0,0-1 0 0 0,0 0 0 0 0,0 0-1 0 0,0 1 1 0 0,0-1 0 0 0,0-1 0 0 0,0 1 0 0 0,0 0-1 0 0,-1 0 1 0 0,1-1 0 0 0,0 1 0 0 0,0-1 0 0 0,0 0 0 0 0,0 1-1 0 0,0-1 1 0 0,-1 0 0 0 0,1 0 0 0 0,0 0 0 0 0,-1 0-1 0 0,1 0 1 0 0,1-2-36 0 0,16-15-377 0 0,-19 16 365 0 0,0 1 0 0 0,1-1 0 0 0,-1 1 0 0 0,1-1 0 0 0,0 1 1 0 0,0-1-1 0 0,-1 1 0 0 0,1 0 0 0 0,0-1 0 0 0,0 1 0 0 0,0 0 0 0 0,0 0 0 0 0,1 0 0 0 0,-1 0 1 0 0,0-1-1 0 0,0 2 0 0 0,1-1 0 0 0,-1 0 0 0 0,0 0 0 0 0,1 0 0 0 0,-1 1 0 0 0,1-1 0 0 0,-1 0 1 0 0,1 1-1 0 0,0 0 0 0 0,-1-1 0 0 0,1 1 0 0 0,-1 0 0 0 0,1 0 0 0 0,0 0 0 0 0,-1 0 0 0 0,1 0 1 0 0,-1 0-1 0 0,1 0 0 0 0,0 1 0 0 0,-1-1 0 0 0,1 0 0 0 0,-1 1 0 0 0,1-1 0 0 0,-1 1 0 0 0,1 0 1 0 0,-1 0-1 0 0,0-1 0 0 0,1 1 0 0 0,-1 0 0 0 0,0 0 0 0 0,1 0 0 0 0,-1 0 0 0 0,0 1 0 0 0,0-1 1 0 0,0 0-1 0 0,0 0 0 0 0,0 1 0 0 0,0-1 0 0 0,-1 0 0 0 0,1 1 0 0 0,0-1 0 0 0,-1 1 0 0 0,1-1 1 0 0,0 2 11 0 0,1 3 56 0 0,0-1 1 0 0,0 1-1 0 0,-1-1 0 0 0,0 1 1 0 0,0 0-1 0 0,0-1 1 0 0,0 1-1 0 0,-1 0 1 0 0,0 0-1 0 0,-1 0 1 0 0,1-1-1 0 0,-1 1 1 0 0,0 0-1 0 0,0 0 1 0 0,-1-1-1 0 0,0 1 1 0 0,0-1-1 0 0,0 0 1 0 0,0 1-1 0 0,-1-1 1 0 0,0 0-1 0 0,0 0 1 0 0,-1 0-1 0 0,1-1 1 0 0,-1 1-1 0 0,0-1 1 0 0,0 0-1 0 0,0 0 1 0 0,-1-1-1 0 0,1 1 1 0 0,-1-1-1 0 0,0 0 1 0 0,0 0-1 0 0,0 0 1 0 0,-1-1-1 0 0,1 0 1 0 0,0 0-1 0 0,-2 1-56 0 0,-92 8-5733 0 0,87-15-1089 0 0</inkml:trace>
  <inkml:trace contextRef="#ctx0" brushRef="#br0" timeOffset="-298550.26">21468 4103 784 0 0,'0'0'9096'0'0,"0"0"-7021"0"0,0 0-1840 0 0,0 0 401 0 0,0 0 44 0 0,0 0-79 0 0,0 0-115 0 0,6 1-134 0 0,3 1-293 0 0,1-2 0 0 0,-1 0 1 0 0,0 0-1 0 0,1 0 1 0 0,-1-1-1 0 0,1-1 0 0 0,-1 1 1 0 0,0-2-1 0 0,0 1 1 0 0,0-1-1 0 0,0-1 0 0 0,0 1 1 0 0,-1-2-1 0 0,0 1 1 0 0,0-1-1 0 0,0 0 0 0 0,0-1 1 0 0,-1 0-1 0 0,0 0 1 0 0,0 0-1 0 0,0-1 0 0 0,-1 0 1 0 0,0 0-1 0 0,0-1 1 0 0,-1 0-1 0 0,0 0 0 0 0,-1 0 1 0 0,1-1-1 0 0,-1 1 1 0 0,-1-1-1 0 0,0 0 0 0 0,0 0 1 0 0,-1 0-1 0 0,0 0 1 0 0,-1-1-1 0 0,1-7-59 0 0,1 2-37 0 0,-1 0 1 0 0,0-1-1 0 0,-2 1 1 0 0,1 0-1 0 0,-2-1 1 0 0,0 1-1 0 0,-1 0 1 0 0,0 0-1 0 0,-2 0 0 0 0,1 0 1 0 0,-3-3 36 0 0,-4 46-1085 0 0,-20 221 1963 0 0,24-124-146 0 0,46-152-804 0 0,-38 25 76 0 0,1 0 0 0 0,0 0 0 0 0,-1 0 0 0 0,1 1 0 0 0,0-1 0 0 0,0 1 0 0 0,0-1 0 0 0,0 1 0 0 0,0 0 0 0 0,0 0 0 0 0,0 1 0 0 0,0-1 0 0 0,0 1 0 0 0,1-1 0 0 0,-1 1-1 0 0,0 0 1 0 0,0 0 0 0 0,0 0 0 0 0,1 1 0 0 0,-1-1 0 0 0,0 1 0 0 0,0 0 0 0 0,0 0 0 0 0,0 0 0 0 0,0 0 0 0 0,0 0 0 0 0,0 1 0 0 0,0-1 0 0 0,0 1 0 0 0,-1 0 0 0 0,1 0 0 0 0,-1 0 0 0 0,1 0 0 0 0,-1 0 0 0 0,0 1-1 0 0,0-1 1 0 0,0 1 0 0 0,0-1 0 0 0,0 1 0 0 0,0 0 0 0 0,-1 0 0 0 0,1-1 0 0 0,-1 1 0 0 0,0 0 0 0 0,0 0 0 0 0,0 1 0 0 0,0-1 0 0 0,-1 0 0 0 0,1 0 0 0 0,-1 0 0 0 0,0 1 0 0 0,0-1 0 0 0,0 0 0 0 0,0 1-4 0 0,1-6-29 0 0,0-1 0 0 0,0 1 0 0 0,0 0 0 0 0,0-1 0 0 0,0 1 0 0 0,1 0 0 0 0,-1 0 1 0 0,1 0-1 0 0,0 0 0 0 0,-1 0 0 0 0,1 0 0 0 0,0 1 0 0 0,0-1 0 0 0,0 1 0 0 0,0-1 1 0 0,1 1-1 0 0,-1 0 0 0 0,0-1 0 0 0,0 1 0 0 0,1 0 0 0 0,-1 1 0 0 0,1-1 0 0 0,-1 0 1 0 0,1 1-1 0 0,-1-1 0 0 0,1 1 0 0 0,-1 0 0 0 0,1 0 0 0 0,0 0 0 0 0,-1 0 0 0 0,1 0 0 0 0,-1 1 1 0 0,1-1-1 0 0,-1 1 0 0 0,2 0 29 0 0,27 31 313 0 0,-42-6-4403 0 0,7-24-1497 0 0</inkml:trace>
  <inkml:trace contextRef="#ctx0" brushRef="#br0" timeOffset="-302057.642">19560 3761 11009 0 0,'0'0'1136'0'0,"0"0"-1020"0"0,0 0 497 0 0,0 0 238 0 0,0 0-144 0 0,0 0-312 0 0,0 0-147 0 0,25-2 598 0 0,-18-3-906 0 0,0 0 0 0 0,0 0-1 0 0,0-1 1 0 0,-1 0 0 0 0,0 0-1 0 0,0 0 1 0 0,-1-1-1 0 0,1 0 1 0 0,-1 0 0 0 0,-1-1-1 0 0,0 1 1 0 0,0-1 0 0 0,0 0-1 0 0,-1 0 1 0 0,0 0-1 0 0,-1-1 1 0 0,1 1 0 0 0,-2-1-1 0 0,1 1 1 0 0,-1-1 0 0 0,-1 0-1 0 0,1 1 1 0 0,-1-1-1 0 0,-1 0 1 0 0,0 0 0 0 0,0 1-1 0 0,-1-1 1 0 0,0 1-1 0 0,0-1 1 0 0,-1 1 0 0 0,0 0-1 0 0,0 0 1 0 0,-1 0 0 0 0,-4-6 60 0 0,8 14 7 0 0,-1-1 0 0 0,1 0 1 0 0,-1 1-1 0 0,1-1 0 0 0,-1 0 0 0 0,0 1 1 0 0,1-1-1 0 0,-1 1 0 0 0,0-1 1 0 0,1 1-1 0 0,-1-1 0 0 0,0 1 1 0 0,0 0-1 0 0,1-1 0 0 0,-1 1 1 0 0,0 0-1 0 0,0-1 0 0 0,0 1 0 0 0,0 0 1 0 0,1 0-1 0 0,-1 0 0 0 0,0 0 1 0 0,0 0-1 0 0,0 0 0 0 0,0 0 1 0 0,0 0-1 0 0,1 0 0 0 0,-1 0 1 0 0,0 0-1 0 0,0 1 0 0 0,0-1 0 0 0,1 0 1 0 0,-1 1-1 0 0,0-1 0 0 0,0 0 1 0 0,0 1-1 0 0,1-1 0 0 0,-1 1 1 0 0,0-1-1 0 0,1 1 0 0 0,-1 0 1 0 0,1-1-1 0 0,-1 1 0 0 0,0 0 0 0 0,1-1 1 0 0,0 1-1 0 0,-1 0 0 0 0,1-1 1 0 0,-1 1-1 0 0,1 0 0 0 0,0 0 1 0 0,-1 0-1 0 0,1-1 0 0 0,0 1 1 0 0,0 0-1 0 0,0 0 0 0 0,0 0 0 0 0,0 0 1 0 0,0 0-1 0 0,0-1 0 0 0,0 1 1 0 0,0 0-1 0 0,0 0-7 0 0,-13 65 892 0 0,12-63-861 0 0,-1 16 162 0 0,-2-3-81 0 0,0 0 0 0 0,2 1 0 0 0,0-1 0 0 0,1 1 0 0 0,0-1-1 0 0,2 1 1 0 0,0 0 0 0 0,0-1 0 0 0,2 0 0 0 0,0 1 0 0 0,1-1-1 0 0,0 0 1 0 0,1-1 0 0 0,1 1 0 0 0,5 8-112 0 0,-9-22 6 0 0,-1 0 0 0 0,0-1 0 0 0,0 0 0 0 0,1 1 1 0 0,-1-1-1 0 0,1 0 0 0 0,-1 0 0 0 0,1 1 0 0 0,-1-1 0 0 0,1-1 0 0 0,0 1 1 0 0,-1 0-1 0 0,1 0 0 0 0,0 0 0 0 0,0-1 0 0 0,0 1 0 0 0,-1-1 0 0 0,1 0 1 0 0,0 1-1 0 0,0-1 0 0 0,0 0 0 0 0,0 0 0 0 0,0 0 0 0 0,0-1 0 0 0,0 1 1 0 0,0 0-1 0 0,-1-1 0 0 0,1 1 0 0 0,0-1 0 0 0,0 1 0 0 0,0-1 0 0 0,-1 0 0 0 0,1 0 1 0 0,0 0-1 0 0,-1 0 0 0 0,1 0 0 0 0,-1 0 0 0 0,1 0 0 0 0,-1-1 0 0 0,1 1 1 0 0,-1 0-1 0 0,0-1 0 0 0,0 1-6 0 0,55-15-1538 0 0,-50 18 1603 0 0,-1 1-1 0 0,0 0 1 0 0,0 0-1 0 0,0 1 0 0 0,0 0 1 0 0,0-1-1 0 0,-1 2 0 0 0,0-1 1 0 0,0 0-1 0 0,0 1 0 0 0,0 0 1 0 0,-1 0-1 0 0,0 0 0 0 0,0 0 1 0 0,0 0-1 0 0,0 1 1 0 0,-1-1-1 0 0,0 1 0 0 0,1 5-64 0 0,-2-16-22 0 0,0 1-1 0 0,0-1 1 0 0,1 1-1 0 0,-1 0 1 0 0,1-1-1 0 0,0 1 1 0 0,0 0-1 0 0,0 0 1 0 0,1 0-1 0 0,-1 1 0 0 0,1-1 1 0 0,0 0-1 0 0,0 1 1 0 0,0 0-1 0 0,1 0 1 0 0,-1 0-1 0 0,1 0 1 0 0,0 0-1 0 0,0 1 1 0 0,0-1-1 0 0,0 1 1 0 0,0 0-1 0 0,1 0 23 0 0,0 3 24 0 0,0 0-1 0 0,-1 0 1 0 0,1 0-1 0 0,0 0 1 0 0,-1 1-1 0 0,0 0 1 0 0,1 0-1 0 0,-1 0 1 0 0,0 1-1 0 0,0-1 0 0 0,0 1 1 0 0,0 0-1 0 0,-1 0 1 0 0,1 0-1 0 0,-1 1 1 0 0,0-1-1 0 0,0 1 1 0 0,0 0-1 0 0,0 0 1 0 0,0 0-1 0 0,-1 0 1 0 0,0 0-1 0 0,0 0 1 0 0,0 1-1 0 0,0-1 1 0 0,-1 1-1 0 0,0 0 1 0 0,0-1-1 0 0,0 1 1 0 0,0 0-1 0 0,-1-1 1 0 0,0 6-24 0 0,-3-6-1231 0 0,2-3-6507 0 0,1-3-599 0 0</inkml:trace>
  <inkml:trace contextRef="#ctx0" brushRef="#br0" timeOffset="-301238.003">20258 3875 10453 0 0,'0'0'1097'0'0,"0"0"-773"0"0,0 0-160 0 0,0 0 349 0 0,0 0 313 0 0,0 0 159 0 0,0 0-168 0 0,0 0-333 0 0,0 0-248 0 0,2-16 146 0 0,4 16-373 0 0,1 1-1 0 0,-1 1 1 0 0,0-1-1 0 0,1 1 1 0 0,-1 0-1 0 0,0 1 1 0 0,0-1-1 0 0,0 1 1 0 0,-1 0-1 0 0,1 1 1 0 0,-1-1-1 0 0,1 1 1 0 0,-1 0-1 0 0,-1 0 0 0 0,1 1 1 0 0,0 0-1 0 0,-1 0 1 0 0,0 0-1 0 0,0 0 1 0 0,-1 0-1 0 0,1 1 1 0 0,-1 0-1 0 0,0-1 1 0 0,-1 1-1 0 0,1 0 1 0 0,-1 1-9 0 0,-3-3-102 0 0,-1 0 0 0 0,1-1 0 0 0,-1 1 0 0 0,0 0 0 0 0,0-1 0 0 0,-1 1 0 0 0,1-1 0 0 0,0 0 0 0 0,-1 0 0 0 0,0 0 0 0 0,0 0 0 0 0,0 0 0 0 0,0-1 0 0 0,0 1 0 0 0,-1-1 0 0 0,1 0 0 0 0,-1 0 0 0 0,0 0 0 0 0,1 0 0 0 0,-1-1 0 0 0,0 1 0 0 0,0-1 0 0 0,0 0 0 0 0,0 0 0 0 0,0-1 0 0 0,0 1 0 0 0,0-1 0 0 0,0 0 0 0 0,0 0 0 0 0,-1 0 0 0 0,-1-1 102 0 0,1 0-5065 0 0,4-7-3170 0 0</inkml:trace>
  <inkml:trace contextRef="#ctx0" brushRef="#br0" timeOffset="-300970.763">20455 3886 4224 0 0,'0'0'8645'0'0,"0"6"-6936"0"0,-10 131 235 0 0,36-119-3177 0 0,-2-16-6341 0 0,-6-3-85 0 0</inkml:trace>
  <inkml:trace contextRef="#ctx0" brushRef="#br0" timeOffset="-300690.319">20664 3636 3332 0 0,'0'0'7922'0'0,"0"0"-5852"0"0,0 0-1845 0 0,0 0 91 0 0,0 0 322 0 0,0 0-216 0 0,7-2-217 0 0,-5 2-201 0 0,0-1-1 0 0,0 1 1 0 0,0 0-1 0 0,0 0 0 0 0,0 0 1 0 0,1 0-1 0 0,-1 0 1 0 0,0 0-1 0 0,0 1 1 0 0,0-1-1 0 0,0 1 1 0 0,0-1-1 0 0,0 1 1 0 0,0 0-1 0 0,0 0 1 0 0,0 0-1 0 0,0 0 1 0 0,0 0-1 0 0,-1 0 1 0 0,1 0-1 0 0,0 1 1 0 0,-1-1-1 0 0,1 1 1 0 0,-1-1-1 0 0,1 1 1 0 0,-1 0-1 0 0,0 0 1 0 0,0-1-1 0 0,0 1 1 0 0,0 0-1 0 0,0 0 1 0 0,0 0-1 0 0,0 0 1 0 0,0 0-1 0 0,-1 0 1 0 0,1 0-1 0 0,-1 0 0 0 0,0 1 1 0 0,0-1-1 0 0,0 0 1 0 0,0 0-1 0 0,0 0 1 0 0,0 0-1 0 0,0 2-3 0 0,-61 123 1048 0 0,63-125-1037 0 0,0 0 0 0 0,0 0-1 0 0,0 0 1 0 0,0 0-1 0 0,1-1 1 0 0,-1 1 0 0 0,1 0-1 0 0,0-1 1 0 0,-1 0-1 0 0,1 0 1 0 0,0 0 0 0 0,0 0-1 0 0,-1 0 1 0 0,1 0-1 0 0,0-1 1 0 0,0 1 0 0 0,0-1-1 0 0,0 0 1 0 0,0 0-1 0 0,0 0 1 0 0,0 0 0 0 0,0 0-1 0 0,0-1 1 0 0,0 0-1 0 0,0 1 1 0 0,0-1 0 0 0,-1 0-1 0 0,1 0 1 0 0,0 0-1 0 0,0-1 1 0 0,-1 1 0 0 0,2-1-11 0 0,5-1-1108 0 0,12 2-4298 0 0,-15 1-519 0 0</inkml:trace>
  <inkml:trace contextRef="#ctx0" brushRef="#br0" timeOffset="-300444.667">21175 4042 4000 0 0,'0'0'11429'0'0,"0"0"-10701"0"0,0 0-728 0 0,0 0 0 0 0,0 0 64 0 0,0 0 337 0 0,-46-8 35 0 0,25 5-172 0 0,-3 1-192 0 0,-1 1-72 0 0,0 0 0 0 0,2 0 0 0 0,1 1-136 0 0,2 0-424 0 0,6 0-285 0 0,-1 0-719 0 0,6 0-2304 0 0,2 0-3653 0 0</inkml:trace>
  <inkml:trace contextRef="#ctx0" brushRef="#br0" timeOffset="-258619.944">20784 3862 5320 0 0,'0'0'4337'0'0,"0"0"-2479"0"0,8 1-1425 0 0,3 0-545 0 0,127 2 1886 0 0,-134-4-1718 0 0,0 0 1 0 0,1 1-1 0 0,-1-1 1 0 0,0-1-1 0 0,0 1 1 0 0,0-1-1 0 0,-1 1 1 0 0,1-1-1 0 0,0 0 1 0 0,-1 0-1 0 0,1-1 0 0 0,-1 1 1 0 0,0-1-1 0 0,1 0 1 0 0,-1 1-1 0 0,-1-1 1 0 0,1-1-1 0 0,0 1 1 0 0,-1 0-1 0 0,1-1 1 0 0,-1 1-1 0 0,0-1 1 0 0,0 0-1 0 0,-1 0 0 0 0,1 0 1 0 0,-1 0-1 0 0,0 0 1 0 0,0 0-1 0 0,0 0 1 0 0,0 0-1 0 0,-1 0 1 0 0,0-3-57 0 0,-1-16-115 0 0,-1 0 0 0 0,-1 1 0 0 0,-2-1 0 0 0,0 0 0 0 0,-1 1 0 0 0,-1 0 0 0 0,-2 1 0 0 0,0-1 0 0 0,-1 2 0 0 0,-1-1 0 0 0,0 1 0 0 0,-2 1 0 0 0,-5-5 115 0 0,14 18-18 0 0,-1 0-1 0 0,0 1 1 0 0,0-1-1 0 0,-1 2 1 0 0,1-1 0 0 0,-1 0-1 0 0,0 1 1 0 0,0 0-1 0 0,-1 0 1 0 0,1 1 0 0 0,-1 0-1 0 0,0 0 1 0 0,0 1-1 0 0,0-1 1 0 0,0 2 0 0 0,0-1-1 0 0,0 1 1 0 0,-1 0 0 0 0,1 0-1 0 0,0 1 1 0 0,-1 0-1 0 0,1 0 1 0 0,0 1 0 0 0,0 0-1 0 0,-1 0 1 0 0,1 1-1 0 0,0-1 1 0 0,0 2 0 0 0,0-1-1 0 0,0 1 1 0 0,-4 3 18 0 0,-2 0 23 0 0,1 0 1 0 0,0 1-1 0 0,1 0 1 0 0,0 1-1 0 0,0 0 0 0 0,1 1 1 0 0,0 0-1 0 0,0 1 1 0 0,1 0-1 0 0,0 0 1 0 0,1 1-1 0 0,0 0 0 0 0,1 1 1 0 0,0 0-1 0 0,1 0 1 0 0,-5 12-24 0 0,10-18 49 0 0,0 1 1 0 0,0-1 0 0 0,0 1 0 0 0,1-1 0 0 0,0 1 0 0 0,0-1 0 0 0,1 1 0 0 0,0-1 0 0 0,0 1 0 0 0,0-1 0 0 0,1 0-1 0 0,0 1 1 0 0,0-1 0 0 0,1 0 0 0 0,-1 0 0 0 0,1-1 0 0 0,1 1 0 0 0,-1 0 0 0 0,1-1 0 0 0,0 0 0 0 0,0 0 0 0 0,1 0-1 0 0,-1 0 1 0 0,1-1 0 0 0,4 3-50 0 0,54 23-3425 0 0,-47-30-1364 0 0,0-8-1971 0 0</inkml:trace>
  <inkml:trace contextRef="#ctx0" brushRef="#br0" timeOffset="-258171.269">20744 3440 13757 0 0,'0'0'1613'0'0,"-6"-8"-1831"0"0,-21-30 221 0 0,-1 2-1 0 0,-2 0 1 0 0,-2 2 0 0 0,-1 2-1 0 0,-1 1 1 0 0,-1 1 0 0 0,-2 2-1 0 0,-1 2 1 0 0,-1 1 0 0 0,-5 1-3 0 0,15 16 4 0 0,0 2-1 0 0,0 1 1 0 0,-1 2 0 0 0,0 1 0 0 0,0 1-1 0 0,1 1 1 0 0,-1 2 0 0 0,0 1 0 0 0,1 1 0 0 0,-1 1-1 0 0,-22 9-3 0 0,-51 4 84 0 0,39-10 387 0 0,82-37-162 0 0,23-45-258 0 0,-68 100-346 0 0,24-23 338 0 0,1 0-1 0 0,-1 0 1 0 0,0 1 0 0 0,1-1-1 0 0,0 0 1 0 0,0 1 0 0 0,0 0-1 0 0,0 0 1 0 0,1-1 0 0 0,-1 1-1 0 0,1 0 1 0 0,0 0 0 0 0,0 0-1 0 0,1 0 1 0 0,-1 1 0 0 0,1-1-1 0 0,0 0 1 0 0,0 0 0 0 0,0 0-1 0 0,0 0 1 0 0,1 0 0 0 0,0 0-1 0 0,-1 0 1 0 0,2 0-1 0 0,-1 0 1 0 0,0 0 0 0 0,1 0-1 0 0,0 0 1 0 0,0 0 0 0 0,0-1-1 0 0,0 1 1 0 0,0-1 0 0 0,1 0-1 0 0,0 0 1 0 0,-1 0 0 0 0,1 0-1 0 0,1 0 1 0 0,-1 0 0 0 0,0-1-1 0 0,0 1 1 0 0,1-1 0 0 0,2 1-43 0 0,16 15-432 0 0,2 2-1385 0 0,-8-9-2543 0 0,-4-6-2875 0 0</inkml:trace>
  <inkml:trace contextRef="#ctx0" brushRef="#br0" timeOffset="-251640.85">2411 4211 1552 0 0,'0'0'7324'0'0,"0"0"-4282"0"0,0 0-1760 0 0,0 0-187 0 0,0 0-18 0 0,0 0-144 0 0,0 0-298 0 0,27-12-541 0 0,39 33-309 0 0,-65-20 227 0 0,0-1 0 0 0,0 0-1 0 0,0 0 1 0 0,0 1-1 0 0,0-1 1 0 0,0 1 0 0 0,0-1-1 0 0,0 1 1 0 0,0-1-1 0 0,0 1 1 0 0,0-1 0 0 0,0 1-1 0 0,0 0 1 0 0,0 0-1 0 0,-1-1 1 0 0,1 1 0 0 0,0 0-1 0 0,-1 0 1 0 0,1 0-1 0 0,0 0 1 0 0,-1 0 0 0 0,1 0-1 0 0,-1 0 1 0 0,0 0-1 0 0,1 0 1 0 0,-1 0 0 0 0,0 0-1 0 0,1 0 1 0 0,-1 0-1 0 0,0 0 1 0 0,0 1 0 0 0,0-1-1 0 0,0 0 1 0 0,0 0-1 0 0,0 0 1 0 0,0 0 0 0 0,-1 0-1 0 0,1 0 1 0 0,0 0-1 0 0,-1 0 1 0 0,1 0 0 0 0,0 0-1 0 0,-1 0 1 0 0,1 0-1 0 0,-1 0 1 0 0,0 0 0 0 0,1 0-1 0 0,-1 0 1 0 0,0 0-1 0 0,1 0 1 0 0,-1-1 0 0 0,0 1-1 0 0,0 0 1 0 0,0 0-1 0 0,0-1 1 0 0,0 1-12 0 0,-59 14 431 0 0,63-16-421 0 0,-1 1 0 0 0,1-1 1 0 0,0 0-1 0 0,0 1 0 0 0,-1 0 1 0 0,1 0-1 0 0,0-1 1 0 0,0 2-1 0 0,-1-1 0 0 0,1 0 1 0 0,0 1-1 0 0,-1-1 0 0 0,1 1 1 0 0,0 0-1 0 0,-1-1 1 0 0,1 1-1 0 0,-1 1 0 0 0,1-1 1 0 0,-1 0-1 0 0,1 1 0 0 0,-1-1 1 0 0,0 1-1 0 0,0-1 1 0 0,0 1-1 0 0,0 0 0 0 0,0 0 1 0 0,0 0-1 0 0,0 0 0 0 0,-1 1 1 0 0,1-1-1 0 0,-1 0 1 0 0,1 1-1 0 0,-1-1 0 0 0,0 1 1 0 0,0-1-1 0 0,0 1 0 0 0,-1 0 1 0 0,1-1-1 0 0,0 1 0 0 0,-1 0 1 0 0,0-1-1 0 0,0 1 1 0 0,0 0-1 0 0,0 0 0 0 0,0-1 1 0 0,0 1-1 0 0,-1 0 0 0 0,1 0 1 0 0,-1-1-1 0 0,0 1 1 0 0,1-1-1 0 0,-2 1 0 0 0,1 0 1 0 0,0-1-1 0 0,0 0 0 0 0,-1 1 1 0 0,1-1-1 0 0,-1 0 1 0 0,0 0-1 0 0,1 0 0 0 0,-1 0 1 0 0,0 0-1 0 0,-3 2-10 0 0,-37 10 143 0 0,12-15-5544 0 0,26-1-419 0 0,4-5-1655 0 0</inkml:trace>
  <inkml:trace contextRef="#ctx0" brushRef="#br0" timeOffset="-248214.894">5823 4425 8777 0 0,'0'0'9621'0'0,"0"0"-9277"0"0,0 0-344 0 0,0 0 0 0 0,-47-7 48 0 0,25 5 76 0 0,-1 0-60 0 0,-2 2-64 0 0,3 0-48 0 0,-1 0 0 0 0,2 1-212 0 0,1 0-492 0 0,6 2-793 0 0,3 0-2463 0 0,7-3-2776 0 0</inkml:trace>
  <inkml:trace contextRef="#ctx0" brushRef="#br0" timeOffset="-247676.064">6071 4289 9653 0 0,'0'0'6240'0'0,"0"0"-4977"0"0,0 0-1391 0 0,0 0 20 0 0,0 0-131 0 0,5-3-274 0 0,-1 1 531 0 0,0 0 0 0 0,0 0 0 0 0,0 0 0 0 0,1 1 0 0 0,-1-1 0 0 0,0 1 0 0 0,1 0 0 0 0,-1 0 1 0 0,0 1-1 0 0,1-1 0 0 0,-1 1 0 0 0,1 0 0 0 0,-1 0 0 0 0,1 1 0 0 0,-1-1 0 0 0,0 1 0 0 0,1 0 0 0 0,-1 0 0 0 0,0 1 0 0 0,1-1 0 0 0,-1 1 0 0 0,0 0 0 0 0,0 0 0 0 0,0 0 0 0 0,-1 1 0 0 0,1-1 0 0 0,-1 1 0 0 0,1 0 0 0 0,-1 0 0 0 0,0 0 0 0 0,0 0 0 0 0,0 1 0 0 0,0-1 1 0 0,-1 1-1 0 0,2 1-18 0 0,-6 0 76 0 0,-1 0 0 0 0,1 0 0 0 0,-1 0 0 0 0,0 0 0 0 0,0 0 0 0 0,0 0 0 0 0,0-1 0 0 0,-1 1 0 0 0,0-1 0 0 0,0 0 0 0 0,0 0 1 0 0,0-1-1 0 0,-1 1 0 0 0,0-1 0 0 0,1 0 0 0 0,-1 0 0 0 0,0 0 0 0 0,-1-1 0 0 0,1 0 0 0 0,-4 1-76 0 0,-10 8 16 0 0,20-11-11 0 0,0 1 0 0 0,0-1 0 0 0,0 0 1 0 0,0 0-1 0 0,0 1 0 0 0,0-1 0 0 0,0 1 0 0 0,0-1 0 0 0,-1 1 0 0 0,1-1 0 0 0,0 1 1 0 0,0-1-1 0 0,0 1 0 0 0,0 0 0 0 0,-1 0 0 0 0,1-1 0 0 0,0 1 0 0 0,-1 0 0 0 0,1 0 1 0 0,-1 0-1 0 0,1 0 0 0 0,-1-1 0 0 0,1 1 0 0 0,-1 0 0 0 0,0 0 0 0 0,1 0 0 0 0,-1 0 1 0 0,0 0-1 0 0,0 0 0 0 0,1 0 0 0 0,-1 0 0 0 0,0 0 0 0 0,0 0 0 0 0,0 0 0 0 0,-1 0 1 0 0,1 0-1 0 0,0 1 0 0 0,0-1 0 0 0,0-1 0 0 0,-1 1 0 0 0,1 0 0 0 0,0 0 0 0 0,-1 0 1 0 0,1 0-1 0 0,-1 0 0 0 0,1 0 0 0 0,-1 0 0 0 0,0 0 0 0 0,1-1 0 0 0,-1 1 0 0 0,0 0 1 0 0,0 0-1 0 0,1-1 0 0 0,-1 1 0 0 0,0-1 0 0 0,0 1 0 0 0,0-1 0 0 0,-1 1-5 0 0,89 8 151 0 0,-49-9-4037 0 0,-30-1-875 0 0,2-4-3769 0 0</inkml:trace>
  <inkml:trace contextRef="#ctx0" brushRef="#br0" timeOffset="-306278.808">15982 3368 3332 0 0,'0'0'898'0'0,"0"0"-832"0"0,0 0 380 0 0,0 0 204 0 0,0 0 85 0 0,0 0-156 0 0,-14 9 3363 0 0,26-6 834 0 0,24-13-3734 0 0,-28 2-1054 0 0,-1 1 0 0 0,-1-1 0 0 0,1 0 0 0 0,-1 0 0 0 0,0-1 0 0 0,-1 0 0 0 0,0 0 0 0 0,-1 0 0 0 0,0 0 0 0 0,0-1 0 0 0,-1 0 0 0 0,0 0 0 0 0,0 0 0 0 0,-2 0 0 0 0,1 0 0 0 0,-1 0 0 0 0,0-1 0 0 0,-1 1 0 0 0,0 0 0 0 0,-1-1 0 0 0,0 1 0 0 0,-1 0 0 0 0,0 0 0 0 0,-1 0 0 0 0,1 0 0 0 0,-2 0 0 0 0,0 1 0 0 0,0-1 0 0 0,0 1-1 0 0,-1 0 1 0 0,-6-8 12 0 0,9 17-13 0 0,1-1 0 0 0,-1 1-1 0 0,1 0 1 0 0,-1-1-1 0 0,0 1 1 0 0,1 0-1 0 0,-1 0 1 0 0,1 0-1 0 0,-1 0 1 0 0,0 0 0 0 0,1 1-1 0 0,-1-1 1 0 0,1 0-1 0 0,-1 1 1 0 0,1-1-1 0 0,-1 1 1 0 0,1-1 0 0 0,-1 1-1 0 0,1 0 1 0 0,-1 0-1 0 0,1 0 1 0 0,0 0-1 0 0,0 0 1 0 0,-1 0-1 0 0,1 0 1 0 0,0 0 0 0 0,0 0-1 0 0,0 0 1 0 0,0 1-1 0 0,0-1 1 0 0,0 0-1 0 0,0 1 1 0 0,1-1-1 0 0,-1 1 1 0 0,1-1 0 0 0,-1 1-1 0 0,1-1 1 0 0,-1 1-1 0 0,1-1 1 0 0,0 1-1 0 0,-1 0 1 0 0,1-1-1 0 0,0 1 1 0 0,0-1 0 0 0,0 1-1 0 0,1 0 1 0 0,-1-1-1 0 0,0 1 1 0 0,1-1-1 0 0,-1 1 1 0 0,1 1 13 0 0,-3 3 77 0 0,-14 163 341 0 0,17-164-366 0 0,-1 0 0 0 0,1 0-1 0 0,-1-1 1 0 0,1 1 0 0 0,1 0 0 0 0,-1 0 0 0 0,1-1 0 0 0,0 1 0 0 0,0-1 0 0 0,0 1 0 0 0,1-1 0 0 0,-1 0 0 0 0,1 0 0 0 0,0 0 0 0 0,0 0 0 0 0,0 0-1 0 0,1-1 1 0 0,0 1 0 0 0,-1-1 0 0 0,1 0 0 0 0,0 0 0 0 0,0-1 0 0 0,1 1 0 0 0,-1-1 0 0 0,0 0 0 0 0,1 0 0 0 0,0 0 0 0 0,-1-1 0 0 0,1 1-1 0 0,0-1 1 0 0,0-1 0 0 0,0 1 0 0 0,0 0-52 0 0,31-29 218 0 0,-35 26-241 0 0,-1 1-1 0 0,0 0 1 0 0,0 0 0 0 0,1 0-1 0 0,-1 0 1 0 0,1 0-1 0 0,-1 0 1 0 0,1 0 0 0 0,0 0-1 0 0,-1 0 1 0 0,1 0 0 0 0,0 0-1 0 0,0 0 1 0 0,0 0-1 0 0,-1 0 1 0 0,1 1 0 0 0,0-1-1 0 0,0 0 1 0 0,0 1 0 0 0,0-1-1 0 0,0 0 1 0 0,1 1 0 0 0,-1-1-1 0 0,0 1 1 0 0,0 0-1 0 0,0-1 1 0 0,0 1 0 0 0,0 0-1 0 0,1 0 1 0 0,-1 0 0 0 0,0 0-1 0 0,0 0 1 0 0,0 0-1 0 0,1 0 1 0 0,-1 0 0 0 0,0 0-1 0 0,0 1 1 0 0,0-1 0 0 0,0 0-1 0 0,1 1 1 0 0,-1-1 0 0 0,0 1-1 0 0,0-1 1 0 0,0 1-1 0 0,0-1 1 0 0,0 1 0 0 0,0 0-1 0 0,0 0 1 0 0,-1-1 0 0 0,1 1-1 0 0,0 0 1 0 0,0 0-1 0 0,0 1 25 0 0,36 64 341 0 0,-37-66-158 0 0,12-36 972 0 0,-8 34-1181 0 0,0 1 0 0 0,-1-1 0 0 0,1 1 1 0 0,1 0-1 0 0,-1 1 0 0 0,0-1 0 0 0,0 0 1 0 0,0 1-1 0 0,0 0 0 0 0,0 0 0 0 0,1 0 0 0 0,-1 1 1 0 0,0 0-1 0 0,0-1 0 0 0,0 1 0 0 0,0 1 1 0 0,0-1-1 0 0,0 0 0 0 0,0 1 0 0 0,0 0 1 0 0,-1 0-1 0 0,1 0 0 0 0,-1 0 0 0 0,1 1 1 0 0,-1 0-1 0 0,0-1 0 0 0,0 1 0 0 0,0 0 0 0 0,0 0 1 0 0,-1 1-1 0 0,1-1 0 0 0,-1 1 0 0 0,0-1 1 0 0,0 1-1 0 0,1 1 25 0 0,5 32-157 0 0,-8-21-5059 0 0,0-15-685 0 0</inkml:trace>
  <inkml:trace contextRef="#ctx0" brushRef="#br0" timeOffset="-305814.716">16713 3170 11717 0 0,'0'0'1292'0'0,"0"0"-527"0"0,0 0-408 0 0,0 0-197 0 0,0 0 86 0 0,-1 6 218 0 0,-9 36 606 0 0,1-12-623 0 0,2 0 0 0 0,1 1 0 0 0,2 0 0 0 0,0 0 1 0 0,3 0-1 0 0,0 0 0 0 0,4 28-447 0 0,24 3 5 0 0,10-47-4492 0 0,-30-18 68 0 0,1-10-3201 0 0</inkml:trace>
  <inkml:trace contextRef="#ctx0" brushRef="#br0" timeOffset="-304580.509">18092 3484 14809 0 0,'0'0'1163'0'0,"0"0"-1381"0"0,0 0 317 0 0,-7 3 155 0 0,-80 37-169 0 0,142 6 465 0 0,-34-33-516 0 0,-16-11 23 0 0,1 1-1 0 0,-1-1 1 0 0,1 2-1 0 0,-1-1 0 0 0,0 1 1 0 0,0-1-1 0 0,0 1 1 0 0,-1 1-1 0 0,1-1 0 0 0,-1 1 1 0 0,0-1-1 0 0,-1 1 1 0 0,1 0-1 0 0,-1 1 1 0 0,0-1-1 0 0,1 3-56 0 0,-5-6-20 0 0,-1 1 0 0 0,1-1 0 0 0,-1 1 0 0 0,0-1 0 0 0,0 0 0 0 0,0 1 1 0 0,0-1-1 0 0,0 0 0 0 0,-1-1 0 0 0,1 1 0 0 0,-1 0 0 0 0,1 0 0 0 0,-1-1 0 0 0,1 0 0 0 0,-1 1 0 0 0,0-1 0 0 0,0 0 1 0 0,0 0-1 0 0,1-1 0 0 0,-1 1 0 0 0,0-1 0 0 0,0 1 0 0 0,0-1 0 0 0,0 0 0 0 0,0 0 0 0 0,0 0 0 0 0,0 0 0 0 0,0-1 1 0 0,0 1-1 0 0,0-1 0 0 0,0 0 0 0 0,0 0 0 0 0,0 0 0 0 0,1 0 0 0 0,-1 0 0 0 0,0-1 20 0 0,2 2-92 0 0,-14-11-2048 0 0,10-2-5181 0 0,7-2-88 0 0</inkml:trace>
  <inkml:trace contextRef="#ctx0" brushRef="#br0" timeOffset="-304393.458">18282 3486 11101 0 0,'0'0'5705'0'0,"0"0"-5429"0"0,0 0-276 0 0,0 0-312 0 0,0 0 312 0 0,-53-21 112 0 0,28 17-108 0 0,0-1-4 0 0,-3 2-525 0 0,2 1-699 0 0,-2-2-688 0 0,11 4-2672 0 0,2-6-2149 0 0</inkml:trace>
  <inkml:trace contextRef="#ctx0" brushRef="#br0" timeOffset="-304222.407">18436 3374 12973 0 0,'5'6'1085'0'0,"3"4"-1001"0"0,0 0-1 0 0,-1 1 1 0 0,0-1 0 0 0,-1 2 0 0 0,-1-1-1 0 0,0 1 1 0 0,0-1 0 0 0,-1 1-1 0 0,0 1 1 0 0,-1-1 0 0 0,-1 0 0 0 0,0 1-1 0 0,-1 0 1 0 0,0-1 0 0 0,-1 1 0 0 0,0 0-1 0 0,-1-1 1 0 0,0 1 0 0 0,-1 0-1 0 0,0-1 1 0 0,-1 0 0 0 0,-1 1 0 0 0,0-1-1 0 0,-1 0 1 0 0,0-1 0 0 0,-1 1-1 0 0,0-1 1 0 0,0 0 0 0 0,-1-1 0 0 0,-1 0-1 0 0,0 0 1 0 0,0 0 0 0 0,-1-1 0 0 0,0 0-1 0 0,-1 0-83 0 0,-8 0-1401 0 0,6-8-3859 0 0,4-7-1943 0 0</inkml:trace>
  <inkml:trace contextRef="#ctx0" brushRef="#br0" timeOffset="-303769.387">18707 3253 10349 0 0,'0'0'1810'0'0,"0"0"-1196"0"0,0 0-416 0 0,0 0 263 0 0,0 0 27 0 0,0 0-178 0 0,7 0-366 0 0,-4 0 81 0 0,-1 0 0 0 0,1 0 0 0 0,0 0 0 0 0,0 0 0 0 0,0 0 0 0 0,0 0 0 0 0,-1 1 0 0 0,1-1 0 0 0,0 1 0 0 0,0 0 0 0 0,-1 0 0 0 0,1 0-1 0 0,0 0 1 0 0,-1 0 0 0 0,1 1 0 0 0,-1-1 0 0 0,0 1 0 0 0,1 0 0 0 0,-1 0 0 0 0,0-1 0 0 0,0 1 0 0 0,0 1 0 0 0,0-1 0 0 0,-1 0 0 0 0,1 0 0 0 0,0 1 0 0 0,-1-1 0 0 0,0 1 0 0 0,1-1 0 0 0,-1 1 0 0 0,0-1 0 0 0,0 1 0 0 0,-1 0 0 0 0,1 2-25 0 0,-3-2 36 0 0,-1 0 0 0 0,0-1 1 0 0,1 1-1 0 0,-1-1 1 0 0,0 1-1 0 0,-1-1 0 0 0,1 0 1 0 0,0 0-1 0 0,-1 0 1 0 0,1-1-1 0 0,-1 1 0 0 0,1-1 1 0 0,-1 0-1 0 0,0 0 1 0 0,1 0-1 0 0,-1 0 0 0 0,0-1 1 0 0,0 0-1 0 0,0 1 1 0 0,1-1-1 0 0,-1-1 0 0 0,0 1 1 0 0,0 0-1 0 0,-1-1-36 0 0,22-4-264 0 0,-12 6 299 0 0,0 0-1 0 0,0 1 0 0 0,0 0 1 0 0,0-1-1 0 0,0 2 1 0 0,0-1-1 0 0,-1 0 0 0 0,1 1 1 0 0,-1 0-1 0 0,0 0 1 0 0,1 0-1 0 0,-2 1 1 0 0,1-1-1 0 0,0 1 0 0 0,-1 0 1 0 0,1 0-1 0 0,-1 0 1 0 0,0 1-1 0 0,0-1 1 0 0,-1 1-1 0 0,1-1 0 0 0,-1 1 1 0 0,0 0-1 0 0,-1 0 1 0 0,1 0-1 0 0,-1 0 1 0 0,1 4-35 0 0,-5-5 7 0 0,-1-1 1 0 0,0 0 0 0 0,1 0 0 0 0,-1 0 0 0 0,0-1-1 0 0,0 1 1 0 0,-1-1 0 0 0,1 0 0 0 0,0 0 0 0 0,-1 0 0 0 0,1-1-1 0 0,-1 1 1 0 0,0-1 0 0 0,1 0 0 0 0,-1 0 0 0 0,0-1 0 0 0,0 0-1 0 0,1 0 1 0 0,-1 0 0 0 0,0 0 0 0 0,0-1 0 0 0,0 1 0 0 0,1-1-1 0 0,-1-1 1 0 0,0 1 0 0 0,1 0 0 0 0,-4-3-8 0 0,-34-11-6555 0 0,33 11 853 0 0</inkml:trace>
  <inkml:trace contextRef="#ctx0" brushRef="#br0" timeOffset="-303054.6">19092 3786 8545 0 0,'0'0'1796'0'0,"0"0"-904"0"0,0 0 696 0 0,0 0 448 0 0,0 0-564 0 0,0 0-931 0 0,0 0-293 0 0,0 0-48 0 0,-44-28-52 0 0,19 27-52 0 0,-3-1-96 0 0,-1 0-52 0 0,2 1 44 0 0,5 1-92 0 0,1 0-672 0 0,5-1-801 0 0,7 1-1431 0 0,1-6-5545 0 0</inkml:trace>
  <inkml:trace contextRef="#ctx0" brushRef="#br0" timeOffset="-305493.342">16920 3340 13953 0 0,'0'0'1428'0'0,"0"0"-911"0"0,0 0-406 0 0,0 0-9 0 0,0 0 128 0 0,0 0-99 0 0,0 0-251 0 0,7-1-242 0 0,56 18 325 0 0,-62-17 47 0 0,1 0 1 0 0,-1 1 0 0 0,0-1 0 0 0,0 1 0 0 0,0-1-1 0 0,1 1 1 0 0,-1-1 0 0 0,0 1 0 0 0,0 0 0 0 0,0 0 0 0 0,0-1-1 0 0,0 1 1 0 0,0 0 0 0 0,0 0 0 0 0,0 0 0 0 0,-1 0 0 0 0,1 0-1 0 0,0 0 1 0 0,0 0 0 0 0,-1 1 0 0 0,1-1 0 0 0,-1 0 0 0 0,1 0-1 0 0,-1 0 1 0 0,0 1 0 0 0,1-1 0 0 0,-1 0 0 0 0,0 0-1 0 0,0 1 1 0 0,0-1 0 0 0,0 0 0 0 0,0 1 0 0 0,0-1 0 0 0,0 0-1 0 0,0 1 1 0 0,0-1 0 0 0,-1 0 0 0 0,1 0 0 0 0,-1 1 0 0 0,1-1-1 0 0,-1 0 1 0 0,1 0 0 0 0,-1 0 0 0 0,0 0 0 0 0,1 0 0 0 0,-1 0-1 0 0,0 0 1 0 0,0 0 0 0 0,0 0 0 0 0,0 0 0 0 0,0 0 0 0 0,0 0-1 0 0,0 0 1 0 0,0-1 0 0 0,0 1 0 0 0,0 0-11 0 0,-52 55 328 0 0,104-37 801 0 0,-49-18-1193 0 0,59 4 54 0 0,-22-9-5363 0 0,-31 1-1115 0 0</inkml:trace>
  <inkml:trace contextRef="#ctx0" brushRef="#br0" timeOffset="-305227.639">17235 3434 14129 0 0,'0'0'1378'0'0,"0"0"-933"0"0,0 0-336 0 0,0 0-12 0 0,0 0-46 0 0,0 0-57 0 0,1-5-67 0 0,-1 4 52 0 0,1 0-1 0 0,-1-1 1 0 0,1 1 0 0 0,0 0 0 0 0,-1-1-1 0 0,1 1 1 0 0,0 0 0 0 0,0 0-1 0 0,0 0 1 0 0,0 0 0 0 0,0 0-1 0 0,0 0 1 0 0,0 0 0 0 0,0 0-1 0 0,0 0 1 0 0,1 0 0 0 0,-1 0-1 0 0,0 1 1 0 0,0-1 0 0 0,1 1-1 0 0,-1-1 1 0 0,1 1 0 0 0,-1-1-1 0 0,0 1 1 0 0,1 0 0 0 0,-1-1-1 0 0,1 1 1 0 0,-1 0 0 0 0,1 0-1 0 0,-1 0 1 0 0,1 0 0 0 0,-1 1-1 0 0,1-1 1 0 0,-1 0 0 0 0,0 1 0 0 0,1-1-1 0 0,-1 0 1 0 0,1 1 0 0 0,-1 0-1 0 0,0-1 1 0 0,0 1 0 0 0,1 0-1 0 0,-1 0 1 0 0,0 0 0 0 0,0-1-1 0 0,0 1 1 0 0,0 0 0 0 0,0 1-1 0 0,0-1 1 0 0,0 0 0 0 0,0 0-1 0 0,0 0 1 0 0,-1 1 0 0 0,1-1 21 0 0,3 1 47 0 0,-1-1 1 0 0,0 1-1 0 0,1-1 1 0 0,-1 1-1 0 0,0 0 1 0 0,0 0-1 0 0,0 1 1 0 0,-1-1-1 0 0,1 1 1 0 0,-1-1-1 0 0,1 1 1 0 0,-1 0-1 0 0,0 0 1 0 0,0 0-1 0 0,0 0 1 0 0,0 0-1 0 0,0 0 1 0 0,-1 1-1 0 0,0-1 1 0 0,1 1-1 0 0,-1-1 1 0 0,0 1-1 0 0,-1-1 1 0 0,1 1-1 0 0,-1-1 1 0 0,0 1-1 0 0,1 0 1 0 0,-2-1-1 0 0,1 1 1 0 0,0 0-1 0 0,-1-1 1 0 0,1 1-1 0 0,-1-1 1 0 0,0 1-1 0 0,0-1 1 0 0,-1 1-1 0 0,1-1 1 0 0,-1 0-1 0 0,0 1 1 0 0,1-1-1 0 0,-1 0 1 0 0,-1 0-1 0 0,1 0 1 0 0,0-1-1 0 0,-1 1 1 0 0,-1 1-48 0 0,-42 26 61 0 0,24-25-4763 0 0,20-5-1076 0 0</inkml:trace>
  <inkml:trace contextRef="#ctx0" brushRef="#br0" timeOffset="-304981.319">17484 3450 11969 0 0,'0'0'3299'0'0,"0"0"-2594"0"0,0 0-483 0 0,-8 4 131 0 0,-61 57 97 0 0,68-60-466 0 0,-1 0 0 0 0,1 0 1 0 0,0 0-1 0 0,-1 1 0 0 0,1-1 0 0 0,0 0 0 0 0,0 1 0 0 0,0-1 1 0 0,0 0-1 0 0,0 1 0 0 0,0 0 0 0 0,0-1 0 0 0,1 1 0 0 0,-1-1 1 0 0,0 1-1 0 0,1 0 0 0 0,-1-1 0 0 0,1 1 0 0 0,0 0 1 0 0,0 0-1 0 0,-1-1 0 0 0,1 1 0 0 0,0 0 0 0 0,1 0 0 0 0,-1-1 1 0 0,0 1-1 0 0,0 0 0 0 0,1-1 0 0 0,-1 1 0 0 0,1 0 1 0 0,-1-1-1 0 0,1 1 0 0 0,0 0 0 0 0,0-1 0 0 0,0 1 0 0 0,0-1 1 0 0,0 1-1 0 0,0-1 0 0 0,0 0 0 0 0,0 0 0 0 0,0 1 0 0 0,1-1 1 0 0,-1 0-1 0 0,0 0 0 0 0,1 0 0 0 0,-1 0 0 0 0,1 0 1 0 0,0-1-1 0 0,-1 1 0 0 0,1 0 0 0 0,-1-1 0 0 0,1 1 0 0 0,0-1 1 0 0,0 1-1 0 0,-1-1 0 0 0,1 0 0 0 0,1 0 16 0 0,29 5-2268 0 0,-9-5-2648 0 0,0-1-1616 0 0</inkml:trace>
  <inkml:trace contextRef="#ctx0" brushRef="#br0" timeOffset="-304734.417">17830 3603 13805 0 0,'0'0'2589'0'0,"0"0"-2589"0"0,0 0-153 0 0,0 0 153 0 0,0 0 401 0 0,-37-2-13 0 0,17 0-128 0 0,-1 0-260 0 0,-1 0-44 0 0,-3 0-256 0 0,2 1-361 0 0,2-1-399 0 0,4-2-904 0 0,5 2-3448 0 0,5-7-2437 0 0</inkml:trace>
  <inkml:trace contextRef="#ctx0" brushRef="#br0" timeOffset="-260636.957">18779 3628 5701 0 0,'0'0'2864'0'0,"0"0"-1453"0"0,0 0-992 0 0,0 0 66 0 0,0 0 446 0 0,6 1-36 0 0,0 1-833 0 0,0-1 0 0 0,1 0-1 0 0,-1 0 1 0 0,1-1 0 0 0,-1 0-1 0 0,1 0 1 0 0,-1-1-1 0 0,1 1 1 0 0,-1-1 0 0 0,1-1-1 0 0,-1 1 1 0 0,0-1 0 0 0,0 0-1 0 0,0 0 1 0 0,0-1-1 0 0,0 0 1 0 0,0 0 0 0 0,-1 0-1 0 0,1-1 1 0 0,-1 0-1 0 0,0 0 1 0 0,0 0 0 0 0,0-1-1 0 0,-1 0 1 0 0,0 0 0 0 0,0 0-1 0 0,0 0 1 0 0,0 0-1 0 0,-1-1 1 0 0,0 0 0 0 0,0 1-1 0 0,0-1 1 0 0,-1 0-1 0 0,0-1 1 0 0,0 1 0 0 0,0-3-62 0 0,2-12-91 0 0,-1 1 1 0 0,-1-1 0 0 0,-1 0 0 0 0,-1 0 0 0 0,0 0-1 0 0,-2 1 1 0 0,0-1 0 0 0,-2 0 0 0 0,0 1 0 0 0,-1 0-1 0 0,-1 0 1 0 0,-1 0 0 0 0,-1 1 0 0 0,0 0-1 0 0,-2 1 1 0 0,-5-9 90 0 0,7 19 43 0 0,-1 0-1 0 0,0 0 1 0 0,0 1 0 0 0,-1 0-1 0 0,0 0 1 0 0,0 1-1 0 0,-1 1 1 0 0,1 0-1 0 0,-1 0 1 0 0,0 1 0 0 0,-1 0-1 0 0,1 1 1 0 0,-1 0-1 0 0,1 1 1 0 0,-1 1 0 0 0,0-1-1 0 0,0 2 1 0 0,0 0-1 0 0,1 0 1 0 0,-1 1-1 0 0,0 1 1 0 0,0-1 0 0 0,1 2-1 0 0,-1 0 1 0 0,1 0-1 0 0,0 1 1 0 0,0 1 0 0 0,0 0-1 0 0,0 0 1 0 0,-6 5-43 0 0,10-3 39 0 0,-1 1 0 0 0,1 0 0 0 0,1 0 0 0 0,0 1 0 0 0,0-1 0 0 0,0 1 0 0 0,1 1-1 0 0,1-1 1 0 0,0 1 0 0 0,0 0 0 0 0,0 0 0 0 0,2 0 0 0 0,-1 0 0 0 0,1 0 0 0 0,1 1 0 0 0,-1-1 0 0 0,2 1 0 0 0,0-1 0 0 0,0 1 0 0 0,1-1 0 0 0,0 1 0 0 0,0-1 0 0 0,2 0 0 0 0,-1 0 0 0 0,1 0 0 0 0,1 0 0 0 0,-1 0 0 0 0,2 0 0 0 0,-1-1 0 0 0,1 0 0 0 0,1 0 0 0 0,0 0 0 0 0,0 0 0 0 0,1-1 0 0 0,0 0 0 0 0,0-1 0 0 0,7 6-39 0 0,47 49 239 0 0,-17-28-3276 0 0,-30-25-2166 0 0,-1-9-2997 0 0</inkml:trace>
  <inkml:trace contextRef="#ctx0" brushRef="#br0" timeOffset="-259320.785">18515 3012 6369 0 0,'0'0'3491'0'0,"0"0"-2885"0"0,3-6-788 0 0,-1 1 185 0 0,-1 1 0 0 0,1 0 0 0 0,-1-1 0 0 0,0 1 0 0 0,0 0 0 0 0,-1-1 1 0 0,1 0-1 0 0,-1 1 0 0 0,0-1 0 0 0,0 1 0 0 0,0-1 0 0 0,-1 1 0 0 0,0-1 0 0 0,0 1 1 0 0,0-1-1 0 0,0 1 0 0 0,-1 0 0 0 0,1-1 0 0 0,-1 1 0 0 0,-2-3-3 0 0,-18-29 143 0 0,-2 1 0 0 0,-1 1-1 0 0,-2 2 1 0 0,-1 0 0 0 0,-1 2-1 0 0,-2 1 1 0 0,-1 1 0 0 0,-1 2-1 0 0,-1 1 1 0 0,-2 2 0 0 0,-16-8-143 0 0,-12 4 164 0 0,-1 4 1 0 0,-1 2 0 0 0,0 3-1 0 0,-2 3 1 0 0,0 2-1 0 0,0 4 1 0 0,-1 3 0 0 0,0 3-1 0 0,0 3 1 0 0,-19 4-165 0 0,29 1 3 0 0,0 2 0 0 0,1 3 1 0 0,0 3-1 0 0,1 2 0 0 0,0 2 0 0 0,2 3 1 0 0,0 2-1 0 0,-5 6-3 0 0,9 3-1758 0 0,90-39 715 0 0,-35 5 1068 0 0,0 0 0 0 0,-1 0 0 0 0,1-1 0 0 0,-1 0 0 0 0,1 1 0 0 0,-1-1 0 0 0,0 0 0 0 0,-1-1 0 0 0,1 1 0 0 0,-1 0 0 0 0,1-1 0 0 0,-1 1 0 0 0,-1-1 0 0 0,1 0 0 0 0,-1 0 0 0 0,0 0 0 0 0,0 0 0 0 0,0 1 0 0 0,0-1 0 0 0,-1 0 0 0 0,0-5-25 0 0,-31 43 1761 0 0,31-33-1761 0 0,-4 3 57 0 0,0 1 0 0 0,1 0-1 0 0,-1 0 1 0 0,1 0 0 0 0,0 1-1 0 0,1-1 1 0 0,-1 1-1 0 0,1-1 1 0 0,0 1 0 0 0,0 0-1 0 0,0 0 1 0 0,1 0 0 0 0,-1 0-1 0 0,1 0 1 0 0,0 0-1 0 0,1 0 1 0 0,0 1 0 0 0,-1-1-1 0 0,1 0 1 0 0,1 0 0 0 0,-1 1-1 0 0,1-1 1 0 0,0 0-1 0 0,0 0 1 0 0,1 0 0 0 0,-1 0-1 0 0,1 0 1 0 0,0 0 0 0 0,1-1-1 0 0,-1 1 1 0 0,1-1-1 0 0,1 3-56 0 0,59 43-38 0 0,-15-25-5375 0 0,-24-18-2717 0 0</inkml:trace>
  <inkml:trace contextRef="#ctx0" brushRef="#br0" timeOffset="-226529.657">18210 4107 664 0 0,'-8'7'121'0'0,"-160"110"243"0"0,121-104-350 0 0,-2-2 0 0 0,1-3 0 0 0,-1-1-1 0 0,-1-2 1 0 0,1-3 0 0 0,-1-2-1 0 0,1-2 1 0 0,-1-2 0 0 0,1-2 0 0 0,0-2-1 0 0,1-3 1 0 0,0-1 0 0 0,1-3 0 0 0,0-2-1 0 0,1-1 1 0 0,1-3 0 0 0,1-2-1 0 0,1-1 1 0 0,-30-24-14 0 0,7 4 270 0 0,2-3 0 0 0,2-3 0 0 0,3-3 0 0 0,1-2 0 0 0,-29-40-270 0 0,71 80 33 0 0,2-2 1 0 0,0 0-1 0 0,1-1 0 0 0,1 0 0 0 0,0 0 1 0 0,2-2-1 0 0,0 1 0 0 0,1-1 0 0 0,1-1 0 0 0,1 1 1 0 0,0-1-1 0 0,2-1 0 0 0,1 1 0 0 0,0-1 1 0 0,2 0-1 0 0,0 1 0 0 0,2-1 0 0 0,0 0 0 0 0,1 0 1 0 0,2 0-1 0 0,0 0 0 0 0,1 1 0 0 0,4-10-33 0 0,3-1 24 0 0,3 1-1 0 0,0 0 0 0 0,3 1 1 0 0,0 1-1 0 0,1 0 0 0 0,2 1 1 0 0,1 1-1 0 0,1 1 0 0 0,2 2 1 0 0,0 0-1 0 0,1 1 1 0 0,17-11-24 0 0,13-7-196 0 0,1 3 0 0 0,2 3 1 0 0,1 2-1 0 0,2 2 1 0 0,55-18 195 0 0,46-11-1720 0 0,-118 44 613 0 0</inkml:trace>
  <inkml:trace contextRef="#ctx0" brushRef="#br0" timeOffset="-226283.505">18764 2780 40 0 0,'14'27'170'0'0,"-1"0"-1"0"0,-1 1 1 0 0,-1 1 0 0 0,-2 0-1 0 0,-1 0 1 0 0,-1 1 0 0 0,-2 0-1 0 0,0 0 1 0 0,-3 1 0 0 0,0-1-1 0 0,-2 5-169 0 0,1 16-100 0 0,-3-1-1 0 0,-1 1 0 0 0,-3-1 1 0 0,-2 0-1 0 0,-2-1 1 0 0,-3 1-1 0 0,-1-2 0 0 0,-3 0 1 0 0,-1-1-1 0 0,-3-1 1 0 0,-2-1-1 0 0,-1-1 0 0 0,-3-1 1 0 0,-1-1-1 0 0,-3-1 1 0 0,0-2-1 0 0,-3-1 0 0 0,-10 7 101 0 0,-6-4-95 0 0</inkml:trace>
  <inkml:trace contextRef="#ctx0" brushRef="#br0" timeOffset="-269480.914">7 4141 2520 0 0,'0'0'3727'0'0,"0"0"-1571"0"0,0 0-1228 0 0,0 0-311 0 0,0 0-49 0 0,0 0 164 0 0,0 0-117 0 0,0 0-166 0 0,-3 1-150 0 0,3-1-281 0 0,0 1 1 0 0,0-1-1 0 0,1 0 0 0 0,-1 0 1 0 0,0 1-1 0 0,0-1 0 0 0,0 0 1 0 0,1 1-1 0 0,-1-1 0 0 0,0 0 1 0 0,0 1-1 0 0,0-1 0 0 0,0 0 0 0 0,0 1 1 0 0,0-1-1 0 0,0 1 0 0 0,0-1 1 0 0,0 0-1 0 0,0 1 0 0 0,0-1 1 0 0,0 0-1 0 0,0 1 0 0 0,0-1 1 0 0,0 0-1 0 0,0 1 0 0 0,0-1 0 0 0,0 0 1 0 0,-1 1-1 0 0,1-1 0 0 0,0 0 1 0 0,0 1-1 0 0,0-1 0 0 0,-1 0 1 0 0,1 1-1 0 0,0-1 0 0 0,0 0 1 0 0,-1 0-1 0 0,1 1 0 0 0,0-1 0 0 0,0 0 1 0 0,-1 0-1 0 0,1 0 0 0 0,0 1 1 0 0,-1-1-1 0 0,1 0 0 0 0,-1 0-18 0 0,47 11 778 0 0,-15-8-493 0 0,-1-1 0 0 0,1-1 1 0 0,0-2-1 0 0,0-1 0 0 0,0-1 1 0 0,0-1-1 0 0,-1-2 1 0 0,0-2-1 0 0,17-6-285 0 0,-47 14 4 0 0,-1 0-1 0 0,0 0 1 0 0,1 0 0 0 0,-1 0-1 0 0,1 0 1 0 0,-1 0 0 0 0,0 0-1 0 0,1-1 1 0 0,-1 1 0 0 0,1 0 0 0 0,-1 0-1 0 0,0-1 1 0 0,1 1 0 0 0,-1 0-1 0 0,1-1 1 0 0,-1 1 0 0 0,1-1-1 0 0,-1 1 1 0 0,1 0 0 0 0,0-1 0 0 0,-1 1-1 0 0,1-1 1 0 0,0 1 0 0 0,-1-1-1 0 0,1 1 1 0 0,0-1 0 0 0,-1 0-1 0 0,1 1 1 0 0,0-1 0 0 0,0 1-1 0 0,0-1 1 0 0,-1 0 0 0 0,1 1 0 0 0,0-1-1 0 0,0 1 1 0 0,0-1 0 0 0,0 0-1 0 0,0 1 1 0 0,0-1 0 0 0,0 1-1 0 0,0-1 1 0 0,1 0 0 0 0,-1 1 0 0 0,0-1-1 0 0,0 1 1 0 0,0-1 0 0 0,1 0-1 0 0,-1 1 1 0 0,0-1 0 0 0,1 1-1 0 0,-1-1 1 0 0,0 1 0 0 0,1-1 0 0 0,-1 1-1 0 0,1-1 1 0 0,-1 1 0 0 0,1 0-1 0 0,-1-1 1 0 0,1 1 0 0 0,-1 0-1 0 0,1-1 1 0 0,-1 1 0 0 0,1 0-1 0 0,0-1-3 0 0,-66-18-472 0 0,55 17 563 0 0,-17-6-217 0 0,44 12-263 0 0,46 13 265 0 0,24 19 504 0 0,-116-5-498 0 0,-21 19 913 0 0,25-23-1506 0 0,0-3-4142 0 0,19-20-2667 0 0</inkml:trace>
  <inkml:trace contextRef="#ctx0" brushRef="#br0" timeOffset="-267467.021">1935 4403 10921 0 0,'0'0'3988'0'0,"0"0"-3912"0"0,0 0-76 0 0,0 0 0 0 0,0 0 620 0 0,-42-7-220 0 0,24 3-400 0 0,0 1-264 0 0,-2-1-1452 0 0,3 0-596 0 0,2-3-580 0 0,7 2-2105 0 0</inkml:trace>
  <inkml:trace contextRef="#ctx0" brushRef="#br0" timeOffset="-267203.547">1943 4274 4940 0 0,'0'0'8417'0'0,"0"0"-7613"0"0,0 0-652 0 0,0 0 380 0 0,0 0 372 0 0,0 0-135 0 0,-41 3-333 0 0,21-3-224 0 0,-4 0-212 0 0,-1 0-136 0 0,3 0-957 0 0,-3 0-659 0 0,7 0-1252 0 0,-7-4-4141 0 0</inkml:trace>
  <inkml:trace contextRef="#ctx0" brushRef="#br0" timeOffset="-268086.801">791 4193 3100 0 0,'0'0'2304'0'0,"0"0"-822"0"0,0 0-501 0 0,0 0-15 0 0,0 0 30 0 0,0 0-90 0 0,0 0-126 0 0,0 0-167 0 0,0 0-91 0 0,28-1 2031 0 0,-20-2-2550 0 0,0-1 1 0 0,-1 0 0 0 0,1-1-1 0 0,-1 0 1 0 0,0 0-1 0 0,0-1 1 0 0,-1 0 0 0 0,0 0-1 0 0,0 0 1 0 0,0-1-1 0 0,-1 0 1 0 0,1 0 0 0 0,-2 0-1 0 0,1-1 1 0 0,-1 1-1 0 0,0-1 1 0 0,-1 0 0 0 0,0 0-1 0 0,0-1 1 0 0,-1 1-1 0 0,0-1 1 0 0,0 1 0 0 0,-1-1-1 0 0,0 1 1 0 0,-1-1-1 0 0,0 0 1 0 0,0 0 0 0 0,-1 1-1 0 0,0-1 1 0 0,0 0-1 0 0,-1 1 1 0 0,0-1 0 0 0,-1 1-1 0 0,1 0 1 0 0,-2 0-1 0 0,1 0 1 0 0,-1 0 0 0 0,-1 0-1 0 0,1 1 1 0 0,-1 0-1 0 0,0 0 1 0 0,-1 0 0 0 0,0 1-1 0 0,0-1 1 0 0,-4-2-4 0 0,9 7-7 0 0,0 1 1 0 0,0 0 0 0 0,0 0-1 0 0,0 0 1 0 0,0 1 0 0 0,-1-1-1 0 0,1 0 1 0 0,0 0-1 0 0,0 0 1 0 0,0 1 0 0 0,-1-1-1 0 0,1 1 1 0 0,0-1 0 0 0,-1 1-1 0 0,1 0 1 0 0,0-1-1 0 0,-1 1 1 0 0,1 0 0 0 0,-1 0-1 0 0,1 0 1 0 0,-1 0 0 0 0,1 0-1 0 0,0 0 1 0 0,-1 0 0 0 0,1 0-1 0 0,-1 1 1 0 0,1-1-1 0 0,0 1 1 0 0,-1-1 0 0 0,1 1-1 0 0,0-1 1 0 0,0 1 0 0 0,-1 0-1 0 0,1-1 1 0 0,0 1-1 0 0,0 0 1 0 0,0 0 0 0 0,0 0-1 0 0,0 0 1 0 0,0 0 0 0 0,0 0-1 0 0,0 0 1 0 0,0 1 0 0 0,1-1-1 0 0,-1 0 1 0 0,0 0-1 0 0,1 1 1 0 0,-1-1 0 0 0,1 0-1 0 0,-1 1 1 0 0,1-1 0 0 0,0 0-1 0 0,-1 1 1 0 0,1-1-1 0 0,0 1 1 0 0,0-1 0 0 0,0 0-1 0 0,0 1 1 0 0,0-1 0 0 0,1 1-1 0 0,-1-1 1 0 0,0 0-1 0 0,1 1 7 0 0,3 95 476 0 0,-3-93-445 0 0,0 13 24 0 0,0 0 1 0 0,1 0-1 0 0,1 0 1 0 0,1-1-1 0 0,0 0 0 0 0,1 1 1 0 0,1-1-1 0 0,1-1 0 0 0,0 1 1 0 0,1-1-1 0 0,0-1 1 0 0,1 1-1 0 0,1-2 0 0 0,0 1 1 0 0,8 7-56 0 0,-14-20 6 0 0,-1 0-1 0 0,1 0 1 0 0,0 0 0 0 0,0 0-1 0 0,-1 0 1 0 0,1-1 0 0 0,0 0 0 0 0,0 0-1 0 0,0 0 1 0 0,0 0 0 0 0,-1 0 0 0 0,1-1-1 0 0,0 0 1 0 0,0 1 0 0 0,-1-2-1 0 0,1 1 1 0 0,0 0 0 0 0,-1-1 0 0 0,1 1-1 0 0,-1-1 1 0 0,0 0 0 0 0,1 0-1 0 0,-1-1 1 0 0,0 1 0 0 0,0-1 0 0 0,-1 1-1 0 0,1-1 1 0 0,0 0 0 0 0,-1 0 0 0 0,0 0-1 0 0,0 0 1 0 0,0 0 0 0 0,0-1-1 0 0,0 1 1 0 0,0-1 0 0 0,-1 1 0 0 0,0-1-1 0 0,0 0 1 0 0,0 1 0 0 0,0-1-1 0 0,0 0 1 0 0,-1 0 0 0 0,0 0 0 0 0,0 1-1 0 0,0-1 1 0 0,0 0 0 0 0,0 0 0 0 0,-2-3-6 0 0,24 16-412 0 0,4 34 882 0 0,-3 16 335 0 0,-8-102-910 0 0,-14 42 107 0 0,0-1 1 0 0,-1 0 0 0 0,1 0 0 0 0,0 1 0 0 0,0-1 0 0 0,0 0 0 0 0,0 1 0 0 0,0-1-1 0 0,0 1 1 0 0,0-1 0 0 0,1 1 0 0 0,-1 0 0 0 0,0-1 0 0 0,1 1 0 0 0,-1 0 0 0 0,1 0-1 0 0,0 0 1 0 0,-1 0 0 0 0,1 0 0 0 0,0 0 0 0 0,-1 1 0 0 0,1-1 0 0 0,0 1 0 0 0,0-1-1 0 0,0 1 1 0 0,0 0 0 0 0,-1-1 0 0 0,1 1 0 0 0,0 0 0 0 0,0 0 0 0 0,0 0 0 0 0,0 0-1 0 0,0 1 1 0 0,0-1 0 0 0,-1 1 0 0 0,1-1 0 0 0,0 1 0 0 0,0-1 0 0 0,0 1 0 0 0,-1 0-1 0 0,1 0 1 0 0,0 0 0 0 0,-1 0 0 0 0,1 0 0 0 0,-1 0 0 0 0,1 0 0 0 0,-1 1 0 0 0,0-1-1 0 0,0 0 1 0 0,1 1 0 0 0,-1-1 0 0 0,0 1 0 0 0,0 0 0 0 0,0-1 0 0 0,0 1 0 0 0,-1 0-1 0 0,1-1 1 0 0,0 1 0 0 0,-1 0 0 0 0,1 0 0 0 0,-1 0 0 0 0,0 0 0 0 0,1-1 0 0 0,-1 2-3 0 0,12 58-1293 0 0,-8-60-3230 0 0,-3-2-342 0 0</inkml:trace>
  <inkml:trace contextRef="#ctx0" brushRef="#br0" timeOffset="-267714.297">1380 4101 6005 0 0,'0'0'5138'0'0,"0"0"-3951"0"0,0 0-1003 0 0,0 0 366 0 0,1 7 464 0 0,16 126 1391 0 0,-14-132-2385 0 0,-1 0 0 0 0,1 0-1 0 0,-1 0 1 0 0,1-1 0 0 0,-1 1 0 0 0,1-1 0 0 0,0 1-1 0 0,-1-1 1 0 0,1 0 0 0 0,0 0 0 0 0,-1 0 0 0 0,1 0 0 0 0,0-1-1 0 0,-1 1 1 0 0,1 0 0 0 0,-1-1 0 0 0,1 0 0 0 0,-1 0 0 0 0,1 0-1 0 0,-1 0 1 0 0,1 0 0 0 0,-1 0 0 0 0,0-1 0 0 0,1 1 0 0 0,-1-1-1 0 0,0 0 1 0 0,0 1 0 0 0,0-1 0 0 0,-1 0 0 0 0,1 0 0 0 0,0 0-1 0 0,-1-1 1 0 0,1 1 0 0 0,-1 0 0 0 0,0 0 0 0 0,1-1 0 0 0,-1 1-1 0 0,0-1 1 0 0,-1 1 0 0 0,1-1 0 0 0,0 1 0 0 0,-1-1 0 0 0,1-1-20 0 0,2-11-6 0 0,-3 16 1 0 0,1-1 0 0 0,-1 0 0 0 0,0 1 0 0 0,1-1-1 0 0,-1 0 1 0 0,0 0 0 0 0,1 1 0 0 0,-1-1-1 0 0,0 0 1 0 0,1 0 0 0 0,-1 0 0 0 0,0 1-1 0 0,1-1 1 0 0,-1 0 0 0 0,0 0 0 0 0,1 0 0 0 0,-1 0-1 0 0,1 0 1 0 0,-1 0 0 0 0,1 0 0 0 0,-1 0-1 0 0,0 0 1 0 0,1 0 0 0 0,-1 0 0 0 0,1 0-1 0 0,-1 0 1 0 0,0 0 0 0 0,1 0 0 0 0,-1 0 0 0 0,1 0-1 0 0,-1-1 1 0 0,0 1 0 0 0,1 0 0 0 0,-1 0-1 0 0,0 0 1 0 0,1-1 0 0 0,-1 1 5 0 0,7 20 403 0 0,-2-10-339 0 0,-1-1-1 0 0,0 0 1 0 0,0 1-1 0 0,-1 0 1 0 0,0 0-1 0 0,-1 0 1 0 0,0 0-1 0 0,-1 0 1 0 0,0 1-1 0 0,0-1 1 0 0,-1 0-1 0 0,0 0 0 0 0,-1 1 1 0 0,-1-1-1 0 0,1 0 1 0 0,-1 0-1 0 0,-1 0 1 0 0,0 0-1 0 0,-2 2-63 0 0,0-8-11 0 0,0 0 0 0 0,0 0 0 0 0,-1 0 0 0 0,1-1-1 0 0,-1 0 1 0 0,0 0 0 0 0,0-1 0 0 0,0 0-1 0 0,0 0 1 0 0,-1 0 0 0 0,1-1 0 0 0,0 1 0 0 0,-1-2-1 0 0,1 1 1 0 0,-1-1 0 0 0,1 0 0 0 0,-1 0-1 0 0,-2-1 12 0 0,-39-9-6813 0 0,40 5 494 0 0</inkml:trace>
  <inkml:trace contextRef="#ctx0" brushRef="#br0" timeOffset="-210070.265">1628 4358 1800 0 0,'5'-30'248'0'0,"-2"0"0"0"0,-2 1 1 0 0,0-1-1 0 0,-2 0 0 0 0,-1 0 0 0 0,-2 1 0 0 0,0-1 0 0 0,-2 1 0 0 0,-2 0 1 0 0,0 1-1 0 0,-2-1 0 0 0,-1 2 0 0 0,-1-1 0 0 0,-2 2 0 0 0,0 0 0 0 0,-2 0 0 0 0,-1 2 1 0 0,-14-17-249 0 0,10 20 19 0 0,-2 1 1 0 0,0 1-1 0 0,-1 1 0 0 0,0 2 1 0 0,-2 0-1 0 0,0 1 1 0 0,-1 2-1 0 0,0 1 1 0 0,0 1-1 0 0,-2 1 1 0 0,1 1-1 0 0,-1 2 1 0 0,0 1-1 0 0,-1 1 1 0 0,-7 1-20 0 0,13 0-36 0 0,-1 2 0 0 0,0 0 1 0 0,0 2-1 0 0,0 1 1 0 0,0 1-1 0 0,0 1 1 0 0,1 1-1 0 0,-1 1 1 0 0,1 1-1 0 0,0 1 0 0 0,1 2 1 0 0,0 0-1 0 0,0 1 1 0 0,1 2-1 0 0,-19 12 36 0 0,27-12 27 0 0,1 0-1 0 0,1 2 1 0 0,0-1 0 0 0,1 1-1 0 0,0 1 1 0 0,1 0 0 0 0,1 1-1 0 0,0 0 1 0 0,2 0-1 0 0,-1 1 1 0 0,2 0 0 0 0,0 0-1 0 0,1 0 1 0 0,1 1 0 0 0,1 0-1 0 0,0-1 1 0 0,2 1-1 0 0,-1 1 1 0 0,2-1 0 0 0,2 16-27 0 0,0-2 72 0 0,2-1 0 0 0,0 1 0 0 0,3-1 0 0 0,0 0 0 0 0,2-1 0 0 0,2 1 0 0 0,0-2 0 0 0,2 0 1 0 0,1 0-1 0 0,1-1 0 0 0,11 12-72 0 0,-3-14 246 0 0,1-2 1 0 0,1-1 0 0 0,1 0 0 0 0,1-2 0 0 0,1-1-1 0 0,1-2 1 0 0,1 0 0 0 0,0-2 0 0 0,1-2 0 0 0,1 0-1 0 0,0-2 1 0 0,1-2 0 0 0,0-1 0 0 0,0-1-1 0 0,1-2 1 0 0,0-1 0 0 0,0-2 0 0 0,1-2 0 0 0,-1 0-1 0 0,0-3 1 0 0,26-3-247 0 0,-44 5 48 0 0,0-1 0 0 0,-1 0 0 0 0,1-1-1 0 0,0-1 1 0 0,-1 0 0 0 0,1-1 0 0 0,-1 0-1 0 0,0-2 1 0 0,0 0 0 0 0,-1 0 0 0 0,0-1 0 0 0,0-1-1 0 0,0-1 1 0 0,-1 0 0 0 0,-1 0 0 0 0,1-1 0 0 0,-2-1-1 0 0,1 0 1 0 0,-1 0 0 0 0,-1-1 0 0 0,0-1 0 0 0,-1 0-1 0 0,0 0 1 0 0,-1-1 0 0 0,-1 0 0 0 0,0 0-1 0 0,-1-1 1 0 0,2-7-48 0 0,5-81-2787 0 0,-20 32-2358 0 0,-5 21-46 0 0</inkml:trace>
  <inkml:trace contextRef="#ctx0" brushRef="#br0" timeOffset="-328579.827">6933 2587 1016 0 0,'0'0'1990'0'0,"0"0"-759"0"0,0 0-613 0 0,0 0-203 0 0,0 0-71 0 0,0 0-44 0 0,0 0 144 0 0,0 0 699 0 0,-15 0 4842 0 0,463 9-4065 0 0,-448-9-1921 0 0,-1 0 0 0 0,0-1-1 0 0,1 1 1 0 0,-1 0 0 0 0,0 0-1 0 0,1-1 1 0 0,-1 1 0 0 0,0 0 0 0 0,1-1-1 0 0,-1 1 1 0 0,1-1 0 0 0,-1 1-1 0 0,1-1 1 0 0,-1 1 0 0 0,1-1 0 0 0,-1 1-1 0 0,1-1 1 0 0,0 1 0 0 0,-1-1 0 0 0,1 0-1 0 0,0 1 1 0 0,-1-1 0 0 0,1 0-1 0 0,0 1 1 0 0,0-1 0 0 0,0 0 0 0 0,-1 1-1 0 0,1-1 1 0 0,0 0 0 0 0,0 1-1 0 0,0-1 1 0 0,0 0 0 0 0,0 1 0 0 0,0-1-1 0 0,1 0 1 0 0,-1 0 0 0 0,0 1 0 0 0,0-1-1 0 0,0 0 1 0 0,1 1 0 0 0,-1-1-1 0 0,0 1 1 0 0,1-1 0 0 0,-1 0 0 0 0,0 1-1 0 0,1-1 1 0 0,-1 1 0 0 0,1-1-1 0 0,-1 1 1 0 0,1-1 0 0 0,-1 1 0 0 0,1-1-1 0 0,-1 1 1 0 0,1 0 0 0 0,-1-1-1 0 0,1 1 1 0 0,0 0 0 0 0,-1-1 0 0 0,1 1 1 0 0,-60-34-632 0 0,172 91 1066 0 0,-33-43 186 0 0,-99-8-563 0 0,0 1 0 0 0,0 1 0 0 0,1 1-1 0 0,0 1 1 0 0,1 0 0 0 0,0 1 0 0 0,0 1 0 0 0,-7 8-57 0 0,18-13-1274 0 0,5-5-5284 0 0,5-3-1818 0 0</inkml:trace>
  <inkml:trace contextRef="#ctx0" brushRef="#br0" timeOffset="-323747.038">9494 2725 9261 0 0,'0'0'1984'0'0,"0"0"-1085"0"0,0 0-257 0 0,0 0 479 0 0,0 0 57 0 0,0 0-448 0 0,0 0-288 0 0,0 0-175 0 0,0 0-140 0 0,6-3-68 0 0,2-1-69 0 0,-1 0-1 0 0,0 0 1 0 0,-1 0-1 0 0,1-1 1 0 0,-1 0-1 0 0,0 0 1 0 0,0-1-1 0 0,-1 0 1 0 0,1 0 0 0 0,-1 0-1 0 0,0 0 1 0 0,-1-1-1 0 0,0 0 1 0 0,0 0-1 0 0,0 0 1 0 0,-1-1-1 0 0,0 1 1 0 0,-1-1-1 0 0,1 1 1 0 0,-1-1-1 0 0,-1 0 1 0 0,1 0 0 0 0,-2 0-1 0 0,1 0 1 0 0,-1 0-1 0 0,0-7 11 0 0,-28-91-727 0 0,20 168-287 0 0,6-5 1420 0 0,13 108 78 0 0,-10-162-435 0 0,0-1 0 0 0,0 1 1 0 0,-1 0-1 0 0,2-1 0 0 0,-1 1 0 0 0,0-1 1 0 0,0 1-1 0 0,1-1 0 0 0,0 0 0 0 0,-1 0 0 0 0,1 1 1 0 0,0-1-1 0 0,0 0 0 0 0,0-1 0 0 0,0 1 1 0 0,0 0-1 0 0,1-1 0 0 0,-1 1 0 0 0,1-1 1 0 0,-1 1-1 0 0,1-1 0 0 0,-1 0 0 0 0,1 0 1 0 0,-1-1-1 0 0,1 1 0 0 0,0 0 0 0 0,0-1 1 0 0,-1 1-1 0 0,1-1 0 0 0,0 0 0 0 0,0 0 1 0 0,-1 0-1 0 0,1-1 0 0 0,0 1 0 0 0,0 0 1 0 0,-1-1-1 0 0,1 0 0 0 0,0 0 0 0 0,-1 0 1 0 0,1 0-1 0 0,0 0 0 0 0,-1 0 0 0 0,0-1 1 0 0,1 1-1 0 0,-1-1 0 0 0,0 1 0 0 0,0-1 1 0 0,0 0-1 0 0,0 0 0 0 0,0 0 0 0 0,0 0 1 0 0,0-1-50 0 0,-1 2-45 0 0,0 0 1 0 0,0-1 0 0 0,1 1 0 0 0,-1 0-1 0 0,0 0 1 0 0,1 0 0 0 0,-1 0-1 0 0,1 0 1 0 0,0 0 0 0 0,-1 0 0 0 0,1 1-1 0 0,-1-1 1 0 0,1 0 0 0 0,0 1-1 0 0,0-1 1 0 0,-1 1 0 0 0,1 0 0 0 0,0 0-1 0 0,0 0 1 0 0,0 0 0 0 0,-1 0 0 0 0,1 0-1 0 0,0 0 1 0 0,0 0 0 0 0,0 1-1 0 0,-1-1 1 0 0,1 1 0 0 0,0-1 0 0 0,-1 1-1 0 0,1 0 1 0 0,0 0 0 0 0,-1-1-1 0 0,1 1 1 0 0,-1 0 0 0 0,1 1 0 0 0,-1-1-1 0 0,0 0 1 0 0,1 0 0 0 0,-1 0 0 0 0,0 1-1 0 0,0-1 1 0 0,0 1 0 0 0,0-1-1 0 0,0 1 1 0 0,0-1 0 0 0,0 1 0 0 0,-1 0-1 0 0,1-1 1 0 0,-1 1 0 0 0,1 0-1 0 0,-1 0 1 0 0,1-1 0 0 0,-1 3 44 0 0,0-4 17 0 0,22 37 2008 0 0,-23-39-2055 0 0,1-1 0 0 0,0 0 0 0 0,0 1 0 0 0,0-1 0 0 0,0 0-1 0 0,0 1 1 0 0,1-1 0 0 0,-1 0 0 0 0,1 1 0 0 0,0-1 0 0 0,0 1 0 0 0,0-1 0 0 0,0 1 0 0 0,0-1 0 0 0,0 1 0 0 0,1 0-1 0 0,-1-1 1 0 0,1 1 0 0 0,-1 0 0 0 0,1 0 0 0 0,0 0 0 0 0,0 0 0 0 0,0 0 0 0 0,0 1 0 0 0,0-1 0 0 0,0 1 0 0 0,1-1-1 0 0,-1 1 1 0 0,1 0 0 0 0,-1 0 0 0 0,1 0 0 0 0,-1 0 0 0 0,1 0 0 0 0,-1 0 0 0 0,1 1 0 0 0,0 0 0 0 0,-1-1 0 0 0,1 1-1 0 0,0 0 1 0 0,-1 0 0 0 0,1 0 0 0 0,0 1 0 0 0,-1-1 0 0 0,1 1 0 0 0,0-1 0 0 0,-1 1 0 0 0,1 0 0 0 0,-1 0 0 0 0,1 0-1 0 0,-1 0 1 0 0,0 0 0 0 0,1 1 0 0 0,0 0 30 0 0,52 67-81 0 0,-66-37-2927 0 0,7-30-2200 0 0,-1-1-2743 0 0</inkml:trace>
  <inkml:trace contextRef="#ctx0" brushRef="#br0" timeOffset="-325176.999">9137 2815 456 0 0,'0'0'10709'0'0,"0"0"-9041"0"0,0 0-1656 0 0,0 0 256 0 0,0 0 532 0 0,-34-12-52 0 0,19 7-468 0 0,-4-1-204 0 0,2-1-76 0 0,2 1-760 0 0,-2-1-144 0 0,5-2-488 0 0,4 0-1420 0 0,3 2-2589 0 0</inkml:trace>
  <inkml:trace contextRef="#ctx0" brushRef="#br0" timeOffset="-324928.393">9166 2681 9713 0 0,'0'0'2204'0'0,"0"0"-1612"0"0,0 0-56 0 0,0 0 784 0 0,0 0-360 0 0,0 0-796 0 0,0 0 100 0 0,0 0 64 0 0,0 0-136 0 0,-58-12-104 0 0,32 7-88 0 0,2 0-960 0 0,0-1-860 0 0,7 1-3256 0 0,-4-5-3389 0 0</inkml:trace>
  <inkml:trace contextRef="#ctx0" brushRef="#br0" timeOffset="-325951.208">7906 2583 3808 0 0,'0'0'424'0'0,"0"0"-79"0"0,0 0 152 0 0,0 0 160 0 0,0 0 743 0 0,0 0-222 0 0,0 0-454 0 0,0 0-255 0 0,-2 14 2195 0 0,10-16-2543 0 0,-1 0-1 0 0,1-1 0 0 0,-1 0 1 0 0,1 0-1 0 0,-1-1 0 0 0,0 0 1 0 0,-1 0-1 0 0,1-1 0 0 0,-1 1 1 0 0,1-1-1 0 0,-1-1 0 0 0,-1 1 1 0 0,1-1-1 0 0,-1 0 0 0 0,0-1 1 0 0,0 1-1 0 0,-1-1 0 0 0,0 0 1 0 0,0 0-1 0 0,-1 0 0 0 0,0 0 1 0 0,0-1-1 0 0,0 0 0 0 0,-1 1 1 0 0,0-1-1 0 0,-1 0 0 0 0,0 0 1 0 0,0 0-1 0 0,-1 0 0 0 0,0 0 0 0 0,0 0 1 0 0,-1-2-121 0 0,2 4-39 0 0,-1-1-1 0 0,0 0 1 0 0,0 0 0 0 0,-1 0 0 0 0,1 0 0 0 0,-2 0 0 0 0,1 1-1 0 0,-1-1 1 0 0,0 0 0 0 0,0 1 0 0 0,-1-1 0 0 0,0 1-1 0 0,0 0 1 0 0,0 0 0 0 0,-1 0 0 0 0,0 1 0 0 0,-1-2 39 0 0,3 8-53 0 0,0 0 1 0 0,1 0-1 0 0,-1 0 1 0 0,0 0-1 0 0,0 0 1 0 0,1 1-1 0 0,-1-1 1 0 0,1 1 0 0 0,0-1-1 0 0,-1 1 1 0 0,1-1-1 0 0,0 1 1 0 0,0 0-1 0 0,0-1 1 0 0,0 1-1 0 0,0 0 1 0 0,0 0-1 0 0,0 0 1 0 0,1 0-1 0 0,-1 0 1 0 0,1 0-1 0 0,-1 0 1 0 0,1 0-1 0 0,0 0 1 0 0,0 0 0 0 0,0 0-1 0 0,0 0 1 0 0,0 0-1 0 0,0 0 1 0 0,1 1 52 0 0,-2 4 7 0 0,-4 10 64 0 0,1 0 1 0 0,1 1-1 0 0,1 0 1 0 0,1 0-1 0 0,0-1 1 0 0,1 1-1 0 0,1 0 1 0 0,1 0-1 0 0,0 0 1 0 0,2-1-1 0 0,0 1 1 0 0,0-1-1 0 0,2 0 1 0 0,4 8-72 0 0,-9-23 56 0 0,0 1 1 0 0,0-1-1 0 0,1 0 1 0 0,0 1 0 0 0,-1-1-1 0 0,1 0 1 0 0,0 0 0 0 0,0 0-1 0 0,0-1 1 0 0,0 1-1 0 0,0 0 1 0 0,0-1 0 0 0,1 1-1 0 0,-1-1 1 0 0,1 0-1 0 0,-1 0 1 0 0,1 0 0 0 0,-1 0-1 0 0,1 0 1 0 0,-1 0-1 0 0,1-1 1 0 0,0 1 0 0 0,-1-1-1 0 0,1 0 1 0 0,0 0-1 0 0,0 0 1 0 0,-1 0 0 0 0,1 0-1 0 0,0-1 1 0 0,-1 1-1 0 0,1-1 1 0 0,0 1 0 0 0,-1-1-1 0 0,1 0 1 0 0,-1 0-1 0 0,1-1 1 0 0,-1 1 0 0 0,0 0-1 0 0,1-1 1 0 0,-1 1-1 0 0,0-1 1 0 0,0 0 0 0 0,0 0-1 0 0,0 0 1 0 0,0 0-1 0 0,-1 0 1 0 0,1 0 0 0 0,0 0-1 0 0,-1-1 1 0 0,0 1-1 0 0,1 0 1 0 0,-1-1 0 0 0,0 1-1 0 0,0-1 1 0 0,-1 0-1 0 0,1 1 1 0 0,0-1 0 0 0,-1 0-57 0 0,0 3 5 0 0,1 0-42 0 0,-1 1-1 0 0,1 0 0 0 0,0-1 0 0 0,-1 1 1 0 0,1 0-1 0 0,0-1 0 0 0,0 1 0 0 0,0-1 1 0 0,-1 1-1 0 0,1-1 0 0 0,0 0 0 0 0,0 1 1 0 0,0-1-1 0 0,0 0 0 0 0,0 0 0 0 0,0 1 1 0 0,0-1-1 0 0,0 0 0 0 0,0 0 0 0 0,0 0 1 0 0,0 0-1 0 0,0 0 0 0 0,-1 0 0 0 0,1-1 1 0 0,0 1-1 0 0,0 0 0 0 0,0 0 0 0 0,0-1 1 0 0,0 1-1 0 0,0 0 0 0 0,0-1 0 0 0,-1 1 1 0 0,1-1-1 0 0,0 1 0 0 0,0-1 1 0 0,-1 0-1 0 0,1 1 0 0 0,0-1 0 0 0,-1 0 1 0 0,1 1-1 0 0,0-1 0 0 0,-1 0 0 0 0,1 0 1 0 0,-1 0-1 0 0,1 1 0 0 0,-1-1 0 0 0,0 0 1 0 0,1 0-1 0 0,-1 0 0 0 0,0 0 0 0 0,0 0 1 0 0,1 0-1 0 0,-1 0 0 0 0,0 0 0 0 0,0 0 1 0 0,0 0-1 0 0,0 1 0 0 0,0-1 0 0 0,0 0 1 0 0,-1 0-1 0 0,1-1 38 0 0,30 59 571 0 0,-1-96 400 0 0,-28 37-994 0 0,1 0 0 0 0,0 1 0 0 0,-1-1 0 0 0,1 0-1 0 0,0 0 1 0 0,0 1 0 0 0,0-1 0 0 0,0 1 0 0 0,0 0 0 0 0,0 0 0 0 0,0-1 0 0 0,1 1 0 0 0,-1 0 0 0 0,0 1-1 0 0,1-1 1 0 0,-1 0 0 0 0,1 1 0 0 0,-1 0 0 0 0,1-1 0 0 0,-1 1 0 0 0,1 0 0 0 0,-1 0 0 0 0,0 0 0 0 0,1 1-1 0 0,-1-1 1 0 0,1 0 0 0 0,-1 1 0 0 0,1 0 0 0 0,-1-1 0 0 0,0 1 0 0 0,1 0 0 0 0,-1 0 0 0 0,0 1 0 0 0,0-1-1 0 0,0 0 1 0 0,0 1 0 0 0,0-1 0 0 0,0 1 0 0 0,0 0 0 0 0,0-1 0 0 0,-1 1 0 0 0,1 0 0 0 0,-1 0 0 0 0,1 0-1 0 0,-1 0 1 0 0,0 1 0 0 0,0-1 0 0 0,0 0 0 0 0,0 0 0 0 0,0 1 0 0 0,0-1 0 0 0,-1 1 0 0 0,1-1 0 0 0,-1 0-1 0 0,0 1 1 0 0,1-1 0 0 0,-1 1 0 0 0,0-1 0 0 0,-1 1 0 0 0,1-1 0 0 0,0 1 0 0 0,-1-1 0 0 0,1 1 0 0 0,-1-1-1 0 0,0 2 24 0 0,-1 2-149 0 0,-3 10-399 0 0,5-10-5757 0 0,3-5-372 0 0</inkml:trace>
  <inkml:trace contextRef="#ctx0" brushRef="#br0" timeOffset="-325421.871">8574 2507 6461 0 0,'0'0'1874'0'0,"0"0"-393"0"0,0 0 99 0 0,0 0-282 0 0,0 0-965 0 0,0 0-139 0 0,0 0 132 0 0,0 8-21 0 0,0 4-267 0 0,-1-9 38 0 0,0 1 0 0 0,0 0 0 0 0,0-1-1 0 0,1 1 1 0 0,-1 0 0 0 0,1 0 0 0 0,0-1 0 0 0,0 1-1 0 0,0 0 1 0 0,1 0 0 0 0,0 0 0 0 0,-1-1 0 0 0,1 1-1 0 0,0 0 1 0 0,1-1 0 0 0,-1 1 0 0 0,1-1 0 0 0,-1 0 0 0 0,1 1-1 0 0,0-1 1 0 0,1 0 0 0 0,-1 0 0 0 0,0 0 0 0 0,1 0-1 0 0,-1-1 1 0 0,1 1 0 0 0,0-1 0 0 0,0 1 0 0 0,0-1-1 0 0,0 0 1 0 0,1 0 0 0 0,-1 0 0 0 0,0-1 0 0 0,1 1-1 0 0,-1-1 1 0 0,1 0 0 0 0,0 0 0 0 0,0 0-76 0 0,-2 0 14 0 0,0-1 0 0 0,0 1 0 0 0,0-1 0 0 0,0 0 0 0 0,0 1 0 0 0,0-1 0 0 0,0 0 0 0 0,0 0 0 0 0,0-1 0 0 0,0 1 1 0 0,0 0-1 0 0,0-1 0 0 0,0 1 0 0 0,0-1 0 0 0,0 0 0 0 0,0 1 0 0 0,0-1 0 0 0,-1 0 0 0 0,1 0 0 0 0,0 0 0 0 0,0 0 0 0 0,-1-1 0 0 0,1 1 0 0 0,-1 0 0 0 0,1-1 0 0 0,-1 1 1 0 0,1-1-1 0 0,-1 0 0 0 0,0 1 0 0 0,0-1 0 0 0,0 0 0 0 0,0 0 0 0 0,0 1 0 0 0,0-1 0 0 0,-1 0 0 0 0,1 0 0 0 0,0 0 0 0 0,-1 0 0 0 0,0 0 0 0 0,1 0 0 0 0,-1 0 0 0 0,0 0 1 0 0,0-1-1 0 0,0 0-14 0 0,0 3-122 0 0,5 56-966 0 0,-3-50 1123 0 0,0 0 0 0 0,-1 0 0 0 0,1 0 0 0 0,-2 0 0 0 0,1 0 0 0 0,0 0 0 0 0,-1 1 0 0 0,0-1 0 0 0,-1 0-1 0 0,0 0 1 0 0,1 0 0 0 0,-2 0 0 0 0,1 0 0 0 0,-1 0 0 0 0,0 0 0 0 0,0 0 0 0 0,-1-1 0 0 0,1 1 0 0 0,-1-1 0 0 0,0 0 0 0 0,-1 1 0 0 0,0-1 0 0 0,1-1-1 0 0,-1 1 1 0 0,-1-1 0 0 0,1 1 0 0 0,-1-1 0 0 0,0 0 0 0 0,0-1 0 0 0,0 1 0 0 0,0-1 0 0 0,0 0 0 0 0,-1 0 0 0 0,0-1 0 0 0,1 0 0 0 0,-6 2-35 0 0,-53-5-321 0 0,25-17-6422 0 0,30 7-1199 0 0</inkml:trace>
  <inkml:trace contextRef="#ctx0" brushRef="#br0" timeOffset="-323000.952">10523 2336 5957 0 0,'0'0'7188'0'0,"-7"0"-5910"0"0,-215-42-754 0 0,232 88-354 0 0,3 9 21 0 0,-3 1-1 0 0,-2 1 0 0 0,-3-1 1 0 0,-2 1-1 0 0,-4 48-190 0 0,2-23 146 0 0,-12 247 1759 0 0,12-326-1823 0 0,-1 0-1 0 0,1 0 1 0 0,0 1 0 0 0,0-1 0 0 0,0 0 0 0 0,0 0 0 0 0,0 0 0 0 0,0 0 0 0 0,1-1 0 0 0,0 1 0 0 0,-1 0 0 0 0,1-1 0 0 0,0 1-1 0 0,1-1 1 0 0,-1 1 0 0 0,0-1 0 0 0,0 0 0 0 0,1 0 0 0 0,0 0 0 0 0,-1 0 0 0 0,1-1 0 0 0,0 1 0 0 0,0-1 0 0 0,0 1 0 0 0,0-1-1 0 0,0 0 1 0 0,0 0 0 0 0,0 0 0 0 0,0-1 0 0 0,0 1 0 0 0,0-1 0 0 0,1 0 0 0 0,-1 0 0 0 0,0 0 0 0 0,0 0 0 0 0,1 0 0 0 0,-1-1-1 0 0,0 0-81 0 0,88-13-5385 0 0,-67 9 1172 0 0,-4 1-3081 0 0</inkml:trace>
  <inkml:trace contextRef="#ctx0" brushRef="#br0" timeOffset="-314731.645">13150 2545 15321 0 0,'0'0'859'0'0,"0"0"-867"0"0,0 0-110 0 0,0 0-59 0 0,0 0-22 0 0,8-3 6 0 0,-1 0 133 0 0,1 1 1 0 0,0-1-1 0 0,0 2 1 0 0,0-1-1 0 0,1 1 1 0 0,-1 0-1 0 0,0 1 1 0 0,0 0-1 0 0,1 0 1 0 0,-1 1-1 0 0,0 0 1 0 0,0 1-1 0 0,0-1 1 0 0,0 2-1 0 0,4 1 60 0 0,-6-4-4 0 0,-1 1-1 0 0,1 1 1 0 0,-1-1 0 0 0,1 1-1 0 0,-1 0 1 0 0,0 0 0 0 0,0 1 0 0 0,0-1-1 0 0,0 1 1 0 0,0 0 0 0 0,-1 1-1 0 0,1-1 1 0 0,-1 1 0 0 0,0 0-1 0 0,0 0 1 0 0,0 0 0 0 0,0 0-1 0 0,-1 1 1 0 0,0 0 0 0 0,0-1 0 0 0,0 1-1 0 0,-1 0 1 0 0,1 1 0 0 0,-1-1-1 0 0,0 0 1 0 0,-1 1 0 0 0,1-1-1 0 0,0 5 5 0 0,-31 526 2211 0 0,27-187 149 0 0,1-343-2343 0 0,0 0 0 0 0,0 0-1 0 0,0-1 1 0 0,-1 1 0 0 0,0 0 0 0 0,0 0 0 0 0,-1-1 0 0 0,0 1 0 0 0,0-1 0 0 0,0 0 0 0 0,0 0-1 0 0,-1 0 1 0 0,0-1 0 0 0,0 1 0 0 0,0-1 0 0 0,-1 0 0 0 0,1 0 0 0 0,-1 0 0 0 0,0 0 0 0 0,0-1-1 0 0,-1 0 1 0 0,1 0 0 0 0,0-1 0 0 0,-1 1 0 0 0,0-1 0 0 0,0 0 0 0 0,1-1 0 0 0,-1 1 0 0 0,0-1-1 0 0,0 0 1 0 0,0-1 0 0 0,0 0 0 0 0,-1 1 0 0 0,1-2 0 0 0,0 1 0 0 0,-3-1-17 0 0,-74-7-4943 0 0,58 0-1587 0 0</inkml:trace>
  <inkml:trace contextRef="#ctx0" brushRef="#br0" timeOffset="-322350.219">10889 2339 5156 0 0,'0'0'1563'0'0,"0"0"-187"0"0,0 0-45 0 0,0 0-325 0 0,0 0-415 0 0,0 7 373 0 0,-15 243 3018 0 0,49-193-4015 0 0,-5-47-7329 0 0,-20-11 400 0 0</inkml:trace>
  <inkml:trace contextRef="#ctx0" brushRef="#br0" timeOffset="-321994.527">11002 2525 9773 0 0,'0'0'1417'0'0,"0"0"-708"0"0,0 0-29 0 0,0 0 186 0 0,0 0-175 0 0,0 0-305 0 0,0 0-156 0 0,0 0-107 0 0,3-4-110 0 0,-2 3-26 0 0,0 0 0 0 0,0 0 0 0 0,0 0 0 0 0,0 0 0 0 0,0 0 0 0 0,0 0 0 0 0,0 1 0 0 0,1-1 0 0 0,-1 0 0 0 0,0 1 0 0 0,1-1 0 0 0,-1 1 0 0 0,0-1 0 0 0,1 1 0 0 0,-1 0 0 0 0,1-1 0 0 0,-1 1-1 0 0,0 0 1 0 0,1 0 0 0 0,-1 0 0 0 0,1 0 0 0 0,-1 0 0 0 0,1 1 0 0 0,-1-1 0 0 0,0 0 0 0 0,1 1 0 0 0,-1-1 0 0 0,1 0 0 0 0,-1 1 0 0 0,0 0 0 0 0,0-1 0 0 0,1 1 0 0 0,-1 0 0 0 0,0 0 0 0 0,0 0 0 0 0,0 0 0 0 0,0 0 0 0 0,0 0 0 0 0,0 0 0 0 0,0 0 0 0 0,0 0 0 0 0,0 0 0 0 0,0 0 0 0 0,-1 1 0 0 0,1-1 0 0 0,0 1 13 0 0,1-1 40 0 0,0 1 1 0 0,0 0 0 0 0,0 0 0 0 0,0 0-1 0 0,-1 0 1 0 0,1 0 0 0 0,0 0-1 0 0,-1 0 1 0 0,0 1 0 0 0,1-1 0 0 0,-1 1-1 0 0,0-1 1 0 0,0 1 0 0 0,0-1 0 0 0,-1 1-1 0 0,1 0 1 0 0,-1-1 0 0 0,1 1-1 0 0,-1 0 1 0 0,0-1 0 0 0,0 1 0 0 0,0 0-1 0 0,0 0 1 0 0,-1-1 0 0 0,1 1 0 0 0,-1 0-1 0 0,0-1 1 0 0,1 1 0 0 0,-1-1-1 0 0,0 1 1 0 0,0-1 0 0 0,-1 1 0 0 0,1-1-1 0 0,-1 0 1 0 0,1 1 0 0 0,-1-1 0 0 0,0 0-1 0 0,1 0 1 0 0,-1 0 0 0 0,0 0-1 0 0,0-1 1 0 0,-1 1 0 0 0,1 0 0 0 0,0-1-1 0 0,0 0 1 0 0,-1 1 0 0 0,1-1 0 0 0,-3 1-42 0 0,6-3 38 0 0,-1 1 0 0 0,1 0 0 0 0,-1 0 0 0 0,1 0 0 0 0,0 0 0 0 0,-1-1 0 0 0,1 1 0 0 0,-1 0 0 0 0,1 0 0 0 0,0 0 0 0 0,-1 0 0 0 0,1 0 0 0 0,-1 0 0 0 0,1 1 0 0 0,0-1 0 0 0,-1 0 0 0 0,1 0 0 0 0,0 0 0 0 0,-1 1 0 0 0,1-1 0 0 0,-1 0 0 0 0,1 0 0 0 0,-1 1 0 0 0,1-1 0 0 0,-1 1 0 0 0,1-1 0 0 0,-1 0 0 0 0,1 1 0 0 0,-1-1 0 0 0,0 1 0 0 0,1-1 0 0 0,-1 1 0 0 0,0-1 0 0 0,1 1 0 0 0,-1-1 0 0 0,0 1 0 0 0,1 0 0 0 0,-1-1 0 0 0,0 1 0 0 0,0-1 0 0 0,0 1 0 0 0,0 0 0 0 0,0-1 0 0 0,0 1 0 0 0,0 0 0 0 0,0-1 0 0 0,0 1 0 0 0,0-1 0 0 0,0 1 0 0 0,0 0 0 0 0,0-1 0 0 0,0 1 0 0 0,0-1-1 0 0,-1 1-35 0 0,16-1-30 0 0,9 0-385 0 0,39 0 435 0 0,-28-12-9388 0 0,-28 8 2123 0 0</inkml:trace>
  <inkml:trace contextRef="#ctx0" brushRef="#br0" timeOffset="-321745.219">11289 2604 13865 0 0,'0'0'1483'0'0,"0"0"-940"0"0,0 0-233 0 0,0 0 81 0 0,0 0-107 0 0,0 0-236 0 0,0 0-102 0 0,0 0-44 0 0,13-16-876 0 0,-9 17 970 0 0,0-1 0 0 0,0 1 0 0 0,0 0 0 0 0,0 0 1 0 0,0 1-1 0 0,0-1 0 0 0,0 1 0 0 0,-1-1 0 0 0,1 1 0 0 0,-1 1 0 0 0,1-1 0 0 0,-1 0 0 0 0,0 1 0 0 0,1 0 0 0 0,-1-1 0 0 0,-1 1 0 0 0,1 0 1 0 0,0 1-1 0 0,-1-1 0 0 0,1 0 0 0 0,-1 1 0 0 0,0-1 0 0 0,0 1 0 0 0,-1 0 0 0 0,1 0 0 0 0,-1 0 0 0 0,0 0 0 0 0,0 0 0 0 0,0 0 0 0 0,0 0 1 0 0,-1 0-1 0 0,0 0 0 0 0,1 0 0 0 0,-1 0 0 0 0,-1 0 0 0 0,1 0 0 0 0,-1 1 0 0 0,0-1 0 0 0,0 0 0 0 0,0 0 0 0 0,0-1 0 0 0,-2 5 4 0 0,-44 15 545 0 0,25-22-4368 0 0,18-2-1731 0 0</inkml:trace>
  <inkml:trace contextRef="#ctx0" brushRef="#br0" timeOffset="-321556.485">11466 2615 8657 0 0,'0'0'4001'0'0,"0"0"-3035"0"0,0 0-577 0 0,0 0-97 0 0,-8 1 342 0 0,6-1-608 0 0,-1-1-1 0 0,1 1 1 0 0,-1 0-1 0 0,0 0 1 0 0,1 0-1 0 0,-1 0 1 0 0,1 0-1 0 0,-1 1 0 0 0,1-1 1 0 0,-1 1-1 0 0,1-1 1 0 0,-1 1-1 0 0,1 0 1 0 0,0 0-1 0 0,-1 0 1 0 0,1 0-1 0 0,0 1 1 0 0,0-1-1 0 0,0 1 1 0 0,0-1-1 0 0,0 1 0 0 0,0 0 1 0 0,0 0-1 0 0,1-1 1 0 0,-1 1-1 0 0,1 0 1 0 0,-1 1-1 0 0,1-1 1 0 0,0 0-1 0 0,-1 0 1 0 0,1 1-1 0 0,0-1 0 0 0,1 0 1 0 0,-1 1-1 0 0,0-1 1 0 0,1 1-1 0 0,-1-1 1 0 0,1 1-1 0 0,0-1 1 0 0,0 1-1 0 0,0-1 1 0 0,0 1-1 0 0,0 0 0 0 0,1-1 1 0 0,-1 1-1 0 0,1-1 1 0 0,0 1-1 0 0,-1-1 1 0 0,1 0-1 0 0,0 1 1 0 0,0-1-1 0 0,1 0 1 0 0,-1 0-1 0 0,0 0 1 0 0,2 2-27 0 0,76 29 130 0 0,-20-29-5850 0 0,-34-6-1190 0 0</inkml:trace>
  <inkml:trace contextRef="#ctx0" brushRef="#br0" timeOffset="-321325.239">11927 2714 14113 0 0,'0'0'1808'0'0,"0"0"-1808"0"0,0 0-164 0 0,0 0 164 0 0,0 0 520 0 0,-35 2-183 0 0,16-4-89 0 0,1 1-236 0 0,-1 0-8 0 0,-2-1-4 0 0,0 2-132 0 0,0 0-341 0 0,4-2-551 0 0,1 0-976 0 0,5 0-3476 0 0,6-4-2297 0 0</inkml:trace>
  <inkml:trace contextRef="#ctx0" brushRef="#br0" timeOffset="-321075.807">12065 2575 10829 0 0,'0'0'1932'0'0,"0"0"-1451"0"0,0 0-138 0 0,-6 0 47 0 0,5 0-387 0 0,-1-1 0 0 0,0 1-1 0 0,1 0 1 0 0,-1 1 0 0 0,0-1 0 0 0,1 0 0 0 0,-1 0 0 0 0,0 1 0 0 0,1-1 0 0 0,-1 1 0 0 0,1-1 0 0 0,-1 1 0 0 0,1 0 0 0 0,-1-1 0 0 0,1 1 0 0 0,-1 0 0 0 0,1 0 0 0 0,0 0 0 0 0,-1 0 0 0 0,1 0 0 0 0,0 1 0 0 0,0-1-1 0 0,0 0 1 0 0,0 0 0 0 0,0 1 0 0 0,0-1 0 0 0,0 1 0 0 0,0-1 0 0 0,1 1 0 0 0,-1-1 0 0 0,1 1 0 0 0,-1-1 0 0 0,1 1 0 0 0,-1 0 0 0 0,1-1 0 0 0,0 1 0 0 0,0 0 0 0 0,0-1 0 0 0,0 1 0 0 0,0 0 0 0 0,0-1 0 0 0,0 1 0 0 0,0 0-1 0 0,1-1 1 0 0,-1 1 0 0 0,1-1 0 0 0,-1 1 0 0 0,1 0 0 0 0,0-1 0 0 0,0 1 0 0 0,-1-1 0 0 0,1 0 0 0 0,0 1 0 0 0,1-1-3 0 0,35 41 431 0 0,-32-39-387 0 0,0 1-1 0 0,-1-1 1 0 0,0 1 0 0 0,0 0-1 0 0,0 1 1 0 0,0-1 0 0 0,-1 1-1 0 0,1-1 1 0 0,-1 1 0 0 0,-1 0-1 0 0,1 0 1 0 0,-1 1 0 0 0,1-1-1 0 0,-1 0 1 0 0,-1 1-1 0 0,1-1 1 0 0,-1 1 0 0 0,0 3-44 0 0,-1-8 13 0 0,-1 0 1 0 0,0 0 0 0 0,0 0-1 0 0,1 0 1 0 0,-1 0 0 0 0,0 0-1 0 0,0 0 1 0 0,0 0 0 0 0,0 0-1 0 0,0 0 1 0 0,0 0 0 0 0,0-1-1 0 0,-1 1 1 0 0,1 0 0 0 0,0-1-1 0 0,0 1 1 0 0,0-1 0 0 0,-1 1-1 0 0,1-1 1 0 0,0 0 0 0 0,-1 1-1 0 0,1-1 1 0 0,0 0 0 0 0,-1 0-1 0 0,1 0 1 0 0,0 0 0 0 0,-1 0-1 0 0,1 0 1 0 0,0-1 0 0 0,-1 1-1 0 0,1 0 1 0 0,0-1 0 0 0,0 1-1 0 0,-1-1 1 0 0,1 1 0 0 0,0-1-1 0 0,0 0 1 0 0,0 1 0 0 0,0-1-1 0 0,-1 0-13 0 0,-29-15-4326 0 0,22 8-1008 0 0</inkml:trace>
  <inkml:trace contextRef="#ctx0" brushRef="#br0" timeOffset="-320829.328">12229 2590 12837 0 0,'0'0'2068'0'0,"0"0"-1892"0"0,0 0-48 0 0,0 0-128 0 0,0 0 452 0 0,-46-18-200 0 0,25 13-248 0 0,-2 0-4 0 0,0-1-704 0 0,-2 3-916 0 0,4-3-1176 0 0,7 2-2637 0 0</inkml:trace>
  <inkml:trace contextRef="#ctx0" brushRef="#br0" timeOffset="-320660.237">12398 2509 14129 0 0,'6'9'78'0'0,"-1"1"0"0"0,0 0-1 0 0,0-1 1 0 0,-1 2-1 0 0,0-1 1 0 0,-1 0 0 0 0,0 1-1 0 0,-1-1 1 0 0,0 1 0 0 0,-1 0-1 0 0,0 0 1 0 0,0 0-1 0 0,-1 0 1 0 0,-1 0 0 0 0,0 0-1 0 0,0-1 1 0 0,-1 1 0 0 0,-1 0-1 0 0,0-1 1 0 0,0 1-1 0 0,-1-1 1 0 0,0 0 0 0 0,-1 0-1 0 0,0 0 1 0 0,0-1 0 0 0,-1 0-1 0 0,0 0 1 0 0,-1 0-1 0 0,0-1 1 0 0,0 0 0 0 0,-1 0-1 0 0,0-1 1 0 0,-7 5-78 0 0,-10-2-1708 0 0,7-11-4858 0 0,9-5-1851 0 0</inkml:trace>
  <inkml:trace contextRef="#ctx0" brushRef="#br0" timeOffset="-320333.174">12689 2415 13417 0 0,'0'0'1660'0'0,"0"0"-1203"0"0,0 0-402 0 0,0 0 87 0 0,0 0-78 0 0,0 0-387 0 0,25 27-374 0 0,-25-26 686 0 0,1 0 0 0 0,-1 0 1 0 0,0 0-1 0 0,0 0 1 0 0,0 0-1 0 0,0 0 0 0 0,0 0 1 0 0,0 0-1 0 0,0 0 1 0 0,0 0-1 0 0,0 0 0 0 0,0 0 1 0 0,-1 0-1 0 0,1 0 1 0 0,0 0-1 0 0,-1 0 0 0 0,1 0 1 0 0,0 0-1 0 0,-1 0 0 0 0,1-1 1 0 0,-1 1-1 0 0,0 0 1 0 0,1 0-1 0 0,-1-1 0 0 0,0 1 1 0 0,1 0-1 0 0,-1-1 1 0 0,0 1-1 0 0,0 0 0 0 0,0-1 1 0 0,1 1-1 0 0,-1-1 1 0 0,0 1-1 0 0,0-1 0 0 0,0 0 1 0 0,0 1-1 0 0,0-1 1 0 0,0 0-1 0 0,0 0 0 0 0,0 0 1 0 0,0 1-1 0 0,0-1 0 0 0,0 0 1 0 0,0 0-1 0 0,0-1 1 0 0,0 1-1 0 0,0 0 0 0 0,0 0 1 0 0,0 0-1 0 0,0-1 1 0 0,0 1-1 0 0,0-1 11 0 0,-20 5-1625 0 0,60 27 3180 0 0,6 26 301 0 0,-45-56-1847 0 0,1 1 0 0 0,-1-1 0 0 0,0 0 1 0 0,1 1-1 0 0,-1-1 0 0 0,0 1 0 0 0,0-1 0 0 0,0 0 0 0 0,0 1 0 0 0,0-1 1 0 0,0 1-1 0 0,0-1 0 0 0,-1 0 0 0 0,1 1 0 0 0,0-1 0 0 0,-1 0 0 0 0,1 1 0 0 0,-1-1 1 0 0,0 0-1 0 0,1 0 0 0 0,-1 0 0 0 0,0 1 0 0 0,0-1 0 0 0,1 0 0 0 0,-1 0 1 0 0,0 0-1 0 0,0 0 0 0 0,0 0 0 0 0,0 0 0 0 0,-1-1 0 0 0,1 1 0 0 0,0 0 1 0 0,0 0-1 0 0,0-1 0 0 0,-1 1 0 0 0,1-1 0 0 0,0 1 0 0 0,-1-1 0 0 0,1 0 1 0 0,0 1-1 0 0,-1-1 0 0 0,1 0 0 0 0,0 0 0 0 0,-1 0 0 0 0,1 0 0 0 0,-1 0 1 0 0,1 0-1 0 0,0 0 0 0 0,-1-1-9 0 0,-64 2 261 0 0,21-8-3864 0 0,22 1-1935 0 0</inkml:trace>
  <inkml:trace contextRef="#ctx0" brushRef="#br0" timeOffset="-319916.709">12918 3066 9745 0 0,'0'0'1680'0'0,"-11"0"-864"0"0,-405-49 3669 0 0,-609-11-2688 0 0,396 20-2414 0 0,607 37-757 0 0,19-1-7295 0 0,9 0 806 0 0</inkml:trace>
  <inkml:trace contextRef="#ctx0" brushRef="#br0" timeOffset="-319219.033">10946 3308 8309 0 0,'0'0'1973'0'0,"0"0"-905"0"0,0 0-164 0 0,0 0 146 0 0,0 0-349 0 0,0 0-434 0 0,7-3-236 0 0,-4 2-5 0 0,1-1-1 0 0,-1 1 0 0 0,1 0 1 0 0,0 1-1 0 0,-1-1 0 0 0,1 1 1 0 0,0-1-1 0 0,0 1 0 0 0,-1 0 1 0 0,1 1-1 0 0,0-1 0 0 0,-1 1 1 0 0,1-1-1 0 0,0 1 0 0 0,-1 0 1 0 0,1 0-1 0 0,0 1 0 0 0,-1-1 1 0 0,0 1-1 0 0,1 0 0 0 0,-1 0 1 0 0,0 0-1 0 0,0 0 0 0 0,0 0 1 0 0,0 1-1 0 0,0-1 0 0 0,-1 1 1 0 0,1 0-1 0 0,-1 0 0 0 0,0 0-25 0 0,0-2 21 0 0,0 1 0 0 0,0 0-1 0 0,0-1 1 0 0,0 1-1 0 0,-1 0 1 0 0,1 0 0 0 0,0 0-1 0 0,-1 0 1 0 0,0 1-1 0 0,0-1 1 0 0,1 0-1 0 0,-1 0 1 0 0,-1 1 0 0 0,1-1-1 0 0,0 1 1 0 0,-1-1-1 0 0,1 1 1 0 0,-1-1 0 0 0,1 1-1 0 0,-1-1 1 0 0,0 1-1 0 0,0 0 1 0 0,-1-1 0 0 0,1 1-1 0 0,0-1 1 0 0,-1 1-1 0 0,0-1 1 0 0,1 1 0 0 0,-1-1-1 0 0,0 0 1 0 0,0 1-1 0 0,0-1 1 0 0,-1 0-1 0 0,1 0 1 0 0,0 0 0 0 0,-1 0-1 0 0,1 0 1 0 0,-1 0-1 0 0,0 0 1 0 0,0 0 0 0 0,0 0-1 0 0,0-1 1 0 0,0 1-1 0 0,0-1 1 0 0,0 0 0 0 0,0 0-1 0 0,-1 1 1 0 0,1-1-1 0 0,-1-1 1 0 0,1 1 0 0 0,0 0-1 0 0,-1 0 1 0 0,1-1-1 0 0,-1 0 1 0 0,1 1-1 0 0,-1-1 1 0 0,0 0 0 0 0,1 0-1 0 0,-1-1 1 0 0,-1 1-21 0 0,1 0-128 0 0,-20 4-953 0 0,9-6-4952 0 0,11-4-2844 0 0</inkml:trace>
  <inkml:trace contextRef="#ctx0" brushRef="#br0" timeOffset="-318954.923">11175 3338 5136 0 0,'0'0'6900'0'0,"0"0"-5254"0"0,-6 5-1013 0 0,-2 1-340 0 0,5-5-250 0 0,0-1-1 0 0,1 1 0 0 0,-1 0 1 0 0,1 0-1 0 0,-1 0 0 0 0,1 0 1 0 0,-1 0-1 0 0,1 0 0 0 0,0 1 0 0 0,-1-1 1 0 0,1 1-1 0 0,0 0 0 0 0,0 0 1 0 0,0-1-1 0 0,0 1 0 0 0,1 1 1 0 0,-1-1-1 0 0,1 0 0 0 0,-1 0 1 0 0,1 0-1 0 0,-1 1 0 0 0,1-1 1 0 0,0 1-1 0 0,0-1 0 0 0,1 1 1 0 0,-1 0-1 0 0,0-1 0 0 0,1 1 0 0 0,-1-1 1 0 0,1 1-1 0 0,0 0 0 0 0,0 0 1 0 0,0-1-1 0 0,0 1 0 0 0,1 0 1 0 0,-1-1-1 0 0,1 1 0 0 0,-1 0 1 0 0,1-1-1 0 0,0 1 0 0 0,0-1 1 0 0,0 1-1 0 0,1-1 0 0 0,0 1-42 0 0,72 20 231 0 0,-23-22-3999 0 0,-40-4-572 0 0,0-5-2085 0 0</inkml:trace>
  <inkml:trace contextRef="#ctx0" brushRef="#br0" timeOffset="-318707.859">11371 3235 12805 0 0,'0'0'2526'0'0,"0"0"-1658"0"0,0 0-746 0 0,0 0-7 0 0,0 0 25 0 0,0 0-98 0 0,0 0-217 0 0,0 0-266 0 0,5 0 24 0 0,-3 0 417 0 0,0 1 1 0 0,0-1-1 0 0,-1 1 1 0 0,1-1-1 0 0,0 1 1 0 0,0 0-1 0 0,0-1 1 0 0,-1 1-1 0 0,1 0 1 0 0,0 0-1 0 0,-1 0 1 0 0,1 1-1 0 0,-1-1 1 0 0,1 0-1 0 0,-1 0 1 0 0,0 1-1 0 0,1-1 1 0 0,-1 1-1 0 0,0-1 1 0 0,0 1-1 0 0,0 0 1 0 0,0-1-1 0 0,0 1 1 0 0,-1 0-1 0 0,1 0 1 0 0,0 0-1 0 0,-1-1 1 0 0,1 1-1 0 0,-1 0 1 0 0,0 0-1 0 0,0 0 1 0 0,0 0-1 0 0,0 0 1 0 0,0 0-1 0 0,0 0 1 0 0,0 0-1 0 0,0 0 1 0 0,-1-1-1 0 0,1 1 1 0 0,-1 0-1 0 0,0 0 1 0 0,1 0-1 0 0,-1 0 1 0 0,-1 1-1 0 0,-35 63 427 0 0,100-56 1433 0 0,-11-19-2028 0 0,-23 3-1646 0 0,0 4-3416 0 0,-21 2-400 0 0</inkml:trace>
  <inkml:trace contextRef="#ctx0" brushRef="#br0" timeOffset="-318083.59">11763 3511 8689 0 0,'0'0'3768'0'0,"0"0"-2892"0"0,2 8-490 0 0,86 306 3622 0 0,-72-331-11399 0 0,-15 13 5224 0 0,6-16-4262 0 0</inkml:trace>
  <inkml:trace contextRef="#ctx0" brushRef="#br0" timeOffset="-317866.018">11941 3348 588 0 0,'0'0'11715'0'0,"0"6"-9091"0"0,-44 215 292 0 0,-2 10-3795 0 0,51-235-6183 0 0,-1-11-168 0 0</inkml:trace>
  <inkml:trace contextRef="#ctx0" brushRef="#br0" timeOffset="-317480.905">11970 3214 3604 0 0,'0'0'5539'0'0,"0"0"-3285"0"0,0 0-1647 0 0,0 0-417 0 0,0 0 63 0 0,7 0 50 0 0,385 54 3395 0 0,22 18-3076 0 0,-407-74-3169 0 0,-12-5-4305 0 0,-8-4-819 0 0</inkml:trace>
  <inkml:trace contextRef="#ctx0" brushRef="#br0" timeOffset="-316982.776">11727 3113 7717 0 0,'0'0'5068'0'0,"0"0"-4133"0"0,0 0-381 0 0,-5 2-42 0 0,3-2-497 0 0,-1 1 0 0 0,1-1 0 0 0,-1 0 0 0 0,1 1-1 0 0,0 0 1 0 0,-1-1 0 0 0,1 1 0 0 0,0 0 0 0 0,-1 0 0 0 0,1 0 0 0 0,0 1 0 0 0,0-1-1 0 0,0 0 1 0 0,0 1 0 0 0,0-1 0 0 0,0 1 0 0 0,1 0 0 0 0,-1 0 0 0 0,0 0 0 0 0,1 0-1 0 0,0 0 1 0 0,-1 0 0 0 0,1 0 0 0 0,0 0 0 0 0,0 0 0 0 0,0 1 0 0 0,0-1 0 0 0,0 0-1 0 0,1 1 1 0 0,-1-1 0 0 0,1 0 0 0 0,0 1 0 0 0,-1-1 0 0 0,1 1 0 0 0,0-1 0 0 0,0 1-1 0 0,1-1 1 0 0,-1 1 0 0 0,1-1 0 0 0,-1 0 0 0 0,1 1 0 0 0,-1-1 0 0 0,1 0 0 0 0,0 1-1 0 0,1 0-14 0 0,3 2 73 0 0,0 0-1 0 0,1-1 0 0 0,-1 0 0 0 0,1 0 0 0 0,0-1 0 0 0,0 0 0 0 0,0 0 0 0 0,0 0 1 0 0,0 0-1 0 0,1-1 0 0 0,0 0 0 0 0,-1-1 0 0 0,1 1 0 0 0,0-1 0 0 0,-1-1 1 0 0,4 1-73 0 0,1-36-6418 0 0,-8 11 4310 0 0,4 20 4616 0 0,5 81 2101 0 0,-14-62-4864 0 0,-1 28 425 0 0,11-19-7529 0 0,3-16-398 0 0</inkml:trace>
  <inkml:trace contextRef="#ctx0" brushRef="#br0" timeOffset="-316190.689">12045 3638 5412 0 0,'0'0'2819'0'0,"0"0"-1460"0"0,0 0-487 0 0,0 0 130 0 0,0 0 61 0 0,0 0-81 0 0,0 0-2 0 0,0 0-174 0 0,5-2-482 0 0,-1 1-312 0 0,-1 0 0 0 0,0 0 0 0 0,0 1 0 0 0,0 0 0 0 0,0-1 1 0 0,1 1-1 0 0,-1 1 0 0 0,0-1 0 0 0,0 0 0 0 0,1 1 0 0 0,-1-1 0 0 0,0 1 1 0 0,0 0-1 0 0,0 0 0 0 0,0 0 0 0 0,0 1 0 0 0,0-1 0 0 0,0 1 1 0 0,-1-1-1 0 0,1 1 0 0 0,0 0 0 0 0,-1 0 0 0 0,0 0 0 0 0,1 1 0 0 0,-1-1 1 0 0,0 0-1 0 0,0 1 0 0 0,1 2-12 0 0,-1-4-6 0 0,0 0 1 0 0,0 1 0 0 0,0 0-1 0 0,0-1 1 0 0,-1 1 0 0 0,1 0-1 0 0,-1-1 1 0 0,1 1 0 0 0,-1 0-1 0 0,0 0 1 0 0,0 0-1 0 0,0 0 1 0 0,0 1 0 0 0,0-1-1 0 0,0 0 1 0 0,-1 0 0 0 0,1 1-1 0 0,-1-1 1 0 0,1 0-1 0 0,-1 0 1 0 0,0 1 0 0 0,0-1-1 0 0,0 0 1 0 0,0 1 0 0 0,0-1-1 0 0,-1 0 1 0 0,1 1 0 0 0,-1-1-1 0 0,1 0 1 0 0,-1 1-1 0 0,0-1 1 0 0,0 0 0 0 0,0 0-1 0 0,0 0 1 0 0,0 0 0 0 0,0 0-1 0 0,-1 0 1 0 0,1 0 0 0 0,-1-1-1 0 0,1 1 1 0 0,-1 0-1 0 0,0-1 1 0 0,0 1 0 0 0,0-1-1 0 0,0 0 1 0 0,0 1 0 0 0,0-1-1 0 0,0 0 1 0 0,0 0 0 0 0,0 0-1 0 0,0-1 1 0 0,-1 1-1 0 0,1 0 1 0 0,0-1 0 0 0,0 0-1 0 0,-1 1 1 0 0,1-1 0 0 0,0 0-1 0 0,-1 0 1 0 0,1 0 0 0 0,0-1-1 0 0,-1 1 1 0 0,1 0-1 0 0,0-1 1 0 0,-2 0 5 0 0,2 1-280 0 0,-8-1-2349 0 0,5-2-2417 0 0,4-4-2609 0 0</inkml:trace>
  <inkml:trace contextRef="#ctx0" brushRef="#br0" timeOffset="-315924.692">12216 3638 12129 0 0,'0'0'789'0'0,"0"0"-414"0"0,0 0 131 0 0,0 0 55 0 0,-4 7-10 0 0,-4 7-318 0 0,6-12-203 0 0,-1 0 0 0 0,1 0 0 0 0,0 1 0 0 0,0-1 0 0 0,0 1 0 0 0,0 0 0 0 0,0-1 0 0 0,0 1 0 0 0,1 0 0 0 0,-1 0 0 0 0,1 0 0 0 0,0 0 0 0 0,0 0 1 0 0,0 0-1 0 0,0 1 0 0 0,1-1 0 0 0,-1 0 0 0 0,1 0 0 0 0,0 1 0 0 0,0-1 0 0 0,0 0 0 0 0,0 1 0 0 0,1-1 0 0 0,-1 0 0 0 0,1 0 0 0 0,0 0 0 0 0,0 1 0 0 0,0-1 1 0 0,0 0-1 0 0,0 0 0 0 0,1 0 0 0 0,0-1 0 0 0,-1 1 0 0 0,1 0 0 0 0,0 0 0 0 0,0-1 0 0 0,0 1 0 0 0,3 1-30 0 0,34 7-2223 0 0,-12-10-5019 0 0,-10-3 421 0 0</inkml:trace>
  <inkml:trace contextRef="#ctx0" brushRef="#br0" timeOffset="-315675.795">12298 3515 12329 0 0,'0'0'3942'0'0,"0"0"-3118"0"0,0 0-837 0 0,0 0-139 0 0,5-1-56 0 0,-3 0 187 0 0,0 1 1 0 0,0 0 0 0 0,0 0 0 0 0,0 0 0 0 0,0 0 0 0 0,-1 0 0 0 0,1 1 0 0 0,0-1 0 0 0,0 0-1 0 0,0 1 1 0 0,0 0 0 0 0,0-1 0 0 0,-1 1 0 0 0,1 0 0 0 0,0 0 0 0 0,-1 0 0 0 0,1 0 0 0 0,0 0-1 0 0,-1 0 1 0 0,0 1 0 0 0,1-1 0 0 0,-1 0 0 0 0,0 1 0 0 0,1-1 0 0 0,-1 1 0 0 0,0-1-1 0 0,0 1 1 0 0,0 0 0 0 0,0-1 0 0 0,-1 1 0 0 0,1 0 0 0 0,0 0 0 0 0,-1 0 0 0 0,1-1 0 0 0,-1 1-1 0 0,0 0 1 0 0,1 0 0 0 0,-1 0 0 0 0,0 0 0 0 0,0 0 0 0 0,-1 0 0 0 0,1 0 0 0 0,0 0 0 0 0,0 0-1 0 0,-1-1 1 0 0,1 1 0 0 0,-1 0 0 0 0,0 1 20 0 0,-46 78 548 0 0,111-75 1373 0 0,-28-15-2024 0 0,-10 2-1612 0 0,1 5-3870 0 0,-17 3-669 0 0</inkml:trace>
  <inkml:trace contextRef="#ctx0" brushRef="#br0" timeOffset="-315426.539">12681 3771 9897 0 0,'0'0'4040'0'0,"0"0"-4040"0"0,0 0-180 0 0,0 0 180 0 0,0 0 660 0 0,-38-3-292 0 0,21-1-92 0 0,-1 0-136 0 0,1-1-140 0 0,0 0-592 0 0,4 0-436 0 0,1-1-532 0 0,3-1-1264 0 0,1 2-2913 0 0</inkml:trace>
  <inkml:trace contextRef="#ctx0" brushRef="#br0" timeOffset="-315240.977">12631 3707 2888 0 0,'0'0'8982'0'0,"0"0"-6797"0"0,4 6-1915 0 0,-1 3-30 0 0,0-1-1 0 0,-1 1 1 0 0,1 0 0 0 0,-2 0 0 0 0,1 0 0 0 0,-1 0 0 0 0,-1 0 0 0 0,1 0 0 0 0,-2 0-1 0 0,1 0 1 0 0,-1 0 0 0 0,0 0 0 0 0,-1 0 0 0 0,-1 3-240 0 0,1-5-156 0 0,0 4 115 0 0,1-6-7320 0 0,6-13-836 0 0</inkml:trace>
  <inkml:trace contextRef="#ctx0" brushRef="#br0" timeOffset="-315056.959">12833 3698 9037 0 0,'0'0'6860'0'0,"0"0"-6860"0"0,0 0 0 0 0,16 43 88 0 0,-16-27 541 0 0,0 0-17 0 0,0 0-116 0 0,-4 0-176 0 0,0 0-196 0 0,0-1-72 0 0,0 0-40 0 0,0-2-12 0 0,0-1 0 0 0,3-1-708 0 0,1-3-160 0 0,0-3-457 0 0,0-2-739 0 0,1-3-5124 0 0</inkml:trace>
  <inkml:trace contextRef="#ctx0" brushRef="#br0" timeOffset="-285890.15">11208 3177 1188 0 0,'78'-21'739'0'0,"2"2"0"0"0,0 4 0 0 0,0 4 0 0 0,52 0-739 0 0,-50 9-283 0 0,1 3 0 0 0,0 4 1 0 0,0 4-1 0 0,-1 4 0 0 0,-1 2 1 0 0,49 19 282 0 0,-47-8 81 0 0,-1 4 0 0 0,-1 3 0 0 0,66 40-81 0 0,-109-56 181 0 0,-2 1-1 0 0,0 2 1 0 0,-1 2 0 0 0,-1 1 0 0 0,-1 2 0 0 0,-2 1-1 0 0,0 2 1 0 0,-2 0 0 0 0,-1 2 0 0 0,-1 2 0 0 0,-1 0-1 0 0,-3 1 1 0 0,10 18-181 0 0,-30-43 107 0 0,0 1 0 0 0,-1-1 0 0 0,0 0 0 0 0,0 1 0 0 0,-1 0 0 0 0,0-1-1 0 0,-1 1 1 0 0,0 0 0 0 0,0-1 0 0 0,0 1 0 0 0,-1-1 0 0 0,-1 1 0 0 0,0-1 0 0 0,0 1 0 0 0,0-1 0 0 0,-1 0 0 0 0,0 0-1 0 0,-1 0 1 0 0,0 0 0 0 0,0 0 0 0 0,-1-1 0 0 0,1 0 0 0 0,-2 0 0 0 0,1 0 0 0 0,-1-1 0 0 0,0 1 0 0 0,0-2-1 0 0,-1 1 1 0 0,-2 1-107 0 0,-12 11 166 0 0,-2-1-1 0 0,0-1 1 0 0,0-2-1 0 0,-2 0 1 0 0,0-1-1 0 0,0-2 0 0 0,-1 0 1 0 0,-15 3-166 0 0,-25 0 60 0 0,-2-2-1 0 0,0-4 1 0 0,0-2 0 0 0,0-3-1 0 0,0-4 1 0 0,-1-2 0 0 0,-36-8-60 0 0,-402-71-2069 0 0,179-15-2770 0 0,247 69 3220 0 0</inkml:trace>
  <inkml:trace contextRef="#ctx0" brushRef="#br0" timeOffset="-285643.189">10682 3394 2968 0 0,'5'-37'1212'0'0,"8"1"-688"0"0,5 1-524 0 0,0 9-404 0 0,14-1-928 0 0,17 2-88 0 0,-7 5-40 0 0</inkml:trace>
  <inkml:trace contextRef="#ctx0" brushRef="#br0" timeOffset="-247077.063">6456 4438 11461 0 0,'0'0'4136'0'0,"0"0"-3198"0"0,0 0-582 0 0,0 0 117 0 0,0 0-259 0 0,6-1-164 0 0,3-2-120 0 0,-1-1-1 0 0,1 0 1 0 0,-1 0-1 0 0,0-1 1 0 0,-1 0-1 0 0,1-1 1 0 0,-1 1-1 0 0,0-1 1 0 0,0-1-1 0 0,-1 1 1 0 0,0-1-1 0 0,0 0 1 0 0,-1 0-1 0 0,1-1 1 0 0,-2 0-1 0 0,1 0 0 0 0,-1 0 1 0 0,0 0-1 0 0,-1-1 1 0 0,0 0-1 0 0,0 1 1 0 0,-1-1-1 0 0,0 0 1 0 0,0 0-1 0 0,-1 0 1 0 0,-1-1-1 0 0,1 1 1 0 0,-2 0-1 0 0,1 0 1 0 0,-1 0-1 0 0,0 0 1 0 0,-1 0-1 0 0,0 0 1 0 0,-1 0-1 0 0,1 0 1 0 0,-2 0-1 0 0,1 1 1 0 0,-1 0-1 0 0,-1 0 1 0 0,1 0-1 0 0,-1 0 1 0 0,-1 1-1 0 0,0-1 71 0 0,6 7 25 0 0,-1 0 1 0 0,1 0-1 0 0,-1 0 0 0 0,1 1 1 0 0,-1-1-1 0 0,1 0 0 0 0,-1 0 0 0 0,0 1 1 0 0,1-1-1 0 0,-1 0 0 0 0,0 1 1 0 0,1-1-1 0 0,-1 1 0 0 0,0-1 1 0 0,0 1-1 0 0,0-1 0 0 0,0 1 0 0 0,1-1 1 0 0,-1 1-1 0 0,0 0 0 0 0,0 0 1 0 0,0-1-1 0 0,0 1 0 0 0,0 0 1 0 0,0 0-1 0 0,0 0 0 0 0,0 0 1 0 0,0 0-1 0 0,0 0 0 0 0,0 0 0 0 0,0 1 1 0 0,1-1-1 0 0,-1 0 0 0 0,0 0 1 0 0,0 1-1 0 0,0-1 0 0 0,0 0 1 0 0,0 1-1 0 0,0-1 0 0 0,1 1 1 0 0,-1-1-1 0 0,0 1 0 0 0,0 0 0 0 0,1-1 1 0 0,-1 1-1 0 0,0 0 0 0 0,1-1 1 0 0,-1 1-1 0 0,1 0 0 0 0,-1 0 1 0 0,1-1-1 0 0,-1 1 0 0 0,1 0 0 0 0,0 0 1 0 0,-1 0-1 0 0,1 0 0 0 0,0 0 1 0 0,0 0-1 0 0,-1 0 0 0 0,1 0 1 0 0,0-1-1 0 0,0 1 0 0 0,0 0 1 0 0,0 1-26 0 0,-17 72 409 0 0,16-69-316 0 0,-1 154 645 0 0,3-155-702 0 0,0 0-1 0 0,-1 1 1 0 0,1-1 0 0 0,1 0 0 0 0,-1-1 0 0 0,1 1 0 0 0,-1 0 0 0 0,1 0 0 0 0,0 0 0 0 0,0-1 0 0 0,1 1 0 0 0,-1-1-1 0 0,1 0 1 0 0,0 0 0 0 0,0 0 0 0 0,0 0 0 0 0,0 0 0 0 0,0-1 0 0 0,0 1 0 0 0,1-1 0 0 0,0 0 0 0 0,-1 0 0 0 0,1 0-1 0 0,0 0 1 0 0,0-1 0 0 0,0 0 0 0 0,0 1 0 0 0,0-2 0 0 0,0 1 0 0 0,0 0 0 0 0,0-1 0 0 0,0 0 0 0 0,0 1 0 0 0,1-2-1 0 0,-1 1 1 0 0,2-1-36 0 0,71-51-1307 0 0,-62 35 980 0 0,-15 17 326 0 0,1-1 1 0 0,0 0-1 0 0,0 1 1 0 0,0-1-1 0 0,0 1 1 0 0,0-1 0 0 0,0 1-1 0 0,0-1 1 0 0,0 1-1 0 0,0 0 1 0 0,0-1 0 0 0,0 1-1 0 0,0 0 1 0 0,0 0-1 0 0,0 0 1 0 0,0 0-1 0 0,0 0 1 0 0,0 0 0 0 0,0 0-1 0 0,1 0 1 0 0,-1 0-1 0 0,0 0 1 0 0,0 1 0 0 0,0-1-1 0 0,0 0 1 0 0,0 1-1 0 0,0-1 1 0 0,0 1-1 0 0,0-1 1 0 0,0 1 0 0 0,-1 0-1 0 0,1-1 1 0 0,0 1-1 0 0,0 0 1 0 0,0-1 0 0 0,-1 1-1 0 0,1 0 1 0 0,0 0-1 0 0,-1 0 1 0 0,1 0-1 0 0,-1 0 1 0 0,1 0 0 0 0,-1 0-1 0 0,1 0 1 0 0,-1 0-1 0 0,0 0 1 0 0,1 0 0 0 0,-1 0-1 0 0,0 0 1 0 0,0 0-1 0 0,0 0 1 0 0,19 54 816 0 0,-14-63-63 0 0,-5 6-769 0 0,0 0 0 0 0,0 0 1 0 0,0-1-1 0 0,1 1 0 0 0,-1 0 0 0 0,1 0 0 0 0,0 0 1 0 0,0 0-1 0 0,-1 0 0 0 0,1 0 0 0 0,1 0 0 0 0,-1 0 0 0 0,0 0 1 0 0,0 0-1 0 0,1 0 0 0 0,-1 1 0 0 0,1-1 0 0 0,-1 0 0 0 0,1 1 1 0 0,0 0-1 0 0,0-1 0 0 0,0 1 0 0 0,-1 0 0 0 0,1 0 0 0 0,0 0 1 0 0,0 0-1 0 0,1 0 0 0 0,-1 0 0 0 0,0 1 0 0 0,0-1 1 0 0,0 1-1 0 0,0 0 0 0 0,1-1 0 0 0,-1 1 0 0 0,0 0 0 0 0,0 0 1 0 0,1 0-1 0 0,-1 1 0 0 0,0-1 0 0 0,0 0 0 0 0,1 1 16 0 0,2 2-58 0 0,-1 1 0 0 0,0 0-1 0 0,1-1 1 0 0,-1 2 0 0 0,0-1-1 0 0,-1 0 1 0 0,1 1 0 0 0,-1-1-1 0 0,0 1 1 0 0,0 0 0 0 0,-1 0-1 0 0,1 0 1 0 0,-1 1 0 0 0,0-1 0 0 0,0 1-1 0 0,-1-1 1 0 0,0 1 0 0 0,0-1-1 0 0,0 2 59 0 0,1-8-8356 0 0,1-5-148 0 0</inkml:trace>
  <inkml:trace contextRef="#ctx0" brushRef="#br0" timeOffset="-246826.498">7018 4353 14113 0 0,'0'0'2436'0'0,"0"0"-1881"0"0,0 0-274 0 0,0 0 25 0 0,0 0 148 0 0,0 0-175 0 0,0 0-453 0 0,0 0-54 0 0,9-19-982 0 0,-2 18 1229 0 0,-1 1-1 0 0,1 0 1 0 0,0 0-1 0 0,0 0 0 0 0,-1 1 1 0 0,1 0-1 0 0,0 0 1 0 0,-1 1-1 0 0,1 0 1 0 0,-1 0-1 0 0,0 1 1 0 0,1-1-1 0 0,-1 2 1 0 0,-1-1-1 0 0,1 0 0 0 0,0 1 1 0 0,-1 0-1 0 0,0 0 1 0 0,1 1-1 0 0,-2 0 1 0 0,1 0-1 0 0,-1 0 1 0 0,1 0-1 0 0,-1 0 1 0 0,-1 1-1 0 0,1 0 0 0 0,-1 0 1 0 0,0 0-1 0 0,0 0 1 0 0,-1 0-1 0 0,0 1-18 0 0,-2-4 32 0 0,-1-1-1 0 0,0 1 0 0 0,0 0 0 0 0,0-1 0 0 0,0 1 1 0 0,0-1-1 0 0,-1 0 0 0 0,1 1 0 0 0,-1-1 1 0 0,0 0-1 0 0,0 0 0 0 0,1 0 0 0 0,-1 0 1 0 0,0 0-1 0 0,-1 0 0 0 0,1-1 0 0 0,0 1 1 0 0,0-1-1 0 0,-1 1 0 0 0,1-1 0 0 0,-1 0 1 0 0,1 0-1 0 0,-1 0 0 0 0,0 0 0 0 0,1 0 1 0 0,-1-1-1 0 0,0 1 0 0 0,1-1 0 0 0,-1 0 1 0 0,0 0-1 0 0,-1 0-31 0 0,-32-2-6462 0 0,27-4-365 0 0</inkml:trace>
  <inkml:trace contextRef="#ctx0" brushRef="#br0" timeOffset="-246576.38">7229 4339 14529 0 0,'0'0'2001'0'0,"0"8"-1529"0"0,-4 155 939 0 0,21-131-1271 0 0,-3-27-5894 0 0,-9-6-768 0 0</inkml:trace>
  <inkml:trace contextRef="#ctx0" brushRef="#br0" timeOffset="-245940.086">7860 4402 11997 0 0,'0'0'3710'0'0,"0"0"-2679"0"0,0 0-701 0 0,0 0 251 0 0,0 0-205 0 0,0 0-185 0 0,-7 0-8 0 0,-33 1-395 0 0,-58-1 559 0 0,37-8-5764 0 0,53 5 289 0 0,5-6-2857 0 0</inkml:trace>
  <inkml:trace contextRef="#ctx0" brushRef="#br0" timeOffset="-245675.386">7731 4315 8885 0 0,'0'0'4313'0'0,"2"8"-2612"0"0,3 157 1513 0 0,-7-140-3599 0 0,7-18-7361 0 0,2-7-616 0 0</inkml:trace>
  <inkml:trace contextRef="#ctx0" brushRef="#br0" timeOffset="-245377.966">8225 4111 7081 0 0,'0'0'9665'0'0,"0"0"-9501"0"0,0 0-164 0 0,9 42 0 0 0,-5-25 200 0 0,-1 2 48 0 0,-3-1-36 0 0,1 1-4 0 0,-1-1-72 0 0,0 0-48 0 0,0 0 0 0 0,-1-3-88 0 0,1 1-160 0 0,0-2-500 0 0,5 1-1385 0 0,-1-5-3431 0 0,9-4-4181 0 0</inkml:trace>
  <inkml:trace contextRef="#ctx0" brushRef="#br0" timeOffset="-245129.233">8450 4442 15369 0 0,'0'0'1609'0'0,"0"0"-1609"0"0,0 0 0 0 0,-40 5 632 0 0,14-5-136 0 0,-13-1-224 0 0,-7-4-88 0 0,-5 1-84 0 0,3 2-92 0 0,12 2 0 0 0,10 0 4 0 0,5 0-12 0 0,3 0-548 0 0,1 0-1028 0 0,1 0-2373 0 0,3 0-3416 0 0</inkml:trace>
  <inkml:trace contextRef="#ctx0" brushRef="#br0" timeOffset="-244711.959">8320 4551 8749 0 0,'0'0'1553'0'0,"0"0"-1179"0"0,0 0-131 0 0,0 0 612 0 0,0 0 124 0 0,0 0-31 0 0,0 0-138 0 0,-7 3-222 0 0,-109 42 803 0 0,155-1-617 0 0,-36-42-788 0 0,-1 0 1 0 0,0 0-1 0 0,1 0 1 0 0,0 0-1 0 0,-1 0 1 0 0,1 0 0 0 0,0-1-1 0 0,0 0 1 0 0,0 1-1 0 0,0-1 1 0 0,0 0-1 0 0,1 0 1 0 0,-1-1 0 0 0,0 1-1 0 0,0-1 1 0 0,0 0-1 0 0,1 1 1 0 0,-1-1-1 0 0,0-1 1 0 0,0 1-1 0 0,1 0 1 0 0,-1-1 0 0 0,0 0-1 0 0,0 0 1 0 0,0 0-1 0 0,0 0 1 0 0,0 0-1 0 0,0 0 1 0 0,0-1 0 0 0,0 0-1 0 0,0 1 1 0 0,-1-1-1 0 0,1 0 1 0 0,-1 0-1 0 0,1-1 1 0 0,-1 1 0 0 0,0 0-1 0 0,0-1 1 0 0,0 1-1 0 0,0-1 1 0 0,0 0-1 0 0,-1 0 1 0 0,1 0 0 0 0,-1 0-1 0 0,0 0 1 0 0,1 0-1 0 0,-2 0 1 0 0,1 0-1 0 0,0 0 1 0 0,0 0-1 0 0,-1-1 1 0 0,0 1 0 0 0,0 0-1 0 0,0 0 14 0 0,25 167 2510 0 0,-25-159-2812 0 0,4 34 1069 0 0,7-23-5994 0 0,-3-17-2794 0 0</inkml:trace>
  <inkml:trace contextRef="#ctx0" brushRef="#br0" timeOffset="-243912.253">8660 4466 4044 0 0,'0'0'5154'0'0,"0"0"-2628"0"0,0 0-1921 0 0,0 0-312 0 0,0 0 630 0 0,0 0 360 0 0,0 0-462 0 0,0 0-449 0 0,0 0-202 0 0,5 2-66 0 0,-1-1-92 0 0,-1 1 0 0 0,0-2 0 0 0,1 1 0 0 0,-1 0 1 0 0,1-1-1 0 0,-1 1 0 0 0,1-1 0 0 0,-1 0 0 0 0,1 0 0 0 0,-1 0 1 0 0,1-1-1 0 0,-1 1 0 0 0,0-1 0 0 0,1 0 0 0 0,-1 0 0 0 0,1 0 1 0 0,-1 0-1 0 0,0-1 0 0 0,0 1 0 0 0,0-1 0 0 0,0 0 0 0 0,0 0 1 0 0,0 0-1 0 0,0 0 0 0 0,0-2-12 0 0,4-3-52 0 0,-1 0 1 0 0,0 0 0 0 0,0-1-1 0 0,-1 0 1 0 0,0 0-1 0 0,-1 0 1 0 0,1-1-1 0 0,-2 1 1 0 0,1-1 0 0 0,-1 0-1 0 0,0 0 1 0 0,-1 0-1 0 0,0-1 1 0 0,-1 1-1 0 0,0-1 1 0 0,0 1 0 0 0,-1-1-1 0 0,0 1 1 0 0,-1 0-1 0 0,0-1 1 0 0,-1 1 0 0 0,1-1-1 0 0,-2 1 1 0 0,1 0-1 0 0,-1 0 1 0 0,-1 0-1 0 0,0 1 1 0 0,0-1 0 0 0,-1 1-1 0 0,0 0 1 0 0,-5-8 51 0 0,9 16 16 0 0,1-1 0 0 0,0 1 1 0 0,-1-1-1 0 0,1 1 0 0 0,-1-1 1 0 0,1 1-1 0 0,-1-1 0 0 0,1 1 0 0 0,-1-1 1 0 0,1 1-1 0 0,-1 0 0 0 0,1-1 1 0 0,-1 1-1 0 0,0 0 0 0 0,1-1 1 0 0,-1 1-1 0 0,0 0 0 0 0,1 0 1 0 0,-1 0-1 0 0,0 0 0 0 0,1 0 1 0 0,-1-1-1 0 0,0 1 0 0 0,1 0 0 0 0,-1 0 1 0 0,0 1-1 0 0,1-1 0 0 0,-1 0 1 0 0,0 0-1 0 0,1 0 0 0 0,-1 0 1 0 0,0 1-1 0 0,1-1 0 0 0,-1 0 1 0 0,1 0-1 0 0,-1 1 0 0 0,1-1 0 0 0,-1 0 1 0 0,0 1-1 0 0,1-1 0 0 0,-1 1 1 0 0,1-1-1 0 0,-1 1 0 0 0,1-1 1 0 0,0 1-1 0 0,-1-1 0 0 0,1 1 1 0 0,0 0-1 0 0,-1-1 0 0 0,1 1 1 0 0,0-1-1 0 0,-1 1 0 0 0,1 0 0 0 0,0-1 1 0 0,0 1-1 0 0,0 0 0 0 0,0-1 1 0 0,0 1-1 0 0,0 0 0 0 0,0-1 1 0 0,0 1-1 0 0,0 0 0 0 0,0-1 1 0 0,0 1-1 0 0,0 0 0 0 0,0 0-16 0 0,-10 51 316 0 0,10-50-282 0 0,-2 7 1 0 0,-5 141 628 0 0,7-144-598 0 0,0-1 0 0 0,1 0 0 0 0,0 1 1 0 0,0-1-1 0 0,0 0 0 0 0,0 1 0 0 0,1-1 1 0 0,0 0-1 0 0,0 0 0 0 0,0 0 0 0 0,1 0 0 0 0,0-1 1 0 0,-1 1-1 0 0,2-1 0 0 0,-1 1 0 0 0,0-1 1 0 0,1 0-1 0 0,0-1 0 0 0,0 1 0 0 0,0 0 1 0 0,1-1-1 0 0,-1 0 0 0 0,1 0 0 0 0,-1-1 1 0 0,4 2-66 0 0,53-19-683 0 0,-19-4-704 0 0,3 54 2489 0 0,9-97-1842 0 0,-51 61 751 0 0,-1 1 0 0 0,1 0 0 0 0,0 0 0 0 0,-1 0 0 0 0,1 0 0 0 0,-1 0 0 0 0,1 0 0 0 0,-1 1 0 0 0,1-1-1 0 0,-1 1 1 0 0,1 0 0 0 0,-1-1 0 0 0,0 1 0 0 0,1 1 0 0 0,-1-1 0 0 0,0 0 0 0 0,0 0 0 0 0,0 1 0 0 0,0-1 0 0 0,0 1 0 0 0,0 0-1 0 0,0-1 1 0 0,0 1 0 0 0,-1 0 0 0 0,1 0 0 0 0,-1 0 0 0 0,1 1 0 0 0,-1-1 0 0 0,0 0 0 0 0,0 0 0 0 0,0 1 0 0 0,0-1 0 0 0,0 0-1 0 0,-1 1 1 0 0,1-1 0 0 0,-1 1 0 0 0,1-1 0 0 0,-1 1 0 0 0,0 2-11 0 0,-12 33-3782 0 0,10-38-990 0 0,2-2-2960 0 0</inkml:trace>
  <inkml:trace contextRef="#ctx0" brushRef="#br0" timeOffset="-243659.27">9293 4220 12569 0 0,'0'0'1524'0'0,"-4"5"-908"0"0,-63 173 2199 0 0,66-171-2785 0 0,0 0-1 0 0,0 1 1 0 0,0-1 0 0 0,1 0 0 0 0,0 1-1 0 0,0-1 1 0 0,1 0 0 0 0,-1 1 0 0 0,2-1-1 0 0,-1 0 1 0 0,1 0 0 0 0,0 0 0 0 0,1 0-1 0 0,0 0 1 0 0,0 0 0 0 0,0-1 0 0 0,1 1-1 0 0,0-1 1 0 0,0 0 0 0 0,1 0 0 0 0,-1 0-1 0 0,1-1 1 0 0,1 0 0 0 0,-1 0 0 0 0,4 3-30 0 0,5-3-1726 0 0,-5-7-3770 0 0,-1-7-2606 0 0</inkml:trace>
  <inkml:trace contextRef="#ctx0" brushRef="#br0" timeOffset="-243413.175">9370 4359 12973 0 0,'0'0'2376'0'0,"0"0"-1613"0"0,0 0-656 0 0,0 0 27 0 0,5-3 27 0 0,-3 2-175 0 0,0-1 0 0 0,1 1 1 0 0,-1 0-1 0 0,0 0 1 0 0,0 1-1 0 0,1-1 1 0 0,-1 0-1 0 0,0 1 1 0 0,1 0-1 0 0,-1-1 1 0 0,1 1-1 0 0,-1 0 1 0 0,0 0-1 0 0,1 0 1 0 0,-1 1-1 0 0,1-1 0 0 0,-1 0 1 0 0,0 1-1 0 0,1 0 1 0 0,-1-1-1 0 0,0 1 1 0 0,0 0-1 0 0,0 0 1 0 0,1 0-1 0 0,-1 1 1 0 0,0-1-1 0 0,0 0 1 0 0,-1 1-1 0 0,1 0 1 0 0,0-1-1 0 0,0 1 0 0 0,-1 0 1 0 0,1 0-1 0 0,-1 0 1 0 0,1 0-1 0 0,-1 0 1 0 0,0 0 13 0 0,39 96 1254 0 0,-40-95-1325 0 0,0-1-1 0 0,0 0 1 0 0,0 1 0 0 0,0-1-1 0 0,-1 0 1 0 0,1 1 0 0 0,-1-1-1 0 0,1 0 1 0 0,-1 1 0 0 0,0-1-1 0 0,0 0 1 0 0,0 0 0 0 0,0 0-1 0 0,0 0 1 0 0,-1 0 0 0 0,1 0-1 0 0,0 0 1 0 0,-1 0-1 0 0,0-1 1 0 0,1 1 0 0 0,-1 0-1 0 0,0-1 1 0 0,0 1 0 0 0,0-1-1 0 0,0 0 1 0 0,0 0 0 0 0,0 0-1 0 0,0 0 1 0 0,-1 0 0 0 0,1 0-1 0 0,0 0 1 0 0,0-1 0 0 0,-1 1-1 0 0,1-1 1 0 0,-1 0 0 0 0,1 0-1 0 0,0 0 1 0 0,-1 0 0 0 0,1 0-1 0 0,0 0 1 0 0,-1 0 0 0 0,-1-1 71 0 0,-2-1-3084 0 0,4-5-2759 0 0</inkml:trace>
  <inkml:trace contextRef="#ctx0" brushRef="#br0" timeOffset="-243162.237">9570 4380 14129 0 0,'0'0'1978'0'0,"0"0"-1671"0"0,0 0-12 0 0,-5 7 12 0 0,-32 93 439 0 0,37-98-811 0 0,0 1-1 0 0,0-1 0 0 0,-1 1 1 0 0,1 0-1 0 0,1-1 1 0 0,-1 1-1 0 0,0 0 0 0 0,1-1 1 0 0,-1 1-1 0 0,1-1 1 0 0,0 1-1 0 0,0-1 1 0 0,0 1-1 0 0,0-1 0 0 0,0 0 1 0 0,1 1-1 0 0,-1-1 1 0 0,1 0-1 0 0,-1 0 0 0 0,1 0 1 0 0,0 0-1 0 0,0 0 1 0 0,0 0-1 0 0,0-1 1 0 0,0 1-1 0 0,0-1 0 0 0,0 1 1 0 0,0-1-1 0 0,1 0 1 0 0,-1 0-1 0 0,1 0 0 0 0,-1 0 1 0 0,1 0-1 0 0,-1 0 1 0 0,1-1-1 0 0,-1 1 1 0 0,1-1-1 0 0,0 0 0 0 0,-1 0 1 0 0,1 0-1 0 0,0 0 1 0 0,-1 0-1 0 0,1-1 66 0 0,6-1-4852 0 0,0-8-4002 0 0</inkml:trace>
  <inkml:trace contextRef="#ctx0" brushRef="#br0" timeOffset="-242948.278">9689 4246 7869 0 0,'0'0'7811'0'0,"0"0"-5499"0"0,0 0-2065 0 0,0 0-243 0 0,0 0-141 0 0,0 0-263 0 0,0 0-78 0 0,17 26 264 0 0,-16-23 231 0 0,1 1 0 0 0,-1 0 0 0 0,1 0 1 0 0,-1-1-1 0 0,0 1 0 0 0,-1 0 1 0 0,1 0-1 0 0,-1 0 0 0 0,1 0 1 0 0,-1 0-1 0 0,0 0 0 0 0,-1 0 1 0 0,1 0-1 0 0,-1 0 0 0 0,0 0 0 0 0,0 0 1 0 0,0 0-1 0 0,0 0 0 0 0,-1-1 1 0 0,1 1-1 0 0,-1 0 0 0 0,0-1 1 0 0,0 0-1 0 0,0 1 0 0 0,-2 1-17 0 0,3-4 35 0 0,1 1 0 0 0,0-1 0 0 0,-1 0 0 0 0,1 1 0 0 0,0-1 0 0 0,0 1 0 0 0,0-1 1 0 0,0 1-1 0 0,0-1 0 0 0,0 1 0 0 0,0-1 0 0 0,0 1 0 0 0,0-1 0 0 0,1 0 0 0 0,-1 1 0 0 0,1-1 0 0 0,-1 1 0 0 0,1-1 0 0 0,0 0 0 0 0,-1 0 0 0 0,1 1 0 0 0,0-1 0 0 0,0 0 0 0 0,0 0 0 0 0,0 0 0 0 0,0 0 0 0 0,0 0 0 0 0,0 0 0 0 0,0 0 0 0 0,0 0 0 0 0,1 0 0 0 0,-1 0 0 0 0,0-1 0 0 0,1 1 0 0 0,-1-1 0 0 0,0 1 0 0 0,1-1 0 0 0,-1 1 1 0 0,1-1-1 0 0,-1 0 0 0 0,0 0 0 0 0,1 1 0 0 0,-1-1 0 0 0,2 0-35 0 0,38 9-316 0 0,-9-9-3682 0 0,-28-1-1586 0 0,3-1-3358 0 0</inkml:trace>
  <inkml:trace contextRef="#ctx0" brushRef="#br0" timeOffset="-242761.135">10030 4495 6717 0 0,'0'0'8136'0'0,"0"0"-7444"0"0,0 0-404 0 0,0 0-188 0 0,0 0 745 0 0,0 0-49 0 0,-42 5-252 0 0,19-8-284 0 0,-2-3-176 0 0,3 3-84 0 0,-3-3-360 0 0,3 1-284 0 0,4-1-216 0 0,2-2-397 0 0,5 0-1067 0 0,3 0-2092 0 0,4-1-1657 0 0</inkml:trace>
  <inkml:trace contextRef="#ctx0" brushRef="#br0" timeOffset="-242513.179">9924 4405 5076 0 0,'0'0'4372'0'0,"6"4"-2526"0"0,-1-1-1583 0 0,-1 1 0 0 0,-1-1 0 0 0,1 1-1 0 0,0-1 1 0 0,-1 1 0 0 0,0 0-1 0 0,0 0 1 0 0,0 1 0 0 0,0-1 0 0 0,-1 0-1 0 0,1 1 1 0 0,-1 0 0 0 0,0 0-1 0 0,-1-1 1 0 0,1 1 0 0 0,-1 0 0 0 0,0 0-1 0 0,0 0 1 0 0,-1 1 0 0 0,1-1 0 0 0,-1 0-1 0 0,-1 2-262 0 0,-19 91 385 0 0,22-93-2622 0 0,2-4-2421 0 0,5-4-3278 0 0</inkml:trace>
  <inkml:trace contextRef="#ctx0" brushRef="#br0" timeOffset="-242262.913">10195 4466 7341 0 0,'0'0'8176'0'0,"16"35"-7460"0"0,-13-19-652 0 0,-2 4 425 0 0,-1 0-17 0 0,0-3-160 0 0,-4-2-52 0 0,0-1-124 0 0,-1-3-64 0 0,-2-4-8 0 0,5-1-64 0 0,-2-2-24 0 0,0-3-200 0 0,1-1-336 0 0,2-5-348 0 0,-2-5-593 0 0,3 1-2823 0 0,3-13-5921 0 0</inkml:trace>
  <inkml:trace contextRef="#ctx0" brushRef="#br0" timeOffset="-242261.913">10412 4372 8141 0 0,'33'43'8957'0'0,"-13"-1"-8237"0"0,-3 5-672 0 0,-9-11 176 0 0,-6-7 156 0 0,-2-6-132 0 0,-6-4-88 0 0,-6 5-60 0 0,-10 5-40 0 0,-15 2-60 0 0,-12-4-12 0 0,1-7-396 0 0,14-10-940 0 0,3-11-5077 0 0</inkml:trace>
  <inkml:trace contextRef="#ctx0" brushRef="#br1" timeOffset="-145741.954">10341 4292 1488 0 0,'0'0'2992'0'0,"0"0"-1459"0"0,0 0-1085 0 0,0 0-276 0 0,0 0 294 0 0,0 0 232 0 0,0 0 94 0 0,0 0-88 0 0,0-5-175 0 0,-1 0-428 0 0,-1 0 1 0 0,1 0-1 0 0,-1 1 1 0 0,0-1-1 0 0,-1 1 1 0 0,1-1 0 0 0,-1 1-1 0 0,1 0 1 0 0,-1 0-1 0 0,-1 0 1 0 0,1 0-1 0 0,0 1 1 0 0,-1-1 0 0 0,0 1-1 0 0,0 0 1 0 0,0 0-1 0 0,0 0 1 0 0,0 1 0 0 0,0-1-1 0 0,-4 0-101 0 0,-21-19 207 0 0,0 2 0 0 0,-2 1 0 0 0,-1 1 0 0 0,0 2 0 0 0,-1 1 0 0 0,0 1 0 0 0,-2 2 0 0 0,1 2 0 0 0,-1 1 0 0 0,-1 1 0 0 0,1 2 0 0 0,-1 2 0 0 0,0 1 0 0 0,0 2 0 0 0,-1 2 0 0 0,1 0 0 0 0,0 3-1 0 0,0 1 1 0 0,-13 5-207 0 0,-102 43-687 0 0,151-53-1051 0 0,1 0-1471 0 0,3-3-2418 0 0</inkml:trace>
  <inkml:trace contextRef="#ctx0" brushRef="#br1" timeOffset="-145220.676">9746 3691 4852 0 0,'0'0'1509'0'0,"0"0"-608"0"0,0 0-208 0 0,-3-7 309 0 0,-15-26 1553 0 0,-13 84-28 0 0,30-47-2453 0 0,1-1 1 0 0,-1 1-1 0 0,0 0 0 0 0,1 0 0 0 0,0 0 0 0 0,0-1 1 0 0,0 1-1 0 0,0 0 0 0 0,1 0 0 0 0,0 0 0 0 0,-1-1 0 0 0,1 1 1 0 0,1 0-1 0 0,-1-1 0 0 0,0 1 0 0 0,1-1 0 0 0,0 1 0 0 0,0-1 1 0 0,0 0-1 0 0,0 0 0 0 0,0 0 0 0 0,1 0 0 0 0,-1 0 1 0 0,1 0-1 0 0,0 0 0 0 0,0-1 0 0 0,0 0 0 0 0,0 1 0 0 0,0-1 1 0 0,1-1-1 0 0,-1 1 0 0 0,0 0 0 0 0,1-1 0 0 0,0 1 0 0 0,-1-1 1 0 0,1 0-1 0 0,0 0 0 0 0,-1-1 0 0 0,1 1 0 0 0,0-1 1 0 0,0 0-1 0 0,0 0 0 0 0,0 0 0 0 0,-1 0 0 0 0,1-1 0 0 0,0 1 1 0 0,3-2-75 0 0,-3 0-2 0 0,-1 0 1 0 0,1 0 0 0 0,0-1-1 0 0,0 1 1 0 0,-1-1 0 0 0,0 0 0 0 0,1 0-1 0 0,-1 0 1 0 0,0 0 0 0 0,0-1-1 0 0,-1 1 1 0 0,1-1 0 0 0,-1 0 0 0 0,0 0-1 0 0,0 1 1 0 0,0-2 0 0 0,0 1-1 0 0,-1 0 1 0 0,0 0 0 0 0,1 0-1 0 0,-1-2 2 0 0,13-28 44 0 0,-6 90-386 0 0,-13-12 690 0 0,1 21-384 0 0,17-32-5574 0 0,-8-29 1263 0 0,5-3-1668 0 0</inkml:trace>
  <inkml:trace contextRef="#ctx0" brushRef="#br1" timeOffset="-144894.533">10031 3876 12405 0 0,'0'0'1436'0'0,"0"0"-1003"0"0,0 0 57 0 0,0 0-5 0 0,0 0-239 0 0,-3-4-124 0 0,-11-17 235 0 0,51 33-1480 0 0,-35-11 1136 0 0,0 0 0 0 0,-1 0 0 0 0,1 0 0 0 0,0 0 0 0 0,-1 0 0 0 0,1 1 0 0 0,-1-1 0 0 0,1 0 0 0 0,-1 1 0 0 0,1 0 0 0 0,-1-1 0 0 0,0 1 0 0 0,0 0 0 0 0,0-1 0 0 0,0 1 0 0 0,0 0 0 0 0,0 0 0 0 0,-1 0 1 0 0,1 0-1 0 0,0 0 0 0 0,-1 0 0 0 0,0 0 0 0 0,1 0 0 0 0,-1 0 0 0 0,0 0 0 0 0,0 0 0 0 0,0 0 0 0 0,0 0 0 0 0,-1 0 0 0 0,1 0 0 0 0,0 0 0 0 0,-1 0 0 0 0,0 0 0 0 0,1 0 0 0 0,-1 0 0 0 0,0 0 0 0 0,0 0 0 0 0,0-1 0 0 0,0 1 0 0 0,0 0 0 0 0,0-1 0 0 0,-1 1 1 0 0,1-1-1 0 0,-1 1 0 0 0,1-1 0 0 0,-1 1 0 0 0,1-1 0 0 0,-1 0 0 0 0,0 0 0 0 0,1 0 0 0 0,-1 0 0 0 0,0 0 0 0 0,0 0 0 0 0,0 0 0 0 0,0-1 0 0 0,0 1 0 0 0,-2-1-13 0 0,-52 25 727 0 0,97-5 735 0 0,135 24-3174 0 0,-163-44-2510 0 0,5-2-5567 0 0</inkml:trace>
  <inkml:trace contextRef="#ctx0" brushRef="#br0" timeOffset="-250880.948">2880 4391 5997 0 0,'0'0'2235'0'0,"0"0"-363"0"0,0 0-72 0 0,0 0-89 0 0,0 0-331 0 0,0 0-408 0 0,0 0-305 0 0,0 0-274 0 0,0 0-214 0 0,35-5 231 0 0,-26 3-412 0 0,-1-1 1 0 0,0 1-1 0 0,0-1 0 0 0,0 0 1 0 0,-1-1-1 0 0,1 0 1 0 0,-1 0-1 0 0,0-1 1 0 0,0 0-1 0 0,0 0 1 0 0,0-1-1 0 0,-1 0 1 0 0,0 0-1 0 0,0 0 1 0 0,-1-1-1 0 0,0 1 0 0 0,0-1 1 0 0,-1-1-1 0 0,1 1 1 0 0,-2-1-1 0 0,1 1 1 0 0,-1-1-1 0 0,0 0 1 0 0,0 0-1 0 0,-1-1 1 0 0,0 1-1 0 0,-1 0 0 0 0,0-1 1 0 0,0 1-1 0 0,-1-1 1 0 0,0 1-1 0 0,-1-1 1 0 0,1 1-1 0 0,-2-1 1 0 0,1 1-1 0 0,-1 0 1 0 0,0-1-1 0 0,-1 1 1 0 0,0 0-1 0 0,0 1 0 0 0,-1-1 1 0 0,0 0-1 0 0,0 1 1 0 0,-1 0-1 0 0,-1-1 2 0 0,6 7-14 0 0,0 0-1 0 0,-1 0 1 0 0,1 1-1 0 0,-1-1 1 0 0,1 0-1 0 0,-1 0 1 0 0,0 1-1 0 0,1-1 1 0 0,-1 1-1 0 0,0-1 1 0 0,1 0-1 0 0,-1 1 0 0 0,0-1 1 0 0,0 1-1 0 0,0 0 1 0 0,1-1-1 0 0,-1 1 1 0 0,0 0-1 0 0,0-1 1 0 0,0 1-1 0 0,0 0 1 0 0,0 0-1 0 0,0 0 1 0 0,1 0-1 0 0,-1 0 1 0 0,0 0-1 0 0,0 0 1 0 0,0 0-1 0 0,0 0 1 0 0,0 0-1 0 0,0 0 1 0 0,0 1-1 0 0,0-1 0 0 0,1 0 1 0 0,-1 1-1 0 0,0-1 1 0 0,0 0-1 0 0,0 1 1 0 0,1-1-1 0 0,-1 1 1 0 0,0-1-1 0 0,1 1 1 0 0,-1 0-1 0 0,0-1 1 0 0,1 1-1 0 0,-1 0 1 0 0,0-1-1 0 0,1 1 1 0 0,0 0-1 0 0,-1 0 1 0 0,1 0-1 0 0,-1-1 1 0 0,1 1-1 0 0,0 0 1 0 0,-1 0-1 0 0,1 0 0 0 0,0 0 1 0 0,0 0-1 0 0,0 0 1 0 0,0-1-1 0 0,0 1 1 0 0,0 0-1 0 0,0 0 1 0 0,0 0-1 0 0,0 0 15 0 0,-6 67 44 0 0,6-64 7 0 0,-1 11 23 0 0,0 5 1 0 0,0-1-1 0 0,1 1 1 0 0,2-1-1 0 0,-1 0 1 0 0,2 1-1 0 0,1-1 1 0 0,0 0-1 0 0,1-1 1 0 0,4 7-75 0 0,-9-23 21 0 0,0 0 0 0 0,1-1 1 0 0,-1 1-1 0 0,1-1 1 0 0,-1 1-1 0 0,1-1 1 0 0,0 1-1 0 0,-1-1 1 0 0,1 1-1 0 0,0-1 0 0 0,0 0 1 0 0,0 1-1 0 0,0-1 1 0 0,0 0-1 0 0,1 0 1 0 0,-1 0-1 0 0,0 0 0 0 0,0 0 1 0 0,1 0-1 0 0,-1 0 1 0 0,0 0-1 0 0,1 0 1 0 0,-1-1-1 0 0,1 1 1 0 0,-1-1-1 0 0,1 1 0 0 0,0-1 1 0 0,-1 1-1 0 0,1-1 1 0 0,-1 0-1 0 0,1 0 1 0 0,0 0-1 0 0,-1 0 0 0 0,1 0 1 0 0,0 0-1 0 0,-1 0 1 0 0,1-1-1 0 0,-1 1 1 0 0,1 0-1 0 0,0-1 1 0 0,0 0-22 0 0,48-49-402 0 0,-24 20-727 0 0,-22 30 1174 0 0,0-1 0 0 0,1 1 0 0 0,-1 0 0 0 0,1 0 1 0 0,-1 1-1 0 0,1-1 0 0 0,-1 1 0 0 0,0 0 1 0 0,0 0-1 0 0,1 0 0 0 0,-1 1 0 0 0,0 0 0 0 0,0-1 1 0 0,0 1-1 0 0,0 1 0 0 0,-1-1 0 0 0,1 1 1 0 0,-1-1-1 0 0,1 1 0 0 0,-1 0 0 0 0,0 0 1 0 0,0 0-1 0 0,0 1 0 0 0,0-1 0 0 0,-1 1 0 0 0,1 0 1 0 0,-1 0-1 0 0,0-1 0 0 0,0 1 0 0 0,0 1 1 0 0,-1-1-1 0 0,0 0 0 0 0,0 0 0 0 0,0 0 0 0 0,0 1 1 0 0,0 2-46 0 0,-2-10-6 0 0,1 0 0 0 0,-1 0-1 0 0,1 0 1 0 0,0 0 0 0 0,0 1 0 0 0,0-1 0 0 0,0 0 0 0 0,0 0 0 0 0,1 0 0 0 0,-1 0 0 0 0,1 0 0 0 0,0 0-1 0 0,0 1 1 0 0,0-1 0 0 0,0 0 0 0 0,0 1 0 0 0,1-1 0 0 0,-1 1 0 0 0,1-1 0 0 0,-1 1 0 0 0,1 0 0 0 0,0-1 0 0 0,0 1-1 0 0,0 0 1 0 0,0 0 0 0 0,1 1 0 0 0,-1-1 0 0 0,0 0 0 0 0,1 1 0 0 0,-1-1 0 0 0,1 1 0 0 0,0 0 0 0 0,-1 0 0 0 0,1 0-1 0 0,0 0 1 0 0,0 0 0 0 0,0 1 0 0 0,0-1 0 0 0,-1 1 0 0 0,1 0 0 0 0,0 0 0 0 0,0 0 0 0 0,0 0 0 0 0,0 0 0 0 0,0 1-1 0 0,0-1 1 0 0,-1 1 0 0 0,1 0 0 0 0,0 0 0 0 0,0 0 0 0 0,-1 0 0 0 0,1 0 0 0 0,0 1 0 0 0,-1-1 0 0 0,0 1 0 0 0,1-1-1 0 0,-1 1 1 0 0,1 1 6 0 0,-1-1-70 0 0,-1 0 0 0 0,1 0-1 0 0,-1 0 1 0 0,0 0 0 0 0,1 0-1 0 0,-1 0 1 0 0,0 0 0 0 0,0 1-1 0 0,-1-1 1 0 0,1 0 0 0 0,0 1-1 0 0,-1-1 1 0 0,1 1 0 0 0,-1-1-1 0 0,0 0 1 0 0,0 1 0 0 0,0-1-1 0 0,0 1 1 0 0,0-1 0 0 0,-1 1-1 0 0,1-1 1 0 0,-1 0 0 0 0,1 1-1 0 0,-1-1 1 0 0,0 0 0 0 0,0 1-1 0 0,0-1 1 0 0,0 0 0 0 0,-1 0 70 0 0,2-2-302 0 0,-2 1-1308 0 0,1-2-5202 0 0,1-4-489 0 0</inkml:trace>
  <inkml:trace contextRef="#ctx0" brushRef="#br0" timeOffset="-250598.709">3617 4101 11997 0 0,'0'0'1314'0'0,"0"0"-806"0"0,0 0 130 0 0,-4 8 162 0 0,-6 14-570 0 0,0 0 0 0 0,2 1 0 0 0,0 0 0 0 0,2 0 0 0 0,0 0 0 0 0,2 1 0 0 0,1 0 0 0 0,0 0-1 0 0,2 0 1 0 0,1 0 0 0 0,3 22-230 0 0,37 21 581 0 0,-7-61-3292 0 0,-26-10-655 0 0,3-7-3139 0 0</inkml:trace>
  <inkml:trace contextRef="#ctx0" brushRef="#br0" timeOffset="-250255.409">3753 4221 288 0 0,'0'0'11820'0'0,"0"0"-8787"0"0,0 0-2780 0 0,0 0-12 0 0,0 0 282 0 0,0 0-239 0 0,0 0-342 0 0,7-2-95 0 0,-2 1 155 0 0,1 1 0 0 0,-1-1 0 0 0,1 1 0 0 0,-1 0 0 0 0,1 0 0 0 0,-1 0 0 0 0,1 1 0 0 0,-1 0 0 0 0,1 0 0 0 0,-1 0 0 0 0,0 1 0 0 0,0 0 0 0 0,0 0 0 0 0,0 0 0 0 0,0 1 0 0 0,0 0 0 0 0,0-1 0 0 0,-1 2 0 0 0,1-1 0 0 0,-1 0 0 0 0,0 1 0 0 0,0 0 0 0 0,0 0 0 0 0,-1 0 0 0 0,1 1-2 0 0,-56 55 1531 0 0,36-48-1532 0 0,17-12 13 0 0,0 0-1 0 0,0 1 1 0 0,1-1 0 0 0,-1 0 0 0 0,0 1-1 0 0,0-1 1 0 0,0 0 0 0 0,0 1-1 0 0,0-1 1 0 0,0 1 0 0 0,0 0 0 0 0,0-1-1 0 0,0 1 1 0 0,0 0 0 0 0,0-1 0 0 0,-1 1-1 0 0,1 0 1 0 0,0 0 0 0 0,0 0-1 0 0,-1 0 1 0 0,1 0 0 0 0,0 0 0 0 0,-1 0-1 0 0,1 0 1 0 0,-1 0 0 0 0,0 0 0 0 0,1 0-1 0 0,-1 0 1 0 0,0 0 0 0 0,1 1-1 0 0,-1-1 1 0 0,0 0 0 0 0,0 0 0 0 0,0 0-1 0 0,0 0 1 0 0,0 1 0 0 0,0-1-1 0 0,-1 0 1 0 0,1 0 0 0 0,0 0 0 0 0,-1 0-1 0 0,1 0 1 0 0,0 0 0 0 0,-1 0 0 0 0,1 0-1 0 0,-1 0 1 0 0,0 0 0 0 0,1 0-1 0 0,-1 0 1 0 0,0 0 0 0 0,1 0 0 0 0,-1 0-1 0 0,0 0 1 0 0,0-1 0 0 0,0 1 0 0 0,0 0-1 0 0,0-1 1 0 0,0 1 0 0 0,0 0-1 0 0,0-1 1 0 0,0 0 0 0 0,0 1 0 0 0,0-1-1 0 0,0 1 1 0 0,-1-1-12 0 0,89 1 120 0 0,-52-11-8141 0 0,-26 6 461 0 0</inkml:trace>
  <inkml:trace contextRef="#ctx0" brushRef="#br0" timeOffset="-250005.319">4035 4299 14129 0 0,'0'0'1639'0'0,"0"0"-1212"0"0,0 0-299 0 0,0 0-140 0 0,0 0-171 0 0,7-2-79 0 0,-3 1 277 0 0,0 1 0 0 0,0-1 0 0 0,0 1 0 0 0,0-1-1 0 0,0 1 1 0 0,0 0 0 0 0,1 1 0 0 0,-1-1 0 0 0,0 1 0 0 0,0 0 0 0 0,0 0-1 0 0,-1 0 1 0 0,1 0 0 0 0,0 1 0 0 0,0 0 0 0 0,0-1 0 0 0,-1 1 0 0 0,1 1-1 0 0,-1-1 1 0 0,0 0 0 0 0,0 1 0 0 0,0 0 0 0 0,0 0 0 0 0,0 0 0 0 0,0 0-1 0 0,-1 0 1 0 0,1 0 0 0 0,-1 2-15 0 0,0-2 57 0 0,0 0 0 0 0,0 0-1 0 0,-1 0 1 0 0,0 1 0 0 0,0-1 0 0 0,0 1 0 0 0,0-1-1 0 0,0 1 1 0 0,-1 0 0 0 0,1-1 0 0 0,-1 1-1 0 0,0-1 1 0 0,0 1 0 0 0,0 0 0 0 0,-1-1 0 0 0,1 1-1 0 0,-1-1 1 0 0,0 1 0 0 0,0-1 0 0 0,0 1-1 0 0,-1-1 1 0 0,1 1 0 0 0,-1-1 0 0 0,0 0-1 0 0,1 0 1 0 0,-1 0 0 0 0,-1 0 0 0 0,1 0 0 0 0,-1 0-57 0 0,-41 10-5197 0 0,39-16-20 0 0,4-4-2298 0 0</inkml:trace>
  <inkml:trace contextRef="#ctx0" brushRef="#br0" timeOffset="-249816.701">4229 4305 10757 0 0,'0'0'3896'0'0,"0"0"-3008"0"0,0 0-370 0 0,-1 7 99 0 0,-8 17-86 0 0,6-22-508 0 0,1 1 1 0 0,0 0-1 0 0,0 0 0 0 0,1 0 1 0 0,-1 0-1 0 0,1 0 1 0 0,-1 0-1 0 0,1 0 1 0 0,0 0-1 0 0,0 1 0 0 0,0-1 1 0 0,1 0-1 0 0,-1 1 1 0 0,1-1-1 0 0,0 1 1 0 0,0-1-1 0 0,0 0 1 0 0,0 1-1 0 0,0-1 0 0 0,1 1 1 0 0,0-1-1 0 0,0 0 1 0 0,0 1-1 0 0,0-1 1 0 0,0 0-1 0 0,0 0 0 0 0,1 0 1 0 0,0 0-1 0 0,-1 0 1 0 0,1 0-1 0 0,0 0 1 0 0,1-1-1 0 0,-1 1 1 0 0,0-1-1 0 0,2 1-23 0 0,40 10-1915 0 0,-10-10-3023 0 0,-10-4-1660 0 0</inkml:trace>
  <inkml:trace contextRef="#ctx0" brushRef="#br0" timeOffset="-249615.254">4680 4437 15925 0 0,'0'0'2233'0'0,"0"0"-2233"0"0,0 0-100 0 0,0 0 100 0 0,-46-4 360 0 0,23 1-164 0 0,-2 0-184 0 0,-1 1-12 0 0,-1-1-96 0 0,2 3-536 0 0,3-2-300 0 0,4 0-609 0 0,5 0-1419 0 0,3-4-3832 0 0</inkml:trace>
  <inkml:trace contextRef="#ctx0" brushRef="#br0" timeOffset="-249366.072">4856 4255 15429 0 0,'0'0'1375'0'0,"0"0"-1289"0"0,-8 1-46 0 0,6-1-44 0 0,-1 0 0 0 0,1 0 0 0 0,0 0 0 0 0,-1 0 0 0 0,1 0 1 0 0,-1 0-1 0 0,1 1 0 0 0,0 0 0 0 0,-1-1 0 0 0,1 1 1 0 0,0 0-1 0 0,0 0 0 0 0,-1 0 0 0 0,1 0 0 0 0,0 0 1 0 0,0 1-1 0 0,0-1 0 0 0,0 1 0 0 0,1-1 0 0 0,-1 1 0 0 0,0 0 1 0 0,1-1-1 0 0,-1 1 0 0 0,1 0 0 0 0,-1 0 0 0 0,1 0 1 0 0,0 0-1 0 0,0 1 0 0 0,0-1 0 0 0,0 0 0 0 0,0 0 1 0 0,1 1-1 0 0,-1-1 0 0 0,1 0 0 0 0,-1 1 0 0 0,1-1 0 0 0,0 1 1 0 0,0-1-1 0 0,0 0 0 0 0,0 1 0 0 0,0-1 0 0 0,1 1 1 0 0,-1-1-1 0 0,1 0 0 0 0,-1 1 0 0 0,1 0 4 0 0,99 122 954 0 0,-100-124-942 0 0,0 1 1 0 0,0-1-1 0 0,-1 1 1 0 0,1-1-1 0 0,0 0 1 0 0,-1 1 0 0 0,1-1-1 0 0,-1 0 1 0 0,1 0-1 0 0,-1 1 1 0 0,1-1-1 0 0,-1 0 1 0 0,0 0 0 0 0,0 0-1 0 0,0 0 1 0 0,1 0-1 0 0,-1 0 1 0 0,0 0-1 0 0,0 0 1 0 0,0 0 0 0 0,-1 0-1 0 0,1 0 1 0 0,0-1-1 0 0,0 1 1 0 0,0 0-1 0 0,-1-1 1 0 0,1 1 0 0 0,0-1-1 0 0,0 0 1 0 0,-1 1-1 0 0,1-1 1 0 0,-1 0-1 0 0,1 0 1 0 0,0 0 0 0 0,-1 0-1 0 0,1 0 1 0 0,0 0-1 0 0,-1 0 1 0 0,1 0 0 0 0,0 0-1 0 0,-1-1 1 0 0,1 1-1 0 0,0 0 1 0 0,-1-1-1 0 0,1 0-12 0 0,-39-9-4861 0 0,32 1-1020 0 0,4-6-1650 0 0</inkml:trace>
  <inkml:trace contextRef="#ctx0" brushRef="#br0" timeOffset="-249103.35">5024 4277 6385 0 0,'0'0'10449'0'0,"0"0"-10425"0"0,0 0-24 0 0,0 0 0 0 0,-33-6 424 0 0,12 2 12 0 0,-3 1-312 0 0,-1-1-124 0 0,-3 0-460 0 0,4 1-805 0 0,0 0-471 0 0,6-1-740 0 0,5 0-1976 0 0,5-5-3001 0 0</inkml:trace>
  <inkml:trace contextRef="#ctx0" brushRef="#br0" timeOffset="-248837.413">5189 4160 13845 0 0,'0'0'1318'0'0,"5"9"-976"0"0,3 4-253 0 0,-1 0-1 0 0,-1 1 1 0 0,0 0-1 0 0,-1 0 1 0 0,0 0-1 0 0,-1 0 0 0 0,-1 1 1 0 0,0 0-1 0 0,-1-1 1 0 0,0 1-1 0 0,-2 0 1 0 0,1 0-1 0 0,-2 0 1 0 0,0 0-1 0 0,-1 0 0 0 0,0 0 1 0 0,-2-1-1 0 0,1 1 1 0 0,-2-1-1 0 0,0 0 1 0 0,0 0-1 0 0,-1 0 0 0 0,-1-1 1 0 0,-1 0-1 0 0,-8 11-88 0 0,-35 36-1903 0 0,6-31-5066 0 0,16-19-1775 0 0</inkml:trace>
  <inkml:trace contextRef="#ctx0" brushRef="#br1" timeOffset="-149731.171">5149 4196 756 0 0,'0'0'477'0'0,"0"0"-131"0"0,0 0-203 0 0,0 0 50 0 0,0 0 144 0 0,0 0 704 0 0,0 0 798 0 0,0 0-593 0 0,0 9-222 0 0,0-8 4361 0 0,0-10-5309 0 0,0-1-1 0 0,-1 1 1 0 0,0-1-1 0 0,0 1 1 0 0,-1-1-1 0 0,0 1 1 0 0,-1 0 0 0 0,0 0-1 0 0,0 0 1 0 0,-1 0-1 0 0,0 0 1 0 0,-1 1-1 0 0,0-1 1 0 0,0 1-1 0 0,-1 1 1 0 0,-4-6-76 0 0,-38 30 241 0 0,-261-2 1358 0 0,286-12-1561 0 0,0-2 1 0 0,0-1-1 0 0,0-1 0 0 0,0-1 0 0 0,0-1 0 0 0,0-1 0 0 0,1-1 1 0 0,0-1-1 0 0,0-1 0 0 0,0-1 0 0 0,0 0 0 0 0,2-2 1 0 0,-1-1-1 0 0,-9-6-38 0 0,-32-30-482 0 0,61 46 464 0 0,1 1-72 0 0,0 0-101 0 0,0 0-108 0 0,-15 27-472 0 0,7-22 822 0 0,0 0 1 0 0,-1-1-1 0 0,0 0 0 0 0,0-1 1 0 0,0 0-1 0 0,0 0 0 0 0,0-1 1 0 0,0 0-1 0 0,-1-1 0 0 0,1 0 1 0 0,-1 0-1 0 0,1-1 0 0 0,-1-1 1 0 0,1 1-1 0 0,-1-1 0 0 0,1-1 1 0 0,-2 0-52 0 0,1 1 26 0 0,-283-21-56 0 0,240 69 615 0 0,47-21-3792 0 0,7-24-1771 0 0</inkml:trace>
  <inkml:trace contextRef="#ctx0" brushRef="#br1" timeOffset="-148076.319">4281 3609 984 0 0,'0'0'559'0'0,"0"0"-194"0"0,0 0 329 0 0,0 0 1622 0 0,0 0-727 0 0,0 0-497 0 0,0 0-29 0 0,0 0-67 0 0,0 0-106 0 0,-1-4-107 0 0,-9-6 1 0 0,10 39 152 0 0,0-5-90 0 0,-2-20-745 0 0,1-1 0 0 0,0 1 0 0 0,0 0 0 0 0,0-1 1 0 0,1 1-1 0 0,-1 0 0 0 0,1 0 0 0 0,0 0 1 0 0,0 0-1 0 0,0-1 0 0 0,0 1 0 0 0,1 0 0 0 0,0 0 1 0 0,0 0-1 0 0,0-1 0 0 0,0 1 0 0 0,0 0 0 0 0,1-1 1 0 0,-1 1-1 0 0,1-1 0 0 0,0 0 0 0 0,0 1 0 0 0,1-1 1 0 0,-1 0-1 0 0,1 0 0 0 0,-1 0 0 0 0,1-1 1 0 0,0 1-1 0 0,0-1 0 0 0,0 1 0 0 0,0-1 0 0 0,0 0 1 0 0,1 0-1 0 0,-1-1 0 0 0,1 1 0 0 0,-1-1 0 0 0,1 1 1 0 0,0-1-1 0 0,-1 0 0 0 0,1 0 0 0 0,3 0-101 0 0,-3-1 15 0 0,0 1-1 0 0,1-1 0 0 0,-1 0 1 0 0,0 0-1 0 0,0 0 1 0 0,0-1-1 0 0,0 1 0 0 0,0-1 1 0 0,0 0-1 0 0,0 0 0 0 0,0-1 1 0 0,0 1-1 0 0,-1-1 1 0 0,1 0-1 0 0,0 0 0 0 0,-1 0 1 0 0,1 0-1 0 0,-1 0 0 0 0,0-1 1 0 0,0 0-1 0 0,0 0 1 0 0,0 0-1 0 0,0 0 0 0 0,-1 0 1 0 0,1 0-1 0 0,-1-1 0 0 0,0 1 1 0 0,0-1-1 0 0,0 1 1 0 0,0-1-1 0 0,-1 0 0 0 0,0 0 1 0 0,1 0-1 0 0,-1 0 0 0 0,-1 0 1 0 0,1 0-1 0 0,0 0 1 0 0,-1 0-1 0 0,0 0 0 0 0,0 0 1 0 0,0 0-1 0 0,-1 0 1 0 0,0 0-1 0 0,1 0 0 0 0,-1 0 1 0 0,0 0-1 0 0,-1 0 0 0 0,1 0-14 0 0,38 164-556 0 0,-34-153-265 0 0,-2-2-1105 0 0,1-2-3395 0 0,0-2-311 0 0</inkml:trace>
  <inkml:trace contextRef="#ctx0" brushRef="#br1" timeOffset="-147826.557">4617 3821 40 0 0,'0'0'10468'0'0,"0"0"-7680"0"0,0 0-2437 0 0,0 0 157 0 0,0 0 361 0 0,0 0-56 0 0,1 6-262 0 0,-1 25-129 0 0,1 19-144 0 0,3-22-5651 0 0,-1-22-1434 0 0</inkml:trace>
  <inkml:trace contextRef="#ctx0" brushRef="#br0" timeOffset="-55671.262">4507 4697 1068 0 0,'0'0'315'0'0,"0"0"-160"0"0,0 0-100 0 0,-7 5-15 0 0,-25 9 260 0 0,-1-2-1 0 0,0 0 0 0 0,-1-2 0 0 0,-1-2 1 0 0,1-1-1 0 0,-1-2 0 0 0,0-1 0 0 0,0-2 0 0 0,0-1 1 0 0,-1-2-1 0 0,1-1 0 0 0,0-2 0 0 0,-23-6-299 0 0,20 5 96 0 0,1-1 1 0 0,0-2-1 0 0,0-2 0 0 0,1-1 0 0 0,0-2 1 0 0,1-2-1 0 0,0 0 0 0 0,1-3 1 0 0,1-1-1 0 0,1-1 0 0 0,1-2 0 0 0,1-1 1 0 0,1-1-1 0 0,0-2 0 0 0,2-1 0 0 0,1-1-96 0 0,19 20-33 0 0,1-1-1 0 0,0 1 1 0 0,0-1-1 0 0,1 0 1 0 0,0-1-1 0 0,1 1 1 0 0,0-1-1 0 0,0 0 1 0 0,1 0-1 0 0,0 0 1 0 0,1 0 0 0 0,0-1-1 0 0,0 1 1 0 0,2-1-1 0 0,-1 1 1 0 0,1-1-1 0 0,1 1 1 0 0,-1-1-1 0 0,2 1 1 0 0,0-1-1 0 0,0 1 1 0 0,1 0-1 0 0,0 0 1 0 0,0 0-1 0 0,1 0 1 0 0,1 0-1 0 0,0 1 1 0 0,0 0-1 0 0,1 0 1 0 0,0 0-1 0 0,0 1 1 0 0,5-5 33 0 0,9-9-68 0 0,1 0 0 0 0,1 2 0 0 0,1 0 0 0 0,1 2 0 0 0,0 0 0 0 0,1 2 1 0 0,1 1-1 0 0,1 0 0 0 0,0 2 0 0 0,0 2 0 0 0,1 0 0 0 0,1 2 0 0 0,0 1 0 0 0,5 0 68 0 0,38-7-86 0 0,0 4 1 0 0,1 2-1 0 0,0 4 0 0 0,0 3 0 0 0,23 4 86 0 0,-34 3 104 0 0,-1 3-1 0 0,1 3 0 0 0,-1 2 1 0 0,-1 3-1 0 0,-1 2 0 0 0,0 3 0 0 0,-1 3 1 0 0,-2 2-1 0 0,4 5-103 0 0,-37-19 26 0 0,0 2 0 0 0,-1 0 0 0 0,-1 1 0 0 0,0 2 0 0 0,-1 0 0 0 0,-1 1 0 0 0,-1 0 0 0 0,0 2 0 0 0,-2 0 0 0 0,0 1 0 0 0,-1 1-1 0 0,-1 0 1 0 0,-1 1 0 0 0,-1 1 0 0 0,-1-1 0 0 0,-2 2 0 0 0,0 0 0 0 0,-1 0 0 0 0,-2 0 0 0 0,0 2-26 0 0,-6-19 24 0 0,1-1 0 0 0,-2 1 0 0 0,1 0 0 0 0,-1 0 0 0 0,0 0 0 0 0,-1-1 0 0 0,0 1 0 0 0,0-1 0 0 0,-1 1 0 0 0,1-1 0 0 0,-2 0 0 0 0,1 0 1 0 0,-1 0-1 0 0,0 0 0 0 0,0-1 0 0 0,-1 0 0 0 0,0 0 0 0 0,0 0 0 0 0,-1 0 0 0 0,1-1 0 0 0,-1 0 0 0 0,0 0 0 0 0,-1 0 0 0 0,1-1 0 0 0,-1 0 0 0 0,0 0 0 0 0,0-1 0 0 0,0 0 0 0 0,-3 1-24 0 0,-223 55 1795 0 0,-44-37-667 0 0,161-21-4226 0 0,91-1 235 0 0</inkml:trace>
  <inkml:trace contextRef="#ctx0" brushRef="#br0" timeOffset="-2261.914">21694 2714 4500 0 0,'-9'0'2071'0'0,"-106"-8"-712"0"0,0-4 0 0 0,1-6 1 0 0,-34-12-1360 0 0,-31-4 1133 0 0,-2663-349 2999 0 0,-1451 100-2860 0 0,429 273-1076 0 0,2615 29-148 0 0,-1932-98 199 0 0,1549 17 127 0 0,-587 57 762 0 0,1515 32-1078 0 0,700-28-2255 0 0,10-2-5639 0 0,11-2-1368 0 0</inkml:trace>
  <inkml:trace contextRef="#ctx0" brushRef="#br0" timeOffset="9901.269">4893 3044 560 0 0,'0'0'502'0'0,"0"0"-392"0"0,3 6-99 0 0,3 7-15 0 0,2 1 1 0 0,-1-1 0 0 0,2 0-1 0 0,0-1 1 0 0,0 0-1 0 0,1 0 1 0 0,1-1 0 0 0,0-1-1 0 0,0 1 1 0 0,1-2 0 0 0,0 0-1 0 0,1 0 1 0 0,0-1-1 0 0,0-1 1 0 0,1 0 0 0 0,0-1-1 0 0,0 0 1 0 0,0-1-1 0 0,1 0 1 0 0,0-2 0 0 0,5 1 3 0 0,41 8 138 0 0,1-3 1 0 0,-1-3 0 0 0,1-2-1 0 0,43-4-138 0 0,144-20 3794 0 0,113-61-4741 0 0,-202 47 2044 0 0,-177 42-4712 0 0,4-7 1892 0 0</inkml:trace>
  <inkml:trace contextRef="#ctx0" brushRef="#br0" timeOffset="13711.137">7864 509 4700 0 0,'0'0'1523'0'0,"0"0"1678"0"0,0 0-1452 0 0,0 0-1131 0 0,0 0-515 0 0,0 0-7 0 0,0 0 271 0 0,-2 5 91 0 0,-39 58 952 0 0,77-40-1450 0 0,43 44 863 0 0,-78-65-772 0 0,0-1-1 0 0,1 1 1 0 0,-1 0 0 0 0,0 0-1 0 0,0-1 1 0 0,0 1 0 0 0,-1 0-1 0 0,1 0 1 0 0,0 0 0 0 0,-1 0 0 0 0,1 0-1 0 0,-1 0 1 0 0,0 0 0 0 0,0 0-1 0 0,0 0 1 0 0,0 0 0 0 0,0 0-1 0 0,0 0 1 0 0,0 0 0 0 0,-1 0-1 0 0,1 0 1 0 0,-1 0 0 0 0,1 0-1 0 0,-1 0 1 0 0,0 0 0 0 0,0 0 0 0 0,0 0-1 0 0,0-1 1 0 0,0 1 0 0 0,0 0-1 0 0,0-1 1 0 0,0 1 0 0 0,-1-1-1 0 0,1 1 1 0 0,-1-1 0 0 0,1 1-1 0 0,-1-1 1 0 0,0 0 0 0 0,1 0-1 0 0,-1 0 1 0 0,0 0 0 0 0,0 0-1 0 0,0 0 1 0 0,0-1 0 0 0,0 1 0 0 0,0-1-1 0 0,0 1 1 0 0,-1-1-51 0 0,-48 8-63 0 0,36-15-2974 0 0,7-8-4350 0 0,8 0 433 0 0</inkml:trace>
  <inkml:trace contextRef="#ctx0" brushRef="#br0" timeOffset="13959.424">8003 495 9501 0 0,'0'0'2360'0'0,"0"0"-1716"0"0,0 0 692 0 0,0 0 272 0 0,0 0-832 0 0,0 0-776 0 0,0 0 0 0 0,-45-25-8 0 0,24 24 4 0 0,-4 1-112 0 0,2 0-840 0 0,-2 0-972 0 0,8 0-3516 0 0,2-6-2325 0 0</inkml:trace>
  <inkml:trace contextRef="#ctx0" brushRef="#br0" timeOffset="14209.103">8130 423 5897 0 0,'0'0'5717'0'0,"5"6"-4010"0"0,2 1-1581 0 0,0 0 1 0 0,-1 1 0 0 0,0 0 0 0 0,0 0-1 0 0,-1 0 1 0 0,0 1 0 0 0,-1 0 0 0 0,0 0 0 0 0,0 0-1 0 0,-1 0 1 0 0,0 1 0 0 0,0-1 0 0 0,-1 1 0 0 0,-1 0-1 0 0,0-1 1 0 0,0 1 0 0 0,-1 0 0 0 0,0 0-1 0 0,0 0 1 0 0,-1 0 0 0 0,-1-1 0 0 0,1 1 0 0 0,-2 0-1 0 0,1-1 1 0 0,-1 1 0 0 0,-1-1 0 0 0,0 0 0 0 0,0 0-1 0 0,-1 0 1 0 0,0-1 0 0 0,-3 4-127 0 0,-75 57-893 0 0,17-42-3329 0 0,25-19-4342 0 0</inkml:trace>
  <inkml:trace contextRef="#ctx0" brushRef="#br0" timeOffset="14923.422">8376 333 4760 0 0,'0'0'6123'0'0,"0"0"-4248"0"0,0 0-1456 0 0,0 0 219 0 0,0 0 107 0 0,0 0-72 0 0,0 0-97 0 0,0 0-186 0 0,19-11-624 0 0,20 53 4 0 0,-38-41 249 0 0,-1 0-1 0 0,0 0 1 0 0,0 0 0 0 0,1 0-1 0 0,-1-1 1 0 0,0 1-1 0 0,0 0 1 0 0,0 0 0 0 0,0 0-1 0 0,-1 0 1 0 0,1 0-1 0 0,0 0 1 0 0,0 0 0 0 0,0 0-1 0 0,-1 0 1 0 0,1 0-1 0 0,-1 0 1 0 0,1 0 0 0 0,0 0-1 0 0,-1-1 1 0 0,1 1-1 0 0,-1 0 1 0 0,0 0 0 0 0,1-1-1 0 0,-1 1 1 0 0,0 0-1 0 0,1-1 1 0 0,-1 1 0 0 0,0 0-1 0 0,0-1 1 0 0,0 1-1 0 0,0-1 1 0 0,1 1 0 0 0,-1-1-1 0 0,0 0 1 0 0,0 1-1 0 0,0-1 1 0 0,0 0 0 0 0,0 0-1 0 0,0 0 1 0 0,0 0-1 0 0,0 0 1 0 0,0 0 0 0 0,0 0-1 0 0,0 0 1 0 0,0 0-1 0 0,0 0 1 0 0,0 0 0 0 0,0 0-1 0 0,0-1 1 0 0,1 1-1 0 0,-1 0 1 0 0,0-1 0 0 0,0 1-1 0 0,0-1 1 0 0,0 1-19 0 0,18-2-834 0 0,-15 3 864 0 0,1 0 1 0 0,0-1-1 0 0,-1 1 1 0 0,1 0-1 0 0,-1 1 0 0 0,0-1 1 0 0,1 0-1 0 0,-1 1 1 0 0,0-1-1 0 0,0 1 1 0 0,0-1-1 0 0,0 1 1 0 0,0 0-1 0 0,0 0 1 0 0,-1 0-1 0 0,1 0 0 0 0,0 1 1 0 0,-1-1-1 0 0,0 0 1 0 0,0 0-1 0 0,1 1 1 0 0,-1-1-1 0 0,-1 1 1 0 0,1-1-1 0 0,0 1 1 0 0,0 0-1 0 0,-1-1 0 0 0,0 1 1 0 0,0 0-1 0 0,1-1 1 0 0,-1 1-1 0 0,-1 0 1 0 0,1-1-1 0 0,0 1 1 0 0,-1-1-1 0 0,1 1 0 0 0,-1 0 1 0 0,0-1-1 0 0,0 1 1 0 0,0-1-1 0 0,0 0 1 0 0,0 1-1 0 0,0-1 1 0 0,-1 0-1 0 0,1 1 1 0 0,-1-1-1 0 0,0 0 0 0 0,0 0 1 0 0,0-1-1 0 0,0 1 1 0 0,0 0-1 0 0,0 0 1 0 0,0-1-1 0 0,0 1 1 0 0,0-1-1 0 0,-1 0 0 0 0,1 0 1 0 0,-1 0-1 0 0,1 0 1 0 0,-1 0-1 0 0,1 0 1 0 0,-1-1-1 0 0,0 1 1 0 0,-2-1-31 0 0,-72 14-279 0 0,25-19-5420 0 0,26-6-3127 0 0</inkml:trace>
  <inkml:trace contextRef="#ctx0" brushRef="#br0" timeOffset="12110.164">6950 429 3828 0 0,'0'0'1123'0'0,"0"0"2577"0"0,0 0-1771 0 0,0 0-1212 0 0,0 0-120 0 0,0 0-111 0 0,0 0-121 0 0,-1-11-260 0 0,84 44-188 0 0,-81-32 170 0 0,-1 0-1 0 0,1 1 1 0 0,-1-1 0 0 0,0 0 0 0 0,0 1 0 0 0,1-1-1 0 0,-1 1 1 0 0,0-1 0 0 0,-1 1 0 0 0,1 0 0 0 0,0-1 0 0 0,0 1-1 0 0,-1 0 1 0 0,1 0 0 0 0,-1-1 0 0 0,1 1 0 0 0,-1 0-1 0 0,0 0 1 0 0,0 0 0 0 0,0 0 0 0 0,0 0 0 0 0,0-1 0 0 0,0 1-1 0 0,0 0 1 0 0,0 0 0 0 0,-1 0 0 0 0,1 0 0 0 0,-1-1-1 0 0,0 1 1 0 0,1 0 0 0 0,-1 0 0 0 0,0-1 0 0 0,0 1 0 0 0,0-1-1 0 0,0 1 1 0 0,0-1 0 0 0,0 1 0 0 0,-1-1 0 0 0,1 0-1 0 0,0 1 1 0 0,-1-1 0 0 0,1 0 0 0 0,-1 0 0 0 0,0 0 0 0 0,-1 1-87 0 0,-88 57 807 0 0,91-58-801 0 0,0 1 0 0 0,1 0-1 0 0,-1-1 1 0 0,1 1 0 0 0,0-1 0 0 0,0 1 0 0 0,-1-1-1 0 0,1 1 1 0 0,0-1 0 0 0,0 1 0 0 0,0-1 0 0 0,0 0 0 0 0,1 0-1 0 0,-1 1 1 0 0,0-1 0 0 0,1 0 0 0 0,-1 0 0 0 0,0 0-1 0 0,1-1 1 0 0,-1 1 0 0 0,1 0 0 0 0,-1 0 0 0 0,1-1 0 0 0,0 1-1 0 0,-1-1 1 0 0,1 1 0 0 0,0-1 0 0 0,-1 0 0 0 0,1 0-1 0 0,0 0 1 0 0,-1 0 0 0 0,1 0 0 0 0,0 0 0 0 0,-1 0 0 0 0,1 0-1 0 0,0-1 1 0 0,-1 1 0 0 0,1-1 0 0 0,0 1 0 0 0,-1-1-1 0 0,1 1 1 0 0,0-2-6 0 0,1 3-8 0 0,21 0-164 0 0,27 2 378 0 0,-19-7-4622 0 0,-28 2 1356 0 0,-2 1-1823 0 0</inkml:trace>
  <inkml:trace contextRef="#ctx0" brushRef="#br0" timeOffset="12360.315">7175 511 4484 0 0,'0'0'3463'0'0,"0"0"-2347"0"0,0 0-710 0 0,0 0 278 0 0,0 0 115 0 0,0 0-47 0 0,0 0-54 0 0,0 0-55 0 0,0 0-209 0 0,5-4-298 0 0,-3 2-126 0 0,0 0 1 0 0,0 1 0 0 0,0-1 0 0 0,0 1 0 0 0,0 0 0 0 0,1-1-1 0 0,-1 1 1 0 0,0 0 0 0 0,0 0 0 0 0,1 1 0 0 0,-1-1 0 0 0,1 0-1 0 0,-1 1 1 0 0,1-1 0 0 0,-1 1 0 0 0,1 0 0 0 0,-1 0 0 0 0,1 0 0 0 0,-1 0-1 0 0,1 1 1 0 0,-1-1 0 0 0,1 0 0 0 0,-1 1 0 0 0,0 0 0 0 0,1 0-1 0 0,-1 0 1 0 0,0 0 0 0 0,1 0 0 0 0,-1 0 0 0 0,0 0 0 0 0,0 1-1 0 0,0-1 1 0 0,0 1 0 0 0,0-1 0 0 0,0 1 0 0 0,0 0 0 0 0,-1 0-1 0 0,1 0 1 0 0,-1 0 0 0 0,1 0 0 0 0,-1 0 0 0 0,0 0 0 0 0,1 2-11 0 0,-2-1 62 0 0,1-1 1 0 0,-1 1 0 0 0,0 0-1 0 0,0-1 1 0 0,0 1 0 0 0,0 0-1 0 0,0-1 1 0 0,0 1 0 0 0,-1 0-1 0 0,0-1 1 0 0,1 1 0 0 0,-1 0-1 0 0,0-1 1 0 0,0 1 0 0 0,0-1-1 0 0,-1 0 1 0 0,1 1 0 0 0,0-1-1 0 0,-1 0 1 0 0,0 0 0 0 0,0 0-1 0 0,1 0 1 0 0,-1 0-1 0 0,0 0 1 0 0,0 0 0 0 0,-1-1-1 0 0,1 1 1 0 0,0-1 0 0 0,0 1-1 0 0,-1-1 1 0 0,1 0 0 0 0,-1 0-1 0 0,1 0 1 0 0,-3 0-63 0 0,-31 14-6156 0 0,31-14-1263 0 0</inkml:trace>
  <inkml:trace contextRef="#ctx0" brushRef="#br0" timeOffset="12607.127">7347 476 10365 0 0,'0'0'3290'0'0,"0"0"-2134"0"0,0 0-552 0 0,0 0-150 0 0,0 0-217 0 0,0 0-20 0 0,0 0 83 0 0,-7 6-101 0 0,-44 45-263 0 0,50-50 65 0 0,0 1-1 0 0,0-1 1 0 0,0 0 0 0 0,0 0-1 0 0,0 1 1 0 0,0-1-1 0 0,0 1 1 0 0,1-1 0 0 0,-1 1-1 0 0,0-1 1 0 0,1 1 0 0 0,0-1-1 0 0,-1 1 1 0 0,1 0-1 0 0,0-1 1 0 0,-1 1 0 0 0,1-1-1 0 0,0 1 1 0 0,0 0-1 0 0,1-1 1 0 0,-1 1 0 0 0,0 0-1 0 0,0-1 1 0 0,1 1-1 0 0,-1-1 1 0 0,1 1 0 0 0,-1 0-1 0 0,1-1 1 0 0,0 1 0 0 0,0-1-1 0 0,-1 0 1 0 0,1 1-1 0 0,0-1 1 0 0,0 0 0 0 0,0 1-1 0 0,1-1 1 0 0,-1 0-1 0 0,0 0 1 0 0,0 0 0 0 0,1 0-1 0 0,-1 0 1 0 0,0 0-1 0 0,1-1 1 0 0,-1 1 0 0 0,1 0-1 0 0,-1-1 1 0 0,1 1 0 0 0,1 0-1 0 0,64 14-1237 0 0,-19-13-6493 0 0,-25-3 861 0 0</inkml:trace>
  <inkml:trace contextRef="#ctx0" brushRef="#br0" timeOffset="12857.141">7647 595 3160 0 0,'0'0'9721'0'0,"0"0"-8409"0"0,0 0-984 0 0,0 0 408 0 0,0 0 28 0 0,0 0-119 0 0,0 0-137 0 0,0 0-160 0 0,-51 9-184 0 0,27-8-164 0 0,1 2-320 0 0,1-1-504 0 0,-3-2-1065 0 0,8 0-3299 0 0,-5-7-4229 0 0</inkml:trace>
  <inkml:trace contextRef="#ctx0" brushRef="#br0" timeOffset="14412.499">6887 350 7629 0 0,'0'0'5086'0'0,"0"0"-3274"0"0,0 0-1194 0 0,0 0-164 0 0,0 0-164 0 0,0 0-129 0 0,-6 7-78 0 0,1 0-74 0 0,-1 0-1 0 0,1 1 1 0 0,1 0 0 0 0,0 0-1 0 0,0 0 1 0 0,1 1 0 0 0,-1-1 0 0 0,2 1-1 0 0,-1 0 1 0 0,1-1 0 0 0,1 1-1 0 0,0 0 1 0 0,0 0 0 0 0,0 8-9 0 0,18 162 379 0 0,26-119-2955 0 0,-25-50-2421 0 0,8-7-3944 0 0</inkml:trace>
  <inkml:trace contextRef="#ctx0" brushRef="#br0" timeOffset="16074.439">8298 1027 5092 0 0,'0'0'3609'0'0,"0"0"-1916"0"0,-9-3-1397 0 0,-42-10 343 0 0,-1 2 1 0 0,0 2 0 0 0,0 3 0 0 0,-1 2 0 0 0,0 2 0 0 0,-37 4-640 0 0,-11-2 489 0 0,-921-37 907 0 0,855 22-1823 0 0,182 11-7465 0 0,2-2-203 0 0</inkml:trace>
  <inkml:trace contextRef="#ctx0" brushRef="#br0" timeOffset="17149.289">6765 1383 1772 0 0,'0'0'5911'0'0,"0"0"-3821"0"0,0 0-1406 0 0,0 0-182 0 0,0 0-63 0 0,0 0-179 0 0,8-2-151 0 0,-4 1-26 0 0,1 0 0 0 0,0 0-1 0 0,-1 0 1 0 0,1 1 0 0 0,0 0 0 0 0,0-1 0 0 0,-1 2-1 0 0,1-1 1 0 0,0 0 0 0 0,0 1 0 0 0,-1 0 0 0 0,1 0-1 0 0,0 1 1 0 0,-1-1 0 0 0,1 1 0 0 0,-1 0-1 0 0,0 0 1 0 0,1 0 0 0 0,-1 1 0 0 0,0 0 0 0 0,-1 0-1 0 0,1 0 1 0 0,0 0 0 0 0,-1 0 0 0 0,1 1 0 0 0,-1-1-1 0 0,0 1 1 0 0,-1 0 0 0 0,2 1-83 0 0,-5-2 128 0 0,0 1 0 0 0,0-1 0 0 0,0 0 1 0 0,0 0-1 0 0,0 0 0 0 0,-1-1 0 0 0,1 1 0 0 0,-1 0 0 0 0,0-1 0 0 0,0 1 1 0 0,0-1-1 0 0,0 1 0 0 0,-1-1 0 0 0,1 0 0 0 0,-1 0 0 0 0,1 0 0 0 0,-1 0 1 0 0,1 0-1 0 0,-1-1 0 0 0,0 1 0 0 0,0-1 0 0 0,0 0 0 0 0,0 0 0 0 0,0 0-128 0 0,-48 14-5823 0 0,45-14-621 0 0</inkml:trace>
  <inkml:trace contextRef="#ctx0" brushRef="#br0" timeOffset="17397.291">6915 1350 10077 0 0,'0'0'2678'0'0,"0"0"-1464"0"0,0 0-702 0 0,0 0-40 0 0,0 0 30 0 0,0 0-10 0 0,-5 7-120 0 0,1-1-344 0 0,1-4-38 0 0,0 0-1 0 0,1 0 1 0 0,-1 0 0 0 0,1 0-1 0 0,-1 1 1 0 0,1-1 0 0 0,0 1-1 0 0,0 0 1 0 0,0-1 0 0 0,0 1-1 0 0,0 0 1 0 0,1 0-1 0 0,-1 0 1 0 0,1 0 0 0 0,0 0-1 0 0,0 1 1 0 0,0-1 0 0 0,0 0-1 0 0,1 1 1 0 0,-1-1 0 0 0,1 0-1 0 0,0 1 1 0 0,0-1 0 0 0,0 0-1 0 0,0 1 1 0 0,1-1 0 0 0,-1 0-1 0 0,1 1 1 0 0,0-1-1 0 0,0 0 1 0 0,0 0 0 0 0,0 0-1 0 0,1 1 1 0 0,-1-1 0 0 0,1-1-1 0 0,0 1 1 0 0,0 0 0 0 0,0 0-1 0 0,0-1 1 0 0,0 1 0 0 0,1-1-1 0 0,-1 1 1 0 0,1-1-1 0 0,-1 0 11 0 0,50 6-2912 0 0,-28-11-2345 0 0,-2-3-2049 0 0</inkml:trace>
  <inkml:trace contextRef="#ctx0" brushRef="#br0" timeOffset="17648.296">7075 1233 5092 0 0,'0'0'7975'0'0,"0"0"-5647"0"0,0 0-1986 0 0,0 0-256 0 0,0 0-10 0 0,0 0-41 0 0,0 0-110 0 0,0 0-195 0 0,22-6-484 0 0,-10 9 952 0 0,-11-3-175 0 0,1-1 0 0 0,0 1 0 0 0,0 0 0 0 0,-1 0 0 0 0,1 0 0 0 0,0 0 0 0 0,0 0 1 0 0,0 0-1 0 0,-1 0 0 0 0,1 0 0 0 0,0 1 0 0 0,0-1 0 0 0,-1 1 0 0 0,1-1 0 0 0,0 1 0 0 0,-1 0 0 0 0,1 0 0 0 0,0 0 0 0 0,-1-1 0 0 0,1 2 0 0 0,-1-1 0 0 0,0 0 0 0 0,1 0 0 0 0,-1 0 0 0 0,0 1 0 0 0,0-1 0 0 0,0 0 1 0 0,0 1-1 0 0,0-1 0 0 0,0 1 0 0 0,0 0 0 0 0,0-1 0 0 0,0 1 0 0 0,-1 0 0 0 0,1-1 0 0 0,-1 1 0 0 0,1 0 0 0 0,-1 0 0 0 0,0-1 0 0 0,0 1 0 0 0,0 0 0 0 0,0 0 0 0 0,0 0 0 0 0,0-1 0 0 0,0 1 0 0 0,0 0 0 0 0,-1 0 1 0 0,1-1-1 0 0,-1 1 0 0 0,1 0 0 0 0,-1-1 0 0 0,0 1 0 0 0,0 0-23 0 0,-69 70 788 0 0,131-70-1486 0 0,-34-4-4806 0 0,-14-2-3421 0 0</inkml:trace>
  <inkml:trace contextRef="#ctx0" brushRef="#br0" timeOffset="18176.474">7347 1475 5805 0 0,'0'0'4196'0'0,"0"0"-2243"0"0,0 0-1096 0 0,0 0-312 0 0,0 0-139 0 0,0 0-149 0 0,2 6 361 0 0,65 206 1290 0 0,-66-210-2060 0 0,11 29 455 0 0,2-43-7449 0 0,-7-6 12 0 0</inkml:trace>
  <inkml:trace contextRef="#ctx0" brushRef="#br0" timeOffset="18425.533">7555 1285 3876 0 0,'0'0'7937'0'0,"0"0"-6012"0"0,0 6-1268 0 0,-50 281 3162 0 0,40-247-3729 0 0,6-28-334 0 0,-9 48 350 0 0,18-30-4535 0 0,-1-27-364 0 0,5-5-2503 0 0</inkml:trace>
  <inkml:trace contextRef="#ctx0" brushRef="#br0" timeOffset="18716.224">7651 1233 5765 0 0,'0'0'6739'0'0,"0"0"-5376"0"0,0 0-1075 0 0,0 0 152 0 0,7 0-68 0 0,433 33 1918 0 0,-337-34-1929 0 0,0-1-328 0 0,-34 3-4196 0 0,-69-1-1824 0 0</inkml:trace>
  <inkml:trace contextRef="#ctx0" brushRef="#br0" timeOffset="19986.259">7460 1103 2980 0 0,'0'0'6120'0'0,"0"0"-4109"0"0,0 0-1456 0 0,0 0-427 0 0,0 0 22 0 0,0 0 86 0 0,0 0 92 0 0,-4 6 84 0 0,1-4-362 0 0,0 1 0 0 0,1 0 0 0 0,-1 0 0 0 0,1 0 0 0 0,0 1 0 0 0,0-1 0 0 0,0 0-1 0 0,1 1 1 0 0,-1-1 0 0 0,1 1 0 0 0,0 0 0 0 0,0 0 0 0 0,0-1 0 0 0,0 1 0 0 0,1 0 0 0 0,-1 0 0 0 0,1 0 0 0 0,0-1 0 0 0,0 1 0 0 0,1 0 0 0 0,-1 0 0 0 0,1 0 0 0 0,0 0 0 0 0,0-1 0 0 0,0 1 0 0 0,0 0 0 0 0,1-1 0 0 0,-1 1 0 0 0,1-1-1 0 0,0 0 1 0 0,0 1 0 0 0,0-1 0 0 0,1 0 0 0 0,-1 0 0 0 0,1 0 0 0 0,-1-1 0 0 0,1 1 0 0 0,0 0 0 0 0,0-1 0 0 0,3 1-50 0 0,-4-2-11 0 0,0 0-1 0 0,0 0 1 0 0,1-1-1 0 0,-1 1 1 0 0,0-1-1 0 0,1 0 1 0 0,-1 1 0 0 0,0-1-1 0 0,1 0 1 0 0,-1 0-1 0 0,0-1 1 0 0,1 1-1 0 0,-1 0 1 0 0,0-1 0 0 0,1 0-1 0 0,-1 1 1 0 0,0-1-1 0 0,0 0 1 0 0,0 0-1 0 0,0 0 1 0 0,1-1 0 0 0,-2 1-1 0 0,1 0 1 0 0,0-1-1 0 0,0 1 1 0 0,0-1-1 0 0,-1 0 1 0 0,1 1 0 0 0,0-1-1 0 0,-1 0 1 0 0,0 0-1 0 0,0 0 1 0 0,1 0-1 0 0,-1 0 1 0 0,0 0 0 0 0,0-1-1 0 0,-1 1 1 0 0,1 0-1 0 0,0 0 1 0 0,-1-1-1 0 0,0 1 1 0 0,1 0 0 0 0,-1-1-1 0 0,0 1 1 0 0,0-1-1 0 0,0 1 1 0 0,0 0-1 0 0,-1-1 1 0 0,1 1 0 0 0,-1 0-1 0 0,1-1 1 0 0,-1 1-1 0 0,0 0 1 0 0,0 0-1 0 0,0 0 1 0 0,0 0 0 0 0,-1-2 11 0 0,-16 125 2005 0 0,16-111-2141 0 0,-2 10-906 0 0,3-8-3989 0 0,1-8-2688 0 0</inkml:trace>
  <inkml:trace contextRef="#ctx0" brushRef="#br0" timeOffset="20298.647">7667 1564 5565 0 0,'0'0'4722'0'0,"0"0"-2682"0"0,0 0-1194 0 0,0 0-54 0 0,0 0-44 0 0,0 0-302 0 0,0 0-263 0 0,4-11-460 0 0,1 11 306 0 0,0 1 0 0 0,0 1 0 0 0,0-1 1 0 0,0 1-1 0 0,0-1 0 0 0,0 1 0 0 0,-1 1 0 0 0,1-1 1 0 0,0 1-1 0 0,-1 0 0 0 0,0 0 0 0 0,0 0 0 0 0,0 0 1 0 0,0 1-1 0 0,0 0 0 0 0,-1 0 0 0 0,1 0 0 0 0,-1 0 1 0 0,0 0-1 0 0,-1 1 0 0 0,1-1 0 0 0,-1 1 0 0 0,0 0 1 0 0,0-1-1 0 0,0 1 0 0 0,1 4-29 0 0,-48 28 1251 0 0,6-31-6541 0 0,32-8-826 0 0</inkml:trace>
  <inkml:trace contextRef="#ctx0" brushRef="#br0" timeOffset="20534.444">7832 1561 9581 0 0,'0'0'5716'0'0,"0"0"-5628"0"0,0 0 240 0 0,0 0-152 0 0,0 0 192 0 0,0 0 57 0 0,-15 43-25 0 0,9-30-204 0 0,2 1-144 0 0,3-1-48 0 0,1 1 56 0 0,0-1-48 0 0,5 0-12 0 0,3-1-420 0 0,1-2-1137 0 0,-2-3-2427 0 0,9-3-4969 0 0</inkml:trace>
  <inkml:trace contextRef="#ctx0" brushRef="#br0" timeOffset="21591.364">7963 1395 1068 0 0,'0'0'7573'0'0,"0"0"-5228"0"0,0 0-1683 0 0,0 0 45 0 0,0 0 25 0 0,0 0-135 0 0,0 0-289 0 0,29 34 211 0 0,-50 68 1472 0 0,100-87-1281 0 0,-43-15-1379 0 0,-19 0-8991 0 0,-15 0 2777 0 0</inkml:trace>
  <inkml:trace contextRef="#ctx0" brushRef="#br0" timeOffset="21991.669">8324 1686 4744 0 0,'0'0'5049'0'0,"0"0"-2513"0"0,0 0-1160 0 0,0 0-664 0 0,0 0-192 0 0,0 0-180 0 0,0 0-24 0 0,-47-4-68 0 0,31 0-136 0 0,-3 3-108 0 0,2-1-4 0 0,1 1 0 0 0,2-1-548 0 0,0-1-576 0 0,3 0-592 0 0,3-1-1336 0 0,4-5-4221 0 0</inkml:trace>
  <inkml:trace contextRef="#ctx0" brushRef="#br0" timeOffset="22244.49">8254 1619 5320 0 0,'0'0'4937'0'0,"0"0"-3685"0"0,19 37-380 0 0,-15-22 440 0 0,0 2-4 0 0,-3-1-492 0 0,1-1-284 0 0,-2-2-119 0 0,0 1-141 0 0,-2-1-136 0 0,2-2-84 0 0,-1-2-16 0 0,-2-3-36 0 0,3 0-548 0 0,0-3-1025 0 0,0-2-2251 0 0,4-5-3805 0 0</inkml:trace>
  <inkml:trace contextRef="#ctx0" brushRef="#br0" timeOffset="22495.662">8521 1561 11161 0 0,'0'0'4932'0'0,"0"0"-4924"0"0,11 34-8 0 0,-9-18 617 0 0,-2 2-141 0 0,0 1-92 0 0,0 0-100 0 0,-4 2-148 0 0,-2 0-48 0 0,3-2-88 0 0,-1 3-272 0 0,2-4-376 0 0,2-4-957 0 0,0-4-3531 0 0,8-8-5125 0 0</inkml:trace>
  <inkml:trace contextRef="#ctx0" brushRef="#br0" timeOffset="22774.618">8545 1042 9701 0 0,'0'0'4104'0'0,"0"0"-3960"0"0,0 0-136 0 0,0 0 540 0 0,-61-3-68 0 0,23-3-216 0 0,1 0-188 0 0,4 1-76 0 0,2 0-960 0 0,10 1-1140 0 0,3 0-3408 0 0</inkml:trace>
  <inkml:trace contextRef="#ctx0" brushRef="#br1" timeOffset="26611.626">8238 2098 1316 0 0,'6'3'1029'0'0,"148"38"8187"0"0,-80-54-8681 0 0,-38-5-421 0 0,0-2 0 0 0,-2-2 0 0 0,0-1 0 0 0,-2-1 0 0 0,0-2 0 0 0,-2-1 0 0 0,-1-2 0 0 0,-1-1-1 0 0,-2-1 1 0 0,-1-1 0 0 0,-1-1 0 0 0,-2-1 0 0 0,-2-1 0 0 0,0-1 0 0 0,13-37-114 0 0,-19 40 47 0 0,-1-1-1 0 0,-1 0 1 0 0,-2-1 0 0 0,-2 0-1 0 0,-1 0 1 0 0,-1-1 0 0 0,-2 1-1 0 0,-2-1 1 0 0,-1 0-1 0 0,-2 0 1 0 0,-2 0 0 0 0,-1 0-1 0 0,-1 0 1 0 0,-2 1-1 0 0,-2 0 1 0 0,-1 1 0 0 0,-1-1-1 0 0,-3 2 1 0 0,0 0 0 0 0,-2 1-1 0 0,-1 0 1 0 0,-2 1-1 0 0,-6-6-46 0 0,-28-41-143 0 0,-3 1-1 0 0,-4 4 0 0 0,-2 2 0 0 0,-7 0 144 0 0,-177-131-668 0 0,186 167 377 0 0,-3 2 1 0 0,0 4-1 0 0,-2 2 0 0 0,-1 3 0 0 0,-1 2 1 0 0,0 4-1 0 0,-64-8 291 0 0,73 17 21 0 0,0 3-1 0 0,0 3 1 0 0,0 2-1 0 0,-1 2 1 0 0,1 4-1 0 0,0 1 0 0 0,1 4 1 0 0,-1 1-1 0 0,2 3 1 0 0,0 3-1 0 0,1 2 1 0 0,0 3-1 0 0,2 2 1 0 0,1 2-1 0 0,-41 28-20 0 0,65-34 81 0 0,2 1-1 0 0,0 2 1 0 0,1 0-1 0 0,1 2 1 0 0,1 1-1 0 0,2 0 1 0 0,0 2-1 0 0,2 0 1 0 0,1 1-1 0 0,1 1 1 0 0,2 1-1 0 0,1 0 1 0 0,1 1-1 0 0,-2 14-80 0 0,-4 19 137 0 0,3 0-1 0 0,2 1 1 0 0,4 0-1 0 0,3 1 1 0 0,2 0 0 0 0,5 62-137 0 0,1-79 224 0 0,2-1 0 0 0,3 0 1 0 0,1-1-1 0 0,3 1 1 0 0,2-1-1 0 0,2-1 1 0 0,2 0-1 0 0,3 2-224 0 0,-2-13 200 0 0,1-1 0 0 0,1-1 0 0 0,2 0 0 0 0,1-2 1 0 0,2 0-1 0 0,1-2 0 0 0,2 0 0 0 0,0-2 0 0 0,20 15-200 0 0,-6-5 154 0 0,1-1 0 0 0,2-2-1 0 0,2-2 1 0 0,0-3 0 0 0,2-1 0 0 0,2-2 0 0 0,0-3 0 0 0,48 16-154 0 0,-19-20 183 0 0,1-5 0 0 0,0-2 0 0 0,1-4 0 0 0,0-4 1 0 0,0-4-1 0 0,0-2 0 0 0,42-9-183 0 0,-120 10-276 0 0,47-13-500 0 0,-41 1-2241 0 0,-11-6-3648 0 0,-12-8-2419 0 0</inkml:trace>
  <inkml:trace contextRef="#ctx0" brushRef="#br1" timeOffset="27389.589">6174 1461 3344 0 0,'0'0'5410'0'0,"0"0"-3476"0"0,0 0-1276 0 0,0 0 125 0 0,0 0 120 0 0,0 0-494 0 0,0 0-241 0 0,0 0 380 0 0,4 7 156 0 0,15 40 205 0 0,-19-41-843 0 0,1 0 1 0 0,0-1-1 0 0,0 1 0 0 0,0 0 0 0 0,1-1 0 0 0,0 1 0 0 0,0-1 0 0 0,0 0 1 0 0,1 1-1 0 0,0-1 0 0 0,0 0 0 0 0,0-1 0 0 0,0 1 0 0 0,1 0 0 0 0,0-1 1 0 0,0 0-1 0 0,0 0 0 0 0,0 0 0 0 0,1 0 0 0 0,-1-1 0 0 0,1 0 0 0 0,0 0 1 0 0,0 0-1 0 0,0 0 0 0 0,1-1 0 0 0,-1 0 0 0 0,1 0 0 0 0,-1 0 0 0 0,1-1 1 0 0,-1 0-1 0 0,1 0 0 0 0,0 0 0 0 0,0-1-66 0 0,35-69-615 0 0,-38 75 634 0 0,0 0 0 0 0,-1 0 1 0 0,1 0-1 0 0,-1 1 1 0 0,-1-1-1 0 0,1 1 1 0 0,-1 0-1 0 0,0-1 0 0 0,-1 1 1 0 0,0 0-1 0 0,0-1 1 0 0,0 1-1 0 0,-1 0 1 0 0,0-1-1 0 0,0 1 0 0 0,-1 0 1 0 0,1-1-1 0 0,-2 1 1 0 0,1-1-1 0 0,-1 0 1 0 0,1 0-1 0 0,-2 0 1 0 0,1 0-1 0 0,-1-1 0 0 0,0 1 1 0 0,0-1-1 0 0,0 0 1 0 0,-1 0-1 0 0,0 0 1 0 0,0-1-1 0 0,0 1 0 0 0,0-1 1 0 0,-1-1-1 0 0,1 1 1 0 0,-1-1-1 0 0,0 0 1 0 0,0 0-1 0 0,-1-1 0 0 0,1 1 1 0 0,0-1-1 0 0,-1-1 1 0 0,-3 1-20 0 0,5-2-288 0 0,-16 0-1726 0 0,7-5-2418 0 0,-6-11-5876 0 0</inkml:trace>
  <inkml:trace contextRef="#ctx0" brushRef="#br1" timeOffset="28602.157">9375 1095 15293 0 0,'0'0'2613'0'0,"0"0"-2613"0"0,0 0-96 0 0,0 0-528 0 0,0 0-24 0 0,0 0-685 0 0,0 0-2771 0 0,0 0-6533 0 0</inkml:trace>
  <inkml:trace contextRef="#ctx0" brushRef="#br0" timeOffset="34185.645">9325 379 8385 0 0,'0'0'4141'0'0,"0"0"-2828"0"0,0 0-783 0 0,0 0 198 0 0,0 0 60 0 0,0 0-362 0 0,-6-2-283 0 0,-262-21 121 0 0,293 93-201 0 0,-8-6 45 0 0,-3 0 0 0 0,-3 0 0 0 0,-2 1 0 0 0,-3 1 0 0 0,-3-1 0 0 0,-3 1 0 0 0,-3-1 1 0 0,-4 13-110 0 0,7-76 6 0 0,-23 480 1391 0 0,23-479-1336 0 0,1-1 1 0 0,-1 1 0 0 0,1-1-1 0 0,-1 0 1 0 0,1 1 0 0 0,0-1 0 0 0,0 0-1 0 0,0 1 1 0 0,0-1 0 0 0,0 0-1 0 0,1 0 1 0 0,-1 0 0 0 0,1 0-1 0 0,0 0 1 0 0,-1 0 0 0 0,1 0-1 0 0,0-1 1 0 0,0 1 0 0 0,0-1-1 0 0,0 1 1 0 0,0-1 0 0 0,0 0-1 0 0,1 1 1 0 0,-1-1 0 0 0,0 0-1 0 0,0-1 1 0 0,1 1 0 0 0,0 0-61 0 0,130 8-303 0 0,-104-10-1234 0 0,-19 1-2358 0 0,-1-3-5891 0 0</inkml:trace>
  <inkml:trace contextRef="#ctx0" brushRef="#br0" timeOffset="36490.108">9969 457 3232 0 0,'0'0'5898'0'0,"0"0"-3712"0"0,0 0-1090 0 0,0 0 132 0 0,0 0-496 0 0,0 0-489 0 0,0 0-135 0 0,-7 1 4 0 0,-1 4-65 0 0,-1 1 1 0 0,1-1 0 0 0,0 2 0 0 0,1-1 0 0 0,-1 1-1 0 0,1 0 1 0 0,1 0 0 0 0,-1 1 0 0 0,1 0 0 0 0,0 0-1 0 0,1 1 1 0 0,0 0 0 0 0,1-1 0 0 0,-1 2 0 0 0,2-1-1 0 0,-1 0 1 0 0,1 1 0 0 0,1 0 0 0 0,0-1 0 0 0,0 1-1 0 0,1 0 1 0 0,0 0 0 0 0,0 0 0 0 0,2 0 0 0 0,-1 0-1 0 0,1 4-47 0 0,3-10 49 0 0,-1 0-1 0 0,1 0 1 0 0,0 0-1 0 0,0 0 1 0 0,1 0-1 0 0,-1-1 0 0 0,1 0 1 0 0,0 0-1 0 0,0 0 1 0 0,0-1-1 0 0,0 1 0 0 0,0-1 1 0 0,0 0-1 0 0,1-1 1 0 0,-1 1-1 0 0,0-1 0 0 0,1 0 1 0 0,0-1-1 0 0,-1 1 1 0 0,1-1-1 0 0,-1 0 0 0 0,1 0 1 0 0,0-1-1 0 0,-1 0 1 0 0,1 0-1 0 0,-1 0 1 0 0,0-1-1 0 0,1 1 0 0 0,-1-1 1 0 0,0 0-1 0 0,0-1 1 0 0,0 0-1 0 0,4-2-48 0 0,-8 4 6 0 0,0 1 0 0 0,0-1 0 0 0,0 0 0 0 0,0 0 0 0 0,0 0 0 0 0,0 0 1 0 0,0 0-1 0 0,0 0 0 0 0,0 0 0 0 0,-1 0 0 0 0,1 0 0 0 0,0-1 0 0 0,-1 1 0 0 0,1 0 0 0 0,-1 0 0 0 0,1-1 0 0 0,-1 1 0 0 0,0 0 0 0 0,1-1 1 0 0,-1 1-1 0 0,0 0 0 0 0,0-1 0 0 0,0 1 0 0 0,0 0 0 0 0,0-1 0 0 0,0 1 0 0 0,-1 0 0 0 0,1-1 0 0 0,0 1 0 0 0,-1 0 0 0 0,1 0 1 0 0,-1-1-1 0 0,1 1 0 0 0,-1 0 0 0 0,1 0 0 0 0,-1 0 0 0 0,0-1 0 0 0,0 1 0 0 0,0 0 0 0 0,1 0 0 0 0,-1 0 0 0 0,0 0 0 0 0,0 1 0 0 0,0-1 1 0 0,-1 0-1 0 0,1 0 0 0 0,0 0 0 0 0,0 1 0 0 0,0-1 0 0 0,-1 1 0 0 0,1-1 0 0 0,-1 1-6 0 0,-67-28-896 0 0,26 41-2119 0 0,33-8 16 0 0,-2 0-3878 0 0</inkml:trace>
  <inkml:trace contextRef="#ctx0" brushRef="#br0" timeOffset="36783.783">10402 920 3828 0 0,'0'0'5618'0'0,"0"0"-3086"0"0,0 0-1771 0 0,0 0-324 0 0,-8 0 170 0 0,-443-22 3073 0 0,56 7-4489 0 0,393 15 329 0 0,-1 0-172 0 0,2 2-2854 0 0,1-2-1685 0 0</inkml:trace>
  <inkml:trace contextRef="#ctx0" brushRef="#br0" timeOffset="37956.965">9607 1134 3648 0 0,'0'0'5052'0'0,"0"0"-2915"0"0,0 0-1206 0 0,0 0-305 0 0,0 0 83 0 0,0 0 37 0 0,0 0-135 0 0,0 0-135 0 0,-6 2-179 0 0,-23 4-145 0 0,29-5-135 0 0,31 2-337 0 0,62 40 390 0 0,-92-42-29 0 0,1 0 1 0 0,0 1-1 0 0,0-1 1 0 0,-1 0-1 0 0,1 1 1 0 0,-1 0-1 0 0,1-1 1 0 0,-1 1-1 0 0,1 0 0 0 0,-1-1 1 0 0,0 1-1 0 0,0 0 1 0 0,0 0-1 0 0,0 0 1 0 0,0 0-1 0 0,-1 0 1 0 0,1 0-1 0 0,-1 0 1 0 0,1 1-1 0 0,-1-1 1 0 0,0 0-1 0 0,1 0 0 0 0,-1 0 1 0 0,0 0-1 0 0,-1 1 1 0 0,1-1-1 0 0,0 0 1 0 0,0 0-1 0 0,-1 0 1 0 0,0 0-1 0 0,1 0 1 0 0,-1 0-1 0 0,0 0 1 0 0,0 0-1 0 0,0 0 1 0 0,0 0-1 0 0,0 0 0 0 0,-1 0 1 0 0,1-1-1 0 0,0 1 1 0 0,-1 0-1 0 0,1-1 1 0 0,-1 1-1 0 0,-1 0-41 0 0,-105 73 612 0 0,155-64-22 0 0,-17-9-670 0 0,32 3 586 0 0,-21 4-5038 0 0,-38-9-957 0 0,1-3-3066 0 0</inkml:trace>
  <inkml:trace contextRef="#ctx0" brushRef="#br0" timeOffset="38221.299">9858 1275 7629 0 0,'0'0'4568'0'0,"0"0"-2923"0"0,0 0-1124 0 0,0 0 144 0 0,0 0-62 0 0,0 0-350 0 0,0 0-200 0 0,0 0-135 0 0,4-3-150 0 0,-2 1 213 0 0,0 1 1 0 0,0-1-1 0 0,0 1 0 0 0,1 0 1 0 0,-1 0-1 0 0,0 0 1 0 0,1 0-1 0 0,-1 1 0 0 0,1-1 1 0 0,-1 1-1 0 0,1-1 1 0 0,-1 1-1 0 0,1 0 1 0 0,-1 0-1 0 0,1 0 0 0 0,-1 0 1 0 0,1 0-1 0 0,-1 1 1 0 0,1-1-1 0 0,-1 1 0 0 0,1 0 1 0 0,-1 0-1 0 0,0-1 1 0 0,1 1-1 0 0,-1 1 1 0 0,0-1-1 0 0,0 0 0 0 0,0 1 1 0 0,0-1-1 0 0,0 1 1 0 0,0-1-1 0 0,0 2 19 0 0,2-3 32 0 0,-1 1 1 0 0,0 0-1 0 0,0 0 1 0 0,0 0-1 0 0,0 0 1 0 0,0 0-1 0 0,0 1 1 0 0,0 0-1 0 0,0-1 1 0 0,-1 1-1 0 0,1 0 1 0 0,-1 0-1 0 0,1 1 0 0 0,-1-1 1 0 0,0 0-1 0 0,1 1 1 0 0,-1-1-1 0 0,-1 1 1 0 0,1 0-1 0 0,0 0 1 0 0,-1 0-1 0 0,1 0 1 0 0,-1 0-1 0 0,0 0 0 0 0,0 0 1 0 0,0 0-1 0 0,0 0 1 0 0,-1 0-1 0 0,1 1 1 0 0,-1-1-1 0 0,0 0 1 0 0,0 0-1 0 0,0 1 1 0 0,0-1-1 0 0,-1 0 0 0 0,1 0 1 0 0,-1 1-1 0 0,0-1 1 0 0,0 0-1 0 0,0 0 1 0 0,0 0-1 0 0,-1 0 1 0 0,1 0-1 0 0,-1 0 1 0 0,0-1-1 0 0,1 1 0 0 0,-1 0 1 0 0,-1-1-1 0 0,1 1 1 0 0,-2 1-33 0 0,-40 20-562 0 0,28-20-1939 0 0,2-6-3390 0 0,11-2-1806 0 0</inkml:trace>
  <inkml:trace contextRef="#ctx0" brushRef="#br0" timeOffset="38501.834">10079 1290 10097 0 0,'0'0'1753'0'0,"0"0"-796"0"0,0 0-328 0 0,0 0-68 0 0,0 0 61 0 0,0 0 52 0 0,-6 7-74 0 0,-78 109 527 0 0,86-112-1217 0 0,1 0 1 0 0,0-1 0 0 0,0 1 0 0 0,0-1 0 0 0,0 1 0 0 0,0-1 0 0 0,1 0 0 0 0,-1 0 0 0 0,1 0-1 0 0,0-1 1 0 0,0 0 0 0 0,0 1 0 0 0,0-1 0 0 0,0 0 0 0 0,0-1 0 0 0,1 1 0 0 0,-1-1-1 0 0,0 0 1 0 0,1 0 0 0 0,-1 0 0 0 0,1-1 0 0 0,0 0 0 0 0,-1 0 0 0 0,1 0 0 0 0,-1 0 0 0 0,1 0-1 0 0,0-1 1 0 0,-1 0 0 0 0,3-1 89 0 0,-4 2-120 0 0,56-1-5112 0 0,-25-5-1971 0 0</inkml:trace>
  <inkml:trace contextRef="#ctx0" brushRef="#br0" timeOffset="38765.181">10431 1404 7537 0 0,'0'0'7108'0'0,"0"0"-5596"0"0,0 0-1336 0 0,0 0-176 0 0,-40-2 501 0 0,19 0-1 0 0,-3-1-152 0 0,-2 1-204 0 0,-1 1-144 0 0,1-1-64 0 0,3 2-344 0 0,0 0-677 0 0,8-1-1139 0 0,3-1-3068 0 0,11-2-3461 0 0</inkml:trace>
  <inkml:trace contextRef="#ctx0" brushRef="#br0" timeOffset="38981.821">10595 1247 11657 0 0,'0'0'2327'0'0,"-6"-1"-1642"0"0,4 0-675 0 0,-1 0 0 0 0,1 1 0 0 0,-1-1 1 0 0,0 0-1 0 0,1 1 0 0 0,-1 0 0 0 0,0-1 0 0 0,1 1 1 0 0,-1 0-1 0 0,0 1 0 0 0,1-1 0 0 0,-1 0 0 0 0,0 1 1 0 0,1-1-1 0 0,-1 1 0 0 0,1 0 0 0 0,-1 0 1 0 0,1 0-1 0 0,-1 0 0 0 0,1 0 0 0 0,-1 1 0 0 0,1-1 1 0 0,0 1-1 0 0,0 0 0 0 0,0-1 0 0 0,0 1 0 0 0,0 0 1 0 0,0 0-1 0 0,1 0 0 0 0,-1 0 0 0 0,1 1 1 0 0,-1-1-1 0 0,1 0 0 0 0,0 1 0 0 0,-1-1 0 0 0,2 1 1 0 0,-1-1-1 0 0,0 1 0 0 0,0-1 0 0 0,1 1 0 0 0,-1 0 1 0 0,1-1-1 0 0,0 1 0 0 0,0 0 0 0 0,0-1 1 0 0,0 1-1 0 0,0 0 0 0 0,1-1 0 0 0,-1 1 0 0 0,1 1-10 0 0,62 61 660 0 0,-57-62-605 0 0,-1 0 1 0 0,0 0 0 0 0,0 1-1 0 0,0 0 1 0 0,0 0 0 0 0,-1 0-1 0 0,0 1 1 0 0,0-1 0 0 0,0 1-1 0 0,0 0 1 0 0,-1 1 0 0 0,0-1-1 0 0,0 0 1 0 0,0 1 0 0 0,0 0 0 0 0,0 1-56 0 0,-4-4 13 0 0,1-1 0 0 0,0 0 1 0 0,-1 0-1 0 0,0 0 1 0 0,1 0-1 0 0,-1 0 1 0 0,0 0-1 0 0,0 0 0 0 0,0 0 1 0 0,0 0-1 0 0,0-1 1 0 0,-1 1-1 0 0,1 0 1 0 0,0-1-1 0 0,-1 1 1 0 0,0-1-1 0 0,1 1 0 0 0,-1-1 1 0 0,0 0-1 0 0,1 1 1 0 0,-1-1-1 0 0,0 0 1 0 0,0 0-1 0 0,0 0 1 0 0,0-1-1 0 0,0 1 0 0 0,0 0 1 0 0,0-1-1 0 0,0 0 1 0 0,-1 1-1 0 0,1-1 1 0 0,0 0-1 0 0,0 0 0 0 0,0 0 1 0 0,0 0-1 0 0,-1 0 1 0 0,1-1-1 0 0,0 1-13 0 0,-32-1-3513 0 0,23-4-1928 0 0,1-9-2845 0 0</inkml:trace>
  <inkml:trace contextRef="#ctx0" brushRef="#br0" timeOffset="38982.821">10761 1293 14189 0 0,'0'0'2485'0'0,"0"0"-1753"0"0,0 0-632 0 0,0 0-24 0 0,-46-11-4 0 0,21 9-16 0 0,1-1-56 0 0,-5 1-548 0 0,0 2-1169 0 0,10-2-2955 0 0,-3-5-5737 0 0</inkml:trace>
  <inkml:trace contextRef="#ctx0" brushRef="#br0" timeOffset="39989.68">11077 881 13905 0 0,'0'0'2701'0'0,"0"0"-2165"0"0,0 0-536 0 0,0 0 0 0 0,0 0 12 0 0,-47 2 200 0 0,20-2-64 0 0,-2 0-144 0 0,1 1-4 0 0,-2 0-508 0 0,6-1-521 0 0,3 0-827 0 0,8 0-2680 0 0,9-6-4957 0 0</inkml:trace>
  <inkml:trace contextRef="#ctx0" brushRef="#br0" timeOffset="40451.885">11904 598 12117 0 0,'0'0'1799'0'0,"0"0"-1190"0"0,0 0-518 0 0,0 0 41 0 0,0 0 75 0 0,0 0 3 0 0,0 0 3 0 0,0 0-279 0 0,11-4-1031 0 0,2 9 1081 0 0,-10-5 58 0 0,0 0 0 0 0,0 0-1 0 0,0 0 1 0 0,-1 0 0 0 0,1 0 0 0 0,0 1 0 0 0,0-1 0 0 0,0 1 0 0 0,-1 0-1 0 0,1 0 1 0 0,0 0 0 0 0,-1 0 0 0 0,1 0 0 0 0,-1 1 0 0 0,0-1 0 0 0,1 1-1 0 0,-1 0 1 0 0,0 0 0 0 0,0-1 0 0 0,0 1 0 0 0,0 1 0 0 0,0-1 0 0 0,0 0-1 0 0,-1 0 1 0 0,1 1 0 0 0,-1-1 0 0 0,1 1 0 0 0,-1-1 0 0 0,0 1 0 0 0,0-1 0 0 0,0 1-1 0 0,0 0 1 0 0,-1 0 0 0 0,1-1 0 0 0,-1 1 0 0 0,0 0 0 0 0,0 0 0 0 0,0 0-1 0 0,0 0 1 0 0,0-1 0 0 0,0 1 0 0 0,-1 0 0 0 0,1 0 0 0 0,-1 0 0 0 0,0-1-1 0 0,0 1 1 0 0,0-1 0 0 0,0 2-42 0 0,-41 39 879 0 0,37-39-882 0 0,0 0-1 0 0,0 0 1 0 0,0 0-1 0 0,1 1 1 0 0,-1 0 0 0 0,1 0-1 0 0,0 0 1 0 0,1 0 0 0 0,-1 0-1 0 0,1 1 1 0 0,0 0-1 0 0,0-1 1 0 0,1 1 0 0 0,-1 0-1 0 0,2 1 1 0 0,-1-1 0 0 0,0 4 3 0 0,6-5 42 0 0,0-1 1 0 0,0 1-1 0 0,1-1 1 0 0,-1 0 0 0 0,1 0-1 0 0,0-1 1 0 0,0 1-1 0 0,1-1 1 0 0,-1 0 0 0 0,1 0-1 0 0,-1-1 1 0 0,1 0-1 0 0,0 0 1 0 0,0 0 0 0 0,0-1-1 0 0,0 0 1 0 0,0 0-1 0 0,0 0 1 0 0,5-1-43 0 0,-1 2-253 0 0,49 6-704 0 0,-19-11-6216 0 0,-17-4-1931 0 0</inkml:trace>
  <inkml:trace contextRef="#ctx0" brushRef="#br0" timeOffset="40621.828">12343 964 12465 0 0,'0'0'2868'0'0,"0"0"-2816"0"0,-33 3 100 0 0,5-3 436 0 0,-13-1 69 0 0,-11-4-173 0 0,-5 0-36 0 0,2 2-264 0 0,3 1-172 0 0,9 0-8 0 0,2 1-4 0 0,-2 0-4 0 0,9 1-8 0 0,6 0-520 0 0,11 0-489 0 0,3 0-795 0 0,2 0-2396 0 0,2 0-4209 0 0</inkml:trace>
  <inkml:trace contextRef="#ctx0" brushRef="#br0" timeOffset="40903">11905 1114 808 0 0,'0'0'9592'0'0,"0"0"-6383"0"0,0 0-2777 0 0,0 0-288 0 0,0 0 211 0 0,0 0-35 0 0,0 0-112 0 0,0 0-1 0 0,8 10-1553 0 0,109 29 2788 0 0,-115-38-1406 0 0,0 0 0 0 0,1 0 0 0 0,-1 1 0 0 0,0-1 0 0 0,0 1-1 0 0,-1 0 1 0 0,1-1 0 0 0,0 1 0 0 0,-1 0 0 0 0,1 0 0 0 0,-1 0 0 0 0,1 0 0 0 0,-1 0 0 0 0,0 1 0 0 0,0-1 0 0 0,0 0 0 0 0,0 1-1 0 0,0-1 1 0 0,-1 0 0 0 0,1 1 0 0 0,-1-1 0 0 0,1 1 0 0 0,-1-1 0 0 0,0 1 0 0 0,0-1 0 0 0,0 1 0 0 0,0-1 0 0 0,-1 1-1 0 0,1-1 1 0 0,-1 1 0 0 0,1-1 0 0 0,-1 0 0 0 0,0 1 0 0 0,0-1 0 0 0,0 0 0 0 0,0 1 0 0 0,0-1 0 0 0,-1 0 0 0 0,1 0-1 0 0,-1 0 1 0 0,1 0 0 0 0,-1 0 0 0 0,0-1 0 0 0,0 1 0 0 0,0 0 0 0 0,-1 0-36 0 0,-59 35-6 0 0,39-31-2507 0 0,2-7-3704 0 0,12-5-2070 0 0</inkml:trace>
  <inkml:trace contextRef="#ctx0" brushRef="#br0" timeOffset="41185.68">12136 1134 10125 0 0,'0'0'4898'0'0,"0"0"-3496"0"0,0 0-1308 0 0,0 0 21 0 0,-4 8 66 0 0,2-4-153 0 0,-1 1 0 0 0,1-1-1 0 0,0 1 1 0 0,0-1 0 0 0,0 1 0 0 0,1 0 0 0 0,-1 0 0 0 0,1 0-1 0 0,1 0 1 0 0,-1 0 0 0 0,1 0 0 0 0,-1 1 0 0 0,1-1 0 0 0,1 0-1 0 0,-1 0 1 0 0,1 0 0 0 0,0 0 0 0 0,0 0 0 0 0,1 0 0 0 0,-1 0-1 0 0,1 0 1 0 0,0-1 0 0 0,0 1 0 0 0,1-1 0 0 0,-1 1 0 0 0,1-1-1 0 0,0 0 1 0 0,3 3-28 0 0,33 25-249 0 0,-6-19-5828 0 0,-7-12-2671 0 0</inkml:trace>
  <inkml:trace contextRef="#ctx0" brushRef="#br0" timeOffset="48091.989">12942 980 2612 0 0,'0'0'9881'0'0,"0"0"-8361"0"0,0 0-1420 0 0,0 0-12 0 0,0 0 140 0 0,-48 3 216 0 0,24-3-68 0 0,-7 0-84 0 0,-9 0-200 0 0,-8 0-92 0 0,3 0-8 0 0,12 0-460 0 0,10-1-1036 0 0,13-1-1020 0 0,-6-5-4669 0 0</inkml:trace>
  <inkml:trace contextRef="#ctx0" brushRef="#br0" timeOffset="48264.74">12751 912 10769 0 0,'0'0'2540'0'0,"0"0"-2184"0"0,0 0 64 0 0,27 48 364 0 0,-23-29 8 0 0,-3 2-136 0 0,-1-1 21 0 0,0 1-329 0 0,-1-1-224 0 0,-3 2-64 0 0,-3-1-60 0 0,4-2-320 0 0,1-2-504 0 0,2-1-1145 0 0,0-4-2695 0 0,5-7-4841 0 0</inkml:trace>
  <inkml:trace contextRef="#ctx0" brushRef="#br0" timeOffset="48808.961">14121 538 6189 0 0,'0'0'6702'0'0,"0"0"-4468"0"0,0 0-1557 0 0,0 0-246 0 0,0 0-56 0 0,0 0-139 0 0,0 0-58 0 0,0 0 6 0 0,5 0-218 0 0,1 0-3 0 0,0 0 0 0 0,0 1 0 0 0,0 0 0 0 0,0 0 1 0 0,-1 0-1 0 0,1 1 0 0 0,0 0 0 0 0,-1 0 0 0 0,0 0 1 0 0,1 1-1 0 0,-1 0 0 0 0,0 0 0 0 0,0 0 0 0 0,-1 1 1 0 0,1-1-1 0 0,0 1 0 0 0,-1 0 0 0 0,0 0 0 0 0,0 1 1 0 0,0 0 36 0 0,-2-3 25 0 0,0 0 1 0 0,0 0 0 0 0,0 1 0 0 0,0-1 0 0 0,0 1-1 0 0,-1-1 1 0 0,1 1 0 0 0,-1 0 0 0 0,0 0 0 0 0,1 0-1 0 0,-1-1 1 0 0,-1 1 0 0 0,1 0 0 0 0,0 0 0 0 0,-1 0-1 0 0,1 1 1 0 0,-1-1 0 0 0,0 0 0 0 0,0 0 0 0 0,0 0-1 0 0,0 0 1 0 0,-1 0 0 0 0,1 0 0 0 0,-1 0 0 0 0,0 0-1 0 0,0 0 1 0 0,0 0 0 0 0,0 0 0 0 0,-1 0 0 0 0,1-1-1 0 0,-1 1 1 0 0,1 0 0 0 0,-1-1 0 0 0,0 1 0 0 0,0-1-1 0 0,0 0 1 0 0,0 0 0 0 0,-1 0 0 0 0,1 0 0 0 0,-3 2-26 0 0,-49 27-107 0 0,14-17-5220 0 0,32-12-286 0 0</inkml:trace>
  <inkml:trace contextRef="#ctx0" brushRef="#br0" timeOffset="49056.142">14308 617 13477 0 0,'0'0'1468'0'0,"0"0"-1026"0"0,0 0-88 0 0,-7 8 48 0 0,7-8-397 0 0,-4 2 27 0 0,1 0-1 0 0,-1 1 1 0 0,1-1-1 0 0,-1 1 1 0 0,1 0-1 0 0,0 0 1 0 0,0 0-1 0 0,0 1 0 0 0,1-1 1 0 0,-1 1-1 0 0,1-1 1 0 0,0 1-1 0 0,0 0 1 0 0,0 0-1 0 0,0 0 1 0 0,1 0-1 0 0,0 0 1 0 0,-1 0-1 0 0,2 0 1 0 0,-1 0-1 0 0,0 1 1 0 0,1-1-1 0 0,0 0 1 0 0,0 0-1 0 0,0 1 1 0 0,0-1-1 0 0,1 0 1 0 0,-1 1-1 0 0,1-1 1 0 0,0 0-1 0 0,1 0 1 0 0,-1 0-1 0 0,1 0 1 0 0,0 0-1 0 0,0 0 1 0 0,0-1-1 0 0,0 1 1 0 0,2 2-32 0 0,43 24-1247 0 0,-10-15-3387 0 0,-7-8-1714 0 0</inkml:trace>
  <inkml:trace contextRef="#ctx0" brushRef="#br0" timeOffset="49322.735">14989 1087 7133 0 0,'0'0'2743'0'0,"0"0"-2010"0"0,0 0-529 0 0,-8 1 247 0 0,-345-6 2642 0 0,254-2-2393 0 0,-807-97 1305 0 0,890 102-1558 0 0,5 0-2859 0 0,23 6-1323 0 0,0 0-898 0 0,6-2-2096 0 0</inkml:trace>
  <inkml:trace contextRef="#ctx0" brushRef="#br0" timeOffset="49774.047">13604 1247 5368 0 0,'0'0'4938'0'0,"0"0"-3201"0"0,0 0-1470 0 0,0 0 103 0 0,0 0 353 0 0,0 0 112 0 0,0 0-88 0 0,0 0-235 0 0,0 0-298 0 0,-15-1-236 0 0,21 1 35 0 0,1 1-1 0 0,0 0 1 0 0,0 0 0 0 0,-1 1 0 0 0,1 0 0 0 0,-1 0-1 0 0,1 1 1 0 0,-1 0 0 0 0,0 0 0 0 0,0 0 0 0 0,0 1 0 0 0,0 0-1 0 0,-1 0 1 0 0,0 0 0 0 0,0 1 0 0 0,0 0 0 0 0,0 0-1 0 0,0 0 1 0 0,-1 0 0 0 0,0 1 0 0 0,0-1 0 0 0,-1 1 0 0 0,0 0-1 0 0,0 1 1 0 0,0-1 0 0 0,-1 0 0 0 0,1 4-13 0 0,-4-7 73 0 0,0 1 1 0 0,0 0-1 0 0,-1-1 0 0 0,1 1 1 0 0,-1-1-1 0 0,0 0 1 0 0,0 0-1 0 0,0 1 0 0 0,-1-1 1 0 0,1 0-1 0 0,-1-1 1 0 0,1 1-1 0 0,-1 0 0 0 0,0-1 1 0 0,0 0-1 0 0,0 1 1 0 0,-1-1-1 0 0,1 0 0 0 0,0-1 1 0 0,-1 1-1 0 0,1-1 1 0 0,-1 1-1 0 0,0-1 0 0 0,1 0 1 0 0,-1 0-1 0 0,0-1 1 0 0,0 1-74 0 0,-44 22-20 0 0,80-1 272 0 0,89 2 109 0 0,-68-17-3079 0 0,-48-8-161 0 0,1-1-2733 0 0</inkml:trace>
  <inkml:trace contextRef="#ctx0" brushRef="#br0" timeOffset="50022.971">13984 1181 15321 0 0,'0'0'1419'0'0,"0"0"-1354"0"0,-6 5-88 0 0,-1 0 9 0 0,1 0 0 0 0,0 0 0 0 0,0 1 0 0 0,0-1 0 0 0,1 1 0 0 0,0 1 0 0 0,0-1 1 0 0,0 1-1 0 0,1-1 0 0 0,0 2 0 0 0,0-1 0 0 0,1 0 0 0 0,0 1 0 0 0,0-1 0 0 0,1 1 1 0 0,0 0-1 0 0,0 0 0 0 0,1 0 0 0 0,0 0 0 0 0,0 0 0 0 0,1 0 0 0 0,0 0 0 0 0,0 0 1 0 0,1 0-1 0 0,0 0 0 0 0,0 0 0 0 0,1 0 0 0 0,0 0 0 0 0,1-1 0 0 0,0 1 0 0 0,0-1 1 0 0,0 1-1 0 0,1-1 0 0 0,0 0 0 0 0,1 0 0 0 0,-1-1 0 0 0,4 4 14 0 0,-4-7-573 0 0,7 6-2099 0 0,-1-5-1875 0 0,4-3-3797 0 0</inkml:trace>
  <inkml:trace contextRef="#ctx0" brushRef="#br0" timeOffset="50286.025">14035 1353 4956 0 0,'0'0'8258'0'0,"0"0"-5959"0"0,0 0-1960 0 0,0 0-200 0 0,0 0-33 0 0,0 0-156 0 0,0 0-129 0 0,7-1-86 0 0,-4 1 267 0 0,1 0-1 0 0,0-1 1 0 0,0 2 0 0 0,0-1 0 0 0,0 0-1 0 0,0 1 1 0 0,0 0 0 0 0,-1 0 0 0 0,1 0-1 0 0,0 0 1 0 0,0 1 0 0 0,-1 0 0 0 0,1-1-1 0 0,-1 1 1 0 0,0 0 0 0 0,1 1 0 0 0,-1-1-1 0 0,0 1 1 0 0,0-1 0 0 0,-1 1 0 0 0,1 0-1 0 0,0 0 1 0 0,-1 0 0 0 0,0 0 0 0 0,0 0-1 0 0,0 1 1 0 0,2 2-2 0 0,-3-3 7 0 0,1 1 0 0 0,0-1 1 0 0,-1 0-1 0 0,0 1 0 0 0,0-1 0 0 0,0 1 0 0 0,0-1 1 0 0,0 1-1 0 0,-1-1 0 0 0,1 1 0 0 0,-1-1 0 0 0,0 1 1 0 0,0 0-1 0 0,-1-1 0 0 0,1 1 0 0 0,-1-1 0 0 0,0 1 0 0 0,1-1 1 0 0,-2 1-1 0 0,1-1 0 0 0,0 1 0 0 0,-1-1 0 0 0,1 0 1 0 0,-1 0-1 0 0,0 0 0 0 0,0 0 0 0 0,0 0 0 0 0,-2 1-7 0 0,-41 15-5337 0 0,37-20-1541 0 0</inkml:trace>
  <inkml:trace contextRef="#ctx0" brushRef="#br0" timeOffset="50568.736">14218 1350 5501 0 0,'0'0'5617'0'0,"0"0"-3917"0"0,0 0-1224 0 0,-1 7 135 0 0,-1-1-473 0 0,-2 7 166 0 0,1-1 0 0 0,0 1 1 0 0,1 0-1 0 0,1 0 0 0 0,0 0 0 0 0,0 0 0 0 0,1 0 1 0 0,1 0-1 0 0,0-1 0 0 0,3 12-304 0 0,11-9-933 0 0,1-12-4678 0 0,-1-7-2798 0 0</inkml:trace>
  <inkml:trace contextRef="#ctx0" brushRef="#br0" timeOffset="50833.063">14369 1255 13565 0 0,'0'0'1183'0'0,"0"0"-1052"0"0,0 0-67 0 0,0 0-30 0 0,6 1-53 0 0,-3-1 15 0 0,-1 0-1 0 0,1 0 1 0 0,0 0-1 0 0,-1 0 1 0 0,1 0-1 0 0,0 1 1 0 0,-1-1-1 0 0,1 1 1 0 0,-1 0-1 0 0,1-1 1 0 0,-1 1-1 0 0,1 1 1 0 0,-1-1-1 0 0,0 0 1 0 0,1 1-1 0 0,-1-1 1 0 0,0 1-1 0 0,0-1 1 0 0,0 1-1 0 0,0 0 1 0 0,0 0 0 0 0,-1 0-1 0 0,1 0 1 0 0,0 0-1 0 0,-1 0 1 0 0,0 1-1 0 0,1-1 1 0 0,-1 0-1 0 0,0 1 1 0 0,0-1-1 0 0,0 1 1 0 0,-1-1-1 0 0,1 1 1 0 0,-1 0-1 0 0,1-1 1 0 0,-1 1-1 0 0,0 0 1 0 0,0-1-1 0 0,0 1 1 0 0,0 0-1 0 0,0-1 1 0 0,-1 1-1 0 0,1-1 1 0 0,-1 1 0 0 0,0 0-1 0 0,0 0 5 0 0,-44 84 1038 0 0,84-69 206 0 0,-11-13-5237 0 0,-18-5-764 0 0,4 0-3019 0 0</inkml:trace>
  <inkml:trace contextRef="#ctx0" brushRef="#br0" timeOffset="51100.881">14737 1504 6433 0 0,'0'0'8600'0'0,"0"0"-7432"0"0,0 0-1168 0 0,0 0 0 0 0,0 0 104 0 0,-42-2 249 0 0,23-1-129 0 0,0 0-76 0 0,-2 0-148 0 0,1 0 0 0 0,0-2-520 0 0,1 0-577 0 0,2-2-267 0 0,5-2-1112 0 0,3 3-2936 0 0</inkml:trace>
  <inkml:trace contextRef="#ctx0" brushRef="#br0" timeOffset="51101.881">14644 1425 9865 0 0,'0'0'2434'0'0,"4"6"-1054"0"0,0 2-1153 0 0,-1 0 0 0 0,0 0 0 0 0,0 0 0 0 0,0 1-1 0 0,-1-1 1 0 0,0 0 0 0 0,-1 1 0 0 0,0 0 0 0 0,0-1 0 0 0,-1 1-1 0 0,0 0 1 0 0,-1-1 0 0 0,1 1 0 0 0,-2 0 0 0 0,1-1-1 0 0,-1 1 1 0 0,-1-1 0 0 0,1 0 0 0 0,-5 8-227 0 0,4-8 459 0 0,2-4-2922 0 0,0-2-5384 0 0,6-11-207 0 0</inkml:trace>
  <inkml:trace contextRef="#ctx0" brushRef="#br0" timeOffset="51365.988">14915 1444 7445 0 0,'0'0'7591'0'0,"4"6"-5745"0"0,-1 1-1748 0 0,-1-1 1 0 0,1 0-1 0 0,-1 1 0 0 0,0 0 1 0 0,-1-1-1 0 0,0 1 1 0 0,0 0-1 0 0,0 0 1 0 0,-1 0-1 0 0,0-1 1 0 0,0 1-1 0 0,-1 0 1 0 0,1 0-1 0 0,-2 0 1 0 0,1 0-1 0 0,-1-1 1 0 0,-2 7-99 0 0,-3 5-17 0 0,-7 19 361 0 0,11-13-2866 0 0,4-25-2966 0 0,1-3 2289 0 0,3-8-4475 0 0</inkml:trace>
  <inkml:trace contextRef="#ctx0" brushRef="#br0" timeOffset="51626.546">15126 1352 13225 0 0,'0'0'3008'0'0,"0"0"-2455"0"0,29 33-549 0 0,-23-14 332 0 0,0 5-40 0 0,-1 1-96 0 0,-3 2-12 0 0,-2 1-16 0 0,-4 0-72 0 0,-3 1-4 0 0,-5 2-32 0 0,-1-2-56 0 0,-4 1-8 0 0,-3-3-124 0 0,0-3-556 0 0,4-6-1061 0 0,-6-4-4235 0 0</inkml:trace>
  <inkml:trace contextRef="#ctx0" brushRef="#br0" timeOffset="52109.818">15397 594 404 0 0,'0'0'10516'0'0,"0"0"-7274"0"0,0 0-2937 0 0,0 0-486 0 0,0 0 494 0 0,7 1 200 0 0,257 27-364 0 0,-249-29 8 0 0,-13 1-152 0 0,0-1 0 0 0,0 0 1 0 0,0 1-1 0 0,1 0 0 0 0,-1-1 0 0 0,0 1 1 0 0,0 0-1 0 0,1 0 0 0 0,-1 0 0 0 0,0 1 1 0 0,0-1-1 0 0,0 0 0 0 0,1 1 0 0 0,-1-1 1 0 0,0 1-1 0 0,0 0 0 0 0,0 0 0 0 0,0 0 1 0 0,0 0-1 0 0,0 0 0 0 0,0 0 0 0 0,0 1 0 0 0,-1-1 1 0 0,1 0-1 0 0,0 1 0 0 0,-1 0 0 0 0,1-1 1 0 0,-1 1-1 0 0,1 0 0 0 0,-1 0 0 0 0,0 0 1 0 0,0 0-1 0 0,0 0 0 0 0,0 0 0 0 0,0 0 1 0 0,0 0-1 0 0,-1 0 0 0 0,1 0 0 0 0,-1 0 1 0 0,1 1-1 0 0,-1-1 0 0 0,0 2-5 0 0,19 470 2232 0 0,-11-386-1967 0 0,0-26 70 0 0,-3 0 0 0 0,-2 1 0 0 0,-3 0-1 0 0,-2-1 1 0 0,-4 1 0 0 0,-2-1 0 0 0,-14 50-335 0 0,20-105 44 0 0,0 1 0 0 0,-1-1 0 0 0,-1 0 1 0 0,1 0-1 0 0,-1-1 0 0 0,0 1 0 0 0,-1-1 1 0 0,1 1-1 0 0,-1-2 0 0 0,0 1 0 0 0,-1 0 0 0 0,1-1 1 0 0,-1 0-1 0 0,0 0 0 0 0,-1-1 0 0 0,1 0 1 0 0,-1 0-1 0 0,0 0 0 0 0,0-1 0 0 0,0 0 1 0 0,0 0-1 0 0,-1-1 0 0 0,1 0 0 0 0,-1 0 1 0 0,1 0-1 0 0,-1-1 0 0 0,0-1 0 0 0,1 1 1 0 0,-1-1-1 0 0,0-1 0 0 0,1 1 0 0 0,-1-1 1 0 0,-1-1-45 0 0,-217-44-176 0 0,88-16-2897 0 0,101 37-2546 0 0,8-1-6668 0 0</inkml:trace>
  <inkml:trace contextRef="#ctx0" brushRef="#br0" timeOffset="53682.193">16492 1380 16674 0 0,'0'0'1588'0'0,"0"0"-1588"0"0,0 0-496 0 0,0 0-973 0 0,0 0-995 0 0,0 0-2320 0 0,0 0-3509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25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0 7189 0 0,'0'0'1184'0'0,"0"0"761"0"0,0 0-987 0 0,0 0-766 0 0,0 0 117 0 0,0 0 337 0 0,0 0 228 0 0,-6 2-127 0 0,-24 9-541 0 0,-1-1 1 0 0,1-2-1 0 0,-2 0 1 0 0,1-3-1 0 0,-1-1 1 0 0,0-1-1 0 0,0-1 0 0 0,-18-3-206 0 0,68-10-6827 0 0,-6 8 1587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25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0 7461 0 0,'0'0'1040'0'0,"0"0"-144"0"0,0 0 740 0 0,0 0-156 0 0,-41 25-232 0 0,22-19-384 0 0,-3-2-248 0 0,-3 1-236 0 0,-4-1-204 0 0,2-3-100 0 0,-2 1-76 0 0,5-2-140 0 0,3 0-1500 0 0,8-1-1484 0 0,4-7-5729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26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1 8825 0 0,'0'0'1360'0'0,"0"0"-979"0"0,0 0-7 0 0,0 0 397 0 0,-6 1 339 0 0,-123 3 1990 0 0,-8-4-3561 0 0,95 0-176 0 0,47-4-7883 0 0,4 2 4169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26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0 4892 0 0,'0'0'4158'0'0,"0"0"-2820"0"0,0 0-740 0 0,0 0 498 0 0,-7 2 327 0 0,-188 9 1846 0 0,144-11-4098 0 0,42-2-2200 0 0,13-3-3159 0 0,6-1-540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58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1 5929 0 0,'0'0'4481'0'0,"0"0"-2868"0"0,0 0-1359 0 0,0 0-73 0 0,-7 3 438 0 0,-160 30 1645 0 0,51-47-5145 0 0,104 8-141 0 0,1-3-2688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6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13 7477 0 0,'0'0'6118'0'0,"-6"-2"-4902"0"0,-25-9-1125 0 0,30 11 40 0 0,41 7 339 0 0,99 42-68 0 0,-136-47-364 0 0,0 0 0 0 0,0 1 0 0 0,0-1 0 0 0,0 1-1 0 0,0-1 1 0 0,0 1 0 0 0,-1 0 0 0 0,1 0 0 0 0,-1 0 0 0 0,0 0-1 0 0,0 1 1 0 0,0-1 0 0 0,0 0 0 0 0,0 1 0 0 0,-1 0 0 0 0,0-1 0 0 0,0 1-1 0 0,0 0 1 0 0,0 0 0 0 0,0-1 0 0 0,-1 1 0 0 0,0 0 0 0 0,1 0-1 0 0,-1 0 1 0 0,-1 0 0 0 0,1 0 0 0 0,-1 0 0 0 0,1-1 0 0 0,-1 1 0 0 0,0 0-1 0 0,-1 0 1 0 0,1-1 0 0 0,-1 1 0 0 0,1-1 0 0 0,-1 1 0 0 0,0-1-38 0 0,-55 114-215 0 0,63-110-2771 0 0,1-7-3029 0 0,3-5-2021 0 0</inkml:trace>
  <inkml:trace contextRef="#ctx0" brushRef="#br0" timeOffset="247.142">313 226 16353 0 0,'0'0'1357'0'0,"0"0"-1357"0"0,0 0 0 0 0,-34-3 160 0 0,12-2 248 0 0,-3 0-236 0 0,-6-1-172 0 0,-2 0-608 0 0,2 1-836 0 0,1-1-1449 0 0,10 3-2367 0 0,-2-4-2977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5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0 10197 0 0,'0'0'1032'0'0,"0"0"-596"0"0,0 0-436 0 0,0 0 836 0 0,0 0 108 0 0,-46 19-56 0 0,28-16-216 0 0,-4-1-408 0 0,-1 0-264 0 0,0-1-304 0 0,-2-1-748 0 0,0 0-540 0 0,7 0-1580 0 0,-5-8-3557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57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354 1 1564 0 0,'0'0'2447'0'0,"0"0"226"0"0,0 0-1328 0 0,0 0-925 0 0,0 0-72 0 0,0 0 217 0 0,0 0 149 0 0,0 0-24 0 0,-6 5-64 0 0,-5 2-337 0 0,0 0-1 0 0,0-1 1 0 0,-1 0 0 0 0,0-1 0 0 0,0 0 0 0 0,0-1 0 0 0,0 0 0 0 0,-1-1 0 0 0,0-1-1 0 0,1 0 1 0 0,-4 0-289 0 0,-4 0 69 0 0,0-1 0 0 0,1 0 0 0 0,-1-2-1 0 0,0 0 1 0 0,1-2 0 0 0,0 0 0 0 0,-1 0-1 0 0,1-2 1 0 0,-6-3-69 0 0,25 0-5051 0 0,8 5 379 0 0</inkml:trace>
  <inkml:trace contextRef="#ctx0" brushRef="#br0" timeOffset="172.993">247 77 4396 0 0,'0'0'4277'0'0,"0"0"-3201"0"0,0 0-584 0 0,0 0 36 0 0,-1 37 232 0 0,-11-28 60 0 0,-3 0-64 0 0,-6 0-132 0 0,-4-3-220 0 0,-1 0-188 0 0,-3-3-216 0 0,2 0-328 0 0,2-3-1036 0 0,10 0-1440 0 0,-2-3-3401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06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523 124 1136 0 0,'6'-4'295'0'0,"34"-16"-162"0"0,0 2 0 0 0,0 1 0 0 0,2 3 0 0 0,0 1-1 0 0,0 2 1 0 0,1 2 0 0 0,0 2 0 0 0,1 2-1 0 0,0 1 1 0 0,-1 3 0 0 0,1 1 0 0 0,0 3-1 0 0,0 1 1 0 0,-1 2 0 0 0,0 2 0 0 0,16 6-133 0 0,514 138 378 0 0,-559-149-239 0 0,1 2-1 0 0,0 0 1 0 0,-1 0-1 0 0,0 1 1 0 0,0 1 0 0 0,-1 0-1 0 0,0 1 1 0 0,0 1-1 0 0,-1 0 1 0 0,0 1-1 0 0,0 0 1 0 0,-1 0-1 0 0,0 1 1 0 0,-1 1-1 0 0,-1 0 1 0 0,0 0-1 0 0,0 1 1 0 0,-1 0-1 0 0,-1 1 1 0 0,0-1 0 0 0,-1 1-1 0 0,0 1 1 0 0,-1-1-1 0 0,-1 1 1 0 0,-1 0-1 0 0,0 0 1 0 0,1 8-139 0 0,-5-6 78 0 0,-1 0-1 0 0,0-1 1 0 0,-1 1 0 0 0,-1-1 0 0 0,0 1 0 0 0,-2-1-1 0 0,1 0 1 0 0,-2-1 0 0 0,0 1 0 0 0,-1-2 0 0 0,-1 1 0 0 0,0-1-1 0 0,-1 0 1 0 0,0-1 0 0 0,-1 0 0 0 0,0 0 0 0 0,-1-1 0 0 0,-1-1-1 0 0,0 0 1 0 0,0-1 0 0 0,-1 0 0 0 0,-5 1-78 0 0,-9 10 46 0 0,0-2-1 0 0,-2-1 1 0 0,-1-1-1 0 0,0-2 1 0 0,0 0 0 0 0,-2-3-1 0 0,0 0 1 0 0,0-3 0 0 0,-1 0-1 0 0,0-2 1 0 0,-27 1-46 0 0,-31 7 138 0 0,-1-4-1 0 0,0-4 1 0 0,0-5 0 0 0,0-3 0 0 0,0-5-1 0 0,0-3 1 0 0,1-5 0 0 0,1-3 0 0 0,0-5-1 0 0,-35-15-137 0 0,110 31-11 0 0,-22-6 50 0 0,0-2-1 0 0,2-1 1 0 0,-1-1-1 0 0,2-3 1 0 0,1-1-1 0 0,0-1 1 0 0,1-2-1 0 0,2-1 0 0 0,0-1 1 0 0,2-2-1 0 0,-16-18-38 0 0,41 39-13 0 0,1-1 0 0 0,-1 1 0 0 0,1-1-1 0 0,1 0 1 0 0,-1 1 0 0 0,1-1 0 0 0,0 0-1 0 0,0 0 1 0 0,1-1 0 0 0,0 1 0 0 0,1 0-1 0 0,-1 0 1 0 0,1 0 0 0 0,1-1 0 0 0,-1 1-1 0 0,1 0 1 0 0,1 0 0 0 0,-1 0 0 0 0,1 0-1 0 0,0 0 1 0 0,1 0 0 0 0,0 0 0 0 0,0 1-1 0 0,3-6 14 0 0,109-143-240 0 0,-102 142 191 0 0,2 1-1 0 0,-1 0 0 0 0,2 0 0 0 0,0 2 0 0 0,0 0 0 0 0,1 0 1 0 0,0 2-1 0 0,0 0 0 0 0,1 1 0 0 0,0 1 0 0 0,0 0 0 0 0,1 2 1 0 0,0 0-1 0 0,0 1 0 0 0,2 1 50 0 0,111-12-3050 0 0,-121 13 231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3:59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1263 5382 3192 0 0,'0'0'152'0'0,"0"0"-105"0"0,0 0 9 0 0,0 0 45 0 0,0 0 1 0 0,0 0 106 0 0,0 0 350 0 0,0 0 50 0 0,0 0-212 0 0,-24 35 1671 0 0,16-31-1736 0 0,-1 0-1 0 0,0 0 0 0 0,0-1 0 0 0,-1 0 1 0 0,1-1-1 0 0,-1 0 0 0 0,0 0 0 0 0,1-1 0 0 0,-1 0 1 0 0,0-1-1 0 0,0 0 0 0 0,1-1 0 0 0,-1 0 1 0 0,-4-1-331 0 0,-6 1 244 0 0,-34-2 50 0 0,0-3-1 0 0,1-2 1 0 0,0-3-1 0 0,0-1 1 0 0,1-3 0 0 0,-41-19-294 0 0,103 32-9086 0 0,5 5 4055 0 0</inkml:trace>
  <inkml:trace contextRef="#ctx0" brushRef="#br0" timeOffset="296.82">1154 5489 9957 0 0,'0'0'407'0'0,"0"0"-603"0"0,0 0 385 0 0,-8 2 249 0 0,-15 5-164 0 0,-1-2 0 0 0,0 0 0 0 0,-1-2 0 0 0,1-1 0 0 0,-1-1 0 0 0,1-1 0 0 0,-1-1 0 0 0,1-1 0 0 0,0-1 0 0 0,0-1 0 0 0,-18-6-274 0 0,16-11 296 0 0,24 6-4998 0 0,2 12 800 0 0</inkml:trace>
  <inkml:trace contextRef="#ctx0" brushRef="#br0" timeOffset="89086.884">12138 1194 1472 0 0,'0'0'5595'0'0,"0"0"-3557"0"0,0 0-1529 0 0,0 0-275 0 0,0 0 145 0 0,0 0 144 0 0,0 0-60 0 0,0 0-148 0 0,-3 5 6518 0 0,4-1-7602 0 0,5 7 841 0 0,1 0 0 0 0,1-1 0 0 0,0 0 0 0 0,1 0 0 0 0,0-1 0 0 0,0 0 0 0 0,1 0 0 0 0,0-1 0 0 0,0-1-1 0 0,1 1 1 0 0,0-2 0 0 0,0 1 0 0 0,1-2 0 0 0,0 0 0 0 0,0 0 0 0 0,0-1 0 0 0,1 0 0 0 0,0-1-72 0 0,65 31-37 0 0,-79-34 25 0 0,1 0 0 0 0,-1 0 0 0 0,1 0 0 0 0,-1 1 0 0 0,0-1 0 0 0,1 0 1 0 0,-1 1-1 0 0,1-1 0 0 0,-1 0 0 0 0,0 1 0 0 0,1-1 0 0 0,-1 1 0 0 0,1-1 0 0 0,0 1 0 0 0,-1-1 1 0 0,1 1-1 0 0,-1-1 0 0 0,1 1 0 0 0,0-1 0 0 0,-1 1 0 0 0,1 0 0 0 0,0-1 0 0 0,-1 1 0 0 0,1-1 1 0 0,0 1-1 0 0,0 0 0 0 0,0-1 0 0 0,0 1 0 0 0,0 0 0 0 0,0-1 0 0 0,0 1 0 0 0,0 0 0 0 0,0-1 1 0 0,0 1-1 0 0,0 0 0 0 0,0-1 0 0 0,0 1 0 0 0,0 0 0 0 0,1-1 0 0 0,-1 1 0 0 0,0 0 0 0 0,1-1 1 0 0,-1 1-1 0 0,0-1 0 0 0,1 1 0 0 0,-1-1 0 0 0,1 1 0 0 0,-1-1 0 0 0,0 1 0 0 0,1-1 0 0 0,-1 1 1 0 0,1-1-1 0 0,0 1 0 0 0,-1-1 0 0 0,1 0 0 0 0,-1 1 0 0 0,1-1 0 0 0,0 0 0 0 0,-1 0 0 0 0,1 1 1 0 0,-1-1-1 0 0,1 0 0 0 0,0 0 0 0 0,-1 0 0 0 0,1 0 0 0 0,0 0 12 0 0,-15 10 221 0 0,-147 106 433 0 0,153-98-1462 0 0,9-12-2026 0 0,3-3-3628 0 0,4-3-2010 0 0</inkml:trace>
  <inkml:trace contextRef="#ctx0" brushRef="#br0" timeOffset="89522.091">12913 1457 8441 0 0,'0'0'1047'0'0,"0"0"-527"0"0,0 0 65 0 0,0 0 9 0 0,-1-7-217 0 0,1 5-353 0 0,0 0 0 0 0,0-1 0 0 0,-1 1 0 0 0,1 1 0 0 0,0-1 0 0 0,-1 0 0 0 0,1 0 0 0 0,-1 0 0 0 0,0 0 0 0 0,1 0 0 0 0,-1 0 0 0 0,0 0 0 0 0,0 1 0 0 0,0-1 0 0 0,-1 0 0 0 0,1 1 0 0 0,0-1 0 0 0,-1 1 0 0 0,1-1 0 0 0,0 1 0 0 0,-1 0 0 0 0,0 0 0 0 0,1 0 0 0 0,-1-1 0 0 0,0 1 0 0 0,0 1 0 0 0,1-1 0 0 0,-1 0 0 0 0,0 0 0 0 0,0 1 1 0 0,0-1-1 0 0,0 1 0 0 0,0 0 0 0 0,0-1 0 0 0,0 1 0 0 0,0 0 0 0 0,0 0 0 0 0,0 0 0 0 0,0 1 0 0 0,0-1 0 0 0,0 0 0 0 0,0 1 0 0 0,0-1 0 0 0,0 1 0 0 0,0 0 0 0 0,0-1 0 0 0,1 1 0 0 0,-1 0 0 0 0,0 0 0 0 0,0 0 0 0 0,1 1 0 0 0,-1-1 0 0 0,1 0 0 0 0,-1 1 0 0 0,1-1 0 0 0,-1 1-24 0 0,0-1 94 0 0,0 0 0 0 0,0 0 0 0 0,0 0 0 0 0,0 0 0 0 0,0 1 1 0 0,0-1-1 0 0,1 1 0 0 0,-1-1 0 0 0,0 1 0 0 0,1 0 0 0 0,-1-1 0 0 0,1 1 0 0 0,0 0 0 0 0,-1 0 0 0 0,1 0 0 0 0,0 0 0 0 0,0 0 0 0 0,0 1 0 0 0,1-1 0 0 0,-1 0 0 0 0,0 0 1 0 0,1 1-1 0 0,0-1 0 0 0,-1 0 0 0 0,1 1 0 0 0,0-1 0 0 0,0 0 0 0 0,0 0 0 0 0,1 1 0 0 0,-1-1 0 0 0,0 0 0 0 0,1 1 0 0 0,0-1 0 0 0,-1 0 0 0 0,1 0 0 0 0,0 0 0 0 0,0 1 1 0 0,0-1-1 0 0,0 0 0 0 0,1 0 0 0 0,-1-1 0 0 0,0 1 0 0 0,1 0 0 0 0,0 0 0 0 0,-1-1 0 0 0,1 1 0 0 0,0-1 0 0 0,0 1 0 0 0,0-1 0 0 0,0 0 0 0 0,0 0 0 0 0,0 0 0 0 0,0 0 1 0 0,0 0-1 0 0,0 0 0 0 0,0 0 0 0 0,1-1 0 0 0,-1 1 0 0 0,0-1 0 0 0,1 0 0 0 0,-1 1 0 0 0,1-1-94 0 0,-2 0 19 0 0,0 1 0 0 0,0 0 0 0 0,1-1 0 0 0,-1 1 0 0 0,0-1 0 0 0,1 0 0 0 0,-1 1 0 0 0,0-1 1 0 0,1 0-1 0 0,-1 0 0 0 0,0 0 0 0 0,1 0 0 0 0,-1 0 0 0 0,1 0 0 0 0,-1 0 0 0 0,0 0 0 0 0,1 0 0 0 0,-1-1 0 0 0,0 1 0 0 0,1-1 0 0 0,-1 1 0 0 0,0-1 0 0 0,0 1 0 0 0,1-1 0 0 0,-1 0 1 0 0,0 0-1 0 0,0 1 0 0 0,0-1 0 0 0,0 0 0 0 0,0 0 0 0 0,0 0 0 0 0,0 0 0 0 0,0 0 0 0 0,-1 0 0 0 0,1-1 0 0 0,0 1 0 0 0,0 0 0 0 0,-1 0 0 0 0,1 0 0 0 0,-1-1 0 0 0,1 1 0 0 0,-1 0 0 0 0,0-1 1 0 0,1 1-1 0 0,-1 0 0 0 0,0-1 0 0 0,0 1 0 0 0,0-1 0 0 0,0 1 0 0 0,0 0 0 0 0,0-1 0 0 0,-1 1 0 0 0,1 0 0 0 0,0-1 0 0 0,-1 1 0 0 0,1 0 0 0 0,-1-1 0 0 0,1 1 0 0 0,-1 0 0 0 0,1 0 0 0 0,-1 0 1 0 0,0-1-21 0 0,-63-42-5084 0 0,60 42 4390 0 0,-28-16-6074 0 0</inkml:trace>
  <inkml:trace contextRef="#ctx0" brushRef="#br0" timeOffset="-30722.941">1071 4430 732 0 0,'0'0'4144'0'0,"0"0"-1930"0"0,0 0-1220 0 0,0 0-403 0 0,0 0-319 0 0,0 0 14 0 0,0 0 415 0 0,-6-1 345 0 0,-225-26 2244 0 0,44 10-5612 0 0,181 16 1893 0 0,-27-10-4537 0 0,32 4 257 0 0</inkml:trace>
  <inkml:trace contextRef="#ctx0" brushRef="#br0" timeOffset="-30476.573">986 4504 3220 0 0,'0'0'7082'0'0,"0"0"-5387"0"0,0 0-1410 0 0,-8 1 131 0 0,-127-7 837 0 0,80 0-2836 0 0,2 4-3330 0 0,44 1 1654 0 0,2-1-937 0 0</inkml:trace>
  <inkml:trace contextRef="#ctx0" brushRef="#br0" timeOffset="27035.006">8490 212 1500 0 0,'0'0'229'0'0,"0"0"384"0"0,0 0 1693 0 0,0 0-270 0 0,0 0-930 0 0,0 0-384 0 0,0 0 40 0 0,0 0 69 0 0,-26-3 2488 0 0,-10-15-2832 0 0,0 1 0 0 0,-1 2 1 0 0,-1 2-1 0 0,0 1 0 0 0,0 2 0 0 0,-8 1-487 0 0,-390-30 129 0 0,371 37-49 0 0,-133-4 45 0 0,0 9-1 0 0,1 9 0 0 0,-1 9 1 0 0,2 8-1 0 0,2 9 0 0 0,-63 25-124 0 0,-78 36 245 0 0,-300 133-245 0 0,378-119 152 0 0,4 11 0 0 0,6 11 0 0 0,6 11 1 0 0,-105 91-153 0 0,237-157-20 0 0,3 5 1 0 0,4 5 0 0 0,4 4 0 0 0,4 4 0 0 0,5 4 0 0 0,4 4-1 0 0,5 4 1 0 0,0 11 19 0 0,-37 76-47 0 0,10 5 0 0 0,-59 162 47 0 0,-13 98-3 0 0,125-267 156 0 0,55-187-745 0 0,6-9-3773 0 0,3-10-3452 0 0</inkml:trace>
  <inkml:trace contextRef="#ctx0" brushRef="#br0" timeOffset="29390.929">1301 306 716 0 0,'0'0'1950'0'0,"0"0"1231"0"0,0 0-2162 0 0,0 0-1129 0 0,0 0 482 0 0,0 7 314 0 0,74 418 2853 0 0,13 243 37 0 0,89 187-2946 0 0,-36 52 231 0 0,-123-749-491 0 0,-6 1 0 0 0,-7 1 0 0 0,-13 104-370 0 0,7-224-8 0 0,1-27-113 0 0,7 73-146 0 0,28-49-5809 0 0,-21-33 334 0 0</inkml:trace>
  <inkml:trace contextRef="#ctx0" brushRef="#br0" timeOffset="30231.371">8383 3857 1616 0 0,'0'0'9283'0'0,"0"0"-6716"0"0,0 0-2746 0 0,0 0-163 0 0,0 0 141 0 0,0 0 67 0 0,-7-5 68 0 0,-6 0 114 0 0,1 1 1 0 0,-1-1-1 0 0,0 2 1 0 0,0 0-1 0 0,0 1 1 0 0,0 0-1 0 0,-1 0 1 0 0,1 2-1 0 0,-1 0 1 0 0,-10 1-49 0 0,-1794 44 3708 0 0,174-56-3433 0 0,-678 44 207 0 0,1885-33-556 0 0,425-2-808 0 0,11-2-4816 0 0,16-6-3582 0 0</inkml:trace>
  <inkml:trace contextRef="#ctx0" brushRef="#br0" timeOffset="31072.048">8439 3685 3040 0 0,'0'0'6050'0'0,"0"0"-4360"0"0,0 0-1657 0 0,0 0 166 0 0,7 7 328 0 0,-4-5-462 0 0,66 77 1854 0 0,-67-76-1813 0 0,0-1 1 0 0,0 1 0 0 0,0 0-1 0 0,0-1 1 0 0,-1 1-1 0 0,1 0 1 0 0,-1 0 0 0 0,0 0-1 0 0,0 0 1 0 0,0 0 0 0 0,0 1-1 0 0,-1-1 1 0 0,1 0-1 0 0,-1 0 1 0 0,0 1 0 0 0,0-1-1 0 0,0 0 1 0 0,0 0-1 0 0,-1 1 1 0 0,1-1 0 0 0,-1 0-1 0 0,0 0 1 0 0,0 0-1 0 0,0 0 1 0 0,0 0 0 0 0,0 0-1 0 0,-1 0 1 0 0,0 0-1 0 0,1 0 1 0 0,-1 0 0 0 0,0-1-1 0 0,0 1 1 0 0,0-1-107 0 0,-147 85 1068 0 0,81-61-6870 0 0,47-20-3189 0 0</inkml:trace>
  <inkml:trace contextRef="#ctx0" brushRef="#br0" timeOffset="33014.394">8704 4097 4984 0 0,'0'0'1782'0'0,"0"0"-59"0"0,0 0-1056 0 0,0 0-577 0 0,0 0-55 0 0,0 0 106 0 0,0 0 46 0 0,-2 1-209 0 0,0 1-9204 0 0,6-5 8865 0 0</inkml:trace>
  <inkml:trace contextRef="#ctx0" brushRef="#br0" timeOffset="33325.176">8622 4142 1384 0 0,'0'0'2579'0'0,"0"0"1671"0"0,0 0-2723 0 0,0 0-1048 0 0,0 0 167 0 0,0 0 178 0 0,0 0-71 0 0,0 0-222 0 0,0 0-234 0 0,10-20-430 0 0,-3 20 195 0 0,-1 0-1 0 0,0 1 0 0 0,0-1 1 0 0,0 1-1 0 0,0 0 0 0 0,0 1 1 0 0,0 0-1 0 0,0 0 1 0 0,0 0-1 0 0,-1 1 0 0 0,1-1 1 0 0,-1 1-1 0 0,0 1 0 0 0,0-1 1 0 0,0 1-1 0 0,0 0 1 0 0,0 0-1 0 0,-1 0 0 0 0,0 0 1 0 0,0 1-1 0 0,0 0 1 0 0,0 0-1 0 0,-1 0 0 0 0,0 0 1 0 0,0 1-1 0 0,0-1 0 0 0,0 1 1 0 0,-1 0-1 0 0,0-1 1 0 0,-1 1-1 0 0,1 0 0 0 0,-1 0 1 0 0,0 1-1 0 0,0 2-61 0 0,-37 44 1528 0 0,18-40-3685 0 0,1-8-3963 0 0,15-5 1609 0 0</inkml:trace>
  <inkml:trace contextRef="#ctx0" brushRef="#br0" timeOffset="33603.911">8867 4139 11101 0 0,'0'0'1509'0'0,"0"0"-598"0"0,0 0-353 0 0,0 0-383 0 0,-3 6 278 0 0,0-2-431 0 0,0 0 0 0 0,0 0-1 0 0,0 0 1 0 0,1 1 0 0 0,-1-1-1 0 0,1 1 1 0 0,0 0-1 0 0,0 0 1 0 0,1 0 0 0 0,0 0-1 0 0,0 0 1 0 0,0 0 0 0 0,0 0-1 0 0,1 0 1 0 0,-1 0 0 0 0,2 0-1 0 0,-1 0 1 0 0,0 0-1 0 0,1 0 1 0 0,0 1 0 0 0,0-1-1 0 0,0-1 1 0 0,1 1 0 0 0,0 0-1 0 0,0 0 1 0 0,0 0-1 0 0,0-1 1 0 0,1 0 0 0 0,0 1-1 0 0,0-1 1 0 0,0 0 0 0 0,0 0-1 0 0,1 0 1 0 0,0-1 0 0 0,-1 1-1 0 0,1-1 1 0 0,0 0-1 0 0,1 0 1 0 0,-1 0 0 0 0,3 1-22 0 0,-4-3-250 0 0,22 6-2803 0 0,-6-5-2693 0 0,0-3-778 0 0</inkml:trace>
  <inkml:trace contextRef="#ctx0" brushRef="#br0" timeOffset="34690.152">3628 1677 756 0 0,'0'0'471'0'0,"0"0"357"0"0,0 0 1461 0 0,0 0-451 0 0,0 0-996 0 0,0 0-487 0 0,0 0-225 0 0,0 0-48 0 0,-8 15 1634 0 0,7 646 3426 0 0,-7-542-4453 0 0,6 0 1 0 0,4 1 0 0 0,15 89-690 0 0,8 361 1492 0 0,-20-395-1093 0 0,3-149-1213 0 0,8-19-8160 0 0,-8-10 433 0 0</inkml:trace>
  <inkml:trace contextRef="#ctx0" brushRef="#br0" timeOffset="35563.17">3686 3801 2232 0 0,'0'0'1051'0'0,"0"0"1763"0"0,0 0-1016 0 0,0 0-811 0 0,0 0-181 0 0,0 0-174 0 0,0 0-427 0 0,0 0-75 0 0,0 0 49 0 0,11 44 1161 0 0,-11-45-1247 0 0,-1 0 1 0 0,1 0-1 0 0,-1 0 0 0 0,1 0 1 0 0,-1 0-1 0 0,1-1 0 0 0,0 1 1 0 0,-1 0-1 0 0,1 0 1 0 0,0-1-1 0 0,0 1 0 0 0,0 0 1 0 0,0 0-1 0 0,0 0 0 0 0,0-1 1 0 0,1 1-1 0 0,-1 0 0 0 0,0 0 1 0 0,1-1-1 0 0,-1 1 1 0 0,0 0-1 0 0,1 0 0 0 0,0 0 1 0 0,-1 0-1 0 0,1 0 0 0 0,0 0 1 0 0,-1 0-1 0 0,1 0 1 0 0,0 0-1 0 0,0 0 0 0 0,0 0 1 0 0,0 0-1 0 0,0 0 0 0 0,0 1 1 0 0,0-1-1 0 0,0 0 1 0 0,0 1-1 0 0,0-1 0 0 0,0 1 1 0 0,0-1-1 0 0,1 1 0 0 0,-1 0 1 0 0,0-1-1 0 0,0 1 1 0 0,1 0-1 0 0,-1 0 0 0 0,0 0 1 0 0,0 0-1 0 0,1 0 0 0 0,-1 0 1 0 0,0 0-1 0 0,0 0 1 0 0,0 1-1 0 0,1-1 0 0 0,-1 0 1 0 0,0 1-1 0 0,0-1 0 0 0,0 1 1 0 0,0-1-1 0 0,1 1 0 0 0,-1 0 1 0 0,0-1-1 0 0,0 1 1 0 0,0 0-1 0 0,-1 0 0 0 0,1 0-93 0 0,-3-3-29 0 0,0 1 0 0 0,0 0 0 0 0,0 0 0 0 0,0 0 0 0 0,-1 0 0 0 0,1 0 0 0 0,0 0 0 0 0,-1 1 0 0 0,1-1 0 0 0,-1 1 0 0 0,1-1 0 0 0,-1 1 0 0 0,1 0 0 0 0,-1 0 0 0 0,1 0 0 0 0,0 1 0 0 0,-1-1 0 0 0,1 0 0 0 0,-1 1 0 0 0,1 0 0 0 0,0 0 0 0 0,-1-1 0 0 0,1 1 0 0 0,0 0 0 0 0,0 1 0 0 0,-1-1 0 0 0,1 0 0 0 0,0 1 0 0 0,0-1 0 0 0,1 1 0 0 0,-1 0 0 0 0,0-1-1 0 0,0 1 1 0 0,1 0 0 0 0,-1 0 0 0 0,1 0 0 0 0,0 0 0 0 0,-1 0 0 0 0,1 1 0 0 0,0-1 0 0 0,0 0 0 0 0,1 1 0 0 0,-1-1 0 0 0,0 0 0 0 0,1 1 0 0 0,-1-1 0 0 0,1 1 0 0 0,0-1 0 0 0,0 1 0 0 0,0-1 0 0 0,0 1 0 0 0,0-1 0 0 0,1 0 0 0 0,-1 1 0 0 0,1-1 0 0 0,-1 1 0 0 0,1-1 0 0 0,1 2 29 0 0,-3-5 32 0 0,1-1 1 0 0,-1 1 0 0 0,1-1-1 0 0,0 1 1 0 0,0-1-1 0 0,0 0 1 0 0,0 1-1 0 0,0-1 1 0 0,0 1-1 0 0,0-1 1 0 0,0 0 0 0 0,1 1-1 0 0,-1-1 1 0 0,0 1-1 0 0,1-1 1 0 0,0 1-1 0 0,-1-1 1 0 0,1 1-1 0 0,0 0 1 0 0,0-1-1 0 0,-1 1 1 0 0,1 0 0 0 0,0-1-1 0 0,0 1 1 0 0,1 0-1 0 0,-1 0 1 0 0,0 0-1 0 0,0 0 1 0 0,0 0-1 0 0,1 0 1 0 0,-1 0 0 0 0,1 0-1 0 0,-1 1 1 0 0,1-1-1 0 0,-1 1 1 0 0,1-1-1 0 0,-1 1 1 0 0,1-1-1 0 0,-1 1 1 0 0,1 0 0 0 0,-1 0-1 0 0,1-1 1 0 0,0 1-1 0 0,-1 0 1 0 0,1 1-1 0 0,-1-1 1 0 0,1 0-1 0 0,-1 0 1 0 0,1 1 0 0 0,0-1-1 0 0,-1 1 1 0 0,1-1-1 0 0,-1 1 1 0 0,0 0-1 0 0,1-1 1 0 0,-1 1-1 0 0,0 0 1 0 0,1 0 0 0 0,-1 0-1 0 0,0 0 1 0 0,0 0-1 0 0,0 0 1 0 0,1 1-33 0 0,-23-18-1754 0 0,9 33-4041 0 0,8-9 881 0 0</inkml:trace>
  <inkml:trace contextRef="#ctx0" brushRef="#br0" timeOffset="35906.495">3578 4158 12745 0 0,'0'0'1918'0'0,"0"0"-1574"0"0,0 0-192 0 0,0 0 144 0 0,0 0 82 0 0,0 0-106 0 0,-4-3-157 0 0,5 3-111 0 0,-1 0 0 0 0,1 0 0 0 0,-1 0-1 0 0,1-1 1 0 0,-1 1 0 0 0,1 0 0 0 0,-1 0 0 0 0,1 0 0 0 0,-1 0-1 0 0,1 0 1 0 0,-1-1 0 0 0,0 1 0 0 0,1 0 0 0 0,-1 0 0 0 0,1-1-1 0 0,-1 1 1 0 0,1 0 0 0 0,-1 0 0 0 0,0-1 0 0 0,1 1 0 0 0,-1-1-1 0 0,0 1 1 0 0,1 0 0 0 0,-1-1 0 0 0,0 1 0 0 0,0-1-1 0 0,1 1 1 0 0,-1 0 0 0 0,0-1 0 0 0,0 1 0 0 0,0-1 0 0 0,0 1-1 0 0,0-1 1 0 0,0 1 0 0 0,1-1 0 0 0,-1 0-4 0 0,57 34 671 0 0,-55-31-639 0 0,0 1-1 0 0,-1-1 1 0 0,1 1 0 0 0,-1 0-1 0 0,1 0 1 0 0,-1 0 0 0 0,0-1 0 0 0,0 1-1 0 0,0 0 1 0 0,0 0 0 0 0,0 1-1 0 0,-1-1 1 0 0,0 0 0 0 0,1 0 0 0 0,-1 0-1 0 0,0 0 1 0 0,0 0 0 0 0,-1 0-1 0 0,1 1 1 0 0,-1-1 0 0 0,0 0 0 0 0,1 0-1 0 0,-1 0 1 0 0,-1 0 0 0 0,1 0 0 0 0,0-1-1 0 0,-1 1 1 0 0,1 0 0 0 0,-1-1-1 0 0,0 1 1 0 0,0 0 0 0 0,0-1 0 0 0,-2 2-32 0 0,-37 19-2999 0 0,40-23 2783 0 0,-3 1-2720 0 0,2-4-1754 0 0,1-6-2545 0 0</inkml:trace>
  <inkml:trace contextRef="#ctx0" brushRef="#br0" timeOffset="36157.129">3738 4138 10837 0 0,'0'0'3485'0'0,"0"0"-2460"0"0,0 0-865 0 0,0 0-137 0 0,0 0 25 0 0,0 0 203 0 0,0 0 209 0 0,-1 8 35 0 0,-1-1-430 0 0,1 0 0 0 0,0 1 0 0 0,0-1 0 0 0,1 0 0 0 0,0 1 0 0 0,0-1 0 0 0,1 1-1 0 0,0-1 1 0 0,0 0 0 0 0,1 0 0 0 0,0 1 0 0 0,0-1 0 0 0,1 0 0 0 0,2 5-65 0 0,45 12-2756 0 0,-23-25-3621 0 0,-11-5-451 0 0</inkml:trace>
  <inkml:trace contextRef="#ctx0" brushRef="#br0" timeOffset="37124.609">5520 569 704 0 0,'0'0'569'0'0,"0"0"556"0"0,0 0 1757 0 0,0 0-1800 0 0,0 0-888 0 0,0 0 21 0 0,0 0 114 0 0,0 0-8 0 0,0 0-3 0 0,-10-4 1267 0 0,-2 174 1882 0 0,-9 414-1010 0 0,-19 298 83 0 0,-39-162-1724 0 0,60-588-687 0 0,4-45-104 0 0,4 1 1 0 0,3 1-1 0 0,5-1 1 0 0,3 4-26 0 0,6-34-1003 0 0,-2-34-8083 0 0,-4-18 424 0 0</inkml:trace>
  <inkml:trace contextRef="#ctx0" brushRef="#br0" timeOffset="37669.421">5138 4215 9233 0 0,'0'0'2300'0'0,"0"0"-1576"0"0,0 0-557 0 0,0 0 156 0 0,0 0 141 0 0,0 0-21 0 0,0 0-138 0 0,-4-3-192 0 0,-4-6-56 0 0,33 23 51 0 0,39 28 600 0 0,-61-39-663 0 0,0 1 0 0 0,1-1 0 0 0,-1 0 0 0 0,0 1 0 0 0,-1 0 0 0 0,1 0 0 0 0,-1 0 0 0 0,1 0 0 0 0,-1 0 0 0 0,-1 0 0 0 0,1 0 0 0 0,0 1 0 0 0,-1-1 0 0 0,0 1 0 0 0,0-1 1 0 0,0 1-1 0 0,-1-1 0 0 0,1 1 0 0 0,-1-1 0 0 0,0 1 0 0 0,-1 0 0 0 0,1-1 0 0 0,-1 1-45 0 0,-39 23-3208 0 0,33-28-187 0 0,2-4-3351 0 0</inkml:trace>
  <inkml:trace contextRef="#ctx0" brushRef="#br0" timeOffset="37917.818">5284 4199 940 0 0,'0'0'8996'0'0,"0"0"-6525"0"0,0 0-2025 0 0,0 0 110 0 0,-5 7 204 0 0,2-4-735 0 0,0-1 1 0 0,0 1-1 0 0,0 0 1 0 0,1 0 0 0 0,-1 0-1 0 0,1 1 1 0 0,0-1-1 0 0,0 0 1 0 0,0 1 0 0 0,0-1-1 0 0,1 1 1 0 0,-1 0-1 0 0,1 0 1 0 0,0 0-1 0 0,0-1 1 0 0,1 1 0 0 0,-1 0-1 0 0,1 0 1 0 0,-1 0-1 0 0,1 0 1 0 0,1 0 0 0 0,-1 0-1 0 0,0 0 1 0 0,1 0-1 0 0,0 0 1 0 0,0 0 0 0 0,0 0-1 0 0,1 0 1 0 0,-1-1-1 0 0,1 1 1 0 0,0-1 0 0 0,0 1-1 0 0,0-1 1 0 0,0 1-1 0 0,0-1 1 0 0,1 0-1 0 0,0 0 1 0 0,-1 0 0 0 0,1-1-1 0 0,0 1 1 0 0,1-1-1 0 0,-1 1 1 0 0,0-1 0 0 0,1 0-1 0 0,-1 0 1 0 0,1-1-1 0 0,1 2-25 0 0,45-2-5311 0 0,-37-3 91 0 0</inkml:trace>
  <inkml:trace contextRef="#ctx0" brushRef="#br0" timeOffset="38088.55">5676 4268 13021 0 0,'0'0'2236'0'0,"0"0"-2136"0"0,0 0 124 0 0,0 0-224 0 0,0 0 364 0 0,0 0 169 0 0,-47 13-73 0 0,27-11-212 0 0,0 1-248 0 0,-1-2-448 0 0,0 0-245 0 0,4-1-335 0 0,1-1-748 0 0,5-2-1296 0 0,1-7-4417 0 0</inkml:trace>
  <inkml:trace contextRef="#ctx0" brushRef="#br0" timeOffset="38245.695">5596 4211 4072 0 0,'0'0'7105'0'0,"0"0"-6233"0"0,0 0-52 0 0,21 50 300 0 0,-17-33-44 0 0,-3 1-356 0 0,-1 0-204 0 0,0-2-27 0 0,0-2-229 0 0,-1 1-148 0 0,-1-3-112 0 0,-2-2-272 0 0,2-2-341 0 0,1-3-295 0 0,-2-2-532 0 0,2-3-864 0 0,1-1-572 0 0,0-4-3229 0 0</inkml:trace>
  <inkml:trace contextRef="#ctx0" brushRef="#br0" timeOffset="38762.231">5822 4044 4424 0 0,'0'0'3150'0'0,"0"0"-446"0"0,0 0-1504 0 0,0 0-768 0 0,4 7 171 0 0,5 16-18 0 0,0 0 0 0 0,-2 0 0 0 0,0 1 0 0 0,-2 0 0 0 0,-1 0 0 0 0,0 0 0 0 0,-2 0 0 0 0,-1 1 0 0 0,-1-1 0 0 0,-2 9-585 0 0,22-93-191 0 0,-20 58 186 0 0,0 1 1 0 0,1-1-1 0 0,-1 0 1 0 0,0 0 0 0 0,1 0-1 0 0,0 1 1 0 0,-1-1 0 0 0,1 0-1 0 0,0 1 1 0 0,0-1-1 0 0,0 0 1 0 0,0 1 0 0 0,0-1-1 0 0,0 1 1 0 0,0-1-1 0 0,0 1 1 0 0,1 0 0 0 0,-1 0-1 0 0,1-1 1 0 0,-1 1-1 0 0,1 0 1 0 0,-1 0 0 0 0,1 1-1 0 0,-1-1 1 0 0,1 0-1 0 0,0 0 1 0 0,0 1 0 0 0,-1-1-1 0 0,1 1 1 0 0,0-1-1 0 0,0 1 1 0 0,0 0 0 0 0,0 0-1 0 0,-1 0 1 0 0,1 0-1 0 0,0 0 1 0 0,0 0 0 0 0,0 0-1 0 0,0 1 1 0 0,-1-1-1 0 0,1 1 1 0 0,0-1 0 0 0,0 1-1 0 0,-1 0 1 0 0,1 0 0 0 0,0-1-1 0 0,-1 1 1 0 0,1 0-1 0 0,-1 1 1 0 0,1-1 0 0 0,-1 0-1 0 0,0 0 1 0 0,1 1-1 0 0,-1-1 1 0 0,0 0 0 0 0,0 1-1 0 0,0-1 1 0 0,0 1-1 0 0,0 0 1 0 0,0-1 0 0 0,0 2 4 0 0,42 79-266 0 0,-35-59-2449 0 0,-3-17-3240 0 0,4-5-3013 0 0</inkml:trace>
  <inkml:trace contextRef="#ctx0" brushRef="#br0" timeOffset="43604.353">5608 489 1104 0 0,'0'0'407'0'0,"0"0"131"0"0,0 0 1215 0 0,0 0 588 0 0,0 0-823 0 0,0 0-664 0 0,0 0-312 0 0,-25 15 2735 0 0,-145 95-820 0 0,-50 22-899 0 0,-121 60-569 0 0,-243 173 243 0 0,317-221-432 0 0,-38 32-462 0 0,263-152 103 0 0,41-24-459 0 0,1 0-26 0 0,0 0 1 0 0,-14 6-1732 0 0,25-20-476 0 0,6-2 3577 0 0,-17 14-1341 0 0,0 0 0 0 0,0 0 0 0 0,0 0 0 0 0,-1 0 0 0 0,1 0 1 0 0,-1 1-1 0 0,1-1 0 0 0,-1 0 0 0 0,0 0 0 0 0,0 0 0 0 0,1 0 1 0 0,-1 1-1 0 0,-1-1 0 0 0,1 0 0 0 0,0 1 0 0 0,0-1 0 0 0,-1 1 1 0 0,1-1-1 0 0,-1 1 0 0 0,1 0 0 0 0,-1 0 0 0 0,1-1 1 0 0,-1 1-1 0 0,0 0 0 0 0,0 1 0 0 0,1-1 0 0 0,-1 0 0 0 0,0 0 1 0 0,0 1-1 0 0,0-1 0 0 0,0 1 0 0 0,0-1 0 0 0,0 1 0 0 0,0 0 1 0 0,0 0-1 0 0,0 0 0 0 0,0 0 0 0 0,0 0 0 0 0,0 1 0 0 0,0-1 1 0 0,0 0-1 0 0,0 1 0 0 0,1 0 0 0 0,-1-1 0 0 0,0 1 0 0 0,0 0 1 0 0,0 0-1 0 0,1 0 0 0 0,-1 0 0 0 0,0 0 0 0 0,1 0 0 0 0,-1 1 1 0 0,1-1-1 0 0,-1 0 0 0 0,1 1 0 0 0,0-1 0 0 0,-1 1 0 0 0,1 0 1 0 0,0-1-1 0 0,0 1 0 0 0,0 0 0 0 0,0 0 15 0 0,3-2 38 0 0,-1-1-1 0 0,1 0 0 0 0,-1 1 1 0 0,1-1-1 0 0,0 1 1 0 0,-1-1-1 0 0,1 1 1 0 0,0 0-1 0 0,-1-1 0 0 0,1 1 1 0 0,0 0-1 0 0,-1 0 1 0 0,1 1-1 0 0,0-1 0 0 0,-1 0 1 0 0,1 0-1 0 0,0 1 1 0 0,-1-1-1 0 0,1 1 1 0 0,0-1-1 0 0,-1 1 0 0 0,1 0 1 0 0,-1 0-1 0 0,1 0 1 0 0,-1 0-1 0 0,0 0 1 0 0,1 0-1 0 0,-1 0 0 0 0,0 0 1 0 0,0 0-1 0 0,0 0 1 0 0,0 1-1 0 0,0-1 0 0 0,0 1 1 0 0,0-1-1 0 0,0 1 1 0 0,0-1-1 0 0,-1 1 1 0 0,1-1-1 0 0,0 1 0 0 0,-1-1 1 0 0,0 1-1 0 0,1 0 1 0 0,-1-1-1 0 0,0 1 1 0 0,0 0-1 0 0,0 0 0 0 0,0-1 1 0 0,0 1-1 0 0,0 0 1 0 0,0-1-1 0 0,-1 1 0 0 0,1 0 1 0 0,-1-1-1 0 0,1 1 1 0 0,-1-1-1 0 0,1 1 1 0 0,-1 0-1 0 0,0-1 0 0 0,0 0 1 0 0,0 1-1 0 0,0-1 1 0 0,-1 2-38 0 0,4-5-3 0 0,-1 1 0 0 0,0 0-1 0 0,1 0 1 0 0,-1 0 0 0 0,0-1 0 0 0,0 1 0 0 0,1-1 0 0 0,-1 1 0 0 0,0-1 0 0 0,-1 1 0 0 0,1-1 0 0 0,0 0 0 0 0,0 1 0 0 0,-1-1 0 0 0,1 0 0 0 0,-1 1-1 0 0,1-1 1 0 0,-1 0 0 0 0,0 0 0 0 0,0 0 0 0 0,0 1 0 0 0,0-1 0 0 0,0 0 0 0 0,0 0 0 0 0,0 0 0 0 0,0 0 0 0 0,-1 1 0 0 0,1-1 0 0 0,-1 0-1 0 0,1 1 1 0 0,-1-1 0 0 0,0 0 0 0 0,0 1 0 0 0,0-1 0 0 0,0 0 0 0 0,0 1 0 0 0,0 0 0 0 0,0-1 0 0 0,0 1 0 0 0,-1 0 0 0 0,1-1 0 0 0,0 1 0 0 0,-1 0-1 0 0,1 0 1 0 0,-1 0 0 0 0,1 0 0 0 0,-1 0 0 0 0,0 1 0 0 0,1-1 0 0 0,-1 0 0 0 0,0 1 0 0 0,0-1 0 0 0,1 1 0 0 0,-1 0 0 0 0,0-1 0 0 0,0 1-1 0 0,0 0 1 0 0,0 0 0 0 0,1 0 0 0 0,-1 0 0 0 0,0 1 0 0 0,0-1 0 0 0,0 0 0 0 0,1 1 0 0 0,-1 0 0 0 0,0-1 0 0 0,0 1 3 0 0,0 0-7 0 0,1 0 1 0 0,-1 0-1 0 0,1 0 1 0 0,0 1-1 0 0,0-1 1 0 0,-1 0-1 0 0,1 0 1 0 0,0 1-1 0 0,0-1 1 0 0,0 1-1 0 0,1-1 1 0 0,-1 1-1 0 0,0-1 1 0 0,1 1-1 0 0,-1-1 1 0 0,0 1-1 0 0,1 0 1 0 0,0-1-1 0 0,-1 1 1 0 0,1 0-1 0 0,0-1 1 0 0,0 1-1 0 0,0 0 1 0 0,0 0-1 0 0,0-1 1 0 0,1 1 0 0 0,-1 0-1 0 0,0-1 1 0 0,1 1-1 0 0,-1 0 1 0 0,1-1-1 0 0,-1 1 1 0 0,1-1-1 0 0,0 1 1 0 0,0-1-1 0 0,0 1 1 0 0,0-1-1 0 0,0 0 1 0 0,0 1-1 0 0,0-1 1 0 0,0 0-1 0 0,1 0 1 0 0,-1 0-1 0 0,0 0 1 0 0,1 0-1 0 0,-1 0 1 0 0,1 0-1 0 0,-1 0 1 0 0,1 0-1 0 0,-1-1 1 0 0,1 1-1 0 0,0-1 1 0 0,-1 1-1 0 0,1-1 1 0 0,0 0-1 0 0,-1 1 7 0 0,-2-2 37 0 0,0 1 0 0 0,0 0-1 0 0,0-1 1 0 0,0 1 0 0 0,1-1-1 0 0,-1 1 1 0 0,0-1 0 0 0,0 0-1 0 0,0 1 1 0 0,0-1 0 0 0,0 0-1 0 0,1 1 1 0 0,-1-1 0 0 0,0 0-1 0 0,1 0 1 0 0,-1 0 0 0 0,0 0-1 0 0,1 1 1 0 0,-1-1 0 0 0,1 0-1 0 0,0 0 1 0 0,-1 0 0 0 0,1 0-1 0 0,0 0 1 0 0,-1 0 0 0 0,1 0-1 0 0,0 0 1 0 0,0-1 0 0 0,0 1-1 0 0,0 0 1 0 0,0 0 0 0 0,0 0-1 0 0,0 0 1 0 0,0 0 0 0 0,1 0-1 0 0,-1 0 1 0 0,0 0 0 0 0,1 0-1 0 0,-1 0 1 0 0,0 0 0 0 0,1 0 0 0 0,0 0-1 0 0,-1 0 1 0 0,1 1 0 0 0,-1-1-1 0 0,1 0 1 0 0,0 0 0 0 0,-1 0-1 0 0,1 1 1 0 0,0-1 0 0 0,0 0-1 0 0,0 1-36 0 0,0 0-45 0 0,0 0 1 0 0,-1 1-1 0 0,1 0 0 0 0,0-1 1 0 0,-1 1-1 0 0,1-1 0 0 0,-1 1 1 0 0,1 0-1 0 0,-1-1 0 0 0,1 1 1 0 0,-1 0-1 0 0,1 0 0 0 0,-1-1 1 0 0,0 1-1 0 0,1 0 0 0 0,-1 0 1 0 0,0 0-1 0 0,0-1 0 0 0,1 1 0 0 0,-1 0 1 0 0,0 0-1 0 0,0 0 0 0 0,0 0 1 0 0,0 0-1 0 0,0-1 0 0 0,0 1 1 0 0,0 0-1 0 0,-1 0 0 0 0,1 0 1 0 0,0 0-1 0 0,0 0 0 0 0,-1-1 1 0 0,1 1-1 0 0,0 0 0 0 0,-1 0 1 0 0,1-1-1 0 0,-1 1 0 0 0,1 0 0 0 0,-1-1 1 0 0,1 1-1 0 0,-1 0 0 0 0,0-1 1 0 0,1 1-1 0 0,-1-1 0 0 0,0 1 1 0 0,1-1-1 0 0,-1 1 0 0 0,0-1 1 0 0,0 1-1 0 0,1-1 0 0 0,-1 0 1 0 0,0 1-1 0 0,0-1 45 0 0,27-1-5943 0 0,-10-7-2869 0 0</inkml:trace>
  <inkml:trace contextRef="#ctx0" brushRef="#br0" timeOffset="44476.316">5608 448 1252 0 0,'0'0'2226'0'0,"0"0"1659"0"0,0 0-1973 0 0,-6-1-933 0 0,4 1-912 0 0,0 0 0 0 0,0-1 0 0 0,0 1 0 0 0,0 0 0 0 0,0 0 0 0 0,0 0 0 0 0,0 0 0 0 0,0 1 0 0 0,0-1 0 0 0,0 0 1 0 0,0 1-1 0 0,0 0 0 0 0,0-1 0 0 0,0 1 0 0 0,0 0 0 0 0,0 0 0 0 0,0 0 0 0 0,1 0 0 0 0,-1 0 0 0 0,0 0 0 0 0,1 1 0 0 0,-1-1 0 0 0,1 1 1 0 0,-1-1-1 0 0,1 1 0 0 0,0-1 0 0 0,-1 1 0 0 0,1 0 0 0 0,0 0 0 0 0,0-1 0 0 0,0 1 0 0 0,1 0 0 0 0,-1 0 0 0 0,0 0 0 0 0,1 0 1 0 0,-1 0-1 0 0,1 0 0 0 0,0 0 0 0 0,0 0 0 0 0,-1 0 0 0 0,1 0 0 0 0,0 1 0 0 0,1-1 0 0 0,-1 2-67 0 0,19 8 4477 0 0,-18-12-4434 0 0,0-1 1 0 0,-1 1-1 0 0,1-1 1 0 0,0 1 0 0 0,0-1-1 0 0,0 1 1 0 0,0-1 0 0 0,-1 1-1 0 0,1-1 1 0 0,0 0 0 0 0,-1 1-1 0 0,1-1 1 0 0,0 0 0 0 0,-1 0-1 0 0,1 0 1 0 0,-1 0 0 0 0,1 1-1 0 0,-1-1 1 0 0,0 0 0 0 0,1 0-1 0 0,-1 0 1 0 0,0 0 0 0 0,1 0-1 0 0,-1 0 1 0 0,0 0 0 0 0,0 0-1 0 0,0 0 1 0 0,0 0 0 0 0,0 0-1 0 0,0 0 1 0 0,0 0 0 0 0,-1 0-1 0 0,1 0 1 0 0,0 0 0 0 0,0 0-1 0 0,-1 0 1 0 0,1 0 0 0 0,0 0-1 0 0,-1 1 1 0 0,1-1 0 0 0,-1 0-1 0 0,0 0 1 0 0,1 0 0 0 0,-1 1-1 0 0,1-1 1 0 0,-1 0 0 0 0,0 0-1 0 0,0 1 1 0 0,1-1 0 0 0,-1 1-1 0 0,0-1 1 0 0,-1 0-44 0 0,1 0-34 0 0,-1 1 1 0 0,1-1 0 0 0,0 0-1 0 0,-1 1 1 0 0,1-1-1 0 0,-1 1 1 0 0,1 0 0 0 0,-1-1-1 0 0,1 1 1 0 0,-1 0-1 0 0,1 0 1 0 0,-1 0 0 0 0,0 0-1 0 0,1 0 1 0 0,-1 0-1 0 0,1 0 1 0 0,-1 1 0 0 0,1-1-1 0 0,-1 0 1 0 0,1 1-1 0 0,-1-1 1 0 0,1 1 0 0 0,0 0-1 0 0,-1 0 1 0 0,1-1-1 0 0,0 1 1 0 0,-1 0-1 0 0,1 0 1 0 0,0 0 0 0 0,0 0-1 0 0,0 0 1 0 0,0 0-1 0 0,0 1 1 0 0,0-1 0 0 0,0 0-1 0 0,0 1 1 0 0,0-1-1 0 0,1 0 1 0 0,-1 1 0 0 0,1-1-1 0 0,-1 1 1 0 0,1-1-1 0 0,-1 1 1 0 0,1-1 0 0 0,0 1-1 0 0,0-1 1 0 0,-1 1-1 0 0,1-1 1 0 0,0 1 0 0 0,1 0-1 0 0,-1-1 1 0 0,0 1-1 0 0,0-1 1 0 0,1 1 0 0 0,-1-1-1 0 0,1 1 1 0 0,-1-1-1 0 0,1 2 34 0 0,7-15 3203 0 0,-10 11-5940 0 0,10 14 2501 0 0,-3-9-3291 0 0,2-2-3875 0 0,-10-5 1354 0 0,-16-16 4781 0 0</inkml:trace>
  <inkml:trace contextRef="#ctx0" brushRef="#br0" timeOffset="46533.722">3627 1587 2764 0 0,'0'0'5148'0'0,"0"0"-5049"0"0,0 0-963 0 0,0 0 490 0 0,0 0 616 0 0,0 0 268 0 0,-37 9 1832 0 0,-166-2 1040 0 0,38-4-3329 0 0,-628 50 1283 0 0,747-48-1346 0 0,-248 26 1159 0 0,-152-8-1149 0 0,445-23-390 0 0,8-2-7460 0 0,-2-3 313 0 0</inkml:trace>
  <inkml:trace contextRef="#ctx0" brushRef="#br0" timeOffset="47300.396">375 1728 1356 0 0,'0'0'7555'0'0,"0"0"-5516"0"0,0 0-1955 0 0,0 0 26 0 0,7 1 218 0 0,75-4 1567 0 0,-80 3-1834 0 0,1 0 0 0 0,-1 0 0 0 0,0-1 0 0 0,0 1 0 0 0,1 0 0 0 0,-1-1 0 0 0,0 0 0 0 0,0 1 0 0 0,0-1 0 0 0,0 0 0 0 0,0 0-1 0 0,0 0 1 0 0,0 0 0 0 0,0-1 0 0 0,0 1 0 0 0,0-1 0 0 0,0 1 0 0 0,-1-1 0 0 0,1 1 0 0 0,-1-1 0 0 0,1 0 0 0 0,-1 0 0 0 0,0 0 0 0 0,0 0 0 0 0,0 0 0 0 0,0 0 0 0 0,0 0 0 0 0,0 0 0 0 0,0 0 0 0 0,-1 0 0 0 0,1-1 0 0 0,-1 1 0 0 0,1 0 0 0 0,-1 0 0 0 0,0-1 0 0 0,0 1-1 0 0,0 0 1 0 0,0-1-61 0 0,-3-2-95 0 0,1 0-1 0 0,-1 1 1 0 0,-1-1-1 0 0,1 1 1 0 0,0 0-1 0 0,-1 0 1 0 0,0 0-1 0 0,0 0 0 0 0,0 1 1 0 0,0 0-1 0 0,-1-1 1 0 0,1 2-1 0 0,-1-1 1 0 0,0 0-1 0 0,0 1 1 0 0,0 0-1 0 0,0 0 0 0 0,0 1 1 0 0,-1-1-1 0 0,1 1 1 0 0,0 0-1 0 0,-4 0 96 0 0,-7 65 374 0 0,36 165 1456 0 0,-20-227-1876 0 0,4 16-945 0 0,4-11-4476 0 0,-4-6-398 0 0</inkml:trace>
  <inkml:trace contextRef="#ctx0" brushRef="#br0" timeOffset="47548.07">538 1829 10617 0 0,'0'0'2260'0'0,"0"0"-2208"0"0,0 0 64 0 0,0 0-116 0 0,-44-1 256 0 0,25 2-40 0 0,-3 0-216 0 0,4 2 0 0 0,-3 0-344 0 0,4 1-1220 0 0,2-3-1120 0 0,3 0-3161 0 0</inkml:trace>
  <inkml:trace contextRef="#ctx0" brushRef="#br0" timeOffset="47798.339">675 1719 12717 0 0,'0'0'1058'0'0,"0"0"-874"0"0,-4 7 351 0 0,1-1-307 0 0,-2 0-131 0 0,1 1 0 0 0,-1 0 0 0 0,1 0 0 0 0,1 0 0 0 0,-1 0 0 0 0,1 1-1 0 0,1-1 1 0 0,-1 1 0 0 0,1 0 0 0 0,0 0 0 0 0,1 0 0 0 0,0 0 0 0 0,0 0 0 0 0,1 0 0 0 0,0 0 0 0 0,1 0 0 0 0,-1 0 0 0 0,1 0 0 0 0,1 0 0 0 0,0 0 0 0 0,0 0 0 0 0,0-1 0 0 0,1 1-97 0 0,30 6-3124 0 0,-10-13-2491 0 0,-10-1-134 0 0</inkml:trace>
  <inkml:trace contextRef="#ctx0" brushRef="#br0" timeOffset="48048.98">779 1819 8009 0 0,'0'0'2778'0'0,"0"0"-1771"0"0,0 0-625 0 0,0 0-59 0 0,0 0-205 0 0,0 0-155 0 0,0 0-189 0 0,8-2-66 0 0,-4 1 348 0 0,-1 0-1 0 0,1 1 1 0 0,0-1-1 0 0,-1 0 1 0 0,1 1-1 0 0,0 0 0 0 0,-1 0 1 0 0,1 0-1 0 0,0 0 1 0 0,-1 1-1 0 0,1 0 0 0 0,0-1 1 0 0,-1 1-1 0 0,1 0 1 0 0,-1 1-1 0 0,1-1 1 0 0,-1 1-1 0 0,0-1 0 0 0,1 1 1 0 0,-1 0-1 0 0,0 0 1 0 0,0 1-1 0 0,-1-1 1 0 0,1 0-1 0 0,0 1 0 0 0,-1 0 1 0 0,1 0-1 0 0,-1 0 1 0 0,0 0-1 0 0,0 0 0 0 0,0 0 1 0 0,0 0-1 0 0,-1 1 1 0 0,1-1-1 0 0,-1 1 1 0 0,0-1-1 0 0,0 1 0 0 0,0-1 1 0 0,-1 1-1 0 0,1 0 1 0 0,-1 1-56 0 0,-33 40 1537 0 0,1-39-7618 0 0,30-9 1534 0 0</inkml:trace>
  <inkml:trace contextRef="#ctx0" brushRef="#br0" timeOffset="48298.047">968 1775 8625 0 0,'0'0'3132'0'0,"0"0"-2822"0"0,0 0 119 0 0,-2 8 230 0 0,2-7-651 0 0,-3 6 83 0 0,1 1 1 0 0,-1-1-1 0 0,2 1 1 0 0,-1 0-1 0 0,1 0 0 0 0,0 0 1 0 0,1 0-1 0 0,0-1 1 0 0,0 1-1 0 0,1 0 1 0 0,0 0-1 0 0,0 0 0 0 0,1 0 1 0 0,0-1-1 0 0,0 1 1 0 0,1-1-1 0 0,0 1 1 0 0,0-1-1 0 0,3 4-91 0 0,26-9-4739 0 0,-26-6 99 0 0</inkml:trace>
  <inkml:trace contextRef="#ctx0" brushRef="#br0" timeOffset="48299.047">1125 1747 14029 0 0,'0'0'1136'0'0,"0"0"-1008"0"0,25 43 512 0 0,-15-23 65 0 0,-4 2-353 0 0,-2-1-28 0 0,-4-1-76 0 0,-4 2-64 0 0,-5 0-96 0 0,-3 0-88 0 0,-8-2-128 0 0,-1-2-148 0 0,-5-2-704 0 0,4-5-1421 0 0,-9-5-4195 0 0</inkml:trace>
  <inkml:trace contextRef="#ctx0" brushRef="#br0" timeOffset="49304.532">5495 387 1744 0 0,'0'0'918'0'0,"0"0"2879"0"0,0 0-2285 0 0,-6-2-1116 0 0,-259-11 3025 0 0,159 16-2953 0 0,-197-7 38 0 0,-639 14 2041 0 0,187 40-1842 0 0,435-27-692 0 0,-161-10 190 0 0,90-4 167 0 0,-15 1 1220 0 0,395-13-1464 0 0,10 1-3397 0 0,0 0-3457 0 0,0-4-1589 0 0</inkml:trace>
  <inkml:trace contextRef="#ctx0" brushRef="#br0" timeOffset="50269.445">13 383 1828 0 0,'0'0'3801'0'0,"0"0"-2085"0"0,0 0-1663 0 0,0 0-208 0 0,0 0 43 0 0,0 0 30 0 0,0 0-4 0 0,0 0-140 0 0,-13-1 324 0 0,24 1 2477 0 0,-5 1-2274 0 0,0 0 0 0 0,0 0 0 0 0,0-1 0 0 0,0 0 0 0 0,-1 0-1 0 0,1-1 1 0 0,0 1 0 0 0,0-1 0 0 0,0-1 0 0 0,-1 1-1 0 0,1-1 1 0 0,-1 0 0 0 0,1 0 0 0 0,-1 0 0 0 0,0-1-1 0 0,0 0 1 0 0,0 0 0 0 0,0 0 0 0 0,0-1 0 0 0,0 0-301 0 0,-6 1-25 0 0,-1-1-1 0 0,1 1 1 0 0,-1 0 0 0 0,0-1 0 0 0,0 1-1 0 0,0 0 1 0 0,-1 0 0 0 0,1 1 0 0 0,-1-1 0 0 0,1 0-1 0 0,-1 1 1 0 0,0 0 0 0 0,0 0 0 0 0,0-1-1 0 0,0 2 1 0 0,-1-1 0 0 0,1 0 0 0 0,0 1 0 0 0,-1-1-1 0 0,1 1 1 0 0,-1 0 0 0 0,1 0 0 0 0,-4 0 25 0 0,6 0-30 0 0,0 0 1 0 0,1 0 0 0 0,-1 0 0 0 0,0 0-1 0 0,0 0 1 0 0,0 0 0 0 0,0 0 0 0 0,0 0-1 0 0,0 0 1 0 0,0 1 0 0 0,-1-1-1 0 0,1 0 1 0 0,0 1 0 0 0,0-1 0 0 0,-1 1-1 0 0,1-1 1 0 0,0 1 0 0 0,0 0 0 0 0,-1 0-1 0 0,1-1 1 0 0,0 1 0 0 0,-1 0-1 0 0,1 0 1 0 0,0 0 0 0 0,-1 0 0 0 0,1 1-1 0 0,0-1 1 0 0,-1 0 0 0 0,1 0 0 0 0,0 1-1 0 0,-1-1 1 0 0,1 1 0 0 0,0-1-1 0 0,0 1 1 0 0,0 0 0 0 0,-1-1 0 0 0,1 1-1 0 0,0 0 1 0 0,0 0 0 0 0,0 0 0 0 0,0 0-1 0 0,0 0 1 0 0,1 0 0 0 0,-1 0-1 0 0,0 0 1 0 0,0 0 0 0 0,1 0 0 0 0,-1 0-1 0 0,0 1 1 0 0,1-1 0 0 0,-1 0 0 0 0,1 0-1 0 0,0 1 1 0 0,-1-1 0 0 0,1 0-1 0 0,0 1 1 0 0,0-1 0 0 0,0 0 0 0 0,0 1-1 0 0,0-1 1 0 0,0 0 0 0 0,0 1 29 0 0,13 47 869 0 0,-8-34-819 0 0,0 0 0 0 0,-2 0 0 0 0,1 0 1 0 0,-2 1-1 0 0,0-1 0 0 0,-1 1 0 0 0,0 0 0 0 0,-2-1 0 0 0,0 1 1 0 0,0-1-1 0 0,-4 12-50 0 0,7-22-6336 0 0,6-9 507 0 0</inkml:trace>
  <inkml:trace contextRef="#ctx0" brushRef="#br0" timeOffset="50425.049">176 454 7281 0 0,'0'0'6036'0'0,"0"0"-5784"0"0,0 0-252 0 0,0 0-152 0 0,0 0 152 0 0,-35 4 548 0 0,16 0-192 0 0,-4 0-356 0 0,0 0 0 0 0,0 0-752 0 0,3 0-804 0 0,0-3-1012 0 0,7-1-3741 0 0</inkml:trace>
  <inkml:trace contextRef="#ctx0" brushRef="#br0" timeOffset="50595.901">287 344 1472 0 0,'0'0'11141'0'0,"0"0"-10909"0"0,0 0-232 0 0,0 0-284 0 0,0 0 284 0 0,-8 35 640 0 0,4-20 8 0 0,0 3-12 0 0,0 1-192 0 0,0 2-192 0 0,3 0-88 0 0,-2-1-76 0 0,3-2-8 0 0,0-2-80 0 0,3-4-908 0 0,3-1-464 0 0,2-4-796 0 0,0-4-2760 0 0</inkml:trace>
  <inkml:trace contextRef="#ctx0" brushRef="#br0" timeOffset="50812.55">361 441 600 0 0,'0'0'8558'0'0,"0"0"-6738"0"0,0 0-1714 0 0,0 0-16 0 0,7 0-14 0 0,-4-1-23 0 0,1 1 0 0 0,-1 0-1 0 0,1 0 1 0 0,-1 0-1 0 0,1 0 1 0 0,-1 1 0 0 0,0-1-1 0 0,1 1 1 0 0,-1 0-1 0 0,1 0 1 0 0,-1 0 0 0 0,0 0-1 0 0,0 1 1 0 0,0-1-1 0 0,0 1 1 0 0,0 0 0 0 0,0 0-1 0 0,0 0 1 0 0,0 0-1 0 0,-1 1 1 0 0,1-1 0 0 0,-1 1-1 0 0,0-1 1 0 0,1 1-1 0 0,-1 0 1 0 0,-1 0 0 0 0,1 0-1 0 0,0 0 1 0 0,-1 0-1 0 0,1 0 1 0 0,-1 0 0 0 0,0 1-1 0 0,0-1 1 0 0,0 0-1 0 0,-1 1 1 0 0,1-1 0 0 0,-1 1-1 0 0,0 1-52 0 0,-20 24 591 0 0,0-19-4665 0 0,18-10-111 0 0</inkml:trace>
  <inkml:trace contextRef="#ctx0" brushRef="#br0" timeOffset="50999.459">521 441 10817 0 0,'0'0'875'0'0,"0"0"-388"0"0,0 0 132 0 0,-4 8-10 0 0,-22 66 1079 0 0,32-34-2742 0 0,37-25-6822 0 0,-29-18 1711 0 0</inkml:trace>
  <inkml:trace contextRef="#ctx0" brushRef="#br0" timeOffset="51168.502">732 520 13637 0 0,'0'0'712'0'0,"0"0"-712"0"0,0 0-36 0 0,0 0 36 0 0,0 0 276 0 0,-46 6-160 0 0,28-6-116 0 0,0 1-440 0 0,0-1-808 0 0,1 0-1072 0 0,6 0-2208 0 0,0-5-1641 0 0</inkml:trace>
  <inkml:trace contextRef="#ctx0" brushRef="#br0" timeOffset="51352.674">689 485 808 0 0,'0'0'9561'0'0,"0"0"-9033"0"0,0 0 12 0 0,26 42 244 0 0,-22-27-80 0 0,-4-2-132 0 0,0 2 40 0 0,0-3-284 0 0,-1-1-84 0 0,-3-1-132 0 0,0-1-112 0 0,1-2-456 0 0,-2-2-384 0 0,1-3-488 0 0,3-2-524 0 0,-3 0-2068 0 0</inkml:trace>
  <inkml:trace contextRef="#ctx0" brushRef="#br0" timeOffset="51634.086">837 405 10921 0 0,'0'0'3182'0'0,"5"8"-2022"0"0,2 7-925 0 0,0 0 1 0 0,-1 1 0 0 0,0 0 0 0 0,-2 1-1 0 0,1-1 1 0 0,-2 1 0 0 0,-1-1 0 0 0,0 1-1 0 0,0 10-235 0 0,2-33-1115 0 0,-4 4 1099 0 0,0 0 1 0 0,0 0 0 0 0,0 0-1 0 0,0 0 1 0 0,0 1-1 0 0,0-1 1 0 0,1 0 0 0 0,-1 0-1 0 0,1 0 1 0 0,0 0-1 0 0,-1 0 1 0 0,1 0 0 0 0,0 1-1 0 0,0-1 1 0 0,0 0 0 0 0,0 1-1 0 0,1-1 1 0 0,-1 1-1 0 0,0-1 1 0 0,1 1 0 0 0,-1-1-1 0 0,1 1 1 0 0,-1 0-1 0 0,1 0 1 0 0,-1 0 0 0 0,1 0-1 0 0,0 0 1 0 0,0 0-1 0 0,0 0 1 0 0,-1 1 0 0 0,1-1-1 0 0,0 1 1 0 0,0-1 0 0 0,0 1-1 0 0,0 0 1 0 0,0-1-1 0 0,0 1 1 0 0,0 0 0 0 0,0 1-1 0 0,0-1 1 0 0,0 0-1 0 0,0 0 1 0 0,0 1 0 0 0,0-1-1 0 0,0 1 1 0 0,-1 0 0 0 0,1-1-1 0 0,0 1 1 0 0,1 1 15 0 0,26 55 1584 0 0,-31-32-8583 0 0,6-35 1759 0 0</inkml:trace>
  <inkml:trace contextRef="#ctx0" brushRef="#br0" timeOffset="51882.186">1110 466 14365 0 0,'0'0'1048'0'0,"0"0"-744"0"0,27 47 328 0 0,-23-28-235 0 0,-3 4-85 0 0,-2 1-36 0 0,-8 0-80 0 0,-15 5 44 0 0,-12 4-240 0 0,-15 0-608 0 0,4-9-1061 0 0,8-11-4131 0 0</inkml:trace>
  <inkml:trace contextRef="#ctx0" brushRef="#br0" timeOffset="54145.518">5337 1715 1240 0 0,'0'0'372'0'0,"0"0"-20"0"0,0 0 386 0 0,0 0 1333 0 0,0 0-849 0 0,0 0-788 0 0,-17 9 1223 0 0,-423-42 30 0 0,-546-3-1504 0 0,893 40-753 0 0,96-2-5664 0 0,4-2 3082 0 0</inkml:trace>
  <inkml:trace contextRef="#ctx0" brushRef="#br0" timeOffset="55420.822">5749 753 2932 0 0,'0'0'551'0'0,"0"0"1618"0"0,0 0-878 0 0,0 0-489 0 0,0 0 97 0 0,0 0 1 0 0,0 0-166 0 0,0 0-190 0 0,0 0-142 0 0,13-16-870 0 0,-39 163 3328 0 0,24-136-2804 0 0,2 1 0 0 0,0-1 0 0 0,0 0 0 0 0,1 0 0 0 0,0 0-1 0 0,1 0 1 0 0,0 0 0 0 0,1 0 0 0 0,1 0 0 0 0,-1 0 0 0 0,1-1 0 0 0,1 0 0 0 0,0 0 0 0 0,1 0 0 0 0,0-1 0 0 0,0 1 0 0 0,1-1-1 0 0,0-1 1 0 0,0 1 0 0 0,1-1 0 0 0,0-1 0 0 0,1 1 0 0 0,1-1-56 0 0,-55 35-289 0 0,45 92 935 0 0,2-126-567 0 0,0 1-1 0 0,0 0 1 0 0,-1 0-1 0 0,0-1 1 0 0,0 1-1 0 0,-1 0 1 0 0,0 0-1 0 0,-1 0 1 0 0,0 0-1 0 0,0 0 1 0 0,-1-1-1 0 0,0 1 1 0 0,-1 0-1 0 0,0-1 0 0 0,0 0 1 0 0,0 0-1 0 0,-1 0 1 0 0,-1 0-1 0 0,1 0 1 0 0,-1-1-1 0 0,-1 0 1 0 0,1 0-1 0 0,-1 0 1 0 0,-3 1-79 0 0,-32 22-758 0 0,22-19-4929 0 0,16-11-1471 0 0</inkml:trace>
  <inkml:trace contextRef="#ctx0" brushRef="#br0" timeOffset="55920.425">6274 1031 8809 0 0,'0'0'2170'0'0,"0"0"-2143"0"0,0 0-277 0 0,2 7 674 0 0,30 119 1267 0 0,-42-158-3627 0 0,-31-82 2365 0 0,16 163 555 0 0,-24 57-363 0 0,123-92 2103 0 0,-52-17-2352 0 0,-8 0-1597 0 0,-5 2-2596 0 0,-5 1-937 0 0</inkml:trace>
  <inkml:trace contextRef="#ctx0" brushRef="#br0" timeOffset="56465.796">6504 1055 4152 0 0,'0'0'4437'0'0,"0"0"-3530"0"0,0 0-907 0 0,1 7 445 0 0,0-3-474 0 0,22 71 1803 0 0,-22-74-1722 0 0,-1 1 0 0 0,1-1 0 0 0,0 1 0 0 0,-1-1-1 0 0,1 1 1 0 0,0-1 0 0 0,0 0 0 0 0,0 1 0 0 0,0-1 0 0 0,1 0 0 0 0,-1 0 0 0 0,0 0-1 0 0,0 0 1 0 0,1 0 0 0 0,-1 0 0 0 0,1 0 0 0 0,-1-1 0 0 0,0 1 0 0 0,1 0 0 0 0,0-1-1 0 0,-1 1 1 0 0,1-1 0 0 0,-1 0 0 0 0,1 1 0 0 0,-1-1 0 0 0,1 0 0 0 0,0 0 0 0 0,-1 0-1 0 0,1 0 1 0 0,0 0 0 0 0,-1 0 0 0 0,1-1 0 0 0,-1 1 0 0 0,1-1 0 0 0,0 1 0 0 0,-1-1-1 0 0,1 1 1 0 0,-1-1 0 0 0,1 0 0 0 0,-1 0 0 0 0,0 1 0 0 0,1-1 0 0 0,-1 0 0 0 0,0 0-1 0 0,0-1 1 0 0,0 1 0 0 0,1 0 0 0 0,-1 0 0 0 0,1-2-52 0 0,17-49 339 0 0,-8 102-479 0 0,-9 28 1439 0 0,-3-74-1274 0 0,0-1 0 0 0,0 1 0 0 0,0 0 0 0 0,0-1 0 0 0,0 1 0 0 0,-1-1 0 0 0,1 1 0 0 0,-1-1 0 0 0,0 0 0 0 0,0 0 0 0 0,-1 0 0 0 0,1 0 0 0 0,0 0 0 0 0,-1 0 0 0 0,0 0 0 0 0,0-1 0 0 0,0 0 0 0 0,0 1 0 0 0,0-1 0 0 0,0 0 0 0 0,0 0 0 0 0,-1-1 0 0 0,1 1 0 0 0,-1-1 0 0 0,1 0 0 0 0,-1 0 0 0 0,0 0 0 0 0,-3 1-25 0 0,-46 2-3570 0 0,28-3-1825 0 0</inkml:trace>
  <inkml:trace contextRef="#ctx0" brushRef="#br0" timeOffset="58652.398">5121 1904 2036 0 0,'0'0'1420'0'0,"0"0"-231"0"0,-7-1-532 0 0,-16-3-32 0 0,-1 1 0 0 0,1 2 1 0 0,-1 0-1 0 0,1 2 0 0 0,-1 0 1 0 0,1 2-1 0 0,-1 0 0 0 0,-6 3-625 0 0,19-2 47 0 0,0 0 0 0 0,0 0 0 0 0,0 1-1 0 0,0 1 1 0 0,1-1 0 0 0,0 2 0 0 0,0 0 0 0 0,1 0-1 0 0,0 0 1 0 0,0 1 0 0 0,1 1 0 0 0,-1-1-47 0 0,9-7 48 0 0,0 0 1 0 0,-1-1 0 0 0,1 1-1 0 0,-1-1 1 0 0,1 1 0 0 0,-1 0 0 0 0,1-1-1 0 0,-1 1 1 0 0,0-1 0 0 0,1 1-1 0 0,-1-1 1 0 0,0 0 0 0 0,1 1-1 0 0,-1-1 1 0 0,0 0 0 0 0,0 1-1 0 0,1-1 1 0 0,-1 0 0 0 0,0 0 0 0 0,0 0-1 0 0,1 0 1 0 0,-1 0 0 0 0,0 1-1 0 0,0-1 1 0 0,1-1 0 0 0,-1 1-1 0 0,0 0 1 0 0,0 0 0 0 0,1 0 0 0 0,-1 0-1 0 0,0 0 1 0 0,0-1 0 0 0,1 1-1 0 0,-1 0 1 0 0,0-1 0 0 0,1 1-1 0 0,-1-1 1 0 0,0 1 0 0 0,1 0-1 0 0,-1-1 1 0 0,0 1 0 0 0,1-1 0 0 0,-1 0-1 0 0,1 1 1 0 0,-1-1 0 0 0,1 1-1 0 0,0-1 1 0 0,-1 0 0 0 0,1 1-1 0 0,0-1 1 0 0,-1 0 0 0 0,1 0-1 0 0,0 1 1 0 0,-1-1-49 0 0,-15-17-404 0 0,-4 8 449 0 0,0 0 0 0 0,-1 1 0 0 0,0 2 0 0 0,0 0 0 0 0,0 1 0 0 0,-1 1 0 0 0,0 1 0 0 0,0 1 0 0 0,-1 1 0 0 0,-15 0-45 0 0,6-1 120 0 0,-446-38 529 0 0,458 42-1774 0 0,19 0-8700 0 0,13-1 6465 0 0</inkml:trace>
  <inkml:trace contextRef="#ctx0" brushRef="#br0" timeOffset="59043.321">4235 2141 2996 0 0,'0'0'4831'0'0,"4"6"-3520"0"0,70 138 3062 0 0,-103-248-12241 0 0,22 82 6879 0 0,-6-18 451 0 0,2 22 5702 0 0,-7 42-2716 0 0,-20 21-985 0 0,-28 57-1317 0 0,69-99-126 0 0,-1 0 0 0 0,1-1 0 0 0,-1 0 0 0 0,1 1 0 0 0,0-1 0 0 0,0 0 1 0 0,0 0-1 0 0,0-1 0 0 0,0 1 0 0 0,0-1 0 0 0,1 1 0 0 0,-1-1 1 0 0,0 0-1 0 0,1 0 0 0 0,-1-1 0 0 0,1 1 0 0 0,-1-1 0 0 0,1 1 1 0 0,-1-1-1 0 0,1 0 0 0 0,-1-1 0 0 0,1 1 0 0 0,-1 0 0 0 0,1-1 0 0 0,-1 0 1 0 0,3-1-21 0 0,84-18-6454 0 0,-75 15 1663 0 0</inkml:trace>
  <inkml:trace contextRef="#ctx0" brushRef="#br0" timeOffset="59294.551">4463 2219 2736 0 0,'0'0'7668'0'0,"0"0"-5195"0"0,0 0-2804 0 0,0 0-25 0 0,0 0 253 0 0,0 0 57 0 0,0 0-4 0 0,2-4-1889 0 0,94 53 4337 0 0,-95-47-2366 0 0,1-1 0 0 0,-1 1 0 0 0,0-1 0 0 0,1 1 0 0 0,-1 0 0 0 0,0 0 0 0 0,0-1 0 0 0,0 1 0 0 0,0 0 0 0 0,0 0 0 0 0,-1 0 0 0 0,1 0 0 0 0,-1 0 0 0 0,1 0 0 0 0,-1 0 0 0 0,0 0 0 0 0,1 0 0 0 0,-1 0 0 0 0,0 0 0 0 0,0 1 0 0 0,-1-1 0 0 0,1 0 0 0 0,0 0-1 0 0,-1 0 1 0 0,1 0 0 0 0,-1 0 0 0 0,0 0 0 0 0,1 0 0 0 0,-1 0 0 0 0,0-1 0 0 0,0 1 0 0 0,0 0 0 0 0,-1 0 0 0 0,1-1 0 0 0,0 1 0 0 0,-1-1 0 0 0,1 1 0 0 0,-1-1 0 0 0,1 1 0 0 0,-1-1 0 0 0,0 0 0 0 0,1 0 0 0 0,-1 0 0 0 0,0 0 0 0 0,0 0 0 0 0,0 0 0 0 0,0 0 0 0 0,0-1 0 0 0,-1 1-32 0 0,-11 3-1907 0 0,10-5-1862 0 0,4-4-2028 0 0</inkml:trace>
  <inkml:trace contextRef="#ctx0" brushRef="#br0" timeOffset="59543.648">4638 2213 12237 0 0,'0'0'1368'0'0,"0"0"-1368"0"0,0 0 0 0 0,0 0 304 0 0,0 0-24 0 0,0 35-52 0 0,0-23 52 0 0,0 0-68 0 0,-1 1-84 0 0,1-1-52 0 0,0-1-28 0 0,0 1-48 0 0,1-3-100 0 0,3 1-672 0 0,2-2-396 0 0,-1 0-560 0 0,1-5-1248 0 0,1 0-3585 0 0</inkml:trace>
  <inkml:trace contextRef="#ctx0" brushRef="#br0" timeOffset="60465.465">8895 810 692 0 0,'0'0'7473'0'0,"0"0"-5056"0"0,0 0-1752 0 0,0 0-79 0 0,0 0 103 0 0,0 0-66 0 0,0 0-176 0 0,0 0-148 0 0,4 1-6 0 0,7 4-124 0 0,0-1 0 0 0,0-1-1 0 0,0 0 1 0 0,1 0 0 0 0,0-1 0 0 0,-1-1 0 0 0,1 0 0 0 0,0 0-1 0 0,0-1 1 0 0,0-1 0 0 0,-1 0 0 0 0,1 0 0 0 0,7-3-169 0 0,-18 4-15 0 0,0-1 0 0 0,0 0 0 0 0,1 0 0 0 0,-1 1 0 0 0,0-1 1 0 0,0 0-1 0 0,0 0 0 0 0,0 0 0 0 0,0 0 0 0 0,0 0 0 0 0,0 0 0 0 0,0-1 0 0 0,-1 1 0 0 0,1 0 1 0 0,0 0-1 0 0,-1-1 0 0 0,1 1 0 0 0,-1 0 0 0 0,1-1 0 0 0,-1 1 0 0 0,0 0 0 0 0,1-1 1 0 0,-1 1-1 0 0,0-1 0 0 0,0 1 0 0 0,0 0 0 0 0,0-1 0 0 0,0 1 0 0 0,0-1 0 0 0,-1 1 0 0 0,1 0 1 0 0,0-1-1 0 0,-1 1 0 0 0,1-1 0 0 0,-1 1 0 0 0,1 0 0 0 0,-1 0 0 0 0,0-1 0 0 0,0 1 1 0 0,1 0-1 0 0,-1 0 0 0 0,0 0 0 0 0,0 0 0 0 0,0 0 0 0 0,0 0 0 0 0,0 0 0 0 0,0 0 0 0 0,-1 0 1 0 0,1 0-1 0 0,0 1 0 0 0,-1-1 15 0 0,-63-45-1201 0 0,62 47 1200 0 0,1 0 0 0 0,-1 0 0 0 0,1 0 0 0 0,-1 1 0 0 0,1-1 0 0 0,0 1 0 0 0,0 0 0 0 0,-1 0 0 0 0,1 0 0 0 0,1 0 0 0 0,-1 0 0 0 0,0 0 0 0 0,0 0 0 0 0,1 1 0 0 0,-1-1 0 0 0,1 0 0 0 0,0 1-1 0 0,0 0 1 0 0,0-1 0 0 0,0 1 0 0 0,0-1 0 0 0,0 1 0 0 0,1 0 0 0 0,-1 0 0 0 0,1 0 0 0 0,0-1 0 0 0,0 1 0 0 0,0 0 0 0 0,0 0 0 0 0,1-1 0 0 0,-1 1 0 0 0,1 0 0 0 0,-1 0 0 0 0,1-1 0 0 0,0 1 0 0 0,0 0 0 0 0,0-1 0 0 0,0 1-1 0 0,1-1 1 0 0,0 2 1 0 0,0 6 141 0 0,23 180 2009 0 0,-14-183-5270 0 0,-1-12-4431 0 0,1-5 1554 0 0</inkml:trace>
  <inkml:trace contextRef="#ctx0" brushRef="#br0" timeOffset="60713.78">9132 950 9413 0 0,'0'0'2668'0'0,"0"0"-1492"0"0,0 0-604 0 0,0 0-508 0 0,0 0 40 0 0,0 0 288 0 0,-43 0 24 0 0,21 0-152 0 0,-1-1-264 0 0,-3 0-480 0 0,1 0-1144 0 0,7-1-712 0 0,-1-4-3541 0 0</inkml:trace>
  <inkml:trace contextRef="#ctx0" brushRef="#br0" timeOffset="60960.525">9272 821 9169 0 0,'0'0'3247'0'0,"-4"7"-2254"0"0,-29 120 1857 0 0,47-64-3162 0 0,42-23-4779 0 0,-44-38 439 0 0,1-3-1552 0 0</inkml:trace>
  <inkml:trace contextRef="#ctx0" brushRef="#br0" timeOffset="61115.903">9395 945 10001 0 0,'0'0'2477'0'0,"0"0"-2142"0"0,0 0-574 0 0,0 0 137 0 0,7 4 81 0 0,-7-4 19 0 0,7 2 27 0 0,-1 1 1 0 0,1 0-1 0 0,-1 0 1 0 0,0 1-1 0 0,0-1 1 0 0,0 1-1 0 0,-1 1 1 0 0,1-1-1 0 0,-1 1 1 0 0,0 0-1 0 0,0 0 1 0 0,-1 0-1 0 0,1 1 1 0 0,-1-1-1 0 0,0 1 1 0 0,-1 0-1 0 0,0 1 1 0 0,1-1-1 0 0,-2 0 1 0 0,1 1 0 0 0,0 3-26 0 0,-48 15 880 0 0,9-27-5116 0 0,30-1-661 0 0</inkml:trace>
  <inkml:trace contextRef="#ctx0" brushRef="#br0" timeOffset="61286.546">9544 974 5565 0 0,'0'0'4750'0'0,"0"0"-3844"0"0,0 0-807 0 0,0 0 335 0 0,-2 6 68 0 0,-1 3-398 0 0,1-6-59 0 0,1 0 0 0 0,-1 0-1 0 0,0 0 1 0 0,1 0 0 0 0,0 0 0 0 0,0 0-1 0 0,0 0 1 0 0,0 1 0 0 0,1-1 0 0 0,-1 0-1 0 0,1 1 1 0 0,0-1 0 0 0,0 0-1 0 0,0 1 1 0 0,0-1 0 0 0,0 0 0 0 0,1 1-1 0 0,-1-1 1 0 0,1 0 0 0 0,0 1 0 0 0,0-1-1 0 0,1 0 1 0 0,-1 0 0 0 0,1 0-1 0 0,-1 0 1 0 0,1 0 0 0 0,0 0 0 0 0,0-1-1 0 0,0 1 1 0 0,0-1 0 0 0,1 1 0 0 0,-1-1-1 0 0,1 0 1 0 0,-1 0 0 0 0,1 0-1 0 0,0 0 1 0 0,0 0 0 0 0,0 0-45 0 0,53 10-4861 0 0,-38-11 446 0 0</inkml:trace>
  <inkml:trace contextRef="#ctx0" brushRef="#br0" timeOffset="61441.865">9860 1080 6797 0 0,'0'0'7444'0'0,"0"0"-7444"0"0,0 0-1160 0 0,0 0 1160 0 0,0 0 472 0 0,-43 14-128 0 0,25-12-88 0 0,0-2-256 0 0,-3 0-204 0 0,2 0-840 0 0,-1 0-392 0 0,2-4-1068 0 0,6 0-2445 0 0</inkml:trace>
  <inkml:trace contextRef="#ctx0" brushRef="#br0" timeOffset="61595.335">9810 1065 11117 0 0,'0'0'1260'0'0,"0"0"-1108"0"0,20 41 552 0 0,-18-26 212 0 0,-2 1-144 0 0,0-1-344 0 0,0-2-76 0 0,-2-1-64 0 0,-2-2-176 0 0,2-3-76 0 0,-2-1-36 0 0,3-2-348 0 0,-1-2-432 0 0,2-2-628 0 0,0 0-588 0 0,0-3-196 0 0,6-8-6969 0 0</inkml:trace>
  <inkml:trace contextRef="#ctx0" brushRef="#br0" timeOffset="61858.941">9979 879 7717 0 0,'0'0'4377'0'0,"0"0"-3839"0"0,2 7-128 0 0,25 171 3439 0 0,-27-177-3865 0 0,0-1 1 0 0,0 1-1 0 0,0 0 0 0 0,0 0 1 0 0,1-1-1 0 0,-1 1 1 0 0,0 0-1 0 0,1-1 0 0 0,-1 1 1 0 0,1 0-1 0 0,-1-1 1 0 0,1 1-1 0 0,-1-1 0 0 0,1 1 1 0 0,-1 0-1 0 0,1-1 0 0 0,-1 1 1 0 0,1-1-1 0 0,0 0 1 0 0,-1 1-1 0 0,1-1 0 0 0,0 0 1 0 0,-1 1-1 0 0,1-1 1 0 0,0 0-1 0 0,-1 1 0 0 0,1-1 1 0 0,0 0-1 0 0,0 0 1 0 0,-1 0-1 0 0,1 0 0 0 0,0 0 1 0 0,0 0-1 0 0,-1 0 1 0 0,1 0-1 0 0,0 0 0 0 0,0 0 1 0 0,0-1-1 0 0,-1 1 0 0 0,1 0 1 0 0,0 0-1 0 0,-1-1 1 0 0,1 1-1 0 0,0 0 0 0 0,-1-1 1 0 0,1 1-1 0 0,0-1 1 0 0,-1 1-1 0 0,1-1 0 0 0,-1 1 1 0 0,1-1-1 0 0,-1 1 1 0 0,1-1-1 0 0,-1 1 0 0 0,1-1 1 0 0,-1 0-1 0 0,0 1 0 0 0,1-1 1 0 0,-1 0-1 0 0,0 0 1 0 0,1 1-1 0 0,-1-1 0 0 0,0 0 1 0 0,0 0-1 0 0,0 1 1 0 0,0-1-1 0 0,0 0 0 0 0,0 0 1 0 0,0 0 15 0 0,36-22-776 0 0,-33 25 831 0 0,0-1-1 0 0,0 1 1 0 0,-1-1 0 0 0,1 1-1 0 0,0 0 1 0 0,0 0 0 0 0,-1 0-1 0 0,0 1 1 0 0,1-1 0 0 0,-1 1-1 0 0,0-1 1 0 0,0 1 0 0 0,0 0-1 0 0,0 0 1 0 0,-1 0 0 0 0,1-1-1 0 0,-1 2 1 0 0,0-1 0 0 0,0 0-1 0 0,0 0 1 0 0,0 0 0 0 0,0 1-1 0 0,-1-1 1 0 0,1 0 0 0 0,-1 0 0 0 0,0 1-1 0 0,0-1 1 0 0,0 0 0 0 0,-1 1-1 0 0,0 1-54 0 0,-12-14-7108 0 0,13-4 22 0 0</inkml:trace>
  <inkml:trace contextRef="#ctx0" brushRef="#br0" timeOffset="62033.637">10311 885 12329 0 0,'0'0'1972'0'0,"4"6"-1548"0"0,1 4-209 0 0,0 1-1 0 0,0-1 0 0 0,-1 1 1 0 0,0 0-1 0 0,-1 0 0 0 0,-1 1 0 0 0,1-1 1 0 0,-2 1-1 0 0,0-1 0 0 0,0 1 1 0 0,-1-1-1 0 0,0 1 0 0 0,-1 2-214 0 0,-26 67-202 0 0,-39-33-4487 0 0,52-47-300 0 0,-2-4-2642 0 0</inkml:trace>
  <inkml:trace contextRef="#ctx0" brushRef="#br0" timeOffset="62516.659">10733 1110 6461 0 0,'0'0'8128'0'0,"0"0"-7280"0"0,0 0-848 0 0,0 0 332 0 0,0 0-332 0 0,0 0-136 0 0,0 0 136 0 0,0 0 324 0 0,-40 2-108 0 0,20-2-152 0 0,-1 0-64 0 0,-1 0-604 0 0,-1-1-644 0 0,3-2-944 0 0,10 1-3956 0 0</inkml:trace>
  <inkml:trace contextRef="#ctx0" brushRef="#br0" timeOffset="62920.379">10922 975 14605 0 0,'0'0'682'0'0,"0"0"-1265"0"0,0 0 288 0 0,0 0 507 0 0,5 6 200 0 0,-2-1-348 0 0,1-1 0 0 0,0 0 1 0 0,0 0-1 0 0,0-1 1 0 0,1 1-1 0 0,0-1 0 0 0,-1 0 1 0 0,1 0-1 0 0,0 0 1 0 0,0-1-1 0 0,1 0 0 0 0,-1 0 1 0 0,0 0-1 0 0,1-1 0 0 0,-1 1 1 0 0,1-1-1 0 0,0-1 1 0 0,-1 1-1 0 0,1-1 0 0 0,0 0 1 0 0,-1 0-1 0 0,1-1 0 0 0,0 1 1 0 0,-1-1-1 0 0,3-1-64 0 0,-5 1-37 0 0,0-1-1 0 0,-1 0 0 0 0,1 1 1 0 0,0-1-1 0 0,-1 0 1 0 0,1 0-1 0 0,-1 0 1 0 0,1-1-1 0 0,-1 1 0 0 0,0-1 1 0 0,0 1-1 0 0,0-1 1 0 0,0 0-1 0 0,-1 0 1 0 0,1 0-1 0 0,-1 1 0 0 0,1-2 1 0 0,-1 1-1 0 0,0 0 1 0 0,0 0-1 0 0,-1 0 1 0 0,1 0-1 0 0,-1-1 0 0 0,1 1 1 0 0,-1 0-1 0 0,0 0 1 0 0,0-1-1 0 0,-1 1 1 0 0,1 0-1 0 0,-1 0 0 0 0,1-1 1 0 0,-1 1-1 0 0,0 0 1 0 0,0 0-1 0 0,-1 0 1 0 0,1 0-1 0 0,0 0 0 0 0,-1 0 1 0 0,0 0-1 0 0,0 1 1 0 0,0-1-1 0 0,0 1 1 0 0,0-1-1 0 0,0 1 0 0 0,-1 0 1 0 0,1 0-1 0 0,-1 0 1 0 0,0 0-1 0 0,1 0 1 0 0,-1 0-1 0 0,0 1 0 0 0,0-1 1 0 0,0 1-1 0 0,0 0 1 0 0,0 0-1 0 0,0 0 1 0 0,-1 0-1 0 0,1 1 0 0 0,0-1 1 0 0,0 1-1 0 0,-1 0 1 0 0,1 0-1 0 0,0 0 1 0 0,-1 0-1 0 0,1 1 38 0 0,0 1 23 0 0,1-1 0 0 0,-1 1 0 0 0,1 0-1 0 0,0 0 1 0 0,0 0 0 0 0,0 0 0 0 0,0 1 0 0 0,1-1 0 0 0,-1 0-1 0 0,0 1 1 0 0,1-1 0 0 0,0 1 0 0 0,0 0 0 0 0,-1-1 0 0 0,2 1 0 0 0,-1 0-1 0 0,0 0 1 0 0,0 0 0 0 0,1-1 0 0 0,0 1 0 0 0,-1 0 0 0 0,1 0-1 0 0,0 0 1 0 0,1 0 0 0 0,-1 0 0 0 0,0 0 0 0 0,1 0 0 0 0,-1 0 0 0 0,2 1-23 0 0,-2 8 205 0 0,2 166 820 0 0,2-164-5346 0 0,-1-8-986 0 0</inkml:trace>
  <inkml:trace contextRef="#ctx0" brushRef="#br0" timeOffset="63185.457">11112 1151 14073 0 0,'0'0'2333'0'0,"0"0"-2333"0"0,0 0-1145 0 0,0 0 1145 0 0,-34 0 12 0 0,18-2 240 0 0,1 1-116 0 0,-3 0-136 0 0,-2 0-48 0 0,2 0-936 0 0,-2-1-1012 0 0,7-1-2052 0 0,3-6-3641 0 0</inkml:trace>
  <inkml:trace contextRef="#ctx0" brushRef="#br0" timeOffset="63357.768">11246 1008 4804 0 0,'0'0'7862'0'0,"0"0"-6877"0"0,-5 5-665 0 0,-41 85 1794 0 0,43-38-2312 0 0,39-20-4325 0 0,-26-29-640 0 0</inkml:trace>
  <inkml:trace contextRef="#ctx0" brushRef="#br0" timeOffset="63512.554">11350 1082 7313 0 0,'0'0'5746'0'0,"0"0"-5077"0"0,0 0-1188 0 0,0 0 569 0 0,6 4 310 0 0,-3-3-337 0 0,1 0 0 0 0,-1 0 1 0 0,0 0-1 0 0,0 1 0 0 0,0 0 1 0 0,0-1-1 0 0,0 1 0 0 0,-1 0 0 0 0,1 0 1 0 0,-1 1-1 0 0,1-1 0 0 0,-1 0 1 0 0,1 1-1 0 0,-1-1 0 0 0,0 1 1 0 0,0 0-1 0 0,-1 0 0 0 0,1 0 1 0 0,-1 0-1 0 0,1 0 0 0 0,-1 0 1 0 0,0 0-1 0 0,0 1 0 0 0,0-1 1 0 0,0 0-1 0 0,-1 1 0 0 0,0-1 1 0 0,1 0-1 0 0,-1 1 0 0 0,0-1 1 0 0,-1 0-1 0 0,1 1 0 0 0,0-1 1 0 0,-1 0-1 0 0,0 1 0 0 0,0-1 1 0 0,0 0-1 0 0,0 0 0 0 0,0 0 0 0 0,-1 1 1 0 0,0-2-1 0 0,1 1 0 0 0,-1 0 1 0 0,0 0-1 0 0,0 0 0 0 0,-1-1 1 0 0,1 1-1 0 0,0-1 0 0 0,-1 0 1 0 0,1 0-1 0 0,-1 0 0 0 0,0 0 1 0 0,-1 1-24 0 0,-25 3-1510 0 0,10-6-2623 0 0,13-2-1283 0 0</inkml:trace>
  <inkml:trace contextRef="#ctx0" brushRef="#br0" timeOffset="63666.705">11452 1118 10781 0 0,'0'0'631'0'0,"0"0"-736"0"0,0 0 400 0 0,-3 7 242 0 0,-5 95 1834 0 0,52-77-4229 0 0,-30-24-228 0 0,-3-1-1879 0 0</inkml:trace>
  <inkml:trace contextRef="#ctx0" brushRef="#br0" timeOffset="63851.529">11652 1080 11717 0 0,'0'0'2592'0'0,"0"0"-2588"0"0,12 47 4 0 0,-8-25 376 0 0,-3 1 172 0 0,2 0-40 0 0,-3 0-156 0 0,-3-2-180 0 0,-2 0-79 0 0,-3 0-101 0 0,-3-2-253 0 0,-1-2-311 0 0,-1 0-536 0 0,4-4-976 0 0,-2-3-2064 0 0,6-4-3125 0 0</inkml:trace>
  <inkml:trace contextRef="#ctx0" brushRef="#br0" timeOffset="64131.462">11718 1425 13073 0 0,'0'0'1276'0'0,"-8"1"-1867"0"0,-663-18 4542 0 0,-691-27-2995 0 0,941 39-623 0 0,424-2-987 0 0,21 2-5197 0 0,8-2-1906 0 0</inkml:trace>
  <inkml:trace contextRef="#ctx0" brushRef="#br0" timeOffset="64566.988">10315 1580 4680 0 0,'0'0'8144'0'0,"0"0"-6161"0"0,2 6-2005 0 0,5 15 401 0 0,-2 1 0 0 0,0 0 0 0 0,-1 0-1 0 0,-1 0 1 0 0,-1 0 0 0 0,-1 0 0 0 0,-1 1 0 0 0,-1-1-1 0 0,-2 7-378 0 0,5-35-38 0 0,1 1-1 0 0,-1 0 1 0 0,1 0-1 0 0,0 1 1 0 0,1-1-1 0 0,-1 1 1 0 0,1-1 0 0 0,0 1-1 0 0,0 0 1 0 0,1 0-1 0 0,-1 1 1 0 0,1-1-1 0 0,-1 1 1 0 0,1 0-1 0 0,0 0 1 0 0,0 1-1 0 0,1 0 1 0 0,-1 0-1 0 0,0 0 1 0 0,1 0-1 0 0,2 0 39 0 0,-3 3-9 0 0,0 1 0 0 0,-1-1-1 0 0,1 1 1 0 0,-1 0 0 0 0,1 1 0 0 0,-1-1-1 0 0,1 1 1 0 0,-1-1 0 0 0,0 1-1 0 0,0 0 1 0 0,-1 1 0 0 0,1-1-1 0 0,-1 1 1 0 0,1 0 0 0 0,-1-1 0 0 0,0 2-1 0 0,0-1 1 0 0,-1 0 0 0 0,0 0-1 0 0,1 1 1 0 0,-1-1 0 0 0,-1 1 0 0 0,1 0-1 0 0,-1 0 1 0 0,1-1 0 0 0,-1 1-1 0 0,-1 0 1 0 0,1 0 0 0 0,-1 0 0 0 0,0 0-1 0 0,0 4 10 0 0,-4-1-2669 0 0,-3-8-3743 0 0</inkml:trace>
  <inkml:trace contextRef="#ctx0" brushRef="#br0" timeOffset="72107.527">5077 4286 2352 0 0,'0'0'1985'0'0,"3"-7"-1266"0"0,3-4-795 0 0,0-1 0 0 0,1 2 0 0 0,1-1 0 0 0,0 1 0 0 0,0 0 0 0 0,1 0 0 0 0,0 1 0 0 0,1 0 0 0 0,0 1 0 0 0,0 0 0 0 0,1 1 76 0 0,39-17 4 0 0,0 2-1 0 0,1 3 1 0 0,1 2 0 0 0,1 2 0 0 0,0 3 0 0 0,1 2 0 0 0,0 2 0 0 0,1 3 0 0 0,-1 2-1 0 0,1 2 1 0 0,11 4-4 0 0,-15-5 403 0 0,-23 2-257 0 0,-1 0 0 0 0,0 2 0 0 0,0 1 0 0 0,0 1 0 0 0,0 2 0 0 0,-1 0-1 0 0,0 2 1 0 0,25 10-146 0 0,-42-15 34 0 0,-1 1 0 0 0,0 0 0 0 0,0 0 0 0 0,0 1 0 0 0,0 0 0 0 0,-1 0 0 0 0,0 1 0 0 0,0 0 0 0 0,0 0 0 0 0,-1 1 0 0 0,0-1 0 0 0,0 1 0 0 0,-1 1 0 0 0,1-1 0 0 0,-2 1 0 0 0,1 0 1 0 0,-1 0-1 0 0,0 0 0 0 0,-1 1 0 0 0,0-1 0 0 0,0 1 0 0 0,-1 0 0 0 0,0 0 0 0 0,-1 0 0 0 0,0 0 0 0 0,0 0 0 0 0,-1 0 0 0 0,0 4-34 0 0,-2 1 79 0 0,0-1 1 0 0,-1 1 0 0 0,-1-1 0 0 0,0 0 0 0 0,-1 0-1 0 0,0 0 1 0 0,-1-1 0 0 0,0 0 0 0 0,-1 0-1 0 0,0 0 1 0 0,-1-1 0 0 0,-1 0 0 0 0,1 0 0 0 0,-2-1-1 0 0,1 0 1 0 0,-2-1 0 0 0,1 0 0 0 0,-1-1-1 0 0,0 0 1 0 0,-1 0 0 0 0,-6 2-80 0 0,-21 11 140 0 0,0-1 0 0 0,-2-2 0 0 0,0-1 1 0 0,-1-3-1 0 0,0-1 0 0 0,-5-1-140 0 0,0 0 37 0 0,-1-1 1 0 0,0-2 0 0 0,0-3-1 0 0,0-1 1 0 0,-1-3 0 0 0,1-2-1 0 0,-1-2 1 0 0,0-2 0 0 0,-16-5-38 0 0,46 4-196 0 0,1-1 0 0 0,0-1 1 0 0,0-1-1 0 0,1 0 0 0 0,0-2 1 0 0,1 0-1 0 0,-1 0 0 0 0,2-2 1 0 0,0 0-1 0 0,0 0 0 0 0,1-2 1 0 0,-5-6 195 0 0,-74-123 2164 0 0,92 139-2113 0 0,0 0 1 0 0,-1 0-1 0 0,1 0 1 0 0,1-1-1 0 0,-1 1 1 0 0,1 0 0 0 0,-1 0-1 0 0,1 0 1 0 0,0 0-1 0 0,1-1 1 0 0,-1 1-1 0 0,1 0 1 0 0,0 0 0 0 0,0 0-1 0 0,0 0 1 0 0,0 0-1 0 0,1 0 1 0 0,-1 0-1 0 0,1 0 1 0 0,2-1-52 0 0,3-12-946 0 0,-7 14-2153 0 0,0 2-895 0 0</inkml:trace>
  <inkml:trace contextRef="#ctx0" brushRef="#br0" timeOffset="73226.798">3755 4449 1188 0 0,'0'0'237'0'0,"0"0"-54"0"0,0 0-39 0 0,-7 1 210 0 0,-3 1-174 0 0,-1-1 0 0 0,1 0-1 0 0,-1 0 1 0 0,1-2-1 0 0,0 1 1 0 0,-1-1 0 0 0,1 0-1 0 0,0-1 1 0 0,-1-1 0 0 0,1 1-1 0 0,0-1 1 0 0,1-1 0 0 0,-1 0-1 0 0,1-1 1 0 0,-1 1 0 0 0,1-2-1 0 0,1 1 1 0 0,-1-1 0 0 0,1-1-1 0 0,0 1 1 0 0,0-1 0 0 0,1-1-1 0 0,0 0 1 0 0,0 0 0 0 0,1 0-1 0 0,0 0 1 0 0,0-1 0 0 0,1 0-1 0 0,0-1 1 0 0,1 1-1 0 0,0-1 1 0 0,1 0 0 0 0,-1 0-1 0 0,2 0 1 0 0,-1-2-180 0 0,2 2-32 0 0,1-1-1 0 0,0 1 1 0 0,0-1-1 0 0,1 1 1 0 0,0-1-1 0 0,1 1 1 0 0,0-1-1 0 0,1 1 1 0 0,0 0-1 0 0,0 0 1 0 0,1 0-1 0 0,1 1 1 0 0,-1-1-1 0 0,2 1 1 0 0,-1 0-1 0 0,1 1 1 0 0,0-1-1 0 0,1 1 1 0 0,0 0-1 0 0,1 1 1 0 0,-1-1-1 0 0,1 2 1 0 0,1-1 0 0 0,-1 1-1 0 0,1 0 1 0 0,0 1-1 0 0,1 0 1 0 0,-1 0-1 0 0,1 1 1 0 0,0 0-1 0 0,0 1 1 0 0,5-1 32 0 0,9 2 74 0 0,0 1 1 0 0,0 1-1 0 0,0 2 1 0 0,0 0 0 0 0,-1 1-1 0 0,1 2 1 0 0,-1 0-1 0 0,0 1 1 0 0,0 2 0 0 0,0 0-1 0 0,-1 1 1 0 0,-1 2-1 0 0,0 0 1 0 0,0 1 0 0 0,-1 1-1 0 0,12 10-74 0 0,-26-17 106 0 0,-1 1 1 0 0,0-1-1 0 0,0 1 0 0 0,0 0 0 0 0,-1 0 0 0 0,0 0 1 0 0,0 1-1 0 0,-1-1 0 0 0,0 1 0 0 0,-1 0 0 0 0,1 0 1 0 0,-1 0-1 0 0,-1 0 0 0 0,0 0 0 0 0,0 1 0 0 0,0-1 1 0 0,-1 0-1 0 0,0 0 0 0 0,-1 1 0 0 0,0-1 0 0 0,0 0 1 0 0,-1 0-1 0 0,0 0 0 0 0,0 0 0 0 0,-1 0 0 0 0,0 0 1 0 0,-1-1-1 0 0,1 1 0 0 0,-1-1 0 0 0,-1 0 0 0 0,-1 2-106 0 0,-83 58-4213 0 0,74-65-1314 0 0</inkml:trace>
  <inkml:trace contextRef="#ctx0" brushRef="#br0" timeOffset="73757.087">4755 4013 5184 0 0,'0'0'2715'0'0,"0"0"-1014"0"0,0 0-1093 0 0,0 0-239 0 0,0 0 106 0 0,0 0-63 0 0,0 0-240 0 0,0 0 34 0 0,0 0 246 0 0,-4 5 212 0 0,-19 14-364 0 0,0 0 1 0 0,-1-2-1 0 0,-1-1 0 0 0,-1-1 1 0 0,0-1-1 0 0,-1-1 0 0 0,0-2 1 0 0,-1 0-1 0 0,-6-1-300 0 0,-47 22 88 0 0,-11 6-998 0 0,120 1 1013 0 0,80 34 1017 0 0,117 103 1510 0 0,-224-175-3141 0 0,5 5 589 0 0,-4-6-7787 0 0,-2-6 851 0 0</inkml:trace>
  <inkml:trace contextRef="#ctx0" brushRef="#br0" timeOffset="77053.49">11477 766 8345 0 0,'0'0'1684'0'0,"0"0"-1548"0"0,0 0-264 0 0,-4-6-209 0 0,-7-5 341 0 0,0 1-1 0 0,-1 0 1 0 0,-1 0 0 0 0,0 2-1 0 0,0-1 1 0 0,0 1-1 0 0,-1 1 1 0 0,0 1-1 0 0,-1 0 1 0 0,1 1 0 0 0,-1 0-1 0 0,0 1 1 0 0,-15-2-4 0 0,-21-9 83 0 0,-88-31-51 0 0,-2 6 1 0 0,-1 6 0 0 0,-2 6 0 0 0,-1 7 0 0 0,-49 3-33 0 0,92 8 233 0 0,-1 4 0 0 0,1 6 0 0 0,-1 3 0 0 0,0 5 0 0 0,1 5-1 0 0,1 4 1 0 0,0 4 0 0 0,2 5 0 0 0,-53 22-233 0 0,57 22-831 0 0,104-65-2349 0 0,-2-5 241 0 0</inkml:trace>
  <inkml:trace contextRef="#ctx0" brushRef="#br0" timeOffset="77458.932">9933 1 6445 0 0,'0'0'4223'0'0,"0"0"-3875"0"0,0 0-1400 0 0,0 0 493 0 0,0 0 343 0 0,0 0 569 0 0,4 7 386 0 0,0 0-630 0 0,1 0 0 0 0,0 0-1 0 0,1-1 1 0 0,-1 1 0 0 0,1-1 0 0 0,1 0 0 0 0,-1-1-1 0 0,1 0 1 0 0,0 0 0 0 0,0 0 0 0 0,0-1 0 0 0,1 0-1 0 0,0 0 1 0 0,0-1 0 0 0,6 2-109 0 0,40 9 795 0 0,-103 32 256 0 0,-100 68 890 0 0,165-118-8719 0 0,-2-4-124 0 0</inkml:trace>
  <inkml:trace contextRef="#ctx0" brushRef="#br0" timeOffset="78052.764">10450 89 9293 0 0,'0'0'2182'0'0,"0"0"-1614"0"0,0 0-841 0 0,-7-1 141 0 0,5 0 121 0 0,0 0-1 0 0,0 0 0 0 0,-1 0 1 0 0,1 0-1 0 0,0 1 0 0 0,0-1 1 0 0,-1 1-1 0 0,1-1 0 0 0,0 1 0 0 0,-1 0 1 0 0,1 0-1 0 0,0 0 0 0 0,-1 0 1 0 0,1 1-1 0 0,0-1 0 0 0,-1 1 1 0 0,1-1-1 0 0,0 1 0 0 0,0 0 1 0 0,0 0-1 0 0,0 0 0 0 0,-1 0 1 0 0,1 0-1 0 0,1 0 0 0 0,-1 1 0 0 0,0-1 1 0 0,0 0-1 0 0,0 1 0 0 0,1 0 1 0 0,-1-1-1 0 0,1 1 0 0 0,-1 0 1 0 0,1 0-1 0 0,0 0 0 0 0,-1 0 1 0 0,1 0-1 0 0,0 0 0 0 0,0 0 0 0 0,1 0 1 0 0,-1 1-1 0 0,0-1 0 0 0,1 0 1 0 0,-1 1 11 0 0,1-1 91 0 0,-1-1-1 0 0,1 1 1 0 0,-1 0 0 0 0,1 0 0 0 0,0 0 0 0 0,-1 0 0 0 0,1 0 0 0 0,0 0 0 0 0,0-1 0 0 0,0 1-1 0 0,1 0 1 0 0,-1 0 0 0 0,0 0 0 0 0,1 0 0 0 0,-1 0 0 0 0,1-1 0 0 0,0 1 0 0 0,0 0 0 0 0,-1 0-1 0 0,1-1 1 0 0,0 1 0 0 0,0-1 0 0 0,1 1 0 0 0,-1-1 0 0 0,0 1 0 0 0,0-1 0 0 0,1 1 0 0 0,-1-1-1 0 0,1 0 1 0 0,-1 0 0 0 0,1 0 0 0 0,0 0 0 0 0,-1 0 0 0 0,1 0 0 0 0,0 0 0 0 0,0-1 0 0 0,-1 1-1 0 0,1-1 1 0 0,0 1 0 0 0,0-1 0 0 0,0 0 0 0 0,0 1 0 0 0,0-1 0 0 0,0 0 0 0 0,-1 0 0 0 0,1-1 0 0 0,0 1-1 0 0,0 0 1 0 0,0-1 0 0 0,0 1 0 0 0,0-1 0 0 0,-1 1 0 0 0,1-1 0 0 0,0 0 0 0 0,0 0 0 0 0,-1 0-1 0 0,1 0 1 0 0,-1 0 0 0 0,1 0 0 0 0,-1 0 0 0 0,1 0 0 0 0,0-1-91 0 0,0 1 23 0 0,-1 1-1 0 0,1 0 1 0 0,-1-1 0 0 0,1 1-1 0 0,0-1 1 0 0,-1 1 0 0 0,0-1-1 0 0,1 0 1 0 0,-1 1 0 0 0,1-1-1 0 0,-1 0 1 0 0,0 0 0 0 0,1 0-1 0 0,-1 0 1 0 0,0 0 0 0 0,0-1-1 0 0,0 1 1 0 0,0 0 0 0 0,0 0 0 0 0,0-1-1 0 0,0 1 1 0 0,0-1 0 0 0,-1 1-1 0 0,1 0 1 0 0,0-1 0 0 0,-1 1-1 0 0,0-1 1 0 0,1 0 0 0 0,-1 1-1 0 0,0-1 1 0 0,1 1 0 0 0,-1-1-1 0 0,0 0 1 0 0,0 1 0 0 0,0-1-1 0 0,-1 1 1 0 0,1-1 0 0 0,0 0 0 0 0,-1 1-1 0 0,1-2-22 0 0,-43-20-2607 0 0,19 19-174 0 0,4 2-1992 0 0,-9-1-2744 0 0</inkml:trace>
  <inkml:trace contextRef="#ctx0" brushRef="#br0" timeOffset="80045.933">8189 1307 1408 0 0,'0'0'1067'0'0,"0"0"2000"0"0,0 0-1536 0 0,0 0-1217 0 0,0 0 68 0 0,0 0 288 0 0,0 0 248 0 0,16 0 4620 0 0,-8-4-5519 0 0,0 0 0 0 0,0-1 0 0 0,-1 1-1 0 0,0-1 1 0 0,0-1 0 0 0,0 0-1 0 0,0 0 1 0 0,-1 0 0 0 0,0-1 0 0 0,-1 1-1 0 0,1-1 1 0 0,-1-1 0 0 0,-1 1-1 0 0,1-1 1 0 0,-1 0 0 0 0,-1 0 0 0 0,1 0-1 0 0,-1 0 1 0 0,-1-1 0 0 0,1 1-1 0 0,-2-1 1 0 0,1 0 0 0 0,-1 1 0 0 0,0-1-1 0 0,-1 0 1 0 0,0 0 0 0 0,-1 0-1 0 0,1 1 1 0 0,-2-1 0 0 0,1 0 0 0 0,-1 0-1 0 0,-1 1 1 0 0,1 0 0 0 0,-1-1-1 0 0,-1 1 1 0 0,0 0 0 0 0,0 0 0 0 0,0 1-1 0 0,-1-1 1 0 0,0 1 0 0 0,-1 0-1 0 0,1 0 1 0 0,-1 1 0 0 0,-1-1-19 0 0,6 6-40 0 0,0 1 0 0 0,0-1 0 0 0,0 0 1 0 0,1 1-1 0 0,-1-1 0 0 0,0 1 0 0 0,0-1 0 0 0,0 1 1 0 0,0 0-1 0 0,0-1 0 0 0,0 1 0 0 0,0 0 1 0 0,0 0-1 0 0,0-1 0 0 0,0 1 0 0 0,0 0 0 0 0,0 0 1 0 0,0 0-1 0 0,0 0 0 0 0,0 0 0 0 0,0 1 0 0 0,0-1 1 0 0,0 0-1 0 0,0 0 0 0 0,0 1 0 0 0,0-1 1 0 0,0 0-1 0 0,0 1 0 0 0,0-1 0 0 0,0 1 0 0 0,1 0 1 0 0,-1-1-1 0 0,0 1 0 0 0,0-1 0 0 0,0 1 0 0 0,1 0 1 0 0,-1 0-1 0 0,0-1 0 0 0,1 1 0 0 0,-1 0 0 0 0,1 0 1 0 0,-1 0-1 0 0,1 0 0 0 0,-1 0 0 0 0,1 0 1 0 0,0 0-1 0 0,-1 0 0 0 0,1 0 0 0 0,0 0 0 0 0,0 0 1 0 0,0 0-1 0 0,0 0 0 0 0,0 0 40 0 0,-12 65-399 0 0,11-60 445 0 0,-2 10 36 0 0,1 0 0 0 0,0 1-1 0 0,1-1 1 0 0,1 1 0 0 0,1-1 0 0 0,0 0-1 0 0,1 1 1 0 0,0-1 0 0 0,2 0 0 0 0,0 0-1 0 0,1 0 1 0 0,0-1 0 0 0,1 0 0 0 0,1 0-1 0 0,4 7-81 0 0,-10-20 43 0 0,0-1 1 0 0,0 0-1 0 0,1 1 0 0 0,-1-1 0 0 0,0 0 0 0 0,1 0 0 0 0,-1 0 1 0 0,0 0-1 0 0,1 0 0 0 0,-1 0 0 0 0,1 0 0 0 0,0-1 0 0 0,-1 1 0 0 0,1 0 1 0 0,0-1-1 0 0,-1 0 0 0 0,1 1 0 0 0,0-1 0 0 0,-1 0 0 0 0,1 0 1 0 0,0 0-1 0 0,0 0 0 0 0,-1 0 0 0 0,1 0 0 0 0,0 0 0 0 0,0 0 0 0 0,-1-1 1 0 0,1 1-1 0 0,0-1 0 0 0,-1 0 0 0 0,1 1 0 0 0,-1-1 0 0 0,1 0 0 0 0,-1 0 1 0 0,1 0-1 0 0,-1 0 0 0 0,1 0 0 0 0,-1 0 0 0 0,0 0 0 0 0,0 0 1 0 0,1-1-1 0 0,-1 1 0 0 0,0 0 0 0 0,0-1 0 0 0,0 1 0 0 0,-1-1 0 0 0,1 1 1 0 0,0-1-1 0 0,0 0 0 0 0,-1 1 0 0 0,1-1 0 0 0,-1 0 0 0 0,0 1 1 0 0,1-1-1 0 0,-1 0 0 0 0,0 0 0 0 0,0-1-43 0 0,9-13-616 0 0,-6 15 556 0 0,0 1-1 0 0,1-1 1 0 0,-1 1-1 0 0,0 0 1 0 0,0 0-1 0 0,1 0 1 0 0,-1 1-1 0 0,0-1 1 0 0,0 1-1 0 0,0-1 1 0 0,1 1-1 0 0,-1 0 1 0 0,0 0-1 0 0,0 0 1 0 0,0 1-1 0 0,0-1 1 0 0,-1 1-1 0 0,1 0 1 0 0,0 0-1 0 0,-1 0 1 0 0,1 0-1 0 0,-1 0 1 0 0,0 0-1 0 0,1 1 1 0 0,-1-1-1 0 0,0 1 1 0 0,0-1-1 0 0,-1 1 1 0 0,1 0-1 0 0,-1 0 1 0 0,1 0-1 0 0,-1 0 1 0 0,0 0-1 0 0,1 3 61 0 0,54-61 438 0 0,-52 55-379 0 0,1 0-1 0 0,-1 1 1 0 0,1 0-1 0 0,-1 0 1 0 0,1 0 0 0 0,-1 0-1 0 0,1 1 1 0 0,-1 0-1 0 0,0 0 1 0 0,0 0 0 0 0,0 0-1 0 0,0 0 1 0 0,0 1-1 0 0,-1 0 1 0 0,1 0 0 0 0,-1 0-1 0 0,0 0 1 0 0,1 1-1 0 0,-2-1 1 0 0,1 1 0 0 0,0 0-1 0 0,-1-1 1 0 0,1 1-1 0 0,-1 1 1 0 0,0-1-1 0 0,0 2-58 0 0,-2-6 62 0 0,-1-35-4653 0 0,1 31 2053 0 0,0-11-3794 0 0</inkml:trace>
  <inkml:trace contextRef="#ctx0" brushRef="#br0" timeOffset="80292.817">8579 1079 848 0 0,'0'0'14433'0'0,"0"0"-12880"0"0,0 0-1553 0 0,0 0-717 0 0,0 0 381 0 0,0 0-180 0 0,0 0 276 0 0,0 0 52 0 0,0 0-840 0 0,0 0-644 0 0,18 15-2516 0 0,-10-13-3657 0 0</inkml:trace>
  <inkml:trace contextRef="#ctx0" brushRef="#br0" timeOffset="80746.842">8240 1445 1068 0 0,'0'0'4787'0'0,"0"0"-2381"0"0,0 0-1901 0 0,0 0-100 0 0,2 6 415 0 0,3 13-355 0 0,0 0-1 0 0,-1 1 1 0 0,-2 0 0 0 0,0 0-1 0 0,0 0 1 0 0,-2 0 0 0 0,-1 0 0 0 0,0-1-1 0 0,-2 1 1 0 0,0 0 0 0 0,-3 6-465 0 0,6-29-18 0 0,0 1 0 0 0,0-1 0 0 0,0 0 0 0 0,0 0 0 0 0,1 0 0 0 0,-1 1 0 0 0,1-1 0 0 0,0 0 0 0 0,-1 1 0 0 0,1-1 0 0 0,0 0 0 0 0,1 1 0 0 0,-1-1 0 0 0,0 1 0 0 0,1-1 0 0 0,-1 1 0 0 0,1 0 0 0 0,0 0 0 0 0,0 0 0 0 0,0 0 0 0 0,0 0 0 0 0,0 0 0 0 0,0 0 0 0 0,1 1 0 0 0,-1-1 0 0 0,0 1 0 0 0,1-1 0 0 0,-1 1 0 0 0,1 0 0 0 0,0 0 0 0 0,-1 0 0 0 0,1 0 0 0 0,0 1 0 0 0,0-1 0 0 0,-1 1 0 0 0,1 0 0 0 0,0 0 0 0 0,0 0 0 0 0,0 0 0 0 0,-1 0 0 0 0,1 0 0 0 0,0 1 0 0 0,0-1 0 0 0,-1 1 0 0 0,1 0 0 0 0,0 0 0 0 0,-1 0 0 0 0,1 0 0 0 0,-1 0 0 0 0,2 2 18 0 0,17 53 1034 0 0,-13-15-3465 0 0,-5-36-391 0 0,0-2-2554 0 0</inkml:trace>
  <inkml:trace contextRef="#ctx0" brushRef="#br0" timeOffset="81105.183">8493 1656 5653 0 0,'0'0'6519'0'0,"0"0"-5497"0"0,0 0-1407 0 0,0 0 435 0 0,5 4 256 0 0,10 3-86 0 0,-1-1 0 0 0,1-1 0 0 0,0 0 0 0 0,0-1 0 0 0,0 0 0 0 0,1-1 0 0 0,-1-1 0 0 0,1 0 0 0 0,0-2 0 0 0,0 1 0 0 0,-1-2 0 0 0,12-1-220 0 0,-27 0-177 0 0,1 1 0 0 0,0-1 0 0 0,-1 1 0 0 0,1 0 0 0 0,-1-1 0 0 0,1 1 0 0 0,-1-1 0 0 0,0 1-1 0 0,0-1 1 0 0,0 0 0 0 0,0 1 0 0 0,0-1 0 0 0,0 1 0 0 0,0-1 0 0 0,0 1 0 0 0,0-1 0 0 0,-1 1 0 0 0,1-1 0 0 0,-1 1 0 0 0,1-1 0 0 0,-1 1 0 0 0,1 0 0 0 0,-1-1 0 0 0,0 1 0 0 0,0 0 0 0 0,0-1 0 0 0,0 1 0 0 0,0 0 0 0 0,0 0 0 0 0,0 0 0 0 0,0 0 0 0 0,0 0 0 0 0,-1 0 0 0 0,1 0 0 0 0,0 0 0 0 0,0 0 0 0 0,-1 1 0 0 0,1-1-1 0 0,-1 0 1 0 0,1 1 0 0 0,-1-1 0 0 0,1 1 0 0 0,-1 0 177 0 0,-6-8-451 0 0,7-4 3257 0 0,28 33-372 0 0,-26-19-2313 0 0,1 0 0 0 0,0 1-1 0 0,-1-1 1 0 0,0 1-1 0 0,1 0 1 0 0,-1 0 0 0 0,0-1-1 0 0,-1 1 1 0 0,1 0 0 0 0,0 0-1 0 0,-1 0 1 0 0,1 0 0 0 0,-1 0-1 0 0,0 0 1 0 0,0-1 0 0 0,0 1-1 0 0,-1 0 1 0 0,1 0 0 0 0,-1 0-1 0 0,1 0 1 0 0,-1 0 0 0 0,0 0-1 0 0,0-1 1 0 0,0 1 0 0 0,0 0-1 0 0,-1-1 1 0 0,1 1 0 0 0,-1-1-1 0 0,0 1 1 0 0,0 0-121 0 0,-54 26-5550 0 0,45-30-2225 0 0</inkml:trace>
  <inkml:trace contextRef="#ctx0" brushRef="#br0" timeOffset="81369.329">8911 1702 5825 0 0,'0'6'5655'0'0,"-3"89"-2573"0"0,6-94-2971 0 0,0 0 1 0 0,0 0-1 0 0,0-1 1 0 0,1 0-1 0 0,-1 0 1 0 0,0 0-1 0 0,0 0 0 0 0,0 0 1 0 0,0 0-1 0 0,0-1 1 0 0,0 1-1 0 0,0-1 1 0 0,0 0-1 0 0,0 0 0 0 0,0 0 1 0 0,0 0-1 0 0,-1-1 1 0 0,1 1-1 0 0,0-1 1 0 0,-1 0-1 0 0,1 0 0 0 0,-1 0 1 0 0,1 0-1 0 0,-1 0 1 0 0,0 0-1 0 0,0 0 1 0 0,0-1-1 0 0,0 1 0 0 0,-1-1 1 0 0,1 0-1 0 0,-1 1 1 0 0,1-2-112 0 0,-1 3-17 0 0,0 0 1 0 0,-1-1-1 0 0,1 1 1 0 0,-1 0-1 0 0,1-1 0 0 0,-1 1 1 0 0,1-1-1 0 0,-1 1 1 0 0,0 0-1 0 0,0-1 1 0 0,0 1-1 0 0,0-1 1 0 0,0 1-1 0 0,0-1 1 0 0,0 1-1 0 0,0-1 1 0 0,0 1-1 0 0,-1 0 0 0 0,1-1 1 0 0,-1 1-1 0 0,1-1 1 0 0,-1 1-1 0 0,1 0 1 0 0,-1-1-1 0 0,0 1 1 0 0,0 0-1 0 0,1 0 1 0 0,-1 0-1 0 0,0 0 1 0 0,0 0-1 0 0,0 0 0 0 0,0 0 1 0 0,-1 0-1 0 0,1 0 1 0 0,0 0-1 0 0,0 0 1 0 0,-1 0 16 0 0,-36-9-6793 0 0,24 8 126 0 0</inkml:trace>
  <inkml:trace contextRef="#ctx0" brushRef="#br0" timeOffset="93121.581">11518 2119 1032 0 0,'0'0'767'0'0,"0"0"-292"0"0,0 0 145 0 0,0 0 1134 0 0,0 0-705 0 0,0 0-795 0 0,0 0-64 0 0,0 0 259 0 0,0 0 222 0 0,-3 4-5 0 0,-5 3-439 0 0,0-1 1 0 0,0-1 0 0 0,-1 1 0 0 0,0-2-1 0 0,0 1 1 0 0,0-1 0 0 0,0 0 0 0 0,-1-1-1 0 0,0 0 1 0 0,1-1 0 0 0,-1 0-1 0 0,0 0 1 0 0,0-1 0 0 0,-1-1 0 0 0,1 1-1 0 0,0-2 1 0 0,0 1 0 0 0,0-1-1 0 0,0-1 1 0 0,0 0 0 0 0,0 0 0 0 0,1-1-1 0 0,-1 0 1 0 0,-1-2-228 0 0,-40-3 240 0 0,31 2-221 0 0,0 1 0 0 0,0 2 0 0 0,0 0 0 0 0,-1 1 0 0 0,1 0 0 0 0,-1 2 0 0 0,1 1 0 0 0,-1 0 0 0 0,1 2 0 0 0,0 0 0 0 0,0 1 0 0 0,0 1 0 0 0,0 1 0 0 0,1 1 0 0 0,0 0 0 0 0,0 2 0 0 0,1 0 0 0 0,0 1 0 0 0,0 1 0 0 0,1 0 0 0 0,1 2 0 0 0,0 0 0 0 0,1 0 0 0 0,-7 9-19 0 0,18-17-21 0 0,-18 3 3154 0 0,8-16-3799 0 0,-15-4 612 0 0,0 2 0 0 0,-1 1 1 0 0,0 2-1 0 0,0 0 0 0 0,-1 2 1 0 0,0 2-1 0 0,0 1 0 0 0,0 1 1 0 0,-14 2 53 0 0,-19-3 18 0 0,-553-23 113 0 0,-73 22 754 0 0,291-31-898 0 0,322 12 574 0 0,51 0-8467 0 0,22 15 1003 0 0</inkml:trace>
  <inkml:trace contextRef="#ctx0" brushRef="#br0" timeOffset="93902.183">9725 2496 1552 0 0,'0'0'6530'0'0,"0"0"-4488"0"0,0 0-2056 0 0,0 0-308 0 0,0 0 429 0 0,0 0 412 0 0,0 0 65 0 0,3 5-76 0 0,2 2-299 0 0,1-1 0 0 0,-1 0 0 0 0,1 0 0 0 0,1 0 0 0 0,-1 0 1 0 0,1-1-1 0 0,-1 0 0 0 0,2-1 0 0 0,-1 0 0 0 0,0 0 0 0 0,1 0 0 0 0,0-1 0 0 0,-1 0 1 0 0,1 0-1 0 0,1-1 0 0 0,-1 0 0 0 0,0-1 0 0 0,0 0 0 0 0,1 0 0 0 0,-1 0 0 0 0,1-1 1 0 0,-1-1-1 0 0,0 1 0 0 0,3-2-209 0 0,-10 0-20 0 0,0-1 0 0 0,0 0 0 0 0,0 1-1 0 0,0-1 1 0 0,-1 0 0 0 0,0 0 0 0 0,1 1 0 0 0,-1-1 0 0 0,0 0 0 0 0,0 0 0 0 0,-1 0 0 0 0,1 1 0 0 0,0-1 0 0 0,-1 0-1 0 0,0 0 1 0 0,1 1 0 0 0,-1-1 0 0 0,0 0 0 0 0,-1 1 0 0 0,1-1 0 0 0,0 1 0 0 0,-1 0 0 0 0,1-1 0 0 0,-1 1 0 0 0,0 0-1 0 0,0 0 1 0 0,0 0 0 0 0,0 0 0 0 0,0 0 0 0 0,0 0 20 0 0,-4-6-43 0 0,0 1 0 0 0,0-1-1 0 0,0 1 1 0 0,-1 0 0 0 0,0 1-1 0 0,0-1 1 0 0,-1 1 0 0 0,0 1 0 0 0,0 0-1 0 0,0 0 1 0 0,-1 0 0 0 0,1 1-1 0 0,-1 0 1 0 0,-6-1 43 0 0,12 8 35 0 0,1 0 0 0 0,-1 0-1 0 0,1 0 1 0 0,0 0 0 0 0,0 1-1 0 0,0-1 1 0 0,0 1 0 0 0,1 0 0 0 0,-1-1-1 0 0,1 1 1 0 0,0 0 0 0 0,0 0 0 0 0,0 0-1 0 0,0 0 1 0 0,1 0 0 0 0,0 0 0 0 0,0 0-1 0 0,0 0 1 0 0,0 0 0 0 0,1-1-1 0 0,0 3-34 0 0,-2-3 63 0 0,-5 258 1842 0 0,10-246-4010 0 0,7-12-6580 0 0,-3-6 1462 0 0</inkml:trace>
  <inkml:trace contextRef="#ctx0" brushRef="#br0" timeOffset="94151.814">9859 2712 11101 0 0,'0'0'3868'0'0,"0"0"-3868"0"0,0 0-288 0 0,0 0-108 0 0,0 0 396 0 0,0 0 160 0 0,-46-2-8 0 0,31 2-108 0 0,-1-1-44 0 0,1-1-1092 0 0,0-1-1136 0 0,1 2-3624 0 0</inkml:trace>
  <inkml:trace contextRef="#ctx0" brushRef="#br0" timeOffset="94399.296">10143 2343 9985 0 0,'0'0'5396'0'0,"0"0"-5396"0"0,0 0-556 0 0,0 0-100 0 0,0 0 568 0 0,0 0 88 0 0,0 0 212 0 0,0 0 56 0 0,0 0-92 0 0,-34 43-72 0 0,20-29-104 0 0,1 1-508 0 0,0 0-1056 0 0,1-4-2664 0 0,3-1-4221 0 0</inkml:trace>
  <inkml:trace contextRef="#ctx0" brushRef="#br0" timeOffset="94585.263">10230 2488 10125 0 0,'0'0'998'0'0,"0"0"-429"0"0,-5 7 109 0 0,-3 2-446 0 0,0 1 1 0 0,1 0-1 0 0,0 0 1 0 0,0 0-1 0 0,1 1 1 0 0,0 0-1 0 0,1 1 1 0 0,1-1-1 0 0,0 1 1 0 0,0 0-1 0 0,1 0 1 0 0,0 0-1 0 0,1 0 1 0 0,1 0-1 0 0,0 0 0 0 0,1 13-232 0 0,13 1-372 0 0,-6-19-2459 0 0,0-6-3668 0 0,-2-4 728 0 0</inkml:trace>
  <inkml:trace contextRef="#ctx0" brushRef="#br0" timeOffset="94771.162">10226 2595 6765 0 0,'0'0'4919'0'0,"0"0"-3838"0"0,0 0-1132 0 0,7 0-85 0 0,0 0 193 0 0,-1 1 0 0 0,-1 0 0 0 0,1 1-1 0 0,0-1 1 0 0,0 1 0 0 0,0 0-1 0 0,-1 1 1 0 0,1-1 0 0 0,-1 1 0 0 0,0 0-1 0 0,0 1 1 0 0,0-1 0 0 0,0 1-1 0 0,-1 0 1 0 0,1 0 0 0 0,-1 0-1 0 0,0 1 1 0 0,0 0 0 0 0,0-1 0 0 0,1 4-57 0 0,-3-6 47 0 0,1 0 1 0 0,-1 0-1 0 0,0 0 1 0 0,0 0-1 0 0,0 0 1 0 0,0 0 0 0 0,0 0-1 0 0,0 1 1 0 0,0-1-1 0 0,-1 1 1 0 0,0-1-1 0 0,1 1 1 0 0,-1 0 0 0 0,0 0-1 0 0,0-1 1 0 0,0 1-1 0 0,0 0 1 0 0,-1 0-1 0 0,1 0 1 0 0,-1 0 0 0 0,0 0-1 0 0,0 0 1 0 0,0 0-1 0 0,0 0 1 0 0,-1 0-1 0 0,1 0 1 0 0,-1 0 0 0 0,1 0-1 0 0,-1-1 1 0 0,0 1-1 0 0,0 0 1 0 0,0 0-1 0 0,-1-1 1 0 0,1 1 0 0 0,-1 0-1 0 0,1-1 1 0 0,-1 0-1 0 0,0 1 1 0 0,0-1-1 0 0,0 0 1 0 0,0 0 0 0 0,-1 0-1 0 0,1 0 1 0 0,0 0-1 0 0,-1-1 1 0 0,1 1-1 0 0,-1-1 1 0 0,0 1 0 0 0,1-1-1 0 0,-1 0 1 0 0,0 0-1 0 0,0 0 1 0 0,0-1-1 0 0,0 1 1 0 0,0-1 0 0 0,0 1-1 0 0,0-1-47 0 0,2 0-155 0 0,-25-2-2080 0 0,14-8-4718 0 0,12 1 1484 0 0</inkml:trace>
  <inkml:trace contextRef="#ctx0" brushRef="#br0" timeOffset="95205.095">10437 2597 3036 0 0,'0'0'1313'0'0,"0"0"3329"0"0,0 0-2749 0 0,0 0-1250 0 0,0 0 215 0 0,-3 7 167 0 0,0 0-729 0 0,0-1-179 0 0,-1-1 1 0 0,1 1-1 0 0,0-1 1 0 0,0 1-1 0 0,1 0 0 0 0,0 0 1 0 0,0 0-1 0 0,0 0 1 0 0,1 1-1 0 0,0-1 1 0 0,0 1-1 0 0,0-1 0 0 0,1 0 1 0 0,0 1-1 0 0,0-1 1 0 0,1 1-1 0 0,0-1 0 0 0,0 0 1 0 0,0 1-1 0 0,1-1 1 0 0,0 0-1 0 0,0 0 1 0 0,1 0-1 0 0,-1 0 0 0 0,1-1 1 0 0,0 1-1 0 0,2 2-117 0 0,51 21-717 0 0,-16-28-7452 0 0,-31-7 2039 0 0</inkml:trace>
  <inkml:trace contextRef="#ctx0" brushRef="#br0" timeOffset="95393.183">10586 2531 13281 0 0,'0'0'1828'0'0,"0"0"-1828"0"0,0 0-368 0 0,21 36 368 0 0,-16-14 620 0 0,5 4-68 0 0,-2 1-96 0 0,-4 2-107 0 0,-3-2-161 0 0,-1 0-28 0 0,-8-3 40 0 0,-3-1-200 0 0,-4-1-72 0 0,-3-3-328 0 0,-3-2-669 0 0,0-3-955 0 0,7-6-3820 0 0,-5-5-2013 0 0</inkml:trace>
  <inkml:trace contextRef="#ctx0" brushRef="#br0" timeOffset="124667.476">9860 4368 156 0 0,'0'0'768'0'0,"0"0"-467"0"0,0 0-85 0 0,0 0-44 0 0,0 0 450 0 0,0 0 1331 0 0,0 0-620 0 0,0 0-739 0 0,-5 9 4270 0 0,139-20-784 0 0,64 45-3625 0 0,-116-16 423 0 0,328 106 157 0 0,-131-11-404 0 0,-72-21-512 0 0,-5 8 1 0 0,165 111-120 0 0,-69-17 29 0 0,-191-115-63 0 0,-4 5 0 0 0,-4 4-1 0 0,-4 4 1 0 0,70 88 34 0 0,167 275 299 0 0,-199-266-109 0 0,-88-130-139 0 0,-1 2-1 0 0,-4 2 1 0 0,-3 2-1 0 0,-2 1 0 0 0,3 16-50 0 0,135 305 443 0 0,-108-237-86 0 0,-54-106 64 0 0,-11-34-4193 0 0,-1-14-1816 0 0,-3-7-3498 0 0,8 33 7381 0 0</inkml:trace>
  <inkml:trace contextRef="#ctx0" brushRef="#br0" timeOffset="131282.582">7606 5010 1200 0 0,'0'0'331'0'0,"0"0"-67"0"0,0 0 195 0 0,0 0 1307 0 0,0 0 155 0 0,0 0-708 0 0,0 0-514 0 0,0 0 187 0 0,-9 8 4546 0 0,-29 26-3624 0 0,-133 135-417 0 0,-60 35-548 0 0,21 13-402 0 0,-132 86 263 0 0,151-120-364 0 0,193-184-1185 0 0,8-9-2489 0 0,2-7-3292 0 0</inkml:trace>
  <inkml:trace contextRef="#ctx0" brushRef="#br0" timeOffset="132243.775">8911 4378 1812 0 0,'0'0'485'0'0,"0"0"1774"0"0,0 0-248 0 0,0 0-963 0 0,0 0-428 0 0,0 0-55 0 0,0 0 313 0 0,-6 2 239 0 0,-416 133 3211 0 0,-57 52-2148 0 0,70-17-1166 0 0,384-157-1076 0 0,9-5-2922 0 0,16-8 275 0 0,0-1-2838 0 0,0-7-1468 0 0</inkml:trace>
  <inkml:trace contextRef="#ctx0" brushRef="#br0" timeOffset="134258.197">11091 4526 1080 0 0,'0'0'424'0'0,"0"0"-57"0"0,0 0 237 0 0,-6-4 1329 0 0,-32-23 1824 0 0,60 40 1115 0 0,801 434-2321 0 0,-444-177-1311 0 0,221 109 181 0 0,-415-249-1169 0 0,-194-140-8117 0 0,-2-6 717 0 0</inkml:trace>
  <inkml:trace contextRef="#ctx0" brushRef="#br0" timeOffset="135186.872">12703 5640 12 0 0,'0'0'619'0'0,"0"0"-323"0"0,0 0-6 0 0,-6-5 50 0 0,-33-29 609 0 0,70 66 5274 0 0,10 35-5775 0 0,-26-40 281 0 0,409 634 4151 0 0,-275-407-3702 0 0,90 128 138 0 0,31 39-216 0 0,-258-401-1076 0 0,6 18-214 0 0,7 13-1101 0 0,-3-25-4868 0 0,-20-25 1124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39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538 111 1656 0 0,'0'0'0'0'0,"0"0"-260"0"0,0 0-600 0 0</inkml:trace>
  <inkml:trace contextRef="#ctx0" brushRef="#br0" timeOffset="482.5">813 0 8697 0 0,'0'0'2027'0'0,"0"0"-1481"0"0,0 0-503 0 0,0 0-60 0 0,0 0-89 0 0,0 0-93 0 0,0 0 518 0 0,0 0 458 0 0,-10 8 87 0 0,-178 128 2212 0 0,-181 98-3076 0 0,123-78-1612 0 0,273-157-10094 0 0,-20 1 8997 0 0</inkml:trace>
  <inkml:trace contextRef="#ctx0" brushRef="#br0" timeOffset="729.746">94 566 728 0 0,'0'0'681'0'0,"0"0"260"0"0,0 0 1283 0 0,0 0-727 0 0,2 7-347 0 0,51 90 3772 0 0,231 170-1536 0 0,-102-109-1695 0 0,-175-149-1541 0 0,0-2-688 0 0,-6-7-3837 0 0,-3-4-1145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2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56 10137 0 0,'0'0'2211'0'0,"0"0"-1520"0"0,0 0 28 0 0,0 0-14 0 0,0 0-322 0 0,22-1-24 0 0,-21-1-386 0 0,-1 1 0 0 0,1-1 0 0 0,-1 1 0 0 0,1-1 0 0 0,-1 0 0 0 0,0 1 0 0 0,0-1-1 0 0,1 0 1 0 0,-1 1 0 0 0,0-1 0 0 0,-1 0 0 0 0,1 1 0 0 0,0-1 0 0 0,0 1 0 0 0,-1-1-1 0 0,1 0 1 0 0,-1 1 0 0 0,1-1 0 0 0,-1 1 0 0 0,0-1 0 0 0,0 1 0 0 0,1-1 0 0 0,-1 1 0 0 0,0 0-1 0 0,0-1 1 0 0,0 1 0 0 0,-1 0 0 0 0,1 0 0 0 0,0 0 0 0 0,0 0 0 0 0,-1 0 0 0 0,1 0-1 0 0,-1 0 1 0 0,1 0 0 0 0,0 0 0 0 0,-1 1 0 0 0,0-1 0 0 0,1 1 0 0 0,-1-1 0 0 0,1 1-1 0 0,-1 0 1 0 0,0-1 0 0 0,1 1 0 0 0,-1 0 0 0 0,1 0 0 0 0,-1 0 0 0 0,0 0 0 0 0,1 0-1 0 0,-1 1 1 0 0,0-1 0 0 0,1 0 0 0 0,-1 1 0 0 0,1-1 0 0 0,-1 1 0 0 0,0 0 0 0 0,1-1 0 0 0,0 1-1 0 0,-1 0 1 0 0,1 0 0 0 0,-1 0 0 0 0,1 0 0 0 0,0 0 0 0 0,0 0 0 0 0,0 0 0 0 0,-1 1 27 0 0,1-1 62 0 0,-1 1 1 0 0,1 0-1 0 0,-1-1 0 0 0,1 1 1 0 0,-1 0-1 0 0,1 0 1 0 0,0 0-1 0 0,0 0 1 0 0,0 0-1 0 0,0 0 1 0 0,1 0-1 0 0,-1 0 1 0 0,0 0-1 0 0,1 0 1 0 0,-1 0-1 0 0,1 1 1 0 0,0-1-1 0 0,0 0 1 0 0,0 0-1 0 0,0 0 1 0 0,0 1-1 0 0,0-1 1 0 0,1 0-1 0 0,-1 0 0 0 0,1 0 1 0 0,0 0-1 0 0,-1 1 1 0 0,1-1-1 0 0,0 0 1 0 0,0 0-1 0 0,0 0 1 0 0,0-1-1 0 0,1 1 1 0 0,-1 0-1 0 0,0 0 1 0 0,1-1-1 0 0,0 1 1 0 0,-1-1-1 0 0,1 1 1 0 0,0-1-1 0 0,-1 0 1 0 0,1 1-1 0 0,0-1 1 0 0,0 0-1 0 0,0 0 0 0 0,0 0 1 0 0,0-1-1 0 0,0 1 1 0 0,1 0-1 0 0,-1-1 1 0 0,0 0-1 0 0,0 1 1 0 0,0-1-1 0 0,1 0 1 0 0,-1 0-1 0 0,0 0 1 0 0,0 0-1 0 0,2-1-62 0 0,13-7 583 0 0,-16 7-627 0 0,-1 1-1 0 0,1-1 1 0 0,0 1-1 0 0,0-1 1 0 0,-1 1-1 0 0,1-1 0 0 0,0 1 1 0 0,0-1-1 0 0,0 1 1 0 0,0 0-1 0 0,-1-1 1 0 0,1 1-1 0 0,0 0 1 0 0,0 0-1 0 0,0-1 0 0 0,0 1 1 0 0,0 0-1 0 0,0 0 1 0 0,0 0-1 0 0,0 0 1 0 0,0 1-1 0 0,0-1 1 0 0,-1 0-1 0 0,1 0 1 0 0,0 0-1 0 0,0 1 0 0 0,0-1 1 0 0,0 0-1 0 0,0 1 1 0 0,-1-1-1 0 0,1 1 1 0 0,0-1-1 0 0,0 1 1 0 0,0-1-1 0 0,-1 1 0 0 0,1 0 1 0 0,0-1-1 0 0,-1 1 1 0 0,1 0-1 0 0,-1 0 1 0 0,1-1-1 0 0,-1 1 1 0 0,1 0-1 0 0,-1 0 1 0 0,0 0-1 0 0,1-1 0 0 0,-1 1 1 0 0,0 0-1 0 0,1 0 1 0 0,-1 0-1 0 0,0 0 1 0 0,0 0-1 0 0,0 0 1 0 0,0 0-1 0 0,0 0 0 0 0,0 0 1 0 0,0 0-1 0 0,0 0 45 0 0,2 44 214 0 0,-2-35-6393 0 0,4-13 1015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3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7885 0 0,'0'0'4234'0'0,"0"0"-3412"0"0,0 0-870 0 0,0 0 558 0 0,-1 6 113 0 0,0 113 353 0 0,8-127-9526 0 0,-3-9 2098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4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13181 0 0,'0'0'1560'0'0,"0"0"-1396"0"0,0 0-164 0 0,0 0-352 0 0,0 0-104 0 0,0 0 100 0 0,0 0-256 0 0,0 0-1064 0 0,0 0-1076 0 0,0 0-3445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4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13477 0 0,'0'0'346'0'0,"0"0"-778"0"0,0 0 402 0 0,0 0 608 0 0,0 0 186 0 0,0 0-152 0 0,0-26-934 0 0,6 27 303 0 0,-1 0 1 0 0,0 0 0 0 0,0 0-1 0 0,0 1 1 0 0,0 0 0 0 0,0 0-1 0 0,0 0 1 0 0,0 0-1 0 0,-1 1 1 0 0,1 0 0 0 0,-1 0-1 0 0,0 0 1 0 0,0 0 0 0 0,0 1-1 0 0,0 0 1 0 0,0 0 0 0 0,-1 0-1 0 0,0 0 1 0 0,0 0-1 0 0,0 1 1 0 0,0-1 0 0 0,-1 1-1 0 0,1 0 1 0 0,0 5 18 0 0,3 27 902 0 0,-6-38 117 0 0,7-22-914 0 0,-8 22-125 0 0,1-1 1 0 0,0 0 0 0 0,0 1 0 0 0,0-1-1 0 0,0 0 1 0 0,0 1 0 0 0,0-1 0 0 0,1 0-1 0 0,-1 1 1 0 0,0-1 0 0 0,1 1 0 0 0,-1-1-1 0 0,1 1 1 0 0,0-1 0 0 0,0 1 0 0 0,-1-1 0 0 0,1 1-1 0 0,0-1 1 0 0,0 1 0 0 0,0 0 0 0 0,0 0-1 0 0,1 0 1 0 0,-1-1 0 0 0,0 1 0 0 0,0 0-1 0 0,1 0 1 0 0,-1 0 0 0 0,1 1 0 0 0,-1-1-1 0 0,0 0 1 0 0,1 1 0 0 0,0-1 0 0 0,-1 1 0 0 0,1-1-1 0 0,-1 1 1 0 0,1-1 0 0 0,0 1 0 0 0,-1 0-1 0 0,1 0 1 0 0,0 0 0 0 0,-1 0 0 0 0,1 0-1 0 0,-1 0 1 0 0,1 1 0 0 0,0-1 0 0 0,-1 1-1 0 0,1-1 1 0 0,-1 1 0 0 0,1-1 0 0 0,-1 1 0 0 0,1 0-1 0 0,-1-1 1 0 0,1 1 0 0 0,-1 0 0 0 0,0 0-1 0 0,1 0 1 0 0,-1 1 0 0 0,0-1 0 0 0,0 0-1 0 0,0 0 20 0 0,7 51-26 0 0,-9-54 26 0 0,0 1 0 0 0,0-1 1 0 0,0 0-1 0 0,1 1 0 0 0,-1-1 0 0 0,1 0 1 0 0,-1 0-1 0 0,1 1 0 0 0,-1-1 1 0 0,1 0-1 0 0,0 0 0 0 0,0 0 0 0 0,0 1 1 0 0,0-1-1 0 0,0 0 0 0 0,1 0 1 0 0,-1 0-1 0 0,0 1 0 0 0,1-1 0 0 0,-1 0 1 0 0,1 0-1 0 0,0 1 0 0 0,0-1 1 0 0,-1 1-1 0 0,1-1 0 0 0,0 0 0 0 0,0 1 1 0 0,0 0-1 0 0,1-1 0 0 0,-1 1 1 0 0,0 0-1 0 0,1-1 0 0 0,-1 1 0 0 0,0 0 1 0 0,1 0-1 0 0,-1 0 0 0 0,1 0 1 0 0,0 0-1 0 0,-1 1 0 0 0,1-1 0 0 0,0 0 1 0 0,-1 1-1 0 0,1-1 0 0 0,0 1 1 0 0,0 0-1 0 0,0 0 0 0 0,-1-1 0 0 0,1 1 1 0 0,0 0-1 0 0,0 0 0 0 0,0 1 1 0 0,-1-1-1 0 0,1 0 0 0 0,0 1 0 0 0,0-1 1 0 0,0 1-1 0 0,-1-1 0 0 0,1 1 1 0 0,0 0-1 0 0,-1 0 0 0 0,1 0 0 0 0,-1 0 1 0 0,2 0-1 0 0,28 70-52 0 0,-36-41-2514 0 0,4-29-1356 0 0,1-3-1897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4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13685 0 0,'2'7'-664'0'0,"24"108"2206"0"0,-24-113-1464 0 0,1-1 0 0 0,-1 1 0 0 0,0-1 0 0 0,1 1 0 0 0,-1-1 0 0 0,1 0 0 0 0,-1 0 0 0 0,1 0 0 0 0,0 0 0 0 0,-1 0 0 0 0,1-1 0 0 0,0 1 0 0 0,0-1 0 0 0,-1 1 0 0 0,1-1 0 0 0,0 0 0 0 0,0 0 0 0 0,0-1 0 0 0,-1 1 0 0 0,1-1 0 0 0,0 1 0 0 0,0-1 0 0 0,-1 0 0 0 0,1 0 0 0 0,0 0 0 0 0,-1 0 0 0 0,1 0 0 0 0,-1-1 0 0 0,0 1 0 0 0,1-1 0 0 0,-1 1 0 0 0,0-1 0 0 0,0 0 0 0 0,0 0 0 0 0,0 0 0 0 0,0 0 0 0 0,0-1 0 0 0,-1 1 0 0 0,1 0 0 0 0,-1-1 0 0 0,1 1 0 0 0,-1-1 0 0 0,0 0-78 0 0,1-1-82 0 0,0 0-1 0 0,-1-1 1 0 0,1 0-1 0 0,-1 1 1 0 0,0-1 0 0 0,0 0-1 0 0,0 1 1 0 0,-1-1-1 0 0,0 0 1 0 0,0 0 0 0 0,0 0-1 0 0,-1 0 1 0 0,1 1-1 0 0,-1-1 1 0 0,0 0 0 0 0,0 1-1 0 0,-1-1 1 0 0,1 1-1 0 0,-1-1 1 0 0,0 1 0 0 0,-1-1-1 0 0,1 1 1 0 0,-1 0-1 0 0,1 0 1 0 0,-1 0 0 0 0,0 1-1 0 0,-3-3 83 0 0,-23 11-6003 0 0,23 0 2027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25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218 111 1408 0 0,'0'0'5545'0'0,"0"0"-2622"0"0,0 0-1076 0 0,0 0-75 0 0,0 0 24 0 0,0 0-217 0 0,0 0-427 0 0,0 0-443 0 0,-29-10-478 0 0,-33 3-266 0 0,-46-10-3062 0 0,97 12-117 0 0,4-1-2465 0 0</inkml:trace>
  <inkml:trace contextRef="#ctx0" brushRef="#br0" timeOffset="170.672">250 18 9097 0 0,'0'0'2968'0'0,"0"0"-2316"0"0,0 0-472 0 0,0 0 468 0 0,-50-2 88 0 0,27 1-76 0 0,-6-1-244 0 0,2-2-252 0 0,1 2-164 0 0,-2-1-628 0 0,7 3-932 0 0,4-2-980 0 0,6 0-3697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5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95 15017 0 0,'0'0'822'0'0,"0"0"-596"0"0,-3-6-328 0 0,2 3 236 0 0,-1-1-227 0 0,-1 0 1 0 0,1 0-1 0 0,0 0 0 0 0,0 0 0 0 0,1-1 1 0 0,-1 1-1 0 0,1-1 0 0 0,0 1 1 0 0,0-1-1 0 0,0 1 0 0 0,1-1 0 0 0,0 0 1 0 0,0 1-1 0 0,0-1 0 0 0,0 0 0 0 0,1 1 1 0 0,-1-1-1 0 0,2-1 93 0 0,1 6 6 0 0,0 1 0 0 0,1-1 1 0 0,-1 1-1 0 0,0-1 0 0 0,1 1 1 0 0,-1 0-1 0 0,0 0 0 0 0,0 1 0 0 0,0-1 1 0 0,0 1-1 0 0,0 0 0 0 0,0-1 0 0 0,0 1 1 0 0,-1 0-1 0 0,1 1 0 0 0,-1-1 0 0 0,1 0 1 0 0,-1 1-1 0 0,0-1 0 0 0,0 1 0 0 0,0 0 1 0 0,0 0-1 0 0,-1 0 0 0 0,1 0 0 0 0,-1 0 1 0 0,1 0-1 0 0,-1 0 0 0 0,0 0 0 0 0,0 4-6 0 0,3 35 58 0 0,-4-41 336 0 0,0-1 265 0 0,3-38 875 0 0,-2 39-1557 0 0,-1 0 0 0 0,1-1 1 0 0,0 1-1 0 0,-1 0 0 0 0,1-1 1 0 0,0 1-1 0 0,0 0 0 0 0,0-1 1 0 0,0 1-1 0 0,0-1 0 0 0,0 1 1 0 0,0-1-1 0 0,0 0 1 0 0,0 1-1 0 0,0-1 0 0 0,0 0 1 0 0,0 0-1 0 0,0 1 0 0 0,0-1 1 0 0,0 0-1 0 0,0 0 0 0 0,0 0 1 0 0,0 0-1 0 0,0 0 0 0 0,0-1 1 0 0,0 1-1 0 0,0 0 0 0 0,0 0 1 0 0,0-1-1 0 0,0 1 1 0 0,0-1-1 0 0,0 1 0 0 0,0-1 1 0 0,0 1-1 0 0,0-1 0 0 0,-1 1 1 0 0,1-1-1 0 0,0 0 0 0 0,0 0 1 0 0,-1 1-1 0 0,1-1 0 0 0,0 0 1 0 0,-1 0-1 0 0,1 0 0 0 0,-1 0 1 0 0,1 0-1 0 0,-1 0 0 0 0,1 0 1 0 0,-1 0-1 0 0,0 0 1 0 0,1 0-1 0 0,-1 0 0 0 0,0 0 1 0 0,0 0-1 0 0,0 0 0 0 0,0 0 1 0 0,0 0-1 0 0,0 0 0 0 0,0 0 1 0 0,0 0-1 0 0,0 0 0 0 0,0 0 23 0 0,18 11 2974 0 0,1-30-3061 0 0,-16 18 60 0 0,0 0 0 0 0,0 1 0 0 0,1-1 0 0 0,-1 1 0 0 0,0 0 0 0 0,1 0 0 0 0,-1 0 1 0 0,1 0-1 0 0,-1 0 0 0 0,1 1 0 0 0,0 0 0 0 0,-1 0 0 0 0,1 0 0 0 0,-1 0 0 0 0,1 0 0 0 0,0 1 0 0 0,-1-1 1 0 0,1 1-1 0 0,-1 0 0 0 0,0 0 0 0 0,1 1 0 0 0,-1-1 0 0 0,0 1 0 0 0,1-1 0 0 0,-1 1 0 0 0,0 0 0 0 0,0 0 1 0 0,-1 1-1 0 0,3 1 27 0 0,28 29-7357 0 0,-29-28-1986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6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5 145 8989 0 0,'0'0'6177'0'0,"0"0"-4357"0"0,0 0-1680 0 0,0 0-452 0 0,0 0 84 0 0,0 0 412 0 0,0 0 57 0 0,0-23 890 0 0,-1 16-1173 0 0,-1 0-1 0 0,2 0 0 0 0,-1 0 0 0 0,1 0 1 0 0,0 0-1 0 0,0 0 0 0 0,1 0 1 0 0,0 0-1 0 0,0 0 0 0 0,1 1 1 0 0,0-1-1 0 0,0 0 0 0 0,0 1 0 0 0,1-1 1 0 0,0 1-1 0 0,4-6 43 0 0,-5 12-38 0 0,0 0 1 0 0,1 0-1 0 0,-1 1 0 0 0,0-1 0 0 0,1 1 1 0 0,-1-1-1 0 0,0 1 0 0 0,0 0 1 0 0,0 0-1 0 0,1 0 0 0 0,-1 0 1 0 0,0 0-1 0 0,0 0 0 0 0,0 0 1 0 0,-1 1-1 0 0,1-1 0 0 0,0 1 1 0 0,0 0-1 0 0,-1-1 0 0 0,1 1 0 0 0,-1 0 1 0 0,1 0-1 0 0,-1 0 0 0 0,0 0 1 0 0,0 0-1 0 0,0 0 0 0 0,0 0 1 0 0,0 1-1 0 0,-1-1 0 0 0,1 0 1 0 0,0 0-1 0 0,-1 1 0 0 0,0-1 1 0 0,1 0-1 0 0,-1 1 0 0 0,-1 1 38 0 0,5 16-298 0 0,-3-21 350 0 0,-1 0 0 0 0,1 1 0 0 0,-1-1-1 0 0,1 1 1 0 0,-1-1 0 0 0,1 1 0 0 0,0-1-1 0 0,-1 1 1 0 0,1-1 0 0 0,0 1 0 0 0,0 0-1 0 0,-1-1 1 0 0,1 1 0 0 0,0 0-1 0 0,0-1 1 0 0,-1 1 0 0 0,1 0 0 0 0,0 0-1 0 0,0 0 1 0 0,0 0 0 0 0,-1 0 0 0 0,1 0-1 0 0,0 0 1 0 0,0 0 0 0 0,0 0 0 0 0,0 0-1 0 0,-1 1 1 0 0,1-1 0 0 0,0 0-1 0 0,0 0 1 0 0,-1 1 0 0 0,1-1 0 0 0,0 0-1 0 0,0 1 1 0 0,-1-1 0 0 0,1 1 0 0 0,0-1-1 0 0,-1 1 1 0 0,1-1 0 0 0,-1 1 0 0 0,1 0-1 0 0,-1-1 1 0 0,1 1 0 0 0,-1 0 0 0 0,1-1-1 0 0,-1 1 1 0 0,0 0 0 0 0,1 0-1 0 0,-1-1 1 0 0,0 1 0 0 0,0 0 0 0 0,1 0-1 0 0,-1 0 1 0 0,0-1 0 0 0,0 1 0 0 0,0 0-1 0 0,0 0 1 0 0,0 0 0 0 0,0-1 0 0 0,0 1-1 0 0,0 0 1 0 0,0 0 0 0 0,-1 0-52 0 0,15-17 435 0 0,-14 15-475 0 0,0-1 0 0 0,0 0 0 0 0,0 0-1 0 0,1 1 1 0 0,-1-1 0 0 0,0 0 0 0 0,1 1 0 0 0,0-1-1 0 0,-1 1 1 0 0,1-1 0 0 0,0 1 0 0 0,0-1-1 0 0,0 1 1 0 0,0-1 0 0 0,0 1 0 0 0,0 0 0 0 0,0-1-1 0 0,0 1 1 0 0,0 0 0 0 0,1 0 0 0 0,-1 0-1 0 0,0 0 1 0 0,1 0 0 0 0,-1 0 0 0 0,1 0 0 0 0,-1 1-1 0 0,1-1 1 0 0,0 0 0 0 0,-1 1 0 0 0,1 0 0 0 0,0-1-1 0 0,-1 1 1 0 0,1 0 0 0 0,0 0 0 0 0,-1-1-1 0 0,1 1 1 0 0,0 1 0 0 0,0-1 0 0 0,-1 0 0 0 0,1 0-1 0 0,0 1 1 0 0,-1-1 0 0 0,1 1 0 0 0,0-1-1 0 0,-1 1 1 0 0,1 0 0 0 0,-1-1 0 0 0,1 1 0 0 0,-1 0-1 0 0,1 0 1 0 0,-1 0 0 0 0,0 0 0 0 0,0 1-1 0 0,1-1 1 0 0,-1 0 0 0 0,0 0 0 0 0,0 1 0 0 0,0-1-1 0 0,0 1 1 0 0,0-1 0 0 0,-1 1 0 0 0,1-1-1 0 0,0 1 1 0 0,-1-1 0 0 0,1 1 0 0 0,-1 0 0 0 0,1-1-1 0 0,-1 1 1 0 0,0 0 40 0 0,7 36-74 0 0,8 24-15 0 0,15-33-5554 0 0,-17-26-2487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6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13225 0 0,'0'0'5921'0'0,"0"0"-5921"0"0,0 0-1248 0 0,0 0 244 0 0,0 0 828 0 0,0 0 176 0 0,0 0 104 0 0,0 0 32 0 0,0 0-60 0 0,0 0 48 0 0,0 15-124 0 0,0-15-160 0 0,0-4-477 0 0,0 0-1283 0 0,2-7-8749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6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15441 0 0,'0'0'1517'0'0,"0"0"-1265"0"0,0 0 92 0 0,0 0-8 0 0,0 0-136 0 0,0 0-200 0 0,0 0-160 0 0,0 0-500 0 0,0 0-1297 0 0,0 0-2191 0 0,7 4-1356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6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11837 0 0,'0'0'1223'0'0,"0"0"-831"0"0,0 6 15 0 0,0-4-305 0 0,0 0 1 0 0,1 0-1 0 0,-1 0 1 0 0,0 0-1 0 0,0 0 0 0 0,0 0 1 0 0,-1 0-1 0 0,1 0 1 0 0,0 0-1 0 0,-1 0 1 0 0,1 0-1 0 0,-1 0 1 0 0,0 0-1 0 0,1 0 1 0 0,-1 0-1 0 0,0 0 1 0 0,0 0-1 0 0,0-1 1 0 0,-1 1-1 0 0,1 0 1 0 0,0-1-1 0 0,-1 1 1 0 0,1-1-1 0 0,-1 0 1 0 0,1 1-1 0 0,-1-1 1 0 0,-1 1-103 0 0,3-3-40 0 0,-1 1 1 0 0,0-1 0 0 0,1 0 0 0 0,-1 1 0 0 0,1-1 0 0 0,-1 0 0 0 0,1 1 0 0 0,0-1 0 0 0,-1 0 0 0 0,1 0 0 0 0,0 1 0 0 0,-1-1 0 0 0,1 0 0 0 0,0 0 0 0 0,0 0 0 0 0,0 0 0 0 0,0 1 0 0 0,-1-1 0 0 0,1 0 0 0 0,0 0 0 0 0,1 0 0 0 0,-1 0 0 0 0,0 0 0 0 0,0 1 0 0 0,0-1 0 0 0,0 0 0 0 0,1 0 0 0 0,-1 0-1 0 0,0 1 1 0 0,1-1 0 0 0,-1 0 0 0 0,1 0 0 0 0,-1 1 0 0 0,1-1 0 0 0,-1 0 0 0 0,1 1 0 0 0,-1-1 0 0 0,1 1 0 0 0,0-1 0 0 0,-1 0 0 0 0,1 1 0 0 0,0-1 0 0 0,-1 1 0 0 0,1 0 0 0 0,0-1 0 0 0,0 1 0 0 0,0 0 0 0 0,-1-1 0 0 0,1 1 0 0 0,0 0 0 0 0,0 0 39 0 0,4 0 35 0 0,-1 0 1 0 0,1 0-1 0 0,-1 0 1 0 0,0 1-1 0 0,1 0 1 0 0,-1 0 0 0 0,0 0-1 0 0,1 0 1 0 0,-1 1-1 0 0,0-1 1 0 0,0 1-1 0 0,0 0 1 0 0,0 1 0 0 0,0-1-1 0 0,-1 0 1 0 0,1 1-1 0 0,-1 0 1 0 0,0 0-1 0 0,1 0 1 0 0,-1 1 0 0 0,-1-1-1 0 0,1 0 1 0 0,0 1-1 0 0,-1 0 1 0 0,0 0-1 0 0,0 0 1 0 0,0 0 0 0 0,0 0-1 0 0,-1 0 1 0 0,1 0-1 0 0,-1 1 1 0 0,0-1-1 0 0,0 0 1 0 0,-1 1-1 0 0,1 3-35 0 0,-4-1-732 0 0,0-5-2727 0 0,1-4-2849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7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6169 0 0,'0'0'7872'0'0,"0"0"-7568"0"0,0 0-252 0 0,22 34 36 0 0,-18-23 152 0 0,-2 0 76 0 0,-2 0-140 0 0,0-2-64 0 0,0-2-24 0 0,0 2 16 0 0,-4-5-68 0 0,2 1-36 0 0,-1-4-768 0 0,0-1-476 0 0,2-3-1316 0 0,-2-10-5229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7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15233 0 0,'0'0'1161'0'0,"0"0"-1161"0"0,0 0-317 0 0,0 0-111 0 0,0 0 188 0 0,0 0 192 0 0,0 0-256 0 0,0 0-784 0 0,0 0-1264 0 0,0 0-4501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7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13 11821 0 0,'0'0'1902'0'0,"0"0"-1646"0"0,0 0-1 0 0,0 0 312 0 0,0 0-21 0 0,0 0-203 0 0,0 0-112 0 0,-6-12-1681 0 0,11 14 1483 0 0,0 0 1 0 0,0 1-1 0 0,-1 0 1 0 0,1 0-1 0 0,-1 0 0 0 0,0 1 1 0 0,0-1-1 0 0,0 1 1 0 0,0 0-1 0 0,0 0 1 0 0,-1 1-1 0 0,0-1 1 0 0,0 1-1 0 0,0-1 1 0 0,0 1-1 0 0,-1 0 1 0 0,0 0-1 0 0,0 0 1 0 0,0 1-1 0 0,-1-1 1 0 0,0 0-1 0 0,0 1 0 0 0,0-1 1 0 0,0 0-1 0 0,-1 4-33 0 0,-1-22 752 0 0,0 12-743 0 0,0-1 0 0 0,0 0-1 0 0,0 1 1 0 0,0-1 0 0 0,0 0 0 0 0,1 1 0 0 0,-1-1 0 0 0,0 0 0 0 0,1 0-1 0 0,-1 0 1 0 0,1 0 0 0 0,0 1 0 0 0,0-1 0 0 0,0 0 0 0 0,0 0 0 0 0,0 0-1 0 0,0 0 1 0 0,0 0 0 0 0,1 0 0 0 0,-1 1 0 0 0,0-1 0 0 0,1 0 0 0 0,0 0-1 0 0,-1 0 1 0 0,1 1 0 0 0,0-1 0 0 0,0 0 0 0 0,0 1 0 0 0,0-1 0 0 0,0 1-1 0 0,1-1 1 0 0,-1 1 0 0 0,0 0 0 0 0,1-1 0 0 0,-1 1 0 0 0,1 0 0 0 0,-1 0-1 0 0,1 0 1 0 0,-1 0 0 0 0,1 0 0 0 0,0 0 0 0 0,0 1 0 0 0,-1-1 0 0 0,1 0-1 0 0,0 1 1 0 0,0-1 0 0 0,0 1 0 0 0,0 0 0 0 0,-1 0 0 0 0,1 0-1 0 0,0 0 1 0 0,0 0 0 0 0,0 0-9 0 0,40 64 1449 0 0,-43-66-1462 0 0,0 0-1 0 0,0 0 1 0 0,0 0 0 0 0,0 0 0 0 0,1 0-1 0 0,-1 0 1 0 0,1 0 0 0 0,0 0-1 0 0,-1 0 1 0 0,1 0 0 0 0,0 0-1 0 0,0 0 1 0 0,0 0 0 0 0,1 0 0 0 0,-1 0-1 0 0,0 0 1 0 0,1 0 0 0 0,-1 0-1 0 0,1 0 1 0 0,0 0 0 0 0,0 1 0 0 0,0-1-1 0 0,0 0 1 0 0,0 0 0 0 0,0 0-1 0 0,0 1 1 0 0,0-1 0 0 0,0 1-1 0 0,1-1 1 0 0,-1 1 0 0 0,1-1 0 0 0,-1 1-1 0 0,1 0 1 0 0,0 0 0 0 0,0 0-1 0 0,-1 0 1 0 0,1 0 0 0 0,0 0 0 0 0,0 0-1 0 0,0 1 1 0 0,0-1 0 0 0,0 1-1 0 0,0-1 1 0 0,0 1 0 0 0,0 0 0 0 0,0 0-1 0 0,0 0 1 0 0,0 0 0 0 0,0 0-1 0 0,0 0 1 0 0,0 0 0 0 0,0 1-1 0 0,0-1 1 0 0,0 1 0 0 0,0-1 0 0 0,0 1-1 0 0,0 0 1 0 0,-1 0 0 0 0,1 0-1 0 0,0 0 1 0 0,0 0 0 0 0,-1 0 0 0 0,1 0-1 0 0,1 2 14 0 0,9 53-238 0 0,-20-30-7238 0 0,7-26-1004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8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1616 0 0,'0'0'5561'0'0,"0"0"234"0"0,0 0-3580 0 0,0 0-2021 0 0,2 8 72 0 0,31 134 1764 0 0,-31-141-1928 0 0,0-1 1 0 0,-1 0-1 0 0,1 1 1 0 0,0-1-1 0 0,0 0 0 0 0,0 0 1 0 0,-1 0-1 0 0,1 0 1 0 0,0 0-1 0 0,0 0 1 0 0,0-1-1 0 0,-1 1 0 0 0,1-1 1 0 0,0 1-1 0 0,0-1 1 0 0,-1 0-1 0 0,1 1 0 0 0,0-1 1 0 0,-1 0-1 0 0,1 0 1 0 0,-1 0-1 0 0,1 0 1 0 0,-1 0-1 0 0,0-1 0 0 0,1 1 1 0 0,-1 0-1 0 0,0-1 1 0 0,0 1-1 0 0,0-1 0 0 0,0 1 1 0 0,0-1-1 0 0,0 1 1 0 0,0-1-1 0 0,-1 0 1 0 0,1 0-1 0 0,-1 1 0 0 0,1-1 1 0 0,-1 0-1 0 0,1 0 1 0 0,-1 1-1 0 0,0-3-102 0 0,17-101-414 0 0,-16 78-5589 0 0,-1 25 588 0 0,1 13 2320 0 0,1 0-1782 0 0</inkml:trace>
  <inkml:trace contextRef="#ctx0" brushRef="#br0" timeOffset="512.954">177 123 4256 0 0,'0'0'6075'0'0,"0"0"-4032"0"0,0 0-1587 0 0,4 7-9 0 0,19 54 2589 0 0,-21-59-3041 0 0,-1-1-1 0 0,0 1 1 0 0,1-1 0 0 0,-1 0 0 0 0,1 0-1 0 0,-1 0 1 0 0,1 0 0 0 0,-1 0 0 0 0,1 0-1 0 0,0 0 1 0 0,0-1 0 0 0,-1 1 0 0 0,1 0-1 0 0,0-1 1 0 0,0 0 0 0 0,0 1 0 0 0,0-1-1 0 0,0 0 1 0 0,-1 0 0 0 0,1 0 0 0 0,0 0-1 0 0,0 0 1 0 0,0-1 0 0 0,0 1 0 0 0,0 0-1 0 0,-1-1 1 0 0,1 1 0 0 0,0-1 0 0 0,0 0 0 0 0,-1 0-1 0 0,1 0 1 0 0,0 0 0 0 0,-1 0 0 0 0,1 0-1 0 0,-1 0 1 0 0,1 0 0 0 0,-1 0 0 0 0,0-1-1 0 0,1 1 1 0 0,-1-1 0 0 0,0 1 0 0 0,0-1-1 0 0,0 1 1 0 0,0-1 0 0 0,0 0 0 0 0,0 1-1 0 0,-1-1 1 0 0,1 0 0 0 0,-1 0 0 0 0,1 0-1 0 0,-1 1 1 0 0,1-1 0 0 0,-1 0 0 0 0,0 0-1 0 0,0 0 1 0 0,0 0 0 0 0,0 0 0 0 0,0 0-1 0 0,-1 0 1 0 0,1 1 0 0 0,-1-1 0 0 0,1 0-1 0 0,-1 0 1 0 0,1 0 0 0 0,-1 1 0 0 0,0-1-1 0 0,0 0 6 0 0,22 71 657 0 0,-21-89 1422 0 0,0 19-2108 0 0,-1-1 0 0 0,1 1 0 0 0,-1 0 0 0 0,1-1 0 0 0,0 1 0 0 0,-1 0 0 0 0,1-1 0 0 0,0 1 0 0 0,0-1 0 0 0,0 1 0 0 0,0-1 0 0 0,0 1 0 0 0,0 0 0 0 0,0-1 0 0 0,1 1 0 0 0,-1-1 0 0 0,0 1 0 0 0,1 0 0 0 0,-1-1-1 0 0,1 1 1 0 0,0 0 0 0 0,-1 0 0 0 0,1-1 0 0 0,0 1 0 0 0,0 0 0 0 0,-1 0 0 0 0,1 0 0 0 0,0 0 0 0 0,0 0 0 0 0,0 0 0 0 0,1 0 0 0 0,-1 0 0 0 0,0 1 0 0 0,0-1 0 0 0,0 0 0 0 0,1 1 0 0 0,-1-1 0 0 0,0 0 0 0 0,1 1 0 0 0,-1 0 0 0 0,0-1 0 0 0,1 1 0 0 0,-1 0 0 0 0,1 0-1 0 0,-1 0 1 0 0,0 0 0 0 0,1 0 0 0 0,-1 0 0 0 0,1 0 0 0 0,-1 0 0 0 0,1 0 29 0 0,2 2 28 0 0,0-1-1 0 0,1 1 1 0 0,-1 0 0 0 0,-1 0-1 0 0,1 0 1 0 0,0 0-1 0 0,0 1 1 0 0,-1-1 0 0 0,1 1-1 0 0,-1 0 1 0 0,0 0-1 0 0,0 0 1 0 0,0 1-1 0 0,0-1 1 0 0,-1 1 0 0 0,1-1-1 0 0,-1 1 1 0 0,0 0-1 0 0,0 0 1 0 0,0 0 0 0 0,-1 0-1 0 0,1 0 1 0 0,-1 0-1 0 0,0 3-27 0 0,-1-6 25 0 0,0-1 98 0 0,3-33 1 0 0,-3 30-148 0 0,1 0 0 0 0,1 1 0 0 0,-1-1 0 0 0,0 1 0 0 0,1-1 0 0 0,-1 1 0 0 0,1 0 0 0 0,0 0 0 0 0,0-1 0 0 0,0 1 0 0 0,0 0 0 0 0,0 1 0 0 0,0-1 0 0 0,0 0 0 0 0,1 1 0 0 0,-1-1 0 0 0,1 1 0 0 0,-1-1 0 0 0,1 1 0 0 0,0 0 0 0 0,-1 0 0 0 0,1 1 0 0 0,0-1 0 0 0,0 0 0 0 0,-1 1 0 0 0,1 0 0 0 0,0 0 0 0 0,0-1 0 0 0,0 2 0 0 0,0-1 0 0 0,-1 0 0 0 0,1 1 0 0 0,0-1 0 0 0,0 1 0 0 0,-1 0 0 0 0,1 0 0 0 0,0 0 0 0 0,-1 0 0 0 0,1 0 0 0 0,-1 0 0 0 0,1 1 0 0 0,-1-1 0 0 0,0 1 0 0 0,1 0 0 0 0,-1 0 0 0 0,0 0 0 0 0,0 0 0 0 0,0 0 0 0 0,-1 0 0 0 0,1 1 0 0 0,0-1 0 0 0,-1 0 0 0 0,0 1 0 0 0,1-1 0 0 0,-1 1 0 0 0,0 0 0 0 0,0-1 0 0 0,-1 1 0 0 0,1 0 0 0 0,0 0 0 0 0,-1 1 24 0 0,-3 5-4152 0 0,1-7-1977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2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1 10737 0 0,'0'0'1364'0'0,"0"0"-1132"0"0,0 0-168 0 0,0 0 344 0 0,13 44-36 0 0,-17-31-4 0 0,-5 1 76 0 0,-3 0-64 0 0,-3 0-124 0 0,-1 1 36 0 0,-2-3-292 0 0,-2-3-180 0 0,5-2-988 0 0,-2-6-1172 0 0,8-1-3577 0 0</inkml:trace>
  <inkml:trace contextRef="#ctx0" brushRef="#br0" timeOffset="171.947">27 29 11597 0 0,'0'0'2692'0'0,"0"0"-2616"0"0,35 25-36 0 0,-21-12 224 0 0,5 3 140 0 0,-3 1-88 0 0,-1 0-176 0 0,3-1-40 0 0,-4 2-100 0 0,5-3-240 0 0,-2-1-960 0 0,-6-4-1060 0 0,8-1-4313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3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0 5348 0 0,'0'0'5647'0'0,"0"0"-4209"0"0,0 0-813 0 0,0 0 422 0 0,-8 2 127 0 0,-139 1 766 0 0,78-4-7553 0 0,68 1 1560 0 0,2 0-1764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6:41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15 4376 0 0,'0'0'1170'0'0,"0"0"672"0"0,0 0 586 0 0,0 0-846 0 0,0 0-872 0 0,0 0-688 0 0,0 6 469 0 0,-4 152 1666 0 0,12-150-3921 0 0,0-14-3901 0 0,-1-5-492 0 0</inkml:trace>
  <inkml:trace contextRef="#ctx0" brushRef="#br0" timeOffset="310.623">26 0 8949 0 0,'0'0'1307'0'0,"0"0"-731"0"0,0 0-98 0 0,0 0 374 0 0,0 7-59 0 0,20 70 840 0 0,-19-76-1582 0 0,-1 1 0 0 0,1-1 0 0 0,0 1 0 0 0,-1-1 0 0 0,1 1 0 0 0,0-1 0 0 0,0 0 0 0 0,0 1 0 0 0,0-1 0 0 0,0 0 0 0 0,1 0 1 0 0,-1 0-1 0 0,0 1 0 0 0,0-1 0 0 0,1-1 0 0 0,-1 1 0 0 0,1 0 0 0 0,-1 0 0 0 0,1 0 0 0 0,-1-1 0 0 0,1 1 0 0 0,-1-1 0 0 0,1 1 0 0 0,0-1 0 0 0,-1 0 0 0 0,1 1 0 0 0,0-1 1 0 0,-1 0-1 0 0,1 0 0 0 0,0 0 0 0 0,-1-1 0 0 0,1 1 0 0 0,0 0 0 0 0,-1 0 0 0 0,1-1 0 0 0,-1 1 0 0 0,1-1 0 0 0,0 0 0 0 0,-1 1 0 0 0,1-1 0 0 0,-1 0 0 0 0,0 0 0 0 0,1 0 1 0 0,-1 0-1 0 0,0 0 0 0 0,1 0 0 0 0,-1 0 0 0 0,0-1 0 0 0,0 1 0 0 0,0 0-51 0 0,58-82-68 0 0,-57 84 8 0 0,0 0 0 0 0,0 1 1 0 0,1-1-1 0 0,-1 1 0 0 0,0 0 0 0 0,0-1 1 0 0,0 1-1 0 0,-1 0 0 0 0,1 0 0 0 0,0 0 0 0 0,-1 1 1 0 0,0-1-1 0 0,1 0 0 0 0,-1 0 0 0 0,0 1 1 0 0,0-1-1 0 0,0 1 0 0 0,0-1 0 0 0,-1 1 1 0 0,1-1-1 0 0,-1 1 0 0 0,1 0 0 0 0,-1-1 0 0 0,0 1 1 0 0,0 0-1 0 0,0-1 0 0 0,0 1 0 0 0,-1 1 60 0 0,-6 117-400 0 0,18-110-4340 0 0,-5-9-1399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7:00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1754 22 4072 0 0,'0'0'422'0'0,"0"0"-280"0"0,0 0 34 0 0,-7 0 231 0 0,-495-15 6522 0 0,-311 14-5976 0 0,382-5-177 0 0,430 11-5004 0 0,4-4 60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0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18 6733 0 0,'0'0'6832'0'0,"0"0"-6396"0"0,0 0-436 0 0,0 0-776 0 0,0 0 172 0 0,0 0 412 0 0,-34-1-192 0 0,23-3-528 0 0,0 1-2192 0 0,1-7-4877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1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7493 0 0,'0'0'7284'0'0,"0"0"-6036"0"0,0 0-1590 0 0,0 0 517 0 0,-1-7-86 0 0,2 8-90 0 0,0 0-1 0 0,0 0 0 0 0,-1-1 0 0 0,1 1 0 0 0,0-1 0 0 0,0 1 0 0 0,0-1 0 0 0,0 1 0 0 0,0-1 0 0 0,1 1 0 0 0,-1-1 0 0 0,0 0 0 0 0,0 0 0 0 0,0 1 0 0 0,0-1 0 0 0,0 0 0 0 0,0 0 0 0 0,0 0 1 0 0,0 0-1 0 0,1-1 0 0 0,-1 1 0 0 0,0 0 0 0 0,0 0 0 0 0,0-1 0 0 0,0 1 0 0 0,0 0 0 0 0,0-1 0 0 0,0 1 0 0 0,0-1 0 0 0,0 1 0 0 0,0-1 0 0 0,0 0 0 0 0,0 1 0 0 0,-1-1 0 0 0,1 0 1 0 0,0 0-1 0 0,0 0 0 0 0,-1 0 0 0 0,1 1 0 0 0,0-1 0 0 0,-1 0 0 0 0,1 0 0 0 0,-1 0 0 0 0,1 0 0 0 0,-1 0 0 0 0,0-1 0 0 0,1 1 0 0 0,-1 0 0 0 0,0 0 0 0 0,0 0 0 0 0,0 0 0 0 0,1 0 1 0 0,-1 0-1 0 0,-1 0 0 0 0,1-1 0 0 0,0 1 0 0 0,0 0 0 0 0,0 0 0 0 0,0 0 0 0 0,-1 0 0 0 0,1 0 0 0 0,-1 0 0 0 0,1 0 0 0 0,-1 0 0 0 0,1 0 0 0 0,-1 0 0 0 0,1 0 0 0 0,-1 0 0 0 0,0 0 2 0 0,8 13 153 0 0,-1 1 0 0 0,0-1 0 0 0,0 1-1 0 0,-2 1 1 0 0,0-1 0 0 0,0 0 0 0 0,-1 1-1 0 0,-1 0 1 0 0,0 0 0 0 0,-1 0 0 0 0,0 0-1 0 0,-1 0-152 0 0,0-14 139 0 0,0 0 192 0 0,9-25 277 0 0,-6 18-803 0 0,-3 5 183 0 0,0 1 1 0 0,-1-1-1 0 0,1 0 1 0 0,0 1-1 0 0,0-1 1 0 0,0 1-1 0 0,0-1 1 0 0,0 1-1 0 0,0-1 1 0 0,1 0-1 0 0,-1 1 0 0 0,0-1 1 0 0,1 1-1 0 0,-1-1 1 0 0,1 1-1 0 0,0-1 1 0 0,-1 1-1 0 0,1 0 1 0 0,0-1-1 0 0,0 1 1 0 0,0 0-1 0 0,0-1 1 0 0,0 1-1 0 0,0 0 0 0 0,0 0 1 0 0,1 0-1 0 0,-1 0 1 0 0,0 0-1 0 0,1 0 1 0 0,-1 1-1 0 0,0-1 1 0 0,1 0-1 0 0,-1 1 1 0 0,1-1-1 0 0,-1 1 1 0 0,1-1-1 0 0,-1 1 0 0 0,1 0 1 0 0,0-1-1 0 0,-1 1 1 0 0,1 0-1 0 0,-1 0 1 0 0,1 0-1 0 0,-1 0 1 0 0,1 1-1 0 0,0-1 1 0 0,-1 0-1 0 0,1 1 1 0 0,-1-1-1 0 0,1 1 1 0 0,-1-1-1 0 0,1 1 0 0 0,-1 0 1 0 0,0 0-1 0 0,2 0 12 0 0,23 80-370 0 0,5-128 421 0 0,-31 46-46 0 0,1 0-1 0 0,-1 0 1 0 0,1 0-1 0 0,-1-1 1 0 0,1 1 0 0 0,-1 0-1 0 0,1 0 1 0 0,-1 0 0 0 0,1 0-1 0 0,0 0 1 0 0,0 0-1 0 0,-1 0 1 0 0,1 0 0 0 0,0 0-1 0 0,0 0 1 0 0,0 1 0 0 0,0-1-1 0 0,0 0 1 0 0,0 1-1 0 0,0-1 1 0 0,0 0 0 0 0,1 1-1 0 0,-1 0 1 0 0,0-1 0 0 0,0 1-1 0 0,0 0 1 0 0,1-1-1 0 0,-1 1 1 0 0,0 0 0 0 0,0 0-1 0 0,1 0 1 0 0,-1 0 0 0 0,0 0-1 0 0,0 0 1 0 0,0 0 0 0 0,1 1-1 0 0,-1-1 1 0 0,0 0-1 0 0,0 1 1 0 0,0-1 0 0 0,1 1-1 0 0,-1-1 1 0 0,0 1 0 0 0,0-1-1 0 0,0 1 1 0 0,0 0-1 0 0,0 0 1 0 0,0-1 0 0 0,0 1-1 0 0,0 0 1 0 0,-1 0 0 0 0,1 0-1 0 0,0 0 1 0 0,0 0-1 0 0,-1 0 1 0 0,1 0 0 0 0,-1 1-1 0 0,1-1 1 0 0,-1 0 0 0 0,1 0-1 0 0,-1 0 1 0 0,0 0-1 0 0,1 1 1 0 0,-1-1 0 0 0,0 1-5 0 0,30 86-1332 0 0,-30-88-531 0 0,0-1-2602 0 0,1-2 931 0 0,1-5-3148 0 0</inkml:trace>
  <inkml:trace contextRef="#ctx0" brushRef="#br0" timeOffset="252.571">400 253 12973 0 0,'0'0'3769'0'0,"0"0"-3681"0"0,0 0-88 0 0,4 43 324 0 0,-5-36-124 0 0,-2-1-76 0 0,3-3 0 0 0,-1-1-36 0 0,1-2-28 0 0,0 0-60 0 0,0 0-44 0 0,-3-5 32 0 0,3-2-164 0 0,-1-3-1389 0 0,-2-5-1039 0 0,2 2-3532 0 0,2-14-1077 0 0</inkml:trace>
  <inkml:trace contextRef="#ctx0" brushRef="#br0" timeOffset="424.995">447 0 14781 0 0,'0'0'1208'0'0,"0"0"-1208"0"0,0 0-404 0 0,0 0 92 0 0,0 0-496 0 0,0 0-884 0 0,0 0-2416 0 0,0 0-2377 0 0</inkml:trace>
  <inkml:trace contextRef="#ctx0" brushRef="#br0" timeOffset="580.976">555 258 10137 0 0,'0'0'5014'0'0,"0"0"-3869"0"0,0 0-1006 0 0,0 0 169 0 0,0 0 133 0 0,0 0-3 0 0,0 0 33 0 0,0 0 30 0 0,0 0-25 0 0,17 11 887 0 0,-4-30-1562 0 0,-13 18 189 0 0,0-1 0 0 0,0 1 1 0 0,1 0-1 0 0,-1 0 0 0 0,0 0 0 0 0,0-1 1 0 0,1 1-1 0 0,-1 0 0 0 0,1 0 0 0 0,0 0 1 0 0,-1 0-1 0 0,1-1 0 0 0,0 1 0 0 0,-1 0 0 0 0,1 0 1 0 0,0 1-1 0 0,0-1 0 0 0,0 0 0 0 0,0 0 1 0 0,0 0-1 0 0,0 0 0 0 0,0 1 0 0 0,0-1 0 0 0,0 1 1 0 0,0-1-1 0 0,0 1 0 0 0,1-1 0 0 0,-1 1 1 0 0,0-1-1 0 0,0 1 0 0 0,1 0 0 0 0,-1 0 1 0 0,0 0-1 0 0,0 0 0 0 0,1 0 0 0 0,-1 0 0 0 0,0 0 1 0 0,0 0-1 0 0,1 0 0 0 0,-1 0 0 0 0,0 1 1 0 0,0-1-1 0 0,1 0 0 0 0,-1 1 0 0 0,0 0 0 0 0,0-1 1 0 0,0 1-1 0 0,0-1 0 0 0,0 1 0 0 0,0 0 1 0 0,0 0-1 0 0,0 0 0 0 0,0-1 0 0 0,0 1 1 0 0,0 1 8 0 0,51 78 41 0 0,-53-79-1583 0 0,0-1-6418 0 0,1-1-1267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1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11401 0 0,'-1'5'2761'0'0,"-95"322"1131"0"0,83-223-5646 0 0,22-97-3441 0 0,-3-7-49 0 0</inkml:trace>
  <inkml:trace contextRef="#ctx0" brushRef="#br0" timeOffset="250.124">172 104 8373 0 0,'0'0'4519'0'0,"2"6"-4114"0"0,8 25 171 0 0,-2 1 1 0 0,-2 1 0 0 0,-1-1 0 0 0,-1 1 0 0 0,-2 0 0 0 0,-1 22-577 0 0,4-28-2058 0 0,5-13-3109 0 0,-4-9-690 0 0</inkml:trace>
  <inkml:trace contextRef="#ctx0" brushRef="#br0" timeOffset="497.23">391 391 8837 0 0,'0'0'4654'0'0,"0"0"-3591"0"0,0 0-796 0 0,0 0-40 0 0,0 0-6 0 0,0 0-55 0 0,0 0-58 0 0,3 4 3 0 0,-3-3-140 0 0,0 0-1 0 0,1 0 1 0 0,-1 0-1 0 0,1 0 1 0 0,-1 0-1 0 0,1 0 1 0 0,0 0-1 0 0,-1 0 1 0 0,1-1-1 0 0,0 1 1 0 0,0 0 0 0 0,0 0-1 0 0,-1-1 1 0 0,1 1-1 0 0,0 0 1 0 0,0-1-1 0 0,0 1 1 0 0,0-1-1 0 0,0 0 1 0 0,0 1-1 0 0,0-1 1 0 0,0 0-1 0 0,0 1 1 0 0,0-1 0 0 0,0 0-1 0 0,0 0 1 0 0,0 0-1 0 0,0 0 1 0 0,1 0-1 0 0,-1 0 1 0 0,0 0-1 0 0,0 0 1 0 0,0-1-1 0 0,0 1 1 0 0,0 0-1 0 0,0-1 1 0 0,0 1 0 0 0,0 0-1 0 0,0-1 1 0 0,0 0-1 0 0,0 1 1 0 0,-1-1-1 0 0,1 1 1 0 0,0-1-1 0 0,0 0 1 0 0,0 0-1 0 0,-1 1 1 0 0,1-1-1 0 0,0 0 1 0 0,-1 0 0 0 0,1 0-1 0 0,-1 0 1 0 0,1 0-1 0 0,-1 0 1 0 0,1 0-1 0 0,-1 0 1 0 0,1 0-1 0 0,-1 0 1 0 0,0 0-1 0 0,0 0 1 0 0,0 0-1 0 0,0 0 1 0 0,0 0 0 0 0,0 0-1 0 0,0 0 1 0 0,0 0-1 0 0,0 0 1 0 0,0 0-1 0 0,0-1 30 0 0,2 0-38 0 0,0-1 0 0 0,0 0-1 0 0,0 0 1 0 0,-1 0-1 0 0,1-1 1 0 0,-1 1 0 0 0,0 0-1 0 0,0 0 1 0 0,0-1 0 0 0,0 1-1 0 0,0-1 1 0 0,-1 1-1 0 0,0-1 1 0 0,1 1 0 0 0,-1-1-1 0 0,0 1 1 0 0,-1-1 0 0 0,1 1-1 0 0,-1-1 1 0 0,0 1 0 0 0,1 0-1 0 0,-1-1 1 0 0,-1 1-1 0 0,1 0 1 0 0,0-1 0 0 0,-1 1-1 0 0,0 0 1 0 0,0 0 0 0 0,0 0-1 0 0,0 1 1 0 0,-1-3 38 0 0,-2 9 110 0 0,0-1-1 0 0,0 1 1 0 0,1 0 0 0 0,0 0-1 0 0,0 0 1 0 0,0 1 0 0 0,0-1-1 0 0,1 1 1 0 0,-1 0 0 0 0,1 0-1 0 0,1 0 1 0 0,-1 0 0 0 0,1 1 0 0 0,-1-1-1 0 0,2 1 1 0 0,-1-1 0 0 0,0 3-110 0 0,1-4-223 0 0,-11 47 629 0 0,20-33-4379 0 0,-4-15-225 0 0</inkml:trace>
  <inkml:trace contextRef="#ctx0" brushRef="#br0" timeOffset="1197.403">684 366 5004 0 0,'0'0'5258'0'0,"0"0"-3703"0"0,0 0-1282 0 0,0 0-164 0 0,0 0-102 0 0,-3-6 67 0 0,3 5-65 0 0,0-1-1 0 0,0 1 0 0 0,0 0 0 0 0,0-1 1 0 0,0 1-1 0 0,-1 0 0 0 0,1-1 0 0 0,0 1 0 0 0,-1 0 1 0 0,0-1-1 0 0,1 1 0 0 0,-1 0 0 0 0,0 0 0 0 0,1 0 1 0 0,-1 0-1 0 0,0-1 0 0 0,0 1 0 0 0,0 0 0 0 0,0 0 1 0 0,0 1-1 0 0,0-1 0 0 0,0 0 0 0 0,0 0 1 0 0,-1 0-1 0 0,1 1 0 0 0,0-1 0 0 0,0 1 0 0 0,-1-1 1 0 0,1 1-1 0 0,0-1 0 0 0,-1 1 0 0 0,1 0 0 0 0,0-1 1 0 0,-1 1-1 0 0,1 0 0 0 0,-1 0 0 0 0,1 0 1 0 0,0 0-1 0 0,-1 0 0 0 0,1 1 0 0 0,0-1 0 0 0,-1 0 1 0 0,1 1-1 0 0,0-1 0 0 0,-1 1 0 0 0,1-1 0 0 0,0 1 1 0 0,0 0-1 0 0,-1-1 0 0 0,1 1 0 0 0,0 0 0 0 0,0 0 1 0 0,0 0-1 0 0,0 0 0 0 0,0 0 0 0 0,0 0 1 0 0,0 0-9 0 0,-2 1 67 0 0,0 0 0 0 0,0 0 1 0 0,1 0-1 0 0,-1 0 0 0 0,0 1 1 0 0,1-1-1 0 0,0 1 0 0 0,-1-1 1 0 0,1 1-1 0 0,0 0 1 0 0,1 0-1 0 0,-1 0 0 0 0,0 0 1 0 0,1 0-1 0 0,0 0 0 0 0,0 1 1 0 0,0-1-1 0 0,0 0 0 0 0,0 1 1 0 0,0-1-1 0 0,1 1 1 0 0,0-1-1 0 0,0 0 0 0 0,0 1 1 0 0,0-1-1 0 0,0 1 0 0 0,1-1 1 0 0,-1 1-1 0 0,1-1 0 0 0,0 0 1 0 0,0 1-1 0 0,0-1 1 0 0,1 0-1 0 0,-1 0 0 0 0,1 0 1 0 0,0 0-1 0 0,-1 0 0 0 0,1 0 1 0 0,1-1-1 0 0,-1 1 0 0 0,0 0 1 0 0,1-1-1 0 0,-1 0 1 0 0,1 1-1 0 0,0-1 0 0 0,0 0 1 0 0,-1-1-1 0 0,1 1 0 0 0,1 0 1 0 0,-1-1-1 0 0,0 0 0 0 0,2 1-67 0 0,70-32-2353 0 0,-75 31 2367 0 0,-1 1 27 0 0,0-1 0 0 0,0 0 0 0 0,1 1 0 0 0,-1-1 0 0 0,0 1 0 0 0,0-1 0 0 0,1 1 0 0 0,-1 0 0 0 0,1-1 0 0 0,0 1 0 0 0,-1 0 0 0 0,1-1 0 0 0,0 1 0 0 0,0 0 0 0 0,0-1 0 0 0,0 1 0 0 0,0 0 0 0 0,0 0 0 0 0,1-1 0 0 0,-1 1 0 0 0,1-1 0 0 0,-1 1 0 0 0,1 0 0 0 0,-1-1 0 0 0,1 1 1 0 0,0-1-1 0 0,0 1 0 0 0,0-1 0 0 0,0 1 0 0 0,0-1 0 0 0,0 0 0 0 0,0 0 0 0 0,0 1 0 0 0,0-1 0 0 0,1 0 0 0 0,-1 0 0 0 0,0 0 0 0 0,1 0 0 0 0,-1 0 0 0 0,1-1 0 0 0,-1 1 0 0 0,1 0 0 0 0,0-1 0 0 0,-1 1 0 0 0,1-1 0 0 0,0 1 0 0 0,-1-1 0 0 0,1 0 0 0 0,0 0 0 0 0,-1 0 0 0 0,1 0 0 0 0,0 0 0 0 0,-1 0 0 0 0,1 0 0 0 0,0-1 0 0 0,-1 1 0 0 0,1 0 0 0 0,0-1 0 0 0,-1 0 0 0 0,1 1 0 0 0,-1-1 1 0 0,2 0-42 0 0,-2 0 3 0 0,0 1 0 0 0,0-1 0 0 0,0 1 0 0 0,0-1 0 0 0,0 1 0 0 0,0 0 0 0 0,0-1 0 0 0,0 1 0 0 0,1 0 0 0 0,-1 0 0 0 0,0 0 0 0 0,0 0 0 0 0,0 0 0 0 0,0 0 0 0 0,0 0 1 0 0,0 0-1 0 0,1 1 0 0 0,-1-1 0 0 0,0 0 0 0 0,0 1 0 0 0,0-1 0 0 0,0 1 0 0 0,0-1 0 0 0,0 1 0 0 0,0-1 0 0 0,0 1 0 0 0,0 0 0 0 0,0-1 0 0 0,-1 1 0 0 0,1 0 0 0 0,0 0 1 0 0,0 0-1 0 0,-1 0 0 0 0,1 0 0 0 0,0-1 0 0 0,-1 1 0 0 0,1 0 0 0 0,-1 1 0 0 0,1-1 0 0 0,-1 0 0 0 0,0 0 0 0 0,1 0 0 0 0,-1 0 0 0 0,0 0 0 0 0,0 0 0 0 0,0 0 0 0 0,0 0 1 0 0,0 1-1 0 0,0-1 0 0 0,0 0-3 0 0,2 4 99 0 0,26 1 3245 0 0,27-39-3500 0 0,-52 30 292 0 0,4-3-198 0 0,0 0-1 0 0,-1 0 1 0 0,0 0 0 0 0,0-1 0 0 0,-1 0 0 0 0,1 0-1 0 0,-2-1 1 0 0,1 0 0 0 0,-1 0 0 0 0,0 0 0 0 0,-1 0-1 0 0,0 0 1 0 0,0-1 0 0 0,-1 1 0 0 0,0-1 0 0 0,0 0-1 0 0,-1 1 1 0 0,0-1 0 0 0,0 0 0 0 0,-1 0 0 0 0,-1 0-1 0 0,1 0 1 0 0,-2 0 0 0 0,1 1 0 0 0,-1-1 0 0 0,0 0-1 0 0,-3-6 63 0 0,5 14-18 0 0,0 0-1 0 0,0 0 0 0 0,0 1 0 0 0,0-1 1 0 0,0 0-1 0 0,-1 0 0 0 0,1 1 1 0 0,0-1-1 0 0,0 0 0 0 0,-1 0 0 0 0,1 1 1 0 0,0-1-1 0 0,-1 0 0 0 0,1 0 0 0 0,0 1 1 0 0,-1-1-1 0 0,1 1 0 0 0,-1-1 1 0 0,0 0-1 0 0,1 1 0 0 0,-1-1 0 0 0,1 1 1 0 0,-1-1-1 0 0,0 1 0 0 0,1-1 1 0 0,-1 1-1 0 0,0 0 0 0 0,1-1 0 0 0,-1 1 1 0 0,0 0-1 0 0,0 0 0 0 0,1-1 0 0 0,-1 1 1 0 0,0 0-1 0 0,0 0 0 0 0,0 0 1 0 0,1 0-1 0 0,-1 0 0 0 0,0 0 0 0 0,0 0 1 0 0,0 0-1 0 0,1 0 0 0 0,-1 1 0 0 0,0-1 1 0 0,0 0-1 0 0,1 0 0 0 0,-1 1 1 0 0,0-1-1 0 0,1 1 0 0 0,-1-1 0 0 0,0 0 1 0 0,1 1-1 0 0,-1-1 0 0 0,0 1 1 0 0,1-1-1 0 0,-1 1 0 0 0,1 0 0 0 0,-1-1 1 0 0,1 1-1 0 0,-1 0 0 0 0,1-1 0 0 0,-1 1 1 0 0,1 0-1 0 0,0-1 0 0 0,0 1 1 0 0,-1 0-1 0 0,1 0 0 0 0,0 0 19 0 0,-20 53 67 0 0,19-46-7 0 0,0-1 1 0 0,1 1 0 0 0,0-1 0 0 0,1 1-1 0 0,0 0 1 0 0,0-1 0 0 0,0 0 0 0 0,1 1 0 0 0,0-1-1 0 0,1 0 1 0 0,0 0 0 0 0,0 0 0 0 0,0 0-1 0 0,1 0 1 0 0,0-1 0 0 0,0 0 0 0 0,0 1 0 0 0,1-2-1 0 0,0 1 1 0 0,1 0 0 0 0,-1-1 0 0 0,2 1-61 0 0,61 33-4503 0 0,-52-35-112 0 0,2-3-2482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7:26.41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4341 2287 4728 0 0,'0'0'5813'0'0,"0"0"-4502"0"0,3 9-1072 0 0,4 14 188 0 0,0 1 0 0 0,-1 0 1 0 0,-2 0-1 0 0,0 0 0 0 0,-2 1 0 0 0,-1-1 0 0 0,0 1 0 0 0,-2-1 0 0 0,-3 18-427 0 0,3-37-211 0 0,-1 34 426 0 0,9-19-5143 0 0,-1-17-274 0 0</inkml:trace>
  <inkml:trace contextRef="#ctx0" brushRef="#br0" timeOffset="297.363">4538 2578 11101 0 0,'0'0'1190'0'0,"0"0"-794"0"0,0 0-210 0 0,0 0 200 0 0,0 0 58 0 0,0 0 106 0 0,0 0-53 0 0,0 0-270 0 0,0 0-91 0 0,20-2 1459 0 0,-18 1-1630 0 0,0 0 1 0 0,0-1 0 0 0,0 1-1 0 0,0 0 1 0 0,-1-1 0 0 0,1 1-1 0 0,0-1 1 0 0,-1 0 0 0 0,1 0-1 0 0,-1 1 1 0 0,0-1 0 0 0,0 0-1 0 0,1 0 1 0 0,-1 0 0 0 0,0 0 0 0 0,-1 0-1 0 0,1-1 1 0 0,0 1 0 0 0,-1 0-1 0 0,1 0 1 0 0,-1-1 0 0 0,0 1-1 0 0,0 0 1 0 0,1 0 0 0 0,-1-1-1 0 0,-1 1 1 0 0,1 0 0 0 0,0 0-1 0 0,-1-1 1 0 0,1 1 0 0 0,-1 0 0 0 0,0 0-1 0 0,1 0 1 0 0,-1-1 0 0 0,0 1-1 0 0,0 0 1 0 0,-1 0 0 0 0,1 1-1 0 0,0-1 1 0 0,-1 0 0 0 0,1 0-1 0 0,-1 1 1 0 0,1-1 0 0 0,-1 0 0 0 0,0 1-1 0 0,0 0 1 0 0,0-1 0 0 0,0 1-1 0 0,0 0 1 0 0,0 0 0 0 0,0 0-1 0 0,0 0 1 0 0,0 1 0 0 0,0-1-1 0 0,0 0 1 0 0,-1 1 0 0 0,1 0-1 0 0,0-1 1 0 0,0 1 0 0 0,-1 0 0 0 0,1 0-1 0 0,0 0 1 0 0,-1 0 0 0 0,1 1-1 0 0,0-1 1 0 0,0 1 0 0 0,-2 0 34 0 0,3-1-14 0 0,-1 1 1 0 0,1 0 0 0 0,-1-1-1 0 0,1 1 1 0 0,-1 0-1 0 0,1 0 1 0 0,0 0 0 0 0,-1 0-1 0 0,1 0 1 0 0,0 0 0 0 0,0 0-1 0 0,0 0 1 0 0,0 1-1 0 0,0-1 1 0 0,0 0 0 0 0,0 1-1 0 0,0-1 1 0 0,0 1 0 0 0,1-1-1 0 0,-1 1 1 0 0,1-1-1 0 0,-1 1 1 0 0,1-1 0 0 0,-1 1-1 0 0,1-1 1 0 0,0 1 0 0 0,0 0-1 0 0,0-1 1 0 0,0 1 0 0 0,0 0-1 0 0,0-1 1 0 0,0 1-1 0 0,0 0 1 0 0,1-1 0 0 0,-1 1-1 0 0,1-1 1 0 0,-1 1 0 0 0,1-1-1 0 0,0 1 1 0 0,-1-1-1 0 0,1 1 1 0 0,1 0 13 0 0,41 21-7370 0 0,-31-21 2297 0 0</inkml:trace>
  <inkml:trace contextRef="#ctx0" brushRef="#br0" timeOffset="962.173">4812 2563 9249 0 0,'0'0'1235'0'0,"0"0"-813"0"0,0 0 90 0 0,0 0 587 0 0,0 0 21 0 0,0 0-296 0 0,0 0-331 0 0,0 0-256 0 0,0 0-103 0 0,4-6-81 0 0,-3 5-61 0 0,0 0 0 0 0,1 1 0 0 0,-1-1-1 0 0,0 0 1 0 0,-1 0 0 0 0,1 0 0 0 0,0 0 0 0 0,0 0-1 0 0,0-1 1 0 0,-1 1 0 0 0,1 0 0 0 0,0 0 0 0 0,-1 0 0 0 0,1-1-1 0 0,-1 1 1 0 0,0 0 0 0 0,1 0 0 0 0,-1-1 0 0 0,0 1-1 0 0,0 0 1 0 0,0-1 0 0 0,0 1 0 0 0,0-1 0 0 0,0 1-1 0 0,0 0 1 0 0,0-1 0 0 0,0 1 0 0 0,-1 0 0 0 0,1 0 0 0 0,-1-1-1 0 0,1 1 1 0 0,-1 0 0 0 0,1 0 0 0 0,-1-1 0 0 0,0 1-1 0 0,1 0 1 0 0,-1 0 0 0 0,0 0 0 0 0,0 0 0 0 0,0 0 0 0 0,0 0-1 0 0,0 0 1 0 0,0 0 0 0 0,0 1 0 0 0,0-1 0 0 0,0 0-1 0 0,-1 1 1 0 0,1-1 0 0 0,0 0 0 0 0,0 1 0 0 0,-1-1 8 0 0,-2 4 9 0 0,0 0-1 0 0,0 0 1 0 0,0 0 0 0 0,1 0 0 0 0,-1 0 0 0 0,1 1 0 0 0,0-1-1 0 0,0 1 1 0 0,0 0 0 0 0,0 0 0 0 0,0 0 0 0 0,1 1 0 0 0,0-1-1 0 0,0 0 1 0 0,0 1 0 0 0,1 0 0 0 0,-1-1 0 0 0,1 1 0 0 0,0 0 0 0 0,1 0-1 0 0,-1-1 1 0 0,1 1 0 0 0,0 0 0 0 0,0 0 0 0 0,0 0 0 0 0,1 0-1 0 0,0 1-8 0 0,-1-3 20 0 0,1 0-1 0 0,-1 1 0 0 0,1-1 0 0 0,0 0 0 0 0,0 0 0 0 0,0 0 0 0 0,1 0 0 0 0,-1 0 1 0 0,1 0-1 0 0,0-1 0 0 0,-1 1 0 0 0,1 0 0 0 0,0-1 0 0 0,0 0 0 0 0,1 1 0 0 0,-1-1 1 0 0,1 0-1 0 0,-1 0 0 0 0,1 0 0 0 0,-1 0 0 0 0,1-1 0 0 0,0 1 0 0 0,0-1 0 0 0,0 1 1 0 0,0-1-1 0 0,0 0 0 0 0,0 0 0 0 0,0-1 0 0 0,0 1 0 0 0,1-1 0 0 0,-1 1 1 0 0,0-1-1 0 0,0 0 0 0 0,1 0 0 0 0,-1 0 0 0 0,0-1 0 0 0,0 1 0 0 0,0-1 0 0 0,0 0 1 0 0,1 0-1 0 0,-1 0 0 0 0,0 0 0 0 0,0 0 0 0 0,-1-1 0 0 0,1 1 0 0 0,0-1 0 0 0,0 0 1 0 0,-1 0-1 0 0,1 0 0 0 0,-1 0 0 0 0,1 0 0 0 0,-1-1 0 0 0,0 1 0 0 0,0-1 1 0 0,1-2-21 0 0,-3 6-62 0 0,0-1 0 0 0,0 0-1 0 0,0 1 1 0 0,1-1 0 0 0,-1 1-1 0 0,0-1 1 0 0,0 1 0 0 0,0-1-1 0 0,0 0 1 0 0,0 1 0 0 0,0-1-1 0 0,1 0 1 0 0,-1 1 0 0 0,0-1-1 0 0,0 0 1 0 0,1 1 0 0 0,-1-1-1 0 0,0 0 1 0 0,0 1-1 0 0,1-1 1 0 0,-1 0 0 0 0,0 0-1 0 0,1 1 1 0 0,-1-1 0 0 0,0 0-1 0 0,1 0 1 0 0,-1 0 0 0 0,0 1-1 0 0,1-1 1 0 0,-1 0 0 0 0,1 0-1 0 0,-1 0 1 0 0,0 0 0 0 0,1 0-1 0 0,-1 0 1 0 0,1 0-1 0 0,-1 0 1 0 0,1 0 0 0 0,-1 0 63 0 0,1-1 36 0 0,0 1-1 0 0,0-1 1 0 0,-1 0 0 0 0,1 1 0 0 0,0-1 0 0 0,0 1-1 0 0,0-1 1 0 0,0 1 0 0 0,0 0 0 0 0,0-1-1 0 0,0 1 1 0 0,0 0 0 0 0,0 0 0 0 0,0-1 0 0 0,0 1-1 0 0,0 0 1 0 0,0 0 0 0 0,0 0 0 0 0,0 0 0 0 0,0 1-1 0 0,0-1 1 0 0,0 0 0 0 0,0 0 0 0 0,0 0 0 0 0,0 1-1 0 0,0-1 1 0 0,0 1 0 0 0,0-1 0 0 0,0 1-1 0 0,0-1 1 0 0,0 1 0 0 0,0-1 0 0 0,-1 1 0 0 0,1 0-1 0 0,0-1 1 0 0,0 1 0 0 0,-1 0 0 0 0,1 0 0 0 0,0 0-1 0 0,-1-1 1 0 0,1 1 0 0 0,-1 0 0 0 0,1 0 0 0 0,-1 0-1 0 0,0 0 1 0 0,1 0 0 0 0,-1 0 0 0 0,0 0 0 0 0,0 0-1 0 0,1 0 1 0 0,-1 0 0 0 0,0 0 0 0 0,0 0-1 0 0,0 0 1 0 0,0 0 0 0 0,0 0 0 0 0,-1 0 0 0 0,1 0-1 0 0,0 0 1 0 0,0 0 0 0 0,-1 0 0 0 0,1 0 0 0 0,-1 0-1 0 0,1 0 1 0 0,-1 0 0 0 0,1 0 0 0 0,-1 0 0 0 0,1 0-1 0 0,-1 0 1 0 0,0 0-36 0 0,28-37 53 0 0,-6 83 232 0 0,-17-47-216 0 0,1 1-1 0 0,-1-1 0 0 0,0 0 1 0 0,1 0-1 0 0,-1-1 1 0 0,0 1-1 0 0,0-1 1 0 0,1 0-1 0 0,-1 0 1 0 0,0 0-1 0 0,0-1 0 0 0,0 0 1 0 0,0 1-1 0 0,0-1 1 0 0,0-1-1 0 0,-1 1 1 0 0,1 0-1 0 0,-1-1 0 0 0,1 0 1 0 0,-1 0-1 0 0,0 0 1 0 0,0 0-1 0 0,0 0 1 0 0,-1-1-1 0 0,1 1 1 0 0,-1-1-1 0 0,0 0 0 0 0,0 0 1 0 0,0 0-1 0 0,0 0 1 0 0,0-2-69 0 0,1-2-68 0 0,0 0 1 0 0,0 0 0 0 0,-1 0-1 0 0,-1 0 1 0 0,1-1 0 0 0,-1 1-1 0 0,-1-1 1 0 0,1 1 0 0 0,-1 0-1 0 0,-1-1 1 0 0,0 1 0 0 0,0-1-1 0 0,-1 1 1 0 0,1 0 0 0 0,-2-1-1 0 0,1 1 1 0 0,-1 0 0 0 0,-1 1-1 0 0,1-1 1 0 0,-3-2 67 0 0,4 10-39 0 0,0 1 0 0 0,0-1 0 0 0,1 1 0 0 0,-1 0 0 0 0,0 0 0 0 0,1 0 0 0 0,-1 0 0 0 0,0 0 0 0 0,1 1 0 0 0,-1-1 0 0 0,1 0 0 0 0,0 1 0 0 0,-1-1 0 0 0,1 1 0 0 0,0-1 0 0 0,0 1 0 0 0,0-1 0 0 0,0 1 0 0 0,0 0 0 0 0,1 0 0 0 0,-1-1 0 0 0,0 1 0 0 0,1 0 0 0 0,-1 0 0 0 0,1 0 0 0 0,0 0 0 0 0,-1 0 0 0 0,1 0 0 0 0,0 0 0 0 0,0 0 0 0 0,1-1 0 0 0,-1 1 0 0 0,0 0 0 0 0,0 0 0 0 0,1 0 39 0 0,-1 7 48 0 0,0-1-1 0 0,1 1 1 0 0,0-1 0 0 0,1 1-1 0 0,0-1 1 0 0,0 0 0 0 0,1 0 0 0 0,0 0-1 0 0,0 0 1 0 0,1 0 0 0 0,-1-1-1 0 0,2 0 1 0 0,-1 1 0 0 0,1-1-1 0 0,0-1 1 0 0,1 1 0 0 0,0-1-1 0 0,0 0 1 0 0,0 0 0 0 0,1-1-1 0 0,3 3-47 0 0,68 22-7758 0 0,-58-29-1223 0 0</inkml:trace>
  <inkml:trace contextRef="#ctx0" brushRef="#br0" timeOffset="1804.297">5505 2623 836 0 0,'0'0'8280'0'0,"0"0"-5888"0"0,0 0-1834 0 0,0 0 195 0 0,0 0 463 0 0,0 0-4 0 0,0 0-178 0 0,0 0-275 0 0,0 0-300 0 0,-4-34-287 0 0,4 34-188 0 0,1 1-1 0 0,-1-1 1 0 0,1 1 0 0 0,-1-1 0 0 0,1 0-1 0 0,-1 1 1 0 0,1-1 0 0 0,-1 1 0 0 0,1-1-1 0 0,0 0 1 0 0,-1 0 0 0 0,1 1-1 0 0,0-1 1 0 0,-1 0 0 0 0,1 0 0 0 0,0 0-1 0 0,-1 0 1 0 0,1 1 0 0 0,0-1 0 0 0,-1 0-1 0 0,1 0 1 0 0,0 0 0 0 0,-1-1-1 0 0,1 1 1 0 0,0 0 0 0 0,-1 0 0 0 0,1 0-1 0 0,0 0 1 0 0,-1-1 0 0 0,1 1 0 0 0,-1 0-1 0 0,1 0 1 0 0,0-1 0 0 0,-1 1 0 0 0,1-1-1 0 0,-1 1 1 0 0,1-1 0 0 0,-1 1-1 0 0,1 0 1 0 0,-1-1 0 0 0,1 0 0 0 0,-1 1-1 0 0,0-1 1 0 0,1 1 0 0 0,-1-1 0 0 0,0 1-1 0 0,1-1 1 0 0,-1 0 0 0 0,0 1 0 0 0,0-1-1 0 0,0 0 1 0 0,1 1 0 0 0,-1-1-1 0 0,0 0 1 0 0,0 1 0 0 0,0-1 0 0 0,0 0 16 0 0,33 56-222 0 0,-22 17 790 0 0,-11-71-412 0 0,0-1 151 0 0,14-45 902 0 0,-14 43-1233 0 0,1 1 0 0 0,-1 0 1 0 0,1-1-1 0 0,-1 1 0 0 0,1 0 0 0 0,0-1 1 0 0,0 1-1 0 0,-1 0 0 0 0,1 0 0 0 0,0 0 1 0 0,0 0-1 0 0,0 0 0 0 0,0 0 0 0 0,1 0 1 0 0,-1 0-1 0 0,0 0 0 0 0,0 1 0 0 0,0-1 1 0 0,1 0-1 0 0,-1 1 0 0 0,0-1 0 0 0,1 1 1 0 0,-1-1-1 0 0,0 1 0 0 0,1 0 1 0 0,-1-1-1 0 0,1 1 0 0 0,-1 0 0 0 0,0 0 1 0 0,1 0-1 0 0,-1 0 0 0 0,1 0 0 0 0,-1 1 1 0 0,1-1-1 0 0,-1 0 0 0 0,0 1 0 0 0,1-1 1 0 0,-1 1-1 0 0,0-1 0 0 0,1 1 0 0 0,-1 0 1 0 0,0-1-1 0 0,0 1 0 0 0,0 0 1 0 0,1 0-1 0 0,-1 0 0 0 0,0 0 0 0 0,0 0 1 0 0,0 0-1 0 0,0 0 0 0 0,-1 0 0 0 0,1 0 1 0 0,0 0-1 0 0,0 1 0 0 0,-1-1 0 0 0,1 0 1 0 0,-1 1-1 0 0,1-1 0 0 0,-1 0 0 0 0,1 1 1 0 0,-1-1-1 0 0,0 1 0 0 0,0 0 24 0 0,5 23 711 0 0,-5-25-157 0 0,4-13 119 0 0,-5 11-705 0 0,1-1 0 0 0,0 1-1 0 0,0 0 1 0 0,0-1-1 0 0,0 1 1 0 0,0-1 0 0 0,1 1-1 0 0,-1-1 1 0 0,1 1 0 0 0,-1 0-1 0 0,1-1 1 0 0,0 1-1 0 0,0 0 1 0 0,0 0 0 0 0,0-1-1 0 0,0 1 1 0 0,1 0-1 0 0,-1 0 1 0 0,1 0 0 0 0,-1 1-1 0 0,1-1 1 0 0,0 0 0 0 0,0 0-1 0 0,0 1 1 0 0,0-1-1 0 0,0 1 1 0 0,0 0 0 0 0,0 0-1 0 0,0 0 1 0 0,0 0-1 0 0,1 0 1 0 0,-1 0 0 0 0,0 0-1 0 0,1 1 1 0 0,-1-1-1 0 0,0 1 1 0 0,1-1 0 0 0,-1 1-1 0 0,1 0 1 0 0,-1 0 0 0 0,1 0-1 0 0,-1 1 1 0 0,1-1-1 0 0,-1 1 1 0 0,0-1 0 0 0,1 1-1 0 0,-1 0 1 0 0,0-1-1 0 0,1 1 1 0 0,-1 1 0 0 0,0-1-1 0 0,0 0 1 0 0,0 0-1 0 0,0 1 1 0 0,0-1 0 0 0,0 1-1 0 0,0 0 1 0 0,-1-1 0 0 0,2 2 32 0 0,16 69 156 0 0,-33-48-8966 0 0,14-24 2226 0 0</inkml:trace>
  <inkml:trace contextRef="#ctx0" brushRef="#br0" timeOffset="2223.378">5916 2712 13357 0 0,'0'0'1386'0'0,"0"0"-602"0"0,0 0-348 0 0,0 0-88 0 0,0 0-85 0 0,0 0-154 0 0,0 0-46 0 0,4 1 5 0 0,-2-2-108 0 0,0 1 0 0 0,0-1 1 0 0,0 0-1 0 0,0 1 1 0 0,0-1-1 0 0,0 0 1 0 0,0 0-1 0 0,-1 0 1 0 0,1 0-1 0 0,0-1 1 0 0,-1 1-1 0 0,1 0 1 0 0,-1-1-1 0 0,1 1 1 0 0,-1-1-1 0 0,1 0 1 0 0,-1 1-1 0 0,0-1 1 0 0,0 0-1 0 0,0 0 1 0 0,0 0-1 0 0,0 0 1 0 0,-1 0-1 0 0,1 1 0 0 0,0-2 1 0 0,-1 1-1 0 0,1 0 1 0 0,-1 0-1 0 0,0 0 1 0 0,0 0-1 0 0,0 0 1 0 0,0 0-1 0 0,0 0 1 0 0,0 0-1 0 0,0 0 1 0 0,-1 0-1 0 0,1 0 1 0 0,-1 0-1 0 0,0 0 1 0 0,1 0-1 0 0,-1 0 1 0 0,0 0-1 0 0,-1-1 40 0 0,2 1-1 0 0,-1 1 0 0 0,1 0 0 0 0,0-1 0 0 0,-1 1 0 0 0,1 0 0 0 0,-1-1 0 0 0,0 1 0 0 0,1 0 0 0 0,-1-1 0 0 0,0 1 0 0 0,0 0 0 0 0,0 0-1 0 0,0 0 1 0 0,0 0 0 0 0,0 0 0 0 0,0 0 0 0 0,0 0 0 0 0,0 0 0 0 0,0 0 0 0 0,-1 1 0 0 0,1-1 0 0 0,0 0 0 0 0,0 1 0 0 0,-1-1 0 0 0,1 1 0 0 0,-1-1 0 0 0,1 1 0 0 0,0 0 0 0 0,-1 0 0 0 0,1-1 0 0 0,-1 1 0 0 0,1 0 0 0 0,-1 0 0 0 0,1 0 0 0 0,0 1-1 0 0,-1-1 1 0 0,1 0 0 0 0,-1 1 0 0 0,1-1 0 0 0,0 0 0 0 0,-1 1 0 0 0,1 0 0 0 0,0-1 0 0 0,-1 1 0 0 0,1 0 0 0 0,0-1 0 0 0,0 1 0 0 0,0 0 0 0 0,0 0 0 0 0,0 0 0 0 0,0 0 0 0 0,0 0 0 0 0,0 1 0 0 0,0-1 0 0 0,0 0 0 0 0,0 0 0 0 0,1 0 0 0 0,-1 1-1 0 0,0-1 1 0 0,1 0 0 0 0,-1 1 0 0 0,1-1 0 0 0,0 1 0 0 0,0-1 0 0 0,-1 0 0 0 0,1 1 0 0 0,0-1 0 0 0,0 1 0 0 0,0 1 1 0 0,-1-1 44 0 0,-1 0 1 0 0,1 0-1 0 0,-1 1 0 0 0,1-1 0 0 0,0 0 1 0 0,0 1-1 0 0,0-1 0 0 0,1 1 0 0 0,-1-1 1 0 0,0 1-1 0 0,1 0 0 0 0,0-1 0 0 0,-1 1 1 0 0,1 0-1 0 0,0-1 0 0 0,1 1 0 0 0,-1 0 1 0 0,0-1-1 0 0,1 1 0 0 0,-1-1 0 0 0,1 1 0 0 0,0-1 1 0 0,0 1-1 0 0,0-1 0 0 0,0 1 0 0 0,0-1 1 0 0,1 0-1 0 0,-1 1 0 0 0,1-1 0 0 0,-1 0 1 0 0,1 0-1 0 0,0 0 0 0 0,0 0 0 0 0,0-1 1 0 0,0 1-1 0 0,0 0 0 0 0,0-1 0 0 0,0 1 1 0 0,1-1-1 0 0,-1 0 0 0 0,1 0 0 0 0,-1 0 1 0 0,1 0-1 0 0,-1 0 0 0 0,1-1 0 0 0,-1 1 1 0 0,1-1-1 0 0,0 1 0 0 0,-1-1 0 0 0,1 0 1 0 0,0 0-1 0 0,1 0-44 0 0,45-45-367 0 0,-45 78-676 0 0,-5 24 1458 0 0,-2-33-8138 0 0,4-30 1918 0 0</inkml:trace>
  <inkml:trace contextRef="#ctx0" brushRef="#br0" timeOffset="2471.181">6290 2676 5805 0 0,'0'0'9312'0'0,"0"0"-9040"0"0,11 34-268 0 0,-11-20 268 0 0,-4 2 44 0 0,-4-1-140 0 0,-4-2-24 0 0,-5 0 1 0 0,-2-1-153 0 0,0-3-101 0 0,-3-3-395 0 0,5-3-256 0 0,0-3-324 0 0,4-1-736 0 0,3-6-956 0 0,5 0-3321 0 0</inkml:trace>
  <inkml:trace contextRef="#ctx0" brushRef="#br0" timeOffset="2627.373">6211 2684 13005 0 0,'0'0'1096'0'0,"0"0"-892"0"0,21 35 176 0 0,-12-17 72 0 0,1 0-72 0 0,-3-1-56 0 0,0 1-196 0 0,1-3-80 0 0,-4-1-48 0 0,1-1-240 0 0,2-1-720 0 0,-2-3-1176 0 0,-1-2-2588 0 0,5-4-3233 0 0</inkml:trace>
  <inkml:trace contextRef="#ctx0" brushRef="#br0" timeOffset="2861.943">6491 2755 15145 0 0,'0'0'1044'0'0,"0"0"-928"0"0,13 39-64 0 0,-9-25 233 0 0,-2 0-145 0 0,0-1 8 0 0,-2-2-84 0 0,0-2-60 0 0,0-2-4 0 0,0-3-4 0 0,-4-1-148 0 0,0-1-84 0 0,2-2-321 0 0,-3-2-435 0 0,1-5-516 0 0,0 1-1052 0 0,2-13-5733 0 0</inkml:trace>
  <inkml:trace contextRef="#ctx0" brushRef="#br0" timeOffset="3033.002">6522 2583 12449 0 0,'0'0'4833'0'0,"0"0"-4833"0"0,0 0 0 0 0,0 0-236 0 0,0 0 148 0 0,0 0 4 0 0,0 0-569 0 0,0 0-771 0 0,0 0-3280 0 0,0 0-1725 0 0</inkml:trace>
  <inkml:trace contextRef="#ctx0" brushRef="#br0" timeOffset="4107.695">6629 2771 12077 0 0,'0'0'1517'0'0,"0"0"-1123"0"0,0 0-67 0 0,0 0 59 0 0,0 0 78 0 0,0 0-92 0 0,0 0-44 0 0,-2 12 315 0 0,5-56-3057 0 0,30 57 1293 0 0,-26-4 1391 0 0,0-1 0 0 0,-1 2 0 0 0,-1-1 0 0 0,1 1-1 0 0,-2 0 1 0 0,1 0 0 0 0,-1 0 0 0 0,-1 1 0 0 0,0-1 0 0 0,0 1-1 0 0,-1 0 1 0 0,-1 0 0 0 0,0 0 0 0 0,0 5-270 0 0,-1-16 145 0 0,0 0 95 0 0,-1-46 1041 0 0,13 8-1040 0 0,-12 38-246 0 0,0 0-12 0 0,0 0-28 0 0,0 0 27 0 0,18-20-585 0 0,-18 20 593 0 0,0-1 1 0 0,0 0-1 0 0,0 0 0 0 0,1 0 1 0 0,-1 1-1 0 0,0-1 1 0 0,0 0-1 0 0,1 0 0 0 0,-1 1 1 0 0,1-1-1 0 0,-1 0 0 0 0,1 1 1 0 0,-1-1-1 0 0,1 1 0 0 0,-1-1 1 0 0,1 0-1 0 0,-1 1 1 0 0,1-1-1 0 0,0 1 0 0 0,-1 0 1 0 0,1-1-1 0 0,0 1 0 0 0,0-1 1 0 0,-1 1-1 0 0,1 0 0 0 0,0 0 1 0 0,0-1-1 0 0,-1 1 1 0 0,1 0-1 0 0,0 0 0 0 0,0 0 1 0 0,0 0-1 0 0,-1 0 0 0 0,1 0 1 0 0,0 0-1 0 0,0 0 1 0 0,0 0-1 0 0,-1 0 0 0 0,1 0 1 0 0,0 1-1 0 0,0-1 0 0 0,-1 0 1 0 0,1 1-1 0 0,0-1 0 0 0,0 0 1 0 0,-1 1-1 0 0,1-1 1 0 0,0 1-1 0 0,-1-1 0 0 0,1 1 1 0 0,-1-1-1 0 0,1 1 0 0 0,-1 0 1 0 0,1-1-1 0 0,-1 1 0 0 0,1 0 1 0 0,-1-1-1 0 0,1 1 1 0 0,-1 0 9 0 0,42 126 94 0 0,-42-126 95 0 0,0-1 117 0 0,8-48 386 0 0,-5 35-1000 0 0,-4 11 290 0 0,1 1 0 0 0,-1-1 0 0 0,1 1 1 0 0,0-1-1 0 0,-1 1 0 0 0,1-1 0 0 0,0 0 1 0 0,0 1-1 0 0,0-1 0 0 0,0 1 0 0 0,0-1 0 0 0,0 0 1 0 0,0 1-1 0 0,0-1 0 0 0,1 1 0 0 0,-1-1 1 0 0,1 1-1 0 0,-1-1 0 0 0,1 1 0 0 0,0-1 0 0 0,-1 1 1 0 0,1-1-1 0 0,0 1 0 0 0,0 0 0 0 0,0-1 1 0 0,0 1-1 0 0,0 0 0 0 0,0 0 0 0 0,1 0 0 0 0,-1 0 1 0 0,0 0-1 0 0,1 0 0 0 0,-1 0 0 0 0,0 0 1 0 0,1 1-1 0 0,-1-1 0 0 0,1 0 0 0 0,-1 1 0 0 0,1-1 1 0 0,-1 1-1 0 0,1 0 0 0 0,0-1 0 0 0,-1 1 1 0 0,1 0-1 0 0,-1 0 0 0 0,1 0 0 0 0,0 0 1 0 0,-1 0-1 0 0,1 1 0 0 0,-1-1 0 0 0,1 0 0 0 0,-1 1 1 0 0,1-1-1 0 0,-1 1 0 0 0,1 0 0 0 0,-1-1 1 0 0,1 1-1 0 0,-1 0 0 0 0,1 0 0 0 0,-1 0 0 0 0,0 0 1 0 0,0 0-1 0 0,0 0 0 0 0,1 0 0 0 0,-1 0 1 0 0,0 1 17 0 0,3 2-9 0 0,1 1 0 0 0,-1 0 0 0 0,0 0 0 0 0,-1 0 0 0 0,1 0 0 0 0,-1 1 0 0 0,0-1 0 0 0,0 1 0 0 0,-1 0 0 0 0,0 0 0 0 0,0 0 0 0 0,0 0 0 0 0,-1 0 0 0 0,1 0 0 0 0,-2 0 0 0 0,1 1 0 0 0,-1-1 0 0 0,0 0 0 0 0,0 5 9 0 0,-6-2-1072 0 0,2-6-1605 0 0,1-2-3348 0 0,0 0-1232 0 0</inkml:trace>
  <inkml:trace contextRef="#ctx0" brushRef="#br0" timeOffset="4495.396">7036 2775 8809 0 0,'0'0'1332'0'0,"0"0"-882"0"0,2 7-93 0 0,2 25 805 0 0,-4-21-760 0 0,1 1-1 0 0,0-1 0 0 0,1 1 0 0 0,0-1 1 0 0,1 0-1 0 0,0 0 0 0 0,1 0 0 0 0,0 0 1 0 0,1-1-1 0 0,0 1 0 0 0,0-1 1 0 0,4 4-402 0 0,-8-12 35 0 0,0-1 1 0 0,1 0 0 0 0,-1 0 0 0 0,0 0-1 0 0,0 0 1 0 0,1 0 0 0 0,-1 0 0 0 0,0 0 0 0 0,1 0-1 0 0,-1-1 1 0 0,1 1 0 0 0,-1 0 0 0 0,1-1 0 0 0,-1 1-1 0 0,1-1 1 0 0,0 0 0 0 0,-1 0 0 0 0,1 1-1 0 0,-1-1 1 0 0,1 0 0 0 0,0 0 0 0 0,-1 0 0 0 0,1-1-1 0 0,0 1 1 0 0,-1 0 0 0 0,1-1 0 0 0,-1 1-1 0 0,1-1 1 0 0,-1 1 0 0 0,1-1 0 0 0,-1 0 0 0 0,1 1-1 0 0,-1-1 1 0 0,0 0 0 0 0,1 0 0 0 0,-1 0-1 0 0,0 0 1 0 0,0 0 0 0 0,0-1 0 0 0,0 1 0 0 0,0 0-1 0 0,0-1 1 0 0,0 1 0 0 0,0 0 0 0 0,0-1 0 0 0,0 1-1 0 0,-1-1 1 0 0,1 1 0 0 0,-1-1 0 0 0,1 1-1 0 0,-1-2-35 0 0,22-81-611 0 0,-35-38-2641 0 0,9 124-2108 0 0,2 7 1468 0 0,2 1 577 0 0</inkml:trace>
  <inkml:trace contextRef="#ctx0" brushRef="#br0" timeOffset="5026.618">7281 2926 12493 0 0,'0'0'1320'0'0,"0"0"-747"0"0,0 0 24 0 0,0 0-50 0 0,0 0-393 0 0,0-6-85 0 0,0 0-10 0 0,0 2-74 0 0,-1 0 0 0 0,0 0-1 0 0,1 0 1 0 0,0 0 0 0 0,0 0 0 0 0,0 0 0 0 0,0 0 0 0 0,1 0 0 0 0,0 0 0 0 0,-1 0 0 0 0,2 0 0 0 0,-1 0 0 0 0,0 1 0 0 0,1-1-1 0 0,-1 0 1 0 0,1 1 0 0 0,0-1 0 0 0,1 1 0 0 0,-1-1 0 0 0,0 1 0 0 0,1 0 0 0 0,0 0 0 0 0,0 0 15 0 0,2 6-14 0 0,-1 0 1 0 0,0 0-1 0 0,0 1 0 0 0,0-1 1 0 0,0 1-1 0 0,-1 0 1 0 0,0 0-1 0 0,1 1 1 0 0,-2-1-1 0 0,1 0 0 0 0,0 1 1 0 0,-1 0-1 0 0,0 0 1 0 0,0 0-1 0 0,0 0 1 0 0,-1 0-1 0 0,1 3 14 0 0,-1-6 39 0 0,21 123 3450 0 0,-22-129-3497 0 0,0-1 0 0 0,0 1 0 0 0,0-1-1 0 0,0 1 1 0 0,0 0 0 0 0,1-1 0 0 0,0 1-1 0 0,0 0 1 0 0,0-1 0 0 0,0 1 0 0 0,1 0-1 0 0,0 0 1 0 0,0 0 0 0 0,0 0 0 0 0,0 0-1 0 0,0 1 1 0 0,1-1 0 0 0,0 1 0 0 0,0-1-1 0 0,0 1 1 0 0,1-1 8 0 0,-2 5-34 0 0,0 0 1 0 0,0 0-1 0 0,0 0 1 0 0,0 1-1 0 0,0-1 1 0 0,0 0-1 0 0,0 1 0 0 0,0 0 1 0 0,-1-1-1 0 0,1 1 1 0 0,-1 0-1 0 0,0 0 1 0 0,1 0-1 0 0,-1 0 1 0 0,0 0-1 0 0,0 0 0 0 0,0 0 1 0 0,0 0-1 0 0,-1 1 1 0 0,1-1-1 0 0,0 0 1 0 0,-1 1-1 0 0,0-1 0 0 0,1 0 1 0 0,-1 1-1 0 0,0-1 1 0 0,0 0-1 0 0,-1 1 1 0 0,1 0 33 0 0,1-5 197 0 0,2-27-534 0 0,-3 27 340 0 0,0 0 1 0 0,0 1-1 0 0,0-1 0 0 0,1 0 0 0 0,-1 1 0 0 0,1-1 0 0 0,-1 1 0 0 0,1-1 1 0 0,0 1-1 0 0,0-1 0 0 0,0 1 0 0 0,-1-1 0 0 0,1 1 0 0 0,0-1 0 0 0,1 1 1 0 0,-1 0-1 0 0,0 0 0 0 0,0 0 0 0 0,1 0 0 0 0,-1-1 0 0 0,0 2 0 0 0,1-1 1 0 0,-1 0-1 0 0,1 0 0 0 0,-1 0 0 0 0,1 1 0 0 0,0-1 0 0 0,-1 1 0 0 0,1-1 1 0 0,-1 1-1 0 0,1 0 0 0 0,0-1 0 0 0,0 1 0 0 0,-1 0 0 0 0,1 0 0 0 0,0 0 1 0 0,-1 1-1 0 0,1-1 0 0 0,0 0 0 0 0,-1 1 0 0 0,1-1 0 0 0,0 1 0 0 0,-1-1 1 0 0,1 1-1 0 0,-1 0 0 0 0,1-1 0 0 0,-1 1 0 0 0,1 0 0 0 0,-1 0 0 0 0,0 0 1 0 0,1 0-1 0 0,-1 1-3 0 0,76 50 390 0 0,-53-22-616 0 0,-21-13-4301 0 0,-3-14-1329 0 0</inkml:trace>
  <inkml:trace contextRef="#ctx0" brushRef="#br0" timeOffset="-4037.904">7159 2035 7461 0 0,'0'0'936'0'0,"0"0"-296"0"0,0 0 121 0 0,0 0-203 0 0,0 0-156 0 0,0 0-30 0 0,0 0 85 0 0,0 0 125 0 0,0-11 4330 0 0,1-39-4439 0 0,-14-264 586 0 0,-2 227-1125 0 0,-4 1 1 0 0,-3 0-1 0 0,-5 2 0 0 0,-3 1 1 0 0,-3 2-1 0 0,-4 1 1 0 0,-4 1-1 0 0,-3 3 0 0 0,-45-60 66 0 0,70 109-95 0 0,-2 0-1 0 0,0 1 0 0 0,-2 2 1 0 0,-1 0-1 0 0,-1 1 1 0 0,0 2-1 0 0,-2 0 0 0 0,-1 2 1 0 0,0 1-1 0 0,-17-7 96 0 0,38 22-44 0 0,0 0 0 0 0,0 0 0 0 0,-1 1 0 0 0,0 0 0 0 0,1 1 0 0 0,-1-1 0 0 0,0 1 0 0 0,1 1 0 0 0,-1 0 0 0 0,0 0 0 0 0,0 0 0 0 0,0 1 0 0 0,1 0 0 0 0,-1 1 0 0 0,0-1 0 0 0,1 2 0 0 0,-1-1 0 0 0,1 1 0 0 0,0 0 0 0 0,0 0 0 0 0,0 1-1 0 0,0 0 1 0 0,1 0 0 0 0,-1 1 0 0 0,1 0 0 0 0,-3 3 44 0 0,-7 7-74 0 0,1 2 1 0 0,1-1-1 0 0,0 2 0 0 0,1 0 0 0 0,1 1 0 0 0,1 0 0 0 0,1 1 0 0 0,-6 15 74 0 0,-15 24 58 0 0,-3-2-1 0 0,-2 0 1 0 0,-2-3 0 0 0,-16 16-58 0 0,-71 102 112 0 0,111-147-47 0 0,-2 0-1 0 0,-1-1 0 0 0,0 0 0 0 0,-2-1 0 0 0,-1-2 1 0 0,0 0-1 0 0,-2 0 0 0 0,0-2 0 0 0,-1-1 0 0 0,-1-1 1 0 0,0-1-1 0 0,-2-1 0 0 0,0-1 0 0 0,0-2 0 0 0,-1 0 1 0 0,-1-2-1 0 0,0-1 0 0 0,0-1 0 0 0,-1-1 0 0 0,1-2 1 0 0,-11 1-65 0 0,10-5 54 0 0,0-2 1 0 0,0 0 0 0 0,0-2-1 0 0,0-1 1 0 0,1-1 0 0 0,0-2-1 0 0,0 0 1 0 0,0-2 0 0 0,1-1-1 0 0,0-2 1 0 0,1 0 0 0 0,0-2-1 0 0,1-1 1 0 0,1 0 0 0 0,1-2-1 0 0,0-1 1 0 0,1-1 0 0 0,-4-5-55 0 0,-269-281 238 0 0,269 276-297 0 0,0 1-1 0 0,-2 2 1 0 0,-2 0-1 0 0,0 2 1 0 0,-1 2-1 0 0,-1 0 0 0 0,-1 2 1 0 0,-1 2-1 0 0,-1 1 1 0 0,0 2-1 0 0,-1 1 1 0 0,-4 1 59 0 0,25 11-36 0 0,0 1 1 0 0,-1 0 0 0 0,1 1-1 0 0,0 1 1 0 0,-1 0 0 0 0,1 2 0 0 0,0-1-1 0 0,0 2 1 0 0,0 0 0 0 0,0 1-1 0 0,1 0 1 0 0,0 1 0 0 0,0 1 0 0 0,0 0-1 0 0,1 1 1 0 0,0 0 0 0 0,1 1-1 0 0,-1 0 1 0 0,2 1 0 0 0,-1 1-1 0 0,2 0 1 0 0,-1 0 0 0 0,2 1 0 0 0,-1 0-1 0 0,2 1 1 0 0,-1 0 0 0 0,2 1-1 0 0,0-1 1 0 0,0 1 0 0 0,-4 15 35 0 0,-217 381-5 0 0,201-368 27 0 0,-1-1 1 0 0,-2-2 0 0 0,-1-1-1 0 0,-3-1 1 0 0,-17 13-23 0 0,-39 45-17 0 0,83-88 50 0 0,-2 1 0 0 0,1-1 0 0 0,-1 0 0 0 0,0-1 0 0 0,0 0 0 0 0,-1-1 0 0 0,0 1 0 0 0,0-2 0 0 0,0 0 0 0 0,0 0 0 0 0,-1 0 0 0 0,1-2 0 0 0,-1 1 0 0 0,0-1 0 0 0,0-1 0 0 0,0 0 0 0 0,0 0 0 0 0,0-1 0 0 0,0-1 0 0 0,0 0 0 0 0,0 0 0 0 0,0-1 0 0 0,-4-2-33 0 0,-5 0 89 0 0,0-2 0 0 0,0 0 1 0 0,1-1-1 0 0,0-1 0 0 0,1-1 0 0 0,0-1 0 0 0,0 0 0 0 0,1-1 1 0 0,0-1-1 0 0,1-1 0 0 0,0 0 0 0 0,-3-4-89 0 0,-231-299 258 0 0,-63-163-2 0 0,259 406-304 0 0,-3 2 0 0 0,-4 3 0 0 0,-2 2 1 0 0,-3 3-1 0 0,-51-35 48 0 0,105 85-66 0 0,0 0 0 0 0,-1 1 0 0 0,-1 1-1 0 0,0 0 1 0 0,0 1 0 0 0,-1 0 0 0 0,0 1 0 0 0,-1 1 0 0 0,0 0 0 0 0,0 1 0 0 0,-1 1 0 0 0,1 0 0 0 0,-2 2 0 0 0,1 0 0 0 0,0 1 0 0 0,-1 0 0 0 0,1 1 0 0 0,-1 1 0 0 0,0 1 0 0 0,0 1 0 0 0,1 0 0 0 0,-1 1-1 0 0,1 1 1 0 0,-1 1 0 0 0,1 0 0 0 0,0 2 0 0 0,1 0 0 0 0,-1 0 0 0 0,0 2 66 0 0,-61 54-43 0 0,3 3 0 0 0,2 4 0 0 0,4 2 0 0 0,2 4 0 0 0,4 3 0 0 0,4 2 0 0 0,-18 35 43 0 0,-170 322 289 0 0,177-298-259 0 0,-6-3 0 0 0,-48 60-30 0 0,-51 46 415 0 0,175-241-603 0 0,-10 9-124 0 0,5-8-5696 0 0,4-7-3177 0 0</inkml:trace>
  <inkml:trace contextRef="#ctx0" brushRef="#br0" timeOffset="-2752.478">4053 771 5777 0 0,'0'0'1419'0'0,"0"0"-548"0"0,0 0-60 0 0,0 0 76 0 0,0 0-127 0 0,0 0-270 0 0,0 0-318 0 0,-12 8-657 0 0,11-7 576 0 0,1 1-1 0 0,-1-1 1 0 0,1 1 0 0 0,0 0 0 0 0,0-1 0 0 0,-1 1 0 0 0,1-1 0 0 0,0 1 0 0 0,0-1 0 0 0,0 1-1 0 0,1-1 1 0 0,-1 1 0 0 0,0-1 0 0 0,1 1 0 0 0,-1-1 0 0 0,1 1 0 0 0,-1-1 0 0 0,1 1 0 0 0,-1-1 0 0 0,1 0-1 0 0,0 1 1 0 0,0-1 0 0 0,0 0 0 0 0,0 1 0 0 0,0-1 0 0 0,0 0 0 0 0,0 0 0 0 0,0 0 0 0 0,0 0-1 0 0,1 0 1 0 0,-1 0 0 0 0,0-1 0 0 0,1 1 0 0 0,-1 0 0 0 0,1 0 0 0 0,-1-1 0 0 0,0 1 0 0 0,1-1 0 0 0,-1 0-1 0 0,1 1 1 0 0,0-1 0 0 0,-1 0 0 0 0,1 0 0 0 0,-1 0 0 0 0,1 0 0 0 0,-1 0 0 0 0,1 0 0 0 0,-1 0-1 0 0,1-1 1 0 0,-1 1 0 0 0,1-1 0 0 0,-1 1 0 0 0,1-1 0 0 0,-1 1 0 0 0,1-1 0 0 0,-1 0 0 0 0,0 0-1 0 0,1 1 1 0 0,-1-1 0 0 0,0 0 0 0 0,0 0 0 0 0,0 0 0 0 0,0-1 0 0 0,1 1-91 0 0,-1-1-21 0 0,0 1 1 0 0,0-1-1 0 0,-1 1 0 0 0,1-1 1 0 0,0 1-1 0 0,0-1 0 0 0,-1 0 1 0 0,1 1-1 0 0,-1-1 1 0 0,0 0-1 0 0,1 0 0 0 0,-1 1 1 0 0,0-1-1 0 0,0 0 0 0 0,0 0 1 0 0,0 0-1 0 0,-1 1 1 0 0,1-1-1 0 0,0 0 0 0 0,-1 0 1 0 0,1 1-1 0 0,-1-1 0 0 0,1 0 1 0 0,-1 1-1 0 0,0-1 0 0 0,0 1 1 0 0,0-1-1 0 0,0 1 1 0 0,0-1-1 0 0,0 1 0 0 0,0 0 1 0 0,0-1-1 0 0,-1 1 0 0 0,1 0 1 0 0,0 0-1 0 0,-1 0 1 0 0,1 0-1 0 0,-1 0 0 0 0,1 0 1 0 0,-1 0-1 0 0,0 1 0 0 0,1-1 1 0 0,-1 0-1 0 0,0 1 0 0 0,1 0 1 0 0,-1-1-1 0 0,0 1 1 0 0,0 0-1 0 0,0 0 0 0 0,1 0 1 0 0,-1 0-1 0 0,0 0 0 0 0,0 0 1 0 0,1 0-1 0 0,-1 1 1 0 0,0-1-1 0 0,0 1 0 0 0,1-1 1 0 0,-1 1-1 0 0,1 0 0 0 0,-1-1 1 0 0,0 1-1 0 0,1 0 1 0 0,-1 0-1 0 0,1 0 0 0 0,0 0 1 0 0,-1 1-1 0 0,1-1 0 0 0,0 0 1 0 0,-1 1 20 0 0,1-1 48 0 0,-1 1 0 0 0,1-1 0 0 0,-1 0 0 0 0,1 0 0 0 0,0 1 0 0 0,0-1 0 0 0,-1 0 0 0 0,1 1 0 0 0,0-1 0 0 0,1 1 1 0 0,-1 0-1 0 0,0-1 0 0 0,0 1 0 0 0,1 0 0 0 0,-1 0 0 0 0,1-1 0 0 0,-1 1 0 0 0,1 0 0 0 0,0 0 0 0 0,-1 0 0 0 0,1-1 0 0 0,0 1 0 0 0,0 0 0 0 0,1 0 1 0 0,-1 0-1 0 0,0 0 0 0 0,0-1 0 0 0,1 1 0 0 0,-1 0 0 0 0,1 0 0 0 0,0-1 0 0 0,0 1 0 0 0,-1 0 0 0 0,1-1 0 0 0,0 1 0 0 0,0-1 0 0 0,0 1 1 0 0,1-1-1 0 0,-1 0 0 0 0,0 1 0 0 0,1-1 0 0 0,-1 0 0 0 0,0 0 0 0 0,1 0 0 0 0,-1 0 0 0 0,1 0 0 0 0,0 0 0 0 0,-1 0 0 0 0,1 0 0 0 0,0-1 0 0 0,0 1 1 0 0,-1-1-1 0 0,1 1 0 0 0,0-1 0 0 0,0 0 0 0 0,0 0 0 0 0,-1 0 0 0 0,1 0 0 0 0,0 0 0 0 0,0 0 0 0 0,0 0 0 0 0,-1 0 0 0 0,1-1 0 0 0,0 1 1 0 0,0-1-1 0 0,0 1 0 0 0,1-2-48 0 0,-1 1-17 0 0,-1 0 1 0 0,1 0 0 0 0,0 0 0 0 0,-1 0-1 0 0,1 0 1 0 0,-1 0 0 0 0,1-1 0 0 0,-1 1 0 0 0,1-1-1 0 0,-1 1 1 0 0,0-1 0 0 0,0 0 0 0 0,0 1-1 0 0,0-1 1 0 0,0 0 0 0 0,0 0 0 0 0,0 0-1 0 0,-1 0 1 0 0,1 1 0 0 0,-1-1 0 0 0,1 0-1 0 0,-1 0 1 0 0,0 0 0 0 0,1 0 0 0 0,-1 0-1 0 0,0 0 1 0 0,0 0 0 0 0,-1 0 0 0 0,1 0-1 0 0,0 0 1 0 0,-1 0 0 0 0,1 0 0 0 0,-1 0-1 0 0,0 0 1 0 0,0 0 0 0 0,1 0 0 0 0,-1 1-1 0 0,0-1 1 0 0,0 0 0 0 0,-1 0 0 0 0,1 1 0 0 0,0-1-1 0 0,-1 1 1 0 0,1 0 0 0 0,-1-1 0 0 0,1 1-1 0 0,-2-1 17 0 0,1 3-34 0 0,0-1 0 0 0,0 2 0 0 0,0-1 0 0 0,0 0 0 0 0,0 0 0 0 0,1 0 0 0 0,-1 1 0 0 0,0-1 0 0 0,1 1 0 0 0,-1 0 0 0 0,1-1 0 0 0,0 1 0 0 0,-1 0 0 0 0,1 0 0 0 0,0 0-1 0 0,0 0 1 0 0,0 0 0 0 0,0 0 0 0 0,0 0 0 0 0,1 0 0 0 0,-1 0 0 0 0,1 0 0 0 0,-1 0 0 0 0,1 0 0 0 0,0 1 0 0 0,0-1 0 0 0,0 0 0 0 0,0 0 0 0 0,0 1 34 0 0,44 1 2089 0 0,-37-7-5358 0 0,-5 0-3562 0 0,-5-1-1703 0 0</inkml:trace>
  <inkml:trace contextRef="#ctx0" brushRef="#br0" timeOffset="-1895.921">4188 1102 892 0 0,'0'0'721'0'0,"0"0"-114"0"0,0 0 113 0 0,0 0 232 0 0,0 0 2 0 0,0 0-221 0 0,6 1-158 0 0,3 0-231 0 0,1 0 1 0 0,-1-1-1 0 0,1 0 1 0 0,-1-1-1 0 0,1 0 1 0 0,-1 0-1 0 0,0-1 1 0 0,1 0-1 0 0,-1-1 1 0 0,0 0-1 0 0,0 0 1 0 0,0-1-1 0 0,-1 0 1 0 0,0-1-1 0 0,1 1 1 0 0,-1-2-1 0 0,-1 1 1 0 0,1-1-1 0 0,-1-1 1 0 0,0 1-1 0 0,-1-1 1 0 0,5-5-345 0 0,-5 4 92 0 0,0 0 0 0 0,-1 0-1 0 0,0-1 1 0 0,-1 1 0 0 0,0-1 0 0 0,0 0 0 0 0,-1 0 0 0 0,0 0 0 0 0,0-1 0 0 0,-1 1-1 0 0,-1-1 1 0 0,1 1 0 0 0,-2-1 0 0 0,1 0 0 0 0,-1 0 0 0 0,-1 1 0 0 0,1-1 0 0 0,-2 0-1 0 0,1 1 1 0 0,-2-1 0 0 0,1 1 0 0 0,-4-9-92 0 0,2 4-56 0 0,-1 0 0 0 0,-1 0 1 0 0,0 1-1 0 0,0-1 0 0 0,-2 1 0 0 0,1 1 0 0 0,-2 0 1 0 0,1 0-1 0 0,-2 0 0 0 0,0 1 0 0 0,0 0 0 0 0,-1 1 1 0 0,0 0-1 0 0,-1 1 0 0 0,0 0 0 0 0,0 1 0 0 0,-1 1 0 0 0,0 0 1 0 0,0 0-1 0 0,-1 1 0 0 0,0 1 0 0 0,0 0 0 0 0,0 1 1 0 0,-1 1-1 0 0,1 0 0 0 0,-1 1 0 0 0,0 0 0 0 0,-6 1 56 0 0,8 0-27 0 0,0 0 0 0 0,0 1-1 0 0,1 1 1 0 0,-1 0 0 0 0,0 1-1 0 0,1 0 1 0 0,-1 0 0 0 0,1 2-1 0 0,0 0 1 0 0,0 0 0 0 0,0 1-1 0 0,0 0 1 0 0,1 1 0 0 0,0 0-1 0 0,0 1 1 0 0,1 0 0 0 0,-1 1-1 0 0,2 0 1 0 0,-1 1 0 0 0,1 0-1 0 0,0 0 1 0 0,1 1 0 0 0,0 0-1 0 0,1 1 1 0 0,0-1 0 0 0,1 1-1 0 0,0 1 1 0 0,0-1 0 0 0,1 1-1 0 0,1 0 1 0 0,0 0 0 0 0,1 1-1 0 0,0-1 1 0 0,1 2 27 0 0,1-3 121 0 0,2 0 0 0 0,0 0 0 0 0,0 0 0 0 0,1 0 1 0 0,0 0-1 0 0,1 0 0 0 0,0-1 0 0 0,0 1 0 0 0,1-1 0 0 0,1 0 0 0 0,0 0 1 0 0,0 0-1 0 0,1-1 0 0 0,0 0 0 0 0,1 0 0 0 0,0-1 0 0 0,0 1 0 0 0,1-1 1 0 0,0-1-1 0 0,0 0 0 0 0,1 0 0 0 0,0 0 0 0 0,0-1 0 0 0,7 3-121 0 0,148 56-192 0 0,-51-49-4699 0 0,-83-15-2399 0 0</inkml:trace>
  <inkml:trace contextRef="#ctx0" brushRef="#br0" timeOffset="-372.739">4204 1233 5653 0 0,'0'0'1777'0'0,"0"0"-998"0"0,0 0-223 0 0,0 0-282 0 0,0 0-332 0 0,0 6 476 0 0,7 132 1501 0 0,7 0 0 0 0,28 120-1919 0 0,-13-91 592 0 0,-14-86-119 0 0,-14-174 957 0 0,0 92-1426 0 0,1 1 0 0 0,-1 0 0 0 0,1 0 1 0 0,0-1-1 0 0,-1 1 0 0 0,1 1 0 0 0,-1-1 0 0 0,1 0 0 0 0,-1 0 0 0 0,1 0 0 0 0,0 1 1 0 0,-1-1-1 0 0,1 1 0 0 0,-1-1 0 0 0,0 1 0 0 0,1 0 0 0 0,-1-1 0 0 0,1 1 0 0 0,-1 0 1 0 0,0 0-1 0 0,0 0 0 0 0,1 0 0 0 0,-1 0 0 0 0,0 0 0 0 0,0 1 0 0 0,0-1 0 0 0,0 0 0 0 0,0 0 1 0 0,-1 1-1 0 0,1-1 0 0 0,0 1 0 0 0,-1-1 0 0 0,1 1 0 0 0,-1-1 0 0 0,1 1 0 0 0,-1-1 1 0 0,1 1-1 0 0,-1-1 0 0 0,0 2-4 0 0,2-1 23 0 0,1 1 1 0 0,-1-1-1 0 0,0 1 1 0 0,0-1-1 0 0,-1 1 1 0 0,1 0-1 0 0,0 0 1 0 0,-1 0-1 0 0,0 0 1 0 0,1 0-1 0 0,-1 0 1 0 0,-1 1-1 0 0,1-1 1 0 0,0 0-1 0 0,-1 0 1 0 0,1 1-1 0 0,-1-1 1 0 0,0 0-1 0 0,0 1 1 0 0,-1-1-1 0 0,1 0 0 0 0,-1 0 1 0 0,1 1-1 0 0,-1-1 1 0 0,0 0-1 0 0,0 0 1 0 0,-1 0-1 0 0,1 0 1 0 0,0 0-1 0 0,-1 0 1 0 0,0 0-1 0 0,0 0 1 0 0,0-1-1 0 0,0 1 1 0 0,0-1-1 0 0,0 1 1 0 0,-1-1-1 0 0,1 0 1 0 0,-1 0-1 0 0,0 0 1 0 0,0 0-1 0 0,1-1 1 0 0,-1 1-1 0 0,0-1 1 0 0,0 1-1 0 0,0-1 1 0 0,-1 0-1 0 0,1 0 1 0 0,-3 0-24 0 0,-49-36-1444 0 0,28 4-3350 0 0,17 17-1044 0 0</inkml:trace>
  <inkml:trace contextRef="#ctx0" brushRef="#br0" timeOffset="6613.094">4460 1089 196 0 0,'0'0'1089'0'0,"0"0"-284"0"0,0 0-257 0 0,6-7-24 0 0,27-97-82 0 0,-32 57-1607 0 0,2 31 1271 0 0,0 0 0 0 0,-1-1 0 0 0,-1 1 0 0 0,-1 0 0 0 0,0-1 0 0 0,-1 1 0 0 0,-1 0 1 0 0,0 0-1 0 0,-1 0 0 0 0,-1 0 0 0 0,0 0 0 0 0,-1 1 0 0 0,-1 0 0 0 0,-1 0 1 0 0,0 0-1 0 0,-1 1 0 0 0,0 0 0 0 0,-1 0 0 0 0,0 1 0 0 0,-2 0 0 0 0,1 1 0 0 0,-1 0 1 0 0,-1 1-1 0 0,0 0 0 0 0,-10-6-106 0 0,-4 5-115 0 0,-1 1 1 0 0,0 1-1 0 0,0 1 1 0 0,-1 1-1 0 0,0 2 1 0 0,-1 1-1 0 0,1 1 1 0 0,-1 2 0 0 0,0 1-1 0 0,-23 2 115 0 0,35 1 10 0 0,0 1-1 0 0,0 0 0 0 0,0 2 1 0 0,1 0-1 0 0,0 1 1 0 0,0 0-1 0 0,0 2 1 0 0,1 0-1 0 0,0 0 1 0 0,1 1-1 0 0,0 1 1 0 0,0 1-1 0 0,1 0 1 0 0,-1 1-10 0 0,9-3-6 0 0,0 0 1 0 0,0 1 0 0 0,0 0-1 0 0,1-1 1 0 0,1 2 0 0 0,0-1 0 0 0,0 0-1 0 0,1 1 1 0 0,0-1 0 0 0,1 1-1 0 0,0-1 1 0 0,1 1 0 0 0,1 8 5 0 0,-7 45-162 0 0,5-54 59 0 0,0 0 0 0 0,1 0 0 0 0,0 1 0 0 0,1-1 0 0 0,0 0-1 0 0,0 0 1 0 0,1 0 0 0 0,1 0 0 0 0,0 0 0 0 0,0 0 0 0 0,1 0 0 0 0,0-1 0 0 0,0 0 0 0 0,1 0 0 0 0,1 0-1 0 0,-1 0 1 0 0,2-1 0 0 0,-1 0 0 0 0,1 0 0 0 0,0-1 0 0 0,0 0 0 0 0,3 1 103 0 0,-1 3-1045 0 0</inkml:trace>
  <inkml:trace contextRef="#ctx0" brushRef="#br0" timeOffset="7095.73">4071 1174 316 0 0,'6'1'798'0'0,"14"3"-571"0"0,1-2 0 0 0,-1 0 0 0 0,1-1 0 0 0,0-1 0 0 0,-1-1 0 0 0,1-1 0 0 0,0-1 0 0 0,-1 0 0 0 0,0-2 0 0 0,0 0 0 0 0,0-1 0 0 0,-1-2 0 0 0,3-1-227 0 0,87-55-1191 0 0,-101 58 1247 0 0,-1-1 1 0 0,0 0 0 0 0,-1 0 0 0 0,1-1-1 0 0,-1 0 1 0 0,-1 0 0 0 0,1 0 0 0 0,-1-1-1 0 0,-1 0 1 0 0,0 0 0 0 0,0 0 0 0 0,-1 0 0 0 0,0-1-1 0 0,0 1 1 0 0,-1-1 0 0 0,-1 0 0 0 0,1 0-1 0 0,-2 1 1 0 0,1-1 0 0 0,-1 0 0 0 0,-1 0-1 0 0,0 0 1 0 0,0 0 0 0 0,-1 0 0 0 0,0 1-1 0 0,-1-1 1 0 0,0 1 0 0 0,0-1 0 0 0,-1 1-1 0 0,-1-1-56 0 0,-6-15-123 0 0,-1 1 0 0 0,-1 0 0 0 0,-1 0 0 0 0,-2 2 0 0 0,0-1 0 0 0,-1 2 0 0 0,-1 1 0 0 0,-1 0 0 0 0,-1 1 0 0 0,-11-8 123 0 0,20 18-231 0 0,-1 1 1 0 0,0 1-1 0 0,-1 0 1 0 0,0 0-1 0 0,0 2 1 0 0,0-1-1 0 0,-1 1 1 0 0,1 1-1 0 0,-1 1 1 0 0,0 0-1 0 0,0 1 1 0 0,-1 0 230 0 0,-11 1 50 0 0,0 2 0 0 0,0 1 0 0 0,0 0 0 0 0,0 2 0 0 0,1 1 0 0 0,0 1 0 0 0,0 2 0 0 0,0 0 0 0 0,1 1 0 0 0,0 2 0 0 0,1 0 0 0 0,0 2 0 0 0,0 0 0 0 0,2 2 0 0 0,-18 15-50 0 0,32-23-9 0 0,1 0 1 0 0,-1 1-1 0 0,2 0 1 0 0,-1 0-1 0 0,2 0 0 0 0,-1 1 1 0 0,1 0-1 0 0,0-1 0 0 0,0 2 1 0 0,1-1-1 0 0,1 0 1 0 0,0 1-1 0 0,0-1 0 0 0,0 1 1 0 0,1 0-1 0 0,1-1 0 0 0,0 1 1 0 0,0 0-1 0 0,1-1 0 0 0,0 1 1 0 0,1 0-1 0 0,0-1 1 0 0,0 1-1 0 0,1-1 0 0 0,0 0 1 0 0,1 0-1 0 0,0 0 0 0 0,0 0 1 0 0,1-1-1 0 0,0 0 1 0 0,0 1-1 0 0,1-2 0 0 0,0 1 1 0 0,1-1-1 0 0,0 0 0 0 0,0 0 1 0 0,6 3 8 0 0,2 8-923 0 0</inkml:trace>
  <inkml:trace contextRef="#ctx0" brushRef="#br0" timeOffset="14459.482">1461 299 1036 0 0,'0'0'837'0'0,"0"0"-123"0"0,0 0 394 0 0,0 0-120 0 0,0 0-70 0 0,0 0-250 0 0,0 0-338 0 0,0 0-98 0 0,-4 0-67 0 0,-25-1 551 0 0,25 24-1082 0 0,17-12 4066 0 0,-14-12-3671 0 0,0 1-1 0 0,1-1 0 0 0,-1 0 1 0 0,1 0-1 0 0,-1 1 0 0 0,1-1 0 0 0,-1 0 1 0 0,1 0-1 0 0,-1 0 0 0 0,1 1 1 0 0,0-1-1 0 0,-1 0 0 0 0,1 0 0 0 0,0 0 1 0 0,0 0-1 0 0,0 0 0 0 0,0 0 1 0 0,0 0-1 0 0,0 1 0 0 0,0-1 1 0 0,0 0-1 0 0,0 0 0 0 0,0 0 0 0 0,0 0 1 0 0,0 0-1 0 0,1 0 0 0 0,-1 0 1 0 0,0 1-1 0 0,1-1 0 0 0,-1 0 1 0 0,1 0-1 0 0,-1 0 0 0 0,1 1 0 0 0,-1-1 1 0 0,1 0-1 0 0,-1 1 0 0 0,1-1 1 0 0,0 0-1 0 0,-1 1 0 0 0,1-1 0 0 0,0 1 1 0 0,0-1-1 0 0,-1 1 0 0 0,1-1 1 0 0,0 1-1 0 0,0-1 0 0 0,0 1 1 0 0,0 0-1 0 0,-1 0 0 0 0,2-1-28 0 0,-3 3-14 0 0,-1-1-1 0 0,1 1 0 0 0,0-1 1 0 0,0 1-1 0 0,0 0 0 0 0,0-1 1 0 0,0 1-1 0 0,1 0 0 0 0,-1 0 1 0 0,0 0-1 0 0,1 0 1 0 0,-1-1-1 0 0,1 1 0 0 0,0 0 1 0 0,-1 0-1 0 0,1 0 0 0 0,0 0 1 0 0,0 0-1 0 0,1 0 1 0 0,-1 0-1 0 0,0 0 0 0 0,1 0 1 0 0,-1 0-1 0 0,1 0 0 0 0,-1-1 1 0 0,1 1-1 0 0,0 0 0 0 0,0 0 1 0 0,0-1-1 0 0,0 1 1 0 0,0 0-1 0 0,0-1 0 0 0,0 1 1 0 0,0-1-1 0 0,1 1 0 0 0,0 0 15 0 0,-3-3 59 0 0,1 0 0 0 0,-1 0 0 0 0,1 0 0 0 0,-1 0 0 0 0,1 0 0 0 0,-1 0-1 0 0,1 0 1 0 0,-1 0 0 0 0,1 0 0 0 0,0 0 0 0 0,-1 0 0 0 0,1 0-1 0 0,0 0 1 0 0,0 0 0 0 0,0-1 0 0 0,0 1 0 0 0,0 0 0 0 0,0 0 0 0 0,0 0-1 0 0,1 0 1 0 0,-1 0 0 0 0,0 0 0 0 0,0 0 0 0 0,1 0 0 0 0,-1 0-1 0 0,1 0 1 0 0,-1 0 0 0 0,1 0 0 0 0,-1 0 0 0 0,1 0 0 0 0,0 0 0 0 0,-1 0-1 0 0,1 1 1 0 0,0-1 0 0 0,0 0 0 0 0,0 0 0 0 0,0 1 0 0 0,-1-1 0 0 0,1 0-1 0 0,0 1 1 0 0,0-1 0 0 0,0 1 0 0 0,0 0 0 0 0,0-1 0 0 0,0 1-1 0 0,1 0 1 0 0,-1-1 0 0 0,0 1 0 0 0,0 0 0 0 0,0 0 0 0 0,0 0 0 0 0,0 0-1 0 0,0 0 1 0 0,0 0 0 0 0,0 0 0 0 0,0 1 0 0 0,1-1 0 0 0,-1 0 0 0 0,0 0-1 0 0,0 1 1 0 0,0-1 0 0 0,0 1 0 0 0,0-1 0 0 0,0 1-59 0 0,-2-3-55 0 0,0 1 1 0 0,0-1-1 0 0,0 0 1 0 0,-1 1-1 0 0,1-1 1 0 0,0 0-1 0 0,-1 1 1 0 0,0 0-1 0 0,1-1 1 0 0,-1 1-1 0 0,0 0 1 0 0,0 0-1 0 0,1 0 1 0 0,-1 0-1 0 0,0 0 1 0 0,0 0-1 0 0,0 1 1 0 0,0-1-1 0 0,0 1 1 0 0,0-1-1 0 0,0 1 1 0 0,-1 0-1 0 0,1 0 1 0 0,0 0-1 0 0,0 0 1 0 0,0 0-1 0 0,0 0 1 0 0,0 0-1 0 0,0 1 1 0 0,0-1 0 0 0,0 1-1 0 0,0 0 1 0 0,0-1-1 0 0,0 1 1 0 0,0 0-1 0 0,0 0 1 0 0,0 0-1 0 0,1 1 1 0 0,-1-1-1 0 0,0 0 1 0 0,1 0-1 0 0,-1 1 1 0 0,1 0-1 0 0,-1-1 1 0 0,1 1-1 0 0,0-1 1 0 0,0 1-1 0 0,0 0 1 0 0,0 0-1 0 0,0 0 1 0 0,0 0-1 0 0,0 1 55 0 0,-1-2 29 0 0,1 0-1 0 0,0 1 0 0 0,-1-1 1 0 0,1 0-1 0 0,0 1 1 0 0,0-1-1 0 0,0 1 0 0 0,0-1 1 0 0,1 1-1 0 0,-1 0 1 0 0,0-1-1 0 0,1 1 0 0 0,-1 0 1 0 0,1-1-1 0 0,-1 1 1 0 0,1 0-1 0 0,0 0 0 0 0,0-1 1 0 0,-1 1-1 0 0,1 0 1 0 0,1 0-1 0 0,-1 0 0 0 0,0-1 1 0 0,0 1-1 0 0,1 0 1 0 0,-1 0-1 0 0,1-1 0 0 0,-1 1 1 0 0,1 0-1 0 0,0-1 1 0 0,0 1-1 0 0,0-1 0 0 0,0 1 1 0 0,0-1-1 0 0,0 1 1 0 0,0-1-1 0 0,0 0 0 0 0,0 1 1 0 0,1-1-1 0 0,-1 0 1 0 0,0 0-1 0 0,1 0 0 0 0,-1 0 1 0 0,1 0-1 0 0,0 0 1 0 0,-1-1-1 0 0,1 1 0 0 0,-1 0 1 0 0,1-1-1 0 0,0 1 1 0 0,0-1-1 0 0,-1 0 0 0 0,1 0 1 0 0,0 1-1 0 0,0-1 0 0 0,0 0 1 0 0,-1 0-1 0 0,1-1 1 0 0,0 1-1 0 0,0 0 0 0 0,-1-1 1 0 0,1 1-1 0 0,0-1 1 0 0,0 1-29 0 0,0 0 29 0 0,0 1 1 0 0,0 0-1 0 0,0-1 1 0 0,0 0 0 0 0,0 1-1 0 0,0-1 1 0 0,1 0-1 0 0,-1 0 1 0 0,0 0 0 0 0,0 0-1 0 0,0-1 1 0 0,0 1 0 0 0,0 0-1 0 0,0-1 1 0 0,0 0-1 0 0,0 1 1 0 0,0-1 0 0 0,0 0-1 0 0,0 0 1 0 0,0 0-1 0 0,0 0 1 0 0,0-1 0 0 0,-1 1-1 0 0,1 0 1 0 0,0-1-1 0 0,-1 1 1 0 0,1-1 0 0 0,-1 1-1 0 0,0-1 1 0 0,0 0-1 0 0,1 0 1 0 0,-1 0 0 0 0,0 1-1 0 0,0-1 1 0 0,-1 0-1 0 0,1 0 1 0 0,0 0 0 0 0,-1-1-1 0 0,1 1 1 0 0,-1 0-1 0 0,0 0 1 0 0,1 0 0 0 0,-1 0-1 0 0,0 0 1 0 0,0 0-1 0 0,-1-1 1 0 0,1 1 0 0 0,0 0-1 0 0,-1 0 1 0 0,1 0-1 0 0,-1 0 1 0 0,0 0 0 0 0,1 0-1 0 0,-1 0 1 0 0,0 0-1 0 0,0 0 1 0 0,-1 0 0 0 0,1 1-1 0 0,0-1 1 0 0,-2-1-30 0 0,4 5-44 0 0,-1-1 0 0 0,0 1 0 0 0,0 0 1 0 0,0-1-1 0 0,0 1 0 0 0,0 0 0 0 0,0-1 0 0 0,0 1 0 0 0,-1 0 1 0 0,1-1-1 0 0,-1 1 0 0 0,1-1 0 0 0,-1 1 0 0 0,1-1 0 0 0,-1 1 1 0 0,0-1-1 0 0,0 1 0 0 0,0-1 0 0 0,0 0 0 0 0,0 1 0 0 0,0-1 1 0 0,0 0-1 0 0,0 0 0 0 0,0 0 0 0 0,-1 0 0 0 0,1 0 0 0 0,0 0 1 0 0,-1 0-1 0 0,1 0 0 0 0,-1 0 0 0 0,1-1 0 0 0,-1 1 0 0 0,1-1 1 0 0,-1 1-1 0 0,0-1 0 0 0,1 0 0 0 0,-1 1 0 0 0,0-1 0 0 0,1 0 1 0 0,-1 0-1 0 0,0 0 0 0 0,1 0 0 0 0,-1 0 0 0 0,1-1 0 0 0,-1 1 1 0 0,0 0-1 0 0,1-1 0 0 0,-1 1 0 0 0,1-1 0 0 0,-1 0 0 0 0,1 1 1 0 0,-1-1-1 0 0,1 0 0 0 0,-1 0 0 0 0,1 0 0 0 0,0 0 0 0 0,0 0 1 0 0,-1 0-1 0 0,1 0 0 0 0,0-1 0 0 0,0 1 0 0 0,0 0 0 0 0,0-1 1 0 0,0 1-1 0 0,1-1 0 0 0,-1 1 0 0 0,0-1 0 0 0,1 1 0 0 0,-1-1 1 0 0,0 0 43 0 0,34 16 3331 0 0,-33-14-3163 0 0,0 0 27 0 0,0 0 12 0 0,0 0 11 0 0,0 0 24 0 0,0 0 4 0 0,0 0-13 0 0,0 0-26 0 0,3 7-3715 0 0,-2-5 561 0 0,-6-1-3387 0 0,14-2 683 0 0</inkml:trace>
  <inkml:trace contextRef="#ctx0" brushRef="#br0" timeOffset="17449.549">1591 527 1772 0 0,'0'0'431'0'0,"0"0"-6"0"0,0 0 489 0 0,0 0 345 0 0,0 0-279 0 0,0 0-293 0 0,4 0 481 0 0,2 1-935 0 0,0-2 0 0 0,1 1-1 0 0,-1-1 1 0 0,0 0 0 0 0,0 0 0 0 0,1 0-1 0 0,-1-1 1 0 0,0 0 0 0 0,0-1 0 0 0,-1 1-1 0 0,1-1 1 0 0,0 0 0 0 0,-1 0-1 0 0,0-1 1 0 0,0 0 0 0 0,0 1 0 0 0,0-2-1 0 0,0 1 1 0 0,-1-1 0 0 0,0 1 0 0 0,0-1-1 0 0,0 0 1 0 0,1-4-233 0 0,1-1 52 0 0,-1-1 0 0 0,0 1 0 0 0,0-1 0 0 0,-1 0-1 0 0,-1-1 1 0 0,0 1 0 0 0,0-1 0 0 0,-1 1 0 0 0,-1-1-1 0 0,0 0 1 0 0,-1 0 0 0 0,0 0 0 0 0,0 1 0 0 0,-2-1 0 0 0,1 0-1 0 0,-1 0 1 0 0,-1 1 0 0 0,0-1 0 0 0,-2-2-52 0 0,1 1-59 0 0,0 0 0 0 0,-1 1 0 0 0,-1 0 0 0 0,0 0 0 0 0,0 0 1 0 0,-1 1-1 0 0,0 0 0 0 0,-1 0 0 0 0,-1 1 0 0 0,1 0 0 0 0,-2 0 0 0 0,1 1 0 0 0,-1 0 0 0 0,-1 1 0 0 0,0 0 1 0 0,0 1-1 0 0,0 0 0 0 0,-1 1 0 0 0,0 0 0 0 0,0 1 0 0 0,0 0 0 0 0,-1 1 0 0 0,0 0 0 0 0,0 1 0 0 0,0 0 1 0 0,0 1-1 0 0,0 1 0 0 0,0 0 0 0 0,-1 1 0 0 0,1 0 0 0 0,0 1 0 0 0,-4 1 59 0 0,-1 2-35 0 0,0 0-1 0 0,1 1 0 0 0,-1 1 1 0 0,2 1-1 0 0,-1 0 1 0 0,1 1-1 0 0,0 1 1 0 0,0 0-1 0 0,1 1 1 0 0,0 1-1 0 0,1 0 0 0 0,1 1 1 0 0,-1 1-1 0 0,2 0 1 0 0,-8 11 35 0 0,16-15 1 0 0,0 0 0 0 0,1 0 1 0 0,0 1-1 0 0,0 0 1 0 0,1-1-1 0 0,1 1 0 0 0,-1 0 1 0 0,2 0-1 0 0,-1 0 0 0 0,1 0 1 0 0,1 0-1 0 0,0 0 0 0 0,0 0 1 0 0,1 0-1 0 0,0-1 1 0 0,1 1-1 0 0,0-1 0 0 0,1 1 1 0 0,-1-1-1 0 0,2 0 0 0 0,-1 0 1 0 0,5 4-2 0 0,4 10 174 0 0,1-1 0 0 0,1-1 0 0 0,2 0 0 0 0,0-1 0 0 0,0-1 0 0 0,2 0 0 0 0,1-1 1 0 0,0-2-175 0 0,135 62 2374 0 0,-152-79-4443 0 0,-3-9-9926 0 0,0 23 10706 0 0</inkml:trace>
  <inkml:trace contextRef="#ctx0" brushRef="#br0" timeOffset="23799.39">1447 642 2568 0 0,'0'0'732'0'0,"0"0"344"0"0,0 0 2051 0 0,0 0-2648 0 0,0 6-150 0 0,34 278 4637 0 0,-29 152-2469 0 0,-11-375-2432 0 0,1-27-28 0 0,2 0 0 0 0,1 1 1 0 0,2-1-1 0 0,1 0 0 0 0,2 0 1 0 0,1 0-1 0 0,6 21-37 0 0,-4-74 2492 0 0,26 4-3822 0 0,-30 15 1338 0 0,0 1 0 0 0,0-1 0 0 0,0 1 0 0 0,0-1 0 0 0,-1 1 0 0 0,1 0 0 0 0,0 0 1 0 0,0 0-1 0 0,-1 0 0 0 0,1 0 0 0 0,-1 0 0 0 0,1 1 0 0 0,-1-1 0 0 0,1 0 1 0 0,-1 1-1 0 0,0-1 0 0 0,0 1 0 0 0,1-1 0 0 0,-1 1 0 0 0,0 0 0 0 0,-1-1 0 0 0,1 1 1 0 0,0 0-1 0 0,0 0 0 0 0,-1 0 0 0 0,1 0 0 0 0,-1-1 0 0 0,1 1 0 0 0,-1 0 0 0 0,0 0 1 0 0,0 0-1 0 0,0 0 0 0 0,0 0 0 0 0,0 0 0 0 0,0 0 0 0 0,-1 0 0 0 0,1 0 1 0 0,-1 0-1 0 0,1 0 0 0 0,-1-1 0 0 0,0 1 0 0 0,0 0 0 0 0,0 0 0 0 0,0-1 0 0 0,0 1 1 0 0,0 0-1 0 0,0-1 0 0 0,0 1 0 0 0,0-1 0 0 0,-1 0 0 0 0,1 1 0 0 0,-1-1 1 0 0,1 0-1 0 0,-1 0 0 0 0,0 0 0 0 0,1 0 0 0 0,-1 0 0 0 0,0 0 0 0 0,0 0 0 0 0,1-1 1 0 0,-1 1-1 0 0,0 0 0 0 0,0-1 0 0 0,0 0 0 0 0,0 1 0 0 0,0-1 0 0 0,0 0-8 0 0,-75-29 280 0 0,38-8-5327 0 0,35 29 231 0 0,4-2-2515 0 0</inkml:trace>
  <inkml:trace contextRef="#ctx0" brushRef="#br0" timeOffset="24716.065">1378 2186 572 0 0,'0'0'1930'0'0,"0"0"-379"0"0,0 0 1701 0 0,0 0-1586 0 0,0 0-799 0 0,0 0 161 0 0,0 0 98 0 0,0 0-129 0 0,0 0-164 0 0,5-5-144 0 0,18-14-135 0 0,-23 18-525 0 0,1-1 0 0 0,-1 0 0 0 0,1 0 0 0 0,-1 1 0 0 0,0-1 0 0 0,0 0 0 0 0,0 0 0 0 0,0 1 0 0 0,0-1 0 0 0,0 0 1 0 0,-1 1-1 0 0,1-1 0 0 0,-1 0 0 0 0,1 0 0 0 0,-1 1 0 0 0,1-1 0 0 0,-1 1 0 0 0,0-1 0 0 0,0 1 0 0 0,0-1 0 0 0,0 1 0 0 0,0-1 0 0 0,0 1 0 0 0,0 0 0 0 0,0-1 0 0 0,-1 1 0 0 0,1 0 0 0 0,0 0 0 0 0,-1 0 0 0 0,1 0 0 0 0,-1 0 0 0 0,1 0 0 0 0,-1 1 0 0 0,1-1 0 0 0,-1 0 0 0 0,0 1 0 0 0,1-1 0 0 0,-1 1 0 0 0,0 0 0 0 0,0-1 0 0 0,0 1-29 0 0,-1-2-27 0 0,0 1 1 0 0,1-1 0 0 0,-1 1-1 0 0,0-1 1 0 0,0 1-1 0 0,0 0 1 0 0,0 0 0 0 0,-1 1-1 0 0,1-1 1 0 0,0 1-1 0 0,0-1 1 0 0,0 1 0 0 0,0 0-1 0 0,-1 0 1 0 0,1 0 0 0 0,0 1-1 0 0,0-1 1 0 0,0 1-1 0 0,0 0 1 0 0,-1 0 0 0 0,1 0-1 0 0,0 0 1 0 0,1 0-1 0 0,-1 0 1 0 0,0 1 0 0 0,0 0-1 0 0,0 0 1 0 0,1-1-1 0 0,-1 1 1 0 0,1 1 0 0 0,0-1-1 0 0,-1 0 1 0 0,1 1-1 0 0,0-1 1 0 0,0 1 0 0 0,1-1-1 0 0,-1 1 1 0 0,1 0-1 0 0,-1 0 1 0 0,1 0 0 0 0,0 0-1 0 0,0 0 1 0 0,0 0-1 0 0,0 0 1 0 0,0 0 0 0 0,1 0-1 0 0,0 0 1 0 0,-1 1-1 0 0,1-1 1 0 0,0 0 0 0 0,1 1 26 0 0,2-1 73 0 0,0 1-1 0 0,1-1 1 0 0,-1 0 0 0 0,1 0 0 0 0,0 0 0 0 0,0 0 0 0 0,0-1-1 0 0,0 1 1 0 0,1-1 0 0 0,-1 0 0 0 0,1-1 0 0 0,-1 1 0 0 0,1-1-1 0 0,-1 0 1 0 0,1 0 0 0 0,0 0 0 0 0,0 0 0 0 0,-1-1 0 0 0,1 0-1 0 0,0 0 1 0 0,0 0 0 0 0,0-1 0 0 0,-1 0 0 0 0,1 0 0 0 0,0 0 0 0 0,-1 0-1 0 0,1-1 1 0 0,3-1-73 0 0,35 56-866 0 0,-40-51 898 0 0,0 1-1 0 0,-1-1 1 0 0,1 1-1 0 0,-1-1 1 0 0,0 1-1 0 0,0 0 1 0 0,0 0-1 0 0,0 0 1 0 0,-1 0-1 0 0,1 0 1 0 0,-1 0-1 0 0,1 1 1 0 0,-1-1 0 0 0,0 0-1 0 0,-1 1 1 0 0,1-1-1 0 0,0 1 1 0 0,-1-1-1 0 0,0 1 1 0 0,0-1-1 0 0,0 1 1 0 0,0-1-1 0 0,-1 1 1 0 0,1-1-1 0 0,-1 1 1 0 0,0-1-1 0 0,0 0 1 0 0,0 1-1 0 0,0-1 1 0 0,-1 0-1 0 0,1 0 1 0 0,-1 0 0 0 0,0 0-1 0 0,0 0 1 0 0,0 0-1 0 0,0 0 1 0 0,-1-1-1 0 0,1 1 1 0 0,-1-1-1 0 0,1 1 1 0 0,-1-1-1 0 0,0 0 1 0 0,0 0-1 0 0,0-1 1 0 0,0 1-1 0 0,0 0 1 0 0,0-1-1 0 0,-1 0 1 0 0,-1 1-32 0 0,-66-11-131 0 0,50-3-2427 0 0,8-7-3711 0 0,10-2-2400 0 0</inkml:trace>
  <inkml:trace contextRef="#ctx0" brushRef="#br0" timeOffset="24998.409">1546 2064 5625 0 0,'0'0'7436'0'0,"0"0"-7256"0"0,26 42 352 0 0,-19-20 232 0 0,1 2-172 0 0,0 0-176 0 0,-4-1-164 0 0,-3-2-104 0 0,-1 1-84 0 0,0-2 12 0 0,-1-2 52 0 0,-3-2-16 0 0,1-1-112 0 0,2-3-188 0 0,1-1-552 0 0,0-5-956 0 0,1-3-1496 0 0,11-3-4921 0 0</inkml:trace>
  <inkml:trace contextRef="#ctx0" brushRef="#br0" timeOffset="25261.938">1731 2290 4576 0 0,'0'0'2515'0'0,"0"0"-487"0"0,0 0-1524 0 0,0 0-239 0 0,0 0 97 0 0,0 0-94 0 0,0 0-144 0 0,-3 3-396 0 0,3-2 404 0 0,-14 15-1007 0 0,17-14 3750 0 0,3-5-480 0 0,-3 1-4769 0 0,-2 3-7721 0 0,-1-3 7667 0 0</inkml:trace>
  <inkml:trace contextRef="#ctx0" brushRef="#br0" timeOffset="25511.235">1788 2324 248 0 0,'0'0'1379'0'0,"0"0"1027"0"0,0 0 724 0 0,0 0-1853 0 0,0 0-531 0 0,0 0 146 0 0,6-2-28 0 0,-4 1-827 0 0,0 1 1 0 0,0 0-1 0 0,0 0 0 0 0,0-1 0 0 0,-1 1 0 0 0,1-1 0 0 0,0 1 0 0 0,0-1 0 0 0,0 0 0 0 0,-1 0 1 0 0,1 0-1 0 0,0 0 0 0 0,-1 0 0 0 0,1 0 0 0 0,-1 0 0 0 0,1 0 0 0 0,-1-1 0 0 0,0 1 0 0 0,1 0 0 0 0,-1-1 1 0 0,0 0-1 0 0,0 1 0 0 0,0-1 0 0 0,0 1 0 0 0,0-1 0 0 0,-1 0 0 0 0,1 0 0 0 0,0 0 0 0 0,-1 1 1 0 0,1-1-1 0 0,-1 0 0 0 0,0 0 0 0 0,0 0 0 0 0,1 0 0 0 0,-1 0 0 0 0,0 0 0 0 0,-1 0 0 0 0,1 0 1 0 0,0 1-1 0 0,-1-1 0 0 0,1 0 0 0 0,-1 0 0 0 0,1 0 0 0 0,-1 0 0 0 0,0 1 0 0 0,0-1 0 0 0,0 0 0 0 0,0 1 1 0 0,0-1-1 0 0,0 1 0 0 0,0-1 0 0 0,0 1 0 0 0,-1-1 0 0 0,1 1 0 0 0,0 0 0 0 0,-1 0 0 0 0,1-1 1 0 0,-2 1-38 0 0,0 0-8 0 0,1 0 1 0 0,-1 0 0 0 0,0 0 0 0 0,0 0 0 0 0,0 1 0 0 0,0 0 0 0 0,-1-1-1 0 0,1 1 1 0 0,0 0 0 0 0,0 0 0 0 0,0 1 0 0 0,0-1 0 0 0,0 1 0 0 0,0-1 0 0 0,0 1-1 0 0,0 0 1 0 0,0 0 0 0 0,1 0 0 0 0,-1 1 0 0 0,0-1 0 0 0,0 0 0 0 0,1 1 0 0 0,-1 0-1 0 0,1 0 1 0 0,0 0 0 0 0,-1 0 0 0 0,1 0 0 0 0,0 0 0 0 0,0 1 0 0 0,0-1-1 0 0,0 1 1 0 0,1-1 0 0 0,-1 1 0 0 0,1 0 0 0 0,0-1 0 0 0,-1 1 0 0 0,1 0 0 0 0,0 0-1 0 0,1 0 1 0 0,-1 0 0 0 0,0 0 0 0 0,1 0 0 0 0,0 0 0 0 0,0 0 0 0 0,0 0 0 0 0,0 2 7 0 0,44 25 734 0 0,-7-28-4168 0 0,-26-2-1201 0 0</inkml:trace>
  <inkml:trace contextRef="#ctx0" brushRef="#br0" timeOffset="26413.934">1952 2083 1812 0 0,'0'0'1853'0'0,"0"0"2159"0"0,0-6-2179 0 0,-3-27 377 0 0,31 73-318 0 0,-22-30-1733 0 0,0 0 0 0 0,-1 1 0 0 0,0 0 0 0 0,0 0 0 0 0,-1 1 0 0 0,-1-1 0 0 0,0 1 0 0 0,0 0 0 0 0,-1 0-1 0 0,-1 0 1 0 0,0 0 0 0 0,0 0 0 0 0,-2 0 0 0 0,1 0 0 0 0,-1 0 0 0 0,-1 0 0 0 0,-3 11-159 0 0,6-24-29 0 0,0 1-1 0 0,-1 0 1 0 0,1-1-1 0 0,0 1 1 0 0,-1-1-1 0 0,1 1 1 0 0,0-1-1 0 0,-1 1 1 0 0,1-1-1 0 0,0 1 1 0 0,-1-1-1 0 0,1 0 1 0 0,-1 1-1 0 0,1-1 1 0 0,-1 0-1 0 0,0 1 1 0 0,1-1-1 0 0,-1 0 1 0 0,0 1-1 0 0,1-1 1 0 0,-1 0-1 0 0,0 0 1 0 0,0 0-1 0 0,0 1 1 0 0,0-1-1 0 0,1 0 1 0 0,-1 0-1 0 0,0 0 1 0 0,-1 1-1 0 0,1-1 1 0 0,0 0-1 0 0,0 0 1 0 0,0 0-1 0 0,0 1 1 0 0,-1-1-1 0 0,1 0 1 0 0,0 0-1 0 0,0 1 1 0 0,-1-1-1 0 0,1 0 1 0 0,-1 0-1 0 0,1 1 1 0 0,-1-1-1 0 0,1 1 1 0 0,-1-1-1 0 0,1 0 1 0 0,-1 1-1 0 0,0-1 1 0 0,1 1-1 0 0,-1-1 1 0 0,0 1-1 0 0,1 0 1 0 0,-1-1-1 0 0,0 1 1 0 0,0 0-1 0 0,1-1 1 0 0,-1 1-1 0 0,0 0 1 0 0,0 0-1 0 0,1 0 1 0 0,-1-1-1 0 0,0 1 1 0 0,0 0-1 0 0,0 0 1 0 0,0 0-1 0 0,1 1 1 0 0,-1-1-1 0 0,0 0 1 0 0,0 0 29 0 0,4-2 29 0 0,0 0 0 0 0,1 0 0 0 0,0 1 0 0 0,-1-1 0 0 0,1 1 0 0 0,0 0 0 0 0,0 0 0 0 0,-1 0 0 0 0,1 0 0 0 0,0 1 0 0 0,0-1 0 0 0,0 1 0 0 0,0 0 0 0 0,0 0 0 0 0,0 1 0 0 0,0-1 0 0 0,0 1 0 0 0,0 0 0 0 0,-1 0 0 0 0,1 0 1 0 0,0 0-1 0 0,0 1 0 0 0,-1-1 0 0 0,1 1 0 0 0,-1 0 0 0 0,0 0 0 0 0,1 1 0 0 0,-1-1 0 0 0,0 1 0 0 0,0-1 0 0 0,0 1 0 0 0,-1 0 0 0 0,1 0 0 0 0,-1 0 0 0 0,0 0 0 0 0,0 1 0 0 0,0-1 0 0 0,0 1 0 0 0,0-1 0 0 0,-1 1 0 0 0,1 0 0 0 0,-1-1 0 0 0,0 2-29 0 0,-1-3 31 0 0,-1 0 0 0 0,1 0 0 0 0,-1-1 0 0 0,1 1 0 0 0,-1 0 0 0 0,0 0-1 0 0,0 0 1 0 0,1-1 0 0 0,-2 1 0 0 0,1 0 0 0 0,0-1 0 0 0,0 1-1 0 0,0-1 1 0 0,-1 1 0 0 0,1-1 0 0 0,0 0 0 0 0,-1 1 0 0 0,0-1 0 0 0,1 0-1 0 0,-1 0 1 0 0,0 0 0 0 0,1 0 0 0 0,-1-1 0 0 0,0 1 0 0 0,0 0 0 0 0,0-1-1 0 0,0 1 1 0 0,0-1 0 0 0,1 0 0 0 0,-1 1 0 0 0,0-1 0 0 0,0 0-1 0 0,0 0 1 0 0,0 0 0 0 0,0-1 0 0 0,0 1 0 0 0,0 0 0 0 0,0-1-31 0 0,-48-4-2253 0 0,47 3 1713 0 0,-6-2-2036 0 0,4-1-2008 0 0,2-4-2163 0 0</inkml:trace>
  <inkml:trace contextRef="#ctx0" brushRef="#br0" timeOffset="27003.656">2305 2352 2752 0 0,'0'0'6179'0'0,"0"0"-3779"0"0,0 0-1985 0 0,6 2-331 0 0,1 1 94 0 0,23 4 2437 0 0,-30-7-2230 0 0,0-9-483 0 0,0 0-1 0 0,0 0 1 0 0,-1 0-1 0 0,-1 0 1 0 0,1 1 0 0 0,-1-1-1 0 0,-1 0 1 0 0,0 1 0 0 0,0-1-1 0 0,0 1 1 0 0,-1 0-1 0 0,0 0 1 0 0,-1 0 0 0 0,-3-3 98 0 0,5 11 13 0 0,1 1 1 0 0,0-1-1 0 0,-1 1 1 0 0,1 0-1 0 0,-1 0 1 0 0,1 0-1 0 0,0 0 1 0 0,0 0-1 0 0,-1 1 1 0 0,1-1-1 0 0,0 1 1 0 0,0 0-1 0 0,0-1 1 0 0,1 1 0 0 0,-1 0-1 0 0,0 0 1 0 0,1 0-1 0 0,-1 0 1 0 0,1 0-1 0 0,0 0 1 0 0,-1 1-1 0 0,1-1 1 0 0,0 0-1 0 0,1 1 1 0 0,-1-1-1 0 0,0 1 1 0 0,1-1-1 0 0,-1 1 1 0 0,1-1-1 0 0,0 1 1 0 0,0 1-14 0 0,-1-3 34 0 0,0 0 0 0 0,1 0 0 0 0,0 0 0 0 0,-1 0 0 0 0,1 0 0 0 0,-1 0 0 0 0,1 0 0 0 0,0-1 0 0 0,0 1 0 0 0,0 0 0 0 0,-1 0 1 0 0,1 0-1 0 0,0 0 0 0 0,0 0 0 0 0,0 0 0 0 0,0 0 0 0 0,1 0 0 0 0,-1 0 0 0 0,0 0 0 0 0,0 0 0 0 0,1 0 0 0 0,-1 0 0 0 0,0 0 0 0 0,1 0 0 0 0,-1 0 0 0 0,1 0 0 0 0,-1 0 0 0 0,1-1 0 0 0,0 1 0 0 0,-1 0 0 0 0,1 0 0 0 0,0-1 0 0 0,-1 1 1 0 0,1 0-1 0 0,0-1 0 0 0,0 1 0 0 0,0-1 0 0 0,0 1 0 0 0,-1-1 0 0 0,1 1 0 0 0,0-1 0 0 0,0 0 0 0 0,0 1 0 0 0,0-1 0 0 0,0 0 0 0 0,0 0 0 0 0,0 0 0 0 0,0 0 0 0 0,0 0 0 0 0,0 0 0 0 0,0 0 0 0 0,0 0 0 0 0,0 0 0 0 0,0 0 1 0 0,0 0-1 0 0,0-1 0 0 0,0 1 0 0 0,0 0 0 0 0,0-1 0 0 0,0 1 0 0 0,0-1 0 0 0,-1 1 0 0 0,2-1-34 0 0,10-1-15 0 0,31 63-657 0 0,-43-59 730 0 0,1 0 0 0 0,0 0 0 0 0,-1 0 0 0 0,1 0 0 0 0,0 0 0 0 0,0-1 1 0 0,1 1-1 0 0,-1 0 0 0 0,0-1 0 0 0,1 1 0 0 0,-1 0 0 0 0,0-1 0 0 0,1 0 0 0 0,0 1 0 0 0,-1-1 0 0 0,1 0 0 0 0,0 0 0 0 0,0 0 0 0 0,0 0 0 0 0,-1 0 0 0 0,1-1 0 0 0,0 1 1 0 0,0 0-1 0 0,0-1 0 0 0,0 1 0 0 0,0-1 0 0 0,1 0 0 0 0,-1 0 0 0 0,0 0 0 0 0,0 0 0 0 0,0 0 0 0 0,0 0 0 0 0,0 0 0 0 0,0-1 0 0 0,0 1 0 0 0,0-1 0 0 0,0 0 0 0 0,0 1 1 0 0,0-1-1 0 0,0 0 0 0 0,-1 0 0 0 0,1 0 0 0 0,0 0 0 0 0,0-1 0 0 0,-1 1 0 0 0,1 0 0 0 0,-1-1 0 0 0,1 1 0 0 0,-1-1 0 0 0,0 1 0 0 0,1-1 0 0 0,-1 0 0 0 0,0 0 0 0 0,0 1 1 0 0,0-1-1 0 0,-1 0 0 0 0,1 0 0 0 0,0-2-58 0 0,10-6 0 0 0,-2 0 0 0 0,0-1 0 0 0,0 0 0 0 0,-1-1 0 0 0,0 0 0 0 0,-1 0-1 0 0,0-1 1 0 0,-1 1 0 0 0,0-1 0 0 0,-1-1 0 0 0,-1 1 0 0 0,0-1 0 0 0,-1 0 0 0 0,-1 0 0 0 0,0 0 0 0 0,0 0 0 0 0,-2 0 0 0 0,1 0 0 0 0,-2-1 0 0 0,0-1 0 0 0,0 15-36 0 0,1 0-1 0 0,-1-1 1 0 0,0 1-1 0 0,0 0 1 0 0,1 0-1 0 0,-1 0 1 0 0,0 0-1 0 0,0 0 1 0 0,0 0-1 0 0,0 0 1 0 0,0 0 0 0 0,0 0-1 0 0,0 1 1 0 0,-1-1-1 0 0,1 0 1 0 0,0 1-1 0 0,0-1 1 0 0,-1 1-1 0 0,1-1 1 0 0,0 1-1 0 0,0-1 1 0 0,-1 1-1 0 0,1 0 1 0 0,0 0 0 0 0,-1 0-1 0 0,1 0 1 0 0,-1 0-1 0 0,1 0 1 0 0,0 0-1 0 0,-1 0 1 0 0,1 0-1 0 0,0 1 1 0 0,-1-1-1 0 0,1 1 1 0 0,0-1 0 0 0,0 1-1 0 0,-1-1 1 0 0,1 1-1 0 0,0 0 1 0 0,0-1-1 0 0,0 1 1 0 0,0 0-1 0 0,0 0 1 0 0,0 0-1 0 0,0 0 1 0 0,0 0-1 0 0,0 0 1 0 0,0 0 0 0 0,0 0-1 0 0,1 0 1 0 0,-1 1-1 0 0,0-1 1 0 0,1 0-1 0 0,-1 0 1 0 0,1 1-1 0 0,0-1 1 0 0,-1 0-1 0 0,1 1 1 0 0,0-1-1 0 0,0 1 38 0 0,-4 4 21 0 0,2-1 1 0 0,-1 1-1 0 0,1 0 1 0 0,0 0-1 0 0,0 1 1 0 0,1-1 0 0 0,-1 0-1 0 0,1 0 1 0 0,1 1-1 0 0,-1-1 1 0 0,1 1 0 0 0,1-1-1 0 0,-1 0 1 0 0,1 1-1 0 0,0-1 1 0 0,0 0 0 0 0,1 1-1 0 0,-1-1 1 0 0,2 0-1 0 0,-1 0 1 0 0,1 0 0 0 0,-1-1-1 0 0,2 1 1 0 0,-1-1-1 0 0,1 1 1 0 0,-1-1 0 0 0,1 0-1 0 0,1 0 1 0 0,-1-1-1 0 0,1 1 1 0 0,0-1 0 0 0,3 2-24 0 0,82 27-6034 0 0,-78-33-220 0 0</inkml:trace>
  <inkml:trace contextRef="#ctx0" brushRef="#br0" timeOffset="28098.697">2875 2322 7853 0 0,'0'0'3855'0'0,"0"0"-2799"0"0,0 0-908 0 0,0 0 276 0 0,0 0 413 0 0,0 0 95 0 0,0 0-238 0 0,0 0-306 0 0,-7-42-1095 0 0,7 43 713 0 0,0-1-1 0 0,0 1 0 0 0,1-1 1 0 0,-1 1-1 0 0,0-1 1 0 0,1 1-1 0 0,-1 0 1 0 0,0-1-1 0 0,1 1 0 0 0,-1-1 1 0 0,1 1-1 0 0,-1-1 1 0 0,1 0-1 0 0,-1 1 1 0 0,1-1-1 0 0,-1 1 1 0 0,1-1-1 0 0,-1 0 0 0 0,1 0 1 0 0,-1 1-1 0 0,1-1 1 0 0,0 0-1 0 0,-1 0 1 0 0,1 1-1 0 0,0-1 0 0 0,-1 0 1 0 0,1 0-1 0 0,-1 0 1 0 0,1 0-1 0 0,0 0 1 0 0,-1 0-1 0 0,1 0 0 0 0,0 0 1 0 0,-1 0-1 0 0,1-1 1 0 0,0 1-1 0 0,-1 0 1 0 0,1 0-1 0 0,-1-1 1 0 0,1 1-1 0 0,-1 0 0 0 0,1 0 1 0 0,0-1-1 0 0,-1 1 1 0 0,1-1-1 0 0,-1 1 1 0 0,1 0-1 0 0,-1-1 0 0 0,0 1 1 0 0,1-1-1 0 0,-1 1 1 0 0,1-1-1 0 0,-1 0 1 0 0,0 1-1 0 0,0-1 1 0 0,1 1-1 0 0,-1-1 0 0 0,0 0 1 0 0,0 1-1 0 0,1-1 1 0 0,-1 1-1 0 0,0-1 1 0 0,0 0-6 0 0,39 47 248 0 0,-12 53 487 0 0,-9-161 1134 0 0,-18 61-1901 0 0,1 0 0 0 0,-1 1 1 0 0,1-1-1 0 0,0 0 1 0 0,-1 0-1 0 0,1 0 1 0 0,0 0-1 0 0,-1 1 0 0 0,1-1 1 0 0,0 0-1 0 0,0 1 1 0 0,0-1-1 0 0,0 1 0 0 0,-1-1 1 0 0,1 1-1 0 0,0-1 1 0 0,0 1-1 0 0,0 0 1 0 0,0-1-1 0 0,0 1 0 0 0,0 0 1 0 0,0 0-1 0 0,0 0 1 0 0,0 0-1 0 0,0 0 1 0 0,0 0-1 0 0,1 0 0 0 0,-1 0 1 0 0,0 0-1 0 0,0 0 1 0 0,0 1-1 0 0,0-1 1 0 0,0 0-1 0 0,0 1 0 0 0,-1-1 1 0 0,1 0-1 0 0,0 1 1 0 0,0 0-1 0 0,0-1 0 0 0,0 1 1 0 0,0-1-1 0 0,-1 1 1 0 0,1 0-1 0 0,0 0 1 0 0,0-1-1 0 0,-1 1 0 0 0,1 0 1 0 0,-1 0-1 0 0,1 0 1 0 0,-1 0-1 0 0,1 0 1 0 0,-1 0-1 0 0,1 0 0 0 0,-1 0 1 0 0,0 0-1 0 0,0 0 1 0 0,1 0-1 0 0,-1 0 1 0 0,0 0 31 0 0,5 27 241 0 0,-4-43 1156 0 0,0 16-1421 0 0,-1 1-1 0 0,1-1 1 0 0,0 0-1 0 0,0 0 1 0 0,-1 0-1 0 0,1 0 1 0 0,0 0-1 0 0,0 0 1 0 0,0 0-1 0 0,0-1 1 0 0,0 1 0 0 0,0 0-1 0 0,0 0 1 0 0,0-1-1 0 0,1 1 1 0 0,-1 0-1 0 0,0-1 1 0 0,0 0-1 0 0,1 1 1 0 0,-1-1-1 0 0,0 0 1 0 0,0 1-1 0 0,1-1 1 0 0,-1 0-1 0 0,0 0 1 0 0,1 0-1 0 0,-1 0 1 0 0,0 0-1 0 0,1 0 1 0 0,-1-1-1 0 0,0 1 1 0 0,0 0-1 0 0,1-1 1 0 0,-1 1-1 0 0,0-1 1 0 0,0 1-1 0 0,0-1 1 0 0,1 0-1 0 0,-1 1 1 0 0,0-1-1 0 0,0 0 1 0 0,0 0-1 0 0,0 0 1 0 0,0 0-1 0 0,-1 0 1 0 0,1 0-1 0 0,0 0 1 0 0,0 0-1 0 0,0 0 1 0 0,-1 0-1 0 0,1 0 1 0 0,-1 0 0 0 0,1 0-1 0 0,-1-1 1 0 0,1 1-1 0 0,-1 0 1 0 0,0-1-1 0 0,0 1 1 0 0,1 0-1 0 0,-1 0 1 0 0,0-1-1 0 0,0 1 1 0 0,0 0-1 0 0,0-1 1 0 0,-1 1-1 0 0,1-1 25 0 0,19 55-33 0 0,-19-27-3098 0 0,2-25-1891 0 0,6-3-3070 0 0</inkml:trace>
  <inkml:trace contextRef="#ctx0" brushRef="#br0" timeOffset="28504.567">3323 2422 5793 0 0,'0'0'5743'0'0,"0"0"-4136"0"0,0 0-1443 0 0,0 0 71 0 0,0 0 191 0 0,0 0 19 0 0,0 0-192 0 0,0 0-155 0 0,0-41-2084 0 0,0 39 1987 0 0,0 0-1 0 0,1 0 1 0 0,-1 0 0 0 0,-1 0-1 0 0,1 0 1 0 0,0-1 0 0 0,0 1 0 0 0,-1 0-1 0 0,1 0 1 0 0,-1 0 0 0 0,0 0 0 0 0,1 1-1 0 0,-1-1 1 0 0,0 0 0 0 0,0 0-1 0 0,0 0 1 0 0,0 1 0 0 0,-1-1 0 0 0,1 0-1 0 0,0 1 1 0 0,-1-1 0 0 0,1 1-1 0 0,-1-1 1 0 0,0 1 0 0 0,1 0 0 0 0,-1 0-1 0 0,0 0 1 0 0,0 0 0 0 0,1 0 0 0 0,-1 0-1 0 0,0 0 1 0 0,0 1 0 0 0,0-1-1 0 0,0 1 1 0 0,0-1 0 0 0,0 1 0 0 0,0 0-1 0 0,-1 0 1 0 0,1 0 0 0 0,0 0-1 0 0,0 0 1 0 0,0 0 0 0 0,0 1 0 0 0,0-1-1 0 0,0 0 1 0 0,0 1 0 0 0,0 0 0 0 0,0 0-1 0 0,0-1 1 0 0,1 1 0 0 0,-1 0-1 0 0,0 0 1 0 0,0 1 0 0 0,1-1 0 0 0,-1 0-1 0 0,0 1 1 0 0,1-1 0 0 0,0 1-1 0 0,-1-1 1 0 0,0 1-1 0 0,1 1 54 0 0,0-1-1 0 0,-1 0 0 0 0,1 1 1 0 0,0-1-1 0 0,0 1 1 0 0,0-1-1 0 0,1 1 1 0 0,-1 0-1 0 0,1-1 1 0 0,-1 1-1 0 0,1-1 0 0 0,0 1 1 0 0,0 0-1 0 0,0-1 1 0 0,0 1-1 0 0,0 0 1 0 0,1-1-1 0 0,-1 1 1 0 0,1 0-1 0 0,0-1 0 0 0,0 1 1 0 0,0-1-1 0 0,0 1 1 0 0,0-1-1 0 0,0 0 1 0 0,1 1-1 0 0,-1-1 0 0 0,1 0 1 0 0,0 0-1 0 0,-1 0 1 0 0,1 0-1 0 0,0 0 1 0 0,0 0-1 0 0,0-1 1 0 0,1 1-1 0 0,-1-1 0 0 0,0 1 1 0 0,0-1-1 0 0,1 0 1 0 0,-1 0-1 0 0,1 0 1 0 0,-1 0-1 0 0,1 0 1 0 0,0-1-1 0 0,-1 1 0 0 0,1-1 1 0 0,0 0-1 0 0,-1 0 1 0 0,1 0-1 0 0,0 0 1 0 0,-1 0-1 0 0,1 0 0 0 0,0-1 1 0 0,-1 1-1 0 0,1-1 1 0 0,-1 0-1 0 0,1 0 1 0 0,-1 0-1 0 0,1 0-53 0 0,-2 1-15 0 0,0 1 1 0 0,0-1-1 0 0,-1 0 1 0 0,1 1-1 0 0,0-1 0 0 0,0 1 1 0 0,-1-1-1 0 0,1 1 0 0 0,0-1 1 0 0,-1 1-1 0 0,1-1 1 0 0,-1 1-1 0 0,1 0 0 0 0,-1-1 1 0 0,1 1-1 0 0,-1 0 0 0 0,1-1 1 0 0,-1 1-1 0 0,0 0 0 0 0,1 0 1 0 0,-1-1-1 0 0,0 1 1 0 0,1 0-1 0 0,-1 0 0 0 0,0 0 1 0 0,0-1-1 0 0,0 1 0 0 0,0 0 1 0 0,0 0-1 0 0,0 0 0 0 0,0 0 1 0 0,0-1-1 0 0,0 1 1 0 0,0 0-1 0 0,-1 0 0 0 0,1 0 1 0 0,0 0-1 0 0,-1-1 0 0 0,1 1 1 0 0,0 0-1 0 0,-1 0 0 0 0,1-1 1 0 0,-1 1-1 0 0,1 0 1 0 0,-1-1-1 0 0,1 1 0 0 0,-1-1 1 0 0,0 1-1 0 0,1 0 0 0 0,-1-1 1 0 0,1 1-1 0 0,-1-1 0 0 0,0 0 1 0 0,0 1 14 0 0,-12 17-4433 0 0,12-16 3237 0 0,0 1-2983 0 0</inkml:trace>
  <inkml:trace contextRef="#ctx0" brushRef="#br0" timeOffset="28781.351">3672 2378 12465 0 0,'0'0'2908'0'0,"0"0"-2908"0"0,12 34-216 0 0,-12-19 216 0 0,0 2 416 0 0,-5-1-112 0 0,-6 2-80 0 0,1-1-20 0 0,-8-1-63 0 0,1-1-45 0 0,0 0-96 0 0,-3-4-72 0 0,6-2-397 0 0,0-3-411 0 0,1-3-540 0 0,4-3-908 0 0,1-3-2372 0 0,5-10-1973 0 0</inkml:trace>
  <inkml:trace contextRef="#ctx0" brushRef="#br0" timeOffset="29044.61">3577 2425 9957 0 0,'0'0'4588'0'0,"0"0"-4540"0"0,34 52 360 0 0,-20-29 56 0 0,1 1-100 0 0,0 0-100 0 0,1-2-96 0 0,-4 0-168 0 0,1-2-268 0 0,0-2-876 0 0,-1-6-1864 0 0,8-3-6565 0 0</inkml:trace>
  <inkml:trace contextRef="#ctx0" brushRef="#br1" timeOffset="35243.486">5350 1557 912 0 0,'0'0'7128'0'0,"0"0"-4440"0"0,0 0-1380 0 0,0 0-145 0 0,0 0-207 0 0,0 0-270 0 0,-12 0-895 0 0,13 0 319 0 0,-1-1 0 0 0,1 1 0 0 0,-1 0 0 0 0,1 0 0 0 0,-1 0 0 0 0,1 0 0 0 0,-1 0 0 0 0,1 0 0 0 0,0 0 1 0 0,-1 0-1 0 0,1 0 0 0 0,-1 0 0 0 0,1 1 0 0 0,-1-1 0 0 0,1 0 0 0 0,-1 0 0 0 0,1 0 0 0 0,-1 1 0 0 0,1-1 0 0 0,-1 0 0 0 0,1 0 0 0 0,-1 1 0 0 0,1-1 0 0 0,-1 0 0 0 0,0 1 0 0 0,1-1 0 0 0,-1 1 0 0 0,0-1 0 0 0,1 1 1 0 0,-1-1-1 0 0,0 1 0 0 0,1-1-110 0 0,-2 1-45 0 0,1 0 0 0 0,-1 0 0 0 0,0 0 0 0 0,1 0-1 0 0,-1 0 1 0 0,0 0 0 0 0,0 0 0 0 0,1 0 0 0 0,-1 0 0 0 0,0 0 0 0 0,0 0 0 0 0,0-1 0 0 0,0 1 0 0 0,0 0 0 0 0,0-1 0 0 0,0 1 0 0 0,0-1 0 0 0,-1 1 0 0 0,1-1 0 0 0,0 0 0 0 0,0 1 0 0 0,0-1 0 0 0,-1 0 0 0 0,1 0 0 0 0,0 0 0 0 0,0 0 0 0 0,0 0 0 0 0,-1 0 0 0 0,1 0 0 0 0,0 0-1 0 0,0-1 1 0 0,0 1 0 0 0,-1 0 0 0 0,1-1 0 0 0,0 1 0 0 0,0-1 0 0 0,0 1 0 0 0,0-1 0 0 0,0 1 0 0 0,0-1 0 0 0,0 0 0 0 0,0 0 0 0 0,0 1 0 0 0,0-1 0 0 0,0 0 0 0 0,1 0 0 0 0,-1 0 0 0 0,0 0 0 0 0,0 0 0 0 0,1 0 0 0 0,-1 0 0 0 0,1 0 0 0 0,-1 0 0 0 0,1 0 0 0 0,-1-1 0 0 0,1 1-1 0 0,0 0 1 0 0,0-1 45 0 0,-1 3 51 0 0,0 0-1 0 0,0-1 1 0 0,0 1-1 0 0,0 0 0 0 0,1 0 1 0 0,-1 0-1 0 0,0 0 1 0 0,1 0-1 0 0,-1 0 0 0 0,1-1 1 0 0,-1 1-1 0 0,1 1 1 0 0,-1-1-1 0 0,1 0 0 0 0,0 0 1 0 0,-1 0-1 0 0,1 0 1 0 0,0 0-1 0 0,0 0 0 0 0,0 0 1 0 0,0 0-1 0 0,0 0 1 0 0,0 0-1 0 0,0 1 0 0 0,0-1 1 0 0,0 0-1 0 0,1 0 1 0 0,-1 0-1 0 0,0 0 0 0 0,1 0 1 0 0,-1 0-1 0 0,1 0 1 0 0,-1 0-1 0 0,1 0 0 0 0,0 0 1 0 0,-1 0-1 0 0,1 0 1 0 0,0-1-1 0 0,-1 1 0 0 0,1 0 1 0 0,0 0-1 0 0,0-1 1 0 0,0 1-1 0 0,0 0 0 0 0,0-1 1 0 0,0 1-1 0 0,0-1 1 0 0,0 1-1 0 0,0-1 0 0 0,0 0 1 0 0,0 1-1 0 0,0-1 1 0 0,0 0-1 0 0,0 0 0 0 0,0 0 1 0 0,0 1-1 0 0,0-1 1 0 0,0-1-1 0 0,1 1 0 0 0,-1 0 1 0 0,0 0-1 0 0,0 0 1 0 0,0 0-1 0 0,0-1 0 0 0,0 1 1 0 0,1-1-51 0 0,0 1-9 0 0,-1-1 0 0 0,1 1 0 0 0,0-1 1 0 0,0 1-1 0 0,-1-1 0 0 0,1 0 0 0 0,0 0 0 0 0,-1 0 1 0 0,1 0-1 0 0,-1 0 0 0 0,1 0 0 0 0,-1 0 1 0 0,0-1-1 0 0,0 1 0 0 0,1 0 0 0 0,-1-1 0 0 0,0 1 1 0 0,0-1-1 0 0,0 0 0 0 0,0 1 0 0 0,0-1 0 0 0,-1 0 1 0 0,1 1-1 0 0,0-1 0 0 0,-1 0 0 0 0,0 0 0 0 0,1 1 1 0 0,-1-1-1 0 0,0 0 0 0 0,0 0 0 0 0,0 0 1 0 0,0 0-1 0 0,0 1 0 0 0,0-1 0 0 0,0 0 0 0 0,-1 0 1 0 0,1 0-1 0 0,-1 1 0 0 0,0-2 9 0 0,-1 3-45 0 0,-1 0-1 0 0,0 1 1 0 0,0-1-1 0 0,1 1 1 0 0,-1-1-1 0 0,0 1 1 0 0,0 0-1 0 0,1 0 1 0 0,-1 0 0 0 0,1 0-1 0 0,-1 1 1 0 0,1-1-1 0 0,0 1 1 0 0,-1-1-1 0 0,1 1 1 0 0,0 0-1 0 0,0 0 1 0 0,0 0-1 0 0,0 0 1 0 0,0 0 0 0 0,1 1-1 0 0,-1-1 1 0 0,1 0-1 0 0,-1 1 1 0 0,1-1-1 0 0,0 1 1 0 0,0-1-1 0 0,0 1 1 0 0,0 0-1 0 0,1-1 1 0 0,-1 1 0 0 0,1 0-1 0 0,-1 0 1 0 0,1 0-1 0 0,0 1 46 0 0,2-3 92 0 0,0 0-1 0 0,0 0 1 0 0,0-1 0 0 0,-1 1-1 0 0,1-1 1 0 0,0 1-1 0 0,0-1 1 0 0,0 0-1 0 0,0 0 1 0 0,0 0 0 0 0,0 0-1 0 0,0 0 1 0 0,0 0-1 0 0,0 0 1 0 0,0-1-1 0 0,0 1 1 0 0,0-1 0 0 0,0 0-1 0 0,-1 1 1 0 0,1-1-1 0 0,0 0 1 0 0,0 0-1 0 0,-1 0 1 0 0,1 0 0 0 0,0 0-1 0 0,-1-1 1 0 0,1 1-1 0 0,-1 0 1 0 0,0-1 0 0 0,1 1-1 0 0,-1-1 1 0 0,0 1-1 0 0,0-1 1 0 0,0 0-92 0 0,-1-28-1845 0 0,-6 23-1486 0 0,-2 3-3584 0 0,6 3-1042 0 0</inkml:trace>
  <inkml:trace contextRef="#ctx0" brushRef="#br1" timeOffset="35802.651">5394 1723 640 0 0,'0'0'535'0'0,"0"0"-373"0"0,0 0 80 0 0,0 0 19 0 0,0 0 3 0 0,0 0 641 0 0,0 0 2115 0 0,0 0-1367 0 0,0 0-682 0 0,5 5 22 0 0,-3-3-793 0 0,0 0 0 0 0,1 0 0 0 0,-1 0 0 0 0,0 0 0 0 0,1 0 0 0 0,-1-1 1 0 0,1 1-1 0 0,0-1 0 0 0,-1 1 0 0 0,1-1 0 0 0,0 0 0 0 0,0 0 1 0 0,0 0-1 0 0,0-1 0 0 0,0 1 0 0 0,0-1 0 0 0,0 1 0 0 0,0-1 1 0 0,0 0-1 0 0,0 0 0 0 0,0-1 0 0 0,0 1 0 0 0,0-1 0 0 0,0 1 0 0 0,0-1 1 0 0,0 0-1 0 0,0 0 0 0 0,0 0 0 0 0,1-1-200 0 0,2 1 27 0 0,0-1-1 0 0,-1 1 0 0 0,1-1 1 0 0,0 0-1 0 0,-1-1 1 0 0,1 1-1 0 0,-1-1 1 0 0,0 0-1 0 0,0 0 0 0 0,0-1 1 0 0,0 0-1 0 0,0 0 1 0 0,-1 0-1 0 0,0 0 1 0 0,0-1-1 0 0,0 1 0 0 0,0-1 1 0 0,-1 0-1 0 0,0 0 1 0 0,0 0-1 0 0,0-1 1 0 0,-1 1-1 0 0,1-1 1 0 0,-1 0-1 0 0,-1 1 0 0 0,1-1 1 0 0,-1 0-1 0 0,0 0 1 0 0,0 0-1 0 0,-1 0 1 0 0,1 0-1 0 0,-2 0 0 0 0,1 0 1 0 0,-1 0-1 0 0,1 0 1 0 0,-1 0-1 0 0,-1 0 1 0 0,0 0-1 0 0,1 0 1 0 0,-4-4-27 0 0,-1-6-108 0 0,-1 1 1 0 0,-1 0 0 0 0,0 0 0 0 0,-1 1 0 0 0,0 0 0 0 0,-1 1 0 0 0,-1 0-1 0 0,0 1 1 0 0,-1 0 0 0 0,0 0 0 0 0,-1 1 0 0 0,-1 1 107 0 0,9 5-39 0 0,-1 1 0 0 0,0 0 1 0 0,0 1-1 0 0,-1-1 0 0 0,1 1 0 0 0,-1 0 0 0 0,1 1 0 0 0,-1 0 1 0 0,0 0-1 0 0,0 0 0 0 0,0 1 0 0 0,0 0 0 0 0,0 0 1 0 0,0 1-1 0 0,0 0 0 0 0,0 0 0 0 0,0 0 0 0 0,0 1 1 0 0,-1 0-1 0 0,1 1 0 0 0,1 0 0 0 0,-1 0 0 0 0,0 0 1 0 0,0 1-1 0 0,1 0 0 0 0,0 0 0 0 0,-1 0 0 0 0,-5 5 39 0 0,3-1 1 0 0,0 1-1 0 0,1 0 1 0 0,-1 1-1 0 0,2-1 1 0 0,-1 2-1 0 0,1-1 1 0 0,0 1-1 0 0,1 0 1 0 0,0 0-1 0 0,1 1 1 0 0,0 0-1 0 0,1 0 1 0 0,0 0-1 0 0,1 0 1 0 0,0 1-1 0 0,0-1 1 0 0,1 1-1 0 0,1 0 1 0 0,0-1-1 0 0,1 1 1 0 0,0 0-1 0 0,1 0 1 0 0,0 0-1 0 0,1-1 1 0 0,0 1-1 0 0,1-1 1 0 0,0 2-1 0 0,4-1 87 0 0,1-1 1 0 0,0 1 0 0 0,1-1 0 0 0,0-1 0 0 0,1 0 0 0 0,0 0 0 0 0,0-1 0 0 0,1 0-1 0 0,0-1 1 0 0,1 0 0 0 0,0-1 0 0 0,0-1 0 0 0,0 1 0 0 0,1-2 0 0 0,0 0-1 0 0,0 0 1 0 0,1-1 0 0 0,11 1-88 0 0,-2-3-4804 0 0,-16-3-1142 0 0</inkml:trace>
  <inkml:trace contextRef="#ctx0" brushRef="#br1" timeOffset="41057.186">5575 1736 928 0 0,'0'0'633'0'0,"0"0"-180"0"0,0 0 113 0 0,0 0 558 0 0,0 0-482 0 0,0 0-266 0 0,0 0 58 0 0,0 0-29 0 0,0 0-97 0 0,-1 4-68 0 0,1-1-109 0 0,0 0 0 0 0,-1 0 0 0 0,1 0 0 0 0,1 0 0 0 0,-1 0 0 0 0,0 0 0 0 0,1 0 1 0 0,-1 0-1 0 0,1 0 0 0 0,0 0 0 0 0,0 0 0 0 0,0-1 0 0 0,1 1 0 0 0,-1 0 0 0 0,0-1 1 0 0,1 1-1 0 0,0-1 0 0 0,0 1 0 0 0,0-1 0 0 0,0 0 0 0 0,0 0 0 0 0,0 1 0 0 0,0-2 1 0 0,1 1-1 0 0,-1 0 0 0 0,1 0 0 0 0,-1-1 0 0 0,1 1 0 0 0,0-1 0 0 0,-1 0 0 0 0,1 0 0 0 0,0 0 1 0 0,0 0-1 0 0,0-1 0 0 0,0 1 0 0 0,0-1 0 0 0,0 1 0 0 0,0-1 0 0 0,1 0-131 0 0,123 33 620 0 0,2-5-1 0 0,1-5 1 0 0,109 3-620 0 0,59 10 2316 0 0,-249-30-1791 0 0,-102-44-1896 0 0,27 15 1043 0 0,35 27 330 0 0,-7-3-37 0 0,4 3 89 0 0,1 0-1 0 0,-1 0 1 0 0,0 0-1 0 0,-1 1 1 0 0,1 0-1 0 0,-1 0 1 0 0,0 0-1 0 0,0 1 1 0 0,0 0-1 0 0,-1 0 1 0 0,0 0-1 0 0,0 0 1 0 0,0 0 0 0 0,-1 1-1 0 0,0 0 1 0 0,-1 0-1 0 0,1 0 1 0 0,-1 0-1 0 0,-1 0 1 0 0,1 3-54 0 0,-3-7-6 0 0,-1-1 1 0 0,0 1 0 0 0,0 0 0 0 0,0 0-1 0 0,0-1 1 0 0,0 1 0 0 0,-1-1-1 0 0,1 0 1 0 0,-1 1 0 0 0,1-1 0 0 0,-1 0-1 0 0,0-1 1 0 0,0 1 0 0 0,0 0-1 0 0,0-1 1 0 0,0 0 0 0 0,0 0 0 0 0,0 0-1 0 0,-1 0 1 0 0,1 0 0 0 0,0 0-1 0 0,-1-1 1 0 0,1 0 0 0 0,0 1 0 0 0,-1-1-1 0 0,1-1 6 0 0,-58 4-5157 0 0,57-3 4330 0 0,-16 0-4768 0 0</inkml:trace>
  <inkml:trace contextRef="#ctx0" brushRef="#br1" timeOffset="41802.374">6917 2108 1228 0 0,'0'0'1564'0'0,"0"0"1933"0"0,0 0-2079 0 0,0 0-846 0 0,0 0 12 0 0,0 0 165 0 0,0 0 51 0 0,0 0-286 0 0,0 0-326 0 0,39 74 2916 0 0,-17-4-946 0 0,-37-120-969 0 0,13 46-1259 0 0,0 1 1 0 0,1-1-1 0 0,0 0 1 0 0,0 0-1 0 0,0 0 0 0 0,0 0 1 0 0,1-1-1 0 0,0 1 0 0 0,0 0 1 0 0,0 0-1 0 0,0 0 1 0 0,0 0-1 0 0,1 0 0 0 0,0 0 1 0 0,0 0-1 0 0,0 0 1 0 0,0 0-1 0 0,1 0 0 0 0,-1 0 1 0 0,1 0-1 0 0,0 1 1 0 0,0-1-1 0 0,0 1 0 0 0,1-1 1 0 0,-1 1-1 0 0,1 0 1 0 0,0 0-1 0 0,0 0 0 0 0,0 0 1 0 0,0 1-1 0 0,1-1 1 0 0,-1 1-1 0 0,1 0 0 0 0,-1 0 1 0 0,3-1 69 0 0,12 14-2256 0 0,-10 3-2578 0 0,-7-12 3361 0 0,5 10-4229 0 0</inkml:trace>
  <inkml:trace contextRef="#ctx0" brushRef="#br1" timeOffset="42145.57">7102 2182 3860 0 0,'0'0'6932'0'0,"0"0"-4759"0"0,0 0-1775 0 0,0 0 17 0 0,0 0 238 0 0,0 0-126 0 0,0 0-249 0 0,6 2-131 0 0,-1 2-280 0 0,62 24 810 0 0,-66-27-663 0 0,1-1 0 0 0,-1 1-1 0 0,0-1 1 0 0,1 1 0 0 0,-1-1-1 0 0,0 0 1 0 0,1 1 0 0 0,-1-1 0 0 0,1 0-1 0 0,-1 0 1 0 0,0 0 0 0 0,1 0-1 0 0,-1 0 1 0 0,1 0 0 0 0,-1-1-1 0 0,1 1 1 0 0,-1 0 0 0 0,0-1 0 0 0,1 1-1 0 0,-1-1 1 0 0,0 1 0 0 0,0-1-1 0 0,1 0 1 0 0,-1 0 0 0 0,0 1 0 0 0,0-1-1 0 0,0 0 1 0 0,0 0 0 0 0,0 0-1 0 0,0 0 1 0 0,0 0 0 0 0,0-1 0 0 0,0 1-1 0 0,0 0 1 0 0,-1 0 0 0 0,1 0-1 0 0,-1-1 1 0 0,1 1 0 0 0,-1 0-1 0 0,1-1 1 0 0,-1 1 0 0 0,1 0 0 0 0,-1-1-1 0 0,0 1 1 0 0,0-1 0 0 0,0 1-1 0 0,0-1 1 0 0,0 1 0 0 0,0-1-14 0 0,0 1-41 0 0,0 0 0 0 0,-1-1 0 0 0,1 1 0 0 0,0 0 0 0 0,0 0 0 0 0,-1-1 0 0 0,1 1 0 0 0,-1 0 0 0 0,1 0 0 0 0,-1 0 0 0 0,0-1 0 0 0,1 1 0 0 0,-1 0 0 0 0,0 0 0 0 0,0 0 0 0 0,0 0 0 0 0,0 0 0 0 0,0 0 0 0 0,0 1 0 0 0,0-1 0 0 0,0 0 0 0 0,0 0 0 0 0,0 1 0 0 0,0-1 1 0 0,0 1-1 0 0,-1-1 0 0 0,1 1 0 0 0,0-1 0 0 0,0 1 0 0 0,-1 0 0 0 0,1-1 0 0 0,0 1 0 0 0,-1 0 0 0 0,1 0 0 0 0,0 0 0 0 0,0 0 0 0 0,-1 0 0 0 0,1 0 0 0 0,0 1 0 0 0,-1-1 0 0 0,1 0 0 0 0,0 1 0 0 0,0-1 0 0 0,-1 1 0 0 0,1-1 0 0 0,0 1 0 0 0,0 0 0 0 0,0-1 0 0 0,0 1 0 0 0,0 0 0 0 0,0 0 0 0 0,0 0 0 0 0,0 0 0 0 0,0 0 0 0 0,0 0 0 0 0,0 0 0 0 0,1 0 0 0 0,-1 0 0 0 0,0 0 0 0 0,1 0 0 0 0,-1 0 1 0 0,1 1-1 0 0,-1-1 0 0 0,1 0 0 0 0,-1 0 0 0 0,1 1 41 0 0,-2 2 59 0 0,-1-1 0 0 0,1 1 0 0 0,1-1 0 0 0,-1 1 0 0 0,0-1 0 0 0,1 1 0 0 0,0 0 0 0 0,0 0 0 0 0,0 0 0 0 0,0 0 0 0 0,1 0 0 0 0,-1 0 1 0 0,1 0-1 0 0,0 0 0 0 0,0 0 0 0 0,1 0 0 0 0,-1 0 0 0 0,1 0 0 0 0,0-1 0 0 0,0 1 0 0 0,0 0 0 0 0,0 0 0 0 0,1 0 0 0 0,0-1 0 0 0,-1 1 0 0 0,1-1 1 0 0,1 1-1 0 0,-1-1 0 0 0,0 0 0 0 0,1 0 0 0 0,0 0 0 0 0,-1 0 0 0 0,1 0 0 0 0,0-1 0 0 0,1 1 0 0 0,-1-1 0 0 0,0 0 0 0 0,1 0 0 0 0,-1 0 1 0 0,1 0-1 0 0,0-1 0 0 0,-1 1 0 0 0,1-1 0 0 0,0 0 0 0 0,4 0-59 0 0,44 11-1536 0 0,-16-13-5520 0 0,-17-2 775 0 0</inkml:trace>
  <inkml:trace contextRef="#ctx0" brushRef="#br1" timeOffset="42392.554">7397 2004 8689 0 0,'0'0'4288'0'0,"0"0"-4288"0"0,12 40 0 0 0,-7-18 508 0 0,2 0 192 0 0,-1 2-4 0 0,-2-1-104 0 0,3-1-188 0 0,-6 1-92 0 0,1-3-156 0 0,0 1-55 0 0,0-2-101 0 0,0 0-189 0 0,2-4-291 0 0,-2-1-604 0 0,1-3-660 0 0,3-2-980 0 0,-2-3-3093 0 0</inkml:trace>
  <inkml:trace contextRef="#ctx0" brushRef="#br1" timeOffset="42750.516">7578 2287 9913 0 0,'0'0'2714'0'0,"0"0"-1845"0"0,0 0-592 0 0,0 0 315 0 0,0 0-20 0 0,0 0-190 0 0,0 0-101 0 0,0 0-128 0 0,4 0-144 0 0,-1-1-65 0 0,-1 0 1 0 0,0-1-1 0 0,0 1 1 0 0,1 0-1 0 0,-1-1 0 0 0,0 1 1 0 0,0-1-1 0 0,0 0 1 0 0,0 1-1 0 0,-1-1 0 0 0,1 0 1 0 0,0 0-1 0 0,-1-1 1 0 0,0 1-1 0 0,1 0 0 0 0,-1 0 1 0 0,0-1-1 0 0,0 1 0 0 0,0 0 1 0 0,0-1-1 0 0,-1 1 1 0 0,1-1-1 0 0,0 1 0 0 0,-1-1 1 0 0,0 1-1 0 0,0-1 1 0 0,0 0-1 0 0,0 1 0 0 0,0-1 1 0 0,0 1-1 0 0,-1-1 0 0 0,1 1 1 0 0,-1-1-1 0 0,0 1 1 0 0,0-1-1 0 0,0 1 0 0 0,0-1 1 0 0,0 1-1 0 0,0 0 1 0 0,0 0-1 0 0,-1-1 56 0 0,1 2-7 0 0,1 0 1 0 0,-1 0-1 0 0,0 0 0 0 0,0 0 0 0 0,0 1 1 0 0,0-1-1 0 0,0 0 0 0 0,0 0 1 0 0,0 0-1 0 0,0 1 0 0 0,0-1 1 0 0,-1 1-1 0 0,1-1 0 0 0,0 1 0 0 0,0-1 1 0 0,0 1-1 0 0,-1 0 0 0 0,1-1 1 0 0,0 1-1 0 0,0 0 0 0 0,-1 0 1 0 0,1 0-1 0 0,0 0 0 0 0,-1 0 0 0 0,1 0 1 0 0,0 0-1 0 0,0 1 0 0 0,-1-1 1 0 0,1 0-1 0 0,0 1 0 0 0,0-1 1 0 0,-1 1-1 0 0,1-1 0 0 0,0 1 0 0 0,0 0 1 0 0,0-1-1 0 0,0 1 0 0 0,0 0 1 0 0,0 0-1 0 0,0 0 0 0 0,0 0 1 0 0,0 0-1 0 0,0 0 0 0 0,1 0 0 0 0,-1 0 1 0 0,0 0-1 0 0,1 0 0 0 0,-1 0 1 0 0,1 0-1 0 0,-1 1 0 0 0,1-1 1 0 0,-1 1 6 0 0,-22 70 871 0 0,24-71-829 0 0,-1 0-1 0 0,1 0 0 0 0,0 0 1 0 0,0 0-1 0 0,0 0 0 0 0,0 0 1 0 0,0 0-1 0 0,0 0 0 0 0,0 0 1 0 0,0-1-1 0 0,0 1 0 0 0,1 0 0 0 0,-1-1 1 0 0,0 1-1 0 0,0-1 0 0 0,1 0 1 0 0,-1 1-1 0 0,0-1 0 0 0,1 0 1 0 0,-1 0-1 0 0,0 1 0 0 0,1-1 1 0 0,-1 0-1 0 0,0 0 0 0 0,1-1 1 0 0,-1 1-1 0 0,0 0 0 0 0,0 0 1 0 0,1-1-1 0 0,-1 1 0 0 0,0 0 1 0 0,1-1-1 0 0,-1 0 0 0 0,0 1 1 0 0,0-1-1 0 0,0 0 0 0 0,1 0-41 0 0,41 2-919 0 0,-3 87 2533 0 0,-32-99-4076 0 0,-1 1-4394 0 0,2-4-55 0 0</inkml:trace>
  <inkml:trace contextRef="#ctx0" brushRef="#br1" timeOffset="42939.595">7775 1984 11957 0 0,'0'0'996'0'0,"0"6"-410"0"0,17 270 3405 0 0,-17-271-4170 0 0,7 35 256 0 0,5-22-4870 0 0,-7-18 991 0 0,3-4-3131 0 0</inkml:trace>
  <inkml:trace contextRef="#ctx0" brushRef="#br1" timeOffset="43094.484">7947 2186 7037 0 0,'0'0'7760'0'0,"0"0"-7760"0"0,0 0-492 0 0,0 0 492 0 0,0 0 356 0 0,0 0 124 0 0,-48 9-88 0 0,27-9-180 0 0,-1 0-212 0 0,-2-4-1020 0 0,1-1-784 0 0,6 2-2060 0 0,0-9-2801 0 0</inkml:trace>
  <inkml:trace contextRef="#ctx0" brushRef="#br1" timeOffset="43265.638">7979 2312 13477 0 0,'0'0'1238'0'0,"0"0"-571"0"0,2 6-74 0 0,-6 57 1732 0 0,1-76-6072 0 0,2 3-1522 0 0,1-9-3707 0 0</inkml:trace>
  <inkml:trace contextRef="#ctx0" brushRef="#br1" timeOffset="43422.359">8001 2101 692 0 0,'0'0'12733'0'0,"0"0"-11717"0"0,0 0-1016 0 0,0 0-276 0 0,0 0 160 0 0,0 0-48 0 0,0 0-792 0 0,0 0-1212 0 0,0 0-912 0 0,0 0-2665 0 0</inkml:trace>
  <inkml:trace contextRef="#ctx0" brushRef="#br1" timeOffset="43875.656">8086 2284 5837 0 0,'0'0'6157'0'0,"3"7"-4607"0"0,20 76 1736 0 0,-3-106-3314 0 0,-20 21 3 0 0,0 1 1 0 0,0-1-1 0 0,1 1 1 0 0,-1 0 0 0 0,1-1-1 0 0,-1 1 1 0 0,1 0-1 0 0,-1-1 1 0 0,1 1 0 0 0,0 0-1 0 0,0 0 1 0 0,0 0-1 0 0,0 0 1 0 0,-1 0 0 0 0,1 0-1 0 0,1 0 1 0 0,-1 0-1 0 0,0 0 1 0 0,0 0 0 0 0,0 0-1 0 0,0 1 1 0 0,1-1 0 0 0,-1 0-1 0 0,0 1 1 0 0,0-1-1 0 0,1 1 1 0 0,-1 0 0 0 0,1-1-1 0 0,-1 1 1 0 0,0 0-1 0 0,1 0 1 0 0,-1 0 0 0 0,1 0-1 0 0,-1 0 1 0 0,0 0-1 0 0,1 0 1 0 0,-1 0 0 0 0,1 1-1 0 0,-1-1 1 0 0,0 0-1 0 0,1 1 1 0 0,-1-1 0 0 0,0 1-1 0 0,0 0 1 0 0,1-1 0 0 0,-1 1-1 0 0,0 0 1 0 0,0 0-1 0 0,0 0 1 0 0,0 0 0 0 0,0 0-1 0 0,0 0 1 0 0,0 0 24 0 0,46 73 1251 0 0,-37-54-320 0 0,44-42 340 0 0,7-72-1245 0 0,-88 119-1624 0 0,26-22 1476 0 0,0 1 0 0 0,0-1 0 0 0,0 1 0 0 0,1-1 0 0 0,-1 1 0 0 0,1 0 0 0 0,0-1 0 0 0,0 1 0 0 0,0 0 0 0 0,0-1 0 0 0,1 1 0 0 0,-1-1 1 0 0,1 1-1 0 0,0 0 0 0 0,0-1 0 0 0,0 0 0 0 0,1 1 0 0 0,-1-1 0 0 0,1 0 0 0 0,0 0 0 0 0,0 1 0 0 0,0-1 0 0 0,0-1 0 0 0,0 1 0 0 0,1 0 1 0 0,-1-1-1 0 0,1 1 0 0 0,0-1 0 0 0,0 0 0 0 0,0 1 0 0 0,0-1 0 0 0,0-1 0 0 0,0 1 0 0 0,1 0 0 0 0,-1-1 0 0 0,0 0 0 0 0,1 0 0 0 0,-1 0 0 0 0,1 0 1 0 0,0 0-1 0 0,-1-1 0 0 0,1 0 0 0 0,0 1 0 0 0,-1-1 0 0 0,1-1 0 0 0,-1 1 0 0 0,4-1 122 0 0,0 1-6883 0 0</inkml:trace>
  <inkml:trace contextRef="#ctx0" brushRef="#br1" timeOffset="55119.846">3043 1825 1056 0 0,'0'0'495'0'0,"0"0"306"0"0,0 0 1499 0 0,0 0-368 0 0,0 0-993 0 0,0 0-476 0 0,0 0-8 0 0,0 0 51 0 0,0 0-49 0 0,-23-4 583 0 0,21 14-1155 0 0,1-9 222 0 0,0 1 0 0 0,0-1-1 0 0,0 1 1 0 0,0 0 0 0 0,0-1 0 0 0,0 1 0 0 0,0 0 0 0 0,1 0 0 0 0,-1 0 0 0 0,1-1 0 0 0,-1 1 0 0 0,1 0 0 0 0,0 0 0 0 0,0 0 0 0 0,0 0 0 0 0,0 0 0 0 0,0 0 0 0 0,0 0 0 0 0,0 0 0 0 0,1 0 0 0 0,-1 0 0 0 0,1-1 0 0 0,-1 1 0 0 0,1 0 0 0 0,0 0 0 0 0,0 0 0 0 0,0-1 0 0 0,0 1 0 0 0,0-1 0 0 0,0 1 0 0 0,0 0 0 0 0,0-1 0 0 0,1 0 0 0 0,-1 1-1 0 0,1-1 1 0 0,-1 0 0 0 0,1 0 0 0 0,-1 0 0 0 0,1 0 0 0 0,0 0 0 0 0,-1 0 0 0 0,1 0 0 0 0,0 0 0 0 0,0-1 0 0 0,0 1 0 0 0,0-1 0 0 0,-1 1 0 0 0,1-1 0 0 0,0 0 0 0 0,0 0 0 0 0,0 0 0 0 0,0 0 0 0 0,0 0 0 0 0,0 0 0 0 0,0 0 0 0 0,0-1-107 0 0,23-31 1923 0 0,-25 30-1959 0 0,0-1-1 0 0,0 1 1 0 0,-1-1 0 0 0,1 1 0 0 0,-1 0 0 0 0,1-1 0 0 0,-1 1 0 0 0,0 0-1 0 0,1-1 1 0 0,-1 1 0 0 0,-1 0 0 0 0,1 0 0 0 0,0 0 0 0 0,0 0-1 0 0,-1 0 1 0 0,1 0 0 0 0,-1 0 0 0 0,0 0 0 0 0,1 0 0 0 0,-1 1-1 0 0,0-1 1 0 0,0 1 0 0 0,0-1 0 0 0,0 1 0 0 0,0 0 0 0 0,-1 0-1 0 0,1 0 1 0 0,0 0 0 0 0,0 0 0 0 0,-1 0 0 0 0,1 1 0 0 0,-1-1-1 0 0,1 1 1 0 0,0 0 0 0 0,-1 0 0 0 0,1-1 0 0 0,-1 2 0 0 0,1-1-1 0 0,-1 0 1 0 0,1 0 0 0 0,0 1 0 0 0,-1-1 0 0 0,1 1 0 0 0,-1 0-1 0 0,1 0 1 0 0,0 0 0 0 0,0 0 0 0 0,0 0 0 0 0,-1 0 0 0 0,1 1 0 0 0,-1 0 36 0 0,1-1 22 0 0,0 0 1 0 0,0 0-1 0 0,0 0 1 0 0,0 0 0 0 0,0 1-1 0 0,1-1 1 0 0,-1 1 0 0 0,0-1-1 0 0,1 1 1 0 0,-1 0 0 0 0,1-1-1 0 0,-1 1 1 0 0,1 0-1 0 0,0 0 1 0 0,0 0 0 0 0,0 0-1 0 0,0 0 1 0 0,0 0 0 0 0,0 1-1 0 0,1-1 1 0 0,-1 0 0 0 0,1 0-1 0 0,-1 1 1 0 0,1-1-1 0 0,0 0 1 0 0,0 0 0 0 0,0 1-1 0 0,0-1 1 0 0,0 0 0 0 0,1 0-1 0 0,-1 1 1 0 0,1-1 0 0 0,-1 0-1 0 0,1 0 1 0 0,0 0-1 0 0,0 1 1 0 0,0-1 0 0 0,0 0-1 0 0,0 0 1 0 0,0-1 0 0 0,1 1-1 0 0,-1 0 1 0 0,1 0 0 0 0,-1 0-1 0 0,1-1 1 0 0,0 1-1 0 0,-1-1 1 0 0,1 0 0 0 0,0 1-1 0 0,0-1 1 0 0,0 0 0 0 0,0 0-1 0 0,0 0 1 0 0,0 0 0 0 0,1-1-1 0 0,-1 1 1 0 0,0 0 0 0 0,0-1-1 0 0,0 0 1 0 0,1 1-1 0 0,-1-1 1 0 0,0 0 0 0 0,1 0-1 0 0,-1 0 1 0 0,0 0 0 0 0,0-1-1 0 0,2 0-22 0 0,-3 2 23 0 0,1-1 0 0 0,-1 0 0 0 0,0 0 0 0 0,0 0 0 0 0,1 1 0 0 0,-1-1 0 0 0,0-1 0 0 0,1 1 0 0 0,-1 0 0 0 0,0 0 0 0 0,1 0 0 0 0,-1-1 0 0 0,0 1 0 0 0,1-1 0 0 0,-1 1 0 0 0,0-1 0 0 0,0 1 0 0 0,0-1 0 0 0,0 0 0 0 0,1 0 0 0 0,-1 1 0 0 0,0-1 0 0 0,0 0 0 0 0,-1 0 0 0 0,1 0 0 0 0,0 0-1 0 0,0 0 1 0 0,0 0 0 0 0,-1-1 0 0 0,1 1 0 0 0,0 0 0 0 0,-1 0 0 0 0,1 0 0 0 0,-1-1 0 0 0,1 1 0 0 0,-1 0 0 0 0,0 0 0 0 0,0-1 0 0 0,1 1 0 0 0,-1 0 0 0 0,0-1 0 0 0,0 1 0 0 0,0 0 0 0 0,-1-1 0 0 0,1 1 0 0 0,0 0 0 0 0,0-1 0 0 0,-1 1 0 0 0,1 0 0 0 0,-1 0 0 0 0,1-1 0 0 0,-1 1 0 0 0,1 0 0 0 0,-1 0 0 0 0,0 0 0 0 0,0-1-23 0 0,-56-50-970 0 0,55 54 936 0 0,-1 0 0 0 0,1 0 0 0 0,0 1 0 0 0,0-1 0 0 0,0 0-1 0 0,0 1 1 0 0,0-1 0 0 0,1 1 0 0 0,-1 0 0 0 0,1-1 0 0 0,-1 1 0 0 0,1 0 0 0 0,0 0 0 0 0,0 0 0 0 0,1 0 0 0 0,-1 0-1 0 0,1 0 1 0 0,-1 0 0 0 0,1 0 0 0 0,0 0 0 0 0,0 0 0 0 0,0 1 0 0 0,0-1 0 0 0,1 0 0 0 0,-1 0 0 0 0,1 0 0 0 0,0 0 0 0 0,0 0-1 0 0,0-1 1 0 0,0 1 0 0 0,2 2 34 0 0,39 4 2749 0 0,-45-33-8715 0 0,-1 13-1190 0 0</inkml:trace>
  <inkml:trace contextRef="#ctx0" brushRef="#br1" timeOffset="58090.725">3232 2050 716 0 0,'0'0'585'0'0,"0"0"-109"0"0,0 0 137 0 0,0 0 1129 0 0,6-1-674 0 0,-2 1-887 0 0,1-1 0 0 0,-1 0 0 0 0,1-1 0 0 0,-1 1 0 0 0,0-1-1 0 0,0 0 1 0 0,0 1 0 0 0,0-2 0 0 0,0 1 0 0 0,0-1-1 0 0,0 1 1 0 0,-1-1 0 0 0,0 0 0 0 0,1 0 0 0 0,-1 0 0 0 0,0-1-1 0 0,0 1 1 0 0,-1-1 0 0 0,1 0 0 0 0,-1 0 0 0 0,1 0-1 0 0,-1 0 1 0 0,-1 0 0 0 0,1 0 0 0 0,-1 0 0 0 0,1-1 0 0 0,-1 1-1 0 0,0 0 1 0 0,-1-1 0 0 0,1 1 0 0 0,-1-1 0 0 0,0 1-1 0 0,0-1 1 0 0,0 0 0 0 0,-1-1-181 0 0,2-7-7 0 0,-2-1 0 0 0,0 1 1 0 0,0 0-1 0 0,-1-1 0 0 0,-1 1 0 0 0,0 0 0 0 0,-1 1 1 0 0,0-1-1 0 0,-1 1 0 0 0,0-1 0 0 0,-1 1 0 0 0,-1 1 1 0 0,0-1-1 0 0,0 1 0 0 0,-1 0 0 0 0,-1 1 0 0 0,1 0 1 0 0,-2 0-1 0 0,1 1 0 0 0,-1 0 0 0 0,-1 1 0 0 0,0 0 1 0 0,0 1-1 0 0,0 0 0 0 0,-1 0 0 0 0,0 2 0 0 0,0-1 1 0 0,0 1-1 0 0,-1 1 0 0 0,0 0 0 0 0,0 1 0 0 0,0 1 1 0 0,0 0-1 0 0,-1 0 0 0 0,-9 1 7 0 0,15 1-19 0 0,-1-1-1 0 0,1 2 1 0 0,-1-1 0 0 0,1 1-1 0 0,-1 0 1 0 0,1 1-1 0 0,0 0 1 0 0,0 0 0 0 0,0 1-1 0 0,0 0 1 0 0,0 1 0 0 0,1-1-1 0 0,-1 1 1 0 0,1 1-1 0 0,0-1 1 0 0,0 1 0 0 0,0 1-1 0 0,1-1 1 0 0,0 1 0 0 0,0 0-1 0 0,0 1 1 0 0,1-1-1 0 0,0 1 1 0 0,0 0 0 0 0,1 0-1 0 0,0 1 1 0 0,0-1 0 0 0,1 1-1 0 0,0 0 1 0 0,0 0-1 0 0,1 0 1 0 0,0 0 0 0 0,0 0-1 0 0,0 3 20 0 0,0 2 114 0 0,-1-1-1 0 0,2 1 1 0 0,0 0-1 0 0,0 0 0 0 0,1 0 1 0 0,1 0-1 0 0,0 0 1 0 0,1 0-1 0 0,0-1 1 0 0,1 1-1 0 0,0-1 1 0 0,1 1-1 0 0,1-1 0 0 0,0 0 1 0 0,0-1-1 0 0,1 1 1 0 0,1-1-1 0 0,0 0 1 0 0,0 0-1 0 0,1-1 0 0 0,1 0 1 0 0,0-1-1 0 0,0 0 1 0 0,0 0-1 0 0,1-1 1 0 0,1 0-1 0 0,-1-1 1 0 0,1 0-1 0 0,12 6-113 0 0,-8-6 164 0 0,0 0-1 0 0,0-1 1 0 0,1-1-1 0 0,-1 0 1 0 0,1-1-1 0 0,0-1 1 0 0,1-1 0 0 0,-1 0-1 0 0,1-1 1 0 0,-1 0-1 0 0,1-2 1 0 0,-1 0 0 0 0,0 0-1 0 0,12-4-163 0 0,-10-3-1308 0 0,-9-4-6504 0 0,-3 1 720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3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495 614 2620 0 0,'0'0'272'0'0,"0"0"680"0"0,6-1-531 0 0,-2 0-179 0 0,0 0-1 0 0,1 0 1 0 0,-1 0-1 0 0,0-1 1 0 0,0 0-1 0 0,0 0 1 0 0,0 0 0 0 0,0 0-1 0 0,0 0 1 0 0,-1-1-1 0 0,1 0 1 0 0,-1 0-1 0 0,0 0 1 0 0,1 0-1 0 0,-2 0 1 0 0,1-1 0 0 0,0 1-1 0 0,-1-1 1 0 0,1 0-1 0 0,-1 0 1 0 0,0 0-1 0 0,0 0 1 0 0,1-3-242 0 0,2-14 59 0 0,0 0-1 0 0,-1 0 1 0 0,-2 0 0 0 0,0-1 0 0 0,-1 1 0 0 0,-1-1-1 0 0,-1 1 1 0 0,-1 0 0 0 0,-1-1 0 0 0,0 1-1 0 0,-2 0 1 0 0,-1 1 0 0 0,0-1 0 0 0,-1 1-1 0 0,-2 0 1 0 0,0 1 0 0 0,-1 0 0 0 0,0 1 0 0 0,-2-1-1 0 0,-8-8-58 0 0,14 19-43 0 0,0-1 0 0 0,-1 1 0 0 0,0 0 0 0 0,0 1 0 0 0,-1 0-1 0 0,0 0 1 0 0,-1 1 0 0 0,1 0 0 0 0,-1 0 0 0 0,0 1 0 0 0,-1 0 0 0 0,1 0-1 0 0,-1 1 1 0 0,0 1 0 0 0,0 0 0 0 0,0 0 0 0 0,0 1 0 0 0,-1 0 0 0 0,1 0-1 0 0,-1 1 1 0 0,1 1 0 0 0,-1 0 0 0 0,1 1 0 0 0,-1-1 0 0 0,1 2 0 0 0,-1 0-1 0 0,1 0 1 0 0,0 1 0 0 0,0 0 0 0 0,0 0 0 0 0,0 2 0 0 0,1-1-1 0 0,-1 1 1 0 0,1 0 0 0 0,-1 2 43 0 0,-5 6 8 0 0,0 2-1 0 0,1 0 1 0 0,1 1-1 0 0,1 0 1 0 0,0 1-1 0 0,1 1 0 0 0,0 0 1 0 0,2 0-1 0 0,0 1 1 0 0,1 0-1 0 0,1 0 1 0 0,1 1-1 0 0,1 0 1 0 0,0 0-1 0 0,1 0 1 0 0,2 0-1 0 0,0 1 0 0 0,1 0 1 0 0,1-1-1 0 0,1 1 1 0 0,1 5-8 0 0,3-12 94 0 0,1 0-1 0 0,0 0 1 0 0,1-1 0 0 0,0 0 0 0 0,1-1 0 0 0,0 0-1 0 0,1 0 1 0 0,1 0 0 0 0,-1-1 0 0 0,2-1 0 0 0,0 0 0 0 0,0 0-1 0 0,1-1 1 0 0,0 0 0 0 0,0-1 0 0 0,1-1 0 0 0,0 0-1 0 0,0 0 1 0 0,1-1 0 0 0,0-1 0 0 0,0-1 0 0 0,0 0-1 0 0,1 0 1 0 0,9 0-94 0 0,-1 4-390 0 0,-4-2-1979 0 0,2-2-3050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4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1031 3444 0 0,'0'0'772'0'0,"0"0"2415"0"0,0 0-1855 0 0,0 0-827 0 0,0 0 63 0 0,0 0 204 0 0,0 0-60 0 0,0 0-260 0 0,-5-4-355 0 0,-13-11-185 0 0,25 49-135 0 0,22-2 1437 0 0,-6-29 2962 0 0,-58-67-3773 0 0,24 57-2271 0 0,15 29 1973 0 0,19 30-3189 0 0,-19-48-1217 0 0,3-4-2894 0 0</inkml:trace>
  <inkml:trace contextRef="#ctx0" brushRef="#br0" timeOffset="1045.941">243 33 1512 0 0,'0'0'782'0'0,"0"0"514"0"0,0 0-79 0 0,0 0-147 0 0,0 0-137 0 0,0 0-59 0 0,-1-5-30 0 0,0-4-572 0 0,-1-10 613 0 0,2 34-192 0 0,-25 392 2143 0 0,23-357-2523 0 0,3-1-1 0 0,1 1 1 0 0,3-1 0 0 0,2 0-1 0 0,10 35-312 0 0,-3-30 350 0 0,-2 1-1 0 0,-3 1 0 0 0,-2 0 1 0 0,0 51-350 0 0,-11 456 989 0 0,39-284-568 0 0,-33-263 472 0 0,-2-9-3685 0 0,0-2-5577 0 0,0-5 1704 0 0</inkml:trace>
  <inkml:trace contextRef="#ctx0" brushRef="#br0" timeOffset="4008.934">420 1249 836 0 0,'0'0'1051'0'0,"0"0"-12"0"0,0 0 791 0 0,0 0-572 0 0,0 0-346 0 0,5 1-50 0 0,-3 0-707 0 0,1 0 0 0 0,-1-1 1 0 0,0 1-1 0 0,0-1 0 0 0,1 0 0 0 0,-1 0 0 0 0,0 1 1 0 0,0-1-1 0 0,1-1 0 0 0,-1 1 0 0 0,0 0 0 0 0,0 0 1 0 0,1-1-1 0 0,-1 0 0 0 0,0 1 0 0 0,0-1 0 0 0,0 0 0 0 0,0 0 1 0 0,0 0-1 0 0,0 0 0 0 0,0 0 0 0 0,0-1 0 0 0,0 1 1 0 0,0 0-1 0 0,-1-1 0 0 0,1 0 0 0 0,-1 1 0 0 0,1-1 1 0 0,-1 0-1 0 0,1-1-155 0 0,7-5 108 0 0,0 0 0 0 0,-1-1 0 0 0,-1 0 0 0 0,1 0 0 0 0,-2 0 0 0 0,1-1 0 0 0,-1 0 0 0 0,-1-1 1 0 0,0 1-1 0 0,0-1 0 0 0,-1 0 0 0 0,0 0 0 0 0,-1 0 0 0 0,0-1 0 0 0,-1 1 0 0 0,0-1 0 0 0,-1 0 0 0 0,-1 1 0 0 0,1-1 1 0 0,-2 0-1 0 0,0 1 0 0 0,0-1 0 0 0,-1 0 0 0 0,0 1 0 0 0,-1 0 0 0 0,-3-7-108 0 0,-2 5-27 0 0,-2 0 0 0 0,0 0 0 0 0,0 1 0 0 0,-1 1 1 0 0,0-1-1 0 0,-1 2 0 0 0,0 0 0 0 0,-1 0 0 0 0,0 1 0 0 0,-1 1 0 0 0,0 0 0 0 0,0 1 0 0 0,0 1 0 0 0,-1 0 0 0 0,0 0 1 0 0,0 2-1 0 0,-1 0 0 0 0,1 1 0 0 0,-1 0 0 0 0,0 1 0 0 0,0 1 0 0 0,0 1 0 0 0,1 0 0 0 0,-1 1 0 0 0,0 0 1 0 0,0 1-1 0 0,0 1 0 0 0,1 1 0 0 0,0 0 0 0 0,0 1 0 0 0,0 1 0 0 0,0 0 0 0 0,1 1 0 0 0,-11 7 27 0 0,18-6-11 0 0,0 1 0 0 0,0 0 0 0 0,1 0 0 0 0,0 0 0 0 0,1 1 0 0 0,0 0 0 0 0,0 0-1 0 0,1 0 1 0 0,1 1 0 0 0,0-1 0 0 0,0 1 0 0 0,1 0 0 0 0,0 0 0 0 0,1 0 0 0 0,0 0 0 0 0,1 0 0 0 0,0 0-1 0 0,0 0 1 0 0,2 0 0 0 0,-1 0 0 0 0,1 0 0 0 0,1 0 0 0 0,0-1 0 0 0,0 1 0 0 0,1-1 0 0 0,1 0 0 0 0,0 0-1 0 0,0 0 1 0 0,5 6 11 0 0,2 5 254 0 0,2-1 0 0 0,0-1-1 0 0,1 1 1 0 0,1-2 0 0 0,0 0-1 0 0,2-2 1 0 0,0 1 0 0 0,15 9-254 0 0,97 25 1149 0 0,-39-65-3900 0 0,-87 12-860 0 0,2-1-3207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4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235 942 1684 0 0,'0'0'442'0'0,"0"0"478"0"0,0 0 1531 0 0,0 0-485 0 0,0 0-875 0 0,0 0-389 0 0,0 0-99 0 0,0 0 6 0 0,-5-4-42 0 0,1 2-465 0 0,3 0-90 0 0,0 1 0 0 0,0-1-1 0 0,0 1 1 0 0,0-1 0 0 0,0 1 0 0 0,-1 0 0 0 0,1 0 0 0 0,0 0 0 0 0,-1 0 0 0 0,1 0-1 0 0,-1 0 1 0 0,0 0 0 0 0,1 0 0 0 0,-1 0 0 0 0,0 1 0 0 0,1-1 0 0 0,-1 1 0 0 0,0-1 0 0 0,0 1-1 0 0,1 0 1 0 0,-1 0 0 0 0,0 0 0 0 0,0 0 0 0 0,0 0 0 0 0,1 0 0 0 0,-1 0 0 0 0,0 0-1 0 0,0 1 1 0 0,0-1 0 0 0,1 1 0 0 0,-1-1 0 0 0,0 1 0 0 0,1 0 0 0 0,-1 0 0 0 0,1 0-1 0 0,-1 0 1 0 0,0 0 0 0 0,1 0 0 0 0,0 0 0 0 0,-1 0 0 0 0,1 0 0 0 0,0 1 0 0 0,0-1-1 0 0,0 1 1 0 0,0-1 0 0 0,0 1 0 0 0,0-1 0 0 0,0 1 0 0 0,0-1 0 0 0,0 1 0 0 0,1 0-1 0 0,-1 1-11 0 0,-4 71 1409 0 0,5-73-1320 0 0,1 0 1 0 0,-1 0 0 0 0,0 0-1 0 0,1 1 1 0 0,-1-1 0 0 0,0 0-1 0 0,1 0 1 0 0,-1 0 0 0 0,1 0-1 0 0,0 0 1 0 0,-1 0 0 0 0,1 0-1 0 0,0 0 1 0 0,0 0 0 0 0,0-1-1 0 0,-1 1 1 0 0,1 0 0 0 0,0 0-1 0 0,0-1 1 0 0,0 1 0 0 0,0 0-1 0 0,0-1 1 0 0,0 1 0 0 0,1-1-1 0 0,-1 0 1 0 0,0 1 0 0 0,0-1-1 0 0,0 0 1 0 0,0 1 0 0 0,0-1-1 0 0,1 0 1 0 0,-1 0 0 0 0,0 0-1 0 0,0 0 1 0 0,0 0 0 0 0,1 0-1 0 0,-1-1 1 0 0,0 1 0 0 0,0 0-1 0 0,0-1 1 0 0,0 1-1 0 0,0-1 1 0 0,0 1 0 0 0,0-1-1 0 0,0 1 1 0 0,0-1 0 0 0,0 0-1 0 0,0 1 1 0 0,0-1 0 0 0,0 0-1 0 0,0 0 1 0 0,0 0 0 0 0,0 1-1 0 0,-1-1 1 0 0,1 0 0 0 0,0 0-1 0 0,-1 0 1 0 0,1-1-90 0 0,3-2-14 0 0,-1 1-1 0 0,0-1 1 0 0,0 0 0 0 0,0 0 0 0 0,-1 0-1 0 0,1 0 1 0 0,-1 0 0 0 0,0-1-1 0 0,0 1 1 0 0,0 0 0 0 0,-1-1-1 0 0,0 0 1 0 0,1 1 0 0 0,-2-1 0 0 0,1 0-1 0 0,0 0 1 0 0,-1 1 0 0 0,0-1-1 0 0,0 0 1 0 0,-1 0 14 0 0,-50 11-1791 0 0,-8 37 2352 0 0,112-30 1550 0 0,-51-13-2106 0 0,0 0 0 0 0,-1 0 0 0 0,1 0 0 0 0,0 0 1 0 0,0 0-1 0 0,-1-1 0 0 0,1 1 0 0 0,0-1 0 0 0,0 1 0 0 0,-1-1 0 0 0,1 1 0 0 0,0-1 0 0 0,-1 0 0 0 0,1 0 0 0 0,-1 0 0 0 0,1 0 0 0 0,-1 0 0 0 0,0 0 0 0 0,1 0 0 0 0,-1-1 0 0 0,0 1 0 0 0,0 0 0 0 0,0-1 0 0 0,0 1 0 0 0,0-1 0 0 0,0 1 0 0 0,0-1 0 0 0,-1 0 0 0 0,1 1 0 0 0,0-1 0 0 0,-1 0 0 0 0,1 1 0 0 0,-1-1 0 0 0,0 0 0 0 0,1 0 0 0 0,-1 1 0 0 0,0-1 0 0 0,0 0 0 0 0,0 0 0 0 0,-1 0 0 0 0,1 1 0 0 0,0-1 0 0 0,-1 0 0 0 0,1 1 0 0 0,-1-1 0 0 0,1 0 0 0 0,-1 1 0 0 0,0-1 0 0 0,0 0 0 0 0,0 1 0 0 0,1-1 0 0 0,-2 1 0 0 0,1 0 0 0 0,0-1 0 0 0,0 1-5 0 0,0 2-28 0 0,1 0 0 0 0,-1-1 0 0 0,1 1 0 0 0,-1 0 1 0 0,1 0-1 0 0,-1 0 0 0 0,0 0 0 0 0,1 0 0 0 0,-1-1 0 0 0,0 1 0 0 0,0 0 0 0 0,1-1 0 0 0,-1 1 0 0 0,0 0 0 0 0,0-1 0 0 0,0 1 0 0 0,0-1 0 0 0,0 1 0 0 0,0-1 0 0 0,0 0 0 0 0,0 0 0 0 0,0 1 0 0 0,0-1 0 0 0,0 0 0 0 0,0 0 0 0 0,0 0 0 0 0,0 0 0 0 0,0 0 0 0 0,0 0 0 0 0,0 0 0 0 0,-1 0 0 0 0,1 0 0 0 0,0-1 0 0 0,0 1 0 0 0,0 0 0 0 0,0-1 0 0 0,0 1 0 0 0,1-1 0 0 0,-1 1 0 0 0,0-1 0 0 0,0 1 0 0 0,0-1 0 0 0,0 0 0 0 0,0 1 0 0 0,1-1 0 0 0,-1 0 0 0 0,0 0 0 0 0,1 1 0 0 0,-1-1 0 0 0,0 0 0 0 0,1 0 0 0 0,-1 0 0 0 0,1 0 0 0 0,-1 0 0 0 0,1 0 0 0 0,0 0 0 0 0,0 0 0 0 0,-1 0 0 0 0,1 0 0 0 0,0 0 0 0 0,0 0 0 0 0,0 0 0 0 0,0 0 0 0 0,0 0 1 0 0,0 0-1 0 0,0 0 0 0 0,0-1 0 0 0,0 1 0 0 0,1 0 0 0 0,-1 0 28 0 0,-2 2 60 0 0,1 0 0 0 0,-1 0 0 0 0,1 0 1 0 0,-1 0-1 0 0,1 0 0 0 0,0 0 1 0 0,-1 0-1 0 0,1 0 0 0 0,0 0 1 0 0,0 1-1 0 0,0-1 0 0 0,0 1 1 0 0,0-1-1 0 0,0 1 0 0 0,0-1 0 0 0,0 1 1 0 0,1 0-1 0 0,-1-1 0 0 0,1 1 1 0 0,-1 0-1 0 0,1-1 0 0 0,0 1 1 0 0,-1 0-1 0 0,1 0 0 0 0,0-1 0 0 0,0 1 1 0 0,0 0-1 0 0,0 0 0 0 0,1-1 1 0 0,-1 1-1 0 0,0 0 0 0 0,1-1 1 0 0,-1 1-1 0 0,1 0 0 0 0,0-1 0 0 0,-1 1 1 0 0,1 0-1 0 0,0-1 0 0 0,0 1 1 0 0,0-1-1 0 0,0 0 0 0 0,0 1 1 0 0,0-1-1 0 0,1 0 0 0 0,-1 0 1 0 0,0 1-1 0 0,1-1 0 0 0,-1 0 0 0 0,1 0 1 0 0,-1-1-1 0 0,1 1 0 0 0,-1 0 1 0 0,1 0-1 0 0,0-1-60 0 0,18-38 485 0 0,-17 15-887 0 0,0 51-4696 0 0,0-16 545 0 0,2 5-4195 0 0</inkml:trace>
  <inkml:trace contextRef="#ctx0" brushRef="#br0" timeOffset="3426.832">294 31 1120 0 0,'0'0'670'0'0,"0"0"-346"0"0,0 0 10 0 0,0 0 462 0 0,0-6 836 0 0,4-18-315 0 0,-5 36 507 0 0,-41 455 5109 0 0,17 196-6933 0 0,22-556 501 0 0,2 260 785 0 0,2-177-115 0 0,-6-148-1551 0 0,-5-40-9245 0 0,10-4 3454 0 0</inkml:trace>
  <inkml:trace contextRef="#ctx0" brushRef="#br0" timeOffset="4316.698">231 1213 2552 0 0,'0'0'302'0'0,"0"0"393"0"0,0 0 1241 0 0,0 0-871 0 0,7 2-531 0 0,0 0-386 0 0,0 0-1 0 0,1 0 1 0 0,-1-1-1 0 0,1 1 1 0 0,-1-2-1 0 0,1 1 1 0 0,0-1 0 0 0,-1 0-1 0 0,1-1 1 0 0,0 0-1 0 0,-1 0 1 0 0,1-1 0 0 0,-1 0-1 0 0,0 0 1 0 0,0 0-1 0 0,1-1 1 0 0,-1 0-1 0 0,-1-1 1 0 0,1 0 0 0 0,-1 0-1 0 0,1 0 1 0 0,-1-1-1 0 0,0 1 1 0 0,-1-2 0 0 0,1 1-1 0 0,-1 0 1 0 0,0-1-1 0 0,0 0 1 0 0,-1 0-1 0 0,0-1 1 0 0,0 1 0 0 0,0-1-1 0 0,-1 0 1 0 0,0 0-1 0 0,0 0 1 0 0,-1-1-1 0 0,1-3-147 0 0,-1-7-21 0 0,-2 0-1 0 0,0-1 0 0 0,-1 1 1 0 0,-1 0-1 0 0,0 0 0 0 0,-2 0 0 0 0,0 0 1 0 0,-1 0-1 0 0,-1 1 0 0 0,0 0 0 0 0,-2 0 1 0 0,0 1-1 0 0,0 0 0 0 0,-2 0 1 0 0,0 1-1 0 0,0 0 0 0 0,-3-1 22 0 0,9 12 1 0 0,0 0-1 0 0,0 1 0 0 0,0-1 1 0 0,-1 1-1 0 0,0 0 0 0 0,1 0 1 0 0,-1 1-1 0 0,0 0 1 0 0,-1-1-1 0 0,1 1 0 0 0,0 1 1 0 0,0-1-1 0 0,-1 1 1 0 0,1 0-1 0 0,-1 0 0 0 0,1 1 1 0 0,-1 0-1 0 0,0 0 1 0 0,1 0-1 0 0,-1 0 0 0 0,1 1 1 0 0,-1 0-1 0 0,1 0 1 0 0,0 1-1 0 0,-1-1 0 0 0,1 1 1 0 0,0 0-1 0 0,0 1 1 0 0,0-1-1 0 0,0 1 0 0 0,-2 2 0 0 0,-130 114 323 0 0,130-112-373 0 0,0 1 0 0 0,1 0-1 0 0,0 0 1 0 0,0 0-1 0 0,1 1 1 0 0,0 0-1 0 0,0 0 1 0 0,1 0-1 0 0,1 1 1 0 0,-1-1-1 0 0,2 1 1 0 0,-1 0 0 0 0,1 0-1 0 0,1 0 1 0 0,0 0-1 0 0,0 0 1 0 0,1 0-1 0 0,0 0 1 0 0,1 1-1 0 0,0-1 1 0 0,0 0-1 0 0,1 0 1 0 0,1-1-1 0 0,0 1 1 0 0,1 2 50 0 0,118 156 1345 0 0,-59-107-4252 0 0,-51-52-302 0 0,2-7-2321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50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264 319 3196 0 0,'0'0'250'0'0,"0"0"-54"0"0,0 0-24 0 0,0 0 334 0 0,0 0 871 0 0,0 0-70 0 0,1-6-442 0 0,-6-62 2631 0 0,-8 108-3375 0 0,32-21 3997 0 0,22-49-2696 0 0,-41 31-1442 0 0,0 0 0 0 0,0 0 0 0 0,-1 0 0 0 0,1 0 0 0 0,0 0 0 0 0,-1 1 0 0 0,1-1 0 0 0,-1-1 1 0 0,1 1-1 0 0,-1 0 0 0 0,0 0 0 0 0,1 0 0 0 0,-1 0 0 0 0,0 0 0 0 0,1 0 0 0 0,-1-1 0 0 0,0 1 0 0 0,0 0 1 0 0,0-1-1 0 0,0 1 0 0 0,0 0 0 0 0,0-1 0 0 0,0 1 0 0 0,0-1 0 0 0,0 0 0 0 0,0 1 0 0 0,0-1 1 0 0,0 0-1 0 0,0 0 0 0 0,0 1 0 0 0,0-1 0 0 0,0 0 0 0 0,-1 0 0 0 0,1 0 0 0 0,0 0 0 0 0,0-1 0 0 0,0 1 1 0 0,0 0-1 0 0,0 0 0 0 0,0-1 0 0 0,0 1 0 0 0,0 0 0 0 0,0-1 0 0 0,0 1 0 0 0,0-1 0 0 0,0 0 1 0 0,0 1-1 0 0,0-1 0 0 0,0 0 0 0 0,0 1 0 0 0,1-1 0 0 0,-1 0 0 0 0,0 0 0 0 0,1 0 0 0 0,-1 0 0 0 0,0 1 1 0 0,1-1-1 0 0,-1 0 0 0 0,1 0 0 0 0,-1 0 0 0 0,1 0 0 0 0,0-1 0 0 0,-1 1 0 0 0,1 0 0 0 0,0 0 1 0 0,0 0-1 0 0,0 0 0 0 0,0 0 20 0 0,0 1 574 0 0,20-9 1827 0 0,-30-43-3293 0 0,-18 69-900 0 0,21 20 3987 0 0,31-28-744 0 0,-25-12-8663 0 0,-7-2 383 0 0</inkml:trace>
  <inkml:trace contextRef="#ctx0" brushRef="#br0" timeOffset="1491.335">600 549 1420 0 0,'0'0'913'0'0,"4"-8"50"0"0,29-132-1053 0 0,-33 113 396 0 0,-1 0 0 0 0,-1 0 1 0 0,-2 1-1 0 0,0-1 1 0 0,-2 1-1 0 0,-1 0 1 0 0,-1 1-1 0 0,-10-22-306 0 0,14 38 8 0 0,0 0-1 0 0,-1 0 1 0 0,0 0-1 0 0,-1 1 1 0 0,0 0-1 0 0,0 0 1 0 0,-1 0 0 0 0,0 1-1 0 0,0 0 1 0 0,-1 0-1 0 0,0 1 1 0 0,0 0-1 0 0,0 1 1 0 0,-1-1-1 0 0,0 2 1 0 0,0-1-1 0 0,0 1 1 0 0,0 0 0 0 0,-1 1-1 0 0,1 0 1 0 0,-1 1-1 0 0,0 0 1 0 0,0 0-1 0 0,0 1 1 0 0,-1 1-8 0 0,-18 0 220 0 0,0 2 0 0 0,0 1 0 0 0,1 2 0 0 0,-1 0 0 0 0,1 2 0 0 0,1 1-1 0 0,-1 1 1 0 0,1 2 0 0 0,-5 3-220 0 0,25-10 40 0 0,0 0 0 0 0,1 1 0 0 0,-1 0-1 0 0,1 0 1 0 0,0 1 0 0 0,0-1 0 0 0,1 1-1 0 0,0 1 1 0 0,0-1 0 0 0,0 1-1 0 0,1 0 1 0 0,0 0 0 0 0,0 0 0 0 0,0 0-1 0 0,1 1 1 0 0,0-1 0 0 0,1 1 0 0 0,0 0-1 0 0,0 0 1 0 0,1 0 0 0 0,0 0 0 0 0,0 0-1 0 0,1 0 1 0 0,0 0 0 0 0,0 6-40 0 0,1 12 229 0 0,2 0 0 0 0,0 0 0 0 0,1-1 0 0 0,2 1 1 0 0,0-1-1 0 0,2 0 0 0 0,5 11-229 0 0,-7-22 216 0 0,-1-1 1 0 0,2 0-1 0 0,0 0 1 0 0,1 0-1 0 0,0-1 1 0 0,1 0-1 0 0,0-1 1 0 0,0 0-1 0 0,2 0 1 0 0,-1-1-1 0 0,1-1 0 0 0,1 0 1 0 0,-1 0-1 0 0,2-1 1 0 0,-1 0-1 0 0,1-1 1 0 0,10 3-217 0 0,94 12-3569 0 0,-101-23-714 0 0,4-7-1968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3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14 6493 0 0,'0'0'7948'0'0,"0"0"-6696"0"0,0 0-1204 0 0,0 0-48 0 0,0 0 544 0 0,0 0 181 0 0,0 0-205 0 0,-56 3-260 0 0,32-3-208 0 0,-1 0-52 0 0,-1 0-336 0 0,1-1-148 0 0,6-1-357 0 0,3-1-595 0 0,7 0-1520 0 0,6-5-4241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8:54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72 2008 0 0,'0'0'634'0'0,"0"0"-240"0"0,0 0-262 0 0,0 0 170 0 0,0 0 686 0 0,0 0-97 0 0,0 0-305 0 0,0 0-43 0 0,-6-18 3513 0 0,0 28-555 0 0,29-31-881 0 0,-23 15-2339 0 0,0 6-339 0 0,-1 0-1 0 0,1 0 1 0 0,-1 0 0 0 0,1 0-1 0 0,-1 1 1 0 0,1-1-1 0 0,-1 0 1 0 0,0 0 0 0 0,1 0-1 0 0,-1 0 1 0 0,1 0 0 0 0,-1 0-1 0 0,1 0 1 0 0,-1 0 0 0 0,1 0-1 0 0,-1-1 1 0 0,1 1 0 0 0,-1 0-1 0 0,0 0 1 0 0,1 0-1 0 0,-1-1 1 0 0,1 1 0 0 0,-1 0-1 0 0,1-1 1 0 0,0 1 0 0 0,-1 0-1 0 0,1-1 1 0 0,-1 1 0 0 0,1 0-1 0 0,0-1 1 0 0,-1 1 0 0 0,1-1-1 0 0,0 1 1 0 0,-1-1-1 0 0,1 1 1 0 0,0-1 0 0 0,0 1-1 0 0,-1-1 1 0 0,1 1 0 0 0,0-1-1 0 0,0 1 1 0 0,0-1 0 0 0,0 0 58 0 0,0 2 85 0 0,1-1 0 0 0,0 0-1 0 0,-1 0 1 0 0,1 1 0 0 0,0-1 0 0 0,-1 0 0 0 0,1 1 0 0 0,0-1 0 0 0,-1 1 0 0 0,1-1 0 0 0,-1 1 0 0 0,1-1 0 0 0,-1 1 0 0 0,1-1 0 0 0,-1 1-1 0 0,0-1 1 0 0,1 1 0 0 0,-1 0 0 0 0,1-1 0 0 0,-1 1 0 0 0,0 0 0 0 0,0-1 0 0 0,1 1 0 0 0,-1 0 0 0 0,0-1 0 0 0,0 1 0 0 0,0 0 0 0 0,0-1-1 0 0,0 1 1 0 0,0 0 0 0 0,0 0 0 0 0,0-1 0 0 0,0 1 0 0 0,0 0 0 0 0,0-1 0 0 0,-1 1 0 0 0,1 0 0 0 0,0-1 0 0 0,0 1 0 0 0,-1 0 0 0 0,1-1-1 0 0,0 1 1 0 0,-1 0 0 0 0,1-1 0 0 0,-1 1 0 0 0,1-1 0 0 0,0 1 0 0 0,-1-1-85 0 0,2-1-29 0 0,0 0-1 0 0,0 0 1 0 0,0-1-1 0 0,0 1 1 0 0,0 0-1 0 0,-1-1 1 0 0,1 1-1 0 0,0-1 1 0 0,-1 1-1 0 0,1-1 1 0 0,-1 1-1 0 0,1-1 1 0 0,-1 0-1 0 0,0 1 1 0 0,0-1-1 0 0,0 1 1 0 0,0-1-1 0 0,0 0 1 0 0,0 1-1 0 0,0-1 1 0 0,0 1-1 0 0,-1-1 1 0 0,1 1-1 0 0,-1-1 1 0 0,1 1-1 0 0,-1-1 1 0 0,1 1-1 0 0,-1-1 1 0 0,0 1 0 0 0,0-1-1 0 0,0 1 1 0 0,0 0-1 0 0,0 0 1 0 0,0-1-1 0 0,0 1 1 0 0,-1-1 29 0 0,-5 10-4850 0 0,6-3-645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0:05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1525 1 1032 0 0,'0'0'487'0'0,"0"0"-333"0"0,0 0-15 0 0,0 0 166 0 0,0 0-102 0 0,0 0 100 0 0,0 0 32 0 0,-4 1-68 0 0,-174 67 570 0 0,-73-13-666 0 0,213-42-121 0 0,-1-2 0 0 0,0-2 0 0 0,0-2 0 0 0,-1-1 0 0 0,0-2 0 0 0,0-2 0 0 0,0-1 0 0 0,0-3 0 0 0,0-1 0 0 0,-8-3-50 0 0,8 4 23 0 0,-60-9 494 0 0,2-4-1 0 0,0-5 1 0 0,1-3-1 0 0,1-5 1 0 0,-12-9-517 0 0,100 32 3486 0 0,15 7-3903 0 0,-2-1-5379 0 0,-21-4 1184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19:36.11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1576 1031 964 0 0,'0'0'2787'0'0,"0"0"1033"0"0,0 0-2550 0 0,0 0-1077 0 0,-9-3 109 0 0,-10-5-80 0 0,-1 0 0 0 0,0 1 0 0 0,-1 1 1 0 0,1 1-1 0 0,-1 1 0 0 0,0 1 1 0 0,0 1-1 0 0,-1 1 0 0 0,1 0 1 0 0,0 2-1 0 0,0 0 0 0 0,-1 1 0 0 0,1 2 1 0 0,1 0-1 0 0,-1 1 0 0 0,0 1 1 0 0,1 1-1 0 0,0 1 0 0 0,1 0 1 0 0,0 2-1 0 0,-16 10-222 0 0,17 2 67 0 0,18-22 479 0 0,-6-21-80 0 0,-2 11-437 0 0,-1 1 0 0 0,1 1-1 0 0,-2-1 1 0 0,1 2 0 0 0,-1-1 0 0 0,0 1-1 0 0,-1 1 1 0 0,0 0 0 0 0,0 0-1 0 0,0 1 1 0 0,0 1 0 0 0,-1 0 0 0 0,0 0-1 0 0,0 1 1 0 0,0 0 0 0 0,0 1-1 0 0,0 1 1 0 0,0 0 0 0 0,-12 1-29 0 0,-277 1 1283 0 0,121 6-4928 0 0,179-6 3281 0 0,-9-5-6044 0 0,12-2-87 0 0</inkml:trace>
  <inkml:trace contextRef="#ctx0" brushRef="#br0" timeOffset="307.649">816 1302 1760 0 0,'0'0'3176'0'0,"0"0"882"0"0,0 0-2303 0 0,0 0-1050 0 0,0 0-345 0 0,0 0-7 0 0,2 7 402 0 0,12 238 3615 0 0,-14-235-6582 0 0,0-26-2600 0 0,0 6-292 0 0</inkml:trace>
  <inkml:trace contextRef="#ctx0" brushRef="#br0" timeOffset="525.968">846 1249 4516 0 0,'0'0'4725'0'0,"8"-3"-3179"0"0,-2 1-1391 0 0,-1 1 0 0 0,1-1-1 0 0,-1 1 1 0 0,1 0 0 0 0,0 0 0 0 0,0 1-1 0 0,-1 0 1 0 0,1 0 0 0 0,0 0 0 0 0,0 1-1 0 0,0-1 1 0 0,-1 1 0 0 0,1 1 0 0 0,-1-1 0 0 0,1 1-1 0 0,-1 0 1 0 0,1 0 0 0 0,-1 1 0 0 0,0 0-1 0 0,0 0 1 0 0,0 0 0 0 0,0 1-155 0 0,-3-3 43 0 0,1 0 0 0 0,-1 0 0 0 0,0 0-1 0 0,1 1 1 0 0,-1-1 0 0 0,0 1 0 0 0,0-1 0 0 0,0 1 0 0 0,0 0 0 0 0,-1 0 0 0 0,1 0-1 0 0,0 0 1 0 0,-1 0 0 0 0,0 0 0 0 0,1 1 0 0 0,-1-1 0 0 0,0 0 0 0 0,0 1 0 0 0,0-1-1 0 0,0 1 1 0 0,-1-1 0 0 0,1 1 0 0 0,-1-1 0 0 0,1 1 0 0 0,-1-1 0 0 0,0 1 0 0 0,0 0-1 0 0,0-1 1 0 0,0 1 0 0 0,-1-1 0 0 0,1 1 0 0 0,-1 0 0 0 0,1-1 0 0 0,-1 1 0 0 0,0-1-1 0 0,0 0 1 0 0,0 1 0 0 0,0-1 0 0 0,-1 0 0 0 0,1 1 0 0 0,-1-1 0 0 0,1 0 0 0 0,-1 0-1 0 0,0 0 1 0 0,1 0 0 0 0,-1-1 0 0 0,0 1 0 0 0,0 0 0 0 0,-1-1 0 0 0,1 0 0 0 0,0 1-1 0 0,0-1 1 0 0,-1 0 0 0 0,1 0 0 0 0,-1 0 0 0 0,1 0 0 0 0,-1-1 0 0 0,1 1 0 0 0,-1-1-43 0 0,-44 9-1975 0 0,12-12-4247 0 0,3-8-2223 0 0</inkml:trace>
  <inkml:trace contextRef="#ctx0" brushRef="#br1" timeOffset="187360.178">1751 815 4232 0 0,'4'-18'30'0'0,"-1"1"-1"0"0,-1-1 0 0 0,0 0 1 0 0,-1 0-1 0 0,-1 0 0 0 0,-1 1 1 0 0,-1-1-1 0 0,0 0 0 0 0,-1 1 1 0 0,-1-1-1 0 0,-1 1 0 0 0,0 0 1 0 0,-2 0-1 0 0,1 1 0 0 0,-2-1 1 0 0,0 2-1 0 0,-6-8-29 0 0,-9-15 46 0 0,-2 2 0 0 0,-1 0-1 0 0,-2 2 1 0 0,-1 1 0 0 0,-2 2 0 0 0,-21-17-46 0 0,25 23-24 0 0,-1 1 1 0 0,-2 1 0 0 0,0 1-1 0 0,-1 2 1 0 0,-1 1-1 0 0,-1 2 1 0 0,-1 1-1 0 0,0 1 1 0 0,-1 2 0 0 0,0 2-1 0 0,-1 1 1 0 0,0 2-1 0 0,-1 1 1 0 0,0 2 0 0 0,0 1-1 0 0,0 2 1 0 0,0 2-1 0 0,-1 1 1 0 0,1 2-1 0 0,0 2 1 0 0,1 1 0 0 0,-1 2-1 0 0,1 1 1 0 0,-9 5 23 0 0,2 6 82 0 0,1 1 0 0 0,1 2 0 0 0,1 2 0 0 0,1 2 1 0 0,2 1-1 0 0,0 2 0 0 0,3 2 0 0 0,0 1 0 0 0,2 1 0 0 0,1 2 1 0 0,2 1-1 0 0,2 1 0 0 0,2 2 0 0 0,1 0 0 0 0,2 2 0 0 0,1 0 1 0 0,-2 15-83 0 0,17-43 3 0 0,0 1 1 0 0,2-1 0 0 0,0 1 0 0 0,0 0 0 0 0,2 1 0 0 0,0-1 0 0 0,0 0 0 0 0,2 1 0 0 0,0-1 0 0 0,0 1 0 0 0,2-1 0 0 0,0 0 0 0 0,0 1-1 0 0,2-1 1 0 0,0 0 0 0 0,0-1 0 0 0,2 1 0 0 0,-1-1 0 0 0,2 0 0 0 0,0 0 0 0 0,1-1 0 0 0,0 0 0 0 0,1 0 0 0 0,0-1 0 0 0,1 0 0 0 0,5 4-4 0 0,19 20 86 0 0,1-2 0 0 0,1-2 0 0 0,2-1 0 0 0,1-2 0 0 0,2-1 0 0 0,0-2 0 0 0,2-3 0 0 0,1-1 0 0 0,0-2 0 0 0,2-1 0 0 0,0-3 0 0 0,1-2 0 0 0,0-2 0 0 0,16 0-86 0 0,-15-9 911 0 0,1-3 0 0 0,0-2 0 0 0,0-2 0 0 0,-1-2 0 0 0,0-2-1 0 0,0-2 1 0 0,27-11-911 0 0,-71 21-69 0 0,-3-2-5647 0 0,-4 1 894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2:50.6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0 176 8301 0 0,'0'0'846'0'0,"0"0"-566"0"0,0 0 121 0 0,0 0 360 0 0,6 5 112 0 0,0 2-555 0 0,0-1 0 0 0,1 0 0 0 0,-1-1 0 0 0,1 1 0 0 0,1-1-1 0 0,-1-1 1 0 0,0 1 0 0 0,1-1 0 0 0,0 0 0 0 0,0-1 0 0 0,0 0-1 0 0,1 0 1 0 0,-1-1 0 0 0,1 0 0 0 0,-1-1 0 0 0,1 1-1 0 0,0-2 1 0 0,-1 1 0 0 0,1-1 0 0 0,2-1-318 0 0,-10-2-40 0 0,1 0 0 0 0,-1 0 0 0 0,0-1 0 0 0,0 1 0 0 0,0 0 0 0 0,0-1 0 0 0,-1 1 0 0 0,0-1 0 0 0,1 1 1 0 0,-1-1-1 0 0,0 1 0 0 0,-1-1 0 0 0,1 1 0 0 0,0-1 0 0 0,-1 1 0 0 0,0 0 0 0 0,0-1 0 0 0,0 1 0 0 0,0 0 0 0 0,-1-1 0 0 0,1 1 0 0 0,-1 0 0 0 0,0 0 0 0 0,0 0 0 0 0,0 0 0 0 0,0 1 0 0 0,0-1 1 0 0,-1 1-1 0 0,1-1 0 0 0,-1 1 0 0 0,0 0 0 0 0,1 0 0 0 0,-1 0 0 0 0,-1-1 40 0 0,-1-1-69 0 0,4 2 24 0 0,1 0 1 0 0,-1 0 0 0 0,0 0 0 0 0,0 0-1 0 0,0 0 1 0 0,0 1 0 0 0,0-1-1 0 0,-1 1 1 0 0,1-1 0 0 0,0 1-1 0 0,-1-1 1 0 0,1 1 0 0 0,-1-1-1 0 0,1 1 1 0 0,-1 0 0 0 0,0 0-1 0 0,1 0 1 0 0,-1 0 0 0 0,0 0-1 0 0,0 0 1 0 0,0 1 0 0 0,0-1-1 0 0,0 1 1 0 0,0-1 0 0 0,0 1-1 0 0,0 0 1 0 0,0 0 0 0 0,0-1-1 0 0,0 1 1 0 0,0 1 0 0 0,0-1 0 0 0,0 0-1 0 0,0 0 1 0 0,0 1 0 0 0,0-1-1 0 0,0 1 1 0 0,1 0 0 0 0,-1-1-1 0 0,0 1 1 0 0,0 0 0 0 0,0 0-1 0 0,1 0 1 0 0,-2 2 44 0 0,-2 13 178 0 0,2 1 0 0 0,0 0 1 0 0,0 0-1 0 0,2 0 0 0 0,0 0 0 0 0,1 0 0 0 0,1 1 1 0 0,1-1-1 0 0,0 0 0 0 0,1 0 0 0 0,1 0 0 0 0,0-1 1 0 0,2 0-1 0 0,1 4-178 0 0,-2-12-901 0 0,0-5-4837 0 0,-1-3-1500 0 0</inkml:trace>
  <inkml:trace contextRef="#ctx0" brushRef="#br0" timeOffset="249.544">165 334 12225 0 0,'0'0'128'0'0,"0"0"52"0"0,0 0-180 0 0,0 0 652 0 0,0 0-80 0 0,-38 0-116 0 0,26 0-264 0 0,-4 0-192 0 0,3-4-736 0 0,4 1-1556 0 0,-2-4-4609 0 0</inkml:trace>
  <inkml:trace contextRef="#ctx0" brushRef="#br0" timeOffset="498.858">446 0 12849 0 0,'0'0'0'0'0,"0"0"-320"0"0,0 0 256 0 0,0 0 64 0 0,0 0 332 0 0,0 0-128 0 0,-27 37 0 0 0,15-26-204 0 0,-1-2-344 0 0,4 0-1812 0 0,-3-1-4317 0 0</inkml:trace>
  <inkml:trace contextRef="#ctx0" brushRef="#br0" timeOffset="763.151">512 129 8493 0 0,'0'0'4898'0'0,"0"0"-4588"0"0,-4 5 87 0 0,-68 118 2040 0 0,67-52-3090 0 0,51-15-5235 0 0,-35-50 250 0 0</inkml:trace>
  <inkml:trace contextRef="#ctx0" brushRef="#br0" timeOffset="1012.396">559 265 12149 0 0,'0'0'1078'0'0,"0"0"-848"0"0,0 0-203 0 0,0 0-154 0 0,6-1-87 0 0,-3 1 231 0 0,0 0 0 0 0,1 0 0 0 0,-1 1 0 0 0,0-1 0 0 0,0 1 0 0 0,0-1 0 0 0,0 1 0 0 0,0 0 0 0 0,0 0 0 0 0,0 0 0 0 0,0 1 0 0 0,0-1 0 0 0,-1 1 0 0 0,1-1 0 0 0,0 1 0 0 0,-1 0 0 0 0,1 0 0 0 0,-1 0 0 0 0,0 1 0 0 0,0-1 0 0 0,0 0 0 0 0,0 1 0 0 0,0-1 0 0 0,0 1 0 0 0,-1 0 0 0 0,1 0 0 0 0,-1-1 0 0 0,0 1 0 0 0,0 0 0 0 0,0 0 0 0 0,0 0 0 0 0,0 3-17 0 0,1-4 9 0 0,0 0-1 0 0,-1 1 0 0 0,0-1 1 0 0,1 1-1 0 0,-1-1 0 0 0,0 1 1 0 0,0-1-1 0 0,0 1 1 0 0,-1 0-1 0 0,1-1 0 0 0,-1 1 1 0 0,1 0-1 0 0,-1 0 0 0 0,0 0 1 0 0,0-1-1 0 0,0 1 1 0 0,0 0-1 0 0,-1 0 0 0 0,1-1 1 0 0,-1 1-1 0 0,0 0 0 0 0,0 0 1 0 0,0-1-1 0 0,0 1 0 0 0,0-1 1 0 0,0 1-1 0 0,-1-1 1 0 0,1 0-1 0 0,-1 1 0 0 0,0-1 1 0 0,1 0-1 0 0,-1 0 0 0 0,0 0 1 0 0,0 0-1 0 0,0 0 0 0 0,-1-1 1 0 0,1 1-1 0 0,0-1 1 0 0,-1 1-1 0 0,1-1 0 0 0,-1 0 1 0 0,1 0-1 0 0,-1 0 0 0 0,0 0 1 0 0,1 0-1 0 0,-1-1 1 0 0,0 1-1 0 0,0-1 0 0 0,-2 0-8 0 0,-12-8-3741 0 0,13 1-1375 0 0</inkml:trace>
  <inkml:trace contextRef="#ctx0" brushRef="#br0" timeOffset="1013.396">705 305 9793 0 0,'0'0'647'0'0,"0"0"-503"0"0,-4 6 444 0 0,-30 81 2219 0 0,34-84-2818 0 0,0-1 1 0 0,-1 0 0 0 0,1 1 0 0 0,0-1 0 0 0,1 0 0 0 0,-1 0-1 0 0,0 1 1 0 0,1-1 0 0 0,-1 0 0 0 0,1 0 0 0 0,-1 1 0 0 0,1-1 0 0 0,0 0-1 0 0,0 0 1 0 0,0 0 0 0 0,0 0 0 0 0,1 0 0 0 0,-1 0 0 0 0,0 0-1 0 0,1-1 1 0 0,-1 1 0 0 0,1 0 0 0 0,0-1 0 0 0,0 1 0 0 0,-1-1 0 0 0,1 0-1 0 0,0 1 1 0 0,0-1 0 0 0,0 0 0 0 0,0 0 0 0 0,1 0 0 0 0,-1-1-1 0 0,0 1 1 0 0,0 0 0 0 0,0-1 0 0 0,1 1 0 0 0,-1-1 0 0 0,0 0 0 0 0,1 0-1 0 0,-1 0 1 0 0,0 0 0 0 0,0 0 0 0 0,1-1 10 0 0,1 2-601 0 0,17-3-5334 0 0,-8-5 45 0 0</inkml:trace>
  <inkml:trace contextRef="#ctx0" brushRef="#br0" timeOffset="1306.377">894 153 13253 0 0,'0'0'657'0'0,"0"0"-1100"0"0,0 0 773 0 0,-4 8 102 0 0,2-4-453 0 0,0 1 20 0 0,0 0 0 0 0,0 1 0 0 0,-1-1-1 0 0,0 0 1 0 0,0 0 0 0 0,0-1 0 0 0,0 1 0 0 0,-1-1 0 0 0,1 1 0 0 0,-1-1 0 0 0,-1 0 0 0 0,1-1 0 0 0,0 1 0 0 0,-1-1 0 0 0,0 1 0 0 0,1-2-1 0 0,-1 1 1 0 0,-1 0 0 0 0,-2 0 1 0 0,-3-71-4439 0 0,11 68 4482 0 0,1 1 0 0 0,-1-1 0 0 0,0 1 0 0 0,1-1 0 0 0,-1 1 0 0 0,1 0 0 0 0,-1-1 0 0 0,1 0 0 0 0,-1 1 0 0 0,1-1 0 0 0,0 1 0 0 0,-1-1 1 0 0,1 0-1 0 0,0 1 0 0 0,-1-1 0 0 0,1 0 0 0 0,0 0 0 0 0,-1 1 0 0 0,1-1 0 0 0,0 0 0 0 0,-1 0 0 0 0,1 0 0 0 0,0 0 0 0 0,-1 0 0 0 0,1 0 1 0 0,0 0-1 0 0,0 0 0 0 0,-1 0 0 0 0,1 0 0 0 0,0-1 0 0 0,-1 1 0 0 0,1 0 0 0 0,0 0 0 0 0,-1-1 0 0 0,1 1 0 0 0,0 0 0 0 0,-1-1 0 0 0,1 1 1 0 0,-1 0-1 0 0,1-1 0 0 0,-1 1 0 0 0,1-1 0 0 0,-1 1 0 0 0,1-1 0 0 0,-1 0 0 0 0,1 1 0 0 0,-1-1 0 0 0,0 1 0 0 0,1-1 0 0 0,-1 0 0 0 0,0 1 1 0 0,1-1-1 0 0,-1 0 0 0 0,0 1 0 0 0,0-1 0 0 0,0 0 0 0 0,0 1 0 0 0,0-1 0 0 0,0 0 0 0 0,0 1 0 0 0,0-1 0 0 0,0 0 0 0 0,0 0 0 0 0,0 1 1 0 0,0-1-1 0 0,0 0 0 0 0,0 1 0 0 0,-1-1 0 0 0,1 0 0 0 0,0 0-43 0 0,34 45 1812 0 0,-33-43-1756 0 0,-37-7 200 0 0,31 4-798 0 0,-10-4-1343 0 0,2 1-3204 0 0,4 2-926 0 0</inkml:trace>
  <inkml:trace contextRef="#ctx0" brushRef="#br0" timeOffset="1556.711">1029 195 12357 0 0,'0'0'1272'0'0,"0"0"-860"0"0,4 8-268 0 0,-1 1-61 0 0,1 0 0 0 0,-1 0 0 0 0,0 0 0 0 0,-1 0 1 0 0,0 1-1 0 0,-1-1 0 0 0,0 1 0 0 0,0-1 0 0 0,-1 1 0 0 0,0-1 1 0 0,-1 1-1 0 0,0-1 0 0 0,0 1 0 0 0,-1-1 0 0 0,0 0 1 0 0,-1 1-1 0 0,0-1 0 0 0,0 0 0 0 0,-1-1 0 0 0,0 1 0 0 0,-1-1 1 0 0,0 1-1 0 0,0-1 0 0 0,-1-1 0 0 0,-5 7-83 0 0,-30 26-408 0 0,9-21-6799 0 0,23-17 130 0 0</inkml:trace>
  <inkml:trace contextRef="#ctx0" brushRef="#br0" timeOffset="1713.281">1272 491 15661 0 0,'0'0'785'0'0,"0"0"-785"0"0,0 0-1073 0 0,0 0 1073 0 0,0 0 76 0 0,-38 0 264 0 0,20-3-340 0 0,-3-6-480 0 0,3-1-1100 0 0,1 1-1252 0 0,2 1-2084 0 0,6-6-1065 0 0</inkml:trace>
  <inkml:trace contextRef="#ctx0" brushRef="#br0" timeOffset="1868.94">1359 397 13181 0 0,'0'0'1928'0'0,"0"0"-1764"0"0,0 0 200 0 0,0 0-364 0 0,0 0 0 0 0,0 0 36 0 0,-42-19 228 0 0,21 10-264 0 0,-2 1-60 0 0,1 1-936 0 0,1 0-716 0 0,5 3-2844 0 0,3-5-3485 0 0</inkml:trace>
  <inkml:trace contextRef="#ctx0" brushRef="#br0" timeOffset="2055.638">1542 456 2568 0 0,'0'0'10096'0'0,"-1"6"-8237"0"0,-37 119-159 0 0,40-122-1581 0 0,0-1 0 0 0,1 1 0 0 0,-1-1 0 0 0,1 0 0 0 0,0 0 0 0 0,0 0 0 0 0,-1 0 1 0 0,1-1-1 0 0,1 1 0 0 0,-1-1 0 0 0,0 1 0 0 0,0-1 0 0 0,0 0 0 0 0,1-1 0 0 0,-1 1 0 0 0,0 0 0 0 0,1-1 0 0 0,-1 0 1 0 0,1 0-1 0 0,-1 0 0 0 0,0 0 0 0 0,1 0 0 0 0,-1-1 0 0 0,1 0 0 0 0,-1 1 0 0 0,0-1 0 0 0,0-1 0 0 0,1 1 0 0 0,-1 0 1 0 0,0-1-1 0 0,0 1 0 0 0,0-1 0 0 0,0 0 0 0 0,-1 0 0 0 0,1 0 0 0 0,0 0 0 0 0,0-2-119 0 0,-2 3-59 0 0,0 0 0 0 0,0 0-1 0 0,0 0 1 0 0,0 0 0 0 0,0 0-1 0 0,-1 0 1 0 0,1 0 0 0 0,0 0-1 0 0,-1-1 1 0 0,1 1 0 0 0,-1 0 0 0 0,1 0-1 0 0,-1-1 1 0 0,1 1 0 0 0,-1-1-1 0 0,0 1 1 0 0,0 0 0 0 0,0-1-1 0 0,0 1 1 0 0,0 0 0 0 0,0-1-1 0 0,0 1 1 0 0,0-1 0 0 0,0 1 0 0 0,-1 0-1 0 0,1-1 1 0 0,0 1 0 0 0,-1 0-1 0 0,1-1 1 0 0,-1 1 0 0 0,0 0-1 0 0,1 0 1 0 0,-1 0 0 0 0,0-1-1 0 0,0 1 1 0 0,-1-1 59 0 0,-29-20-9385 0 0,7 12 276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2:48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2809 24 5957 0 0,'0'0'1664'0'0,"0"0"-921"0"0,0 0-1054 0 0,-1 8 869 0 0,-15 95 1492 0 0,-57 242 128 0 0,40-272-1917 0 0,-4-1 1 0 0,-2-2 0 0 0,-3-2 0 0 0,-4-1 0 0 0,-2-3-1 0 0,-3-2 1 0 0,-3-2 0 0 0,-2-2 0 0 0,-34 24-262 0 0,49-45 31 0 0,-2-2 0 0 0,-2-2 0 0 0,-1-3 0 0 0,-1-1 0 0 0,-1-2 1 0 0,-2-2-1 0 0,0-3 0 0 0,-2-2 0 0 0,0-2 0 0 0,-1-2 0 0 0,-18 1-31 0 0,21-9 56 0 0,-1-2 0 0 0,-1-2 0 0 0,1-2 0 0 0,-1-3 0 0 0,1-2-1 0 0,0-2 1 0 0,0-2 0 0 0,0-3 0 0 0,1-2 0 0 0,1-2-1 0 0,0-2 1 0 0,1-2 0 0 0,0-2 0 0 0,2-3 0 0 0,1-1 0 0 0,-24-18-56 0 0,16 7 141 0 0,3-2 0 0 0,1-2 0 0 0,1-2 0 0 0,3-2 0 0 0,1-3 0 0 0,3-1 0 0 0,1-1 0 0 0,-19-34-141 0 0,2-19 239 0 0,5-1-1 0 0,3-3 1 0 0,6-2-1 0 0,4-2 1 0 0,5-1 0 0 0,5-2-1 0 0,4-4-238 0 0,22 107-920 0 0,2 13-5437 0 0,2 5-659 0 0</inkml:trace>
  <inkml:trace contextRef="#ctx0" brushRef="#br0" timeOffset="837.455">1521 1495 5853 0 0,'0'0'1330'0'0,"0"0"-797"0"0,0 0-379 0 0,0 0 291 0 0,-6-2 302 0 0,5 2-680 0 0,-57-17 2238 0 0,57 17-2259 0 0,-1-1-1 0 0,1 0 1 0 0,0 1-1 0 0,0-1 0 0 0,0 1 1 0 0,-1 0-1 0 0,1-1 1 0 0,0 1-1 0 0,0 0 1 0 0,-1 0-1 0 0,1 0 0 0 0,0 0 1 0 0,0 0-1 0 0,-1 0 1 0 0,1 0-1 0 0,0 0 1 0 0,-1 1-1 0 0,1-1 0 0 0,0 0 1 0 0,0 1-1 0 0,0-1 1 0 0,-1 1-1 0 0,1-1 1 0 0,0 1-1 0 0,0 0 0 0 0,0-1 1 0 0,0 1-1 0 0,0 0 1 0 0,0 0-1 0 0,0 0 1 0 0,0 0-1 0 0,0 0 0 0 0,0 0 1 0 0,1 0-1 0 0,-1 0 1 0 0,0 0-1 0 0,1 0 0 0 0,-1 0 1 0 0,1 0-1 0 0,-1 0 1 0 0,1 1-1 0 0,-1-1 1 0 0,1 0-1 0 0,0 0 0 0 0,0 1 1 0 0,0 0-46 0 0,0 0 94 0 0,1-1 0 0 0,0 1 0 0 0,0-1 0 0 0,0 1 1 0 0,0-1-1 0 0,0 0 0 0 0,0 1 0 0 0,1-1 0 0 0,-1 0 0 0 0,0 0 0 0 0,1 0 1 0 0,-1 0-1 0 0,1 0 0 0 0,-1 0 0 0 0,1 0 0 0 0,-1 0 0 0 0,1-1 0 0 0,0 1 0 0 0,-1-1 1 0 0,1 1-1 0 0,0-1 0 0 0,-1 1 0 0 0,1-1 0 0 0,0 0 0 0 0,0 0 0 0 0,-1 0 1 0 0,1 0-1 0 0,0 0 0 0 0,0-1 0 0 0,-1 1 0 0 0,1 0 0 0 0,0-1 0 0 0,-1 1 1 0 0,1-1-1 0 0,0 0 0 0 0,-1 1 0 0 0,1-1 0 0 0,-1 0 0 0 0,1 0 0 0 0,-1 0 1 0 0,1 0-1 0 0,-1 0 0 0 0,0 0 0 0 0,0-1 0 0 0,1 1 0 0 0,-1 0 0 0 0,0-1 0 0 0,0 1 1 0 0,0-1-1 0 0,0 1 0 0 0,-1-1 0 0 0,2 0-94 0 0,-2-1-39 0 0,-1 0-1 0 0,1 0 1 0 0,0 0 0 0 0,-1 0 0 0 0,1 1-1 0 0,-1-1 1 0 0,0 0 0 0 0,0 1 0 0 0,0-1-1 0 0,0 0 1 0 0,-1 1 0 0 0,1-1 0 0 0,-1 1-1 0 0,1 0 1 0 0,-1 0 0 0 0,0-1 0 0 0,0 1-1 0 0,0 0 1 0 0,0 0 0 0 0,0 1 0 0 0,0-1-1 0 0,-1 0 1 0 0,1 1 0 0 0,-1-1 0 0 0,1 1-1 0 0,-1 0 1 0 0,1 0 0 0 0,-1 0-1 0 0,0 0 1 0 0,0 0 0 0 0,1 1 0 0 0,-1-1-1 0 0,0 1 1 0 0,0 0 0 0 0,0 0 0 0 0,1 0-1 0 0,-1 0 1 0 0,0 0 0 0 0,0 0 0 0 0,0 1-1 0 0,1 0 1 0 0,-1-1 0 0 0,0 1 0 0 0,0 0-1 0 0,1 0 1 0 0,-1 1 0 0 0,1-1 0 0 0,-1 0-1 0 0,1 1 1 0 0,0-1 0 0 0,-1 1-1 0 0,-1 2 40 0 0,4-2 75 0 0,1 1 0 0 0,-1-1 0 0 0,1 0-1 0 0,-1 0 1 0 0,1 1 0 0 0,-1-1 0 0 0,1 0-1 0 0,0 0 1 0 0,0 0 0 0 0,0 1 0 0 0,1-1-1 0 0,-1 0 1 0 0,0-1 0 0 0,1 1 0 0 0,-1 0-1 0 0,1 0 1 0 0,0-1 0 0 0,-1 1 0 0 0,1 0-1 0 0,0-1 1 0 0,0 0 0 0 0,0 0 0 0 0,0 1-1 0 0,0-1 1 0 0,0 0 0 0 0,1 0 0 0 0,-1-1-1 0 0,0 1 1 0 0,0 0 0 0 0,1-1 0 0 0,-1 0-1 0 0,0 1 1 0 0,1-1 0 0 0,-1 0 0 0 0,1 0-1 0 0,-1 0 1 0 0,0-1 0 0 0,1 1 0 0 0,-1 0-1 0 0,0-1 1 0 0,0 0 0 0 0,1 1 0 0 0,-1-1-1 0 0,0 0 1 0 0,0 0 0 0 0,0 0 0 0 0,0 0-1 0 0,0-1 1 0 0,0 1 0 0 0,0-1 0 0 0,0 1-1 0 0,0-1 1 0 0,-1 0-75 0 0,-1-8-1707 0 0,-7 8-4891 0 0,2 2 341 0 0</inkml:trace>
  <inkml:trace contextRef="#ctx0" brushRef="#br0" timeOffset="1492.013">2405 1552 1004 0 0,'0'0'5525'0'0,"0"0"-3984"0"0,0 0-1114 0 0,0 0 390 0 0,0 0 31 0 0,0 0-196 0 0,0 0-102 0 0,0 0-72 0 0,0 0-77 0 0,-5-1-109 0 0,-363-27 2560 0 0,-504 20-635 0 0,445 34-2275 0 0,423-30-3059 0 0,5-1-3135 0 0,2-1-1925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4:55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1509 11 5653 0 0,'0'0'995'0'0,"0"0"-796"0"0,0 0-130 0 0,0 0-4 0 0,0 0 231 0 0,0 0 414 0 0,-8 0 234 0 0,-382 1 3319 0 0,-605-7-2840 0 0,879 0-1490 0 0,221 14-6946 0 0,-54-3 1732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4:55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1450 21 144 0 0,'-11'-1'9471'0'0,"-436"-19"-6098"0"0,-242 22-1218 0 0,386 8-1443 0 0,307-10-819 0 0,62 2-1778 0 0,-22 4-2902 0 0,-28-3 3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5:33.53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1009 6181 1632 0 0,'0'0'398'0'0,"0"0"-109"0"0,0 0 50 0 0,0 0 111 0 0,0 0 29 0 0,-5-5 662 0 0,-40-37 2226 0 0,50 82-2334 0 0,184 361 3920 0 0,-181-382-4883 0 0,34 89 258 0 0,4-3 1 0 0,5-1-1 0 0,57 83-328 0 0,-83-159 107 0 0,0 0 0 0 0,2-2-1 0 0,1-1 1 0 0,1-1 0 0 0,1-1 0 0 0,2-2-1 0 0,0-1 1 0 0,0-2 0 0 0,2-1 0 0 0,0-1 0 0 0,1-2-1 0 0,1-1 1 0 0,0-2 0 0 0,0-2 0 0 0,1-1-1 0 0,0-2 1 0 0,1-2 0 0 0,-1-1 0 0 0,1-2 0 0 0,36-3-107 0 0,-22 4 105 0 0,0-2 1 0 0,0-3 0 0 0,-1-2 0 0 0,1-2-1 0 0,-2-2 1 0 0,1-3 0 0 0,-1-2 0 0 0,-1-2-1 0 0,0-2 1 0 0,-2-2 0 0 0,0-2 0 0 0,-1-2-1 0 0,-1-2 1 0 0,-2-3 0 0 0,-1-1 0 0 0,-1-1-1 0 0,-1-3 1 0 0,29-33-106 0 0,-18 0 176 0 0,-3-2 0 0 0,-3-2 0 0 0,-3-2 0 0 0,-3-2 0 0 0,3-18-176 0 0,40-74 75 0 0,-25 50-1286 0 0,-62 107-1876 0 0,-5 9-3077 0 0,-3 1-2604 0 0</inkml:trace>
  <inkml:trace contextRef="#ctx0" brushRef="#br0" timeOffset="903.478">2986 7460 1188 0 0,'0'0'5439'0'0,"0"0"-3603"0"0,0 0-1547 0 0,0 0 96 0 0,-7 0 348 0 0,-850-17 3262 0 0,177 1-2172 0 0,467-3-1611 0 0,121 16-8311 0 0,89 3 2430 0 0</inkml:trace>
  <inkml:trace contextRef="#ctx0" brushRef="#br0" timeOffset="1894.993">974 5863 1736 0 0,'0'0'2112'0'0,"0"0"-489"0"0,0 0 1264 0 0,0 0-1429 0 0,0 0-340 0 0,0 0-103 0 0,0 0-144 0 0,0 0-400 0 0,-2-4-602 0 0,-8-10 7 0 0,18 34 322 0 0,21 36 276 0 0,-28-53-416 0 0,1-1 0 0 0,-1 1 1 0 0,1-1-1 0 0,-1 0 0 0 0,1 0 1 0 0,0 0-1 0 0,0 0 0 0 0,0 0 0 0 0,0 0 1 0 0,0 0-1 0 0,0-1 0 0 0,1 1 1 0 0,-1-1-1 0 0,1 1 0 0 0,-1-1 0 0 0,1 0 1 0 0,-1 0-1 0 0,1 0 0 0 0,0-1 1 0 0,-1 1-1 0 0,1 0 0 0 0,0-1 0 0 0,0 0 1 0 0,-1 0-1 0 0,1 0 0 0 0,0 0 1 0 0,0 0-1 0 0,0 0 0 0 0,-1-1 0 0 0,1 1 1 0 0,0-1-1 0 0,-1 0 0 0 0,1 0 1 0 0,0 0-1 0 0,-1 0 0 0 0,1 0 0 0 0,-1-1 1 0 0,0 1-1 0 0,1-1 0 0 0,-1 1 1 0 0,0-1-1 0 0,0 0 0 0 0,0 0 0 0 0,0 0 1 0 0,0 0-1 0 0,-1 0 0 0 0,1-1 1 0 0,0 1-1 0 0,-1 0 0 0 0,0-1 0 0 0,0 1 1 0 0,1-1-1 0 0,-1 1 0 0 0,-1-1 1 0 0,1 0-1 0 0,0 1 0 0 0,-1-1 0 0 0,1 0 1 0 0,-1 0-1 0 0,0 0-58 0 0,28 83-764 0 0,-29-74 799 0 0,0-1 0 0 0,-1 0 1 0 0,0 0-1 0 0,0 0 0 0 0,-1 0 1 0 0,1 0-1 0 0,-1 0 0 0 0,0-1 0 0 0,0 1 1 0 0,0-1-1 0 0,-1 0 0 0 0,0 0 0 0 0,0 0 1 0 0,0 0-1 0 0,0-1 0 0 0,0 1 1 0 0,-1-1-1 0 0,1-1 0 0 0,-1 1 0 0 0,0 0 1 0 0,0-1-1 0 0,0 0 0 0 0,0 0 1 0 0,-1 0-36 0 0,-49 10-3600 0 0,43-13-1425 0 0,2-5-3546 0 0</inkml:trace>
  <inkml:trace contextRef="#ctx0" brushRef="#br0" timeOffset="2224.707">1358 5684 1044 0 0,'0'0'4092'0'0,"0"0"-2311"0"0,0 0-351 0 0,0 0 94 0 0,0 0-227 0 0,0 0-459 0 0,0 0-293 0 0,0 0 9 0 0,0 0 158 0 0,-4 2 50 0 0,-139 88-284 0 0,177-79-7647 0 0,-24-11 3149 0 0</inkml:trace>
  <inkml:trace contextRef="#ctx0" brushRef="#br0" timeOffset="4342.233">1416 5923 2964 0 0,'0'0'618'0'0,"0"0"-390"0"0,0 0 604 0 0,0 0 2066 0 0,0 0-1213 0 0,0 0-681 0 0,0 0-115 0 0,0 0-81 0 0,0 0-153 0 0,-30 11 1359 0 0,-97 66-1900 0 0,127-74-127 0 0,1 0 0 0 0,-1 0-1 0 0,0-1 1 0 0,1 1 0 0 0,-1 0-1 0 0,1 0 1 0 0,0-1 0 0 0,0 1-1 0 0,0 0 1 0 0,0-1 0 0 0,0 1-1 0 0,1-1 1 0 0,-1 1 0 0 0,1-1-1 0 0,0 1 1 0 0,0-1 0 0 0,0 0-1 0 0,0 0 1 0 0,0 0 0 0 0,0 0 0 0 0,0-1-1 0 0,1 1 1 0 0,-1 0 0 0 0,0-1-1 0 0,1 0 1 0 0,1 1 13 0 0,3 3 113 0 0,97 100 1971 0 0,-102-99-2824 0 0,-2-10-8255 0 0,-1-5 2714 0 0</inkml:trace>
  <inkml:trace contextRef="#ctx0" brushRef="#br0" timeOffset="4592.499">1526 6098 1120 0 0,'0'0'6414'0'0,"0"0"-4428"0"0,0 0-1351 0 0,0 0 20 0 0,0 0 279 0 0,0 0-72 0 0,0 0-111 0 0,0 0-190 0 0,-2 6-440 0 0,1-5-81 0 0,-1 0 1 0 0,1 1 0 0 0,0-1 0 0 0,0 1-1 0 0,1 0 1 0 0,-1-1 0 0 0,0 1 0 0 0,0 0-1 0 0,1 0 1 0 0,-1-1 0 0 0,1 1 0 0 0,0 0-1 0 0,-1 0 1 0 0,1 0 0 0 0,0-1 0 0 0,0 1-1 0 0,0 0 1 0 0,0 0 0 0 0,1 0 0 0 0,-1 0-1 0 0,0-1 1 0 0,1 1 0 0 0,-1 0 0 0 0,1 0-1 0 0,0-1 1 0 0,-1 1 0 0 0,1 0 0 0 0,0-1-1 0 0,0 1 1 0 0,0-1 0 0 0,0 1 0 0 0,0-1-1 0 0,1 1 1 0 0,-1-1 0 0 0,0 0 0 0 0,1 1 0 0 0,-1-1-1 0 0,1 0 1 0 0,-1 0 0 0 0,1 0 0 0 0,-1 0-1 0 0,1-1 1 0 0,0 1 0 0 0,0 0 0 0 0,-1-1-1 0 0,1 1 1 0 0,0-1 0 0 0,0 0 0 0 0,0 1-1 0 0,-1-1 1 0 0,1 0 0 0 0,0 0 0 0 0,0 0-1 0 0,0 0 1 0 0,0 0 0 0 0,0-1-41 0 0,0 1 32 0 0,-1 0 1 0 0,1 1-1 0 0,-1-1 1 0 0,1 0-1 0 0,-1-1 1 0 0,1 1 0 0 0,-1 0-1 0 0,1 0 1 0 0,-1-1-1 0 0,0 1 1 0 0,1-1-1 0 0,-1 1 1 0 0,1-1-1 0 0,-1 1 1 0 0,0-1-1 0 0,1 0 1 0 0,-1 0-1 0 0,0 0 1 0 0,0 0 0 0 0,0 0-1 0 0,0 0 1 0 0,1 0-1 0 0,-1 0 1 0 0,-1 0-1 0 0,1 0 1 0 0,0 0-1 0 0,0-1 1 0 0,0 1-1 0 0,-1 0 1 0 0,1-1-1 0 0,-1 1 1 0 0,1-1-1 0 0,-1 1 1 0 0,1-1 0 0 0,-1 1-1 0 0,0 0 1 0 0,0-1-1 0 0,0 1 1 0 0,1-1-1 0 0,-2 1 1 0 0,1-1-1 0 0,0 1 1 0 0,0-1-33 0 0,-41-18-2615 0 0,8 26-5064 0 0,18 2 253 0 0</inkml:trace>
  <inkml:trace contextRef="#ctx0" brushRef="#br0" timeOffset="5275.515">1282 6417 5733 0 0,'0'0'3444'0'0,"-3"-6"-2415"0"0,2 2-1456 0 0,-13-37 3705 0 0,30 60-1102 0 0,37 97-1297 0 0,-43-89-759 0 0,1-1 1 0 0,1 1-1 0 0,2-2 1 0 0,0 0 0 0 0,2-1-1 0 0,1 0 1 0 0,9 10-121 0 0,-25-33-17 0 0,-1 0 0 0 0,1 0 1 0 0,-1 0-1 0 0,1-1 1 0 0,-1 1-1 0 0,1 0 1 0 0,0 0-1 0 0,-1 0 1 0 0,1-1-1 0 0,0 1 1 0 0,-1 0-1 0 0,1-1 1 0 0,0 1-1 0 0,0-1 1 0 0,0 1-1 0 0,0-1 0 0 0,0 1 1 0 0,0-1-1 0 0,0 1 1 0 0,0-1-1 0 0,-1 0 1 0 0,1 0-1 0 0,0 1 1 0 0,0-1-1 0 0,0 0 1 0 0,1 0-1 0 0,-1 0 1 0 0,0 0-1 0 0,0 0 0 0 0,0 0 1 0 0,0 0-1 0 0,0-1 1 0 0,0 1-1 0 0,0 0 1 0 0,-1-1-1 0 0,1 1 1 0 0,0 0-1 0 0,0-1 1 0 0,0 1-1 0 0,0-1 1 0 0,0 1-1 0 0,0-1 0 0 0,-1 0 1 0 0,1 1-1 0 0,0-1 1 0 0,0 0-1 0 0,-1 0 1 0 0,1 1-1 0 0,-1-1 1 0 0,1 0-1 0 0,0 0 1 0 0,-1 0-1 0 0,0 0 1 0 0,1 0-1 0 0,-1 0 1 0 0,1 0-1 0 0,-1 0 0 0 0,0 0 17 0 0,11-15-443 0 0,-9 16 475 0 0,0 1 1 0 0,0-1 0 0 0,0 0-1 0 0,-1 1 1 0 0,1-1 0 0 0,0 1-1 0 0,0 0 1 0 0,-1-1 0 0 0,1 1-1 0 0,-1 0 1 0 0,1 0 0 0 0,-1 0-1 0 0,1 0 1 0 0,-1 0 0 0 0,1 0-1 0 0,-1 1 1 0 0,0-1 0 0 0,0 0-1 0 0,1 1 1 0 0,-1-1-1 0 0,0 1 1 0 0,0-1 0 0 0,-1 1-1 0 0,1-1 1 0 0,0 1 0 0 0,0 0-1 0 0,-1-1 1 0 0,1 1 0 0 0,-1 0-1 0 0,1 0 1 0 0,-1 0 0 0 0,0-1-1 0 0,0 1 1 0 0,0 0 0 0 0,0 0-1 0 0,0 0 1 0 0,0-1 0 0 0,0 1-1 0 0,-1 0 1 0 0,1 0-33 0 0,-3 1 54 0 0,0 0 1 0 0,0 0-1 0 0,0 0 0 0 0,0-1 1 0 0,0 0-1 0 0,-1 1 1 0 0,1-1-1 0 0,-1 0 1 0 0,1 0-1 0 0,-1-1 0 0 0,0 1 1 0 0,0-1-1 0 0,0 0 1 0 0,1 0-1 0 0,-1 0 0 0 0,0 0 1 0 0,-1-1-1 0 0,1 0 1 0 0,0 1-1 0 0,0-1 0 0 0,0-1 1 0 0,0 1-1 0 0,0-1 1 0 0,0 0-1 0 0,0 0 0 0 0,0 0 1 0 0,0 0-1 0 0,1 0 1 0 0,-1-1-1 0 0,0 0 0 0 0,1 0 1 0 0,-1 0-1 0 0,1 0 1 0 0,0 0-1 0 0,-4-4-54 0 0,-31-27-838 0 0,33 17-2464 0 0,7 15-59 0 0,1 1-2080 0 0</inkml:trace>
  <inkml:trace contextRef="#ctx0" brushRef="#br0" timeOffset="6459.838">2816 6557 1540 0 0,'0'0'879'0'0,"0"0"528"0"0,0 0 2300 0 0,0 0-1422 0 0,0 0-1183 0 0,0 0-332 0 0,0 0-106 0 0,0 0-219 0 0,-15 11 428 0 0,87-31 1476 0 0,-38-5-2122 0 0,0-1 0 0 0,-2-2-1 0 0,-1-1 1 0 0,-2-1-1 0 0,-1-2 1 0 0,-1-1 0 0 0,0-3-227 0 0,-28 37-6 0 0,0-1 0 0 0,-1 0 0 0 0,1 0 0 0 0,0 0 0 0 0,0 0 0 0 0,0 0 0 0 0,-1 0 1 0 0,1-1-1 0 0,0 1 0 0 0,0 0 0 0 0,0-1 0 0 0,0 1 0 0 0,0 0 0 0 0,0-1 0 0 0,0 1 1 0 0,0-1-1 0 0,0 0 0 0 0,0 1 0 0 0,0-1 0 0 0,0 0 0 0 0,0 0 0 0 0,0 1 0 0 0,0-1 1 0 0,1 0-1 0 0,-1 0 0 0 0,0 0 0 0 0,1 0 0 0 0,-1 0 0 0 0,0 0 0 0 0,1 0 0 0 0,0 0 1 0 0,-1 0-1 0 0,1-1 0 0 0,-1 1 0 0 0,1 0 0 0 0,0 0 0 0 0,0 0 0 0 0,0 0 0 0 0,0-1 1 0 0,0 1-1 0 0,0 0 0 0 0,0 0 0 0 0,0 0 0 0 0,0 0 0 0 0,1-1 0 0 0,-1 1 0 0 0,0 0 1 0 0,1 0-1 0 0,-1 0 0 0 0,1 0 0 0 0,-1 0 0 0 0,1 0 0 0 0,-1 0 0 0 0,1 0 0 0 0,0 0 1 0 0,-1 0-1 0 0,1 0 0 0 0,0 0 0 0 0,0 1 0 0 0,0-1 0 0 0,0 0 0 0 0,0 1 1 0 0,0-1-1 0 0,1 0 6 0 0,-3 1-5 0 0,-4-1-71 0 0,0 1 0 0 0,0-1 0 0 0,1 1 1 0 0,-1 0-1 0 0,0 1 0 0 0,0-1 0 0 0,0 1 1 0 0,1 0-1 0 0,-1 0 0 0 0,0 0 0 0 0,1 1 0 0 0,-1 0 1 0 0,1 0-1 0 0,-1 0 0 0 0,1 0 0 0 0,0 1 1 0 0,0-1-1 0 0,0 1 0 0 0,0 0 0 0 0,0 0 0 0 0,-1 2 76 0 0,54 14-176 0 0,121 4 1447 0 0,-169-20-1295 0 0,-1 0-1 0 0,1-1 1 0 0,0 1 0 0 0,-1 0-1 0 0,0 0 1 0 0,0 0 0 0 0,0-1-1 0 0,0 1 1 0 0,0 0-1 0 0,0 0 1 0 0,-1 0 0 0 0,1-1-1 0 0,-1 1 1 0 0,0 0 0 0 0,0-1-1 0 0,0 1 1 0 0,0 0-1 0 0,0-1 1 0 0,-1 1 0 0 0,1-1-1 0 0,-1 0 1 0 0,0 1 0 0 0,1-1-1 0 0,-1 0 1 0 0,0 0-1 0 0,0 0 1 0 0,0 0 0 0 0,-1-1-1 0 0,1 1 1 0 0,0-1 0 0 0,-1 1-1 0 0,1-1 1 0 0,-1 0-1 0 0,-2 1 25 0 0,-29 18-4691 0 0,14-16-2859 0 0</inkml:trace>
  <inkml:trace contextRef="#ctx0" brushRef="#br0" timeOffset="6864.135">2975 5820 3300 0 0,'0'0'6308'0'0,"0"0"-4464"0"0,0 0-1514 0 0,0 0-14 0 0,0 0 325 0 0,0 0-441 0 0,0 0-82 0 0,0 0 251 0 0,2 7 78 0 0,0 0-266 0 0,36 81 936 0 0,-37-86-1075 0 0,0 0 1 0 0,0 0-1 0 0,-1 0 0 0 0,2 0 0 0 0,-1 0 1 0 0,0 0-1 0 0,0-1 0 0 0,0 1 0 0 0,1 0 1 0 0,-1-1-1 0 0,1 1 0 0 0,-1-1 1 0 0,1 0-1 0 0,0 1 0 0 0,0-1 0 0 0,0 0 1 0 0,-1 0-1 0 0,1 0 0 0 0,0 0 0 0 0,0 0 1 0 0,0-1-1 0 0,0 1 0 0 0,0-1 0 0 0,1 1 1 0 0,-1-1-1 0 0,0 0 0 0 0,0 0 0 0 0,0 0 1 0 0,0 0-1 0 0,0 0 0 0 0,0 0 1 0 0,1 0-1 0 0,-1-1 0 0 0,0 1 0 0 0,0-1 1 0 0,0 1-1 0 0,0-1 0 0 0,0 0 0 0 0,0 0 1 0 0,0 0-1 0 0,-1 0 0 0 0,2-1-42 0 0,-1 0 49 0 0,0-1-1 0 0,0 1 0 0 0,0-1 0 0 0,0 0 1 0 0,0 1-1 0 0,-1-1 0 0 0,1 0 0 0 0,-1 0 1 0 0,0 0-1 0 0,0 0 0 0 0,0-1 1 0 0,0 1-1 0 0,0 0 0 0 0,-1 0 0 0 0,1 0 1 0 0,-1-1-1 0 0,0 1 0 0 0,0 0 1 0 0,0 0-1 0 0,-1-1 0 0 0,1 1 0 0 0,-2-3-48 0 0,1-15 146 0 0,28 57-1722 0 0,-28 38-268 0 0,0-70 1524 0 0,-1 1 0 0 0,0-1 0 0 0,-1 1 0 0 0,1-1 0 0 0,-1 0 0 0 0,0 0 0 0 0,0 0 0 0 0,0 0-1 0 0,0 0 1 0 0,-1-1 0 0 0,0 1 0 0 0,1-1 0 0 0,-1 0 0 0 0,0 0 0 0 0,-1-1 0 0 0,1 1 0 0 0,0-1-1 0 0,-1 0 1 0 0,0 0 0 0 0,1 0 0 0 0,-1-1 0 0 0,-3 1 320 0 0,-3-2-7692 0 0</inkml:trace>
  <inkml:trace contextRef="#ctx0" brushRef="#br0" timeOffset="7144.84">3360 5617 14557 0 0,'0'0'1108'0'0,"0"0"-1108"0"0,0 0 0 0 0,0 0 476 0 0,-49 38-95 0 0,29-26-325 0 0,1 3-56 0 0,0-1-857 0 0,1 1-1027 0 0,8-5-2188 0 0,-5 2-3349 0 0</inkml:trace>
  <inkml:trace contextRef="#ctx0" brushRef="#br0" timeOffset="7504.305">3369 5831 11237 0 0,'0'0'1477'0'0,"0"0"-1138"0"0,0 0 240 0 0,7 7 172 0 0,146 114 1469 0 0,-219-75-1624 0 0,5 12-697 0 0,53-29-4323 0 0,12-24-472 0 0,8-4-2802 0 0</inkml:trace>
  <inkml:trace contextRef="#ctx0" brushRef="#br0" timeOffset="7752.918">3770 5956 12685 0 0,'0'0'2598'0'0,"0"0"-1968"0"0,-3 6-250 0 0,-32 75 12 0 0,86-91 644 0 0,-19-26-1712 0 0,-34 5-5434 0 0,-3 24-217 0 0</inkml:trace>
  <inkml:trace contextRef="#ctx0" brushRef="#br0" timeOffset="11428.177">1847 7854 5092 0 0,'0'0'1063'0'0,"0"0"1101"0"0,0 0-612 0 0,0 0-399 0 0,-3-5 95 0 0,-11-26 1113 0 0,14 84-1120 0 0,-1-50-1197 0 0,0 0 1 0 0,0 0-1 0 0,1 0 1 0 0,-1-1-1 0 0,1 1 0 0 0,0 0 1 0 0,0 0-1 0 0,0 0 0 0 0,0 0 1 0 0,0 0-1 0 0,1-1 1 0 0,0 1-1 0 0,-1 0 0 0 0,1 0 1 0 0,0 0-1 0 0,0-1 0 0 0,0 1 1 0 0,1-1-1 0 0,-1 1 1 0 0,0-1-1 0 0,1 1 0 0 0,0-1 1 0 0,0 0-1 0 0,0 1 0 0 0,0-1 1 0 0,0 0-1 0 0,0-1 1 0 0,0 1-1 0 0,0 0 0 0 0,1 0 1 0 0,-1-1-1 0 0,1 0 0 0 0,-1 1 1 0 0,1-1-1 0 0,0 0 1 0 0,0 0-1 0 0,-1-1 0 0 0,1 1 1 0 0,0 0-1 0 0,0-1 0 0 0,0 0 1 0 0,0 1-1 0 0,-1-1 1 0 0,1-1-1 0 0,0 1 0 0 0,0 0 1 0 0,0-1-1 0 0,0 1 0 0 0,0-1 1 0 0,-1 0-1 0 0,1 0 1 0 0,0 0-1 0 0,-1 0 0 0 0,1 0 1 0 0,-1-1-1 0 0,2 0-44 0 0,13-59 675 0 0,13 115-2673 0 0,-27-49 2029 0 0,-1 1-1 0 0,0 1 0 0 0,0-1 1 0 0,-1 0-1 0 0,0 0 0 0 0,0 1 1 0 0,0-1-1 0 0,-1 0 0 0 0,0 1 1 0 0,0-1-1 0 0,0 1 0 0 0,-1-1 1 0 0,0 0-1 0 0,-1 1 0 0 0,1-1 1 0 0,-1 0-1 0 0,0 0 1 0 0,-1 0-1 0 0,1 0 0 0 0,-1 0 1 0 0,0-1-1 0 0,-1 1 0 0 0,0-1 1 0 0,1 0-1 0 0,-1 0 0 0 0,-2 1-30 0 0,-58 35-2423 0 0,52-38-1861 0 0,0-4-3370 0 0</inkml:trace>
  <inkml:trace contextRef="#ctx0" brushRef="#br0" timeOffset="11631.821">2232 7701 15321 0 0,'0'0'2405'0'0,"0"0"-2405"0"0,0 0-472 0 0,0 0 472 0 0,-45 37 248 0 0,24-22-248 0 0,-3 4-160 0 0,0 2-612 0 0,3-4-1993 0 0,-4 7-4443 0 0</inkml:trace>
  <inkml:trace contextRef="#ctx0" brushRef="#br0" timeOffset="10214.845">3485 8629 1852 0 0,'0'0'4774'0'0,"0"0"-3527"0"0,-6 2-1088 0 0,-31 6 648 0 0,0-1 0 0 0,-1-2 0 0 0,0-2 0 0 0,0-2 0 0 0,0-1 0 0 0,-20-3-807 0 0,-51 1 521 0 0,-1093-13 1285 0 0,366 1-698 0 0,741 12-2773 0 0,98 1-5054 0 0,9-1 190 0 0</inkml:trace>
  <inkml:trace contextRef="#ctx0" brushRef="#br0" timeOffset="14746.823">2105 8720 3556 0 0,'0'0'1906'0'0,"0"0"-875"0"0,0 0-157 0 0,0 0 1550 0 0,0 0-642 0 0,0 0-787 0 0,0 0-312 0 0,0 0 105 0 0,-8 28 1805 0 0,20 170-1272 0 0,-7 108-1315 0 0,-9-235 537 0 0,14-70-2289 0 0,-3-9-3851 0 0,-1-6-2750 0 0</inkml:trace>
  <inkml:trace contextRef="#ctx0" brushRef="#br0" timeOffset="15233.131">2003 8402 2936 0 0,'0'0'2739'0'0,"0"0"-872"0"0,0 0-262 0 0,0 0-200 0 0,0 0-341 0 0,0 0-390 0 0,0 0-387 0 0,0 0-221 0 0,0 0 20 0 0,6-2 103 0 0,-4 2-141 0 0,0-1 0 0 0,0 0 0 0 0,0 0 0 0 0,0 1 0 0 0,0-1 0 0 0,0 1 0 0 0,0 0 1 0 0,0-1-1 0 0,0 1 0 0 0,0 0 0 0 0,0 0 0 0 0,0 0 0 0 0,0 1 0 0 0,0-1 0 0 0,0 0 0 0 0,0 1 0 0 0,0 0 0 0 0,0-1 1 0 0,0 1-1 0 0,0 0 0 0 0,0 0 0 0 0,-1 0 0 0 0,1 0 0 0 0,0 0 0 0 0,-1 0 0 0 0,1 0 0 0 0,-1 1 0 0 0,1-1 0 0 0,-1 1 0 0 0,1-1 1 0 0,-1 1-1 0 0,0 0 0 0 0,0-1 0 0 0,0 1 0 0 0,0 0 0 0 0,0 0 0 0 0,0-1 0 0 0,0 1 0 0 0,-1 0 0 0 0,1 0 0 0 0,-1 0 1 0 0,1 0-1 0 0,-1 0 0 0 0,0 0 0 0 0,0 0 0 0 0,0 0 0 0 0,0 0 0 0 0,0 0 0 0 0,0 1 0 0 0,0-1 0 0 0,-1 0 0 0 0,1 0 0 0 0,-1-1 1 0 0,0 1-1 0 0,1 0 0 0 0,-1 0-48 0 0,-29 34 771 0 0,2-2-3350 0 0,28-32 1296 0 0,0-1-2570 0 0,4-1-918 0 0</inkml:trace>
  <inkml:trace contextRef="#ctx0" brushRef="#br0" timeOffset="15484.088">2123 8408 6037 0 0,'0'0'3285'0'0,"0"0"-2448"0"0,0 0-96 0 0,0 0 491 0 0,-6 5-121 0 0,-46 59 80 0 0,51-62-1177 0 0,0-1 0 0 0,0 0 1 0 0,0 1-1 0 0,1-1 0 0 0,-1 1 1 0 0,0 0-1 0 0,0-1 1 0 0,1 1-1 0 0,-1 0 0 0 0,1-1 1 0 0,-1 1-1 0 0,1 0 0 0 0,0-1 1 0 0,0 1-1 0 0,0 0 0 0 0,0 0 1 0 0,0-1-1 0 0,0 1 1 0 0,0 0-1 0 0,1 0 0 0 0,-1-1 1 0 0,0 1-1 0 0,1 0 0 0 0,0-1 1 0 0,-1 1-1 0 0,1 0 0 0 0,0-1 1 0 0,0 1-1 0 0,0-1 0 0 0,0 0 1 0 0,0 1-1 0 0,0-1 1 0 0,0 0-1 0 0,0 1 0 0 0,1-1 1 0 0,-1 0-1 0 0,1 0 0 0 0,-1 0 1 0 0,0 0-1 0 0,1 0 0 0 0,0 0 1 0 0,-1-1-1 0 0,1 1 1 0 0,-1 0-1 0 0,1-1 0 0 0,0 1 1 0 0,0-1-1 0 0,-1 0 0 0 0,2 0-14 0 0,82 4-4347 0 0,-68-7-162 0 0</inkml:trace>
  <inkml:trace contextRef="#ctx0" brushRef="#br0" timeOffset="15779.293">2279 8308 9461 0 0,'0'0'795'0'0,"0"0"-589"0"0,0 0-169 0 0,0 0-256 0 0,0 0-138 0 0,0 0 140 0 0,0 0-64 0 0,0 0-66 0 0,-18 4-1445 0 0,18-4 2438 0 0,-1 0 1 0 0,1 0-1 0 0,0 0 1 0 0,0 0-1 0 0,-1-1 1 0 0,1 1-1 0 0,0 0 1 0 0,-1 0-1 0 0,1 0 1 0 0,0 0-647 0 0,-13 30 762 0 0,-31 21-641 0 0,18-51-6219 0 0,19-5 1350 0 0</inkml:trace>
  <inkml:trace contextRef="#ctx0" brushRef="#br0" timeOffset="16044.092">2175 8302 6689 0 0,'0'0'908'0'0,"0"0"120"0"0,7 6 82 0 0,72 71 3042 0 0,-92-97-4957 0 0,-90 6-533 0 0,92 14 152 0 0,-5 1-2983 0 0</inkml:trace>
  <inkml:trace contextRef="#ctx0" brushRef="#br0" timeOffset="16916.164">2094 9085 6277 0 0,'0'0'1496'0'0,"0"0"-258"0"0,0 0-97 0 0,0 0-113 0 0,0 0-271 0 0,0 0-218 0 0,0 0-198 0 0,0 0-171 0 0,0 0 42 0 0,-3-3 276 0 0,-9-25 2223 0 0,11 29-2704 0 0,0-1 1 0 0,0 1 0 0 0,-1 0-1 0 0,1-1 1 0 0,0 0 0 0 0,-1 1-1 0 0,1-1 1 0 0,0 0 0 0 0,-1 1-1 0 0,1-1 1 0 0,0 0 0 0 0,-1 0-1 0 0,1 0 1 0 0,-1 0 0 0 0,1 0-1 0 0,0-1 1 0 0,-1 1 0 0 0,1 0-1 0 0,-1-1 1 0 0,1 1 0 0 0,0-1-1 0 0,0 1 1 0 0,-1-1 0 0 0,1 1 0 0 0,0-1-1 0 0,0 0 1 0 0,0 0 0 0 0,-1 0-1 0 0,1 0 1 0 0,0 0 0 0 0,0 0-1 0 0,0 0 1 0 0,1 0 0 0 0,-1 0-1 0 0,0 0 1 0 0,0 0 0 0 0,1-1-1 0 0,-1 1 1 0 0,0 0 0 0 0,1 0-1 0 0,-1-1 1 0 0,1 1 0 0 0,0 0-1 0 0,0-1 1 0 0,-1 1 0 0 0,1-1 0 0 0,0 1-1 0 0,0 0 1 0 0,0-1 0 0 0,0 1-1 0 0,0-1 1 0 0,1 1 0 0 0,-1 0-1 0 0,0-1 1 0 0,1 1 0 0 0,-1 0-1 0 0,1-1 1 0 0,-1 1 0 0 0,1 0-1 0 0,-1 0 1 0 0,1-1 0 0 0,0 1-1 0 0,0 0 1 0 0,0 0 0 0 0,0 0-1 0 0,0 0 1 0 0,0 0 0 0 0,0 0 0 0 0,0 0-8 0 0,-4 2 2 0 0,0 0 0 0 0,0 1 1 0 0,1-1-1 0 0,-1 1 1 0 0,1-1-1 0 0,-1 1 0 0 0,1 0 1 0 0,-1 0-1 0 0,1 0 1 0 0,0 0-1 0 0,0 1 0 0 0,0-1 1 0 0,0 1-1 0 0,0-1 1 0 0,1 1-1 0 0,-1 0 0 0 0,1-1 1 0 0,0 1-1 0 0,-1 0 1 0 0,1 0-1 0 0,1 0 1 0 0,-1 0-1 0 0,0 0 0 0 0,1 0 1 0 0,-1 0-1 0 0,1 0 1 0 0,0 0-1 0 0,0 0 0 0 0,0 0 1 0 0,1 1-1 0 0,-1-1 1 0 0,1 0-1 0 0,-1 0 0 0 0,1 0 1 0 0,0 0-1 0 0,0-1 1 0 0,1 1-1 0 0,-1 0 0 0 0,0 0 1 0 0,1-1-1 0 0,0 1 1 0 0,0 0-1 0 0,-1-1 1 0 0,1 0-1 0 0,1 1 0 0 0,-1-1 1 0 0,0 0-1 0 0,1 0 1 0 0,1 1-3 0 0,-1 0 57 0 0,0-1 0 0 0,1 0 0 0 0,-1 0 0 0 0,0 0 0 0 0,1 0 0 0 0,-1-1 1 0 0,1 1-1 0 0,-1-1 0 0 0,1 0 0 0 0,0 0 0 0 0,0 0 0 0 0,-1 0 1 0 0,1-1-1 0 0,0 0 0 0 0,0 1 0 0 0,0-1 0 0 0,0-1 0 0 0,-1 1 0 0 0,1-1 1 0 0,0 1-1 0 0,0-1 0 0 0,-1 0 0 0 0,1 0 0 0 0,0-1 0 0 0,-1 1 0 0 0,1-1 1 0 0,-1 0-1 0 0,0 0 0 0 0,1 0 0 0 0,-1 0 0 0 0,0 0 0 0 0,0-1 1 0 0,0 1-1 0 0,-1-1 0 0 0,1 0 0 0 0,-1 0 0 0 0,1 0 0 0 0,-1 0 0 0 0,1-3-57 0 0,-19-99-2406 0 0,6 98-1056 0 0,1 6-3116 0 0,-1 1-250 0 0</inkml:trace>
  <inkml:trace contextRef="#ctx0" brushRef="#br0" timeOffset="19190.037">1444 9126 1828 0 0,'0'0'520'0'0,"0"0"-404"0"0,0 0 224 0 0,0 0 24 0 0,0 0-364 0 0,0 0-372 0 0,0 0-8 0 0,0 0-128 0 0,0 0 40 0 0,0 0-108 0 0,0-2 96 0 0,0 2 112 0 0</inkml:trace>
  <inkml:trace contextRef="#ctx0" brushRef="#br0" timeOffset="20716.991">1459 9013 5348 0 0,'0'0'3057'0'0,"0"0"-423"0"0,0 0-1089 0 0,0 0-274 0 0,0 0-28 0 0,0 0-94 0 0,0 0-384 0 0,0 0-440 0 0,-7 0-174 0 0,-251-1 501 0 0,219 1-4110 0 0,20-1-3871 0 0,36 2-24 0 0</inkml:trace>
  <inkml:trace contextRef="#ctx0" brushRef="#br0" timeOffset="21496.905">1011 8264 8869 0 0,'0'0'1464'0'0,"0"0"-474"0"0,0 0 85 0 0,0 0 254 0 0,0 0-277 0 0,0 0-874 0 0,0 7 56 0 0,0-5-209 0 0,16 91 488 0 0,-15-91-476 0 0,-1 0 0 0 0,0 0-1 0 0,1 0 1 0 0,-1 0 0 0 0,1 0-1 0 0,0 0 1 0 0,0 0-1 0 0,-1 0 1 0 0,1 0 0 0 0,0-1-1 0 0,1 1 1 0 0,-1 0 0 0 0,0-1-1 0 0,0 1 1 0 0,1-1-1 0 0,-1 1 1 0 0,1-1 0 0 0,-1 0-1 0 0,1 1 1 0 0,0-1 0 0 0,-1 0-1 0 0,1 0 1 0 0,0 0-1 0 0,0 0 1 0 0,0-1 0 0 0,0 1-1 0 0,0 0 1 0 0,0-1 0 0 0,0 0-1 0 0,0 1 1 0 0,0-1-1 0 0,0 0 1 0 0,0 0 0 0 0,0 0-1 0 0,0 0 1 0 0,0 0 0 0 0,0 0-1 0 0,0-1 1 0 0,0 1 0 0 0,0-1-1 0 0,0 0 1 0 0,0 1-1 0 0,0-1 1 0 0,-1 0 0 0 0,1 0-1 0 0,2-1-36 0 0,24-41 470 0 0,-28 43-566 0 0,0 0-9 0 0,0 0 10 0 0,0 0 44 0 0,0 0 83 0 0,0 0 8 0 0,34 62-945 0 0,-34-59 929 0 0,1 1 0 0 0,-1 0 0 0 0,1 0 0 0 0,-1-1 0 0 0,0 1 0 0 0,-1 0 1 0 0,1 0-1 0 0,-1 0 0 0 0,1-1 0 0 0,-1 1 0 0 0,0 0 0 0 0,0-1 1 0 0,-1 1-1 0 0,1-1 0 0 0,-1 1 0 0 0,0-1 0 0 0,0 0 0 0 0,0 0 1 0 0,0 0-1 0 0,0 0 0 0 0,-1 0 0 0 0,0 0 0 0 0,1 0 0 0 0,-1-1 1 0 0,0 0-1 0 0,0 1 0 0 0,0-1 0 0 0,-1 0 0 0 0,1 0 0 0 0,0-1 1 0 0,-1 1-1 0 0,-1 0-24 0 0,-48 7-3589 0 0,44-12-1696 0 0,3-5-3250 0 0</inkml:trace>
  <inkml:trace contextRef="#ctx0" brushRef="#br0" timeOffset="21761.966">1322 8215 5368 0 0,'0'0'10341'0'0,"0"0"-9460"0"0,0 0-881 0 0,0 0 0 0 0,0 0 48 0 0,0 0 128 0 0,0 0-40 0 0,-40 38-136 0 0,21-21-524 0 0,0 2-1657 0 0,6-3-4271 0 0,-4 4-1341 0 0</inkml:trace>
  <inkml:trace contextRef="#ctx0" brushRef="#br0" timeOffset="22728.272">2778 8320 3332 0 0,'0'0'2728'0'0,"0"0"-1368"0"0,0 0-315 0 0,0 0 692 0 0,0 0 309 0 0,0 0-534 0 0,0 0-447 0 0,7-7-772 0 0,6 56 568 0 0,-10-38-653 0 0,-3-8-123 0 0,0 1 0 0 0,0-1 0 0 0,1 0 0 0 0,0 1-1 0 0,-1-1 1 0 0,1 0 0 0 0,0 1 0 0 0,1-1 0 0 0,-1 0 0 0 0,1 0-1 0 0,-1 0 1 0 0,1 0 0 0 0,0 0 0 0 0,0-1 0 0 0,0 1-1 0 0,0 0 1 0 0,1-1 0 0 0,-1 1 0 0 0,1-1 0 0 0,-1 0-1 0 0,1 0 1 0 0,0 0 0 0 0,0 0 0 0 0,0-1 0 0 0,2 2-85 0 0,24-42 658 0 0,-6 77-2246 0 0,-23-34 1597 0 0,0 0 0 0 0,0 0-1 0 0,-1 1 1 0 0,1-1 0 0 0,-1 0 0 0 0,0 0-1 0 0,0 0 1 0 0,-1 0 0 0 0,1 0-1 0 0,-1 0 1 0 0,0-1 0 0 0,0 1-1 0 0,0 0 1 0 0,0-1 0 0 0,-1 1 0 0 0,1-1-1 0 0,-1 0 1 0 0,0 0 0 0 0,0 0-1 0 0,0 0 1 0 0,0 0 0 0 0,-1-1 0 0 0,1 0-1 0 0,-1 1 1 0 0,-2 0-9 0 0,-41 11-7430 0 0,30-13-816 0 0</inkml:trace>
  <inkml:trace contextRef="#ctx0" brushRef="#br0" timeOffset="22991.7">3074 8201 12105 0 0,'0'0'2928'0'0,"0"0"-2536"0"0,0 0-392 0 0,0 0 0 0 0,0 0 124 0 0,0 0 316 0 0,0 0-276 0 0,0 0-76 0 0,-46 43-88 0 0,26-26-216 0 0,0 1-1080 0 0,3-3-1300 0 0,-8 8-4601 0 0</inkml:trace>
  <inkml:trace contextRef="#ctx0" brushRef="#br0" timeOffset="23770.56">3037 9085 7341 0 0,'0'0'1068'0'0,"0"0"-79"0"0,0 0 267 0 0,0 0 274 0 0,0 0-113 0 0,0 0-296 0 0,0 0-264 0 0,0 0-251 0 0,0 0-82 0 0,-4 0-18 0 0,-240-4 435 0 0,148 8-1345 0 0,95-13-6580 0 0,6 5-172 0 0</inkml:trace>
  <inkml:trace contextRef="#ctx0" brushRef="#br0" timeOffset="23955.278">2878 8988 5288 0 0,'0'0'7392'0'0,"0"0"-5676"0"0,0 0-1187 0 0,4 7 146 0 0,12 153 729 0 0,-16-160-1417 0 0,-3 52 122 0 0,7-32-3070 0 0,1-9-2697 0 0</inkml:trace>
  <inkml:trace contextRef="#ctx0" brushRef="#br0" timeOffset="24980.901">3602 9328 4304 0 0,'7'-4'2303'0'0,"26"-17"-1898"0"0,-2 0 1 0 0,0-2 0 0 0,-2-2 0 0 0,0 0 0 0 0,-2-2-1 0 0,22-28-405 0 0,-36 39 310 0 0,0 0 0 0 0,-1 0-1 0 0,-1-1 1 0 0,0-1-1 0 0,-1 0 1 0 0,-1-1-1 0 0,-1 0 1 0 0,-1 0-1 0 0,-1 0 1 0 0,0-1-1 0 0,-1 0 1 0 0,-2 0-1 0 0,0-1 1 0 0,-1 1-1 0 0,-1 0 1 0 0,0-1-1 0 0,-2 1 1 0 0,-2-16-310 0 0,-10-12 104 0 0,-3 0 0 0 0,-1 2 0 0 0,-3-1 0 0 0,-1 2 0 0 0,-2 1 1 0 0,-3 1-1 0 0,-1 1 0 0 0,-2 1 0 0 0,-33-36-104 0 0,21 30 36 0 0,-2 1 0 0 0,-2 2 0 0 0,-2 3 0 0 0,-2 1 0 0 0,-1 2 0 0 0,-2 3-1 0 0,-2 2 1 0 0,0 3 0 0 0,-2 2 0 0 0,-2 2 0 0 0,0 3 0 0 0,-1 2 0 0 0,-1 3 0 0 0,-1 3 0 0 0,-47-5-36 0 0,-21 1-59 0 0,0 6 0 0 0,-1 6 0 0 0,0 6 0 0 0,0 5 0 0 0,1 6 0 0 0,-1 6 0 0 0,-14 8 59 0 0,76-15-42 0 0,0 4-1 0 0,0 2 1 0 0,2 3-1 0 0,0 3 1 0 0,1 3-1 0 0,1 2 1 0 0,1 4-1 0 0,2 2 1 0 0,1 3 0 0 0,2 2-1 0 0,2 3 1 0 0,1 2-1 0 0,2 3 1 0 0,2 2-1 0 0,2 2 1 0 0,3 2-1 0 0,2 2 1 0 0,2 2-1 0 0,-26 46 43 0 0,53-69 49 0 0,1 1 0 0 0,1 1 0 0 0,2 0 0 0 0,2 1 0 0 0,1 0 0 0 0,2 0-1 0 0,1 1 1 0 0,2-1 0 0 0,1 1 0 0 0,2 0 0 0 0,1 0 0 0 0,2 0 0 0 0,2-1-1 0 0,1 0 1 0 0,1 0 0 0 0,3 0 0 0 0,0-1 0 0 0,12 25-49 0 0,-9-30 47 0 0,0 0 0 0 0,2-1 0 0 0,1-1 0 0 0,2 0 0 0 0,0-1 0 0 0,1-1 0 0 0,2-1 0 0 0,1 0 1 0 0,0-2-1 0 0,2-1 0 0 0,0 0 0 0 0,2-2 0 0 0,21 13-47 0 0,31 2 249 0 0,2-2-1 0 0,1-5 1 0 0,1-2 0 0 0,1-5 0 0 0,1-3 0 0 0,0-3 0 0 0,1-5-1 0 0,0-3 1 0 0,1-4 0 0 0,0-3 0 0 0,50-10-249 0 0,265-14-1079 0 0,-2-19 0 0 0,191-53 1079 0 0,-477 76-3745 0 0,-8-4-4730 0 0</inkml:trace>
  <inkml:trace contextRef="#ctx0" brushRef="#br0" timeOffset="51948.326">1442 9181 7113 0 0,'0'0'1034'0'0,"0"0"-260"0"0,0 0 37 0 0,0 0 212 0 0,0 0 160 0 0,0 0-251 0 0,0 0-507 0 0,0 0-222 0 0,6 7 314 0 0,343 252 3534 0 0,-376-332-4235 0 0,63 89 25 0 0,-33-14 148 0 0,-1 1 1 0 0,1 0 0 0 0,-1 0-1 0 0,0 0 1 0 0,0 0-1 0 0,-1 0 1 0 0,1 0-1 0 0,-1 0 1 0 0,1 1-1 0 0,-1-1 1 0 0,0 0-1 0 0,0 1 1 0 0,0-1-1 0 0,-1 1 1 0 0,1-1-1 0 0,-1 1 1 0 0,0 0-1 0 0,0-1 1 0 0,0 1 0 0 0,0-1-1 0 0,-1 1 1 0 0,0-1-1 0 0,1 1 1 0 0,-1-1-1 0 0,-1 1 1 0 0,1-1-1 0 0,0 0 1 0 0,-1 1-1 0 0,1-1 1 0 0,-1 0-1 0 0,0 0 1 0 0,0 0-1 0 0,-1 0 1 0 0,1-1-1 0 0,0 1 1 0 0,-1-1-1 0 0,0 1 1 0 0,1-1 0 0 0,-1 0-1 0 0,0 0 1 0 0,0 0-1 0 0,0 0 1 0 0,-1 0-1 0 0,1-1 1 0 0,0 0-1 0 0,-1 1 1 0 0,1-1-1 0 0,0-1 1 0 0,-1 1-1 0 0,1 0 1 0 0,-3-1 10 0 0,-36 5-4744 0 0,17-4-1864 0 0</inkml:trace>
  <inkml:trace contextRef="#ctx0" brushRef="#br0" timeOffset="52747.918">2348 9516 9261 0 0,'0'0'832'0'0,"0"0"-395"0"0,0 0 139 0 0,0 0 112 0 0,0 0-344 0 0,0 0-219 0 0,0 0 30 0 0,0 0 145 0 0,0 0 209 0 0,27 0 3387 0 0,3-10-3680 0 0,-1-2 1 0 0,0-1-1 0 0,-1-2 0 0 0,-1 0 1 0 0,-1-2-1 0 0,0-1 1 0 0,-1-1-1 0 0,0-1 0 0 0,14-17-216 0 0,-38 36-9 0 0,0 1-1 0 0,-1-1 1 0 0,1 0-1 0 0,0 0 0 0 0,-1 1 1 0 0,1-1-1 0 0,-1 0 0 0 0,1 0 1 0 0,-1 0-1 0 0,1 1 0 0 0,-1-1 1 0 0,0 0-1 0 0,1 0 1 0 0,-1 0-1 0 0,0 0 0 0 0,0 0 1 0 0,0 0-1 0 0,1 0 0 0 0,-1 0 1 0 0,0 0-1 0 0,0 0 0 0 0,-1 0 1 0 0,1 0-1 0 0,0 0 1 0 0,0 0-1 0 0,0 0 0 0 0,-1 0 1 0 0,1 1-1 0 0,0-1 0 0 0,-1 0 1 0 0,1 0-1 0 0,-1 0 0 0 0,1 0 1 0 0,-1 0-1 0 0,1 1 1 0 0,-1-1-1 0 0,0 0 0 0 0,1 1 1 0 0,-1-1-1 0 0,0 0 0 0 0,0 1 1 0 0,1-1-1 0 0,-1 1 0 0 0,0-1 1 0 0,0 1-1 0 0,0-1 1 0 0,0 1-1 0 0,0 0 0 0 0,1-1 1 0 0,-1 1-1 0 0,0 0 0 0 0,0 0 1 0 0,0-1-1 0 0,0 1 1 0 0,0 0 9 0 0,-76-15-606 0 0,42 10 809 0 0,102 10-499 0 0,64 21 2090 0 0,-143 16-3235 0 0,-33 65 677 0 0,16-66-6316 0 0,12-24-1263 0 0</inkml:trace>
  <inkml:trace contextRef="#ctx0" brushRef="#br0" timeOffset="-323644.674">10897 1970 652 0 0,'-20'-38'0'0'0</inkml:trace>
  <inkml:trace contextRef="#ctx0" brushRef="#br0" timeOffset="-302682.873">19800 902 132 0 0,'0'0'900'0'0,"0"0"65"0"0,0 0 81 0 0,0 0-669 0 0,0 0-255 0 0,0 0 91 0 0,0 0 126 0 0,2-5 26 0 0,2-3-485 0 0,37-22 3095 0 0,74 28-3176 0 0,0 6-1 0 0,-1 5 1 0 0,83 18 201 0 0,114 29 2633 0 0,-338-117-4077 0 0,65 81 1582 0 0,-35-18-80 0 0,-1-1 1 0 0,1 1-1 0 0,0-1 1 0 0,-1 1-1 0 0,1 0 1 0 0,-1 0-1 0 0,1 0 1 0 0,-1 0-1 0 0,0 0 1 0 0,0 1-1 0 0,0-1 1 0 0,0 1-1 0 0,0-1 1 0 0,-1 1-1 0 0,1 0 0 0 0,-1 0 1 0 0,0 0-1 0 0,1 0 1 0 0,-1 0-1 0 0,-1 0 1 0 0,1 0-1 0 0,0 0 1 0 0,-1 0-1 0 0,0 0 1 0 0,1 0-1 0 0,-1 0 1 0 0,0 0-1 0 0,-1 1 1 0 0,1-1-1 0 0,0 0 1 0 0,-1 0-1 0 0,0 0 1 0 0,0 0-1 0 0,0 0 1 0 0,0 0-1 0 0,0 0 1 0 0,-1 0-1 0 0,1-1 1 0 0,-1 1-1 0 0,0 0 1 0 0,0-1-1 0 0,0 1 1 0 0,0-1-1 0 0,0 0 0 0 0,0 0 1 0 0,-1 1-59 0 0,2-3-5 0 0,-30 13-308 0 0,9-5-3691 0 0,9-4-1049 0 0</inkml:trace>
  <inkml:trace contextRef="#ctx0" brushRef="#br0" timeOffset="-314145.209">19424 1421 4120 0 0,'0'0'3073'0'0,"0"0"-1153"0"0,0 0-508 0 0,5 37-368 0 0,-5-28-212 0 0,0 0-256 0 0,-1 0-196 0 0,-3 1-48 0 0,0 1-40 0 0,0 2-124 0 0,0 0-92 0 0,0 1 0 0 0,0 2-76 0 0,0 2-432 0 0,3 3-856 0 0,1 2-848 0 0,0 1-1128 0 0,0-5-1873 0 0</inkml:trace>
  <inkml:trace contextRef="#ctx0" brushRef="#br0" timeOffset="-313895.732">19411 1785 2292 0 0,'0'0'2646'0'0,"0"0"-282"0"0,0 0-207 0 0,0 7-377 0 0,-15 93 1282 0 0,-5-35-4912 0 0,6-1-4169 0 0,10-43 1135 0 0</inkml:trace>
  <inkml:trace contextRef="#ctx0" brushRef="#br0" timeOffset="-313894.732">19358 2246 6253 0 0,'0'0'2468'0'0,"0"0"-616"0"0,0 0-464 0 0,8 42-376 0 0,-5-31-236 0 0,-3 0-232 0 0,0 0-288 0 0,0 2-68 0 0,0 1-36 0 0,-3 4-64 0 0,3 2-88 0 0,-1 3-580 0 0,1 9-756 0 0,-3-2-676 0 0,3-6-2784 0 0</inkml:trace>
  <inkml:trace contextRef="#ctx0" brushRef="#br0" timeOffset="-313644.588">19340 2838 5925 0 0,'0'0'6188'0'0,"0"0"-5404"0"0,0 0-84 0 0,5 38-356 0 0,-3-28-204 0 0,-2 2-64 0 0,0 1-64 0 0,0 0 76 0 0,-2 3-88 0 0,0 1-380 0 0,1 0-412 0 0,-3 1-616 0 0,0 2-576 0 0,0-1-284 0 0,0-3-3009 0 0</inkml:trace>
  <inkml:trace contextRef="#ctx0" brushRef="#br0" timeOffset="-313643.588">19326 3300 11429 0 0,'0'0'4912'0'0,"0"0"-4363"0"0,0 0 307 0 0,0 0-312 0 0,6 42-148 0 0,-6-30-28 0 0,0 2-112 0 0,0-2-172 0 0,-2 4-84 0 0,-2 0-8 0 0,3 1-288 0 0,-3 0-308 0 0,1-1-60 0 0,2-1-256 0 0,1 1-473 0 0,-1-6-1695 0 0,1 1-4573 0 0</inkml:trace>
  <inkml:trace contextRef="#ctx0" brushRef="#br0" timeOffset="-314709.721">19372 1016 2268 0 0,'0'0'594'0'0,"0"0"49"0"0,0 0 595 0 0,0 0 1042 0 0,0 0-901 0 0,0 0-750 0 0,0 0-192 0 0,0 0-53 0 0,-29-7 1154 0 0,27 8-1462 0 0,1 0 0 0 0,-1 1 0 0 0,1-1 0 0 0,0 1-1 0 0,-1-1 1 0 0,1 1 0 0 0,0 0 0 0 0,0 0 0 0 0,0-1 0 0 0,0 1 0 0 0,0 0 0 0 0,1 0 0 0 0,-1 0 0 0 0,0 0 0 0 0,1 0 0 0 0,0 0 0 0 0,-1 0 0 0 0,1 0 0 0 0,0 0 0 0 0,0 0 0 0 0,0 0 0 0 0,0 0 0 0 0,0 0 0 0 0,1 0 0 0 0,-1 0-1 0 0,1 0 1 0 0,-1 0 0 0 0,1 0 0 0 0,0 0 0 0 0,-1 0 0 0 0,1 0 0 0 0,0 0 0 0 0,0-1 0 0 0,1 1 0 0 0,-1 0 0 0 0,0-1 0 0 0,1 1 0 0 0,-1-1 0 0 0,0 1 0 0 0,1-1 0 0 0,0 0 0 0 0,-1 1 0 0 0,1-1 0 0 0,0 0 0 0 0,0 0 0 0 0,-1 0-1 0 0,1-1 1 0 0,0 1 0 0 0,0 0 0 0 0,0-1 0 0 0,0 1 0 0 0,0-1 0 0 0,0 1 0 0 0,0-1 0 0 0,0 0 0 0 0,0 0 0 0 0,0 0 0 0 0,0 0 0 0 0,0-1 0 0 0,1 1 0 0 0,-1-1-76 0 0,1 1-19 0 0,-1-1 1 0 0,0 1-1 0 0,1-1 1 0 0,-1 0-1 0 0,0 0 0 0 0,0 0 1 0 0,0 0-1 0 0,0-1 1 0 0,0 1-1 0 0,0-1 1 0 0,0 1-1 0 0,-1-1 0 0 0,1 1 1 0 0,0-1-1 0 0,-1 0 1 0 0,1 0-1 0 0,-1 0 1 0 0,0 0-1 0 0,1 0 1 0 0,-1 0-1 0 0,0 0 0 0 0,0 0 1 0 0,-1-1-1 0 0,1 1 1 0 0,0 0-1 0 0,-1 0 1 0 0,1-1-1 0 0,-1 1 0 0 0,0-1 1 0 0,0 1-1 0 0,0 0 1 0 0,0-1-1 0 0,0 1 1 0 0,0 0-1 0 0,-1-1 1 0 0,1 1-1 0 0,-1 0 0 0 0,0-1 1 0 0,0 1-1 0 0,1 0 1 0 0,-1 0-1 0 0,-1 0 1 0 0,1 0-1 0 0,0 0 0 0 0,0 0 1 0 0,-1 0-1 0 0,1 0 1 0 0,-1 0-1 0 0,0 1 1 0 0,1-1-1 0 0,-1 0 0 0 0,0 1 1 0 0,0 0-1 0 0,0-1 1 0 0,0 1-1 0 0,0 0 1 0 0,-1 0-1 0 0,1 0 1 0 0,0 0-1 0 0,0 1 0 0 0,-1-1 1 0 0,1 1-1 0 0,0-1 1 0 0,-1 1-1 0 0,1 0 1 0 0,0-1-1 0 0,-1 2 0 0 0,1-1 1 0 0,0 0-1 0 0,-3 1 19 0 0,-51 26-227 0 0,55-27 254 0 0,0 1 1 0 0,0-1-1 0 0,0 1 0 0 0,0-1 0 0 0,1 1 1 0 0,-1 0-1 0 0,0-1 0 0 0,0 1 0 0 0,1 0 1 0 0,-1-1-1 0 0,1 1 0 0 0,-1 0 0 0 0,1 0 1 0 0,-1 0-1 0 0,1 0 0 0 0,-1-1 0 0 0,1 1 1 0 0,0 0-1 0 0,-1 0 0 0 0,1 0 0 0 0,0 0 1 0 0,0 0-1 0 0,0 0 0 0 0,0 0 1 0 0,-1 0-1 0 0,2 0 0 0 0,-1 0 0 0 0,0 0 1 0 0,0 0-1 0 0,0 0 0 0 0,0 0 0 0 0,0 0 1 0 0,1 0-1 0 0,-1 0 0 0 0,1-1 0 0 0,-1 1 1 0 0,0 0-1 0 0,1 0 0 0 0,-1 0 0 0 0,1 0 1 0 0,0-1-1 0 0,-1 1 0 0 0,1 0 0 0 0,0 0 1 0 0,-1-1-1 0 0,1 1 0 0 0,0-1 0 0 0,0 1 1 0 0,0-1-1 0 0,-1 1 0 0 0,1-1 0 0 0,0 1 1 0 0,0-1-1 0 0,0 0 0 0 0,0 1 0 0 0,0-1 1 0 0,0 0-1 0 0,0 0 0 0 0,1 0-27 0 0,5 4 121 0 0,0-1-1 0 0,1-1 1 0 0,-1 1 0 0 0,1-1-1 0 0,0-1 1 0 0,0 1-1 0 0,0-1 1 0 0,0-1-1 0 0,0 1 1 0 0,0-2 0 0 0,0 1-1 0 0,0-1 1 0 0,-1 0-1 0 0,1 0 1 0 0,0-1 0 0 0,2-1-121 0 0,-9 1-40 0 0,-1 0 1 0 0,1 0-1 0 0,-1 0 1 0 0,1 0-1 0 0,-1 0 1 0 0,0 0 0 0 0,0 0-1 0 0,0 0 1 0 0,0 0-1 0 0,0 0 1 0 0,0 0-1 0 0,-1 0 1 0 0,1 0-1 0 0,-1 0 1 0 0,1 0-1 0 0,-1 0 1 0 0,0 0 0 0 0,0 0-1 0 0,0 0 1 0 0,0 0-1 0 0,0 0 1 0 0,0 1-1 0 0,0-1 1 0 0,-1 1-1 0 0,1-1 1 0 0,0 1 0 0 0,-1-1-1 0 0,0 1 1 0 0,1 0-1 0 0,-1-1 1 0 0,0 1-1 0 0,1 0 1 0 0,-1 0-1 0 0,0 0 1 0 0,0 1-1 0 0,0-1 1 0 0,0 0 0 0 0,0 1-1 0 0,0-1 1 0 0,0 1-1 0 0,0 0 1 0 0,0-1-1 0 0,0 1 1 0 0,0 0-1 0 0,0 0 1 0 0,0 1 0 0 0,-1-1 38 0 0,2 0 30 0 0,-1 0-1 0 0,1 0 1 0 0,-1 0-1 0 0,1 0 1 0 0,-1 1-1 0 0,1-1 1 0 0,-1 0-1 0 0,1 1 1 0 0,-1-1-1 0 0,1 1 1 0 0,-1 0-1 0 0,1 0 0 0 0,0-1 1 0 0,-1 1-1 0 0,1 0 1 0 0,0 0-1 0 0,0 0 1 0 0,-1 0-1 0 0,1 0 1 0 0,0 1-1 0 0,0-1 1 0 0,0 0-1 0 0,0 0 1 0 0,1 1-1 0 0,-1-1 0 0 0,0 0 1 0 0,1 1-1 0 0,-1-1 1 0 0,1 1-1 0 0,-1-1 1 0 0,1 1-1 0 0,-1-1 1 0 0,1 1-1 0 0,0 0 1 0 0,0-1-1 0 0,0 1 1 0 0,0-1-1 0 0,0 1 0 0 0,0-1 1 0 0,0 1-1 0 0,1-1 1 0 0,-1 1-1 0 0,0 0 1 0 0,1-1-1 0 0,0 0 1 0 0,-1 1-1 0 0,1-1 1 0 0,0 1-1 0 0,-1-1 0 0 0,1 0 1 0 0,0 1-1 0 0,0-1 1 0 0,0 0-1 0 0,0 0 1 0 0,0 0-1 0 0,1 0 1 0 0,-1 0-1 0 0,0 0 1 0 0,0 0-1 0 0,1 0 1 0 0,-1 0-1 0 0,0-1 0 0 0,1 1 1 0 0,0 0-29 0 0,-1 0 9 0 0,0-1 1 0 0,0 1-1 0 0,0 0 0 0 0,-1-1 1 0 0,1 1-1 0 0,0-1 0 0 0,0 1 1 0 0,1-1-1 0 0,-1 1 0 0 0,0-1 1 0 0,0 1-1 0 0,0-1 0 0 0,0 0 1 0 0,0 0-1 0 0,0 0 1 0 0,0 0-1 0 0,1 0 0 0 0,-1 0 1 0 0,0 0-1 0 0,0 0 0 0 0,0 0 1 0 0,0 0-1 0 0,0-1 0 0 0,0 1 1 0 0,0 0-1 0 0,1-1 0 0 0,-1 1 1 0 0,0-1-1 0 0,0 1 0 0 0,0-1 1 0 0,-1 1-1 0 0,1-1 0 0 0,0 0 1 0 0,0 0-1 0 0,0 1 0 0 0,0-1 1 0 0,-1 0-1 0 0,1 0 0 0 0,0 0 1 0 0,0 0-1 0 0,-1 0 0 0 0,1 0 1 0 0,-1 0-1 0 0,1 0 1 0 0,-1 0-1 0 0,0 0 0 0 0,1 0 1 0 0,-1 0-1 0 0,0 0 0 0 0,0 0 1 0 0,0-1-1 0 0,1 1 0 0 0,-1 0 1 0 0,0 0-1 0 0,-1 0 0 0 0,1 0 1 0 0,0 0-1 0 0,0 0 0 0 0,0-1 1 0 0,-1 1-1 0 0,1 0 0 0 0,0 0 1 0 0,-1-1-10 0 0,-3 11-3319 0 0,3-5-1551 0 0,1-1-3379 0 0</inkml:trace>
  <inkml:trace contextRef="#ctx0" brushRef="#br0" timeOffset="-314395.62">19443 1113 2632 0 0,'0'0'584'0'0,"0"0"4761"0"0,0 0-3509 0 0,0 0-816 0 0,0 0-688 0 0,0 0-324 0 0,0 0 348 0 0,0 0 452 0 0,0 0-272 0 0,0 35-308 0 0,0-24-112 0 0,0 1-112 0 0,0 2-4 0 0,-2 0-408 0 0,-2 1-908 0 0,2 2-1432 0 0,-2-4-1861 0 0</inkml:trace>
  <inkml:trace contextRef="#ctx0" brushRef="#br0" timeOffset="-307285.628">16690 2814 52 0 0,'0'0'64'0'0,"0"0"-64"0"0,30-40 0 0 0,-18 22-12 0 0,-1 0 4 0 0,0 0 8 0 0,0 1 104 0 0,1 0 144 0 0,0 0-52 0 0,1 1-196 0 0,0-1-60 0 0,-1 0-240 0 0,1-1 16 0 0</inkml:trace>
  <inkml:trace contextRef="#ctx0" brushRef="#br0" timeOffset="-307535.907">16491 3122 368 0 0,'0'0'425'0'0,"0"0"-111"0"0,0 0-148 0 0,0 0-25 0 0,0 0-55 0 0,0 0 70 0 0,0 0 304 0 0,31-43-2519 0 0,10-32 3136 0 0,-35 65-1659 0 0</inkml:trace>
  <inkml:trace contextRef="#ctx0" brushRef="#br0" timeOffset="-306494.697">16169 3023 888 0 0,'0'0'485'0'0,"0"0"-322"0"0,0 0 44 0 0,0 0 478 0 0,0 0 1127 0 0,0 0-437 0 0,0 0-563 0 0,0 0-345 0 0,0 0-59 0 0,0 0 65 0 0,6-4 1575 0 0,89-75-249 0 0,-72 54-1605 0 0,-1-1-1 0 0,-1-1 1 0 0,-1 0 0 0 0,-1-2 0 0 0,-2 0 0 0 0,-1-1 0 0 0,3-11-194 0 0,-19 40-26 0 0,0 0 1 0 0,1 0 0 0 0,-1 0 0 0 0,-1 0-1 0 0,1 0 1 0 0,0 0 0 0 0,0 0 0 0 0,0 0 0 0 0,0 0-1 0 0,-1 0 1 0 0,1 0 0 0 0,0 0 0 0 0,-1 0 0 0 0,1 0-1 0 0,-1 0 1 0 0,1 1 0 0 0,-1-1 0 0 0,0 0 0 0 0,1 0-1 0 0,-1 1 1 0 0,0-1 0 0 0,1 0 0 0 0,-1 0 0 0 0,0 1-1 0 0,0-1 1 0 0,0 1 0 0 0,0-1 0 0 0,1 1 0 0 0,-1-1-1 0 0,0 1 1 0 0,0 0 0 0 0,0-1 0 0 0,0 1 0 0 0,0 0-1 0 0,0 0 1 0 0,0 0 0 0 0,0-1 0 0 0,0 1-1 0 0,0 0 1 0 0,0 1 0 0 0,0-1 0 0 0,0 0 0 0 0,0 0-1 0 0,0 0 1 0 0,0 0 0 0 0,0 1 0 0 0,0-1 0 0 0,0 0-1 0 0,0 1 1 0 0,0-1 0 0 0,0 1 0 0 0,0-1 0 0 0,1 1-1 0 0,-1 0 1 0 0,0-1 0 0 0,0 1 0 0 0,0 0 25 0 0,-70 20-2832 0 0,71-21 2818 0 0,120-15 2449 0 0,-117 17-2425 0 0,0 1-1 0 0,-1 0 1 0 0,1 0-1 0 0,0-1 1 0 0,-1 2-1 0 0,1-1 1 0 0,-1 0 0 0 0,0 0-1 0 0,0 1 1 0 0,-1-1-1 0 0,1 1 1 0 0,0 0 0 0 0,-1-1-1 0 0,0 1 1 0 0,0 0-1 0 0,0 0 1 0 0,-1 0-1 0 0,1 0 1 0 0,-1 0 0 0 0,0-1-1 0 0,0 1 1 0 0,0 0-1 0 0,-1 0 1 0 0,1 0-1 0 0,-1 0 1 0 0,0 0 0 0 0,0 0-1 0 0,0-1 1 0 0,-1 1-1 0 0,1 0 1 0 0,-2 1-10 0 0,1 6 244 0 0,0-2-345 0 0,-1 12-1043 0 0,5-9-2994 0 0,4-3-1623 0 0</inkml:trace>
  <inkml:trace contextRef="#ctx0" brushRef="#br1" timeOffset="-291558.43">19447 1047 612 0 0,'0'0'327'0'0,"0"0"-212"0"0,0 0-32 0 0,0 0 92 0 0,0 0-51 0 0,0 0-5 0 0,-3-1 6777 0 0,-5 0-3408 0 0,-33-5-2630 0 0,-221 24 759 0 0,-96 52 26 0 0,121 9-1527 0 0,-56 34 385 0 0,-38 31-115 0 0,-43 92 188 0 0,67-14 374 0 0,114-66-687 0 0,39-16 2 0 0,72-61-113 0 0,-47 73-120 0 0,58-16 973 0 0,-31 42-719 0 0,65-80 218 0 0,20-62-751 0 0,10-24-9506 0 0,3-10 1816 0 0</inkml:trace>
  <inkml:trace contextRef="#ctx0" brushRef="#br1" timeOffset="-291138.418">16470 2940 64 0 0,'0'0'2911'0'0,"0"0"-828"0"0,0 0-944 0 0,0 0-185 0 0,0 0-55 0 0,0 0-154 0 0,0 0 4 0 0,0 0 53 0 0,0 0-57 0 0,-2 5-139 0 0,-1 49 861 0 0,-2-43-3918 0 0,3-9-1569 0 0</inkml:trace>
  <inkml:trace contextRef="#ctx0" brushRef="#br1" timeOffset="-289876.699">19498 1007 560 0 0,'0'0'645'0'0,"0"0"-499"0"0,0 0-88 0 0,0 0 102 0 0,0 0 159 0 0,0 0-14 0 0,0 0 93 0 0,0 0 195 0 0,0 0-185 0 0,-3 4-192 0 0,-16 21 673 0 0,19-25-315 0 0,0 0 175 0 0,0 0 55 0 0,0 0-90 0 0,0 0-127 0 0,0 0-171 0 0,-8-25 3497 0 0,9 26-3908 0 0,-1 1-1 0 0,1-1 1 0 0,-1 1-1 0 0,1-1 1 0 0,-1 1-1 0 0,1-1 1 0 0,-1 1-1 0 0,0 0 1 0 0,0-1-1 0 0,0 1 1 0 0,0-1-1 0 0,0 1 0 0 0,0 0 1 0 0,0-1-1 0 0,-1 1 1 0 0,1-1-1 0 0,-1 1 1 0 0,1-1-1 0 0,-1 1 1 0 0,1-1-1 0 0,-1 1 1 0 0,0-1-1 0 0,0 1 1 0 0,0-1-1 0 0,0 0 0 0 0,0 1 1 0 0,0-1-1 0 0,0 0 1 0 0,0 0-1 0 0,0 0 1 0 0,-1 0-1 0 0,1 0 1 0 0,0 0-1 0 0,-1 0 1 0 0,1 0-1 0 0,0-1 1 0 0,-1 1-1 0 0,1 0 0 0 0,-1-1 1 0 0,0 1-1 0 0,1-1 1 0 0,-1 0-1 0 0,1 1 1 0 0,-1-1-1 0 0,0 0 1 0 0,1 0-1 0 0,-1 0 1 0 0,1 0-1 0 0,-1 0 1 0 0,0-1-1 0 0,1 1 0 0 0,-1 0 1 0 0,1-1-1 0 0,-1 1 1 0 0,1-1-1 0 0,-1 0 1 0 0,1 1-1 0 0,-1-1 1 0 0,1 0-1 0 0,0 0 1 0 0,-1 0-1 0 0,1 0 1 0 0,0 0-1 0 0,0 0 0 0 0,-1 0 1 0 0,1 0-1 0 0,0-1 1 0 0,0 1-5 0 0,1 0 72 0 0,0 0 0 0 0,0 0 0 0 0,0 0 0 0 0,0 1 0 0 0,0-1 0 0 0,0 0 0 0 0,0 0 0 0 0,0 0 0 0 0,0 0 1 0 0,0 0-1 0 0,0 1 0 0 0,1-1 0 0 0,-1 0 0 0 0,0 0 0 0 0,0 0 0 0 0,1 1 0 0 0,-1-1 0 0 0,1 0 0 0 0,-1 0 0 0 0,1 1 0 0 0,-1-1 0 0 0,1 0 0 0 0,-1 1 0 0 0,1-1 1 0 0,0 1-1 0 0,-1-1 0 0 0,1 1 0 0 0,0-1 0 0 0,-1 1 0 0 0,1-1 0 0 0,0 1 0 0 0,0-1 0 0 0,0 1 0 0 0,-1 0 0 0 0,1 0 0 0 0,0-1 0 0 0,0 1 0 0 0,0 0 0 0 0,0 0 1 0 0,-1 0-1 0 0,1 0 0 0 0,0 0 0 0 0,0 0 0 0 0,0 0 0 0 0,0 0 0 0 0,0 0 0 0 0,-1 1 0 0 0,1-1 0 0 0,0 0 0 0 0,0 0 0 0 0,0 1 0 0 0,-1-1 0 0 0,1 1 0 0 0,0-1 1 0 0,0 1-73 0 0,-2-3-20 0 0,1 1 1 0 0,-1-1 0 0 0,0 1 0 0 0,0 0 0 0 0,1-1 0 0 0,-1 1-1 0 0,0 0 1 0 0,0-1 0 0 0,0 1 0 0 0,-1 0 0 0 0,1 0 0 0 0,0 0-1 0 0,0 0 1 0 0,-1 0 0 0 0,1 1 0 0 0,0-1 0 0 0,-1 0-1 0 0,1 0 1 0 0,-1 1 0 0 0,1-1 0 0 0,-1 1 0 0 0,1-1 0 0 0,-1 1-1 0 0,1 0 1 0 0,-1 0 0 0 0,0 0 0 0 0,1 0 0 0 0,-1 0 0 0 0,1 0-1 0 0,-1 0 1 0 0,1 0 0 0 0,-1 0 0 0 0,0 1 0 0 0,1-1 0 0 0,-1 1-1 0 0,1-1 1 0 0,-1 1 0 0 0,1 0 0 0 0,0-1 0 0 0,-1 1 0 0 0,1 0-1 0 0,0 0 1 0 0,-1 0 0 0 0,1 0 0 0 0,0 0 0 0 0,0 0 0 0 0,0 0-1 0 0,0 1 1 0 0,0-1 0 0 0,0 0 0 0 0,0 1 0 0 0,1-1 0 0 0,-1 0-1 0 0,0 1 1 0 0,1-1 0 0 0,-1 1 0 0 0,1-1 0 0 0,-1 1 0 0 0,1-1-1 0 0,0 1 1 0 0,-1 0 0 0 0,1-1 0 0 0,0 1 0 0 0,0-1 0 0 0,0 1-1 0 0,1-1 1 0 0,-1 1 0 0 0,0 0 19 0 0,7 12 933 0 0,-3-9-1480 0 0,-2 0-3737 0 0,-2-4-1956 0 0</inkml:trace>
  <inkml:trace contextRef="#ctx0" brushRef="#br1" timeOffset="-269909.302">19456 1066 612 0 0,'0'0'456'0'0,"0"0"-212"0"0,0 0-51 0 0,0 0 60 0 0,0 0 140 0 0,0 0 579 0 0,0 0 276 0 0,0 0-364 0 0,-20 6 1757 0 0,-8-8-2452 0 0,33-3-2936 0 0,4 0 2636 0 0,13-8 2481 0 0,-36 13-774 0 0,-48 11-598 0 0,55-9-1137 0 0,-103 13 58 0 0,113-6-7464 0 0,3-7 5563 0 0</inkml:trace>
  <inkml:trace contextRef="#ctx0" brushRef="#br1" timeOffset="-269659.556">19447 1072 3808 0 0,'0'0'562'0'0,"0"0"-26"0"0,0 0 11 0 0,0 0-181 0 0,0 0-73 0 0,0 0 38 0 0,0 0-5 0 0,0 0-120 0 0,0 0-136 0 0,-4-2-38 0 0,-199-8 962 0 0,72 20-2896 0 0,126-7 157 0 0,4-1-563 0 0</inkml:trace>
  <inkml:trace contextRef="#ctx0" brushRef="#br1" timeOffset="-269411.922">19418 1070 6505 0 0,'0'0'-78'0'0,"-7"0"-33"0"0,-82-5-348 0 0,0 3 0 0 0,1 5 0 0 0,-1 4 0 0 0,-40 10 459 0 0,105-13-3916 0 0</inkml:trace>
  <inkml:trace contextRef="#ctx0" brushRef="#br2" timeOffset="-261387.133">19447 992 404 0 0,'0'0'483'0'0,"0"0"-95"0"0,0 0-174 0 0,0 0-2 0 0,0 0 463 0 0,0 0 1173 0 0,0 0-469 0 0,-19 12 1537 0 0,19-11-2814 0 0,0 0-1 0 0,0 0 1 0 0,0 0-1 0 0,1 1 1 0 0,-1-1-1 0 0,1 0 1 0 0,-1 0-1 0 0,1 0 1 0 0,-1 0-1 0 0,1 0 1 0 0,-1 0-1 0 0,1 0 1 0 0,0-1-1 0 0,0 1 1 0 0,-1 0-1 0 0,1 0 1 0 0,0 0-1 0 0,0-1 1 0 0,0 1-1 0 0,0-1 1 0 0,0 1-1 0 0,0 0 1 0 0,0-1-1 0 0,0 1 1 0 0,0-1-1 0 0,0 0 1 0 0,0 1-1 0 0,0-1 1 0 0,0 0-1 0 0,1 0 1 0 0,-1 0-1 0 0,0 0 1 0 0,0 0-1 0 0,0 0 1 0 0,0 0-1 0 0,0 0 1 0 0,0 0-1 0 0,1 0 1 0 0,-1-1-1 0 0,0 1 1 0 0,0 0-1 0 0,0-1 1 0 0,0 1-1 0 0,0-1 1 0 0,0 1-1 0 0,0-1 1 0 0,0 0-102 0 0,-2-1-40 0 0,0 0 0 0 0,0 0 0 0 0,0 0 0 0 0,-1 0 0 0 0,1 1 0 0 0,0-1 0 0 0,-1 0 0 0 0,1 1 0 0 0,-1-1 0 0 0,0 1 0 0 0,0-1 0 0 0,1 1 0 0 0,-1 0 0 0 0,0 0 0 0 0,0 0 0 0 0,0 0 0 0 0,0 0 0 0 0,0 0 0 0 0,-1 0 0 0 0,1 1 0 0 0,0-1 0 0 0,0 1 0 0 0,0 0 0 0 0,-1-1 0 0 0,1 1 0 0 0,0 0 0 0 0,0 0 0 0 0,-1 0 0 0 0,1 1 0 0 0,0-1 0 0 0,0 1 0 0 0,0-1 0 0 0,-1 1 0 0 0,1 0 40 0 0,1 1 86 0 0,0 0 0 0 0,1 0 0 0 0,-1 0-1 0 0,1 1 1 0 0,-1-1 0 0 0,1 0-1 0 0,0 1 1 0 0,0-1 0 0 0,0 0 0 0 0,0 0-1 0 0,0 1 1 0 0,0-1 0 0 0,1 0-1 0 0,-1 1 1 0 0,1-1 0 0 0,0 0 0 0 0,-1 0-1 0 0,1 0 1 0 0,0 0 0 0 0,0 0-1 0 0,1 0 1 0 0,-1 0 0 0 0,0 0 0 0 0,1 0-1 0 0,-1 0 1 0 0,1-1 0 0 0,-1 1-1 0 0,1-1 1 0 0,0 1 0 0 0,0-1 0 0 0,0 1-1 0 0,-1-1 1 0 0,1 0 0 0 0,1 0-1 0 0,-1 0 1 0 0,0 0 0 0 0,0 0 0 0 0,0-1-1 0 0,0 1 1 0 0,1-1 0 0 0,-1 1 0 0 0,0-1-1 0 0,0 0 1 0 0,1 0 0 0 0,-1 0-1 0 0,0 0 1 0 0,1 0 0 0 0,-1 0 0 0 0,0-1-1 0 0,0 1 1 0 0,1-1 0 0 0,-1 0-1 0 0,0 0 1 0 0,0 1 0 0 0,0-1 0 0 0,0-1-1 0 0,0 1 1 0 0,0 0 0 0 0,0 0-1 0 0,0-1 1 0 0,0 1 0 0 0,-1-1 0 0 0,1 1-1 0 0,1-3-85 0 0,-3 2-60 0 0,0 0 0 0 0,0-1-1 0 0,1 1 1 0 0,-2-1-1 0 0,1 1 1 0 0,0 0 0 0 0,0-1-1 0 0,-1 1 1 0 0,1 0 0 0 0,-1-1-1 0 0,0 1 1 0 0,0 0-1 0 0,0 0 1 0 0,0 0 0 0 0,0 0-1 0 0,0 0 1 0 0,0 0 0 0 0,-1 0-1 0 0,1 0 1 0 0,-1 0 0 0 0,1 0-1 0 0,-1 1 1 0 0,0-1-1 0 0,0 1 1 0 0,0-1 0 0 0,0 1-1 0 0,0 0 1 0 0,0-1 0 0 0,0 1-1 0 0,0 0 1 0 0,0 0-1 0 0,0 1 1 0 0,-1-1 0 0 0,1 0-1 0 0,0 1 1 0 0,-1 0 0 0 0,1-1-1 0 0,0 1 1 0 0,-1 0 0 0 0,1 0-1 0 0,-1 0 1 0 0,1 1-1 0 0,0-1 1 0 0,-1 0 0 0 0,1 1-1 0 0,0 0 61 0 0,-2-1-13 0 0,1 0 1 0 0,0 1-1 0 0,0 0 0 0 0,0 0 0 0 0,0 0 0 0 0,0 0 0 0 0,0 0 0 0 0,0 1 0 0 0,1-1 0 0 0,-1 1 1 0 0,0-1-1 0 0,1 1 0 0 0,-1 0 0 0 0,1 0 0 0 0,0 1 0 0 0,-1-1 0 0 0,1 0 0 0 0,0 1 0 0 0,0-1 1 0 0,1 1-1 0 0,-1 0 0 0 0,0-1 0 0 0,1 1 0 0 0,-1 2 13 0 0,68 8 2850 0 0,-14-21-1966 0 0,-52 7-896 0 0,1 1-1 0 0,0 0 1 0 0,0-1-1 0 0,-1 1 1 0 0,1-1-1 0 0,0 1 1 0 0,-1-1-1 0 0,1 1 1 0 0,-1-1-1 0 0,1 0 1 0 0,0 1-1 0 0,-1-1 1 0 0,1 0 0 0 0,-1 0-1 0 0,0 1 1 0 0,1-1-1 0 0,-1 0 1 0 0,0 0-1 0 0,1 1 1 0 0,-1-1-1 0 0,0 0 1 0 0,0 0-1 0 0,0 0 1 0 0,1 0-1 0 0,-1 1 1 0 0,0-1-1 0 0,0 0 1 0 0,0 0 0 0 0,-1 0-1 0 0,1 0 1 0 0,0 1-1 0 0,0-1 1 0 0,0 0-1 0 0,-1 0 1 0 0,1 0-1 0 0,0 1 1 0 0,-1-1-1 0 0,1 0 1 0 0,0 0-1 0 0,-1 1 1 0 0,1-1 0 0 0,-1 0-1 0 0,1 1 1 0 0,-1-1-1 0 0,0 0 1 0 0,1 1-1 0 0,-1-1 1 0 0,0 1-1 0 0,1-1 1 0 0,-1 1-1 0 0,0-1 1 0 0,0 1-1 0 0,1 0 1 0 0,-1-1-1 0 0,0 1 1 0 0,0 0 0 0 0,0 0 12 0 0,-1-2-32 0 0,1 0 1 0 0,-1 0-1 0 0,0 0 1 0 0,0 0-1 0 0,0 0 1 0 0,0 1-1 0 0,0-1 1 0 0,0 1-1 0 0,0 0 1 0 0,0-1-1 0 0,-1 1 1 0 0,1 0-1 0 0,0 0 1 0 0,-1 0-1 0 0,1 1 1 0 0,-1-1-1 0 0,1 1 1 0 0,-1-1-1 0 0,1 1 1 0 0,-1 0-1 0 0,1 0 1 0 0,-1 0-1 0 0,1 0 1 0 0,-1 0-1 0 0,0 1 1 0 0,1-1-1 0 0,-1 1 1 0 0,1 0-1 0 0,0 0 1 0 0,-1-1-1 0 0,1 2 1 0 0,0-1 0 0 0,-1 0-1 0 0,1 0 1 0 0,0 1-1 0 0,0-1 1 0 0,0 1-1 0 0,0 0 1 0 0,0-1-1 0 0,1 1 1 0 0,-1 0-1 0 0,0 0 1 0 0,1 0-1 0 0,-1 0 1 0 0,1 1-1 0 0,0-1 1 0 0,0 0-1 0 0,0 0 1 0 0,0 1-1 0 0,0-1 1 0 0,0 1-1 0 0,1-1 1 0 0,-1 1-1 0 0,1-1 1 0 0,0 1-1 0 0,-1-1 1 0 0,1 1-1 0 0,0-1 1 0 0,1 1-1 0 0,-1 0 1 0 0,0-1-1 0 0,1 3 32 0 0,0-3 62 0 0,-1-1-1 0 0,1 1 0 0 0,-1 0 0 0 0,1 0 0 0 0,-1-1 1 0 0,1 1-1 0 0,0 0 0 0 0,0-1 0 0 0,0 1 1 0 0,0-1-1 0 0,0 1 0 0 0,0-1 0 0 0,1 1 0 0 0,-1-1 1 0 0,0 0-1 0 0,1 0 0 0 0,-1 0 0 0 0,1 1 0 0 0,-1-1 1 0 0,1-1-1 0 0,-1 1 0 0 0,1 0 0 0 0,0 0 0 0 0,-1-1 1 0 0,1 1-1 0 0,0 0 0 0 0,0-1 0 0 0,-1 0 1 0 0,1 1-1 0 0,0-1 0 0 0,0 0 0 0 0,0 0 0 0 0,0 0 1 0 0,-1 0-1 0 0,1-1 0 0 0,0 1 0 0 0,0 0 0 0 0,0-1 1 0 0,-1 1-1 0 0,1-1 0 0 0,0 0 0 0 0,0 1 1 0 0,-1-1-1 0 0,1 0 0 0 0,-1 0 0 0 0,1 0 0 0 0,-1 0 1 0 0,1-1-1 0 0,-1 1 0 0 0,0 0 0 0 0,1 0 0 0 0,-1-1 1 0 0,0 1-1 0 0,0-1 0 0 0,0 1 0 0 0,0-1 0 0 0,0 0 1 0 0,0 1-1 0 0,-1-1 0 0 0,1 0 0 0 0,-1 1 1 0 0,1-1-1 0 0,0-1-61 0 0,-1 0-94 0 0,0 0 0 0 0,0 0 0 0 0,0 0 0 0 0,-1 0 0 0 0,1 1 1 0 0,-1-1-1 0 0,0 0 0 0 0,1 0 0 0 0,-1 0 0 0 0,0 1 0 0 0,-1-1 0 0 0,1 0 0 0 0,0 1 0 0 0,-1-1 1 0 0,1 1-1 0 0,-1 0 0 0 0,0-1 0 0 0,0 1 0 0 0,0 0 0 0 0,0 0 0 0 0,0 0 0 0 0,-1 0 1 0 0,1 0-1 0 0,0 1 0 0 0,-3-2 94 0 0,-18 38-1195 0 0,43 7 3380 0 0,-19-42-2168 0 0,1 1 0 0 0,-1 0 0 0 0,1-1 1 0 0,-1 1-1 0 0,1-1 0 0 0,-1 0 0 0 0,1 1 0 0 0,-1-1 0 0 0,1 0 0 0 0,-1 0 1 0 0,1 0-1 0 0,0 0 0 0 0,-1 0 0 0 0,1-1 0 0 0,-1 1 0 0 0,1 0 0 0 0,-1-1 1 0 0,1 1-1 0 0,-1-1 0 0 0,1 0 0 0 0,-1 1 0 0 0,1-1 0 0 0,-1 0 0 0 0,0 0 1 0 0,0 0-1 0 0,1 0 0 0 0,-1 0 0 0 0,0 0 0 0 0,0 0 0 0 0,0 0 1 0 0,0 0-1 0 0,0-1 0 0 0,0 1 0 0 0,0 0 0 0 0,0-1 0 0 0,-1 1 0 0 0,1-1 1 0 0,-1 1-1 0 0,1-1 0 0 0,-1 1 0 0 0,1-1 0 0 0,-1 1 0 0 0,0-1 0 0 0,0 1 1 0 0,1-1-1 0 0,-1 1 0 0 0,0-1 0 0 0,-1 0 0 0 0,1 1 0 0 0,0-1 0 0 0,0 1 1 0 0,-1-1-1 0 0,1 1 0 0 0,-1-1 0 0 0,1 1 0 0 0,-1-1 0 0 0,0 1 0 0 0,1-1 1 0 0,-1 1-1 0 0,0 0 0 0 0,0-1 0 0 0,0 1 0 0 0,0 0 0 0 0,0 0 0 0 0,0 0 1 0 0,0 0-1 0 0,-1-1-17 0 0,1 20-3956 0 0,4-7-1726 0 0,3-3-3258 0 0</inkml:trace>
  <inkml:trace contextRef="#ctx0" brushRef="#br2" timeOffset="-259204.055">19546 1010 260 0 0,'0'0'559'0'0,"0"0"-346"0"0,0 0-155 0 0,0 0 83 0 0,0 0 103 0 0,0 0 42 0 0,0 0 169 0 0,0 0 614 0 0,-6 0 503 0 0,-27 0-270 0 0,25-1 2474 0 0,16 1 4966 0 0,90 6-8411 0 0,0 5 0 0 0,0 3 0 0 0,94 28-331 0 0,-112-25 43 0 0,57 13-24 0 0,-2 7 0 0 0,-1 4 0 0 0,65 34-19 0 0,-93-21 598 0 0,-2 4 0 0 0,-3 5 0 0 0,68 57-598 0 0,-146-104 77 0 0,300 267 495 0 0,100 138 170 0 0,-168-91-413 0 0,-29 61 165 0 0,-135-183-74 0 0,-83-175-58 0 0,-3-14-2070 0 0,-4-39-6729 0 0,-1-1-3438 0 0</inkml:trace>
  <inkml:trace contextRef="#ctx0" brushRef="#br2" timeOffset="-240187.887">19431 1042 756 0 0,'0'0'1832'0'0,"0"0"1177"0"0,0 0-1697 0 0,0 0-690 0 0,0 0 54 0 0,0 0 340 0 0,0 0 201 0 0,0 0-114 0 0,25 2 2022 0 0,-25-3-3117 0 0,0 0-1 0 0,1 0 1 0 0,-1 0 0 0 0,0 0 0 0 0,0 0-1 0 0,0-1 1 0 0,0 1 0 0 0,0 0 0 0 0,0 0-1 0 0,0 0 1 0 0,0 0 0 0 0,-1 0 0 0 0,1 0-1 0 0,0 0 1 0 0,-1 0 0 0 0,1 0 0 0 0,-1 0-1 0 0,1 0 1 0 0,-1 0 0 0 0,1 0 0 0 0,-1 0-1 0 0,0 0 1 0 0,1 0 0 0 0,-1 0 0 0 0,0 1-1 0 0,0-1 1 0 0,0 0 0 0 0,1 0 0 0 0,-1 1-1 0 0,0-1 1 0 0,0 1 0 0 0,0-1 0 0 0,0 1-1 0 0,0-1 1 0 0,0 1 0 0 0,0 0-1 0 0,-1-1 1 0 0,1 1 0 0 0,0 0 0 0 0,0 0-1 0 0,0 0 1 0 0,0 0 0 0 0,0 0 0 0 0,0 0-1 0 0,0 0 1 0 0,0 0 0 0 0,-1 0 0 0 0,1 0-1 0 0,0 1 1 0 0,0-1 0 0 0,0 0 0 0 0,0 1-1 0 0,0-1 1 0 0,0 1 0 0 0,0-1 0 0 0,0 1-1 0 0,0 0-7 0 0,-3 5 67 0 0,1 0 0 0 0,-1 0 0 0 0,1 1 0 0 0,1-1 0 0 0,-1 1 0 0 0,1 0 0 0 0,0 0 0 0 0,1 0 0 0 0,-1 0 0 0 0,1 0 0 0 0,1 0-1 0 0,0 0 1 0 0,0 0 0 0 0,0 0 0 0 0,0 0 0 0 0,2 2-67 0 0,0-8 81 0 0,-1 1-1 0 0,1-1 0 0 0,1 0 1 0 0,-1 1-1 0 0,0-1 0 0 0,0 0 1 0 0,0-1-1 0 0,1 1 1 0 0,-1 0-1 0 0,0-1 0 0 0,1 1 1 0 0,-1-1-1 0 0,0 0 0 0 0,1 1 1 0 0,-1-1-1 0 0,1 0 1 0 0,-1-1-1 0 0,0 1 0 0 0,1 0 1 0 0,-1-1-1 0 0,1 1 1 0 0,-1-1-1 0 0,0 0 0 0 0,0 0 1 0 0,1 0-1 0 0,-1 0 0 0 0,0 0 1 0 0,0 0-1 0 0,0-1 1 0 0,0 1-1 0 0,0-1 0 0 0,0 1 1 0 0,-1-1-1 0 0,1 0 1 0 0,-1 1-1 0 0,1-1 0 0 0,-1 0 1 0 0,1 0-1 0 0,-1 0 0 0 0,0-1 1 0 0,1-1-81 0 0,0 1-41 0 0,0 0 1 0 0,0 0 0 0 0,0-1-1 0 0,-1 1 1 0 0,1-1-1 0 0,-1 1 1 0 0,0-1 0 0 0,0 0-1 0 0,-1 1 1 0 0,1-1 0 0 0,-1 0-1 0 0,1 0 1 0 0,-1 0-1 0 0,0 1 1 0 0,-1-1 0 0 0,1 0-1 0 0,0 0 1 0 0,-1 1-1 0 0,0-1 1 0 0,0 0 0 0 0,0 1-1 0 0,-1-1 1 0 0,1 1-1 0 0,-1-1 1 0 0,0 1 0 0 0,0 0-1 0 0,0 0 1 0 0,0 0-1 0 0,0 0 1 0 0,-1 0 0 0 0,0 0-1 0 0,1 0 1 0 0,-1 1 0 0 0,0-1-1 0 0,0 1 1 0 0,0 0-1 0 0,-1 0 1 0 0,1 0 0 0 0,0 1-1 0 0,-1-1 1 0 0,1 1-1 0 0,-1-1 1 0 0,1 1 0 0 0,-1 0-1 0 0,0 1 1 0 0,0-1-1 0 0,1 1 1 0 0,-1-1 0 0 0,0 1-1 0 0,0 0 1 0 0,0 1 0 0 0,1-1-1 0 0,-1 1 1 0 0,0-1-1 0 0,1 1 1 0 0,-1 0 0 0 0,0 1-1 0 0,1-1 1 0 0,-1 0-1 0 0,1 1 1 0 0,0 0 0 0 0,-1 0-1 0 0,1 0 1 0 0,-1 1 40 0 0,2-2 35 0 0,0 0-1 0 0,0 0 1 0 0,0 0-1 0 0,0 0 1 0 0,0 0 0 0 0,1 0-1 0 0,-1 1 1 0 0,1-1 0 0 0,-1 0-1 0 0,1 1 1 0 0,-1-1 0 0 0,1 1-1 0 0,0 0 1 0 0,-1-1 0 0 0,1 1-1 0 0,0 0 1 0 0,0 0 0 0 0,0 0-1 0 0,1 0 1 0 0,-1 0-1 0 0,0 0 1 0 0,1 0 0 0 0,-1 0-1 0 0,1 0 1 0 0,0 0 0 0 0,0 0-1 0 0,0 0 1 0 0,0 0 0 0 0,0 0-1 0 0,0 0 1 0 0,0 0 0 0 0,1 0-1 0 0,-1 0 1 0 0,1 0 0 0 0,-1 0-1 0 0,1 0 1 0 0,0 0-1 0 0,0 0 1 0 0,0 0 0 0 0,0 0-1 0 0,0-1 1 0 0,0 1 0 0 0,0 0-1 0 0,1-1 1 0 0,-1 1 0 0 0,1-1-1 0 0,-1 1 1 0 0,1-1 0 0 0,-1 0-1 0 0,1 0 1 0 0,0 1 0 0 0,0-1-1 0 0,0-1 1 0 0,-1 1-1 0 0,1 0 1 0 0,0 0 0 0 0,0-1-1 0 0,0 1 1 0 0,0-1 0 0 0,0 1-1 0 0,1-1 1 0 0,0 0-35 0 0,77 3 1044 0 0,-78-3-1036 0 0,-1 0-1 0 0,1 0 1 0 0,-1-1 0 0 0,1 1-1 0 0,-1 0 1 0 0,1-1 0 0 0,-1 1-1 0 0,0-1 1 0 0,1 1 0 0 0,-1-1-1 0 0,0 1 1 0 0,1-1 0 0 0,-1 0-1 0 0,0 0 1 0 0,0 0 0 0 0,0 0-1 0 0,0 0 1 0 0,0 0 0 0 0,0 0-1 0 0,0 0 1 0 0,0 0 0 0 0,0 0-1 0 0,0-1 1 0 0,0 1 0 0 0,-1 0-1 0 0,1-1 1 0 0,0 1 0 0 0,-1 0-1 0 0,0-1 1 0 0,1 1 0 0 0,-1-1-1 0 0,0 1 1 0 0,1 0 0 0 0,-1-1-1 0 0,0 1 1 0 0,0-1 0 0 0,0 1-1 0 0,0-1 1 0 0,-1 1 0 0 0,1-1-1 0 0,0 1 1 0 0,-1-1 0 0 0,1 1-1 0 0,-1 0 1 0 0,1-1 0 0 0,-1 1-1 0 0,0 0 1 0 0,1-1 0 0 0,-1 1-1 0 0,0 0 1 0 0,-1-1-8 0 0,1-2-38 0 0,0 1 1 0 0,0 0 0 0 0,-1 0-1 0 0,1 0 1 0 0,-1 1-1 0 0,1-1 1 0 0,-1 0-1 0 0,0 0 1 0 0,0 1 0 0 0,-1-1-1 0 0,1 1 1 0 0,0 0-1 0 0,-1 0 1 0 0,0 0-1 0 0,1 0 1 0 0,-1 0-1 0 0,0 0 1 0 0,0 1 0 0 0,0 0-1 0 0,0-1 1 0 0,0 1-1 0 0,0 0 1 0 0,0 0-1 0 0,0 1 1 0 0,-1-1 0 0 0,1 1-1 0 0,0-1 1 0 0,-1 1-1 0 0,1 0 1 0 0,0 0-1 0 0,0 0 1 0 0,-1 1 0 0 0,1-1-1 0 0,0 1 1 0 0,0 0-1 0 0,0 0 1 0 0,-1 0-1 0 0,1 0 1 0 0,0 1-1 0 0,0-1 1 0 0,1 1 0 0 0,-1 0-1 0 0,0 0 1 0 0,1 0-1 0 0,-1 0 1 0 0,1 0-1 0 0,-1 0 1 0 0,1 1 0 0 0,0-1-1 0 0,0 1 1 0 0,0 0-1 0 0,0-1 1 0 0,1 1-1 0 0,-1 0 1 0 0,1 0 0 0 0,-1 0-1 0 0,1 0 1 0 0,0 0-1 0 0,0 1 1 0 0,1-1-1 0 0,-1 1 38 0 0,3 0 90 0 0,-1-1-1 0 0,1 0 0 0 0,1 0 1 0 0,-1 0-1 0 0,0-1 0 0 0,1 1 1 0 0,-1 0-1 0 0,1-1 0 0 0,0 0 1 0 0,0 1-1 0 0,0-1 0 0 0,0 0 1 0 0,0 0-1 0 0,0-1 0 0 0,1 1 1 0 0,-1-1-1 0 0,1 0 0 0 0,-1 0 1 0 0,1 0-1 0 0,-1 0 0 0 0,1 0 0 0 0,-1-1 1 0 0,1 0-1 0 0,0 1 0 0 0,-1-1 1 0 0,1-1-1 0 0,0 1 0 0 0,-1-1 1 0 0,1 1-1 0 0,0-1 0 0 0,-1 0 1 0 0,1 0-1 0 0,-1 0 0 0 0,0-1 1 0 0,1 1-1 0 0,-1-1 0 0 0,0 0 1 0 0,0 0-1 0 0,0 0 0 0 0,0 0 1 0 0,0-1-1 0 0,2-2-89 0 0,-4 2-37 0 0,-1 0 0 0 0,0-1 1 0 0,0 1-1 0 0,0 0 0 0 0,0-1 0 0 0,0 1 1 0 0,-1 0-1 0 0,1-1 0 0 0,-1 1 0 0 0,0 0 1 0 0,0-1-1 0 0,0 1 0 0 0,0 0 0 0 0,-1 0 0 0 0,1 0 1 0 0,-1 0-1 0 0,0 0 0 0 0,0 1 0 0 0,0-1 1 0 0,0 0-1 0 0,0 1 0 0 0,-1 0 0 0 0,1-1 1 0 0,-1 1-1 0 0,1 0 0 0 0,-1 0 0 0 0,0 0 0 0 0,0 1 1 0 0,0-1-1 0 0,0 1 0 0 0,0-1 0 0 0,0 1 1 0 0,0 0-1 0 0,-1 0 37 0 0,-12 22-2253 0 0,17 0-4782 0 0,1-10-2969 0 0</inkml:trace>
  <inkml:trace contextRef="#ctx0" brushRef="#br2" timeOffset="-216142.03">17536 1621 1096 0 0,'0'0'581'0'0,"0"0"-188"0"0,0 0 11 0 0,0 0 810 0 0,0 0 1102 0 0,0 0-1041 0 0,0 0-714 0 0,0 0-73 0 0,-1-5 2572 0 0,-150 146 1701 0 0,-91 68-3581 0 0,-16 39-67 0 0,-103 90-441 0 0,225-214-840 0 0,128-114-1157 0 0,6-8-4887 0 0,5-2 1336 0 0</inkml:trace>
  <inkml:trace contextRef="#ctx0" brushRef="#br2" timeOffset="-215224.813">18464 1148 2844 0 0,'0'0'765'0'0,"0"0"-384"0"0,0 0-37 0 0,0 0 321 0 0,0 0 250 0 0,0 0 20 0 0,0 0-287 0 0,0 0-284 0 0,0 0 53 0 0,-25 13 1711 0 0,-328 135 697 0 0,91-48-1318 0 0,-9 31-575 0 0,279-131-8095 0 0,-4-1 2052 0 0</inkml:trace>
  <inkml:trace contextRef="#ctx0" brushRef="#br2" timeOffset="-214647.655">19181 949 8009 0 0,'0'0'1266'0'0,"0"0"-892"0"0,-6 0-161 0 0,-138-4 1339 0 0,1 7 0 0 0,-99 15-1552 0 0,186-10 85 0 0,17-3-2023 0 0,12-2-2846 0 0,19-3-165 0 0</inkml:trace>
  <inkml:trace contextRef="#ctx0" brushRef="#br2" timeOffset="-213011.663">20118 957 2520 0 0,'0'0'2298'0'0,"0"0"-1279"0"0,0 0-449 0 0,0 0-3 0 0,0 0 106 0 0,0 0 119 0 0,0 0 82 0 0,0 0-143 0 0,0 0-327 0 0,-35-5 1278 0 0,-361-34 1537 0 0,-283 11-3219 0 0,427 43-75 0 0,251-15 48 0 0,1064 17 109 0 0,-487 39-137 0 0,-1148-77 1375 0 0,373 20-1174 0 0,-751 28 60 0 0,857-24 631 0 0,775-12-1863 0 0,-81 4 1115 0 0,-511 2-145 0 0,248 2-642 0 0,-688-27 1369 0 0,169 23-477 0 0,-277-8-64 0 0,-243 33-130 0 0,587-8-1297 0 0,65-5-5148 0 0,45-6 1568 0 0</inkml:trace>
  <inkml:trace contextRef="#ctx0" brushRef="#br2" timeOffset="-204048.785">20818 1187 80 0 0,'0'0'0'0'0,"0"0"-44"0"0,0 0 8 0 0</inkml:trace>
  <inkml:trace contextRef="#ctx0" brushRef="#br2" timeOffset="-203533.857">20680 1082 356 0 0,'0'0'803'0'0,"0"0"-248"0"0,0 0-289 0 0,-5-4 12 0 0,-8-7-806 0 0,-6-6 4708 0 0,38 34 2152 0 0,225 206-3199 0 0,206 131-940 0 0,42 42-877 0 0,-250-233-1380 0 0,-228-146-1915 0 0,-15-13-5250 0 0,-3-6 1177 0 0</inkml:trace>
  <inkml:trace contextRef="#ctx0" brushRef="#br2" timeOffset="-202910.845">22001 2032 3192 0 0,'4'7'69'0'0,"93"158"2429"0"0,224 401 3788 0 0,-43 25-3371 0 0,-195-375-4758 0 0,-74-206-225 0 0,-5-13-3080 0 0,-2-9 227 0 0</inkml:trace>
  <inkml:trace contextRef="#ctx0" brushRef="#br2" timeOffset="-200143.324">16940 520 1540 0 0,'0'0'746'0'0,"0"0"648"0"0,0 0 943 0 0,0 0-772 0 0,0 0-406 0 0,0 0-29 0 0,0 0 11 0 0,0 0-85 0 0,-2-4-226 0 0,1 4-809 0 0,1 0-1 0 0,0 1 1 0 0,0-1 0 0 0,-1 0 0 0 0,1 0-1 0 0,0 1 1 0 0,0-1 0 0 0,-1 0-1 0 0,1 0 1 0 0,0 0 0 0 0,-1 1 0 0 0,1-1-1 0 0,0 0 1 0 0,-1 0 0 0 0,1 0 0 0 0,0 0-1 0 0,-1 0 1 0 0,1 0 0 0 0,0 0 0 0 0,-1 0-1 0 0,1 0 1 0 0,0 0 0 0 0,-1 0-1 0 0,1 0 1 0 0,0 0 0 0 0,-1 0 0 0 0,1 0-1 0 0,0 0 1 0 0,-1 0 0 0 0,1 0 0 0 0,0 0-1 0 0,-1 0 1 0 0,1-1 0 0 0,0 1 0 0 0,-1 0-1 0 0,1 0 1 0 0,0 0 0 0 0,0-1-1 0 0,-1 1 1 0 0,1 0 0 0 0,0 0 0 0 0,0-1-1 0 0,-1 1 1 0 0,1 0 0 0 0,0-1-21 0 0,13 44 968 0 0,-11-38-877 0 0,2 0 1 0 0,-1 0-1 0 0,1 0 0 0 0,-1 0 0 0 0,1 0 0 0 0,1-1 0 0 0,-1 0 0 0 0,0 0 0 0 0,1 0 0 0 0,0-1 0 0 0,0 1 1 0 0,0-1-1 0 0,1 0 0 0 0,-1 0 0 0 0,1-1 0 0 0,-1 0 0 0 0,1 0 0 0 0,0 0 0 0 0,0-1 0 0 0,0 0 0 0 0,0 0 1 0 0,0 0-1 0 0,0-1 0 0 0,0 1 0 0 0,2-2-91 0 0,-16-68-7 0 0,54 125-368 0 0,-43-51 389 0 0,-1 0 0 0 0,0 0 0 0 0,-1 0 0 0 0,1 0 0 0 0,-1 0 0 0 0,0 1 0 0 0,0-1 0 0 0,-1 0 0 0 0,0 1 0 0 0,1-1 1 0 0,-2 0-1 0 0,1 1 0 0 0,-1-1 0 0 0,0 0 0 0 0,0 0 0 0 0,0 1 0 0 0,0-1 0 0 0,-1 0 0 0 0,0 0 0 0 0,0 0 0 0 0,-1-1 0 0 0,1 1 0 0 0,-1 0 0 0 0,0-1 0 0 0,0 0 0 0 0,-1 0 1 0 0,1 0-1 0 0,-1 0 0 0 0,0 0 0 0 0,0-1 0 0 0,0 1 0 0 0,-1-1 0 0 0,1 0 0 0 0,-1-1 0 0 0,-3 3-14 0 0,-75 4-5357 0 0,66-17-1673 0 0</inkml:trace>
  <inkml:trace contextRef="#ctx0" brushRef="#br2" timeOffset="-199847.752">17331 321 992 0 0,'0'0'9317'0'0,"0"0"-7437"0"0,0 0-1364 0 0,0 0-508 0 0,0 0 200 0 0,0 0 316 0 0,0 0-28 0 0,0 0-180 0 0,-37 35-140 0 0,26-24-12 0 0,-1 0-48 0 0,1 1-116 0 0,1 0-1332 0 0,2-4-2524 0 0,6 1-3205 0 0</inkml:trace>
  <inkml:trace contextRef="#ctx0" brushRef="#br2" timeOffset="-199492.829">17367 507 104 0 0,'0'0'5480'0'0,"0"0"-3809"0"0,0 0-1129 0 0,0 0 156 0 0,0 0 7 0 0,0 0-379 0 0,0 0-115 0 0,0 0 436 0 0,7 7 184 0 0,160 128 3177 0 0,-173-137-4017 0 0,-1 2-1 0 0,0-1 1 0 0,0 1-1 0 0,0 0 1 0 0,0 0-1 0 0,0 1 0 0 0,0 0 1 0 0,0 0-1 0 0,0 1 1 0 0,0 0-1 0 0,1 0 1 0 0,-1 0-1 0 0,1 1 0 0 0,-1 0 1 0 0,1 0-1 0 0,0 1 1 0 0,0 0-1 0 0,1 0 1 0 0,-1 0-1 0 0,1 0 1 0 0,0 1-1 0 0,0 0 0 0 0,0 0 1 0 0,1 1-1 0 0,0-1 1 0 0,0 1-1 0 0,0 0 1 0 0,0 0-1 0 0,0 4 10 0 0,0 5-5212 0 0,7-11-1674 0 0</inkml:trace>
  <inkml:trace contextRef="#ctx0" brushRef="#br2" timeOffset="-199241.554">17609 771 11189 0 0,'0'0'888'0'0,"0"0"-660"0"0,0 0 208 0 0,0 0 444 0 0,-40 26 8 0 0,20-19-80 0 0,-4 0-416 0 0,2-1-268 0 0,-3 1-124 0 0,1-1-868 0 0,4 0-716 0 0,4-1-1200 0 0,4-2-2637 0 0</inkml:trace>
  <inkml:trace contextRef="#ctx0" brushRef="#br2" timeOffset="-198994.576">17823 657 10393 0 0,'0'0'2406'0'0,"0"0"-1390"0"0,0 0-622 0 0,0 0-142 0 0,0 0 91 0 0,0 0-86 0 0,-6 7-113 0 0,6-7-131 0 0,-2 1 17 0 0,0 0-1 0 0,1-1 1 0 0,-1 1-1 0 0,1 0 1 0 0,-1 0 0 0 0,1 0-1 0 0,0 0 1 0 0,-1 0-1 0 0,1 0 1 0 0,0 1-1 0 0,0-1 1 0 0,0 0-1 0 0,0 1 1 0 0,0-1 0 0 0,0 0-1 0 0,0 1 1 0 0,0-1-1 0 0,0 1 1 0 0,1 0-1 0 0,-1-1 1 0 0,1 1 0 0 0,-1 0-1 0 0,1-1 1 0 0,0 1-1 0 0,-1 0 1 0 0,1-1-1 0 0,0 1 1 0 0,0 0 0 0 0,0 0-1 0 0,0-1 1 0 0,1 1-1 0 0,-1 0 1 0 0,0-1-1 0 0,1 1 1 0 0,-1 0-1 0 0,1-1 1 0 0,0 1 0 0 0,-1-1-1 0 0,1 1 1 0 0,0-1-1 0 0,0 1 1 0 0,0-1-1 0 0,0 0 1 0 0,0 1 0 0 0,0-1-1 0 0,1 0 1 0 0,-1 0-1 0 0,0 1 1 0 0,0-1-1 0 0,1 0 1 0 0,-1-1 0 0 0,1 1-1 0 0,-1 0 1 0 0,1 0-1 0 0,0-1-29 0 0,0 1 28 0 0,0 0-1 0 0,1 0 1 0 0,-1-1 0 0 0,1 1-1 0 0,-1-1 1 0 0,1 0 0 0 0,-1 0-1 0 0,1 0 1 0 0,-1 0 0 0 0,1 0-1 0 0,-1 0 1 0 0,1-1-1 0 0,-1 1 1 0 0,0-1 0 0 0,1 0-1 0 0,-1 0 1 0 0,0 0 0 0 0,1 0-1 0 0,-1 0 1 0 0,0 0 0 0 0,0 0-1 0 0,0-1 1 0 0,0 1 0 0 0,0-1-1 0 0,0 0 1 0 0,0 1-1 0 0,-1-1 1 0 0,1 0 0 0 0,0 0-1 0 0,-1 0 1 0 0,0 0 0 0 0,1 0-1 0 0,-1-1 1 0 0,0 1 0 0 0,0 0-1 0 0,0-1 1 0 0,-1 1-1 0 0,1 0 1 0 0,0-1 0 0 0,-1 1-1 0 0,0-1 1 0 0,1 1-28 0 0,-30-22-2962 0 0,3 17-3909 0 0,3 1-1281 0 0</inkml:trace>
  <inkml:trace contextRef="#ctx0" brushRef="#br2" timeOffset="-198339.801">21487 654 9741 0 0,'0'0'1681'0'0,"0"0"-1338"0"0,2 8 66 0 0,3 12 77 0 0,1 0-1 0 0,2 0 1 0 0,0-1-1 0 0,0 0 1 0 0,2 0-1 0 0,0-1 1 0 0,2-1-1 0 0,0 1 1 0 0,7 6-486 0 0,-19-24 35 0 0,-1-1 1 0 0,1 0 0 0 0,-1 0-1 0 0,1 0 1 0 0,-1 0 0 0 0,1 0 0 0 0,0 1-1 0 0,0-1 1 0 0,-1 0 0 0 0,1 0 0 0 0,0 0-1 0 0,0 0 1 0 0,0 0 0 0 0,0 0 0 0 0,0 0-1 0 0,0 0 1 0 0,0 0 0 0 0,0 0 0 0 0,1 0-1 0 0,-1 0 1 0 0,0 0 0 0 0,1 0 0 0 0,-1 0-1 0 0,0 1 1 0 0,1-1 0 0 0,-1 0 0 0 0,1 0-1 0 0,-1 0 1 0 0,1 1 0 0 0,0-1 0 0 0,-1 0-1 0 0,1 1 1 0 0,0-1 0 0 0,-1 0 0 0 0,1 1-1 0 0,0-1 1 0 0,0 1 0 0 0,0-1-1 0 0,-1 1 1 0 0,1-1 0 0 0,0 1 0 0 0,0 0-1 0 0,0-1 1 0 0,0 1 0 0 0,0 0 0 0 0,0 0-1 0 0,0 0 1 0 0,0 0 0 0 0,0 0 0 0 0,0 0-1 0 0,0 0 1 0 0,0 0 0 0 0,0 0 0 0 0,-1 0-1 0 0,1 0 1 0 0,0 1 0 0 0,0-1 0 0 0,0 0-1 0 0,0 1 1 0 0,0-1 0 0 0,0 0 0 0 0,0 1-1 0 0,0 0-35 0 0,0-21-937 0 0,15 43-231 0 0,22 77 2280 0 0,-38-97-1096 0 0,1-1 1 0 0,-1 1-1 0 0,1 0 0 0 0,-1 0 0 0 0,0-1 0 0 0,0 1 1 0 0,0 0-1 0 0,-1 0 0 0 0,1-1 0 0 0,-1 1 0 0 0,1 0 0 0 0,-1-1 1 0 0,0 1-1 0 0,0 0 0 0 0,0-1 0 0 0,0 0 0 0 0,-1 1 1 0 0,1-1-1 0 0,-1 0 0 0 0,1 1 0 0 0,-1-1 0 0 0,0 0 1 0 0,0 0-1 0 0,0 0 0 0 0,0 0 0 0 0,0-1 0 0 0,0 1 1 0 0,-1-1-1 0 0,1 1 0 0 0,0-1 0 0 0,-1 0 0 0 0,1 0 0 0 0,-1 0 1 0 0,0 0-1 0 0,1 0 0 0 0,-3 0-16 0 0,-49 7-823 0 0,16-13-3008 0 0,14-4-2735 0 0</inkml:trace>
  <inkml:trace contextRef="#ctx0" brushRef="#br2" timeOffset="-198105.572">21915 602 15545 0 0,'0'0'0'0'0,"0"0"-200"0"0,0 0-256 0 0,0 0 456 0 0,0 0 228 0 0,-46 42 12 0 0,30-33-76 0 0,-4 2-164 0 0,-1-1-820 0 0,4 1-1408 0 0,6-3-3048 0 0,3 1-1921 0 0</inkml:trace>
  <inkml:trace contextRef="#ctx0" brushRef="#br2" timeOffset="-197824.441">22139 778 13461 0 0,'0'0'-12'0'0,"0"0"-61"0"0,-8 2 464 0 0,-129 54 482 0 0,137-52-799 0 0,0-1 0 0 0,0 1 0 0 0,0-1 0 0 0,0 1 0 0 0,1-1 0 0 0,-1 1 1 0 0,1-1-1 0 0,0 0 0 0 0,0 1 0 0 0,0-1 0 0 0,0 0 0 0 0,1 0 0 0 0,0 0 0 0 0,-1 0 0 0 0,1 0 0 0 0,0 0 0 0 0,0 0 0 0 0,1-1 0 0 0,-1 1 1 0 0,0-1-1 0 0,1 1 0 0 0,0-1 0 0 0,-1 0 0 0 0,1 0 0 0 0,0 0 0 0 0,0 0 0 0 0,0-1 0 0 0,0 1 0 0 0,1-1 0 0 0,-1 0 0 0 0,0 0 0 0 0,1 0 1 0 0,-1 0-1 0 0,0-1-74 0 0,6 5-109 0 0,25 21-906 0 0,-56-11-8743 0 0,9-15 4977 0 0</inkml:trace>
  <inkml:trace contextRef="#ctx0" brushRef="#br2" timeOffset="-197608.509">21909 954 5533 0 0,'0'0'1368'0'0,"0"0"552"0"0,0 0-148 0 0,0 0-512 0 0,22 36-144 0 0,-11-25 28 0 0,2 1-56 0 0,4 1-384 0 0,2 0-223 0 0,-1-1-93 0 0,-1 1-128 0 0,-2-2-148 0 0,-3-2-112 0 0,0-2-100 0 0,-3-1-777 0 0,-4-2-775 0 0,2-3-1308 0 0,2-4-4409 0 0</inkml:trace>
  <inkml:trace contextRef="#ctx0" brushRef="#br2" timeOffset="-197360.868">22333 950 9501 0 0,'0'0'5026'0'0,"0"0"-4321"0"0,0 0-1061 0 0,0 0 213 0 0,0 0 300 0 0,-5 8 101 0 0,3-6-183 0 0,0 0 0 0 0,0-1 0 0 0,1 1 0 0 0,-1 1 0 0 0,0-1 0 0 0,1 0 0 0 0,-1 0 0 0 0,1 1 0 0 0,0-1 0 0 0,0 1 0 0 0,0-1 0 0 0,0 1 0 0 0,0-1 0 0 0,1 1 0 0 0,-1-1 0 0 0,1 1 0 0 0,-1 0 0 0 0,1-1 0 0 0,0 1 0 0 0,0 0 0 0 0,0 0 0 0 0,1-1 0 0 0,-1 1 0 0 0,1 0 0 0 0,-1-1 0 0 0,1 1 0 0 0,0-1 0 0 0,0 1 0 0 0,0-1 0 0 0,0 1 0 0 0,0-1 0 0 0,1 0 0 0 0,-1 1 1 0 0,1-1-1 0 0,-1 0 0 0 0,1 0 0 0 0,0 0 0 0 0,0 0 0 0 0,0 0 0 0 0,0-1 0 0 0,0 1 0 0 0,1-1 0 0 0,-1 1 0 0 0,0-1 0 0 0,1 0 0 0 0,-1 0 0 0 0,1 0 0 0 0,-1 0 0 0 0,2 0-75 0 0,61-37 1004 0 0,-65 35-1077 0 0,1 0 0 0 0,-1-1 0 0 0,0 1 0 0 0,0 0 0 0 0,0-1 0 0 0,0 1-1 0 0,0 0 1 0 0,0-1 0 0 0,0 1 0 0 0,-1 0 0 0 0,1-1 0 0 0,0 1 0 0 0,-1 0 0 0 0,1-1 0 0 0,-1 1 0 0 0,1 0 0 0 0,-1 0 0 0 0,0 0 0 0 0,1 0 0 0 0,-1-1 0 0 0,0 1 0 0 0,0 0-1 0 0,0 0 1 0 0,0 0 0 0 0,0 1 0 0 0,0-1 0 0 0,0 0 0 0 0,0 0 0 0 0,0 0 0 0 0,0 1 0 0 0,-1-1 0 0 0,1 1 0 0 0,0-1 0 0 0,0 1 0 0 0,-1-1 0 0 0,1 1 0 0 0,0 0 0 0 0,-1-1 73 0 0,-58-20-7333 0 0,25 9-406 0 0</inkml:trace>
  <inkml:trace contextRef="#ctx0" brushRef="#br2" timeOffset="-196754.449">19231 141 1188 0 0,'0'0'4926'0'0,"0"0"-2582"0"0,0 0-970 0 0,0 0-374 0 0,0 0-540 0 0,0 0-120 0 0,1 6 416 0 0,-2-1-562 0 0,1 0 1 0 0,0 0-1 0 0,0 0 0 0 0,0 0 1 0 0,0 0-1 0 0,1-1 0 0 0,0 1 1 0 0,0 0-1 0 0,1-1 0 0 0,-1 1 1 0 0,1 0-1 0 0,0-1 1 0 0,0 0-1 0 0,0 1 0 0 0,1-1 1 0 0,0 0-1 0 0,-1 0 0 0 0,1 0 1 0 0,1-1-1 0 0,-1 1 0 0 0,1-1 1 0 0,-1 0-1 0 0,1 0 0 0 0,0 0 1 0 0,0 0-1 0 0,0 0 1 0 0,0-1-1 0 0,1 0 0 0 0,-1 0 1 0 0,1 0-1 0 0,2 0-194 0 0,-5-2 20 0 0,-1-1-1 0 0,1 1 1 0 0,-1-1 0 0 0,1 0-1 0 0,-1 1 1 0 0,1-1 0 0 0,-1 0-1 0 0,0 0 1 0 0,1 0 0 0 0,-1 0-1 0 0,0 0 1 0 0,0 0 0 0 0,0-1-1 0 0,0 1 1 0 0,0 0 0 0 0,0 0-1 0 0,0-1 1 0 0,0 1 0 0 0,-1-1-1 0 0,1 1 1 0 0,0-1 0 0 0,-1 1-1 0 0,1-1 1 0 0,-1 1 0 0 0,0-1-1 0 0,0 1 1 0 0,1-1 0 0 0,-1 0-1 0 0,0 1 1 0 0,0-1 0 0 0,0 1-1 0 0,0-1 1 0 0,-1 0-20 0 0,6-24-349 0 0,26 57-1434 0 0,-28-28 1822 0 0,-1 1 0 0 0,1-1 0 0 0,-1 1 0 0 0,0 0 0 0 0,0 0 0 0 0,0-1 0 0 0,-1 2 0 0 0,1-1 0 0 0,-1 0 0 0 0,0 0 0 0 0,0 0 0 0 0,-1 0 0 0 0,1 1 0 0 0,-1-1 0 0 0,0 0 0 0 0,0 1 0 0 0,0-1 0 0 0,-1 0 0 0 0,1 0 0 0 0,-1 1 0 0 0,0-1 0 0 0,0 0 0 0 0,-1 0 0 0 0,1 0 0 0 0,-1 0 0 0 0,0 0 0 0 0,0 0 0 0 0,0-1 0 0 0,0 1 0 0 0,-1-1 0 0 0,0 1 0 0 0,0-1 0 0 0,1 0 0 0 0,-2 0 0 0 0,-1 2-39 0 0,-66 10-7223 0 0,55-19-1165 0 0</inkml:trace>
  <inkml:trace contextRef="#ctx0" brushRef="#br2" timeOffset="-196472.742">19584 1 14249 0 0,'0'0'2008'0'0,"0"0"-2008"0"0,0 0-936 0 0,0 0 936 0 0,0 0 228 0 0,0 0 200 0 0,0 0-228 0 0,-34 46-60 0 0,18-32-11 0 0,3 1-129 0 0,-2 2-569 0 0,3-3-1223 0 0,4-1-3804 0 0,7-1-2893 0 0</inkml:trace>
  <inkml:trace contextRef="#ctx0" brushRef="#br2" timeOffset="-196175.788">19796 353 3768 0 0,'0'0'8229'0'0,"0"0"-6909"0"0,0 0-748 0 0,0 0-52 0 0,0 0-380 0 0,0 0 0 0 0,0 0 588 0 0,-39-1-48 0 0,21-2-400 0 0,-7 1-280 0 0,2-1 49 0 0,-2 0-49 0 0,5 0-1033 0 0,3-1-663 0 0,6 1-2244 0 0,5-7-2797 0 0</inkml:trace>
  <inkml:trace contextRef="#ctx0" brushRef="#br2" timeOffset="-195923.614">19825 252 11657 0 0,'0'0'1740'0'0,"0"0"-1560"0"0,0 0-68 0 0,0 0-60 0 0,0 0 508 0 0,-43 0 248 0 0,21-2-280 0 0,-7-1-328 0 0,2-1-200 0 0,1 0-640 0 0,2 0-1340 0 0,7 1-3432 0 0,5-8-2393 0 0</inkml:trace>
  <inkml:trace contextRef="#ctx0" brushRef="#br2" timeOffset="-195678.083">20006 324 11401 0 0,'0'0'2193'0'0,"0"0"-2188"0"0,0 7 304 0 0,0-2-148 0 0,9 89 1344 0 0,-9-93-1448 0 0,0 1 0 0 0,1 0 0 0 0,-1 0 0 0 0,0 0 0 0 0,1 0 1 0 0,0 0-1 0 0,-1 0 0 0 0,1-1 0 0 0,0 1 0 0 0,0 0 0 0 0,0-1 1 0 0,0 1-1 0 0,0 0 0 0 0,0-1 0 0 0,1 1 0 0 0,-1-1 0 0 0,1 0 1 0 0,-1 1-1 0 0,1-1 0 0 0,-1 0 0 0 0,1 0 0 0 0,-1 0 0 0 0,1 0 1 0 0,0 0-1 0 0,0-1 0 0 0,-1 1 0 0 0,1 0 0 0 0,0-1 0 0 0,0 1 1 0 0,0-1-1 0 0,0 0 0 0 0,0 1 0 0 0,0-1 0 0 0,0 0 0 0 0,0 0 1 0 0,0-1-1 0 0,0 1 0 0 0,-1 0 0 0 0,1-1 0 0 0,0 1 0 0 0,0-1 1 0 0,0 1-1 0 0,0-1 0 0 0,-1 0 0 0 0,1 0 0 0 0,0 0 0 0 0,0 0 1 0 0,0 0-58 0 0,-1 0-6 0 0,1 0 0 0 0,0 0 0 0 0,-1 0 0 0 0,1 0 0 0 0,0 0 0 0 0,-1 0 0 0 0,0-1 0 0 0,1 1 0 0 0,-1-1 0 0 0,0 1 0 0 0,1-1-1 0 0,-1 1 1 0 0,0-1 0 0 0,0 0 0 0 0,0 1 0 0 0,-1-1 0 0 0,1 0 0 0 0,0 0 0 0 0,-1 0 0 0 0,1 0 0 0 0,-1 0 0 0 0,1 1 0 0 0,-1-1 0 0 0,0 0 0 0 0,0 0 0 0 0,0 0 0 0 0,0 0 0 0 0,0 0 0 0 0,-1 0 0 0 0,1 0 0 0 0,0 0 0 0 0,-1 0 0 0 0,0 0 0 0 0,1 1 0 0 0,-1-2 6 0 0,-28-35-6641 0 0,18 31 579 0 0</inkml:trace>
  <inkml:trace contextRef="#ctx0" brushRef="#br2" timeOffset="-190389.467">19874 1462 1032 0 0,'6'-4'1504'0'0,"91"-110"2940"0"0,-90 100-4476 0 0,-1 0 0 0 0,-1-1 0 0 0,0 0 0 0 0,-1 0 0 0 0,0 0 0 0 0,-2 0 0 0 0,0 0 0 0 0,0-1 0 0 0,-1 1 0 0 0,-1-1 0 0 0,-1 1 0 0 0,0-1 0 0 0,-1 1 0 0 0,0 0 0 0 0,-2-1 0 0 0,0 1 0 0 0,0 1 0 0 0,-1-1 1 0 0,-1 1-1 0 0,-1-1 0 0 0,0 2 0 0 0,-6-9 32 0 0,-97-103-4225 0 0,83 101 4166 0 0,-1 2-1 0 0,-1 1 1 0 0,-1 1 0 0 0,-1 1-1 0 0,-1 2 1 0 0,0 1 0 0 0,-2 1-1 0 0,1 2 1 0 0,-1 2 0 0 0,-5 0 59 0 0,-118 11 4245 0 0,146 4-4188 0 0,0 0 0 0 0,0 0 0 0 0,1 1 0 0 0,-1 0 1 0 0,1 1-1 0 0,0 1 0 0 0,1-1 0 0 0,-1 2 0 0 0,1-1 0 0 0,1 1 0 0 0,0 0 0 0 0,0 1 0 0 0,0 0 1 0 0,1 0-1 0 0,0 1 0 0 0,1 0 0 0 0,0 0 0 0 0,-4 10-57 0 0,1 0-6 0 0,1 0 0 0 0,0 1 0 0 0,2-1-1 0 0,0 2 1 0 0,2-1 0 0 0,0 1 0 0 0,1-1 0 0 0,1 1 0 0 0,2 0 0 0 0,0 0 0 0 0,1 0 0 0 0,1 0-1 0 0,1-1 1 0 0,1 1 0 0 0,0-1 0 0 0,4 8 6 0 0,0-6-151 0 0,1 0 0 0 0,0-1 0 0 0,2 1 1 0 0,0-2-1 0 0,2 0 0 0 0,0 0 0 0 0,1-1 0 0 0,1-1 0 0 0,1 0 0 0 0,1-1 0 0 0,1-1 0 0 0,0-1 0 0 0,1 0 1 0 0,0-2-1 0 0,1 0 0 0 0,1-1 0 0 0,0-1 0 0 0,1-1 0 0 0,1-1 0 0 0,-1 0 0 0 0,1-2 0 0 0,5 0 151 0 0,14 1 1190 0 0,1-1 0 0 0,0-2 1 0 0,0-2-1 0 0,1-2 0 0 0,30-3-1190 0 0,115-25 905 0 0,-161 17-2750 0 0,-5-5-2544 0 0</inkml:trace>
  <inkml:trace contextRef="#ctx0" brushRef="#br0" timeOffset="-62296.356">21345 8849 6597 0 0,'0'0'3857'0'0,"0"0"-2591"0"0,0 0-1122 0 0,0 0-60 0 0,0 0 136 0 0,5-4 138 0 0,-3 3-302 0 0,0-1 0 0 0,0 1 0 0 0,0 0 0 0 0,0 0 0 0 0,0 0 1 0 0,0 0-1 0 0,0 0 0 0 0,0 0 0 0 0,0 0 0 0 0,0 0 0 0 0,0 1 0 0 0,0-1 0 0 0,1 1 1 0 0,-1 0-1 0 0,0 0 0 0 0,0-1 0 0 0,1 2 0 0 0,-1-1 0 0 0,0 0 0 0 0,0 0 0 0 0,1 1 1 0 0,-1-1-1 0 0,0 1 0 0 0,0-1 0 0 0,0 1 0 0 0,0 0 0 0 0,0 0 0 0 0,0 0 0 0 0,0 0 1 0 0,0 1-1 0 0,0-1 0 0 0,0 0 0 0 0,0 1 0 0 0,-1-1 0 0 0,1 1 0 0 0,-1 0 0 0 0,1-1 1 0 0,-1 1-1 0 0,0 0 0 0 0,1 0 0 0 0,-1 0 0 0 0,0 0 0 0 0,0 0 0 0 0,-1 0-56 0 0,3 2 62 0 0,0 1 0 0 0,-1-1 0 0 0,0 0 0 0 0,0 1 0 0 0,0-1 0 0 0,-1 1-1 0 0,1-1 1 0 0,-1 1 0 0 0,0 0 0 0 0,0 0 0 0 0,-1-1 0 0 0,0 1 0 0 0,1 0-1 0 0,-2 0 1 0 0,1 0 0 0 0,0 0 0 0 0,-1-1 0 0 0,0 1 0 0 0,0 0 0 0 0,-1 0-1 0 0,1-1 1 0 0,-1 1 0 0 0,0-1 0 0 0,0 0 0 0 0,-2 3-62 0 0,2-4-142 0 0,-1 0 0 0 0,1 0 0 0 0,-1 0 0 0 0,1-1 0 0 0,-1 1-1 0 0,0-1 1 0 0,0 0 0 0 0,0 0 0 0 0,-1 0 0 0 0,1 0 0 0 0,0-1 0 0 0,-1 1 0 0 0,1-1 0 0 0,-1 0 0 0 0,0 0 0 0 0,1 0 0 0 0,-1 0 0 0 0,0-1 0 0 0,1 1 0 0 0,-1-1 0 0 0,0 0 0 0 0,-2 0 142 0 0,-2-2-3306 0 0,2-1-2389 0 0</inkml:trace>
  <inkml:trace contextRef="#ctx0" brushRef="#br0" timeOffset="-62048.02">21523 8880 2520 0 0,'0'0'8696'0'0,"0"0"-6794"0"0,0 0-1505 0 0,-2 8 171 0 0,-23 147 506 0 0,42-137-2666 0 0,1-19-5626 0 0,-4-8 871 0 0</inkml:trace>
  <inkml:trace contextRef="#ctx0" brushRef="#br0" timeOffset="-61764.8">21737 8792 9573 0 0,'0'6'1960'0'0,"0"-2"-1772"0"0,1-1-95 0 0,0 1-1 0 0,0 0 1 0 0,-1 0 0 0 0,1 0 0 0 0,-1 0 0 0 0,0 0-1 0 0,0-1 1 0 0,0 1 0 0 0,-1 0 0 0 0,1 0 0 0 0,-1 0-1 0 0,0 0 1 0 0,0-1 0 0 0,0 1 0 0 0,-1 0 0 0 0,1-1 0 0 0,-1 1-1 0 0,0-1 1 0 0,0 0 0 0 0,0 1 0 0 0,0-1 0 0 0,-1 0-1 0 0,0 0 1 0 0,1 0 0 0 0,-1-1 0 0 0,0 1 0 0 0,-2 1-93 0 0,1-7-47 0 0,1 0 1 0 0,-1 0 0 0 0,1 0-1 0 0,0 0 1 0 0,0-1 0 0 0,1 1-1 0 0,-1-1 1 0 0,1 0 0 0 0,-1 0 0 0 0,1 0-1 0 0,1 0 1 0 0,-1 0 0 0 0,0-1-1 0 0,1 1 1 0 0,0 0 0 0 0,0-1-1 0 0,0 1 1 0 0,1-1 0 0 0,-1 1-1 0 0,1-1 1 0 0,0 1 0 0 0,1-2 46 0 0,29 28-125 0 0,52 38 3839 0 0,-81-60-3139 0 0,-69-27-354 0 0,34 19-352 0 0,-17-6-1602 0 0,18 0-5778 0 0,9 1-707 0 0</inkml:trace>
  <inkml:trace contextRef="#ctx0" brushRef="#br0" timeOffset="-312994.427">19226 3947 4272 0 0,'0'0'8220'0'0,"0"0"-5763"0"0,0 0-2072 0 0,0 0-232 0 0,0 0 105 0 0,0 0-22 0 0,0 0-70 0 0,0 0-294 0 0,6 19 282 0 0,32 30-36 0 0,-31-41-50 0 0,1 0 1 0 0,-1 1 0 0 0,-1 0-1 0 0,1 0 1 0 0,-1 1-1 0 0,-1-1 1 0 0,0 1-1 0 0,0 0 1 0 0,-1 1-1 0 0,-1-1 1 0 0,1 1 0 0 0,-1 2-69 0 0,-3-11-6 0 0,0 0 0 0 0,-1 0 1 0 0,1 0-1 0 0,-1 0 1 0 0,1 0-1 0 0,-1 0 1 0 0,1 0-1 0 0,-1 0 1 0 0,0-1-1 0 0,0 1 1 0 0,0 0-1 0 0,0 0 1 0 0,0-1-1 0 0,-1 1 1 0 0,1 0-1 0 0,0-1 1 0 0,-1 1-1 0 0,1-1 0 0 0,-1 0 1 0 0,0 0-1 0 0,1 1 1 0 0,-1-1-1 0 0,0 0 1 0 0,0 0-1 0 0,0 0 1 0 0,0-1-1 0 0,0 1 1 0 0,1 0-1 0 0,-1-1 1 0 0,0 1-1 0 0,-1-1 1 0 0,1 0-1 0 0,0 0 1 0 0,0 0-1 0 0,0 0 6 0 0,-29-4-5570 0 0,25 0 5 0 0</inkml:trace>
  <inkml:trace contextRef="#ctx0" brushRef="#br0" timeOffset="-312791.968">19382 4059 1120 0 0,'0'0'7469'0'0,"0"0"-4824"0"0,0 0-1516 0 0,0 0-59 0 0,0 0-178 0 0,0 0-378 0 0,0 0-219 0 0,0 7 44 0 0,-2 31-228 0 0,11 63 1057 0 0,53-62-3511 0 0,-41-36-413 0 0,-6-4-2012 0 0,5-2-2117 0 0</inkml:trace>
  <inkml:trace contextRef="#ctx0" brushRef="#br0" timeOffset="-312573.997">19689 3947 8373 0 0,'0'0'5400'0'0,"0"0"-5220"0"0,-11 33 480 0 0,3-18 172 0 0,0 3-104 0 0,0-2-235 0 0,-1-1-209 0 0,1 0-144 0 0,-1-2-28 0 0,1-1-112 0 0,3-5-88 0 0,-1 0-761 0 0,2-4-387 0 0,2-3-1076 0 0,-2 0-3220 0 0,4-8-1653 0 0</inkml:trace>
  <inkml:trace contextRef="#ctx0" brushRef="#br0" timeOffset="-312371.562">19622 3975 6353 0 0,'0'0'5945'0'0,"0"0"-4005"0"0,4 6-1243 0 0,76 87 1800 0 0,-122-121-3917 0 0,35 26 1243 0 0,-30-12 386 0 0,12 1-4567 0 0,6-1-6008 0 0</inkml:trace>
  <inkml:trace contextRef="#ctx0" brushRef="#br1" timeOffset="-271696.407">13276 4905 5276 0 0,'0'0'6542'0'0,"0"0"-4390"0"0,0 0-1811 0 0,0 0-173 0 0,-6 1 178 0 0,3 0-313 0 0,-1 0 0 0 0,1 0 1 0 0,0 1-1 0 0,-1-1 0 0 0,1 1 1 0 0,0 0-1 0 0,0 0 1 0 0,0 0-1 0 0,0 0 0 0 0,0 1 1 0 0,0-1-1 0 0,1 1 0 0 0,-1 0 1 0 0,1-1-1 0 0,0 1 0 0 0,0 0 1 0 0,0 1-1 0 0,0-1 0 0 0,0 0 1 0 0,1 0-1 0 0,0 1 1 0 0,-1-1-1 0 0,1 1 0 0 0,0-1 1 0 0,1 1-1 0 0,-1-1 0 0 0,1 1 1 0 0,-1 0-1 0 0,1-1 0 0 0,0 1 1 0 0,0 0-1 0 0,1 2-33 0 0,1-4 98 0 0,0 0 0 0 0,1 1 0 0 0,-1-1 0 0 0,1 0-1 0 0,-1-1 1 0 0,1 1 0 0 0,0 0 0 0 0,0-1 0 0 0,0 0 0 0 0,-1 1 0 0 0,1-1 0 0 0,0 0-1 0 0,1-1 1 0 0,-1 1 0 0 0,0 0 0 0 0,0-1 0 0 0,0 0 0 0 0,0 0 0 0 0,0 0-1 0 0,1 0 1 0 0,-1 0 0 0 0,0 0 0 0 0,0-1 0 0 0,0 0 0 0 0,0 1 0 0 0,0-1 0 0 0,0-1-1 0 0,0 1 1 0 0,0 0 0 0 0,0-1 0 0 0,0 1 0 0 0,-1-1 0 0 0,1 0 0 0 0,-1 0 0 0 0,1 0-1 0 0,-1 0 1 0 0,0 0 0 0 0,2-2-98 0 0,-3 3-17 0 0,1 0-1 0 0,-1-1 1 0 0,0 1 0 0 0,0 0-1 0 0,1 0 1 0 0,-1-1-1 0 0,0 1 1 0 0,0-1 0 0 0,-1 1-1 0 0,1-1 1 0 0,0 1-1 0 0,0-1 1 0 0,-1 0 0 0 0,1 1-1 0 0,-1-1 1 0 0,1 0-1 0 0,-1 1 1 0 0,0-1 0 0 0,0 0-1 0 0,1 0 1 0 0,-1 1 0 0 0,-1-1-1 0 0,1 0 1 0 0,0 0-1 0 0,0 1 1 0 0,-1-1 0 0 0,1 0-1 0 0,-1 0 1 0 0,1 1-1 0 0,-1-1 1 0 0,0 1 0 0 0,1-1-1 0 0,-1 1 1 0 0,0-1-1 0 0,0 1 1 0 0,0-1 0 0 0,0 1-1 0 0,0 0 1 0 0,-1-1-1 0 0,1 1 1 0 0,0 0 0 0 0,-2-1 17 0 0,-43-27-7533 0 0,18 17-3167 0 0</inkml:trace>
  <inkml:trace contextRef="#ctx0" brushRef="#br1" timeOffset="-274420.353">11443 4774 2704 0 0,'0'0'3829'0'0,"0"0"-2057"0"0,0 0-981 0 0,0 0-382 0 0,0 0 59 0 0,0 0 107 0 0,0 0 173 0 0,0 0-14 0 0,5 3-110 0 0,-2-1-543 0 0,1 0 0 0 0,-1 1 0 0 0,1-1 0 0 0,0-1 0 0 0,-1 1 0 0 0,1 0 0 0 0,0-1 0 0 0,0 0 1 0 0,0 0-1 0 0,1 0 0 0 0,-1 0 0 0 0,0-1 0 0 0,0 0 0 0 0,0 0 0 0 0,0 0 0 0 0,1 0 0 0 0,-1 0 0 0 0,0-1 0 0 0,0 0 0 0 0,0 0 0 0 0,0 0 1 0 0,0 0-1 0 0,0-1 0 0 0,0 0 0 0 0,0 1 0 0 0,-1-1 0 0 0,1-1 0 0 0,-1 1 0 0 0,1 0 0 0 0,-1-1 0 0 0,0 0 0 0 0,0 0 0 0 0,0 0 0 0 0,0 0 1 0 0,-1 0-1 0 0,1-1 0 0 0,-1 1 0 0 0,0-1 0 0 0,0 1 0 0 0,0-1 0 0 0,0 0 0 0 0,0 0 0 0 0,-1 0 0 0 0,0 0 0 0 0,0 0 0 0 0,0 0 0 0 0,0 0 1 0 0,-1-4-82 0 0,-3 2-48 0 0,0 0 1 0 0,0 0 0 0 0,0 0-1 0 0,-1 0 1 0 0,0 1-1 0 0,0 0 1 0 0,-1 0 0 0 0,1 0-1 0 0,-1 0 1 0 0,0 1 0 0 0,-1-1-1 0 0,1 1 1 0 0,-1 1 0 0 0,0-1-1 0 0,1 1 1 0 0,-2 0 0 0 0,1 0-1 0 0,0 1 1 0 0,0 0 0 0 0,-1 0-1 0 0,1 0 1 0 0,-7 0 47 0 0,10 4 13 0 0,0 0-1 0 0,1 0 1 0 0,-1 0-1 0 0,1 0 0 0 0,-1 1 1 0 0,1-1-1 0 0,0 1 1 0 0,0-1-1 0 0,0 1 1 0 0,1 0-1 0 0,-1 0 1 0 0,1 0-1 0 0,-1 0 1 0 0,1 0-1 0 0,0 0 1 0 0,0 1-1 0 0,0-1 1 0 0,1 0-1 0 0,-1 0 1 0 0,1 1-1 0 0,0-1 0 0 0,0 0 1 0 0,0 1-1 0 0,0-1 1 0 0,0 0-1 0 0,1 1 1 0 0,0-1-1 0 0,-1 0 1 0 0,1 0-1 0 0,1 2-12 0 0,-1 6 152 0 0,21 245 1844 0 0,-21-251-3205 0 0,3-10-3559 0 0,-2 2 1198 0 0,4-6-4657 0 0</inkml:trace>
  <inkml:trace contextRef="#ctx0" brushRef="#br1" timeOffset="-274138.254">11604 4910 4760 0 0,'0'0'5681'0'0,"0"0"-3945"0"0,0 0-636 0 0,0 0-132 0 0,0 0-628 0 0,0 0-8 0 0,0 0-96 0 0,-45-3-44 0 0,28 3-92 0 0,-3 0-100 0 0,3 2 0 0 0,2-1-1076 0 0,5 0-1436 0 0,-1-1-4125 0 0</inkml:trace>
  <inkml:trace contextRef="#ctx0" brushRef="#br1" timeOffset="-273894.301">11853 4458 1528 0 0,'0'0'7609'0'0,"0"0"-5749"0"0,0 0-1088 0 0,0 0 292 0 0,0 0-72 0 0,0 0-168 0 0,-12 37-180 0 0,4-25-92 0 0,-3-1-184 0 0,-1 1-204 0 0,-1-1-164 0 0,1 1-24 0 0,2-2-1088 0 0,2-3-1272 0 0,0-1-4936 0 0</inkml:trace>
  <inkml:trace contextRef="#ctx0" brushRef="#br1" timeOffset="-273644.232">11944 4658 1880 0 0,'0'0'6899'0'0,"0"0"-4153"0"0,0 0-1314 0 0,0 0-185 0 0,0 0-207 0 0,-6 1-255 0 0,2 0-671 0 0,0 1-1 0 0,0 0 0 0 0,0-1 0 0 0,0 2 0 0 0,0-1 0 0 0,1 0 1 0 0,-1 1-1 0 0,1-1 0 0 0,0 1 0 0 0,-1 0 0 0 0,1 0 0 0 0,1 1 1 0 0,-1-1-1 0 0,0 0 0 0 0,1 1 0 0 0,0 0 0 0 0,-1 0 0 0 0,1-1 1 0 0,1 1-1 0 0,-1 0 0 0 0,1 1 0 0 0,-1 1-113 0 0,-14 113 1811 0 0,36-63-3013 0 0,32-33-6690 0 0,-47-23 1816 0 0</inkml:trace>
  <inkml:trace contextRef="#ctx0" brushRef="#br1" timeOffset="-273443.612">11997 4837 9037 0 0,'0'0'2118'0'0,"0"0"-875"0"0,0 0-226 0 0,0 0-81 0 0,0 0-470 0 0,0 0-408 0 0,0 0-300 0 0,8-3-242 0 0,-5 1 466 0 0,0 0 1 0 0,0 1 0 0 0,1-1-1 0 0,-1 1 1 0 0,0 0 0 0 0,1 0-1 0 0,-1 0 1 0 0,1 1 0 0 0,-1-1 0 0 0,1 1-1 0 0,-1 0 1 0 0,1 0 0 0 0,0 0-1 0 0,-1 0 1 0 0,1 0 0 0 0,-1 1-1 0 0,1 0 1 0 0,-1 0 0 0 0,1 0-1 0 0,-1 0 1 0 0,0 0 0 0 0,0 1-1 0 0,1-1 1 0 0,-1 1 0 0 0,0 0-1 0 0,0 0 1 0 0,0 0 0 0 0,-1 1 0 0 0,1-1-1 0 0,0 1 18 0 0,-1-2 52 0 0,-1 0-1 0 0,1 0 1 0 0,0 1-1 0 0,0-1 0 0 0,-1 1 1 0 0,1 0-1 0 0,-1-1 1 0 0,1 1-1 0 0,-1 0 1 0 0,0 0-1 0 0,0 0 0 0 0,0 0 1 0 0,0 0-1 0 0,0 0 1 0 0,0 0-1 0 0,0 0 1 0 0,-1 1-1 0 0,1-1 1 0 0,-1 0-1 0 0,0 0 0 0 0,1 0 1 0 0,-1 1-1 0 0,0-1 1 0 0,0 0-1 0 0,-1 0 1 0 0,1 1-1 0 0,0-1 0 0 0,-1 0 1 0 0,1 0-1 0 0,-1 0 1 0 0,0 1-1 0 0,0-1 1 0 0,0 0-1 0 0,0 0 1 0 0,0 0-1 0 0,0 0 0 0 0,0 0 1 0 0,-1-1-1 0 0,1 1 1 0 0,-1 0-1 0 0,1-1 1 0 0,-1 1-1 0 0,1-1 0 0 0,-1 1 1 0 0,0-1-1 0 0,0 0 1 0 0,0 0-1 0 0,0 0 1 0 0,0 0-1 0 0,0 0 1 0 0,0 0-1 0 0,0 0 0 0 0,-1-1 1 0 0,0 1-52 0 0,-17 6-434 0 0,10-8-5069 0 0,10-2 894 0 0</inkml:trace>
  <inkml:trace contextRef="#ctx0" brushRef="#br1" timeOffset="-273177.199">12175 4834 4332 0 0,'0'0'4171'0'0,"0"0"-2404"0"0,0 0-711 0 0,0 0-96 0 0,0 0-416 0 0,0 0-184 0 0,0 0 99 0 0,0 0 122 0 0,-5 7-60 0 0,3-6-488 0 0,0 1-1 0 0,0-1 0 0 0,0 1 0 0 0,0 0 0 0 0,1 0 0 0 0,-1-1 1 0 0,0 1-1 0 0,1 0 0 0 0,-1 1 0 0 0,1-1 0 0 0,0 0 0 0 0,0 0 1 0 0,-1 1-1 0 0,1-1 0 0 0,1 0 0 0 0,-1 1 0 0 0,0-1 0 0 0,1 1 1 0 0,-1-1-1 0 0,1 1 0 0 0,0-1 0 0 0,0 1 0 0 0,0 0 1 0 0,0-1-1 0 0,0 1 0 0 0,0-1 0 0 0,1 1 0 0 0,0-1 0 0 0,-1 1 1 0 0,1-1-1 0 0,0 0 0 0 0,0 1 0 0 0,0-1 0 0 0,0 0 0 0 0,0 1 1 0 0,1-1-1 0 0,-1 0 0 0 0,1 0 0 0 0,0 0 0 0 0,-1 0 0 0 0,1-1 1 0 0,0 1-1 0 0,0 0 0 0 0,0-1 0 0 0,0 1 0 0 0,0-1 0 0 0,1 0 1 0 0,-1 1-1 0 0,0-1 0 0 0,1 0 0 0 0,1 0-32 0 0,37-4-5700 0 0,-29 0 581 0 0</inkml:trace>
  <inkml:trace contextRef="#ctx0" brushRef="#br1" timeOffset="-272927.195">12350 4697 5533 0 0,'0'0'4500'0'0,"0"0"-2992"0"0,0 0-956 0 0,0 0-372 0 0,0 0 764 0 0,0 0 12 0 0,0 0-272 0 0,-7 46-144 0 0,-1-32-136 0 0,0 0-180 0 0,-1 1-112 0 0,-3-2 8 0 0,2-3-120 0 0,-1-1-568 0 0,3-1-684 0 0,2-4-1260 0 0,2-3-3164 0 0</inkml:trace>
  <inkml:trace contextRef="#ctx0" brushRef="#br1" timeOffset="-272676.314">12293 4730 9277 0 0,'0'0'1901'0'0,"0"0"-895"0"0,0 0-61 0 0,4 6 164 0 0,-1 1-1012 0 0,42 57 2001 0 0,-2-41-5311 0 0,-40-31-1999 0 0,-23-9 4655 0 0,-84-12 3255 0 0,72 23-4214 0 0,16 3-2469 0 0</inkml:trace>
  <inkml:trace contextRef="#ctx0" brushRef="#br1" timeOffset="-272413.575">12473 4676 10637 0 0,'0'0'1588'0'0,"0"0"-897"0"0,5 8 12 0 0,1-2-543 0 0,-1 1 1 0 0,0 0-1 0 0,0 0 1 0 0,0 1-1 0 0,-1-1 1 0 0,0 1-1 0 0,0 0 1 0 0,-1 0-1 0 0,0 1 1 0 0,-1-1-1 0 0,0 0 1 0 0,0 1 0 0 0,-1 0-1 0 0,0-1 1 0 0,0 1-1 0 0,-1 0 1 0 0,0 0-1 0 0,-1-1 1 0 0,1 1-1 0 0,-2 0 1 0 0,1-1-1 0 0,-1 1 1 0 0,-1-1-1 0 0,0 0 1 0 0,0 1-1 0 0,0-1 1 0 0,-4 4-161 0 0,-49 52-159 0 0,11-32-5143 0 0,36-27-173 0 0</inkml:trace>
  <inkml:trace contextRef="#ctx0" brushRef="#br1" timeOffset="-272146.415">12735 4729 5673 0 0,'0'0'6769'0'0,"1"6"-5096"0"0,1 3-1579 0 0,1-1-1 0 0,0 0 0 0 0,0 0 0 0 0,1 0 1 0 0,0 0-1 0 0,1-1 0 0 0,-1 0 1 0 0,2 1-1 0 0,-1-2 0 0 0,1 1 1 0 0,0-1-1 0 0,0 0 0 0 0,0 0 0 0 0,1 0 1 0 0,0-1-1 0 0,0 0 0 0 0,1 0 1 0 0,-1-1-1 0 0,1 0 0 0 0,0-1 1 0 0,0 1-1 0 0,1-2 0 0 0,-1 1 0 0 0,0-1 1 0 0,1 0-1 0 0,0-1 0 0 0,-1 0 1 0 0,1 0-1 0 0,0-1 0 0 0,-1 0 1 0 0,5-1-94 0 0,-37-1-200 0 0,-12 12 570 0 0,1 1 0 0 0,1 1 0 0 0,1 3 0 0 0,-1 0 0 0 0,2 2 0 0 0,-4 4-370 0 0,17-3-1597 0 0,14-6-5818 0 0,10-9 479 0 0</inkml:trace>
  <inkml:trace contextRef="#ctx0" brushRef="#br1" timeOffset="-271978.182">12953 5002 10697 0 0,'0'0'2668'0'0,"0"0"-2468"0"0,0 0-200 0 0,0 0 800 0 0,0 0 236 0 0,-44 35-104 0 0,26-28-355 0 0,-3-1-341 0 0,-2 1-148 0 0,-1 1-88 0 0,2-1-124 0 0,1-1-701 0 0,2 0-283 0 0,6-2-1100 0 0,2-1-3592 0 0,9-3-1369 0 0</inkml:trace>
  <inkml:trace contextRef="#ctx0" brushRef="#br2" timeOffset="-251409.33">11957 5358 6917 0 0,'0'0'5952'0'0,"0"0"-4600"0"0,0 0-824 0 0,0 0-236 0 0,0 0 224 0 0,0 0 124 0 0,0 0-87 0 0,-36 22-201 0 0,19-12-252 0 0,1 1-16 0 0,-1 1-84 0 0,4 1-832 0 0,1-4-1085 0 0,1 0-4651 0 0</inkml:trace>
  <inkml:trace contextRef="#ctx0" brushRef="#br2" timeOffset="-251018.497">12034 5596 1748 0 0,'0'0'6071'0'0,"0"0"-3872"0"0,0 0-1293 0 0,0 0 14 0 0,0 0 157 0 0,0 0-159 0 0,-6 2-182 0 0,0 2-530 0 0,1 0 0 0 0,-1 0 1 0 0,1 0-1 0 0,0 0 0 0 0,0 1 1 0 0,1 0-1 0 0,-1 0 0 0 0,1 1 1 0 0,0-1-1 0 0,1 1 0 0 0,-1-1 1 0 0,1 1-1 0 0,0 1 0 0 0,0-1 1 0 0,1 0-1 0 0,0 0 0 0 0,0 2-206 0 0,-2 2 73 0 0,0 1-1 0 0,0 0 1 0 0,2 0 0 0 0,-1 0-1 0 0,1 0 1 0 0,1 0-1 0 0,0 0 1 0 0,0 1-1 0 0,1-1 1 0 0,1 0 0 0 0,0 1-1 0 0,2 8-72 0 0,9-4-1378 0 0,2-12-4649 0 0,-6-5-533 0 0</inkml:trace>
  <inkml:trace contextRef="#ctx0" brushRef="#br2" timeOffset="-250753.124">12056 5752 8385 0 0,'0'0'3604'0'0,"0"0"-2604"0"0,0 0-810 0 0,0 0 127 0 0,0 0-300 0 0,8-2-355 0 0,-2 0 374 0 0,-1 1-1 0 0,1 0 0 0 0,0 0 1 0 0,0 0-1 0 0,0 1 0 0 0,0 0 1 0 0,0 0-1 0 0,0 1 0 0 0,0-1 1 0 0,-1 1-1 0 0,1 1 1 0 0,0-1-1 0 0,0 1 0 0 0,-1 0 1 0 0,1 0-1 0 0,-1 1 0 0 0,0-1 1 0 0,0 1-1 0 0,0 0 0 0 0,0 1 1 0 0,0-1-1 0 0,0 1 1 0 0,-1 0-1 0 0,0 0 0 0 0,0 1 1 0 0,3 2-36 0 0,-6-5 74 0 0,-1 0 0 0 0,1 0 0 0 0,0-1 0 0 0,0 1 0 0 0,-1 0 0 0 0,1 0 0 0 0,-1 0 0 0 0,0 0 0 0 0,0 0 1 0 0,0 0-1 0 0,1 0 0 0 0,-2 0 0 0 0,1 0 0 0 0,0 0 0 0 0,0 0 0 0 0,-1 0 0 0 0,1 0 0 0 0,-1-1 0 0 0,1 1 0 0 0,-1 0 0 0 0,0 0 1 0 0,0 0-1 0 0,0-1 0 0 0,0 1 0 0 0,0 0 0 0 0,0-1 0 0 0,0 1 0 0 0,-1-1 0 0 0,1 1 0 0 0,0-1 0 0 0,-1 0 0 0 0,0 1 1 0 0,1-1-1 0 0,-1 0 0 0 0,1 0 0 0 0,-1 0 0 0 0,0 0 0 0 0,0 0 0 0 0,0-1 0 0 0,0 1 0 0 0,-1 0-74 0 0,-44 13-261 0 0,7-11-4184 0 0,34-6-556 0 0,5-4-2424 0 0</inkml:trace>
  <inkml:trace contextRef="#ctx0" brushRef="#br2" timeOffset="-250475.215">12242 5753 784 0 0,'0'0'8248'0'0,"0"0"-5190"0"0,0 0-1706 0 0,0 0-106 0 0,0 0-469 0 0,0 0-633 0 0,0 0-76 0 0,0 0 261 0 0,0 0 65 0 0,-6 6-77 0 0,3-5-307 0 0,0 0 1 0 0,0 1-1 0 0,1-1 1 0 0,-1 1-1 0 0,1 0 0 0 0,-1 0 1 0 0,1 0-1 0 0,0 0 1 0 0,-1 1-1 0 0,1-1 1 0 0,0 1-1 0 0,1-1 0 0 0,-1 1 1 0 0,0-1-1 0 0,1 1 1 0 0,-1 0-1 0 0,1 0 1 0 0,0 0-1 0 0,0 0 0 0 0,0 0 1 0 0,0 0-1 0 0,1 0 1 0 0,-1 0-1 0 0,1 0 1 0 0,0 0-1 0 0,0 1 1 0 0,0-1-1 0 0,0 0 0 0 0,0 0 1 0 0,1 0-1 0 0,0 0 1 0 0,-1 0-1 0 0,1 0 1 0 0,0 0-1 0 0,0 0 0 0 0,1 0 1 0 0,-1 0-1 0 0,1 0 1 0 0,-1-1-1 0 0,1 1 1 0 0,0-1-1 0 0,0 1 0 0 0,0-1 1 0 0,0 0-1 0 0,1 1 1 0 0,-1-1-1 0 0,0 0 1 0 0,1-1-11 0 0,49 11-2111 0 0,-17-15-5019 0 0,-19-2 461 0 0</inkml:trace>
  <inkml:trace contextRef="#ctx0" brushRef="#br2" timeOffset="-250162.419">12474 5604 9661 0 0,'0'0'1913'0'0,"0"0"-624"0"0,0 0-481 0 0,0 0-368 0 0,0 0-36 0 0,0 0 198 0 0,-3 7 80 0 0,-47 63 455 0 0,18-49-3078 0 0,28-47-8547 0 0,11-8 9802 0 0,11 15 9209 0 0,6 39-5907 0 0,4 44-1717 0 0,-59-71-1001 0 0,26 4-306 0 0,-23-10-1899 0 0,11 2-2264 0 0,11 4-1260 0 0</inkml:trace>
  <inkml:trace contextRef="#ctx0" brushRef="#br2" timeOffset="-249914.154">12624 5655 13061 0 0,'0'0'2332'0'0,"0"0"-2080"0"0,25 44 380 0 0,-21-24 429 0 0,-3 4-85 0 0,-1 3-456 0 0,-4 2-276 0 0,-5 1-120 0 0,-7-1-52 0 0,-11 4-8 0 0,-11 2-64 0 0,2-6-396 0 0,2-8-776 0 0,10-10-1609 0 0,3-14-10244 0 0</inkml:trace>
  <inkml:trace contextRef="#ctx0" brushRef="#br2" timeOffset="-251938.12">11506 5627 1828 0 0,'0'0'439'0'0,"0"0"538"0"0,0 0 2045 0 0,0 0-1009 0 0,0 0-952 0 0,0 0-280 0 0,0 0 88 0 0,0 0-49 0 0,-2 7 1618 0 0,114-10 3 0 0,-109 3-2393 0 0,0-1-1 0 0,0 1 1 0 0,-1-1-1 0 0,1 0 1 0 0,0 0-1 0 0,-1 0 1 0 0,1 0-1 0 0,-1-1 1 0 0,1 1 0 0 0,-1-1-1 0 0,1 1 1 0 0,-1-1-1 0 0,0 0 1 0 0,0 0-1 0 0,0 0 1 0 0,0 0 0 0 0,0 0-1 0 0,0 0 1 0 0,-1-1-1 0 0,1 1 1 0 0,-1-1-1 0 0,0 1 1 0 0,1-1 0 0 0,-1 1-1 0 0,0-1 1 0 0,0 0-1 0 0,-1 1 1 0 0,1-1-1 0 0,-1 0 1 0 0,1 0 0 0 0,-1 0-1 0 0,0 0 1 0 0,0 1-1 0 0,0-1 1 0 0,0 0-1 0 0,-1 0 1 0 0,0-2-48 0 0,-3-2-85 0 0,-1 1 0 0 0,0-1 0 0 0,0 1 0 0 0,-1 1 0 0 0,0-1 0 0 0,0 1 0 0 0,0 0 0 0 0,0 0 0 0 0,-1 0 1 0 0,0 1-1 0 0,0 0 0 0 0,0 1 0 0 0,-1-1 0 0 0,1 1 0 0 0,-1 1 0 0 0,1-1 0 0 0,-3 1 85 0 0,7 3 13 0 0,0 1 0 0 0,0-1-1 0 0,0 1 1 0 0,0 0 0 0 0,1 0 0 0 0,-1 0 0 0 0,0 0 0 0 0,1 0 0 0 0,0 0 0 0 0,-1 1-1 0 0,1-1 1 0 0,0 1 0 0 0,0 0 0 0 0,0-1 0 0 0,1 1 0 0 0,-1 0 0 0 0,1 0-1 0 0,-1 0 1 0 0,1 0 0 0 0,0 1 0 0 0,0-1 0 0 0,0 0 0 0 0,1 0 0 0 0,-1 1-1 0 0,1-1 1 0 0,0 0 0 0 0,0 1 0 0 0,0-1 0 0 0,0 0 0 0 0,1 1 0 0 0,-1-1 0 0 0,1 0-1 0 0,1 3-12 0 0,-3 6 99 0 0,-4 240 1376 0 0,16-235-2675 0 0,2-18-4013 0 0,-8-3-912 0 0</inkml:trace>
  <inkml:trace contextRef="#ctx0" brushRef="#br2" timeOffset="-251672.339">11635 5769 4924 0 0,'0'0'7285'0'0,"0"0"-5537"0"0,0 0-736 0 0,0 0 132 0 0,0 0-351 0 0,0 0-521 0 0,0 0-160 0 0,-36-3-112 0 0,16 3 0 0 0,2 1-372 0 0,0 0-1213 0 0,4-1-2275 0 0,2 0-3909 0 0</inkml:trace>
  <inkml:trace contextRef="#ctx0" brushRef="#br2" timeOffset="-243409.03">13675 5896 1160 0 0,'0'0'686'0'0,"0"0"584"0"0,0 0 2491 0 0,0 0-1426 0 0,0 0-813 0 0,0 0-156 0 0,0 0-119 0 0,-6-6-259 0 0,-18-16-349 0 0,22 22-611 0 0,1 0 0 0 0,-1 0 0 0 0,1 1 0 0 0,-1-1 0 0 0,1 0 0 0 0,-1 0 1 0 0,1 1-1 0 0,0-1 0 0 0,-1 1 0 0 0,1-1 0 0 0,-1 1 0 0 0,1 0 0 0 0,0 0 0 0 0,0-1 0 0 0,-1 1 0 0 0,1 0 0 0 0,0 0 0 0 0,0 0 0 0 0,0 0 0 0 0,0 0 1 0 0,0 1-1 0 0,0-1 0 0 0,0 0 0 0 0,0 0 0 0 0,1 1 0 0 0,-1-1 0 0 0,0 0 0 0 0,1 1 0 0 0,-1-1 0 0 0,1 0 0 0 0,0 1 0 0 0,-1-1 0 0 0,1 1 1 0 0,0-1-1 0 0,0 1 0 0 0,0-1 0 0 0,0 1 0 0 0,0 0-28 0 0,-1 1 57 0 0,0-1 0 0 0,0 1 1 0 0,0 0-1 0 0,0-1 0 0 0,1 1 1 0 0,-1 0-1 0 0,1 0 0 0 0,0 0 0 0 0,-1 0 1 0 0,1-1-1 0 0,1 1 0 0 0,-1 0 0 0 0,0 0 1 0 0,1 0-1 0 0,-1-1 0 0 0,1 1 1 0 0,0 0-1 0 0,0 0 0 0 0,0-1 0 0 0,0 1 1 0 0,1-1-1 0 0,-1 1 0 0 0,1-1 1 0 0,-1 0-1 0 0,1 1 0 0 0,0-1 0 0 0,0 0 1 0 0,0 0-1 0 0,0 0 0 0 0,0 0 1 0 0,1-1-1 0 0,-1 1 0 0 0,0-1 0 0 0,1 1 1 0 0,-1-1-1 0 0,1 0 0 0 0,0 0 1 0 0,-1 0-1 0 0,1 0 0 0 0,0 0 0 0 0,0 0 1 0 0,-1-1-1 0 0,1 0 0 0 0,0 1 1 0 0,0-1-1 0 0,0 0 0 0 0,0 0 0 0 0,-1-1 1 0 0,1 1-1 0 0,0-1 0 0 0,0 1 1 0 0,0-1-1 0 0,-1 0 0 0 0,1 0 0 0 0,0 0 1 0 0,-1 0-1 0 0,1-1 0 0 0,-1 1 1 0 0,0-1-1 0 0,2 0-57 0 0,-2 1-8 0 0,1 1 1 0 0,-1-1-1 0 0,0 0 0 0 0,0 1 1 0 0,0-1-1 0 0,1 0 1 0 0,-1 0-1 0 0,0-1 1 0 0,0 1-1 0 0,-1 0 0 0 0,1-1 1 0 0,0 1-1 0 0,0-1 1 0 0,-1 1-1 0 0,1-1 1 0 0,-1 0-1 0 0,1 0 0 0 0,-1 0 1 0 0,0 0-1 0 0,0 0 1 0 0,1 0-1 0 0,-1 0 0 0 0,-1 0 1 0 0,1 0-1 0 0,0 0 1 0 0,-1-1-1 0 0,1 1 1 0 0,-1 0-1 0 0,1-1 0 0 0,-1 1 1 0 0,0 0-1 0 0,0-1 1 0 0,0 1-1 0 0,-1 0 0 0 0,1 0 1 0 0,0-1-1 0 0,-1 1 1 0 0,1 0-1 0 0,-1 0 1 0 0,0-1-1 0 0,0 1 0 0 0,0 0 1 0 0,0 0-1 0 0,0 0 1 0 0,0 0-1 0 0,-1 0 1 0 0,1 0-1 0 0,-1 1 0 0 0,1-1 1 0 0,-1 0-1 0 0,0 1 1 0 0,1-1-1 0 0,-1 1 0 0 0,0 0 1 0 0,0-1-1 0 0,0 1 1 0 0,0 0-1 0 0,0 0 1 0 0,-1 0-1 0 0,1 1 0 0 0,0-1 1 0 0,0 0-1 0 0,-1 1 1 0 0,1-1-1 0 0,-1 1 8 0 0,-25-4-2517 0 0,-8 1-3202 0 0</inkml:trace>
  <inkml:trace contextRef="#ctx0" brushRef="#br2" timeOffset="-243948.27">13077 5675 2584 0 0,'0'0'6100'0'0,"0"0"-4108"0"0,0 0-1363 0 0,0 0 242 0 0,0 0 404 0 0,0 0-393 0 0,0 0-707 0 0,0 0-71 0 0,-2 2 289 0 0,-85 46 1373 0 0,79-46-1776 0 0,0 0 1 0 0,1 1-1 0 0,-1 0 1 0 0,0 0-1 0 0,1 1 1 0 0,0 0-1 0 0,0 1 1 0 0,0-1-1 0 0,0 1 1 0 0,1 0-1 0 0,0 1 1 0 0,0 0-1 0 0,0 0 1 0 0,0 2 9 0 0,5-7 2 0 0,0 1 1 0 0,1 0 0 0 0,-1 0 0 0 0,1 0 0 0 0,0 0 0 0 0,0-1 0 0 0,-1 1 0 0 0,1 0 0 0 0,1 0 0 0 0,-1 0 0 0 0,0 0 0 0 0,0 0 0 0 0,1 0 0 0 0,-1-1 0 0 0,1 1 0 0 0,-1 0 0 0 0,1 0 0 0 0,0-1-1 0 0,0 1 1 0 0,0 0 0 0 0,0-1 0 0 0,0 1 0 0 0,0-1 0 0 0,0 1 0 0 0,0-1 0 0 0,1 1 0 0 0,-1-1 0 0 0,0 0 0 0 0,1 0 0 0 0,0 0 0 0 0,-1 0 0 0 0,1 0 0 0 0,-1 0 0 0 0,1 0 0 0 0,0 0-1 0 0,0 0 1 0 0,-1-1 0 0 0,1 1 0 0 0,1-1-3 0 0,76 29 447 0 0,-79-29-447 0 0,156 39 745 0 0,-147-29-2954 0 0,-23-3-5112 0 0,-3-6 875 0 0</inkml:trace>
  <inkml:trace contextRef="#ctx0" brushRef="#br2" timeOffset="-243779.309">12920 5916 6765 0 0,'0'0'5619'0'0,"0"0"-3880"0"0,0 0-1271 0 0,0 0 190 0 0,0 0 75 0 0,3 6-144 0 0,86 76 620 0 0,-36-63-8069 0 0,-42-19-1332 0 0</inkml:trace>
  <inkml:trace contextRef="#ctx0" brushRef="#br2" timeOffset="-234863.171">14984 5459 5004 0 0,'0'0'4868'0'0,"0"0"-3057"0"0,0 0-1025 0 0,0 0-233 0 0,0 0-66 0 0,0 0-78 0 0,0 0 45 0 0,-8 0 3 0 0,-314-10 1414 0 0,312 4-3634 0 0,29 0-3027 0 0,-6 3-257 0 0</inkml:trace>
  <inkml:trace contextRef="#ctx0" brushRef="#br2" timeOffset="-234612.284">14971 5372 9081 0 0,'0'0'2259'0'0,"0"0"-968"0"0,0 0-776 0 0,0 0-38 0 0,-9-1 241 0 0,-300-9 1059 0 0,328 3-10646 0 0,5 0 2500 0 0</inkml:trace>
  <inkml:trace contextRef="#ctx0" brushRef="#br2" timeOffset="-234363.815">14940 5250 640 0 0,'0'0'7019'0'0,"0"0"-4477"0"0,0 0-1652 0 0,0 0-599 0 0,0 0 213 0 0,0 0 306 0 0,2 7-49 0 0,1 1-649 0 0,0 0-1 0 0,0 1 1 0 0,1-1-1 0 0,1-1 1 0 0,-1 1 0 0 0,1-1-1 0 0,0 0 1 0 0,1 0-1 0 0,0 0 1 0 0,0-1-1 0 0,0 0 1 0 0,1 0-1 0 0,0 0 1 0 0,0-1 0 0 0,1 0-1 0 0,2 1-111 0 0,2 0 91 0 0,-1 0 0 0 0,1-1 0 0 0,0 0 0 0 0,0-1 0 0 0,1-1 1 0 0,-1 0-1 0 0,1 0 0 0 0,0-1 0 0 0,-1-1 0 0 0,1 0 0 0 0,0-1 0 0 0,0 0 0 0 0,1-1-91 0 0,-9-6 417 0 0,-27 8-477 0 0,-110 84 1132 0 0,73-42-8520 0 0,44-34-103 0 0</inkml:trace>
  <inkml:trace contextRef="#ctx0" brushRef="#br2" timeOffset="-233772.122">14471 4980 8553 0 0,'0'0'916'0'0,"0"0"-398"0"0,0 0 118 0 0,0 0 344 0 0,0 0-131 0 0,0 0-156 0 0,0 0-145 0 0,0 0-290 0 0,3-5-418 0 0,-2 2 133 0 0,0 3 27 0 0,-1 1 0 0 0,0 0 0 0 0,0-1 0 0 0,0 1 0 0 0,0-1 0 0 0,0 1 0 0 0,1 0 0 0 0,-1-1 0 0 0,0 1 0 0 0,0-1 0 0 0,1 1 0 0 0,-1 0 0 0 0,1-1 0 0 0,-1 1 0 0 0,0-1 0 0 0,1 1 0 0 0,-1-1 0 0 0,1 0 0 0 0,-1 1 0 0 0,1-1-1 0 0,-1 1 1 0 0,1-1 0 0 0,-1 0 0 0 0,1 1 0 0 0,0-1 0 0 0,-1 0 0 0 0,1 0 0 0 0,-1 0 0 0 0,1 1 0 0 0,0-1 0 0 0,-1 0 0 0 0,1 0 0 0 0,0 0 0 0 0,-1 0 0 0 0,1 0 0 0 0,0 0 0 0 0,-1 0 0 0 0,1 0 0 0 0,0 0 0 0 0,-1-1 0 0 0,1 1 0 0 0,-1 0 0 0 0,1 0 0 0 0,0 0 0 0 0,-1-1 0 0 0,1 1 0 0 0,-1 0-1 0 0,1-1 1 0 0,-1 1 0 0 0,1-1 0 0 0,-1 1 0 0 0,1 0 0 0 0,-1-1 0 0 0,1 1 0 0 0,-1-1 0 0 0,1 1 0 0 0,-1-1 0 0 0,0 1 0 0 0,1-1 0 0 0,-1 0 0 0 0,0 1 0 0 0,0-1 0 0 0,1 1 0 0 0,-1-1 0 0 0,5 11 154 0 0,-1 0 0 0 0,0 0 0 0 0,0 1 0 0 0,-1-1 1 0 0,0 1-1 0 0,-1 0 0 0 0,0 0 0 0 0,-1 0 0 0 0,0 0 0 0 0,-1 0 0 0 0,0 0 1 0 0,-1 0-1 0 0,0 0 0 0 0,0 0 0 0 0,-2 0 0 0 0,1 0 0 0 0,-3 5-154 0 0,1-8 51 0 0,0 0-1 0 0,0 1 1 0 0,1-1-1 0 0,0 1 1 0 0,0 0-1 0 0,1 0 1 0 0,1 1-1 0 0,-1-1 1 0 0,1 0-1 0 0,1 0 0 0 0,0 1 1 0 0,0-1-1 0 0,1 0 1 0 0,0 1-1 0 0,0-1 1 0 0,1 0-1 0 0,1 0 1 0 0,-1 0-1 0 0,1 0 1 0 0,1-1-1 0 0,0 1 1 0 0,0-1-1 0 0,0 0 1 0 0,1 0-1 0 0,1 0 1 0 0,-1-1-1 0 0,1 1 1 0 0,0-2-1 0 0,1 1 1 0 0,0 0-1 0 0,0-1 1 0 0,2 1-51 0 0,17 10 694 0 0,-30-10-669 0 0,-1-1 0 0 0,1 1 1 0 0,0 0-1 0 0,1 0 0 0 0,-1 0 1 0 0,1 1-1 0 0,1-1 0 0 0,-1 1 1 0 0,1 0-1 0 0,1-1 0 0 0,0 1 1 0 0,0 0-1 0 0,0 0 0 0 0,1 0 1 0 0,0 0-1 0 0,0 0 0 0 0,1 0 1 0 0,0 0-1 0 0,1 0 0 0 0,0-1 1 0 0,0 1-1 0 0,0 0 1 0 0,3 3-27 0 0,3 40 235 0 0,-6-32-212 0 0,-1 1 1 0 0,-1-1 0 0 0,-1 0-1 0 0,0 0 1 0 0,-2 0 0 0 0,0 0-1 0 0,-1 0 1 0 0,0-1 0 0 0,-2 1-1 0 0,0-1 1 0 0,-1 0 0 0 0,-1-1-1 0 0,-1 0 1 0 0,0 0 0 0 0,-2-1-1 0 0,-7 11-22 0 0,16-25-262 0 0,-8 6-1601 0 0,1-7-3702 0 0,-3-6-3495 0 0</inkml:trace>
  <inkml:trace contextRef="#ctx0" brushRef="#br2" timeOffset="-225706.141">15765 5281 8437 0 0,'0'0'2468'0'0,"0"0"-1384"0"0,0 0-683 0 0,0 0-141 0 0,0 0-68 0 0,0 0 169 0 0,0 0 32 0 0,0 0-119 0 0,7 4-92 0 0,-1 0-41 0 0,0-1 1 0 0,1 0 0 0 0,-1 0-1 0 0,1 0 1 0 0,-1-1-1 0 0,1 0 1 0 0,0 0-1 0 0,0-1 1 0 0,0 0-1 0 0,0 0 1 0 0,0-1-1 0 0,0 0 1 0 0,0 0-1 0 0,0 0 1 0 0,0-1-1 0 0,0 0 1 0 0,0-1-1 0 0,0 1 1 0 0,0-1 0 0 0,0-1-1 0 0,-1 1 1 0 0,1-1-142 0 0,-5 1 3 0 0,1 1 0 0 0,-1-1 1 0 0,0 1-1 0 0,0-1 0 0 0,0 0 1 0 0,0 0-1 0 0,0 0 0 0 0,0 0 1 0 0,-1 0-1 0 0,1 0 0 0 0,-1-1 1 0 0,1 1-1 0 0,-1 0 0 0 0,0-1 1 0 0,0 1-1 0 0,0-1 0 0 0,0 1 1 0 0,-1-1-1 0 0,1 0 0 0 0,0 1 1 0 0,-1-1-1 0 0,0 0 1 0 0,0 0-1 0 0,0 1 0 0 0,0-1 1 0 0,0 0-1 0 0,-1 1 0 0 0,1-1 1 0 0,-1 0-1 0 0,1 1 0 0 0,-1-1 1 0 0,0 0-1 0 0,0 1 0 0 0,0 0 1 0 0,-1-1-1 0 0,1 1 0 0 0,0-1 1 0 0,-1 1-1 0 0,0 0 0 0 0,-1-2-3 0 0,-1-1-63 0 0,0 0 0 0 0,0 0-1 0 0,0 0 1 0 0,-1 0-1 0 0,1 1 1 0 0,-1 0-1 0 0,0 0 1 0 0,0 0-1 0 0,-1 1 1 0 0,1 0 0 0 0,-1 0-1 0 0,0 0 1 0 0,0 1-1 0 0,0-1 1 0 0,0 1-1 0 0,0 1 1 0 0,-5-2 63 0 0,8 5-15 0 0,1 0 1 0 0,0 1-1 0 0,0-1 1 0 0,0 0-1 0 0,0 1 1 0 0,0-1-1 0 0,0 1 1 0 0,1-1-1 0 0,-1 1 1 0 0,1 0-1 0 0,0 0 1 0 0,0 0-1 0 0,0 0 1 0 0,0 0-1 0 0,0 0 1 0 0,1 0-1 0 0,-1 0 1 0 0,1 0-1 0 0,0 0 1 0 0,0 0-1 0 0,0 0 1 0 0,0 0-1 0 0,1 0 0 0 0,-1 0 1 0 0,1 0-1 0 0,0 2 15 0 0,-1 2 103 0 0,21 299 1934 0 0,-21-306-2132 0 0,7 18-1108 0 0,-2-20-8099 0 0,-1-7 1919 0 0</inkml:trace>
  <inkml:trace contextRef="#ctx0" brushRef="#br2" timeOffset="-225442.888">15968 5462 7385 0 0,'0'0'3880'0'0,"0"0"-2328"0"0,0 0-88 0 0,0 0-540 0 0,0 0-320 0 0,0 0-404 0 0,0 0 92 0 0,-36-2-203 0 0,19 2-77 0 0,-4 0-12 0 0,-2 0-793 0 0,2 0-875 0 0,5 0-2676 0 0,-2 0-3945 0 0</inkml:trace>
  <inkml:trace contextRef="#ctx0" brushRef="#br2" timeOffset="-225194.225">16170 5060 8401 0 0,'0'0'5360'0'0,"0"0"-4648"0"0,0 0-712 0 0,0 0-116 0 0,0 0 116 0 0,0 0 28 0 0,0 0 388 0 0,0 0-88 0 0,-32 35-112 0 0,16-23-4 0 0,-1 1-212 0 0,0 0-152 0 0,2-1-1352 0 0,5-3-3140 0 0,1-3-4333 0 0</inkml:trace>
  <inkml:trace contextRef="#ctx0" brushRef="#br2" timeOffset="-224854.34">16290 5231 9501 0 0,'0'0'1483'0'0,"0"0"-117"0"0,0 0-72 0 0,0 0-338 0 0,0 0-695 0 0,0 0-161 0 0,0 0 306 0 0,-5 7 178 0 0,-4 3-424 0 0,1 1 1 0 0,0 0-1 0 0,0 0 0 0 0,1 1 1 0 0,0 0-1 0 0,1 1 1 0 0,1-1-1 0 0,0 1 1 0 0,1 0-1 0 0,0 1 0 0 0,1-1 1 0 0,0 0-1 0 0,1 1 1 0 0,1 0-1 0 0,0 8-160 0 0,40 38-856 0 0,-14-47-6960 0 0,-17-13 1043 0 0</inkml:trace>
  <inkml:trace contextRef="#ctx0" brushRef="#br2" timeOffset="-224604.474">16346 5394 10125 0 0,'0'0'1568'0'0,"0"0"-739"0"0,0 0-220 0 0,0 0 99 0 0,0 0-154 0 0,0 0-360 0 0,0 0-299 0 0,6-3-272 0 0,-3 1 370 0 0,1 0-1 0 0,-1 1 0 0 0,0 0 0 0 0,1-1 1 0 0,-1 1-1 0 0,1 1 0 0 0,-1-1 0 0 0,1 0 1 0 0,0 1-1 0 0,-1 0 0 0 0,1 0 0 0 0,-1 0 0 0 0,1 0 1 0 0,0 0-1 0 0,-1 1 0 0 0,1-1 0 0 0,-1 1 1 0 0,1 0-1 0 0,-1 1 0 0 0,1-1 0 0 0,-1 0 1 0 0,0 1-1 0 0,0 0 0 0 0,0 0 0 0 0,0 0 1 0 0,0 0-1 0 0,2 1 8 0 0,-3-3 61 0 0,0 1 0 0 0,1-1 1 0 0,-1 1-1 0 0,1-1 0 0 0,-1 1 1 0 0,0 0-1 0 0,1 0 0 0 0,-1 0 0 0 0,0 0 1 0 0,0 1-1 0 0,0-1 0 0 0,0 0 0 0 0,0 1 1 0 0,0-1-1 0 0,0 1 0 0 0,-1 0 1 0 0,1 0-1 0 0,0 0 0 0 0,-1 0 0 0 0,0 0 1 0 0,1 0-1 0 0,-1 0 0 0 0,0 0 0 0 0,0 0 1 0 0,0 1-1 0 0,0-1 0 0 0,-1 0 1 0 0,1 1-1 0 0,0-1 0 0 0,-1 1 0 0 0,0-1 1 0 0,0 0-1 0 0,0 1 0 0 0,0-1 0 0 0,0 1 1 0 0,0-1-1 0 0,0 1 0 0 0,-1-1 1 0 0,1 1-1 0 0,-1-1 0 0 0,0 0 0 0 0,0 1 1 0 0,0-1-1 0 0,0 0 0 0 0,0 0 0 0 0,0 0 1 0 0,-1 0-1 0 0,1 0 0 0 0,-1 0 1 0 0,1 0-1 0 0,-1 0 0 0 0,0 0 0 0 0,1-1 1 0 0,-1 1-1 0 0,0-1 0 0 0,0 1 0 0 0,0-1 1 0 0,-1 0-1 0 0,1 1-61 0 0,-53 15 238 0 0,33-20-3820 0 0,17-8-3923 0 0,5 4 1707 0 0</inkml:trace>
  <inkml:trace contextRef="#ctx0" brushRef="#br2" timeOffset="-224401.862">16518 5393 6977 0 0,'0'0'1455'0'0,"0"0"-172"0"0,0 0 246 0 0,0 0 471 0 0,0 0-685 0 0,0 0-949 0 0,0 0-76 0 0,0 0 274 0 0,-4 4 17 0 0,4-4-574 0 0,-2 1 20 0 0,-1 1 1 0 0,1-1 0 0 0,0 1-1 0 0,0-1 1 0 0,0 1-1 0 0,0 0 1 0 0,0 0 0 0 0,0 0-1 0 0,0 0 1 0 0,0 0-1 0 0,1 0 1 0 0,-1 0 0 0 0,1 0-1 0 0,0 1 1 0 0,0-1 0 0 0,0 1-1 0 0,0-1 1 0 0,0 1-1 0 0,0-1 1 0 0,0 1 0 0 0,1-1-1 0 0,0 1 1 0 0,-1 0-1 0 0,1-1 1 0 0,0 1 0 0 0,0 0-1 0 0,0-1 1 0 0,1 1 0 0 0,-1 0-1 0 0,1-1 1 0 0,-1 1-1 0 0,1-1 1 0 0,0 1 0 0 0,0-1-1 0 0,0 1 1 0 0,0-1-1 0 0,1 0 1 0 0,-1 1 0 0 0,1-1-1 0 0,-1 0 1 0 0,2 2-28 0 0,105 28-1509 0 0,-35-36-5007 0 0,-58-1 1394 0 0</inkml:trace>
  <inkml:trace contextRef="#ctx0" brushRef="#br2" timeOffset="-224171.492">16736 5202 4468 0 0,'0'0'3479'0'0,"0"0"-2136"0"0,0 0-101 0 0,0 0 404 0 0,0 0 27 0 0,0 0-693 0 0,0 0-812 0 0,0 4 116 0 0,-2 2-193 0 0,0 0-1 0 0,1 0 0 0 0,-2-1 0 0 0,1 1 0 0 0,-1-1 0 0 0,0 1 1 0 0,0-1-1 0 0,0 0 0 0 0,0 0 0 0 0,-1 0 0 0 0,0-1 1 0 0,0 1-1 0 0,-1-1 0 0 0,1 0 0 0 0,-1 0 0 0 0,0-1 0 0 0,-3 3-90 0 0,-37 3-7440 0 0,40-12 2760 0 0</inkml:trace>
  <inkml:trace contextRef="#ctx0" brushRef="#br2" timeOffset="-223892.019">16629 5191 5260 0 0,'0'0'2053'0'0,"0"0"-321"0"0,0 0-247 0 0,7 4-47 0 0,81 81 2532 0 0,-51-57-4565 0 0,-70-57-856 0 0,-72-19 1156 0 0,58 35-4503 0 0,40 12-101 0 0</inkml:trace>
  <inkml:trace contextRef="#ctx0" brushRef="#br2" timeOffset="-223642.048">16884 5270 9277 0 0,'0'0'1382'0'0,"0"0"-585"0"0,6 6 100 0 0,2 2-516 0 0,-1 0 1 0 0,0 0-1 0 0,-1 1 0 0 0,0 0 0 0 0,0 1 1 0 0,-1-1-1 0 0,0 1 0 0 0,-1 0 0 0 0,0 0 1 0 0,0 0-1 0 0,-1 1 0 0 0,-1-1 0 0 0,2 7-381 0 0,-4-10 50 0 0,1 1-1 0 0,-1-1 1 0 0,0 0-1 0 0,0 1 1 0 0,-1-1-1 0 0,0 0 1 0 0,0 1-1 0 0,-1-1 1 0 0,0 0-1 0 0,0 0 1 0 0,-1 0-1 0 0,0-1 1 0 0,0 1-1 0 0,0 0 0 0 0,-1-1 1 0 0,0 0-1 0 0,0 0 1 0 0,-1 0-1 0 0,0-1 1 0 0,0 1-1 0 0,-4 3-49 0 0,6-7-80 0 0,-33 28-64 0 0,9-16-5157 0 0,19-14-1169 0 0</inkml:trace>
  <inkml:trace contextRef="#ctx0" brushRef="#br2" timeOffset="-223473.132">17335 5588 4892 0 0,'0'0'8213'0'0,"0"0"-7757"0"0,0 0-288 0 0,0 0-68 0 0,0 0 484 0 0,0 0-168 0 0,0 0-112 0 0,-52-5-228 0 0,33 1-76 0 0,-4 1-732 0 0,3-3-640 0 0,3-1-760 0 0,6 2-816 0 0,0-5-3209 0 0</inkml:trace>
  <inkml:trace contextRef="#ctx0" brushRef="#br2" timeOffset="-223316.734">17353 5477 11897 0 0,'0'0'1788'0'0,"0"0"-556"0"0,0 0 88 0 0,0 0-555 0 0,0 0-517 0 0,0 0 148 0 0,-47-11-108 0 0,22 7-204 0 0,0 1-84 0 0,-2 0-4 0 0,2 0-44 0 0,1-1-984 0 0,4 1-501 0 0,6-1-1091 0 0,2 0-3360 0 0</inkml:trace>
  <inkml:trace contextRef="#ctx0" brushRef="#br2" timeOffset="-223079.126">17598 5478 12269 0 0,'0'0'723'0'0,"0"0"-335"0"0,0 0 291 0 0,-5 7 34 0 0,-32 75 470 0 0,36-80-1131 0 0,1 1-1 0 0,-1-1 1 0 0,0 0-1 0 0,1 0 1 0 0,-1 1-1 0 0,1-1 1 0 0,0 0-1 0 0,0 1 0 0 0,0-1 1 0 0,0 0-1 0 0,0 1 1 0 0,0-1-1 0 0,1 1 1 0 0,-1-1-1 0 0,1 0 1 0 0,0 0-1 0 0,-1 1 1 0 0,1-1-1 0 0,0 0 1 0 0,0 0-1 0 0,1 0 1 0 0,-1 0-1 0 0,0 0 1 0 0,1 0-1 0 0,-1 0 1 0 0,1-1-1 0 0,-1 1 1 0 0,1 0-1 0 0,0-1 1 0 0,0 1-1 0 0,0-1 1 0 0,0 0-1 0 0,0 0 1 0 0,0 0-1 0 0,0 0 1 0 0,0 0-1 0 0,1 0 1 0 0,-1 0-1 0 0,0 0 1 0 0,0-1-1 0 0,2 1-51 0 0,78-15 1129 0 0,-80 13-1141 0 0,-1 1 0 0 0,1-1 0 0 0,-1 1 0 0 0,1-1-1 0 0,-1 0 1 0 0,0 0 0 0 0,1 0 0 0 0,-1 0 0 0 0,0 0 0 0 0,0 0-1 0 0,0 0 1 0 0,1 0 0 0 0,-1 0 0 0 0,0-1 0 0 0,-1 1 0 0 0,1 0 0 0 0,0-1-1 0 0,0 1 1 0 0,-1-1 0 0 0,1 1 0 0 0,0-1 0 0 0,-1 1 0 0 0,0-1-1 0 0,1 1 1 0 0,-1-1 0 0 0,0 1 0 0 0,0-1 0 0 0,0 0 0 0 0,0 1 0 0 0,0-1-1 0 0,0 1 1 0 0,0-1 0 0 0,0 0 0 0 0,-1 1 0 0 0,1-1 0 0 0,-1 1 0 0 0,1-1-1 0 0,-1 1 1 0 0,0-1 0 0 0,1 1 0 0 0,-1 0 0 0 0,0-1 0 0 0,0 1-1 0 0,0 0 1 0 0,0 0 0 0 0,0-1 0 0 0,0 1 0 0 0,0 0 0 0 0,-2-1 12 0 0,-51-27-2072 0 0,11 30-6401 0 0,26 4 1846 0 0</inkml:trace>
  <inkml:trace contextRef="#ctx0" brushRef="#br2" timeOffset="-222722.295">17983 5305 7353 0 0,'2'7'6590'0'0,"5"29"-5979"0"0,-2 1 0 0 0,-1 0 0 0 0,-2 0 0 0 0,-2 0 0 0 0,-1 0 0 0 0,-2 0 0 0 0,-4 18-611 0 0,-4 113 746 0 0,10-163-773 0 0,1 0-1 0 0,0 0 0 0 0,1-1 0 0 0,-1 1 0 0 0,1 0 0 0 0,0 0 0 0 0,0 0 0 0 0,0-1 1 0 0,1 1-1 0 0,0 0 0 0 0,0-1 0 0 0,0 0 0 0 0,0 1 0 0 0,1-1 0 0 0,-1 0 1 0 0,1 0-1 0 0,0 0 0 0 0,1-1 0 0 0,-1 1 0 0 0,3 2 28 0 0,9-28-5683 0 0,-12 9-698 0 0</inkml:trace>
  <inkml:trace contextRef="#ctx0" brushRef="#br2" timeOffset="-222191.704">17956 5305 11969 0 0,'0'0'1282'0'0,"-9"-6"-750"0"0,-32-19-50 0 0,-1 2 1 0 0,0 2 0 0 0,-2 2-1 0 0,0 1 1 0 0,-1 3 0 0 0,-6 0-483 0 0,-476-82-149 0 0,455 88 249 0 0,-327-48 1 0 0,-626-71-991 0 0,816 119 638 0 0,208 11 257 0 0,-1-1 0 0 0,1 1 0 0 0,0 0 0 0 0,-1-1 0 0 0,1 1 1 0 0,0 0-1 0 0,1 0 0 0 0,-1 0 0 0 0,0 0 0 0 0,0 0 0 0 0,1 0 0 0 0,-1 0 0 0 0,1 0 0 0 0,0 0 0 0 0,-1 0 0 0 0,1 1 0 0 0,0-1 0 0 0,0 0 0 0 0,0 0 0 0 0,1 0 0 0 0,-1 0 0 0 0,1 0 0 0 0,-1 0 0 0 0,1 0 0 0 0,-1 0 0 0 0,1 0 0 0 0,0 0 0 0 0,0 0 0 0 0,0 0 0 0 0,0 0 0 0 0,0-1 0 0 0,1 1 0 0 0,-1 0 0 0 0,0-1 0 0 0,1 1 0 0 0,0 0-5 0 0,6 15 7 0 0,13 57 83 0 0,-4 2 1 0 0,-3 0 0 0 0,-3 0-1 0 0,0 42-90 0 0,19 131 318 0 0,-29-233-240 0 0,1-1 1 0 0,0 0 0 0 0,1 0-1 0 0,1 0 1 0 0,0 0-1 0 0,2 0 1 0 0,-1-1-1 0 0,1 0 1 0 0,1 0 0 0 0,1-1-1 0 0,0 0 1 0 0,1 0-1 0 0,0 0 1 0 0,1-2 0 0 0,0 1-1 0 0,0-1 1 0 0,2 0-1 0 0,-1-1 1 0 0,1-1-1 0 0,1 0 1 0 0,4 2-79 0 0,41 10 266 0 0,1-2 0 0 0,1-3 0 0 0,0-3 1 0 0,1-2-1 0 0,0-3 0 0 0,1-3 0 0 0,0-2 0 0 0,33-4-266 0 0,-7 3 196 0 0,424 31 421 0 0,241 56-617 0 0,-662-81-3847 0 0,-78-11-1939 0 0,3-10-5150 0 0</inkml:trace>
  <inkml:trace contextRef="#ctx0" brushRef="#br0" timeOffset="-67447.67">22534 5294 4128 0 0,'0'0'786'0'0,"0"0"-387"0"0,0 0 112 0 0,0 0 1148 0 0,0 0-97 0 0,0 0-654 0 0,0 0-477 0 0,-8 41 2594 0 0,-41 311-307 0 0,35-305-2627 0 0,10-28-52 0 0,0-1-1 0 0,-1 0 1 0 0,0 0 0 0 0,-2 0 0 0 0,0 0-1 0 0,-1-1 1 0 0,-1-1 0 0 0,0 1-1 0 0,-1-1 1 0 0,-1-1 0 0 0,-1 0 0 0 0,0 0-1 0 0,0-1 1 0 0,-2-1 0 0 0,0 0-1 0 0,0-1 1 0 0,-16 10-39 0 0,-1-4 64 0 0,0-2 0 0 0,-2-1 0 0 0,0-1 0 0 0,0-2-1 0 0,-1-1 1 0 0,0-2 0 0 0,-1-1 0 0 0,0-2 0 0 0,-12 0-64 0 0,-342 13 74 0 0,-215-8-7 0 0,601-11-69 0 0,-67 1 37 0 0,0 2 0 0 0,1 3 0 0 0,0 4 1 0 0,0 2-1 0 0,1 3 0 0 0,1 4 0 0 0,-59 24-35 0 0,73-18 57 0 0,1 3 1 0 0,1 2 0 0 0,1 2 0 0 0,2 3-1 0 0,2 1 1 0 0,1 2 0 0 0,2 3 0 0 0,1 2-58 0 0,-98 181 272 0 0,90-129-62 0 0,-60 158 315 0 0,89-193-320 0 0,-3-2 0 0 0,-2-1 0 0 0,-3-1 0 0 0,-13 17-205 0 0,-118 158-569 0 0,155-212-1039 0 0,8-14-3414 0 0,9-6-4920 0 0</inkml:trace>
  <inkml:trace contextRef="#ctx0" brushRef="#br0" timeOffset="-66297.554">23083 6206 4636 0 0,'0'0'1319'0'0,"0"0"-857"0"0,-6 0-111 0 0,-660-35 7042 0 0,184 2-5603 0 0,-13 44-1440 0 0,-1048-8 571 0 0,900-31-2809 0 0,603 26-4230 0 0,30 1 114 0 0</inkml:trace>
  <inkml:trace contextRef="#ctx0" brushRef="#br0" timeOffset="-64872.75">21294 6162 416 0 0,'0'0'-258'0'0,"0"0"225"0"0,0 0 484 0 0,0 0 225 0 0,0 0 24 0 0,0 0 73 0 0,-1 4-58 0 0,1-3-809 0 0,-3 14 436 0 0,3-15-135 0 0,1 0-1 0 0,-1-1 0 0 0,0 1 0 0 0,1 0 0 0 0,-1 0 0 0 0,1 0 0 0 0,-1 0 1 0 0,1 0-1 0 0,-1 0 0 0 0,1 0 0 0 0,-1 0 0 0 0,1 0 0 0 0,-1 0 0 0 0,1 0 1 0 0,-1 0-1 0 0,1 0 0 0 0,-1 0 0 0 0,1 0 0 0 0,-1 0 0 0 0,1 0 0 0 0,-1 1 1 0 0,1-1-1 0 0,-1 0 0 0 0,1 0 0 0 0,-1 1 0 0 0,0-1 0 0 0,1 0 1 0 0,-1 1-1 0 0,1-1 0 0 0,-1 0 0 0 0,0 1 0 0 0,1-1 0 0 0,-1 1 0 0 0,0-1 1 0 0,0 0-1 0 0,1 1 0 0 0,-1-1 0 0 0,0 1 0 0 0,0-1 0 0 0,0 1 0 0 0,0-1 1 0 0,1 1-1 0 0,-1-1 0 0 0,0 1 0 0 0,0-1 0 0 0,0 1-206 0 0,-1 0 13 0 0,0 0 0 0 0,0-1-1 0 0,0 1 1 0 0,0 0 0 0 0,-1-1-1 0 0,1 1 1 0 0,0 0 0 0 0,0-1-1 0 0,0 0 1 0 0,-1 1 0 0 0,1-1 0 0 0,0 0-1 0 0,0 0 1 0 0,-1 1 0 0 0,1-1-1 0 0,0 0 1 0 0,-1 0 0 0 0,1-1-1 0 0,0 1 1 0 0,-1 0 0 0 0,1 0 0 0 0,0 0-1 0 0,0-1 1 0 0,-1 1 0 0 0,1-1-1 0 0,0 1 1 0 0,0-1 0 0 0,0 0-1 0 0,0 1 1 0 0,0-1 0 0 0,0 0 0 0 0,0 0-1 0 0,0 1 1 0 0,0-1 0 0 0,0 0-1 0 0,0 0 1 0 0,0 0 0 0 0,0 0-1 0 0,1 0 1 0 0,-1-1 0 0 0,0 1 0 0 0,1 0-1 0 0,-1 0 1 0 0,1 0 0 0 0,0-1-1 0 0,-1 1 1 0 0,1 0 0 0 0,0 0-1 0 0,-1-1 1 0 0,1 1 0 0 0,0 0-1 0 0,0-1 1 0 0,0 1 0 0 0,0 0 0 0 0,1 0-1 0 0,-1-1 1 0 0,0 1 0 0 0,0 0-1 0 0,1 0 1 0 0,-1-1 0 0 0,1 1-1 0 0,-1 0 1 0 0,1 0 0 0 0,-1 0 0 0 0,1 0-1 0 0,0-1-12 0 0,-10 61 831 0 0,8-58-785 0 0,1 0-1 0 0,0-1 0 0 0,0 1 0 0 0,0 0 0 0 0,0 0 0 0 0,1 0 0 0 0,-1 0 0 0 0,0-1 0 0 0,0 1 0 0 0,0 0 1 0 0,1 0-1 0 0,-1 0 0 0 0,0-1 0 0 0,1 1 0 0 0,-1 0 0 0 0,1-1 0 0 0,-1 1 0 0 0,0 0 0 0 0,1-1 0 0 0,0 1 1 0 0,-1 0-1 0 0,1-1 0 0 0,-1 1 0 0 0,1-1 0 0 0,0 1 0 0 0,-1-1 0 0 0,1 1 0 0 0,0-1 0 0 0,0 0 0 0 0,-1 1 0 0 0,1-1 1 0 0,0 0-1 0 0,0 0 0 0 0,0 1 0 0 0,-1-1 0 0 0,1 0 0 0 0,0 0 0 0 0,0 0 0 0 0,0 0 0 0 0,0 0 0 0 0,-1 0 1 0 0,1 0-1 0 0,0 0 0 0 0,0-1 0 0 0,0 1 0 0 0,-1 0 0 0 0,1 0 0 0 0,0-1 0 0 0,0 1 0 0 0,-1 0 0 0 0,1-1 1 0 0,0 1-1 0 0,0-1 0 0 0,-1 1 0 0 0,1-1 0 0 0,-1 1 0 0 0,1-1 0 0 0,0 0 0 0 0,-1 1 0 0 0,1-1 0 0 0,-1 0 1 0 0,1 1-1 0 0,-1-1 0 0 0,0 0 0 0 0,1 1 0 0 0,-1-1-45 0 0,2-1-20 0 0,-1 0 1 0 0,1 0-1 0 0,-1-1 0 0 0,0 1 1 0 0,0 0-1 0 0,0 0 1 0 0,0-1-1 0 0,0 1 0 0 0,0 0 1 0 0,-1-1-1 0 0,1 1 0 0 0,-1-1 1 0 0,1 1-1 0 0,-1-1 0 0 0,0 1 1 0 0,0-1-1 0 0,0 1 1 0 0,-1-1-1 0 0,1 1 0 0 0,0-1 1 0 0,-1 1-1 0 0,0 0 0 0 0,1-1 1 0 0,-1 1-1 0 0,0 0 0 0 0,0-1 1 0 0,-1 1-1 0 0,1 0 1 0 0,0 0-1 0 0,-1 0 0 0 0,1 0 20 0 0,0 15-6040 0 0,1-2 24 0 0</inkml:trace>
  <inkml:trace contextRef="#ctx0" brushRef="#br0" timeOffset="-64221.72">18944 5215 5108 0 0,'0'0'1909'0'0,"0"0"-756"0"0,-1-5-53 0 0,0 6-1055 0 0,1 0 1 0 0,0-1-1 0 0,-1 1 1 0 0,1 0-1 0 0,-1 0 1 0 0,1 0 0 0 0,-1-1-1 0 0,1 1 1 0 0,-1 0-1 0 0,0 0 1 0 0,1-1-1 0 0,-1 1 1 0 0,0-1 0 0 0,0 1-1 0 0,1-1 1 0 0,-1 1-1 0 0,0-1 1 0 0,0 1-1 0 0,0-1 1 0 0,0 0 0 0 0,0 1-1 0 0,0-1 1 0 0,1 0-1 0 0,-1 0 1 0 0,0 0-1 0 0,0 1 1 0 0,0-1 0 0 0,0 0-1 0 0,0 0 1 0 0,0-1-1 0 0,0 1 1 0 0,0 0-1 0 0,0 0 1 0 0,0 0 0 0 0,0-1-1 0 0,0 1 1 0 0,1 0-1 0 0,-1-1 1 0 0,0 1-1 0 0,0-1 1 0 0,0 1 0 0 0,0-1-1 0 0,1 1 1 0 0,-1-1-1 0 0,0 1 1 0 0,1-1-1 0 0,-1 0 1 0 0,0 1 0 0 0,1-1-1 0 0,-1 0 1 0 0,1 0-1 0 0,-1 0 1 0 0,1 1-1 0 0,-1-1 1 0 0,1 0 0 0 0,0 0-1 0 0,-1 0 1 0 0,1 0-1 0 0,0 0 1 0 0,0 0-1 0 0,0 0 1 0 0,-1 0 0 0 0,1 0-1 0 0,0 0 1 0 0,0 1-1 0 0,1-1 1 0 0,-1 0-1 0 0,0-1-45 0 0,-23 66 436 0 0,4 1-1 0 0,2 1 1 0 0,3 0-1 0 0,3 1 1 0 0,2 0-1 0 0,3 18-435 0 0,-4 171 1016 0 0,20 216-1016 0 0,1-57 1099 0 0,-64 753 1049 0 0,47-1110-2216 0 0,2-28-93 0 0,1 0 1 0 0,1 0 0 0 0,2 1-1 0 0,1-1 1 0 0,1 0-1 0 0,1 0 1 0 0,8 29 160 0 0,-1-39-2326 0 0,2-13-5569 0 0,1-10 63 0 0</inkml:trace>
  <inkml:trace contextRef="#ctx0" brushRef="#br0" timeOffset="-63756.922">23165 8390 12837 0 0,'-93'18'607'0'0,"-1"-4"-1"0"0,-1-4 1 0 0,0-4 0 0 0,-1-5-1 0 0,-1-3-606 0 0,-2 1 478 0 0,-467 2 167 0 0,-1733 32 749 0 0,2024-19-1435 0 0,-608 8-1729 0 0,838-26-1014 0 0,14-4-3831 0 0</inkml:trace>
  <inkml:trace contextRef="#ctx0" brushRef="#br0" timeOffset="-63149.88">21360 6230 7857 0 0,'0'0'3232'0'0,"0"0"-3232"0"0,0 0 336 0 0,0 0-168 0 0,0 47 524 0 0,0-30-76 0 0,-1 5-260 0 0,-2 0-228 0 0,-1 0-16 0 0,-1 3-20 0 0,-1 1-92 0 0,-1 2-740 0 0,-3 6-968 0 0,1-7-2476 0 0,1 11-2773 0 0</inkml:trace>
  <inkml:trace contextRef="#ctx0" brushRef="#br0" timeOffset="-62978.749">21368 6994 4864 0 0,'0'0'6673'0'0,"0"0"-5737"0"0,13 48 212 0 0,-10-29-56 0 0,-2 1-324 0 0,2-1-328 0 0,-3 0-216 0 0,0-1-156 0 0,0 2-56 0 0,-3 3-4 0 0,-1 1 56 0 0,3 4 33 0 0,-3 0-97 0 0,-3 7-517 0 0,2 7-531 0 0,0 7-564 0 0,1 1-1340 0 0,1-12-3005 0 0</inkml:trace>
  <inkml:trace contextRef="#ctx0" brushRef="#br0" timeOffset="-62808.773">21364 7696 7629 0 0,'0'0'2396'0'0,"0"0"-696"0"0,17 51 92 0 0,-10-30-548 0 0,-5 4-488 0 0,2 1-356 0 0,-1 0-160 0 0,-3 0-124 0 0,0-1-104 0 0,-3 1 0 0 0,-1-2-12 0 0,-1 1-140 0 0,0 0-576 0 0,-3-1-688 0 0,0-1-1240 0 0,3-7-3425 0 0</inkml:trace>
  <inkml:trace contextRef="#ctx0" brushRef="#br0" timeOffset="-62638.378">21337 8251 3132 0 0,'0'0'7425'0'0,"0"0"-4157"0"0,0 0-1120 0 0,15 41-547 0 0,-11-33-673 0 0,-1 0-524 0 0,-2 1-404 0 0,-1-1-112 0 0,0 1-96 0 0,0-1-76 0 0,-4-1-472 0 0,4-2-513 0 0,-1-2-1843 0 0,1-2-6029 0 0</inkml:trace>
  <inkml:trace contextRef="#ctx0" brushRef="#br0" timeOffset="-60519.689">18298 5959 1788 0 0,'0'0'0'0'0,"0"0"-28"0"0,0 0-440 0 0,0 0 244 0 0,0 0 136 0 0,0 0 88 0 0,0 0 4 0 0,0 0 4 0 0,0 0 148 0 0,0 0 116 0 0,-2 0-36 0 0,2 0-236 0 0,-2 0-940 0 0</inkml:trace>
  <inkml:trace contextRef="#ctx0" brushRef="#br0" timeOffset="-60159.76">18141 5933 7173 0 0,'0'0'2301'0'0,"0"0"-956"0"0,0 0-637 0 0,0 0-253 0 0,0 0 39 0 0,6 2-47 0 0,5 1-402 0 0,76 17 1485 0 0,-85-20-1502 0 0,0 0 0 0 0,-1 1 0 0 0,1-1 0 0 0,0 0 0 0 0,0-1 0 0 0,0 1 0 0 0,0 0 0 0 0,0 0 1 0 0,0-1-1 0 0,-1 1 0 0 0,1-1 0 0 0,0 0 0 0 0,0 1 0 0 0,-1-1 0 0 0,1 0 0 0 0,0 0 0 0 0,-1 0 0 0 0,1 0 1 0 0,-1 0-1 0 0,1-1 0 0 0,-1 1 0 0 0,0 0 0 0 0,0-1 0 0 0,1 1 0 0 0,-1-1 0 0 0,0 1 0 0 0,0-1 0 0 0,0 0 1 0 0,-1 1-1 0 0,1-1 0 0 0,0 0 0 0 0,0 0 0 0 0,-1 1 0 0 0,0-1 0 0 0,1 0 0 0 0,-1 0 0 0 0,0 0 0 0 0,0 0 1 0 0,1 0-1 0 0,-2 1 0 0 0,1-1 0 0 0,0 0 0 0 0,0 0 0 0 0,-1 0 0 0 0,1 0-28 0 0,-2-3-138 0 0,0 0-1 0 0,0 0 0 0 0,0-1 1 0 0,-1 2-1 0 0,0-1 1 0 0,0 0-1 0 0,0 0 1 0 0,-1 1-1 0 0,0 0 0 0 0,1 0 1 0 0,-1 0-1 0 0,-1 0 1 0 0,1 1-1 0 0,-1-1 1 0 0,1 1-1 0 0,-1 0 0 0 0,0 0 1 0 0,0 1-1 0 0,0 0 1 0 0,0-1-1 0 0,-1 2 1 0 0,1-1-1 0 0,0 1 0 0 0,-6-1 139 0 0,2 53 1257 0 0,14 185 912 0 0,2-211-6312 0 0,-4-21-1179 0 0</inkml:trace>
  <inkml:trace contextRef="#ctx0" brushRef="#br0" timeOffset="-59911.207">18287 6098 10617 0 0,'0'0'992'0'0,"0"0"-888"0"0,0 0 192 0 0,0 0 164 0 0,-45-2-396 0 0,32 1-64 0 0,0-1-1604 0 0,3 1-3600 0 0</inkml:trace>
  <inkml:trace contextRef="#ctx0" brushRef="#br0" timeOffset="-59660.685">18401 5966 352 0 0,'0'0'10032'0'0,"0"0"-7369"0"0,0 0-2348 0 0,0 0 158 0 0,-3 6 282 0 0,-33 89 1464 0 0,41-45-3229 0 0,41-21-6918 0 0,-37-29 221 0 0</inkml:trace>
  <inkml:trace contextRef="#ctx0" brushRef="#br0" timeOffset="-59395.712">18483 6077 10437 0 0,'0'0'1044'0'0,"0"0"-689"0"0,0 0-249 0 0,0 0-128 0 0,0 0-236 0 0,7-1-122 0 0,-4 0 436 0 0,0 1 1 0 0,0-1 0 0 0,0 1-1 0 0,0 0 1 0 0,0 0 0 0 0,0 0-1 0 0,0 0 1 0 0,0 1 0 0 0,-1-1-1 0 0,1 1 1 0 0,0 0 0 0 0,0 0-1 0 0,0 0 1 0 0,0 0 0 0 0,-1 0-1 0 0,1 0 1 0 0,-1 1 0 0 0,1-1-1 0 0,-1 1 1 0 0,1 0 0 0 0,-1 0-1 0 0,0 0 1 0 0,0 0 0 0 0,0 0 0 0 0,0 1-1 0 0,0-1 1 0 0,0 0 0 0 0,-1 1-1 0 0,1-1 1 0 0,-1 1 0 0 0,0 0-1 0 0,0-1 1 0 0,0 1 0 0 0,0 0-1 0 0,0 0 1 0 0,0 0 0 0 0,-1 0-1 0 0,0 0 1 0 0,1 0 0 0 0,-1 2-57 0 0,-29 35 873 0 0,10-31-4223 0 0,14-8-1817 0 0</inkml:trace>
  <inkml:trace contextRef="#ctx0" brushRef="#br0" timeOffset="-59394.712">18594 6092 4576 0 0,'0'0'7741'0'0,"0"0"-7105"0"0,0 0-544 0 0,0 0 584 0 0,0 0 312 0 0,-8 34-384 0 0,6-21-36 0 0,-2-1-188 0 0,2 2-243 0 0,2-2-133 0 0,0-2 84 0 0,2 1-88 0 0,4-4-381 0 0,-1-1-487 0 0,3-2-600 0 0,0-1-2680 0 0,4-3-4841 0 0</inkml:trace>
  <inkml:trace contextRef="#ctx0" brushRef="#br0" timeOffset="-59207.39">18718 5984 10905 0 0,'0'0'2844'0'0,"0"0"-2576"0"0,0 0-180 0 0,0 0 584 0 0,0 0 196 0 0,0 0-540 0 0,0 0-256 0 0,-33 14-64 0 0,25-10-8 0 0,4 0-48 0 0,-1 0-104 0 0,1-1-272 0 0,0 0-208 0 0,-1-3-304 0 0,-3 0-276 0 0,1-2-780 0 0,-1-4-1180 0 0,0 2-1981 0 0</inkml:trace>
  <inkml:trace contextRef="#ctx0" brushRef="#br0" timeOffset="-58939.655">18641 5968 3348 0 0,'0'0'2853'0'0,"0"0"-669"0"0,0 0-308 0 0,40 24-380 0 0,-31-14-460 0 0,2-1-448 0 0,-7 0-284 0 0,-3 1-140 0 0,-1-2-48 0 0,0-2-28 0 0,0-1 28 0 0,-4-2 48 0 0,-4-1-164 0 0,0-2-380 0 0,-1 0-932 0 0,4-3-1224 0 0,-8-5-3877 0 0</inkml:trace>
  <inkml:trace contextRef="#ctx0" brushRef="#br0" timeOffset="-58688.913">18676 5916 5733 0 0,'0'0'3950'0'0,"0"0"-2011"0"0,0 0-600 0 0,0 0-402 0 0,7 8-260 0 0,2 4-459 0 0,-1 0 0 0 0,0 1-1 0 0,-1 0 1 0 0,0 0-1 0 0,-1 1 1 0 0,0 0 0 0 0,-1 0-1 0 0,-1 0 1 0 0,0 1-1 0 0,-1-1 1 0 0,0 4-218 0 0,-2-3 60 0 0,-1 0 0 0 0,-1 0 0 0 0,0 0 0 0 0,-1 0 0 0 0,-1 0 0 0 0,0 0 0 0 0,-1-1 0 0 0,-1 1 0 0 0,0-1 0 0 0,-7 13-60 0 0,-25 37-5293 0 0,28-56-1807 0 0</inkml:trace>
  <inkml:trace contextRef="#ctx0" brushRef="#br0" timeOffset="-57846.37">21364 6118 4548 0 0,'0'0'867'0'0,"0"0"807"0"0,0 0 837 0 0,0 0-1157 0 0,0 0-990 0 0,0 0-242 0 0,0 0 318 0 0,0 0 332 0 0,-1 6-107 0 0,-2 5-593 0 0,1-9 1 0 0,1 0 0 0 0,0 0 1 0 0,0 0-1 0 0,0 0 0 0 0,0 0 0 0 0,0 0 0 0 0,0 0 0 0 0,0 1 0 0 0,1-1 0 0 0,-1 0 0 0 0,1 0 0 0 0,0 1 0 0 0,-1-1 0 0 0,1 0 0 0 0,0 1 1 0 0,0-1-1 0 0,1 0 0 0 0,-1 1 0 0 0,0-1 0 0 0,1 0 0 0 0,0 1 0 0 0,-1-1 0 0 0,1 0 0 0 0,0 0 0 0 0,0 0 0 0 0,0 0 0 0 0,0 0 1 0 0,1 0-1 0 0,-1 0 0 0 0,1 0 0 0 0,-1 0 0 0 0,1 0 0 0 0,-1-1 0 0 0,1 1 0 0 0,0-1 0 0 0,0 1 0 0 0,0-1 0 0 0,0 0 0 0 0,0 0 1 0 0,0 0-1 0 0,0 0 0 0 0,0 0 0 0 0,0 0 0 0 0,3 0-73 0 0,-3 0 19 0 0,0 0-1 0 0,0 0 1 0 0,0 0 0 0 0,0 0 0 0 0,1-1 0 0 0,-1 1-1 0 0,0-1 1 0 0,0 0 0 0 0,1 0 0 0 0,-1 0 0 0 0,0 0-1 0 0,1 0 1 0 0,-1 0 0 0 0,0 0 0 0 0,1-1 0 0 0,-1 1-1 0 0,0-1 1 0 0,0 0 0 0 0,0 1 0 0 0,1-1 0 0 0,-1 0-1 0 0,0 0 1 0 0,0-1 0 0 0,0 1 0 0 0,0 0 0 0 0,-1-1-1 0 0,1 1 1 0 0,0-1 0 0 0,-1 1 0 0 0,1-1 0 0 0,0 0-1 0 0,-1 0 1 0 0,0 0 0 0 0,0 0 0 0 0,1 0 0 0 0,-1 0-1 0 0,0 0 1 0 0,-1 0 0 0 0,1 0 0 0 0,0 0-1 0 0,-1-1 1 0 0,1 1 0 0 0,-1 0 0 0 0,1-1 0 0 0,-1 1-1 0 0,0 0 1 0 0,0-1 0 0 0,0 1 0 0 0,-1 0 0 0 0,1 0-1 0 0,0-1 1 0 0,-1 1 0 0 0,1 0 0 0 0,-1 0 0 0 0,0-1-1 0 0,0 1 1 0 0,-1-1-19 0 0,-66-46-762 0 0,65 48 759 0 0,0 1 0 0 0,-1 0 0 0 0,1 0 0 0 0,0 0 0 0 0,0 0 0 0 0,0 0 0 0 0,0 0 0 0 0,-1 1 0 0 0,1 0 0 0 0,0-1 0 0 0,0 1 0 0 0,0 0 0 0 0,0 1-1 0 0,0-1 1 0 0,1 0 0 0 0,-1 1 0 0 0,0 0 0 0 0,1-1 0 0 0,-1 1 0 0 0,1 0 0 0 0,-1 1 0 0 0,1-1 0 0 0,0 0 0 0 0,0 1 0 0 0,0-1 0 0 0,0 1 0 0 0,0-1 0 0 0,1 1 0 0 0,-1 0 0 0 0,1 0 0 0 0,0 0 0 0 0,0 0 0 0 0,0 0 0 0 0,0 0 0 0 0,0 0 0 0 0,1 0 0 0 0,-1 3 3 0 0,1-3 51 0 0,1 1 0 0 0,-1-1 0 0 0,1 1 1 0 0,0-1-1 0 0,0 0 0 0 0,0 0 1 0 0,0 1-1 0 0,1-1 0 0 0,-1 0 1 0 0,1 0-1 0 0,0 0 0 0 0,0-1 0 0 0,0 1 1 0 0,0 0-1 0 0,0-1 0 0 0,0 1 1 0 0,1-1-1 0 0,0 0 0 0 0,-1 0 1 0 0,1 0-1 0 0,0 0 0 0 0,0 0 0 0 0,0 0 1 0 0,0-1-1 0 0,0 1 0 0 0,0-1 1 0 0,1 0-1 0 0,-1 0 0 0 0,0-1 1 0 0,1 1-1 0 0,-1 0 0 0 0,0-1 0 0 0,1 0 1 0 0,-1 0-1 0 0,1 0 0 0 0,-1 0 1 0 0,0-1-1 0 0,1 1 0 0 0,-1-1 1 0 0,0 0-1 0 0,1 0 0 0 0,-1 0 0 0 0,0 0 1 0 0,0-1-1 0 0,0 1 0 0 0,0-1 1 0 0,0 0-1 0 0,0 0 0 0 0,0 0 0 0 0,-1 0 1 0 0,2-1-52 0 0,-12-45-991 0 0,-23 29-6450 0 0,16 15-325 0 0</inkml:trace>
  <inkml:trace contextRef="#ctx0" brushRef="#br0" timeOffset="-56946.59">20777 5443 7809 0 0,'0'0'4111'0'0,"0"0"-2913"0"0,0 0-1062 0 0,0 0 35 0 0,0 0 103 0 0,0 0-252 0 0,0 0-366 0 0,0 0-80 0 0,26 19-485 0 0,88-26 4678 0 0,-112 7-3767 0 0,-1 0 0 0 0,0 0 0 0 0,0 0 0 0 0,0 0 0 0 0,1 0 0 0 0,-1-1 0 0 0,0 1 0 0 0,0 0-1 0 0,0-1 1 0 0,0 1 0 0 0,0-1 0 0 0,1 1 0 0 0,-1-1 0 0 0,0 1 0 0 0,0-1 0 0 0,0 0 0 0 0,0 1-1 0 0,-1-1 1 0 0,1 0 0 0 0,0 0 0 0 0,0 0 0 0 0,0 0 0 0 0,-1 0 0 0 0,1 0 0 0 0,0 0 0 0 0,-1 0 0 0 0,1 0-1 0 0,-1 0 1 0 0,1 0 0 0 0,-1 0 0 0 0,0 0 0 0 0,1-1 0 0 0,-1 1 0 0 0,0 0 0 0 0,0 0 0 0 0,0 0-1 0 0,0 0 1 0 0,0-1 0 0 0,0 1 0 0 0,0 0 0 0 0,0 0 0 0 0,0 0 0 0 0,-1-1 0 0 0,1 1 0 0 0,0 0-1 0 0,-1 0 1 0 0,1 0 0 0 0,-1 0 0 0 0,1 0 0 0 0,-1 0 0 0 0,0 0 0 0 0,1 0 0 0 0,-1 0 0 0 0,0 0-1 0 0,0 0 1 0 0,0 0 0 0 0,1 0 0 0 0,-1 1 0 0 0,0-1 0 0 0,0 0 0 0 0,0 1 0 0 0,-1-1-2 0 0,-57-57-696 0 0,55 55 706 0 0,4 1-9 0 0,-1 1 0 0 0,0-1 0 0 0,0 0 0 0 0,0 1 1 0 0,0-1-1 0 0,0 1 0 0 0,-1-1 0 0 0,1 1 1 0 0,0-1-1 0 0,-1 1 0 0 0,1 0 0 0 0,-1 0 1 0 0,1 0-1 0 0,-1-1 0 0 0,0 2 0 0 0,1-1 0 0 0,-1 0 1 0 0,0 0-1 0 0,0 0 0 0 0,0 1 0 0 0,1-1 1 0 0,-1 1-1 0 0,0 0 0 0 0,0-1 0 0 0,0 1 1 0 0,0 0-1 0 0,0 0 0 0 0,0 0 0 0 0,0 0 0 0 0,0 1 1 0 0,1-1-1 0 0,-1 0 0 0 0,0 1 0 0 0,0-1 1 0 0,0 1-1 0 0,0 0 0 0 0,1 0 0 0 0,-1 0 1 0 0,0 0-1 0 0,1 0 0 0 0,-1 0 0 0 0,1 0 0 0 0,-1 0 1 0 0,1 0-1 0 0,-1 1 0 0 0,1-1 0 0 0,0 1 1 0 0,0-1-1 0 0,0 1 0 0 0,-1-1-1 0 0,2 257 1538 0 0,10-213-1957 0 0,9-22-6044 0 0,-7-17-599 0 0</inkml:trace>
  <inkml:trace contextRef="#ctx0" brushRef="#br0" timeOffset="-56792.674">20929 5623 7445 0 0,'0'0'6596'0'0,"0"0"-6596"0"0,0 0 192 0 0,0 0-192 0 0,-44-9 404 0 0,26 6-404 0 0,-2 0-216 0 0,4 0-2192 0 0,0-1-5505 0 0</inkml:trace>
  <inkml:trace contextRef="#ctx0" brushRef="#br0" timeOffset="-56603.62">21204 5217 14941 0 0,'0'0'1585'0'0,"0"0"-1585"0"0,0 0-381 0 0,0 0 381 0 0,-38 7 605 0 0,20-2-429 0 0,1 3-164 0 0,0 0-12 0 0,-2 2-613 0 0,2 2-1163 0 0,5-3-2524 0 0,1 3-4093 0 0</inkml:trace>
  <inkml:trace contextRef="#ctx0" brushRef="#br0" timeOffset="-56342.716">21184 5405 12745 0 0,'0'0'1575'0'0,"0"0"-1103"0"0,0 0-289 0 0,0 0 297 0 0,0 0 17 0 0,-6 8-169 0 0,-54 108 708 0 0,61-35-2095 0 0,39-44-3221 0 0,-32-33-1480 0 0</inkml:trace>
  <inkml:trace contextRef="#ctx0" brushRef="#br0" timeOffset="-56124.143">21242 5554 11129 0 0,'0'0'1638'0'0,"0"0"-1028"0"0,0 0-210 0 0,0 0-124 0 0,0 0-223 0 0,6-1-324 0 0,-2 1 294 0 0,0 0 0 0 0,0 1 0 0 0,0-1 1 0 0,0 1-1 0 0,0 0 0 0 0,0 0 0 0 0,0 0 0 0 0,-1 0 0 0 0,1 1 0 0 0,0 0 0 0 0,-1 0 0 0 0,1 0 0 0 0,-1 0 0 0 0,0 0 0 0 0,1 1 0 0 0,-1-1 0 0 0,0 1 0 0 0,-1 0 0 0 0,1 0 0 0 0,0 0 1 0 0,-1 0-1 0 0,0 0 0 0 0,0 1 0 0 0,0-1 0 0 0,0 1 0 0 0,0-1 0 0 0,-1 1 0 0 0,1 0 0 0 0,-1 1-23 0 0,0-3 59 0 0,0 1 1 0 0,-1 0-1 0 0,1 0 0 0 0,-1 0 1 0 0,1-1-1 0 0,-1 1 1 0 0,0 0-1 0 0,0 0 0 0 0,-1 0 1 0 0,1 0-1 0 0,-1-1 0 0 0,1 1 1 0 0,-1 0-1 0 0,0 0 0 0 0,0-1 1 0 0,0 1-1 0 0,0-1 1 0 0,0 1-1 0 0,-1-1 0 0 0,1 1 1 0 0,-1-1-1 0 0,0 0 0 0 0,0 0 1 0 0,1 1-1 0 0,-2-1 1 0 0,1-1-1 0 0,0 1 0 0 0,0 0 1 0 0,0 0-1 0 0,-1-1 0 0 0,1 1 1 0 0,-1-1-1 0 0,1 0 0 0 0,-2 0-59 0 0,-39 6-3043 0 0,37-10-1157 0 0,6-4-3111 0 0</inkml:trace>
  <inkml:trace contextRef="#ctx0" brushRef="#br0" timeOffset="-55924.798">21406 5569 2520 0 0,'0'0'10601'0'0,"0"0"-10601"0"0,0 0 88 0 0,0 0 664 0 0,-13 35 160 0 0,8-22-332 0 0,1-1-216 0 0,0 2-212 0 0,1-2-16 0 0,2 0-20 0 0,1-2-88 0 0,1-1-28 0 0,3 0-208 0 0,3-4-156 0 0,-1 0-376 0 0,2-3-668 0 0,-4-1-1372 0 0,6-5-4057 0 0</inkml:trace>
  <inkml:trace contextRef="#ctx0" brushRef="#br0" timeOffset="-55610.439">21573 5416 12317 0 0,'0'0'673'0'0,"0"0"-140"0"0,0 0 289 0 0,0 0 83 0 0,-7 6-288 0 0,-67 36-582 0 0,57-81-1757 0 0,53 61 1633 0 0,19 28 1971 0 0,-91-58-1498 0 0,-6-9-3116 0 0,27 11-1089 0 0,5 2-2363 0 0</inkml:trace>
  <inkml:trace contextRef="#ctx0" brushRef="#br0" timeOffset="-55365.762">21656 5482 6733 0 0,'0'0'6180'0'0,"2"6"-4730"0"0,2 4-1211 0 0,-1 1 1 0 0,0-1-1 0 0,-1 1 1 0 0,0-1-1 0 0,-1 1 1 0 0,0 0-1 0 0,-1-1 1 0 0,0 1-1 0 0,-1 0 1 0 0,0-1-1 0 0,0 1 1 0 0,-1 0-1 0 0,-1-1 1 0 0,0 1-240 0 0,2-5-62 0 0,-1 0 1 0 0,0 0 0 0 0,0 0 0 0 0,0 0 0 0 0,-1 0 0 0 0,0-1 0 0 0,0 1 0 0 0,0-1-1 0 0,-1 0 1 0 0,0 0 0 0 0,0 0 0 0 0,0 0 0 0 0,-1-1 0 0 0,1 1 0 0 0,-1-1 0 0 0,0 0-1 0 0,-1-1 1 0 0,1 1 0 0 0,0-1 0 0 0,-1 0 0 0 0,0-1 0 0 0,0 1 0 0 0,0-1 0 0 0,0 0 0 0 0,-3 0 60 0 0,-5-1-2869 0 0,0-3-3302 0 0</inkml:trace>
  <inkml:trace contextRef="#ctx0" brushRef="#br0" timeOffset="-55115.522">21824 5734 13789 0 0,'0'0'2232'0'0,"0"0"-2232"0"0,0 0-780 0 0,0 0 780 0 0,0 0 192 0 0,0 0 120 0 0,-33-3-172 0 0,18 0-140 0 0,2-1-100 0 0,-3 1-708 0 0,6-1-64 0 0,-1-2-120 0 0,3 0-880 0 0,3 0-2660 0 0,5-5-2177 0 0</inkml:trace>
  <inkml:trace contextRef="#ctx0" brushRef="#br0" timeOffset="-54820.443">21901 5638 13269 0 0,'0'0'1220'0'0,"0"0"-1080"0"0,0 0-140 0 0,-33-6 668 0 0,14 1-276 0 0,-2 1-392 0 0,-3 1-76 0 0,0 1-1872 0 0,9 0-2992 0 0,-9-3-3569 0 0</inkml:trace>
  <inkml:trace contextRef="#ctx0" brushRef="#br0" timeOffset="-54574.421">22018 5693 11341 0 0,'0'0'2304'0'0,"0"0"-881"0"0,0 0-193 0 0,0 0-489 0 0,0 0-754 0 0,0 0-66 0 0,-2 7 162 0 0,2-6-95 0 0,-1 1 53 0 0,0-1-1 0 0,-1 1 1 0 0,1 0-1 0 0,0 0 0 0 0,1-1 1 0 0,-1 1-1 0 0,0 0 1 0 0,0 0-1 0 0,1 0 1 0 0,-1 0-1 0 0,1 0 0 0 0,0 0 1 0 0,0 0-1 0 0,-1 0 1 0 0,1 0-1 0 0,1 1 0 0 0,-1-1 1 0 0,0 0-1 0 0,0 0 1 0 0,1 0-1 0 0,-1 0 1 0 0,1 0-1 0 0,0 0 0 0 0,-1 0 1 0 0,1-1-1 0 0,0 1 1 0 0,0 0-1 0 0,0 0 1 0 0,0-1-1 0 0,1 1 0 0 0,-1 0 1 0 0,0-1-1 0 0,1 1 1 0 0,-1-1-1 0 0,1 0 0 0 0,0 1 1 0 0,-1-1-1 0 0,1 0 1 0 0,0 0-1 0 0,0 0 1 0 0,0 0-1 0 0,-1 0 0 0 0,1-1 1 0 0,0 1-1 0 0,0 0 1 0 0,0-1-1 0 0,0 0 1 0 0,0 1-1 0 0,0-1 0 0 0,1 0 1 0 0,-1 0-1 0 0,0 0 1 0 0,0 0-1 0 0,0-1-40 0 0,1 1-7 0 0,-1 0 0 0 0,0 0 0 0 0,0-1 0 0 0,0 0 0 0 0,0 1 0 0 0,1-1 0 0 0,-1 0 0 0 0,0 0 0 0 0,0 0 0 0 0,-1 0 0 0 0,1 0 0 0 0,0 0 0 0 0,0-1 0 0 0,0 1 0 0 0,-1-1 0 0 0,1 1 0 0 0,-1-1 0 0 0,1 1 0 0 0,-1-1 0 0 0,0 0 0 0 0,0 0 0 0 0,1 0 0 0 0,-1 0 0 0 0,0 0 0 0 0,-1 0 0 0 0,1 0 0 0 0,0 0 0 0 0,-1 0 0 0 0,1 0 0 0 0,-1 0 0 0 0,1-1 0 0 0,-1 1 0 0 0,0 0 0 0 0,0 0 0 0 0,0-1 7 0 0,-13-16-3382 0 0,-17 9-4103 0 0,10 9-576 0 0</inkml:trace>
  <inkml:trace contextRef="#ctx0" brushRef="#br0" timeOffset="-41931.944">15464 8135 5869 0 0,'0'0'626'0'0,"0"0"-50"0"0,0 0-196 0 0,0 0 117 0 0,0 0 150 0 0,0 0-148 0 0,0 0-141 0 0,0 0-155 0 0,-45 13 3243 0 0,30-16-3199 0 0,-1-1 0 0 0,0-1 1 0 0,1 0-1 0 0,0-1 0 0 0,0-1 0 0 0,0 0 0 0 0,1-1 0 0 0,0 0 0 0 0,1-1 0 0 0,0-1 1 0 0,-8-7-248 0 0,-6-2 269 0 0,-79-58 4 0 0,3-5-1 0 0,3-4 0 0 0,-10-19-272 0 0,26 16 420 0 0,4-3 1 0 0,4-4 0 0 0,-61-100-421 0 0,-19-39-556 0 0,154 230-1503 0 0,1 1-3996 0 0,0 2 649 0 0</inkml:trace>
  <inkml:trace contextRef="#ctx0" brushRef="#br0" timeOffset="-41496.559">14239 6994 7657 0 0,'0'0'1990'0'0,"0"0"-1054"0"0,0 0-487 0 0,0 0-324 0 0,0 0 135 0 0,0 0 289 0 0,0 0 120 0 0,0 0-205 0 0,2 44 795 0 0,-21 32-821 0 0,-4 0 0 0 0,-3-1 0 0 0,-4-2 0 0 0,-2 0 0 0 0,-33 49-438 0 0,-300 410 141 0 0,342-507-64 0 0,0-2-1 0 0,-2 0 1 0 0,0-2 0 0 0,-2 0 0 0 0,0-2-1 0 0,-1-1 1 0 0,-29 14-77 0 0,48-22-706 0 0,18-6-2756 0 0,4-6-2203 0 0</inkml:trace>
  <inkml:trace contextRef="#ctx0" brushRef="#br0" timeOffset="-40259.494">14331 6994 4224 0 0,'0'0'2667'0'0,"0"0"-1478"0"0,0 0-620 0 0,0 0-118 0 0,0 0 131 0 0,-5-5 26 0 0,5 3-583 0 0,-1 1 0 0 0,1 0-1 0 0,0-1 1 0 0,-1 1 0 0 0,0 0 0 0 0,1-1-1 0 0,-1 1 1 0 0,0 0 0 0 0,1 0-1 0 0,-1 0 1 0 0,0 0 0 0 0,0-1 0 0 0,0 1-1 0 0,0 1 1 0 0,0-1 0 0 0,0 0 0 0 0,0 0-1 0 0,-1 0 1 0 0,1 0 0 0 0,0 1-1 0 0,0-1 1 0 0,-1 1 0 0 0,1-1 0 0 0,0 1-1 0 0,-1-1 1 0 0,1 1 0 0 0,0 0-1 0 0,-1-1 1 0 0,1 1 0 0 0,-1 0 0 0 0,1 0-1 0 0,-1 0 1 0 0,1 0 0 0 0,0 1 0 0 0,-1-1-1 0 0,1 0 1 0 0,0 0 0 0 0,-1 1-1 0 0,1-1 1 0 0,0 1 0 0 0,-1-1 0 0 0,1 1-1 0 0,0 0 1 0 0,0-1 0 0 0,-1 1-1 0 0,1 0 1 0 0,0 0 0 0 0,0 0 0 0 0,0 0-1 0 0,0 0 1 0 0,0 0 0 0 0,0 0 0 0 0,0 0-1 0 0,1 0 1 0 0,-1 1 0 0 0,0-1-1 0 0,1 0 1 0 0,-1 1 0 0 0,1-1 0 0 0,-1 0-1 0 0,1 1 1 0 0,-1-1 0 0 0,1 1-25 0 0,12 19 5906 0 0,-12-22-5938 0 0,0 0 1 0 0,1 0-1 0 0,-1-1 0 0 0,0 1 0 0 0,0 0 1 0 0,0 0-1 0 0,0-1 0 0 0,0 1 0 0 0,0 0 0 0 0,0 0 1 0 0,-1-1-1 0 0,1 1 0 0 0,0 0 0 0 0,-1 0 0 0 0,1 0 1 0 0,-1-1-1 0 0,1 1 0 0 0,-1 0 0 0 0,1 0 0 0 0,-1 0 1 0 0,0 0-1 0 0,1 0 0 0 0,-1 0 0 0 0,0 0 0 0 0,0 0 1 0 0,0 1-1 0 0,0-1 0 0 0,0 0 0 0 0,0 0 0 0 0,0 1 1 0 0,0-1-1 0 0,0 1 0 0 0,0-1 0 0 0,0 1 0 0 0,-1-1 1 0 0,1 1-1 0 0,0 0 0 0 0,0-1 0 0 0,-1 1 0 0 0,1 0 1 0 0,0 0-1 0 0,0 0 0 0 0,0 0 0 0 0,-1 0 0 0 0,1 0 1 0 0,0 0-1 0 0,0 0 0 0 0,-1 1 0 0 0,1-1 0 0 0,0 0 1 0 0,0 1-1 0 0,0-1 0 0 0,0 1 0 0 0,-1-1 1 0 0,1 1-1 0 0,0 0 0 0 0,0-1 0 0 0,0 1 32 0 0,2-1 51 0 0,0 0 1 0 0,1 0-1 0 0,-1-1 0 0 0,0 1 0 0 0,0 0 1 0 0,0 0-1 0 0,0 0 0 0 0,1 0 0 0 0,-1 0 0 0 0,0 0 1 0 0,0 1-1 0 0,0-1 0 0 0,0 0 0 0 0,0 1 1 0 0,1-1-1 0 0,-1 0 0 0 0,0 1 0 0 0,0-1 1 0 0,0 1-1 0 0,0 0 0 0 0,0-1 0 0 0,0 1 1 0 0,0 0-1 0 0,-1 0 0 0 0,1 0 0 0 0,0-1 1 0 0,0 1-1 0 0,-1 0 0 0 0,1 0 0 0 0,0 0 0 0 0,-1 0 1 0 0,1 0-1 0 0,-1 0 0 0 0,1 0 0 0 0,-1 1 1 0 0,0-1-1 0 0,1 0 0 0 0,-1 0 0 0 0,0 0 1 0 0,0 0-1 0 0,0 0 0 0 0,0 1 0 0 0,0-1 1 0 0,0 0-1 0 0,0 0 0 0 0,0 0 0 0 0,0 0 0 0 0,0 1 1 0 0,-1-1-1 0 0,1 0 0 0 0,0 0 0 0 0,-1 0 1 0 0,1 0-1 0 0,-1 0 0 0 0,0 0 0 0 0,1 0 1 0 0,-1 0-1 0 0,0 0 0 0 0,1 0 0 0 0,-1 0 1 0 0,0 0-1 0 0,0-1 0 0 0,0 1 0 0 0,0 0 1 0 0,0-1-1 0 0,0 1-51 0 0,29-41-76 0 0,-57 69-1894 0 0,29-30 2015 0 0,0 0 1 0 0,0 0 0 0 0,1 0 0 0 0,-1 0 0 0 0,0 0 0 0 0,0 1 0 0 0,0-1-1 0 0,1 0 1 0 0,-1 0 0 0 0,0 0 0 0 0,1 0 0 0 0,-1 1 0 0 0,1-1 0 0 0,-1 0 0 0 0,1 1-1 0 0,-1-1 1 0 0,1 0 0 0 0,0 1 0 0 0,-1-1 0 0 0,1 0 0 0 0,0 1 0 0 0,-1-1-1 0 0,1 1 1 0 0,0 0 0 0 0,0-1 0 0 0,-1 1 0 0 0,1-1 0 0 0,0 1 0 0 0,0 0-1 0 0,0 0 1 0 0,0-1 0 0 0,0 1 0 0 0,-1 0 0 0 0,1 0 0 0 0,0 0 0 0 0,0 0-1 0 0,0 0 1 0 0,0 0 0 0 0,0 0 0 0 0,0 1 0 0 0,-1-1 0 0 0,1 0 0 0 0,0 0 0 0 0,0 1-1 0 0,0-1 1 0 0,0 0 0 0 0,-1 1 0 0 0,1-1 0 0 0,0 1 0 0 0,0-1 0 0 0,-1 1-1 0 0,1-1 1 0 0,0 1 0 0 0,-1-1 0 0 0,1 1 0 0 0,0 0-46 0 0,-1-1-36 0 0,0-1 0 0 0,0 0 0 0 0,0 1 0 0 0,0-1 0 0 0,-1 1 0 0 0,1-1 0 0 0,0 1 0 0 0,0-1 0 0 0,0 0 0 0 0,-1 1 0 0 0,1-1 0 0 0,0 1 0 0 0,0-1 0 0 0,-1 1 0 0 0,1-1 0 0 0,-1 1 0 0 0,1-1 0 0 0,0 1 0 0 0,-1-1 0 0 0,1 1 0 0 0,-1 0 0 0 0,1-1 0 0 0,-1 1 0 0 0,1 0 0 0 0,-1-1 0 0 0,1 1 0 0 0,-1 0 0 0 0,0 0 0 0 0,1 0 0 0 0,-1-1 0 0 0,1 1 0 0 0,-1 0 0 0 0,1 0 0 0 0,-1 0 0 0 0,0 0 0 0 0,1 0 0 0 0,-1 0 0 0 0,1 0 0 0 0,-1 0 0 0 0,0 0 0 0 0,1 0 0 0 0,-1 0 0 0 0,1 1 0 0 0,-1-1 0 0 0,0 0 0 0 0,1 0 0 0 0,-1 1-1 0 0,1-1 1 0 0,-1 0 0 0 0,1 1 0 0 0,-1-1 0 0 0,1 0 0 0 0,-1 1 0 0 0,1-1 0 0 0,0 1 0 0 0,-1-1 0 0 0,1 0 0 0 0,-1 1 0 0 0,1-1 0 0 0,0 1 0 0 0,-1 0 0 0 0,1-1 0 0 0,0 1 0 0 0,0-1 0 0 0,0 1 0 0 0,-1-1 0 0 0,1 1 0 0 0,0 0 36 0 0,-1-1 27 0 0,1 1-1 0 0,-1 0 1 0 0,0-1-1 0 0,1 1 1 0 0,-1 0 0 0 0,0 0-1 0 0,1-1 1 0 0,-1 1-1 0 0,1 0 1 0 0,-1 0-1 0 0,1 0 1 0 0,0 0-1 0 0,-1-1 1 0 0,1 1-1 0 0,0 0 1 0 0,0 0-1 0 0,-1 0 1 0 0,1 0 0 0 0,0 0-1 0 0,0 0 1 0 0,0 0-1 0 0,0 0 1 0 0,0 0-1 0 0,0 0 1 0 0,1 0-1 0 0,-1 0 1 0 0,0 0-1 0 0,0-1 1 0 0,1 1-1 0 0,-1 0 1 0 0,0 0-1 0 0,1 0 1 0 0,-1 0 0 0 0,1 0-1 0 0,-1-1 1 0 0,1 1-1 0 0,0 0 1 0 0,-1-1-1 0 0,1 1 1 0 0,0 0-1 0 0,-1-1 1 0 0,1 1-1 0 0,0 0 1 0 0,0-1-1 0 0,-1 1 1 0 0,1-1 0 0 0,0 0-1 0 0,0 1 1 0 0,0-1-1 0 0,0 0 1 0 0,0 1-1 0 0,0-1 1 0 0,0 0-27 0 0,0 0 24 0 0,-1 1 0 0 0,1-1 1 0 0,0 1-1 0 0,0-1 0 0 0,0 1 0 0 0,0-1 1 0 0,0 0-1 0 0,0 0 0 0 0,0 0 1 0 0,0 1-1 0 0,0-1 0 0 0,0 0 0 0 0,0 0 1 0 0,0 0-1 0 0,0-1 0 0 0,0 1 1 0 0,0 0-1 0 0,0 0 0 0 0,0 0 0 0 0,0-1 1 0 0,0 1-1 0 0,0 0 0 0 0,0-1 1 0 0,0 1-1 0 0,-1-1 0 0 0,1 1 0 0 0,0-1 1 0 0,0 0-1 0 0,0 1 0 0 0,-1-1 1 0 0,1 0-1 0 0,0 0 0 0 0,-1 1 1 0 0,1-1-1 0 0,0 0 0 0 0,-1 0 0 0 0,1 0 1 0 0,-1 0-1 0 0,0 1 0 0 0,1-1 1 0 0,-1 0-1 0 0,1-1-24 0 0,-1 1-174 0 0,0 1-132 0 0,0 0-145 0 0,-3 4-2125 0 0,-3 14 4000 0 0,6-15-6629 0 0,1-2-6009 0 0,-4-1 9924 0 0</inkml:trace>
  <inkml:trace contextRef="#ctx0" brushRef="#br0" timeOffset="-30467.325">14225 7304 440 0 0,'0'0'357'0'0,"0"0"-157"0"0,0 0-108 0 0,0 0-72 0 0,0 0 84 0 0,1 4 452 0 0,46 32 4307 0 0,116-23-2716 0 0,-154-13-2127 0 0,0 0 1 0 0,-1-1 0 0 0,1 0-1 0 0,0 0 1 0 0,0-1 0 0 0,0 0-1 0 0,-1-1 1 0 0,1 1-1 0 0,-1-2 1 0 0,0 1 0 0 0,0-1-1 0 0,0 0 1 0 0,-1-1 0 0 0,1 0-1 0 0,-1 0 1 0 0,0-1-1 0 0,0 0 1 0 0,-1 0 0 0 0,0 0-1 0 0,0-1 1 0 0,0 0 0 0 0,-1 0-1 0 0,0 0 1 0 0,0-1-1 0 0,-1 0 1 0 0,0 0 0 0 0,0 0-1 0 0,-1 0 1 0 0,0-1 0 0 0,-1 1-1 0 0,1-6-20 0 0,-3-12 135 0 0,-1-1-1 0 0,-2 1 0 0 0,0-1 1 0 0,-2 1-1 0 0,-1 0 1 0 0,-1 1-1 0 0,-1-1 1 0 0,-1 1-1 0 0,-2 1 0 0 0,0 0 1 0 0,-1 0-1 0 0,-2 1 1 0 0,-13-17-135 0 0,18 26-3 0 0,0 1 1 0 0,-1 0-1 0 0,-1 1 1 0 0,0 0-1 0 0,0 0 1 0 0,-1 2 0 0 0,-1-1-1 0 0,0 1 1 0 0,0 1-1 0 0,0 1 1 0 0,-2 0-1 0 0,1 0 1 0 0,-1 1-1 0 0,0 1 1 0 0,0 1-1 0 0,0 0 1 0 0,-1 1 0 0 0,0 1-1 0 0,0 0 1 0 0,0 1-1 0 0,0 1 1 0 0,0 0-1 0 0,0 1 1 0 0,0 1-1 0 0,0 0 1 0 0,0 2 0 0 0,0-1-1 0 0,0 2 1 0 0,0 0-1 0 0,1 1 1 0 0,0 1-1 0 0,0 0 1 0 0,0 1-1 0 0,-12 8 3 0 0,15-8-2 0 0,1 1 0 0 0,-1 1-1 0 0,2-1 1 0 0,-1 2 0 0 0,1-1 0 0 0,1 1-1 0 0,0 1 1 0 0,0 0 0 0 0,1 0-1 0 0,0 1 1 0 0,1 0 0 0 0,0 0-1 0 0,1 0 1 0 0,1 1 0 0 0,0 0-1 0 0,0 0 1 0 0,2 1 0 0 0,-1-1 0 0 0,2 1-1 0 0,0 0 1 0 0,0 0 0 0 0,1 0-1 0 0,1 0 1 0 0,1-1 0 0 0,0 1-1 0 0,0 0 1 0 0,1 0 0 0 0,1 0 0 0 0,1-1-1 0 0,0 0 1 0 0,0 1 0 0 0,1-2-1 0 0,1 1 1 0 0,0 0 0 0 0,5 5 2 0 0,14 8 547 0 0,0-2 0 0 0,2 0 0 0 0,1-2 0 0 0,1-1 0 0 0,1-1 0 0 0,1-1 0 0 0,29 12-547 0 0,-45-23 118 0 0,43 40 625 0 0,-57-48-736 0 0,-1 0-22 0 0,0 0-30 0 0,0 0 20 0 0,0 0-12 0 0,0 0 21 0 0,0 0 8 0 0,0 1 2 0 0,0 0 6 0 0,0-1 10 0 0,0 0 2 0 0,0 0 7 0 0,0 0 18 0 0,0 0-25 0 0,0 0-8 0 0,0 0 1 0 0,0 0 3 0 0,0 0 18 0 0,0 0 55 0 0,0 0-3 0 0,0 0-20 0 0,0 0-29 0 0,0 0 24 0 0,0 0-9 0 0,0 0-19 0 0,0 0 13 0 0,0 0-15 0 0,0 0 15 0 0,0 0-13 0 0,0 0 14 0 0,0 0-22 0 0,0 0-12 0 0,0 0-1 0 0,0 0 2 0 0,0 0 10 0 0,0 0 27 0 0,0 0 10 0 0,0 0 8 0 0,0 0 13 0 0,0 0-1 0 0,0 0-8 0 0,0 0 11 0 0,0 0 5 0 0,0 0-24 0 0,0 0-37 0 0,0 0-11 0 0,0 0-18 0 0,0 0-29 0 0,0 0 20 0 0,0 0 12 0 0,0 0 23 0 0,0 0 45 0 0,0 0 1 0 0,0 0 5 0 0,0 0 9 0 0,0 0-28 0 0,0 0-23 0 0,0 0 20 0 0,0 0-31 0 0,0 0-20 0 0,0 0-11 0 0,0 0-18 0 0,0 0 48 0 0,0 0 60 0 0,0 0 5 0 0,0 0 2 0 0,0 0-6 0 0,0 0-12 0 0,0 0-8 0 0,0 0-38 0 0,0 0-30 0 0,0 0-41 0 0,0 0-17 0 0,0 0 3 0 0,0 0 1 0 0,0 0 19 0 0,0 0 32 0 0,0 0 6 0 0,0 0 6 0 0,0 0 7 0 0,0 0 5 0 0,0 0-2 0 0,0 0-9 0 0,0 0-4 0 0,0 0-2 0 0,0 0-2 0 0,0 0-1 0 0,0 0 3 0 0,0 0-2 0 0,0 0 5 0 0,0 0 8 0 0,0 0 3 0 0,0 0 12 0 0,0 0 19 0 0,0 0-10 0 0,0 0 21 0 0,0 0-16 0 0,0 0 30 0 0,0 0-8 0 0,0 0-11 0 0,0 0-15 0 0,0 0 18 0 0,0 0 11 0 0,0 0-9 0 0,0 0-22 0 0,0 0 1 0 0,0 0-58 0 0,0 0-23 0 0,0 0-24 0 0,0 0 1 0 0,0 0 16 0 0,0 0 31 0 0,0 0-12 0 0,0 0 43 0 0,0 0 18 0 0,0 0 18 0 0,0 0-38 0 0,0 0-42 0 0,0 0-9 0 0,0 0-20 0 0,0 0-11 0 0,0 0 7 0 0,0 0-4 0 0,0 0 23 0 0,0 0 43 0 0,0 0 10 0 0,0 0 17 0 0,0 0 44 0 0,0 0 17 0 0,0 0 2 0 0,0 0 11 0 0,0 0-3 0 0,0 0-16 0 0,0 0-5 0 0,0 0-46 0 0,0 0-14 0 0,0 0-6 0 0,0 0-13 0 0,0 0-21 0 0,0 0 23 0 0,0 0 13 0 0,0 0 22 0 0,0 0 46 0 0,0 0 9 0 0,0 0-2 0 0,0 0 2 0 0,0 0-6 0 0,0 0-20 0 0,0 0-24 0 0,0 0 9 0 0,0 0-31 0 0,0 0-45 0 0,0 0-19 0 0,0 0 0 0 0,0 0-4 0 0,0 0-2 0 0,0 0 19 0 0,0 0 32 0 0,0 0 6 0 0,0 0 7 0 0,0 0 18 0 0,0 0 37 0 0,0 0-1 0 0,0 0-6 0 0,0 0-20 0 0,0 0 9 0 0,0 0-24 0 0,0 0-17 0 0,0 0-15 0 0,0 0-39 0 0,0 0 9 0 0,0 0 3 0 0,0 0 4 0 0,0 0 21 0 0,0 0-12 0 0,0 0 17 0 0,0 0 5 0 0,0 0 7 0 0,0 0 9 0 0,0 0 13 0 0,0 0 22 0 0,0 0-21 0 0,0 0 4 0 0,0 0 27 0 0,0 0-27 0 0,0 0-13 0 0,0 0-10 0 0,0 0-5 0 0,0 0-4 0 0,0 0-2 0 0,0 0 4 0 0,0 0-1 0 0,0 0-1 0 0,0 0 4 0 0,0 0-1 0 0,0 0-2 0 0,0 0-1 0 0,0 0 0 0 0,0 0 1 0 0,0 0 6 0 0,0 0 2 0 0,0 0 6 0 0,0 0 11 0 0,0 0 21 0 0,0 0-20 0 0,0 0-7 0 0,0 0 4 0 0,0 0 0 0 0,0 0 0 0 0,0 0 9 0 0,0 0 15 0 0,0 0-22 0 0,0 0-9 0 0,0 0 3 0 0,0 0 10 0 0,0 0 27 0 0,0 0-3 0 0,0 0-27 0 0,0 0-7 0 0,0 0 4 0 0,0 0 0 0 0,0 0 2 0 0,0 0-5 0 0,0 0-6 0 0,0 0-6 0 0,0 0-6 0 0,0 0-5 0 0,0 0 2 0 0,0 0 4 0 0,0 0 2 0 0,0 0 8 0 0,0 0 2 0 0,0 0 0 0 0,0 0 4 0 0,0 0 4 0 0,0 0-2 0 0,0 0-4 0 0,0 0-2 0 0,0 0 0 0 0,0 0-2 0 0,0 0-4 0 0,0 0-2 0 0,0 0 0 0 0,0 0 1 0 0,0 0 6 0 0,0 0 13 0 0,0 0 34 0 0,0 0 3 0 0,0 0-4 0 0,0 0-1 0 0,0 0-3 0 0,0 0-26 0 0,0 0-1 0 0,0 0 16 0 0,0 0-22 0 0,0 0-8 0 0,0 0-2 0 0,0 0-9 0 0,0 0-4 0 0,0 0-1 0 0,0 0-7 0 0,0 0-19 0 0,0 0 25 0 0,0 0 17 0 0,0 0 9 0 0,0 0 0 0 0,0 0-2 0 0,0 0-2 0 0,0 0-4 0 0,0 0-11 0 0,0 0-12 0 0,0 0-21 0 0,0 0 13 0 0,0 0-18 0 0,0 0 28 0 0,0 0 13 0 0,0 0 7 0 0,0 0 13 0 0,0 0 19 0 0,0 0-10 0 0,0 0 20 0 0,0 0-28 0 0,0 0-7 0 0,0 0-3 0 0,0 0-5 0 0,0 0-3 0 0,0 0 12 0 0,0 0 24 0 0,0 0-10 0 0,0 0 31 0 0,0 0 10 0 0,0 0-12 0 0,0 0-12 0 0,0 0-25 0 0,0 0 0 0 0,0 0 18 0 0,0 0-36 0 0,0 0-14 0 0,0 0 2 0 0,0 0 0 0 0,0 0 1 0 0,0 0 8 0 0,0 0 18 0 0,0 0 37 0 0,0 0-1 0 0,0 0-3 0 0,0 0-4 0 0,0 0-22 0 0,0 0 13 0 0,0 0-21 0 0,0 0-9 0 0,0 0-3 0 0,0 0-5 0 0,0 0-4 0 0,0 0 1 0 0,0 0 12 0 0,0 0 16 0 0,0 0 33 0 0,0 0-24 0 0,0 0 21 0 0,0 0 0 0 0,0 0-24 0 0,0 0 19 0 0,0 0-20 0 0,0 0 7 0 0,0 0-24 0 0,0 0-12 0 0,0 0-3 0 0,0 0-2 0 0,0 0 5 0 0,0 0 8 0 0,0 0 14 0 0,0 0 35 0 0,0 0-2 0 0,0 0-27 0 0,0 0 10 0 0,0 0-12 0 0,0 0 14 0 0,0 0-22 0 0,0 0-5 0 0,0 0-2 0 0,0 0-4 0 0,0 0-11 0 0,0 0-12 0 0,0 0-20 0 0,0 0 25 0 0,0 0 15 0 0,0 0 6 0 0,0 0 1 0 0,0 0 5 0 0,0 0-2 0 0,0 0-3 0 0,0 0 3 0 0,0 0-1 0 0,0 0-2 0 0,0 0 3 0 0,0 0 0 0 0,0 0 6 0 0,0 0 24 0 0,0 0 9 0 0,0 0-2 0 0,0 0-1 0 0,0 0 2 0 0,0 0 13 0 0,0 0 4 0 0,0 0-15 0 0,0 0-10 0 0,0 0-15 0 0,0 0 16 0 0,0 0-1 0 0,0 0-9 0 0,0 0-6 0 0,30 12-3558 0 0,25 5-4413 0 0,-39-13 2303 0 0</inkml:trace>
  <inkml:trace contextRef="#ctx0" brushRef="#br0" timeOffset="-18983.182">14532 7416 192 0 0,'0'0'365'0'0,"0"0"-97"0"0,0 0 2 0 0,0 0-34 0 0,0 0-74 0 0,0 0-123 0 0,0 0-51 0 0,6-3-35 0 0,153-76 4381 0 0,-150 74-3898 0 0,-5 4-275 0 0,-1 0 0 0 0,1-1 0 0 0,-1 1 0 0 0,1-1 0 0 0,-1 0 0 0 0,0 0 0 0 0,0 0 1 0 0,0-1-1 0 0,0 1 0 0 0,0-1 0 0 0,0 0 0 0 0,-1 0 0 0 0,1 1 0 0 0,-1-2 0 0 0,0 1 0 0 0,0 0 0 0 0,0 0 1 0 0,0-1-1 0 0,0 1 0 0 0,-1-1 0 0 0,0 1 0 0 0,1-4-161 0 0,-5-21 693 0 0,5 22-664 0 0,0 0 0 0 0,-1 1 0 0 0,0-1 0 0 0,1 0 0 0 0,-2 0 0 0 0,1 0 0 0 0,-1 0 0 0 0,0 0 1 0 0,0 0-1 0 0,0 1 0 0 0,-1-1 0 0 0,0 0 0 0 0,0 0 0 0 0,-1 0 0 0 0,0 1 0 0 0,1-1 0 0 0,-4-5-29 0 0,-28-79 276 0 0,29 76-256 0 0,1 0 0 0 0,-2 1 0 0 0,0 0 0 0 0,0 0 1 0 0,-2 0-1 0 0,1 0 0 0 0,-1 1 0 0 0,-1 0 1 0 0,0 1-1 0 0,-1 0 0 0 0,0 0 0 0 0,-1 1 0 0 0,-2-2-20 0 0,-15-9-28 0 0,0 1 0 0 0,-2 2 1 0 0,0 0-1 0 0,-1 2 0 0 0,0 1 0 0 0,-2 2 0 0 0,1 1 0 0 0,-2 1 0 0 0,1 2 0 0 0,-1 1 0 0 0,-1 1 0 0 0,1 2 0 0 0,-1 2 0 0 0,0 1 0 0 0,0 1 0 0 0,-24 4 28 0 0,47-1-26 0 0,-1 0 1 0 0,1 0-1 0 0,0 1 0 0 0,0 1 1 0 0,0 0-1 0 0,1 0 0 0 0,-1 1 0 0 0,1 1 1 0 0,0-1-1 0 0,0 2 0 0 0,1-1 1 0 0,0 1-1 0 0,0 1 0 0 0,1 0 1 0 0,0 0-1 0 0,-7 9 26 0 0,4-2 18 0 0,1 1 1 0 0,1 0-1 0 0,0 1 1 0 0,2 0-1 0 0,0 1 1 0 0,0-1-1 0 0,2 1 0 0 0,0 0 1 0 0,1 0-1 0 0,1 1 1 0 0,1-1-1 0 0,0 1 0 0 0,1 0 1 0 0,1 0-1 0 0,2 8-18 0 0,4-7 14 0 0,2-1 0 0 0,0-1 0 0 0,0 1 0 0 0,2-1 0 0 0,0-1 0 0 0,2 0-1 0 0,-1 0 1 0 0,2-1 0 0 0,0-1 0 0 0,1 0 0 0 0,1-1 0 0 0,0 0 0 0 0,1-1 0 0 0,0-1-1 0 0,1-1 1 0 0,15 8-14 0 0,-8-2 44 0 0,1-1-1 0 0,1-1 0 0 0,1-1 0 0 0,0-1 1 0 0,0-2-1 0 0,1-1 0 0 0,1-1 1 0 0,0-1-1 0 0,0-2 0 0 0,0-1 0 0 0,1-1 1 0 0,0-2-1 0 0,-1 0 0 0 0,1-2 0 0 0,0-2 1 0 0,0 0-1 0 0,-1-2 0 0 0,1-2 0 0 0,-1 0 1 0 0,19-8-44 0 0,-36 10-12 0 0,-1 0 0 0 0,0-1 0 0 0,-1 0-1 0 0,1-1 1 0 0,-1 0 0 0 0,0-1 0 0 0,-1 0 0 0 0,1 0 0 0 0,-1-1 0 0 0,-1-1 0 0 0,0 1 0 0 0,0-1 0 0 0,0-1 0 0 0,-1 1 0 0 0,-1-1-1 0 0,1 0 1 0 0,-2-1 0 0 0,1 1 0 0 0,-2-1 0 0 0,1 0 0 0 0,-2-1 0 0 0,1 1 0 0 0,-1-1 0 0 0,-1 1 0 0 0,0-1 0 0 0,-1 0 0 0 0,0 0 0 0 0,-1 0-1 0 0,0 0 1 0 0,-1 0 0 0 0,0 0 0 0 0,-1 1 0 0 0,-1-1 0 0 0,-1-6 12 0 0,-29-47-185 0 0,-4 1 1 0 0,-1 2-1 0 0,-4 2 0 0 0,-34-37 185 0 0,64 81-23 0 0,-1 1 0 0 0,0 0 0 0 0,-1 1 0 0 0,-1 0 0 0 0,0 1-1 0 0,-1 1 1 0 0,-1 1 0 0 0,1 0 0 0 0,-2 1 0 0 0,0 1 0 0 0,0 0-1 0 0,0 1 1 0 0,-1 2 0 0 0,0 0 0 0 0,0 0 0 0 0,-1 2 0 0 0,0 1-1 0 0,0 0 1 0 0,1 1 0 0 0,-1 1 0 0 0,0 1 0 0 0,0 1 0 0 0,0 1 0 0 0,0 1-1 0 0,0 0 1 0 0,0 1 0 0 0,1 2 0 0 0,0 0 0 0 0,0 0 0 0 0,1 2-1 0 0,0 1 1 0 0,0 0 0 0 0,1 1 0 0 0,-3 2 23 0 0,6-1 5 0 0,0 0 1 0 0,1 0-1 0 0,0 1 1 0 0,1 1-1 0 0,0 0 1 0 0,1 1-1 0 0,1 0 1 0 0,0 1-1 0 0,1 0 1 0 0,0 0-1 0 0,2 1 1 0 0,-1 0-1 0 0,2 1 1 0 0,0 0 0 0 0,1-1-1 0 0,1 2 1 0 0,1-1-1 0 0,0 0 1 0 0,1 1-1 0 0,1-1 1 0 0,1 1-1 0 0,0 0 1 0 0,1-1-1 0 0,1 1 1 0 0,1-1-1 0 0,0 1 1 0 0,1-1-1 0 0,1 0 1 0 0,1-1-1 0 0,0 1 1 0 0,5 7-6 0 0,110 149-51 0 0,-110-161 177 0 0,1 0-1 0 0,0 0 1 0 0,1-1 0 0 0,0-1-1 0 0,1 0 1 0 0,0-1-1 0 0,1-1 1 0 0,0 0 0 0 0,0-1-1 0 0,1 0 1 0 0,0-1-1 0 0,0-1 1 0 0,0-1 0 0 0,0 0-1 0 0,1-1 1 0 0,0-1-1 0 0,13 0-125 0 0,-29-2 118 0 0,-1 0-40 0 0,0 0-42 0 0,15-25 5758 0 0,-10 13-9408 0 0,0 6-9921 0 0,-11 8 12322 0 0</inkml:trace>
  <inkml:trace contextRef="#ctx0" brushRef="#br0" timeOffset="-73626.889">9699 6322 12509 0 0,'0'0'1517'0'0,"0"0"-944"0"0,0 0-277 0 0,0 0 198 0 0,0 0-380 0 0,0 0-146 0 0,-7 6 72 0 0,4-3-3 0 0,0-1-20 0 0,0 0 1 0 0,1 0-1 0 0,-1 1 0 0 0,0-1 0 0 0,1 1 1 0 0,-1 0-1 0 0,1 0 0 0 0,0 0 1 0 0,-1 0-1 0 0,2 0 0 0 0,-1 0 0 0 0,0 0 1 0 0,1 1-1 0 0,-1-1 0 0 0,1 1 0 0 0,0-1 1 0 0,0 1-1 0 0,0 0 0 0 0,1-1 1 0 0,-1 1-1 0 0,1 2-17 0 0,2-4 28 0 0,1 0 0 0 0,-1-1 0 0 0,1 1-1 0 0,0 0 1 0 0,-1-1 0 0 0,1 0 0 0 0,0 0 0 0 0,0 0 0 0 0,0 0 0 0 0,-1 0 0 0 0,1 0 0 0 0,0-1 0 0 0,0 1 0 0 0,0-1 0 0 0,0 0-1 0 0,0 0 1 0 0,1 0 0 0 0,-1 0 0 0 0,0-1 0 0 0,0 1 0 0 0,-1-1 0 0 0,1 0 0 0 0,0 0 0 0 0,0 0 0 0 0,0 0 0 0 0,0 0 0 0 0,-1-1 0 0 0,1 1-1 0 0,0-1 1 0 0,-1 1 0 0 0,0-1 0 0 0,1 0-28 0 0,-5-26-7380 0 0,-4 21 1772 0 0</inkml:trace>
  <inkml:trace contextRef="#ctx0" brushRef="#br2" timeOffset="-110358.803">5659 4518 3160 0 0,'0'0'895'0'0,"0"0"-516"0"0,0 0 51 0 0,0 0 983 0 0,0 0-437 0 0,0 0-444 0 0,0 0-161 0 0,0 0-42 0 0,-12 29 1354 0 0,-4 377 2566 0 0,2 658-1106 0 0,-3-533-1799 0 0,28-512-2767 0 0,-4-16-1745 0 0,0-6-3660 0 0,-2-4-645 0 0</inkml:trace>
  <inkml:trace contextRef="#ctx0" brushRef="#br2" timeOffset="-109173.77">8739 6599 6129 0 0,'0'0'691'0'0,"0"0"-394"0"0,0 0-173 0 0,-7 0 410 0 0,-408-23 5331 0 0,-890-34-3204 0 0,323 49-1838 0 0,934 0-2328 0 0,34 0-1326 0 0,7-4-3452 0 0,7-1-222 0 0</inkml:trace>
  <inkml:trace contextRef="#ctx0" brushRef="#br2" timeOffset="-107216.089">5863 4396 5268 0 0,'0'0'1241'0'0,"0"0"-39"0"0,0 0-274 0 0,0 0-334 0 0,0 0-263 0 0,0 0-193 0 0,0 0 252 0 0,0 0 197 0 0,2 5-38 0 0,12 93 1574 0 0,29 94-499 0 0,183 170-637 0 0,-197-324-713 0 0,3-1 0 0 0,1-2 1 0 0,1-1-1 0 0,2-2 0 0 0,32 23-274 0 0,-47-44 128 0 0,1 0 0 0 0,0-1 0 0 0,1-2 1 0 0,0 0-1 0 0,0-1 0 0 0,0-2 0 0 0,1 0 0 0 0,0-1 0 0 0,0-2 1 0 0,19 0-129 0 0,2 3 127 0 0,348 22-19 0 0,240 12-88 0 0,-551-36 46 0 0,-61-4-112 0 0,1 1 0 0 0,-1 1 0 0 0,0 0 0 0 0,1 2 0 0 0,-1 0 1 0 0,0 2-1 0 0,-1 0 0 0 0,1 1 0 0 0,-1 1 0 0 0,0 1 0 0 0,-1 1 1 0 0,14 8 45 0 0,10 18 48 0 0,-2 3 0 0 0,-1 1 0 0 0,-1 1 0 0 0,-3 3 0 0 0,-2 0 1 0 0,-1 3-1 0 0,-2 0 0 0 0,-3 2 0 0 0,-2 1 0 0 0,13 35-48 0 0,110 228 378 0 0,26 63 8 0 0,-37-80 49 0 0,-128-275-685 0 0,-6-11-1920 0 0,0 0-3920 0 0,1-4-2194 0 0</inkml:trace>
  <inkml:trace contextRef="#ctx0" brushRef="#br2" timeOffset="-104765.644">5861 4412 44 0 0,'0'0'1222'0'0,"0"0"-454"0"0,0 0-210 0 0,0 0 80 0 0,0 0 164 0 0,0 0 111 0 0,0 0-70 0 0,0 0-132 0 0,-5-6 6487 0 0,3 2-7524 0 0,-69-256 2197 0 0,113 502-3537 0 0,-35-177-1494 0 0,-4-39-1323 0 0</inkml:trace>
  <inkml:trace contextRef="#ctx0" brushRef="#br0" timeOffset="-100318.703">8928 5504 6109 0 0,'0'0'907'0'0,"0"0"-816"0"0,0 0 20 0 0,0 0 383 0 0,0 0-22 0 0,0 0-107 0 0,-7 0-88 0 0,-133-8 3252 0 0,42-3-2711 0 0,-64-2-533 0 0,-1 6-1 0 0,-57 10-284 0 0,34-1 721 0 0,-783-5 462 0 0,241-35-767 0 0,-276-27 390 0 0,968 56-1417 0 0,35 6-6107 0 0,20 0-649 0 0</inkml:trace>
  <inkml:trace contextRef="#ctx0" brushRef="#br0" timeOffset="-99461.849">7955 5474 6189 0 0,'0'0'926'0'0,"0"0"-636"0"0,-7-1-112 0 0,-458-28 4671 0 0,-287 26-2289 0 0,109-35-1892 0 0,-200-21-830 0 0,813 59-4223 0 0,14 0-1720 0 0</inkml:trace>
  <inkml:trace contextRef="#ctx0" brushRef="#br0" timeOffset="-98745.651">7090 5418 2964 0 0,'0'0'1530'0'0,"0"0"-47"0"0,0 0 145 0 0,0 0-15 0 0,0 0-338 0 0,0 0-334 0 0,0 0-184 0 0,0 0-191 0 0,0 0-192 0 0,-1-5-153 0 0,1 4-212 0 0,0 1-1 0 0,1-1 1 0 0,-1 0 0 0 0,0 1 0 0 0,0-1-1 0 0,0 0 1 0 0,0 1 0 0 0,0-1-1 0 0,0 0 1 0 0,0 1 0 0 0,0-1 0 0 0,0 1-1 0 0,0-1 1 0 0,0 0 0 0 0,-1 1 0 0 0,1-1-1 0 0,0 0 1 0 0,0 1 0 0 0,-1-1 0 0 0,1 1-1 0 0,0-1 1 0 0,-1 1 0 0 0,1-1 0 0 0,0 1-1 0 0,-1-1 1 0 0,1 1 0 0 0,-1-1-1 0 0,1 1 1 0 0,-1-1 0 0 0,1 1 0 0 0,-1 0-1 0 0,1-1 1 0 0,-1 1 0 0 0,1 0 0 0 0,-1-1-1 0 0,0 1 1 0 0,1 0 0 0 0,-1 0 0 0 0,1 0-1 0 0,-1 0 1 0 0,0-1 0 0 0,1 1-1 0 0,-1 0 1 0 0,0 0 0 0 0,1 0 0 0 0,-1 0-1 0 0,0 0 1 0 0,1 1 0 0 0,-1-1 0 0 0,1 0-1 0 0,-1 0 1 0 0,0 0 0 0 0,1 0 0 0 0,-1 1-1 0 0,1-1 1 0 0,-1 0 0 0 0,0 1-1 0 0,1-1 1 0 0,-1 0 0 0 0,1 1-9 0 0,-1 1 34 0 0,0 0 0 0 0,0 0 0 0 0,1 0 1 0 0,-1 0-1 0 0,1 1 0 0 0,-1-1 0 0 0,1 0 0 0 0,0 0 0 0 0,0 0 1 0 0,0 1-1 0 0,0-1 0 0 0,1 0 0 0 0,-1 0 0 0 0,0 0 0 0 0,1 0 1 0 0,0 0-1 0 0,-1 1 0 0 0,1-1 0 0 0,0 0 0 0 0,0 0 0 0 0,0-1 1 0 0,0 1-1 0 0,0 0 0 0 0,1 0 0 0 0,-1 0 0 0 0,1-1 0 0 0,-1 1 1 0 0,1-1-1 0 0,-1 1 0 0 0,1-1 0 0 0,0 0 0 0 0,0 1 0 0 0,0-1 1 0 0,0 0-1 0 0,0 0 0 0 0,0 0 0 0 0,0-1 0 0 0,0 1 0 0 0,0 0 1 0 0,0-1-1 0 0,0 1 0 0 0,0-1 0 0 0,0 0 0 0 0,1 0 0 0 0,-1 0 1 0 0,0 0-1 0 0,0 0 0 0 0,0 0 0 0 0,1-1 0 0 0,-1 1 0 0 0,0-1 1 0 0,0 1-1 0 0,0-1 0 0 0,0 0 0 0 0,2-1-34 0 0,-2 3 11 0 0,0-1 1 0 0,0 0-1 0 0,0 0 1 0 0,1 0-1 0 0,-1-1 0 0 0,0 1 1 0 0,0 0-1 0 0,0-1 0 0 0,0 1 1 0 0,0-1-1 0 0,0 0 0 0 0,0 0 1 0 0,0 0-1 0 0,-1 0 0 0 0,1 0 1 0 0,0 0-1 0 0,0 0 1 0 0,-1 0-1 0 0,1-1 0 0 0,0 1 1 0 0,-1-1-1 0 0,0 1 0 0 0,1-1 1 0 0,-1 0-1 0 0,0 1 0 0 0,0-1 1 0 0,0 0-1 0 0,0 0 1 0 0,0 0-1 0 0,0 0 0 0 0,-1 0 1 0 0,1 0-1 0 0,0 0 0 0 0,-1 0 1 0 0,0 0-1 0 0,1 0 0 0 0,-1 0 1 0 0,0 0-1 0 0,0 0 1 0 0,0-1-1 0 0,-1 1 0 0 0,1 0 1 0 0,0 0-1 0 0,-1 0 0 0 0,1 0 1 0 0,-1 0-1 0 0,0 0 0 0 0,0 0 1 0 0,0 0-1 0 0,0 0 1 0 0,0 1-1 0 0,0-1 0 0 0,0 0 1 0 0,-1 1-1 0 0,1-1 0 0 0,0 0 1 0 0,-1 1-1 0 0,1 0 0 0 0,-1-1 1 0 0,0 1-1 0 0,-1-1-11 0 0,0 1-31 0 0,-1 0-1 0 0,1-1 0 0 0,-1 2 1 0 0,1-1-1 0 0,-1 0 0 0 0,1 1 1 0 0,-1 0-1 0 0,0 0 0 0 0,1 0 1 0 0,-1 0-1 0 0,0 0 0 0 0,1 1 1 0 0,-1-1-1 0 0,1 1 1 0 0,-1 0-1 0 0,1 0 0 0 0,-1 1 1 0 0,1-1-1 0 0,0 1 0 0 0,0-1 1 0 0,0 1-1 0 0,0 0 0 0 0,0 0 1 0 0,0 1-1 0 0,0-1 0 0 0,0 0 1 0 0,1 1-1 0 0,-1 0 0 0 0,1 0 1 0 0,0 0-1 0 0,0 0 1 0 0,0 0-1 0 0,0 0 0 0 0,1 0 1 0 0,-1 0-1 0 0,1 1 0 0 0,0-1 1 0 0,0 1-1 0 0,0 0 32 0 0,74 13 1577 0 0,-65-17-1514 0 0,-7 1-54 0 0,1 0 0 0 0,-1-1 1 0 0,1 1-1 0 0,-1-1 0 0 0,1 1 0 0 0,0-1 1 0 0,-1 0-1 0 0,1 1 0 0 0,0-1 1 0 0,-1 0-1 0 0,1 0 0 0 0,0 0 1 0 0,-1-1-1 0 0,1 1 0 0 0,0 0 1 0 0,-1 0-1 0 0,1-1 0 0 0,-1 1 1 0 0,1-1-1 0 0,0 0 0 0 0,-1 1 1 0 0,0-1-1 0 0,1 0 0 0 0,-1 0 1 0 0,1 0-1 0 0,-1 0 0 0 0,0 0 1 0 0,0 0-1 0 0,1 0 0 0 0,-1-1 1 0 0,0 1-1 0 0,0 0 0 0 0,0-1 1 0 0,0 1-1 0 0,-1 0 0 0 0,1-1 1 0 0,0 1-1 0 0,0-1 0 0 0,-1 0 1 0 0,1 1-1 0 0,-1-1 0 0 0,0 1 0 0 0,1-1 1 0 0,-1 0-1 0 0,0 1 0 0 0,0-1 1 0 0,0 0-1 0 0,0 1 0 0 0,0-1 1 0 0,0 0-1 0 0,-1 1 0 0 0,1-1 1 0 0,-1 0-1 0 0,1 1 0 0 0,-1-1 1 0 0,1 1-1 0 0,-1-1 0 0 0,0 1 1 0 0,0-1-1 0 0,0 1 0 0 0,0 0 1 0 0,0-1-1 0 0,0 1 0 0 0,0 0 1 0 0,-1-1-10 0 0,2 0-34 0 0,-1 1 1 0 0,0-1 0 0 0,0 1 0 0 0,0-1 0 0 0,0 1 0 0 0,0 0-1 0 0,0-1 1 0 0,0 1 0 0 0,0 0 0 0 0,-1 0 0 0 0,1 0-1 0 0,0-1 1 0 0,-1 2 0 0 0,1-1 0 0 0,-1 0 0 0 0,1 0 0 0 0,-1 0-1 0 0,1 1 1 0 0,-1-1 0 0 0,0 0 0 0 0,1 1 0 0 0,-1 0 0 0 0,0-1-1 0 0,1 1 1 0 0,-1 0 0 0 0,0 0 0 0 0,0 0 0 0 0,1 0-1 0 0,-1 0 1 0 0,0 0 0 0 0,1 1 0 0 0,-1-1 0 0 0,0 1 0 0 0,1-1-1 0 0,-1 1 1 0 0,0-1 0 0 0,1 1 0 0 0,-1 0 0 0 0,1 0 0 0 0,-1 0-1 0 0,1 0 1 0 0,0 0 0 0 0,-1 0 0 0 0,1 0 0 0 0,0 0-1 0 0,0 0 1 0 0,0 1 0 0 0,0-1 0 0 0,0 1 0 0 0,0-1 0 0 0,0 1-1 0 0,0-1 1 0 0,0 1 0 0 0,1-1 0 0 0,-1 1 0 0 0,1-1 0 0 0,-1 1-1 0 0,1 0 1 0 0,-1 0 0 0 0,1-1 0 0 0,0 1 0 0 0,0 0-1 0 0,0-1 1 0 0,0 1 0 0 0,0 0 0 0 0,1 0 0 0 0,-1 0 33 0 0,11 33-1714 0 0,22-21-4849 0 0,-22-12 2215 0 0</inkml:trace>
  <inkml:trace contextRef="#ctx0" brushRef="#br0" timeOffset="-98434.969">7205 5419 7689 0 0,'0'0'2167'0'0,"0"0"-1134"0"0,0 0-404 0 0,0 0 337 0 0,0 0-30 0 0,0 0-285 0 0,-6 4-299 0 0,2-1-349 0 0,1 0 0 0 0,0 0 0 0 0,0 0 0 0 0,-1 0 0 0 0,2 0 1 0 0,-1 1-1 0 0,0 0 0 0 0,1-1 0 0 0,0 1 0 0 0,0 0 0 0 0,0 0 0 0 0,0 0 1 0 0,0 0-1 0 0,1 0 0 0 0,0 1 0 0 0,0-1 0 0 0,0 0 0 0 0,1 1 0 0 0,-1-1 1 0 0,1 1-1 0 0,0 3-3 0 0,37 371 556 0 0,-22 104-479 0 0,-4-430-4407 0 0,-5-46-197 0 0</inkml:trace>
  <inkml:trace contextRef="#ctx0" brushRef="#br0" timeOffset="-98015.776">7069 6882 11805 0 0,'0'0'1999'0'0,"0"0"-1508"0"0,0 0-89 0 0,0 0 384 0 0,0 0-182 0 0,0 0-221 0 0,0 0-123 0 0,0 0-58 0 0,-3-3-131 0 0,4-17-949 0 0,44 26 398 0 0,40 37 361 0 0,-84-42 141 0 0,0 0-1 0 0,0 0 1 0 0,1 0 0 0 0,-1 0-1 0 0,0 0 1 0 0,0 1 0 0 0,0-1-1 0 0,0 0 1 0 0,0 1 0 0 0,0-1-1 0 0,0 0 1 0 0,-1 1 0 0 0,1-1-1 0 0,-1 1 1 0 0,1 0 0 0 0,-1-1-1 0 0,1 1 1 0 0,-1-1-1 0 0,0 1 1 0 0,0 0 0 0 0,1-1-1 0 0,-1 1 1 0 0,0-1 0 0 0,-1 1-1 0 0,1 0 1 0 0,0-1 0 0 0,0 1-1 0 0,-1-1 1 0 0,1 1 0 0 0,-1 0-1 0 0,1-1 1 0 0,-1 1 0 0 0,0-1-1 0 0,0 0 1 0 0,1 1 0 0 0,-1-1-1 0 0,0 0 1 0 0,0 1-1 0 0,-1-1 1 0 0,1 0 0 0 0,0 0-1 0 0,0 0 1 0 0,0 0 0 0 0,-1 0-1 0 0,1 0 1 0 0,0 0 0 0 0,-1 0-1 0 0,1-1 1 0 0,-1 1 0 0 0,1 0-1 0 0,-1-1 1 0 0,0 1 0 0 0,1-1-1 0 0,-1 0 1 0 0,1 1-22 0 0,-53 17 347 0 0,31-15-3534 0 0,19-4-2010 0 0,6-4-3271 0 0</inkml:trace>
  <inkml:trace contextRef="#ctx0" brushRef="#br0" timeOffset="-97768.035">7287 6876 7341 0 0,'0'0'5791'0'0,"0"0"-4191"0"0,0 0-1307 0 0,0 0 9 0 0,0 0 30 0 0,-7 7-234 0 0,4-6-110 0 0,1 1-1 0 0,0 0 0 0 0,-1 0 0 0 0,1 0 1 0 0,0 0-1 0 0,0 0 0 0 0,0 0 0 0 0,0 0 0 0 0,0 1 1 0 0,0-1-1 0 0,1 1 0 0 0,-1-1 0 0 0,1 1 0 0 0,-1 0 1 0 0,1-1-1 0 0,0 1 0 0 0,0 0 0 0 0,1 0 0 0 0,-1 0 1 0 0,0 0-1 0 0,1 0 0 0 0,0 0 0 0 0,0 0 1 0 0,0 0-1 0 0,0 0 0 0 0,0 0 0 0 0,1 0 0 0 0,-1 0 1 0 0,1 0-1 0 0,0 0 0 0 0,0-1 0 0 0,0 1 0 0 0,0 0 1 0 0,0 0-1 0 0,0-1 0 0 0,1 1 0 0 0,0-1 0 0 0,-1 1 1 0 0,1-1-1 0 0,0 0 0 0 0,0 1 0 0 0,0-1 1 0 0,0 0-1 0 0,1 0 13 0 0,43 11-1534 0 0,-14-16-3172 0 0,-8-5-1629 0 0</inkml:trace>
  <inkml:trace contextRef="#ctx0" brushRef="#br0" timeOffset="-97470.111">7517 6747 11925 0 0,'0'0'1213'0'0,"0"0"-658"0"0,-2 6-84 0 0,-69 102 309 0 0,49-155-3601 0 0,22 46 2834 0 0,-1 0 0 0 0,1 0 0 0 0,-1 1 0 0 0,1-1 0 0 0,-1 0 0 0 0,1 0 0 0 0,0 0 0 0 0,-1 0 1 0 0,1 0-1 0 0,0 0 0 0 0,0 0 0 0 0,0 0 0 0 0,0 1 0 0 0,-1-1 0 0 0,1 0 0 0 0,0 0 0 0 0,1 0 0 0 0,-1 0 0 0 0,0 0 0 0 0,0 0 0 0 0,0 0 0 0 0,0 0 0 0 0,1 0 0 0 0,-1 0 0 0 0,1 0 0 0 0,-1 1 0 0 0,0-1 0 0 0,1 0 0 0 0,-1 0 0 0 0,1 0 0 0 0,0 1 1 0 0,-1-1-1 0 0,1 0 0 0 0,0 1 0 0 0,-1-1 0 0 0,1 0 0 0 0,0 1 0 0 0,0-1 0 0 0,-1 1 0 0 0,1-1 0 0 0,0 1 0 0 0,0 0 0 0 0,0-1 0 0 0,0 1 0 0 0,0 0 0 0 0,0-1 0 0 0,0 1 0 0 0,0 0 0 0 0,0 0 0 0 0,-1 0 0 0 0,1 0 0 0 0,0 0 0 0 0,0 0 1 0 0,0 0-1 0 0,0 0 0 0 0,0 0 0 0 0,0 1 0 0 0,0-1 0 0 0,0 0 0 0 0,0 1 0 0 0,0-1 0 0 0,-1 0 0 0 0,1 1 0 0 0,0-1 0 0 0,0 1 0 0 0,0 0-13 0 0,66 38 1589 0 0,-61-35-1463 0 0,35 21 633 0 0,-29-18 799 0 0,-46-20-987 0 0,-18-7-720 0 0,-21-8-814 0 0,29 2-7357 0 0,25 11 165 0 0</inkml:trace>
  <inkml:trace contextRef="#ctx0" brushRef="#br0" timeOffset="-96370.919">9257 5542 2752 0 0,'0'0'1944'0'0,"0"0"-1378"0"0,-7-2-410 0 0,-239-35 3909 0 0,-145 28-3621 0 0,297 10-121 0 0,-967-61 1564 0 0,964 57-1933 0 0,-230-7-113 0 0,-251-44 159 0 0,338 26-37 0 0,-240 2 37 0 0,173 24-5687 0 0,261 2 2919 0 0</inkml:trace>
  <inkml:trace contextRef="#ctx0" brushRef="#br0" timeOffset="-91373.113">7209 5051 7401 0 0,'0'0'1721'0'0,"0"0"-1057"0"0,0 0-464 0 0,0 0-46 0 0,0 0-27 0 0,0 0-5 0 0,0 0-16 0 0,0 0 52 0 0,3 3 252 0 0,4 3-208 0 0,1 0 0 0 0,-1-1 0 0 0,1 0 0 0 0,0 0 0 0 0,1-1 0 0 0,-1 0 0 0 0,1 0 0 0 0,-1-1 0 0 0,1 0 0 0 0,0 0 0 0 0,0-1 0 0 0,0-1 0 0 0,1 1 0 0 0,-1-2 0 0 0,0 1 0 0 0,1-1 0 0 0,4-1-202 0 0,-13-1-6 0 0,-1 0-1 0 0,1 0 0 0 0,-1-1 0 0 0,1 1 0 0 0,-1 0 1 0 0,0 0-1 0 0,0-1 0 0 0,0 1 0 0 0,0 0 1 0 0,0 0-1 0 0,-1-1 0 0 0,1 1 0 0 0,-1 0 0 0 0,0 0 1 0 0,1 0-1 0 0,-1 0 0 0 0,0 0 0 0 0,0 0 1 0 0,0 0-1 0 0,0 0 0 0 0,-1 0 0 0 0,1 0 0 0 0,0 0 1 0 0,-1 1-1 0 0,0-1 0 0 0,1 0 0 0 0,-1 1 1 0 0,0 0-1 0 0,1-1 0 0 0,-1 1 0 0 0,0 0 0 0 0,0 0 1 0 0,0 0-1 0 0,0 0 0 0 0,-1 0 0 0 0,0 0 7 0 0,-96-51-898 0 0,97 55 973 0 0,0 0 1 0 0,1-1-1 0 0,-1 1 1 0 0,1 0 0 0 0,0-1-1 0 0,0 1 1 0 0,0 0 0 0 0,0 0-1 0 0,0 0 1 0 0,1 0-1 0 0,-1 0 1 0 0,1 0 0 0 0,0 0-1 0 0,0 0 1 0 0,0 0-1 0 0,0 0 1 0 0,1 0 0 0 0,-1 0-1 0 0,1 0 1 0 0,0 0 0 0 0,0 0-1 0 0,0 0 1 0 0,0 0-1 0 0,0 0-75 0 0,16 191 810 0 0,6-174-4075 0 0,-2-25-3816 0 0,-13 0 2832 0 0</inkml:trace>
  <inkml:trace contextRef="#ctx0" brushRef="#br0" timeOffset="-91124.932">7369 5232 2360 0 0,'0'0'2740'0'0,"0"0"-359"0"0,0 0-125 0 0,0 0-788 0 0,0 0-1172 0 0,0 0 208 0 0,0 0 172 0 0,-52-2-292 0 0,30 5-332 0 0,-2-3-52 0 0,5 3-1048 0 0,0-2-1364 0 0,6-1-3077 0 0</inkml:trace>
  <inkml:trace contextRef="#ctx0" brushRef="#br0" timeOffset="-90954.307">7545 4913 9565 0 0,'0'0'1688'0'0,"0"0"-1688"0"0,0 0-52 0 0,0 0 52 0 0,0 0 220 0 0,-36 16-116 0 0,21-8-104 0 0,2 2-504 0 0,-4-2-1716 0 0,8-1-3185 0 0</inkml:trace>
  <inkml:trace contextRef="#ctx0" brushRef="#br0" timeOffset="-90769.006">7612 4998 10737 0 0,'0'0'248'0'0,"0"0"-4"0"0,0 0-244 0 0,0 0 1104 0 0,-22 34-336 0 0,14-18-284 0 0,-3 2-268 0 0,3 2-128 0 0,3 1-36 0 0,1 0 48 0 0,0-2-24 0 0,4-1-76 0 0,1-1-364 0 0,6-4-528 0 0,2-1-400 0 0,3-4-1292 0 0,-5-3-3213 0 0</inkml:trace>
  <inkml:trace contextRef="#ctx0" brushRef="#br0" timeOffset="-90612.836">7655 5149 8717 0 0,'0'0'1549'0'0,"0"0"-704"0"0,0 0-77 0 0,0 0-77 0 0,0 0-318 0 0,0 0-514 0 0,0 0-297 0 0,7-1 19 0 0,-4 0 417 0 0,1 1 0 0 0,-1 0-1 0 0,1 0 1 0 0,-1 0 0 0 0,0 0-1 0 0,1 1 1 0 0,-1-1 0 0 0,1 1 0 0 0,-1 0-1 0 0,0 0 1 0 0,0 0 0 0 0,1 1 0 0 0,-1-1-1 0 0,0 1 1 0 0,0 0 0 0 0,0-1 0 0 0,-1 1-1 0 0,1 1 1 0 0,0-1 0 0 0,-1 0-1 0 0,1 1 1 0 0,-1-1 0 0 0,0 1 0 0 0,0 0-1 0 0,0-1 1 0 0,0 1 0 0 0,0 0 0 0 0,-1 0-1 0 0,1 1 1 0 0,-1-1 0 0 0,0 0 0 0 0,0 0-1 0 0,0 1 1 0 0,0-1 0 0 0,0 1 2 0 0,-1-1 34 0 0,0-1 1 0 0,0 0-1 0 0,-1 1 1 0 0,1-1-1 0 0,0 0 1 0 0,-1 1-1 0 0,0-1 1 0 0,1 0-1 0 0,-1 1 0 0 0,0-1 1 0 0,0 0-1 0 0,0 0 1 0 0,0 0-1 0 0,-1 0 1 0 0,1 0-1 0 0,0 0 1 0 0,-1 0-1 0 0,0-1 1 0 0,1 1-1 0 0,-1 0 1 0 0,0-1-1 0 0,0 1 1 0 0,0-1-1 0 0,0 0 0 0 0,0 1 1 0 0,0-1-1 0 0,-2 1-34 0 0,-26 4-5826 0 0,24-7-344 0 0</inkml:trace>
  <inkml:trace contextRef="#ctx0" brushRef="#br0" timeOffset="-90420.694">7812 5149 8613 0 0,'0'0'1983'0'0,"0"0"-1334"0"0,0 0-383 0 0,0 0 13 0 0,0 0 587 0 0,-6 4 122 0 0,-54 58 148 0 0,59-61-1163 0 0,0 0 0 0 0,0 0 0 0 0,0 1-1 0 0,0-1 1 0 0,0 1 0 0 0,1-1 0 0 0,-1 1 0 0 0,0-1 0 0 0,1 1-1 0 0,-1-1 1 0 0,1 1 0 0 0,0-1 0 0 0,-1 1 0 0 0,1 0-1 0 0,0-1 1 0 0,0 1 0 0 0,0 0 0 0 0,0-1 0 0 0,0 1 0 0 0,0 0-1 0 0,1-1 1 0 0,-1 1 0 0 0,1-1 0 0 0,-1 1 0 0 0,1-1-1 0 0,-1 1 1 0 0,1-1 0 0 0,0 1 0 0 0,0-1 0 0 0,-1 1 0 0 0,1-1-1 0 0,0 0 1 0 0,1 1 0 0 0,-1-1 0 0 0,0 0 0 0 0,0 0-1 0 0,0 0 1 0 0,1 0 0 0 0,-1 0 0 0 0,0 0 0 0 0,1 0 0 0 0,-1-1-1 0 0,1 1 1 0 0,-1 0 0 0 0,1-1 0 0 0,-1 1 0 0 0,1-1-1 0 0,0 1 1 0 0,-1-1 0 0 0,1 0 0 0 0,0 0 0 0 0,-1 0 0 0 0,1 0-1 0 0,-1 0 1 0 0,2 0 27 0 0,28 3-4419 0 0,-19-3-643 0 0</inkml:trace>
  <inkml:trace contextRef="#ctx0" brushRef="#br0" timeOffset="-90112.377">7952 5020 8673 0 0,'0'0'1729'0'0,"0"0"-1365"0"0,0 0-245 0 0,0 0 308 0 0,0 0 231 0 0,0 6-26 0 0,-43 61 406 0 0,4-64-4387 0 0,16-37-2115 0 0,22 8 5952 0 0,54 45 5155 0 0,-9 39-3822 0 0,-76-66-662 0 0,11-1-1469 0 0,-13-7-1734 0 0,12 3-3642 0 0,10 3-212 0 0</inkml:trace>
  <inkml:trace contextRef="#ctx0" brushRef="#br0" timeOffset="-89862.334">8107 5079 10605 0 0,'0'0'1059'0'0,"4"7"-720"0"0,0-1-192 0 0,-1 0 0 0 0,0 0 1 0 0,0 0-1 0 0,-1 0 0 0 0,0 1 0 0 0,0-1 0 0 0,-1 1 0 0 0,1-1 0 0 0,-1 1 0 0 0,-1-1 1 0 0,1 1-1 0 0,-1 0 0 0 0,0-1 0 0 0,-1 1 0 0 0,0 0 0 0 0,0-1 0 0 0,0 1 1 0 0,-1-1-1 0 0,-2 6-147 0 0,-62 86 585 0 0,23-75-4393 0 0,35-22-435 0 0,-2-5-2354 0 0</inkml:trace>
  <inkml:trace contextRef="#ctx0" brushRef="#br0" timeOffset="-89612.021">8404 5281 9381 0 0,'0'0'3208'0'0,"0"0"-2204"0"0,0 0-1000 0 0,0 0 232 0 0,0 0 372 0 0,0 0-176 0 0,-49-8-360 0 0,24 5-72 0 0,0 0-568 0 0,0-2-744 0 0,2 2-752 0 0,9-1-2032 0 0,-2-5-1517 0 0</inkml:trace>
  <inkml:trace contextRef="#ctx0" brushRef="#br0" timeOffset="-89611.021">8460 5161 6645 0 0,'0'0'6104'0'0,"0"0"-5300"0"0,0 0-560 0 0,0 0-244 0 0,0 0 644 0 0,-52-12-312 0 0,27 8-332 0 0,-3 1-228 0 0,3 1-1400 0 0,0-2-2400 0 0,8 4-1069 0 0</inkml:trace>
  <inkml:trace contextRef="#ctx0" brushRef="#br0" timeOffset="-89362.389">8662 5207 11609 0 0,'0'0'299'0'0,"0"0"-83"0"0,-4 7 384 0 0,-39 91 479 0 0,45-97-967 0 0,0 1-1 0 0,1-1 1 0 0,-1 0-1 0 0,1 0 1 0 0,0 0-1 0 0,-1-1 1 0 0,1 1-1 0 0,0 0 1 0 0,-1-1-1 0 0,1 0 1 0 0,0 0 0 0 0,0 0-1 0 0,0 0 1 0 0,-1 0-1 0 0,1 0 1 0 0,0-1-1 0 0,-1 1 1 0 0,1-1-1 0 0,0 0 1 0 0,-1 0-1 0 0,1 0 1 0 0,0 0-1 0 0,-1 0 1 0 0,0 0-1 0 0,1-1 1 0 0,-1 1-1 0 0,0-1 1 0 0,0 0-1 0 0,0 0 1 0 0,1 0-112 0 0,-2 1-17 0 0,0 0 1 0 0,0 0-1 0 0,0 0 0 0 0,1 1 1 0 0,-1-1-1 0 0,-1 0 0 0 0,1-1 1 0 0,0 1-1 0 0,0 0 0 0 0,0 0 1 0 0,-1 0-1 0 0,1 0 0 0 0,0-1 1 0 0,-1 1-1 0 0,1 0 0 0 0,-1-1 0 0 0,0 1 1 0 0,1 0-1 0 0,-1-1 0 0 0,0 1 1 0 0,0 0-1 0 0,0-1 0 0 0,0 1 1 0 0,0-1-1 0 0,0 1 0 0 0,0 0 1 0 0,0-1-1 0 0,-1 1 0 0 0,1 0 1 0 0,0-1-1 0 0,-1 1 0 0 0,1 0 1 0 0,-1-1-1 0 0,0 1 0 0 0,1 0 1 0 0,-1 0-1 0 0,0 0 0 0 0,0-1 17 0 0,-33-19-5731 0 0,9 16-1381 0 0</inkml:trace>
  <inkml:trace contextRef="#ctx0" brushRef="#br0" timeOffset="-80796.957">5996 4185 3292 0 0,'0'0'1671'0'0,"0"0"-388"0"0,0 0-274 0 0,0 0-290 0 0,0 0-135 0 0,0 0 240 0 0,0 0 996 0 0,0 0-732 0 0,-4-6-654 0 0,4 7-410 0 0,1-1-1 0 0,-1 1 1 0 0,0 0 0 0 0,1-1 0 0 0,-1 1 0 0 0,0-1-1 0 0,1 1 1 0 0,-1 0 0 0 0,0-1 0 0 0,0 1 0 0 0,0 0-1 0 0,0-1 1 0 0,0 1 0 0 0,0 0 0 0 0,0-1 0 0 0,0 1-1 0 0,0 0 1 0 0,0-1 0 0 0,0 1 0 0 0,0 0 0 0 0,0-1-1 0 0,0 1 1 0 0,-1 0 0 0 0,1-1 0 0 0,0 1 0 0 0,-1-1-1 0 0,1 1 1 0 0,0-1 0 0 0,-1 1 0 0 0,1 0 0 0 0,0-1-1 0 0,-1 1 1 0 0,1-1 0 0 0,-1 0 0 0 0,1 1 0 0 0,-1-1-1 0 0,1 1 1 0 0,-1-1 0 0 0,0 0 0 0 0,1 1 0 0 0,-1-1-1 0 0,1 0 1 0 0,-1 0 0 0 0,0 1 0 0 0,1-1 0 0 0,-1 0-1 0 0,0 0 1 0 0,1 0 0 0 0,-1 0 0 0 0,0 0 0 0 0,1 0-1 0 0,-1 0 1 0 0,0 0-24 0 0,1 4 69 0 0,0 0 0 0 0,0 0 0 0 0,0 0-1 0 0,1 0 1 0 0,-1-1 0 0 0,1 1 0 0 0,0 0-1 0 0,0 0 1 0 0,1-1 0 0 0,-1 1 0 0 0,1-1-1 0 0,0 1 1 0 0,0-1 0 0 0,0 1 0 0 0,0-1-1 0 0,0 0 1 0 0,1 0 0 0 0,0 0 0 0 0,-1-1-1 0 0,1 1 1 0 0,0 0 0 0 0,0-1 0 0 0,0 0-1 0 0,1 0 1 0 0,-1 0 0 0 0,1 0 0 0 0,-1 0-1 0 0,1-1 1 0 0,-1 0 0 0 0,1 1 0 0 0,0-1-1 0 0,0-1 1 0 0,-1 1 0 0 0,1 0 0 0 0,0-1 0 0 0,0 0-1 0 0,0 0 1 0 0,0 0 0 0 0,0 0 0 0 0,0-1-1 0 0,-1 0 1 0 0,1 0 0 0 0,0 0 0 0 0,0 0-1 0 0,-1 0 1 0 0,1-1 0 0 0,-1 1 0 0 0,1-1-69 0 0,12-77-881 0 0,24 323 1462 0 0,-43-240-713 0 0,-1 0 0 0 0,0 0 0 0 0,0-1 1 0 0,0 1-1 0 0,0-1 0 0 0,-1 0 1 0 0,1 0-1 0 0,-1 0 0 0 0,0 0 0 0 0,1-1 1 0 0,-1 0-1 0 0,0 0 0 0 0,-1 0 1 0 0,1-1-1 0 0,0 0 0 0 0,0 0 0 0 0,-1 0 1 0 0,1-1-1 0 0,-1 1 0 0 0,1-1 1 0 0,0 0-1 0 0,-1-1 0 0 0,1 0 0 0 0,-1 1 1 0 0,1-2-1 0 0,0 1 0 0 0,0 0 1 0 0,0-1-1 0 0,0 0 0 0 0,0-1 1 0 0,-2 0 131 0 0,-10-4-5662 0 0</inkml:trace>
  <inkml:trace contextRef="#ctx0" brushRef="#br0" timeOffset="-80550.094">6378 3987 5717 0 0,'0'0'6088'0'0,"0"0"-4872"0"0,0 0-1124 0 0,0 0 148 0 0,0 0 336 0 0,0 0 108 0 0,0 0-308 0 0,-13 42-148 0 0,0-27-52 0 0,-3 3-176 0 0,-1-1-796 0 0,4-2-1944 0 0,1 1-7577 0 0</inkml:trace>
  <inkml:trace contextRef="#ctx0" brushRef="#br0" timeOffset="-79755.856">6455 4208 3816 0 0,'0'0'2165'0'0,"0"0"-452"0"0,0 0-85 0 0,0 0-66 0 0,0 0-269 0 0,0 0-461 0 0,0 0-634 0 0,-4 4 98 0 0,-186 143 759 0 0,237-114-170 0 0,-32-23-724 0 0,95 87-143 0 0,-109-96-451 0 0,1 3-1192 0 0,1-4-4304 0 0,1 0-854 0 0</inkml:trace>
  <inkml:trace contextRef="#ctx0" brushRef="#br0" timeOffset="-79476.903">6667 4397 9029 0 0,'0'0'1589'0'0,"0"0"-571"0"0,0 0-167 0 0,0 0-110 0 0,0 0-138 0 0,0 0-155 0 0,-7-4-126 0 0,5 3-326 0 0,1 0 0 0 0,-1 0 0 0 0,0 0 1 0 0,0 0-1 0 0,1 1 0 0 0,-1-1 0 0 0,0 0 0 0 0,0 1 1 0 0,0-1-1 0 0,0 1 0 0 0,0 0 0 0 0,0-1 0 0 0,0 1 1 0 0,0 0-1 0 0,0 0 0 0 0,0 1 0 0 0,0-1 0 0 0,0 0 1 0 0,0 1-1 0 0,0-1 0 0 0,0 1 0 0 0,0-1 0 0 0,0 1 1 0 0,0 0-1 0 0,1 0 0 0 0,-1 0 0 0 0,0 0 1 0 0,1 0-1 0 0,-1 0 0 0 0,0 1 0 0 0,1-1 0 0 0,-1 1 1 0 0,1-1-1 0 0,0 1 0 0 0,0-1 0 0 0,-1 1 0 0 0,1 0 1 0 0,0-1-1 0 0,0 1 0 0 0,1 0 0 0 0,-1 0 0 0 0,0 0 1 0 0,0 0-1 0 0,1-1 0 0 0,-1 1 0 0 0,1 0 0 0 0,0 0 1 0 0,0 0-1 0 0,0 0 0 0 0,0 0 0 0 0,0 2 4 0 0,-1-7 56 0 0,1 0-1 0 0,0 1 1 0 0,0-1 0 0 0,0 1-1 0 0,1-1 1 0 0,-1 0-1 0 0,0 1 1 0 0,1-1-1 0 0,0 1 1 0 0,-1-1-1 0 0,1 1 1 0 0,0-1-1 0 0,0 1 1 0 0,1 0 0 0 0,-1 0-1 0 0,0-1 1 0 0,1 1-1 0 0,0 0 1 0 0,-1 0-1 0 0,1 0 1 0 0,0 0-1 0 0,0 1 1 0 0,0-1-1 0 0,0 0 1 0 0,0 1 0 0 0,0 0-1 0 0,0-1 1 0 0,1 1-1 0 0,-1 0 1 0 0,1 0-1 0 0,-1 0 1 0 0,1 0-1 0 0,-1 1 1 0 0,1-1 0 0 0,-1 1-1 0 0,1-1 1 0 0,-1 1-1 0 0,1 0 1 0 0,0 0-1 0 0,-1 0 1 0 0,1 0-1 0 0,-1 1 1 0 0,1-1-1 0 0,-1 1 1 0 0,1 0 0 0 0,-1-1-1 0 0,1 1 1 0 0,-1 0-1 0 0,1 0 1 0 0,-1 1-1 0 0,0-1 1 0 0,0 0-1 0 0,1 1 1 0 0,-1-1-1 0 0,0 1 1 0 0,-1 0 0 0 0,1 0-1 0 0,0 0 1 0 0,0 0-1 0 0,-1 0 1 0 0,1 0-1 0 0,-1 0 1 0 0,0 0-1 0 0,1 1 1 0 0,-1-1-1 0 0,0 1 1 0 0,0-1 0 0 0,-1 0-1 0 0,1 1 1 0 0,0 1-56 0 0,-21-21-1576 0 0,1 15-3022 0 0,4 4-1775 0 0</inkml:trace>
  <inkml:trace contextRef="#ctx0" brushRef="#br0" timeOffset="-78336.805">6393 4499 1332 0 0,'0'0'1307'0'0,"0"0"-522"0"0,0 0-222 0 0,0 0-77 0 0,0 0 47 0 0,0 0 45 0 0,0 0-120 0 0,0 0-181 0 0,0 0-97 0 0,3 5 46 0 0,-1-2-545 0 0,15 22 1747 0 0,-4-19-3472 0 0,-11-5-2494 0 0</inkml:trace>
  <inkml:trace contextRef="#ctx0" brushRef="#br0" timeOffset="-75938.546">7149 4484 6241 0 0,'0'0'1739'0'0,"0"0"-550"0"0,2 6-1070 0 0,0 0 58 0 0,1 8 24 0 0,1-1 1 0 0,0 0-1 0 0,1-1 0 0 0,1 1 0 0 0,0-1 0 0 0,0 0 0 0 0,1 0 0 0 0,1-1 0 0 0,0 0 0 0 0,4 4-201 0 0,-10-15 76 0 0,-1 1 0 0 0,1 0 1 0 0,0-1-1 0 0,0 1 0 0 0,0-1 0 0 0,-1 0 0 0 0,1 0 0 0 0,0 0 0 0 0,0 0 0 0 0,0 0 0 0 0,0 0 0 0 0,-1 0 0 0 0,1 0 0 0 0,0-1 0 0 0,0 1 0 0 0,0-1 0 0 0,-1 1 0 0 0,1-1 0 0 0,0 0 0 0 0,-1 0 0 0 0,1 1 0 0 0,0-1 0 0 0,-1-1 0 0 0,1 1 0 0 0,-1 0 1 0 0,0 0-1 0 0,1 0 0 0 0,-1-1 0 0 0,0 1 0 0 0,0-1 0 0 0,0 1 0 0 0,1-1 0 0 0,-2 1 0 0 0,1-1 0 0 0,0 0 0 0 0,0 1 0 0 0,-1-1 0 0 0,1 0 0 0 0,0 0 0 0 0,-1 1 0 0 0,0-1 0 0 0,1 0 0 0 0,-1 0 0 0 0,0 0 0 0 0,0 0 0 0 0,0 1 0 0 0,0-1 1 0 0,-1 0-1 0 0,1 0 0 0 0,0 0 0 0 0,-1-1-76 0 0,4-10-33 0 0,22 37-1108 0 0,-23-19 1156 0 0,1-1-1 0 0,-1 1 1 0 0,0 0 0 0 0,0 0-1 0 0,0 1 1 0 0,0-1 0 0 0,-1 0-1 0 0,0 0 1 0 0,0 1-1 0 0,-1-1 1 0 0,0 0 0 0 0,1 1-1 0 0,-2-1 1 0 0,1 1-1 0 0,-1-1 1 0 0,0 0 0 0 0,0 1-1 0 0,0-1 1 0 0,-1 0-1 0 0,1 0 1 0 0,-1 0 0 0 0,-1 0-1 0 0,1 0 1 0 0,-1 0-1 0 0,1-1 1 0 0,-1 1 0 0 0,-1-1-1 0 0,1 0 1 0 0,-1 0-1 0 0,0 1-14 0 0,-68 21-6388 0 0,52-26 29 0 0</inkml:trace>
  <inkml:trace contextRef="#ctx0" brushRef="#br0" timeOffset="-75595.356">7537 4400 6005 0 0,'0'0'2380'0'0,"0"0"-596"0"0,0 0-776 0 0,0 0-596 0 0,0 0-40 0 0,0 0 268 0 0,0 0 100 0 0,-28 37-192 0 0,15-21-204 0 0,2 2-180 0 0,-2-1-40 0 0,0 1-124 0 0,1-2-88 0 0,4 0-1448 0 0,3-5-1164 0 0,2-1-4809 0 0</inkml:trace>
  <inkml:trace contextRef="#ctx0" brushRef="#br0" timeOffset="-75342.88">7735 4695 6253 0 0,'0'0'2288'0'0,"0"0"-800"0"0,0 0-468 0 0,0 0-492 0 0,0 0-156 0 0,0 0-64 0 0,-34 0-156 0 0,18 0-100 0 0,-1 1-52 0 0,2-1-604 0 0,3 0-900 0 0,0 0-1112 0 0,6 0-2065 0 0,2-2 1625 0 0</inkml:trace>
  <inkml:trace contextRef="#ctx0" brushRef="#br0" timeOffset="-75095.979">7748 4650 5196 0 0,'0'0'2369'0'0,"0"0"-369"0"0,0 0-324 0 0,0 0-560 0 0,0 0-616 0 0,0 0-40 0 0,-47-18-192 0 0,27 14-216 0 0,0-1-40 0 0,0 2-24 0 0,3 0-552 0 0,5 0-652 0 0,3 2-948 0 0,5 0-2293 0 0</inkml:trace>
  <inkml:trace contextRef="#ctx0" brushRef="#br0" timeOffset="-74943.186">7973 4686 9821 0 0,'0'0'1230'0'0,"0"0"-605"0"0,0 0-72 0 0,0 0-95 0 0,-4 8-148 0 0,3-6-252 0 0,-1 1 0 0 0,0 0 1 0 0,0-1-1 0 0,1 1 0 0 0,0 0 1 0 0,-1 0-1 0 0,1 0 0 0 0,0 0 1 0 0,0 0-1 0 0,1 0 0 0 0,-1 0 1 0 0,1 0-1 0 0,0 0 1 0 0,-1 0-1 0 0,1 1 0 0 0,0-1 1 0 0,1 0-1 0 0,-1 0 0 0 0,1 0 1 0 0,-1 0-1 0 0,1 0 0 0 0,0 0 1 0 0,0 0-1 0 0,0 0 1 0 0,1 0-1 0 0,-1 0 0 0 0,1-1 1 0 0,-1 1-1 0 0,1 0 0 0 0,0-1 1 0 0,0 1-1 0 0,0-1 0 0 0,0 0 1 0 0,1 0-1 0 0,-1 0 1 0 0,1 0-1 0 0,-1 0 0 0 0,1 0 1 0 0,0-1-1 0 0,-1 1 0 0 0,1-1 1 0 0,0 0-1 0 0,0 1 0 0 0,0-1 1 0 0,2 0-59 0 0,-4-1 27 0 0,1 0 1 0 0,-1 0 0 0 0,1 0-1 0 0,-1 0 1 0 0,1 0 0 0 0,0 0-1 0 0,-1 0 1 0 0,1-1 0 0 0,-1 1-1 0 0,1-1 1 0 0,-1 1 0 0 0,1-1-1 0 0,-1 1 1 0 0,1-1 0 0 0,-1 0-1 0 0,0 0 1 0 0,1 1 0 0 0,-1-1-1 0 0,0 0 1 0 0,0 0 0 0 0,0-1-1 0 0,0 1 1 0 0,0 0 0 0 0,0 0-1 0 0,0 0 1 0 0,0-1 0 0 0,0 1-1 0 0,0 0 1 0 0,-1-1-1 0 0,1 1 1 0 0,0-1 0 0 0,-1 1-1 0 0,1-1 1 0 0,-1-1-28 0 0,-12-19-8050 0 0,7 19 1737 0 0</inkml:trace>
  <inkml:trace contextRef="#ctx0" brushRef="#br0" timeOffset="-74448.873">8821 5939 10785 0 0,'0'0'1355'0'0,"0"0"-638"0"0,0 0 65 0 0,0 0-156 0 0,0 0-422 0 0,0 0-6 0 0,0 0 196 0 0,-1 8 15 0 0,0 89 97 0 0,1-94-470 0 0,0 0 1 0 0,0 0-1 0 0,0-1 0 0 0,0 1 1 0 0,1 0-1 0 0,0-1 0 0 0,-1 1 0 0 0,1 0 1 0 0,0-1-1 0 0,0 1 0 0 0,0-1 1 0 0,1 1-1 0 0,-1-1 0 0 0,1 0 1 0 0,-1 0-1 0 0,1 1 0 0 0,0-1 1 0 0,0 0-1 0 0,0 0 0 0 0,0-1 0 0 0,0 1 1 0 0,0 0-1 0 0,0-1 0 0 0,0 1 1 0 0,1-1-1 0 0,-1 0 0 0 0,1 1 1 0 0,-1-1-1 0 0,1-1 0 0 0,0 1 0 0 0,-1 0 1 0 0,1 0-1 0 0,0-1 0 0 0,-1 0 1 0 0,1 0-1 0 0,0 1 0 0 0,0-1 1 0 0,2-1-37 0 0,-2-1-12 0 0,0 1 0 0 0,0-1 0 0 0,0 0 0 0 0,-1 0 0 0 0,1-1 0 0 0,0 1 1 0 0,-1-1-1 0 0,0 1 0 0 0,0-1 0 0 0,0 0 0 0 0,0 0 0 0 0,0 0 0 0 0,0 0 0 0 0,-1 0 1 0 0,1 0-1 0 0,-1 0 0 0 0,0 0 0 0 0,0-1 0 0 0,0 1 0 0 0,0 0 0 0 0,-1-1 0 0 0,1 1 1 0 0,-1-1-1 0 0,0 1 0 0 0,0-3 12 0 0,0 4-648 0 0,4 22 798 0 0,3 122 394 0 0,-8-138-565 0 0,1-1 1 0 0,-1 1-1 0 0,0 0 1 0 0,-1 0-1 0 0,1-1 1 0 0,-1 1-1 0 0,1-1 1 0 0,-1 0-1 0 0,0 1 1 0 0,0-1-1 0 0,-1 0 1 0 0,1 0-1 0 0,-1 0 1 0 0,1 0-1 0 0,-1-1 1 0 0,0 1-1 0 0,0-1 1 0 0,0 0-1 0 0,0 0 0 0 0,-1 0 1 0 0,1 0-1 0 0,0 0 1 0 0,-1 0-1 0 0,0-1 1 0 0,1 0-1 0 0,-1 0 1 0 0,0 0-1 0 0,1 0 1 0 0,-1-1-1 0 0,0 1 1 0 0,0-1-1 0 0,0 0 1 0 0,0 0-1 0 0,1 0 1 0 0,-2-1 20 0 0,-33-6-4146 0 0,23-5-2971 0 0</inkml:trace>
  <inkml:trace contextRef="#ctx0" brushRef="#br0" timeOffset="-74200.59">9195 5882 14289 0 0,'0'0'1252'0'0,"0"0"-1252"0"0,0 0-340 0 0,0 0 340 0 0,-35 26 328 0 0,18-17-104 0 0,-2 0-148 0 0,0 2-76 0 0,-2 0-1236 0 0,2 4-160 0 0,6-5-2628 0 0,1 3-3233 0 0</inkml:trace>
  <inkml:trace contextRef="#ctx0" brushRef="#br0" timeOffset="-73937.969">9406 6133 11509 0 0,'0'0'2853'0'0,"-6"1"-2868"0"0,-28 1 379 0 0,25-3-338 0 0,-1 1-1 0 0,0 0 0 0 0,0 1 0 0 0,0 0 1 0 0,0 0-1 0 0,1 1 0 0 0,-1 1 1 0 0,1 0-1 0 0,-1 0 0 0 0,1 0 1 0 0,0 1-1 0 0,0 1 0 0 0,1 0 0 0 0,-1 0 1 0 0,0 1-26 0 0,9-2 45 0 0,0 1 0 0 0,0-1 0 0 0,0 1 1 0 0,0-1-1 0 0,1 1 0 0 0,-1-1 0 0 0,1 1 1 0 0,0-1-1 0 0,1 0 0 0 0,-1 0 0 0 0,1 1 1 0 0,0-1-1 0 0,0 0 0 0 0,0 0 0 0 0,0 0 0 0 0,1-1 1 0 0,0 1-1 0 0,0-1 0 0 0,0 1 0 0 0,0-1 1 0 0,0 0-1 0 0,0 0 0 0 0,1 0 0 0 0,0-1 1 0 0,-1 1-1 0 0,1-1 0 0 0,0 0 0 0 0,0 0 1 0 0,1 0-1 0 0,-1-1 0 0 0,0 1 0 0 0,2-1-45 0 0,1 4-14 0 0,104 75-2011 0 0,-108-73-1280 0 0,-3-4-3309 0 0</inkml:trace>
  <inkml:trace contextRef="#ctx0" brushRef="#br0" timeOffset="-2820.082">6363 4667 928 0 0,'0'0'675'0'0,"0"0"1594"0"0,7 0-855 0 0,93-20-2250 0 0,-70 8 490 0 0,92-48-3465 0 0,-61-14 6697 0 0,-49 52-2466 0 0,-2 1-1 0 0,-1-2 1 0 0,0 0-1 0 0,-2 0 1 0 0,0 0-1 0 0,-2-1 1 0 0,-1 1-1 0 0,0-1 1 0 0,-2-1-1 0 0,-1 1 1 0 0,-1 0 0 0 0,-1-2-420 0 0,-1 4 125 0 0,-1 0 0 0 0,-1 0 1 0 0,-1 0-1 0 0,0 0 0 0 0,-2 1 1 0 0,-1 0-1 0 0,0 0 0 0 0,-2 1 1 0 0,0 0-1 0 0,-2 1 0 0 0,0 0 1 0 0,0 1-1 0 0,-2 0 0 0 0,-1 1 1 0 0,0 1-1 0 0,0 0 0 0 0,-2 1 1 0 0,0 1-1 0 0,-1 0 0 0 0,-1 1-125 0 0,5 3-33 0 0,0 0-1 0 0,-1 2 0 0 0,0-1 1 0 0,0 2-1 0 0,-1 0 1 0 0,0 0-1 0 0,0 2 0 0 0,0 0 1 0 0,-1 1-1 0 0,0 1 1 0 0,0 0-1 0 0,0 1 0 0 0,0 1 1 0 0,0 0-1 0 0,0 2 0 0 0,-1 0 1 0 0,1 1-1 0 0,0 0 1 0 0,1 2-1 0 0,-1 0 0 0 0,0 0 1 0 0,1 2-1 0 0,0 0 1 0 0,-3 2 33 0 0,-10 7-171 0 0,1 1 0 0 0,0 1 1 0 0,2 2-1 0 0,0 0 0 0 0,1 2 1 0 0,0 0-1 0 0,2 2 0 0 0,1 1 1 0 0,-17 24 170 0 0,31-39-72 0 0,2 1 0 0 0,-1-1 0 0 0,1 2 0 0 0,1-1 0 0 0,0 1 0 0 0,0 0 0 0 0,1 0 0 0 0,0 0 1 0 0,1 0-1 0 0,0 1 0 0 0,1 0 0 0 0,1-1 0 0 0,-1 1 0 0 0,2 0 0 0 0,0 0 0 0 0,0 0 0 0 0,1-1 0 0 0,1 1 1 0 0,0 0-1 0 0,0-1 0 0 0,1 1 0 0 0,0-1 0 0 0,1 0 0 0 0,1 0 0 0 0,0 0 0 0 0,0 0 0 0 0,1-1 1 0 0,1 2 71 0 0,94 105-467 0 0,-60-83 1395 0 0,1-2 1 0 0,2-2 0 0 0,1-2-1 0 0,1-2 1 0 0,45 19-929 0 0,-85-42-335 0 0,42 16 1067 0 0,-19-22-6417 0 0,-22-5 432 0 0</inkml:trace>
  <inkml:trace contextRef="#ctx0" brushRef="#br0" timeOffset="30612.691">11673 8319 1616 0 0,'0'0'3562'0'0,"0"0"-2785"0"0,0 0-225 0 0,0 0 120 0 0,0 0-206 0 0,0 0-177 0 0,3 2 10 0 0,9 3 1383 0 0,-7-40 7757 0 0,-5 17-10850 0 0,-5-31 1457 0 0,-1 1-1 0 0,-3 0 1 0 0,-2 0 0 0 0,-2 1 0 0 0,-2 0 0 0 0,-13-28-46 0 0,19 50 5 0 0,-19-37-37 0 0,-1 1 0 0 0,-4 1 0 0 0,-2 2 0 0 0,-2 1 0 0 0,-3 2 0 0 0,-3 2-1 0 0,-1 2 1 0 0,-3 2 0 0 0,-39-31 32 0 0,46 46-4 0 0,-1 3 0 0 0,-2 1 0 0 0,-1 3 0 0 0,-2 1-1 0 0,0 2 1 0 0,-2 2 0 0 0,0 3 0 0 0,-1 1 0 0 0,-1 3-1 0 0,0 1 1 0 0,-1 3 0 0 0,-1 3 0 0 0,1 1 0 0 0,-1 3-1 0 0,-1 2 1 0 0,1 2 0 0 0,0 3 0 0 0,0 2 0 0 0,1 2-1 0 0,-1 2 1 0 0,-47 16 4 0 0,63-15-40 0 0,0 1 0 0 0,0 1-1 0 0,2 2 1 0 0,-1 2 0 0 0,2 1 0 0 0,0 1-1 0 0,1 2 1 0 0,2 1 0 0 0,0 2-1 0 0,1 1 1 0 0,1 1 0 0 0,1 1 0 0 0,1 1-1 0 0,-4 10 41 0 0,-31 53-5 0 0,4 4 0 0 0,4 2 0 0 0,5 2-1 0 0,3 2 1 0 0,5 2 0 0 0,-21 88 5 0 0,15 1 193 0 0,47-188-2610 0 0,2-2-3369 0 0</inkml:trace>
  <inkml:trace contextRef="#ctx0" brushRef="#br0" timeOffset="31810.066">10377 7058 7081 0 0,'0'0'1305'0'0,"0"0"-183"0"0,0 0 108 0 0,0 0-129 0 0,0 0-233 0 0,0 0-179 0 0,0 0-125 0 0,0 0-147 0 0,0 0-168 0 0,-3-5-163 0 0,4 6-76 0 0,-1 0 1 0 0,1 0-1 0 0,-1 0 0 0 0,0 0 1 0 0,1 0-1 0 0,-1 0 0 0 0,0 0 0 0 0,0 0 1 0 0,0 0-1 0 0,0 0 0 0 0,0 0 1 0 0,0 0-1 0 0,0 1 0 0 0,0-1 1 0 0,0 0-1 0 0,0 0 0 0 0,-1 0 1 0 0,1 0-1 0 0,0 0 0 0 0,-1 0 0 0 0,1 0 1 0 0,-1-1-1 0 0,1 1 0 0 0,-1 0 1 0 0,1 0-1 0 0,-1 0 0 0 0,0 0 1 0 0,0 0-1 0 0,1-1 0 0 0,-1 1 1 0 0,0 0-1 0 0,0-1 0 0 0,0 1 0 0 0,1-1 1 0 0,-1 1-1 0 0,0-1 0 0 0,0 1 1 0 0,0-1-1 0 0,0 1 0 0 0,0-1 1 0 0,0 0-1 0 0,0 0 0 0 0,0 1 1 0 0,0-1-1 0 0,0 0 0 0 0,0 0 1 0 0,0 0-1 0 0,-1 0 0 0 0,1 0 0 0 0,0 0 1 0 0,0-1-1 0 0,0 1 0 0 0,0 0 1 0 0,0 0-1 0 0,0-1 0 0 0,0 1 1 0 0,0-1-1 0 0,0 1 0 0 0,1-1 1 0 0,-1 1-1 0 0,0-1 0 0 0,0 1 0 0 0,0-1-10 0 0,23 4 3250 0 0,-22-3-3272 0 0,0 0 0 0 0,-1 0 0 0 0,1 0 1 0 0,-1 0-1 0 0,1 0 0 0 0,0 0 0 0 0,-1 0 1 0 0,1 0-1 0 0,-1 0 0 0 0,1 0 1 0 0,0 0-1 0 0,-1-1 0 0 0,1 1 0 0 0,0 0 1 0 0,-1 0-1 0 0,1 0 0 0 0,0-1 1 0 0,-1 1-1 0 0,1 0 0 0 0,0 0 0 0 0,-1-1 1 0 0,1 1-1 0 0,0 0 0 0 0,0-1 1 0 0,-1 1-1 0 0,1 0 0 0 0,0-1 0 0 0,0 1 1 0 0,0-1-1 0 0,0 1 0 0 0,-1 0 1 0 0,1-1-1 0 0,0 1 0 0 0,0-1 0 0 0,0 1 1 0 0,0 0-1 0 0,0-1 0 0 0,0 1 1 0 0,0-1-1 0 0,0 1 0 0 0,0 0 0 0 0,0-1 1 0 0,0 1-1 0 0,0-1 0 0 0,0 1 0 0 0,1 0 1 0 0,-1-1-1 0 0,0 1 0 0 0,0 0 1 0 0,0-1-1 0 0,1 1 0 0 0,-1-1 0 0 0,0 1 1 0 0,0 0-1 0 0,1 0 0 0 0,-1-1 1 0 0,0 1-1 0 0,0 0 0 0 0,1-1 0 0 0,-1 1 1 0 0,0 0-1 0 0,1 0 0 0 0,-1 0 1 0 0,1-1-1 0 0,-1 1 22 0 0,-1 0 15 0 0,0 0-1 0 0,0 0 1 0 0,0 0 0 0 0,1 0 0 0 0,-1 0-1 0 0,0 0 1 0 0,0 0 0 0 0,0 0 0 0 0,0 0-1 0 0,0 0 1 0 0,0 1 0 0 0,0-1 0 0 0,0 0-1 0 0,1 1 1 0 0,-1-1 0 0 0,0 0 0 0 0,0 1-1 0 0,0-1 1 0 0,1 1 0 0 0,-1 0 0 0 0,0-1-1 0 0,0 1 1 0 0,1-1 0 0 0,-1 1 0 0 0,1 0-1 0 0,-1 0 1 0 0,1-1 0 0 0,-1 1 0 0 0,1 0-1 0 0,-1 0 1 0 0,1 0 0 0 0,-1 0 0 0 0,1-1-1 0 0,0 1 1 0 0,0 0 0 0 0,-1 0-1 0 0,1 0 1 0 0,0 0 0 0 0,0 0 0 0 0,0 0-1 0 0,0 0 1 0 0,0 0 0 0 0,0 0 0 0 0,0 0-1 0 0,1-1 1 0 0,-1 1 0 0 0,0 0 0 0 0,0 0-1 0 0,1 0 1 0 0,-1 0 0 0 0,0 0 0 0 0,1 0-1 0 0,-1-1 1 0 0,1 1 0 0 0,-1 0 0 0 0,1 0-1 0 0,0-1 1 0 0,-1 1 0 0 0,1 0 0 0 0,0-1-1 0 0,-1 1 1 0 0,1-1 0 0 0,0 1 0 0 0,0-1-1 0 0,0 1 1 0 0,-1-1 0 0 0,1 1 0 0 0,0-1-1 0 0,1 0-14 0 0,-1-20-7854 0 0,0 8-434 0 0,12 22 6877 0 0,-5 13 11082 0 0,-11 29-7568 0 0,0-22-1358 0 0,3-23-704 0 0,4 412 269 0 0,24 0-4257 0 0,-8-103 4351 0 0,-33-325 3338 0 0,1-38-9597 0 0,9 30-266 0 0</inkml:trace>
  <inkml:trace contextRef="#ctx0" brushRef="#br0" timeOffset="32218.314">10328 8535 9249 0 0,'0'0'1415'0'0,"0"0"-749"0"0,0 0-206 0 0,0 0 78 0 0,0 0-44 0 0,0 0-134 0 0,0 0-203 0 0,0 0-49 0 0,20-1 408 0 0,-16 3-413 0 0,0 0 0 0 0,1 1 1 0 0,-1-1-1 0 0,0 1 0 0 0,0 0 1 0 0,-1 0-1 0 0,1 0 0 0 0,-1 1 0 0 0,1-1 1 0 0,-1 1-1 0 0,0 0 0 0 0,0 0 1 0 0,-1 0-1 0 0,1 0 0 0 0,-1 1 1 0 0,0-1-1 0 0,0 1 0 0 0,0-1 1 0 0,-1 1-1 0 0,0 0 0 0 0,1 1-103 0 0,-2-4-27 0 0,0 0 0 0 0,0 1 0 0 0,-1-1 0 0 0,1 0 0 0 0,0 1 0 0 0,-1-1 0 0 0,1 1 0 0 0,-1-1 0 0 0,0 0 0 0 0,0 0 0 0 0,0 0 0 0 0,0 1 0 0 0,0-1 0 0 0,0 0 0 0 0,-1 0 0 0 0,1 0 0 0 0,0-1 0 0 0,-1 1 0 0 0,0 0 1 0 0,1 0-1 0 0,-1-1 0 0 0,0 1 0 0 0,0-1 0 0 0,0 0 0 0 0,0 0 0 0 0,0 1 0 0 0,0-1 0 0 0,-1 0 0 0 0,1-1 0 0 0,0 1 0 0 0,0 0 0 0 0,-1-1 0 0 0,1 1 0 0 0,-1-1 0 0 0,1 0 0 0 0,0 1 0 0 0,-1-1 0 0 0,1-1 0 0 0,0 1 0 0 0,-1 0 0 0 0,1 0 0 0 0,-2-1 27 0 0,3 1-283 0 0,-7-1-1389 0 0,7-2-4669 0 0,7-2 250 0 0</inkml:trace>
  <inkml:trace contextRef="#ctx0" brushRef="#br0" timeOffset="32468.834">10484 8604 7809 0 0,'0'0'2273'0'0,"0"0"-791"0"0,0 0-244 0 0,0 0-420 0 0,0 0-539 0 0,0 0 60 0 0,0 0 160 0 0,0 0-95 0 0,-5 6-182 0 0,4-4-283 0 0,-1-1 58 0 0,0-1 1 0 0,0 1-1 0 0,0 0 0 0 0,0 0 0 0 0,1 1 1 0 0,-1-1-1 0 0,0 0 0 0 0,1 0 0 0 0,-1 1 1 0 0,1-1-1 0 0,0 1 0 0 0,-1 0 0 0 0,1-1 1 0 0,0 1-1 0 0,0 0 0 0 0,0 0 0 0 0,0-1 0 0 0,0 1 1 0 0,0 0-1 0 0,1 0 0 0 0,-1 0 0 0 0,1 0 1 0 0,-1 0-1 0 0,1 0 0 0 0,0 0 0 0 0,0 0 1 0 0,-1 1-1 0 0,2-1 0 0 0,-1 0 0 0 0,0 0 1 0 0,0 0-1 0 0,1 0 0 0 0,-1 0 0 0 0,1 0 1 0 0,-1 0-1 0 0,1 0 0 0 0,0 0 0 0 0,0-1 1 0 0,0 1-1 0 0,0 0 0 0 0,0 0 0 0 0,0-1 1 0 0,1 1-1 0 0,-1 0 0 0 0,0-1 0 0 0,1 1 1 0 0,0-1-1 0 0,-1 0 0 0 0,1 0 0 0 0,0 1 1 0 0,-1-1-1 0 0,1 0 0 0 0,0 0 0 0 0,1 0 3 0 0,20 0-2549 0 0,-7-6-2971 0 0,0-4-1564 0 0</inkml:trace>
  <inkml:trace contextRef="#ctx0" brushRef="#br0" timeOffset="32719.355">10647 8487 7401 0 0,'0'0'4701'0'0,"0"0"-3608"0"0,-2 7-503 0 0,1-6-561 0 0,0 4 71 0 0,0 0 1 0 0,-1 0 0 0 0,1 0-1 0 0,-1 0 1 0 0,-1-1-1 0 0,1 1 1 0 0,0 0-1 0 0,-1-1 1 0 0,0 0 0 0 0,0 0-1 0 0,-1 1 1 0 0,1-2-1 0 0,-1 1 1 0 0,1 0-1 0 0,-1-1 1 0 0,0 0 0 0 0,-1 0-1 0 0,1 0 1 0 0,-4 2-101 0 0,7-6-46 0 0,0 0-1 0 0,0 0 1 0 0,1 0 0 0 0,-1 0-1 0 0,0 0 1 0 0,1 0 0 0 0,-1 0 0 0 0,1 0-1 0 0,-1-1 1 0 0,1 1 0 0 0,0 0 0 0 0,-1 0-1 0 0,1 0 1 0 0,0-1 0 0 0,0 1 0 0 0,0 0-1 0 0,0 0 1 0 0,0 0 0 0 0,0-1 0 0 0,0 1-1 0 0,0 0 1 0 0,0 0 0 0 0,1 0 0 0 0,-1-1-1 0 0,1 1 1 0 0,-1 0 0 0 0,0 0-1 0 0,1 0 1 0 0,0 0 0 0 0,-1 0 0 0 0,1 0-1 0 0,0 0 1 0 0,-1 0 0 0 0,1 0 0 0 0,0 0-1 0 0,0 0 1 0 0,0 0 0 0 0,0 1 0 0 0,0-1-1 0 0,0 0 1 0 0,0 1 0 0 0,0-1 0 0 0,0 1-1 0 0,0-1 1 0 0,0 1 0 0 0,1-1 0 0 0,-1 1-1 0 0,0 0 1 0 0,0-1 0 0 0,0 1 0 0 0,1 0-1 0 0,0 0 47 0 0,3 3 128 0 0,0 0 0 0 0,0 1 0 0 0,0-1 0 0 0,0 1 0 0 0,0 0 0 0 0,-1 0-1 0 0,0 1 1 0 0,0 0 0 0 0,0-1 0 0 0,0 1 0 0 0,-1 0 0 0 0,0 1 0 0 0,0-1 0 0 0,0 1 0 0 0,-1-1-1 0 0,1 3-127 0 0,-36-26 1323 0 0,-64-45-1742 0 0,27 24-6746 0 0,40 23 61 0 0</inkml:trace>
  <inkml:trace contextRef="#ctx0" brushRef="#br0" timeOffset="33503.142">9540 8044 1280 0 0,'0'0'6313'0'0,"0"0"-4162"0"0,0 0-1205 0 0,0 0 387 0 0,0 0 521 0 0,0 0-240 0 0,0 0-544 0 0,0 0-351 0 0,0 0-204 0 0,6-34 826 0 0,89-272-1067 0 0,-94 302-103 0 0,7-25-637 0 0,0 46-905 0 0,-11 55 1596 0 0,16-91 1540 0 0,-36-65-1612 0 0,-10 91-1842 0 0,9-1 1292 0 0,-38 14 1212 0 0,33 2-7709 0 0,26-16-4268 0 0</inkml:trace>
  <inkml:trace contextRef="#ctx0" brushRef="#br0" timeOffset="35010.014">8903 8656 5244 0 0,'0'0'3874'0'0,"0"0"-3054"0"0,0 0-864 0 0,-7 0 264 0 0,-802 8 4783 0 0,-943 2-3512 0 0,1288-8-3469 0 0,460-1-1113 0 0,4-1-1756 0 0,8 0-1845 0 0</inkml:trace>
  <inkml:trace contextRef="#ctx0" brushRef="#br0" timeOffset="35668.075">7086 7782 7201 0 0,'0'0'1437'0'0,"0"0"-653"0"0,0 0 170 0 0,0 0 45 0 0,0 0 42 0 0,0 0 102 0 0,0 0-133 0 0,0 0-468 0 0,-4-10-884 0 0,6 54 999 0 0,-1-39-606 0 0,0 0-1 0 0,0 0 0 0 0,0 0 1 0 0,0 0-1 0 0,1 0 1 0 0,0-1-1 0 0,0 1 1 0 0,0-1-1 0 0,1 1 1 0 0,-1-1-1 0 0,1 0 1 0 0,0 0-1 0 0,0 0 1 0 0,1 0-1 0 0,-1-1 1 0 0,1 1-1 0 0,0-1 0 0 0,0 0 1 0 0,0 0-1 0 0,0 0 1 0 0,0-1-1 0 0,1 1 1 0 0,-1-1-1 0 0,1 0 1 0 0,0 0-1 0 0,-1-1 1 0 0,1 1-1 0 0,0-1 1 0 0,0 0-1 0 0,0-1 1 0 0,0 1-1 0 0,0-1 0 0 0,0 0 1 0 0,0 0-1 0 0,0 0 1 0 0,1-1-51 0 0,10-51 277 0 0,-15 57-874 0 0,1 9 341 0 0,-1-8 292 0 0,-1 1 0 0 0,0 0-1 0 0,0 0 1 0 0,-1 0 0 0 0,0 0 0 0 0,0 0 0 0 0,0-1 0 0 0,-1 1 0 0 0,0 0 0 0 0,0-1-1 0 0,-1 0 1 0 0,0 1 0 0 0,0-1 0 0 0,0 0 0 0 0,-1 0 0 0 0,0-1 0 0 0,0 1-1 0 0,0-1 1 0 0,-1 0 0 0 0,0 0 0 0 0,0 0 0 0 0,0-1 0 0 0,0 1 0 0 0,-1-1 0 0 0,0-1-1 0 0,0 1 1 0 0,0-1 0 0 0,-1 1-36 0 0,-81-2-9362 0 0,71-10 1169 0 0</inkml:trace>
  <inkml:trace contextRef="#ctx0" brushRef="#br0" timeOffset="35948.109">7529 7660 12673 0 0,'0'0'2988'0'0,"0"0"-2988"0"0,0 0-100 0 0,0 0 100 0 0,-17 38 352 0 0,5-24-164 0 0,-3 3-124 0 0,-5 2-64 0 0,-2-1-1184 0 0,3-5-3092 0 0,-8 3-5177 0 0</inkml:trace>
  <inkml:trace contextRef="#ctx0" brushRef="#br0" timeOffset="36381.098">7434 8752 1264 0 0,'0'0'1540'0'0,"0"0"-1540"0"0,0 0-848 0 0,0 0-156 0 0,0 0 144 0 0</inkml:trace>
  <inkml:trace contextRef="#ctx0" brushRef="#br0" timeOffset="36537.971">7374 8730 336 0 0,'0'0'716'0'0,"0"0"-196"0"0,0 0-112 0 0,-36-2-200 0 0,28 2-92 0 0,1 0-116 0 0,1 2-68 0 0,2-1-1432 0 0</inkml:trace>
  <inkml:trace contextRef="#ctx0" brushRef="#br0" timeOffset="36708.066">7250 8714 5989 0 0,'0'0'2316'0'0,"0"0"-757"0"0,0 0 27 0 0,0 0 17 0 0,0 0-171 0 0,0 0-535 0 0,0 0-642 0 0,1 10-87 0 0,11 132 879 0 0,-2-47-961 0 0,-4 0 0 0 0,-4 0 0 0 0,-6 39-86 0 0,0-99-237 0 0,-2 18 771 0 0,5-18-6793 0 0,1-40-2461 0 0</inkml:trace>
  <inkml:trace contextRef="#ctx0" brushRef="#br0" timeOffset="38471.034">7136 8399 2720 0 0,'0'0'3711'0'0,"0"0"-1585"0"0,0 0-455 0 0,0 0-142 0 0,0 0-83 0 0,0 0-274 0 0,0 0-389 0 0,0 0-335 0 0,0-6-173 0 0,0-16-58 0 0,40 33-693 0 0,-36-7 519 0 0,1 0 1 0 0,-1 0-1 0 0,0 0 0 0 0,0 0 1 0 0,0 1-1 0 0,0-1 0 0 0,-1 1 0 0 0,1 0 1 0 0,-1 0-1 0 0,-1 0 0 0 0,1 0 1 0 0,-1 1-1 0 0,0-1 0 0 0,0 1 0 0 0,0 0 1 0 0,-1-1-1 0 0,0 1 0 0 0,0 0 1 0 0,0 0-1 0 0,-1 0 0 0 0,0 0 0 0 0,0-1 1 0 0,-1 1-1 0 0,0 0-43 0 0,-53 32-2442 0 0,50-38-415 0 0,0 0-2012 0 0</inkml:trace>
  <inkml:trace contextRef="#ctx0" brushRef="#br0" timeOffset="38720.173">7300 8430 9401 0 0,'0'0'2105'0'0,"0"0"-1111"0"0,0 0-389 0 0,0 0 138 0 0,0 0 63 0 0,0 0-248 0 0,0 0-313 0 0,-3 7-133 0 0,2-5-108 0 0,-1 1-1 0 0,1 0 1 0 0,-1 0 0 0 0,1 1-1 0 0,0-1 1 0 0,1 0-1 0 0,-1 0 1 0 0,0 1-1 0 0,1-1 1 0 0,0 0-1 0 0,-1 1 1 0 0,2-1-1 0 0,-1 0 1 0 0,0 0-1 0 0,0 1 1 0 0,1-1 0 0 0,0 0-1 0 0,0 0 1 0 0,0 1-1 0 0,0-1 1 0 0,0 0-1 0 0,1 0 1 0 0,-1 0-1 0 0,1 0 1 0 0,0-1-1 0 0,0 1 1 0 0,0 0-1 0 0,0-1 1 0 0,0 1-1 0 0,0-1 1 0 0,1 0 0 0 0,0 0-1 0 0,-1 0 1 0 0,1 0-1 0 0,0 0 1 0 0,0 0-1 0 0,0-1 1 0 0,0 1-1 0 0,0-1 1 0 0,2 1-4 0 0,-3-2-213 0 0,15 2-2121 0 0,-7-4-3001 0 0,-2-6-1338 0 0</inkml:trace>
  <inkml:trace contextRef="#ctx0" brushRef="#br0" timeOffset="39019">7476 8273 10001 0 0,'0'0'2621'0'0,"0"0"-1380"0"0,0 0-708 0 0,0 0-214 0 0,0 0-69 0 0,0 0 142 0 0,0 0-80 0 0,-6 7-158 0 0,-2 2-215 0 0,3-2 54 0 0,0 0 0 0 0,0-1 0 0 0,0 0-1 0 0,0 0 1 0 0,-1-1 0 0 0,0 1 0 0 0,0-1-1 0 0,-1-1 1 0 0,0 1 0 0 0,1-1 0 0 0,-2 0-1 0 0,1 0 1 0 0,-6 1 7 0 0,12-5-59 0 0,-1 0 1 0 0,1 0-1 0 0,0-1 1 0 0,0 1-1 0 0,0 0 0 0 0,0-1 1 0 0,0 1-1 0 0,0-1 1 0 0,0 1-1 0 0,1-1 0 0 0,-1 1 1 0 0,0-1-1 0 0,0 0 0 0 0,0 1 1 0 0,0-1-1 0 0,1 0 1 0 0,-1 0-1 0 0,0 0 0 0 0,1 1 1 0 0,-1-1-1 0 0,1 0 1 0 0,-1 0-1 0 0,1 0 0 0 0,-1 0 1 0 0,1 0-1 0 0,0 0 1 0 0,-1 0-1 0 0,1 0 0 0 0,0 0 1 0 0,0 0-1 0 0,0 0 0 0 0,0-1 1 0 0,0 1-1 0 0,0 0 1 0 0,0 0-1 0 0,0 0 0 0 0,0 0 1 0 0,0 0-1 0 0,0 0 1 0 0,1 0-1 0 0,-1 0 0 0 0,1 0 1 0 0,-1 0-1 0 0,1 0 0 0 0,-1 0 1 0 0,1 0-1 0 0,-1 0 1 0 0,1 0-1 0 0,0 1 0 0 0,-1-1 1 0 0,1 0-1 0 0,0 0 1 0 0,0 1-1 0 0,0-1 0 0 0,-1 0 1 0 0,1 1-1 0 0,0-1 0 0 0,0 1 1 0 0,0-1-1 0 0,0 1 1 0 0,0 0-1 0 0,0-1 0 0 0,0 1 1 0 0,0 0-1 0 0,0 0 1 0 0,0-1-1 0 0,0 1 0 0 0,1 0 1 0 0,-1 0 58 0 0,87 54 4947 0 0,-145-77-3572 0 0,18 6-3488 0 0,-4 7-6294 0 0,29 9 981 0 0</inkml:trace>
  <inkml:trace contextRef="#ctx0" brushRef="#br0" timeOffset="39919.903">7336 9226 4744 0 0,'0'0'2004'0'0,"0"0"-823"0"0,0 0-161 0 0,0 0-27 0 0,0 0-147 0 0,0 0-264 0 0,0 0-161 0 0,0 0-45 0 0,0 0-47 0 0,37-26 4088 0 0,-35 23-4409 0 0,0-1 0 0 0,-1 0 0 0 0,1 0 0 0 0,-1 1 0 0 0,1-1 0 0 0,-1-1 0 0 0,0 1 0 0 0,-1 0 0 0 0,1 0 0 0 0,-1 0 0 0 0,0 0 0 0 0,0 0 0 0 0,0-1 0 0 0,0 1 0 0 0,-1 0 0 0 0,0 0 0 0 0,0 0 0 0 0,0 0 0 0 0,0 0 0 0 0,0 0 0 0 0,-1 0 0 0 0,0 0 0 0 0,0 1 0 0 0,0-1 0 0 0,0 1 0 0 0,-1-1 0 0 0,1 1 0 0 0,-1 0 0 0 0,0 0 0 0 0,0 0 0 0 0,0 0 0 0 0,0 0-1 0 0,0 1 1 0 0,-1-1 0 0 0,1 1 0 0 0,-1 0 0 0 0,0 0 0 0 0,0 1 0 0 0,1-1 0 0 0,-1 1 0 0 0,0-1 0 0 0,0 1 0 0 0,0 0 0 0 0,-1 1 0 0 0,1-1 0 0 0,0 1 0 0 0,0 0 0 0 0,0 0 0 0 0,0 0 0 0 0,-1 0 0 0 0,1 1 0 0 0,0 0 0 0 0,0 0 0 0 0,0 0 0 0 0,0 0 0 0 0,-1 1-8 0 0,0-1-10 0 0,0 1-1 0 0,1 0 0 0 0,0 0 1 0 0,-1 0-1 0 0,1 0 0 0 0,0 1 1 0 0,0-1-1 0 0,0 1 0 0 0,1 0 1 0 0,-1 0-1 0 0,1 1 0 0 0,-1-1 1 0 0,1 1-1 0 0,0 0 0 0 0,0-1 1 0 0,1 1-1 0 0,-1 1 0 0 0,1-1 1 0 0,0 0-1 0 0,0 0 0 0 0,0 1 1 0 0,1-1-1 0 0,0 1 0 0 0,-1 0 1 0 0,2-1-1 0 0,-1 1 0 0 0,0 4 11 0 0,5-5 4 0 0,0 0-1 0 0,1 0 1 0 0,-1 0-1 0 0,1-1 0 0 0,0 0 1 0 0,0 0-1 0 0,0 0 1 0 0,0-1-1 0 0,1 0 0 0 0,-1 0 1 0 0,1 0-1 0 0,-1 0 1 0 0,1-1-1 0 0,-1 0 1 0 0,1 0-1 0 0,0-1 0 0 0,0 0 1 0 0,0 0-1 0 0,-1 0 1 0 0,1 0-1 0 0,0-1 1 0 0,4-1-4 0 0,-9 2-519 0 0,1-1-138 0 0,-2 1-3028 0 0,0-1-2441 0 0</inkml:trace>
  <inkml:trace contextRef="#ctx0" brushRef="#br0" timeOffset="43562.14">9623 8248 6369 0 0,'6'0'-418'0'0,"13"-3"578"0"0,0 0 1 0 0,0-1-1 0 0,0-1 1 0 0,0-1-1 0 0,-1-1 1 0 0,0 0-1 0 0,-1-1 1 0 0,1-1-1 0 0,-2-1 1 0 0,1 0 0 0 0,-1-2-1 0 0,-1 1 1 0 0,0-2-1 0 0,-1 0 1 0 0,0-1-1 0 0,-1 0 1 0 0,0-1-1 0 0,-2 0 1 0 0,1-1-1 0 0,-2 0 1 0 0,0-1-1 0 0,-1 0 1 0 0,-1-1 0 0 0,-1 0-1 0 0,0 0 1 0 0,-1-1-1 0 0,-1 1 1 0 0,-1-1-1 0 0,1-9-160 0 0,-1-11-20 0 0,-2 0 0 0 0,-1 1 0 0 0,-2-1-1 0 0,-2 0 1 0 0,-1 1 0 0 0,-3 0 0 0 0,0 0-1 0 0,-3 0 1 0 0,-1 1 0 0 0,-1 1 0 0 0,-3 0-1 0 0,0 0 1 0 0,-3 2 0 0 0,0 0 0 0 0,-3 1-1 0 0,0 1 1 0 0,-2 1 0 0 0,-2 1 0 0 0,0 1-1 0 0,-2 1 1 0 0,-1 1 0 0 0,-29-20 20 0 0,48 37 0 0 0,-1 2 1 0 0,1-1 0 0 0,-2 1-1 0 0,1 1 1 0 0,-1 0-1 0 0,0 0 1 0 0,0 1-1 0 0,-1 1 1 0 0,1-1-1 0 0,-1 2 1 0 0,-1 0-1 0 0,1 0 1 0 0,0 1-1 0 0,-1 1 1 0 0,0 0-1 0 0,1 1 1 0 0,-1 0 0 0 0,0 1-1 0 0,0 0 1 0 0,0 1-1 0 0,1 1 1 0 0,-1 0-1 0 0,0 1 1 0 0,1 0-1 0 0,-7 3 0 0 0,-12 14 12 0 0,1 2 0 0 0,1 2 1 0 0,2 0-1 0 0,0 2 0 0 0,1 1 0 0 0,2 1 0 0 0,1 1 0 0 0,-17 28-12 0 0,18-24-43 0 0,2 0 1 0 0,1 1 0 0 0,2 1-1 0 0,2 1 1 0 0,1 1-1 0 0,1 0 1 0 0,2 0-1 0 0,2 1 1 0 0,-2 22 42 0 0,6-24-3 0 0,1 0 0 0 0,2 0 0 0 0,2 1 0 0 0,1-1 0 0 0,2 0 0 0 0,1 0 0 0 0,2 0 0 0 0,1 0 0 0 0,2-1 0 0 0,2 0 0 0 0,1-1 0 0 0,1 0 0 0 0,2-1 0 0 0,2-1 0 0 0,20 31 3 0 0,-25-47 220 0 0,1 0-1 0 0,1 0 1 0 0,0-1-1 0 0,1-1 1 0 0,1 0-1 0 0,0-1 1 0 0,1-1-1 0 0,0-1 0 0 0,1 0 1 0 0,0-1-1 0 0,1-1 1 0 0,0-1-1 0 0,0 0 1 0 0,1-2-1 0 0,0 0 1 0 0,0-1-1 0 0,0-1 1 0 0,1-1-1 0 0,0-1 1 0 0,-1 0-1 0 0,1-2 1 0 0,0-1-1 0 0,20-2-219 0 0,-39 2-1359 0 0,1-1-8841 0 0,-3 2 8482 0 0,-1 2 103 0 0</inkml:trace>
  <inkml:trace contextRef="#ctx0" brushRef="#br0" timeOffset="44781.049">6660 9155 7673 0 0,'0'0'2297'0'0,"0"0"-193"0"0,0 0-597 0 0,0 0-155 0 0,0 0-152 0 0,0 0-330 0 0,0 0-439 0 0,0 0-341 0 0,-5-3-23 0 0,-11-3-12 0 0,0 1 1 0 0,0 1-1 0 0,-1 1 0 0 0,1 0 0 0 0,-1 1 1 0 0,0 1-1 0 0,0 0 0 0 0,0 2 1 0 0,-11 1-56 0 0,-39-3 22 0 0,-76-12-193 0 0,146 3-7595 0 0,5 7 1744 0 0</inkml:trace>
  <inkml:trace contextRef="#ctx0" brushRef="#br0" timeOffset="45045.893">6418 9038 11881 0 0,'0'0'1270'0'0,"3"6"-620"0"0,3 14-191 0 0,0 1 1 0 0,-1-1 0 0 0,-1 1-1 0 0,-1 0 1 0 0,-1 0 0 0 0,-1 0-1 0 0,-1 1 1 0 0,-1-1 0 0 0,-1 10-460 0 0,0 39-766 0 0,2-63-1667 0 0,4-2-3213 0 0</inkml:trace>
  <inkml:trace contextRef="#ctx0" brushRef="#br0" timeOffset="45513.296">8403 9149 3056 0 0,'0'0'10321'0'0,"0"0"-7407"0"0,0 0-2580 0 0,0 0-211 0 0,-6 1 319 0 0,-50 4-31 0 0,0-3 1 0 0,-1-2-1 0 0,1-2 0 0 0,0-3 0 0 0,-21-7-411 0 0,75 10-701 0 0,5 0-4399 0 0,7-1-5165 0 0</inkml:trace>
  <inkml:trace contextRef="#ctx0" brushRef="#br0" timeOffset="47842.477">8338 9532 808 0 0,'0'0'4191'0'0,"0"0"-2642"0"0,0 0-945 0 0,0 0-39 0 0,0 0 743 0 0,0 0-574 0 0,0 0-399 0 0,0 0-35 0 0,7-3-58 0 0,148-21 202 0 0,-132 23-177 0 0,0 0-1 0 0,0-2 0 0 0,0 0 1 0 0,-1-2-1 0 0,1 0 0 0 0,-1-2 1 0 0,-1 0-1 0 0,11-6-266 0 0,-17 4 16 0 0,0-1 0 0 0,-1 0 0 0 0,0-1 0 0 0,-1-1 0 0 0,0 0 0 0 0,-1-1 0 0 0,0 0 0 0 0,-1-1 0 0 0,0 0 0 0 0,-2 0 0 0 0,1-2 0 0 0,-2 1 0 0 0,0-1-1 0 0,-1 0 1 0 0,0 0 0 0 0,-2-1 0 0 0,0 0 0 0 0,0 0 0 0 0,0-13-16 0 0,4-25 14 0 0,-3-1 0 0 0,-2 0-1 0 0,-2 0 1 0 0,-3 0 0 0 0,-6-34-14 0 0,1 27-1 0 0,-4 1 0 0 0,-2 0 0 0 0,-2 0 0 0 0,-4 1 0 0 0,-2 1 0 0 0,-2 1 0 0 0,-4 2 0 0 0,-1 0 0 0 0,-3 1 0 0 0,-3 2 0 0 0,-2 1 1 0 0,-2 2-1 0 0,-2 2 0 0 0,-3 1 0 0 0,-1 2 0 0 0,-48-38 1 0 0,20 36-171 0 0,-3 3 1 0 0,-1 4-1 0 0,-2 2 1 0 0,-2 4-1 0 0,-1 4 1 0 0,-2 3-1 0 0,-26-3 171 0 0,13 2 36 0 0,0 5-1 0 0,-2 4 0 0 0,0 4 0 0 0,-1 4 0 0 0,0 5 1 0 0,-1 3-1 0 0,0 6 0 0 0,1 3 0 0 0,0 5 0 0 0,0 4 1 0 0,1 4-1 0 0,1 5 0 0 0,1 3 0 0 0,-36 19-35 0 0,86-28 4 0 0,1 3 0 0 0,1 2 1 0 0,1 1-1 0 0,1 2 0 0 0,1 2 0 0 0,2 2 0 0 0,0 2 0 0 0,2 1 0 0 0,2 1 0 0 0,1 2 0 0 0,1 2 1 0 0,2 1-1 0 0,2 1 0 0 0,2 1 0 0 0,1 1 0 0 0,2 2 0 0 0,2 0 0 0 0,2 1 0 0 0,2 1 1 0 0,2 1-1 0 0,2 0 0 0 0,2 1 0 0 0,-5 44-4 0 0,11-36 11 0 0,2-1 1 0 0,3 1-1 0 0,2 0 0 0 0,3 0 1 0 0,2-1-1 0 0,2 0 0 0 0,3 0 1 0 0,2-1-1 0 0,2-1 0 0 0,3 0 1 0 0,2-1-1 0 0,2-1 0 0 0,2-2 1 0 0,15 21-12 0 0,-20-43 106 0 0,1-1 1 0 0,0-1 0 0 0,2-1 0 0 0,1-1 0 0 0,1-1 0 0 0,0-1-1 0 0,2-1 1 0 0,0-1 0 0 0,1-2 0 0 0,1 0 0 0 0,0-2-1 0 0,21 6-106 0 0,35 10 626 0 0,1-3 0 0 0,1-5 0 0 0,86 11-626 0 0,368 28 657 0 0,-183-55-6256 0 0,-287-11 966 0 0,-7-3-2072 0 0</inkml:trace>
  <inkml:trace contextRef="#ctx0" brushRef="#br0" timeOffset="48853.197">6577 7375 8729 0 0,'0'0'1025'0'0,"0"0"-393"0"0,0 0-336 0 0,0 0 375 0 0,0 0 345 0 0,0 0-16 0 0,0 0-204 0 0,0 0-314 0 0,0 0-150 0 0,-2-4-8 0 0,-4-97 421 0 0,49 133-1348 0 0,-36-21 816 0 0,0 0-1 0 0,0 0 1 0 0,-1 0-1 0 0,0 1 0 0 0,-1 0 1 0 0,0 0-1 0 0,-1 1 1 0 0,-1-1-1 0 0,0 1 0 0 0,-1 0 1 0 0,0 0-1 0 0,0 2-212 0 0,35-121 255 0 0,-33 106-294 0 0,-1 1 1 0 0,0-1-1 0 0,0 1 1 0 0,1-1-1 0 0,-1 1 1 0 0,0 0-1 0 0,0 0 0 0 0,0 1 1 0 0,0-1-1 0 0,0 1 1 0 0,0-1-1 0 0,-1 1 1 0 0,1 0-1 0 0,0 0 0 0 0,-1 0 1 0 0,1 0-1 0 0,-1 1 1 0 0,0-1-1 0 0,0 0 1 0 0,0 1-1 0 0,0 0 0 0 0,0 0 1 0 0,-1-1-1 0 0,1 1 1 0 0,-1 0-1 0 0,1 0 0 0 0,-1 0 1 0 0,0 0-1 0 0,-1 1 1 0 0,1-1-1 0 0,0 0 1 0 0,-1 0-1 0 0,0 1 0 0 0,1-1 1 0 0,-2 2 38 0 0,18 9 1745 0 0,-2-57-1933 0 0,-4 9 157 0 0,-7 35-23 0 0,-1 0 1 0 0,0 0-1 0 0,0 0 1 0 0,0 0-1 0 0,-1 0 1 0 0,1 1-1 0 0,0-1 0 0 0,0 1 1 0 0,-1 0-1 0 0,1-1 1 0 0,-1 1-1 0 0,1 1 1 0 0,-1-1-1 0 0,0 0 0 0 0,0 0 1 0 0,0 1-1 0 0,0 0 1 0 0,0-1-1 0 0,-1 1 1 0 0,1 0-1 0 0,-1 0 0 0 0,1-1 1 0 0,-1 2 53 0 0,6 22 114 0 0,0 1-1076 0 0,0-16-5969 0 0,-5-10 1421 0 0</inkml:trace>
  <inkml:trace contextRef="#ctx0" brushRef="#br0" timeOffset="49240.813">7078 7386 9021 0 0,'0'0'1329'0'0,"0"0"-381"0"0,0 0-206 0 0,0 0-222 0 0,0 0-239 0 0,0-6-47 0 0,0 3-235 0 0,-1 0 1 0 0,1 0-1 0 0,0-1 0 0 0,-1 1 0 0 0,0 0 1 0 0,0 0-1 0 0,0 0 0 0 0,0 0 0 0 0,0 0 1 0 0,-1 0-1 0 0,1 0 0 0 0,-1 1 0 0 0,0-1 1 0 0,0 0-1 0 0,0 1 0 0 0,0-1 0 0 0,0 1 0 0 0,0 0 1 0 0,-1 0-1 0 0,1 0 0 0 0,-1 0 0 0 0,1 0 1 0 0,-1 0-1 0 0,0 1 0 0 0,0-1 0 0 0,0 1 1 0 0,0 0-1 0 0,0 0 0 0 0,0 0 0 0 0,0 0 1 0 0,0 1-1 0 0,-1-1 0 0 0,1 1 0 0 0,0 0 1 0 0,-2-1 0 0 0,1 5 39 0 0,1 1 1 0 0,0-1 0 0 0,0 0 0 0 0,1 1 0 0 0,-1-1 0 0 0,1 1 0 0 0,0 0 0 0 0,0 0 0 0 0,1 0 0 0 0,0 0 0 0 0,-1 0 0 0 0,1 0 0 0 0,1 0 0 0 0,-1 0 0 0 0,1 0 0 0 0,0 0 0 0 0,0 1 0 0 0,1-1 0 0 0,-1 0 0 0 0,2 2-40 0 0,-1-6 59 0 0,1 0 1 0 0,0 1-1 0 0,0-1 1 0 0,0 0-1 0 0,0-1 1 0 0,1 1-1 0 0,-1 0 0 0 0,0 0 1 0 0,0-1-1 0 0,0 0 1 0 0,0 1-1 0 0,1-1 1 0 0,-1 0-1 0 0,0 0 0 0 0,0 0 1 0 0,1 0-1 0 0,-1 0 1 0 0,0-1-1 0 0,0 1 1 0 0,1-1-1 0 0,-1 1 1 0 0,0-1-1 0 0,0 0 0 0 0,0 0 1 0 0,0 0-1 0 0,0 0 1 0 0,0 0-1 0 0,0-1 1 0 0,-1 1-1 0 0,1 0 0 0 0,0-1 1 0 0,-1 1-1 0 0,1-1-59 0 0,7-2-86 0 0,-7 5 72 0 0,1 1-1 0 0,0 0 0 0 0,-1-1 1 0 0,1 1-1 0 0,-1 0 0 0 0,0 1 1 0 0,1-1-1 0 0,-1 0 0 0 0,0 1 1 0 0,0-1-1 0 0,-1 1 0 0 0,1 0 0 0 0,0 0 1 0 0,-1-1-1 0 0,0 1 0 0 0,0 0 1 0 0,1 0-1 0 0,-2 0 0 0 0,1 0 1 0 0,0 1-1 0 0,-1-1 0 0 0,1 0 1 0 0,-1 0-1 0 0,0 0 0 0 0,0 0 0 0 0,0 1 1 0 0,-1-1-1 0 0,1 0 0 0 0,-1 0 15 0 0,-5 30-119 0 0,1-22-6174 0 0,8-16 2492 0 0</inkml:trace>
  <inkml:trace contextRef="#ctx0" brushRef="#br0" timeOffset="49519.587">7365 7361 9837 0 0,'0'0'2447'0'0,"-1"6"-1669"0"0,-1-1-692 0 0,1 0-1 0 0,-1 0 1 0 0,0 0-1 0 0,-1 0 1 0 0,1-1 0 0 0,-1 1-1 0 0,0-1 1 0 0,0 1 0 0 0,0-1-1 0 0,0 0 1 0 0,-1 0 0 0 0,0-1-1 0 0,0 1 1 0 0,0-1 0 0 0,0 0-1 0 0,0 0 1 0 0,-1 0 0 0 0,1 0-1 0 0,-6 1-85 0 0,3 1-372 0 0,-1-1-1 0 0,0-1 1 0 0,0 1-1 0 0,0-1 0 0 0,-1-1 1 0 0,1 1-1 0 0,-1-2 1 0 0,1 1-1 0 0,-1-1 0 0 0,0 0 1 0 0,0-1-1 0 0,1 0 1 0 0,-6-1 372 0 0,14 1-126 0 0,-1 0 0 0 0,0 0 1 0 0,0-1-1 0 0,0 1 0 0 0,0-1 1 0 0,1 1-1 0 0,-1-1 1 0 0,0 1-1 0 0,0-1 0 0 0,1 1 1 0 0,-1-1-1 0 0,1 0 0 0 0,-1 1 1 0 0,0-1-1 0 0,1 0 0 0 0,-1 1 1 0 0,1-1-1 0 0,-1 0 1 0 0,1 0-1 0 0,0 0 0 0 0,-1 1 1 0 0,1-1-1 0 0,0 0 0 0 0,0 0 1 0 0,-1 0-1 0 0,1 0 1 0 0,0 0-1 0 0,0 0 0 0 0,0 1 1 0 0,0-1-1 0 0,0 0 0 0 0,0 0 1 0 0,0 0-1 0 0,1 0 1 0 0,-1 0-1 0 0,0 0 0 0 0,0 1 1 0 0,1-1-1 0 0,-1 0 0 0 0,0 0 1 0 0,1 0-1 0 0,-1 0 0 0 0,1 1 1 0 0,-1-1-1 0 0,1 0 1 0 0,0 0 125 0 0,31-29 3278 0 0,-27 29-2974 0 0,1 0 0 0 0,-1 1 0 0 0,0-1 0 0 0,1 2 0 0 0,-1-1 0 0 0,0 0 0 0 0,0 1 0 0 0,1 0 1 0 0,-1 0-1 0 0,0 1 0 0 0,0-1 0 0 0,0 1 0 0 0,0 0 0 0 0,-1 0 0 0 0,1 1 0 0 0,0 0 0 0 0,-1 0 0 0 0,0 0 1 0 0,1 0-1 0 0,-1 0 0 0 0,-1 1 0 0 0,1 0 0 0 0,0 0 0 0 0,-1 0 0 0 0,0 0 0 0 0,3 4-304 0 0,24 34-1519 0 0,-7-2-3447 0 0,-15-25-3504 0 0</inkml:trace>
  <inkml:trace contextRef="#ctx0" brushRef="#br0" timeOffset="50452.773">6697 9406 7097 0 0,'0'0'92'0'0,"0"0"-146"0"0,0 0 260 0 0,0 0 288 0 0,3 6 0 0 0,0-2-113 0 0,7 10-455 0 0,-7 0 4132 0 0,-3-14-2705 0 0,0 0-213 0 0,0 0-70 0 0,6-8 1903 0 0,5-18-2737 0 0,-7 17-11 0 0,99-291 10 0 0,-88 253-188 0 0,4 88-2042 0 0,-9-3 1884 0 0,-9-31 196 0 0,0-1 0 0 0,0 1 0 0 0,1-1 0 0 0,0 1 0 0 0,0-1 0 0 0,0 0 0 0 0,1 0 0 0 0,0 0 0 0 0,0 0 0 0 0,0 0 0 0 0,1 0 0 0 0,0-1 0 0 0,0 0 0 0 0,0 0 0 0 0,1 0 0 0 0,0 0 0 0 0,0-1 0 0 0,0 0 0 0 0,3 2-85 0 0,-7-5 269 0 0,-12-35 25 0 0,-74-136-778 0 0,49 201-1608 0 0,-31 14 2736 0 0,38-27-3181 0 0,12-8-1581 0 0,7-3-4244 0 0</inkml:trace>
  <inkml:trace contextRef="#ctx0" brushRef="#br0" timeOffset="51028.585">7434 9179 9037 0 0,'0'0'816'0'0,"0"0"-510"0"0,0 0 137 0 0,0 0 338 0 0,7 5-20 0 0,144 149 3572 0 0,-122-119-3807 0 0,1-2 0 0 0,1 0 1 0 0,3-3-1 0 0,0 0 0 0 0,25 14-526 0 0,-59-43 3 0 0,0 0-1 0 0,0 0 1 0 0,1 0-1 0 0,-1-1 1 0 0,0 1-1 0 0,1 0 0 0 0,-1 0 1 0 0,1 0-1 0 0,-1-1 1 0 0,1 1-1 0 0,-1 0 0 0 0,1-1 1 0 0,-1 1-1 0 0,1 0 1 0 0,-1-1-1 0 0,1 1 0 0 0,0-1 1 0 0,0 1-1 0 0,-1-1 1 0 0,1 1-1 0 0,0-1 1 0 0,0 0-1 0 0,-1 1 0 0 0,1-1 1 0 0,0 0-1 0 0,0 0 1 0 0,0 1-1 0 0,0-1 0 0 0,0 0 1 0 0,-1 0-1 0 0,1 0 1 0 0,0 0-1 0 0,0 0 1 0 0,0 0-1 0 0,0 0 0 0 0,0 0 1 0 0,-1-1-1 0 0,1 1 1 0 0,0 0-1 0 0,0 0 0 0 0,0-1 1 0 0,0 1-1 0 0,-1-1 1 0 0,1 1-1 0 0,0 0 1 0 0,-1-1-1 0 0,1 0 0 0 0,0 1 1 0 0,-1-1-1 0 0,1 1 1 0 0,0-1-1 0 0,-1 0 0 0 0,1 1 1 0 0,-1-1-1 0 0,1 0 1 0 0,-1 0-1 0 0,0 1 1 0 0,1-1-1 0 0,-1 0 0 0 0,0 0 1 0 0,1 0-1 0 0,-1 1 1 0 0,0-1-1 0 0,0 0 0 0 0,0 0 1 0 0,0 0-1 0 0,0 0 1 0 0,0 0-1 0 0,0 0-2 0 0,-22-63-455 0 0,17 52 510 0 0,7 14-77 0 0,1 0 0 0 0,-1 0 0 0 0,0 0-1 0 0,0 1 1 0 0,0-1 0 0 0,0 0 0 0 0,-1 1 0 0 0,1 0-1 0 0,-1-1 1 0 0,1 1 0 0 0,-1 0 0 0 0,0 0 0 0 0,0 0-1 0 0,0 0 1 0 0,-1 0 0 0 0,1 0 0 0 0,-1 0 0 0 0,1 0 0 0 0,-1 0-1 0 0,0 0 1 0 0,0 0 0 0 0,0 0 0 0 0,-1 0 0 0 0,1 0-1 0 0,-1 0 1 0 0,0 0 0 0 0,0 0 0 0 0,0 0 0 0 0,0 0 0 0 0,0 0-1 0 0,0 0 1 0 0,-1-1 0 0 0,0 1 0 0 0,1 0 0 0 0,-1-1-1 0 0,0 0 1 0 0,-1 2 22 0 0,-105 16 225 0 0,60-24-6028 0 0,21 0-2777 0 0</inkml:trace>
  <inkml:trace contextRef="#ctx0" brushRef="#br0" timeOffset="55434">9178 6674 3724 0 0,'23'-2'1042'0'0,"-3"3"-760"0"0,0-1 1 0 0,0-1-1 0 0,-1 0 1 0 0,1-2-1 0 0,0 0 1 0 0,-1-1-1 0 0,1-1 0 0 0,-1-1 1 0 0,0-1-1 0 0,-1 0 1 0 0,0-2-1 0 0,0 0 0 0 0,0-1 1 0 0,-2 0-1 0 0,1-1 1 0 0,-1-2-1 0 0,-1 1 0 0 0,0-2 1 0 0,-1 0-1 0 0,9-11-282 0 0,-11 0 9 0 0,-1 1-1 0 0,-1-2 0 0 0,-1 1 1 0 0,-2-1-1 0 0,0 0 1 0 0,-2-1-1 0 0,-1 1 0 0 0,-1-1 1 0 0,-1 0-1 0 0,-1 0 0 0 0,-2 0 1 0 0,-1 0-1 0 0,-1 0 1 0 0,-1 0-1 0 0,-2-2-8 0 0,-12-54-53 0 0,-4 1 0 0 0,-4 1 1 0 0,-3 1-1 0 0,-11-13 53 0 0,-21-37-193 0 0,-5 2 1 0 0,-6 4-1 0 0,-5 3 1 0 0,-5 4 0 0 0,-6 3-1 0 0,-4 4 1 0 0,-5 5-1 0 0,-4 3 1 0 0,-5 6-1 0 0,-97-68 193 0 0,41 39-221 0 0,-5 7 1 0 0,-5 8-1 0 0,-5 8 0 0 0,-4 7 0 0 0,-4 8 0 0 0,-3 8 1 0 0,-4 9-1 0 0,-144-31 221 0 0,281 85 94 0 0,-1 3 1 0 0,0 2-1 0 0,-1 2 1 0 0,0 3-1 0 0,-1 3 1 0 0,1 1-1 0 0,-1 4 1 0 0,1 2-1 0 0,0 2 0 0 0,0 3 1 0 0,1 3-1 0 0,0 2 1 0 0,1 2-1 0 0,0 3 1 0 0,2 2-1 0 0,0 2 1 0 0,2 3-1 0 0,-1 2-94 0 0,20-6-9 0 0,1 2-1 0 0,1 1 1 0 0,1 2-1 0 0,1 0 1 0 0,2 2-1 0 0,1 1 1 0 0,1 1-1 0 0,1 1 1 0 0,2 1-1 0 0,2 1 1 0 0,0 1-1 0 0,3 0 1 0 0,1 1 0 0 0,1 1-1 0 0,3 0 1 0 0,0 1-1 0 0,3 0 1 0 0,1 1-1 0 0,2-1 1 0 0,0 35 9 0 0,9 12-5 0 0,4 0 1 0 0,4 0-1 0 0,4-1 0 0 0,3-1 1 0 0,4-1-1 0 0,3 0 1 0 0,4-2-1 0 0,25 43 5 0 0,-11-11 7 0 0,-14-31 61 0 0,3-2-1 0 0,4-1 1 0 0,4-2-1 0 0,2-2 0 0 0,4-2 1 0 0,3-2-1 0 0,3-2 1 0 0,3-3-1 0 0,2-2 0 0 0,4-2 1 0 0,35 25-68 0 0,44 14 210 0 0,4-6 1 0 0,4-7 0 0 0,3-6-1 0 0,4-7 1 0 0,3-7-1 0 0,2-6 1 0 0,4-8 0 0 0,1-7-1 0 0,134 17-210 0 0,-299-62-3 0 0,333 43-309 0 0,-117-68-3017 0 0,-181 11 594 0 0,-8-4-1370 0 0</inkml:trace>
  <inkml:trace contextRef="#ctx0" brushRef="#br0" timeOffset="61800.181">22932 6261 5857 0 0,'15'-65'65'0'0,"-3"0"0"0"0,-3-1 0 0 0,-3-1 0 0 0,-2 1 0 0 0,-4-1 0 0 0,-3 0 0 0 0,-2 1 0 0 0,-3 0 0 0 0,-3 0 0 0 0,-11-29-65 0 0,4 26 87 0 0,-3 1 1 0 0,-3 0-1 0 0,-3 2 1 0 0,-3 1-1 0 0,-3 2 1 0 0,-3 0 0 0 0,-2 3-1 0 0,-3 1 1 0 0,-2 2-1 0 0,-3 2 1 0 0,-2 2-1 0 0,-16-11-87 0 0,-13-2-36 0 0,-3 4 0 0 0,-2 4 0 0 0,-3 3 0 0 0,-2 4 0 0 0,-2 3 0 0 0,-2 5 0 0 0,-2 4 0 0 0,-1 4 0 0 0,-2 4 0 0 0,-2 4 0 0 0,0 4 0 0 0,-1 5 0 0 0,-1 4 0 0 0,-1 5 0 0 0,1 3 0 0 0,-1 6 0 0 0,0 3 0 0 0,0 5 0 0 0,1 5 0 0 0,1 4 0 0 0,0 4 0 0 0,1 4 0 0 0,-85 36 36 0 0,100-31 43 0 0,1 4-1 0 0,2 3 1 0 0,1 4 0 0 0,2 4 0 0 0,3 2 0 0 0,1 4 0 0 0,3 3 0 0 0,2 3 0 0 0,3 3 0 0 0,2 3 0 0 0,3 2-1 0 0,3 3 1 0 0,3 2 0 0 0,4 3 0 0 0,2 2 0 0 0,4 1 0 0 0,-27 67-43 0 0,33-41 94 0 0,5 2 0 0 0,4 0-1 0 0,5 2 1 0 0,5 1 0 0 0,4 1 0 0 0,5 0-1 0 0,4 0 1 0 0,6 1 0 0 0,4 0 0 0 0,5-1-1 0 0,4 0 1 0 0,5-1 0 0 0,5-1 0 0 0,5-1-1 0 0,4-1 1 0 0,5-2 0 0 0,4-1 0 0 0,34 57-94 0 0,-40-89-104 0 0,3-2 0 0 0,3-1 1 0 0,3-2-1 0 0,2-2 1 0 0,3-2-1 0 0,3-2 1 0 0,2-2-1 0 0,3-3 1 0 0,2-3-1 0 0,2-2 1 0 0,2-3-1 0 0,2-2 1 0 0,2-4-1 0 0,1-2 1 0 0,63 23 103 0 0,-68-35-40 0 0,1-3 1 0 0,0-2-1 0 0,2-4 1 0 0,0-2-1 0 0,1-3 1 0 0,0-3-1 0 0,1-3 1 0 0,-1-3-1 0 0,1-3 1 0 0,5-4 39 0 0,-33 0-643 0 0,-1-2 1 0 0,0-2 0 0 0,-1-1 0 0 0,0-3 0 0 0,0 0 0 0 0,-2-3 0 0 0,3-2 642 0 0,10-8-1416 0 0,-8 4 129 0 0</inkml:trace>
  <inkml:trace contextRef="#ctx0" brushRef="#br0" timeOffset="68918.077">8801 7291 248 0 0,'0'0'662'0'0,"0"0"21"0"0,0 0 144 0 0,0 0 129 0 0,0 0-124 0 0,0 0-242 0 0,0 0-217 0 0,0 0-106 0 0,-5 40 1449 0 0,11-25 1312 0 0,-4 44-3282 0 0,-2-44 600 0 0,75 784 1053 0 0,-69-651-1412 0 0,10 182-145 0 0,28 123 158 0 0,9-66 122 0 0,-36-323-28 0 0,-11-99-6052 0 0,-5 1 770 0 0</inkml:trace>
  <inkml:trace contextRef="#ctx0" brushRef="#br0" timeOffset="70255.893">8727 7223 7233 0 0,'-5'-6'800'0'0,"0"1"-843"0"0,-1 1 0 0 0,0 0 0 0 0,1 0 1 0 0,-1 0-1 0 0,-1 0 0 0 0,1 1 0 0 0,0 0 1 0 0,-1 0-1 0 0,0 1 0 0 0,1 0 0 0 0,-1 0 1 0 0,0 1-1 0 0,0-1 0 0 0,0 2 0 0 0,0-1 1 0 0,-5 1 42 0 0,-287 36-812 0 0,192-35 1034 0 0,-1-4 1 0 0,1-5 0 0 0,-54-13-223 0 0,-47-4 130 0 0,-1724-91 220 0 0,1585 100-291 0 0,-2792-30 522 0 0,1141 55-559 0 0,1991-11-11 0 0,0 1 0 0 0,-1 0 0 0 0,1 1 0 0 0,0 0 0 0 0,0 0 0 0 0,0 0-1 0 0,-1 1 1 0 0,1 0 0 0 0,0 0 0 0 0,0 1 0 0 0,0 0 0 0 0,1 0 0 0 0,-1 1-1 0 0,0 0 1 0 0,1 0 0 0 0,-1 0 0 0 0,1 1 0 0 0,0 0 0 0 0,0 0-1 0 0,1 1 1 0 0,-1-1 0 0 0,1 1 0 0 0,0 0 0 0 0,0 1 0 0 0,1-1 0 0 0,0 1-1 0 0,0 0 1 0 0,0 0 0 0 0,0 0 0 0 0,1 1 0 0 0,0-1 0 0 0,1 1 0 0 0,-1 0-1 0 0,1 0 1 0 0,0 0 0 0 0,1 0-11 0 0,-1 51 34 0 0,3 1 0 0 0,2-1-1 0 0,3-1 1 0 0,2 1 0 0 0,3-1 0 0 0,2 0-1 0 0,10 21-33 0 0,3 26-40 0 0,-7-20-42 0 0,20 66 106 0 0,-7 1 0 0 0,-7 2 1 0 0,-7 0-1 0 0,-3 62-24 0 0,-17-61 810 0 0,-1-39-491 0 0,4-1 1 0 0,6 0 0 0 0,18 98-320 0 0,-22-190 22 0 0,2 1 1 0 0,0-2 0 0 0,2 1-1 0 0,0 0 1 0 0,1-1-1 0 0,1-1 1 0 0,1 1 0 0 0,1-2-1 0 0,1 1 1 0 0,0-2 0 0 0,1 1-1 0 0,2-2 1 0 0,-1 0 0 0 0,2 0-1 0 0,0-2 1 0 0,1 0-1 0 0,1-1 1 0 0,0 0 0 0 0,1-2-1 0 0,0 0 1 0 0,1-1 0 0 0,4 0-23 0 0,62 18-269 0 0,2-4 0 0 0,1-3 1 0 0,1-5-1 0 0,0-4 0 0 0,1-3 1 0 0,0-5-1 0 0,0-4 0 0 0,12-4 269 0 0,28 5-131 0 0,1588 10-1851 0 0,394 11-310 0 0,526 55 4386 0 0,-2380-65-1631 0 0,356 6-3506 0 0,-580-22 752 0 0,-23 1 715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7:33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350 151 12885 0 0,'0'0'1006'0'0,"-7"0"-1146"0"0,-291-43 1053 0 0,297 43-1079 0 0,-12-5-1109 0 0,9-3-2750 0 0,4 3-1213 0 0</inkml:trace>
  <inkml:trace contextRef="#ctx0" brushRef="#br0" timeOffset="249.839">296 73 1460 0 0,'0'0'10393'0'0,"0"0"-9597"0"0,0 0-796 0 0,0 0 0 0 0,0 0 216 0 0,0 0 536 0 0,-43 0-4 0 0,15-5-204 0 0,-10-2-228 0 0,0 1-228 0 0,6 0-88 0 0,3 0-8 0 0,8 2-1168 0 0,-2 0-224 0 0,2-4-524 0 0,5 3-2312 0 0,10-4-1953 0 0</inkml:trace>
  <inkml:trace contextRef="#ctx0" brushRef="#br0" timeOffset="501.341">457 1 11509 0 0,'0'0'832'0'0,"33"30"-744"0"0,-12-9 92 0 0,-1 4 268 0 0,-5 1 24 0 0,-5-2 36 0 0,-7 1-164 0 0,-3-2-68 0 0,-2 1 16 0 0,-9-1 24 0 0,-4-4 112 0 0,-2 1-204 0 0,-7-4-224 0 0,0-3-200 0 0,-1-3-268 0 0,-2-4-720 0 0,8-3-1020 0 0,-8-5-4064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7:30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467 421 2996 0 0,'0'0'2174'0'0,"0"0"-97"0"0,0 0-452 0 0,0 0-518 0 0,0 0-126 0 0,0 0-160 0 0,0 0-327 0 0,0 0-281 0 0,37 18 882 0 0,-26-16-963 0 0,0 0-1 0 0,0-1 1 0 0,0 0-1 0 0,0-1 0 0 0,0 0 1 0 0,0-1-1 0 0,0 0 1 0 0,0 0-1 0 0,0-1 0 0 0,0-1 1 0 0,-1 0-1 0 0,1 0 1 0 0,-1-1-1 0 0,0-1 1 0 0,0 0-1 0 0,0 0 0 0 0,0-1 1 0 0,0 0-132 0 0,-8 4-5 0 0,-1 1-1 0 0,1-1 1 0 0,-1 0 0 0 0,0 0 0 0 0,1 0-1 0 0,-1 0 1 0 0,0 0 0 0 0,0 0 0 0 0,0 0-1 0 0,0 0 1 0 0,-1 0 0 0 0,1 0 0 0 0,-1 0-1 0 0,1 0 1 0 0,-1-1 0 0 0,1 1 0 0 0,-1 0-1 0 0,0 0 1 0 0,0-1 0 0 0,0 1 0 0 0,-1 0-1 0 0,1 0 1 0 0,-1-1 0 0 0,1 1 0 0 0,-1 0-1 0 0,1 0 1 0 0,-1 0 0 0 0,0 0 0 0 0,0 0 0 0 0,0 0-1 0 0,0 0 1 0 0,-1 0 0 0 0,1 0 0 0 0,0 0-1 0 0,-1 1 1 0 0,1-1 0 0 0,-1 1 0 0 0,0-2 5 0 0,-66-56-687 0 0,-6 20 292 0 0,72 39 401 0 0,1-1-1 0 0,-1 1 0 0 0,1-1 0 0 0,-1 1 0 0 0,0 0 1 0 0,1 0-1 0 0,-1 0 0 0 0,0-1 0 0 0,1 1 0 0 0,-1 1 1 0 0,0-1-1 0 0,1 0 0 0 0,-1 0 0 0 0,0 1 0 0 0,1-1 1 0 0,-1 1-1 0 0,0-1 0 0 0,1 1 0 0 0,-1 0 0 0 0,1 0 0 0 0,-1-1 1 0 0,1 1-1 0 0,0 0 0 0 0,-1 0 0 0 0,1 1 0 0 0,0-1 1 0 0,0 0-1 0 0,0 0 0 0 0,0 0 0 0 0,0 1 0 0 0,0-1 1 0 0,0 1-1 0 0,0-1 0 0 0,0 1 0 0 0,1-1 0 0 0,-1 1 0 0 0,0-1 1 0 0,1 1-1 0 0,0 0 0 0 0,-1-1 0 0 0,1 1 0 0 0,0 0 1 0 0,0-1-1 0 0,0 1 0 0 0,0 1-5 0 0,-2 30 198 0 0,2 0 1 0 0,2-1-1 0 0,1 1 0 0 0,1 0 1 0 0,2-1-1 0 0,6 17-198 0 0,7 46 301 0 0,-13-83-2206 0 0,4-13-4771 0 0,1-6-916 0 0</inkml:trace>
  <inkml:trace contextRef="#ctx0" brushRef="#br0" timeOffset="154.439">679 562 6049 0 0,'0'0'4256'0'0,"0"0"-3108"0"0,0 0-828 0 0,0 0-140 0 0,0 0 0 0 0,0 0 676 0 0,0 0-52 0 0,-50 0-464 0 0,28 2-160 0 0,-3-2-180 0 0,3 0-840 0 0,3 0-2136 0 0,-6-5-5061 0 0</inkml:trace>
  <inkml:trace contextRef="#ctx0" brushRef="#br0" timeOffset="343.24">911 168 7505 0 0,'0'0'1220'0'0,"0"0"-572"0"0,0 0-648 0 0,0 0 608 0 0,0 0-196 0 0,0 0-152 0 0,-38 42-132 0 0,26-33-128 0 0,2-1-140 0 0,-2-1-1036 0 0,2-3-940 0 0,4-1-3233 0 0</inkml:trace>
  <inkml:trace contextRef="#ctx0" brushRef="#br0" timeOffset="605.448">993 276 8885 0 0,'0'0'233'0'0,"0"0"432"0"0,-4 7 292 0 0,-2 2-453 0 0,-61 139 3755 0 0,65-144-4375 0 0,0 0 1 0 0,1 1-1 0 0,0-1 1 0 0,0 1-1 0 0,0 0 1 0 0,1-1-1 0 0,-1 1 1 0 0,1 0-1 0 0,0-1 1 0 0,0 1-1 0 0,1-1 1 0 0,-1 1-1 0 0,1 0 1 0 0,0-1-1 0 0,1 1 1 0 0,-1-1-1 0 0,1 0 1 0 0,0 1 0 0 0,0-1-1 0 0,0 0 1 0 0,0 0-1 0 0,1 0 1 0 0,-1 0-1 0 0,1-1 1 0 0,0 1-1 0 0,0-1 1 0 0,1 1-1 0 0,-1-1 1 0 0,1 0-1 0 0,0-1 1 0 0,-1 1-1 0 0,1 0 1 0 0,4 1 115 0 0,4 0-3620 0 0,0-4-3404 0 0</inkml:trace>
  <inkml:trace contextRef="#ctx0" brushRef="#br0" timeOffset="778.258">1054 471 10273 0 0,'0'0'1342'0'0,"0"0"-943"0"0,0 0-318 0 0,0 0-41 0 0,0 0-175 0 0,0 0-92 0 0,7 2 10 0 0,-1-1 269 0 0,0 1 0 0 0,-1 0 0 0 0,1 0 0 0 0,-1 0 1 0 0,1 1-1 0 0,-1 0 0 0 0,0 0 0 0 0,0 0 0 0 0,0 0 1 0 0,0 1-1 0 0,-1 0 0 0 0,0 0 0 0 0,1 0 0 0 0,-2 1 0 0 0,1-1 1 0 0,0 1-1 0 0,-1 0 0 0 0,0 0 0 0 0,0 0 0 0 0,0 1 0 0 0,-1-1 1 0 0,0 1-1 0 0,0-1 0 0 0,0 1 0 0 0,-1 0 0 0 0,1 0 1 0 0,-1 2-53 0 0,-2-6 2 0 0,-1 1 0 0 0,1-1 1 0 0,-1 1-1 0 0,1-1 1 0 0,-1 0-1 0 0,0 0 1 0 0,0 0-1 0 0,0 0 1 0 0,0 0-1 0 0,0-1 1 0 0,-1 1-1 0 0,1 0 1 0 0,0-1-1 0 0,-1 0 1 0 0,1 1-1 0 0,-1-1 1 0 0,1 0-1 0 0,-1 0 1 0 0,0-1-1 0 0,1 1 1 0 0,-1-1-1 0 0,0 1 1 0 0,0-1-1 0 0,1 0 1 0 0,-1 0-1 0 0,0 0 1 0 0,0 0-1 0 0,0 0 1 0 0,0-1-3 0 0,-30-6-4565 0 0,25 1-27 0 0</inkml:trace>
  <inkml:trace contextRef="#ctx0" brushRef="#br0" timeOffset="977.908">1213 488 7325 0 0,'0'0'2096'0'0,"0"0"-1106"0"0,0 0-529 0 0,0 0-192 0 0,0 0 397 0 0,0 0 85 0 0,-3 7-128 0 0,-6 10-374 0 0,6-15-219 0 0,1 0 0 0 0,0 1 1 0 0,-1-1-1 0 0,1 1 1 0 0,0-1-1 0 0,1 1 1 0 0,-1 0-1 0 0,0 0 1 0 0,1 0-1 0 0,0 0 1 0 0,0 0-1 0 0,0 0 0 0 0,0 0 1 0 0,0 0-1 0 0,0 0 1 0 0,1 1-1 0 0,-1-1 1 0 0,1 0-1 0 0,0 0 1 0 0,0 1-1 0 0,1-1 0 0 0,-1 0 1 0 0,0 0-1 0 0,1 0 1 0 0,0 1-1 0 0,0-1 1 0 0,0 0-1 0 0,0 0 1 0 0,1 0-1 0 0,-1 0 1 0 0,1 0-1 0 0,-1-1 0 0 0,1 1 1 0 0,0 0-1 0 0,0-1 1 0 0,0 1-1 0 0,1-1 1 0 0,-1 1-31 0 0,65 8-5293 0 0,-54-13 1291 0 0</inkml:trace>
  <inkml:trace contextRef="#ctx0" brushRef="#br0" timeOffset="1303.997">1377 319 10857 0 0,'0'0'-36'0'0,"1"8"143"0"0,1-5-84 0 0,-1 1 1 0 0,-1 0-1 0 0,1 0 1 0 0,0 0 0 0 0,-1 0-1 0 0,0 0 1 0 0,0 0-1 0 0,0 0 1 0 0,-1-1 0 0 0,1 1-1 0 0,-1 0 1 0 0,0 0-1 0 0,0 0 1 0 0,0 0 0 0 0,0-1-1 0 0,-1 1 1 0 0,1 0 0 0 0,-1-1-1 0 0,0 1 1 0 0,0-1-1 0 0,-1 0 1 0 0,1 0 0 0 0,-1 0-1 0 0,1 0 1 0 0,-1 0-1 0 0,0 0 1 0 0,0-1 0 0 0,0 0-1 0 0,-1 1 1 0 0,1-1-1 0 0,0 0 1 0 0,-1 0 0 0 0,1-1-1 0 0,-1 1 1 0 0,-3 0-24 0 0,-14-51-1884 0 0,23 12 3994 0 0,9 34 264 0 0,23 35-2695 0 0,-32-30 673 0 0,23 51-324 0 0,-72-66-4293 0 0,35 9-435 0 0</inkml:trace>
  <inkml:trace contextRef="#ctx0" brushRef="#br0" timeOffset="1565.684">1592 370 12357 0 0,'0'0'291'0'0,"4"7"-230"0"0,1 5 129 0 0,0 0 1 0 0,0 0 0 0 0,-1 1 0 0 0,0-1-1 0 0,-1 1 1 0 0,-1 0 0 0 0,0 0 0 0 0,0 0-1 0 0,-2 0 1 0 0,1 0 0 0 0,-2 1 0 0 0,0-1 0 0 0,0 0-1 0 0,-1 0 1 0 0,-1 0 0 0 0,-3 10-191 0 0,3-16-99 0 0,1-1 0 0 0,-1 1 0 0 0,0-1 0 0 0,0 0 0 0 0,-1 0 0 0 0,0-1 0 0 0,0 1-1 0 0,0-1 1 0 0,-1 0 0 0 0,0 0 0 0 0,0 0 0 0 0,0-1 0 0 0,0 1 0 0 0,-1-1 0 0 0,1-1 0 0 0,-1 1 0 0 0,0-1 0 0 0,-1 0 0 0 0,1 0 0 0 0,0-1 0 0 0,-1 0 0 0 0,-5 2 99 0 0,10-4-434 0 0,-9 2-1117 0 0,4-2-2903 0 0,3-3-2621 0 0</inkml:trace>
  <inkml:trace contextRef="#ctx0" brushRef="#br0" timeOffset="1815.045">1860 697 12285 0 0,'0'0'1088'0'0,"0"0"-1088"0"0,0 0-92 0 0,0 0 92 0 0,0 0 1020 0 0,0 0 52 0 0,0 0-584 0 0,-53-10-488 0 0,29 4-884 0 0,3-3-472 0 0,1 1-332 0 0,3-2-1316 0 0,6 1-3009 0 0,10-5 3097 0 0</inkml:trace>
  <inkml:trace contextRef="#ctx0" brushRef="#br0" timeOffset="2064.072">1867 579 7565 0 0,'0'0'3188'0'0,"0"0"-2340"0"0,0 0 0 0 0,0 0 136 0 0,0 0-136 0 0,0 0-364 0 0,0 0-484 0 0,0 0-96 0 0,-39-24-28 0 0,10 18-40 0 0,0-1-1020 0 0,1-1-660 0 0,7 3-3252 0 0</inkml:trace>
  <inkml:trace contextRef="#ctx0" brushRef="#br0" timeOffset="2315.061">2096 627 496 0 0,'0'0'9877'0'0,"0"0"-7852"0"0,0 0-2225 0 0,0 0 229 0 0,-5 7 90 0 0,2-4-22 0 0,0 1-1 0 0,0-1 0 0 0,1 1 0 0 0,-1-1 1 0 0,1 1-1 0 0,0 0 0 0 0,0 0 0 0 0,0 0 1 0 0,1 0-1 0 0,-1 0 0 0 0,1 1 0 0 0,0-1 1 0 0,0 0-1 0 0,1 1 0 0 0,-1-1 0 0 0,1 1 0 0 0,0-1 1 0 0,0 0-1 0 0,0 1 0 0 0,1-1 0 0 0,0 1 1 0 0,0-1-1 0 0,0 0 0 0 0,0 1 0 0 0,0-1 1 0 0,1 0-1 0 0,0 0 0 0 0,0 0 0 0 0,0 0 1 0 0,0-1-1 0 0,1 1 0 0 0,0 0 0 0 0,-1-1 1 0 0,1 0-1 0 0,3 3-96 0 0,77 10 1557 0 0,-81-16-1558 0 0,0 0-1 0 0,-1 1 1 0 0,1-1 0 0 0,0 0 0 0 0,-1 0-1 0 0,1 0 1 0 0,0 0 0 0 0,0-1 0 0 0,-1 1-1 0 0,1 0 1 0 0,0-1 0 0 0,-1 1 0 0 0,1-1-1 0 0,-1 1 1 0 0,1-1 0 0 0,-1 0 0 0 0,1 0-1 0 0,-1 0 1 0 0,1 0 0 0 0,-1 0 0 0 0,0 0-1 0 0,1 0 1 0 0,-1 0 0 0 0,0 0-1 0 0,0-1 1 0 0,0 1 0 0 0,0-1 0 0 0,0 1-1 0 0,0 0 1 0 0,0-1 0 0 0,-1 1 0 0 0,1-1-1 0 0,-1 0 1 0 0,1 1 0 0 0,-1-1 0 0 0,1 0-1 0 0,-1 1 1 0 0,0-1 0 0 0,0 0 0 0 0,1 1-1 0 0,-1-1 1 0 0,-1 0 0 0 0,1 1 0 0 0,0-1-1 0 0,0 0 1 0 0,-1 1 0 0 0,1-2 1 0 0,-58-47-6449 0 0,40 43 2130 0 0</inkml:trace>
  <inkml:trace contextRef="#ctx0" brushRef="#br0" timeOffset="2656.008">2522 1068 3648 0 0,'0'0'4155'0'0,"-4"6"-2760"0"0,-11 7-1277 0 0,-1 0 1 0 0,-1-1 0 0 0,0-1 0 0 0,0-1 0 0 0,-1 0 0 0 0,-1-2-1 0 0,1 0 1 0 0,-1-1 0 0 0,-1 0 0 0 0,1-2 0 0 0,-1 0 0 0 0,0-2-1 0 0,0 0 1 0 0,0-1 0 0 0,-1-1 0 0 0,1 0 0 0 0,-16-3-119 0 0,-123 5 770 0 0,0-8 0 0 0,1-6 0 0 0,0-6 0 0 0,0-8 1 0 0,3-7-1 0 0,0-6 0 0 0,-22-15-770 0 0,110 35 25 0 0,1-2 1 0 0,1-2-1 0 0,1-4 0 0 0,1-3 1 0 0,2-2-1 0 0,0-3 1 0 0,3-2-1 0 0,1-3 0 0 0,2-2 1 0 0,2-3-1 0 0,1-2 1 0 0,3-2-1 0 0,-3-8-25 0 0,46 50-38 0 0,0-1 0 0 0,0 1 0 0 0,1-1 0 0 0,-1-1 0 0 0,2 1 1 0 0,-1-1-1 0 0,1 0 0 0 0,0 0 0 0 0,1 0 0 0 0,0 0 0 0 0,0-1 0 0 0,0 1 0 0 0,1-1 1 0 0,1 1-1 0 0,0-1 0 0 0,0 0 0 0 0,0 0 0 0 0,1 0 0 0 0,1 0 0 0 0,-1 0 0 0 0,1 1 1 0 0,1-1-1 0 0,0 0 0 0 0,0 1 0 0 0,1-1 0 0 0,0 1 0 0 0,0-1 0 0 0,1 1 0 0 0,0 0 1 0 0,0 1-1 0 0,1-1 0 0 0,0 1 0 0 0,0 0 0 0 0,1 0 0 0 0,0 0 0 0 0,0 1 0 0 0,0 0 38 0 0,29-15-233 0 0,0 1 0 0 0,2 2 0 0 0,0 1-1 0 0,0 2 1 0 0,2 2 0 0 0,0 1 0 0 0,0 2-1 0 0,1 2 1 0 0,29-2 233 0 0,-46 5-62 0 0,84-19-365 0 0,1 5-1 0 0,0 4 1 0 0,1 5-1 0 0,1 5 1 0 0,-1 4 0 0 0,1 6-1 0 0,-1 4 1 0 0,0 5 0 0 0,-1 4-1 0 0,49 18 428 0 0,-85-14 219 0 0,-1 2-1 0 0,-2 4 1 0 0,-1 2-1 0 0,-1 4 1 0 0,-1 2 0 0 0,-2 4-1 0 0,-2 2 1 0 0,-2 2-1 0 0,-2 4 1 0 0,-2 2-1 0 0,-1 4-218 0 0,-39-36 48 0 0,-2 1 1 0 0,0 0-1 0 0,-1 1 0 0 0,0 1 0 0 0,-2 0 0 0 0,-1 0 0 0 0,-1 1 0 0 0,0 1 0 0 0,-2 0 0 0 0,0 0 0 0 0,-2 0 0 0 0,0 6-48 0 0,-3-18 12 0 0,-1-1 0 0 0,0 0 0 0 0,-1 1-1 0 0,0-1 1 0 0,-1 0 0 0 0,0 1 0 0 0,-1-1 0 0 0,0 0 0 0 0,0 0-1 0 0,-1 0 1 0 0,-1 0 0 0 0,1-1 0 0 0,-2 1 0 0 0,1-1-1 0 0,-1 0 1 0 0,-1 0 0 0 0,1 0 0 0 0,-2-1 0 0 0,1 0-1 0 0,-1 0 1 0 0,0-1 0 0 0,-1 0 0 0 0,1 0 0 0 0,-1 0 0 0 0,-1-1-1 0 0,1 0 1 0 0,-1-1 0 0 0,0 0 0 0 0,-1 0-12 0 0,-28 8 81 0 0,0-1-1 0 0,-1-3 1 0 0,0 0 0 0 0,0-3-1 0 0,-1-1 1 0 0,0-2 0 0 0,0-2 0 0 0,0-1-1 0 0,-39-6-80 0 0,31 4-93 0 0,-221-16-2870 0 0,206 10-1725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3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0 8597 0 0,'0'0'6184'0'0,"0"0"-5616"0"0,0 0-156 0 0,0 0-260 0 0,0 0 805 0 0,0 0-137 0 0,-48 6-304 0 0,27-6-440 0 0,-4 1-76 0 0,2 0-656 0 0,-2-1-588 0 0,8 0-1537 0 0,-1-5-4475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16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2179 37 2632 0 0,'0'0'528'0'0,"0"0"1156"0"0,0 0 1683 0 0,0 0-1604 0 0,0 0-1035 0 0,0 0-369 0 0,0 0-65 0 0,0 0-7 0 0,-22 14 1378 0 0,1-13-1235 0 0,-1 0-1 0 0,1-2 1 0 0,-1 0 0 0 0,1-1-1 0 0,0-2 1 0 0,0 0-1 0 0,0-1 1 0 0,-11-4-430 0 0,16 3 2 0 0,0 1 0 0 0,0 1 0 0 0,-1 0 0 0 0,1 1-1 0 0,-1 1 1 0 0,0 0 0 0 0,0 2 0 0 0,0 0 0 0 0,0 0 0 0 0,0 2 0 0 0,1 0 0 0 0,-1 1 0 0 0,0 1 0 0 0,-6 2-2 0 0,14-2-14 0 0,0-1 0 0 0,0 1 1 0 0,1 1-1 0 0,-1 0 0 0 0,1 0 0 0 0,0 0 1 0 0,0 1-1 0 0,1 0 0 0 0,0 1 0 0 0,0 0 1 0 0,0 0-1 0 0,1 0 0 0 0,0 1 0 0 0,0 0 1 0 0,1 0-1 0 0,-3 5 14 0 0,7 2 349 0 0,-3-15 722 0 0,-9-8-1205 0 0,-6 0 67 0 0,1 1 0 0 0,-2 2 0 0 0,1-1-1 0 0,0 2 1 0 0,-1 1 0 0 0,0 0 0 0 0,0 2 0 0 0,0 0 0 0 0,0 1-1 0 0,0 1 1 0 0,0 1 0 0 0,0 1 0 0 0,0 1 0 0 0,-12 3 67 0 0,-54 5 239 0 0,-47-4-43 0 0,0-6 0 0 0,-1-6 0 0 0,1-5 0 0 0,-66-17-196 0 0,-230-8 479 0 0,432 30-2962 0 0,0 0-2293 0 0,8-5-5808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26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5 3828 0 0,'0'0'8681'0'0,"0"0"-7637"0"0,0 0-968 0 0,0 0 256 0 0,0 0 212 0 0,-37 1-200 0 0,22-1-156 0 0,-2 0-180 0 0,-1 0-8 0 0,-2 0-8 0 0,0 0-600 0 0,2 0-776 0 0,1-3-876 0 0,3 1-3389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26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9 6217 0 0,'0'0'6296'0'0,"0"0"-5404"0"0,0 0-816 0 0,0 0-12 0 0,0 0-64 0 0,0 0 104 0 0,-41-1-96 0 0,19 1-8 0 0,-3-1-1264 0 0,4 1-2908 0 0,-9-7-4021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27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11485 0 0,'0'0'1801'0'0,"0"0"-1044"0"0,0 0-628 0 0,0 0 3 0 0,0 0 224 0 0,2 8 123 0 0,-1-3-446 0 0,-1 0 1 0 0,1 0-1 0 0,0 0 1 0 0,1 0-1 0 0,-1-1 1 0 0,1 1-1 0 0,0 0 0 0 0,0-1 1 0 0,0 1-1 0 0,0-1 1 0 0,1 0-1 0 0,0 1 1 0 0,0-1-1 0 0,0-1 1 0 0,0 1-1 0 0,1 0 1 0 0,0-1-1 0 0,-1 0 1 0 0,1 0-1 0 0,0 0 1 0 0,1 0-1 0 0,-1 0 1 0 0,0-1-1 0 0,1 0 0 0 0,-1 0 1 0 0,1 0-1 0 0,0-1 1 0 0,0 1-1 0 0,0-1 1 0 0,3 0-34 0 0,-5-4 47 0 0,0 0 0 0 0,-1 0 0 0 0,1-1 0 0 0,-1 1 0 0 0,1-1 0 0 0,-1 1 0 0 0,0-1 0 0 0,-1 0 0 0 0,1 0 0 0 0,-1 0 0 0 0,0 0 0 0 0,0 0 0 0 0,0 0 0 0 0,0 0 0 0 0,-1 0 0 0 0,1-1 0 0 0,-1 1 0 0 0,0 0 0 0 0,0 0 0 0 0,-1 0 0 0 0,1-1 0 0 0,-2-1-47 0 0,2-6 621 0 0,16 58-811 0 0,-14-33 252 0 0,0 1 0 0 0,-1-1 1 0 0,-1 1-1 0 0,0-1 1 0 0,0 1-1 0 0,-1-1 0 0 0,-1 1 1 0 0,0-1-1 0 0,-1 0 1 0 0,-1 0-1 0 0,0 0 0 0 0,-1 0 1 0 0,0-1-1 0 0,0 0 1 0 0,-2 1-63 0 0,-12 0-2083 0 0,4-19-7404 0 0,8-9 2513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27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14413 0 0,'0'0'2129'0'0,"0"0"-1877"0"0,0 0-164 0 0,0 0-88 0 0,0 0 224 0 0,0 0 112 0 0,0 0-76 0 0,-37 44-260 0 0,21-29-572 0 0,-1-2-1385 0 0,5-4-3595 0 0,-1-6-4049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12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1495 1117 4832 0 0,'0'0'155'0'0,"0"0"-120"0"0,0 0-88 0 0,0 0-180 0 0,0 0 25 0 0,0 0 125 0 0,0 0 164 0 0,-14 30 842 0 0,6-21-647 0 0,1-1 0 0 0,-1 0 0 0 0,0 0 0 0 0,-1-1 0 0 0,0 0 0 0 0,0 0 0 0 0,0-1 0 0 0,-1 0 0 0 0,0-1 0 0 0,0 0 0 0 0,-1-1 0 0 0,1 0 0 0 0,-1 0 0 0 0,0-1 0 0 0,0 0 0 0 0,0-1 0 0 0,0-1 0 0 0,0 0 0 0 0,-1 0 0 0 0,1-1 0 0 0,0 0 0 0 0,0-1 0 0 0,-9-2-276 0 0,-6 5 103 0 0,-173 14 505 0 0,111-6-342 0 0,0-4 1 0 0,0-3-1 0 0,0-4 1 0 0,0-4-1 0 0,-52-11-266 0 0,-285-76 1843 0 0,424 92-1356 0 0,1 0-2699 0 0,2-2-1202 0 0,4-5-4226 0 0</inkml:trace>
  <inkml:trace contextRef="#ctx0" brushRef="#br0" timeOffset="22374.869">1528 1066 980 0 0,'0'0'2247'0'0,"0"0"-283"0"0,0 0-1055 0 0,6-3-520 0 0,11-7-282 0 0,1-1 1 0 0,-1 0-1 0 0,-1-2 0 0 0,-1 0 0 0 0,1-1 0 0 0,-2 0 1 0 0,0-1-1 0 0,-1-1 0 0 0,0 0 0 0 0,-2-1 0 0 0,0 0 1 0 0,0-1-1 0 0,-2 0 0 0 0,0-1 0 0 0,-1 0 0 0 0,-1 0 0 0 0,-1 0 1 0 0,-1-1-1 0 0,0 0 0 0 0,-2 0 0 0 0,0-1 0 0 0,-1 1 1 0 0,-1 0-1 0 0,-1-1 0 0 0,-1 1 0 0 0,-1-1 0 0 0,-1 1 1 0 0,0 0-1 0 0,-2 0 0 0 0,0-2-107 0 0,-7-12 139 0 0,-2 0 0 0 0,-1 0 0 0 0,-1 2 0 0 0,-2 0 0 0 0,-1 1 0 0 0,-2 0 0 0 0,-1 2 0 0 0,-1 1 1 0 0,-1 0-1 0 0,-1 2 0 0 0,-13-9-139 0 0,16 17-21 0 0,1 2-1 0 0,-2 0 1 0 0,0 1 0 0 0,-1 1 0 0 0,0 2 0 0 0,-1 0 0 0 0,-1 2-1 0 0,0 0 1 0 0,-26-5 21 0 0,34 12-31 0 0,1 1 0 0 0,0 1 0 0 0,-1 0 0 0 0,1 1 0 0 0,-1 1-1 0 0,1 1 1 0 0,-1 0 0 0 0,1 1 0 0 0,0 1 0 0 0,0 1 0 0 0,1 1-1 0 0,-1 0 1 0 0,1 1 0 0 0,0 0 0 0 0,1 1 0 0 0,0 1 0 0 0,0 1-1 0 0,1 0 1 0 0,0 1 0 0 0,1 0 0 0 0,-3 4 31 0 0,-9 8 0 0 0,2 2 1 0 0,0 0 0 0 0,1 2-1 0 0,2 0 1 0 0,1 1 0 0 0,1 1-1 0 0,1 1 1 0 0,2 1 0 0 0,1 0-1 0 0,-5 16 0 0 0,15-16-19 0 0,1-1-1 0 0,1 1 1 0 0,1 0 0 0 0,2 0-1 0 0,1 0 1 0 0,2 0-1 0 0,1 0 1 0 0,1-1 0 0 0,2 0-1 0 0,0 0 1 0 0,2-1-1 0 0,2 0 1 0 0,0-1 0 0 0,2 0-1 0 0,1-1 1 0 0,2 0-1 0 0,0-2 1 0 0,12 13 19 0 0,-21-21 174 0 0,2 0 1 0 0,0-1-1 0 0,1-1 0 0 0,1 1 1 0 0,0-2-1 0 0,1 1 0 0 0,0-2 1 0 0,1 0-1 0 0,1 0 0 0 0,0-2 1 0 0,1 0-1 0 0,0 0 0 0 0,0-2 1 0 0,1 0-1 0 0,1-1 1 0 0,-1 0-1 0 0,1-2 0 0 0,18 5-174 0 0,-15-5 324 0 0,0-1 0 0 0,0 0 0 0 0,1-2 0 0 0,-1-1 0 0 0,1 0 0 0 0,-1-2 0 0 0,1 0 0 0 0,0-1 0 0 0,-1-2 1 0 0,1 0-1 0 0,-1-1 0 0 0,0-1 0 0 0,0-1 0 0 0,16-7-324 0 0,7-10-58 0 0,2-1-1463 0 0,-15 5-2376 0 0,-5 0-2776 0 0</inkml:trace>
  <inkml:trace contextRef="#ctx0" brushRef="#br0" timeOffset="26350.179">1265 474 368 0 0,'0'0'627'0'0,"0"0"-255"0"0,0 0-222 0 0,0 0 4 0 0,6-4 0 0 0,-3 3-38 0 0,1-1 0 0 0,-1 0 0 0 0,0-1 0 0 0,0 1 0 0 0,0 0-1 0 0,0-1 1 0 0,-1 0 0 0 0,1 1 0 0 0,-1-1 0 0 0,1 0 0 0 0,-1-1 0 0 0,0 1 0 0 0,0 0 0 0 0,0 0 0 0 0,-1-1 0 0 0,1 1 0 0 0,-1-1 0 0 0,0 0 0 0 0,0 1 0 0 0,0-1-1 0 0,0 0 1 0 0,-1 0 0 0 0,1 0 0 0 0,-1 1 0 0 0,0-1 0 0 0,-1-1-116 0 0,0-6 66 0 0,-2 0-1 0 0,0 0 1 0 0,0 0-1 0 0,-1 1 1 0 0,0-1-1 0 0,-1 1 1 0 0,0 0-1 0 0,0 0 1 0 0,-1 0-1 0 0,-1 1 1 0 0,1 0-1 0 0,-2 0 1 0 0,1 1-1 0 0,-1 0 1 0 0,0 0-1 0 0,-1 1 1 0 0,0 0-1 0 0,0 0 1 0 0,0 1-1 0 0,-1 1 1 0 0,0-1-1 0 0,0 1 1 0 0,-1 1-1 0 0,1 0 1 0 0,-1 1-1 0 0,0 0 1 0 0,0 0-1 0 0,0 1 0 0 0,0 0 1 0 0,0 1-1 0 0,-1 1 1 0 0,1 0-1 0 0,0 0 1 0 0,-10 2-66 0 0,16-1-29 0 0,0 1 0 0 0,-1 0-1 0 0,1 0 1 0 0,0 0 0 0 0,0 0 0 0 0,0 1 0 0 0,1 0-1 0 0,-1 0 1 0 0,1 0 0 0 0,-1 0 0 0 0,1 1 0 0 0,0 0-1 0 0,0 0 1 0 0,1 0 0 0 0,-1 0 0 0 0,1 0 0 0 0,0 1-1 0 0,0 0 1 0 0,0-1 0 0 0,1 1 0 0 0,0 0 0 0 0,0 1-1 0 0,0-1 1 0 0,0 0 0 0 0,1 0 0 0 0,0 1 0 0 0,0-1-1 0 0,1 1 1 0 0,-1-1 0 0 0,1 1 0 0 0,0-1-1 0 0,0 1 1 0 0,1-1 0 0 0,0 0 0 0 0,0 1 0 0 0,0-1-1 0 0,1 0 1 0 0,-1 1 0 0 0,1-1 0 0 0,1 0 0 0 0,-1 0-1 0 0,1 0 1 0 0,-1-1 0 0 0,1 1 0 0 0,1-1 0 0 0,-1 1-1 0 0,1-1 1 0 0,0 0 0 0 0,-1 0 0 0 0,5 2 29 0 0,2 8-207 0 0,45 50 819 0 0,-13-37-4701 0 0,-37-26 2383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54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1136 0 0,'0'0'9662'0'0,"0"0"-6684"0"0,0 0-2691 0 0,0 0-209 0 0,0 0 118 0 0,0 0-112 0 0,-2 6 98 0 0,-14 101 578 0 0,16-105-713 0 0,0 0 0 0 0,0 0 0 0 0,0 0 0 0 0,0 1 0 0 0,0-1 0 0 0,0 0 0 0 0,0 0 0 0 0,1 0 0 0 0,-1 0 0 0 0,1 0 0 0 0,0 0 0 0 0,-1 0 0 0 0,1 0 0 0 0,0 0 0 0 0,0 0 0 0 0,0 0 0 0 0,0 0 0 0 0,1 0 0 0 0,-1-1 0 0 0,1 1 0 0 0,-1-1 0 0 0,1 1 0 0 0,-1-1 0 0 0,1 1 0 0 0,0-1 0 0 0,-1 0 0 0 0,1 0 0 0 0,0 0 0 0 0,0 0 0 0 0,0 0 0 0 0,0 0 0 0 0,0 0 0 0 0,0-1 0 0 0,0 1 0 0 0,0-1 0 0 0,1 1 0 0 0,-1-1 0 0 0,0 0 0 0 0,0 0-1 0 0,0 0 1 0 0,0 0 0 0 0,1 0 0 0 0,-1-1 0 0 0,0 1 0 0 0,0-1 0 0 0,0 1 0 0 0,0-1 0 0 0,0 0 0 0 0,0 0 0 0 0,2 0-47 0 0,-2-1 46 0 0,0 1 1 0 0,1 0-1 0 0,-1 0 0 0 0,0-1 0 0 0,0 0 0 0 0,0 1 1 0 0,0-1-1 0 0,0 0 0 0 0,0 0 0 0 0,-1 0 0 0 0,1 0 1 0 0,-1 0-1 0 0,1 0 0 0 0,-1 0 0 0 0,0-1 0 0 0,0 1 1 0 0,0 0-1 0 0,0-1 0 0 0,0 1 0 0 0,0-1 0 0 0,-1 1 0 0 0,1-1 1 0 0,-1 1-1 0 0,0-1 0 0 0,0 0 0 0 0,0 1 0 0 0,0-1 1 0 0,0 1-1 0 0,0-1 0 0 0,-1 0 0 0 0,1 1 0 0 0,-1-1 1 0 0,0 1-1 0 0,0-1 0 0 0,0 1 0 0 0,0 0 0 0 0,0-1 1 0 0,0 1-1 0 0,-1 0 0 0 0,1 0 0 0 0,-1 0 0 0 0,1 0 0 0 0,-1 0 1 0 0,0 0-1 0 0,0 0 0 0 0,0 0-46 0 0,-29-27-2079 0 0,-5 20-3805 0 0,33 10-53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55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319 138 11509 0 0,'0'0'2722'0'0,"0"0"-1540"0"0,0 0-373 0 0,0 0 349 0 0,0 0-391 0 0,-8-2-680 0 0,-152-11 196 0 0,27 5-3991 0 0,118 4-465 0 0,13 1-54 0 0</inkml:trace>
  <inkml:trace contextRef="#ctx0" brushRef="#br0" timeOffset="171.887">355 49 10637 0 0,'0'0'4160'0'0,"0"0"-4160"0"0,0 0-128 0 0,0 0 128 0 0,-40 3 556 0 0,11-3-140 0 0,-9 0 36 0 0,2 1-147 0 0,2 0-181 0 0,5 1-124 0 0,9-2-12 0 0,-4 2-717 0 0,2-2-623 0 0,4 0-584 0 0,5 0-2396 0 0,9-9-3329 0 0</inkml:trace>
  <inkml:trace contextRef="#ctx0" brushRef="#br0" timeOffset="450.449">446 1 8069 0 0,'6'3'5283'0'0,"0"-2"-5155"0"0,-1 1 0 0 0,0 0 1 0 0,0 0-1 0 0,0 0 0 0 0,0 1 0 0 0,-1 0 0 0 0,1 0 1 0 0,-1 0-1 0 0,1 0 0 0 0,-1 1 0 0 0,0 0 0 0 0,0-1 1 0 0,-1 2-1 0 0,1-1 0 0 0,-1 0 0 0 0,0 1 0 0 0,0-1 1 0 0,0 1-1 0 0,-1 0 0 0 0,0 0 0 0 0,0 0 0 0 0,0 0 1 0 0,0 0-1 0 0,-1 1 0 0 0,0-1 0 0 0,0 0 1 0 0,0 1-1 0 0,-1-1 0 0 0,0 1 0 0 0,0-1 0 0 0,0 0 1 0 0,-1 1-1 0 0,1-1 0 0 0,-2 2-128 0 0,-5 5 35 0 0,0-1 0 0 0,-1 0 0 0 0,-1 0 0 0 0,0 0-1 0 0,-1-1 1 0 0,0-1 0 0 0,0 0 0 0 0,-1 0 0 0 0,0-1 0 0 0,0 0 0 0 0,-1-1 0 0 0,0 0 0 0 0,-8 3-35 0 0,-60 14-9377 0 0,57-23 637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57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31 7841 0 0,'0'0'5651'0'0,"0"0"-3935"0"0,0 0-1712 0 0,-4 6-25 0 0,-3 3 113 0 0,1 1 0 0 0,0 1 0 0 0,1-1 0 0 0,0 1 0 0 0,0 0 0 0 0,1 0 0 0 0,1 0 0 0 0,0 0 0 0 0,0 1 0 0 0,1 0 0 0 0,1-1 1 0 0,0 1-1 0 0,0 0 0 0 0,1 0 0 0 0,1-1 0 0 0,0 1 0 0 0,0 0 0 0 0,1-1 0 0 0,3 9-92 0 0,58 62-3385 0 0,-49-76-1285 0 0,2-5-3951 0 0</inkml:trace>
  <inkml:trace contextRef="#ctx0" brushRef="#br0" timeOffset="216.465">175 214 9733 0 0,'0'0'4605'0'0,"0"0"-3426"0"0,0 0-1108 0 0,0 0-283 0 0,7-2-46 0 0,-1 1 211 0 0,0 0 0 0 0,0 1 0 0 0,0-1 0 0 0,0 1 0 0 0,0 0 0 0 0,0 1 0 0 0,0 0 1 0 0,0 0-1 0 0,0 0 0 0 0,0 0 0 0 0,0 1 0 0 0,0 0 0 0 0,-1 0 0 0 0,1 1 0 0 0,-1 0 0 0 0,0 0 0 0 0,1 0 0 0 0,-1 0 0 0 0,0 1 0 0 0,2 2 47 0 0,-5-4 42 0 0,1 1-1 0 0,0-1 1 0 0,0 1-1 0 0,-1 0 0 0 0,1-1 1 0 0,-1 1-1 0 0,0 1 1 0 0,0-1-1 0 0,0 0 0 0 0,0 0 1 0 0,-1 1-1 0 0,1-1 1 0 0,-1 1-1 0 0,0-1 0 0 0,0 1 1 0 0,0 0-1 0 0,0 0 1 0 0,-1-1-1 0 0,0 1 1 0 0,0 0-1 0 0,0 0 0 0 0,0-1 1 0 0,0 1-1 0 0,-1 0 1 0 0,1 0-1 0 0,-1-1 0 0 0,0 1 1 0 0,0-1-1 0 0,-1 1 1 0 0,1-1-1 0 0,-1 1 0 0 0,1-1 1 0 0,-3 2-42 0 0,-48 21-5152 0 0,46-26-1642 0 0</inkml:trace>
  <inkml:trace contextRef="#ctx0" brushRef="#br0" timeOffset="386.61">407 250 10729 0 0,'0'0'2108'0'0,"0"0"-916"0"0,0 0-800 0 0,0 0-196 0 0,-3 7 242 0 0,0 1-350 0 0,0 0 1 0 0,0 0 0 0 0,1 1 0 0 0,0-1-1 0 0,1 0 1 0 0,0 1 0 0 0,0-1 0 0 0,1 1-1 0 0,0 0 1 0 0,0-1 0 0 0,1 1 0 0 0,0-1 0 0 0,2 8-89 0 0,38 22-3847 0 0,-28-36-806 0 0,7-6-3028 0 0</inkml:trace>
  <inkml:trace contextRef="#ctx0" brushRef="#br0" timeOffset="544.013">848 362 14457 0 0,'0'0'1816'0'0,"0"0"-1816"0"0,0 0 0 0 0,0 0 113 0 0,-44 3 335 0 0,21-3-172 0 0,-3 0-144 0 0,-2 0-132 0 0,0 0-124 0 0,-2 0-929 0 0,2 0-407 0 0,6-2-1012 0 0,6-1-3536 0 0</inkml:trace>
  <inkml:trace contextRef="#ctx0" brushRef="#br0" timeOffset="732.812">743 322 12449 0 0,'0'0'1248'0'0,"0"0"-828"0"0,19 33 228 0 0,-19-21 20 0 0,0 0 152 0 0,0-2-111 0 0,-6 3-249 0 0,2-4-260 0 0,-1 1-80 0 0,0 0-120 0 0,-2-2-160 0 0,2-2-352 0 0,-2 0-617 0 0,6-3-1307 0 0,0-1-2944 0 0,1-5-2745 0 0</inkml:trace>
  <inkml:trace contextRef="#ctx0" brushRef="#br0" timeOffset="919.583">997 253 8097 0 0,'0'0'6019'0'0,"0"0"-4711"0"0,3 6-924 0 0,0 4-203 0 0,0-1 0 0 0,-1 1 0 0 0,0 0 0 0 0,-1 0 0 0 0,0 0 0 0 0,0 0 0 0 0,-1 0 0 0 0,0 0 0 0 0,-1 0 1 0 0,0 0-1 0 0,0 0 0 0 0,-1 0 0 0 0,-1 1-181 0 0,0-1-263 0 0,-5 24 102 0 0,11-15-5133 0 0,2-17 6 0 0,3-5-1868 0 0</inkml:trace>
  <inkml:trace contextRef="#ctx0" brushRef="#br0" timeOffset="1182.87">1210 165 7373 0 0,'0'0'6076'0'0,"8"5"-4709"0"0,-1-1-1287 0 0,-1 0 1 0 0,1 0-1 0 0,-1 0 0 0 0,0 1 0 0 0,0-1 1 0 0,-1 2-1 0 0,1-1 0 0 0,-1 0 0 0 0,0 1 1 0 0,-1 0-1 0 0,1 0 0 0 0,-1 1 0 0 0,0-1 1 0 0,-1 1-1 0 0,1 0 0 0 0,-1 0 0 0 0,-1 0 1 0 0,1 0-1 0 0,-1 1 0 0 0,-1-1 0 0 0,1 1 1 0 0,-1-1-1 0 0,-1 1 0 0 0,1-1 0 0 0,-1 1 1 0 0,-1 0-1 0 0,1-1 0 0 0,-1 1 0 0 0,-1-1 1 0 0,1 1-1 0 0,-1-1 0 0 0,0 0 0 0 0,-1 0 1 0 0,0 0-1 0 0,0 0 0 0 0,0 0 0 0 0,-1 0 1 0 0,-3 3-81 0 0,-71 55 25 0 0,16-41-7219 0 0,42-24-1423 0 0</inkml:trace>
  <inkml:trace contextRef="#ctx0" brushRef="#br0" timeOffset="1510.488">1476 10 14009 0 0,'0'0'1332'0'0,"0"0"-914"0"0,0 0-347 0 0,0 0-4 0 0,6-3 137 0 0,-3 2-218 0 0,0 0 0 0 0,0 0 0 0 0,0 0 0 0 0,0 0 0 0 0,0 1 0 0 0,1-1 0 0 0,-1 1 0 0 0,0 0 0 0 0,0 0 0 0 0,0 0 0 0 0,0 0 0 0 0,1 1 0 0 0,-1-1 0 0 0,0 1 0 0 0,0 0 0 0 0,0-1 0 0 0,0 1 0 0 0,0 1 0 0 0,0-1 0 0 0,0 0 0 0 0,-1 1 0 0 0,1 0 0 0 0,0-1 0 0 0,-1 1 0 0 0,1 0 0 0 0,-1 0 0 0 0,0 1 0 0 0,0-1 0 0 0,1 0 0 0 0,-2 1 0 0 0,1-1 0 0 0,0 1 0 0 0,0 0 0 0 0,-1-1 0 0 0,1 1 0 0 0,-1 0 0 0 0,0 0 0 0 0,0 0 0 0 0,0 1 14 0 0,-2-1 71 0 0,0 1 0 0 0,1 0-1 0 0,-2 0 1 0 0,1 0-1 0 0,0-1 1 0 0,-1 1 0 0 0,0-1-1 0 0,0 1 1 0 0,0-1-1 0 0,0 0 1 0 0,0 1 0 0 0,-1-1-1 0 0,1 0 1 0 0,-1-1-1 0 0,0 1 1 0 0,0 0 0 0 0,0-1-1 0 0,0 0 1 0 0,0 1-1 0 0,-1-1 1 0 0,1 0-1 0 0,-1-1 1 0 0,1 1 0 0 0,-2 0-71 0 0,-52 53 20 0 0,126-32 988 0 0,3-19-468 0 0,-42-3-2244 0 0,0 0-4376 0 0,-20-1-1942 0 0</inkml:trace>
  <inkml:trace contextRef="#ctx0" brushRef="#br0" timeOffset="1775.603">2031 500 6949 0 0,'0'0'7256'0'0,"0"0"-6608"0"0,0 0-548 0 0,0 0 204 0 0,0 0 284 0 0,0 0 81 0 0,-38 5 19 0 0,19-7-344 0 0,-2-1-344 0 0,-3 0 0 0 0,2 0-396 0 0,1-1-517 0 0,2-2-511 0 0,6 0-980 0 0,2 0-3116 0 0,10-7-1369 0 0</inkml:trace>
  <inkml:trace contextRef="#ctx0" brushRef="#br0" timeOffset="2026.269">2006 382 10045 0 0,'0'0'2776'0'0,"0"0"-2084"0"0,0 0-616 0 0,0 0 292 0 0,0 0 36 0 0,0 0-8 0 0,0 0 144 0 0,-49 2-200 0 0,21-1-340 0 0,2-1-792 0 0,-2 0-1152 0 0,7-1-2284 0 0,-7-9-4357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1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0 8293 0 0,'0'0'4224'0'0,"0"0"-3218"0"0,0 0-1084 0 0,0 0 100 0 0,-8 3 273 0 0,2-1-264 0 0,0 0 0 0 0,0 0 0 0 0,1 0 0 0 0,-1 1 1 0 0,1 0-1 0 0,0 0 0 0 0,0 0 0 0 0,0 1 0 0 0,0 0 0 0 0,0-1 0 0 0,1 2 1 0 0,-1-1-1 0 0,1 1 0 0 0,0-1 0 0 0,1 1 0 0 0,-1 0 0 0 0,1 0 0 0 0,0 1 1 0 0,0-1-1 0 0,1 1 0 0 0,-1-1 0 0 0,1 1 0 0 0,0 0 0 0 0,1 0 0 0 0,0 0 1 0 0,0 0-1 0 0,-1 4-31 0 0,7-5 151 0 0,-1-1 0 0 0,1 1 0 0 0,0-1 0 0 0,0 0 0 0 0,0 0 0 0 0,0-1 0 0 0,1 1 0 0 0,0-1 0 0 0,0 0 0 0 0,-1-1 0 0 0,2 1 0 0 0,-1-1 0 0 0,0-1 0 0 0,0 1 0 0 0,1-1 0 0 0,-1 0 0 0 0,0 0 0 0 0,1-1 0 0 0,-1 0 0 0 0,1 0 0 0 0,-1 0 0 0 0,3-1-151 0 0,-7 0-24 0 0,0 0-1 0 0,1 0 1 0 0,-1 0 0 0 0,0 0-1 0 0,0-1 1 0 0,0 1 0 0 0,-1 0-1 0 0,1-1 1 0 0,0 0 0 0 0,-1 1-1 0 0,1-1 1 0 0,0 0 0 0 0,-1 0-1 0 0,0 0 1 0 0,0 0 0 0 0,1 0-1 0 0,-1 0 1 0 0,0 0 0 0 0,0 0-1 0 0,-1 0 1 0 0,1 0 0 0 0,0-1-1 0 0,-1 1 1 0 0,0 0 0 0 0,1-1-1 0 0,-1 1 1 0 0,0 0 0 0 0,0-1-1 0 0,0 1 1 0 0,0 0 0 0 0,-1-1-1 0 0,1 1 1 0 0,-1-2 24 0 0,3-20 110 0 0,10 65-608 0 0,-21 105 1782 0 0,11-117-2175 0 0,9-14-5332 0 0,-1-11-1589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4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49 8717 0 0,'0'0'2820'0'0,"0"0"-1385"0"0,0 0-320 0 0,0 0 131 0 0,0 0-475 0 0,-5-6-519 0 0,-1 1-234 0 0,0 0 0 0 0,-1 1 0 0 0,1 0 0 0 0,-1 0 0 0 0,0 1 0 0 0,0 0 0 0 0,0 0 0 0 0,0 0 1 0 0,0 1-1 0 0,-1 0 0 0 0,1 0 0 0 0,-1 1 0 0 0,0 0 0 0 0,1 1 0 0 0,-1-1 0 0 0,0 1 0 0 0,-3 1-18 0 0,-74 16-364 0 0,83-17 359 0 0,0 0 1 0 0,0 1-1 0 0,1-1 0 0 0,-1 1 0 0 0,0-1 1 0 0,0 1-1 0 0,1 0 0 0 0,-1 0 0 0 0,1 0 1 0 0,-1 0-1 0 0,1 0 0 0 0,-1 0 0 0 0,1 0 1 0 0,-1 0-1 0 0,1 1 0 0 0,0-1 0 0 0,0 0 1 0 0,0 1-1 0 0,0-1 0 0 0,0 1 0 0 0,0-1 1 0 0,0 1-1 0 0,0 0 0 0 0,0-1 0 0 0,1 1 1 0 0,-1 0-1 0 0,1 0 0 0 0,-1 0 0 0 0,1-1 1 0 0,0 1-1 0 0,0 0 0 0 0,0 0 0 0 0,0 0 1 0 0,0-1-1 0 0,0 1 0 0 0,0 0 0 0 0,0 0 1 0 0,1 0-1 0 0,-1-1 0 0 0,1 1 0 0 0,0 0 1 0 0,-1 0-1 0 0,1-1 0 0 0,0 1 0 0 0,0 0 5 0 0,141 93 677 0 0,-50-1-329 0 0,-91-91-325 0 0,1-1 0 0 0,-1 0 0 0 0,0 1 0 0 0,1-1 0 0 0,-1 1 0 0 0,0-1-1 0 0,-1 1 1 0 0,1 0 0 0 0,0-1 0 0 0,-1 1 0 0 0,1 0 0 0 0,-1 0 0 0 0,0-1 0 0 0,0 1-1 0 0,0 0 1 0 0,0 0 0 0 0,-1-1 0 0 0,1 1 0 0 0,-1 0 0 0 0,1-1 0 0 0,-1 1 0 0 0,0 0-1 0 0,0-1 1 0 0,0 1 0 0 0,-1-1 0 0 0,1 0 0 0 0,-1 1 0 0 0,1-1 0 0 0,-1 0 0 0 0,0 0-1 0 0,1 0 1 0 0,-1 0 0 0 0,0 0 0 0 0,0 0 0 0 0,-1 0 0 0 0,1-1 0 0 0,0 1 0 0 0,-1-1-1 0 0,1 0 1 0 0,-1 1 0 0 0,1-1 0 0 0,-1 0 0 0 0,1-1 0 0 0,-1 1 0 0 0,-1 0-23 0 0,-1 1 31 0 0,-1 1 1 0 0,1-1 0 0 0,-1 0 0 0 0,0-1 0 0 0,0 1 0 0 0,0-1-1 0 0,0-1 1 0 0,0 1 0 0 0,0-1 0 0 0,0 0 0 0 0,0 0-1 0 0,0 0 1 0 0,0-1 0 0 0,0 0 0 0 0,0-1 0 0 0,1 1-1 0 0,-1-1 1 0 0,0 0 0 0 0,1 0 0 0 0,-1-1 0 0 0,1 0-1 0 0,-1 0 1 0 0,1 0 0 0 0,0 0 0 0 0,1-1 0 0 0,-1 0-1 0 0,1 0 1 0 0,-1 0 0 0 0,1 0 0 0 0,0-1 0 0 0,1 0 0 0 0,-1 0-1 0 0,1 0 1 0 0,-1-1-32 0 0,8-2-2320 0 0,5 5-2662 0 0,7 0-3953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4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274 100 11641 0 0,'0'0'2616'0'0,"0"0"-1708"0"0,0 0-252 0 0,0 0 125 0 0,0 0-645 0 0,0 0-12 0 0,0 0 364 0 0,-49 0-56 0 0,16-2-196 0 0,-2 0-152 0 0,3-1-84 0 0,3 0-4 0 0,8 1-48 0 0,0-3-740 0 0,0 0-297 0 0,5-1-547 0 0,6-2-1260 0 0,4 2-3244 0 0</inkml:trace>
  <inkml:trace contextRef="#ctx0" brushRef="#br0" timeOffset="264.15">135 1 4940 0 0,'0'0'7017'0'0,"0"0"-5841"0"0,0 0-588 0 0,33 41 20 0 0,-29-23 224 0 0,-4-2-100 0 0,0 1-276 0 0,-7 1-143 0 0,-1-2-101 0 0,0 0-76 0 0,-1 0-136 0 0,1-2-264 0 0,1-3-413 0 0,3 2-847 0 0,2-5-1412 0 0,4-1-4221 0 0</inkml:trace>
  <inkml:trace contextRef="#ctx0" brushRef="#br0" timeOffset="453.953">307 322 8053 0 0,'0'0'7900'0'0,"0"0"-7836"0"0,0 0 100 0 0,0 0-164 0 0,-43 6 369 0 0,21-10-33 0 0,-6-2-52 0 0,0-2 40 0 0,-2 1-280 0 0,-1 0-44 0 0,5 1-12 0 0,-3 0-608 0 0,5 2-509 0 0,6-2-691 0 0,4 3-2328 0 0,9-4-3377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2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10901 0 0,'0'0'2202'0'0,"0"0"-1278"0"0,0 0-457 0 0,7-3-182 0 0,-3 2-254 0 0,1-1 1 0 0,-1 0-1 0 0,0 1 1 0 0,1 0-1 0 0,-1 0 1 0 0,1 0-1 0 0,0 1 1 0 0,-1-1-1 0 0,1 1 1 0 0,0 0-1 0 0,-1 1 1 0 0,1-1-1 0 0,0 1 1 0 0,-1 0-1 0 0,1 0 1 0 0,-1 0-1 0 0,1 1 1 0 0,-1-1-1 0 0,0 1 1 0 0,0 0-1 0 0,1 0 1 0 0,-1 1-1 0 0,-1-1 1 0 0,1 1-1 0 0,0 0 1 0 0,-1 0-1 0 0,1 0 1 0 0,-1 1-1 0 0,0-1 1 0 0,0 1-1 0 0,0-1 1 0 0,-1 1-1 0 0,1 0 1 0 0,-1 0-1 0 0,0 1 1 0 0,0-1-1 0 0,0 0 1 0 0,-1 1-1 0 0,1 2-31 0 0,-3-4 70 0 0,0 0 0 0 0,0 0 0 0 0,0 0 0 0 0,-1 1 0 0 0,1-1 0 0 0,-1-1 0 0 0,0 1 0 0 0,0 0 0 0 0,0 0-1 0 0,0-1 1 0 0,-1 1 0 0 0,1-1 0 0 0,0 0 0 0 0,-1 1 0 0 0,0-1 0 0 0,0 0 0 0 0,0-1 0 0 0,1 1-1 0 0,-2 0 1 0 0,1-1 0 0 0,0 0 0 0 0,0 0 0 0 0,0 0 0 0 0,-1 0 0 0 0,1 0 0 0 0,0-1 0 0 0,-4 1-70 0 0,-56 7-6761 0 0,57-8 387 0 0</inkml:trace>
  <inkml:trace contextRef="#ctx0" brushRef="#br0" timeOffset="283.345">262 42 928 0 0,'0'0'11026'0'0,"0"0"-7985"0"0,0 0-2958 0 0,0 0 88 0 0,-6 6 193 0 0,6-6-356 0 0,-3 2 14 0 0,0 0 0 0 0,0 0 0 0 0,0 0 0 0 0,0 0 0 0 0,0 1 0 0 0,1-1 0 0 0,-1 1 0 0 0,1-1 0 0 0,0 1-1 0 0,0 0 1 0 0,0 0 0 0 0,0 0 0 0 0,0 0 0 0 0,1 0 0 0 0,-1 1 0 0 0,1-1 0 0 0,0 0 0 0 0,0 1 0 0 0,0-1-1 0 0,0 1 1 0 0,1-1 0 0 0,-1 1 0 0 0,1-1 0 0 0,0 1 0 0 0,0-1 0 0 0,0 1 0 0 0,1 0 0 0 0,-1-1 0 0 0,1 1 0 0 0,0-1-1 0 0,0 0 1 0 0,0 1 0 0 0,0-1 0 0 0,1 0 0 0 0,-1 0 0 0 0,1 1 0 0 0,0-1 0 0 0,0 0 0 0 0,0-1 0 0 0,0 1 0 0 0,3 2-22 0 0,32 8-4238 0 0,-19-10-1511 0 0</inkml:trace>
  <inkml:trace contextRef="#ctx0" brushRef="#br0" timeOffset="441.613">623 183 7477 0 0,'0'0'8664'0'0,"0"0"-8484"0"0,0 0-180 0 0,-41-5-48 0 0,18 0 48 0 0,1-1 0 0 0,-3 0-136 0 0,2-1-868 0 0,0 1-1320 0 0,8 0-2580 0 0,-1-3-2045 0 0</inkml:trace>
  <inkml:trace contextRef="#ctx0" brushRef="#br0" timeOffset="594.994">512 117 496 0 0,'0'0'9818'0'0,"0"0"-6692"0"0,6 8-2213 0 0,-3-5-778 0 0,1 1-1 0 0,-1 0 0 0 0,-1 0 0 0 0,1 0 1 0 0,-1 0-1 0 0,1 0 0 0 0,-1 1 0 0 0,0-1 1 0 0,-1 1-1 0 0,1-1 0 0 0,-1 1 0 0 0,0 0 1 0 0,0 0-1 0 0,0 0 0 0 0,-1-1 0 0 0,0 1 1 0 0,0 0-1 0 0,0 0 0 0 0,0 0 0 0 0,-1 0 1 0 0,0-1-1 0 0,0 1 0 0 0,0 0 0 0 0,0 0 1 0 0,-1-1-1 0 0,0 1 0 0 0,0-1 1 0 0,0 0-1 0 0,-1 1 0 0 0,1-1-134 0 0,-4 4 391 0 0,3-5-1518 0 0,3-2-4848 0 0,8-9 382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1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319 174 9641 0 0,'0'0'5540'0'0,"0"0"-4800"0"0,0 0-320 0 0,0 0-207 0 0,0 0-29 0 0,-39-4 252 0 0,10 0 76 0 0,-10-2-192 0 0,-7 1-320 0 0,2 1 0 0 0,10 1-12 0 0,11 0-76 0 0,8 0-856 0 0,-1 0-421 0 0,-3-1-763 0 0,9 0-2208 0 0,6-4-2697 0 0</inkml:trace>
  <inkml:trace contextRef="#ctx0" brushRef="#br0" timeOffset="250.12">281 75 12405 0 0,'0'0'1544'0'0,"0"0"-1328"0"0,0 0 0 0 0,0 0 36 0 0,0 0 100 0 0,-48 1 240 0 0,26-1 104 0 0,-6 0-307 0 0,2-3-289 0 0,-1 2-88 0 0,2-1-4 0 0,0-1-8 0 0,5 1-328 0 0,0-1-797 0 0,6-2-495 0 0,3 2-1480 0 0,10-6-5057 0 0</inkml:trace>
  <inkml:trace contextRef="#ctx0" brushRef="#br0" timeOffset="499.81">327 1 12417 0 0,'0'0'1564'0'0,"5"5"-1144"0"0,1-2-320 0 0,-1 1 1 0 0,0-1 0 0 0,0 1 0 0 0,0 0 0 0 0,0 0-1 0 0,-1 1 1 0 0,1-1 0 0 0,-1 1 0 0 0,-1 0 0 0 0,1 0-1 0 0,-1 0 1 0 0,1 1 0 0 0,-1-1 0 0 0,-1 1 0 0 0,1 0-1 0 0,-1 0 1 0 0,0 0 0 0 0,-1 0 0 0 0,1 0 0 0 0,-1 0-1 0 0,0 0 1 0 0,-1 0 0 0 0,1 1 0 0 0,-1-1 0 0 0,0 0-1 0 0,-1 0 1 0 0,0 1 0 0 0,0-1 0 0 0,0 0 0 0 0,-1 0-1 0 0,0 0 1 0 0,0 0 0 0 0,0 0 0 0 0,-1-1 0 0 0,0 1-1 0 0,0-1 1 0 0,0 1 0 0 0,-3 3-101 0 0,-93 35-78 0 0,63-37-2521 0 0,1-5-3632 0 0,14-3-2908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9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1 186 5016 0 0,'0'0'7318'0'0,"0"0"-5277"0"0,0 0-1704 0 0,0 0 38 0 0,0 0-105 0 0,0 0-106 0 0,0 0-48 0 0,0 0-48 0 0,4-3-17 0 0,-1 2-17 0 0,1 0 0 0 0,0 0 1 0 0,-1 0-1 0 0,1 1 0 0 0,0-1 0 0 0,0 1 0 0 0,-1 0 0 0 0,1 0 1 0 0,0 0-1 0 0,0 1 0 0 0,-1-1 0 0 0,1 1 0 0 0,0 0 0 0 0,-1 0 1 0 0,1 0-1 0 0,-1 1 0 0 0,1-1 0 0 0,-1 1 0 0 0,1 0 0 0 0,-1 0 1 0 0,0 0-1 0 0,0 0 0 0 0,0 0 0 0 0,0 1 0 0 0,-1-1 0 0 0,1 1 1 0 0,0 0-1 0 0,-1 0 0 0 0,0 0 0 0 0,0 0 0 0 0,0 0 0 0 0,0 1 1 0 0,0-1-1 0 0,-1 0 0 0 0,1 1 0 0 0,-1 0 0 0 0,0-1 0 0 0,0 1 0 0 0,-1 0 1 0 0,1-1-1 0 0,-1 1 0 0 0,1 0 0 0 0,-1 0 0 0 0,0-1 0 0 0,-1 1 1 0 0,1 0-1 0 0,-1 0 0 0 0,1-1 0 0 0,-1 1 0 0 0,0-1 0 0 0,0 1 1 0 0,-1 0-1 0 0,1-1 0 0 0,-1 1-34 0 0,-67 57-122 0 0,34-49-8301 0 0,34-14-297 0 0</inkml:trace>
  <inkml:trace contextRef="#ctx0" brushRef="#br0" timeOffset="186.019">180 243 13181 0 0,'0'0'2340'0'0,"0"0"-1865"0"0,0 0-77 0 0,-6 6 48 0 0,3-5-436 0 0,0 1 0 0 0,1-1 0 0 0,-1 1 0 0 0,0 0 0 0 0,0 0 0 0 0,1 0 0 0 0,0 0 0 0 0,-1 1 0 0 0,1-1 0 0 0,0 1 1 0 0,0-1-1 0 0,0 1 0 0 0,0 0 0 0 0,0-1 0 0 0,1 1 0 0 0,0 0 0 0 0,-1 0 0 0 0,1 0 0 0 0,0 1 0 0 0,0-1 0 0 0,1 0 0 0 0,-1 0 1 0 0,1 1-1 0 0,-1-1 0 0 0,1 0 0 0 0,0 0 0 0 0,0 1 0 0 0,1-1 0 0 0,-1 0 0 0 0,0 0 0 0 0,1 1 0 0 0,0-1 0 0 0,0 0 1 0 0,0 0-1 0 0,0 0 0 0 0,1 0 0 0 0,-1 0 0 0 0,1 0 0 0 0,0 0 0 0 0,0-1 0 0 0,0 1 0 0 0,0 0 0 0 0,0-1 0 0 0,0 0 0 0 0,1 1 1 0 0,2 1-11 0 0,41 15-1447 0 0,-10-16-3851 0 0,-13-7-2129 0 0</inkml:trace>
  <inkml:trace contextRef="#ctx0" brushRef="#br0" timeOffset="451.245">394 1 13965 0 0,'0'0'1364'0'0,"0"0"-1360"0"0,-4 37 288 0 0,-2-23 60 0 0,-2 2-72 0 0,1-1-119 0 0,-3-2-161 0 0,1-1-89 0 0,0-3-275 0 0,-2 0-192 0 0,2-5-656 0 0,1-1-624 0 0,4-3-1112 0 0,0 0-3213 0 0</inkml:trace>
  <inkml:trace contextRef="#ctx0" brushRef="#br0" timeOffset="672.165">363 51 2704 0 0,'0'0'8744'0'0,"0"0"-6387"0"0,6 4-2096 0 0,51 56 301 0 0,-100-70-463 0 0,22 2-204 0 0,-40-12-886 0 0,21 11-3953 0 0,30 8 53 0 0</inkml:trace>
  <inkml:trace contextRef="#ctx0" brushRef="#br0" timeOffset="920.977">735 524 12705 0 0,'0'0'6197'0'0,"0"0"-5693"0"0,0 0-496 0 0,0 0-4 0 0,0 0 92 0 0,-49-16-8 0 0,25 9-88 0 0,0-2-48 0 0,-1 0-64 0 0,4 1-576 0 0,0-1-472 0 0,8-1-1373 0 0,5 2-3399 0 0,8-11-3185 0 0</inkml:trace>
  <inkml:trace contextRef="#ctx0" brushRef="#br0" timeOffset="1168.969">789 381 11669 0 0,'0'0'5917'0'0,"0"0"-5917"0"0,0 0-536 0 0,0 0 536 0 0,-54 6 436 0 0,14-6-128 0 0,-11-2-308 0 0,-5-7-532 0 0,14 3-2677 0 0,10-5-8064 0 0</inkml:trace>
  <inkml:trace contextRef="#ctx0" brushRef="#br0" timeOffset="2694.019">403 498 5489 0 0,'0'0'4068'0'0,"0"0"-2029"0"0,0 0-998 0 0,0 0-142 0 0,0 0 194 0 0,0 0-141 0 0,0 0-317 0 0,0 0-343 0 0,-4-3-363 0 0,-8-4-209 0 0,12 7 215 0 0,4 1 91 0 0,-1 1 0 0 0,0-1 0 0 0,0 1 0 0 0,0 0 1 0 0,-1 0-1 0 0,1 1 0 0 0,0-1 0 0 0,-1 0 0 0 0,1 1 0 0 0,-1 0 0 0 0,0-1 0 0 0,0 1 0 0 0,0 0 1 0 0,0 0-1 0 0,-1 0 0 0 0,1 1 0 0 0,-1-1 0 0 0,0 0 0 0 0,1 0 0 0 0,-2 1 0 0 0,1-1 0 0 0,0 1 0 0 0,-1-1 1 0 0,1 1-1 0 0,-1-1 0 0 0,0 1 0 0 0,-1 3-26 0 0,-72 42 1174 0 0,115-26-1821 0 0,-18-16 437 0 0,49 12 176 0 0,-23-10-5212 0 0,-32-8-2384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7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18 183 1304 0 0,'0'0'5797'0'0,"0"0"-4247"0"0,0 0-1396 0 0,0 0-6 0 0,0 0 423 0 0,-3-6 493 0 0,-12-28 2751 0 0,61 48-3164 0 0,-42-14-595 0 0,0 1 1 0 0,-1 0-1 0 0,0 0 0 0 0,1 0 0 0 0,-1 0 1 0 0,0 0-1 0 0,1 1 0 0 0,-1 0 1 0 0,0-1-1 0 0,0 1 0 0 0,0 1 0 0 0,0-1 1 0 0,-1 0-1 0 0,1 0 0 0 0,-1 1 1 0 0,1 0-1 0 0,-1-1 0 0 0,0 1 0 0 0,0 0 1 0 0,0 0-1 0 0,0 0 0 0 0,0 1 0 0 0,-1-1 1 0 0,0 0-1 0 0,1 0 0 0 0,-1 1 1 0 0,-1-1-1 0 0,1 1 0 0 0,0-1 0 0 0,-1 1 1 0 0,1-1-1 0 0,-1 1 0 0 0,0 0 1 0 0,-1-1-1 0 0,1 1 0 0 0,0-1 0 0 0,-1 1 1 0 0,0-1-1 0 0,0 1 0 0 0,0-1 1 0 0,0 0-1 0 0,-1 1 0 0 0,1-1 0 0 0,-1 0 1 0 0,0 0-1 0 0,0 0 0 0 0,0 0 0 0 0,0 0 1 0 0,0 0-1 0 0,-1-1 0 0 0,-1 2-56 0 0,-43 14-645 0 0,29-18-4999 0 0,17-4-2347 0 0</inkml:trace>
  <inkml:trace contextRef="#ctx0" brushRef="#br0" timeOffset="202.637">227 178 912 0 0,'0'0'11390'0'0,"0"0"-8513"0"0,0 0-2533 0 0,-3 7 45 0 0,1-3-327 0 0,-1-1-17 0 0,1 0 1 0 0,0 0-1 0 0,0 0 0 0 0,0 1 1 0 0,1-1-1 0 0,-1 1 0 0 0,1-1 1 0 0,-1 1-1 0 0,1 0 1 0 0,0-1-1 0 0,1 1 0 0 0,-1 0 1 0 0,1 0-1 0 0,0 0 0 0 0,-1 0 1 0 0,2-1-1 0 0,-1 1 0 0 0,0 0 1 0 0,1 0-1 0 0,0 0 1 0 0,0-1-1 0 0,0 1 0 0 0,0 0 1 0 0,0-1-1 0 0,1 1 0 0 0,0-1 1 0 0,-1 1-1 0 0,1-1 0 0 0,1 0 1 0 0,-1 0-1 0 0,0 0 1 0 0,1 0-1 0 0,2 2-45 0 0,19 6-1795 0 0,-4-7-2184 0 0,-2-3-2286 0 0</inkml:trace>
  <inkml:trace contextRef="#ctx0" brushRef="#br0" timeOffset="408.807">448 0 13301 0 0,'0'0'1456'0'0,"0"0"-1263"0"0,-1 7 109 0 0,-39 92 1420 0 0,8-68-3641 0 0,20-42-6579 0 0,10 3 3109 0 0</inkml:trace>
  <inkml:trace contextRef="#ctx0" brushRef="#br0" timeOffset="660.515">362 45 484 0 0,'0'0'5085'0'0,"0"0"-1741"0"0,0 0-1221 0 0,7 1-633 0 0,-1 0-1324 0 0,1 1 0 0 0,-1 0-1 0 0,0 0 1 0 0,0 0 0 0 0,0 1-1 0 0,0 0 1 0 0,0 0 0 0 0,0 1-1 0 0,-1-1 1 0 0,1 1 0 0 0,-1 0-1 0 0,0 1 1 0 0,-1-1 0 0 0,1 1-1 0 0,-1 0 1 0 0,1 1 0 0 0,-2-1-1 0 0,1 0 1 0 0,0 1-1 0 0,0 2-165 0 0,-67-11-1016 0 0,23-9-5040 0 0,19 3-911 0 0</inkml:trace>
  <inkml:trace contextRef="#ctx0" brushRef="#br0" timeOffset="909.875">809 414 10949 0 0,'0'0'3992'0'0,"0"0"-3364"0"0,0 0-224 0 0,0 0-52 0 0,0 0 1 0 0,0 0 131 0 0,-49-6-160 0 0,28 2-284 0 0,0 0-40 0 0,-3-1-484 0 0,4-1-757 0 0,3-1-1035 0 0,5 2-2788 0 0,7-8-3397 0 0</inkml:trace>
  <inkml:trace contextRef="#ctx0" brushRef="#br0" timeOffset="1158.407">831 302 14321 0 0,'0'0'2317'0'0,"0"0"-2317"0"0,0 0-84 0 0,0 0 84 0 0,-45 2 424 0 0,22-5-176 0 0,-4 0-176 0 0,-2 1-72 0 0,-3-1-1441 0 0,10 0-1187 0 0,-10-7-4488 0 0</inkml:trace>
  <inkml:trace contextRef="#ctx0" brushRef="#br0" timeOffset="3573.845">477 375 7161 0 0,'0'0'6108'0'0,"0"0"-4444"0"0,0 0-1160 0 0,0 0-444 0 0,0 0 456 0 0,0 0 77 0 0,13 40-257 0 0,-10-25-148 0 0,-3 2 48 0 0,-3 1 36 0 0,-1 2-272 0 0,-1 0-224 0 0,1-1-1065 0 0,3-5-3199 0 0,3-3-6761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6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309 401 3088 0 0,'0'0'3367'0'0,"0"0"258"0"0,0 0-1973 0 0,0 0-323 0 0,0 0 497 0 0,0 0-321 0 0,0 0-846 0 0,-6-2-432 0 0,-285-22-1221 0 0,280 21-458 0 0,11-2-5481 0 0,13-1-762 0 0</inkml:trace>
  <inkml:trace contextRef="#ctx0" brushRef="#br0" timeOffset="248.796">335 321 5685 0 0,'0'0'8072'0'0,"0"0"-6816"0"0,0 0-944 0 0,0 0-308 0 0,0 0 124 0 0,-38 0 272 0 0,10 0 145 0 0,-10 0-133 0 0,-1 0-304 0 0,5-2-108 0 0,5 1-12 0 0,9 1-769 0 0,-1-3-575 0 0,1 1-592 0 0,7-1-2168 0 0,9-4-2721 0 0</inkml:trace>
  <inkml:trace contextRef="#ctx0" brushRef="#br0" timeOffset="497.838">441 255 10437 0 0,'7'3'1297'0'0,"-2"-2"-1172"0"0,0 0 1 0 0,0 0 0 0 0,0 1-1 0 0,0 0 1 0 0,0 0 0 0 0,-1 0-1 0 0,1 0 1 0 0,-1 0 0 0 0,1 1-1 0 0,-1 0 1 0 0,0 0 0 0 0,0 0-1 0 0,0 1 1 0 0,-1-1-1 0 0,1 1 1 0 0,-1 0 0 0 0,1 0-1 0 0,-1 0 1 0 0,-1 1 0 0 0,1-1-1 0 0,-1 0 1 0 0,1 1 0 0 0,-1 0-1 0 0,-1 0 1 0 0,1-1 0 0 0,-1 1-1 0 0,1 0 1 0 0,-1 0 0 0 0,-1 1-1 0 0,1-1 1 0 0,-1 0 0 0 0,0 0-1 0 0,0 0 1 0 0,0 0-1 0 0,-1 0 1 0 0,0 0 0 0 0,0 0-1 0 0,0 0 1 0 0,-1 0 0 0 0,1 0-1 0 0,-1 0 1 0 0,0 0 0 0 0,-1-1-1 0 0,1 1 1 0 0,-1-1 0 0 0,-1 2-126 0 0,-75 43 39 0 0,20-31-4890 0 0,35-17-1466 0 0</inkml:trace>
  <inkml:trace contextRef="#ctx0" brushRef="#br0" timeOffset="806.346">962 18 12597 0 0,'0'0'2182'0'0,"0"0"-1528"0"0,-6-3-717 0 0,3 1 96 0 0,2 1-46 0 0,1 0 0 0 0,-1 0 0 0 0,0 0 0 0 0,0 0 0 0 0,1 1-1 0 0,-1-1 1 0 0,0 0 0 0 0,0 1 0 0 0,0-1 0 0 0,1 0 0 0 0,-1 1 0 0 0,0-1 0 0 0,0 1-1 0 0,0 0 1 0 0,0-1 0 0 0,0 1 0 0 0,0 0 0 0 0,0-1 0 0 0,0 1 0 0 0,0 0-1 0 0,0 0 1 0 0,0 0 0 0 0,-1 0 0 0 0,1 0 0 0 0,0 0 0 0 0,0 0 0 0 0,0 0 0 0 0,0 1-1 0 0,0-1 1 0 0,0 0 0 0 0,0 1 0 0 0,0-1 0 0 0,0 0 0 0 0,0 1 0 0 0,0-1-1 0 0,1 1 1 0 0,-1 0 0 0 0,0-1 0 0 0,0 1 0 0 0,0 0 0 0 0,0-1 0 0 0,1 1 0 0 0,-1 0-1 0 0,0 0 1 0 0,1 0 0 0 0,-1-1 0 0 0,1 1 0 0 0,-1 0 0 0 0,1 0 0 0 0,-1 0-1 0 0,1 0 1 0 0,0 0 0 0 0,-1 0 0 0 0,1 0 0 0 0,0 0 0 0 0,0 0 0 0 0,0 0 0 0 0,0 1-1 0 0,0-1 1 0 0,0 0 0 0 0,0 0 0 0 0,0 0 0 0 0,0 0 0 0 0,1 0 13 0 0,13 112 825 0 0,-11-104-721 0 0,0 0 0 0 0,0-1 0 0 0,-1 1 0 0 0,0 0 0 0 0,0 0 0 0 0,-1 0 0 0 0,0 1 0 0 0,-1-1 0 0 0,0 0 1 0 0,0 0-1 0 0,-1 0 0 0 0,0 0 0 0 0,-1 0 0 0 0,0 0 0 0 0,0 0 0 0 0,-1 0 0 0 0,0 0 0 0 0,-1-1 1 0 0,0 1-1 0 0,0-1 0 0 0,0 0 0 0 0,-1-1 0 0 0,-1 1 0 0 0,1-1 0 0 0,-1 0 0 0 0,0 0 0 0 0,-5 3-104 0 0,-158 52-617 0 0,167-59 607 0 0,1-1 1 0 0,0 1-1 0 0,-1 0 0 0 0,1-1 1 0 0,0 1-1 0 0,0 0 0 0 0,1 0 1 0 0,-1 0-1 0 0,0 0 0 0 0,1 0 1 0 0,0 0-1 0 0,0 0 1 0 0,0 0-1 0 0,0-1 0 0 0,0 1 1 0 0,0 0-1 0 0,1 0 0 0 0,0 0 1 0 0,-1 0-1 0 0,1 0 0 0 0,0 0 1 0 0,0-1-1 0 0,1 1 0 0 0,-1 0 1 0 0,0-1-1 0 0,1 1 0 0 0,0-1 1 0 0,0 1-1 0 0,0 0 10 0 0,6 15 95 0 0,53 323 1108 0 0,-43-199-982 0 0,-16-130-530 0 0,4 65 645 0 0,-22-35-5820 0 0,12-39-499 0 0,2-5-1397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3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12685 0 0,'0'0'1696'0'0,"0"0"-1216"0"0,15 42 124 0 0,-14-25 164 0 0,0 3-203 0 0,-1-1-153 0 0,0 0-80 0 0,0-1-156 0 0,-1-2-64 0 0,0 2-76 0 0,-2-4-36 0 0,3 0-172 0 0,-1-1-228 0 0,1-2-521 0 0,0-1-883 0 0,1-3-2044 0 0,7-7-4369 0 0</inkml:trace>
  <inkml:trace contextRef="#ctx0" brushRef="#br0" timeOffset="171.049">470 274 8885 0 0,'0'0'7601'0'0,"0"0"-7113"0"0,0 0-484 0 0,0 0-4 0 0,0 0 224 0 0,0 0 184 0 0,0 0 48 0 0,-52-7-220 0 0,26 0-236 0 0,-2 1-72 0 0,-1 0-548 0 0,2-1-312 0 0,1-1-429 0 0,5 0-1203 0 0,6 2-3492 0 0</inkml:trace>
  <inkml:trace contextRef="#ctx0" brushRef="#br0" timeOffset="325.461">446 150 7537 0 0,'0'0'8728'0'0,"0"0"-8503"0"0,0 0-177 0 0,0 0-48 0 0,-37 1 452 0 0,14-4-56 0 0,1-2-72 0 0,-7 0-324 0 0,2-1-12 0 0,-2 0-1108 0 0,3 1-253 0 0,1 0-975 0 0,7 0-3424 0 0,1-5-1313 0 0</inkml:trace>
  <inkml:trace contextRef="#ctx0" brushRef="#br0" timeOffset="10757.69">99 183 2288 0 0,'0'0'632'0'0,"0"0"832"0"0,0 0-5 0 0,0 0-506 0 0,0 0-301 0 0,0 0 32 0 0,0 0 67 0 0,0 0-196 0 0,0 0 399 0 0,-2 0-10847 0 0,4 0 9394 0 0</inkml:trace>
  <inkml:trace contextRef="#ctx0" brushRef="#br0" timeOffset="13446.968">111 262 640 0 0,'0'0'4580'0'0,"0"0"-3419"0"0,0 0-865 0 0,0 0-188 0 0,0 0-108 0 0,0 0-88 0 0,0 0-432 0 0,0 0-1865 0 0,0 0-15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18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1 692 0 0,'0'0'2833'0'0,"0"0"1989"0"0,0 0-2821 0 0,0 0-1382 0 0,0 0 119 0 0,0 0 233 0 0,0 0 166 0 0,0 0 26 0 0,-6 0-163 0 0,-109 1 1316 0 0,83-2-4703 0 0,1 1-3716 0 0,34 0 225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18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5 9473 0 0,'0'0'4546'0'0,"0"0"-3942"0"0,0 0-873 0 0,0 0 574 0 0,0 0-25 0 0,-16-4 592 0 0,24 5-886 0 0,1 0 0 0 0,-1 1 0 0 0,0 0 0 0 0,0 0 0 0 0,0 1 0 0 0,0 0 0 0 0,-1 0 0 0 0,1 1 0 0 0,-1 0 1 0 0,0 0-1 0 0,0 1 0 0 0,0 0 0 0 0,0 0 0 0 0,-1 1 0 0 0,0 0 0 0 0,0 0 0 0 0,-1 0 0 0 0,3 5 14 0 0,-7-10 33 0 0,-1 1 0 0 0,1 0 0 0 0,-1 0 0 0 0,0-1 0 0 0,1 1 0 0 0,-1 0-1 0 0,0 0 1 0 0,0 0 0 0 0,-1-1 0 0 0,1 1 0 0 0,0 0 0 0 0,0 0 0 0 0,-1-1 0 0 0,1 1 0 0 0,-1 0 0 0 0,0-1 0 0 0,1 1-1 0 0,-1 0 1 0 0,0-1 0 0 0,0 1 0 0 0,0-1 0 0 0,0 1 0 0 0,0-1 0 0 0,-1 0 0 0 0,1 1 0 0 0,0-1 0 0 0,0 0 0 0 0,-1 0-1 0 0,1 0 1 0 0,-1 0 0 0 0,1 0 0 0 0,-1 0 0 0 0,0 0 0 0 0,1-1 0 0 0,-1 1 0 0 0,0 0 0 0 0,1-1 0 0 0,-1 1 0 0 0,0-1-1 0 0,0 0 1 0 0,1 0 0 0 0,-1 0 0 0 0,0 0 0 0 0,0 0 0 0 0,0 0 0 0 0,1 0 0 0 0,-1 0 0 0 0,0-1 0 0 0,0 1 0 0 0,0-1-33 0 0,2 1 54 0 0,42 24-130 0 0,6 37 480 0 0,-48-59-369 0 0,1 0 1 0 0,-1-1-1 0 0,0 1 1 0 0,0 0-1 0 0,-1 0 0 0 0,1-1 1 0 0,0 1-1 0 0,-1 0 1 0 0,1-1-1 0 0,-1 1 0 0 0,1 0 1 0 0,-1-1-1 0 0,0 1 0 0 0,1-1 1 0 0,-1 1-1 0 0,0-1 1 0 0,0 1-1 0 0,0-1 0 0 0,0 0 1 0 0,-1 1-1 0 0,1-1 1 0 0,0 0-1 0 0,0 0 0 0 0,-1 0 1 0 0,1 0-1 0 0,-1 0 1 0 0,1 0-1 0 0,-1 0 0 0 0,1-1 1 0 0,-1 1-1 0 0,1 0 0 0 0,-1-1 1 0 0,0 1-1 0 0,1-1 1 0 0,-1 0-1 0 0,0 0 0 0 0,0 1 1 0 0,1-1-1 0 0,-1 0 1 0 0,0 0-1 0 0,1-1 0 0 0,-1 1 1 0 0,0 0-1 0 0,-1-1-35 0 0,1 1-116 0 0,-122 1 81 0 0,75-13-8908 0 0,33 1-928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04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7689 0 0,'0'0'7416'0'0,"0"0"-5432"0"0,0 0-1698 0 0,0 0-157 0 0,0 0 29 0 0,0 0-72 0 0,0 0-60 0 0,0 0-190 0 0,6-1-115 0 0,83 24-122 0 0,-87-22 416 0 0,-1 0 0 0 0,1 0 0 0 0,0 0 0 0 0,-1 0 0 0 0,1 1 1 0 0,-1-1-1 0 0,1 0 0 0 0,-1 1 0 0 0,1-1 0 0 0,-1 1 0 0 0,0 0 0 0 0,0-1 1 0 0,0 1-1 0 0,0 0 0 0 0,0 0 0 0 0,0 0 0 0 0,-1-1 0 0 0,1 1 0 0 0,-1 0 1 0 0,1 0-1 0 0,-1 0 0 0 0,1 0 0 0 0,-1 0 0 0 0,0 0 0 0 0,0 0 1 0 0,0 0-1 0 0,0 0 0 0 0,-1 0 0 0 0,1 0 0 0 0,0 0 0 0 0,-1 0 0 0 0,0 0 1 0 0,1 0-1 0 0,-1 0 0 0 0,0 0 0 0 0,0 0 0 0 0,0-1 0 0 0,0 1 0 0 0,0 0 1 0 0,0-1-1 0 0,0 1 0 0 0,-1-1 0 0 0,1 1 0 0 0,-1-1 0 0 0,1 0 0 0 0,-1 1 1 0 0,0-1-16 0 0,-90 79 744 0 0,93-78-705 0 0,0 0 0 0 0,0 0 0 0 0,0 0 0 0 0,0 0 0 0 0,0 1 1 0 0,1-2-1 0 0,-1 1 0 0 0,1 0 0 0 0,-1 0 0 0 0,1 0 0 0 0,0-1 0 0 0,0 1 1 0 0,0-1-1 0 0,-1 1 0 0 0,2-1 0 0 0,-1 0 0 0 0,0 0 0 0 0,0 0 0 0 0,0 0 1 0 0,0 0-1 0 0,1 0 0 0 0,-1-1 0 0 0,0 1 0 0 0,1-1 0 0 0,-1 1 0 0 0,1-1 1 0 0,-1 0-1 0 0,0 0 0 0 0,1 0 0 0 0,-1-1 0 0 0,0 1 0 0 0,1 0 0 0 0,1-1-39 0 0,4 2-22 0 0,86 11-116 0 0,-62-9-2615 0 0,0 0-4011 0 0,-9-3-2984 0 0</inkml:trace>
  <inkml:trace contextRef="#ctx0" brushRef="#br0" timeOffset="9823.378">9 290 1096 0 0,'0'0'1475'0'0,"0"0"1046"0"0,0 0-1261 0 0,0 0-917 0 0,0 0-177 0 0,0 0 270 0 0,0 0 133 0 0,0 0-140 0 0,0 1-253 0 0,-2 0-226 0 0,2-1 157 0 0,0 0 133 0 0,0 0-26 0 0,0 0-80 0 0,0 0-67 0 0,0 0 2 0 0,0 0 30 0 0,0 0 8 0 0,0 0-38 0 0,0 0-64 0 0,0 0-59 0 0,-6-2-7178 0 0,12 4 4986 0 0</inkml:trace>
  <inkml:trace contextRef="#ctx0" brushRef="#br0" timeOffset="13055.396">215 277 52 0 0,'0'0'705'0'0,"0"0"-304"0"0,0 0-267 0 0,0 0-14 0 0,0 0-20 0 0,0 0-6 0 0,0 0 141 0 0,0 0 506 0 0,-9 14 933 0 0,9-13-4510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08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25 9837 0 0,'0'0'2380'0'0,"0"0"-1612"0"0,0 0-652 0 0,0 0 316 0 0,-44-5 848 0 0,10 0-372 0 0,-10 1-364 0 0,-5-1-331 0 0,10 4-213 0 0,8 1-1121 0 0,12 0-819 0 0,8 0-3304 0 0,-8-4-2901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5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0 4744 0 0,'0'0'6902'0'0,"0"0"-4341"0"0,0 0-1797 0 0,0 0-216 0 0,0 0 137 0 0,-7 0 143 0 0,-248 4 955 0 0,259 4-7672 0 0,13-6 708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9:15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258 261 11969 0 0,'0'0'1830'0'0,"0"0"-722"0"0,0 0-808 0 0,0 0-82 0 0,2 9 417 0 0,1 11-274 0 0,0-1 0 0 0,-1 1 1 0 0,-1 0-1 0 0,-1 0 0 0 0,-1 0 0 0 0,-1 0 0 0 0,0 0 0 0 0,-2 0 0 0 0,-4 17-361 0 0,6-32-285 0 0,-6 36 143 0 0,19-20-8209 0 0,2-16-1701 0 0</inkml:trace>
  <inkml:trace contextRef="#ctx0" brushRef="#br0" timeOffset="37543.514">247 699 352 0 0,'0'0'137'0'0,"0"0"81"0"0,0 0-142 0 0,-5 2 76 0 0,1-1 15 0 0,-1 0 0 0 0,1-1-1 0 0,0 1 1 0 0,0-1 0 0 0,-1 0 0 0 0,1 0-1 0 0,0 0 1 0 0,0-1 0 0 0,-1 1-1 0 0,1-1 1 0 0,0 0 0 0 0,0 0-1 0 0,0-1 1 0 0,0 1 0 0 0,0-1-1 0 0,0 0 1 0 0,1 0 0 0 0,-1 0-1 0 0,1-1 1 0 0,-1 1 0 0 0,1-1-1 0 0,0 0 1 0 0,0 0 0 0 0,0 0-1 0 0,-1-1-166 0 0,-15-23 349 0 0,2-1 0 0 0,1 0-1 0 0,1-2 1 0 0,1 1-1 0 0,2-2 1 0 0,1 0 0 0 0,1 0-1 0 0,2-1 1 0 0,1 0-1 0 0,2 0 1 0 0,-1-27-349 0 0,6 48 217 0 0,0 0 1 0 0,1 0-1 0 0,0 1 0 0 0,1-1 1 0 0,1 0-1 0 0,-1 1 0 0 0,2 0 1 0 0,-1 0-1 0 0,1 0 1 0 0,1 0-1 0 0,0 0 0 0 0,4-4-217 0 0,-4 4-61 0 0,0 0 0 0 0,1 1 0 0 0,1 0 0 0 0,-1 1 0 0 0,1-1-1 0 0,1 1 1 0 0,0 1 0 0 0,0 0 0 0 0,0 0 0 0 0,1 0 0 0 0,0 1-1 0 0,0 0 1 0 0,1 1 0 0 0,-1 0 0 0 0,1 0 0 0 0,0 1 0 0 0,1 0 0 0 0,-1 1-1 0 0,1 0 1 0 0,-1 1 0 0 0,1 0 0 0 0,0 1 0 0 0,0 0 0 0 0,0 1-1 0 0,0 0 1 0 0,0 0 0 0 0,0 1 0 0 0,-1 1 0 0 0,1 0 0 0 0,0 0 0 0 0,1 2 61 0 0,0 6-34 0 0,-1 1 0 0 0,0 1 0 0 0,0 0 1 0 0,-1 0-1 0 0,-1 1 0 0 0,0 0 0 0 0,0 1 1 0 0,-2-1-1 0 0,1 2 0 0 0,-2-1 0 0 0,0 1 1 0 0,-1 0-1 0 0,0 0 0 0 0,-2 1 0 0 0,1 0 1 0 0,-2-1-1 0 0,0 1 0 0 0,-1 0 0 0 0,-1 0 1 0 0,0 0-1 0 0,-1 4 34 0 0,3-2 57 0 0,-1-1 1 0 0,-1 0-1 0 0,0 1 1 0 0,-1-1 0 0 0,-1 0-1 0 0,-1 0 1 0 0,0 0-1 0 0,-1 0 1 0 0,-1 0-1 0 0,0-1 1 0 0,-1 1-1 0 0,-1-2 1 0 0,-1 1 0 0 0,0-1-1 0 0,-1 0 1 0 0,-1 0-1 0 0,0-1 1 0 0,-1-1-1 0 0,-6 7-57 0 0,10-18 37 0 0,0 1-1 0 0,0-1 1 0 0,1 0 0 0 0,-1-1-1 0 0,0 0 1 0 0,0 0 0 0 0,-1 0-1 0 0,1-1 1 0 0,0 0-1 0 0,0-1 1 0 0,0 1 0 0 0,0-1-1 0 0,0-1 1 0 0,0 1-1 0 0,0-1 1 0 0,1-1 0 0 0,-1 1-1 0 0,0-1 1 0 0,1 0 0 0 0,0 0-1 0 0,0-1 1 0 0,0 0-1 0 0,0 0 1 0 0,-4-4-37 0 0,-17-7-2301 0 0,9 7-2071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28:24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1251 879 1512 0 0,'0'0'9961'0'0,"0"0"-9565"0"0,0 0 28 0 0,0 0-192 0 0,0 0 408 0 0,0 0-196 0 0,-34 12-216 0 0,16-11-124 0 0,1-1-104 0 0,-2 0-544 0 0,1 0-580 0 0,4-3-896 0 0,2 0-3177 0 0</inkml:trace>
  <inkml:trace contextRef="#ctx0" brushRef="#br0" timeOffset="155.928">1283 788 13165 0 0,'0'0'1912'0'0,"0"0"-1644"0"0,0 0-144 0 0,0 0-124 0 0,-40-10 188 0 0,20 8-36 0 0,-2 0-84 0 0,-3 2-68 0 0,1-1-616 0 0,-1 1-1132 0 0,5 0-2560 0 0,0-4-3453 0 0</inkml:trace>
  <inkml:trace contextRef="#ctx0" brushRef="#br0" timeOffset="392.217">1596 782 10921 0 0,'0'0'851'0'0,"0"0"-547"0"0,0 0-42 0 0,-7 2 346 0 0,5-2-573 0 0,0 1 1 0 0,0-1-1 0 0,0 0 0 0 0,0 1 1 0 0,-1-1-1 0 0,2 1 0 0 0,-1 0 1 0 0,0 0-1 0 0,0 0 0 0 0,0 0 1 0 0,0 0-1 0 0,0 0 0 0 0,1 0 1 0 0,-1 1-1 0 0,0-1 0 0 0,1 0 1 0 0,-1 1-1 0 0,1-1 0 0 0,0 1 1 0 0,0 0-1 0 0,-1 0 0 0 0,1-1 1 0 0,0 1-1 0 0,0 0 0 0 0,0 0 1 0 0,1 0-1 0 0,-1 0 0 0 0,0 0 1 0 0,1 0-1 0 0,0 0 0 0 0,-1 0 1 0 0,1 0-1 0 0,0 0 0 0 0,0 0 1 0 0,0 1-1 0 0,0-1 0 0 0,0 0 1 0 0,1 0-1 0 0,-1 0 0 0 0,0 0 1 0 0,1 0-1 0 0,0 0 0 0 0,0 0 1 0 0,-1 0-1 0 0,1 0 0 0 0,0 0 1 0 0,0-1-1 0 0,1 1 0 0 0,-1 0 1 0 0,0-1-1 0 0,1 1-35 0 0,1 1 86 0 0,1 0 0 0 0,0 0-1 0 0,-1 0 1 0 0,1-1 0 0 0,0 1-1 0 0,0-1 1 0 0,1 0 0 0 0,-1 0 0 0 0,0-1-1 0 0,1 1 1 0 0,-1-1 0 0 0,1 0 0 0 0,-1 0-1 0 0,1-1 1 0 0,-1 0 0 0 0,1 1 0 0 0,0-1-1 0 0,-1-1 1 0 0,1 1 0 0 0,0-1 0 0 0,-1 1-1 0 0,1-1 1 0 0,-1-1 0 0 0,1 1 0 0 0,-1-1-1 0 0,0 1 1 0 0,0-1 0 0 0,0 0 0 0 0,0-1-1 0 0,0 1 1 0 0,0-1 0 0 0,0 0-1 0 0,-1 0 1 0 0,1 0 0 0 0,-1 0 0 0 0,0-1-1 0 0,0 1 1 0 0,0-1 0 0 0,0 0 0 0 0,1-3-86 0 0,-4 5-48 0 0,-1 0 0 0 0,1 0 0 0 0,-1 0 0 0 0,0 0 0 0 0,0 0 0 0 0,1 0 0 0 0,-1 1 0 0 0,0-1 0 0 0,-1 0 0 0 0,1 1 1 0 0,0-1-1 0 0,0 1 0 0 0,-1-1 0 0 0,1 1 0 0 0,-1-1 0 0 0,1 1 0 0 0,-1 0 0 0 0,0 0 0 0 0,0 0 0 0 0,1 0 0 0 0,-1 0 0 0 0,0 0 1 0 0,0 0-1 0 0,0 1 0 0 0,0-1 0 0 0,0 1 0 0 0,0-1 0 0 0,0 1 0 0 0,0 0 0 0 0,-1 0 48 0 0,-41-5-7320 0 0,20 5-1260 0 0</inkml:trace>
  <inkml:trace contextRef="#ctx0" brushRef="#br0" timeOffset="-1375.771">7 672 2520 0 0,'0'0'1607'0'0,"0"0"1582"0"0,0 0-1511 0 0,0 0-559 0 0,0 0-215 0 0,0 0-10 0 0,0 0 110 0 0,0 0 142 0 0,21 23 209 0 0,-15-21-1262 0 0,-1 0-1 0 0,1-1 1 0 0,-1 0-1 0 0,1 0 1 0 0,-1 0-1 0 0,1-1 1 0 0,-1 0-1 0 0,1 0 1 0 0,0 0-1 0 0,-1-1 1 0 0,1 0-1 0 0,-1 0 1 0 0,1 0-1 0 0,-1-1 1 0 0,0 0-1 0 0,0 0 0 0 0,1 0 1 0 0,-1 0-1 0 0,0-1 1 0 0,-1 0-1 0 0,1 0 1 0 0,-1-1-1 0 0,1 1 1 0 0,-1-1-1 0 0,0 0 1 0 0,0 0-93 0 0,-4-1-17 0 0,0 1 0 0 0,-1-1 0 0 0,0 1 0 0 0,0-1 1 0 0,0 1-1 0 0,-1 0 0 0 0,1-1 0 0 0,-1 1 0 0 0,0 0 0 0 0,0 0 0 0 0,0 0 0 0 0,-1 0 0 0 0,1 1 1 0 0,-1-1-1 0 0,0 1 0 0 0,0-1 0 0 0,-1 1 0 0 0,1 0 0 0 0,-1 0 0 0 0,1 0 0 0 0,-1 1 1 0 0,0 0-1 0 0,0-1 0 0 0,0 1 0 0 0,0 0 0 0 0,0 1 0 0 0,-1-1 0 0 0,-1 0 17 0 0,6 2-3 0 0,-1-2-23 0 0,0 1 0 0 0,0 0 0 0 0,0-1 0 0 0,-1 1 0 0 0,1 0-1 0 0,0-1 1 0 0,0 1 0 0 0,-1 0 0 0 0,1 0 0 0 0,-1 0 0 0 0,1 0 0 0 0,-1 0 0 0 0,0 0 0 0 0,1 1 0 0 0,-1-1 0 0 0,0 1 0 0 0,1-1 0 0 0,-1 1-1 0 0,0-1 1 0 0,0 1 0 0 0,1 0 0 0 0,-1 0 0 0 0,0 0 0 0 0,0 0 0 0 0,1 0 0 0 0,-1 0 0 0 0,0 0 0 0 0,0 1 0 0 0,1-1 0 0 0,-1 1-1 0 0,0-1 1 0 0,0 1 0 0 0,1 0 0 0 0,-1 0 0 0 0,1-1 0 0 0,-1 1 0 0 0,1 0 0 0 0,-1 0 0 0 0,1 1 0 0 0,0-1 0 0 0,-1 0 0 0 0,1 0 0 0 0,0 1-1 0 0,0-1 1 0 0,0 0 0 0 0,0 1 0 0 0,0-1 0 0 0,0 1 0 0 0,0 0 0 0 0,0-1 0 0 0,1 1 0 0 0,-1 0 0 0 0,1-1 0 0 0,-1 1 0 0 0,1 0-1 0 0,0 0 1 0 0,0-1 0 0 0,-1 1 0 0 0,1 0 0 0 0,1 1 26 0 0,6 267 2153 0 0,1-240-3479 0 0,14-27-8382 0 0,-8-8 2809 0 0</inkml:trace>
  <inkml:trace contextRef="#ctx0" brushRef="#br0" timeOffset="-1129.858">159 813 11113 0 0,'0'0'1424'0'0,"0"0"-1320"0"0,0 0 252 0 0,-37 0 192 0 0,17 0-204 0 0,-1 0-180 0 0,0 2-100 0 0,-2-1-64 0 0,2-1-1588 0 0,5 0-3836 0 0</inkml:trace>
  <inkml:trace contextRef="#ctx0" brushRef="#br0" timeOffset="-880.924">400 426 12925 0 0,'0'0'1552'0'0,"0"0"-1552"0"0,0 0 0 0 0,0 0 164 0 0,0 0 264 0 0,0 0-48 0 0,-39 31-92 0 0,22-21-136 0 0,0 2-152 0 0,0 0-432 0 0,0 0-628 0 0,3-4-1080 0 0,1-1-3916 0 0</inkml:trace>
  <inkml:trace contextRef="#ctx0" brushRef="#br0" timeOffset="-635.637">464 595 7657 0 0,'0'0'5920'0'0,"0"0"-4581"0"0,0 0-982 0 0,-7 6 55 0 0,1 1-333 0 0,-1 0 0 0 0,1 0 0 0 0,1 1 0 0 0,-1-1 0 0 0,2 1 1 0 0,-1 0-1 0 0,1 1 0 0 0,0-1 0 0 0,0 1 0 0 0,1 0 0 0 0,0-1 0 0 0,1 1 0 0 0,0 1 1 0 0,1-1-1 0 0,-1 0 0 0 0,1 5-79 0 0,13 39-532 0 0,0-39-2216 0 0,4-7-3542 0 0,-6-6 329 0 0</inkml:trace>
  <inkml:trace contextRef="#ctx0" brushRef="#br0" timeOffset="-479.64">495 715 7189 0 0,'0'0'2860'0'0,"0"0"-1751"0"0,0 0-648 0 0,0 0 127 0 0,0 0-141 0 0,7-3-300 0 0,-4 1-133 0 0,0 1 1 0 0,0 0-1 0 0,1-1 1 0 0,-1 1-1 0 0,1 0 1 0 0,-1 1-1 0 0,1-1 1 0 0,-1 1-1 0 0,1 0 1 0 0,-1-1-1 0 0,1 1 1 0 0,0 1-1 0 0,-1-1 1 0 0,1 1-1 0 0,-1-1 1 0 0,1 1-1 0 0,-1 0 1 0 0,1 0 0 0 0,-1 0-1 0 0,0 1 1 0 0,0-1-1 0 0,1 1 1 0 0,-1 0-1 0 0,0 0 1 0 0,0 0-1 0 0,-1 0 1 0 0,1 1-1 0 0,0-1 1 0 0,-1 1-1 0 0,1-1 1 0 0,-1 1-1 0 0,0 0 1 0 0,0 1-15 0 0,0-1 80 0 0,0 0 0 0 0,0 0 0 0 0,-1 0 0 0 0,1 0-1 0 0,-1 0 1 0 0,0 0 0 0 0,0 0 0 0 0,-1 1 0 0 0,1-1 0 0 0,0 0 0 0 0,-1 1 0 0 0,0-1 0 0 0,0 0 0 0 0,0 1 0 0 0,0-1-1 0 0,-1 0 1 0 0,1 1 0 0 0,-1-1 0 0 0,0 0 0 0 0,0 1 0 0 0,0-1 0 0 0,0 0 0 0 0,0 0 0 0 0,-1 0 0 0 0,1 0-1 0 0,-1 0 1 0 0,-1 1-80 0 0,-32 19-4451 0 0,29-22-49 0 0,3-5-1986 0 0</inkml:trace>
  <inkml:trace contextRef="#ctx0" brushRef="#br0" timeOffset="-308.591">721 706 10981 0 0,'0'0'2024'0'0,"0"0"-2024"0"0,0 0 64 0 0,0 0 180 0 0,0 0 404 0 0,-32 37 48 0 0,23-24 36 0 0,0 2-256 0 0,1-1-312 0 0,2 1-152 0 0,5 0-12 0 0,1-4-184 0 0,5-2-432 0 0,5 0-368 0 0,3-5-212 0 0,3-1-380 0 0,1-3-916 0 0,-4 0-2257 0 0</inkml:trace>
  <inkml:trace contextRef="#ctx0" brushRef="#br0" timeOffset="-153.944">829 664 11041 0 0,'0'0'939'0'0,"0"0"-405"0"0,5 7 174 0 0,-1-3-507 0 0,0 1 0 0 0,0 0 0 0 0,0 0 1 0 0,-1 1-1 0 0,1-1 0 0 0,-2 1 0 0 0,1 0 0 0 0,0 0 0 0 0,-1 0 1 0 0,0 0-1 0 0,-1 0 0 0 0,1 0 0 0 0,-1 0 0 0 0,0 1 0 0 0,-1-1 1 0 0,1 0-1 0 0,-1 1 0 0 0,-1-1 0 0 0,1 0 0 0 0,-1 1 0 0 0,0-1 1 0 0,0 0-1 0 0,-1 0 0 0 0,0 0 0 0 0,0 1-201 0 0,-40 46 82 0 0,8-28-4552 0 0,27-22-1316 0 0,0-5-2291 0 0</inkml:trace>
  <inkml:trace contextRef="#ctx0" brushRef="#br0" timeOffset="30403.481">8406 1222 1812 0 0,'0'0'6197'0'0,"0"0"-4014"0"0,0 0-1121 0 0,0 0 380 0 0,0 0 28 0 0,0 0-191 0 0,0 0-309 0 0,0 0-340 0 0,-31 5 762 0 0,-141 6-2798 0 0,163-18-3099 0 0,9 2-1356 0 0</inkml:trace>
  <inkml:trace contextRef="#ctx0" brushRef="#br0" timeOffset="30653.025">8487 1128 6613 0 0,'0'0'6316'0'0,"0"0"-4688"0"0,0 0-1500 0 0,0 0-80 0 0,-39-4 320 0 0,13 4 48 0 0,-11 0-16 0 0,1 0-44 0 0,3 0-179 0 0,4 3-177 0 0,7 0-52 0 0,-1-1-541 0 0,2 0-1187 0 0,8-1-2096 0 0,5-2-4501 0 0</inkml:trace>
  <inkml:trace contextRef="#ctx0" brushRef="#br0" timeOffset="4235.44">3506 645 1684 0 0,'0'0'7983'0'0,"0"0"-5734"0"0,0 0-1685 0 0,0 0 33 0 0,0 0-144 0 0,0 0-174 0 0,0 8 212 0 0,-1-3-402 0 0,1 1 0 0 0,-1-1 1 0 0,1 1-1 0 0,0 0 0 0 0,0-1 1 0 0,0 1-1 0 0,1 0 0 0 0,0-1 0 0 0,0 1 1 0 0,1-1-1 0 0,-1 1 0 0 0,1-1 0 0 0,0 0 1 0 0,1 0-1 0 0,-1 1 0 0 0,1-2 0 0 0,0 1 1 0 0,0 0-1 0 0,1-1 0 0 0,-1 1 0 0 0,1-1 1 0 0,0 0-1 0 0,0 0 0 0 0,1 0 1 0 0,-1-1-1 0 0,1 0 0 0 0,0 1 0 0 0,-1-2 1 0 0,1 1-1 0 0,1-1 0 0 0,-1 1 0 0 0,0-1 1 0 0,3 0-90 0 0,-7-2 20 0 0,1-1 0 0 0,0 0 1 0 0,-1 1-1 0 0,1-1 0 0 0,-1 0 0 0 0,1 0 1 0 0,-1 0-1 0 0,0 0 0 0 0,1 0 1 0 0,-1 0-1 0 0,0 0 0 0 0,0 0 1 0 0,0-1-1 0 0,1 1 0 0 0,-1 0 1 0 0,-1-1-1 0 0,1 1 0 0 0,0-1 0 0 0,0 1 1 0 0,0-1-1 0 0,-1 1 0 0 0,1-1 1 0 0,-1 0-1 0 0,1 1 0 0 0,-1-1 1 0 0,0 0-1 0 0,0 1 0 0 0,1-1 1 0 0,-1 0-1 0 0,0 0 0 0 0,-1 1 0 0 0,1-1 1 0 0,0 0-1 0 0,0 1 0 0 0,-1-1 1 0 0,1 0-1 0 0,-1-1-20 0 0,4-30 595 0 0,20 72-1457 0 0,-20-30 951 0 0,0 0 0 0 0,-1 0 0 0 0,0 1 1 0 0,0-1-1 0 0,-1 1 0 0 0,0-1 1 0 0,-1 0-1 0 0,0 1 0 0 0,-1-1 0 0 0,0 1 1 0 0,0-1-1 0 0,-1 1 0 0 0,0-1 1 0 0,-1 0-1 0 0,0 0 0 0 0,0 0 0 0 0,-1 0 1 0 0,0-1-1 0 0,0 1 0 0 0,-5 6-89 0 0,-67 25-2325 0 0,67-42-968 0 0,2-6-2943 0 0</inkml:trace>
  <inkml:trace contextRef="#ctx0" brushRef="#br0" timeOffset="4440.417">3889 556 16558 0 0,'0'0'1612'0'0,"0"0"-1612"0"0,0 0-804 0 0,0 0 804 0 0,0 0 268 0 0,0 0 128 0 0,-21 39-24 0 0,12-28-152 0 0,-5 0-72 0 0,1-2-148 0 0,0 2-296 0 0,1-2-456 0 0,3-1-617 0 0,3-3-1795 0 0,3-2-4404 0 0</inkml:trace>
  <inkml:trace contextRef="#ctx0" brushRef="#br0" timeOffset="962.972">2514 889 1760 0 0,'0'0'236'0'0,"0"0"456"0"0,0 0 1328 0 0,0 0-2020 0 0,0 0-456 0 0,0 0-456 0 0,0 0-248 0 0,0 0-888 0 0</inkml:trace>
  <inkml:trace contextRef="#ctx0" brushRef="#br0" timeOffset="1616.424">2638 873 1316 0 0,'0'0'1419'0'0,"0"0"2229"0"0,0 0-1168 0 0,0 0-1073 0 0,0 0-435 0 0,0 0-97 0 0,0 0-90 0 0,-8 0-106 0 0,-346-8 1778 0 0,350 8-2822 0 0,-12-2-844 0 0,9-2-2728 0 0,6 1-1077 0 0</inkml:trace>
  <inkml:trace contextRef="#ctx0" brushRef="#br0" timeOffset="1865.806">2573 785 2980 0 0,'0'0'8589'0'0,"0"0"-7809"0"0,0 0-716 0 0,0 0 192 0 0,0 0 12 0 0,0 0-64 0 0,0 0 268 0 0,-58 0 64 0 0,21 0-260 0 0,-12 0-212 0 0,6 2-56 0 0,8-2-8 0 0,13 1-760 0 0,5-1-928 0 0,7 0-1456 0 0,-5-4-3981 0 0</inkml:trace>
  <inkml:trace contextRef="#ctx0" brushRef="#br0" timeOffset="2115.208">2682 719 4440 0 0,'6'3'6254'0'0,"-1"-3"-6102"0"0,0 1 0 0 0,-1 1 0 0 0,1-1 0 0 0,0 1 1 0 0,-1 0-1 0 0,1 0 0 0 0,-1 0 0 0 0,0 0 0 0 0,0 1 0 0 0,0 0 0 0 0,0 0 0 0 0,0 0 0 0 0,0 0 0 0 0,-1 0 0 0 0,1 1 0 0 0,-1 0 0 0 0,0-1 0 0 0,0 1 0 0 0,-1 1 0 0 0,1-1 0 0 0,-1 0 0 0 0,0 1 0 0 0,0-1 0 0 0,0 1 0 0 0,-1-1 0 0 0,0 1 0 0 0,1 0 1 0 0,-2 0-1 0 0,1-1 0 0 0,0 1 0 0 0,-1 0 0 0 0,0 0 0 0 0,0 0 0 0 0,-1 0 0 0 0,1 0 0 0 0,-1-1 0 0 0,0 1 0 0 0,0 0 0 0 0,-1 0 0 0 0,1-1 0 0 0,-1 1 0 0 0,0-1 0 0 0,-1 1 0 0 0,1-1 0 0 0,-1 1-152 0 0,-87 56-48 0 0,55-49-2666 0 0,0-5-3712 0 0,10-6-1918 0 0</inkml:trace>
  <inkml:trace contextRef="#ctx0" brushRef="#br0" timeOffset="74720.849">3483 889 1488 0 0,'0'0'7489'0'0,"0"0"-6053"0"0,0 0-688 0 0,0 0-108 0 0,0 0 208 0 0,0 0 120 0 0,0 0-68 0 0,-46-2-280 0 0,31 1-356 0 0,-3-1-264 0 0,-1 2-12 0 0,2-1-468 0 0,2-1-760 0 0,2-1-564 0 0,5 0-3072 0 0,7-10-2113 0 0</inkml:trace>
  <inkml:trace contextRef="#ctx0" brushRef="#br0" timeOffset="74969.526">3479 781 8037 0 0,'0'0'4264'0'0,"0"0"-3292"0"0,0 0-168 0 0,0 0-148 0 0,0 0-76 0 0,-46-8-76 0 0,26 4-180 0 0,-8 1-324 0 0,-6 0 0 0 0,2 2-512 0 0,-1-1-1068 0 0,1 1-552 0 0,11-1-2148 0 0,-9-3-2897 0 0</inkml:trace>
  <inkml:trace contextRef="#ctx0" brushRef="#br0" timeOffset="75480.497">2613 195 1016 0 0,'0'0'3917'0'0,"0"0"-479"0"0,0 0-2306 0 0,0 0-848 0 0,0 0 73 0 0,0 0 259 0 0,7 3 197 0 0,-1-1-632 0 0,-1 1 0 0 0,1-1 0 0 0,0 0 0 0 0,-1-1 0 0 0,1 1 0 0 0,0-1 0 0 0,0 0 0 0 0,0-1 0 0 0,0 1 0 0 0,0-1 0 0 0,0 0 0 0 0,0-1 0 0 0,0 1 0 0 0,0-1 0 0 0,0-1 0 0 0,0 1 0 0 0,0-1 0 0 0,-1 0 0 0 0,1 0 0 0 0,0 0 0 0 0,-1-1 0 0 0,0 0 0 0 0,0 0 0 0 0,0-1 0 0 0,0 1 0 0 0,0-1 0 0 0,-1 0 0 0 0,1 0 0 0 0,1-3-181 0 0,-7 1-40 0 0,0 0 0 0 0,-1 1 1 0 0,0-1-1 0 0,0 1 0 0 0,0-1 1 0 0,0 1-1 0 0,-1 0 0 0 0,0 0 1 0 0,0 0-1 0 0,-1 0 1 0 0,1 1-1 0 0,-1-1 0 0 0,0 1 1 0 0,0 0-1 0 0,0 0 0 0 0,-1 0 1 0 0,0 1-1 0 0,1-1 0 0 0,-1 1 1 0 0,0 0-1 0 0,-1 1 1 0 0,1-1-1 0 0,0 1 0 0 0,-1 0 1 0 0,1 0-1 0 0,-1 1 0 0 0,0 0 1 0 0,1 0-1 0 0,-4 0 40 0 0,6 2-1 0 0,0 2 0 0 0,1-1-1 0 0,-1 0 1 0 0,1 0 0 0 0,-1 1 0 0 0,1-1-1 0 0,0 1 1 0 0,0 0 0 0 0,0 0 0 0 0,0 0-1 0 0,1 0 1 0 0,-1 0 0 0 0,1 0-1 0 0,0 0 1 0 0,0 0 0 0 0,0 1 0 0 0,0-1-1 0 0,0 0 1 0 0,1 1 0 0 0,-1-1 0 0 0,1 1-1 0 0,0-1 1 0 0,0 0 0 0 0,0 1 0 0 0,1-1-1 0 0,-1 1 1 0 0,1-1 0 0 0,0 0 0 0 0,0 1-1 0 0,0-1 1 0 0,0 0 0 0 0,1 0 0 0 0,-1 0-1 0 0,1 0 1 0 0,0 0 1 0 0,0 11-26 0 0,9 198 529 0 0,-4-198-1431 0 0,3-15-3427 0 0,-5-2-754 0 0</inkml:trace>
  <inkml:trace contextRef="#ctx0" brushRef="#br0" timeOffset="75730.658">2758 307 3116 0 0,'0'0'5709'0'0,"0"0"-4945"0"0,0 0-132 0 0,0 0 28 0 0,0 0-16 0 0,-34 25-132 0 0,18-19-216 0 0,2-3-296 0 0,-2 0-92 0 0,-1-1-1024 0 0,5-1-1444 0 0,1-4-3877 0 0</inkml:trace>
  <inkml:trace contextRef="#ctx0" brushRef="#br0" timeOffset="76006.854">3012 0 12209 0 0,'0'0'1632'0'0,"0"0"-1632"0"0,0 0-124 0 0,0 0 124 0 0,0 0 556 0 0,0 0-60 0 0,-46 38-220 0 0,29-25-276 0 0,0 0-316 0 0,0 0-1208 0 0,5-4-1636 0 0,2 0-5125 0 0</inkml:trace>
  <inkml:trace contextRef="#ctx0" brushRef="#br0" timeOffset="76275.644">3043 129 7869 0 0,'0'0'3220'0'0,"0"0"-2344"0"0,0 0 212 0 0,-29 37-84 0 0,19-19-420 0 0,3 3-256 0 0,1 1-176 0 0,4 3-28 0 0,0 1-8 0 0,2-2-16 0 0,4-1 0 0 0,2-2 0 0 0,1-2 0 0 0,3-4-100 0 0,-1-1-920 0 0,0-4-924 0 0,-1-4-2240 0 0,3-6-3601 0 0</inkml:trace>
  <inkml:trace contextRef="#ctx0" brushRef="#br0" timeOffset="76276.644">3086 287 4728 0 0,'0'0'4966'0'0,"0"0"-3534"0"0,0 0-1151 0 0,0 0-159 0 0,0 0-89 0 0,7-2 32 0 0,-3 0-24 0 0,-1 1 0 0 0,1 0 0 0 0,-1 0 0 0 0,1 1 1 0 0,0-1-1 0 0,-1 1 0 0 0,1 0 0 0 0,0 0 0 0 0,0 0 0 0 0,-1 0 0 0 0,1 0 0 0 0,0 1 0 0 0,-1 0 0 0 0,1 0 1 0 0,0 0-1 0 0,-1 0 0 0 0,1 1 0 0 0,-1-1 0 0 0,0 1 0 0 0,1 0 0 0 0,-1 0 0 0 0,0 0 0 0 0,0 0 0 0 0,0 0 0 0 0,-1 1 1 0 0,1-1-1 0 0,0 1 0 0 0,-1 0 0 0 0,0 0 0 0 0,1 0 0 0 0,-1 0 0 0 0,0 0 0 0 0,-1 1 0 0 0,1-1 0 0 0,-1 0 1 0 0,1 2-42 0 0,-1-2 61 0 0,-1-1 0 0 0,0 1 0 0 0,0 0 0 0 0,0-1 0 0 0,0 1 1 0 0,0 0-1 0 0,0 0 0 0 0,0-1 0 0 0,-1 1 0 0 0,0 0 0 0 0,1-1 1 0 0,-1 1-1 0 0,0-1 0 0 0,0 1 0 0 0,-1-1 0 0 0,1 1 0 0 0,0-1 1 0 0,-1 0-1 0 0,1 1 0 0 0,-1-1 0 0 0,0 0 0 0 0,0 0 0 0 0,0 0 1 0 0,0-1-1 0 0,0 1 0 0 0,0 0 0 0 0,0-1 0 0 0,-1 1 0 0 0,0-1-61 0 0,-48 16-4801 0 0,42-17-174 0 0</inkml:trace>
  <inkml:trace contextRef="#ctx0" brushRef="#br0" timeOffset="76522.392">3258 314 3344 0 0,'0'0'6916'0'0,"0"0"-5289"0"0,0 0-1420 0 0,0 0 401 0 0,0 0 235 0 0,-4 7 2 0 0,1-2-942 0 0,-29 71 2029 0 0,38-41-3529 0 0,38-24-5159 0 0,-28-14 600 0 0</inkml:trace>
  <inkml:trace contextRef="#ctx0" brushRef="#br0" timeOffset="76680.399">3350 240 3088 0 0,'0'0'8537'0'0,"0"0"-7613"0"0,0 0-308 0 0,22 41 312 0 0,-15-22-120 0 0,-5 1-228 0 0,-2 1-240 0 0,0 2-128 0 0,-5 0-60 0 0,-4 1-4 0 0,-5 0-148 0 0,-3 2-392 0 0,-4-2-588 0 0,-4-2-772 0 0,8-8-3024 0 0,-13-5-3657 0 0</inkml:trace>
  <inkml:trace contextRef="#ctx0" brushRef="#br0" timeOffset="115599.902">3186 2146 2684 0 0,'0'0'840'0'0,"0"0"2683"0"0,0 0-1145 0 0,0 0-872 0 0,0 0-684 0 0,0 0-607 0 0,0 0 204 0 0,3 8 283 0 0,-1-2-524 0 0,53 112 1533 0 0,-54-115-1673 0 0,1 1 0 0 0,0-1 0 0 0,0 0 0 0 0,1 0 0 0 0,-1 0 1 0 0,1 0-1 0 0,-1 0 0 0 0,1-1 0 0 0,0 1 0 0 0,0-1 0 0 0,0 0 0 0 0,0 0 1 0 0,1 0-1 0 0,-1 0 0 0 0,0 0 0 0 0,1-1 0 0 0,-1 0 0 0 0,1 1 1 0 0,0-1-1 0 0,-1-1 0 0 0,1 1 0 0 0,0 0 0 0 0,0-1 0 0 0,-1 0 0 0 0,1 0 1 0 0,0 0-1 0 0,0 0 0 0 0,0-1 0 0 0,-1 1 0 0 0,1-1 0 0 0,0 0 1 0 0,-1 0-1 0 0,1 0 0 0 0,0-1-38 0 0,18-44 111 0 0,-17 16 530 0 0,12 70-1103 0 0,-15-35 547 0 0,0-1-1 0 0,-1 1 1 0 0,0 1 0 0 0,0-1 0 0 0,0 0-1 0 0,0 0 1 0 0,-1 0 0 0 0,0 0 0 0 0,0 1-1 0 0,0-1 1 0 0,-1 0 0 0 0,0 0 0 0 0,0 0-1 0 0,0 0 1 0 0,-1 0 0 0 0,1 0 0 0 0,-1 0-1 0 0,0 0 1 0 0,-1-1 0 0 0,1 1 0 0 0,-1-1-1 0 0,0 1 1 0 0,0-1 0 0 0,0 0-1 0 0,-1 0 1 0 0,0 0 0 0 0,1-1 0 0 0,-1 1-1 0 0,0-1 1 0 0,-4 2-85 0 0,-66 7-1518 0 0,60-16-1127 0 0,7-3-2477 0 0,1-8-3464 0 0</inkml:trace>
  <inkml:trace contextRef="#ctx0" brushRef="#br0" timeOffset="115845.708">3568 2087 16353 0 0,'0'0'833'0'0,"0"0"-825"0"0,0 0-8 0 0,0 0 232 0 0,-11 35 128 0 0,-1-20-112 0 0,-1 2-248 0 0,-2 2-60 0 0,1 1-1332 0 0,2-5-3825 0 0,3-3-5820 0 0</inkml:trace>
  <inkml:trace contextRef="#ctx0" brushRef="#br0" timeOffset="171754.509">7463 2324 312 0 0,'0'0'445'0'0,"5"10"29"0"0,12 30-327 0 0,-7-15 144 0 0,0 0 0 0 0,1-1 0 0 0,2 0 0 0 0,0-1 0 0 0,2 0 0 0 0,0-1 0 0 0,1-1 0 0 0,2 0 0 0 0,0-1 0 0 0,16 13-291 0 0,-34-33-10 0 0,1 0 0 0 0,-1 1 0 0 0,1-1 0 0 0,-1 0 1 0 0,1 0-1 0 0,-1 0 0 0 0,1 1 0 0 0,-1-1 0 0 0,1 0 1 0 0,-1 0-1 0 0,1 0 0 0 0,-1 0 0 0 0,1 0 0 0 0,-1 0 1 0 0,1 0-1 0 0,-1 0 0 0 0,1 0 0 0 0,-1 0 0 0 0,1 0 0 0 0,-1 0 1 0 0,1 0-1 0 0,-1-1 0 0 0,1 1 0 0 0,-1 0 0 0 0,1 0 1 0 0,-1-1-1 0 0,0 1 0 0 0,1 0 0 0 0,-1 0 0 0 0,1-1 1 0 0,-1 1-1 0 0,0 0 0 0 0,1-1 0 0 0,-1 1 0 0 0,0-1 0 0 0,1 1 1 0 0,-1 0-1 0 0,0-1 0 0 0,0 1 0 0 0,1-1 0 0 0,-1 1 1 0 0,0-1-1 0 0,0 1 0 0 0,0-1 0 0 0,0 1 0 0 0,1-1 1 0 0,-1 1-1 0 0,0-1 0 0 0,0 1 0 0 0,0-1 0 0 0,0 1 0 0 0,0-1 1 0 0,0 1-1 0 0,0-1 0 0 0,-1 1 0 0 0,1-1 0 0 0,0 1 1 0 0,0-1-1 0 0,0 1 0 0 0,0-1 0 0 0,-1 1 0 0 0,1-1 1 0 0,0 1-1 0 0,-1-1 10 0 0,2 2-2 0 0,-1-1 0 0 0,0 0 1 0 0,1 1-1 0 0,-1-1 0 0 0,0 0 1 0 0,1 0-1 0 0,-1 1 0 0 0,0-1 0 0 0,1 0 1 0 0,-1 0-1 0 0,0 0 0 0 0,1 1 1 0 0,-1-1-1 0 0,1 0 0 0 0,-1 0 0 0 0,0 0 1 0 0,1 0-1 0 0,-1 0 0 0 0,1 0 1 0 0,-1 0-1 0 0,0 0 0 0 0,1 0 0 0 0,-1 0 1 0 0,1 0-1 0 0,-1 0 0 0 0,0 0 1 0 0,1 0-1 0 0,-1 0 0 0 0,1-1 1 0 0,-1 1-1 0 0,0 0 0 0 0,1 0 0 0 0,-1 0 1 0 0,0-1-1 0 0,1 1 0 0 0,-1 0 1 0 0,0 0-1 0 0,1-1 0 0 0,-1 1 0 0 0,0 0 1 0 0,1-1-1 0 0,-1 1 0 0 0,0 0 1 0 0,0-1-1 0 0,0 1 0 0 0,1 0 1 0 0,-1-1-1 0 0,0 1 0 0 0,0-1 0 0 0,0 1 1 0 0,0 0-1 0 0,0-1 2 0 0,2 2 60 0 0,0 0 0 0 0,0 1 0 0 0,0-1 1 0 0,0 0-1 0 0,-1 1 0 0 0,1 0 0 0 0,-1-1 0 0 0,1 1 0 0 0,-1 0 1 0 0,0-1-1 0 0,1 1 0 0 0,-1 0 0 0 0,0 0 0 0 0,0 0 0 0 0,0 0 1 0 0,-1 1-1 0 0,1-1 0 0 0,0 0 0 0 0,-1 0 0 0 0,0 0 0 0 0,1 0 1 0 0,-1 1-1 0 0,0-1 0 0 0,0 0 0 0 0,0 0 0 0 0,0 1 0 0 0,-1-1 1 0 0,1 0-1 0 0,0 0 0 0 0,-1 0 0 0 0,0 0 0 0 0,1 1 0 0 0,-1-1 1 0 0,0 0-1 0 0,0 0 0 0 0,0 0 0 0 0,-1 0 0 0 0,1-1 0 0 0,0 1 1 0 0,-1 0-1 0 0,1-1 0 0 0,-1 1 0 0 0,1 0 0 0 0,-1-1 0 0 0,0 0 1 0 0,0 1-1 0 0,0-1 0 0 0,0 0 0 0 0,0 0 0 0 0,0 0 0 0 0,0 0 1 0 0,0 0-1 0 0,0-1 0 0 0,0 1 0 0 0,0-1 0 0 0,0 1 0 0 0,-1-1 1 0 0,1 0-1 0 0,0 0 0 0 0,0 0 0 0 0,-1 0 0 0 0,-1 0-60 0 0,-67-5-2868 0 0,59 3 203 0 0</inkml:trace>
  <inkml:trace contextRef="#ctx0" brushRef="#br0" timeOffset="171988.22">7869 2852 3788 0 0,'0'0'1106'0'0,"0"0"447"0"0,0 0-1044 0 0,0 0-694 0 0,0 0-161 0 0,0 0-14 0 0,0 0 304 0 0,5 3 137 0 0,18 16 441 0 0,-22-18-475 0 0,0-1 0 0 0,0 1 0 0 0,0-1 0 0 0,0 1 0 0 0,1-1 0 0 0,-1 0 0 0 0,0 1 0 0 0,0-1 0 0 0,1 0 0 0 0,-1 0 0 0 0,0 1 0 0 0,0-1 0 0 0,0 0 0 0 0,1-1 0 0 0,-1 1 0 0 0,0 0 0 0 0,0 0 0 0 0,1 0 0 0 0,-1-1 0 0 0,0 1 0 0 0,0 0 0 0 0,0-1 0 0 0,0 1 0 0 0,1-1 0 0 0,-1 0 0 0 0,0 1 0 0 0,0-1 0 0 0,0 0 0 0 0,0 0 0 0 0,0 0 0 0 0,-1 1 0 0 0,1-1 0 0 0,0 0 0 0 0,0 0 0 0 0,0 0 0 0 0,-1 0 0 0 0,1 0 0 0 0,-1-1 0 0 0,1 1 0 0 0,-1 0 0 0 0,1 0 0 0 0,-1 0 0 0 0,0 0 0 0 0,1-1 0 0 0,-1 1 0 0 0,0 0 0 0 0,0 0 0 0 0,0-1 0 0 0,0 1-47 0 0,-7-14-1708 0 0,-2 1-2083 0 0</inkml:trace>
  <inkml:trace contextRef="#ctx0" brushRef="#br0" timeOffset="4639.157">4323 1012 8585 0 0,'0'0'7504'0'0,"0"0"-7504"0"0,0 0-240 0 0,0 0 240 0 0,-40 8 256 0 0,23-10-128 0 0,-4 0-56 0 0,1-3-72 0 0,1 1-1172 0 0,1-3-1176 0 0,3 0-2940 0 0,1-6-2209 0 0</inkml:trace>
  <inkml:trace contextRef="#ctx0" brushRef="#br0" timeOffset="4903.154">4323 900 13417 0 0,'0'0'3813'0'0,"0"0"-3713"0"0,0 0-88 0 0,0 0 432 0 0,0 0-368 0 0,0 0 120 0 0,0 0 140 0 0,-40 0-264 0 0,12-2-72 0 0,-2-1-1272 0 0,0-2-1193 0 0,7 1-3295 0 0,-6-6-3173 0 0</inkml:trace>
  <inkml:trace contextRef="#ctx0" brushRef="#br0" timeOffset="7741.407">4804 740 5284 0 0,'0'0'5141'0'0,"0"0"-3270"0"0,0 0-1280 0 0,0 0-457 0 0,0 0-32 0 0,0 0 393 0 0,0 5 305 0 0,5 222 2473 0 0,-1-216-5695 0 0,5-10-5075 0 0,3-5-275 0 0</inkml:trace>
  <inkml:trace contextRef="#ctx0" brushRef="#br0" timeOffset="18473.527">6002 867 872 0 0,'0'0'7545'0'0,"0"0"-3944"0"0,0 0-1674 0 0,0 0-569 0 0,0 0-160 0 0,0 0-281 0 0,0 0-232 0 0,-8 0-120 0 0,-127-2 858 0 0,85 1-3460 0 0,6 0-5049 0 0,52 1 1967 0 0</inkml:trace>
  <inkml:trace contextRef="#ctx0" brushRef="#br0" timeOffset="8362.035">5362 945 1788 0 0,'0'0'1244'0'0,"0"0"3759"0"0,0 0-2377 0 0,0 0-1387 0 0,0 0 36 0 0,0 0-95 0 0,0 0-398 0 0,0 0-454 0 0,0 0-70 0 0,-9-1 22 0 0,-195-22 35 0 0,203 22-567 0 0,-8-3-1141 0 0,7-3-3670 0 0,5-1-2491 0 0</inkml:trace>
  <inkml:trace contextRef="#ctx0" brushRef="#br0" timeOffset="8533.618">5272 870 8897 0 0,'0'0'1876'0'0,"0"0"-1140"0"0,16 40 800 0 0,-13-23-100 0 0,-1 1-464 0 0,-2 0-15 0 0,0-1-121 0 0,0-2-304 0 0,-1 0-232 0 0,0-1-164 0 0,-2-2-40 0 0,2-2-96 0 0,-2 0-396 0 0,3-4-496 0 0,0-1-893 0 0,0-3-2527 0 0,0-4-3953 0 0</inkml:trace>
  <inkml:trace contextRef="#ctx0" brushRef="#br0" timeOffset="17290.198">5317 817 952 0 0,'0'0'444'0'0,"0"0"-444"0"0,0 0-104 0 0,0 0-80 0 0,0 0 128 0 0,0 0 56 0 0,0 0 144 0 0,0 0-144 0 0,0 0-144 0 0,0 0-908 0 0</inkml:trace>
  <inkml:trace contextRef="#ctx0" brushRef="#br0" timeOffset="18071.928">5284 875 912 0 0,'0'0'4310'0'0,"0"0"-2269"0"0,0 0-1569 0 0,0 0-42 0 0,5 6 366 0 0,87 98 2028 0 0,-101-108 219 0 0,-34-19-3057 0 0,-95-64-474 0 0,279 220 2003 0 0,-142-132-1506 0 0,0 1 1 0 0,0-1-1 0 0,0 0 1 0 0,0 1-1 0 0,0-1 1 0 0,0 0-1 0 0,0 0 1 0 0,0 0-1 0 0,-1 0 1 0 0,1 0-1 0 0,0 0 1 0 0,-1 0-1 0 0,1-1 1 0 0,0 1-1 0 0,-1 0 1 0 0,1-1-1 0 0,-1 1 1 0 0,1-1-1 0 0,-1 1 1 0 0,0-1-1 0 0,1 0 1 0 0,-1 0-1 0 0,1 0 1 0 0,-1 0-1 0 0,0 0 0 0 0,1 0 1 0 0,-1 0-1 0 0,1 0 1 0 0,-1-1-1 0 0,0 1 1 0 0,1-1-1 0 0,-1 1 1 0 0,1-1-1 0 0,-1 1 1 0 0,1-1-1 0 0,0 0 1 0 0,-1 0-1 0 0,1 0 1 0 0,0 0-1 0 0,-1 0 1 0 0,1 0-1 0 0,0 0 1 0 0,0 0-10 0 0,-127-70-1333 0 0,165 80 2522 0 0,23 33-721 0 0,-8-4-3202 0 0,-40-34-929 0 0,4-4-3881 0 0</inkml:trace>
  <inkml:trace contextRef="#ctx0" brushRef="#br0" timeOffset="20630.256">7023 1117 2508 0 0,'0'0'2901'0'0,"0"0"-387"0"0,0 0-978 0 0,0 0-755 0 0,0 0-183 0 0,-6 0-91 0 0,-530-20 4934 0 0,357 16-5049 0 0,114-1-257 0 0,108-3-3202 0 0,-25 7-1705 0 0,9-7-4290 0 0</inkml:trace>
  <inkml:trace contextRef="#ctx0" brushRef="#br0" timeOffset="27821.577">7420 1111 432 0 0,'0'0'8885'0'0,"0"0"-6073"0"0,0 0-1524 0 0,0 0-588 0 0,0 0 260 0 0,0 0-304 0 0,0 0-76 0 0,-53 8 169 0 0,2-8-101 0 0,-8 0-328 0 0,-3 1-320 0 0,4-1 0 0 0,6-5-1492 0 0,16-2-2661 0 0,6-8-7772 0 0</inkml:trace>
  <inkml:trace contextRef="#ctx0" brushRef="#br0" timeOffset="25679.529">6382 1240 1068 0 0,'0'0'4254'0'0,"0"0"-2321"0"0,0 0-733 0 0,0 0-37 0 0,0 0-68 0 0,0 0-298 0 0,0 0-310 0 0,0 0 100 0 0,-5 6 208 0 0,-3 11-507 0 0,0-1 0 0 0,1 1 1 0 0,1 1-1 0 0,1 0 0 0 0,0-1 1 0 0,1 1-1 0 0,1 1 1 0 0,0-1-1 0 0,2 0 0 0 0,0 1 1 0 0,1-1-1 0 0,1 1 1 0 0,1 3-289 0 0,40 46 177 0 0,-10-63-8838 0 0,-23-10 197 0 0</inkml:trace>
  <inkml:trace contextRef="#ctx0" brushRef="#br0" timeOffset="25929.48">6495 1408 12117 0 0,'0'0'1699'0'0,"0"0"-1050"0"0,0 0-126 0 0,0 0 86 0 0,0 0-277 0 0,0 0-310 0 0,0 0-302 0 0,6 0-240 0 0,1 2 538 0 0,-1-1 0 0 0,1 1 0 0 0,-1 0 0 0 0,0 1 0 0 0,1 0 1 0 0,-1 0-1 0 0,-1 0 0 0 0,1 0 0 0 0,0 1 0 0 0,-1 0 0 0 0,0 0 0 0 0,0 1 0 0 0,0-1 1 0 0,0 1-1 0 0,-1 0 0 0 0,1 0 0 0 0,-1 1 0 0 0,-1-1 0 0 0,1 1 0 0 0,-1 0 0 0 0,0 0 1 0 0,0 0-1 0 0,-1 1 0 0 0,0-1 0 0 0,0 0 0 0 0,0 5-18 0 0,-45 27 1195 0 0,3-34-5047 0 0,34-7-578 0 0,4-5-3117 0 0</inkml:trace>
  <inkml:trace contextRef="#ctx0" brushRef="#br0" timeOffset="26194.283">6687 1430 5641 0 0,'0'0'4817'0'0,"0"0"-2976"0"0,0 0-1606 0 0,0 0-176 0 0,0 0 273 0 0,0 0 389 0 0,-4 7 369 0 0,-4 6-461 0 0,6-11-591 0 0,-1 0 0 0 0,1 0 0 0 0,0 0 0 0 0,0 0 1 0 0,-1 0-1 0 0,1 1 0 0 0,1-1 0 0 0,-1 1 1 0 0,0 0-1 0 0,1-1 0 0 0,-1 1 0 0 0,1 0 0 0 0,0 0 1 0 0,0 0-1 0 0,0 0 0 0 0,0 0 0 0 0,1 0 1 0 0,-1 0-1 0 0,1 0 0 0 0,0 0 0 0 0,-1 0 0 0 0,1 1 1 0 0,1-1-1 0 0,-1 0 0 0 0,0 0 0 0 0,1 0 0 0 0,0 0 1 0 0,0 0-1 0 0,0 0 0 0 0,0 0 0 0 0,0 0 1 0 0,0-1-1 0 0,1 1 0 0 0,-1 0 0 0 0,1 0 0 0 0,0-1 1 0 0,0 0-1 0 0,0 1 0 0 0,0-1 0 0 0,0 0 1 0 0,2 1-39 0 0,36 8-2062 0 0,-9-10-3168 0 0,-9-5-2202 0 0</inkml:trace>
  <inkml:trace contextRef="#ctx0" brushRef="#br0" timeOffset="26475.664">6988 1542 1668 0 0,'0'0'11257'0'0,"0"0"-9161"0"0,0 0-1404 0 0,0 0-292 0 0,0 0-196 0 0,0 0-139 0 0,0 0 183 0 0,0 0 116 0 0,-42 0-116 0 0,25 0-200 0 0,-2 0-48 0 0,-2 0-4 0 0,2 0-4 0 0,0 0-1001 0 0,2 0-579 0 0,1-3-948 0 0,7-1-3520 0 0</inkml:trace>
  <inkml:trace contextRef="#ctx0" brushRef="#br0" timeOffset="26741.214">6928 1478 10937 0 0,'0'0'2244'0'0,"0"0"-2004"0"0,18 34 676 0 0,-15-20 96 0 0,0 2-248 0 0,-3-2-135 0 0,0 1-129 0 0,0-2-164 0 0,-2 0-152 0 0,1 0-60 0 0,-2-2-48 0 0,2-1-76 0 0,-2-2-200 0 0,2-2-384 0 0,1-1-429 0 0,0-5-751 0 0,0 0-1136 0 0,0 0-2144 0 0</inkml:trace>
  <inkml:trace contextRef="#ctx0" brushRef="#br0" timeOffset="26990.331">7131 1443 12953 0 0,'0'0'1994'0'0,"0"0"-1490"0"0,2 6-222 0 0,7 143 2004 0 0,-10-100-6171 0 0,2-49-611 0 0,2-4-2710 0 0</inkml:trace>
  <inkml:trace contextRef="#ctx0" brushRef="#br0" timeOffset="27156.848">7269 1339 2764 0 0,'0'0'9658'0'0,"0"0"-6845"0"0,7 5-2437 0 0,1 1-280 0 0,0 0 0 0 0,-1 0 0 0 0,0 1 0 0 0,0 0 1 0 0,0 0-1 0 0,-1 1 0 0 0,0-1 0 0 0,-1 2 0 0 0,0-1 0 0 0,0 0 1 0 0,0 1-1 0 0,-1 0 0 0 0,-1 0 0 0 0,1 0 0 0 0,-2 1 0 0 0,1-1 0 0 0,-1 1 1 0 0,-1-1-1 0 0,1 1 0 0 0,-2 0 0 0 0,1-1 0 0 0,-1 1 0 0 0,-1 0 1 0 0,0 0-1 0 0,0-1 0 0 0,-1 1 0 0 0,0 0 0 0 0,-1-1 0 0 0,0 0 1 0 0,0 0-1 0 0,-3 4-96 0 0,-67 69-1246 0 0,34-61-7269 0 0,26-20-316 0 0</inkml:trace>
  <inkml:trace contextRef="#ctx0" brushRef="#br0" timeOffset="27559.311">7484 1258 6037 0 0,'0'0'5565'0'0,"0"0"-3902"0"0,0 0-1475 0 0,0 0 14 0 0,0 0 26 0 0,0 0 26 0 0,0 0 146 0 0,0 0 14 0 0,3-4-200 0 0,-1 2-207 0 0,0 1-1 0 0,0-1 1 0 0,0 1 0 0 0,0-1 0 0 0,0 1 0 0 0,0 0-1 0 0,0 0 1 0 0,1 0 0 0 0,-1 0 0 0 0,0 0 0 0 0,1 0 0 0 0,-1 1-1 0 0,1-1 1 0 0,-1 1 0 0 0,1 0 0 0 0,-1-1 0 0 0,1 1-1 0 0,-1 0 1 0 0,1 1 0 0 0,-1-1 0 0 0,1 0 0 0 0,-1 1-1 0 0,1-1 1 0 0,-1 1 0 0 0,0 0 0 0 0,1 0 0 0 0,-1 0 0 0 0,0 0-1 0 0,0 0 1 0 0,1 0 0 0 0,-1 1 0 0 0,0-1 0 0 0,0 1-1 0 0,0-1 1 0 0,-1 1 0 0 0,2 1-7 0 0,-1-2 34 0 0,0 0-1 0 0,-1 0 1 0 0,1 0-1 0 0,-1 0 1 0 0,0 0-1 0 0,1 0 1 0 0,-1 0-1 0 0,0 0 1 0 0,1 0-1 0 0,-1 1 1 0 0,0-1-1 0 0,0 1 1 0 0,0-1-1 0 0,0 0 1 0 0,0 1-1 0 0,-1 0 1 0 0,1-1-1 0 0,0 1 1 0 0,-1 0-1 0 0,1-1 1 0 0,-1 1-1 0 0,1 0 1 0 0,-1-1-1 0 0,0 1 1 0 0,0 0-1 0 0,0 0 0 0 0,0-1 1 0 0,0 1-1 0 0,0 0 1 0 0,-1 0-1 0 0,1-1 1 0 0,0 1-1 0 0,-1 0 1 0 0,1-1-1 0 0,-1 1 1 0 0,0 0-1 0 0,1-1 1 0 0,-1 1-1 0 0,0-1 1 0 0,0 1-1 0 0,0-1 1 0 0,0 0-1 0 0,-1 1-33 0 0,-67 49 1691 0 0,40-33-1800 0 0,84-13 977 0 0,-5-7-882 0 0,21 2-285 0 0,-26 3-3546 0 0,-38-3-1373 0 0,-6-1-3490 0 0</inkml:trace>
  <inkml:trace contextRef="#ctx0" brushRef="#br0" timeOffset="19178.806">6364 727 2568 0 0,'0'0'3983'0'0,"0"0"-1724"0"0,0 0-588 0 0,0 0-425 0 0,0 0-601 0 0,0 0-284 0 0,0 0 492 0 0,2 7 331 0 0,10 185 2332 0 0,-12-191-3479 0 0,1 12-2285 0 0,6-8-3839 0 0,3-4-2193 0 0</inkml:trace>
  <inkml:trace contextRef="#ctx0" brushRef="#br0" timeOffset="24535.842">6392 751 144 0 0,'0'0'835'0'0,"0"0"-558"0"0,0 0-134 0 0,0 0-34 0 0,0 0-2 0 0,0 0 536 0 0,0 0 1561 0 0,0 0-677 0 0,0 0-827 0 0,-4-3-259 0 0,2 2-643 0 0,-12-6 1527 0 0,27 23 745 0 0,-1-5-2036 0 0,-22-12 1733 0 0,9 0-1736 0 0,-27-10-368 0 0,34 29 517 0 0,74 77 1555 0 0,-117-109-588 0 0,-23-27-2654 0 0,87 62 2185 0 0,12 28-43 0 0,-40-39-1553 0 0,0-9-5588 0 0,1-5-268 0 0</inkml:trace>
  <inkml:trace contextRef="#ctx0" brushRef="#br0" timeOffset="25032.376">6616 646 444 0 0,'0'0'6779'0'0,"0"0"-4722"0"0,0 0-1494 0 0,0 0 216 0 0,0 0 28 0 0,0 0-110 0 0,0 0-78 0 0,0 0-208 0 0,-23 25 378 0 0,20-24-760 0 0,0 1 0 0 0,0 1 0 0 0,0-1 1 0 0,0 0-1 0 0,0 1 0 0 0,0-1 1 0 0,1 1-1 0 0,-1 0 0 0 0,1 0 0 0 0,0 0 1 0 0,0 0-1 0 0,0 0 0 0 0,0 0 1 0 0,1 1-1 0 0,-1-1 0 0 0,1 1 0 0 0,0-1 1 0 0,0 1-1 0 0,0 0 0 0 0,0-1 1 0 0,1 1-1 0 0,-1 0 0 0 0,1-1 0 0 0,0 1 1 0 0,0 0-1 0 0,0-1 0 0 0,1 1 0 0 0,-1 0 1 0 0,1 0-1 0 0,0-1 0 0 0,0 1 1 0 0,0-1-1 0 0,1 1 0 0 0,-1-1 0 0 0,1 0 1 0 0,0 1-1 0 0,0-1 0 0 0,0 0 1 0 0,0 0-1 0 0,1 0 0 0 0,-1 0 0 0 0,1-1 1 0 0,-1 1-1 0 0,1-1 0 0 0,0 0 1 0 0,0 1-1 0 0,0-1 0 0 0,1 0 0 0 0,-1 0-29 0 0,0-1 58 0 0,-1 0 0 0 0,1 1 0 0 0,-1-1-1 0 0,1 0 1 0 0,0 0 0 0 0,-1 0 0 0 0,1 0-1 0 0,0-1 1 0 0,0 1 0 0 0,-1-1 0 0 0,1 0-1 0 0,0 0 1 0 0,0 0 0 0 0,0 0-1 0 0,-1 0 1 0 0,1 0 0 0 0,0-1 0 0 0,0 1-1 0 0,-1-1 1 0 0,1 0 0 0 0,0 0 0 0 0,-1 0-1 0 0,1 0 1 0 0,0-1 0 0 0,-1 1 0 0 0,0-1-1 0 0,1 1 1 0 0,-1-1 0 0 0,0 0-1 0 0,0 0 1 0 0,0 0 0 0 0,0 0 0 0 0,0 0-1 0 0,0 0 1 0 0,-1 0 0 0 0,1-1 0 0 0,-1 1-1 0 0,0-1 1 0 0,1 1 0 0 0,-1-1 0 0 0,0 0-1 0 0,-1 1 1 0 0,1-1 0 0 0,0 0 0 0 0,-1 0-1 0 0,1 1 1 0 0,-1-3-58 0 0,0-40 119 0 0,11 169-316 0 0,-12-106 172 0 0,0 28 478 0 0,10-21-4525 0 0,-2-19-1814 0 0</inkml:trace>
  <inkml:trace contextRef="#ctx0" brushRef="#br0" timeOffset="68241.51">5158 1732 1212 0 0,'-93'-38'5461'0'0,"1"-2"-5461"0"0,-12-5-192 0 0,14 3-108 0 0,3-1 168 0 0,2 1 132 0 0,8-1 0 0 0,7 0 0 0 0,7-2-156 0 0,3-2-1709 0 0,19 12-375 0 0</inkml:trace>
  <inkml:trace contextRef="#ctx0" brushRef="#br0" timeOffset="68816.669">4262 609 2672 0 0,'69'-58'465'0'0,"3"2"0"0"0,3 5 0 0 0,1 2-1 0 0,3 4 1 0 0,2 3 0 0 0,1 4 0 0 0,63-20-465 0 0,-21 20-76 0 0,2 6 1 0 0,1 5-1 0 0,2 6 1 0 0,0 5-1 0 0,0 6 1 0 0,1 5-1 0 0,54 9 76 0 0,-60 10-215 0 0,-1 5 0 0 0,-1 6 1 0 0,-1 5-1 0 0,-2 5 0 0 0,-1 6 0 0 0,-2 4 0 0 0,-2 6 0 0 0,57 36 215 0 0,-119-62 172 0 0,0 1-1 0 0,-2 3 1 0 0,-2 1 0 0 0,0 3-1 0 0,-2 2 1 0 0,-2 2-1 0 0,-1 2 1 0 0,-3 2-1 0 0,0 1 1 0 0,-3 2-1 0 0,-2 2 1 0 0,-2 1-1 0 0,-2 2 1 0 0,-2 0 0 0 0,-2 2-1 0 0,-2 2 1 0 0,9 31-172 0 0,-29-63 88 0 0,-1 0 0 0 0,-1 0 1 0 0,0 1-1 0 0,-2-1 1 0 0,-1 1-1 0 0,0 0 1 0 0,-1-1-1 0 0,-2 1 1 0 0,0-1-1 0 0,-1 0 0 0 0,-1 0 1 0 0,-1 0-1 0 0,-1-1 1 0 0,-1 0-1 0 0,-1 0 1 0 0,-1 0-1 0 0,0-2 0 0 0,-1 1 1 0 0,-1-1-1 0 0,-1-1 1 0 0,-8 9-89 0 0,-16 17 193 0 0,-2-2 0 0 0,-1-1 1 0 0,-3-2-1 0 0,0-3 0 0 0,-3-1 1 0 0,-1-2-1 0 0,-37 19-193 0 0,2-9 318 0 0,-3-3-1 0 0,0-4 1 0 0,-3-4-1 0 0,0-4 1 0 0,-2-4 0 0 0,0-3-1 0 0,-2-4 1 0 0,0-5 0 0 0,0-3-1 0 0,-72-5-317 0 0,-9-8 42 0 0,0-8-1 0 0,1-8 0 0 0,1-7 1 0 0,1-7-1 0 0,-50-23-41 0 0,97 22-550 0 0,2-5 0 0 0,-106-53 550 0 0,-56-76-5250 0 0,234 133 2416 0 0</inkml:trace>
  <inkml:trace contextRef="#ctx0" brushRef="#br0" timeOffset="163501.957">6560 1729 2792 0 0,'0'0'0'0'0,"0"0"-980"0"0,0 0 552 0 0,0 0-956 0 0</inkml:trace>
  <inkml:trace contextRef="#ctx0" brushRef="#br0" timeOffset="167748.006">6859 1643 784 0 0,'0'0'828'0'0,"0"0"-451"0"0,4-7-200 0 0,1 0-114 0 0,-1 1 0 0 0,0-1 0 0 0,0-1 0 0 0,-1 1 0 0 0,0-1 0 0 0,0 1 0 0 0,-1-1-1 0 0,0 0 1 0 0,0 0 0 0 0,-1 0 0 0 0,0 0 0 0 0,0 0 0 0 0,-1 0 0 0 0,0 0 0 0 0,0 0 0 0 0,-1 0 0 0 0,0 0-1 0 0,-1 0 1 0 0,0 0 0 0 0,0 0 0 0 0,0 0 0 0 0,-1 1 0 0 0,0-1 0 0 0,-1 1 0 0 0,0 0 0 0 0,0 0 0 0 0,0 0-1 0 0,-1 1 1 0 0,0-1-63 0 0,-6-6-48 0 0,-1 1-1 0 0,0 0 0 0 0,-1 1 0 0 0,0 0 0 0 0,-1 1 0 0 0,0 1 0 0 0,-1 0 0 0 0,0 1 1 0 0,0 0-1 0 0,-1 2 0 0 0,1-1 0 0 0,-2 2 0 0 0,1 0 0 0 0,0 1 0 0 0,-1 1 1 0 0,0 0-1 0 0,0 2 0 0 0,0 0 0 0 0,0 0 0 0 0,0 2 0 0 0,-4 0 49 0 0,12 5-13 0 0,0 0 0 0 0,0 0 0 0 0,0 1 0 0 0,1 0-1 0 0,0 0 1 0 0,0 1 0 0 0,1 0 0 0 0,0 1 0 0 0,1 0-1 0 0,0 0 1 0 0,0 0 0 0 0,1 0 0 0 0,0 1 0 0 0,0 0 0 0 0,1 0-1 0 0,1 1 1 0 0,0-1 0 0 0,0 1 0 0 0,1-1 0 0 0,0 1 0 0 0,1 0-1 0 0,0 0 1 0 0,1-1 0 0 0,0 1 0 0 0,1 0 0 0 0,0 0-1 0 0,0 0 1 0 0,1 0 0 0 0,1-1 0 0 0,1 3 13 0 0,-1-3 61 0 0,0-1 0 0 0,1 0 0 0 0,0 0 0 0 0,1 0-1 0 0,0 0 1 0 0,0 0 0 0 0,1-1 0 0 0,0 0 0 0 0,1-1 0 0 0,0 1 0 0 0,0-1 0 0 0,0 0 0 0 0,1-1 0 0 0,0 0-1 0 0,0 0 1 0 0,1-1 0 0 0,-1 0 0 0 0,1 0 0 0 0,0-1 0 0 0,1 0 0 0 0,-1 0 0 0 0,1-1 0 0 0,0-1 0 0 0,8 2-61 0 0,155-5 1241 0 0,-62-61-1161 0 0,-64-6-2866 0 0,-40 51 1636 0 0</inkml:trace>
  <inkml:trace contextRef="#ctx0" brushRef="#br0" timeOffset="169626.394">7696 1512 288 0 0,'0'0'779'0'0,"0"0"-226"0"0,0 0-141 0 0,0 0-180 0 0,0 0 87 0 0,0 0 454 0 0,6-6-367 0 0,4-6-685 0 0,-5 9 354 0 0,0-1 0 0 0,-1 1 0 0 0,1-1 0 0 0,-1 0 0 0 0,0 0 0 0 0,0-1 0 0 0,0 1 0 0 0,-1-1 0 0 0,0 0 0 0 0,0 0 0 0 0,0 0 0 0 0,0 0 0 0 0,-1 0 0 0 0,0-1 0 0 0,0 1 0 0 0,0-1 0 0 0,-1 0 0 0 0,0 1 0 0 0,0-1 0 0 0,0 0 0 0 0,-1 0 0 0 0,0 0 0 0 0,0 0 0 0 0,0 1 0 0 0,-1-1 0 0 0,1 0 0 0 0,-2 0 0 0 0,1 1 0 0 0,-1-1 0 0 0,1 0 0 0 0,-2 1 0 0 0,1 0 0 0 0,0-1 0 0 0,-3-2-75 0 0,-4-1-109 0 0,-1 0 1 0 0,0 0 0 0 0,0 1 0 0 0,-1 0 0 0 0,0 1 0 0 0,0 0 0 0 0,-1 1 0 0 0,0 0 0 0 0,0 0 0 0 0,0 2 0 0 0,-1-1 0 0 0,1 2 0 0 0,-1 0 0 0 0,0 0-1 0 0,0 1 1 0 0,0 1 0 0 0,0 0 0 0 0,-1 1 0 0 0,1 0 0 0 0,0 1 0 0 0,0 1 0 0 0,-6 1 108 0 0,15-3-49 0 0,1 2 1 0 0,-1-1-1 0 0,0 0 0 0 0,0 1 1 0 0,0 0-1 0 0,1-1 0 0 0,-1 1 1 0 0,1 1-1 0 0,-1-1 0 0 0,1 1 1 0 0,0-1-1 0 0,0 1 0 0 0,0 0 1 0 0,0 0-1 0 0,1 0 1 0 0,-1 0-1 0 0,1 1 0 0 0,0-1 1 0 0,0 1-1 0 0,0-1 0 0 0,0 1 1 0 0,1 0-1 0 0,-1 0 0 0 0,1 0 1 0 0,0-1-1 0 0,0 1 0 0 0,0 0 1 0 0,1 1-1 0 0,0-1 0 0 0,-1 0 1 0 0,1 0-1 0 0,1 0 0 0 0,-1 0 1 0 0,0 0-1 0 0,1 0 0 0 0,1 4 49 0 0,0 2 82 0 0,0 0 0 0 0,0 0 0 0 0,1 0 0 0 0,0-1 1 0 0,1 1-1 0 0,0-1 0 0 0,1 1 0 0 0,0-1 0 0 0,0-1 0 0 0,1 1 0 0 0,0-1 0 0 0,1 0 0 0 0,-1 0 0 0 0,6 4-82 0 0,102 42 1799 0 0,-31-47-3774 0 0,-70-9-481 0 0</inkml:trace>
  <inkml:trace contextRef="#ctx0" brushRef="#br0" timeOffset="171134.074">7513 1916 64 0 0,'0'0'744'0'0,"0"0"-278"0"0,0 0-310 0 0,0 0 11 0 0,0 0 5 0 0,6-1 221 0 0,17-6-61 0 0,-1-1-1 0 0,0 0 0 0 0,0-2 1 0 0,0 0-1 0 0,-1-2 0 0 0,-1 0 1 0 0,0-1-1 0 0,-1-1 0 0 0,0-1 1 0 0,-1-1-1 0 0,-1 0 1 0 0,11-15-332 0 0,-14 14-64 0 0,-1 0 0 0 0,0-1 0 0 0,-2-1 1 0 0,0 0-1 0 0,-1-1 0 0 0,-1 0 1 0 0,0 0-1 0 0,-2-1 0 0 0,0-3 64 0 0,1-11 65 0 0,-2 1 0 0 0,-2-1 0 0 0,-1 0 0 0 0,-1 0-1 0 0,-2 0 1 0 0,-2 0 0 0 0,-4-23-65 0 0,-5 6-137 0 0,-3 0 0 0 0,-2 1 0 0 0,-2 1-1 0 0,-2 0 1 0 0,-19-30 137 0 0,36 73-26 0 0,-11-22 88 0 0,-1 0-1 0 0,-1 1 0 0 0,-1 1 1 0 0,-1 1-1 0 0,-2 0 1 0 0,-1 1-1 0 0,0 2 0 0 0,-2 0 1 0 0,-1 1-1 0 0,0 1 1 0 0,-7-3-62 0 0,-11-6-115 0 0,0 3 1 0 0,-2 0-1 0 0,-1 3 1 0 0,-1 2 0 0 0,-1 2-1 0 0,0 2 1 0 0,-2 2 0 0 0,0 2-1 0 0,0 2 1 0 0,-1 3-1 0 0,-1 1 1 0 0,1 3 0 0 0,-27 2 114 0 0,61 2-15 0 0,0 0 1 0 0,0 2-1 0 0,0 0 1 0 0,0 1-1 0 0,0 0 1 0 0,0 2 0 0 0,0 0-1 0 0,1 0 1 0 0,0 1-1 0 0,0 1 1 0 0,0 1-1 0 0,1 0 1 0 0,-4 3 14 0 0,-19 16-53 0 0,0 1 1 0 0,2 1-1 0 0,2 2 1 0 0,0 2 0 0 0,2 1-1 0 0,-3 7 53 0 0,8-8-30 0 0,2 0 0 0 0,2 2-1 0 0,1 0 1 0 0,2 1 0 0 0,1 1 0 0 0,2 1-1 0 0,1 1 1 0 0,2 0 0 0 0,2 1 0 0 0,1 0-1 0 0,2 6 31 0 0,5-27 103 0 0,-8 30-248 0 0,1 1-1 0 0,4 0 0 0 0,1 1 0 0 0,2 0 1 0 0,3 0-1 0 0,1-1 0 0 0,3 1 0 0 0,2-1 1 0 0,2 1-1 0 0,3-2 0 0 0,1 0 0 0 0,7 12 146 0 0,-3-33 197 0 0,2-2 1 0 0,1 0-1 0 0,1-1 0 0 0,0 0 1 0 0,2-2-1 0 0,1-1 0 0 0,1-1 0 0 0,0-1 1 0 0,11 6-198 0 0,4 2 316 0 0,1-2 0 0 0,2-1 0 0 0,0-2 0 0 0,2-2 1 0 0,0-2-1 0 0,1-2 0 0 0,0-2 0 0 0,1-2 0 0 0,1-2 1 0 0,0-2-1 0 0,0-2 0 0 0,45 0-316 0 0,129-2-4217 0 0,-189-6 2558 0 0</inkml:trace>
  <inkml:trace contextRef="#ctx0" brushRef="#br0" timeOffset="185179.86">6695 1775 92 0 0,'0'0'721'0'0,"0"0"-199"0"0,0 0-93 0 0,0 0-41 0 0,0 0 5 0 0,0 0 35 0 0,0 0-85 0 0,0 0-163 0 0,-5-4-27 0 0,4 2-77 0 0,0 1 0 0 0,0-1 0 0 0,0 0 0 0 0,0 1 0 0 0,0-1 0 0 0,-1 1 0 0 0,1-1 0 0 0,0 1 0 0 0,-1 0 0 0 0,1 0-1 0 0,-1-1 1 0 0,0 1 0 0 0,1 0 0 0 0,-1 0 0 0 0,0 1 0 0 0,0-1 0 0 0,1 0 0 0 0,-1 0 0 0 0,0 1 0 0 0,0-1 0 0 0,0 1 0 0 0,0 0 0 0 0,0 0 0 0 0,0-1 0 0 0,0 1 0 0 0,0 0 0 0 0,0 1 0 0 0,1-1 0 0 0,-1 0 0 0 0,0 0 0 0 0,0 1-1 0 0,0-1 1 0 0,0 1 0 0 0,0 0 0 0 0,1 0 0 0 0,-1-1 0 0 0,0 1 0 0 0,0 0 0 0 0,1 0 0 0 0,-1 1 0 0 0,1-1 0 0 0,-1 0 0 0 0,1 0 0 0 0,-1 1 0 0 0,1-1 0 0 0,0 1 0 0 0,0-1 0 0 0,0 1 0 0 0,-1 1-76 0 0,1-1 84 0 0,0 1 1 0 0,-1 0 0 0 0,1-1-1 0 0,0 1 1 0 0,1 0 0 0 0,-1 0-1 0 0,0 0 1 0 0,1-1 0 0 0,0 1-1 0 0,0 0 1 0 0,0 0 0 0 0,0 0-1 0 0,0 0 1 0 0,0 0 0 0 0,1 0-1 0 0,-1 0 1 0 0,1 0 0 0 0,0-1-1 0 0,0 1 1 0 0,0 0 0 0 0,0-1 0 0 0,1 1-1 0 0,-1 0 1 0 0,1-1 0 0 0,-1 1-1 0 0,1-1 1 0 0,0 0 0 0 0,0 0-1 0 0,0 0 1 0 0,0 0 0 0 0,0 0-1 0 0,0 0 1 0 0,1 0 0 0 0,-1-1-1 0 0,1 1 1 0 0,-1-1 0 0 0,1 0-1 0 0,0 1 1 0 0,-1-1 0 0 0,1 0-1 0 0,0-1 1 0 0,0 1 0 0 0,0 0-1 0 0,0-1 1 0 0,0 0 0 0 0,-1 0-1 0 0,1 0 1 0 0,0 0 0 0 0,0 0-1 0 0,0 0 1 0 0,0-1 0 0 0,0 1-1 0 0,0-1 1 0 0,-1 0 0 0 0,1 0-1 0 0,0 0 1 0 0,1-1-85 0 0,-3 2 8 0 0,0-1-1 0 0,0 0 0 0 0,1 0 1 0 0,-1 0-1 0 0,0 0 1 0 0,0 1-1 0 0,0-1 0 0 0,0 0 1 0 0,-1-1-1 0 0,1 1 1 0 0,0 0-1 0 0,0 0 0 0 0,-1 0 1 0 0,1 0-1 0 0,-1-1 1 0 0,1 1-1 0 0,-1 0 1 0 0,1 0-1 0 0,-1-1 0 0 0,0 1 1 0 0,1 0-1 0 0,-1-1 1 0 0,0 1-1 0 0,0-1 0 0 0,0 1 1 0 0,0 0-1 0 0,0-1 1 0 0,-1 1-1 0 0,1 0 0 0 0,0-1 1 0 0,-1 1-1 0 0,1 0 1 0 0,0-1-1 0 0,-1 1 1 0 0,0 0-1 0 0,1 0 0 0 0,-2-1-7 0 0,-27-22-4564 0 0,1 14-1123 0 0</inkml:trace>
  <inkml:trace contextRef="#ctx0" brushRef="#br0" timeOffset="194486.321">6702 1720 744 0 0,'0'0'621'0'0,"0"0"24"0"0,0 0-47 0 0,0 0-90 0 0,0 0-132 0 0,6-2-43 0 0,2 1-282 0 0,-1-1 0 0 0,1-1 1 0 0,0 0-1 0 0,-1 0 0 0 0,0 0 0 0 0,1-1 0 0 0,-1 0 1 0 0,-1 0-1 0 0,1-1 0 0 0,-1 0 0 0 0,0 0 1 0 0,0 0-1 0 0,0-1 0 0 0,-1 0 0 0 0,1 0 0 0 0,-2-1 1 0 0,1 1-1 0 0,-1-1 0 0 0,0 0 0 0 0,0 0 0 0 0,-1-1 1 0 0,1 1-1 0 0,-2-1 0 0 0,1 1 0 0 0,-1-1 0 0 0,-1 0 1 0 0,1 0-1 0 0,-1 0 0 0 0,0 0 0 0 0,-1 0 0 0 0,0 0 1 0 0,0 0-1 0 0,-1 0 0 0 0,0 0 0 0 0,-1 0 1 0 0,1 0-1 0 0,-2 1 0 0 0,1-1 0 0 0,-1 0 0 0 0,0 1 1 0 0,-3-7-52 0 0,0 4-22 0 0,0-1 0 0 0,0 1 1 0 0,-1 0-1 0 0,0 0 1 0 0,-1 0-1 0 0,0 1 1 0 0,0 1-1 0 0,-1-1 1 0 0,0 1-1 0 0,-1 1 1 0 0,0 0-1 0 0,0 0 1 0 0,0 1-1 0 0,-1 0 1 0 0,0 1-1 0 0,0 0 1 0 0,0 1-1 0 0,-1 0 1 0 0,1 0-1 0 0,-1 2 1 0 0,0-1-1 0 0,0 2 0 0 0,0-1 1 0 0,0 2-1 0 0,0-1 1 0 0,0 2-1 0 0,-1 0 1 0 0,1 0-1 0 0,0 1 1 0 0,1 0-1 0 0,-1 1 1 0 0,0 1-1 0 0,1 0 1 0 0,-1 0-1 0 0,-8 6 22 0 0,15-8-24 0 0,1 0-1 0 0,-1 0 0 0 0,1 0 1 0 0,-1 1-1 0 0,1 0 1 0 0,0 0-1 0 0,0 0 0 0 0,1 0 1 0 0,-1 1-1 0 0,1 0 1 0 0,-1-1-1 0 0,1 1 0 0 0,0 0 1 0 0,0 1-1 0 0,1-1 1 0 0,-1 0-1 0 0,1 1 0 0 0,0 0 1 0 0,1-1-1 0 0,-1 1 1 0 0,1 0-1 0 0,-1 0 0 0 0,1 0 1 0 0,1 0-1 0 0,-1 0 1 0 0,1 0-1 0 0,0 0 0 0 0,0 0 1 0 0,0 0-1 0 0,1 0 1 0 0,0 0-1 0 0,0 0 0 0 0,0 0 1 0 0,0-1-1 0 0,1 1 1 0 0,0 0-1 0 0,1 2 25 0 0,4 13-37 0 0,0 0 0 0 0,1 0 0 0 0,0-1 0 0 0,2-1 0 0 0,1 1 0 0 0,0-2 0 0 0,1 1 0 0 0,0-1 0 0 0,2-1 0 0 0,0-1 0 0 0,1 0 0 0 0,0 0 0 0 0,11 6 37 0 0,-16-19 67 0 0,0 1 0 0 0,0-1 1 0 0,1-1-1 0 0,-1 0 0 0 0,1 0 1 0 0,-1-1-1 0 0,1 0 0 0 0,-1-1 1 0 0,1 0-1 0 0,-1-1 0 0 0,1 0 1 0 0,-1-1-1 0 0,0 0 0 0 0,0 0 1 0 0,0-1-1 0 0,-1 0 0 0 0,1-1 1 0 0,-1 0-1 0 0,0-1 0 0 0,0 0 1 0 0,-1 0-1 0 0,3-3-67 0 0,30-14-2215 0 0,31-27 69 0 0,-63 38 1246 0 0</inkml:trace>
  <inkml:trace contextRef="#ctx0" brushRef="#br0" timeOffset="197932.566">7652 1675 2480 0 0,'6'-3'434'0'0,"12"-5"-329"0"0,0-1 0 0 0,-1 0 1 0 0,0-1-1 0 0,0-1 0 0 0,-1-1 0 0 0,0-1 0 0 0,-1 0 0 0 0,-1-1 0 0 0,0 0 0 0 0,-1-1 0 0 0,0 0 0 0 0,-2-2 0 0 0,0 1 0 0 0,0-1 0 0 0,-2-1 1 0 0,0 1-1 0 0,-1-2 0 0 0,0 1 0 0 0,-2-1 0 0 0,0 0 0 0 0,-2-1 0 0 0,0 1 0 0 0,-1-1 0 0 0,0 0 0 0 0,-2 0 0 0 0,-1 1 0 0 0,0-1 1 0 0,-2-10-106 0 0,-92-277-717 0 0,82 272 884 0 0,-1 1 0 0 0,-2 1-1 0 0,-1 0 1 0 0,-2 0-1 0 0,-1 2 1 0 0,-2 1-1 0 0,-1 0 1 0 0,-9-8-167 0 0,6 10-354 0 0,-1 1-1 0 0,-2 1 1 0 0,-1 1-1 0 0,-1 2 1 0 0,0 1 0 0 0,-2 1-1 0 0,-1 2 1 0 0,0 1-1 0 0,-1 1 1 0 0,-1 2 0 0 0,0 2-1 0 0,-23-5 355 0 0,-9 1 97 0 0,0 2-1 0 0,-1 4 1 0 0,-1 2 0 0 0,0 4-1 0 0,0 3 1 0 0,0 2-1 0 0,-33 7-96 0 0,73-5 46 0 0,0 2 1 0 0,0 1-1 0 0,0 2 0 0 0,1 0 0 0 0,0 2 0 0 0,1 1 0 0 0,0 1 0 0 0,0 2 0 0 0,1 0 0 0 0,1 2 1 0 0,0 0-1 0 0,1 2 0 0 0,1 1 0 0 0,1 1 0 0 0,0 1 0 0 0,2 0 0 0 0,0 2 0 0 0,-14 20-46 0 0,16-8 70 0 0,1 1-1 0 0,2 1 0 0 0,1 0 1 0 0,2 1-1 0 0,2 1 0 0 0,1-1 1 0 0,2 2-1 0 0,2-1 0 0 0,1 1 1 0 0,2-1-1 0 0,2 1 0 0 0,3 23-69 0 0,0-12-295 0 0,2-1-1 0 0,2 1 0 0 0,2-1 0 0 0,3 0 0 0 0,1-1 0 0 0,3 0 1 0 0,2-2-1 0 0,1 0 0 0 0,3-1 0 0 0,12 17 296 0 0,188 247 3002 0 0,-202-286-2771 0 0,2-2 1 0 0,0-1-1 0 0,1-1 0 0 0,2-1 1 0 0,-1-1-1 0 0,2-1 0 0 0,0-1 1 0 0,1-1-1 0 0,1-2 1 0 0,0-1-1 0 0,0-1 0 0 0,1-1 1 0 0,0-1-1 0 0,1-2 0 0 0,0-1 1 0 0,0-1-1 0 0,0-2 1 0 0,0-1-1 0 0,0-1 0 0 0,0-2 1 0 0,0-1-1 0 0,0-1 0 0 0,0-2 1 0 0,-1 0-1 0 0,0-3 1 0 0,0 0-1 0 0,9-5-231 0 0,261-140-553 0 0,-126 15-6193 0 0,-138 104 4104 0 0</inkml:trace>
  <inkml:trace contextRef="#ctx0" brushRef="#br0" timeOffset="198182.548">7815 2003 248 0 0,'0'0'0'0'0</inkml:trace>
  <inkml:trace contextRef="#ctx0" brushRef="#br0" timeOffset="198492.537">7755 1908 1812 0 0,'5'5'752'0'0,"71"70"2111"0"0,-19-15-2036 0 0,3-3 1 0 0,2-3-1 0 0,3-2 0 0 0,13 4-827 0 0,-65-60-1190 0 0,-20-31-2321 0 0,-3-7 1910 0 0,13 23 3771 0 0,10 16 1099 0 0,6 44-2105 0 0,-20-37-1086 0 0,0 0 1 0 0,-1 0-1 0 0,1 0 1 0 0,-1-1-1 0 0,0 1 1 0 0,0-1-1 0 0,0 0 1 0 0,-1 1-1 0 0,1-1 1 0 0,-1 0-1 0 0,1 0 1 0 0,-1 0 0 0 0,0-1-1 0 0,-1 1 1 0 0,1-1-1 0 0,0 0 1 0 0,-1 0-1 0 0,1 0 1 0 0,-1 0-1 0 0,1 0 1 0 0,-1-1-1 0 0,0 1 1 0 0,-3 0-79 0 0,-55 18-2063 0 0,46-17-415 0 0,5-1-1728 0 0</inkml:trace>
  <inkml:trace contextRef="#ctx0" brushRef="#br0" timeOffset="198740.242">8415 2437 5288 0 0,'0'0'5137'0'0,"0"0"-5137"0"0,0 0-168 0 0,0 0-348 0 0,0 0 256 0 0,21 35 196 0 0,-26-32 64 0 0,1 0 284 0 0,-1-2-64 0 0,-2 0-52 0 0,3-1-104 0 0,-1 0-60 0 0,1-2 8 0 0,0-1-12 0 0,0-4-144 0 0,-4-2-696 0 0,1-4-1200 0 0,0 0-2841 0 0</inkml:trace>
  <inkml:trace contextRef="#ctx0" brushRef="#br0" timeOffset="198973.458">4819 942 3092 0 0,'0'0'560'0'0,"0"0"-352"0"0,0 0 132 0 0,0 0-80 0 0,0 0-168 0 0,0 0 208 0 0,0 0-292 0 0,0 0 68 0 0,17-41 224 0 0,-13 32-300 0 0,-4 0-380 0 0,-3 1-1380 0 0,-10-6-1336 0 0</inkml:trace>
  <inkml:trace contextRef="#ctx0" brushRef="#br0" timeOffset="108337.993">5941 3339 7233 0 0,'0'0'3350'0'0,"0"0"-2380"0"0,0 0-848 0 0,0 0-98 0 0,-6-1-91 0 0,-500-13 1573 0 0,-1055 3-177 0 0,-493-73 990 0 0,1761 65-2346 0 0,-461-11 728 0 0,733 31-1005 0 0,-73 6 810 0 0,37 13-4259 0 0,50-15-438 0 0,5-1-2555 0 0</inkml:trace>
  <inkml:trace contextRef="#ctx0" brushRef="#br0" timeOffset="109639.997">2432 3312 144 0 0,'0'0'777'0'0,"0"0"-533"0"0,0 0-94 0 0,0 0 110 0 0,0 0 52 0 0,0 0 408 0 0,0 0 1647 0 0,0 0-491 0 0,0 0-909 0 0,-5 22 6245 0 0,4-12-7680 0 0,40 148 1656 0 0,7 81-486 0 0,-63 196 197 0 0,46-256 1395 0 0,-27-188-6043 0 0,1 2-4078 0 0,3-2-241 0 0</inkml:trace>
  <inkml:trace contextRef="#ctx0" brushRef="#br0" timeOffset="110674.728">2313 3032 1632 0 0,'0'0'296'0'0,"0"0"1038"0"0,0 0 1927 0 0,0 0-1380 0 0,0 0-569 0 0,0 0 99 0 0,0 0 29 0 0,0 0-271 0 0,0 0-124 0 0,-4 1-97 0 0,-5 1-818 0 0,0 0-1 0 0,0-1 1 0 0,-1 1 0 0 0,1-2 0 0 0,0 1-1 0 0,-1-2 1 0 0,1 1 0 0 0,0-1 0 0 0,-1-1-1 0 0,1 1 1 0 0,0-1 0 0 0,0-1 0 0 0,-7-3-130 0 0,16 15-11191 0 0,5-5 6866 0 0</inkml:trace>
  <inkml:trace contextRef="#ctx0" brushRef="#br0" timeOffset="112139.818">2441 2971 5873 0 0,'0'0'1558'0'0,"0"0"-133"0"0,0 0-156 0 0,0 0-160 0 0,0 0-318 0 0,0 0-229 0 0,0 0-226 0 0,6-2-268 0 0,-4 1-38 0 0,1 0 0 0 0,-1 0 0 0 0,0 0-1 0 0,0 1 1 0 0,1-1 0 0 0,-1 1 0 0 0,0-1 0 0 0,1 1 0 0 0,-1 0-1 0 0,1 0 1 0 0,-1 0 0 0 0,0 0 0 0 0,1 1 0 0 0,-1-1-1 0 0,0 1 1 0 0,1-1 0 0 0,-1 1 0 0 0,0 0 0 0 0,1 0 0 0 0,-1 0-1 0 0,0 0 1 0 0,0 0 0 0 0,0 0 0 0 0,0 1 0 0 0,0-1-1 0 0,0 1 1 0 0,-1-1 0 0 0,1 1 0 0 0,0 0 0 0 0,-1-1 0 0 0,1 1-1 0 0,-1 0 1 0 0,0 0 0 0 0,1 0 0 0 0,-1 0 0 0 0,0 1 0 0 0,0-1-1 0 0,0 0 1 0 0,-1 0 0 0 0,1 1-30 0 0,-51 19 1256 0 0,39-20-1199 0 0,33 6-125 0 0,-21-8 60 0 0,5 1 32 0 0,1 0 0 0 0,0 1 0 0 0,-1 0 0 0 0,1 0 0 0 0,-1 0 0 0 0,0 1 0 0 0,0 0 0 0 0,0 0 0 0 0,0 1 0 0 0,0-1 0 0 0,-1 1 0 0 0,1 1 0 0 0,-1-1 0 0 0,0 1 0 0 0,0 0 0 0 0,2 3-24 0 0,-9-4 61 0 0,0 0 0 0 0,0-1-1 0 0,-1 1 1 0 0,1-1-1 0 0,-1 0 1 0 0,0 0-1 0 0,1 0 1 0 0,-2 0-1 0 0,1-1 1 0 0,0 1-1 0 0,0-1 1 0 0,-1 0-1 0 0,1 1 1 0 0,-1-2-1 0 0,0 1 1 0 0,0 0-1 0 0,0-1 1 0 0,0 0 0 0 0,0 0-1 0 0,0 0 1 0 0,0 0-1 0 0,0 0 1 0 0,0-1-1 0 0,0 0 1 0 0,-3 0-61 0 0,6 0-24 0 0,-43 5-1421 0 0,16-7-3173 0 0,14-4-1714 0 0</inkml:trace>
  <inkml:trace contextRef="#ctx0" brushRef="#br0" timeOffset="113025.106">4565 3346 988 0 0,'0'0'201'0'0,"0"0"-103"0"0,0 0 164 0 0,0 0 48 0 0,0 0 281 0 0,-6 2 992 0 0,-27 10 266 0 0,3-3 3412 0 0,31 27-3021 0 0,27 357 1465 0 0,-40 321-1814 0 0,17-727-674 0 0,3-14-3343 0 0,0 3-5399 0 0,0 5-1548 0 0</inkml:trace>
  <inkml:trace contextRef="#ctx0" brushRef="#br0" timeOffset="113567.026">4505 2974 10113 0 0,'0'0'2880'0'0,"0"0"-1952"0"0,0 0-508 0 0,0 0 212 0 0,-45-7 0 0 0,28 5-232 0 0,0 0-156 0 0,-3 2-196 0 0,2-2-48 0 0,-1 2-48 0 0,2 0-8 0 0,1 0-144 0 0,4 0-656 0 0,3 0-408 0 0,0-1-564 0 0,5-1-2332 0 0,-2-8-3345 0 0</inkml:trace>
  <inkml:trace contextRef="#ctx0" brushRef="#br0" timeOffset="113814.759">4423 2908 5216 0 0,'0'0'5317'0'0,"0"0"-4469"0"0,22 33 192 0 0,-20-19 248 0 0,2 0-172 0 0,-4 0-208 0 0,0-1-139 0 0,-6-2-133 0 0,3 1-252 0 0,-4-1-196 0 0,2-1-88 0 0,1-1-100 0 0,0-2-124 0 0,1-3-248 0 0,3 1-552 0 0,0-1-701 0 0,3-3-1179 0 0,1 1-2740 0 0</inkml:trace>
  <inkml:trace contextRef="#ctx0" brushRef="#br0" timeOffset="114063.732">4685 2928 12673 0 0,'0'0'2264'0'0,"0"0"-2128"0"0,0 0 332 0 0,0 0 172 0 0,7 41 25 0 0,-7-25-141 0 0,0 1-176 0 0,-3 0-152 0 0,-1 4-196 0 0,3-1-108 0 0,1 2-488 0 0,0 1-909 0 0,0-5-3207 0 0,8 0-5997 0 0</inkml:trace>
  <inkml:trace contextRef="#ctx0" brushRef="#br0" timeOffset="117077.7">2518 3943 1280 0 0,'0'0'964'0'0,"0"0"951"0"0,0 0 1249 0 0,0 0-1253 0 0,0 0-641 0 0,0 0-151 0 0,0 0-69 0 0,0 0-264 0 0,34-1 1358 0 0,-30-1-2109 0 0,0 0-1 0 0,0-1 1 0 0,-1 0 0 0 0,1 0-1 0 0,-1 0 1 0 0,1 0 0 0 0,-1-1 0 0 0,0 1-1 0 0,0-1 1 0 0,0 0 0 0 0,-1 0 0 0 0,1 0-1 0 0,-1 0 1 0 0,0 0 0 0 0,0 0 0 0 0,0-1-1 0 0,-1 1 1 0 0,0-1 0 0 0,1 1 0 0 0,-2-1-1 0 0,1 1 1 0 0,0-1 0 0 0,-1 0 0 0 0,0 1-1 0 0,0-1 1 0 0,0 0 0 0 0,-1 0-1 0 0,0 1 1 0 0,0-1 0 0 0,0 1 0 0 0,0-1-1 0 0,-1 1 1 0 0,1-1 0 0 0,-1 1 0 0 0,0 0-1 0 0,-1 0 1 0 0,1 0 0 0 0,-1 0 0 0 0,0 0-1 0 0,0 0 1 0 0,0 1 0 0 0,0 0 0 0 0,0-1-1 0 0,-1 1 1 0 0,0 0 0 0 0,1 1 0 0 0,-1-1-1 0 0,-1 0-34 0 0,-3 2-30 0 0,1 0 0 0 0,-1 0 1 0 0,1 1-1 0 0,0 0 0 0 0,-1 0 0 0 0,1 1 0 0 0,-1 0 0 0 0,1 0 0 0 0,0 0 0 0 0,0 1 0 0 0,0 1 0 0 0,0-1 1 0 0,0 1-1 0 0,0 0 0 0 0,0 0 0 0 0,1 1 0 0 0,0 0 0 0 0,-1 1 30 0 0,4-3 7 0 0,0-1 1 0 0,0 2-1 0 0,0-1 0 0 0,0 0 1 0 0,0 1-1 0 0,0-1 0 0 0,1 1 1 0 0,-1 0-1 0 0,1 0 0 0 0,0 0 1 0 0,0 0-1 0 0,0 0 0 0 0,0 0 0 0 0,0 0 1 0 0,1 1-1 0 0,0-1 0 0 0,-1 1 1 0 0,1-1-1 0 0,1 1 0 0 0,-1 0 1 0 0,0-1-1 0 0,1 1 0 0 0,0 0 1 0 0,0-1-1 0 0,0 1 0 0 0,0 0 1 0 0,0-1-1 0 0,1 1 0 0 0,0 0 1 0 0,0-1-1 0 0,0 1 0 0 0,0-1 1 0 0,0 1-1 0 0,1-1 0 0 0,-1 1 1 0 0,3 1-8 0 0,-1-1 85 0 0,0 0 0 0 0,0-1 1 0 0,1 0-1 0 0,-1 1 1 0 0,1-1-1 0 0,0 0 0 0 0,0-1 1 0 0,0 1-1 0 0,1-1 1 0 0,-1 0-1 0 0,1 0 0 0 0,-1 0 1 0 0,1 0-1 0 0,-1-1 1 0 0,1 0-1 0 0,0 0 0 0 0,0 0 1 0 0,0 0-1 0 0,0-1 1 0 0,0 0-1 0 0,-1 0 0 0 0,1 0 1 0 0,1-1-86 0 0,43-7-3232 0 0,-42 5-1374 0 0,-2-4-3652 0 0</inkml:trace>
  <inkml:trace contextRef="#ctx0" brushRef="#br0" timeOffset="117855.638">4570 3948 1316 0 0,'0'0'433'0'0,"0"0"-108"0"0,0 0 547 0 0,0 0 2156 0 0,0 0-817 0 0,0 0-855 0 0,0 0-326 0 0,0 0-145 0 0,0 0-195 0 0,32-16 3854 0 0,-29 13-4539 0 0,-1 0 1 0 0,1 0-1 0 0,-1 0 1 0 0,0 0-1 0 0,0 0 1 0 0,0-1-1 0 0,0 1 1 0 0,-1-1-1 0 0,1 1 1 0 0,-1-1-1 0 0,0 0 1 0 0,0 1-1 0 0,0-1 1 0 0,0 0-1 0 0,-1 0 1 0 0,0 0-1 0 0,0 1 1 0 0,0-1-1 0 0,0 0 1 0 0,0 0-1 0 0,-1 0 1 0 0,0 0-1 0 0,1 1 1 0 0,-1-1-1 0 0,-1 0 1 0 0,1 1-1 0 0,-1-1 1 0 0,1 1-1 0 0,-1-1 1 0 0,0 1-1 0 0,0 0 1 0 0,0 0-1 0 0,-1-1 1 0 0,1 2-1 0 0,-1-1 1 0 0,0 0-1 0 0,0 0 1 0 0,0 1-1 0 0,0 0 1 0 0,0 0-1 0 0,0 0 1 0 0,0 0-1 0 0,-1 0 1 0 0,1 0-1 0 0,-1 1 1 0 0,0 0-1 0 0,1 0 1 0 0,-1 0-1 0 0,0 0 1 0 0,0 0-1 0 0,0 1 1 0 0,1-1-1 0 0,-1 1 1 0 0,0 0-1 0 0,0 1 1 0 0,0-1-1 0 0,0 0 1 0 0,1 1-1 0 0,-1 0 1 0 0,0 0-1 0 0,0 0 1 0 0,1 1-1 0 0,-1-1 1 0 0,1 1-1 0 0,-1 0 1 0 0,1 0-1 0 0,-2 1-5 0 0,-1 2 14 0 0,0-1 0 0 0,0 2 0 0 0,1-1 0 0 0,-1 1 0 0 0,1 0-1 0 0,1 0 1 0 0,-1 0 0 0 0,1 1 0 0 0,0-1 0 0 0,0 1 0 0 0,1 0 0 0 0,0 0 0 0 0,0 0-1 0 0,1 1 1 0 0,-1-1 0 0 0,2 1 0 0 0,-1-1 0 0 0,1 1 0 0 0,0 0 0 0 0,1 4-14 0 0,3-9 91 0 0,0 0 1 0 0,0 0-1 0 0,0 0 1 0 0,1 0 0 0 0,-1-1-1 0 0,1 1 1 0 0,0-1 0 0 0,0 0-1 0 0,0 0 1 0 0,0 0-1 0 0,0-1 1 0 0,0 1 0 0 0,0-1-1 0 0,1 0 1 0 0,-1 0 0 0 0,0-1-1 0 0,1 1 1 0 0,-1-1-1 0 0,1 0 1 0 0,-1 0 0 0 0,0-1-1 0 0,1 1 1 0 0,-1-1-1 0 0,1 0-91 0 0,2-3-904 0 0,-3-2-2952 0 0,-2-6-3289 0 0</inkml:trace>
  <inkml:trace contextRef="#ctx0" brushRef="#br0" timeOffset="121162.675">2080 3934 992 0 0,'0'0'168'0'0,"0"0"56"0"0,0 0-68 0 0,0 0-52 0 0,0 0-52 0 0,15-37 52 0 0,-15 25 808 0 0,0 1-872 0 0,0-3-40 0 0,0-1-560 0 0,-4-2-52 0 0,-3 0 36 0 0,-1-4 144 0 0,-1 1 80 0 0,-2-3 172 0 0</inkml:trace>
  <inkml:trace contextRef="#ctx0" brushRef="#br0" timeOffset="121505.909">1373 4204 940 0 0,'42'7'640'0'0,"-1"0"-512"0"0,12 0-128 0 0,-7-2-104 0 0,-6-2-520 0 0</inkml:trace>
  <inkml:trace contextRef="#ctx0" brushRef="#br0" timeOffset="121691.994">2183 4117 936 0 0,'0'0'664'0'0,"37"-37"444"0"0,-22 14 288 0 0,2-5-1032 0 0,-1-7-364 0 0,-7-9-1016 0 0,-9-5 260 0 0,-8-2-404 0 0,-2 12-368 0 0</inkml:trace>
  <inkml:trace contextRef="#ctx0" brushRef="#br0" timeOffset="135187.904">2088 3926 256 0 0,'0'0'295'0'0,"0"0"131"0"0,0 0-48 0 0,0 0-180 0 0,0 0-94 0 0,0 0 41 0 0,2-7-27 0 0,2-7-35 0 0,-2-1 1 0 0,1 0-1 0 0,-2 0 0 0 0,0-1 0 0 0,-1 1 0 0 0,-1 0 0 0 0,0 0 1 0 0,-1 0-1 0 0,0 0 0 0 0,-2 0 0 0 0,1 0 0 0 0,-2 1 0 0 0,0-1 1 0 0,-1 1-1 0 0,0 0 0 0 0,-1 1 0 0 0,-1 0 0 0 0,0 0 0 0 0,0 0 1 0 0,-1 1-1 0 0,-1 0 0 0 0,0 1 0 0 0,-1 0 0 0 0,-8-6-83 0 0,-4-4 316 0 0,0 1-1 0 0,-1 1 0 0 0,-1 1 0 0 0,-1 1 0 0 0,-1 1 1 0 0,0 1-1 0 0,-1 2 0 0 0,-13-4-315 0 0,-2 2-89 0 0,0 2 0 0 0,-1 2 0 0 0,-1 2-1 0 0,0 2 1 0 0,0 1 0 0 0,-1 3 0 0 0,1 2 0 0 0,-3 2 89 0 0,-222 33-671 0 0,257-33 576 0 0,-1 1-1 0 0,1 0 1 0 0,-1 1 0 0 0,1 1 0 0 0,0 0-1 0 0,0 0 1 0 0,0 2 0 0 0,1-1 0 0 0,-1 2-1 0 0,1-1 1 0 0,1 2 0 0 0,-1-1 0 0 0,1 2-1 0 0,1-1 1 0 0,0 2 0 0 0,0-1 0 0 0,1 1-1 0 0,0 1 1 0 0,0 0 0 0 0,1 0 0 0 0,1 0 0 0 0,0 1-1 0 0,1 0 1 0 0,0 1 0 0 0,0 0 0 0 0,0 5 95 0 0,1 194-2547 0 0,27-127 4782 0 0,-10-65-2255 0 0,1-2 1 0 0,0 0 0 0 0,2-1 0 0 0,0 0 0 0 0,1-1-1 0 0,0 0 1 0 0,1-2 0 0 0,1 0 0 0 0,0-1 0 0 0,1 0 0 0 0,0-2-1 0 0,1 0 1 0 0,17 5 19 0 0,-1-1 449 0 0,2-1-1 0 0,0-2 0 0 0,1-1 1 0 0,0-3-1 0 0,0-1 0 0 0,1-2 1 0 0,-1-1-1 0 0,1-2 1 0 0,0-2-1 0 0,0-2 0 0 0,0-1 1 0 0,31-8-449 0 0,214-18-1159 0 0,-246 25 2174 0 0,-38 4-1957 0 0,-12 0 6578 0 0,8 1-7748 0 0,1 2-4428 0 0,2-3 3245 0 0</inkml:trace>
  <inkml:trace contextRef="#ctx0" brushRef="#br0" timeOffset="148102.043">2716 3176 156 0 0,'0'0'487'0'0,"0"0"-56"0"0,7-7-123 0 0,1 1-73 0 0,-1-2 0 0 0,0 1 0 0 0,0-1 0 0 0,-1 0 0 0 0,0 0 0 0 0,-1-1 0 0 0,1 1 0 0 0,-2-1 0 0 0,1-1 0 0 0,-1 1 0 0 0,-1-1 0 0 0,1 1 0 0 0,-2-1 0 0 0,1 0 0 0 0,-1-4-235 0 0,-1 0 56 0 0,0 0 0 0 0,-2-1 1 0 0,1 1-1 0 0,-2 0 0 0 0,0 0 0 0 0,-1 0 0 0 0,0 0 0 0 0,-1 0 0 0 0,0 1 1 0 0,-1-1-1 0 0,-1 1 0 0 0,0 0 0 0 0,-1 1 0 0 0,0-1 0 0 0,-1 1 0 0 0,0 1 1 0 0,-1 0-1 0 0,0 0 0 0 0,-1 0 0 0 0,0 1 0 0 0,-1 1 0 0 0,0 0 0 0 0,0 0 1 0 0,-1 1-1 0 0,0 1 0 0 0,-1 0 0 0 0,1 0 0 0 0,-1 2 0 0 0,-3-2-56 0 0,0-2-109 0 0,0 1 1 0 0,0 1-1 0 0,0 0 0 0 0,-1 1 0 0 0,0 1 0 0 0,-1 0 1 0 0,1 2-1 0 0,-1 0 0 0 0,1 1 0 0 0,-1 0 0 0 0,0 2 1 0 0,0 0-1 0 0,1 1 0 0 0,-1 0 0 0 0,0 2 0 0 0,1 0 1 0 0,-1 1-1 0 0,1 1 0 0 0,0 0 0 0 0,0 1 0 0 0,1 1 1 0 0,0 1-1 0 0,0 0 0 0 0,1 1 0 0 0,0 1 0 0 0,0 0 1 0 0,1 1-1 0 0,1 1 0 0 0,0 0 0 0 0,0 1 0 0 0,1 0 1 0 0,-6 9 108 0 0,13-8-2 0 0,0 0 1 0 0,0 0 0 0 0,2 0-1 0 0,0 0 1 0 0,0 1 0 0 0,1-1-1 0 0,1 1 1 0 0,1-1-1 0 0,0 1 1 0 0,1 0 0 0 0,0-1-1 0 0,1 1 1 0 0,1-1 0 0 0,0 0-1 0 0,1 0 1 0 0,0 0 0 0 0,1 0-1 0 0,1 0 1 0 0,0-1 0 0 0,1 0-1 0 0,1-1 1 0 0,0 1 0 0 0,0-1-1 0 0,1-1 1 0 0,1 0 0 0 0,0 0-1 0 0,0-1 1 0 0,1 0-1 0 0,0-1 1 0 0,1 0 0 0 0,0 0-1 0 0,0-2 1 0 0,1 1 0 0 0,0-2-1 0 0,0 0 1 0 0,1 0 0 0 0,0-1-1 0 0,0-1 1 0 0,0 0 0 0 0,3-1 1 0 0,173 10 2566 0 0,-183-15-4499 0 0,-2-3-1644 0 0</inkml:trace>
  <inkml:trace contextRef="#ctx0" brushRef="#br0" timeOffset="165817.139">250 2851 3160 0 0,'0'0'669'0'0,"0"0"944"0"0,0 0-813 0 0,0 0-378 0 0,0 0-107 0 0,0 0 83 0 0,-6-2 78 0 0,-118-25 2760 0 0,78 26-4625 0 0,0 2-3433 0 0,30 0 180 0 0</inkml:trace>
  <inkml:trace contextRef="#ctx0" brushRef="#br0" timeOffset="166054.533">392 2728 836 0 0,'0'0'860'0'0,"0"0"300"0"0,0 0 236 0 0,30 38-316 0 0,-22-22-323 0 0,0 0 63 0 0,-4 0-456 0 0,0 0-208 0 0,-3-1-152 0 0,-1-1 48 0 0,0-2-52 0 0,0 0-496 0 0,0-2-636 0 0,0-2-417 0 0,0-1-1031 0 0</inkml:trace>
  <inkml:trace contextRef="#ctx0" brushRef="#br0" timeOffset="166350.113">665 2942 7949 0 0,'0'0'440'0'0,"0"0"-236"0"0,0 0 415 0 0,0 0 125 0 0,0 0-22 0 0,0 0-368 0 0,27-16-948 0 0,-26 13 542 0 0,0 0 1 0 0,0-1 0 0 0,0 1 0 0 0,-1 0-1 0 0,1-1 1 0 0,-1 1 0 0 0,0 0 0 0 0,0-1-1 0 0,0 1 1 0 0,0-1 0 0 0,-1 1 0 0 0,1 0-1 0 0,-1-1 1 0 0,0 1 0 0 0,0 0 0 0 0,0 0-1 0 0,0-1 1 0 0,0 1 0 0 0,-1 0 0 0 0,0 0-1 0 0,0 0 1 0 0,1 1 0 0 0,-1-1 0 0 0,-1 0-1 0 0,1 1 1 0 0,0-1 0 0 0,-1 1 0 0 0,1 0-1 0 0,-1 0 1 0 0,0 0 0 0 0,0 0 0 0 0,0 0-1 0 0,0 1 1 0 0,0-1 0 0 0,0 1 0 0 0,0 0-1 0 0,0-1 1 0 0,-1 2 0 0 0,1-1 0 0 0,0 0-1 0 0,-1 1 1 0 0,1-1 0 0 0,0 1 0 0 0,-1 0-1 0 0,-2 1 52 0 0,5 1 1 0 0,-1 0-1 0 0,1 1 0 0 0,0-1 1 0 0,0 1-1 0 0,0-1 1 0 0,0 1-1 0 0,0-1 0 0 0,1 1 1 0 0,-1 0-1 0 0,1-1 0 0 0,0 1 1 0 0,0 0-1 0 0,0-1 0 0 0,0 1 1 0 0,0 0-1 0 0,0 0 1 0 0,1-1-1 0 0,0 1 0 0 0,-1-1 1 0 0,1 1-1 0 0,0 0 0 0 0,0-1 1 0 0,0 1-1 0 0,2 1 0 0 0,20 37-3263 0 0,-15-31 574 0 0</inkml:trace>
  <inkml:trace contextRef="#ctx0" brushRef="#br0" timeOffset="166600.431">860 2947 4516 0 0,'0'0'940'0'0,"0"0"-499"0"0,0 0-245 0 0,0 0 144 0 0,0 0-80 0 0,0 0-252 0 0,0 0-4 0 0,0 0-4 0 0,0 0-208 0 0,0 0-861 0 0,17-3-743 0 0,-16 3 40 0 0</inkml:trace>
  <inkml:trace contextRef="#ctx0" brushRef="#br0" timeOffset="166848.316">1063 2896 6473 0 0,'0'0'1300'0'0,"0"0"-1300"0"0,0 0-364 0 0,0 0-752 0 0,0 0-917 0 0,0 0 521 0 0,0 0-172 0 0</inkml:trace>
  <inkml:trace contextRef="#ctx0" brushRef="#br0" timeOffset="173400.412">1722 3888 4376 0 0,'0'0'2967'0'0,"0"0"-876"0"0,0 0-1173 0 0,0 0-356 0 0,0 0-36 0 0,0 0 122 0 0,0 0 233 0 0,-6 0 55 0 0,-318 8 3269 0 0,156-4-3895 0 0,189-16-4265 0 0,9-6-5000 0 0,-14 10 3445 0 0</inkml:trace>
  <inkml:trace contextRef="#ctx0" brushRef="#br0" timeOffset="173652.23">1442 3778 8909 0 0,'0'0'1821'0'0,"0"0"-873"0"0,0 0-238 0 0,1 6 510 0 0,-16 245 3068 0 0,21-227-4499 0 0,5-11-3225 0 0,-1-10-2080 0 0</inkml:trace>
  <inkml:trace contextRef="#ctx0" brushRef="#br0" timeOffset="189148.25">3655 3963 1852 0 0,'0'0'7300'0'0,"0"0"-4824"0"0,0 0-1341 0 0,0 0-92 0 0,0 0-54 0 0,0 0-125 0 0,0 0-92 0 0,-8 0 11 0 0,-245-5 1256 0 0,77-6-1859 0 0,189 11-3429 0 0,4 0-1598 0 0,12 0-3958 0 0</inkml:trace>
  <inkml:trace contextRef="#ctx0" brushRef="#br0" timeOffset="199550.176">5664 3960 12017 0 0,'0'0'2009'0'0,"0"0"-1424"0"0,0 0-419 0 0,0 0 6 0 0,-6-1 14 0 0,-433-64 1879 0 0,426 65-2322 0 0,-53-7 440 0 0,35-8-4673 0 0,30 10 317 0 0,4-7-2454 0 0</inkml:trace>
  <inkml:trace contextRef="#ctx0" brushRef="#br0" timeOffset="199765.131">5328 3759 12177 0 0,'0'0'1612'0'0,"21"36"-1488"0"0,-12-13 864 0 0,-1 6 44 0 0,0 4-75 0 0,-7-4-125 0 0,-1 3-352 0 0,-5 2-168 0 0,-3 3-140 0 0,-1 6-100 0 0,1 7-72 0 0,8 1-168 0 0,4-5-312 0 0,12-11-800 0 0,-6-15-2761 0 0,10-7-8040 0 0</inkml:trace>
  <inkml:trace contextRef="#ctx0" brushRef="#br0" timeOffset="209092.619">1201 4649 2860 0 0,'0'0'992'0'0,"0"0"-209"0"0,0 0-231 0 0,0 0-18 0 0,0 0 34 0 0,0 0 32 0 0,0 0-97 0 0,0 0-102 0 0,-4 2 144 0 0,4-2-401 0 0,1 1-1 0 0,-1-1 0 0 0,0 1 1 0 0,1-1-1 0 0,-1 1 1 0 0,0-1-1 0 0,1 1 1 0 0,-1-1-1 0 0,0 1 1 0 0,0 0-1 0 0,1-1 0 0 0,-1 1 1 0 0,0 0-1 0 0,0-1 1 0 0,0 1-1 0 0,0 0 1 0 0,0-1-1 0 0,0 1 1 0 0,0 0-1 0 0,0-1 0 0 0,0 1 1 0 0,0-1-1 0 0,0 1 1 0 0,0 0-1 0 0,-1-1 1 0 0,1 1-1 0 0,0 0 1 0 0,0-1-1 0 0,-1 1 1 0 0,1-1-1 0 0,0 1 0 0 0,-1-1 1 0 0,1 1-1 0 0,-1-1 1 0 0,1 1-1 0 0,-1-1 1 0 0,1 1-1 0 0,-1-1 1 0 0,1 1-1 0 0,-1-1-143 0 0,187-68 2000 0 0,-85 33-1760 0 0,-68 27-35 0 0,-1-2 1 0 0,-1-1 0 0 0,0-1-1 0 0,0-2 1 0 0,-2-1-1 0 0,1-2 1 0 0,-2 0-1 0 0,0-2 1 0 0,-2-1-1 0 0,0-1 1 0 0,0-2-206 0 0,-115 15-823 0 0,-36 3 740 0 0,147-13-186 0 0,172 3-51 0 0,-192 18 335 0 0,1-1 0 0 0,-1 0-1 0 0,0 1 1 0 0,0-1 0 0 0,0 1 0 0 0,0 0-1 0 0,-1 0 1 0 0,1 0 0 0 0,-1 0 0 0 0,1 0-1 0 0,-1 0 1 0 0,0 0 0 0 0,0 0 0 0 0,0 1-1 0 0,-1-1 1 0 0,1 0 0 0 0,-1 1 0 0 0,0-1-1 0 0,0 0 1 0 0,0 1 0 0 0,0-1-1 0 0,-1 0 1 0 0,1 0 0 0 0,-1 1 0 0 0,0-1-1 0 0,0 0 1 0 0,0 0 0 0 0,0 0 0 0 0,0 0-1 0 0,-1 0 1 0 0,0 0 0 0 0,1 0 0 0 0,-1 0-1 0 0,0-1 1 0 0,0 1 0 0 0,-1 0 0 0 0,-1 1-15 0 0,-6 19 364 0 0,-19 55-830 0 0,32-79-7834 0 0,4-4-926 0 0</inkml:trace>
  <inkml:trace contextRef="#ctx0" brushRef="#br0" timeOffset="210167.561">3044 4258 5945 0 0,'0'0'1358'0'0,"0"0"-875"0"0,0 0-34 0 0,0 0 81 0 0,0 0-172 0 0,-3-5-377 0 0,-9-11 185 0 0,18 29 1386 0 0,69 113 1674 0 0,5-3 0 0 0,68 77-3226 0 0,-138-187-118 0 0,-10-14 138 0 0,0 1 0 0 0,0-1 1 0 0,0 1-1 0 0,0-1 0 0 0,0 1 0 0 0,1-1 0 0 0,-1 1 0 0 0,0-1 0 0 0,0 1 0 0 0,0-1 0 0 0,1 1 0 0 0,-1-1 0 0 0,0 1 0 0 0,0-1 1 0 0,1 1-1 0 0,-1-1 0 0 0,0 1 0 0 0,1 0 0 0 0,-1-1 0 0 0,1 1 0 0 0,-1 0 0 0 0,1-1 0 0 0,-1 1 0 0 0,0 0 0 0 0,1-1 0 0 0,-1 1 1 0 0,1 0-1 0 0,-1 0 0 0 0,1 0 0 0 0,0 0 0 0 0,-1-1 0 0 0,1 1 0 0 0,-1 0 0 0 0,1 0 0 0 0,-1 0 0 0 0,1 0 0 0 0,-1 0 0 0 0,1 0 1 0 0,-1 0-1 0 0,1 0-20 0 0,-1-69-802 0 0,29 95-401 0 0,-25-22 1261 0 0,-1 0 0 0 0,0 0 0 0 0,0 0 0 0 0,0 0 1 0 0,-1 0-1 0 0,1 1 0 0 0,-1-1 0 0 0,0 1 0 0 0,0-1 0 0 0,0 1 1 0 0,-1 0-1 0 0,0 0 0 0 0,0 0 0 0 0,0 0 0 0 0,0 0 0 0 0,-1 0 1 0 0,0 0-1 0 0,0 0 0 0 0,0 0 0 0 0,-1 0 0 0 0,0 0 0 0 0,0 0 0 0 0,0 0 1 0 0,0 0-1 0 0,-1 0 0 0 0,0-1 0 0 0,0 1 0 0 0,0 0 0 0 0,0-1 1 0 0,-2 1-59 0 0,-72-23-123 0 0,45 4-6738 0 0,20 11-951 0 0</inkml:trace>
  <inkml:trace contextRef="#ctx0" brushRef="#br0" timeOffset="211517.629">4959 4881 10125 0 0,'0'0'1681'0'0,"0"0"-1798"0"0,0 0-84 0 0,0 0 427 0 0,0 0-48 0 0,10 23 2317 0 0,-6-22-2328 0 0,0 0 1 0 0,1 0 0 0 0,-1 0 0 0 0,0-1 0 0 0,0 1-1 0 0,0-1 1 0 0,0 0 0 0 0,0-1 0 0 0,1 1-1 0 0,-1-1 1 0 0,0 0 0 0 0,0 0 0 0 0,0 0 0 0 0,0 0-1 0 0,0-1 1 0 0,-1 1 0 0 0,1-1 0 0 0,0 0-1 0 0,-1 0 1 0 0,1 0 0 0 0,1-2-168 0 0,99-108 353 0 0,-100 106-292 0 0,54-91-15 0 0,54-58-50 0 0,-111 154-13 0 0,-1 0 0 0 0,1 1 0 0 0,-1-1 0 0 0,1 0 0 0 0,0 1 0 0 0,0-1 0 0 0,-1 0 0 0 0,1 1 0 0 0,0-1 0 0 0,0 1 0 0 0,0-1 0 0 0,-1 1 0 0 0,1-1 0 0 0,0 1 0 0 0,0 0 0 0 0,0-1 0 0 0,0 1 0 0 0,0 0 0 0 0,0 0 0 0 0,0 0 0 0 0,0 0 0 0 0,0 0 0 0 0,0 0 0 0 0,0 0 0 0 0,0 0 0 0 0,0 0 0 0 0,0 0 0 0 0,0 1 0 0 0,-1-1 0 0 0,1 0 0 0 0,0 0 0 0 0,0 1 0 0 0,0-1 0 0 0,0 1 0 0 0,0-1 0 0 0,0 1 0 0 0,-1-1 0 0 0,1 1 0 0 0,0 0 0 0 0,-1-1 0 0 0,1 1 0 0 0,0 0 0 0 0,-1 0 0 0 0,1-1 0 0 0,-1 1 0 0 0,1 0 0 0 0,-1 0 0 0 0,1 0 0 0 0,-1 0 0 0 0,1-1 0 0 0,-1 1 0 0 0,0 0 0 0 0,0 0 0 0 0,1 0 0 0 0,-1 0 0 0 0,0 0 0 0 0,0 0 0 0 0,0 0 0 0 0,0 0 0 0 0,0 0 17 0 0,3 79-193 0 0,-3-52 290 0 0,6 0 596 0 0,-7-46 1078 0 0,-48-135-1843 0 0,-5 164-576 0 0,17-1 282 0 0,-71 20 1738 0 0,73-21-3862 0 0,-1-2-3317 0 0,33-7-5084 0 0</inkml:trace>
  <inkml:trace contextRef="#ctx0" brushRef="#br0" timeOffset="215353.536">2462 3996 5016 0 0,'0'0'1161'0'0,"0"0"319"0"0,0 0-1064 0 0,0 0-52 0 0,0 0 296 0 0,0 0 284 0 0,0 0-248 0 0,0 0-696 0 0,0 0 0 0 0,0 1-1148 0 0,3 2-952 0 0,-2 0-373 0 0,-1-1-615 0 0</inkml:trace>
  <inkml:trace contextRef="#ctx0" brushRef="#br0" timeOffset="215933.323">1947 4975 5829 0 0,'0'0'974'0'0,"0"0"-301"0"0,0 0-62 0 0,0 0 657 0 0,0 0 249 0 0,0 0-241 0 0,0 0-353 0 0,0 0-322 0 0,0 0-170 0 0,6-30 1425 0 0,3 9-1876 0 0,1 1-1 0 0,0 1 1 0 0,2-1 0 0 0,1 2 0 0 0,0 0 0 0 0,1 1 0 0 0,1 0 0 0 0,0 1-1 0 0,1 0 1 0 0,1 1 0 0 0,1 2 0 0 0,0-1 0 0 0,0 2 0 0 0,2 0-1 0 0,-1 2 1 0 0,1 0 0 0 0,1 1 0 0 0,0 1 0 0 0,0 1 0 0 0,0 1-1 0 0,5-1 21 0 0,-12 4 29 0 0,-1 1 0 0 0,1 0 0 0 0,0 1 0 0 0,0 0 0 0 0,-1 1 0 0 0,1 1 0 0 0,0 0 0 0 0,0 1 0 0 0,-1 0 0 0 0,1 1 0 0 0,-1 0 0 0 0,1 2 0 0 0,-1-1 0 0 0,-1 1 0 0 0,1 1 0 0 0,-1 1 0 0 0,0-1 0 0 0,0 2 0 0 0,7 5-29 0 0,5 7 45 0 0,-1 1 0 0 0,-1 1 0 0 0,-1 1 0 0 0,-1 0-1 0 0,-1 2 1 0 0,-1 0 0 0 0,-2 1 0 0 0,4 8-45 0 0,44 71 1381 0 0,-67-119-8028 0 0,-3-7-3348 0 0</inkml:trace>
  <inkml:trace contextRef="#ctx0" brushRef="#br0" timeOffset="216741.347">2587 3982 456 0 0,'0'0'313'0'0,"0"0"-293"0"0,0 0-36 0 0,0 0 39 0 0,6 4 50 0 0,3 4-372 0 0,-7-6 461 0 0,1 1-1 0 0,-1-1 1 0 0,0 1-1 0 0,1-1 1 0 0,0 0-1 0 0,-1 0 1 0 0,1 0-1 0 0,0-1 1 0 0,0 1-1 0 0,0-1 1 0 0,0 1-1 0 0,0-1 1 0 0,1 0-1 0 0,-1 0 1 0 0,0-1-1 0 0,1 1 1 0 0,-1-1-1 0 0,0 1 1 0 0,1-1-1 0 0,-1 0 1 0 0,0 0-1 0 0,1-1 1 0 0,-1 1-1 0 0,0-1 1 0 0,1 1 0 0 0,-1-1-1 0 0,0 0 1 0 0,0 0-1 0 0,0-1 1 0 0,0 1-1 0 0,0-1 1 0 0,1 0-162 0 0,1-1 112 0 0,-1 0 1 0 0,1 0 0 0 0,-1-1 0 0 0,0 0-1 0 0,0 0 1 0 0,0 0 0 0 0,-1 0 0 0 0,1 0-1 0 0,-1-1 1 0 0,0 0 0 0 0,0 0 0 0 0,-1 0-1 0 0,1 0 1 0 0,-1 0 0 0 0,0 0 0 0 0,-1 0-1 0 0,1-1 1 0 0,-1 1 0 0 0,0-1 0 0 0,0 1-1 0 0,-1-1 1 0 0,0 1 0 0 0,0-1 0 0 0,0 0-1 0 0,-1 1 1 0 0,1-1 0 0 0,-1 1 0 0 0,0-1-1 0 0,-1 1 1 0 0,0 0 0 0 0,0-1 0 0 0,0 1-1 0 0,-1-1-112 0 0,-2-5 33 0 0,-1 1-1 0 0,0 0 0 0 0,-1 0 1 0 0,0 0-1 0 0,-1 1 0 0 0,0 0 1 0 0,0 0-1 0 0,-1 1 0 0 0,0 0 1 0 0,0 0-1 0 0,-1 1 0 0 0,0 0 1 0 0,-1 1-1 0 0,1 0 0 0 0,-2 1-32 0 0,6 1 6 0 0,-1 0 0 0 0,0 0 0 0 0,0 1 0 0 0,0 0 0 0 0,0 0 0 0 0,-1 1-1 0 0,1 0 1 0 0,-1 0 0 0 0,0 1 0 0 0,1 0 0 0 0,-1 0 0 0 0,0 1 0 0 0,0 0 0 0 0,1 0-1 0 0,-1 1 1 0 0,0 0 0 0 0,0 0 0 0 0,1 1 0 0 0,-1 0 0 0 0,1 0 0 0 0,0 1 0 0 0,-1 0 0 0 0,1 0-1 0 0,0 0 1 0 0,1 1 0 0 0,-1 0 0 0 0,1 1 0 0 0,-1 0 0 0 0,1 0 0 0 0,1 0 0 0 0,-1 0 0 0 0,1 1-1 0 0,0 0 1 0 0,0 0 0 0 0,1 1 0 0 0,-1-1 0 0 0,2 1 0 0 0,-1 0 0 0 0,1 0 0 0 0,-1 2-6 0 0,0-1 84 0 0,1 1 1 0 0,0-1-1 0 0,0 1 1 0 0,1 0 0 0 0,0-1-1 0 0,0 1 1 0 0,1 0-1 0 0,0 0 1 0 0,1 0 0 0 0,0 0-1 0 0,1 0 1 0 0,0 0-1 0 0,0 0 1 0 0,0 0 0 0 0,1 0-1 0 0,1-1 1 0 0,0 1-1 0 0,0-1 1 0 0,0 1 0 0 0,1-1-1 0 0,0 0 1 0 0,1-1-1 0 0,0 1 1 0 0,0-1 0 0 0,0 0-1 0 0,1 0 1 0 0,0 0-1 0 0,1-1 1 0 0,-1 0 0 0 0,1 0-1 0 0,1-1 1 0 0,-1 1-1 0 0,1-2 1 0 0,-1 1 0 0 0,1-1-1 0 0,1 0-84 0 0,160 6 1547 0 0,-105-35-9556 0 0,-55 18 1246 0 0</inkml:trace>
  <inkml:trace contextRef="#ctx0" brushRef="#br0" timeOffset="218858.31">3842 4766 5745 0 0,'0'0'256'0'0,"0"0"279"0"0,0 0 1276 0 0,0 0-277 0 0,0 0-437 0 0,0 0-189 0 0,0 5-334 0 0,3 12-315 0 0,0 1 0 0 0,1-2 0 0 0,1 1 0 0 0,1 0 0 0 0,0-1 0 0 0,1 0 0 0 0,1-1 0 0 0,1 1 0 0 0,0-1-1 0 0,7 8-258 0 0,4 11 496 0 0,-9-15-290 0 0,1 0 0 0 0,1-1 0 0 0,1-1 0 0 0,0 0 0 0 0,1 0 0 0 0,1-2 0 0 0,0 0 0 0 0,2-1 0 0 0,14 10-206 0 0,-20-16 82 0 0,1 0 0 0 0,-1-1 0 0 0,1-1 0 0 0,1 0 0 0 0,-1-1-1 0 0,1 0 1 0 0,0-1 0 0 0,0-1 0 0 0,1 0 0 0 0,-1-1 0 0 0,0 0-1 0 0,1-1 1 0 0,0-1 0 0 0,-1 0 0 0 0,1-1 0 0 0,-1-1 0 0 0,1 0 0 0 0,-1-1-1 0 0,0 0 1 0 0,0-1 0 0 0,0-1 0 0 0,-1 0 0 0 0,3-2-82 0 0,4-7 108 0 0,-1 0 0 0 0,-1-1 1 0 0,0-1-1 0 0,0 0 0 0 0,-2-2 0 0 0,0 0 1 0 0,-2 0-1 0 0,1-2 0 0 0,-2 0 0 0 0,-1 0 1 0 0,-1-1-1 0 0,0-1 0 0 0,-2 1 0 0 0,0-2 1 0 0,-1 1-1 0 0,-2-1 0 0 0,0-1 1 0 0,-1-1-109 0 0,0 7-16 0 0,-9 27-7402 0 0,-3 6 1650 0 0</inkml:trace>
  <inkml:trace contextRef="#ctx0" brushRef="#br0" timeOffset="219245.707">4656 5291 8069 0 0,'0'0'1828'0'0,"0"0"-1300"0"0,0 0-12 0 0,0 0 280 0 0,-40-7-116 0 0,2 2 12 0 0,-15-2-16 0 0,-10 1-56 0 0,0 1-252 0 0,0 2-140 0 0,10 3-80 0 0,4 0-96 0 0,4 0-44 0 0,11 2 80 0 0,5 0-88 0 0,9-1-896 0 0,5 1-1116 0 0,-6-2-4328 0 0</inkml:trace>
  <inkml:trace contextRef="#ctx0" brushRef="#br0" timeOffset="221524.706">2647 3329 272 0 0,'-6'1'608'0'0,"-42"-1"6"0"0,-1-2 0 0 0,1-3 0 0 0,0-1 0 0 0,0-3 0 0 0,1-1-1 0 0,1-3 1 0 0,-1-1 0 0 0,-14-9-614 0 0,44 18 36 0 0,1 0 0 0 0,-1 0-1 0 0,2-2 1 0 0,-1 0 0 0 0,1-1-1 0 0,0 0 1 0 0,0-1 0 0 0,1-1 0 0 0,0 0-1 0 0,1-1 1 0 0,0-1 0 0 0,1 0-1 0 0,0 0 1 0 0,1-1 0 0 0,0-1 0 0 0,1 0-1 0 0,1 0 1 0 0,-1-3-36 0 0,5 8 45 0 0,0 0 1 0 0,1 1-1 0 0,0-2 0 0 0,1 1 1 0 0,0 0-1 0 0,0-1 0 0 0,1 1 1 0 0,0-1-1 0 0,1 0 1 0 0,0 1-1 0 0,1-1 0 0 0,0 0 1 0 0,0 0-1 0 0,1 0 0 0 0,0 0 1 0 0,1 1-1 0 0,0-1 0 0 0,1 1 1 0 0,0-1-1 0 0,0 1 1 0 0,1 0-1 0 0,0 0 0 0 0,0 0 1 0 0,5-5-46 0 0,11-10-31 0 0,1 0 0 0 0,1 1 0 0 0,1 1 0 0 0,1 2 0 0 0,1 0 0 0 0,1 1 0 0 0,0 2 0 0 0,1 1 0 0 0,1 1 1 0 0,1 1-1 0 0,21-7 31 0 0,-33 14 75 0 0,0 0 1 0 0,0 1 0 0 0,0 1 0 0 0,1 1-1 0 0,0 0 1 0 0,0 2 0 0 0,0 0 0 0 0,0 0 0 0 0,0 2-1 0 0,1 1 1 0 0,-1 0 0 0 0,0 1 0 0 0,0 1-1 0 0,0 0 1 0 0,-1 1 0 0 0,1 2 0 0 0,-1-1-1 0 0,0 2 1 0 0,0 0 0 0 0,-1 1 0 0 0,0 1 0 0 0,-1 1-1 0 0,0 0 1 0 0,0 1 0 0 0,7 6-76 0 0,-2 1 109 0 0,-1 0 0 0 0,-1 1 0 0 0,-1 1 0 0 0,0 1 0 0 0,-1 1 0 0 0,-2 0 0 0 0,0 0 0 0 0,-1 2 0 0 0,1 4-109 0 0,-10-18-26 0 0,1 1 1 0 0,-1 0-1 0 0,-1-1 1 0 0,0 2-1 0 0,-1-1 1 0 0,0 0-1 0 0,0 0 1 0 0,-1 1-1 0 0,-1-1 1 0 0,0 0-1 0 0,0 1 1 0 0,-2-1-1 0 0,1 1 0 0 0,-1-1 1 0 0,-1 0-1 0 0,0 0 1 0 0,0 0-1 0 0,-1 0 1 0 0,0-1-1 0 0,-1 0 1 0 0,-1 0-1 0 0,-2 5 26 0 0,-9 7 42 0 0,-2 0-1 0 0,0-1 1 0 0,-1 0-1 0 0,-2-2 1 0 0,1 0 0 0 0,-2-2-1 0 0,-1 0 1 0 0,0-2-1 0 0,-6 2-41 0 0,-79 38-3385 0 0,80-44-1852 0 0</inkml:trace>
  <inkml:trace contextRef="#ctx0" brushRef="#br0" timeOffset="222364.335">2113 5356 7249 0 0,'0'0'1957'0'0,"0"0"-1319"0"0,0 0-213 0 0,0 0 726 0 0,0 0 430 0 0,0 0-94 0 0,0 0-649 0 0,0 0-432 0 0,0 0-197 0 0,0-7-36 0 0,4-72 1059 0 0,23 101-1745 0 0,-18-9 624 0 0,-2 0 0 0 0,1 1 0 0 0,-2 0 0 0 0,0 0 0 0 0,0 0 0 0 0,-2 0 0 0 0,0 1 0 0 0,0 0 0 0 0,-1 0 0 0 0,-1 0 0 0 0,-1 0 0 0 0,0 13-111 0 0,1-11 43 0 0,50-89 112 0 0,-49 71-154 0 0,-1 1 0 0 0,1 0 0 0 0,0 0 1 0 0,0 0-1 0 0,0 0 0 0 0,0 1 0 0 0,-1-1 0 0 0,1 1 0 0 0,0 0 0 0 0,-1-1 0 0 0,1 1 0 0 0,0 0 1 0 0,-1 1-1 0 0,1-1 0 0 0,-1 0 0 0 0,1 1 0 0 0,-1 0 0 0 0,0-1 0 0 0,0 1 0 0 0,1 0 1 0 0,-1 0-1 0 0,-1 0 0 0 0,1 0 0 0 0,0 1 0 0 0,0-1 0 0 0,-1 0 0 0 0,1 1 0 0 0,-1-1 1 0 0,0 1-1 0 0,0-1 0 0 0,0 1 0 0 0,0 0 0 0 0,0 0 0 0 0,-1-1 0 0 0,1 1 0 0 0,-1 0 0 0 0,0 0 1 0 0,0 0-1 0 0,0-1 0 0 0,0 1 0 0 0,0 1-1 0 0,3-9 962 0 0,-1 2-1013 0 0,-1 0-1 0 0,1-1 0 0 0,0 1 1 0 0,0 0-1 0 0,0 0 0 0 0,0 0 1 0 0,0 0-1 0 0,1 1 0 0 0,-1-1 1 0 0,1 1-1 0 0,0-1 0 0 0,0 1 1 0 0,0 0-1 0 0,0 0 1 0 0,0 0-1 0 0,0 0 0 0 0,1 1 1 0 0,-1-1-1 0 0,0 1 0 0 0,1 0 1 0 0,-1 0-1 0 0,1 0 52 0 0,2 2 38 0 0,0 0 1 0 0,0 0-1 0 0,0 1 0 0 0,-1 0 0 0 0,1 0 1 0 0,-1 0-1 0 0,1 1 0 0 0,-1-1 0 0 0,0 1 1 0 0,0 1-1 0 0,0-1 0 0 0,0 1 1 0 0,-1 0-1 0 0,0 0 0 0 0,1 0 0 0 0,-1 0 1 0 0,-1 1-1 0 0,1 0 0 0 0,-1 0 0 0 0,1 1-38 0 0,11 44-2540 0 0,-11-54-2001 0 0,-1 0-521 0 0</inkml:trace>
  <inkml:trace contextRef="#ctx0" brushRef="#br0" timeOffset="222801.72">2731 5493 9985 0 0,'0'0'1407'0'0,"0"0"-681"0"0,0 0 43 0 0,0 0 123 0 0,0 0-421 0 0,0 0-288 0 0,0 0-143 0 0,21-2 2406 0 0,-20-1-2491 0 0,0 0 1 0 0,0 0 0 0 0,-1 0-1 0 0,1 0 1 0 0,-1-1 0 0 0,0 1-1 0 0,0 0 1 0 0,0 0-1 0 0,-1 0 1 0 0,1 0 0 0 0,-1-1-1 0 0,1 1 1 0 0,-1 0-1 0 0,0 0 1 0 0,0 0 0 0 0,0 0-1 0 0,-1 0 1 0 0,1 1-1 0 0,-1-1 1 0 0,0 0 0 0 0,0 0-1 0 0,0 1 1 0 0,0 0 0 0 0,0-1-1 0 0,0 1 1 0 0,0 0-1 0 0,-1 0 1 0 0,0 0 0 0 0,1 0-1 0 0,-1 0 1 0 0,0 1-1 0 0,1-1 1 0 0,-1 1 0 0 0,0 0-1 0 0,0 0 1 0 0,0 0-1 0 0,-1 0 1 0 0,-1 0 44 0 0,1 5 46 0 0,0 1 0 0 0,1 0 0 0 0,-1 0 0 0 0,1 0 0 0 0,0 0-1 0 0,0 0 1 0 0,1 0 0 0 0,-1 1 0 0 0,1 0 0 0 0,0-1 0 0 0,1 1 0 0 0,0 0 0 0 0,0 0 0 0 0,0 0 0 0 0,0 0-1 0 0,1 0 1 0 0,0 0 0 0 0,0 0 0 0 0,1 4-46 0 0,0-7 39 0 0,0 0 1 0 0,0-1-1 0 0,1 1 0 0 0,-1-1 0 0 0,1 0 0 0 0,-1 1 1 0 0,1-1-1 0 0,0 0 0 0 0,0 0 0 0 0,0 0 0 0 0,0 0 1 0 0,0 0-1 0 0,0 0 0 0 0,0-1 0 0 0,1 1 0 0 0,-1-1 1 0 0,0 1-1 0 0,1-1 0 0 0,0 0 0 0 0,-1 0 0 0 0,1 0 0 0 0,0-1 1 0 0,-1 1-1 0 0,1 0 0 0 0,0-1 0 0 0,0 0 0 0 0,-1 0 1 0 0,1 0-1 0 0,0 0 0 0 0,0 0 0 0 0,0 0 0 0 0,-1-1 1 0 0,1 1-1 0 0,0-1 0 0 0,0 0 0 0 0,-1 0 0 0 0,1 0 1 0 0,-1 0-1 0 0,1 0 0 0 0,-1-1 0 0 0,1 1 0 0 0,-1-1 1 0 0,0 0-1 0 0,0 1 0 0 0,0-1 0 0 0,0 0 0 0 0,0 0 1 0 0,1-2-40 0 0,-2 3-13 0 0,-1 1 0 0 0,1-1 0 0 0,0 1 0 0 0,-1 0 0 0 0,1-1 0 0 0,-1 1 0 0 0,1 0 0 0 0,0-1 0 0 0,-1 1 0 0 0,1 0 0 0 0,0 0 0 0 0,-1-1 0 0 0,1 1 0 0 0,0 0 0 0 0,-1 0 0 0 0,1 0 0 0 0,0 0 0 0 0,-1 0 0 0 0,1 0 0 0 0,0 0 0 0 0,0 0 0 0 0,-1 0 0 0 0,1 0 0 0 0,0 0 0 0 0,-1 1 0 0 0,1-1 0 0 0,0 0 0 0 0,-1 0 0 0 0,1 1 0 0 0,-1-1 0 0 0,1 0 0 0 0,0 1 0 0 0,-1-1 0 0 0,1 1 0 0 0,-1-1 0 0 0,1 1 0 0 0,-1-1 0 0 0,1 1 0 0 0,-1-1 0 0 0,1 1 0 0 0,-1-1 0 0 0,0 1 0 0 0,1 0 0 0 0,-1-1 0 0 0,0 1 0 0 0,1 0 0 0 0,-1-1 0 0 0,0 1 0 0 0,0 0 0 0 0,0-1 0 0 0,0 1 0 0 0,0 0 0 0 0,0-1 1 0 0,0 1-1 0 0,0 0 0 0 0,0 0 0 0 0,0-1 0 0 0,0 1 0 0 0,0 0 0 0 0,0-1 0 0 0,0 1 0 0 0,-1 0 0 0 0,1-1 0 0 0,0 1 0 0 0,0 0 0 0 0,-1-1 13 0 0,-5 54 399 0 0,-22-9-494 0 0,12-36-4167 0 0,16-10-394 0 0,2-4-2191 0 0</inkml:trace>
  <inkml:trace contextRef="#ctx0" brushRef="#br0" timeOffset="223050.52">3061 5543 12149 0 0,'0'0'1532'0'0,"0"0"-1532"0"0,0 0 0 0 0,3 34 288 0 0,-14-22 44 0 0,2-1 48 0 0,-4 1-156 0 0,-3-1-60 0 0,-1 0-36 0 0,2-3-128 0 0,1-1-492 0 0,-2-3-156 0 0,4-1-240 0 0,0-3-944 0 0,3 0-2292 0 0,2-6-2553 0 0</inkml:trace>
  <inkml:trace contextRef="#ctx0" brushRef="#br0" timeOffset="223298.926">2928 5559 1032 0 0,'0'0'12281'0'0,"0"0"-11241"0"0,47 31-356 0 0,-27-15 120 0 0,3 1 441 0 0,-2 0-417 0 0,0-1-320 0 0,-4-1-248 0 0,0 0-252 0 0,-3-2-8 0 0,-4 1 0 0 0,1-2-196 0 0,-5-1-592 0 0,2-1-456 0 0,-1-3-901 0 0,-4-3-3143 0 0,-1-4-3421 0 0</inkml:trace>
  <inkml:trace contextRef="#ctx0" brushRef="#br0" timeOffset="224007.48">4460 3284 3992 0 0,'0'0'255'0'0,"0"0"-71"0"0,0 0-37 0 0,6 5-17 0 0,2 0 101 0 0,-1 0 1 0 0,0-1 0 0 0,1 0-1 0 0,0-1 1 0 0,0 0-1 0 0,0 0 1 0 0,0 0 0 0 0,0-1-1 0 0,1 0 1 0 0,-1-1-1 0 0,1 0 1 0 0,-1 0-1 0 0,1-1 1 0 0,8 0-232 0 0,2-2 355 0 0,0-1 1 0 0,0 0-1 0 0,0-2 1 0 0,0 0-1 0 0,-1-1 1 0 0,0 0-1 0 0,0-2 0 0 0,0 0 1 0 0,-1-1-1 0 0,6-5-355 0 0,-12 8 37 0 0,-1-1-1 0 0,-1 0 0 0 0,1 0 1 0 0,-1-1-1 0 0,0 0 0 0 0,-1 0 1 0 0,0-1-1 0 0,0 0 1 0 0,-1-1-1 0 0,0 0 0 0 0,-1 0 1 0 0,0 0-1 0 0,-1-1 0 0 0,0 0 1 0 0,0 0-1 0 0,-1 0 0 0 0,-1-1 1 0 0,0 1-1 0 0,0-1 1 0 0,-1 0-1 0 0,-1 0 0 0 0,0 0 1 0 0,0 0-1 0 0,-1 0 0 0 0,-1 0 1 0 0,0-2-37 0 0,-3-3 14 0 0,0 1 0 0 0,-2 0-1 0 0,1 0 1 0 0,-2 0 0 0 0,0 1 0 0 0,-1 0 0 0 0,-1 0 0 0 0,0 0 0 0 0,-1 2-1 0 0,0-1 1 0 0,-1 1 0 0 0,0 0 0 0 0,-1 1 0 0 0,-1 1 0 0 0,0 0 0 0 0,-1 1-1 0 0,0 0 1 0 0,0 1 0 0 0,-10-5-14 0 0,0 1 49 0 0,-2 0 0 0 0,0 2 0 0 0,0 0 0 0 0,0 2-1 0 0,-2 1 1 0 0,1 2 0 0 0,-1 0 0 0 0,1 2 0 0 0,-2 0 0 0 0,1 2 0 0 0,-15 2-49 0 0,29 1-38 0 0,0 1 0 0 0,0 1 0 0 0,0 0 0 0 0,1 1 0 0 0,-1 1 0 0 0,1 0 0 0 0,0 1 1 0 0,0 0-1 0 0,1 0 0 0 0,0 2 0 0 0,0 0 0 0 0,1 0 0 0 0,-1 1 0 0 0,2 0 0 0 0,0 1 1 0 0,0 0-1 0 0,0 0 0 0 0,2 1 0 0 0,-1 1 0 0 0,1-1 0 0 0,1 1 0 0 0,0 1 0 0 0,1-1 0 0 0,0 1 1 0 0,1 0-1 0 0,0 1 0 0 0,1-1 0 0 0,1 1 0 0 0,0 0 0 0 0,1 0 0 0 0,0 0 0 0 0,1 0 1 0 0,1 0-1 0 0,0 0 0 0 0,1 0 0 0 0,0 0 0 0 0,2 6 38 0 0,-1-3 161 0 0,0-1 0 0 0,2 1 0 0 0,-1-1 0 0 0,2 0 0 0 0,0 0 0 0 0,1-1 0 0 0,1 1 0 0 0,0-1 1 0 0,1-1-1 0 0,0 1 0 0 0,1-1 0 0 0,1-1 0 0 0,0 0 0 0 0,1 0 0 0 0,1-1 0 0 0,-1 0 0 0 0,2-1 0 0 0,0-1 0 0 0,0 0 0 0 0,1 0 0 0 0,0-2 0 0 0,1 1 0 0 0,-1-2 0 0 0,2 0 0 0 0,-1-1 0 0 0,1 0 0 0 0,7 0-161 0 0,97 27 982 0 0,-67-25-5587 0 0,-37-7-1380 0 0</inkml:trace>
  <inkml:trace contextRef="#ctx0" brushRef="#br0" timeOffset="225534.349">5005 5897 15029 0 0,'0'0'1652'0'0,"0"0"-1287"0"0,3 6-281 0 0,-3-5-87 0 0,2 0 49 0 0,-1 1-1 0 0,0 0 0 0 0,0 0 1 0 0,0 0-1 0 0,0-1 1 0 0,0 1-1 0 0,0 0 0 0 0,-1 0 1 0 0,1 1-1 0 0,-1-1 1 0 0,1 0-1 0 0,-1 0 0 0 0,0 0 1 0 0,0 0-1 0 0,0 0 1 0 0,0 0-1 0 0,0 1 0 0 0,0-1 1 0 0,0 0-1 0 0,-1 0 1 0 0,1 0-1 0 0,-1 0 0 0 0,0 0 1 0 0,0 0-1 0 0,1 0 1 0 0,-1 0-1 0 0,-1 0-45 0 0,4-46 1125 0 0,-2 42-1140 0 0,1 0-1 0 0,0 0 1 0 0,-1 0-1 0 0,1 0 1 0 0,0 0-1 0 0,0 1 1 0 0,0-1-1 0 0,0 0 1 0 0,0 0-1 0 0,0 1 1 0 0,1-1-1 0 0,-1 1 1 0 0,1-1-1 0 0,-1 1 1 0 0,1 0-1 0 0,-1-1 0 0 0,1 1 1 0 0,0 0-1 0 0,0 0 1 0 0,-1 0-1 0 0,1 0 1 0 0,0 0-1 0 0,0 1 1 0 0,0-1-1 0 0,0 1 1 0 0,0-1-1 0 0,0 1 1 0 0,0 0-1 0 0,0-1 1 0 0,0 1-1 0 0,0 0 1 0 0,0 0-1 0 0,0 1 0 0 0,1-1 1 0 0,-1 0-1 0 0,0 1 1 0 0,0-1-1 0 0,-1 1 1 0 0,1 0-1 0 0,0-1 1 0 0,0 1-1 0 0,0 0 1 0 0,1 1 15 0 0,72 57 265 0 0,-66-15-3441 0 0,-9-34-1975 0 0</inkml:trace>
  <inkml:trace contextRef="#ctx0" brushRef="#br0" timeOffset="224974.516">4188 5706 312 0 0,'0'0'9258'0'0,"0"0"-6075"0"0,0 0-2678 0 0,0 0-36 0 0,0 0 458 0 0,0 0-10 0 0,0 0-404 0 0,-8-37 75 0 0,7 35-600 0 0,1 1-1 0 0,0 0 1 0 0,0 0-1 0 0,0 0 1 0 0,0 0-1 0 0,0 0 1 0 0,0-1-1 0 0,0 1 1 0 0,0 0-1 0 0,0 0 1 0 0,0 0-1 0 0,1 0 1 0 0,-1 0-1 0 0,0 0 1 0 0,1 0-1 0 0,-1 0 1 0 0,1 0-1 0 0,-1 0 1 0 0,1 0-1 0 0,0 0 1 0 0,-1 0-1 0 0,1 0 1 0 0,0 0-1 0 0,0 0 1 0 0,0 0-1 0 0,-1 1 1 0 0,1-1-1 0 0,0 0 1 0 0,0 1-1 0 0,0-1 1 0 0,0 0-1 0 0,0 1 1 0 0,0 0-1 0 0,0-1 1 0 0,0 1-1 0 0,1-1 1 0 0,-1 1-1 0 0,0 0 1 0 0,0 0-1 0 0,0 0 1 0 0,0 0-1 0 0,0 0 1 0 0,1 0-1 0 0,-1 0 1 0 0,0 0-1 0 0,0 0 1 0 0,0 0-1 0 0,0 1 1 0 0,0-1 0 0 0,0 0-1 0 0,0 1 1 0 0,1-1-1 0 0,-1 1 1 0 0,0-1-1 0 0,0 1 1 0 0,-1 0-1 0 0,1-1 1 0 0,0 1-1 0 0,0 0 1 0 0,0 0-1 0 0,0 0 13 0 0,55 52 325 0 0,-46-17 519 0 0,-3-60 1005 0 0,-6 23-1871 0 0,-1 0 0 0 0,0 0-1 0 0,1 0 1 0 0,-1 1 0 0 0,1-1 0 0 0,-1 0 0 0 0,1 0 0 0 0,-1 0 0 0 0,1 0 0 0 0,0 1 0 0 0,-1-1 0 0 0,1 0-1 0 0,0 0 1 0 0,0 1 0 0 0,0-1 0 0 0,-1 1 0 0 0,1-1 0 0 0,0 1 0 0 0,0-1 0 0 0,0 1 0 0 0,0-1-1 0 0,0 1 1 0 0,0 0 0 0 0,0-1 0 0 0,0 1 0 0 0,0 0 0 0 0,0 0 0 0 0,0 0 0 0 0,0 0 0 0 0,0 0 0 0 0,0 0-1 0 0,0 0 1 0 0,0 0 0 0 0,0 0 0 0 0,0 1 0 0 0,0-1 0 0 0,0 0 0 0 0,0 1 0 0 0,0-1 0 0 0,0 0 0 0 0,0 1-1 0 0,0-1 1 0 0,-1 1 0 0 0,1 0 0 0 0,0-1 0 0 0,0 1 0 0 0,0 0 0 0 0,-1-1 0 0 0,1 1 0 0 0,0 0 0 0 0,-1 0-1 0 0,1 0 1 0 0,-1-1 0 0 0,1 1 0 0 0,-1 1 22 0 0,27 42 1482 0 0,-27-46-1516 0 0,0-1-1 0 0,0 0 0 0 0,0 1 0 0 0,1-1 0 0 0,-1 0 0 0 0,1 1 0 0 0,0-1 0 0 0,0 1 0 0 0,0-1 0 0 0,0 1 0 0 0,0-1 0 0 0,0 1 0 0 0,1 0 1 0 0,-1 0-1 0 0,1-1 0 0 0,-1 1 0 0 0,1 0 0 0 0,0 0 0 0 0,0 1 0 0 0,0-1 0 0 0,0 0 0 0 0,0 1 0 0 0,1-1 0 0 0,-1 1 0 0 0,0-1 0 0 0,1 1 1 0 0,-1 0-1 0 0,1 0 0 0 0,-1 0 0 0 0,1 1 0 0 0,-1-1 0 0 0,1 1 0 0 0,0-1 0 0 0,-1 1 0 0 0,1 0 0 0 0,0 0 0 0 0,-1 0 0 0 0,1 0 1 0 0,0 0-1 0 0,-1 1 0 0 0,1-1 0 0 0,0 1 0 0 0,-1 0 0 0 0,1 0 0 0 0,-1 0 0 0 0,2 0 35 0 0,1 1 30 0 0,-1 0-1 0 0,0 0 1 0 0,0 0 0 0 0,0 0-1 0 0,0 1 1 0 0,0 0 0 0 0,0 0-1 0 0,-1 0 1 0 0,1 0-1 0 0,-1 0 1 0 0,0 1 0 0 0,0-1-1 0 0,0 1 1 0 0,-1 0 0 0 0,1 0-1 0 0,-1 0 1 0 0,0 0 0 0 0,0 0-1 0 0,0 1 1 0 0,0-1-1 0 0,-1 0 1 0 0,0 1 0 0 0,0 0-1 0 0,0-1 1 0 0,-1 1 0 0 0,1-1-1 0 0,-1 1-29 0 0,-7 10-511 0 0,4-14-4519 0 0,3-4-980 0 0</inkml:trace>
  <inkml:trace contextRef="#ctx0" brushRef="#br0" timeOffset="225130.313">4716 5816 14277 0 0,'0'0'2008'0'0,"0"0"-1895"0"0,0 0-49 0 0,21 38 472 0 0,-21-31-188 0 0,0-1 112 0 0,0 0-188 0 0,-2-1-64 0 0,-2-2-96 0 0,2 0-16 0 0,-4-1 28 0 0,1-1-124 0 0,1-1-136 0 0,-1 0-764 0 0,-2-3-132 0 0,2-1-849 0 0,1-11-5379 0 0</inkml:trace>
  <inkml:trace contextRef="#ctx0" brushRef="#br0" timeOffset="225285.305">4779 5646 10677 0 0,'0'0'7097'0'0,"0"0"-6837"0"0,0 0-48 0 0,0 0 60 0 0,0 0 48 0 0,0 0-320 0 0,0 0-392 0 0,0 0-548 0 0,0 0-233 0 0,0 0-883 0 0,-4 7-3336 0 0,-1-4-3493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15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1216 39 2672 0 0,'0'0'-1207'0'0,"0"0"770"0"0,0 0 636 0 0,0 0 17 0 0,0 0 110 0 0,0 0 41 0 0,0 9 1665 0 0,-212-1 4146 0 0,-279-23-4057 0 0,-8-26-1853 0 0,486 48-3534 0 0,39 4-1927 0 0,1-8 1061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15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536 38 10697 0 0,'0'0'1567'0'0,"0"0"-1467"0"0,-6 0-442 0 0,-393-31 976 0 0,370 31-1227 0 0,-20 0-949 0 0,15-3-3108 0 0,16 0 27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22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2890 438 4744 0 0,'0'0'3925'0'0,"0"0"-2140"0"0,0 0-1031 0 0,0 0-24 0 0,-2-6 136 0 0,2 5-824 0 0,0-1 0 0 0,0 1 0 0 0,0-1 0 0 0,-1 0 0 0 0,1 1 0 0 0,0-1 0 0 0,-1 1 1 0 0,1-1-1 0 0,-1 1 0 0 0,0-1 0 0 0,1 1 0 0 0,-1-1 0 0 0,0 1 0 0 0,0-1 0 0 0,0 1 0 0 0,0 0 0 0 0,0 0 0 0 0,0-1 1 0 0,0 1-1 0 0,-1 0 0 0 0,1 0 0 0 0,0 0 0 0 0,-1 0 0 0 0,1 1 0 0 0,-1-1 0 0 0,1 0 0 0 0,-1 1 0 0 0,1-1 0 0 0,-1 0 0 0 0,1 1 1 0 0,-1 0-1 0 0,1-1 0 0 0,-1 1 0 0 0,0 0 0 0 0,1 0 0 0 0,-1 0 0 0 0,0 0 0 0 0,1 0 0 0 0,-1 0 0 0 0,1 1 0 0 0,-1-1 1 0 0,0 0-1 0 0,1 1 0 0 0,-1-1 0 0 0,1 1 0 0 0,-1 0 0 0 0,1-1 0 0 0,-1 1 0 0 0,1 0 0 0 0,0 0 0 0 0,-1 0 0 0 0,1 0 1 0 0,0 0-1 0 0,0 0 0 0 0,-1 2-42 0 0,2-5 57 0 0,1 1 1 0 0,-1-1 0 0 0,1 1-1 0 0,0 0 1 0 0,0-1-1 0 0,0 1 1 0 0,0 0 0 0 0,0 0-1 0 0,0-1 1 0 0,0 1-1 0 0,0 0 1 0 0,0 0 0 0 0,0 0-1 0 0,0 1 1 0 0,1-1-1 0 0,-1 0 1 0 0,0 0 0 0 0,1 1-1 0 0,-1-1 1 0 0,1 0-1 0 0,-1 1 1 0 0,1 0 0 0 0,-1-1-1 0 0,1 1 1 0 0,-1 0 0 0 0,1 0-1 0 0,-1 0 1 0 0,1 0-1 0 0,-1 0 1 0 0,1 0 0 0 0,-1 0-1 0 0,1 0 1 0 0,-1 1-1 0 0,1-1 1 0 0,-1 0 0 0 0,1 1-1 0 0,-1-1 1 0 0,1 1-1 0 0,-1 0 1 0 0,0 0 0 0 0,1-1-1 0 0,-1 1 1 0 0,0 0-1 0 0,0 0 1 0 0,0 0 0 0 0,1 0-1 0 0,-1 0 1 0 0,0 1-1 0 0,0-1 1 0 0,-1 0 0 0 0,1 0-1 0 0,0 1 1 0 0,0-1 0 0 0,-1 1-1 0 0,1-1 1 0 0,0 0-1 0 0,-1 1 1 0 0,0-1 0 0 0,1 1-1 0 0,-1-1 1 0 0,0 1-1 0 0,0-1 1 0 0,0 1 0 0 0,0 0-1 0 0,0-1 1 0 0,0 1-1 0 0,0-1-57 0 0,-6-55-343 0 0,5 53 307 0 0,0 0 0 0 0,0 0 0 0 0,0 0 0 0 0,1 1-1 0 0,-1-1 1 0 0,0 0 0 0 0,0 1 0 0 0,0-1-1 0 0,0 1 1 0 0,0-1 0 0 0,0 1 0 0 0,0 0 0 0 0,-1-1-1 0 0,1 1 1 0 0,0 0 0 0 0,0 0 0 0 0,0 0 0 0 0,0 0-1 0 0,0 0 1 0 0,0 0 0 0 0,0 0 0 0 0,-1 0 0 0 0,1 0-1 0 0,0 0 1 0 0,0 0 0 0 0,0 1 0 0 0,0-1 0 0 0,0 1-1 0 0,0-1 1 0 0,0 1 0 0 0,0-1 0 0 0,0 1 0 0 0,0-1-1 0 0,0 1 1 0 0,0 0 0 0 0,0-1 0 0 0,1 1-1 0 0,-1 0 1 0 0,0 0 0 0 0,0 0 0 0 0,1 0 0 0 0,-1 0-1 0 0,1 0 1 0 0,-1 0 36 0 0,0-1 40 0 0,-1 0 0 0 0,1 1 0 0 0,0-1 0 0 0,0 1 0 0 0,0-1 0 0 0,0 1 0 0 0,-1 0 0 0 0,1-1 0 0 0,0 1 0 0 0,0 0 0 0 0,0 0 0 0 0,0 0 0 0 0,1 0 0 0 0,-1 0 0 0 0,0 0 0 0 0,0 0-1 0 0,0 0 1 0 0,1 0 0 0 0,-1 0 0 0 0,1 0 0 0 0,-1 0 0 0 0,1 1 0 0 0,-1-1 0 0 0,1 0 0 0 0,0 0 0 0 0,-1 1 0 0 0,1-1 0 0 0,0 0 0 0 0,0 1 0 0 0,0-1 0 0 0,0 0 0 0 0,0 0 0 0 0,0 1 0 0 0,0-1 0 0 0,1 0 0 0 0,-1 0 0 0 0,0 1-1 0 0,1-1 1 0 0,-1 0 0 0 0,1 0 0 0 0,-1 0 0 0 0,1 1 0 0 0,0-1 0 0 0,-1 0 0 0 0,1 0 0 0 0,0 0 0 0 0,0 0 0 0 0,0 0 0 0 0,0 0 0 0 0,0-1 0 0 0,0 1 0 0 0,0 0 0 0 0,0 0 0 0 0,0-1 0 0 0,0 1 0 0 0,0-1 0 0 0,0 1 0 0 0,1-1 0 0 0,-1 1-1 0 0,0-1 1 0 0,0 1 0 0 0,1-1 0 0 0,-1 0 0 0 0,0 0 0 0 0,0 0 0 0 0,1 0 0 0 0,0 0-40 0 0,11-43-381 0 0,-36 67-1041 0 0,19-19 4966 0 0,3-27-3604 0 0,0 0 0 0 0,-1 1 0 0 0,-1-1 0 0 0,-1 1 0 0 0,-1 0 0 0 0,0 0 0 0 0,-2 0 0 0 0,-1 1 0 0 0,0 0 0 0 0,-1 1 0 0 0,-1-1-1 0 0,-1 2 1 0 0,-1 0 0 0 0,-1 0 0 0 0,0 1 0 0 0,-1 0 0 0 0,-1 1 0 0 0,0 1 0 0 0,-5-2 60 0 0,11 11-53 0 0,-1 2-1 0 0,1 0 1 0 0,-1 0 0 0 0,0 1-1 0 0,0 0 1 0 0,0 0 0 0 0,-1 1-1 0 0,1 0 1 0 0,-1 1-1 0 0,1 1 1 0 0,-1-1 0 0 0,1 2-1 0 0,-1-1 1 0 0,1 2 0 0 0,0-1-1 0 0,-1 1 1 0 0,1 1-1 0 0,0 0 1 0 0,0 0 0 0 0,0 1-1 0 0,1 0 1 0 0,-1 1-1 0 0,1 0 1 0 0,0 0 0 0 0,0 1-1 0 0,1 0 1 0 0,0 1 0 0 0,0 0-1 0 0,0 0 1 0 0,1 1-1 0 0,0 0 1 0 0,1 0 0 0 0,-3 3 53 0 0,-148 230-74 0 0,133-194 58 0 0,-2-2 0 0 0,-2-1 0 0 0,-3-2 0 0 0,-1 0 0 0 0,-11 8 16 0 0,35-42 23 0 0,-1 1 1 0 0,0-2 0 0 0,-1 1-1 0 0,0-1 1 0 0,0-1 0 0 0,-1 0-1 0 0,1 0 1 0 0,-1-1 0 0 0,-1-1-1 0 0,1 0 1 0 0,-1 0 0 0 0,1-1-1 0 0,-1 0 1 0 0,0-1 0 0 0,0-1-1 0 0,0 0 1 0 0,0 0 0 0 0,0-1-1 0 0,0-1 1 0 0,0 0 0 0 0,0-1-1 0 0,0 0 1 0 0,0-1 0 0 0,0 0 0 0 0,1 0-1 0 0,-1-2 1 0 0,1 1 0 0 0,0-1-1 0 0,-5-4-23 0 0,-21-12 69 0 0,1 0 0 0 0,1-3 0 0 0,1-1 1 0 0,2-1-1 0 0,0-2 0 0 0,2-1 0 0 0,-26-32-69 0 0,14 13-16 0 0,-208-203-317 0 0,234 239 268 0 0,-1 0-1 0 0,0 1 1 0 0,0 1 0 0 0,-1 0 0 0 0,-1 1 0 0 0,1 1 0 0 0,-1 1 0 0 0,-1 1-1 0 0,1 0 1 0 0,-1 2 0 0 0,0 0 0 0 0,0 1 0 0 0,0 1 0 0 0,-1 1-1 0 0,1 1 1 0 0,-3 1 65 0 0,7 4-25 0 0,1 1 0 0 0,0 0-1 0 0,1 1 1 0 0,-1 1-1 0 0,1 1 1 0 0,1-1 0 0 0,0 2-1 0 0,0 0 1 0 0,1 1 0 0 0,0 0-1 0 0,1 1 1 0 0,0 0-1 0 0,1 0 1 0 0,0 1 0 0 0,1 1-1 0 0,0 0 1 0 0,-2 8 25 0 0,-24 25-76 0 0,21-27 135 0 0,0-1 0 0 0,-2-1 0 0 0,0 0 0 0 0,-1-2 1 0 0,-1 0-1 0 0,0 0 0 0 0,-1-2 0 0 0,-1 0 0 0 0,-4 1-59 0 0,19-15 67 0 0,-1 0 0 0 0,0-1 0 0 0,1 1 0 0 0,-1-1 0 0 0,1 0-1 0 0,-1-1 1 0 0,1 1 0 0 0,0-1 0 0 0,-1 0 0 0 0,1 0 0 0 0,0-1 0 0 0,0 0 0 0 0,1 0 0 0 0,-1 0 0 0 0,1 0 0 0 0,-1-1-1 0 0,1 1 1 0 0,-2-3-67 0 0,-6-3 15 0 0,-133-85-262 0 0,142 94 233 0 0,1 1-1 0 0,-1-1 1 0 0,0 0-1 0 0,1 1 1 0 0,-1 0-1 0 0,1-1 1 0 0,-1 1-1 0 0,1 0 1 0 0,-1 0 0 0 0,1 1-1 0 0,0-1 1 0 0,-1 0-1 0 0,1 1 1 0 0,0-1-1 0 0,0 1 1 0 0,0 0-1 0 0,0 0 1 0 0,0 0-1 0 0,1 0 1 0 0,-1 0 0 0 0,0 0-1 0 0,1 0 1 0 0,0 0-1 0 0,-1 1 1 0 0,1-1-1 0 0,0 1 1 0 0,0-1-1 0 0,0 1 1 0 0,1-1-1 0 0,-1 1 1 0 0,1-1-1 0 0,-1 1 1 0 0,1 0 0 0 0,0-1-1 0 0,0 1 1 0 0,0 0-1 0 0,0-1 1 0 0,0 1-1 0 0,1 0 1 0 0,-1-1-1 0 0,1 2 15 0 0,-1-4 11 0 0,0 0 34 0 0,0 0 28 0 0,0 0 16 0 0,0 0 33 0 0,0 0 22 0 0,0 0 8 0 0,0 0 18 0 0,0 0 10 0 0,0 0-8 0 0,0 0-7 0 0,0 0 15 0 0,0 0 13 0 0,0 0 3 0 0,0 0 0 0 0,0 0 1 0 0,0 0 13 0 0,0 0 31 0 0,-3-10-2045 0 0,2 19 554 0 0,4 5 4767 0 0,7-16-5782 0 0,10-6-2178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27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1486 30 1304 0 0,'0'0'401'0'0,"0"0"394"0"0,0 0 485 0 0,0 0-657 0 0,0 0-462 0 0,0 0-43 0 0,0 0 148 0 0,-7-1 204 0 0,-356-8 4866 0 0,-55-10-2171 0 0,-258 27-3165 0 0,655-5-756 0 0,34 2-376 0 0,39 1-3666 0 0,-11-5-1247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27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895 1 5853 0 0,'0'0'6208'0'0,"0"0"-5791"0"0,-10 1-754 0 0,-578 10 4730 0 0,292 1-3728 0 0,309-13-6350 0 0,2-4-3041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30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92 0 0,'0'0'954'0'0,"0"0"-463"0"0,0 0-293 0 0,0 0 64 0 0,0 0 529 0 0,0 0 1615 0 0,0 0-507 0 0,-12 4 5558 0 0,-17 3-6143 0 0,-77-3-690 0 0,113 54-942 0 0,-5 258 2098 0 0,-3-313-1742 0 0,1 0-1 0 0,0-1 1 0 0,-1 1-1 0 0,1 0 1 0 0,0 0-1 0 0,1 0 1 0 0,-1-1-1 0 0,0 1 1 0 0,1 0-1 0 0,0 0 1 0 0,-1-1-1 0 0,1 1 1 0 0,0 0-1 0 0,1-1 1 0 0,-1 1-1 0 0,0-1 1 0 0,1 1-1 0 0,-1-1 1 0 0,1 0-1 0 0,0 1 1 0 0,0-1-1 0 0,0 0 1 0 0,0 0-1 0 0,0-1 1 0 0,0 1-1 0 0,0 0 1 0 0,1-1-1 0 0,-1 1 0 0 0,0-1 1 0 0,1 0-1 0 0,0 1 1 0 0,-1-1-1 0 0,1 0 1 0 0,0-1-1 0 0,-1 1 1 0 0,1 0-1 0 0,0-1 1 0 0,0 0-1 0 0,0 0 1 0 0,-1 0-1 0 0,1 0 1 0 0,0 0-1 0 0,0 0 1 0 0,0-1-1 0 0,-1 1 1 0 0,1-1-1 0 0,0 0 1 0 0,1 0-38 0 0,2-4-975 0 0,-5 2-1850 0 0,-1-1-3390 0 0,0-4-3392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31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13 1264 0 0,'0'0'660'0'0,"0"0"632"0"0,0 0 2447 0 0,0 0-1734 0 0,0 0-1406 0 0,0 0-285 0 0,0 0 107 0 0,0 0-1 0 0,-11-6 936 0 0,9 5 3150 0 0,116-4-3824 0 0,-114 5-866 0 0,-1 35-239 0 0,6 277 1483 0 0,-3-287-1083 0 0,-29 7 1761 0 0,-52-2-2783 0 0,81-36-8366 0 0,3 0 481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51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295 344 1212 0 0,'0'0'309'0'0,"0"0"291"0"0,0 0 941 0 0,0 0-253 0 0,0 0-652 0 0,0 0-216 0 0,0 0 36 0 0,0 0 109 0 0,5 2 68 0 0,-1-1-421 0 0,-1 0 0 0 0,1 0 0 0 0,0 0 1 0 0,0 0-1 0 0,-1-1 0 0 0,1 0 0 0 0,0 0 0 0 0,0 0 0 0 0,0 0 0 0 0,-1 0 1 0 0,1-1-1 0 0,0 0 0 0 0,0 0 0 0 0,-1 0 0 0 0,1 0 0 0 0,0 0 0 0 0,-1-1 1 0 0,1 1-1 0 0,-1-1 0 0 0,0 0 0 0 0,0 0 0 0 0,1-1 0 0 0,-1 1 0 0 0,-1 0 1 0 0,1-1-1 0 0,0 0 0 0 0,-1 0 0 0 0,1 0 0 0 0,-1 0 0 0 0,0 0 0 0 0,2-3-212 0 0,12-52 406 0 0,-16 46-413 0 0,0 1 1 0 0,-1-1-1 0 0,-1 1 0 0 0,0-1 0 0 0,0 1 1 0 0,-1-1-1 0 0,0 1 0 0 0,-1 0 1 0 0,0 0-1 0 0,-1 1 0 0 0,0-1 1 0 0,-1 1-1 0 0,0 0 0 0 0,-1 1 0 0 0,0 0 1 0 0,0 0-1 0 0,-1 0 0 0 0,0 1 1 0 0,-8-7 6 0 0,10 11-39 0 0,1 0 1 0 0,-1 1-1 0 0,1 0 0 0 0,-1 0 1 0 0,0 0-1 0 0,0 0 1 0 0,0 1-1 0 0,0 0 0 0 0,-1 1 1 0 0,1-1-1 0 0,0 1 1 0 0,-1 0-1 0 0,1 1 1 0 0,-1 0-1 0 0,1 0 0 0 0,-1 0 1 0 0,1 1-1 0 0,-1 0 1 0 0,1 0-1 0 0,0 0 0 0 0,-1 1 1 0 0,1 0-1 0 0,-3 2 39 0 0,0-3-4 0 0,0 1-1 0 0,0 1 1 0 0,0 0-1 0 0,0 0 0 0 0,1 0 1 0 0,-1 1-1 0 0,1 1 1 0 0,0-1-1 0 0,1 1 1 0 0,-1 1-1 0 0,1-1 0 0 0,0 1 1 0 0,0 0-1 0 0,0 1 1 0 0,1 0-1 0 0,0 0 1 0 0,1 0-1 0 0,-1 1 0 0 0,2 0 1 0 0,-1 0-1 0 0,1 0 1 0 0,0 0-1 0 0,0 1 1 0 0,1 0-1 0 0,1-1 0 0 0,-1 1 1 0 0,0 9 4 0 0,3-9 147 0 0,1 0 0 0 0,0 0 0 0 0,0 0-1 0 0,1 0 1 0 0,0 0 0 0 0,1 0 0 0 0,0 0 0 0 0,0 0 0 0 0,1-1 0 0 0,0 0 0 0 0,0 0-1 0 0,1 0 1 0 0,0 0 0 0 0,1-1 0 0 0,-1 0 0 0 0,2 0 0 0 0,-1 0 0 0 0,1-1-1 0 0,0 1 1 0 0,0-2 0 0 0,0 1 0 0 0,1-1 0 0 0,0 0 0 0 0,0-1 0 0 0,0 0 0 0 0,1 0-1 0 0,-1-1 1 0 0,1 0 0 0 0,0 0 0 0 0,0-1 0 0 0,0 0 0 0 0,0-1 0 0 0,0 0 0 0 0,0 0-1 0 0,0-1 1 0 0,1 0 0 0 0,-1-1 0 0 0,7-1-147 0 0,-8 0-281 0 0,55-14-867 0 0,-43 8-2116 0 0,-1-3-3283 0 0,-5 0-1298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8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1368 0 0,'0'0'10132'0'0,"0"0"-6826"0"0,0 6-2860 0 0,6 30 666 0 0,13 124 1045 0 0,-24-50-2174 0 0,5-93-3184 0 0,3-16-3293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53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389 574 652 0 0,'0'0'1348'0'0,"0"0"754"0"0,0 0-884 0 0,0 0-722 0 0,0 0-111 0 0,0 0 24 0 0,6-4-12 0 0,5-4 69 0 0,-1 0 1 0 0,0-1 0 0 0,0 0-1 0 0,-1 0 1 0 0,0-1-1 0 0,0-1 1 0 0,-1 1 0 0 0,-1-2-1 0 0,0 1 1 0 0,0-1 0 0 0,-1 1-1 0 0,3-10-466 0 0,-7 13 66 0 0,1-1 0 0 0,-2 1 1 0 0,1 0-1 0 0,-1-1 0 0 0,0 1 0 0 0,-1-1 0 0 0,0 0 1 0 0,0 1-1 0 0,-1-1 0 0 0,0 1 0 0 0,-1-1 0 0 0,0 1 0 0 0,0 0 1 0 0,-1-1-67 0 0,-4-11-6 0 0,0 0 0 0 0,-1 1 0 0 0,-1 1 0 0 0,-1-1 0 0 0,-1 1 0 0 0,0 1 0 0 0,-2 0 0 0 0,0 1 0 0 0,0 0 0 0 0,-2 1 0 0 0,0 1 0 0 0,0 0 1 0 0,-1 1-1 0 0,-1 0 0 0 0,0 2 0 0 0,-1 0 0 0 0,0 1 0 0 0,-11-4 6 0 0,22 12-37 0 0,0 0-1 0 0,1 1 1 0 0,-1 0 0 0 0,0 1 0 0 0,0-1 0 0 0,1 2-1 0 0,-1-1 1 0 0,0 0 0 0 0,0 1 0 0 0,1 1-1 0 0,-1-1 1 0 0,0 1 0 0 0,1 0 0 0 0,0 0 0 0 0,-1 1-1 0 0,1 0 1 0 0,0 0 0 0 0,0 0 0 0 0,1 1 0 0 0,-1 0-1 0 0,1 0 1 0 0,-1 0 0 0 0,1 1 0 0 0,1 0-1 0 0,-1 0 1 0 0,1 0 0 0 0,0 0 0 0 0,0 1 0 0 0,0 0-1 0 0,1 0 1 0 0,-1 0 0 0 0,2 0 37 0 0,-8 13 47 0 0,1 0-1 0 0,1 1 1 0 0,1-1 0 0 0,1 2 0 0 0,1-1 0 0 0,0 1-1 0 0,2 0 1 0 0,0 0 0 0 0,1 15-47 0 0,2-25 127 0 0,1 0 1 0 0,1 0 0 0 0,0 0 0 0 0,0-1-1 0 0,1 1 1 0 0,0-1 0 0 0,1 1-1 0 0,0-1 1 0 0,0 0 0 0 0,1-1-1 0 0,1 1 1 0 0,-1-1 0 0 0,2 0-1 0 0,-1 0 1 0 0,1-1 0 0 0,1 0-1 0 0,-1 0 1 0 0,1-1 0 0 0,1 1-1 0 0,-1-2 1 0 0,1 1 0 0 0,0-2-1 0 0,1 1 1 0 0,-1-1 0 0 0,1 0-1 0 0,0-1 1 0 0,1 0 0 0 0,-1-1-1 0 0,0 0 1 0 0,1-1 0 0 0,0 0-1 0 0,0 0 1 0 0,0-1 0 0 0,-1-1-1 0 0,1 1 1 0 0,0-2 0 0 0,7-1-128 0 0,-13 3-281 0 0,16-3 512 0 0,-13-8-6021 0 0,-7 6-253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57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126 512 3740 0 0,'0'0'1265'0'0,"0"0"-253"0"0,7 1-700 0 0,10 2 220 0 0,1-2 0 0 0,-1 0 0 0 0,0-1 1 0 0,1-1-1 0 0,-1 0 0 0 0,0-2 0 0 0,1 0 1 0 0,-1 0-1 0 0,-1-2 0 0 0,15-5-532 0 0,-24 7 102 0 0,0 0-1 0 0,0 0 1 0 0,-1-1 0 0 0,1 1-1 0 0,-1-2 1 0 0,0 1-1 0 0,0 0 1 0 0,0-1-1 0 0,-1 0 1 0 0,1-1 0 0 0,-1 1-1 0 0,-1-1 1 0 0,1 0-1 0 0,-1 0 1 0 0,0-1 0 0 0,0 1-1 0 0,-1-1 1 0 0,0 0-1 0 0,0 1 1 0 0,-1-1-1 0 0,1-1 1 0 0,-2 1 0 0 0,1 0-1 0 0,-1-1 1 0 0,0 1-1 0 0,0 0 1 0 0,-1-7-102 0 0,0-1-8 0 0,-1-1 0 0 0,0 1 0 0 0,-1 0 0 0 0,-1 0 0 0 0,0 0 0 0 0,-1 0 0 0 0,0 0 0 0 0,-2 0 0 0 0,0 1 1 0 0,0 0-1 0 0,-1 1 0 0 0,-1-1 0 0 0,0 1 0 0 0,-1 1 0 0 0,0-1 0 0 0,-1 1 0 0 0,0 1 0 0 0,-1 0 0 0 0,-1 1 0 0 0,1 0 0 0 0,-2 0 0 0 0,1 2 0 0 0,-1-1 0 0 0,-3 0 8 0 0,10 7-37 0 0,0 1-1 0 0,0 0 1 0 0,0 0-1 0 0,-1 0 1 0 0,1 0-1 0 0,0 1 1 0 0,0 0-1 0 0,-1 1 0 0 0,1-1 1 0 0,0 1-1 0 0,0 0 1 0 0,0 1-1 0 0,0-1 1 0 0,0 1-1 0 0,0 1 1 0 0,0-1-1 0 0,0 1 1 0 0,1 0-1 0 0,-1 0 0 0 0,1 0 1 0 0,0 1-1 0 0,0 0 1 0 0,0 0-1 0 0,1 0 1 0 0,-1 1-1 0 0,1 0 1 0 0,0-1-1 0 0,0 1 1 0 0,-2 5 37 0 0,-82 164 274 0 0,85-165-126 0 0,1-1 0 0 0,1 0 1 0 0,-1 1-1 0 0,1-1 0 0 0,1 1 1 0 0,0 0-1 0 0,0-1 0 0 0,1 1 1 0 0,0-1-1 0 0,0 1 0 0 0,1-1 1 0 0,0 1-1 0 0,0-1 0 0 0,1 0 1 0 0,0 0-1 0 0,1 0 0 0 0,0-1 1 0 0,0 1-1 0 0,0-1 0 0 0,1 0 1 0 0,0 0-1 0 0,1 0 0 0 0,-1-1 1 0 0,1 0-1 0 0,0 0 0 0 0,1 0 1 0 0,0-1-1 0 0,0 0 0 0 0,0 0-148 0 0,0 2 33 0 0,1-1 0 0 0,-1-1 0 0 0,1 1 0 0 0,1-1 0 0 0,-1 0 0 0 0,1-1-1 0 0,0 0 1 0 0,0-1 0 0 0,0 1 0 0 0,0-2 0 0 0,0 1 0 0 0,1-1 0 0 0,4 0-33 0 0,-2-11-3145 0 0,-10-4-4715 0 0,-1-2 747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57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211 548 1032 0 0,'0'0'434'0'0,"0"0"-74"0"0,0 0 211 0 0,0 0 758 0 0,0 0 128 0 0,0 0-540 0 0,0 0-208 0 0,7 5-92 0 0,-4-1-458 0 0,1 0-1 0 0,-1 0 1 0 0,1 0-1 0 0,0-1 1 0 0,1 0 0 0 0,-1 0-1 0 0,1 0 1 0 0,-1 0-1 0 0,1-1 1 0 0,0 0-1 0 0,0 0 1 0 0,-1 0 0 0 0,2 0-1 0 0,-1-1 1 0 0,0 0-1 0 0,0 0 1 0 0,0-1 0 0 0,1 1-1 0 0,-1-1 1 0 0,0 0-1 0 0,0 0 1 0 0,1-1 0 0 0,-1 1-1 0 0,0-1 1 0 0,0-1-1 0 0,0 1 1 0 0,0-1-1 0 0,0 1 1 0 0,0-1 0 0 0,0-1-1 0 0,0 1 1 0 0,-1-1-1 0 0,1 0 1 0 0,-1 0 0 0 0,0 0-1 0 0,0 0 1 0 0,0-1-1 0 0,0 0 1 0 0,-1 0 0 0 0,1 0-1 0 0,-1 0 1 0 0,0 0-1 0 0,2-4-158 0 0,-2-9-33 0 0,-1 0 0 0 0,0 0-1 0 0,-1 0 1 0 0,-1 0-1 0 0,-1 1 1 0 0,0-1 0 0 0,-1 0-1 0 0,-1 0 1 0 0,0 1-1 0 0,-2-1 1 0 0,0 1 0 0 0,0 0-1 0 0,-2 0 1 0 0,0 1-1 0 0,0 0 1 0 0,-2 0 0 0 0,0 1-1 0 0,0 0 1 0 0,-1 0-1 0 0,-1 1 1 0 0,-2-1 33 0 0,8 10-21 0 0,0 0 1 0 0,0 0-1 0 0,0 0 1 0 0,-1 0-1 0 0,1 1 1 0 0,-1 0-1 0 0,0 0 1 0 0,0 0-1 0 0,0 1 1 0 0,0 0-1 0 0,-1 0 0 0 0,1 0 1 0 0,-1 1-1 0 0,1 0 1 0 0,-1 0-1 0 0,1 1 1 0 0,-1 0-1 0 0,1 0 1 0 0,-1 1-1 0 0,0-1 1 0 0,1 1-1 0 0,-1 1 1 0 0,1-1-1 0 0,0 1 0 0 0,0 0 1 0 0,-1 1-1 0 0,1 0 1 0 0,0 0-1 0 0,1 0 1 0 0,-1 0-1 0 0,1 1 1 0 0,-1 0-1 0 0,1 0 1 0 0,0 0-1 0 0,1 1 1 0 0,-1 0-1 0 0,1 0 0 0 0,0 0 1 0 0,0 0-1 0 0,0 1 1 0 0,0 1 20 0 0,-3 1 66 0 0,1 0 1 0 0,0 1-1 0 0,0-1 1 0 0,1 1-1 0 0,0 1 1 0 0,1-1-1 0 0,0 1 1 0 0,1-1-1 0 0,0 1 1 0 0,0 0-1 0 0,1 0 0 0 0,0 1 1 0 0,0-1-1 0 0,2 0 1 0 0,-1 1-1 0 0,1-1 1 0 0,1 0-1 0 0,-1 1 1 0 0,2-1-1 0 0,0 0 1 0 0,0 0-1 0 0,1 0 1 0 0,0 0-1 0 0,0 0 1 0 0,1 0-1 0 0,1-1 1 0 0,-1 0-1 0 0,2 0 0 0 0,-1 0 1 0 0,1-1-1 0 0,1 1 1 0 0,-1-1-1 0 0,2 0-66 0 0,65 53 102 0 0,-39-43-4154 0 0,-25-15-461 0 0,-1-5-1919 0 0</inkml:trace>
  <inkml:trace contextRef="#ctx0" brushRef="#br0" timeOffset="26929.148">254 620 1228 0 0,'0'0'526'0'0,"0"0"-39"0"0,0 0 260 0 0,0 0 1282 0 0,0 0 118 0 0,0 0-650 0 0,0 0-357 0 0,0 0-268 0 0,5 0-181 0 0,113 2 595 0 0,-114-5-1215 0 0,1-1 0 0 0,-1 0 0 0 0,1 0 0 0 0,-1 0 0 0 0,0-1 0 0 0,0 1 0 0 0,-1-1 0 0 0,0 0 0 0 0,0 0 0 0 0,0-1 0 0 0,0 1 0 0 0,-1 0 0 0 0,0-1 0 0 0,0 0 0 0 0,0 1 0 0 0,-1-1 0 0 0,1 0 0 0 0,-2 0 0 0 0,1 0-71 0 0,2-10 22 0 0,-1 0 1 0 0,-1 1-1 0 0,0-1 1 0 0,-1 0-1 0 0,-1 0 1 0 0,-1 1-1 0 0,0-1 1 0 0,-1 0-1 0 0,0 1 1 0 0,-1 0 0 0 0,-1 0-1 0 0,-1 0 1 0 0,0 1-1 0 0,0-1 1 0 0,-2 1-1 0 0,0 1 1 0 0,0-1-1 0 0,-1 2 1 0 0,-1-1-1 0 0,0 1 1 0 0,-3-2-23 0 0,-1 8-25 0 0,0 0 1 0 0,0 0-1 0 0,0 2 0 0 0,0 0 1 0 0,-1 0-1 0 0,0 1 0 0 0,1 1 1 0 0,-1 1-1 0 0,0 0 0 0 0,0 1 1 0 0,0 0-1 0 0,0 1 0 0 0,0 1 1 0 0,-3 1 24 0 0,14-3-6 0 0,-1 0 12 0 0,1 1 0 0 0,-1-1 0 0 0,0 1 0 0 0,0 0 0 0 0,0 0 0 0 0,1 1 0 0 0,-1-1 0 0 0,1 1 0 0 0,-1 0 0 0 0,1 0 0 0 0,0 1 0 0 0,0-1 1 0 0,0 1-1 0 0,0 0 0 0 0,0 0 0 0 0,0 0 0 0 0,1 1 0 0 0,-1-1 0 0 0,1 1 0 0 0,0 0 0 0 0,0 0 0 0 0,1 0 0 0 0,-1 0 0 0 0,1 0 0 0 0,0 1 0 0 0,0-1 0 0 0,0 1 1 0 0,1-1-1 0 0,-1 1 0 0 0,1 0 0 0 0,0 0 0 0 0,1 0 0 0 0,-1-1 0 0 0,1 1 0 0 0,0 0 0 0 0,0 0 0 0 0,1 0 0 0 0,-1 0 0 0 0,1 0-6 0 0,-2 14 24 0 0,1 1-1 0 0,1-1 1 0 0,1 0-1 0 0,1 0 1 0 0,0 0-1 0 0,1 0 0 0 0,1 0 1 0 0,1-1-1 0 0,1 0 1 0 0,1 0-1 0 0,0 0 1 0 0,1-1-1 0 0,1-1 1 0 0,0 1-1 0 0,1-2 1 0 0,1 1-1 0 0,4 3-23 0 0,10-6-4519 0 0,-15-10-962 0 0</inkml:trace>
  <inkml:trace contextRef="#ctx0" brushRef="#br0" timeOffset="27237.52">257 292 508 0 0,'0'0'297'0'0,"0"0"25"0"0,-1 8-39 0 0,-11 135-401 0 0,6 0 0 0 0,12 121 118 0 0,-1 86-321 0 0,-7-314-300 0 0</inkml:trace>
  <inkml:trace contextRef="#ctx0" brushRef="#br0" timeOffset="27985.006">275 655 236 0 0,'0'0'1091'0'0,"7"0"-594"0"0,-1 1-679 0 0,-3 0 314 0 0,1 0 1 0 0,-1 0 0 0 0,1 0 0 0 0,0 0-1 0 0,-1-1 1 0 0,1 0 0 0 0,0 1 0 0 0,-1-1-1 0 0,1 0 1 0 0,0-1 0 0 0,-1 1 0 0 0,1-1-1 0 0,-1 0 1 0 0,1 1 0 0 0,0-2 0 0 0,-1 1-1 0 0,0 0 1 0 0,1-1 0 0 0,-1 1-1 0 0,0-1 1 0 0,0 0 0 0 0,0 0 0 0 0,0 0-1 0 0,0-1 1 0 0,0 1 0 0 0,-1-1 0 0 0,1 0-1 0 0,-1 1 1 0 0,1-1 0 0 0,-1 0 0 0 0,0 0-1 0 0,0-1 1 0 0,-1 1 0 0 0,1 0 0 0 0,-1 0-1 0 0,1-1 1 0 0,-1 1 0 0 0,0-3-133 0 0,3-13 107 0 0,-2 0-1 0 0,0 1 1 0 0,-1-1-1 0 0,0 0 1 0 0,-2 0-1 0 0,-1 0 1 0 0,0 0-1 0 0,-1 0 1 0 0,-1 1 0 0 0,-1-1-1 0 0,0 1 1 0 0,-1 0-1 0 0,-1 1 1 0 0,-1 0-1 0 0,-1 0 1 0 0,0 0 0 0 0,-1 1-1 0 0,-1 0 1 0 0,0 1-1 0 0,-1 1 1 0 0,-1-1-1 0 0,0 2 1 0 0,-1 0 0 0 0,-8-6-107 0 0,19 18-23 0 0,-1-1 1 0 0,1 0 0 0 0,-1 0-1 0 0,1 1 1 0 0,-1 0 0 0 0,0 0 0 0 0,0 0-1 0 0,1 0 1 0 0,-1 1 0 0 0,0-1-1 0 0,0 1 1 0 0,0 0 0 0 0,0 0 0 0 0,1 0-1 0 0,-1 1 1 0 0,0 0 0 0 0,0-1-1 0 0,0 1 1 0 0,1 0 0 0 0,-1 1 0 0 0,0-1-1 0 0,1 1 1 0 0,-1-1 0 0 0,1 1 0 0 0,0 0-1 0 0,0 1 1 0 0,0-1 0 0 0,0 0-1 0 0,0 1 1 0 0,0 0 0 0 0,0-1 0 0 0,1 1-1 0 0,-1 0 1 0 0,1 0 0 0 0,0 1-1 0 0,0-1 1 0 0,0 0 0 0 0,-1 3 22 0 0,-50 144 426 0 0,50-138-582 0 0,-1-1 1 0 0,2 1-1 0 0,0 0 1 0 0,0-1 0 0 0,1 1-1 0 0,0 0 1 0 0,1 0-1 0 0,0 0 1 0 0,1 0-1 0 0,1 0 1 0 0,0 0-1 0 0,0-1 1 0 0,1 1-1 0 0,1-1 1 0 0,0 1-1 0 0,0-1 1 0 0,1-1 0 0 0,0 1-1 0 0,1-1 1 0 0,1 1-1 0 0,-1-2 1 0 0,2 1-1 0 0,-1-1 1 0 0,4 3 155 0 0,-1-5-2314 0 0,4-6-464 0 0</inkml:trace>
  <inkml:trace contextRef="#ctx0" brushRef="#br0" timeOffset="28562.174">348 704 2820 0 0,'0'0'52'0'0,"0"0"191"0"0,0 0 715 0 0,0 0-79 0 0,0 0-441 0 0,-19-14 1634 0 0,-98-253-2385 0 0,-38-135-3374 0 0,148 381 3945 0 0,18 52-2829 0 0,-10-26 1618 0 0</inkml:trace>
  <inkml:trace contextRef="#ctx0" brushRef="#br0" timeOffset="29089.523">262 478 220 0 0,'0'0'340'0'0,"0"0"-340"0"0,-13-37-12 0 0,9 24-328 0 0,-1-3 132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3:56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275 470 872 0 0,'0'0'537'0'0,"0"0"-167"0"0,0 0-85 0 0,0 0 33 0 0,0 0 524 0 0,0 0 826 0 0,0 0-621 0 0,0 0-577 0 0,0 4-247 0 0,3-1-23 0 0,-1 0-1 0 0,1 0 1 0 0,0 1 0 0 0,0-2 0 0 0,0 1-1 0 0,1 0 1 0 0,-1 0 0 0 0,1-1-1 0 0,-1 0 1 0 0,1 0 0 0 0,0 0 0 0 0,0 0-1 0 0,0-1 1 0 0,0 1 0 0 0,0-1 0 0 0,0 0-1 0 0,0 0 1 0 0,0-1 0 0 0,0 1-1 0 0,1-1 1 0 0,-1 0 0 0 0,0 0 0 0 0,0 0-1 0 0,1 0 1 0 0,-1-1 0 0 0,0 0 0 0 0,0 0-1 0 0,0 0 1 0 0,0 0 0 0 0,0-1-1 0 0,0 0 1 0 0,0 0 0 0 0,-1 0 0 0 0,1 0-1 0 0,0 0 1 0 0,-1-1 0 0 0,0 1 0 0 0,1-1-1 0 0,0-1-199 0 0,4-11 24 0 0,-1 0-1 0 0,0-1 1 0 0,-2 1-1 0 0,0-1 1 0 0,0 0-1 0 0,-1-1 1 0 0,-1 1 0 0 0,-1-1-1 0 0,-1 0 1 0 0,0 1-1 0 0,-1-1 1 0 0,0 0-1 0 0,-2 1 1 0 0,-1-10-24 0 0,3 18-36 0 0,1 0 1 0 0,-1 0 0 0 0,-1 0-1 0 0,1 1 1 0 0,-1-1 0 0 0,-1 0-1 0 0,0 1 1 0 0,0-1 0 0 0,0 1-1 0 0,-1-1 1 0 0,0 1 0 0 0,0 0-1 0 0,-1 0 1 0 0,0 0 0 0 0,0 1-1 0 0,0-1 1 0 0,-1 1 0 0 0,0 0-1 0 0,0 0 1 0 0,-1 1 0 0 0,0 0-1 0 0,0 0 1 0 0,0 0 0 0 0,0 0-1 0 0,-1 1 1 0 0,0 0 0 0 0,0 1-1 0 0,0-1 1 0 0,0 1 0 0 0,-1 1-1 0 0,1 0 1 0 0,-1 0 0 0 0,1 0-1 0 0,-1 1 1 0 0,0 0 0 0 0,1 0-1 0 0,-1 1 1 0 0,0 0 0 0 0,0 0-1 0 0,-7 2 36 0 0,5-1 44 0 0,0 1-1 0 0,0 0 0 0 0,0 1 1 0 0,1 0-1 0 0,-1 1 1 0 0,1 0-1 0 0,-1 0 1 0 0,1 1-1 0 0,0 0 0 0 0,1 1 1 0 0,-1 0-1 0 0,1 0 1 0 0,1 1-1 0 0,-1 0 0 0 0,1 0 1 0 0,0 1-1 0 0,1 0 1 0 0,-1 0-1 0 0,2 1 0 0 0,-1 0 1 0 0,1-1-1 0 0,0 2 1 0 0,1-1-1 0 0,0 1 1 0 0,1-1-1 0 0,0 1 0 0 0,1 0 1 0 0,-1 0-1 0 0,2 0 1 0 0,0 0-1 0 0,0 1 0 0 0,0-1 1 0 0,2 0-1 0 0,-1 0 1 0 0,1 1-1 0 0,1-1-43 0 0,1 2 144 0 0,0-1-1 0 0,2 0 1 0 0,-1 0-1 0 0,1 0 1 0 0,1 0 0 0 0,0-1-1 0 0,1 1 1 0 0,0-2 0 0 0,0 1-1 0 0,1-1 1 0 0,0 0-1 0 0,0-1 1 0 0,1 0 0 0 0,1 0-1 0 0,-1-1 1 0 0,1 0-1 0 0,0 0 1 0 0,1-1 0 0 0,-1-1-1 0 0,1 0 1 0 0,0 0 0 0 0,1-1-1 0 0,-1-1 1 0 0,1 0-1 0 0,4 1-143 0 0,-3-1-437 0 0,8 3 802 0 0,-15-5-4992 0 0,-3-2-4434 0 0,-4 3 4331 0 0</inkml:trace>
  <inkml:trace contextRef="#ctx0" brushRef="#br0" timeOffset="34059.329">389 593 756 0 0,'0'0'1526'0'0,"0"0"-1087"0"0,0 0-244 0 0,0 0-29 0 0,0 0-76 0 0,0 0 40 0 0,0 0 237 0 0,0 0 710 0 0,6-2-377 0 0,0 0-570 0 0,-1-1 0 0 0,1 0 0 0 0,-1-1 0 0 0,1 1 0 0 0,-1-1 0 0 0,0 0 0 0 0,0 0 0 0 0,-1 0 0 0 0,1-1 0 0 0,-1 1 0 0 0,0-1 0 0 0,0 0 0 0 0,-1-1 0 0 0,1 1 0 0 0,-1-1 0 0 0,-1 1 0 0 0,1-1 0 0 0,-1 0-130 0 0,5-9 46 0 0,-1 0 0 0 0,-1-1 1 0 0,-1 1-1 0 0,0-1 0 0 0,-1 0 0 0 0,-1 0 0 0 0,0 0 1 0 0,-2 0-1 0 0,1 0 0 0 0,-2 0 0 0 0,0-1 0 0 0,-1 1 0 0 0,-1 0 1 0 0,0 1-1 0 0,-1-1 0 0 0,-1 1 0 0 0,0-1 0 0 0,-1 1 1 0 0,-1 1-1 0 0,0-1 0 0 0,-1 1 0 0 0,0 0 0 0 0,-1 1 0 0 0,-1 0 1 0 0,0 1-1 0 0,-1-1 0 0 0,0 2 0 0 0,-1 0 0 0 0,0 0 1 0 0,-9-4-47 0 0,15 9-18 0 0,-1 1 1 0 0,-1 0 0 0 0,1 0 0 0 0,-1 0 0 0 0,0 1 0 0 0,0 0 0 0 0,0 1 0 0 0,0 0 0 0 0,0 0 0 0 0,-1 1 0 0 0,0 0 0 0 0,1 0 0 0 0,-1 1 0 0 0,0 0 0 0 0,0 1 0 0 0,0 0 0 0 0,1 0 0 0 0,-1 1 0 0 0,0 0 0 0 0,0 0 0 0 0,1 1 0 0 0,-1 1 0 0 0,1-1 0 0 0,-1 1 0 0 0,1 0 0 0 0,0 1 0 0 0,0 0 0 0 0,1 1 0 0 0,-1-1 0 0 0,1 1 0 0 0,0 1-1 0 0,0-1 1 0 0,-6 7 17 0 0,5-3 18 0 0,1 1-1 0 0,0-1 1 0 0,0 1 0 0 0,0 1-1 0 0,2-1 1 0 0,-1 1-1 0 0,1 0 1 0 0,1 0-1 0 0,0 1 1 0 0,1-1-1 0 0,0 1 1 0 0,0 0-1 0 0,1 0 1 0 0,1 0-1 0 0,0 0 1 0 0,1 0-1 0 0,0 0 1 0 0,1 0-1 0 0,0 0 1 0 0,1 0-1 0 0,0 0 1 0 0,1 0-1 0 0,0-1 1 0 0,1 1 0 0 0,5 8-19 0 0,-2 0 183 0 0,1 0-1 0 0,2-1 0 0 0,0 0 0 0 0,0 0 0 0 0,2-1 0 0 0,0-1 0 0 0,1 0 0 0 0,8 7-181 0 0,-11-14 93 0 0,0 0 0 0 0,1-1 0 0 0,0 0 0 0 0,0 0 1 0 0,1-1-1 0 0,0-1 0 0 0,1 0 0 0 0,-1-1 0 0 0,1 0 1 0 0,0-1-1 0 0,1 0 0 0 0,-1-1 0 0 0,1 0 1 0 0,0-2-1 0 0,0 1 0 0 0,0-2 0 0 0,1 0 0 0 0,-1 0 1 0 0,0-2-1 0 0,3 0-93 0 0,-9 0 0 0 0,0 0 1 0 0,0-1 0 0 0,0 0-1 0 0,0 0 1 0 0,-1-1-1 0 0,1 0 1 0 0,-1 0 0 0 0,0-1-1 0 0,1 0 1 0 0,-2 0-1 0 0,1-1 1 0 0,0 0 0 0 0,-1 0-1 0 0,0 0 1 0 0,0-1-1 0 0,-1 0 1 0 0,1 0 0 0 0,-1 0-1 0 0,-1-1 1 0 0,1 0-1 0 0,-1 0 1 0 0,0 0-1 0 0,-1 0 1 0 0,1-1 0 0 0,-1 1-1 0 0,-1-1 1 0 0,0 0-1 0 0,0 0 1 0 0,0 0 0 0 0,-1 0-1 0 0,0-6 0 0 0,1-6-78 0 0,0 0 0 0 0,-1-1 1 0 0,-2 1-1 0 0,0 0 0 0 0,-1 0 0 0 0,-1 0 0 0 0,0 0 0 0 0,-2 0 0 0 0,0 0 0 0 0,-2 1 1 0 0,0 0-1 0 0,-4-7 78 0 0,6 15-51 0 0,-1 0 0 0 0,1 0 0 0 0,-2 1 1 0 0,1 0-1 0 0,-2 1 0 0 0,1-1 0 0 0,-1 2 1 0 0,0-1-1 0 0,-1 1 0 0 0,0 0 0 0 0,0 0 1 0 0,-1 1-1 0 0,0 1 0 0 0,0 0 0 0 0,-1 0 1 0 0,0 1-1 0 0,0 0 0 0 0,0 1 0 0 0,0 0 1 0 0,-1 1-1 0 0,1 0 0 0 0,-1 1 0 0 0,0 0 1 0 0,0 1-1 0 0,0 0 0 0 0,0 1 0 0 0,0 0 1 0 0,0 1-1 0 0,0 1 0 0 0,1-1 0 0 0,-4 3 51 0 0,4-3-98 0 0,1 2-1 0 0,0-1 1 0 0,0 2 0 0 0,0-1-1 0 0,1 1 1 0 0,-1 1 0 0 0,1 0-1 0 0,0 0 1 0 0,0 0 0 0 0,1 1-1 0 0,-1 1 1 0 0,1 0-1 0 0,1 0 1 0 0,-1 0 0 0 0,1 1-1 0 0,1 0 1 0 0,-1 0 0 0 0,1 1-1 0 0,1-1 1 0 0,0 1-1 0 0,0 1 1 0 0,0-1 0 0 0,1 1-1 0 0,1 0 1 0 0,0 0 0 0 0,0 0-1 0 0,1 0 1 0 0,0 0-1 0 0,1 0 1 0 0,0 1 0 0 0,1-1-1 0 0,0 1 1 0 0,0-1 0 0 0,1 1-1 0 0,1 1 99 0 0,86 183-5191 0 0,-72-172 4227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05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1241 36 1252 0 0,'0'0'1466'0'0,"0"0"1485"0"0,0 0-1829 0 0,0 0-814 0 0,0 0 96 0 0,-8 1 209 0 0,-72 7 713 0 0,1-3 0 0 0,-1-4 1 0 0,0-4-1 0 0,1-3 0 0 0,-30-8-1326 0 0,-134-7 1026 0 0,-47 15-308 0 0,178 6-3198 0 0,62 0-1199 0 0,73 0 982 0 0,0 0-1630 0 0</inkml:trace>
  <inkml:trace contextRef="#ctx0" brushRef="#br0" timeOffset="233.371">1032 141 600 0 0,'0'0'7917'0'0,"0"0"-6166"0"0,-6 3-1779 0 0,-14 3 416 0 0,-1-1 0 0 0,1-2-1 0 0,-1 0 1 0 0,0-1 0 0 0,0-1 0 0 0,0-1-1 0 0,0 0 1 0 0,0-2 0 0 0,0-1 0 0 0,-14-3-388 0 0,-7 1 389 0 0,-679-68 1046 0 0,703 72-4005 0 0,16 1-1346 0 0,9 0 225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19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994 5 2644 0 0,'0'0'288'0'0,"0"0"57"0"0,0 0 139 0 0,0 0 637 0 0,0 0 183 0 0,0 0-417 0 0,0 0-221 0 0,0 0-123 0 0,-29 19 1903 0 0,-165-8 260 0 0,134-12-2387 0 0,-290-16 184 0 0,-11 0-1245 0 0,380 21-3449 0 0,28 5 2200 0 0,-10-4-857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20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683 23 11477 0 0,'-7'0'1057'0'0,"-634"-23"871"0"0,612 26-3244 0 0,23 0-3603 0 0,6-3-108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11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98 175 456 0 0,'0'0'737'0'0,"0"0"-361"0"0,0 0-84 0 0,0 0 585 0 0,0 0 1399 0 0,0 0-685 0 0,0 0-529 0 0,0 0-64 0 0,0 0 113 0 0,19-14 1669 0 0,-18 11-2745 0 0,0-1 1 0 0,1 1-1 0 0,-1 0 1 0 0,0-1-1 0 0,0 1 1 0 0,-1-1 0 0 0,1 1-1 0 0,-1-1 1 0 0,0 1-1 0 0,0-1 1 0 0,0 1-1 0 0,0-1 1 0 0,0 1-1 0 0,-1-1 1 0 0,0 1-1 0 0,0-1 1 0 0,0 1-1 0 0,0 0 1 0 0,0-1-1 0 0,-1 1 1 0 0,1 0 0 0 0,-1 0-1 0 0,0 0 1 0 0,0 0-1 0 0,0 0 1 0 0,0 0-1 0 0,-1 1 1 0 0,1-1-1 0 0,-1 1 1 0 0,1-1-1 0 0,-1 1 1 0 0,0 0-1 0 0,0 0 1 0 0,0 0 0 0 0,0 1-1 0 0,0-1 1 0 0,-1 1-1 0 0,1-1 1 0 0,0 1-1 0 0,-1 0 1 0 0,1 1-1 0 0,-1-1 1 0 0,1 0-1 0 0,-2 1-35 0 0,1 3 15 0 0,0 0-1 0 0,0 0 0 0 0,0 1 0 0 0,1-1 0 0 0,0 1 1 0 0,0 0-1 0 0,0 0 0 0 0,0 0 0 0 0,0 0 0 0 0,1 0 1 0 0,0 1-1 0 0,0-1 0 0 0,0 1 0 0 0,1 0 1 0 0,-1-1-1 0 0,1 1 0 0 0,0 0 0 0 0,0 0 0 0 0,1 0 1 0 0,-1 0-1 0 0,1 0 0 0 0,0 0 0 0 0,1 0 0 0 0,-1-1 1 0 0,1 3-15 0 0,0-4 54 0 0,0-1 0 0 0,0 0 0 0 0,1 0 0 0 0,-1 1 0 0 0,0-1 0 0 0,1 0 0 0 0,-1 0 0 0 0,1 0 1 0 0,0-1-1 0 0,-1 1 0 0 0,1 0 0 0 0,0 0 0 0 0,0-1 0 0 0,0 1 0 0 0,0-1 0 0 0,1 0 0 0 0,-1 0 0 0 0,0 0 1 0 0,1 0-1 0 0,-1 0 0 0 0,0 0 0 0 0,1-1 0 0 0,-1 1 0 0 0,1-1 0 0 0,-1 1 0 0 0,1-1 0 0 0,-1 0 0 0 0,1 0 1 0 0,-1 0-1 0 0,1 0 0 0 0,-1-1 0 0 0,1 1 0 0 0,-1-1 0 0 0,1 0 0 0 0,-1 1 0 0 0,0-1 0 0 0,1 0 0 0 0,-1 0 1 0 0,0 0-1 0 0,0-1 0 0 0,1 1 0 0 0,-1-1 0 0 0,0 1 0 0 0,0-1 0 0 0,-1 1 0 0 0,1-1 0 0 0,0 0 0 0 0,-1 0 1 0 0,1 0-1 0 0,-1 0 0 0 0,1 0 0 0 0,-1-1 0 0 0,0 1 0 0 0,0 0 0 0 0,0 0 0 0 0,0-2-54 0 0,20-16-1293 0 0,-1 55 987 0 0,-15-19-102 0 0,11 27 745 0 0,2-28-9734 0 0,-9-15 2960 0 0</inkml:trace>
  <inkml:trace contextRef="#ctx0" brushRef="#br0" timeOffset="184.008">424 202 11701 0 0,'0'0'1752'0'0,"0"0"-824"0"0,0 0-600 0 0,0 0 24 0 0,0 0 140 0 0,0 0 60 0 0,0 0-159 0 0,-44-7-393 0 0,29 5 0 0 0,-2 0-8 0 0,2 0-4 0 0,3-1-769 0 0,3-1-343 0 0,2 1-476 0 0,6-3-1304 0 0,1 3-2633 0 0</inkml:trace>
  <inkml:trace contextRef="#ctx0" brushRef="#br0" timeOffset="340.728">462 120 10257 0 0,'0'0'1968'0'0,"0"0"-908"0"0,0 0-396 0 0,0 0-184 0 0,0 0-240 0 0,0 0 328 0 0,0 0 60 0 0,-47-4-324 0 0,27 2-256 0 0,1 1-48 0 0,2-1-680 0 0,0 1-544 0 0,5-2-624 0 0,4 2-2244 0 0,6-2-2093 0 0</inkml:trace>
  <inkml:trace contextRef="#ctx0" brushRef="#br0" timeOffset="665.885">539 28 1540 0 0,'0'0'8000'0'0,"0"0"-5612"0"0,0 0-1598 0 0,0 0-48 0 0,0 0-77 0 0,0 0-88 0 0,0 0-166 0 0,0 0-373 0 0,0-1-262 0 0,36-7 293 0 0,27-11-258 0 0,-52 70 839 0 0,-9 98 2008 0 0,5-133-3569 0 0,7-7-6036 0 0,-9-8 2054 0 0</inkml:trace>
  <inkml:trace contextRef="#ctx0" brushRef="#br0" timeOffset="930.811">736 239 9169 0 0,'0'0'2596'0'0,"0"0"-1380"0"0,0 0-948 0 0,0 0 316 0 0,0 0 24 0 0,-49-4-76 0 0,28 1-316 0 0,0 0-216 0 0,-2 0-136 0 0,1 2-1576 0 0,6 0-2188 0 0,-5-1-3309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44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295 141 9565 0 0,'0'0'8673'0'0,"0"0"-8565"0"0,0 0-108 0 0,0 0-148 0 0,0 0 148 0 0,-54-10 312 0 0,18 0-92 0 0,-1-1-220 0 0,3 1-52 0 0,4 0-480 0 0,7 1 12 0 0,0-1-176 0 0,0-1-333 0 0,6 1-547 0 0,6 0-836 0 0,4 2-1704 0 0,11-6-1721 0 0</inkml:trace>
  <inkml:trace contextRef="#ctx0" brushRef="#br0" timeOffset="188.768">278 25 11521 0 0,'0'0'1944'0'0,"0"0"-1600"0"0,0 0-256 0 0,0 0 344 0 0,0 0 124 0 0,0 0 0 0 0,-56 14-232 0 0,18-19-324 0 0,-8-2-676 0 0,2-2-884 0 0,11 3-1132 0 0,13 2-2028 0 0,1-3-1397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45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22 5653 0 0,'0'0'5639'0'0,"0"0"-3752"0"0,0 0-980 0 0,0 0 94 0 0,0 0 28 0 0,0 0-260 0 0,0 0-342 0 0,0 0-267 0 0,0 0-133 0 0,12-21-59 0 0,-5 21 39 0 0,1 1-1 0 0,-1 1 1 0 0,0-1 0 0 0,1 1 0 0 0,-1 0-1 0 0,0 1 1 0 0,-1 0 0 0 0,1 0 0 0 0,0 0 0 0 0,-1 1-1 0 0,0 0 1 0 0,1 0 0 0 0,-2 0 0 0 0,1 1-1 0 0,0 0 1 0 0,-1 0 0 0 0,0 1 0 0 0,0-1-1 0 0,-1 1 1 0 0,1 0 0 0 0,-1 1 0 0 0,1 2-7 0 0,-6-4 47 0 0,0 1 1 0 0,0 0 0 0 0,-1-1 0 0 0,1 1 0 0 0,-1-1 0 0 0,-1 0 0 0 0,1 0 0 0 0,-1 1 0 0 0,1-2-1 0 0,-2 1 1 0 0,1 0 0 0 0,0-1 0 0 0,-1 1 0 0 0,0-1 0 0 0,0 0 0 0 0,0 0 0 0 0,-1 0-1 0 0,1-1 1 0 0,-1 0 0 0 0,0 0 0 0 0,0 0 0 0 0,0 0 0 0 0,0-1 0 0 0,0 1 0 0 0,0-2 0 0 0,-1 1-1 0 0,1 0 1 0 0,-1-1 0 0 0,0 0 0 0 0,-3 0-48 0 0,-11 7-44 0 0,-29 26-140 0 0,104-22 1314 0 0,127-2-179 0 0,-181-10-1223 0 0,-1 0-416 0 0,-1 0-1540 0 0,-5 0 100 0 0,3-1-3825 0 0,-4-5-3487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7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6917 0 0,'0'0'6274'0'0,"0"0"-4305"0"0,0 0-1432 0 0,0 0-381 0 0,2 6 35 0 0,8 41 174 0 0,-1 1 1 0 0,-2 0-1 0 0,-3 0 0 0 0,-2 0 0 0 0,-2 32-365 0 0,7-45-326 0 0,4-37-8094 0 0,-1-13-548 0 0</inkml:trace>
  <inkml:trace contextRef="#ctx0" brushRef="#br0" timeOffset="325.714">173 95 11633 0 0,'0'0'1984'0'0,"0"0"-1525"0"0,0 0-252 0 0,0 0 23 0 0,0 0 328 0 0,0 0-82 0 0,0 0-190 0 0,0 0-249 0 0,-1-14-424 0 0,49 28-604 0 0,-10-4 428 0 0,-32-10 647 0 0,0 0 0 0 0,0 1 1 0 0,-1-1-1 0 0,1 1 0 0 0,0 1 0 0 0,0-1 0 0 0,-1 1 1 0 0,1 0-1 0 0,-1 0 0 0 0,1 0 0 0 0,-1 1 1 0 0,0 0-1 0 0,0 0 0 0 0,0 0 0 0 0,-1 1 1 0 0,1 0-1 0 0,-1 0 0 0 0,1 0 0 0 0,-1 0 1 0 0,-1 1-1 0 0,1-1 0 0 0,-1 1 0 0 0,1 0 1 0 0,-1 0-1 0 0,-1 0 0 0 0,1 1 0 0 0,-1-1 0 0 0,0 0 1 0 0,0 1-1 0 0,0 0 0 0 0,-1 0-84 0 0,-57 191 1432 0 0,56-197-1554 0 0,1 10-553 0 0,3-7-3617 0 0,3-5-1510 0 0</inkml:trace>
  <inkml:trace contextRef="#ctx0" brushRef="#br0" timeOffset="608.964">455 295 13657 0 0,'0'0'3725'0'0,"0"0"-3725"0"0,0 0-200 0 0,0 0 200 0 0,0 0 672 0 0,0 0-204 0 0,-48 5-220 0 0,29-5-248 0 0,-6 0-332 0 0,-1-1-560 0 0,-2-1-713 0 0,10 0-2535 0 0,-4-6-4477 0 0</inkml:trace>
  <inkml:trace contextRef="#ctx0" brushRef="#br0" timeOffset="995.774">673 284 5156 0 0,'0'0'3762'0'0,"0"0"-1446"0"0,0 0-991 0 0,0 0-107 0 0,0 0 11 0 0,0 0-182 0 0,0 0-339 0 0,0 0-316 0 0,28-24-460 0 0,-26 22 53 0 0,1 0 0 0 0,-1 0 0 0 0,0 0 0 0 0,0-1-1 0 0,-1 1 1 0 0,1-1 0 0 0,0 0 0 0 0,-1 1 0 0 0,0-1 0 0 0,0 0 0 0 0,0 0 0 0 0,0 0 0 0 0,0 0 0 0 0,0 0-1 0 0,-1 0 1 0 0,1 0 0 0 0,-1 0 0 0 0,0 0 0 0 0,0 0 0 0 0,0 0 0 0 0,0 0 0 0 0,-1 0 0 0 0,1 0 0 0 0,-1 0 0 0 0,0 0-1 0 0,0 0 1 0 0,0 0 0 0 0,0 0 0 0 0,0 0 0 0 0,-1 0 0 0 0,1 1 0 0 0,-1-1 0 0 0,1 1 0 0 0,-1-1 0 0 0,0 1-1 0 0,0-1 1 0 0,-1 1 0 0 0,1 0 0 0 0,0 0 0 0 0,-1 0 0 0 0,1 1 0 0 0,-1-1 0 0 0,1 0 0 0 0,-1 1 0 0 0,0 0 0 0 0,0 0-1 0 0,0-1 1 0 0,0 2 0 0 0,0-1 0 0 0,0 0 0 0 0,0 1 0 0 0,0-1 0 0 0,0 1 0 0 0,0 0 0 0 0,0 0 0 0 0,0 0-1 0 0,0 0 1 0 0,0 1 0 0 0,0-1 0 0 0,0 1 0 0 0,0 0 0 0 0,0-1 0 0 0,0 2 0 0 0,0-1 0 0 0,0 0 0 0 0,1 0-1 0 0,-2 2 16 0 0,-56 59 179 0 0,58-60-148 0 0,1-1 0 0 0,-1 1 0 0 0,1-1 1 0 0,0 1-1 0 0,0 0 0 0 0,-1 0 0 0 0,1 0 0 0 0,1 0 0 0 0,-1 0 0 0 0,0-1 0 0 0,0 1 1 0 0,1 1-1 0 0,-1-1 0 0 0,1 0 0 0 0,-1 0 0 0 0,1 0 0 0 0,0 0 0 0 0,0 0 0 0 0,0 0 1 0 0,0 0-1 0 0,1 0 0 0 0,-1 1 0 0 0,0-1 0 0 0,1 0 0 0 0,-1 0 0 0 0,1 0 0 0 0,0 0 0 0 0,0 0 1 0 0,0 0-1 0 0,0-1 0 0 0,0 1 0 0 0,0 0 0 0 0,0 0 0 0 0,1-1 0 0 0,-1 1 0 0 0,0-1 1 0 0,3 2-32 0 0,-1-1-2 0 0,1-1 1 0 0,0 0-1 0 0,0 0 0 0 0,0 0 1 0 0,-1 0-1 0 0,1-1 1 0 0,0 0-1 0 0,0 1 1 0 0,0-2-1 0 0,0 1 1 0 0,0 0-1 0 0,0-1 1 0 0,0 1-1 0 0,0-1 1 0 0,0 0-1 0 0,-1-1 0 0 0,1 1 1 0 0,0-1-1 0 0,-1 1 1 0 0,1-1-1 0 0,-1 0 1 0 0,1 0-1 0 0,-1-1 1 0 0,0 1-1 0 0,0-1 1 0 0,0 1-1 0 0,0-1 1 0 0,-1 0-1 0 0,1 0 0 0 0,-1-1 1 0 0,0 1-1 0 0,1-1 2 0 0,15-13 156 0 0,9 92 155 0 0,-22-21 31 0 0,17 48-3022 0 0,-15-95-2306 0 0,2-6-4663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46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16 125 980 0 0,'0'0'2692'0'0,"0"0"1289"0"0,0 0-1868 0 0,0 0-788 0 0,0 0-4 0 0,0 0-21 0 0,0 0-163 0 0,0 0-279 0 0,12 0-341 0 0,-5 3-394 0 0,0 1-1 0 0,0-1 1 0 0,1-1-1 0 0,-1 0 1 0 0,1 0-1 0 0,0 0 1 0 0,0-1-1 0 0,-1 0 1 0 0,1 0-1 0 0,0-1 1 0 0,0 0-1 0 0,0-1 1 0 0,0 0 0 0 0,0 0-1 0 0,-1 0 1 0 0,1-1-1 0 0,0 0 1 0 0,-1-1-1 0 0,1 1 1 0 0,-1-2-1 0 0,0 1 1 0 0,5-4-123 0 0,-11 4-22 0 0,-1-1-1 0 0,0 0 1 0 0,0 1 0 0 0,0-1 0 0 0,0 0 0 0 0,-1 1 0 0 0,0-1 0 0 0,1 1 0 0 0,-1-1 0 0 0,0 1-1 0 0,-1-1 1 0 0,1 1 0 0 0,-1 0 0 0 0,1-1 0 0 0,-1 1 0 0 0,0 0 0 0 0,0 0 0 0 0,0 0-1 0 0,-1 1 1 0 0,1-1 0 0 0,-1 1 0 0 0,0-1 0 0 0,1 1 0 0 0,-1 0 0 0 0,0-1 0 0 0,0 2-1 0 0,0-1 1 0 0,-1 0 0 0 0,1 1 0 0 0,0-1 0 0 0,-1 1 0 0 0,1 0 0 0 0,-1 0 0 0 0,-1 0 22 0 0,3-1-30 0 0,1 0 1 0 0,-1 0 0 0 0,0 0-1 0 0,-1 0 1 0 0,1 0-1 0 0,0 1 1 0 0,0-1 0 0 0,-1 1-1 0 0,1-1 1 0 0,-1 1 0 0 0,1 0-1 0 0,-1 0 1 0 0,1 0 0 0 0,-1 1-1 0 0,0-1 1 0 0,0 0-1 0 0,1 1 1 0 0,-1 0 0 0 0,0 0-1 0 0,0 0 1 0 0,1 0 0 0 0,-1 0-1 0 0,0 0 1 0 0,0 1 0 0 0,1-1-1 0 0,-1 1 1 0 0,0 0-1 0 0,1 0 1 0 0,-1 0 0 0 0,1 0-1 0 0,-1 0 1 0 0,1 0 0 0 0,-1 1-1 0 0,1 0 1 0 0,0-1 0 0 0,0 1-1 0 0,0 0 1 0 0,0 0-1 0 0,0 0 1 0 0,0 0 0 0 0,0 0-1 0 0,1 0 1 0 0,-1 1 0 0 0,1-1-1 0 0,-1 0 1 0 0,1 1 0 0 0,0-1-1 0 0,0 1 30 0 0,-4 275 1525 0 0,24-207-1899 0 0,4-53-9544 0 0,-12-19 1967 0 0</inkml:trace>
  <inkml:trace contextRef="#ctx0" brushRef="#br0" timeOffset="154.39">185 332 10725 0 0,'0'0'3848'0'0,"0"0"-3532"0"0,0 0-128 0 0,0 0-72 0 0,-34-3 324 0 0,15 3-164 0 0,-4 0-220 0 0,-1 0-56 0 0,-1 1-632 0 0,1-1-1484 0 0,8 0-2540 0 0,-4-5-3733 0 0</inkml:trace>
  <inkml:trace contextRef="#ctx0" brushRef="#br0" timeOffset="371.334">378 78 7433 0 0,'0'0'5561'0'0,"0"0"-4221"0"0,-2 9-678 0 0,-19 58 1183 0 0,-21 139-90 0 0,73-145-1834 0 0,13-54-6498 0 0,-33-11 1254 0 0</inkml:trace>
  <inkml:trace contextRef="#ctx0" brushRef="#br0" timeOffset="699.389">548 134 12941 0 0,'5'7'1622'0'0,"0"2"-1397"0"0,-1 0 1 0 0,0 0 0 0 0,0 0-1 0 0,0 1 1 0 0,-2-1-1 0 0,1 1 1 0 0,-1 0 0 0 0,0 0-1 0 0,-1 0 1 0 0,0 0-1 0 0,-1 0 1 0 0,0 0 0 0 0,-1 0-1 0 0,0 0 1 0 0,0 1-226 0 0,-20 87 151 0 0,68-131-5004 0 0,-46 31 4955 0 0,1 0-1 0 0,0-1 1 0 0,0 1-1 0 0,0 0 1 0 0,1 1-1 0 0,-1-1 1 0 0,0 0-1 0 0,1 1 1 0 0,-1-1-1 0 0,1 1 1 0 0,-1 0-1 0 0,1-1 1 0 0,0 1 0 0 0,-1 1-1 0 0,1-1 1 0 0,0 0-1 0 0,0 1 1 0 0,0-1-1 0 0,0 1 1 0 0,0 0-1 0 0,-1 0 1 0 0,1 0-1 0 0,0 0 1 0 0,0 1-1 0 0,0-1 1 0 0,0 1-1 0 0,0-1 1 0 0,-1 1-1 0 0,1 0 1 0 0,0 0-1 0 0,-1 1 1 0 0,1-1-1 0 0,-1 0 1 0 0,1 1-1 0 0,-1 0 1 0 0,1-1 0 0 0,-1 1-1 0 0,0 0 1 0 0,0 0-1 0 0,0 0 1 0 0,1 2-102 0 0,-7 0 40 0 0,1 0 0 0 0,0 0 1 0 0,-1 0-1 0 0,0-1 1 0 0,0 1-1 0 0,0-1 0 0 0,-1 0 1 0 0,1 0-1 0 0,-1 0 1 0 0,0-1-1 0 0,1 1 0 0 0,-1-1 1 0 0,0 0-1 0 0,0-1 0 0 0,0 1 1 0 0,-1-1-1 0 0,1 0 1 0 0,0 0-1 0 0,-1-1 0 0 0,1 0 1 0 0,0 0-1 0 0,0 0 1 0 0,-1 0-1 0 0,-1-1-40 0 0,-7 2-644 0 0,-13 0-925 0 0,9-4-3353 0 0,3-4-2364 0 0</inkml:trace>
  <inkml:trace contextRef="#ctx0" brushRef="#br0" timeOffset="950.376">899 182 14425 0 0,'6'7'2203'0'0,"-1"-2"-2123"0"0,1 1 0 0 0,-1 0 0 0 0,0 1-1 0 0,-1-1 1 0 0,0 1 0 0 0,0 0 0 0 0,0 0 0 0 0,-1 0-1 0 0,0 0 1 0 0,0 1 0 0 0,0-1 0 0 0,-1 1 0 0 0,-1 0-1 0 0,1-1 1 0 0,-1 1 0 0 0,-1 0 0 0 0,1 0 0 0 0,-1 0-1 0 0,-1 0 1 0 0,1 0 0 0 0,-1 0 0 0 0,-1 0 0 0 0,1-1-1 0 0,-1 1 1 0 0,-1 0 0 0 0,-1 2-80 0 0,-99 118-147 0 0,47-89-3462 0 0,37-31-2036 0 0,-4-6-3501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49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 5260 0 0,'0'0'2073'0'0,"0"0"-455"0"0,0 0-499 0 0,0 0-47 0 0,0 0 355 0 0,0 0 105 0 0,1 6-446 0 0,19 222 2586 0 0,-40-143-3157 0 0,53-122-1145 0 0,-32 35 622 0 0,1 0-1 0 0,-1 0 1 0 0,1-1-1 0 0,0 1 0 0 0,0 0 1 0 0,-1 0-1 0 0,1 1 1 0 0,0-1-1 0 0,0 0 0 0 0,1 1 1 0 0,-1-1-1 0 0,0 1 1 0 0,1-1-1 0 0,-1 1 0 0 0,1 0 1 0 0,-1 0-1 0 0,1 0 1 0 0,-1 1-1 0 0,1-1 0 0 0,-1 1 1 0 0,1-1-1 0 0,0 1 1 0 0,-1 0-1 0 0,1 0 0 0 0,0 0 1 0 0,-1 0-1 0 0,1 0 1 0 0,0 1-1 0 0,-1-1 1 0 0,1 1-1 0 0,0 0 0 0 0,-1 0 1 0 0,1 0-1 0 0,-1 0 1 0 0,0 0-1 0 0,1 0 0 0 0,-1 1 1 0 0,0-1-1 0 0,0 1 1 0 0,1 0-1 0 0,-1-1 0 0 0,-1 1 1 0 0,1 0-1 0 0,0 0 1 0 0,0 0-1 0 0,-1 1 0 0 0,1-1 1 0 0,-1 0-1 0 0,0 1 1 0 0,0-1-1 0 0,1 0 0 0 0,-2 1 1 0 0,1 0-1 0 0,0-1 1 0 0,0 1-1 0 0,-1 0 9 0 0,1-2 7 0 0,0 1 0 0 0,0-1 0 0 0,0 1 0 0 0,0-1-1 0 0,0 1 1 0 0,0 0 0 0 0,-1-1 0 0 0,1 1 0 0 0,0 0 0 0 0,-1 0 0 0 0,0 0 0 0 0,1 0 0 0 0,-1-1 0 0 0,0 1-1 0 0,0 0 1 0 0,0 0 0 0 0,0 0 0 0 0,0 0 0 0 0,-1-1 0 0 0,1 1 0 0 0,-1 0 0 0 0,1 0 0 0 0,-1 0-1 0 0,1-1 1 0 0,-1 1 0 0 0,0 0 0 0 0,0-1 0 0 0,0 1 0 0 0,0-1 0 0 0,0 1 0 0 0,0-1 0 0 0,-1 1 0 0 0,1-1-1 0 0,0 0 1 0 0,-1 1 0 0 0,1-1 0 0 0,-1 0 0 0 0,1 0 0 0 0,-1 0 0 0 0,1 0 0 0 0,-1 0 0 0 0,0-1-1 0 0,1 1 1 0 0,-1 0 0 0 0,0-1 0 0 0,0 0 0 0 0,0 1 0 0 0,0-1 0 0 0,1 0 0 0 0,-1 0 0 0 0,-1 0-7 0 0,-99-5 596 0 0,-67-45-1945 0 0,101 16-7492 0 0,42 16-76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09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 1472 0 0,'0'0'479'0'0,"0"0"-99"0"0,0 0 540 0 0,0 0 1575 0 0,0 0-469 0 0,0 0-735 0 0,0 0-568 0 0,0 0-353 0 0,-3 20-172 0 0,17 505 3319 0 0,43 42-2122 0 0,-54-497-703 0 0,-3 0 0 0 0,-3 0 1 0 0,-3-1-1 0 0,-4 0 0 0 0,-13 50-692 0 0,23 35-1208 0 0,14-139-1749 0 0,1-22-3709 0 0,-1-10-314 0 0</inkml:trace>
  <inkml:trace contextRef="#ctx0" brushRef="#br0" timeOffset="100528.223">205 1814 848 0 0,'0'0'6623'0'0,"0"0"-4566"0"0,0 0-1307 0 0,-6-7 224 0 0,-72-50 1445 0 0,75 56-2404 0 0,1-1-1 0 0,-1 1 1 0 0,0 0 0 0 0,0-1-1 0 0,0 1 1 0 0,0 1 0 0 0,1-1 0 0 0,-1 0-1 0 0,0 1 1 0 0,0-1 0 0 0,-1 1 0 0 0,1 0-1 0 0,0 0 1 0 0,0 0 0 0 0,0 1 0 0 0,0-1-1 0 0,0 1 1 0 0,0-1 0 0 0,0 1 0 0 0,1 0-1 0 0,-1 0 1 0 0,0 0 0 0 0,0 1 0 0 0,0-1-1 0 0,1 1 1 0 0,-1-1 0 0 0,1 1-1 0 0,-1 0 1 0 0,1 0 0 0 0,0 0 0 0 0,0 0-1 0 0,0 1 1 0 0,0-1 0 0 0,0 0 0 0 0,0 2-15 0 0,-1-1 61 0 0,1 0 0 0 0,0 0 1 0 0,-1 0-1 0 0,1 0 1 0 0,1 1-1 0 0,-1-1 1 0 0,0 1-1 0 0,1-1 0 0 0,0 1 1 0 0,-1 0-1 0 0,2-1 1 0 0,-1 1-1 0 0,0 0 1 0 0,1 0-1 0 0,0 0 0 0 0,-1 0 1 0 0,1-1-1 0 0,1 1 1 0 0,-1 0-1 0 0,1 0 1 0 0,-1 0-1 0 0,1-1 0 0 0,0 1 1 0 0,1 0-1 0 0,-1-1 1 0 0,1 1-1 0 0,-1 0 1 0 0,1-1-1 0 0,0 0 0 0 0,0 0 1 0 0,1 1-1 0 0,-1-1 1 0 0,1 0-1 0 0,-1-1 1 0 0,1 1-1 0 0,0 0 0 0 0,0-1 1 0 0,0 0-1 0 0,0 0 1 0 0,1 1-1 0 0,-1-2 0 0 0,0 1 1 0 0,1 0-1 0 0,0-1 1 0 0,-1 0-1 0 0,1 0 1 0 0,0 0-1 0 0,-1 0 0 0 0,1 0 1 0 0,0-1-1 0 0,0 0 1 0 0,0 1-1 0 0,0-2 1 0 0,1 1-62 0 0,-2 1 18 0 0,-1-1-1 0 0,1 0 1 0 0,0 0 0 0 0,0 0 0 0 0,0 0 0 0 0,-1-1 0 0 0,1 1 0 0 0,0 0 0 0 0,0-1 0 0 0,-1 0 0 0 0,1 0 0 0 0,0 0 0 0 0,-1 0 0 0 0,1 0 0 0 0,-1-1 0 0 0,1 1 0 0 0,-1-1 0 0 0,0 1 0 0 0,0-1 0 0 0,0 0-1 0 0,1 0 1 0 0,-2 0 0 0 0,1 0 0 0 0,0 0 0 0 0,0 0 0 0 0,-1-1 0 0 0,1 1 0 0 0,-1-1 0 0 0,0 1 0 0 0,0-1 0 0 0,0 1 0 0 0,0-1 0 0 0,0 0 0 0 0,0 1 0 0 0,-1-1 0 0 0,1 0-18 0 0,19 43-798 0 0,1 30 1160 0 0,-13-40-3547 0 0,-7-26-1053 0 0,2-4-2953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10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0 3952 0 0,'13'208'4801'0'0,"-1"-59"-3976"0"0,4 386-79 0 0,8 150 19 0 0,-16-532 378 0 0,-6-1-1 0 0,-7 1 1 0 0,-6-1-1 0 0,-9 7-1142 0 0,-39 145-180 0 0,58-294-102 0 0,0 1-396 0 0,0-7-6052 0 0,10-20 13 0 0</inkml:trace>
  <inkml:trace contextRef="#ctx0" brushRef="#br0" timeOffset="98117.591">24 2244 3572 0 0,'0'0'4742'0'0,"0"0"-2958"0"0,-2-6-758 0 0,-1 0-636 0 0,-10-24 1032 0 0,8 11 2445 0 0,45 25-3928 0 0,-25-3 12 0 0,-10-2 41 0 0,1-1-1 0 0,-1 1 0 0 0,1 0 1 0 0,-1 0-1 0 0,1 1 1 0 0,-1-1-1 0 0,0 1 0 0 0,0 1 1 0 0,0-1-1 0 0,0 0 1 0 0,0 1-1 0 0,-1 0 0 0 0,1 1 1 0 0,-1-1-1 0 0,1 1 0 0 0,-1-1 1 0 0,0 1-1 0 0,-1 0 1 0 0,1 1-1 0 0,-1-1 0 0 0,0 1 1 0 0,0-1-1 0 0,0 1 1 0 0,-1 0-1 0 0,1 0 0 0 0,-1 0 1 0 0,0 1 8 0 0,9 65 519 0 0,-3 1 1 0 0,-3 0 0 0 0,-3 1-1 0 0,-3-1 1 0 0,-4 0-1 0 0,-13 70-519 0 0,-14-43 254 0 0,-12-111 499 0 0,12 6-1048 0 0,-6-1-3843 0 0,20 1-2285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1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985 74 6433 0 0,'0'0'3759'0'0,"0"0"-3438"0"0,0 0-634 0 0,-8 6 599 0 0,-3 1 77 0 0,-1 0-1 0 0,0 0 0 0 0,0-1 0 0 0,0 0 1 0 0,-1-1-1 0 0,0-1 0 0 0,0 0 1 0 0,0-1-1 0 0,-1 0 0 0 0,-12 1-362 0 0,-61-6 584 0 0,0-4-1 0 0,0-3 0 0 0,0-4 1 0 0,2-4-1 0 0,-79-26-583 0 0,144 38-157 0 0,-35-10 215 0 0,29-3-3157 0 0,25 14 391 0 0,1 1-2135 0 0</inkml:trace>
  <inkml:trace contextRef="#ctx0" brushRef="#br0" timeOffset="187.487">874 186 14129 0 0,'0'0'1252'0'0,"0"0"-1252"0"0,0 0 0 0 0,-75 16 140 0 0,9-16 272 0 0,-12-5 57 0 0,-6-3-57 0 0,2-1-152 0 0,3 1-148 0 0,4 1-36 0 0,-2 0-76 0 0,7 2 0 0 0,6-2-348 0 0,9-3-1473 0 0,18 2-3147 0 0,5-7-4993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4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30 1760 0 0,'0'0'6707'0'0,"0"0"-3510"0"0,0 0-1444 0 0,0 0-231 0 0,0 0-127 0 0,0 0-419 0 0,0 0-436 0 0,0 0-247 0 0,-8-2-163 0 0,-78-5 174 0 0,20 4-1387 0 0,26-3-2689 0 0,31 2-2051 0 0,7-4-2076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4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14 11597 0 0,'0'0'2188'0'0,"0"0"-2000"0"0,0 0 28 0 0,-47 0-192 0 0,11-2 220 0 0,-8 2-112 0 0,-1 0-132 0 0,14-2-1028 0 0,8 0-1892 0 0,6-5-6749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6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127 140 5977 0 0,'0'0'9244'0'0,"0"0"-8184"0"0,0 0-972 0 0,0 0 61 0 0,0 0 835 0 0,0 0-636 0 0,0 0-188 0 0,0 0-160 0 0,-49-6-328 0 0,29 4-656 0 0,1-1-537 0 0,2-2-767 0 0,8 0-2916 0 0,1-7-2481 0 0</inkml:trace>
  <inkml:trace contextRef="#ctx0" brushRef="#br0" timeOffset="1">207 29 10257 0 0,'0'0'6201'0'0,"0"0"-5593"0"0,0 0-600 0 0,0 0-8 0 0,0 0 400 0 0,-45-2-152 0 0,21-1-136 0 0,-5-1-112 0 0,2 1-1332 0 0,-2 0-1281 0 0,6-1-3395 0 0,-6-6-1873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5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74 112 1720 0 0,'0'0'7642'0'0,"0"0"-4932"0"0,0 0-1675 0 0,0 0-142 0 0,0 0-126 0 0,0 0-349 0 0,0 0-269 0 0,0 0 3 0 0,0 0 97 0 0,8 3 40 0 0,-4-1-287 0 0,3 2 131 0 0,1-1 1 0 0,-1 0 0 0 0,0 0-1 0 0,1 0 1 0 0,0-1 0 0 0,-1 0-1 0 0,1-1 1 0 0,0 0 0 0 0,0 0-1 0 0,0-1 1 0 0,0 0 0 0 0,0 0-1 0 0,0 0 1 0 0,0-1 0 0 0,0-1-1 0 0,0 1 1 0 0,-1-1 0 0 0,7-3-134 0 0,-13 2-52 0 0,-1 0 0 0 0,1 0 1 0 0,-1 0-1 0 0,0 0 1 0 0,0 0-1 0 0,0 0 0 0 0,-1 0 1 0 0,1 0-1 0 0,-1-1 0 0 0,1 1 1 0 0,-1 0-1 0 0,0 1 1 0 0,0-1-1 0 0,-1 0 0 0 0,1 0 1 0 0,0 0-1 0 0,-1 1 0 0 0,0-1 1 0 0,1 0-1 0 0,-1 1 1 0 0,0 0-1 0 0,0-1 0 0 0,-1 1 1 0 0,1 0-1 0 0,0 0 1 0 0,-1 0-1 0 0,1 1 0 0 0,-1-1 1 0 0,0 0-1 0 0,0 1 0 0 0,1 0 1 0 0,-1 0-1 0 0,-3-1 52 0 0,-91-43-475 0 0,89 97 722 0 0,4 242 1332 0 0,4-291-1722 0 0,1 39-741 0 0,12-20-6878 0 0,-3-19 856 0 0</inkml:trace>
  <inkml:trace contextRef="#ctx0" brushRef="#br0" timeOffset="266.977">203 325 3284 0 0,'0'0'9001'0'0,"0"0"-7673"0"0,0 0-552 0 0,0 0-636 0 0,0 0 288 0 0,0 0-176 0 0,-49-13-140 0 0,27 12-112 0 0,-3 1-8 0 0,0 0-40 0 0,1 0-864 0 0,0 0-1240 0 0,7-1-3144 0 0,0-4-1609 0 0</inkml:trace>
  <inkml:trace contextRef="#ctx0" brushRef="#br0" timeOffset="421.959">452 98 11069 0 0,'0'0'2628'0'0,"0"0"-1392"0"0,0 0-808 0 0,0 0-22 0 0,-6 5 125 0 0,-3 5-435 0 0,1 1 0 0 0,0 0 0 0 0,0 0 0 0 0,1 1 0 0 0,1 0-1 0 0,0 1 1 0 0,1-1 0 0 0,0 1 0 0 0,1 0 0 0 0,0 0 0 0 0,1 0 0 0 0,0 1 0 0 0,1-1 0 0 0,1 1-1 0 0,0-1 1 0 0,1 1 0 0 0,0 0 0 0 0,1-1 0 0 0,1 1 0 0 0,0-1 0 0 0,3 8-96 0 0,19 15-541 0 0,3-26-4974 0 0,-17-9-572 0 0</inkml:trace>
  <inkml:trace contextRef="#ctx0" brushRef="#br0" timeOffset="907.299">666 174 3604 0 0,'0'0'6882'0'0,"0"0"-3906"0"0,0 0-1270 0 0,0 0-268 0 0,0 0-516 0 0,0 0-538 0 0,0 0-184 0 0,0 0-14 0 0,-8 5-77 0 0,-52 57-271 0 0,59-61 169 0 0,0 1-1 0 0,0-1 1 0 0,0 1-1 0 0,0-1 1 0 0,0 1 0 0 0,0-1-1 0 0,0 1 1 0 0,0-1-1 0 0,1 1 1 0 0,-1 0 0 0 0,0-1-1 0 0,1 1 1 0 0,0 0-1 0 0,-1-1 1 0 0,1 1 0 0 0,0 0-1 0 0,0 0 1 0 0,0-1-1 0 0,0 1 1 0 0,0 0 0 0 0,0 0-1 0 0,1-1 1 0 0,-1 1-1 0 0,1 0 1 0 0,-1 0 0 0 0,1-1-1 0 0,-1 1 1 0 0,1-1 0 0 0,0 1-1 0 0,0 0 1 0 0,0-1-1 0 0,0 0 1 0 0,0 1 0 0 0,0-1-1 0 0,0 0 1 0 0,1 1-1 0 0,-1-1 1 0 0,0 0 0 0 0,1 0-1 0 0,-1 0 1 0 0,1 0-1 0 0,-1 0 1 0 0,1 0 0 0 0,-1-1-1 0 0,1 1 1 0 0,0 0-1 0 0,-1-1 1 0 0,1 1 0 0 0,0-1-1 0 0,0 0 1 0 0,-1 0-1 0 0,1 1 1 0 0,0-1 0 0 0,0 0-7 0 0,1 1-3 0 0,-1 0 0 0 0,1 1 1 0 0,0-1-1 0 0,-1 0 0 0 0,1-1 1 0 0,0 1-1 0 0,0 0 0 0 0,-1-1 1 0 0,1 0-1 0 0,0 1 1 0 0,0-1-1 0 0,0 0 0 0 0,0 0 1 0 0,0-1-1 0 0,-1 1 0 0 0,1-1 1 0 0,0 1-1 0 0,0-1 0 0 0,-1 0 1 0 0,1 0-1 0 0,0 0 0 0 0,-1 0 1 0 0,1-1-1 0 0,-1 1 0 0 0,1-1 1 0 0,-1 1-1 0 0,0-1 0 0 0,0 0 1 0 0,1 0-1 0 0,-1 0 0 0 0,-1 0 1 0 0,1 0-1 0 0,0-1 0 0 0,0 1 1 0 0,-1 0-1 0 0,1-1 0 0 0,-1 1 1 0 0,0-1-1 0 0,0 0 1 0 0,0 1-1 0 0,0-1 0 0 0,0 0 1 0 0,-1 0-1 0 0,1 0 0 0 0,-1 1 1 0 0,0-1-1 0 0,0 0 0 0 0,0 0 1 0 0,0 0-1 0 0,0 0 0 0 0,-1 0 1 0 0,1 1-1 0 0,-1-1 0 0 0,0 0 1 0 0,1 0-1 0 0,-1 1 0 0 0,-1-2 3 0 0,8 190 496 0 0,6-170-1916 0 0,3-15-5681 0 0,-6-5 80 0 0</inkml:trace>
  <inkml:trace contextRef="#ctx0" brushRef="#br0" timeOffset="1168.134">961 207 7493 0 0,'0'0'5432'0'0,"0"0"-4140"0"0,0 0-1061 0 0,6 8 370 0 0,41 115 2483 0 0,-45-114-3055 0 0,-1-1 0 0 0,0 1 1 0 0,0-1-1 0 0,-1 1 0 0 0,-1 0 1 0 0,1-1-1 0 0,-1 1 1 0 0,-1 0-1 0 0,0-1 0 0 0,0 1 1 0 0,0-1-1 0 0,-1 0 1 0 0,-1 0-1 0 0,1 0 0 0 0,-1 0 1 0 0,0-1-1 0 0,-1 1 0 0 0,0-1 1 0 0,0 0-1 0 0,-1-1 1 0 0,1 1-1 0 0,-1-1 0 0 0,-4 2-29 0 0,-59 32-473 0 0,36-36-3782 0 0,16-8-2300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6:58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0 132 1200 0 0,'0'0'1388'0'0,"0"0"1969"0"0,0 0-1733 0 0,0 0-328 0 0,0 0 286 0 0,0 0 69 0 0,0 0-308 0 0,0 0-573 0 0,10 27 1314 0 0,-13 178-381 0 0,6-192-3781 0 0,6-13-3755 0 0,2-6-1310 0 0</inkml:trace>
  <inkml:trace contextRef="#ctx0" brushRef="#br0" timeOffset="311.036">332 153 11881 0 0,'0'0'1681'0'0,"0"0"-572"0"0,0 0-213 0 0,0 0-331 0 0,0 0-226 0 0,0 0-51 0 0,-7 6-17 0 0,-1 2-196 0 0,0 0 1 0 0,1 0 0 0 0,0 0 0 0 0,0 1-1 0 0,0 0 1 0 0,1 1 0 0 0,1-1 0 0 0,-1 1 0 0 0,2 1-1 0 0,-1-1 1 0 0,2 0 0 0 0,-1 1 0 0 0,1 0 0 0 0,1 0-1 0 0,0 1-75 0 0,1-8 26 0 0,0 1 0 0 0,0-1 0 0 0,0 1-1 0 0,1-1 1 0 0,0 1 0 0 0,0-1 0 0 0,0 1-1 0 0,0-1 1 0 0,1 1 0 0 0,-1-1 0 0 0,1 1 0 0 0,1-1-1 0 0,-1 0 1 0 0,0 1 0 0 0,1-1 0 0 0,0 0-1 0 0,0 0 1 0 0,0 0 0 0 0,1 0 0 0 0,-1-1 0 0 0,1 1-1 0 0,0 0 1 0 0,0-1 0 0 0,0 0 0 0 0,1 0-1 0 0,-1 0 1 0 0,1 0 0 0 0,-1 0 0 0 0,1-1-1 0 0,0 0 1 0 0,0 0 0 0 0,0 0 0 0 0,0 0 0 0 0,1 0-1 0 0,-1-1 1 0 0,0 0 0 0 0,1 0 0 0 0,-1 0-1 0 0,1 0 1 0 0,-1-1 0 0 0,1 0 0 0 0,-1 0-1 0 0,1 0 1 0 0,-1 0 0 0 0,1-1 0 0 0,3 0-26 0 0,-6-1 4 0 0,-1 0 0 0 0,1 1 0 0 0,0-1 0 0 0,-1 0 0 0 0,1 0 0 0 0,-1 0 0 0 0,1 0-1 0 0,-1 0 1 0 0,0-1 0 0 0,0 1 0 0 0,0 0 0 0 0,0-1 0 0 0,0 1 0 0 0,-1 0 0 0 0,1-1 0 0 0,-1 1 0 0 0,1-1 0 0 0,-1 1 0 0 0,0-1 0 0 0,0 1 0 0 0,0-1 0 0 0,0 1 0 0 0,-1-1 0 0 0,1 1 0 0 0,-1-1 0 0 0,1 1 0 0 0,-1 0 0 0 0,0-1 0 0 0,0 1 0 0 0,0 0 0 0 0,0-1 0 0 0,0 1 0 0 0,-1 0 0 0 0,1 0 0 0 0,-1 0 0 0 0,1 0-1 0 0,-1 0 1 0 0,0 1 0 0 0,0-1 0 0 0,0 0 0 0 0,0 1 0 0 0,0-1 0 0 0,0 1 0 0 0,0 0 0 0 0,0 0 0 0 0,0 0 0 0 0,-1 0 0 0 0,1 0 0 0 0,-1 0 0 0 0,1 0 0 0 0,0 1 0 0 0,-1 0 0 0 0,1-1 0 0 0,-1 1 0 0 0,0 0-4 0 0,-72 23-1171 0 0,58 7-8901 0 0,17-23 1745 0 0</inkml:trace>
  <inkml:trace contextRef="#ctx0" brushRef="#br0" timeOffset="1430.302">982 410 12897 0 0,'0'0'3849'0'0,"0"0"-3201"0"0,0 0-412 0 0,0 0 36 0 0,0 0 88 0 0,-36-4-112 0 0,13 2-100 0 0,-4-1-148 0 0,-3 3-36 0 0,-1-1 36 0 0,1 1 0 0 0,5 0-44 0 0,2 0-412 0 0,6 0-760 0 0,5 0-885 0 0,7 0-3099 0 0,9-7-4213 0 0</inkml:trace>
  <inkml:trace contextRef="#ctx0" brushRef="#br0" timeOffset="2250.116">1338 201 9737 0 0,'0'0'2467'0'0,"0"0"-1160"0"0,0 0-772 0 0,0 0-296 0 0,0 0 58 0 0,0 0 103 0 0,-8 6 48 0 0,2-1-338 0 0,0-2-73 0 0,0 0-1 0 0,0 1 1 0 0,1 0 0 0 0,-1 0-1 0 0,1 0 1 0 0,0 1-1 0 0,1-1 1 0 0,-1 1-1 0 0,1 0 1 0 0,0 1-1 0 0,0-1 1 0 0,0 1-1 0 0,1 0 1 0 0,0 0-1 0 0,0 0 1 0 0,1 0-1 0 0,-1 0 1 0 0,1 0 0 0 0,1 1-1 0 0,-1-1 1 0 0,1 1-1 0 0,0 4-36 0 0,5-6 47 0 0,1-1 1 0 0,0 0-1 0 0,0 0 0 0 0,1 0 0 0 0,-1-1 0 0 0,1 1 1 0 0,0-1-1 0 0,-1-1 0 0 0,1 1 0 0 0,1-1 0 0 0,-1 0 1 0 0,0 0-1 0 0,0-1 0 0 0,1 0 0 0 0,-1 0 0 0 0,1 0 1 0 0,-1-1-1 0 0,1 0 0 0 0,-1 0 0 0 0,4-1-47 0 0,-8 2-34 0 0,0-1 0 0 0,0 1-1 0 0,0 0 1 0 0,0-1 0 0 0,0 1-1 0 0,0-1 1 0 0,0 0 0 0 0,0 0-1 0 0,0 0 1 0 0,0 0 0 0 0,0 0-1 0 0,0 0 1 0 0,0 0 0 0 0,0-1-1 0 0,0 1 1 0 0,0-1 0 0 0,0 1-1 0 0,0-1 1 0 0,0 0 0 0 0,-1 0-1 0 0,1 0 1 0 0,0 0 0 0 0,0 0-1 0 0,-1 0 1 0 0,1 0-1 0 0,0-1 1 0 0,-1 1 0 0 0,0 0-1 0 0,1-1 1 0 0,-1 1 0 0 0,0-1-1 0 0,1 0 1 0 0,-1 0 0 0 0,0 1-1 0 0,0-1 1 0 0,-1 0 0 0 0,1 0-1 0 0,0 0 1 0 0,-1 0 0 0 0,1 0-1 0 0,-1 0 1 0 0,1 0 0 0 0,-1 0-1 0 0,0 0 1 0 0,0 0 0 0 0,0 0-1 0 0,0 0 1 0 0,0 0 0 0 0,0 0-1 0 0,-1 0 1 0 0,1 0 0 0 0,-1 0-1 0 0,1 0 1 0 0,-1 0 0 0 0,0 0-1 0 0,0 1 1 0 0,0-1 0 0 0,-1-2 34 0 0,-8-7 315 0 0,18 48 373 0 0,-2-8 99 0 0,-10 100 124 0 0,19-118-7646 0 0,-11-11 480 0 0</inkml:trace>
  <inkml:trace contextRef="#ctx0" brushRef="#br0" timeOffset="2529.398">1666 219 5765 0 0,'0'0'5653'0'0,"0"0"-3836"0"0,0 0-1141 0 0,0 0 175 0 0,-7 5 98 0 0,0 3-746 0 0,-1 0-1 0 0,2 1 0 0 0,-1-1 1 0 0,1 1-1 0 0,1 0 1 0 0,-1 1-1 0 0,1-1 0 0 0,1 1 1 0 0,0 0-1 0 0,1 1 0 0 0,-1-1 1 0 0,1 6-203 0 0,0-8 53 0 0,1 0 0 0 0,0 1 0 0 0,0 0 1 0 0,1-1-1 0 0,1 1 0 0 0,-1 0 1 0 0,1-1-1 0 0,1 1 0 0 0,-1 0 0 0 0,2 0 1 0 0,-1-1-1 0 0,1 1 0 0 0,0-1 0 0 0,1 0 1 0 0,0 1-1 0 0,0-1 0 0 0,3 3-53 0 0,57 21-2173 0 0,-39-35-3643 0 0,-16-1-784 0 0</inkml:trace>
  <inkml:trace contextRef="#ctx0" brushRef="#br0" timeOffset="2951.096">1852 246 9189 0 0,'0'0'3968'0'0,"0"0"-3069"0"0,-3 6-144 0 0,-101 144 2568 0 0,103-148-3310 0 0,1 0 1 0 0,0 0 0 0 0,0-1 0 0 0,0 1-1 0 0,0 0 1 0 0,0 0 0 0 0,0 0 0 0 0,1 0-1 0 0,-1 0 1 0 0,1 0 0 0 0,-1 0-1 0 0,1 0 1 0 0,0-1 0 0 0,-1 1 0 0 0,1 0-1 0 0,0 0 1 0 0,0-1 0 0 0,0 1 0 0 0,1-1-1 0 0,-1 1 1 0 0,0-1 0 0 0,1 1-1 0 0,-1-1 1 0 0,0 0 0 0 0,1 1 0 0 0,0-1-1 0 0,-1 0 1 0 0,1 0 0 0 0,0 0 0 0 0,-1-1-1 0 0,1 1 1 0 0,0 0 0 0 0,0-1-1 0 0,0 1 1 0 0,0-1 0 0 0,0 1 0 0 0,0-1-1 0 0,-1 0 1 0 0,1 0 0 0 0,1 0-14 0 0,83 13 296 0 0,-75-12-249 0 0,76-16 445 0 0,-88 10-541 0 0,1 1 0 0 0,-1-1 0 0 0,-1 0 0 0 0,1 0-1 0 0,-1 1 1 0 0,0-1 0 0 0,0 1 0 0 0,0 0-1 0 0,0-1 1 0 0,-1 1 0 0 0,0 0 0 0 0,0 0 0 0 0,0 0-1 0 0,0 1 1 0 0,-1-1 0 0 0,1 1 0 0 0,-1 0-1 0 0,0 0 50 0 0,2 43-678 0 0,13 104 1982 0 0,5-129-2770 0 0,0-20-8223 0 0,-4-5 1618 0 0</inkml:trace>
  <inkml:trace contextRef="#ctx0" brushRef="#br0" timeOffset="3137.242">2183 325 14969 0 0,'0'0'1391'0'0,"3"6"-1050"0"0,1 5-205 0 0,0 0 0 0 0,0-1 0 0 0,-1 1 1 0 0,-1 1-1 0 0,0-1 0 0 0,0 0 0 0 0,-1 0 0 0 0,0 1 1 0 0,-1-1-1 0 0,-1 0 0 0 0,0 1 0 0 0,0-1 0 0 0,-1 0 1 0 0,0 0-1 0 0,-1 1 0 0 0,0-2 0 0 0,-1 1 0 0 0,-1 0 0 0 0,-4 8-136 0 0,4-9-294 0 0,-1-1 0 0 0,0 0-1 0 0,-1 0 1 0 0,0-1-1 0 0,0 1 1 0 0,0-2 0 0 0,-1 1-1 0 0,-1-1 1 0 0,1 0-1 0 0,-1-1 1 0 0,0 0 0 0 0,0 0-1 0 0,-1-1 1 0 0,-2 1 294 0 0,-7 0-5809 0 0,-2-5-3441 0 0</inkml:trace>
  <inkml:trace contextRef="#ctx0" brushRef="#br0" timeOffset="4863.022">2072 73 8233 0 0,'0'0'4021'0'0,"0"0"-3705"0"0,-8 6-492 0 0,-577 434 5532 0 0,125-128-4898 0 0,457-310-823 0 0,-19 9-129 0 0,14-14-5882 0 0,8-14-577 0 0</inkml:trace>
  <inkml:trace contextRef="#ctx0" brushRef="#br0" timeOffset="5173.408">692 0 6825 0 0,'0'0'4947'0'0,"0"0"-3728"0"0,-7 8-1079 0 0,-167 186 2788 0 0,-184 231-855 0 0,341-406-1935 0 0,14-17-3478 0 0,2-3-3518 0 0,2-9-1214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6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227 169 13565 0 0,'0'0'2364'0'0,"0"0"-2364"0"0,0 0 200 0 0,0 0-200 0 0,0 0 805 0 0,-43-2-209 0 0,21-2-320 0 0,-3-3-220 0 0,0 3-56 0 0,1-3-48 0 0,-1 1-276 0 0,4 0-200 0 0,1 0-429 0 0,7-4-927 0 0,6 4-2264 0 0,5-7-3805 0 0</inkml:trace>
  <inkml:trace contextRef="#ctx0" brushRef="#br0" timeOffset="169.066">231 50 11145 0 0,'0'0'4340'0'0,"0"0"-4340"0"0,0 0-60 0 0,0 0 60 0 0,0 0 856 0 0,0 0-131 0 0,-54-11-389 0 0,30 5-336 0 0,-2 0-973 0 0,-6 0-639 0 0,4 0-848 0 0,6 0-2148 0 0,-11-3-2465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02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7 14129 0 0,'0'0'1774'0'0,"0"0"-1627"0"0,0 0 207 0 0,-6-2-68 0 0,5 1-291 0 0,-1 1 0 0 0,1-1 0 0 0,-1 0 0 0 0,1 1 0 0 0,-1 0 0 0 0,1-1 0 0 0,-1 1 0 0 0,0 0 0 0 0,1-1 0 0 0,-1 1 0 0 0,1 0 0 0 0,-1 0 0 0 0,0 0 0 0 0,1 1 0 0 0,-1-1 0 0 0,0 0 0 0 0,1 1 0 0 0,-1-1 0 0 0,1 1 0 0 0,-1-1 0 0 0,1 1 0 0 0,-1 0 0 0 0,1 0 0 0 0,-1-1 0 0 0,1 1 0 0 0,0 0 0 0 0,-1 0 0 0 0,1 0 0 0 0,0 1 0 0 0,0-1 0 0 0,0 0 0 0 0,0 0 0 0 0,0 1 0 0 0,0-1 0 0 0,0 0-1 0 0,0 1 1 0 0,1-1 0 0 0,-1 1 0 0 0,0-1 0 0 0,1 1 0 0 0,-1 0 0 0 0,1-1 0 0 0,0 1 0 0 0,-1-1 0 0 0,1 1 0 0 0,0 0 0 0 0,0-1 0 0 0,0 1 0 0 0,0 0 0 0 0,1-1 0 0 0,-1 1 0 0 0,0-1 0 0 0,1 1 0 0 0,-1 0 0 0 0,1-1 5 0 0,50 85 302 0 0,-46-80-261 0 0,1-1 0 0 0,-2 0 0 0 0,1 1 0 0 0,-1 0 1 0 0,0 0-1 0 0,0 0 0 0 0,0 1 0 0 0,-1-1 1 0 0,0 1-1 0 0,0 0 0 0 0,-1 0 0 0 0,0 0 0 0 0,0 0 1 0 0,-1 0-1 0 0,0 0 0 0 0,0 1 0 0 0,0 5-41 0 0,-2-10 11 0 0,0-1-1 0 0,-1 0 1 0 0,1 0-1 0 0,0 0 1 0 0,-1 0-1 0 0,1 0 1 0 0,-1 0 0 0 0,0 0-1 0 0,1 0 1 0 0,-1-1-1 0 0,0 1 1 0 0,0 0-1 0 0,0-1 1 0 0,0 0-1 0 0,-1 1 1 0 0,1-1-1 0 0,0 0 1 0 0,-1 0-1 0 0,1-1 1 0 0,0 1-1 0 0,-1 0 1 0 0,1-1 0 0 0,-1 1-1 0 0,1-1 1 0 0,-1 0-1 0 0,1 0 1 0 0,-1 0-1 0 0,1 0 1 0 0,-1 0-1 0 0,1 0 1 0 0,-1-1-1 0 0,1 0 1 0 0,-1 1-1 0 0,1-1 1 0 0,0 0-1 0 0,-1 0 1 0 0,1 0 0 0 0,0 0-1 0 0,0 0 1 0 0,-2-2-11 0 0,-31-19-5455 0 0,27 12-563 0 0</inkml:trace>
  <inkml:trace contextRef="#ctx0" brushRef="#br0" timeOffset="265.957">272 40 12657 0 0,'0'0'3120'0'0,"0"0"-3036"0"0,0 0 104 0 0,0 0-188 0 0,-38-1 481 0 0,9-2-229 0 0,-8-2-252 0 0,0 2-425 0 0,4 0-1495 0 0,13 1-3032 0 0,-5-4-3885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02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51 11249 0 0,'0'0'2940'0'0,"0"0"-2068"0"0,0 0-104 0 0,0 0 77 0 0,0 0-361 0 0,0 0-224 0 0,0 0 112 0 0,0 0-100 0 0,-40 8-120 0 0,19-8-44 0 0,-4 0-64 0 0,0-3-44 0 0,-2-1-744 0 0,6-2-553 0 0,0-2-859 0 0,10 3-2804 0 0,1-9-3817 0 0</inkml:trace>
  <inkml:trace contextRef="#ctx0" brushRef="#br0" timeOffset="219.263">111 0 9369 0 0,'0'0'2680'0'0,"0"0"-1860"0"0,20 40 340 0 0,-19-26 204 0 0,-1 3-456 0 0,0-2-195 0 0,-4-1-317 0 0,-1-1-172 0 0,-3-1-64 0 0,2-2-48 0 0,0-1-36 0 0,1-2-76 0 0,1-1-720 0 0,2-2-773 0 0,2-2-1099 0 0,0-2-3144 0 0,4-3-1705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04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597 282 11717 0 0,'0'0'1159'0'0,"0"0"-706"0"0,0 0-61 0 0,-7 6-38 0 0,4-5-331 0 0,0 1 1 0 0,0 0-1 0 0,0 0 1 0 0,1 0-1 0 0,-1 0 1 0 0,0 0 0 0 0,1 1-1 0 0,-1-1 1 0 0,1 1-1 0 0,0 0 1 0 0,0-1-1 0 0,0 1 1 0 0,0 0 0 0 0,0 0-1 0 0,1 0 1 0 0,-1 1-1 0 0,1-1 1 0 0,0 0-1 0 0,0 0 1 0 0,0 1-1 0 0,0-1 1 0 0,1 1 0 0 0,-1-1-1 0 0,1 1 1 0 0,0-1-1 0 0,0 1 1 0 0,0-1-1 0 0,1 1 1 0 0,-1-1 0 0 0,1 0-1 0 0,0 1 1 0 0,0-1-1 0 0,0 1 1 0 0,0-1-1 0 0,1 2-23 0 0,23 26 821 0 0,-21-29-762 0 0,0 1-1 0 0,1-1 1 0 0,-2 1 0 0 0,1 1-1 0 0,0-1 1 0 0,-1 0-1 0 0,1 1 1 0 0,-1 0-1 0 0,0 0 1 0 0,0 0 0 0 0,-1 0-1 0 0,1 0 1 0 0,-1 0-1 0 0,0 1 1 0 0,0-1-1 0 0,0 1 1 0 0,-1 0 0 0 0,0-1-1 0 0,1 1 1 0 0,-2 0-1 0 0,1 0 1 0 0,0 0-1 0 0,-1 0 1 0 0,0-1 0 0 0,0 1-1 0 0,-1 0 1 0 0,1 0-1 0 0,-1 0 1 0 0,0 0-1 0 0,-1-1 1 0 0,1 1 0 0 0,-1 0-1 0 0,0-1 1 0 0,0 1-1 0 0,0 0-58 0 0,-52 8 307 0 0,35-17-2772 0 0,6-6-3742 0 0,7-3-2970 0 0</inkml:trace>
  <inkml:trace contextRef="#ctx0" brushRef="#br0" timeOffset="173.641">834 316 16846 0 0,'0'0'2180'0'0,"0"0"-2180"0"0,0 0-308 0 0,0 0 308 0 0,-48-8 320 0 0,14 0-112 0 0,-11 3-132 0 0,-5 1-76 0 0,2 4-616 0 0,10 0-644 0 0,15 0-1249 0 0,1 0-3867 0 0</inkml:trace>
  <inkml:trace contextRef="#ctx0" brushRef="#br0" timeOffset="-499.37">205 498 4152 0 0,'0'0'4325'0'0,"0"0"-1780"0"0,0 0-1450 0 0,0 0-214 0 0,0 0 446 0 0,0 0 97 0 0,0 0-311 0 0,0 0-403 0 0,0 0-376 0 0,-22-3-129 0 0,-31-6-310 0 0,-24-5-9 0 0,33-5-3764 0 0,37 13-140 0 0,6-3-2354 0 0</inkml:trace>
  <inkml:trace contextRef="#ctx0" brushRef="#br0" timeOffset="-247.013">230 378 5216 0 0,'0'0'5497'0'0,"0"0"-4493"0"0,0 0-516 0 0,0 0 164 0 0,0 0 176 0 0,0 0 112 0 0,-48 4-220 0 0,25-5-356 0 0,-4-2-228 0 0,-1 0-136 0 0,0-1-160 0 0,6-1-1304 0 0,7 4-1696 0 0,6-7-5373 0 0</inkml:trace>
  <inkml:trace contextRef="#ctx0" brushRef="#br0" timeOffset="2556.665">782 761 1004 0 0,'0'0'687'0'0,"0"0"-6"0"0,0 0 833 0 0,0 0 44 0 0,0 0-869 0 0,0 0-75 0 0,0 0 112 0 0,0 0 3 0 0,-4 5 37 0 0,-1-1-557 0 0,0 0 0 0 0,0-1-1 0 0,0 0 1 0 0,-1 0 0 0 0,1 0-1 0 0,-1 0 1 0 0,0-1 0 0 0,1 0 0 0 0,-1 0-1 0 0,0-1 1 0 0,0 1 0 0 0,-1-1 0 0 0,1-1-1 0 0,0 1 1 0 0,0-1 0 0 0,0 0-1 0 0,0 0 1 0 0,-5-2-209 0 0,-16 1 100 0 0,1-2-1 0 0,-1-1 0 0 0,1-1 1 0 0,0-1-1 0 0,1-1 1 0 0,-1-2-1 0 0,1 0 0 0 0,1-2 1 0 0,0 0-1 0 0,0-2 1 0 0,2-1-1 0 0,-17-11-99 0 0,28 11 36 0 0,1 1 0 0 0,0-1 0 0 0,0-1-1 0 0,1 0 1 0 0,1 0 0 0 0,1-1 0 0 0,0 0 0 0 0,1 0 0 0 0,1-1 0 0 0,0 1 0 0 0,1-1 0 0 0,1 0-1 0 0,1-1 1 0 0,0 1 0 0 0,1 0 0 0 0,1-1 0 0 0,2-14-36 0 0,-1 15-58 0 0,1 1-1 0 0,1-1 1 0 0,0 0 0 0 0,1 1-1 0 0,1 0 1 0 0,1 0 0 0 0,0 0-1 0 0,1 1 1 0 0,1 0 0 0 0,0 0-1 0 0,1 0 1 0 0,0 1-1 0 0,1 1 1 0 0,1 0 0 0 0,0 0-1 0 0,1 1 1 0 0,0 0 0 0 0,1 1-1 0 0,0 1 1 0 0,1 0 0 0 0,0 1-1 0 0,1 0 1 0 0,0 1 0 0 0,0 1-1 0 0,0 0 1 0 0,1 1 0 0 0,0 1-1 0 0,1 0 1 0 0,-1 1 0 0 0,1 1-1 0 0,11-1 59 0 0,-5 0-12 0 0,0 1 0 0 0,0 0-1 0 0,0 2 1 0 0,0 1 0 0 0,0 1-1 0 0,1 1 1 0 0,-1 0 0 0 0,-1 2-1 0 0,1 1 1 0 0,0 1 0 0 0,-1 1-1 0 0,0 0 1 0 0,-1 2 0 0 0,0 1-1 0 0,0 0 1 0 0,-1 2 0 0 0,0 0-1 0 0,-1 1 1 0 0,0 1 0 0 0,-1 1-1 0 0,-1 0 1 0 0,-1 2 0 0 0,0 0-1 0 0,-1 0 1 0 0,0 1 0 0 0,-2 1-1 0 0,0 1 1 0 0,-1 0 0 0 0,-1 2 12 0 0,-5-8 111 0 0,-1-1 0 0 0,-1 1 1 0 0,0 1-1 0 0,0-1 0 0 0,-2 1 1 0 0,0-1-1 0 0,-1 1 0 0 0,0 0 1 0 0,-1-1-1 0 0,0 1 0 0 0,-2 0 1 0 0,0-1-1 0 0,0 1 0 0 0,-1-1 1 0 0,-1 0-1 0 0,0 1 0 0 0,-1-2 1 0 0,-1 1-1 0 0,0-1 0 0 0,-1 0 1 0 0,0 0-1 0 0,-1 0 0 0 0,-1-1 1 0 0,0-1-1 0 0,0 1 0 0 0,-1-1 1 0 0,0-1-1 0 0,-1 0 0 0 0,0 0 0 0 0,-1-1 1 0 0,0-1-1 0 0,-5 3-111 0 0,-14 4 188 0 0,1-2 0 0 0,-2-1 0 0 0,1-1 1 0 0,-2-2-1 0 0,1-1 0 0 0,-1-2 0 0 0,-1-1 0 0 0,1-1 0 0 0,0-2-188 0 0,-189-8-2829 0 0,213 5 2100 0 0,-23-6-6315 0 0,21-3 29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13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12 808 0 0,'0'0'9702'0'0,"0"0"-5961"0"0,0 0-2728 0 0,0 0-300 0 0,0 0 14 0 0,0 0-525 0 0,0 0-286 0 0,-7-2-118 0 0,6 1 161 0 0,0 0 0 0 0,0 0 0 0 0,0 0 0 0 0,-1 0 0 0 0,1 1 0 0 0,0-1 0 0 0,-1 0 0 0 0,1 1 0 0 0,0-1 0 0 0,-1 1 1 0 0,1 0-1 0 0,0-1 0 0 0,-1 1 0 0 0,1 0 0 0 0,-1 0 0 0 0,1 0 0 0 0,0 0 0 0 0,-1 0 0 0 0,1 0 0 0 0,-1 0 1 0 0,1 1-1 0 0,-1-1 0 0 0,1 0 0 0 0,0 1 0 0 0,-1-1 0 0 0,1 1 0 0 0,0 0 0 0 0,0-1 0 0 0,-1 1 0 0 0,1 0 0 0 0,0 0 1 0 0,0 0-1 0 0,0 0 0 0 0,0-1 0 0 0,0 2 0 0 0,0-1 0 0 0,0 0 0 0 0,0 0 0 0 0,0 0 0 0 0,1 0 0 0 0,-1 1 1 0 0,0-1-1 0 0,1 0 0 0 0,-1 0 0 0 0,1 1 0 0 0,-1-1 0 0 0,1 1 0 0 0,0-1 0 0 0,-1 0 0 0 0,1 1 0 0 0,0-1 0 0 0,0 1 1 0 0,0-1-1 0 0,0 2 41 0 0,43 35 1232 0 0,-39-36-1166 0 0,0 0 0 0 0,-1 0 1 0 0,1 0-1 0 0,-1 1 0 0 0,0-1 0 0 0,0 1 1 0 0,0-1-1 0 0,0 1 0 0 0,0 0 0 0 0,-1 1 1 0 0,1-1-1 0 0,-1 0 0 0 0,0 1 0 0 0,0-1 1 0 0,0 1-1 0 0,0-1 0 0 0,0 1 0 0 0,-1 0 1 0 0,0 0-1 0 0,0 0 0 0 0,0 1-66 0 0,-2-2 1 0 0,0-1-1 0 0,0 1 1 0 0,0-1-1 0 0,-1 1 1 0 0,1-1-1 0 0,-1 1 1 0 0,1-1 0 0 0,-1 0-1 0 0,0 0 1 0 0,0 0-1 0 0,0 0 1 0 0,0 0-1 0 0,-1-1 1 0 0,1 1-1 0 0,0 0 1 0 0,-1-1-1 0 0,1 0 1 0 0,-1 1 0 0 0,1-1-1 0 0,-1 0 1 0 0,0-1-1 0 0,1 1 1 0 0,-1 0-1 0 0,0-1 1 0 0,0 1-1 0 0,1-1 1 0 0,-4 0-1 0 0,-26 2-6247 0 0,19-5-1875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14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62 6061 0 0,'0'0'5627'0'0,"0"0"-3719"0"0,0 0-1192 0 0,0 0 154 0 0,0 0-5 0 0,0 0-367 0 0,0 0-273 0 0,0 0-157 0 0,-12-38-182 0 0,10 36 115 0 0,0 0-1 0 0,-1 0 0 0 0,1 0 0 0 0,-1 0 1 0 0,0 0-1 0 0,1 0 0 0 0,-1 1 1 0 0,0-1-1 0 0,0 1 0 0 0,0 0 1 0 0,0 0-1 0 0,0 0 0 0 0,0 0 1 0 0,0 1-1 0 0,0-1 0 0 0,0 1 1 0 0,-1-1-1 0 0,1 1 0 0 0,0 0 1 0 0,0 1-1 0 0,0-1 0 0 0,-1 0 1 0 0,1 1-1 0 0,0 0 0 0 0,0 0 1 0 0,0 0-1 0 0,0 0 0 0 0,0 0 1 0 0,0 1-1 0 0,1-1 0 0 0,-1 1 1 0 0,0-1-1 0 0,1 1 0 0 0,-1 0 0 0 0,1 0 1 0 0,-1 1-1 0 0,1-1 0 0 0,0 0 1 0 0,0 1-1 0 0,0-1 0 0 0,0 1 1 0 0,1 0-1 0 0,-1-1 0 0 0,1 1 1 0 0,-1 0-1 0 0,1 0 0 0 0,0 0 1 0 0,0 0-1 0 0,0 0 0 0 0,1 1 1 0 0,-1-1-1 0 0,1 0 0 0 0,0 0 1 0 0,0 0-1 0 0,0 0 0 0 0,0 1 0 0 0,-1-3 30 0 0,1 1 0 0 0,-1 0 1 0 0,0 0-1 0 0,1-1 0 0 0,0 1 0 0 0,-1 0 0 0 0,1 0 0 0 0,0 0 0 0 0,0 0 0 0 0,0-1 1 0 0,0 1-1 0 0,1 0 0 0 0,-1 0 0 0 0,0 0 0 0 0,1-1 0 0 0,-1 1 0 0 0,1 0 0 0 0,0 0 0 0 0,-1-1 1 0 0,1 1-1 0 0,0-1 0 0 0,0 1 0 0 0,0 0 0 0 0,0-1 0 0 0,0 0 0 0 0,1 1 0 0 0,-1-1 1 0 0,0 0-1 0 0,1 0 0 0 0,-1 1 0 0 0,0-1 0 0 0,1 0 0 0 0,0 0 0 0 0,-1-1 0 0 0,1 1 0 0 0,0 0 1 0 0,-1 0-1 0 0,1-1 0 0 0,0 1 0 0 0,0-1 0 0 0,-1 0 0 0 0,1 1 0 0 0,0-1 0 0 0,0 0 1 0 0,0 0-1 0 0,-1 0 0 0 0,1 0 0 0 0,0 0 0 0 0,0-1 0 0 0,0 1 0 0 0,-1-1 0 0 0,1 1 0 0 0,0-1 1 0 0,0 1-1 0 0,-1-1 0 0 0,1 0 0 0 0,0 0 0 0 0,-1 0 0 0 0,1 0 0 0 0,-1 0 0 0 0,0 0 1 0 0,1 0-1 0 0,-1-1 0 0 0,0 1 0 0 0,1 0 0 0 0,-1-1 0 0 0,0 1 0 0 0,0-1 0 0 0,0 0-30 0 0,0 0-21 0 0,0 1-1 0 0,0-1 0 0 0,0 0 0 0 0,0 1 1 0 0,0-1-1 0 0,1 1 0 0 0,-1-1 0 0 0,0 1 1 0 0,1-1-1 0 0,-1 1 0 0 0,1 0 0 0 0,-1 0 1 0 0,1 0-1 0 0,0 0 0 0 0,0 0 0 0 0,-1 0 1 0 0,1 0-1 0 0,0 1 0 0 0,0-1 0 0 0,0 1 1 0 0,0-1-1 0 0,0 1 0 0 0,0 0 0 0 0,0-1 1 0 0,0 1-1 0 0,0 0 0 0 0,0 1 0 0 0,0-1 1 0 0,0 0-1 0 0,0 0 0 0 0,0 1 0 0 0,-1-1 1 0 0,1 1-1 0 0,0 0 0 0 0,0-1 0 0 0,0 1 1 0 0,0 0-1 0 0,-1 0 0 0 0,1 0 0 0 0,-1 0 1 0 0,1 1-1 0 0,0-1 0 0 0,-1 0 0 0 0,0 1 1 0 0,1-1-1 0 0,-1 1 0 0 0,0-1 0 0 0,0 1 1 0 0,0 0-1 0 0,0-1 0 0 0,0 1 0 0 0,0 0 1 0 0,0 0-1 0 0,-1 0 0 0 0,1-1 0 0 0,-1 1 22 0 0,13 38 345 0 0,-5-10-1610 0 0,1-13-4207 0 0,-7-16-169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12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2644 0 0,'0'0'8652'0'0,"0"0"-6019"0"0,0 0-1964 0 0,0 0-416 0 0,0 0 253 0 0,2 9 215 0 0,8 36-247 0 0,-1 1-1 0 0,-3 1 1 0 0,-2-1-1 0 0,-2 1 1 0 0,-3 20-474 0 0,30-105-1412 0 0,-27 36 1432 0 0,0 1 0 0 0,0-1 0 0 0,0 1 0 0 0,0-1 0 0 0,0 1 0 0 0,0 0 0 0 0,0-1 0 0 0,0 1 0 0 0,0 0 0 0 0,1 1 1 0 0,-1-1-1 0 0,0 0 0 0 0,1 1 0 0 0,-1-1 0 0 0,0 1 0 0 0,1-1 0 0 0,-1 1 0 0 0,1 0 0 0 0,-1 0 0 0 0,1 1 0 0 0,-1-1 0 0 0,0 0 1 0 0,1 1-1 0 0,-1-1 0 0 0,1 1 0 0 0,-1 0 0 0 0,0 0 0 0 0,0 0 0 0 0,0 0 0 0 0,1 0 0 0 0,-1 0 0 0 0,0 1 0 0 0,0-1 1 0 0,0 1-1 0 0,-1-1 0 0 0,1 1 0 0 0,0 0 0 0 0,-1 0 0 0 0,1 0 0 0 0,-1 0 0 0 0,1 0 0 0 0,-1 0 0 0 0,0 0 0 0 0,0 0 0 0 0,0 0 1 0 0,0 1-1 0 0,0-1 0 0 0,-1 0 0 0 0,1 1 0 0 0,-1-1 0 0 0,1 0 0 0 0,-1 1 0 0 0,0-1 0 0 0,0 1 0 0 0,0-1 0 0 0,0 1 1 0 0,0-1-1 0 0,-1 0 0 0 0,1 1 0 0 0,-1-1 0 0 0,1 1 0 0 0,-1-1-20 0 0,-1 8-139 0 0,2 10-1549 0 0,11-17-7883 0 0,-1-7 2690 0 0</inkml:trace>
  <inkml:trace contextRef="#ctx0" brushRef="#br0" timeOffset="377.832">346 306 8585 0 0,'0'0'4686'0'0,"0"0"-3374"0"0,0 0-931 0 0,0 0 443 0 0,0 0 351 0 0,0 0-319 0 0,0 0-413 0 0,0 0-281 0 0,0 0-111 0 0,10-6-184 0 0,-10 3 36 0 0,0 0-1 0 0,-1 1 1 0 0,1-1-1 0 0,-1 0 1 0 0,1 1-1 0 0,-1-1 1 0 0,0 1-1 0 0,0-1 0 0 0,0 1 1 0 0,0-1-1 0 0,-1 1 1 0 0,1 0-1 0 0,-1 0 1 0 0,1-1-1 0 0,-1 1 1 0 0,0 0-1 0 0,0 0 0 0 0,0 1 1 0 0,0-1-1 0 0,0 0 1 0 0,0 1-1 0 0,-1-1 1 0 0,1 1-1 0 0,0 0 1 0 0,-1 0-1 0 0,-2-1 98 0 0,1 66 1139 0 0,19 13-436 0 0,24-120 119 0 0,-37 43-877 0 0,0 0 0 0 0,0 0 1 0 0,0 0-1 0 0,1 0 1 0 0,-1 1-1 0 0,0-1 0 0 0,0 1 1 0 0,0-1-1 0 0,0 1 0 0 0,0 0 1 0 0,-1 0-1 0 0,1 0 0 0 0,0 0 1 0 0,0 0-1 0 0,0 0 1 0 0,-1 1-1 0 0,1-1 0 0 0,-1 0 1 0 0,1 1-1 0 0,-1-1 0 0 0,1 1 1 0 0,-1 0-1 0 0,0-1 0 0 0,0 1 1 0 0,0 0-1 0 0,0 0 1 0 0,0 0-1 0 0,0 0 0 0 0,-1 0 1 0 0,1 0-1 0 0,0 0 0 0 0,-1 0 1 0 0,0 0-1 0 0,1 0 0 0 0,-1 0 1 0 0,0 2 54 0 0,0-3-202 0 0,1 2-1391 0 0,3-4-5332 0 0,3-4-202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11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58 123 1200 0 0,'0'0'0'0'0,"0"0"-92"0"0,0 0-1016 0 0</inkml:trace>
  <inkml:trace contextRef="#ctx0" brushRef="#br0" timeOffset="436.378">58 123 2996 0 0,'-38'26'5201'0'0,"30"-21"-2776"0"0,8-5-1423 0 0,0 0-131 0 0,55 14 3327 0 0,-51-13-4161 0 0,0 0 0 0 0,0 0 0 0 0,0 0 0 0 0,0-1 1 0 0,0 0-1 0 0,0 1 0 0 0,1-1 0 0 0,-1-1 0 0 0,0 1 0 0 0,0-1 0 0 0,0 1 0 0 0,0-1 0 0 0,0 0 1 0 0,0 0-1 0 0,0-1 0 0 0,0 0 0 0 0,0 1 0 0 0,-1-1 0 0 0,1 0 0 0 0,-1-1 0 0 0,1 1 0 0 0,-1 0 1 0 0,0-1-1 0 0,0 0 0 0 0,0 0 0 0 0,0 0 0 0 0,0 0 0 0 0,-1 0 0 0 0,1-1 0 0 0,-1 1 0 0 0,0-1 1 0 0,0 0-1 0 0,0 0-37 0 0,-4-3-70 0 0,-1 1 1 0 0,0 0-1 0 0,0 0 1 0 0,0 0-1 0 0,-1 0 1 0 0,0 0-1 0 0,0 1 1 0 0,0 0-1 0 0,-1-1 1 0 0,1 2-1 0 0,-1-1 1 0 0,0 1-1 0 0,-1-1 1 0 0,1 1 0 0 0,-1 1-1 0 0,0-1 1 0 0,0 1-1 0 0,0 0 1 0 0,0 0-1 0 0,-6-1 70 0 0,11 3-1 0 0,0 0 1 0 0,0 0-1 0 0,-1-1 0 0 0,1 1 0 0 0,0 0 1 0 0,0 1-1 0 0,-1-1 0 0 0,1 0 0 0 0,0 0 1 0 0,-1 0-1 0 0,1 1 0 0 0,-1-1 0 0 0,1 1 0 0 0,-1-1 1 0 0,1 1-1 0 0,-1 0 0 0 0,1-1 0 0 0,-1 1 1 0 0,1 0-1 0 0,-1 0 0 0 0,1 0 0 0 0,-1 0 1 0 0,0 1-1 0 0,1-1 0 0 0,-1 0 0 0 0,1 1 1 0 0,-1-1-1 0 0,1 0 0 0 0,-1 1 0 0 0,1 0 1 0 0,0-1-1 0 0,-1 1 0 0 0,1 0 0 0 0,0 0 0 0 0,-1 0 1 0 0,1 0-1 0 0,0 0 0 0 0,0 0 0 0 0,0 0 1 0 0,0 0-1 0 0,0 0 0 0 0,0 1 0 0 0,0-1 1 0 0,0 0-1 0 0,0 1 0 0 0,1-1 0 0 0,-1 1 1 0 0,1-1-1 0 0,-1 1 0 0 0,1-1 0 0 0,-1 1 0 0 0,1-1 1 0 0,0 1-1 0 0,0-1 0 0 0,0 1 0 0 0,0-1 1 0 0,0 1-1 0 0,0-1 0 0 0,0 1 0 0 0,0 0 1 0 0,0-1-1 0 0,1 1 1 0 0,11 259 899 0 0,-12-252-1399 0 0,5 52 1622 0 0,4-45-3504 0 0,6-6-3698 0 0,-8-10-2144 0 0</inkml:trace>
  <inkml:trace contextRef="#ctx0" brushRef="#br0" timeOffset="684.591">148 312 13449 0 0,'0'0'2969'0'0,"0"0"-2969"0"0,0 0 324 0 0,0 0-312 0 0,-47-6 316 0 0,25 5-328 0 0,3 1-40 0 0,-4 0-1429 0 0,2 1-1471 0 0,5-1-3716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2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67 16514 0 0,'0'0'1604'0'0,"0"0"-1419"0"0,0 0-195 0 0,2-6-83 0 0,-1 3-4 0 0,-1 1 93 0 0,-1 0-1 0 0,1 0 1 0 0,0 0 0 0 0,0 0-1 0 0,0 0 1 0 0,0 0 0 0 0,0 0 0 0 0,0 0-1 0 0,0 0 1 0 0,1 0 0 0 0,-1 0-1 0 0,1 1 1 0 0,-1-1 0 0 0,1 0-1 0 0,0 0 1 0 0,0 0 0 0 0,-1 1 0 0 0,1-1-1 0 0,1 0 1 0 0,-1 1 0 0 0,0-1-1 0 0,0 1 1 0 0,1-1 0 0 0,-1 1 0 0 0,0-1-1 0 0,1 1 1 0 0,0 0 0 0 0,-1 0-1 0 0,1 0 1 0 0,0 0 0 0 0,-1 0 0 0 0,1 0-1 0 0,0 1 1 0 0,0-1 0 0 0,0 0-1 0 0,0 1 1 0 0,-1-1 0 0 0,1 1 0 0 0,0 0-1 0 0,0 0 1 0 0,0 0 0 0 0,0 0-1 0 0,0 0 1 0 0,0 0 0 0 0,0 0-1 0 0,0 1 1 0 0,0-1 0 0 0,0 1 0 0 0,0-1-1 0 0,0 1 1 0 0,-1 0 0 0 0,1 0-1 0 0,0 0 1 0 0,0 0 0 0 0,-1 0 0 0 0,1 0-1 0 0,-1 0 1 0 0,1 0 0 0 0,0 1 4 0 0,2 8 26 0 0,1-1 0 0 0,-1 1 0 0 0,0 1 0 0 0,-1-1 0 0 0,0 0 0 0 0,-1 1 1 0 0,0 0-1 0 0,-1-1 0 0 0,0 1 0 0 0,-1 0 0 0 0,0 0 0 0 0,0 0 0 0 0,-1-1 1 0 0,-1 1-1 0 0,0 3-26 0 0,3-26 79 0 0,-1 9-161 0 0,0-1-1 0 0,0 1 1 0 0,0 0-1 0 0,0-1 1 0 0,0 1-1 0 0,1 0 1 0 0,0-1-1 0 0,0 1 1 0 0,0 0-1 0 0,0 0 1 0 0,0 0-1 0 0,0 0 1 0 0,1 0-1 0 0,0 0 1 0 0,-1 0-1 0 0,1 0 1 0 0,0 0-1 0 0,0 1 1 0 0,1-1-1 0 0,-1 1 0 0 0,0 0 1 0 0,1-1-1 0 0,0 1 1 0 0,-1 0-1 0 0,1 1 1 0 0,0-1-1 0 0,0 0 1 0 0,0 1-1 0 0,0 0 1 0 0,0-1-1 0 0,1 1 1 0 0,2 0 82 0 0,-2 0 107 0 0,0 1 1 0 0,1-1-1 0 0,-1 1 1 0 0,0 0-1 0 0,1 0 0 0 0,-1 1 1 0 0,0-1-1 0 0,0 1 1 0 0,1 0-1 0 0,-1 0 1 0 0,0 0-1 0 0,0 1 0 0 0,0 0 1 0 0,0 0-1 0 0,0 0 1 0 0,-1 0-1 0 0,1 0 1 0 0,0 1-1 0 0,-1-1 0 0 0,0 1 1 0 0,0 0-1 0 0,0 0 1 0 0,0 0-1 0 0,0 1 1 0 0,0-1-1 0 0,-1 1 0 0 0,1-1 1 0 0,-1 1-1 0 0,0 0 1 0 0,1 4-108 0 0,-3-8 204 0 0,3-41-1942 0 0,-1 41 1753 0 0,0-1 0 0 0,1 0 0 0 0,-1 1 1 0 0,1-1-1 0 0,0 1 0 0 0,-1 0 1 0 0,1-1-1 0 0,-1 1 0 0 0,1 1 0 0 0,-1-1 1 0 0,1 0-1 0 0,-1 1 0 0 0,1-1 0 0 0,-1 1 1 0 0,1 0-1 0 0,-1-1 0 0 0,1 1 1 0 0,-1 1-1 0 0,0-1 0 0 0,0 0 0 0 0,0 0 1 0 0,1 1-1 0 0,-1-1 0 0 0,0 1 1 0 0,-1 0-1 0 0,1 0 0 0 0,0-1 0 0 0,0 1 1 0 0,-1 0-1 0 0,1 1 0 0 0,-1-1 1 0 0,0 0-1 0 0,0 0 0 0 0,1 1 0 0 0,-1-1 1 0 0,-1 0-1 0 0,1 1 0 0 0,0-1 0 0 0,-1 1 1 0 0,1-1-1 0 0,-1 1 0 0 0,0-1 1 0 0,0 1-1 0 0,0-1 0 0 0,0 1 0 0 0,0 0 1 0 0,0-1-1 0 0,-1 2-15 0 0,1 0-1641 0 0,1-3-7242 0 0,7-1 1304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2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110 101 1460 0 0,'0'0'7176'0'0,"0"0"-5110"0"0,0 0-1677 0 0,6-2 52 0 0,-4 2-389 0 0,0 0-1 0 0,0-1 0 0 0,0 1 1 0 0,0-1-1 0 0,-1 1 0 0 0,1-1 0 0 0,0 0 1 0 0,0 1-1 0 0,-1-1 0 0 0,1 0 1 0 0,0 0-1 0 0,-1-1 0 0 0,1 1 1 0 0,-1 0-1 0 0,1 0 0 0 0,-1-1 1 0 0,0 1-1 0 0,0-1 0 0 0,0 1 0 0 0,1-1 1 0 0,-1 0-1 0 0,-1 1 0 0 0,1-1 1 0 0,0 0-1 0 0,0 1 0 0 0,-1-1 1 0 0,1 0-1 0 0,-1 0 0 0 0,1 0 0 0 0,-1 0 1 0 0,0 0-1 0 0,0 0 0 0 0,0 0 1 0 0,0 1-1 0 0,0-1 0 0 0,0 0 1 0 0,0 0-1 0 0,-1 0 0 0 0,1 0 0 0 0,-1 0 1 0 0,1 0-1 0 0,-1 1 0 0 0,0-1 1 0 0,1 0-1 0 0,-1 0 0 0 0,0 1 1 0 0,0-1-1 0 0,-1 1 0 0 0,1-1 0 0 0,0 1 1 0 0,0-1-1 0 0,-1 1 0 0 0,1 0 1 0 0,-2-2-52 0 0,0 1 35 0 0,0 0 1 0 0,0 0 0 0 0,0 0 0 0 0,0 0-1 0 0,0 1 1 0 0,-1-1 0 0 0,1 1-1 0 0,-1 0 1 0 0,1 0 0 0 0,-1 0 0 0 0,1 0-1 0 0,-1 1 1 0 0,0-1 0 0 0,1 1 0 0 0,-1 0-1 0 0,0 0 1 0 0,1 0 0 0 0,-1 1-1 0 0,0-1 1 0 0,1 1 0 0 0,-1 0 0 0 0,1 0-1 0 0,-1 0 1 0 0,1 1 0 0 0,0-1 0 0 0,-1 1-1 0 0,1-1 1 0 0,0 1 0 0 0,0 0-1 0 0,0 1 1 0 0,0-1 0 0 0,0 0 0 0 0,1 1-1 0 0,-1-1 1 0 0,1 1 0 0 0,-1 0 0 0 0,1 0-1 0 0,0 0 1 0 0,0 0 0 0 0,1 0-1 0 0,-1 1 1 0 0,1-1 0 0 0,-1 1 0 0 0,1-1-1 0 0,0 1 1 0 0,0-1 0 0 0,1 1 0 0 0,-1-1-1 0 0,1 1 1 0 0,-1 0 0 0 0,1-1-1 0 0,0 1 1 0 0,1 2-36 0 0,2-3 40 0 0,0 1-1 0 0,0-1 1 0 0,1 0-1 0 0,-1-1 1 0 0,1 1-1 0 0,0 0 1 0 0,0-1-1 0 0,0 0 1 0 0,0 0-1 0 0,0 0 1 0 0,0-1-1 0 0,1 1 1 0 0,-1-1-1 0 0,0 0 1 0 0,1 0-1 0 0,-1 0 1 0 0,1-1-1 0 0,-1 0 1 0 0,1 0-1 0 0,-1 0 1 0 0,1 0-1 0 0,0-1 1 0 0,-1 1-1 0 0,0-1 1 0 0,1 0 0 0 0,-1-1-1 0 0,0 1 1 0 0,1-1-1 0 0,-1 0 1 0 0,2-1-40 0 0,-6 3-7 0 0,1 0 1 0 0,0 0-1 0 0,0 0 1 0 0,0-1-1 0 0,0 1 1 0 0,-1 0-1 0 0,1 0 1 0 0,0 0-1 0 0,0 0 0 0 0,0 0 1 0 0,-1 1-1 0 0,1-1 1 0 0,0 0-1 0 0,0 0 1 0 0,0 1-1 0 0,-1-1 1 0 0,1 0-1 0 0,0 1 1 0 0,0-1-1 0 0,-1 0 1 0 0,1 1-1 0 0,0-1 1 0 0,-1 1-1 0 0,1-1 1 0 0,0 1-1 0 0,-1 0 1 0 0,1-1-1 0 0,-1 1 1 0 0,1 0-1 0 0,-1-1 1 0 0,1 1-1 0 0,-1 0 1 0 0,0-1-1 0 0,1 1 1 0 0,-1 0-1 0 0,0 0 1 0 0,0 0-1 0 0,1-1 1 0 0,-1 1-1 0 0,0 0 1 0 0,0 0-1 0 0,0 0 1 0 0,0 0-1 0 0,0-1 1 0 0,0 1-1 0 0,0 0 1 0 0,0 0-1 0 0,0 0 1 0 0,-1-1-1 0 0,1 1 1 0 0,0 0-1 0 0,0 0 1 0 0,-1 0-1 0 0,1-1 1 0 0,-1 1-1 0 0,1 0 1 0 0,-1 0 6 0 0,-16 50-2106 0 0,17-50 1293 0 0,0-2-5377 0 0,5-3 284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3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99 2996 0 0,'0'0'7514'0'0,"0"0"-5692"0"0,0 0-1673 0 0,6-3 177 0 0,-4 3-306 0 0,0-1 1 0 0,-1 1-1 0 0,1-1 1 0 0,-1 1 0 0 0,1-1-1 0 0,-1 0 1 0 0,1 0 0 0 0,-1 0-1 0 0,1 0 1 0 0,-1 0 0 0 0,1 0-1 0 0,-1 0 1 0 0,0 0 0 0 0,0 0-1 0 0,0-1 1 0 0,0 1 0 0 0,0-1-1 0 0,0 1 1 0 0,0 0 0 0 0,0-1-1 0 0,0 0 1 0 0,-1 1 0 0 0,1-1-1 0 0,0 1 1 0 0,-1-1 0 0 0,0 0-1 0 0,1 1 1 0 0,-1-1 0 0 0,0 0-1 0 0,0 0 1 0 0,0 1 0 0 0,0-1-1 0 0,0 0 1 0 0,0 1 0 0 0,-1-1-1 0 0,1 0 1 0 0,0 1-1 0 0,-1-1 1 0 0,1 0 0 0 0,-1 1-1 0 0,0-1 1 0 0,0 1 0 0 0,1-1-1 0 0,-1 1 1 0 0,0-1 0 0 0,0 1-1 0 0,-1-1 1 0 0,1 1 0 0 0,0 0-1 0 0,0 0 1 0 0,0 0 0 0 0,-1 0-1 0 0,1 0 1 0 0,-1 0 0 0 0,1 0-1 0 0,-1 0 1 0 0,1 0 0 0 0,-1 1-1 0 0,0-1-20 0 0,-1-2 56 0 0,-1 1 0 0 0,0 0-1 0 0,1 0 1 0 0,-1 0 0 0 0,0 0-1 0 0,0 1 1 0 0,0-1 0 0 0,-1 1 0 0 0,1 0-1 0 0,0 1 1 0 0,0-1 0 0 0,-1 1-1 0 0,1-1 1 0 0,0 1 0 0 0,-1 0-1 0 0,1 1 1 0 0,0-1 0 0 0,0 1-1 0 0,-1 0 1 0 0,1 0 0 0 0,0 0 0 0 0,0 1-1 0 0,0-1 1 0 0,0 1 0 0 0,0 0-1 0 0,1 0 1 0 0,-1 0 0 0 0,0 1-1 0 0,1-1 1 0 0,0 1 0 0 0,-1 0-1 0 0,1 0 1 0 0,0 0 0 0 0,1 0 0 0 0,-1 1-1 0 0,0-1 1 0 0,1 1 0 0 0,0 0-1 0 0,0 0 1 0 0,0-1 0 0 0,0 1-1 0 0,1 0 1 0 0,0 1 0 0 0,-1-1-1 0 0,1 0-54 0 0,-34 75 486 0 0,34-77-460 0 0,1-1 0 0 0,-1 0 0 0 0,1 1 0 0 0,0-1 0 0 0,0 1 0 0 0,0-1 0 0 0,0 1 0 0 0,0-1 0 0 0,0 1 1 0 0,0-1-1 0 0,0 0 0 0 0,0 1 0 0 0,1-1 0 0 0,-1 1 0 0 0,1-1 0 0 0,-1 0 0 0 0,1 1 0 0 0,-1-1 0 0 0,1 0 0 0 0,0 1 0 0 0,0-1 0 0 0,-1 0 0 0 0,1 0 0 0 0,0 0 0 0 0,0 0 0 0 0,0 0 0 0 0,0 0 0 0 0,1 0 0 0 0,-1 0 0 0 0,0 0 0 0 0,0 0 0 0 0,0-1 0 0 0,1 1 0 0 0,-1 0 0 0 0,0-1 0 0 0,1 1 0 0 0,-1-1 0 0 0,1 0 0 0 0,-1 1 0 0 0,0-1 1 0 0,1 0-1 0 0,-1 0 0 0 0,1 0 0 0 0,-1 0 0 0 0,1 0 0 0 0,-1 0 0 0 0,1 0 0 0 0,-1-1 0 0 0,0 1 0 0 0,1 0 0 0 0,-1-1 0 0 0,1 1 0 0 0,-1-1 0 0 0,0 0 0 0 0,1 1 0 0 0,-1-1-27 0 0,138-87-1181 0 0,-135 88 1199 0 0,0 1 0 0 0,0 0 0 0 0,1 0 1 0 0,-1 0-1 0 0,0 1 0 0 0,0-1 0 0 0,0 1 1 0 0,0 0-1 0 0,-1 0 0 0 0,1 0 0 0 0,0 1 1 0 0,-1-1-1 0 0,0 1 0 0 0,0 0 1 0 0,1 0-1 0 0,-1 0 0 0 0,-1 0 0 0 0,1 1 1 0 0,-1-1-1 0 0,1 1 0 0 0,-1 0 0 0 0,0-1 1 0 0,0 1-1 0 0,0 0 0 0 0,-1 0 0 0 0,0 0 1 0 0,1 1-1 0 0,-1-1 0 0 0,-1 0 0 0 0,1 0 1 0 0,-1 1-1 0 0,1-1 0 0 0,-1 0 0 0 0,-1 0 1 0 0,1 1-1 0 0,-1 3-18 0 0,5 16-158 0 0,4-29-6097 0 0,-3-6-749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5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6281 0 0,'0'0'6899'0'0,"0"0"-5078"0"0,0 0-1683 0 0,0 8 369 0 0,15 284 1635 0 0,-9-270-3736 0 0,7-48-7856 0 0,-9 12 3290 0 0</inkml:trace>
  <inkml:trace contextRef="#ctx0" brushRef="#br0" timeOffset="247.918">47 7 5549 0 0,'0'0'5574'0'0,"0"0"-3902"0"0,0 0-1268 0 0,0 0 48 0 0,0 0 14 0 0,7-2-164 0 0,-1 1-317 0 0,-1 0-1 0 0,1 0 1 0 0,-1 0 0 0 0,1 1 0 0 0,0 0 0 0 0,-1 0 0 0 0,1 1 0 0 0,-1-1 0 0 0,1 1 0 0 0,-1 0 0 0 0,1 1 0 0 0,-1-1-1 0 0,0 1 1 0 0,0 0 0 0 0,0 1 0 0 0,0-1 0 0 0,0 1 0 0 0,0 0 0 0 0,3 3 15 0 0,69 66 1167 0 0,-76-71-1136 0 0,0 1-1 0 0,1-1 0 0 0,-1 1 1 0 0,0-1-1 0 0,0 1 0 0 0,0 0 1 0 0,0 0-1 0 0,-1-1 1 0 0,1 1-1 0 0,0 0 0 0 0,-1 0 1 0 0,1 0-1 0 0,-1 0 0 0 0,0 0 1 0 0,1-1-1 0 0,-1 1 1 0 0,0 0-1 0 0,0 0 0 0 0,0 0 1 0 0,0 0-1 0 0,-1 0 0 0 0,1 0 1 0 0,-1 0-1 0 0,1 0 1 0 0,-1 0-1 0 0,1-1 0 0 0,-1 1 1 0 0,0 0-1 0 0,0 0 0 0 0,0-1 1 0 0,0 1-1 0 0,0 0 0 0 0,0-1 1 0 0,-1 1-1 0 0,1-1 1 0 0,0 0-1 0 0,-1 1 0 0 0,1-1 1 0 0,-1 0-1 0 0,0 0 0 0 0,1 0 1 0 0,-1 0-1 0 0,0 0 1 0 0,1 0-1 0 0,-1-1 0 0 0,0 1 1 0 0,0 0-1 0 0,0-1 0 0 0,0 0 1 0 0,0 1-1 0 0,0-1-30 0 0,-79 14 365 0 0,53-16-2778 0 0,4-5-3575 0 0,16 2-1996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4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3148 0 0,'0'0'2669'0'0,"0"0"530"0"0,0 0-2159 0 0,0 0-530 0 0,0 0 475 0 0,0 0 141 0 0,0 0-224 0 0,0 0-278 0 0,6-5-182 0 0,-3 3-395 0 0,-1 0 1 0 0,1 0-1 0 0,-1 0 0 0 0,1 0 1 0 0,0 0-1 0 0,-1 1 1 0 0,1 0-1 0 0,0-1 1 0 0,0 1-1 0 0,0 0 0 0 0,0 0 1 0 0,0 1-1 0 0,0-1 1 0 0,0 1-1 0 0,1-1 1 0 0,-1 1-1 0 0,0 0 0 0 0,0 0 1 0 0,0 1-1 0 0,0-1 1 0 0,1 0-1 0 0,-1 1 1 0 0,0 0-1 0 0,0 0 0 0 0,0 0 1 0 0,0 0-1 0 0,0 0 1 0 0,-1 1-1 0 0,1-1 1 0 0,0 1-1 0 0,-1 0 0 0 0,1 0 1 0 0,-1 0-1 0 0,1 0 1 0 0,-1 0-1 0 0,0 1-47 0 0,3 1 63 0 0,-1 1 0 0 0,1 0-1 0 0,-1 0 1 0 0,0 0 0 0 0,-1 1-1 0 0,0-1 1 0 0,0 1 0 0 0,0 0-1 0 0,0 0 1 0 0,-1 0 0 0 0,0 0-1 0 0,0 0 1 0 0,-1 1 0 0 0,1-1-1 0 0,-1 1 1 0 0,-1-1 0 0 0,1 1-1 0 0,-1-1 1 0 0,-1 1 0 0 0,1-1-1 0 0,-1 0 1 0 0,0 1 0 0 0,0-1-1 0 0,-1 1 1 0 0,0-1 0 0 0,0 0 0 0 0,0 0-1 0 0,-1 0 1 0 0,0 0 0 0 0,-2 3-63 0 0,2-6-177 0 0,0 0 0 0 0,0 0 1 0 0,-1-1-1 0 0,1 1 1 0 0,0-1-1 0 0,-1 0 1 0 0,0 0-1 0 0,1 0 0 0 0,-1-1 1 0 0,0 1-1 0 0,0-1 1 0 0,0 0-1 0 0,0 0 1 0 0,0 0-1 0 0,0 0 0 0 0,0-1 1 0 0,-1 0-1 0 0,1 0 1 0 0,0 0-1 0 0,0 0 1 0 0,-2-1 176 0 0,1-1-5191 0 0,5-7-3855 0 0</inkml:trace>
  <inkml:trace contextRef="#ctx0" brushRef="#br0" timeOffset="869.629">136 85 6005 0 0,'0'0'5456'0'0,"0"0"-3702"0"0,0 0-1519 0 0,0 0 56 0 0,0 0 395 0 0,1 7 21 0 0,10 134 625 0 0,-35-162-2745 0 0,-44-108-7759 0 0,75 138 14622 0 0,28 50-1798 0 0,-17 47-1241 0 0,-20-105-2433 0 0,1-1-1 0 0,-1 0 1 0 0,1 0 0 0 0,-1 1 0 0 0,1-1 0 0 0,0 0 0 0 0,-1 0 0 0 0,1 0 0 0 0,-1 0 0 0 0,1-1 0 0 0,-1 1 0 0 0,1 0 0 0 0,-1-1-1 0 0,1 1 1 0 0,-1-1 0 0 0,1 1 0 0 0,0-1 0 0 0,-1 0 0 0 0,1 0 0 0 0,0 1 0 0 0,0-1 0 0 0,-1 0 0 0 0,1 0 0 0 0,0 0 0 0 0,0 0-1 0 0,0 0 1 0 0,0-1 0 0 0,0 1 0 0 0,1 0 0 0 0,-1 0 0 0 0,0-1 0 0 0,0 1 0 0 0,0-2 22 0 0,-39-101-2288 0 0,66 158 4875 0 0,-10 32-3974 0 0,-15-76-58 0 0,0-5-2403 0 0,5-3-3736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3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0 9745 0 0,'1'10'5922'0'0,"5"246"-2886"0"0,-7-252-3202 0 0,3 44 721 0 0,14-33-3479 0 0,-10-18-339 0 0,5-9-3849 0 0</inkml:trace>
  <inkml:trace contextRef="#ctx0" brushRef="#br0" timeOffset="219.109">178 216 15409 0 0,'0'0'1633'0'0,"0"0"-1633"0"0,-41 4-208 0 0,23-7 208 0 0,-7 0 0 0 0,1-3-200 0 0,-1 0-841 0 0,0-2-1891 0 0,6 1-4056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2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0 1212 0 0,'0'0'14141'0'0,"0"0"-12984"0"0,0 44-1157 0 0,-9-29 188 0 0,-3 1 48 0 0,-1-1-64 0 0,-4-4-172 0 0,0-1-152 0 0,-2-2-120 0 0,2-4-245 0 0,0-2-23 0 0,1-2-228 0 0,4-4-680 0 0,1-3-988 0 0,2 0-2552 0 0</inkml:trace>
  <inkml:trace contextRef="#ctx0" brushRef="#br0" timeOffset="170.362">59 24 5977 0 0,'0'0'8716'0'0,"33"33"-7896"0"0,-18-13-748 0 0,5 2 408 0 0,-3 2 113 0 0,0-3-121 0 0,-2-4-300 0 0,-3-1-172 0 0,-5-4-144 0 0,3-1-653 0 0,-5-3-275 0 0,2-3-572 0 0,-5-4-1472 0 0,6-4-5669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0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11865 0 0,'2'7'3578'0'0,"3"13"-3223"0"0,0 0-1 0 0,0 1 0 0 0,-2 0 0 0 0,-1 0 0 0 0,-1 0 0 0 0,0 0 0 0 0,-2 0 0 0 0,0 0 0 0 0,-4 17-354 0 0,-2-1 340 0 0,8-28-3171 0 0,7-25-6585 0 0,-1 3 2693 0 0</inkml:trace>
  <inkml:trace contextRef="#ctx0" brushRef="#br0" timeOffset="357.287">157 192 1160 0 0,'0'0'6615'0'0,"0"0"-3970"0"0,0 0-1609 0 0,0 0-160 0 0,0 0-239 0 0,0 0 72 0 0,0 6 242 0 0,-5 24 35 0 0,3-25-886 0 0,0 0 0 0 0,0-1 1 0 0,0 1-1 0 0,1 0 0 0 0,-1 0 1 0 0,1 0-1 0 0,0 1 0 0 0,1-1 0 0 0,-1 0 1 0 0,1 0-1 0 0,0 0 0 0 0,0 0 0 0 0,1 1 1 0 0,0-1-1 0 0,0 0 0 0 0,0 0 0 0 0,0 0 1 0 0,1 0-1 0 0,0 0 0 0 0,0 0 1 0 0,0-1-1 0 0,0 1 0 0 0,1-1 0 0 0,0 1 1 0 0,0-1-1 0 0,0 0 0 0 0,0 0 0 0 0,1 0 1 0 0,0-1-1 0 0,-1 1 0 0 0,2-1 0 0 0,-1 0 1 0 0,3 2-101 0 0,-3-7-21 0 0,0-1 1 0 0,-1 1 0 0 0,1-1-1 0 0,0 0 1 0 0,-1 0 0 0 0,1 0 0 0 0,-1 0-1 0 0,0 0 1 0 0,0-1 0 0 0,-1 0-1 0 0,1 1 1 0 0,-1-1 0 0 0,1 0-1 0 0,-1 0 1 0 0,0 0 0 0 0,-1-1-1 0 0,1 1 1 0 0,-1 0 0 0 0,0-1-1 0 0,0 1 1 0 0,0-1 0 0 0,-1 1-1 0 0,1-1 1 0 0,-1 1 0 0 0,0-1 0 0 0,-1 0-1 0 0,1 1 1 0 0,-1-1 0 0 0,0 1-1 0 0,0-3 21 0 0,1-1-70 0 0,0 6 59 0 0,1-25-143 0 0,2 43-321 0 0,-1 3 389 0 0,-3-13 130 0 0,0 1-1 0 0,0-1 1 0 0,1 0 0 0 0,0 0-1 0 0,0 0 1 0 0,1 0 0 0 0,0 1-1 0 0,0-1 1 0 0,0 0 0 0 0,1 0-1 0 0,0 0 1 0 0,0-1 0 0 0,0 1-1 0 0,1 0 1 0 0,0-1-1 0 0,0 1 1 0 0,0-1 0 0 0,1 0-1 0 0,-1 0 1 0 0,1-1 0 0 0,1 1-1 0 0,-1-1 1 0 0,1 1 0 0 0,-1-1-1 0 0,1-1 1 0 0,0 1 0 0 0,1-1-1 0 0,-1 0 1 0 0,0 0 0 0 0,2 0-44 0 0,7-7-2104 0 0,-10-9-3564 0 0,-1 4-1120 0 0</inkml:trace>
  <inkml:trace contextRef="#ctx0" brushRef="#br0" timeOffset="532.378">453 55 392 0 0,'0'0'11448'0'0,"2"7"-8347"0"0,5 14-2885 0 0,-1 1 0 0 0,-2 0 0 0 0,0 0 0 0 0,-1 0 0 0 0,-1 0 0 0 0,-2 0 0 0 0,0 1 0 0 0,-1-1 0 0 0,-1 0-1 0 0,-1 0 1 0 0,-1 0 0 0 0,-5 15-216 0 0,9-37 214 0 0,-1 4-1671 0 0,3-7-4131 0 0,5-10-2245 0 0</inkml:trace>
  <inkml:trace contextRef="#ctx0" brushRef="#br0" timeOffset="701.362">546 223 900 0 0,'0'0'14285'0'0,"0"0"-13521"0"0,0 0-764 0 0,0 0-200 0 0,0 0 200 0 0,0 0 156 0 0,0 0 300 0 0,0 0 5 0 0,0 0-137 0 0,0 0-136 0 0,-27 18-188 0 0,14-27-396 0 0,-3 2-277 0 0,-1-4-387 0 0,2 1-460 0 0,0-1-820 0 0,4 1-1816 0 0,2 2-1741 0 0</inkml:trace>
  <inkml:trace contextRef="#ctx0" brushRef="#br0" timeOffset="1014.446">552 320 1500 0 0,'0'0'7366'0'0,"0"0"-4020"0"0,0 0-2544 0 0,0 0-631 0 0,5 4 34 0 0,-1-1-119 0 0,0 0 0 0 0,0 0 1 0 0,1 0-1 0 0,-1 0 0 0 0,1 0 0 0 0,-1-1 1 0 0,1 0-1 0 0,0 0 0 0 0,0 0 0 0 0,0-1 0 0 0,0 1 1 0 0,0-1-1 0 0,0 0 0 0 0,0-1 0 0 0,0 1 1 0 0,0-1-1 0 0,0 0 0 0 0,1-1 0 0 0,-1 1 0 0 0,0-1 1 0 0,0 0-1 0 0,0 0 0 0 0,0 0 0 0 0,0-1 1 0 0,0 0-1 0 0,0 0 0 0 0,-1 0 0 0 0,1-1 1 0 0,-1 1-1 0 0,1-1 0 0 0,-1 0 0 0 0,0 0 0 0 0,0-1 1 0 0,0 1-1 0 0,-1-1 0 0 0,1 0 0 0 0,-1 0 1 0 0,0 0-1 0 0,0 0-86 0 0,-2 3-2 0 0,-1 1 1 0 0,1-1 0 0 0,0 1-1 0 0,-1-1 1 0 0,1 0-1 0 0,-1 1 1 0 0,0-1-1 0 0,1 0 1 0 0,-1 1-1 0 0,1-1 1 0 0,-1 0-1 0 0,0 1 1 0 0,0-1-1 0 0,1 0 1 0 0,-1 0 0 0 0,0 1-1 0 0,0-1 1 0 0,0 0-1 0 0,0 0 1 0 0,0 1-1 0 0,0-1 1 0 0,0 0-1 0 0,0 0 1 0 0,0 0-1 0 0,0 1 1 0 0,0-1 0 0 0,-1 0-1 0 0,1 0 1 0 0,0 1-1 0 0,0-1 1 0 0,-1 0-1 0 0,1 1 1 0 0,-1-1-1 0 0,1 0 1 0 0,0 1-1 0 0,-1-1 1 0 0,1 0 0 0 0,-1 1-1 0 0,0-1 1 0 0,1 1-1 0 0,-1-1 1 0 0,1 1-1 0 0,-1 0 1 0 0,0-1-1 0 0,1 1 1 0 0,-1-1-1 0 0,0 1 1 0 0,1 0 0 0 0,-1 0-1 0 0,0-1 1 0 0,0 1-1 0 0,1 0 1 0 0,-1 0-1 0 0,0 0 1 0 0,0 0-1 0 0,0 0 1 0 0,1 0-1 0 0,-2 0 3 0 0,-38 26-595 0 0,37-24 642 0 0,0-1 1 0 0,0 2 0 0 0,1-1-1 0 0,-1 0 1 0 0,1 0 0 0 0,-1 1 0 0 0,1 0-1 0 0,0-1 1 0 0,0 1 0 0 0,0 0-1 0 0,0 0 1 0 0,0 0 0 0 0,1 0-1 0 0,-1 0 1 0 0,1 0 0 0 0,0 1-1 0 0,0-1 1 0 0,0 0 0 0 0,0 1-1 0 0,1-1 1 0 0,-1 1 0 0 0,1-1-1 0 0,0 1 1 0 0,0-1 0 0 0,0 1-1 0 0,1-1 1 0 0,-1 1 0 0 0,1-1-1 0 0,0 0 1 0 0,0 1 0 0 0,0-1-1 0 0,0 0 1 0 0,1 0 0 0 0,-1 1-1 0 0,1-1 1 0 0,0 0 0 0 0,0-1-1 0 0,0 1 1 0 0,0 0 0 0 0,0 0-1 0 0,1-1 1 0 0,-1 1 0 0 0,3 1-49 0 0,78 30 145 0 0,-45-31-3983 0 0,-26-5-1832 0 0,-2-9-3087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1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70 178 3160 0 0,'0'0'5413'0'0,"0"0"-3309"0"0,0 0-1435 0 0,0 0 278 0 0,0 0 392 0 0,0 0-113 0 0,0 0-457 0 0,0 0-370 0 0,6-3-152 0 0,-4 3-233 0 0,0 0 0 0 0,1-1 0 0 0,-1 1 0 0 0,0 0 0 0 0,0-1-1 0 0,0 0 1 0 0,0 1 0 0 0,0-1 0 0 0,0 0 0 0 0,0 0-1 0 0,0-1 1 0 0,0 1 0 0 0,0 0 0 0 0,0 0 0 0 0,0-1-1 0 0,-1 1 1 0 0,1-1 0 0 0,-1 0 0 0 0,1 1 0 0 0,-1-1-1 0 0,0 0 1 0 0,0 0 0 0 0,1 0 0 0 0,-1 0 0 0 0,0 0-1 0 0,-1 0 1 0 0,1 0 0 0 0,0 0 0 0 0,-1 0 0 0 0,1-1-1 0 0,-1 1 1 0 0,0 0 0 0 0,1 0 0 0 0,-1 0 0 0 0,0-1-1 0 0,0 1 1 0 0,-1 0 0 0 0,1 0 0 0 0,0-1 0 0 0,-1 1-1 0 0,1 0 1 0 0,-1 0 0 0 0,0 0 0 0 0,0 0 0 0 0,0 0-1 0 0,0 0 1 0 0,0 0 0 0 0,0 0 0 0 0,0 0 0 0 0,-1 0-1 0 0,1 1 1 0 0,-1-1 0 0 0,1 0 0 0 0,-1 1 0 0 0,0 0-1 0 0,0-1 1 0 0,0 1-14 0 0,0-1-13 0 0,-1 1 1 0 0,0 0-1 0 0,1 0 0 0 0,-1 0 0 0 0,0 0 0 0 0,0 0 1 0 0,0 1-1 0 0,0 0 0 0 0,0-1 0 0 0,0 1 1 0 0,0 0-1 0 0,0 0 0 0 0,0 0 0 0 0,0 1 0 0 0,0-1 1 0 0,0 1-1 0 0,1 0 0 0 0,-1-1 0 0 0,0 1 0 0 0,0 1 1 0 0,0-1-1 0 0,1 0 0 0 0,-1 1 0 0 0,1-1 0 0 0,-1 1 1 0 0,1 0-1 0 0,0 0 0 0 0,-1 0 0 0 0,1 0 1 0 0,0 0-1 0 0,0 0 0 0 0,0 0 0 0 0,1 1 0 0 0,-1-1 1 0 0,1 1-1 0 0,-1-1 0 0 0,1 1 0 0 0,0 0 0 0 0,0 0 1 0 0,0 0-1 0 0,0-1 0 0 0,0 1 0 0 0,1 0 0 0 0,-1 0 1 0 0,1 0-1 0 0,0 0 0 0 0,0 0 0 0 0,0 0 0 0 0,0 0 1 0 0,1 0-1 0 0,-1 0 0 0 0,1 0 0 0 0,-1 0 1 0 0,1 0-1 0 0,0-1 0 0 0,0 1 0 0 0,1 0 0 0 0,-1-1 1 0 0,0 1-1 0 0,3 2 13 0 0,0-1 68 0 0,0-1 1 0 0,0 1-1 0 0,0-1 0 0 0,1 0 1 0 0,-1 0-1 0 0,1 0 1 0 0,0-1-1 0 0,0 1 0 0 0,0-1 1 0 0,0 0-1 0 0,1-1 0 0 0,-1 1 1 0 0,0-1-1 0 0,1 0 1 0 0,-1-1-1 0 0,1 1 0 0 0,-1-1 1 0 0,1 0-1 0 0,-1 0 1 0 0,1-1-1 0 0,3 0-68 0 0,6 0 242 0 0,10 67-905 0 0,-26-63 692 0 0,1 0-1 0 0,-1 1 0 0 0,0-1 0 0 0,0 0 1 0 0,0 0-1 0 0,0-1 0 0 0,0 1 0 0 0,-1 0 1 0 0,1 0-1 0 0,-1-1 0 0 0,0 1 0 0 0,0 0 1 0 0,0-1-1 0 0,0 0 0 0 0,0 1 0 0 0,0-1 1 0 0,-1 0-1 0 0,1 0 0 0 0,-1-1 0 0 0,0 1 1 0 0,1 0-1 0 0,-1-1 0 0 0,0 0 0 0 0,0 1 1 0 0,0-1-1 0 0,0 0 0 0 0,0 0 0 0 0,0-1 1 0 0,0 1-1 0 0,-1-1-28 0 0,-36-5-4421 0 0,30-3-1391 0 0,2-8-2111 0 0</inkml:trace>
  <inkml:trace contextRef="#ctx0" brushRef="#br0" timeOffset="250.52">277 0 1748 0 0,'0'0'11833'0'0,"5"6"-8838"0"0,2 5-2875 0 0,-1 0-1 0 0,-1 0 0 0 0,1 1 1 0 0,-2 0-1 0 0,0 0 1 0 0,0 0-1 0 0,-1 0 0 0 0,0 1 1 0 0,-1-1-1 0 0,-1 1 1 0 0,0 0-1 0 0,-1 0 0 0 0,0-1 1 0 0,-1 1-1 0 0,0 0 1 0 0,-1-1-1 0 0,-1 4-119 0 0,3-9-44 0 0,-1-5-206 0 0,2 36-23 0 0,4-27-2406 0 0,3-5-3509 0 0,5-5-2864 0 0</inkml:trace>
  <inkml:trace contextRef="#ctx0" brushRef="#br0" timeOffset="502.002">553 257 8797 0 0,'0'0'6445'0'0,"0"0"-4781"0"0,0 0-1546 0 0,0 0 76 0 0,0 0 473 0 0,0 0-125 0 0,0 0-318 0 0,0 0-198 0 0,9-26-1328 0 0,-53-17-1092 0 0,42 42 2434 0 0,-1 0 0 0 0,1 1 0 0 0,-1-1-1 0 0,1 0 1 0 0,-1 1 0 0 0,1 0 0 0 0,-1 0-1 0 0,1 0 1 0 0,-1 0 0 0 0,1 0 0 0 0,-1 0-1 0 0,1 1 1 0 0,-1-1 0 0 0,1 1 0 0 0,-1 0-1 0 0,1-1 1 0 0,-1 1 0 0 0,1 0 0 0 0,0 1-1 0 0,0-1 1 0 0,-1 0 0 0 0,1 1 0 0 0,0-1-1 0 0,0 1 1 0 0,0-1 0 0 0,1 1 0 0 0,-1 0 0 0 0,0 0-1 0 0,1 0 1 0 0,-1 0 0 0 0,1 0 0 0 0,-1 0-1 0 0,1 1 1 0 0,0-1 0 0 0,-1 2-40 0 0,1-2 31 0 0,0 0 1 0 0,0 0-1 0 0,1 0 0 0 0,-1 1 1 0 0,0-1-1 0 0,1 0 0 0 0,-1 0 1 0 0,1 0-1 0 0,0 1 0 0 0,0-1 1 0 0,0 0-1 0 0,0 0 0 0 0,0 1 1 0 0,0-1-1 0 0,1 0 0 0 0,-1 0 1 0 0,1 1-1 0 0,-1-1 0 0 0,1 0 1 0 0,0 0-1 0 0,0 0 0 0 0,0 0 1 0 0,0 0-1 0 0,0 0 1 0 0,0 0-1 0 0,1 0 0 0 0,-1-1 1 0 0,1 1-1 0 0,-1 0 0 0 0,1-1 1 0 0,0 1-1 0 0,-1-1 0 0 0,1 0 1 0 0,0 1-1 0 0,0-1 0 0 0,0 0 1 0 0,0 0-1 0 0,0 0 0 0 0,0-1 1 0 0,0 1-1 0 0,1 0 0 0 0,-1-1 1 0 0,0 1-1 0 0,0-1 0 0 0,1 0 1 0 0,-1 0-1 0 0,0 0 0 0 0,0 0 1 0 0,1 0-1 0 0,-1 0 1 0 0,0 0-1 0 0,0-1 0 0 0,0 1 1 0 0,1-1-1 0 0,-1 0 0 0 0,0 0 1 0 0,0 0-1 0 0,0 0 0 0 0,0 0 1 0 0,0 0-32 0 0,18-15-2657 0 0,-11 1-4203 0 0,-4 0-497 0 0</inkml:trace>
  <inkml:trace contextRef="#ctx0" brushRef="#br0" timeOffset="848.051">634 57 3756 0 0,'0'0'8210'0'0,"0"0"-5578"0"0,0 0-2255 0 0,4 7-1 0 0,2 3-144 0 0,-2 1-1 0 0,1-1 1 0 0,-1 0 0 0 0,-1 1 0 0 0,0 0 0 0 0,-1 0 0 0 0,0 0 0 0 0,0 0 0 0 0,-1 1-1 0 0,0-1 1 0 0,-1 0 0 0 0,-1 0 0 0 0,-1 11-232 0 0,-15 48 130 0 0,17-70-353 0 0,14-24-2501 0 0,45-10 363 0 0,-55 33 2531 0 0,0 0-1 0 0,1 0 1 0 0,-1 1-1 0 0,0 0 1 0 0,1 0 0 0 0,-1 0-1 0 0,0 0 1 0 0,0 0-1 0 0,1 1 1 0 0,-1 0-1 0 0,0 0 1 0 0,0 0 0 0 0,0 1-1 0 0,0-1 1 0 0,0 1-1 0 0,0 0 1 0 0,0 0 0 0 0,-1 0-1 0 0,1 0 1 0 0,-1 1-1 0 0,1 0 1 0 0,-1-1 0 0 0,2 4-170 0 0,-4-5 30 0 0,0 0 0 0 0,0 0 0 0 0,-1 0 0 0 0,1 0 0 0 0,-1 0 0 0 0,1 0 1 0 0,-1 0-1 0 0,0 0 0 0 0,1 0 0 0 0,-1 0 0 0 0,0 0 0 0 0,0 0 1 0 0,1 0-1 0 0,-1 0 0 0 0,0 1 0 0 0,0-1 0 0 0,0 0 0 0 0,0 0 1 0 0,-1 0-1 0 0,1 0 0 0 0,0 0 0 0 0,0 0 0 0 0,-1 0 0 0 0,1 0 0 0 0,0 0 1 0 0,-1 1-1 0 0,1-2 0 0 0,-1 1 0 0 0,0 0 0 0 0,1 0 0 0 0,-1 0 1 0 0,0 0-1 0 0,1 0 0 0 0,-1 0 0 0 0,0-1 0 0 0,0 1 0 0 0,0 0 0 0 0,0-1 1 0 0,0 1-1 0 0,0 0 0 0 0,0-1 0 0 0,0 1 0 0 0,0-1 0 0 0,0 0 1 0 0,0 1-1 0 0,0-1 0 0 0,0 0 0 0 0,0 0 0 0 0,0 1 0 0 0,0-1 0 0 0,0 0 1 0 0,-1 0-31 0 0,-58 10 743 0 0,47-10-1219 0 0,-51-4-255 0 0,45-2-2880 0 0,7-5-3649 0 0,9 1-61 0 0</inkml:trace>
  <inkml:trace contextRef="#ctx0" brushRef="#br0" timeOffset="1452.052">939 303 9941 0 0,'0'0'4686'0'0,"0"0"-3462"0"0,0 0-1039 0 0,5 1 359 0 0,-2 0-581 0 0,-1 0 0 0 0,0 0 0 0 0,1-1 0 0 0,-1 1 0 0 0,1 0 0 0 0,-1-1 0 0 0,1 0 0 0 0,-1 1 0 0 0,1-1 0 0 0,-1 0 0 0 0,1-1 0 0 0,-1 1 0 0 0,1 0 0 0 0,-1-1 0 0 0,1 1 0 0 0,-1-1 0 0 0,0 0 0 0 0,1 0 0 0 0,-1 0 0 0 0,0 0 0 0 0,1 0 0 0 0,-1 0 0 0 0,0-1 0 0 0,0 1 0 0 0,0-1 0 0 0,0 1 0 0 0,0-1 0 0 0,-1 0 0 0 0,1 0 0 0 0,0 0 0 0 0,-1 0 0 0 0,1 0 0 0 0,-1 0 0 0 0,0 0 0 0 0,0 0 0 0 0,0-1 0 0 0,0 1 0 0 0,0 0 0 0 0,0-1 0 0 0,-1 1 0 0 0,1-1 0 0 0,-1 1 0 0 0,1-1 0 0 0,-1 1 0 0 0,0-1 0 0 0,0 1 0 0 0,0-1 0 0 0,-1 1 0 0 0,1-1 0 0 0,-1-1 37 0 0,0 5 19 0 0,1 0-1 0 0,-1 0 1 0 0,0 0-1 0 0,0 0 1 0 0,1 0 0 0 0,-1 0-1 0 0,0 0 1 0 0,0 0-1 0 0,0 0 1 0 0,0 0 0 0 0,-1 0-1 0 0,1 0 1 0 0,0-1-1 0 0,0 1 1 0 0,0 0 0 0 0,-1-1-1 0 0,1 1 1 0 0,0-1 0 0 0,-1 0-1 0 0,1 1 1 0 0,0-1-1 0 0,-1 0 1 0 0,1 0 0 0 0,0 0-1 0 0,-1 0 1 0 0,1 0-1 0 0,-1 0 1 0 0,1 0 0 0 0,0 0-1 0 0,-1 0 1 0 0,1-1-1 0 0,0 1 1 0 0,-1-1 0 0 0,1 1-1 0 0,0-1 1 0 0,0 1-1 0 0,-1-1 1 0 0,1 0 0 0 0,0 0-1 0 0,0 1 1 0 0,0-1-1 0 0,0 0 1 0 0,0 0 0 0 0,0 0-1 0 0,0 0 1 0 0,0 0-1 0 0,1 0 1 0 0,-1-1 0 0 0,0 1-1 0 0,0 0 1 0 0,1 0 0 0 0,-1 0-1 0 0,1-1 1 0 0,-1 1-1 0 0,1 0 1 0 0,0-1 0 0 0,-1 1-1 0 0,1 0 1 0 0,0-1-1 0 0,0 1 1 0 0,0-1 0 0 0,0 1-1 0 0,0 0 1 0 0,0-1-19 0 0,-17 90 1181 0 0,58-94-803 0 0,-7-8-2311 0 0,44 101 4092 0 0,-75-87-2123 0 0,1 0 1 0 0,0-1 0 0 0,-1 1-1 0 0,1-1 1 0 0,-1 0 0 0 0,1 0-1 0 0,-1 0 1 0 0,0-1-1 0 0,1 1 1 0 0,-1-1 0 0 0,0 0-1 0 0,0 0 1 0 0,0 0 0 0 0,0 0-1 0 0,-1 0 1 0 0,1-1 0 0 0,0 1-1 0 0,-1-1 1 0 0,0 0 0 0 0,1 0-1 0 0,-1 0 1 0 0,0 0 0 0 0,-1 0-1 0 0,1 0 1 0 0,-1 0-1 0 0,1-1 1 0 0,-1 1 0 0 0,0 0-1 0 0,0-3-36 0 0,5-4-54 0 0,-1-1 1 0 0,0 0-1 0 0,-1 0 0 0 0,0 0 0 0 0,-1 0 0 0 0,0-1 0 0 0,-1 0 0 0 0,0 0 0 0 0,-1 1 0 0 0,0-1 1 0 0,-1 0-1 0 0,0 0 0 0 0,-1 0 0 0 0,-1 0 0 0 0,0 1 0 0 0,0-1 0 0 0,-1 0 0 0 0,0 1 0 0 0,-3-4 54 0 0,6 16-6 0 0,1 0 0 0 0,-1 0 0 0 0,0-1 0 0 0,0 1 0 0 0,0 0 0 0 0,-1 0 0 0 0,1-1-1 0 0,0 1 1 0 0,0 0 0 0 0,0 0 0 0 0,0-1 0 0 0,-1 1 0 0 0,1 0 0 0 0,0-1 0 0 0,-1 1 0 0 0,1 0-1 0 0,-1-1 1 0 0,1 1 0 0 0,-1 0 0 0 0,1-1 0 0 0,-1 1 0 0 0,1-1 0 0 0,-1 1 0 0 0,1-1 0 0 0,-1 1-1 0 0,0-1 1 0 0,1 0 0 0 0,-1 1 0 0 0,0-1 0 0 0,1 0 0 0 0,-1 1 0 0 0,0-1 0 0 0,0 0 0 0 0,1 0-1 0 0,-1 1 1 0 0,0-1 0 0 0,0 0 0 0 0,1 0 0 0 0,-1 0 0 0 0,0 0 0 0 0,0 0 0 0 0,1 0 0 0 0,-1-1-1 0 0,0 1 1 0 0,0 0 0 0 0,1 0 0 0 0,-1 0 0 0 0,0-1 0 0 0,0 1 0 0 0,1 0 0 0 0,-1-1 0 0 0,0 1 0 0 0,1 0-1 0 0,-1-1 1 0 0,1 1 0 0 0,-1-1 0 0 0,0 1 0 0 0,1-1 0 0 0,-1 0 0 0 0,1 1 0 0 0,0-1 0 0 0,-1 1-1 0 0,1-1 1 0 0,-1 0 0 0 0,1 1 0 0 0,0-1 0 0 0,-1 0 0 0 0,1 0 0 0 0,0 1 0 0 0,0-2 6 0 0,-18 58 23 0 0,15-49-5 0 0,1 0 0 0 0,0 1 1 0 0,0-1-1 0 0,1 0 0 0 0,0 1 1 0 0,0-1-1 0 0,1 1 1 0 0,0-1-1 0 0,0 1 0 0 0,0-1 1 0 0,1 1-1 0 0,0-1 0 0 0,1 0 1 0 0,0 1-1 0 0,0-1 1 0 0,1 0-1 0 0,-1 0 0 0 0,1 0 1 0 0,1-1-1 0 0,0 1 0 0 0,0-1 1 0 0,0 0-1 0 0,0 0 0 0 0,1 0 1 0 0,0 0-1 0 0,0-1 1 0 0,1 0-1 0 0,-1 0 0 0 0,1 0 1 0 0,0-1-1 0 0,1 0 0 0 0,-1 0 1 0 0,1 0-1 0 0,0-1 1 0 0,0 0-1 0 0,0-1 0 0 0,0 1 1 0 0,0-1-19 0 0,22-3-2647 0 0,-10-6-3755 0 0,-2-8-2407 0 0</inkml:trace>
  <inkml:trace contextRef="#ctx0" brushRef="#br0" timeOffset="1686.965">1633 31 14013 0 0,'-1'9'1862'0'0,"-4"15"-1499"0"0,-1 1 1 0 0,-2-1 0 0 0,0 0-1 0 0,-2-1 1 0 0,0 0-1 0 0,-2 0 1 0 0,0-1-1 0 0,-10 13-363 0 0,-68 156-265 0 0,89-176 246 0 0,1-8-2067 0 0,0-3-6815 0 0,4-12 1389 0 0</inkml:trace>
  <inkml:trace contextRef="#ctx0" brushRef="#br0" timeOffset="2169.721">1862 300 12057 0 0,'0'0'4054'0'0,"0"0"-3371"0"0,0 0-733 0 0,0 0 52 0 0,2-6-37 0 0,-1 4 28 0 0,-1 0 0 0 0,1-1 0 0 0,0 1 1 0 0,-1-1-1 0 0,0 1 0 0 0,1-1 0 0 0,-1 1 0 0 0,0-1 0 0 0,0 1 1 0 0,0-1-1 0 0,-1 1 0 0 0,1-1 0 0 0,0 1 0 0 0,-1-1 0 0 0,0 1 1 0 0,0-1-1 0 0,0 1 0 0 0,0 0 0 0 0,0-1 0 0 0,0 1 0 0 0,0 0 1 0 0,-1 0-1 0 0,1 0 0 0 0,-1 0 0 0 0,1 0 0 0 0,-1 0 0 0 0,0 0 1 0 0,0 1-1 0 0,0-1 0 0 0,0 1 0 0 0,0-1 0 0 0,0 1 0 0 0,0 0 1 0 0,-1 0-1 0 0,1 0 0 0 0,0 0 0 0 0,-1 0 0 0 0,1 0 0 0 0,-1 1 1 0 0,1-1-1 0 0,-1 1 0 0 0,1-1 0 0 0,-1 1 0 0 0,1 0 7 0 0,-3 1 32 0 0,0-1 0 0 0,0 1 0 0 0,1 0-1 0 0,-1 1 1 0 0,0-1 0 0 0,1 1 0 0 0,-1 0-1 0 0,1 0 1 0 0,0 0 0 0 0,0 1 0 0 0,-1-1 0 0 0,2 1-1 0 0,-1 0 1 0 0,0 0 0 0 0,0 1 0 0 0,1-1-1 0 0,0 1 1 0 0,0 0 0 0 0,0 0 0 0 0,0 0 0 0 0,1 0-1 0 0,-1 0 1 0 0,1 0 0 0 0,0 1 0 0 0,0-1-1 0 0,1 1 1 0 0,-1-1 0 0 0,1 1 0 0 0,0 0 0 0 0,0 2-32 0 0,4-3 47 0 0,-1-1-1 0 0,1 1 1 0 0,0-1 0 0 0,1 0 0 0 0,-1 1 0 0 0,0-2 0 0 0,1 1 0 0 0,0 0 0 0 0,0-1 0 0 0,0 1 0 0 0,0-1 0 0 0,0 0 0 0 0,0-1 0 0 0,0 1-1 0 0,1-1 1 0 0,-1 1 0 0 0,0-1 0 0 0,1-1 0 0 0,-1 1 0 0 0,1-1 0 0 0,0 1 0 0 0,-1-1 0 0 0,1-1 0 0 0,-1 1 0 0 0,1-1 0 0 0,-1 1 0 0 0,1-1-1 0 0,-1-1 1 0 0,4 0-47 0 0,11-3 98 0 0,-18 4-118 0 0,0 1 0 0 0,-1-1 0 0 0,1 1 0 0 0,0-1 0 0 0,0 1 0 0 0,-1 0 1 0 0,1-1-1 0 0,0 1 0 0 0,0 0 0 0 0,0 0 0 0 0,0 0 0 0 0,-1-1 0 0 0,1 1 0 0 0,0 0 0 0 0,0 0 0 0 0,0 0 0 0 0,0 1 0 0 0,0-1 0 0 0,-1 0 0 0 0,1 0 1 0 0,0 0-1 0 0,0 1 0 0 0,0-1 0 0 0,-1 0 0 0 0,1 1 0 0 0,0-1 0 0 0,0 0 0 0 0,-1 1 0 0 0,1-1 0 0 0,0 1 0 0 0,-1-1 0 0 0,1 1 0 0 0,0 0 1 0 0,-1-1-1 0 0,1 1 0 0 0,-1 0 0 0 0,1-1 0 0 0,-1 1 0 0 0,1 0 0 0 0,-1 0 0 0 0,0-1 0 0 0,1 1 0 0 0,-1 0 0 0 0,0 0 0 0 0,0 0 0 0 0,1-1 0 0 0,-1 1 1 0 0,0 0-1 0 0,0 0 0 0 0,0 0 0 0 0,0 0 0 0 0,0 0 0 0 0,0-1 0 0 0,0 1 0 0 0,-1 0 0 0 0,1 0 0 0 0,0 0 0 0 0,0 0 0 0 0,-1-1 0 0 0,1 1 0 0 0,0 0 1 0 0,-1 0-1 0 0,1-1 0 0 0,-1 1 0 0 0,1 0 0 0 0,-1-1 0 0 0,1 1 20 0 0,-12 64-624 0 0,10-74-6345 0 0,4-3-865 0 0</inkml:trace>
  <inkml:trace contextRef="#ctx0" brushRef="#br0" timeOffset="2494.913">2003 135 4484 0 0,'0'0'9091'0'0,"4"8"-6691"0"0,3 2-2260 0 0,-2 0-1 0 0,1 1 1 0 0,-1 0 0 0 0,-1 0 0 0 0,0 0-1 0 0,-1 0 1 0 0,0 0 0 0 0,0 1 0 0 0,-1-1 0 0 0,-1 1-1 0 0,0 0 1 0 0,-1 0 0 0 0,0-1 0 0 0,0 1-1 0 0,-1 0 1 0 0,-1 0 0 0 0,-3 10-140 0 0,6-24-52 0 0,1-1 1 0 0,-1 1-1 0 0,0 0 0 0 0,1 0 1 0 0,-1 0-1 0 0,1 0 0 0 0,0 0 1 0 0,-1 0-1 0 0,1 1 0 0 0,0-1 0 0 0,0 0 1 0 0,0 1-1 0 0,1-1 0 0 0,-1 1 1 0 0,0 0-1 0 0,0 0 0 0 0,1 0 1 0 0,-1 0-1 0 0,1 0 0 0 0,-1 1 1 0 0,0-1-1 0 0,1 1 0 0 0,0-1 1 0 0,-1 1-1 0 0,1 0 0 0 0,-1 0 0 0 0,1 0 1 0 0,-1 0-1 0 0,1 1 0 0 0,-1-1 1 0 0,1 1-1 0 0,-1-1 0 0 0,1 1 1 0 0,-1 0-1 0 0,0 0 0 0 0,1 0 1 0 0,-1 0-1 0 0,0 1 0 0 0,0-1 1 0 0,2 1 50 0 0,41 52 1455 0 0,-44-53-1433 0 0,-1 0 1 0 0,0 1 0 0 0,0-1 0 0 0,0 1 0 0 0,0-1 0 0 0,0 0-1 0 0,0 1 1 0 0,0-1 0 0 0,-1 0 0 0 0,1 1 0 0 0,0-1-1 0 0,-1 0 1 0 0,1 1 0 0 0,-1-1 0 0 0,1 0 0 0 0,-1 0-1 0 0,0 1 1 0 0,1-1 0 0 0,-1 0 0 0 0,0 0 0 0 0,0 0-1 0 0,0 0 1 0 0,0 0 0 0 0,0 0 0 0 0,0 0 0 0 0,0 0 0 0 0,0-1-1 0 0,-1 1 1 0 0,1 0 0 0 0,0-1 0 0 0,0 1 0 0 0,-1 0-1 0 0,1-1 1 0 0,0 0 0 0 0,-1 1 0 0 0,1-1 0 0 0,0 0-1 0 0,-1 0 1 0 0,1 1 0 0 0,0-1 0 0 0,-1 0 0 0 0,1-1-1 0 0,-1 1 1 0 0,1 0 0 0 0,0 0 0 0 0,-1 0 0 0 0,0-1-22 0 0,-57-4-1035 0 0,24-12-6446 0 0,26 7 895 0 0</inkml:trace>
  <inkml:trace contextRef="#ctx0" brushRef="#br0" timeOffset="2776.889">2413 250 8977 0 0,'0'0'6928'0'0,"0"0"-5423"0"0,0 0-1771 0 0,-6-4 113 0 0,5 2 117 0 0,-1 0 1 0 0,0 0-1 0 0,0 0 0 0 0,0 0 1 0 0,0 1-1 0 0,0-1 0 0 0,0 1 1 0 0,0-1-1 0 0,0 1 0 0 0,-1 0 1 0 0,1 0-1 0 0,0 0 0 0 0,-1 0 1 0 0,1 0-1 0 0,-1 1 0 0 0,1-1 1 0 0,-1 1-1 0 0,1-1 0 0 0,-1 1 1 0 0,0 0-1 0 0,1 0 0 0 0,-1 0 1 0 0,1 1-1 0 0,-1-1 0 0 0,1 0 1 0 0,-1 1-1 0 0,1 0 0 0 0,-1-1 1 0 0,1 1-1 0 0,-1 0 0 0 0,1 1 1 0 0,0-1-1 0 0,0 0 0 0 0,0 0 1 0 0,-1 1-1 0 0,1 0 0 0 0,0-1 1 0 0,1 1-1 0 0,-1 0 0 0 0,0 0 1 0 0,0 1 35 0 0,55 79 1189 0 0,-32-60-825 0 0,13 38 17 0 0,-34-59-365 0 0,0 1 0 0 0,1-1 0 0 0,-2 1 1 0 0,1-1-1 0 0,0 1 0 0 0,0-1 0 0 0,0 1 0 0 0,-1-1 0 0 0,1 1 0 0 0,-1-1 0 0 0,1 0 0 0 0,-1 1 0 0 0,1-1 0 0 0,-1 0 0 0 0,0 1 0 0 0,0-1 0 0 0,0 0 1 0 0,1 0-1 0 0,-1 0 0 0 0,0 0 0 0 0,-1 0 0 0 0,1 0 0 0 0,0 0 0 0 0,0 0 0 0 0,0 0 0 0 0,-1 0 0 0 0,1 0 0 0 0,0-1 0 0 0,-1 1 0 0 0,1-1 0 0 0,0 1 1 0 0,-1-1-1 0 0,1 1 0 0 0,-1-1 0 0 0,1 0 0 0 0,-1 0 0 0 0,1 0 0 0 0,-1 0 0 0 0,1 0 0 0 0,0 0 0 0 0,-1 0 0 0 0,1 0 0 0 0,-2-1-16 0 0,-50-1-713 0 0,23-14-7378 0 0,23 4-855 0 0</inkml:trace>
  <inkml:trace contextRef="#ctx0" brushRef="#br0" timeOffset="3056.718">2599 445 8961 0 0,'0'0'5533'0'0,"0"0"-4081"0"0,7 2-1263 0 0,-6 0-197 0 0,0-1 1 0 0,0 0 0 0 0,0 0-1 0 0,0 0 1 0 0,1-1 0 0 0,-1 1-1 0 0,0 0 1 0 0,1 0 0 0 0,-1-1-1 0 0,0 1 1 0 0,1-1 0 0 0,-1 1-1 0 0,1-1 1 0 0,-1 0-1 0 0,1 1 1 0 0,-1-1 0 0 0,1 0-1 0 0,-1 0 1 0 0,1 0 0 0 0,-1 0-1 0 0,1 0 1 0 0,-1-1 0 0 0,1 1-1 0 0,-1 0 1 0 0,1-1 0 0 0,-1 1-1 0 0,1-1 1 0 0,-1 1-1 0 0,1-1 1 0 0,-1 0 0 0 0,0 0-1 0 0,0 1 1 0 0,1-1 0 0 0,-1 0-1 0 0,0 0 1 0 0,0 0 0 0 0,0 0-1 0 0,0-1 1 0 0,0 1 0 0 0,0 0-1 0 0,0 0 1 0 0,0-1-1 0 0,-1 1 1 0 0,1 0 0 0 0,0-1-1 0 0,-1 1 1 0 0,1-1 0 0 0,-1 1-1 0 0,1-1 1 0 0,-1 1 0 0 0,0-1-1 0 0,0 1 1 0 0,0-1 0 0 0,0 1-1 0 0,0-1 1 0 0,0 1-1 0 0,0-1 1 0 0,0 0 7 0 0,0-1 2 0 0,1 1-1 0 0,-1-1 0 0 0,1 0 1 0 0,-1 1-1 0 0,0-1 1 0 0,0 1-1 0 0,0-1 1 0 0,0 1-1 0 0,-1-1 0 0 0,1 0 1 0 0,-1 1-1 0 0,1-1 1 0 0,-1 1-1 0 0,0 0 1 0 0,0-1-1 0 0,0 1 0 0 0,0 0 1 0 0,0-1-1 0 0,-1 1 1 0 0,1 0-1 0 0,-1 0 1 0 0,1 0-1 0 0,-1 0 0 0 0,0 0 1 0 0,0 0-1 0 0,0 1 1 0 0,0-1-1 0 0,0 1 1 0 0,0-1-1 0 0,0 1 0 0 0,-1 0 1 0 0,1 0-1 0 0,0 0 1 0 0,-1 0-1 0 0,1 0 1 0 0,-1 0-1 0 0,1 1 1 0 0,-1-1-1 0 0,1 1 0 0 0,-1 0 1 0 0,1 0-1 0 0,-1 0 1 0 0,0 0-1 0 0,1 0 1 0 0,-1 0-1 0 0,1 1 0 0 0,-1-1 1 0 0,1 1-1 0 0,-1 0 1 0 0,1-1-1 0 0,-1 1 1 0 0,1 1-1 0 0,0-1 0 0 0,-1 0 1 0 0,1 0-1 0 0,0 1 1 0 0,0-1-1 0 0,0 1 1 0 0,0 0-1 0 0,0 0 0 0 0,0 0-1 0 0,0 1 39 0 0,0-1-1 0 0,1 1 1 0 0,-1 0-1 0 0,1 0 0 0 0,0 0 1 0 0,-1 0-1 0 0,1 0 1 0 0,1 0-1 0 0,-1 0 1 0 0,0 0-1 0 0,1 0 0 0 0,-1 1 1 0 0,1-1-1 0 0,0 0 1 0 0,0 0-1 0 0,1 0 0 0 0,-1 1 1 0 0,0-1-1 0 0,1 0 1 0 0,0 0-1 0 0,0 0 0 0 0,0 0 1 0 0,0 0-1 0 0,0 0 1 0 0,1 0-1 0 0,-1 0 0 0 0,1 0 1 0 0,0-1-1 0 0,0 1 1 0 0,0-1-1 0 0,0 1 0 0 0,0-1-38 0 0,48 5-5493 0 0,-39-12 479 0 0,3-5-1503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7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2496 0 0,'0'0'367'0'0,"0"0"1554"0"0,0 0 1748 0 0,0 0-1740 0 0,0 0-1011 0 0,0 0-206 0 0,0 0-41 0 0,0 0 12 0 0,0 0 6 0 0,-4 2-165 0 0,1-1-446 0 0,1-1-65 0 0,0 0 0 0 0,1 0-1 0 0,-1 0 1 0 0,0 1 0 0 0,1-1 0 0 0,-1 1 0 0 0,1-1 0 0 0,-1 1 0 0 0,1-1 0 0 0,-1 1 0 0 0,1 0 0 0 0,-1 0-1 0 0,1 0 1 0 0,0 0 0 0 0,-1 0 0 0 0,1 0 0 0 0,0 0 0 0 0,0 0 0 0 0,0 1 0 0 0,0-1 0 0 0,0 0 0 0 0,0 1-1 0 0,0-1 1 0 0,0 0 0 0 0,0 1 0 0 0,1-1 0 0 0,-1 1 0 0 0,0 0 0 0 0,1-1 0 0 0,0 1 0 0 0,-1-1 0 0 0,1 1-1 0 0,0 0 1 0 0,0-1 0 0 0,0 1 0 0 0,0 0 0 0 0,0-1 0 0 0,0 1 0 0 0,0 0 0 0 0,1-1 0 0 0,-1 1-1 0 0,1-1 1 0 0,-1 2-13 0 0,19 37 158 0 0,-11-25-14 0 0,0 0 0 0 0,-1 1 0 0 0,-1 0-1 0 0,0 1 1 0 0,-1 0 0 0 0,-1-1 0 0 0,0 1 0 0 0,-2 1 0 0 0,0-1 0 0 0,0 1-144 0 0,-3-16 37 0 0,0 0 1 0 0,1 0 0 0 0,-1-1 0 0 0,0 1-1 0 0,0 0 1 0 0,0 0 0 0 0,0-1 0 0 0,-1 1 0 0 0,1-1-1 0 0,0 1 1 0 0,-1-1 0 0 0,1 0 0 0 0,0 1-1 0 0,-1-1 1 0 0,0 0 0 0 0,1 0 0 0 0,-1 0 0 0 0,0 0-1 0 0,0 0 1 0 0,1 0 0 0 0,-1-1 0 0 0,0 1-1 0 0,0-1 1 0 0,0 1 0 0 0,0-1 0 0 0,0 0 0 0 0,0 1-1 0 0,0-1 1 0 0,0 0 0 0 0,0 0 0 0 0,0-1 0 0 0,0 1-1 0 0,0 0 1 0 0,0-1 0 0 0,1 1 0 0 0,-1-1-1 0 0,0 1 1 0 0,0-1 0 0 0,0 0 0 0 0,0 0 0 0 0,1 0-1 0 0,-1 0 1 0 0,0 0 0 0 0,0-1-38 0 0,-28-14-2978 0 0,11-4-4748 0 0,13-1-40 0 0</inkml:trace>
  <inkml:trace contextRef="#ctx0" brushRef="#br0" timeOffset="250.714">313 57 17182 0 0,'0'0'300'0'0,"0"0"-300"0"0,0 0 0 0 0,-50 0 432 0 0,25-6-72 0 0,-8-1-348 0 0,-8 2-12 0 0,3 0-1264 0 0,6 1-1861 0 0,12 2-2323 0 0,0-4-3001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6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165 164 14969 0 0,'0'0'492'0'0,"0"0"-492"0"0,0 0 0 0 0,0 0 540 0 0,-39-8 65 0 0,22 0-293 0 0,-4 0-236 0 0,1 0-76 0 0,-2-1-1045 0 0,5 0-427 0 0,2 1-784 0 0,3 0-2644 0 0,11-4-2421 0 0</inkml:trace>
  <inkml:trace contextRef="#ctx0" brushRef="#br0" timeOffset="267.608">207 68 9081 0 0,'0'0'8169'0'0,"0"0"-8169"0"0,0 0-897 0 0,-42 0 897 0 0,18-6 437 0 0,0-2-189 0 0,-1-2-248 0 0,1 0-288 0 0,4 1-1221 0 0,1 0-1427 0 0,5 3-2432 0 0,5-3-1569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6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0 6037 0 0,'0'0'6275'0'0,"-2"7"-4538"0"0,-4 11-1412 0 0,-1-1 1 0 0,0 0 0 0 0,-2 0 0 0 0,0-1 0 0 0,-1 0-1 0 0,0 0 1 0 0,-2-1 0 0 0,1-1 0 0 0,-2 0 0 0 0,0-1-1 0 0,0 0 1 0 0,-2-1 0 0 0,1 0 0 0 0,-15 8-326 0 0,-63 39-987 0 0,82-63-2428 0 0,9-7-3408 0 0,0-8-562 0 0</inkml:trace>
  <inkml:trace contextRef="#ctx0" brushRef="#br0" timeOffset="185.024">102 60 8265 0 0,'0'0'8028'0'0,"18"35"-7639"0"0,-10-13-317 0 0,0 2 240 0 0,3 1 136 0 0,-3 1-100 0 0,1-4-100 0 0,1 0-76 0 0,-3-2-96 0 0,2-2 44 0 0,3-1 4 0 0,0-2-36 0 0,-3-1-88 0 0,3-3-296 0 0,-1-2-496 0 0,5-2-553 0 0,-3-4-1375 0 0,0-2-3932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8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90 2612 0 0,'0'0'4537'0'0,"6"-5"-3300"0"0,-4 5-1168 0 0,-1 0-1 0 0,1-1 1 0 0,-1 1 0 0 0,1-1-1 0 0,-1 1 1 0 0,1-1-1 0 0,-1 0 1 0 0,0 0 0 0 0,1 0-1 0 0,-1 0 1 0 0,0 0 0 0 0,0 0-1 0 0,0 0 1 0 0,1 0-1 0 0,-1 0 1 0 0,0 0 0 0 0,0 0-1 0 0,-1-1 1 0 0,1 1 0 0 0,0 0-1 0 0,0-1 1 0 0,-1 1-1 0 0,1-1 1 0 0,-1 1 0 0 0,1-1-1 0 0,-1 1 1 0 0,1-1 0 0 0,-1 1-1 0 0,0-1 1 0 0,0 0-1 0 0,0 1 1 0 0,0-1 0 0 0,0 1-1 0 0,0-1 1 0 0,0 1 0 0 0,-1-1-1 0 0,1 1 1 0 0,-1-1-1 0 0,1 1 1 0 0,-1-1 0 0 0,1 1-1 0 0,-1-1 1 0 0,0 1 0 0 0,1 0-1 0 0,-1-1 1 0 0,0 1-1 0 0,0 0 1 0 0,0-1 0 0 0,0 1-1 0 0,0 0 1 0 0,-1 0 0 0 0,1 0-1 0 0,0 0 1 0 0,0 0-1 0 0,-2 0-68 0 0,0-1 69 0 0,0 0 0 0 0,0 0 0 0 0,0 0-1 0 0,-1 0 1 0 0,1 1 0 0 0,0-1-1 0 0,-1 1 1 0 0,1 0 0 0 0,-1 0 0 0 0,0 0-1 0 0,1 1 1 0 0,-1-1 0 0 0,0 1-1 0 0,1 0 1 0 0,-1 0 0 0 0,0 0 0 0 0,1 1-1 0 0,-1-1 1 0 0,0 1 0 0 0,1 0-1 0 0,-1 0 1 0 0,1 0 0 0 0,-1 0 0 0 0,1 1-1 0 0,0-1 1 0 0,-1 1 0 0 0,1 0-1 0 0,0 0 1 0 0,0 0 0 0 0,0 0 0 0 0,1 1-1 0 0,-1-1 1 0 0,0 1 0 0 0,1 0-1 0 0,-1-1 1 0 0,1 1 0 0 0,0 0 0 0 0,0 1-1 0 0,0-1 1 0 0,1 0 0 0 0,-1 0-1 0 0,1 1 1 0 0,0-1 0 0 0,0 1 0 0 0,0-1-1 0 0,0 1 1 0 0,0 0 0 0 0,1 0-69 0 0,-2-1 26 0 0,1 0 0 0 0,0 1 0 0 0,-1-1 0 0 0,1 0 0 0 0,1 1 0 0 0,-1-1 0 0 0,0 1 0 0 0,1-1 0 0 0,0 1 0 0 0,-1-1-1 0 0,2 1 1 0 0,-1-1 0 0 0,0 1 0 0 0,1 0 0 0 0,-1-1 0 0 0,1 0 0 0 0,0 1 0 0 0,0-1 0 0 0,1 1 0 0 0,-1-1 0 0 0,0 0 0 0 0,1 0 0 0 0,0 0 0 0 0,0 0 0 0 0,0 0 0 0 0,0 0 0 0 0,1 0 0 0 0,-1-1 0 0 0,1 1 0 0 0,-1-1 0 0 0,1 0 0 0 0,0 0 0 0 0,0 0 0 0 0,0 0 0 0 0,0 0 0 0 0,0-1 0 0 0,0 1 0 0 0,1-1 0 0 0,-1 0 0 0 0,0 0 0 0 0,1 0 0 0 0,-1 0 0 0 0,1 0 0 0 0,-1-1 0 0 0,1 0 0 0 0,0 0 0 0 0,-1 0 0 0 0,1 0 0 0 0,-1 0 0 0 0,4-1-26 0 0,34-54-1302 0 0,-28 21 1027 0 0,31 71 1760 0 0,-18 38-2613 0 0,-19-69-3223 0 0,-2-6-835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8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13073 0 0,'0'0'1572'0'0,"0"0"-1012"0"0,3 6 28 0 0,-2-5-521 0 0,0 1-1 0 0,0-1 0 0 0,0 1 0 0 0,0 0 1 0 0,0-1-1 0 0,0 1 0 0 0,0 0 0 0 0,-1 0 1 0 0,1 0-1 0 0,0 0 0 0 0,-1 0 0 0 0,0-1 0 0 0,0 1 1 0 0,1 0-1 0 0,-1 0 0 0 0,0 0 0 0 0,0 0 1 0 0,-1 0-1 0 0,1 0 0 0 0,0 0 0 0 0,-1 0 0 0 0,1 0 1 0 0,-1 0-1 0 0,1 0 0 0 0,-1-1 0 0 0,0 1 1 0 0,0 0-1 0 0,0 0 0 0 0,0-1 0 0 0,0 1 1 0 0,0-1-1 0 0,-1 1 0 0 0,0 0-66 0 0,7-53-5636 0 0,29 37 5083 0 0,-30 14 745 0 0,-1 1 0 0 0,0-1 0 0 0,0 1 1 0 0,0 0-1 0 0,1 0 0 0 0,-1 1 0 0 0,0-1 0 0 0,0 1 0 0 0,-1-1 0 0 0,1 1 0 0 0,0 0 0 0 0,0 0 0 0 0,-1 0 1 0 0,0 0-1 0 0,1 1 0 0 0,-1-1 0 0 0,0 1 0 0 0,0-1 0 0 0,0 1 0 0 0,0 0 0 0 0,0 0 0 0 0,-1-1 0 0 0,0 1 1 0 0,1 1-1 0 0,-1-1 0 0 0,0 0 0 0 0,0 0 0 0 0,0 1-192 0 0,-15 24-1670 0 0,10-27-3398 0 0,6-3-1195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3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2948 0 0,'0'0'1717'0'0,"0"0"2399"0"0,0 0-1665 0 0,0 0-1177 0 0,0 0-240 0 0,0 0-121 0 0,0 0-207 0 0,0 0-312 0 0,0 32 484 0 0,5 210-171 0 0,3-250-5244 0 0,-5 1-413 0 0,3-10-2701 0 0</inkml:trace>
  <inkml:trace contextRef="#ctx0" brushRef="#br0" timeOffset="245.337">263 5 10333 0 0,'0'0'2468'0'0,"0"0"-2060"0"0,0 0-176 0 0,0 0 480 0 0,0 0 296 0 0,-49 6-252 0 0,29-3-239 0 0,-2-3-205 0 0,-7 2-184 0 0,2-1-116 0 0,-2 1 28 0 0,4 0-40 0 0,3 0-865 0 0,2 1-723 0 0,9-1-1388 0 0,3 1-3953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9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14397 0 0,'4'7'2128'0'0,"1"4"-2017"0"0,0 0 1 0 0,0 1 0 0 0,-1-1-1 0 0,-1 1 1 0 0,0 0 0 0 0,0 0-1 0 0,-1 0 1 0 0,-1 0-1 0 0,0 1 1 0 0,0-1 0 0 0,-2 0-1 0 0,0 6-111 0 0,-29-45-2778 0 0,-39-22-562 0 0,24 80 7049 0 0,12 72-1754 0 0,35-101-1940 0 0,1 0 0 0 0,0 0 0 0 0,0-1 0 0 0,0 1 0 0 0,0-1 0 0 0,0 0 0 0 0,0 0 0 0 0,1 0 0 0 0,-1 0 0 0 0,0-1 0 0 0,0 1 0 0 0,1-1 0 0 0,-1 0 0 0 0,0 0 0 0 0,1 0 1 0 0,-1 0-1 0 0,0-1 0 0 0,0 1 0 0 0,1-1 0 0 0,-1 0 0 0 0,0 0 0 0 0,0 0 0 0 0,2-1-15 0 0,9-2-968 0 0,9-4-1189 0 0,-5 0-2567 0 0,3-4-2275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29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89 4484 0 0,'0'0'7736'0'0,"0"0"-4992"0"0,0 0-2191 0 0,0 0-146 0 0,0 0 283 0 0,0 0-149 0 0,0 0-336 0 0,0 0-131 0 0,6-5-35 0 0,-5 4-61 0 0,1 0 1 0 0,-1 0 0 0 0,1-1-1 0 0,-1 1 1 0 0,1 0-1 0 0,-1 0 1 0 0,1-1-1 0 0,-1 1 1 0 0,0-1-1 0 0,0 1 1 0 0,0-1-1 0 0,0 0 1 0 0,0 1-1 0 0,0-1 1 0 0,0 0 0 0 0,-1 0-1 0 0,1 0 1 0 0,-1 1-1 0 0,1-1 1 0 0,-1 0-1 0 0,0 0 1 0 0,0 0-1 0 0,1 0 1 0 0,-1 0-1 0 0,-1 0 1 0 0,1 0 0 0 0,0 0-1 0 0,0 0 1 0 0,-1 1-1 0 0,1-1 1 0 0,-1 0-1 0 0,1 0 1 0 0,-1 0-1 0 0,0 0 1 0 0,0 1-1 0 0,0-1 1 0 0,0 0-1 0 0,0 1 1 0 0,0-1 0 0 0,0 1-1 0 0,-1-1 1 0 0,1 1-1 0 0,0 0 1 0 0,-1 0-1 0 0,1-1 1 0 0,-1 1-1 0 0,0 0 1 0 0,1 0-1 0 0,-1 0 1 0 0,0 1-1 0 0,1-1 1 0 0,-1 0 0 0 0,0 1-1 0 0,0-1 1 0 0,0 1-1 0 0,0-1 1 0 0,0 1-1 0 0,0 0 1 0 0,0 0 21 0 0,-3 2 21 0 0,1 1 0 0 0,-1 0 0 0 0,0 0 0 0 0,1 1 0 0 0,0-1 0 0 0,0 1 0 0 0,0 0 0 0 0,0 0 0 0 0,1 0 0 0 0,0 1 0 0 0,0-1 0 0 0,0 1 0 0 0,0 0-1 0 0,1 0 1 0 0,-1 0 0 0 0,1 0 0 0 0,0 0 0 0 0,1 0 0 0 0,-1 0 0 0 0,1 1 0 0 0,0-1 0 0 0,1 1 0 0 0,-1-1 0 0 0,1 1 0 0 0,0-1 0 0 0,1 5-21 0 0,-1-9 22 0 0,0-1 0 0 0,0 1 0 0 0,0 0 0 0 0,0 0 0 0 0,0 0-1 0 0,0-1 1 0 0,0 1 0 0 0,0 0 0 0 0,1 0 0 0 0,-1-1 0 0 0,0 1 0 0 0,0 0 0 0 0,1 0 0 0 0,-1-1-1 0 0,1 1 1 0 0,-1 0 0 0 0,0-1 0 0 0,1 1 0 0 0,-1-1 0 0 0,1 1 0 0 0,0 0 0 0 0,-1-1-1 0 0,1 1 1 0 0,-1-1 0 0 0,1 1 0 0 0,0-1 0 0 0,-1 0 0 0 0,1 1 0 0 0,0-1 0 0 0,0 0-1 0 0,-1 1 1 0 0,1-1 0 0 0,0 0 0 0 0,0 0 0 0 0,-1 0 0 0 0,1 0 0 0 0,0 0 0 0 0,0 0 0 0 0,0 0-1 0 0,-1 0 1 0 0,1 0 0 0 0,0 0 0 0 0,0 0 0 0 0,-1 0 0 0 0,1 0 0 0 0,0-1 0 0 0,0 1-1 0 0,-1 0 1 0 0,1-1 0 0 0,0 1 0 0 0,0 0 0 0 0,-1-1 0 0 0,1 1 0 0 0,-1-1 0 0 0,1 1-1 0 0,0-1 1 0 0,-1 1 0 0 0,1-1 0 0 0,-1 0 0 0 0,1 1 0 0 0,-1-1 0 0 0,1 1 0 0 0,-1-1 0 0 0,0 0-1 0 0,1 0-21 0 0,42-39 200 0 0,-42 38-214 0 0,0 1 0 0 0,0 0 0 0 0,0-1 0 0 0,0 1 0 0 0,0 0 0 0 0,0 0 0 0 0,0 0 0 0 0,0 0 0 0 0,0 0 0 0 0,1 0 0 0 0,-1 0 0 0 0,0 0 1 0 0,1 0-1 0 0,-1 1 0 0 0,1-1 0 0 0,-1 1 0 0 0,1-1 0 0 0,-1 1 0 0 0,1-1 0 0 0,-1 1 0 0 0,1 0 0 0 0,-1 0 0 0 0,1 0 0 0 0,-1 0 0 0 0,1 0 0 0 0,0 0 0 0 0,-1 0 0 0 0,1 0 1 0 0,-1 1-1 0 0,1-1 0 0 0,-1 0 0 0 0,1 1 0 0 0,-1 0 0 0 0,1-1 0 0 0,-1 1 0 0 0,0 0 0 0 0,1 0 0 0 0,-1-1 0 0 0,0 1 0 0 0,1 0 0 0 0,-1 0 0 0 0,0 1 0 0 0,0-1 0 0 0,0 0 1 0 0,0 0-1 0 0,0 0 0 0 0,0 1 0 0 0,-1-1 0 0 0,1 1 0 0 0,0-1 0 0 0,0 0 0 0 0,0 2 14 0 0,16 26 21 0 0,7 7-404 0 0,-6-20-5303 0 0,-11-14-1751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0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88 1408 0 0,'0'0'1266'0'0,"0"0"2246"0"0,0 0-638 0 0,0 0-1215 0 0,0 0-414 0 0,6 0-192 0 0,-2 0-963 0 0,1 0 1 0 0,-1 0-1 0 0,1 0 0 0 0,-1 0 0 0 0,1-1 0 0 0,-1 0 1 0 0,0 0-1 0 0,1 0 0 0 0,-1 0 0 0 0,0 0 1 0 0,0-1-1 0 0,0 0 0 0 0,0 0 0 0 0,0 0 0 0 0,0-1 1 0 0,-1 1-1 0 0,1-1 0 0 0,-1 0 0 0 0,1 0 0 0 0,-1 0 1 0 0,0 0-1 0 0,0 0 0 0 0,0-1 0 0 0,-1 1 1 0 0,1-1-1 0 0,-1 0 0 0 0,0 0 0 0 0,0 0 0 0 0,1-3-90 0 0,-7 5-17 0 0,0-1 0 0 0,1 1 0 0 0,-1 0 0 0 0,0 0-1 0 0,0 0 1 0 0,0 1 0 0 0,0-1 0 0 0,0 1 0 0 0,-1 0-1 0 0,1 0 1 0 0,0 1 0 0 0,0-1 0 0 0,-1 1-1 0 0,1 0 1 0 0,-1 0 0 0 0,1 0 0 0 0,0 1 0 0 0,0-1-1 0 0,-1 1 1 0 0,1 0 0 0 0,0 0 0 0 0,0 1 0 0 0,0-1-1 0 0,0 1 1 0 0,0 0 0 0 0,0 0 0 0 0,-1 1 17 0 0,4 1 40 0 0,-1 0 1 0 0,0 1-1 0 0,1 0 0 0 0,0-1 1 0 0,0 1-1 0 0,0-1 1 0 0,1 1-1 0 0,0 0 1 0 0,-1 0-1 0 0,2-1 0 0 0,-1 1 1 0 0,0 0-1 0 0,1 0 1 0 0,0-1-1 0 0,0 1 0 0 0,1-1 1 0 0,-1 1-1 0 0,1-1 1 0 0,0 1-1 0 0,0-1 1 0 0,0 0-1 0 0,1 0 0 0 0,-1 0 1 0 0,1 0-1 0 0,0 0 1 0 0,0-1-1 0 0,0 0 1 0 0,1 1-1 0 0,-1-1 0 0 0,1 0 1 0 0,0 0-1 0 0,0-1 1 0 0,0 1-1 0 0,0-1 1 0 0,2 1-41 0 0,-2-2 15 0 0,-1 1 0 0 0,0-1 0 0 0,1 0 0 0 0,-1-1 0 0 0,1 1 0 0 0,-1 0 0 0 0,1-1 0 0 0,-1 0 1 0 0,1 0-1 0 0,0 0 0 0 0,-1 0 0 0 0,1-1 0 0 0,-1 1 0 0 0,1-1 0 0 0,-1 0 0 0 0,1 0 1 0 0,-1 0-1 0 0,0-1 0 0 0,0 1 0 0 0,1-1 0 0 0,-1 0 0 0 0,0 1 0 0 0,0-1 0 0 0,-1-1 0 0 0,1 1 1 0 0,0 0-1 0 0,-1-1 0 0 0,1 1 0 0 0,-1-1 0 0 0,0 0 0 0 0,0 0 0 0 0,0 0 0 0 0,0 0 0 0 0,0 0 1 0 0,-1 0-1 0 0,1-1 0 0 0,-1 1 0 0 0,0 0 0 0 0,0-1 0 0 0,0 1 0 0 0,-1-1 0 0 0,1 1 1 0 0,-1-1-1 0 0,0 1 0 0 0,0-1 0 0 0,0 1 0 0 0,0-1 0 0 0,0 1 0 0 0,-1-1 0 0 0,0 1 0 0 0,0-1 1 0 0,0-1-16 0 0,10 66-76 0 0,-6-51 166 0 0,0 0 0 0 0,-1 0 1 0 0,0 1-1 0 0,-1-1 1 0 0,0 1-1 0 0,-1 0 0 0 0,0-1 1 0 0,0 1-1 0 0,-1-1 1 0 0,-1 1-1 0 0,0-1 0 0 0,0 1 1 0 0,-1-1-1 0 0,0 0 1 0 0,-1 0-1 0 0,0 0 1 0 0,0-1-1 0 0,-5 7-90 0 0,-71 25-3001 0 0,66-42-1066 0 0,1-4-2882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3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57 468 0 0,'0'0'7293'0'0,"0"0"-2071"0"0,0 0-3702 0 0,0 0-922 0 0,0 0 364 0 0,0 0 267 0 0,0 0-222 0 0,0 0-364 0 0,0 0-348 0 0,2-39-648 0 0,-1 37 327 0 0,0 1 1 0 0,0 0-1 0 0,1-1 1 0 0,-1 1-1 0 0,0 0 1 0 0,1 0 0 0 0,-1 0-1 0 0,1 0 1 0 0,0 0-1 0 0,-1 0 1 0 0,1 0-1 0 0,-1 0 1 0 0,1 1-1 0 0,0-1 1 0 0,0 1-1 0 0,0-1 1 0 0,-1 1-1 0 0,1 0 1 0 0,0-1 0 0 0,0 1-1 0 0,0 0 1 0 0,-1 0-1 0 0,1 0 1 0 0,0 1-1 0 0,0-1 1 0 0,0 0-1 0 0,-1 1 1 0 0,1-1-1 0 0,0 1 1 0 0,0 0 0 0 0,-1-1-1 0 0,1 1 1 0 0,0 0-1 0 0,-1 0 1 0 0,1 0-1 0 0,-1 0 1 0 0,1 0-1 0 0,-1 1 1 0 0,0-1-1 0 0,1 0 1 0 0,0 2 25 0 0,53 58 52 0 0,-31 18 658 0 0,-25-94-208 0 0,0 14-535 0 0,0 0 1 0 0,1 0 0 0 0,-1 0-1 0 0,1-1 1 0 0,-1 1-1 0 0,1 0 1 0 0,-1 0-1 0 0,1 0 1 0 0,0-1 0 0 0,0 1-1 0 0,0 0 1 0 0,-1-1-1 0 0,1 1 1 0 0,0 0-1 0 0,1 0 1 0 0,-1-1 0 0 0,0 1-1 0 0,0 0 1 0 0,0-1-1 0 0,1 1 1 0 0,-1 0 0 0 0,1 0-1 0 0,-1 0 1 0 0,1-1-1 0 0,-1 1 1 0 0,1 0-1 0 0,0 0 1 0 0,-1 0 0 0 0,1 0-1 0 0,0 0 1 0 0,0 0-1 0 0,0 0 1 0 0,0 0-1 0 0,0 1 1 0 0,0-1 0 0 0,0 0-1 0 0,0 0 1 0 0,0 1-1 0 0,0-1 1 0 0,1 1-1 0 0,-1-1 1 0 0,0 1 0 0 0,0-1-1 0 0,1 1 1 0 0,-1 0-1 0 0,0 0 1 0 0,0-1-1 0 0,1 1 1 0 0,-1 0 0 0 0,0 0-1 0 0,1 0 1 0 0,-1 1-1 0 0,0-1 1 0 0,0 0-1 0 0,1 0 1 0 0,-1 1 0 0 0,1-1 32 0 0,1 1 34 0 0,0 0 0 0 0,0 0 0 0 0,0 0 1 0 0,0 1-1 0 0,0-1 0 0 0,0 1 0 0 0,-1 0 1 0 0,1 0-1 0 0,0-1 0 0 0,-1 2 0 0 0,0-1 1 0 0,1 0-1 0 0,-1 0 0 0 0,0 1 0 0 0,0-1 1 0 0,0 1-1 0 0,-1 0 0 0 0,1 0 0 0 0,0-1 1 0 0,-1 1-1 0 0,0 0 0 0 0,0 0 0 0 0,0 0 1 0 0,0 1-1 0 0,0-1 0 0 0,-1 0 0 0 0,1 1-34 0 0,-1-4 266 0 0,-2-62-2178 0 0,3 60 1923 0 0,-1 1 0 0 0,1 0 1 0 0,0-1-1 0 0,0 1 0 0 0,0 0 1 0 0,-1 0-1 0 0,1-1 1 0 0,1 1-1 0 0,-1 0 0 0 0,0 0 1 0 0,0 0-1 0 0,0 0 1 0 0,0 0-1 0 0,1 1 0 0 0,-1-1 1 0 0,0 0-1 0 0,1 1 1 0 0,-1-1-1 0 0,1 1 0 0 0,-1-1 1 0 0,0 1-1 0 0,1-1 0 0 0,-1 1 1 0 0,1 0-1 0 0,-1 0 1 0 0,1 0-1 0 0,0 0 0 0 0,-1 0 1 0 0,1 0-1 0 0,-1 0 1 0 0,1 1-1 0 0,-1-1 0 0 0,0 0 1 0 0,1 1-1 0 0,-1-1 1 0 0,1 1-1 0 0,-1 0 0 0 0,0-1 1 0 0,1 1-1 0 0,-1 0 1 0 0,0 0-1 0 0,0 0 0 0 0,1 0 1 0 0,-1 0-1 0 0,0 0 0 0 0,0 0 1 0 0,0 0-1 0 0,0 1-11 0 0,51 56 1066 0 0,-42 4-705 0 0,-10-62-487 0 0,-3 0-1122 0 0,2-2-2297 0 0,1-6-2790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3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13 16906 0 0,'0'0'1424'0'0,"0"0"-1372"0"0,0 0 120 0 0,0 0 160 0 0,0 34-124 0 0,-2-30-36 0 0,1-2-36 0 0,-2-1-24 0 0,2 0-16 0 0,-2-1-24 0 0,2 0-72 0 0,-2-1 0 0 0,1-3-208 0 0,-2-1-280 0 0,0-2-452 0 0,0-2-612 0 0,0 2-1493 0 0,0-15-5268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3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16598 0 0,'0'0'1656'0'0,"0"0"-1656"0"0,0 0-136 0 0,0 0 124 0 0,0 0 8 0 0,0 0-244 0 0,0 0-832 0 0,0 0 23 0 0,0 0-955 0 0,0 0-844 0 0,-4 18-1132 0 0,4-14-481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3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 0 0,'0'0'2895'0'0,"5"7"3497"0"0,26 80 1109 0 0,-46-107-5913 0 0,15 17-1606 0 0,-1 1 0 0 0,1 0 0 0 0,0-1 0 0 0,0 1 0 0 0,0-1 0 0 0,0 1 0 0 0,1 0 0 0 0,-1-1 0 0 0,1 1 0 0 0,-1 0 0 0 0,1-1 0 0 0,0 1 0 0 0,0 0 0 0 0,-1 0 0 0 0,2 0 0 0 0,-1 0 0 0 0,0-1-1 0 0,0 2 1 0 0,1-1 0 0 0,-1 0 0 0 0,1 0 0 0 0,0 0 0 0 0,-1 1 0 0 0,1-1 0 0 0,0 1 0 0 0,0-1 0 0 0,0 1 0 0 0,0 0 0 0 0,0 0 0 0 0,0 0 0 0 0,0 0 0 0 0,1 0 0 0 0,-1 0 0 0 0,0 0 0 0 0,1 1 0 0 0,-1-1 0 0 0,0 1 0 0 0,1 0 0 0 0,-1 0 0 0 0,0 0 0 0 0,1 0 0 0 0,-1 0 0 0 0,1 0 0 0 0,-1 1 0 0 0,0-1 0 0 0,1 1 0 0 0,-1 0 0 0 0,0-1 0 0 0,0 1 0 0 0,1 0 0 0 0,-1 0 0 0 0,0 0 0 0 0,0 1 0 0 0,0-1 0 0 0,0 0 0 0 0,-1 1 0 0 0,1 0 0 0 0,0-1 0 0 0,0 1 0 0 0,-1 0 0 0 0,1 0 0 0 0,-1 0 0 0 0,0 0 0 0 0,0 0 0 0 0,1 0 0 0 0,-1 0 0 0 0,0 0 0 0 0,-1 0 0 0 0,1 1 0 0 0,0-1 18 0 0,12 34-1053 0 0,-19-24-7500 0 0,2-11 952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1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9673 0 0,'0'0'7005'0'0,"0"0"-7005"0"0,0 0-112 0 0,15 42 112 0 0,-13-23 472 0 0,1 2-112 0 0,0 3-36 0 0,-3 0-52 0 0,0 0-88 0 0,0 0-48 0 0,-4-1-60 0 0,2-4-76 0 0,-1 1 0 0 0,0-3-236 0 0,3-3-480 0 0,0-2-725 0 0,0-4-1407 0 0,0-4-3220 0 0</inkml:trace>
  <inkml:trace contextRef="#ctx0" brushRef="#br0" timeOffset="268.549">253 290 9201 0 0,'0'0'5886'0'0,"6"-1"-4933"0"0,-4 1-980 0 0,0 0 1 0 0,0 0-1 0 0,0 0 1 0 0,0 0-1 0 0,-1 0 0 0 0,1-1 1 0 0,0 1-1 0 0,0 0 0 0 0,0-1 1 0 0,0 0-1 0 0,-1 1 0 0 0,1-1 1 0 0,0 0-1 0 0,-1 0 0 0 0,1 0 1 0 0,0 0-1 0 0,-1 0 0 0 0,0 0 1 0 0,1-1-1 0 0,-1 1 0 0 0,1 0 1 0 0,-1-1-1 0 0,0 1 0 0 0,0-1 1 0 0,0 1-1 0 0,0-1 0 0 0,0 0 1 0 0,0 1-1 0 0,0-1 0 0 0,-1 0 1 0 0,1 0-1 0 0,-1 1 0 0 0,1-1 1 0 0,-1 0-1 0 0,0 0 1 0 0,1 0-1 0 0,-1 0 0 0 0,0 0 1 0 0,0 0-1 0 0,-1 1 0 0 0,1-1 1 0 0,0 0-1 0 0,0 0 0 0 0,-1 0 1 0 0,0 0-1 0 0,1 1 0 0 0,-1-1 1 0 0,0 0-1 0 0,1 0 0 0 0,-1 1 1 0 0,-1-1 26 0 0,-83-25-1451 0 0,82 27 1511 0 0,0-1 0 0 0,-1 1 0 0 0,1 0 0 0 0,-1 1 0 0 0,1-1 0 0 0,-1 1 0 0 0,1-1 0 0 0,-1 1 0 0 0,1 0 1 0 0,0 0-1 0 0,0 1 0 0 0,-1-1 0 0 0,1 1 0 0 0,0-1 0 0 0,0 1 0 0 0,0 0 0 0 0,1 0 0 0 0,-1 0 0 0 0,0 1 0 0 0,1-1 0 0 0,-1 1 0 0 0,1-1 1 0 0,0 1-1 0 0,0 0 0 0 0,0 0 0 0 0,0 0 0 0 0,1 0 0 0 0,-1 0 0 0 0,1 0 0 0 0,-1 0 0 0 0,1 1 0 0 0,0-1 0 0 0,1 0 0 0 0,-1 1 1 0 0,0-1-1 0 0,1 1 0 0 0,0-1 0 0 0,0 2-60 0 0,50 14 887 0 0,-11-25-6897 0 0,-22-2-1132 0 0</inkml:trace>
  <inkml:trace contextRef="#ctx0" brushRef="#br0" timeOffset="625.647">421 0 13033 0 0,'0'0'2187'0'0,"0"0"-1596"0"0,0 0-399 0 0,4 9 121 0 0,3 4-153 0 0,-2 0-1 0 0,0 0 1 0 0,0 1-1 0 0,-1 0 1 0 0,-1-1 0 0 0,0 1-1 0 0,-1 1 1 0 0,-1-1-1 0 0,0 0 1 0 0,-1 0 0 0 0,0 0-1 0 0,-1 1 1 0 0,-1-1-1 0 0,0 0 1 0 0,-1 0-1 0 0,-1 0 1 0 0,-1 4-160 0 0,62-36-10107 0 0,-5 18 10463 0 0,-48 1 30 0 0,-1 0 0 0 0,1 0 0 0 0,0 0 0 0 0,0 0 1 0 0,-1 1-1 0 0,1-1 0 0 0,-1 1 0 0 0,1 0 0 0 0,-1 0 0 0 0,0 1 0 0 0,0-1 0 0 0,0 1 0 0 0,0-1 0 0 0,0 1 0 0 0,0 0 0 0 0,-1 0 0 0 0,1 0 0 0 0,-1 0 0 0 0,0 1 1 0 0,1 1-387 0 0,-6-2 86 0 0,0-1 0 0 0,0 0 0 0 0,-1 0 1 0 0,1 0-1 0 0,-1 0 0 0 0,0-1 0 0 0,1 0 1 0 0,-1 1-1 0 0,0-1 0 0 0,0-1 1 0 0,1 1-1 0 0,-1 0 0 0 0,0-1 0 0 0,0 0 1 0 0,0 0-1 0 0,0 0 0 0 0,0 0 1 0 0,0-1-1 0 0,0 0 0 0 0,-2 0-86 0 0,-51-10-1265 0 0,24-3-6050 0 0,27 8-18 0 0</inkml:trace>
  <inkml:trace contextRef="#ctx0" brushRef="#br0" timeOffset="1210.932">730 310 28 0 0,'0'0'12744'0'0,"0"0"-8948"0"0,6 1-3251 0 0,-5 0-581 0 0,1-1 1 0 0,0 1-1 0 0,0-1 1 0 0,0 1-1 0 0,0-1 0 0 0,0 0 1 0 0,-1 0-1 0 0,1 0 1 0 0,0 0-1 0 0,0 0 0 0 0,0-1 1 0 0,0 1-1 0 0,0-1 1 0 0,0 1-1 0 0,-1-1 1 0 0,1 1-1 0 0,0-1 0 0 0,0 0 1 0 0,-1 0-1 0 0,1 0 1 0 0,-1 0-1 0 0,1 0 0 0 0,-1 0 1 0 0,1-1-1 0 0,-1 1 1 0 0,1 0-1 0 0,-1-1 0 0 0,0 1 1 0 0,0-1-1 0 0,0 1 1 0 0,0-1-1 0 0,0 0 1 0 0,0 1-1 0 0,0-1 0 0 0,-1 0 1 0 0,1 0-1 0 0,-1 1 1 0 0,1-1-1 0 0,-1 0 0 0 0,1 0 1 0 0,-1 0-1 0 0,0 0 1 0 0,0 0-1 0 0,0 0 0 0 0,0 1 1 0 0,0-1-1 0 0,-1 0 1 0 0,1 0-1 0 0,-1 0 1 0 0,1 0-1 0 0,-1 0 0 0 0,1 1 1 0 0,-1-1-1 0 0,0 0 1 0 0,0 1-1 0 0,0-1 36 0 0,1 4 21 0 0,0-1 1 0 0,0 1-1 0 0,0-1 0 0 0,-1 1 0 0 0,1 0 0 0 0,0-1 1 0 0,-1 1-1 0 0,1-1 0 0 0,-1 1 0 0 0,0-1 1 0 0,1 1-1 0 0,-1-1 0 0 0,0 1 0 0 0,0-1 1 0 0,0 0-1 0 0,0 1 0 0 0,0-1 0 0 0,0 0 1 0 0,0 0-1 0 0,-1 0 0 0 0,1 0 0 0 0,0 0 0 0 0,-1 0 1 0 0,1 0-1 0 0,-1 0 0 0 0,1-1 0 0 0,-1 1 1 0 0,1 0-1 0 0,-1-1 0 0 0,1 1 0 0 0,-1-1 1 0 0,1 0-1 0 0,-1 0 0 0 0,0 1 0 0 0,1-1 1 0 0,-1 0-1 0 0,0 0 0 0 0,1 0 0 0 0,-1-1 0 0 0,1 1 1 0 0,-1 0-1 0 0,0-1 0 0 0,1 1 0 0 0,-1-1 1 0 0,1 1-1 0 0,-1-1 0 0 0,1 0 0 0 0,-1 1 1 0 0,1-1-1 0 0,0 0 0 0 0,-1 0 0 0 0,1 0 0 0 0,0 0 1 0 0,0-1-1 0 0,-1 1 0 0 0,1 0 0 0 0,0 0 1 0 0,0-1-1 0 0,1 1 0 0 0,-1 0 0 0 0,0-1 1 0 0,0 1-1 0 0,1-1 0 0 0,-1 1 0 0 0,0-1 1 0 0,1-1-22 0 0,-1 5 20 0 0,0-1 0 0 0,1 1 1 0 0,-1-1-1 0 0,1 0 1 0 0,0 1-1 0 0,-1-1 1 0 0,1 1-1 0 0,0-1 1 0 0,0 1-1 0 0,0-1 1 0 0,0 1-1 0 0,0-1 1 0 0,0 1-1 0 0,0-1 1 0 0,1 0-1 0 0,-1 1 1 0 0,0-1-1 0 0,1 1 1 0 0,-1-1-1 0 0,1 0 1 0 0,0 1-1 0 0,-1-1 1 0 0,1 0-1 0 0,0 1 1 0 0,0-1-1 0 0,0 0 1 0 0,0 0-1 0 0,0 0 1 0 0,0 0-1 0 0,0 0 1 0 0,0 0-1 0 0,0 0 1 0 0,0 0-1 0 0,1 0 1 0 0,-1-1-1 0 0,0 1 1 0 0,1 0-1 0 0,-1-1 1 0 0,0 1-1 0 0,1-1 1 0 0,-1 0-1 0 0,1 1 1 0 0,-1-1-1 0 0,1 0 1 0 0,-1 0-1 0 0,1 0 1 0 0,-1 0-1 0 0,0 0 1 0 0,1 0-1 0 0,-1 0 0 0 0,1-1 1 0 0,-1 1-1 0 0,1 0 1 0 0,0-1-21 0 0,10 2-299 0 0,45 43 164 0 0,-33-16 673 0 0,-21-28-495 0 0,0 0 1 0 0,-1 0 0 0 0,1-1 0 0 0,0 1-1 0 0,-1-1 1 0 0,1 1 0 0 0,-1-1 0 0 0,1 0-1 0 0,-1 0 1 0 0,1 0 0 0 0,-1-1 0 0 0,0 1-1 0 0,1-1 1 0 0,-1 1 0 0 0,0-1 0 0 0,0 0-1 0 0,0 1 1 0 0,0-1 0 0 0,-1 0-1 0 0,1 0 1 0 0,0 0 0 0 0,-1-1 0 0 0,1 1-1 0 0,-1 0 1 0 0,1-3-44 0 0,4-2 72 0 0,3-3-81 0 0,0-1 0 0 0,-1-1 0 0 0,0 0 0 0 0,-1 0 0 0 0,-1 0-1 0 0,1-1 1 0 0,-2 0 0 0 0,0 0 0 0 0,0 0 0 0 0,-2-1 0 0 0,1 0 0 0 0,-2 1 0 0 0,0-1 0 0 0,0 0 0 0 0,-1 0-1 0 0,-1 0 1 0 0,-1-1 0 0 0,0 1 0 0 0,0 0 0 0 0,-3-5 9 0 0,4 20-10 0 0,-1-1-1 0 0,1 1 1 0 0,-1-1-1 0 0,1 1 1 0 0,-1-1-1 0 0,0 0 1 0 0,1 1-1 0 0,-1-1 1 0 0,0 0-1 0 0,1 0 1 0 0,-1 1-1 0 0,0-1 1 0 0,1 0-1 0 0,-1 0 1 0 0,0 0-1 0 0,1 0 1 0 0,-1 0-1 0 0,0 0 1 0 0,0 0-1 0 0,1 0 1 0 0,-1 0 0 0 0,0 0-1 0 0,1 0 1 0 0,-1 0-1 0 0,0-1 1 0 0,1 1-1 0 0,-1 0 1 0 0,0-1-1 0 0,1 1 1 0 0,-1 0-1 0 0,0-1 1 0 0,1 1-1 0 0,-1-1 1 0 0,1 1-1 0 0,-1 0 1 0 0,1-1-1 0 0,-1 0 1 0 0,1 1-1 0 0,-1-1 1 0 0,1 1-1 0 0,0-1 1 0 0,-1 1-1 0 0,1-1 1 0 0,0 0 0 0 0,-1 1-1 0 0,1-1 1 0 0,0 0-1 0 0,0 1 1 0 0,0-1-1 0 0,0 0 1 0 0,0 0-1 0 0,0 1 1 0 0,-1-1-1 0 0,1 0 1 0 0,1 1-1 0 0,-1-1 1 0 0,0 0-1 0 0,0 0 1 0 0,0 0 10 0 0,-15 61-347 0 0,13-50 325 0 0,1 0-1 0 0,0 0 1 0 0,1 0-1 0 0,0 0 1 0 0,0 1-1 0 0,1-1 1 0 0,1 0-1 0 0,-1 0 1 0 0,2 0-1 0 0,-1 0 1 0 0,1-1-1 0 0,1 1 1 0 0,0-1-1 0 0,0 1 1 0 0,1-1-1 0 0,0 0 1 0 0,0-1-1 0 0,1 1 1 0 0,0-1-1 0 0,1-1 0 0 0,0 1 1 0 0,0-1-1 0 0,1 0 1 0 0,-1 0-1 0 0,2-1 1 0 0,0 1 22 0 0,3-3-2821 0 0,-5-3-2796 0 0,-1-3-3050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34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133 199 5308 0 0,'0'0'6783'0'0,"0"0"-4832"0"0,0 0-1582 0 0,0 0 131 0 0,0 0-145 0 0,0 0-178 0 0,0 0-56 0 0,6-2 2 0 0,-5 1-117 0 0,1 1 0 0 0,-1 0 0 0 0,1 0 0 0 0,-1-1-1 0 0,0 1 1 0 0,1-1 0 0 0,-1 1 0 0 0,0-1 0 0 0,1 1 0 0 0,-1-1 0 0 0,0 0 0 0 0,0 0 0 0 0,0 0 0 0 0,0 0 0 0 0,0 0 0 0 0,0 0 0 0 0,0 0 0 0 0,0 0 0 0 0,0 0 0 0 0,0 0 0 0 0,0 0-1 0 0,-1 0 1 0 0,1-1 0 0 0,0 1 0 0 0,-1 0 0 0 0,1-1 0 0 0,-1 1 0 0 0,0 0 0 0 0,1-1 0 0 0,-1 1 0 0 0,0-1 0 0 0,0 1 0 0 0,0 0 0 0 0,0-1 0 0 0,0 1 0 0 0,0-1 0 0 0,0 1 0 0 0,-1 0-1 0 0,1-1 1 0 0,0 1 0 0 0,-1-1 0 0 0,1 1 0 0 0,-1 0 0 0 0,1 0 0 0 0,-1-1 0 0 0,0 1 0 0 0,1 0 0 0 0,-1 0 0 0 0,0 0 0 0 0,0 0 0 0 0,0-1 0 0 0,0 1 0 0 0,0 1 0 0 0,0-1 0 0 0,0 0-1 0 0,-1-1-5 0 0,0 0 5 0 0,0-1-1 0 0,0 1 0 0 0,0-1 1 0 0,-1 1-1 0 0,1 0 0 0 0,0 0 1 0 0,-1 0-1 0 0,0 0 0 0 0,1 0 1 0 0,-1 1-1 0 0,0-1 0 0 0,0 1 1 0 0,0-1-1 0 0,0 1 0 0 0,0 0 1 0 0,0 0-1 0 0,0 1 0 0 0,0-1 1 0 0,-1 1-1 0 0,1-1 0 0 0,0 1 1 0 0,0 0-1 0 0,0 0 0 0 0,-1 1 1 0 0,1-1-1 0 0,0 1 0 0 0,0-1 1 0 0,0 1-1 0 0,0 0 0 0 0,0 0 1 0 0,0 0-1 0 0,0 1 0 0 0,0-1 1 0 0,0 1-1 0 0,0-1 0 0 0,1 1 1 0 0,-1 0-1 0 0,1 0 0 0 0,-1 0 1 0 0,1 1-1 0 0,0-1 0 0 0,0 1 1 0 0,0-1-1 0 0,0 1 0 0 0,0-1 1 0 0,0 1-1 0 0,1 0 0 0 0,-1 0 0 0 0,1 2-4 0 0,-2-3 31 0 0,1-1 0 0 0,1 1 0 0 0,-1 0 0 0 0,0 1 0 0 0,0-1 0 0 0,1 0 0 0 0,0 0 0 0 0,-1 1 0 0 0,1-1-1 0 0,0 1 1 0 0,0-1 0 0 0,0 1 0 0 0,0-1 0 0 0,1 1 0 0 0,-1 0 0 0 0,1-1 0 0 0,-1 1 0 0 0,1 0-1 0 0,0-1 1 0 0,0 1 0 0 0,0 0 0 0 0,1 0 0 0 0,-1-1 0 0 0,1 1 0 0 0,-1 0 0 0 0,1-1 0 0 0,0 1-1 0 0,0-1 1 0 0,0 1 0 0 0,0-1 0 0 0,0 1 0 0 0,1-1 0 0 0,-1 0 0 0 0,1 0 0 0 0,0 1 0 0 0,-1-1-1 0 0,1 0 1 0 0,0-1 0 0 0,0 1 0 0 0,0 0 0 0 0,1 0 0 0 0,-1-1 0 0 0,0 0 0 0 0,1 1 0 0 0,-1-1 0 0 0,0 0-1 0 0,1 0 1 0 0,0 0 0 0 0,-1 0 0 0 0,1-1 0 0 0,-1 1 0 0 0,1-1 0 0 0,0 1 0 0 0,1-1-31 0 0,30-5-108 0 0,-31 4 109 0 0,-1 0-1 0 0,1 0 0 0 0,-1 0 0 0 0,1 0 0 0 0,0 0 0 0 0,-1 0 1 0 0,1 1-1 0 0,0-1 0 0 0,0 1 0 0 0,0 0 0 0 0,-1 0 0 0 0,1 0 0 0 0,0 0 1 0 0,0 0-1 0 0,0 1 0 0 0,-1 0 0 0 0,1-1 0 0 0,0 1 0 0 0,-1 0 1 0 0,1 0-1 0 0,0 0 0 0 0,-1 0 0 0 0,1 1 0 0 0,-1-1 0 0 0,0 1 0 0 0,1 0 1 0 0,-1-1-1 0 0,0 1 0 0 0,0 0 0 0 0,0 0 0 0 0,0 0 0 0 0,-1 1 1 0 0,1-1-1 0 0,0 0 0 0 0,-1 1 0 0 0,0-1 0 0 0,1 1 0 0 0,-1-1 1 0 0,0 1-1 0 0,0 0 0 0 0,-1-1 0 0 0,1 2 0 0 0,1 8 201 0 0,-2-8-8682 0 0,0-10 1702 0 0</inkml:trace>
  <inkml:trace contextRef="#ctx0" brushRef="#br0" timeOffset="247.652">454 0 10677 0 0,'0'0'5448'0'0,"2"9"-4309"0"0,5 22-844 0 0,-1 0 0 0 0,-1 0 0 0 0,-2 1-1 0 0,-1 0 1 0 0,-2-1 0 0 0,-1 1 0 0 0,-1 0-1 0 0,-2 0-294 0 0,4 1-732 0 0,2-29-2760 0 0,1-4-3353 0 0,6-5-1676 0 0</inkml:trace>
  <inkml:trace contextRef="#ctx0" brushRef="#br0" timeOffset="401.706">598 221 16818 0 0,'0'0'1020'0'0,"0"0"-1020"0"0,-33-4-348 0 0,9-2 348 0 0,-8-3 60 0 0,-10-1-60 0 0,-4-2-720 0 0,1 0-2445 0 0,13 4-3471 0 0,6-1-393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5:39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1839 788 600 0 0,'0'0'184'0'0,"0"0"-87"0"0,0 0 37 0 0,0 0 125 0 0,0 0 106 0 0,0 0-4 0 0,0 0-57 0 0,0 0-85 0 0,-6 9 3741 0 0,5-6-4725 0 0,9-3-4438 0 0,-18-3 4688 0 0</inkml:trace>
  <inkml:trace contextRef="#ctx0" brushRef="#br0" timeOffset="20749.214">3173 1508 1580 0 0,'0'0'10809'0'0,"0"0"-9649"0"0,0 0-1056 0 0,0 0 8 0 0,0 0 424 0 0,0 0 84 0 0,0 0 8 0 0,-47 0-240 0 0,28-3-312 0 0,2 0-76 0 0,-3 0-92 0 0,3-1-764 0 0,4-2-296 0 0,1 0-556 0 0,5 2-2420 0 0,3-6-1981 0 0</inkml:trace>
  <inkml:trace contextRef="#ctx0" brushRef="#br0" timeOffset="20998.648">3229 1404 11489 0 0,'0'0'2088'0'0,"0"0"-1556"0"0,0 0 340 0 0,0 0-64 0 0,0 0-55 0 0,0 0-77 0 0,-40-6-220 0 0,16 4-292 0 0,-1 0-152 0 0,1 0-12 0 0,-1 1-84 0 0,3-1-824 0 0,1 0-761 0 0,9 0-1551 0 0,1-1-4905 0 0</inkml:trace>
  <inkml:trace contextRef="#ctx0" brushRef="#br0" timeOffset="21184.417">3579 1397 1684 0 0,'0'0'8195'0'0,"0"0"-5624"0"0,0 0-2184 0 0,0 0-129 0 0,0 0 318 0 0,-7-1 38 0 0,5 0-582 0 0,0 0-1 0 0,0 0 0 0 0,0 1 1 0 0,0-1-1 0 0,-1 1 1 0 0,1 0-1 0 0,0 0 0 0 0,0 0 1 0 0,-1 0-1 0 0,1 0 0 0 0,0 0 1 0 0,0 1-1 0 0,0-1 1 0 0,-1 1-1 0 0,1-1 0 0 0,0 1 1 0 0,0 0-1 0 0,0 0 0 0 0,0 0 1 0 0,0 0-1 0 0,0 0 1 0 0,0 0-1 0 0,1 1 0 0 0,-1-1 1 0 0,0 1-1 0 0,0-1 0 0 0,1 1 1 0 0,-1-1-1 0 0,1 1 1 0 0,0 0-1 0 0,0 0 0 0 0,-1 0 1 0 0,1 0-1 0 0,0 0 0 0 0,0 0 1 0 0,1 0-1 0 0,-1 0 1 0 0,0 0-1 0 0,1 0 0 0 0,-1 1 1 0 0,1-1-1 0 0,0 0 0 0 0,0 0 1 0 0,0 1-1 0 0,0-1 1 0 0,0 0-1 0 0,0 0 0 0 0,1 1 1 0 0,-1-1-1 0 0,1 0 0 0 0,0 1-31 0 0,0 0 84 0 0,1 0-1 0 0,-1 0 1 0 0,1-1-1 0 0,0 1 0 0 0,0-1 1 0 0,0 0-1 0 0,0 1 1 0 0,0-1-1 0 0,1 0 0 0 0,-1 0 1 0 0,1 0-1 0 0,-1-1 1 0 0,1 1-1 0 0,0-1 0 0 0,0 1 1 0 0,-1-1-1 0 0,1 0 1 0 0,0 0-1 0 0,0 0 0 0 0,0 0 1 0 0,0-1-1 0 0,1 1 1 0 0,-1-1-1 0 0,0 0 0 0 0,0 0 1 0 0,0 0-1 0 0,0 0 1 0 0,0 0-1 0 0,3-1-83 0 0,-4 1 22 0 0,0 0 0 0 0,0 0 0 0 0,0 0 0 0 0,0 0 0 0 0,0 0 0 0 0,0 0 0 0 0,0 0 0 0 0,0 0 0 0 0,0-1 0 0 0,0 1 0 0 0,0-1 0 0 0,0 0 0 0 0,-1 1 0 0 0,1-1-1 0 0,0 0 1 0 0,0 0 0 0 0,-1 0 0 0 0,1 0 0 0 0,0 0 0 0 0,-1-1 0 0 0,1 1 0 0 0,-1 0 0 0 0,0-1 0 0 0,1 1 0 0 0,-1-1 0 0 0,0 0 0 0 0,0 1 0 0 0,0-1 0 0 0,0 0 0 0 0,0 0 0 0 0,-1 1 0 0 0,1-1 0 0 0,0 0 0 0 0,-1 0 0 0 0,1 0 0 0 0,-1 0 0 0 0,0 0 0 0 0,0 0 0 0 0,1 0 0 0 0,-1 0 0 0 0,-1 0 0 0 0,1 0-1 0 0,0 0 1 0 0,0 0 0 0 0,-1 0-22 0 0,-49-35-1785 0 0,6 31-5495 0 0,22 6 513 0 0</inkml:trace>
  <inkml:trace contextRef="#ctx0" brushRef="#br0" timeOffset="19364.371">1540 1239 744 0 0,'0'0'6355'0'0,"0"0"-3976"0"0,0 0-1537 0 0,0 0-112 0 0,0 0-60 0 0,0 0-217 0 0,0 0-155 0 0,0 0-22 0 0,0 0-18 0 0,4-5-52 0 0,-4 3-174 0 0,1 1 1 0 0,0-1-1 0 0,-1 1 0 0 0,1 0 0 0 0,0 0 0 0 0,0-1 0 0 0,-1 1 1 0 0,1 0-1 0 0,0 0 0 0 0,0 0 0 0 0,0 0 0 0 0,1 0 1 0 0,-1 0-1 0 0,0 0 0 0 0,0 0 0 0 0,0 0 0 0 0,1 1 0 0 0,-1-1 1 0 0,0 0-1 0 0,1 1 0 0 0,-1-1 0 0 0,1 1 0 0 0,-1 0 1 0 0,1-1-1 0 0,-1 1 0 0 0,0 0 0 0 0,1 0 0 0 0,-1 0 0 0 0,1 0 1 0 0,-1 0-1 0 0,1 0 0 0 0,-1 0 0 0 0,1 1 0 0 0,-1-1 0 0 0,1 0 1 0 0,-1 1-1 0 0,0-1 0 0 0,1 1 0 0 0,-1 0 0 0 0,0-1 1 0 0,1 1-1 0 0,-1 0 0 0 0,0 0 0 0 0,0 0 0 0 0,0 0 0 0 0,1 0 1 0 0,-1 0-1 0 0,0 0 0 0 0,-1 0 0 0 0,1 0 0 0 0,0 1 1 0 0,0-1-1 0 0,0 0 0 0 0,-1 0 0 0 0,1 1 0 0 0,-1-1 0 0 0,1 1 1 0 0,-1-1-1 0 0,1 1 0 0 0,-1-1 0 0 0,0 0 0 0 0,0 1 1 0 0,0-1-1 0 0,0 1 0 0 0,0-1 0 0 0,0 1 0 0 0,0-1 0 0 0,0 1-32 0 0,0 2 75 0 0,-1 0-1 0 0,1 0 0 0 0,-1 0 0 0 0,0 0 0 0 0,0 0 0 0 0,-1 0 0 0 0,1 0 0 0 0,-1 0 0 0 0,1 0 1 0 0,-1-1-1 0 0,-1 1 0 0 0,1-1 0 0 0,0 1 0 0 0,-1-1 0 0 0,0 0 0 0 0,1 0 0 0 0,-1 0 0 0 0,-1 0 1 0 0,1 0-1 0 0,-1 0-74 0 0,-29 35 58 0 0,99-21 237 0 0,36-17-160 0 0,-58 0-2487 0 0,-44 1-3743 0 0,-2-1 836 0 0</inkml:trace>
  <inkml:trace contextRef="#ctx0" brushRef="#br0" timeOffset="19658.028">1830 1301 4804 0 0,'0'0'2829'0'0,"0"0"-1483"0"0,0 0-866 0 0,0 0 198 0 0,0 0 106 0 0,0 0-302 0 0,0 0-257 0 0,7-5-199 0 0,-5 4-20 0 0,0-1 4 0 0,0 1 0 0 0,0-1-1 0 0,0 1 1 0 0,0-1 0 0 0,0 1 0 0 0,1 0-1 0 0,-1 0 1 0 0,0 0 0 0 0,1 0-1 0 0,-1 1 1 0 0,1-1 0 0 0,-1 1 0 0 0,1-1-1 0 0,-1 1 1 0 0,1 0 0 0 0,-1 0-1 0 0,1 0 1 0 0,-1 0 0 0 0,1 0-1 0 0,0 1 1 0 0,-1-1 0 0 0,1 1 0 0 0,-1 0-1 0 0,0 0 1 0 0,1 0 0 0 0,-1 0-1 0 0,1 0-9 0 0,1-1 85 0 0,-1 1 0 0 0,1 0-1 0 0,-1-1 1 0 0,0 1-1 0 0,1 0 1 0 0,-1 0 0 0 0,0 1-1 0 0,0-1 1 0 0,0 1-1 0 0,0-1 1 0 0,0 1 0 0 0,0 0-1 0 0,0 0 1 0 0,-1 1 0 0 0,1-1-1 0 0,-1 0 1 0 0,1 1-1 0 0,-1 0 1 0 0,0-1 0 0 0,0 1-1 0 0,0 0 1 0 0,-1 0-1 0 0,1 0 1 0 0,0 0 0 0 0,-1 0-1 0 0,0 1 1 0 0,0-1-1 0 0,0 0 1 0 0,0 1 0 0 0,-1-1-1 0 0,1 1 1 0 0,-1-1-1 0 0,0 0 1 0 0,0 1 0 0 0,0-1-1 0 0,0 1 1 0 0,-1-1-1 0 0,1 1 1 0 0,-1-1 0 0 0,0 0-1 0 0,0 1 1 0 0,0-1-1 0 0,0 0 1 0 0,-1 0 0 0 0,0 0-1 0 0,1 0 1 0 0,-1 0 0 0 0,0 0-1 0 0,-1 1-84 0 0,2-4-156 0 0,-27 19 61 0 0,18-16-2606 0 0,4-6-3616 0 0,5-5-482 0 0</inkml:trace>
  <inkml:trace contextRef="#ctx0" brushRef="#br0" timeOffset="19924.595">2049 1294 5136 0 0,'0'0'5280'0'0,"0"0"-3400"0"0,0 0-1512 0 0,0 0-85 0 0,0 0 133 0 0,0 0 164 0 0,0 0 98 0 0,-2 7-142 0 0,2-4-696 0 0,2 97 1618 0 0,42-80-5798 0 0,-27-21-2024 0 0,-9-2 1965 0 0</inkml:trace>
  <inkml:trace contextRef="#ctx0" brushRef="#br0" timeOffset="20094.378">2381 1389 1304 0 0,'0'0'5513'0'0,"7"0"-3601"0"0,2-1-1491 0 0,30 5 2947 0 0,-71 8-266 0 0,-39-7-2794 0 0,27-10-4834 0 0,36 1 447 0 0,1-3-1828 0 0</inkml:trace>
  <inkml:trace contextRef="#ctx0" brushRef="#br0" timeOffset="20501.661">2614 1261 7737 0 0,'0'0'1984'0'0,"0"0"-1217"0"0,0 0-323 0 0,0 0 340 0 0,0 0-132 0 0,0 0-249 0 0,0 0 199 0 0,0 0 42 0 0,0 0-150 0 0,-1 4-85 0 0,-42 73 689 0 0,108-50-368 0 0,-63-26-716 0 0,-1-1-1 0 0,0 1 1 0 0,1-1-1 0 0,-1 1 1 0 0,1-1-1 0 0,-1 0 1 0 0,1 1-1 0 0,-1-1 1 0 0,1 0-1 0 0,-1 0 1 0 0,1 0-1 0 0,-1 0 1 0 0,1 0-1 0 0,0 0 1 0 0,-1-1-1 0 0,1 1 1 0 0,-1-1-1 0 0,0 1 1 0 0,1-1-1 0 0,-1 1 1 0 0,1-1-1 0 0,-1 0 1 0 0,0 1-1 0 0,1-1 1 0 0,-1 0-1 0 0,0 0 1 0 0,0 0-1 0 0,0 0 1 0 0,0 0-1 0 0,0 0 1 0 0,0-1-1 0 0,0 1 1 0 0,0 0-1 0 0,0 0 1 0 0,0-1-1 0 0,-1 1 1 0 0,1-1-1 0 0,0 1 1 0 0,-1 0-1 0 0,1-1 1 0 0,-1 1-1 0 0,0-1 1 0 0,1 1-1 0 0,-1-1 1 0 0,0 1-1 0 0,0-1 1 0 0,0 0-1 0 0,0 1 1 0 0,0-1-1 0 0,-1 1 1 0 0,1-1-1 0 0,0 1 1 0 0,-1-1-1 0 0,1 1 1 0 0,-1 0-1 0 0,1-1 1 0 0,-1 1-1 0 0,0-1 1 0 0,1 1-1 0 0,-1 0 1 0 0,0-1-14 0 0,16 153-426 0 0,-10-145-3031 0 0,1-6-2349 0 0,0-2-1957 0 0</inkml:trace>
  <inkml:trace contextRef="#ctx0" brushRef="#br0" timeOffset="16804.782">0 1186 2304 0 0,'0'0'1140'0'0,"0"0"2929"0"0,0 0-1959 0 0,0 0-1241 0 0,0 0-335 0 0,0 0-223 0 0,0 0 115 0 0,0 0 131 0 0,5 2-31 0 0,0 1-424 0 0,-1 0 0 0 0,1 0 1 0 0,0-1-1 0 0,0 0 0 0 0,0 0 1 0 0,0 0-1 0 0,0 0 0 0 0,1-1 1 0 0,-1 0-1 0 0,0 0 0 0 0,1-1 1 0 0,-1 1-1 0 0,1-1 0 0 0,-1 0 1 0 0,0-1-1 0 0,1 1 0 0 0,-1-1 1 0 0,0 0-1 0 0,1-1 0 0 0,-1 1 1 0 0,0-1-1 0 0,0 0 0 0 0,0 0 1 0 0,0 0-1 0 0,0-1 0 0 0,-1 0 0 0 0,1 0 1 0 0,-1 0-1 0 0,0 0 0 0 0,4-4-102 0 0,-8 3 21 0 0,1-1-1 0 0,-1 1 1 0 0,0 0-1 0 0,0-1 1 0 0,-1 1-1 0 0,1-1 0 0 0,-1 1 1 0 0,0 0-1 0 0,0 0 1 0 0,0 0-1 0 0,-1-1 1 0 0,1 1-1 0 0,-1 0 0 0 0,0 1 1 0 0,0-1-1 0 0,0 0 1 0 0,-1 0-1 0 0,0 1 1 0 0,1 0-1 0 0,-1-1 0 0 0,0 1 1 0 0,0 0-1 0 0,-1 0 1 0 0,1 1-1 0 0,-1-1 1 0 0,1 1-1 0 0,-1 0 0 0 0,0 0 1 0 0,0 0-1 0 0,0 0 1 0 0,0 0-1 0 0,0 1 1 0 0,0 0-1 0 0,-1 0 0 0 0,1 0 1 0 0,0 1-1 0 0,-1-1 1 0 0,1 1-1 0 0,-1 0-20 0 0,3 2-8 0 0,0 0 0 0 0,0 1 0 0 0,0-1 0 0 0,1 0 0 0 0,-1 1 0 0 0,1 0 0 0 0,-1-1 0 0 0,1 1 0 0 0,0 0 0 0 0,0 0 0 0 0,0 0 0 0 0,0 0 0 0 0,0 0 0 0 0,1 0-1 0 0,-1 0 1 0 0,1 0 0 0 0,0 0 0 0 0,0 0 0 0 0,0 0 0 0 0,0 0 0 0 0,1 0 0 0 0,-1 0 0 0 0,1 0 0 0 0,0 0 0 0 0,0 0 8 0 0,-1 5 79 0 0,12 215 703 0 0,-5-201-1301 0 0,1-22-6298 0 0,-6-3 1029 0 0</inkml:trace>
  <inkml:trace contextRef="#ctx0" brushRef="#br0" timeOffset="17055.195">174 1332 1708 0 0,'0'0'7005'0'0,"0"0"-5077"0"0,0 0-1052 0 0,0 0 276 0 0,0 0-464 0 0,0 0 104 0 0,0 0 40 0 0,0 0-264 0 0,-47 12-392 0 0,32-11-176 0 0,1-1-264 0 0,0 0-1264 0 0,3 0-1572 0 0,1-6-4493 0 0</inkml:trace>
  <inkml:trace contextRef="#ctx0" brushRef="#br0" timeOffset="17303.525">361 1018 14289 0 0,'0'0'1564'0'0,"0"0"-1564"0"0,0 0 0 0 0,0 0 92 0 0,0 0 200 0 0,0 0 9 0 0,0 0-113 0 0,0 0-176 0 0,-44 34-4 0 0,35-24-8 0 0,-3 2-849 0 0,3-3-475 0 0,1-2-1096 0 0,2 0-3528 0 0</inkml:trace>
  <inkml:trace contextRef="#ctx0" brushRef="#br0" timeOffset="17549.544">476 1190 10785 0 0,'0'0'1708'0'0,"0"0"-1194"0"0,0 0-106 0 0,0 0 241 0 0,-6 3 48 0 0,2 0-675 0 0,-1-1-1 0 0,0 1 1 0 0,1 0-1 0 0,0 0 1 0 0,0 1-1 0 0,0-1 1 0 0,0 1-1 0 0,0 0 1 0 0,1 0-1 0 0,-1 0 1 0 0,1 0 0 0 0,0 1-1 0 0,1-1 1 0 0,-1 1-1 0 0,1 0 1 0 0,0 0-1 0 0,0 0 1 0 0,0 0-1 0 0,1 0 1 0 0,0 0-1 0 0,0 1 1 0 0,0-1-1 0 0,0 0 1 0 0,1 0-1 0 0,0 1 1 0 0,0-1-1 0 0,1 0 1 0 0,-1 1-1 0 0,1-1 1 0 0,0 0-1 0 0,1 0 1 0 0,-1 0-1 0 0,1 0 1 0 0,0 0-1 0 0,0 0 1 0 0,1 0-1 0 0,-1 0 1 0 0,1-1-1 0 0,0 1 1 0 0,0-1-1 0 0,1 0 1 0 0,-1 0-1 0 0,1 0 1 0 0,0-1-1 0 0,2 3-21 0 0,11 2-2783 0 0,-5-5-3242 0 0,-5-3-240 0 0</inkml:trace>
  <inkml:trace contextRef="#ctx0" brushRef="#br0" timeOffset="17796.489">501 1282 5853 0 0,'0'0'2469'0'0,"0"0"-1399"0"0,0 0-441 0 0,0 0 237 0 0,6-1-127 0 0,-1 1-628 0 0,-1-1 1 0 0,1 1-1 0 0,0 0 1 0 0,0 0 0 0 0,-1 1-1 0 0,1-1 1 0 0,0 1-1 0 0,-1 0 1 0 0,1 0-1 0 0,-1 1 1 0 0,1 0 0 0 0,-1-1-1 0 0,1 1 1 0 0,-1 1-1 0 0,0-1 1 0 0,0 0-1 0 0,0 1 1 0 0,0 0-1 0 0,-1 0 1 0 0,1 0 0 0 0,-1 1-1 0 0,0-1 1 0 0,0 1-1 0 0,0 0 1 0 0,0-1-1 0 0,-1 1 1 0 0,1 1 0 0 0,-1-1-1 0 0,0 0 1 0 0,0 0-1 0 0,-1 1 1 0 0,1-1-1 0 0,-1 1 1 0 0,0 0 0 0 0,0-1-1 0 0,-1 1-111 0 0,-33 33 811 0 0,2-34-6017 0 0,28-8 775 0 0,2-6-2385 0 0</inkml:trace>
  <inkml:trace contextRef="#ctx0" brushRef="#br0" timeOffset="18047.97">702 1282 5777 0 0,'0'0'4098'0'0,"0"0"-2276"0"0,0 0-1098 0 0,0 0-114 0 0,0 0 184 0 0,0 0 118 0 0,-4 6-65 0 0,2-4-825 0 0,0 0 1 0 0,-1 0-1 0 0,1 0 0 0 0,0 0 0 0 0,0 1 1 0 0,0-1-1 0 0,1 1 0 0 0,-1-1 0 0 0,1 1 1 0 0,-1 0-1 0 0,1 0 0 0 0,0-1 0 0 0,0 1 1 0 0,0 0-1 0 0,0 0 0 0 0,1 0 0 0 0,-1 0 1 0 0,1 0-1 0 0,0 1 0 0 0,0-1 0 0 0,0 0 1 0 0,0 0-1 0 0,0 0 0 0 0,1 0 1 0 0,-1 0-1 0 0,1 0 0 0 0,0 0 0 0 0,0 0 1 0 0,0 0-1 0 0,0-1 0 0 0,0 1 0 0 0,1 0 1 0 0,-1 0-1 0 0,1-1 0 0 0,0 1 0 0 0,0-1 1 0 0,0 0-1 0 0,0 1 0 0 0,0-1 0 0 0,1 0 1 0 0,-1 0-1 0 0,1 0 0 0 0,-1-1 0 0 0,1 1 1 0 0,-1-1-1 0 0,1 1 0 0 0,0-1-22 0 0,36 1-2784 0 0,-15-13-4748 0 0,-11 0 1218 0 0</inkml:trace>
  <inkml:trace contextRef="#ctx0" brushRef="#br0" timeOffset="18048.97">851 1209 10213 0 0,'0'0'1476'0'0,"0"0"-955"0"0,0 0 50 0 0,3 8 400 0 0,3 5-612 0 0,-1 0 1 0 0,-1 0 0 0 0,0 0-1 0 0,-1 1 1 0 0,0 0-1 0 0,-1-1 1 0 0,0 1-1 0 0,-1 0 1 0 0,-1 0-1 0 0,-1 7-359 0 0,1-16-134 0 0,-1 0 0 0 0,0-1 1 0 0,0 1-1 0 0,-1-1 0 0 0,1 1 0 0 0,-1 0 0 0 0,0-1 0 0 0,0 0 0 0 0,-1 0 0 0 0,1 0 1 0 0,-1 0-1 0 0,0 0 0 0 0,0 0 0 0 0,0 0 0 0 0,0-1 0 0 0,-1 0 0 0 0,0 0 0 0 0,1 0 1 0 0,-1 0-1 0 0,0 0 0 0 0,-1-1 0 0 0,-1 2 134 0 0,-2-1-3303 0 0,-1-4-2940 0 0</inkml:trace>
  <inkml:trace contextRef="#ctx0" brushRef="#br0" timeOffset="18218.588">1183 1433 6777 0 0,'0'0'4744'0'0,"0"0"-4564"0"0,0 0 76 0 0,0 0 256 0 0,0 0 204 0 0,0 0 8 0 0,0 0 140 0 0,0 0-172 0 0,0 0-364 0 0,-46 21-240 0 0,31-20-88 0 0,2-1-516 0 0,0 0-800 0 0,2 0-1276 0 0,2-7-4297 0 0</inkml:trace>
  <inkml:trace contextRef="#ctx0" brushRef="#br0" timeOffset="18389.56">1232 1347 8657 0 0,'0'0'5800'0'0,"0"0"-4740"0"0,0 0-936 0 0,0 0 584 0 0,0 0-71 0 0,0 0-165 0 0,-41-2-200 0 0,16 0-272 0 0,-1 1 0 0 0,-3 0-1381 0 0,1 0-1031 0 0,8-1-3976 0 0,-5-6-1161 0 0</inkml:trace>
  <inkml:trace contextRef="#ctx0" brushRef="#br0" timeOffset="21825.585">4271 1482 1812 0 0,'0'0'6589'0'0,"0"0"-4410"0"0,0 0-1432 0 0,0 0-72 0 0,0 0 37 0 0,0 0 19 0 0,0 0 7 0 0,-6 1-62 0 0,-242-13-886 0 0,235 4-1848 0 0,17 0-5157 0 0,9 2 1839 0 0</inkml:trace>
  <inkml:trace contextRef="#ctx0" brushRef="#br0" timeOffset="21979.441">4284 1397 3636 0 0,'0'0'5577'0'0,"0"0"-3600"0"0,0 0-1278 0 0,0 0 203 0 0,0 0-193 0 0,0 0-290 0 0,0 0 119 0 0,-7 0 104 0 0,-62 0 220 0 0,-19 0-880 0 0,33-8-3517 0 0,49 4-882 0 0,4-1-2502 0 0</inkml:trace>
  <inkml:trace contextRef="#ctx0" brushRef="#br0" timeOffset="22290.492">4264 1321 6521 0 0,'0'0'5154'0'0,"0"0"-3790"0"0,0 0-1202 0 0,0 0 207 0 0,0 0 123 0 0,0 0 47 0 0,5 7-124 0 0,3 2-360 0 0,0 0 0 0 0,0-1 0 0 0,1 0 0 0 0,0 0 0 0 0,1-1 0 0 0,-1 0 0 0 0,1-1 0 0 0,1 0 0 0 0,-1-1 0 0 0,1 0 0 0 0,0-1 0 0 0,0 0 0 0 0,3 0-55 0 0,74 7 158 0 0,-201 40 1811 0 0,38-8-2527 0 0,49-18-8683 0 0,24-21 2622 0 0</inkml:trace>
  <inkml:trace contextRef="#ctx0" brushRef="#br0" timeOffset="26481.268">6602 1250 12237 0 0,'3'7'3387'0'0,"7"24"-2956"0"0,-2 0 0 0 0,-1 0-1 0 0,-1 1 1 0 0,-2 0 0 0 0,-1 0 0 0 0,-2 0-1 0 0,-1 1 1 0 0,-1 4-431 0 0,6 120 3 0 0,-3-145-775 0 0,0-25-8684 0 0,-2-9 1499 0 0</inkml:trace>
  <inkml:trace contextRef="#ctx0" brushRef="#br0" timeOffset="22851.639">4780 1359 7725 0 0,'0'0'2339'0'0,"0"0"-1457"0"0,0 0-595 0 0,0 0 134 0 0,6-3-142 0 0,-2 2-161 0 0,0-1 0 0 0,1 1 0 0 0,-1 0-1 0 0,1 0 1 0 0,-1 0 0 0 0,1 0 0 0 0,-1 1 0 0 0,1-1 0 0 0,0 1-1 0 0,-1 1 1 0 0,1-1 0 0 0,-1 1 0 0 0,1-1 0 0 0,-1 1 0 0 0,1 1-1 0 0,-1-1 1 0 0,1 1 0 0 0,-1-1 0 0 0,0 1 0 0 0,0 0 0 0 0,0 1-1 0 0,0-1 1 0 0,0 1 0 0 0,-1-1 0 0 0,1 1 0 0 0,-1 1 0 0 0,1-1-1 0 0,-1 0 1 0 0,0 1 0 0 0,0-1 0 0 0,-1 1 0 0 0,1 0 0 0 0,-1 0-1 0 0,0 0 1 0 0,0 0 0 0 0,0 0 0 0 0,-1 1 0 0 0,2 2-118 0 0,-4-3 56 0 0,0 1-1 0 0,0-1 1 0 0,0 0 0 0 0,0 1 0 0 0,-1-1 0 0 0,1 0-1 0 0,-1 0 1 0 0,0 0 0 0 0,-1 0 0 0 0,1 0-1 0 0,0-1 1 0 0,-1 1 0 0 0,0-1 0 0 0,0 1 0 0 0,0-1-1 0 0,-1 0 1 0 0,1 0 0 0 0,0 0 0 0 0,-1-1 0 0 0,0 1-1 0 0,0-1 1 0 0,0 0 0 0 0,0 0 0 0 0,0 0-1 0 0,0-1 1 0 0,-4 1-56 0 0,-41 10-4352 0 0,47-14-474 0 0,5-4-2925 0 0</inkml:trace>
  <inkml:trace contextRef="#ctx0" brushRef="#br0" timeOffset="23101.188">5052 1376 6049 0 0,'0'0'6015'0'0,"0"0"-4380"0"0,0 0-1273 0 0,0 0-48 0 0,0 0 458 0 0,0 0 138 0 0,-5 7-251 0 0,0-2-540 0 0,3-3-101 0 0,0-1 1 0 0,0 0-1 0 0,0 1 0 0 0,1-1 1 0 0,-1 1-1 0 0,0 0 1 0 0,1 0-1 0 0,-1-1 1 0 0,1 1-1 0 0,-1 0 0 0 0,1 0 1 0 0,0 0-1 0 0,0 1 1 0 0,0-1-1 0 0,0 0 1 0 0,0 0-1 0 0,0 1 1 0 0,1-1-1 0 0,-1 0 0 0 0,1 1 1 0 0,-1-1-1 0 0,1 0 1 0 0,0 1-1 0 0,0-1 1 0 0,0 1-1 0 0,1-1 0 0 0,-1 1 1 0 0,0-1-1 0 0,1 0 1 0 0,-1 1-1 0 0,1-1 1 0 0,0 0-1 0 0,0 0 0 0 0,0 1 1 0 0,0-1-1 0 0,0 0 1 0 0,1 0-1 0 0,-1 0 1 0 0,1 0-1 0 0,-1-1 1 0 0,1 1-1 0 0,0 0-18 0 0,64 23-681 0 0,-19-25-5871 0 0,-37-3 320 0 0</inkml:trace>
  <inkml:trace contextRef="#ctx0" brushRef="#br0" timeOffset="23349.24">5288 1175 9821 0 0,'0'0'4680'0'0,"0"0"-4680"0"0,0 0 52 0 0,0 0 552 0 0,0 42 176 0 0,-3-27-175 0 0,0 1-193 0 0,-3 2-200 0 0,-1-2-76 0 0,-1-1-36 0 0,0 0-100 0 0,0-4-336 0 0,3-3-200 0 0,1-1-521 0 0,0-4-559 0 0,4-3-1408 0 0,0 0-2577 0 0</inkml:trace>
  <inkml:trace contextRef="#ctx0" brushRef="#br0" timeOffset="23595.129">5262 1227 10105 0 0,'0'0'1399'0'0,"0"0"-761"0"0,0 0 8 0 0,5 7 207 0 0,51 72 1153 0 0,-176-128-2679 0 0,67 35-4062 0 0,32 6-1800 0 0</inkml:trace>
  <inkml:trace contextRef="#ctx0" brushRef="#br0" timeOffset="23782.789">5631 1550 4212 0 0,'0'0'3205'0'0,"0"0"1243"0"0,0 0-3844 0 0,0 0-232 0 0,0 0 480 0 0,-33-5 140 0 0,19 0-376 0 0,-5 2-400 0 0,5-1-156 0 0,-5-1-60 0 0,2 1-532 0 0,1-2-736 0 0,0 1-660 0 0,7 1-2040 0 0,5-3-1865 0 0</inkml:trace>
  <inkml:trace contextRef="#ctx0" brushRef="#br0" timeOffset="24044.31">5612 1468 9593 0 0,'0'0'2512'0'0,"0"0"-1500"0"0,0 0-412 0 0,0 0-132 0 0,0 0 40 0 0,0 0 20 0 0,-35-7-224 0 0,17 4-292 0 0,-5 0-12 0 0,-1-1-1248 0 0,-1 0-1252 0 0,8 1-4049 0 0</inkml:trace>
  <inkml:trace contextRef="#ctx0" brushRef="#br0" timeOffset="25568.773">5917 1316 4864 0 0,'0'0'5004'0'0,"0"0"-3379"0"0,0 0-918 0 0,0 0-126 0 0,0 0-237 0 0,0 0 5 0 0,-6 5-15 0 0,-123 93 201 0 0,131-96-505 0 0,0 0 1 0 0,0 0-1 0 0,0-1 0 0 0,0 1 0 0 0,0 0 0 0 0,0-1 0 0 0,0 0 1 0 0,0 1-1 0 0,1-1 0 0 0,-1 0 0 0 0,0 0 0 0 0,1 0 0 0 0,-1-1 1 0 0,1 1-1 0 0,-1 0 0 0 0,1-1 0 0 0,-1 0 0 0 0,1 0 0 0 0,0 1 1 0 0,-1-1-1 0 0,1-1 0 0 0,-1 1 0 0 0,1 0 0 0 0,-1-1 0 0 0,1 1 1 0 0,-1-1-1 0 0,1 0 0 0 0,0 0-30 0 0,4 1-35 0 0,44 3 415 0 0,-51-3-367 0 0,0 0 16 0 0,0 0 81 0 0,0 0-26 0 0,0 0-54 0 0,0 0 6 0 0,0 0-14 0 0,0 0 15 0 0,0 0-22 0 0,0 0-6 0 0,0 0 2 0 0,0 0 0 0 0,0 0-8 0 0,0 0-20 0 0,0 0-45 0 0,0 0-1 0 0,0 0-1 0 0,0 0 9 0 0,0 0 34 0 0,0 0 10 0 0,0 0 2 0 0,0 0-2 0 0,0 0 3 0 0,0 0 3 0 0,0 0 1 0 0,0 0-4 0 0,0 0-4 0 0,0 0 2 0 0,0 0 8 0 0,0 0 26 0 0,0 0 52 0 0,0 0 28 0 0,0 0 14 0 0,0 0-6 0 0,0 0-18 0 0,0 0-42 0 0,0 0-41 0 0,0 0-15 0 0,0 0-22 0 0,0 0-62 0 0,0 0-15 0 0,0 0-3 0 0,0 0 16 0 0,0 0 23 0 0,0 0 59 0 0,0 0 80 0 0,0 0 65 0 0,0 0 37 0 0,0 0-24 0 0,0 0-56 0 0,0 0-68 0 0,0 0-16 0 0,0 0-10 0 0,0 0 2 0 0,0 0 4 0 0,0 0 14 0 0,0 0 45 0 0,0 0 19 0 0,0 0-8 0 0,0 0-19 0 0,0 0-36 0 0,0 0-10 0 0,0 0-14 0 0,0 0-49 0 0,0 0-9 0 0,0 0 0 0 0,0 0 17 0 0,0 0 43 0 0,0 0 62 0 0,0 0 27 0 0,0 0 12 0 0,0 0 18 0 0,0 0 29 0 0,0 0-35 0 0,0 0-61 0 0,0 0-86 0 0,0 0-38 0 0,0 0-15 0 0,0 0-8 0 0,0 0 9 0 0,0 0 12 0 0,0 0 44 0 0,0 0-14 0 0,0 0-4 0 0,0 0-4 0 0,0 0-55 0 0,0 0-284 0 0,0 0-336 0 0,0 0 86 0 0,0 0-263 0 0,0 0-768 0 0,0 0-1273 0 0,0 0-1493 0 0,0 0-236 0 0</inkml:trace>
  <inkml:trace contextRef="#ctx0" brushRef="#br0" timeOffset="25879.506">5873 1339 612 0 0,'0'0'6565'0'0,"0"0"-4228"0"0,0 0-1559 0 0,7 5 88 0 0,68 74 3557 0 0,-118-89-6686 0 0,-5-24-4003 0 0,35 16 6597 0 0,18 22 3568 0 0,14 9-2287 0 0,-1 0-357 0 0,22 44 1973 0 0,-45-28-8351 0 0,4-28-256 0 0,3-2-1496 0 0</inkml:trace>
  <inkml:trace contextRef="#ctx0" brushRef="#br0" timeOffset="26234.435">6122 1389 12405 0 0,'0'0'1437'0'0,"0"0"-1048"0"0,0 0-261 0 0,0 0 136 0 0,0 0-63 0 0,0 0-85 0 0,0 0-109 0 0,15-13-771 0 0,76 51 821 0 0,-90-38-23 0 0,1 1 0 0 0,-1 0 1 0 0,1-1-1 0 0,-1 1 0 0 0,1 0 1 0 0,-1 0-1 0 0,1 0 0 0 0,-1 0 1 0 0,0 0-1 0 0,0 0 0 0 0,1 1 1 0 0,-1-1-1 0 0,0 0 0 0 0,0 1 1 0 0,0-1-1 0 0,0 1 0 0 0,-1-1 1 0 0,1 1-1 0 0,0-1 0 0 0,-1 1 1 0 0,1 0-1 0 0,-1-1 0 0 0,1 1 1 0 0,-1-1-1 0 0,0 1 1 0 0,0 0-1 0 0,1 0 0 0 0,-1-1 1 0 0,0 1-1 0 0,-1 0 0 0 0,1-1 1 0 0,0 1-1 0 0,0 0 0 0 0,-1-1 1 0 0,1 1-1 0 0,-1 0 0 0 0,0-1 1 0 0,1 1-1 0 0,-1-1 0 0 0,0 1 1 0 0,0-1-1 0 0,0 1 0 0 0,0-1 1 0 0,0 0-1 0 0,0 1 0 0 0,0-1 1 0 0,0 0-1 0 0,-1 0 0 0 0,1 0 1 0 0,0 0-1 0 0,-1 0 0 0 0,1 0 1 0 0,-1 0-1 0 0,1 0-34 0 0,-88 55 880 0 0,150-36 1137 0 0,-47-18-2607 0 0,64 0 1728 0 0,-54-7-4362 0 0,-5-5-4428 0 0,-10 1-159 0 0</inkml:trace>
  <inkml:trace contextRef="#ctx0" brushRef="#br0" timeOffset="27036.289">6566 1186 12317 0 0,'0'0'1195'0'0,"-10"-2"-925"0"0,-183-34 713 0 0,-2 8 1 0 0,-20 8-984 0 0,124 11-8 0 0,-1313-102-2095 0 0,1358 113 4478 0 0,57 12-2395 0 0,-1 0 1 0 0,0 1-1 0 0,-1 0 0 0 0,-1 0 1 0 0,0 1-1 0 0,-1 0 1 0 0,-1 0-1 0 0,0 1 0 0 0,-1 0 1 0 0,-1 0-1 0 0,-1 0 1 0 0,0 1-1 0 0,-1-1 0 0 0,-1 10 20 0 0,4 8-13 0 0,-3-22 2 0 0,1 20 116 0 0,1 1 0 0 0,2 0 1 0 0,1-1-1 0 0,2 0 1 0 0,1-1-1 0 0,2 0 0 0 0,0 0 1 0 0,3-1-1 0 0,0-1 0 0 0,2-1 1 0 0,7 8-106 0 0,-12-27 124 0 0,0-2 0 0 0,1 0 0 0 0,0 0 0 0 0,1-1 0 0 0,-1-1 1 0 0,1 0-1 0 0,1-1 0 0 0,-1-1 0 0 0,1 0 0 0 0,-1-1 0 0 0,1 0 0 0 0,0-1 0 0 0,0-1 0 0 0,0 0 1 0 0,0-1-1 0 0,5-1-124 0 0,13 2 83 0 0,1217 75 1476 0 0,-1172-66-1687 0 0,80 7 186 0 0,-58-23-2926 0 0,-81-2-2656 0 0,-3-9-5915 0 0</inkml:trace>
  <inkml:trace contextRef="#ctx0" brushRef="#br0" timeOffset="28222.331">4801 1288 744 0 0,'0'0'836'0'0,"0"0"988"0"0,8-38-1628 0 0,1 26-196 0 0,4-1-1172 0 0,6 1 244 0 0,-3 3-220 0 0</inkml:trace>
  <inkml:trace contextRef="#ctx0" brushRef="#br0" timeOffset="35673.664">9039 105 6097 0 0,'0'0'5882'0'0,"0"0"-4485"0"0,0 0-1599 0 0,-7 1 315 0 0,3 0-87 0 0,1-1 1 0 0,-1 1 0 0 0,1 0 0 0 0,-1 0-1 0 0,1 0 1 0 0,-1 0 0 0 0,1 1 0 0 0,0-1-1 0 0,0 1 1 0 0,-1 0 0 0 0,1 0 0 0 0,0 0-1 0 0,1 0 1 0 0,-1 1 0 0 0,0-1 0 0 0,1 1-1 0 0,-1-1 1 0 0,1 1 0 0 0,0 0 0 0 0,0 0-1 0 0,0 0 1 0 0,0 0 0 0 0,1 1 0 0 0,-1-1-1 0 0,1 0 1 0 0,0 1 0 0 0,0-1 0 0 0,0 1 0 0 0,0-1-1 0 0,0 1 1 0 0,1-1 0 0 0,0 1 0 0 0,0 0-1 0 0,0-1 1 0 0,0 1 0 0 0,0 0 0 0 0,1-1-1 0 0,0 1-26 0 0,2 1 149 0 0,1-1 0 0 0,-1 0-1 0 0,1 0 1 0 0,0-1 0 0 0,1 1-1 0 0,-1-1 1 0 0,1 1-1 0 0,-1-2 1 0 0,1 1 0 0 0,0 0-1 0 0,0-1 1 0 0,0 0 0 0 0,1 0-1 0 0,-1 0 1 0 0,0-1 0 0 0,1 0-1 0 0,-1 0 1 0 0,1 0-1 0 0,1-1-148 0 0,-4 1-53 0 0,-1-1 0 0 0,1 0 0 0 0,-1 0 0 0 0,1 0 0 0 0,-1 0 0 0 0,1 0 0 0 0,-1-1 0 0 0,1 1 0 0 0,-1-1 0 0 0,0 0 0 0 0,1 0 0 0 0,-1 1-1 0 0,0-1 1 0 0,1-1 0 0 0,-1 1 0 0 0,0 0 0 0 0,0-1 0 0 0,0 1 0 0 0,0-1 0 0 0,0 1 0 0 0,0-1 0 0 0,-1 0 0 0 0,1 0 0 0 0,0 0 0 0 0,-1 0-1 0 0,1-2 54 0 0,4-12-191 0 0,-6 16 239 0 0,1 0 1 0 0,-1 0-1 0 0,0 0 1 0 0,1 0-1 0 0,-1 0 1 0 0,0 0-1 0 0,1 0 1 0 0,-1 0-1 0 0,0 0 1 0 0,1 0-1 0 0,-1 0 1 0 0,0 0-1 0 0,1 0 1 0 0,-1 0-1 0 0,0 0 1 0 0,0 0-1 0 0,1 0 1 0 0,-1-1-1 0 0,0 1 1 0 0,1 0-1 0 0,-1 0-48 0 0,-8 175 650 0 0,10-156-3996 0 0,4 1-3739 0 0</inkml:trace>
  <inkml:trace contextRef="#ctx0" brushRef="#br0" timeOffset="34646.2">8341 1 7325 0 0,'0'0'4775'0'0,"0"6"-3678"0"0,0-5-1057 0 0,2 20 479 0 0,-1 1 0 0 0,-1-1 0 0 0,-1 0 0 0 0,-1 0-1 0 0,-1 0 1 0 0,-1 0 0 0 0,0 0 0 0 0,-2-1 0 0 0,0 1-519 0 0,64-48-3386 0 0,-55 25 3451 0 0,0 1 0 0 0,0 0 0 0 0,0 0 0 0 0,0 1-1 0 0,0-1 1 0 0,1 1 0 0 0,-1-1 0 0 0,0 1 0 0 0,0 0-1 0 0,0 0 1 0 0,1 0 0 0 0,-1 1 0 0 0,0-1 0 0 0,0 1-1 0 0,0 0 1 0 0,0-1 0 0 0,0 1 0 0 0,0 1 0 0 0,0-1-1 0 0,0 0 1 0 0,0 1 0 0 0,0 0 0 0 0,-1-1 0 0 0,1 1-1 0 0,-1 0 1 0 0,1 0 0 0 0,-1 1 0 0 0,0-1 0 0 0,0 0-1 0 0,0 1 1 0 0,0-1 0 0 0,0 1 0 0 0,-1 0 0 0 0,1 0-1 0 0,-1 0 1 0 0,1 0 0 0 0,-1-1 0 0 0,0 2 0 0 0,0-1-1 0 0,-1 0 1 0 0,1 0 0 0 0,0 0-65 0 0,-3 0 38 0 0,0 0 1 0 0,0-1-1 0 0,1 1 0 0 0,-2-1 1 0 0,1 1-1 0 0,0-1 1 0 0,0 0-1 0 0,-1 0 0 0 0,1 0 1 0 0,-1 0-1 0 0,1-1 0 0 0,-1 1 1 0 0,0-1-1 0 0,0 1 1 0 0,0-1-1 0 0,0 0 0 0 0,0 0 1 0 0,0 0-1 0 0,0 0 1 0 0,0-1-1 0 0,0 1 0 0 0,0-1 1 0 0,0 0-1 0 0,-1 0 0 0 0,1 0 1 0 0,0 0-1 0 0,0-1 1 0 0,0 1-1 0 0,0-1 0 0 0,0 0 1 0 0,0 0-1 0 0,-2 0-38 0 0,3 0-9 0 0,2 1-40 0 0,-58-7-1444 0 0,25-8-7519 0 0,29 7 1420 0 0</inkml:trace>
  <inkml:trace contextRef="#ctx0" brushRef="#br0" timeOffset="34912.589">8751 302 12913 0 0,'0'0'1540'0'0,"0"0"-1492"0"0,0 0 104 0 0,0 0-100 0 0,0 0 324 0 0,-48-5-60 0 0,27-1-180 0 0,-2-1-136 0 0,0 1-8 0 0,3 0-760 0 0,-3-1-272 0 0,9 0-496 0 0,4-1-1208 0 0,3 3-2717 0 0</inkml:trace>
  <inkml:trace contextRef="#ctx0" brushRef="#br0" timeOffset="35174.465">8780 223 5016 0 0,'0'0'8017'0'0,"0"0"-6961"0"0,0 0-604 0 0,0 0-448 0 0,0 0 280 0 0,-45-9-44 0 0,22 2-64 0 0,-3-1-132 0 0,-1 1-44 0 0,2-1-732 0 0,0 2-564 0 0,4-1-508 0 0,6 3-1196 0 0,4-1-2909 0 0</inkml:trace>
  <inkml:trace contextRef="#ctx0" brushRef="#br0" timeOffset="45352.5">3303 2086 11509 0 0,'0'0'1396'0'0,"0"0"-976"0"0,0 0-167 0 0,0 0 462 0 0,0 0-55 0 0,0 0-396 0 0,0 0-181 0 0,0 0 105 0 0,0 0 37 0 0,8 4 44 0 0,87 20 938 0 0,-92-23-1222 0 0,0-1 0 0 0,0 0 1 0 0,-1 1-1 0 0,1-1 1 0 0,0 0-1 0 0,0 0 0 0 0,0-1 1 0 0,0 1-1 0 0,0-1 1 0 0,0 1-1 0 0,0-1 0 0 0,0 0 1 0 0,-1 0-1 0 0,1 0 1 0 0,0-1-1 0 0,-1 1 0 0 0,1 0 1 0 0,-1-1-1 0 0,1 0 1 0 0,-1 0-1 0 0,0 0 0 0 0,0 0 1 0 0,1 0-1 0 0,-2 0 1 0 0,1 0-1 0 0,0 0 0 0 0,0-1 1 0 0,-1 1-1 0 0,1-1 1 0 0,-1 0-1 0 0,0 1 0 0 0,0-1 1 0 0,0 0-1 0 0,0 0 1 0 0,1-2 14 0 0,-3 1-62 0 0,1-1 1 0 0,-1 0-1 0 0,0 1 1 0 0,0-1-1 0 0,0 1 1 0 0,0-1-1 0 0,-1 1 1 0 0,0 0 0 0 0,0 0-1 0 0,0-1 1 0 0,0 1-1 0 0,-1 1 1 0 0,0-1-1 0 0,1 0 1 0 0,-1 1 0 0 0,-1-1-1 0 0,1 1 1 0 0,0 0-1 0 0,-1 0 1 0 0,0 0-1 0 0,1 1 1 0 0,-1-1 0 0 0,0 1-1 0 0,-1 0 1 0 0,1 0-1 0 0,0 0 1 0 0,0 1-1 0 0,-3-1 62 0 0,-15 75 1311 0 0,22-64-1131 0 0,-9 94 1017 0 0,-4 89-2825 0 0,14-186-1570 0 0,0-3-2552 0 0</inkml:trace>
  <inkml:trace contextRef="#ctx0" brushRef="#br0" timeOffset="45522.922">3514 2256 14221 0 0,'0'0'1712'0'0,"0"0"-1712"0"0,0 0-412 0 0,0 0 412 0 0,-38 0 336 0 0,20 0-220 0 0,-5 0-116 0 0,-2 0-108 0 0,2-2-1124 0 0,0 1-600 0 0,8-1-2272 0 0,-2-4-2173 0 0</inkml:trace>
  <inkml:trace contextRef="#ctx0" brushRef="#br0" timeOffset="45711.895">3733 2081 11237 0 0,'0'0'2658'0'0,"0"0"-1932"0"0,0 0-368 0 0,0 0 321 0 0,-5 8 155 0 0,-6 8-644 0 0,1 0 1 0 0,1 0-1 0 0,1 1 1 0 0,0 0-1 0 0,1 1 1 0 0,1 0-1 0 0,1 0 1 0 0,0 0-1 0 0,1 0 1 0 0,0 11-191 0 0,19-2-1367 0 0,5-22-4785 0 0,-6-8-634 0 0</inkml:trace>
  <inkml:trace contextRef="#ctx0" brushRef="#br0" timeOffset="46024.602">3803 2209 1408 0 0,'0'0'9480'0'0,"0"0"-6779"0"0,0 0-2405 0 0,0 0-236 0 0,0 0 95 0 0,0 0-38 0 0,0 0-170 0 0,0 0-160 0 0,8-2 10 0 0,-6 0 250 0 0,1 1 0 0 0,0 0 0 0 0,0 0 0 0 0,-1 1 0 0 0,1-1 1 0 0,0 0-1 0 0,0 1 0 0 0,0 0 0 0 0,0 0 0 0 0,0 0 0 0 0,0 0 0 0 0,0 0 0 0 0,0 1 0 0 0,0-1 0 0 0,0 1 1 0 0,0 0-1 0 0,-1-1 0 0 0,1 1 0 0 0,0 1 0 0 0,0-1 0 0 0,-1 0 0 0 0,1 1 0 0 0,-1-1 0 0 0,1 1 0 0 0,-1 0 1 0 0,0 0-1 0 0,0 0 0 0 0,1 0 0 0 0,-2 0 0 0 0,1 0 0 0 0,0 1 0 0 0,0-1 0 0 0,-1 1 0 0 0,1-1 0 0 0,-1 1 0 0 0,0 0 1 0 0,1-1-1 0 0,-1 1 0 0 0,-1 0 0 0 0,1 0 0 0 0,0 0 0 0 0,-1 0-47 0 0,0 0 81 0 0,0 1 0 0 0,0-1 0 0 0,-1 1 0 0 0,0-1 1 0 0,0 1-1 0 0,0-1 0 0 0,0 0 0 0 0,0 1 0 0 0,0-1 0 0 0,-1 0 0 0 0,0 0 0 0 0,0 0 0 0 0,1 0 0 0 0,-2 0 0 0 0,1-1 1 0 0,0 1-1 0 0,-1 0 0 0 0,1-1 0 0 0,-1 0 0 0 0,0 0 0 0 0,1 1 0 0 0,-1-2 0 0 0,0 1 0 0 0,-3 1-81 0 0,-29 28 80 0 0,78-19 460 0 0,-37-12-1111 0 0,61-6 2038 0 0,-49-3-3944 0 0,-9-6-4376 0 0,-7 5-445 0 0</inkml:trace>
  <inkml:trace contextRef="#ctx0" brushRef="#br0" timeOffset="46238.951">4125 2133 380 0 0,'0'0'11640'0'0,"6"4"-8443"0"0,0 0-3115 0 0,0 1-1 0 0,-1 0 0 0 0,1-1 1 0 0,-1 2-1 0 0,0-1 0 0 0,0 1 1 0 0,-1 0-1 0 0,0 0 0 0 0,0 0 0 0 0,0 0 1 0 0,0 1-1 0 0,-1-1 0 0 0,-1 1 1 0 0,1 0-1 0 0,-1 0 0 0 0,0 0 1 0 0,0 0-1 0 0,-1 0 0 0 0,0 1 1 0 0,0-1-1 0 0,-1 0 0 0 0,0 1 1 0 0,0-1-1 0 0,-1 0 0 0 0,0 1 0 0 0,0-1 1 0 0,-1 0-1 0 0,0 0 0 0 0,0 0 1 0 0,0 0-1 0 0,-1 0 0 0 0,0-1 1 0 0,-1 1-1 0 0,1-1 0 0 0,-1 1 1 0 0,0-1-1 0 0,-1-1 0 0 0,0 1 0 0 0,1-1 1 0 0,-2 1-1 0 0,1-1 0 0 0,-1-1 1 0 0,-5 5-82 0 0,-48 23-582 0 0,16-25-6395 0 0,30-11-1210 0 0</inkml:trace>
  <inkml:trace contextRef="#ctx0" brushRef="#br0" timeOffset="46424.596">4448 2398 11429 0 0,'0'0'6921'0'0,"0"0"-6513"0"0,0 0-408 0 0,0 0-420 0 0,0 0 420 0 0,0 0 396 0 0,0 0-188 0 0,-48 4-208 0 0,26-4-356 0 0,-3 0-436 0 0,2-3-200 0 0,3-1-1377 0 0,7 0-1691 0 0,5-10-3277 0 0</inkml:trace>
  <inkml:trace contextRef="#ctx0" brushRef="#br0" timeOffset="46579.594">4522 2263 10605 0 0,'0'0'6713'0'0,"0"0"-5957"0"0,0 0-756 0 0,0 0 8 0 0,0 0 100 0 0,0 0 116 0 0,-34-3-88 0 0,7 2-136 0 0,-3 1-816 0 0,-1 0-873 0 0,1-1-1103 0 0,9 1-3368 0 0,-8-5-933 0 0</inkml:trace>
  <inkml:trace contextRef="#ctx0" brushRef="#br0" timeOffset="49276.233">1149 656 836 0 0,'0'0'600'0'0,"0"0"-600"0"0,0 0-8 0 0,0 0-124 0 0,0 0-336 0 0</inkml:trace>
  <inkml:trace contextRef="#ctx0" brushRef="#br0" timeOffset="51352.912">4969 2149 4364 0 0,'0'0'4915'0'0,"0"0"-3204"0"0,0 0-729 0 0,0 0 150 0 0,0 0-277 0 0,0 0-431 0 0,0 0-230 0 0,0 0 2 0 0,0 0 107 0 0,-6 4 53 0 0,-10 7-122 0 0,8-8-218 0 0,0 1 1 0 0,1 0 0 0 0,0 1-1 0 0,0 0 1 0 0,0 0 0 0 0,1 0-1 0 0,-1 1 1 0 0,1 0 0 0 0,0 0-1 0 0,1 0 1 0 0,0 1-1 0 0,0 0 1 0 0,0 0 0 0 0,1 0-1 0 0,0 1 1 0 0,-1 1-17 0 0,9-5 25 0 0,-1-1 0 0 0,1 0 0 0 0,0 0 0 0 0,0 0 0 0 0,0 0 0 0 0,0 0 1 0 0,0-1-1 0 0,0 0 0 0 0,1 0 0 0 0,-1 0 0 0 0,1 0 0 0 0,-1-1 0 0 0,1 0 0 0 0,0 0 0 0 0,0 0 0 0 0,0 0 0 0 0,-1-1 0 0 0,1 0 0 0 0,0 0 0 0 0,0 0 0 0 0,0 0 0 0 0,0-1 0 0 0,0 0 1 0 0,2-1-26 0 0,-4 3 12 0 0,0 0 1 0 0,-1 0-1 0 0,1 0 1 0 0,0-1 0 0 0,-1 1-1 0 0,1-1 1 0 0,0 0-1 0 0,0 0 1 0 0,-1 0 0 0 0,1 0-1 0 0,0 0 1 0 0,0 0-1 0 0,-1-1 1 0 0,1 1 0 0 0,0-1-1 0 0,-1 0 1 0 0,1 0-1 0 0,0 0 1 0 0,-1 0 0 0 0,1-1-1 0 0,-1 1 1 0 0,0 0-1 0 0,1-1 1 0 0,-1 0 0 0 0,0 0-1 0 0,0 1 1 0 0,0-1-1 0 0,0-1 1 0 0,0 1 0 0 0,-1 0-1 0 0,1 0 1 0 0,-1 0-1 0 0,1-1 1 0 0,-1 1 0 0 0,0-1-1 0 0,0 1 1 0 0,0-1-1 0 0,0 0 1 0 0,0 1 0 0 0,-1-1-1 0 0,1 0 1 0 0,-1 0-1 0 0,0 1 1 0 0,0-1 0 0 0,0 0-1 0 0,0 0 1 0 0,0 1-1 0 0,-1-1 1 0 0,1 0 0 0 0,-1 0-1 0 0,0-1-12 0 0,7 21 159 0 0,-1 0-1 0 0,0 0 0 0 0,-1 1 1 0 0,-1 0-1 0 0,-1 0 1 0 0,0 0-1 0 0,-1 0 1 0 0,-1 0-1 0 0,-1 0 0 0 0,-3 13-158 0 0,11-20-2118 0 0,10-16-5347 0 0,-5-4 288 0 0</inkml:trace>
  <inkml:trace contextRef="#ctx0" brushRef="#br0" timeOffset="51520.764">5433 2398 9805 0 0,'0'0'2896'0'0,"0"0"-2016"0"0,0 0-120 0 0,0 0 992 0 0,0 0-947 0 0,0 0-345 0 0,0 0-12 0 0,-38 4-152 0 0,11-4-212 0 0,-2 0-84 0 0,0 0 0 0 0,3 0-408 0 0,1 0-608 0 0,2 0-745 0 0,6 0-1271 0 0,7 0-3100 0 0</inkml:trace>
  <inkml:trace contextRef="#ctx0" brushRef="#br0" timeOffset="53485.933">5805 2329 1668 0 0,'0'0'4733'0'0,"0"0"-2938"0"0,0 0-757 0 0,0 0 247 0 0,0 0-5 0 0,0 0-246 0 0,0 0-244 0 0,0 0-194 0 0,0 0-187 0 0,30-12 365 0 0,-27 12-744 0 0,-1 0 0 0 0,1 0 0 0 0,0 0 0 0 0,-1 0 0 0 0,1 0 0 0 0,-1 0 0 0 0,0-1 0 0 0,1 1 0 0 0,-1-1 0 0 0,1 0 0 0 0,-1 0 0 0 0,0 0 0 0 0,1 0 0 0 0,-1 0-1 0 0,0 0 1 0 0,0-1 0 0 0,0 1 0 0 0,0-1 0 0 0,0 1 0 0 0,0-1 0 0 0,-1 0 0 0 0,1 0 0 0 0,0 0 0 0 0,-1 0 0 0 0,1 0 0 0 0,-1 0 0 0 0,0 0 0 0 0,0 0 0 0 0,0-1 0 0 0,0 1 0 0 0,0 0 0 0 0,0-1 0 0 0,-1 1 0 0 0,1-1 0 0 0,-1 1 0 0 0,1-1 0 0 0,-1 1 0 0 0,0-1-1 0 0,0 1 1 0 0,0-1 0 0 0,-1 1 0 0 0,1-1 0 0 0,-1 1 0 0 0,1-1 0 0 0,-1 1 0 0 0,0 0 0 0 0,1-1 0 0 0,-1 1 0 0 0,-1 0 0 0 0,1-1 0 0 0,0 1 0 0 0,0 0 0 0 0,-1 0 0 0 0,1 0 0 0 0,-1 0 0 0 0,0 0 0 0 0,0 1 0 0 0,0-1 0 0 0,1 1 0 0 0,-2-1 0 0 0,0-1-30 0 0,-87-15-755 0 0,88 19 737 0 0,0-1-1 0 0,0 0 1 0 0,0 1-1 0 0,1 0 0 0 0,-1-1 1 0 0,0 1-1 0 0,1 0 1 0 0,-1 0-1 0 0,0 0 1 0 0,1 0-1 0 0,-1 0 1 0 0,1 0-1 0 0,-1 0 1 0 0,1 0-1 0 0,0 1 0 0 0,0-1 1 0 0,-1 1-1 0 0,1-1 1 0 0,0 1-1 0 0,0-1 1 0 0,0 1-1 0 0,1-1 1 0 0,-1 1-1 0 0,0 0 1 0 0,1 0-1 0 0,-1-1 0 0 0,1 1 1 0 0,-1 0-1 0 0,1 0 1 0 0,0 0-1 0 0,0 0 1 0 0,0-1-1 0 0,0 1 1 0 0,0 0-1 0 0,0 0 1 0 0,0 0-1 0 0,1 0 0 0 0,-1-1 1 0 0,0 1-1 0 0,1 0 1 0 0,0 0-1 0 0,-1-1 1 0 0,1 1-1 0 0,0 0 1 0 0,0-1-1 0 0,1 2 19 0 0,145 199 1806 0 0,-146-201-1787 0 0,-1 0 0 0 0,1 1-1 0 0,-1-1 1 0 0,1 1-1 0 0,-1-1 1 0 0,0 1 0 0 0,1-1-1 0 0,-1 1 1 0 0,0 0 0 0 0,0-1-1 0 0,0 1 1 0 0,0-1-1 0 0,0 1 1 0 0,-1-1 0 0 0,1 1-1 0 0,0-1 1 0 0,-1 1 0 0 0,1-1-1 0 0,-1 1 1 0 0,1-1-1 0 0,-1 1 1 0 0,0-1 0 0 0,0 0-1 0 0,0 1 1 0 0,1-1 0 0 0,-1 0-1 0 0,0 0 1 0 0,-1 0-1 0 0,1 1 1 0 0,0-1 0 0 0,0 0-1 0 0,0 0 1 0 0,-1-1 0 0 0,1 1-1 0 0,0 0 1 0 0,-1 0 0 0 0,1-1-1 0 0,-1 1 1 0 0,1-1-1 0 0,-1 1 1 0 0,1-1 0 0 0,-1 0-1 0 0,1 1 1 0 0,-1-1 0 0 0,1 0-1 0 0,-1 0 1 0 0,1 0-1 0 0,-1 0 1 0 0,0 0 0 0 0,1-1-1 0 0,-1 1 1 0 0,0 0-19 0 0,-86-14-589 0 0,85 13 586 0 0,0-1-1 0 0,0 0 0 0 0,0 0 0 0 0,1 0 1 0 0,-1 0-1 0 0,1 0 0 0 0,0-1 0 0 0,0 1 1 0 0,-1-1-1 0 0,2 1 0 0 0,-1-1 0 0 0,0 0 1 0 0,0 0-1 0 0,1 1 0 0 0,0-1 0 0 0,-1-1 1 0 0,1 1-1 0 0,0 0 0 0 0,0 0 0 0 0,1 0 1 0 0,-1 0-1 0 0,1-1 0 0 0,0 1 0 0 0,0 0 1 0 0,0 0-1 0 0,0-1 0 0 0,0 1 1 0 0,1 0-1 0 0,-1 0 0 0 0,1-1 0 0 0,0 1 1 0 0,0 0-1 0 0,0 0 0 0 0,0 0 0 0 0,1 0 1 0 0,-1 0-1 0 0,1 0 0 0 0,0 1 0 0 0,0-1 1 0 0,0 0-1 0 0,0 1 0 0 0,0-1 0 0 0,0 1 1 0 0,1 0-1 0 0,-1 0 0 0 0,1 0 0 0 0,0 0 1 0 0,0 0-1 0 0,-1 1 0 0 0,1-1 0 0 0,0 1 1 0 0,0 0-1 0 0,1 0 0 0 0,-1 0 0 0 0,0 0 1 0 0,0 0-1 0 0,4 0 4 0 0,31-8-962 0 0,-11 5-3653 0 0,-15 2-1722 0 0</inkml:trace>
  <inkml:trace contextRef="#ctx0" brushRef="#br0" timeOffset="54463.766">6747 2351 12777 0 0,'0'0'1433'0'0,"0"0"-784"0"0,0 0-404 0 0,0 0-127 0 0,0 0 9 0 0,0 0-27 0 0,-7-2-74 0 0,6 1-33 0 0,-1 0-1 0 0,1 1 0 0 0,-1-1 0 0 0,1 0 0 0 0,0 1 1 0 0,-1-1-1 0 0,1 1 0 0 0,-1-1 0 0 0,1 1 0 0 0,-1 0 0 0 0,1 0 1 0 0,-1 0-1 0 0,1 0 0 0 0,-1 0 0 0 0,0 0 0 0 0,1 0 1 0 0,-1 0-1 0 0,1 0 0 0 0,-1 1 0 0 0,1-1 0 0 0,-1 1 0 0 0,1-1 1 0 0,0 1-1 0 0,-1-1 0 0 0,1 1 0 0 0,-1 0 0 0 0,1 0 1 0 0,0 0-1 0 0,0 0 0 0 0,-1 0 0 0 0,1 0 0 0 0,0 0 0 0 0,0 0 1 0 0,0 0-1 0 0,0 0 0 0 0,0 1 0 0 0,1-1 0 0 0,-1 0 1 0 0,0 1-1 0 0,1-1 0 0 0,-1 0 0 0 0,0 1 0 0 0,1-1 0 0 0,0 1 1 0 0,-1-1-1 0 0,1 1 0 0 0,0-1 0 0 0,0 1 0 0 0,0 0 1 0 0,0-1-1 0 0,0 1 0 0 0,0-1 0 0 0,0 1 0 0 0,0-1 0 0 0,1 1 1 0 0,-1-1-1 0 0,1 1 0 0 0,0 1 8 0 0,154 155 2477 0 0,-154-157-2454 0 0,0 1-1 0 0,-1-1 1 0 0,1 0-1 0 0,-1 1 1 0 0,1-1 0 0 0,-1 1-1 0 0,1-1 1 0 0,-1 1-1 0 0,0-1 1 0 0,0 0 0 0 0,0 1-1 0 0,0-1 1 0 0,0 1-1 0 0,0-1 1 0 0,0 1 0 0 0,0-1-1 0 0,-1 1 1 0 0,1-1-1 0 0,0 1 1 0 0,-1-1 0 0 0,0 0-1 0 0,1 1 1 0 0,-1-1-1 0 0,0 0 1 0 0,1 1 0 0 0,-1-1-1 0 0,0 0 1 0 0,0 0-1 0 0,0 0 1 0 0,0 0 0 0 0,0 0-1 0 0,0 0 1 0 0,0 0-1 0 0,-1 0 1 0 0,1 0 0 0 0,0 0-1 0 0,-1-1 1 0 0,1 1-1 0 0,0-1 1 0 0,-1 1-1 0 0,1-1 1 0 0,0 1 0 0 0,-1-1-1 0 0,1 0 1 0 0,-1 1-1 0 0,1-1 1 0 0,-1 0 0 0 0,1 0-1 0 0,-1 0 1 0 0,0 0-23 0 0,-74-19-2565 0 0,74 17 2307 0 0,-15-19-6490 0 0,13 0-1426 0 0</inkml:trace>
  <inkml:trace contextRef="#ctx0" brushRef="#br0" timeOffset="54618.971">7012 2373 13997 0 0,'0'0'2180'0'0,"0"0"-1615"0"0,0 0-465 0 0,0 0 40 0 0,-45-9 232 0 0,10 3-212 0 0,-11 1-160 0 0,4-1-112 0 0,9 3-1465 0 0,9 0-583 0 0,16 1-2036 0 0,-7-4-2633 0 0</inkml:trace>
  <inkml:trace contextRef="#ctx0" brushRef="#br0" timeOffset="53967.61">6497 2443 456 0 0,'0'0'9472'0'0,"0"0"-5709"0"0,0 0-2547 0 0,0 0-604 0 0,0 0-190 0 0,0 0-7 0 0,-7-1 41 0 0,-61-4 133 0 0,-32-4-594 0 0,39-6-4103 0 0,51 9-204 0 0,4-4-2236 0 0</inkml:trace>
  <inkml:trace contextRef="#ctx0" brushRef="#br0" timeOffset="54215.743">6385 2377 9169 0 0,'0'0'2684'0'0,"0"0"-1812"0"0,21 44 48 0 0,-19-25 332 0 0,-1 0-208 0 0,-1-1-223 0 0,-1 0-313 0 0,-5-4-184 0 0,0 1-176 0 0,-4-3-36 0 0,3-1-112 0 0,1-2-36 0 0,1-3-376 0 0,1-3-432 0 0,4-2-669 0 0,0-1-899 0 0,1-2-1652 0 0,13-10-4413 0 0</inkml:trace>
  <inkml:trace contextRef="#ctx0" brushRef="#br0" timeOffset="62487.224">6812 3434 7765 0 0,'0'0'10141'0'0,"0"0"-9225"0"0,0 0-916 0 0,0 0-876 0 0,0 0 876 0 0,0 0 188 0 0,0 0-28 0 0,-54-9-160 0 0,30 5-496 0 0,-1-1-520 0 0,2-2-581 0 0,4 1-791 0 0,2-1-584 0 0,6 1-2089 0 0</inkml:trace>
  <inkml:trace contextRef="#ctx0" brushRef="#br0" timeOffset="62488.224">6803 3311 12029 0 0,'0'0'2104'0'0,"0"0"-1140"0"0,0 0-372 0 0,0 0 201 0 0,0 0-81 0 0,0 0-440 0 0,0 0-48 0 0,0 0-224 0 0,-45 0-264 0 0,19 0-985 0 0,2-2-931 0 0,2 1-2512 0 0,-7-8-3721 0 0</inkml:trace>
  <inkml:trace contextRef="#ctx0" brushRef="#br0" timeOffset="61383.981">5597 3135 15221 0 0,'0'0'1362'0'0,"0"0"-1072"0"0,0 0-201 0 0,0 0 82 0 0,0 0-92 0 0,6 2-41 0 0,104-9 170 0 0,-107 6-239 0 0,0 1 0 0 0,0-1 0 0 0,-1 1 0 0 0,1-1 0 0 0,0 0 0 0 0,0 0 0 0 0,0 0 0 0 0,-1-1 1 0 0,1 1-1 0 0,0 0 0 0 0,-1-1 0 0 0,1 0 0 0 0,-1 0 0 0 0,0 1 0 0 0,0-2 0 0 0,1 1 0 0 0,-1 0 0 0 0,0 0 0 0 0,-1-1 0 0 0,1 1 0 0 0,0-1 0 0 0,-1 1 0 0 0,0-1 0 0 0,1 1 0 0 0,-1-1 0 0 0,0 0 0 0 0,0 0 0 0 0,0 0 0 0 0,-1 0 0 0 0,1 0 1 0 0,-1 0-1 0 0,0 0 0 0 0,0 0 0 0 0,0 0 0 0 0,0 0 0 0 0,0 0 0 0 0,-1-1 31 0 0,0 0-46 0 0,-1-1 0 0 0,0 1 0 0 0,0 0 0 0 0,0 0 1 0 0,-1 0-1 0 0,0 0 0 0 0,1 1 0 0 0,-1-1 0 0 0,-1 1 0 0 0,1 0 0 0 0,0-1 1 0 0,-1 2-1 0 0,0-1 0 0 0,1 0 0 0 0,-1 1 0 0 0,0-1 0 0 0,0 1 0 0 0,-1 0 1 0 0,1 0-1 0 0,0 1 0 0 0,-1 0 0 0 0,1-1 0 0 0,-1 1 0 0 0,1 1 0 0 0,-1-1 1 0 0,1 1-1 0 0,-2-1 46 0 0,3 4 42 0 0,0 0 0 0 0,1 0 0 0 0,-1 0-1 0 0,1 1 1 0 0,0-1 0 0 0,0 0 0 0 0,0 1 0 0 0,0-1 0 0 0,1 1 0 0 0,0 0 0 0 0,-1 0 0 0 0,1-1 0 0 0,1 1 0 0 0,-1 0 0 0 0,1 0 0 0 0,-1 0 0 0 0,1 0 0 0 0,0 0 0 0 0,0 0 0 0 0,1 0 0 0 0,-1 0-1 0 0,1 0-41 0 0,-1 2 74 0 0,0-5-72 0 0,8 173 1953 0 0,21-63-3815 0 0,-29-110 1729 0 0,4 6-3241 0 0,0-4-2098 0 0,2-5-1725 0 0</inkml:trace>
  <inkml:trace contextRef="#ctx0" brushRef="#br0" timeOffset="61631.288">5812 3286 15321 0 0,'0'0'2021'0'0,"0"0"-2021"0"0,0 0-536 0 0,-42-6 536 0 0,20 1 324 0 0,-6 1-240 0 0,2 0-84 0 0,-1 1-176 0 0,2 1-1533 0 0,4 0-803 0 0,6 0-1728 0 0,3 1-1681 0 0</inkml:trace>
  <inkml:trace contextRef="#ctx0" brushRef="#br0" timeOffset="61895.477">6020 3099 4820 0 0,'0'0'7496'0'0,"0"0"-5966"0"0,-3 6-1309 0 0,-7 10 162 0 0,2-1 0 0 0,0 1 0 0 0,1 1 0 0 0,1 0 0 0 0,0 0 0 0 0,1 0 0 0 0,1 0 0 0 0,0 1 0 0 0,2 0 0 0 0,0 0 0 0 0,1 6-383 0 0,46 35-104 0 0,-15-62-5781 0 0,-22-3 207 0 0</inkml:trace>
  <inkml:trace contextRef="#ctx0" brushRef="#br0" timeOffset="62157.498">6183 3189 5064 0 0,'0'0'7623'0'0,"0"0"-5907"0"0,1 7-1506 0 0,-1 226 3388 0 0,-2-226-3825 0 0,-3-10-5791 0 0,3-11 333 0 0</inkml:trace>
  <inkml:trace contextRef="#ctx0" brushRef="#br0" timeOffset="62313.621">6373 3134 12525 0 0,'5'6'1163'0'0,"1"1"-895"0"0,0 1 1 0 0,-1 0-1 0 0,0 1 0 0 0,0-1 1 0 0,-1 1-1 0 0,0 0 0 0 0,0 0 1 0 0,-1 0-1 0 0,0 1 0 0 0,-1-1 1 0 0,0 1-1 0 0,-1-1 1 0 0,0 1-1 0 0,0 9-268 0 0,-1-11 86 0 0,-1 1 0 0 0,0-1-1 0 0,-1 0 1 0 0,0 1 0 0 0,0-1 0 0 0,0 0 0 0 0,-1 0-1 0 0,-1-1 1 0 0,1 1 0 0 0,-1-1 0 0 0,-1 1 0 0 0,1-1-1 0 0,-1 0 1 0 0,0-1 0 0 0,-3 3-86 0 0,-66 42-3587 0 0,66-49 56 0 0,2-3-2639 0 0</inkml:trace>
  <inkml:trace contextRef="#ctx0" brushRef="#br0" timeOffset="60048.544">4443 3014 6021 0 0,'0'0'4005'0'0,"0"0"-2432"0"0,0 0-540 0 0,0 0 97 0 0,0 0-277 0 0,0 0-625 0 0,0 0-94 0 0,0 0 26 0 0,-5 6 248 0 0,-2 8-209 0 0,-1 0 0 0 0,2 1-1 0 0,0-1 1 0 0,0 1-1 0 0,2 1 1 0 0,0-1 0 0 0,0 0-1 0 0,2 1 1 0 0,0 0-1 0 0,1 0 1 0 0,0-1 0 0 0,1 1-1 0 0,1 0 1 0 0,0 1-199 0 0,1-13-366 0 0,-1 0 0 0 0,1-1 1 0 0,0 1-1 0 0,0 0 1 0 0,0-1-1 0 0,0 1 1 0 0,0-1-1 0 0,1 0 0 0 0,0 0 1 0 0,-1 0-1 0 0,1 0 1 0 0,0 0-1 0 0,1 0 0 0 0,-1-1 1 0 0,0 0-1 0 0,1 1 1 0 0,-1-1-1 0 0,1-1 0 0 0,0 1 1 0 0,0 0-1 0 0,-1-1 1 0 0,1 0-1 0 0,0 0 1 0 0,3 0 365 0 0,6 1-6248 0 0</inkml:trace>
  <inkml:trace contextRef="#ctx0" brushRef="#br0" timeOffset="60514.661">4660 3252 11309 0 0,'0'0'1666'0'0,"0"0"-1192"0"0,0 0-232 0 0,0 0 391 0 0,0 0-102 0 0,0 0-91 0 0,0 0-140 0 0,0 0-150 0 0,0 0-16 0 0,29-29 80 0 0,-29 27-312 0 0,1-1-1 0 0,-1 1 0 0 0,1-1 1 0 0,-1 1-1 0 0,0-1 0 0 0,0 1 0 0 0,0-1 1 0 0,0 1-1 0 0,0-1 0 0 0,0 1 1 0 0,-1 0-1 0 0,1-1 0 0 0,-1 1 0 0 0,0-1 1 0 0,0 1-1 0 0,0 0 0 0 0,0 0 0 0 0,0-1 1 0 0,0 1-1 0 0,-1 0 0 0 0,1 0 1 0 0,-1 0-1 0 0,1 0 0 0 0,-1 0 0 0 0,0 1 1 0 0,0-1-1 0 0,1 1 0 0 0,-1-1 1 0 0,-3-1 98 0 0,4 2 32 0 0,-1 0 1 0 0,0 1 0 0 0,1-1 0 0 0,-1 0 0 0 0,0 0 0 0 0,0 1 0 0 0,0-1 0 0 0,1 1 0 0 0,-1 0-1 0 0,0-1 1 0 0,0 1 0 0 0,0 0 0 0 0,0 0 0 0 0,0 0 0 0 0,0 0 0 0 0,0 1 0 0 0,0-1 0 0 0,1 0 0 0 0,-1 1-1 0 0,0-1 1 0 0,0 1 0 0 0,0 0 0 0 0,1 0 0 0 0,-1 0 0 0 0,0-1 0 0 0,1 2 0 0 0,-1-1 0 0 0,1 0 0 0 0,-1 0-1 0 0,1 0 1 0 0,-1 1 0 0 0,1-1 0 0 0,0 1 0 0 0,0-1 0 0 0,0 1 0 0 0,0-1 0 0 0,0 1 0 0 0,-1 0-33 0 0,0 1 40 0 0,0-1 1 0 0,0 0 0 0 0,0 0 0 0 0,0 0 0 0 0,1 1-1 0 0,-1-1 1 0 0,1 1 0 0 0,-1 0 0 0 0,1-1 0 0 0,0 1-1 0 0,0 0 1 0 0,0 0 0 0 0,0 0 0 0 0,1 0 0 0 0,-1-1-1 0 0,1 1 1 0 0,0 0 0 0 0,0 0 0 0 0,0 0 0 0 0,0 0-1 0 0,0 0 1 0 0,0 0 0 0 0,1 0 0 0 0,0 0 0 0 0,-1 0-1 0 0,1 0 1 0 0,0-1 0 0 0,1 1 0 0 0,-1 0 0 0 0,0-1-1 0 0,1 1 1 0 0,-1 0 0 0 0,1-1 0 0 0,0 0-1 0 0,0 1 1 0 0,0-1 0 0 0,0 0 0 0 0,0 0 0 0 0,0 0-1 0 0,1-1 1 0 0,-1 1 0 0 0,1 0 0 0 0,-1-1 0 0 0,1 1-1 0 0,0-1 1 0 0,-1 0 0 0 0,1 0 0 0 0,0 0 0 0 0,0-1-1 0 0,0 1 1 0 0,0 0 0 0 0,0-1 0 0 0,0 0 0 0 0,0 0-1 0 0,0 0 1 0 0,0 0 0 0 0,0 0 0 0 0,-1-1 0 0 0,3 0-41 0 0,71-58-2599 0 0,-40 117 5020 0 0,-32-28-1735 0 0,-4-19-8478 0 0,0-18 1504 0 0</inkml:trace>
  <inkml:trace contextRef="#ctx0" brushRef="#br0" timeOffset="60777.092">4862 3096 7737 0 0,'0'0'5896'0'0,"0"0"-4650"0"0,6 5-1007 0 0,1 1-78 0 0,-1 0-1 0 0,0 1 1 0 0,0 0 0 0 0,0 0-1 0 0,-1 0 1 0 0,0 1 0 0 0,0 0-1 0 0,-1 0 1 0 0,0 0-1 0 0,-1 0 1 0 0,1 1 0 0 0,-2-1-1 0 0,1 1 1 0 0,-1 0 0 0 0,0 0-1 0 0,-1 0 1 0 0,0 0 0 0 0,-1 0-1 0 0,0 0 1 0 0,0 5-161 0 0,-2-3-49 0 0,1-1-1 0 0,-1 0 1 0 0,-1 0 0 0 0,0 0-1 0 0,0 0 1 0 0,-1 0 0 0 0,0-1 0 0 0,-1 0-1 0 0,0 0 1 0 0,0 0 0 0 0,-1 0 0 0 0,-3 2 49 0 0,5-5-545 0 0,-8 9-1653 0 0,2-9-3339 0 0,4-5-1939 0 0</inkml:trace>
  <inkml:trace contextRef="#ctx0" brushRef="#br0" timeOffset="60933.583">5270 3352 12925 0 0,'0'0'2156'0'0,"0"0"-1864"0"0,0 0-292 0 0,0 0 0 0 0,0 0 428 0 0,0 0-420 0 0,0 0-16 0 0,0 0-120 0 0,-38-1-852 0 0,19 1-852 0 0,4 0-2408 0 0,-3-6-3021 0 0</inkml:trace>
  <inkml:trace contextRef="#ctx0" brushRef="#br0" timeOffset="61103.083">5310 3258 14397 0 0,'0'0'2341'0'0,"0"0"-2005"0"0,0 0-236 0 0,0 0-100 0 0,-41-9 188 0 0,13 7-92 0 0,-2 0-96 0 0,-1 2-76 0 0,1 0-945 0 0,4-1-579 0 0,-1 0-1064 0 0,11 0-2604 0 0,2-5-1561 0 0</inkml:trace>
  <inkml:trace contextRef="#ctx0" brushRef="#br0" timeOffset="59158.633">3960 3058 872 0 0,'0'0'3104'0'0,"0"0"-679"0"0,0 0-998 0 0,0 0-574 0 0,0 0-128 0 0,0 0 22 0 0,0 0 210 0 0,0 0 0 0 0,6 5-158 0 0,1-1-651 0 0,0 1 0 0 0,0-1 1 0 0,1-1-1 0 0,-1 1 0 0 0,1-1 0 0 0,0-1 0 0 0,0 0 1 0 0,0 0-1 0 0,0 0 0 0 0,0-1 0 0 0,1 0 0 0 0,-1 0 1 0 0,0-1-1 0 0,1 0 0 0 0,-1-1 0 0 0,0 0 1 0 0,0 0-1 0 0,1-1 0 0 0,-1 0 0 0 0,0 0 0 0 0,-1-1 1 0 0,1 0-1 0 0,0 0 0 0 0,-1-1 0 0 0,1 0 1 0 0,1-2-149 0 0,-9 3-18 0 0,0-1 1 0 0,-1 0 0 0 0,1 1-1 0 0,-1-1 1 0 0,0 1 0 0 0,0-1 0 0 0,0 1-1 0 0,0-1 1 0 0,-1 1 0 0 0,0 0-1 0 0,1 0 1 0 0,-1 0 0 0 0,0 0 0 0 0,0 0-1 0 0,-1 0 1 0 0,1 0 0 0 0,-1 0 0 0 0,1 1-1 0 0,-1 0 1 0 0,0-1 0 0 0,0 1-1 0 0,0 0 1 0 0,0 0 0 0 0,0 1 0 0 0,0-1-1 0 0,-1 1 1 0 0,1-1 0 0 0,0 1-1 0 0,-1 0 1 0 0,-1 0 17 0 0,3 0 18 0 0,-67-26-394 0 0,61 84 939 0 0,9-40-410 0 0,10 127 1463 0 0,19-57-3434 0 0,-24-80-3755 0 0,-5-6-515 0 0</inkml:trace>
  <inkml:trace contextRef="#ctx0" brushRef="#br0" timeOffset="59410.823">4185 3205 12437 0 0,'0'0'2264'0'0,"0"0"-1736"0"0,0 0 0 0 0,0 0-140 0 0,0 0 5 0 0,-48-5-129 0 0,23 5-168 0 0,0 0-96 0 0,-3 0-76 0 0,2 1-1269 0 0,0 1-831 0 0,9 0-1864 0 0,-2-2-3461 0 0</inkml:trace>
  <inkml:trace contextRef="#ctx0" brushRef="#br0" timeOffset="63352.001">1162 749 380 0 0,'0'0'543'0'0,"0"0"-204"0"0,0 0 409 0 0,0 0 1408 0 0,0 0-257 0 0,0 0-739 0 0,0 0-487 0 0,0 0 121 0 0,2 7 228 0 0,34 159 4631 0 0,-25-177-9506 0 0,-8 5-1144 0 0</inkml:trace>
  <inkml:trace contextRef="#ctx0" brushRef="#br0" timeOffset="64022.709">7328 3170 6705 0 0,'0'0'5544'0'0,"0"0"-3458"0"0,0 0-1064 0 0,0 0-581 0 0,0 0-222 0 0,0 0 172 0 0,0 7 253 0 0,-4 230 1089 0 0,4-235-2075 0 0,0 8-1229 0 0,5-5-3513 0 0,3-5-1171 0 0</inkml:trace>
  <inkml:trace contextRef="#ctx0" brushRef="#br0" timeOffset="64288.398">7802 3399 15633 0 0,'0'0'1941'0'0,"0"0"-1941"0"0,0 0 184 0 0,0 0-184 0 0,0 0 396 0 0,-56-4-76 0 0,28 1-132 0 0,-2-1-188 0 0,-1 2-8 0 0,2 2-56 0 0,1 0-268 0 0,3 0-288 0 0,4 0-436 0 0,6 0-809 0 0,5 1-2691 0 0,10-1-3969 0 0</inkml:trace>
  <inkml:trace contextRef="#ctx0" brushRef="#br0" timeOffset="64723.885">7993 3236 2508 0 0,'0'0'6416'0'0,"0"0"-4017"0"0,0 0-1438 0 0,0 0-186 0 0,0 0-21 0 0,0 0-208 0 0,0 0-308 0 0,0 0 41 0 0,0 0 112 0 0,-4 6 12 0 0,-3 6-181 0 0,1-5-148 0 0,1-1-1 0 0,1 1 1 0 0,0 0 0 0 0,0 0-1 0 0,0 0 1 0 0,0 1 0 0 0,1-1-1 0 0,1 1 1 0 0,-1 0 0 0 0,1 0 0 0 0,1 0-1 0 0,-1 0 1 0 0,1 0 0 0 0,1 1-74 0 0,3-5 35 0 0,1-1 1 0 0,0 0 0 0 0,0 0 0 0 0,0 0 0 0 0,0 0-1 0 0,0-1 1 0 0,0 1 0 0 0,1-1 0 0 0,-1-1-1 0 0,1 1 1 0 0,0 0 0 0 0,0-1 0 0 0,-1 0 0 0 0,1 0-1 0 0,0-1 1 0 0,0 1 0 0 0,0-1 0 0 0,1 0-36 0 0,3 1 13 0 0,-7 1-23 0 0,0-1 0 0 0,0 0 0 0 0,0 1-1 0 0,1-1 1 0 0,-1 0 0 0 0,0 0 0 0 0,1 0 0 0 0,-1 0 0 0 0,1-1 0 0 0,-1 1 0 0 0,1-1-1 0 0,-1 1 1 0 0,1-1 0 0 0,0 0 0 0 0,-1 0 0 0 0,1 0 0 0 0,-1 0 0 0 0,1-1 0 0 0,-1 1 0 0 0,1-1-1 0 0,-1 0 1 0 0,1 1 0 0 0,-1-1 0 0 0,1 0 0 0 0,-1 0 0 0 0,0-1 0 0 0,1 1 0 0 0,-1 0-1 0 0,0-1 1 0 0,0 1 0 0 0,0-1 0 0 0,0 0 0 0 0,0 0 0 0 0,-1 0 0 0 0,1 0 0 0 0,-1 0-1 0 0,1 0 1 0 0,-1 0 0 0 0,1 0 0 0 0,-1 0 0 0 0,0-1 0 0 0,0 1 0 0 0,0-1 0 0 0,-1 1 0 0 0,1-1-1 0 0,0 1 1 0 0,-1-1 0 0 0,0 1 0 0 0,1-1 0 0 0,-1 1 0 0 0,0-1 0 0 0,0 0 0 0 0,-1 1-1 0 0,1-1 1 0 0,0 1 0 0 0,-1-1 10 0 0,10 185 1956 0 0,3-167-4068 0 0,-1-10-2629 0 0,-3-3-679 0 0</inkml:trace>
  <inkml:trace contextRef="#ctx0" brushRef="#br0" timeOffset="65425.823">8887 3364 9381 0 0,'0'0'5666'0'0,"0"0"-4400"0"0,0 0-1334 0 0,-6-1 78 0 0,4 0-20 0 0,1 0 0 0 0,-1 0 0 0 0,1 0 0 0 0,-1 1 0 0 0,1-1 0 0 0,-1 1 0 0 0,1-1-1 0 0,-1 1 1 0 0,0-1 0 0 0,1 1 0 0 0,-1 0 0 0 0,1 0 0 0 0,-1 0 0 0 0,0 0-1 0 0,1 0 1 0 0,-1 0 0 0 0,0 0 0 0 0,1 0 0 0 0,-1 1 0 0 0,0-1 0 0 0,1 1-1 0 0,-1-1 1 0 0,1 1 0 0 0,-1 0 0 0 0,1-1 0 0 0,-1 1 0 0 0,1 0 0 0 0,0 0-1 0 0,-1 0 1 0 0,1 0 0 0 0,0 0 0 0 0,0 1 0 0 0,-1-1 0 0 0,1 0 0 0 0,0 0 0 0 0,0 1-1 0 0,1-1 1 0 0,-1 1 0 0 0,0-1 0 0 0,0 1 0 0 0,1-1 0 0 0,-1 1 0 0 0,1-1-1 0 0,-1 1 1 0 0,1 0 0 0 0,0-1 0 0 0,-1 1 0 0 0,1 0 0 0 0,0-1 0 0 0,0 1-1 0 0,0 0 1 0 0,0-1 0 0 0,1 1 0 0 0,-1 0 0 0 0,0-1 0 0 0,1 1 0 0 0,-1-1-1 0 0,1 1 1 0 0,0-1 0 0 0,-1 1 0 0 0,1-1 0 0 0,0 1 0 0 0,0 0 10 0 0,54 61 722 0 0,-47-56-568 0 0,0 1-1 0 0,-1 0 1 0 0,1 0 0 0 0,-1 1 0 0 0,-1 0-1 0 0,0 0 1 0 0,0 0 0 0 0,-1 1-1 0 0,0 0 1 0 0,0 0 0 0 0,2 9-154 0 0,-7-17-2 0 0,-1 0 0 0 0,1 0 0 0 0,0 1 0 0 0,-1-1 0 0 0,1 0 0 0 0,-1 0 0 0 0,0 0 0 0 0,0 0 0 0 0,0 0 0 0 0,0 0 0 0 0,0 0 0 0 0,0 0 0 0 0,0 0 1 0 0,-1 0-1 0 0,1-1 0 0 0,-1 1 0 0 0,1 0 0 0 0,-1-1 0 0 0,0 0 0 0 0,1 1 0 0 0,-1-1 0 0 0,0 0 0 0 0,0 0 0 0 0,0 0 0 0 0,0 0 0 0 0,0 0 0 0 0,0 0 0 0 0,0 0 0 0 0,-1-1 1 0 0,1 1-1 0 0,0-1 0 0 0,0 0 0 0 0,-1 1 0 0 0,1-1 0 0 0,0 0 0 0 0,0-1 0 0 0,0 1 0 0 0,-1 0 0 0 0,1 0 0 0 0,0-1 0 0 0,0 0 0 0 0,0 1 0 0 0,0-1 0 0 0,-1 0 0 0 0,1 0 1 0 0,-1 0 1 0 0,-31-26-8656 0 0,30 9 507 0 0</inkml:trace>
  <inkml:trace contextRef="#ctx0" brushRef="#br0" timeOffset="65613.638">9165 3364 13789 0 0,'0'0'3869'0'0,"0"0"-3869"0"0,0 0-668 0 0,0 0 668 0 0,-40-6 0 0 0,16 1 160 0 0,2 1-160 0 0,-6-1-44 0 0,3 3-1013 0 0,-2 0-251 0 0,3 2-584 0 0,10 0-1184 0 0,-2 0-3069 0 0</inkml:trace>
  <inkml:trace contextRef="#ctx0" brushRef="#br0" timeOffset="65008.52">8613 3500 14765 0 0,'0'0'2197'0'0,"0"0"-2197"0"0,0 0-248 0 0,0 0 248 0 0,0 0 548 0 0,-42-4-224 0 0,19 1-176 0 0,-2-2-148 0 0,-1 1-76 0 0,-1 0-532 0 0,2-1-205 0 0,3-1-95 0 0,2 0-724 0 0,7 2-2472 0 0,3-6-2377 0 0</inkml:trace>
  <inkml:trace contextRef="#ctx0" brushRef="#br0" timeOffset="65253.735">8527 3469 10333 0 0,'0'0'2572'0'0,"0"0"-1988"0"0,24 44 104 0 0,-23-29 312 0 0,1 0 132 0 0,-2-1-495 0 0,-2-1-225 0 0,-2-2-188 0 0,-1-1-100 0 0,-1-3-40 0 0,3-1-84 0 0,-1-3-160 0 0,1-1-176 0 0,2-2-560 0 0,-2 0-401 0 0,3-2-339 0 0,0-2-1080 0 0,8-6-5093 0 0</inkml:trace>
  <inkml:trace contextRef="#ctx0" brushRef="#br0" timeOffset="4337.745">7628 872 392 0 0,'0'0'688'0'0,"0"0"-160"0"0,0 0-230 0 0,0 0-74 0 0,0 0 58 0 0,0 0 286 0 0,0 0 905 0 0,0 0-488 0 0,-20 13 2541 0 0,-61-1-2897 0 0,-133-6 645 0 0,129-11-1217 0 0,-499-17 1889 0 0,297 8-1059 0 0,110 2-643 0 0,-77-1 162 0 0,-225-9 2 0 0,159 24-134 0 0,242-2 328 0 0,43-1-1497 0 0,12 2-4659 0 0,30-2 688 0 0</inkml:trace>
  <inkml:trace contextRef="#ctx0" brushRef="#br0" timeOffset="29911.126">7717 660 716 0 0,'0'0'2924'0'0,"0"0"-2392"0"0,0 0-532 0 0,-36-7-1512 0 0,21 6-156 0 0</inkml:trace>
  <inkml:trace contextRef="#ctx0" brushRef="#br0" timeOffset="29661.692">7243 626 756 0 0,'0'0'524'0'0,"0"0"-520"0"0,0 0 0 0 0,0 0-8 0 0,0 0-72 0 0</inkml:trace>
  <inkml:trace contextRef="#ctx0" brushRef="#br0" timeOffset="30192.725">7152 595 1840 0 0,'0'0'456'0'0,"0"0"4285"0"0,36 1-4221 0 0,-23-1-168 0 0,0 0-288 0 0,-1 1-64 0 0,0 1-8 0 0,-4 0-720 0 0,-3-1-936 0 0,3-1-2341 0 0</inkml:trace>
  <inkml:trace contextRef="#ctx0" brushRef="#br0" timeOffset="31873.551">7206 342 600 0 0,'0'0'771'0'0,"0"0"406"0"0,0 0 1307 0 0,0 0-768 0 0,0 0-501 0 0,0 0-2 0 0,0 0 73 0 0,0 0-446 0 0,7-31 2017 0 0,-11 22-2831 0 0,-1 1 0 0 0,1-1 1 0 0,-1 1-1 0 0,-1 0 0 0 0,0 1 1 0 0,0-1-1 0 0,0 1 0 0 0,-1 0 1 0 0,0 1-1 0 0,0 0 0 0 0,-1 0 1 0 0,1 0-1 0 0,-1 1 0 0 0,-7-4-26 0 0,-3-3-3 0 0,4 1-25 0 0,0 0-1 0 0,-1 1 1 0 0,-1 1-1 0 0,1 1 1 0 0,-1 0-1 0 0,-1 0 1 0 0,1 2-1 0 0,-1 0 1 0 0,0 1-1 0 0,-1 1 1 0 0,1 1-1 0 0,-1 0 1 0 0,0 1-1 0 0,-8 1 29 0 0,25 1-113 0 0,1 0 19 0 0,36-7-1234 0 0,-37 7 1310 0 0,0-1-1 0 0,0 1 0 0 0,1-1 0 0 0,-1 1 0 0 0,0-1 0 0 0,0 1 0 0 0,1-1 0 0 0,-1 0 0 0 0,1 1 0 0 0,-1-1 0 0 0,1 0 0 0 0,-1 1 0 0 0,1-1 0 0 0,-1 0 0 0 0,1 0 0 0 0,-1 1 0 0 0,1-1 0 0 0,0 0 0 0 0,-1 0 0 0 0,1 0 0 0 0,0 1 0 0 0,0-1 0 0 0,0 0 0 0 0,0 0 0 0 0,0 0 0 0 0,0 0 0 0 0,0 0 0 0 0,0 0 0 0 0,0 1 0 0 0,0-1 0 0 0,0 0 0 0 0,1 0 0 0 0,-1 0 0 0 0,0 0 0 0 0,0 1 0 0 0,1-1 0 0 0,-1 0 1 0 0,1 0-1 0 0,-1 1 0 0 0,1-1 0 0 0,-1 0 0 0 0,1 0 0 0 0,-1 1 0 0 0,1-1 0 0 0,0 1 0 0 0,-1-1 0 0 0,1 1 0 0 0,0-1 0 0 0,-1 1 0 0 0,1-1 0 0 0,0 1 0 0 0,0-1 0 0 0,0 1 0 0 0,-1 0 0 0 0,1-1 0 0 0,0 1 0 0 0,0 0 0 0 0,0 0 0 0 0,0 0 0 0 0,0 0 0 0 0,-1 0 0 0 0,1 0 0 0 0,0 0 0 0 0,0 0 0 0 0,0 0 0 0 0,0 0 0 0 0,0 0 0 0 0,-1 1 0 0 0,1-1 0 0 0,1 0 19 0 0,-8 48 1005 0 0,29-1-568 0 0,4-19-4485 0 0,-15-17-1295 0 0,-4-4 2030 0 0</inkml:trace>
  <inkml:trace contextRef="#ctx0" brushRef="#br0" timeOffset="34252.468">7583 293 7857 0 0,'0'0'3389'0'0,"0"0"-2563"0"0,0 0-680 0 0,0 0-25 0 0,0 0 268 0 0,0 0 118 0 0,0 0-8 0 0,0 0-188 0 0,0 0-193 0 0,-4-28 271 0 0,12 19-451 0 0,0 1 1 0 0,1 0-1 0 0,0 0 0 0 0,1 1 0 0 0,-1 0 1 0 0,1 0-1 0 0,1 1 0 0 0,-1 1 0 0 0,1 0 1 0 0,0 0-1 0 0,0 1 0 0 0,0 0 0 0 0,6 0 62 0 0,292-50 1839 0 0,-442 13-2243 0 0,133 41 402 0 0,1-1 0 0 0,-1 1 0 0 0,1 0 0 0 0,-1 0 0 0 0,0-1 0 0 0,1 1 0 0 0,-1 0 1 0 0,0-1-1 0 0,1 1 0 0 0,-1 0 0 0 0,0-1 0 0 0,0 1 0 0 0,1 0 0 0 0,-1-1 0 0 0,0 1 0 0 0,0-1 0 0 0,0 1 0 0 0,1 0 0 0 0,-1-1 0 0 0,0 1 0 0 0,0-1 0 0 0,0 1 0 0 0,0-1 0 0 0,0 1 1 0 0,0-1-1 0 0,0 1 0 0 0,0 0 0 0 0,0-1 0 0 0,0 1 0 0 0,0-1 0 0 0,0 1 0 0 0,0-1 0 0 0,0 1 0 0 0,-1-1 0 0 0,1 1 0 0 0,0 0 0 0 0,0-1 0 0 0,0 1 0 0 0,-1-1 0 0 0,1 1 1 0 0,0 0-1 0 0,0-1 0 0 0,-1 1 0 0 0,1 0 0 0 0,0-1 0 0 0,-1 1 0 0 0,1 0 0 0 0,-1 0 0 0 0,1-1 0 0 0,0 1 2 0 0,44 5-309 0 0,-41-5 328 0 0,0 0 0 0 0,0 0 0 0 0,0 0 1 0 0,0 0-1 0 0,0 1 0 0 0,-1-1 0 0 0,1 1 0 0 0,0 0 0 0 0,0-1 0 0 0,-1 1 0 0 0,1 1 0 0 0,0-1 1 0 0,-1 0-1 0 0,1 1 0 0 0,-1-1 0 0 0,0 1 0 0 0,1 0 0 0 0,-1 0 0 0 0,0-1 0 0 0,0 2 1 0 0,0-1-1 0 0,0 0 0 0 0,0 0 0 0 0,-1 1 0 0 0,1-1 0 0 0,-1 1 0 0 0,0-1 0 0 0,1 1 1 0 0,-1-1-1 0 0,0 1 0 0 0,0 0 0 0 0,-1 0 0 0 0,1-1 0 0 0,-1 1 0 0 0,1 0 0 0 0,-1 0 1 0 0,0 0-1 0 0,0 0 0 0 0,0 0 0 0 0,0 0 0 0 0,-1-1 0 0 0,1 1 0 0 0,-1 0 0 0 0,0 0 0 0 0,0 0 1 0 0,0-1-1 0 0,0 1 0 0 0,0-1 0 0 0,0 1 0 0 0,-1 0 0 0 0,1-1 0 0 0,-1 0 0 0 0,-1 2-19 0 0,-45 20-393 0 0,15-13-3762 0 0,22-7-535 0 0</inkml:trace>
  <inkml:trace contextRef="#ctx0" brushRef="#br0" timeOffset="58196.843">7184 731 1708 0 0,'0'0'59'0'0,"0"0"54"0"0,0 0 79 0 0,2 5-104 0 0,5 34 1438 0 0,-27-33 3075 0 0,-24-16-3588 0 0,34 3-1063 0 0,1-1 1 0 0,0 0 0 0 0,1-1-1 0 0,0 1 1 0 0,1-2 0 0 0,0 1-1 0 0,0-1 1 0 0,1 0 0 0 0,0 0 0 0 0,0-1-1 0 0,1 1 1 0 0,1-1 0 0 0,0-1-1 0 0,1 1 1 0 0,0 0 0 0 0,0-1 0 0 0,1 0-1 0 0,1 0 1 0 0,0 1 0 0 0,0-1-1 0 0,1 0 1 0 0,1 0 0 0 0,0 0-1 0 0,3-9 50 0 0,-5 7-325 0 0,2 2 310 0 0,-1-1 0 0 0,2 1 0 0 0,-1 0 0 0 0,2 0 0 0 0,0 0 1 0 0,0 0-1 0 0,1 0 0 0 0,0 0 0 0 0,1 1 0 0 0,1 0 0 0 0,0 0 0 0 0,4-5 15 0 0,-8 12 32 0 0,1 0 0 0 0,0 0 0 0 0,-1 1-1 0 0,1-1 1 0 0,1 1 0 0 0,-1 0 0 0 0,0 0-1 0 0,1 0 1 0 0,0 0 0 0 0,-1 1 0 0 0,1-1-1 0 0,0 1 1 0 0,0 0 0 0 0,1 0 0 0 0,-1 0-1 0 0,0 1 1 0 0,0 0 0 0 0,1 0 0 0 0,-1 0-1 0 0,1 0 1 0 0,-1 1 0 0 0,1-1 0 0 0,0 1-1 0 0,-1 0 1 0 0,1 1 0 0 0,-1-1-1 0 0,1 1 1 0 0,-1 0 0 0 0,1 0 0 0 0,-1 0-1 0 0,0 0 1 0 0,1 1 0 0 0,-1 0 0 0 0,0 0-1 0 0,1 1-31 0 0,6 6 84 0 0,-1 1 0 0 0,-1 1 0 0 0,1 0 0 0 0,-2 0 0 0 0,1 1 0 0 0,-2 0 0 0 0,1 0 0 0 0,-2 1 0 0 0,0 0 0 0 0,0 0 0 0 0,-1 0 0 0 0,-1 1 0 0 0,0 0-1 0 0,-1-1 1 0 0,0 2 0 0 0,-1-1 0 0 0,-1 5-84 0 0,3-3 171 0 0,0 0 1 0 0,-1 0-1 0 0,-1 0 0 0 0,-1 1 0 0 0,0-1 0 0 0,-1 0 1 0 0,-1 1-1 0 0,0-1 0 0 0,-1 0 0 0 0,-1 0 1 0 0,0 1-1 0 0,-2-2 0 0 0,0 1 0 0 0,-3 6-171 0 0,5-18 60 0 0,0 0-1 0 0,-1 0 1 0 0,1-1-1 0 0,-1 1 1 0 0,0-1-1 0 0,0 0 0 0 0,0 0 1 0 0,0 0-1 0 0,-1 0 1 0 0,1-1-1 0 0,-1 0 1 0 0,0 0-1 0 0,1 0 1 0 0,-1-1-1 0 0,0 1 1 0 0,0-1-1 0 0,0 0 1 0 0,0 0-1 0 0,0-1 1 0 0,0 0-1 0 0,-1 0 1 0 0,1 0-1 0 0,0 0 1 0 0,0-1-1 0 0,0 0 1 0 0,0 0-1 0 0,-3-1-59 0 0,-128-57-2337 0 0,113 40-2304 0 0,13 5-738 0 0</inkml:trace>
  <inkml:trace contextRef="#ctx0" brushRef="#br0" timeOffset="89391.827">7554 809 40 0 0,'0'0'480'0'0,"0"0"-48"0"0,0 0-348 0 0,-44-7-84 0 0,30 2-132 0 0,2-1-140 0 0</inkml:trace>
  <inkml:trace contextRef="#ctx0" brushRef="#br0" timeOffset="43205.749">1613 2056 716 0 0,'0'0'5427'0'0,"0"0"-945"0"0,0 0-2695 0 0,0 0-1254 0 0,0 0-328 0 0,0 0-53 0 0,0 0 169 0 0,0 0 9 0 0,6 3-30 0 0,79 21 803 0 0,-83-24-1046 0 0,0 1 1 0 0,0 0 0 0 0,0-1 0 0 0,0 1 0 0 0,-1-1 0 0 0,1 0 0 0 0,0 1 0 0 0,0-1 0 0 0,0 0 0 0 0,0 0 0 0 0,0 0 0 0 0,0 0 0 0 0,0-1 0 0 0,0 1 0 0 0,0-1 0 0 0,-1 1 0 0 0,1-1 0 0 0,0 1 0 0 0,0-1-1 0 0,0 0 1 0 0,-1 0 0 0 0,1 0 0 0 0,0 0 0 0 0,-1 0 0 0 0,1 0 0 0 0,-1-1 0 0 0,1 1 0 0 0,-1 0 0 0 0,0-1 0 0 0,0 1 0 0 0,1-1 0 0 0,-1 1 0 0 0,0-1 0 0 0,0 0 0 0 0,-1 0 0 0 0,1 1 0 0 0,0-1 0 0 0,0 0-1 0 0,-1 0 1 0 0,1 0 0 0 0,-1 0 0 0 0,0 1 0 0 0,0-1 0 0 0,1 0 0 0 0,-1 0 0 0 0,0 0 0 0 0,0 0 0 0 0,-1 0-58 0 0,-2-5-47 0 0,0 1-1 0 0,-1 0 1 0 0,1 0-1 0 0,-2 0 1 0 0,1 0-1 0 0,0 1 1 0 0,-1 0-1 0 0,0 0 1 0 0,-1 0-1 0 0,1 0 1 0 0,-1 1 0 0 0,0 0-1 0 0,0 0 1 0 0,0 0-1 0 0,0 1 1 0 0,-1 0-1 0 0,1 0 1 0 0,-1 1-1 0 0,0 0 1 0 0,0 0-1 0 0,0 0 1 0 0,0 1 0 0 0,-1 0 47 0 0,0 67 120 0 0,3 147 1198 0 0,12-173-1903 0 0,0-29-1986 0 0,5-6-3417 0 0,-5-6-896 0 0</inkml:trace>
  <inkml:trace contextRef="#ctx0" brushRef="#br0" timeOffset="43471.308">1739 2187 1668 0 0,'0'0'9689'0'0,"0"0"-7613"0"0,0 0-1532 0 0,0 0-328 0 0,0 0 188 0 0,-35-2-12 0 0,17 4-164 0 0,-4 1-176 0 0,1-1-52 0 0,0 1-88 0 0,0-2-1000 0 0,2 0-788 0 0,5-1-2492 0 0,5-3-2825 0 0</inkml:trace>
  <inkml:trace contextRef="#ctx0" brushRef="#br0" timeOffset="43643.521">1946 2006 10817 0 0,'0'0'2149'0'0,"0"0"-1230"0"0,0 0-763 0 0,0 0-14 0 0,0 0 135 0 0,-3 5 212 0 0,-4 4-403 0 0,1 0 0 0 0,0 1 0 0 0,0-1 0 0 0,1 1-1 0 0,0 0 1 0 0,1 1 0 0 0,0-1 0 0 0,1 1 0 0 0,0 0 0 0 0,0-1-1 0 0,2 1 1 0 0,-1 0 0 0 0,1 1 0 0 0,1-1 0 0 0,0 0-1 0 0,0 0 1 0 0,1 0 0 0 0,1 0 0 0 0,-1 0 0 0 0,2 0-1 0 0,0 0 1 0 0,0-1 0 0 0,1 1 0 0 0,2 3-86 0 0,32 5-5705 0 0,-29-18 142 0 0</inkml:trace>
  <inkml:trace contextRef="#ctx0" brushRef="#br0" timeOffset="43923.178">2067 2149 10697 0 0,'0'0'1227'0'0,"0"0"-828"0"0,0 0-78 0 0,0 0 106 0 0,7-1-399 0 0,-3 0 0 0 0,0 1 0 0 0,0-1 0 0 0,0 1 0 0 0,0 1 0 0 0,0-1-1 0 0,0 0 1 0 0,0 1 0 0 0,0 0 0 0 0,0 0 0 0 0,0 0 0 0 0,0 0 0 0 0,0 1 0 0 0,-1-1 0 0 0,1 1-1 0 0,-1 0 1 0 0,1 0 0 0 0,-1 1 0 0 0,1-1 0 0 0,-1 1 0 0 0,0-1 0 0 0,0 1 0 0 0,0 0-1 0 0,-1 0 1 0 0,1 0 0 0 0,-1 1 0 0 0,0-1 0 0 0,0 1 0 0 0,0-1 0 0 0,0 1 0 0 0,0 0 0 0 0,-1-1-1 0 0,1 1 1 0 0,-1 3-28 0 0,-28 54 1247 0 0,-3-53-4791 0 0,24-9-735 0 0,2-6-2604 0 0</inkml:trace>
  <inkml:trace contextRef="#ctx0" brushRef="#br0" timeOffset="44109.919">2277 2136 9069 0 0,'0'0'2397'0'0,"0"0"-1204"0"0,0 0-745 0 0,0 0-84 0 0,0 0 192 0 0,0 0 108 0 0,-7 8 20 0 0,-1 2-496 0 0,2-5-110 0 0,0 0 1 0 0,1 1 0 0 0,0 0 0 0 0,0 0-1 0 0,1 1 1 0 0,0-1 0 0 0,0 1 0 0 0,0 0-1 0 0,1 0 1 0 0,0 0 0 0 0,0 1 0 0 0,1-1 0 0 0,0 1-1 0 0,0-1 1 0 0,0 1 0 0 0,1 7-79 0 0,2-13-28 0 0,0 0-1 0 0,0 0 1 0 0,0-1 0 0 0,1 1 0 0 0,-1 0-1 0 0,0 0 1 0 0,1-1 0 0 0,0 1 0 0 0,-1-1-1 0 0,1 1 1 0 0,0-1 0 0 0,0 0 0 0 0,-1 0-1 0 0,1 0 1 0 0,0 0 0 0 0,0 0 0 0 0,0 0-1 0 0,1 0 1 0 0,-1-1 0 0 0,0 1 0 0 0,0-1-1 0 0,0 1 1 0 0,0-1 0 0 0,1 0-1 0 0,-1 0 1 0 0,0 0 0 0 0,0 0 0 0 0,0-1-1 0 0,1 1 1 0 0,-1 0 0 0 0,0-1 0 0 0,0 1-1 0 0,0-1 1 0 0,0 0 0 0 0,1 0 28 0 0,46-15-5476 0 0,-33 8-98 0 0</inkml:trace>
  <inkml:trace contextRef="#ctx0" brushRef="#br0" timeOffset="44390.548">2483 1971 9897 0 0,'0'0'915'0'0,"0"0"-287"0"0,0 0 369 0 0,0 7 118 0 0,-1 2-886 0 0,0-1 1 0 0,-1 1-1 0 0,0-1 0 0 0,0 1 1 0 0,-1-1-1 0 0,0 0 0 0 0,-1 0 1 0 0,0 0-1 0 0,0-1 0 0 0,0 1 1 0 0,-1-1-1 0 0,0 0 1 0 0,-5 5-230 0 0,8-9 66 0 0,-11 9-2823 0 0,1-23-3822 0 0,8 4 1407 0 0</inkml:trace>
  <inkml:trace contextRef="#ctx0" brushRef="#br0" timeOffset="44636.705">2393 1983 6361 0 0,'0'0'2506'0'0,"0"0"-955"0"0,0 0-503 0 0,7 3-97 0 0,0 0-713 0 0,-1 1 0 0 0,1 0 0 0 0,-1 0 0 0 0,0 0 0 0 0,0 1 0 0 0,0 0 0 0 0,0 0 0 0 0,-1 0 0 0 0,0 1 0 0 0,0 0 0 0 0,-1 0 0 0 0,1 0 0 0 0,-1 0 0 0 0,-1 1 0 0 0,1 0 0 0 0,-1 0 1 0 0,0 0-1 0 0,-1 0 0 0 0,1 1-238 0 0,-49-19-1417 0 0,-41-31-2040 0 0,50 22-5198 0 0,31 16 5244 0 0</inkml:trace>
  <inkml:trace contextRef="#ctx0" brushRef="#br0" timeOffset="44886.741">2639 2040 10649 0 0,'0'0'1604'0'0,"0"0"-1170"0"0,5 7 56 0 0,40 118 3464 0 0,-45-116-3914 0 0,0-1 1 0 0,-1 1-1 0 0,1 0 0 0 0,-2-1 1 0 0,0 1-1 0 0,0-1 0 0 0,0 1 1 0 0,-1-1-1 0 0,0 0 0 0 0,0 0 1 0 0,-1 0-1 0 0,-1-1 1 0 0,1 1-1 0 0,-1-1 0 0 0,-4 4-40 0 0,-46 35-662 0 0,25-42-4738 0 0,19-7-1818 0 0</inkml:trace>
  <inkml:trace contextRef="#ctx0" brushRef="#br0" timeOffset="44887.741">2983 2327 12237 0 0,'0'0'2776'0'0,"0"0"-2336"0"0,0 0-276 0 0,0 0 272 0 0,0 0 273 0 0,0 0-213 0 0,-41-2-260 0 0,22 0-236 0 0,-2-1-248 0 0,0 0-881 0 0,2-2-319 0 0,4-2-548 0 0,4 2-2052 0 0,3-11-3669 0 0</inkml:trace>
  <inkml:trace contextRef="#ctx0" brushRef="#br0" timeOffset="45055.783">3082 2168 14821 0 0,'0'0'2201'0'0,"0"0"-2201"0"0,0 0 224 0 0,0 0-224 0 0,-38-2 308 0 0,13 2-180 0 0,-3 0-128 0 0,-4 0-568 0 0,4 0-1253 0 0,-1 2-1087 0 0,8 0-3552 0 0</inkml:trace>
  <inkml:trace contextRef="#ctx0" brushRef="#br0" timeOffset="119752.929">2134 2524 604 0 0,'0'0'304'0'0,"0"0"-189"0"0,0 0-32 0 0,0 0 19 0 0,-8-1-36 0 0,-282-63 2479 0 0,17 2-3706 0 0,152 36 1299 0 0,76 15-1902 0 0</inkml:trace>
  <inkml:trace contextRef="#ctx0" brushRef="#br0" timeOffset="54788.651">7555 2615 14721 0 0,'0'0'2189'0'0,"0"0"-2189"0"0,0 0-541 0 0,0 0 541 0 0,-53-7 373 0 0,28 1-233 0 0,-3-1-132 0 0,2 0-8 0 0,-3 0-1409 0 0,6-1-591 0 0,2 0-1040 0 0,8-1-1924 0 0</inkml:trace>
  <inkml:trace contextRef="#ctx0" brushRef="#br0" timeOffset="54945.532">7553 2487 12045 0 0,'0'0'2916'0'0,"0"0"-2160"0"0,0 0-744 0 0,0 0 24 0 0,0 0 304 0 0,0 0 105 0 0,-54 5-61 0 0,6-10-384 0 0,-5 0-312 0 0,3-3-1261 0 0,14 2-1403 0 0,9-1-4553 0 0</inkml:trace>
  <inkml:trace contextRef="#ctx0" brushRef="#br0" timeOffset="55738.926">7907 2405 1488 0 0,'0'0'6544'0'0,"0"0"-4096"0"0,0 0-1102 0 0,0 0 67 0 0,0 0-87 0 0,0 0-251 0 0,0 0-434 0 0,-3-3-528 0 0,-5-3-170 0 0,16 3 424 0 0,-4 4-331 0 0,0 0 0 0 0,0 0 0 0 0,1 0 0 0 0,-1 0 1 0 0,0-1-1 0 0,1 0 0 0 0,-1 0 0 0 0,0 0 0 0 0,1 0 1 0 0,-1-1-1 0 0,0 0 0 0 0,0 0 0 0 0,1 0 0 0 0,-1 0 1 0 0,0-1-1 0 0,0 1 0 0 0,0-1 0 0 0,0 0 0 0 0,-1 0 1 0 0,1-1-1 0 0,0 1 0 0 0,-1-1 0 0 0,1 0-36 0 0,-9 51-704 0 0,-56 110 2523 0 0,62-140-3502 0 0,12-15-8058 0 0,-2-3 2514 0 0</inkml:trace>
  <inkml:trace contextRef="#ctx0" brushRef="#br0" timeOffset="55988.645">8031 2619 8281 0 0,'0'0'5848'0'0,"0"0"-5288"0"0,0 0 56 0 0,-39 3 316 0 0,15-3-95 0 0,-3-3-365 0 0,-2 0-184 0 0,1 0-276 0 0,0 0-12 0 0,2 0-1008 0 0,8 2-1461 0 0,-3-5-4479 0 0</inkml:trace>
  <inkml:trace contextRef="#ctx0" brushRef="#br0" timeOffset="117594.24">8388 2345 1812 0 0,'0'0'6566'0'0,"0"0"-4813"0"0,2 7-1600 0 0,5 21 524 0 0,0 2 1 0 0,-2-1-1 0 0,-1 1 0 0 0,-1 0 0 0 0,-2 0 0 0 0,-1 0 1 0 0,-1 0-1 0 0,-2 0 0 0 0,-1-1 0 0 0,-2 6-677 0 0,6-31-208 0 0,-7 65 299 0 0,13-43-4545 0 0,-4-24 288 0 0,1-9-2237 0 0</inkml:trace>
  <inkml:trace contextRef="#ctx0" brushRef="#br0" timeOffset="117983.221">8351 2283 9941 0 0,'-6'-2'4004'0'0,"-379"-40"-3428"0"0,42 33-1160 0 0,339 11 590 0 0,0-1 1 0 0,0 1-1 0 0,-1 0 0 0 0,1 0 0 0 0,0 1 0 0 0,1-1 1 0 0,-1 1-1 0 0,0-1 0 0 0,1 1 0 0 0,0 1 0 0 0,-1-1 1 0 0,1 0-1 0 0,0 1 0 0 0,1-1 0 0 0,-1 1 0 0 0,1 0 1 0 0,-1 0-1 0 0,1 0 0 0 0,0 0 0 0 0,1 0 0 0 0,-1 1 1 0 0,1-1-1 0 0,0 0 0 0 0,0 1 0 0 0,0-1 0 0 0,0 1 1 0 0,1-1-1 0 0,0 1 0 0 0,0-1 0 0 0,0 1 0 0 0,0 0 1 0 0,1-1-1 0 0,0 1 0 0 0,0-1 0 0 0,0 0 0 0 0,0 1 0 0 0,1-1 1 0 0,0 2-7 0 0,0 31-27 0 0,-39 257 948 0 0,36-290-885 0 0,0 0-1 0 0,1 0 1 0 0,0 0-1 0 0,-1 0 0 0 0,1 1 1 0 0,1-1-1 0 0,-1 0 0 0 0,1 0 1 0 0,-1 0-1 0 0,1 0 1 0 0,0 0-1 0 0,0 0 0 0 0,1 0 1 0 0,-1-1-1 0 0,1 1 1 0 0,0 0-1 0 0,0-1 0 0 0,0 1 1 0 0,1-1-1 0 0,-1 0 1 0 0,1 0-1 0 0,0 0 0 0 0,-1 0 1 0 0,1 0-1 0 0,1 0 1 0 0,-1-1-1 0 0,0 1 0 0 0,1-1 1 0 0,-1 0-1 0 0,1 0 0 0 0,0-1 1 0 0,-1 1-1 0 0,1-1 1 0 0,0 1-1 0 0,0-1 0 0 0,0 0 1 0 0,0-1-1 0 0,4 1-35 0 0,87 17 500 0 0,1-5 0 0 0,0-4 0 0 0,35-3-500 0 0,71 7 440 0 0,-174-11-1025 0 0,109 15 1887 0 0,-92-8-3574 0 0,-1 4-3629 0 0,-35-10-3123 0 0</inkml:trace>
  <inkml:trace contextRef="#ctx0" brushRef="#br0" timeOffset="119007.255">8173 2634 1900 0 0,'0'0'0'0'0,"0"0"-432"0"0</inkml:trace>
  <inkml:trace contextRef="#ctx0" brushRef="#br0" timeOffset="120470.318">1195 2258 40 0 0,'-6'-11'453'0'0,"0"1"-39"0"0,0 0 0 0 0,1-1 0 0 0,0 1-1 0 0,0-2 1 0 0,1 1 0 0 0,1 0 0 0 0,0-1-1 0 0,0 1 1 0 0,1-1 0 0 0,1 0 0 0 0,0 0-1 0 0,1 0 1 0 0,0 0 0 0 0,0 1 0 0 0,2-1-1 0 0,-1 0 1 0 0,1 0 0 0 0,1 1 0 0 0,2-7-414 0 0,7 0 95 0 0,0 2-1 0 0,1-1 1 0 0,0 2 0 0 0,1 0 0 0 0,1 0-1 0 0,1 2 1 0 0,0 0 0 0 0,0 0 0 0 0,1 2 0 0 0,1 0-1 0 0,0 1 1 0 0,7-3-95 0 0,-19 10-26 0 0,86-42-249 0 0,2 4 0 0 0,2 4 0 0 0,2 5 0 0 0,1 4 0 0 0,0 4 0 0 0,2 4 1 0 0,1 5-1 0 0,55 0 275 0 0,109-3-1294 0 0,2 10 0 0 0,-1 13 1 0 0,168 27 1293 0 0,796 145-1339 0 0,-670-86 2548 0 0,277 45 796 0 0,425 140-2005 0 0,-1010-203-1538 0 0,-3 12 1 0 0,106 56 1537 0 0,-333-131-317 0 0,-13-8 443 0 0,0 0 1 0 0,0 1-1 0 0,-1 0 0 0 0,1 1 1 0 0,0 0-1 0 0,-1 0 0 0 0,0 1 1 0 0,0 1-1 0 0,-1-1 0 0 0,1 1 1 0 0,-1 1-1 0 0,0 0 0 0 0,-1 0 1 0 0,0 0-1 0 0,0 1 0 0 0,0 0 1 0 0,-1 0-1 0 0,0 1 0 0 0,-1-1 1 0 0,0 1-1 0 0,0 1 0 0 0,-1-1 1 0 0,0 1-1 0 0,-1-1 0 0 0,0 1 1 0 0,0 5-127 0 0,-7-6 19 0 0,-1-1 0 0 0,-1 1 0 0 0,0-1 0 0 0,0 0 0 0 0,-1 0 0 0 0,1-1 0 0 0,-2 0 0 0 0,1 0 0 0 0,-1-1 0 0 0,0 0 0 0 0,0 0 0 0 0,-1-1 0 0 0,0 0 0 0 0,0 0 0 0 0,0-1 0 0 0,0 0 0 0 0,-1-1 0 0 0,1 0 0 0 0,-1-1 0 0 0,0 1 0 0 0,0-2 0 0 0,0 0 0 0 0,0 0 0 0 0,-5 0-19 0 0,-93 12 771 0 0,0-4 0 0 0,0-5 0 0 0,-41-5-771 0 0,27 0 454 0 0,-3104-103-15 0 0,2334 17-4789 0 0,-70-51 4350 0 0,439 49-1018 0 0,427 72-498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0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22 4044 0 0,'0'0'6701'0'0,"0"0"-4043"0"0,0 0-1553 0 0,0 0 87 0 0,0 0 304 0 0,0 0-566 0 0,0 0-578 0 0,0 0-192 0 0,-6 0-12 0 0,-228-21-877 0 0,231 22-1468 0 0,9 1-6144 0 0,5-2 822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43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8401 0 0,'0'0'5767'0'0,"0"0"-4296"0"0,0 0-1373 0 0,0 0-8 0 0,0 0 108 0 0,0 0-62 0 0,0 0-72 0 0,0 0-30 0 0,5-4-83 0 0,-4 3 57 0 0,1 0 0 0 0,-1 0-1 0 0,1-1 1 0 0,-1 1 0 0 0,1 0-1 0 0,-1 0 1 0 0,1 0 0 0 0,0 1-1 0 0,0-1 1 0 0,0 0 0 0 0,-1 1-1 0 0,1-1 1 0 0,0 1 0 0 0,0-1-1 0 0,0 1 1 0 0,0 0 0 0 0,0 0-1 0 0,0 0 1 0 0,0 0 0 0 0,0 0 0 0 0,-1 1-1 0 0,1-1 1 0 0,0 0 0 0 0,0 1-1 0 0,0-1 1 0 0,0 1 0 0 0,0 0-1 0 0,-1 0 1 0 0,1 0 0 0 0,0 0-1 0 0,-1 0 1 0 0,1 0 0 0 0,-1 0-1 0 0,1 0 1 0 0,-1 0 0 0 0,1 1-1 0 0,-1-1 1 0 0,0 1 0 0 0,0-1 0 0 0,1 1-8 0 0,2 0 49 0 0,0 0 1 0 0,0 0-1 0 0,0 1 1 0 0,0-1 0 0 0,0 1-1 0 0,0 0 1 0 0,-1 0 0 0 0,0 0-1 0 0,1 1 1 0 0,-1-1 0 0 0,0 1-1 0 0,-1 0 1 0 0,1-1 0 0 0,-1 1-1 0 0,1 0 1 0 0,-1 1 0 0 0,0-1-1 0 0,-1 0 1 0 0,1 1-1 0 0,-1-1 1 0 0,0 1 0 0 0,0-1-1 0 0,0 1 1 0 0,0-1 0 0 0,-1 1-1 0 0,0 0 1 0 0,0-1 0 0 0,0 1-1 0 0,-1 0 1 0 0,0-1 0 0 0,1 1-1 0 0,-2-1 1 0 0,1 1 0 0 0,0-1-1 0 0,-1 1 1 0 0,0-1-1 0 0,0 0 1 0 0,0 0 0 0 0,-1 0-1 0 0,1 0 1 0 0,-1 0-50 0 0,-101 65 453 0 0,135-53 327 0 0,69 0-1182 0 0,-66-13-2640 0 0,1-1-3938 0 0,-11-2-2214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7:42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123 220 1344 0 0,'0'0'0'0'0,"0"0"-1252"0"0</inkml:trace>
  <inkml:trace contextRef="#ctx0" brushRef="#br0" timeOffset="470.371">22 201 1384 0 0,'0'0'6952'0'0,"0"0"-4682"0"0,0 0-1343 0 0,0 0 324 0 0,0 0 72 0 0,0 0-325 0 0,-4-6-389 0 0,-13-31-65 0 0,19 36-542 0 0,0 0 1 0 0,0 0-1 0 0,0 0 0 0 0,0 0 1 0 0,1 1-1 0 0,-1-1 0 0 0,0 1 1 0 0,0-1-1 0 0,1 1 0 0 0,-1 0 1 0 0,0 0-1 0 0,1 0 0 0 0,-1 0 1 0 0,0 0-1 0 0,0 1 0 0 0,1-1 1 0 0,-1 1-1 0 0,0-1 1 0 0,0 1-1 0 0,0 0 0 0 0,0 0 1 0 0,0 0-1 0 0,0 0 0 0 0,0 0 1 0 0,0 1-1 0 0,0-1 0 0 0,0 1 1 0 0,0-1-1 0 0,-1 1 0 0 0,1 0-2 0 0,4 1 25 0 0,0 0 1 0 0,0 0-1 0 0,-1 0 0 0 0,1 1 0 0 0,-1 0 0 0 0,0 0 1 0 0,0 0-1 0 0,-1 1 0 0 0,1 0 0 0 0,-1 0 1 0 0,0 0-1 0 0,0 0 0 0 0,-1 1 0 0 0,0-1 0 0 0,0 1 1 0 0,0 0-1 0 0,0 0 0 0 0,-1 0 0 0 0,0 0 0 0 0,0 1 1 0 0,-1-1-1 0 0,1 6-25 0 0,-5-9 61 0 0,0 1 0 0 0,0 0-1 0 0,0-1 1 0 0,0 0 0 0 0,0 1 0 0 0,-1-1 0 0 0,0-1 0 0 0,0 1 0 0 0,1 0 0 0 0,-2-1-1 0 0,1 0 1 0 0,0 0 0 0 0,0 0 0 0 0,-1 0 0 0 0,1-1 0 0 0,-1 0 0 0 0,1 0 0 0 0,-1 0-1 0 0,-1 0-60 0 0,-14 2-3111 0 0,5-1-3360 0 0,19-2-1954 0 0</inkml:trace>
  <inkml:trace contextRef="#ctx0" brushRef="#br0" timeOffset="718.794">250 194 9473 0 0,'0'0'3263'0'0,"0"0"-2454"0"0,0 0-152 0 0,-7 4 444 0 0,4-4-1048 0 0,1 1-1 0 0,-1 0 0 0 0,1 0 0 0 0,-1 0 0 0 0,1 0 1 0 0,-1 0-1 0 0,1 1 0 0 0,-1-1 0 0 0,1 1 0 0 0,0 0 1 0 0,0-1-1 0 0,0 1 0 0 0,0 0 0 0 0,0 0 1 0 0,0 0-1 0 0,1 1 0 0 0,-1-1 0 0 0,1 0 0 0 0,-1 1 1 0 0,1-1-1 0 0,0 1 0 0 0,0-1 0 0 0,0 1 0 0 0,0-1 1 0 0,1 1-1 0 0,-1 0 0 0 0,1-1 0 0 0,-1 1 0 0 0,1 0 1 0 0,0 0-1 0 0,0-1 0 0 0,0 1 0 0 0,0 0 1 0 0,1 0-1 0 0,-1-1 0 0 0,1 1 0 0 0,0 0 0 0 0,0-1 1 0 0,0 1-1 0 0,0-1 0 0 0,0 1 0 0 0,0-1 0 0 0,1 1 1 0 0,-1-1-1 0 0,1 0 0 0 0,-1 0 0 0 0,1 0 0 0 0,0 0 1 0 0,1 1-53 0 0,64 25-446 0 0,-19-21-5468 0 0,-25-8-980 0 0</inkml:trace>
  <inkml:trace contextRef="#ctx0" brushRef="#br0" timeOffset="1048.235">511 0 6749 0 0,'0'0'7161'0'0,"0"0"-5642"0"0,0 0-1313 0 0,0 0 313 0 0,-2 7-79 0 0,-76 130 360 0 0,53-184-13696 0 0,25 25 11775 0 0,15 16 5830 0 0,10 19 643 0 0,-8-1-5330 0 0,-16-11-133 0 0,63 45 4264 0 0,-64-46-3818 0 0,-28-8 428 0 0,-71-22-1064 0 0,66 23-2287 0 0,0 3-3657 0 0,27 3-857 0 0</inkml:trace>
  <inkml:trace contextRef="#ctx0" brushRef="#br0" timeOffset="1250.844">813 404 13697 0 0,'0'0'2604'0'0,"0"0"-2391"0"0,0 0-73 0 0,0 0 580 0 0,-37-18-272 0 0,20 9-364 0 0,-4 0-84 0 0,1 1-8 0 0,-2-1-572 0 0,3 1-549 0 0,3 1-379 0 0,3-2-860 0 0,5 4-2396 0 0,8-4-2785 0 0</inkml:trace>
  <inkml:trace contextRef="#ctx0" brushRef="#br0" timeOffset="1424.862">845 267 2600 0 0,'0'0'11013'0'0,"0"0"-9961"0"0,0 0-724 0 0,0 0-148 0 0,0 0 460 0 0,0 0 41 0 0,-48-4-245 0 0,25-2-260 0 0,-1-1-176 0 0,-1 1-1105 0 0,1 0-699 0 0,5-1-800 0 0,6 2-3128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9:40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3 3132 0 0,'0'0'4585'0'0,"0"0"-4401"0"0,0 0 48 0 0,0 0-220 0 0,0 0 1416 0 0,0 0 44 0 0,0 0-316 0 0,-47 10-480 0 0,27-10-368 0 0,-5 0-308 0 0,4-1-500 0 0,0-2-1256 0 0,6-1-1416 0 0,3 0-2025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9:40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21 10093 0 0,'0'0'1688'0'0,"0"0"-1432"0"0,0 0-256 0 0,0 0 0 0 0,0 0 464 0 0,0 0 184 0 0,-42-6-288 0 0,20 5-260 0 0,-4 0-100 0 0,1-3-192 0 0,0 3-1228 0 0,8-1-1688 0 0,-1-4-3541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9:40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94 8325 0 0,'0'0'450'0'0,"0"0"-222"0"0,0 0 127 0 0,0 0 120 0 0,0 0-104 0 0,0 0-255 0 0,0 0-184 0 0,4-6-2 0 0,-2 4 107 0 0,-1 0 0 0 0,0 1 0 0 0,1-1 0 0 0,-1 0-1 0 0,0 0 1 0 0,0 0 0 0 0,0 0 0 0 0,0 0 0 0 0,0 0 0 0 0,0 0-1 0 0,-1 0 1 0 0,1 0 0 0 0,-1-1 0 0 0,1 1 0 0 0,-1 0 0 0 0,0 0-1 0 0,0 0 1 0 0,0-1 0 0 0,0 1 0 0 0,0 0 0 0 0,-1 0 0 0 0,1 0-1 0 0,-1-1 1 0 0,1 1 0 0 0,-1 0 0 0 0,0 0 0 0 0,0 0 0 0 0,0 0-1 0 0,0 0 1 0 0,0 0 0 0 0,0 0 0 0 0,0 0 0 0 0,-1 1-1 0 0,1-1 1 0 0,-1 0 0 0 0,1 1 0 0 0,-1-1 0 0 0,0 1 0 0 0,0 0-1 0 0,1-1 1 0 0,-1 1 0 0 0,0 0 0 0 0,0 0 0 0 0,0 0 0 0 0,0 1-1 0 0,-1-1 1 0 0,1 0 0 0 0,0 1 0 0 0,0-1 0 0 0,0 1-37 0 0,-3 1 65 0 0,1 1 0 0 0,-1-1 0 0 0,1 1 0 0 0,0 0-1 0 0,0 1 1 0 0,0-1 0 0 0,0 1 0 0 0,0-1 0 0 0,1 1 0 0 0,-1 0 0 0 0,1 1 0 0 0,-1-1 0 0 0,1 1 0 0 0,0-1 0 0 0,1 1 0 0 0,-1 0 0 0 0,1 0 0 0 0,-1 0 0 0 0,1 0 0 0 0,0 0 0 0 0,1 1 0 0 0,-1-1-1 0 0,1 1 1 0 0,0-1 0 0 0,0 1 0 0 0,0-1 0 0 0,1 1 0 0 0,-1 0 0 0 0,1-1 0 0 0,0 1 0 0 0,1 0 0 0 0,-1-1 0 0 0,1 1 0 0 0,0 0 0 0 0,0-1 0 0 0,0 1 0 0 0,2 1-65 0 0,-1-3 68 0 0,1 0 0 0 0,0 0 1 0 0,0 0-1 0 0,0-1 0 0 0,0 1 0 0 0,0-1 1 0 0,1 0-1 0 0,-1 0 0 0 0,1 0 1 0 0,-1 0-1 0 0,1-1 0 0 0,0 0 1 0 0,0 1-1 0 0,-1-1 0 0 0,1-1 0 0 0,0 1 1 0 0,0 0-1 0 0,0-1 0 0 0,0 0 1 0 0,0 0-1 0 0,0 0 0 0 0,0 0 1 0 0,0-1-1 0 0,0 0 0 0 0,0 0 0 0 0,0 0 1 0 0,0 0-1 0 0,0 0 0 0 0,-1-1 1 0 0,1 1-1 0 0,-1-1 0 0 0,1 0 1 0 0,-1 0-1 0 0,0-1 0 0 0,1 1 0 0 0,-1-1 1 0 0,0 1-1 0 0,-1-1 0 0 0,1 0 1 0 0,0 0-1 0 0,1-4-68 0 0,1 11-75 0 0,-1-1 1 0 0,0 1-1 0 0,0 0 1 0 0,-1 0-1 0 0,1 1 1 0 0,-1-1-1 0 0,0 1 1 0 0,0-1-1 0 0,-1 1 1 0 0,1 0-1 0 0,-1 0 0 0 0,0 0 1 0 0,0 1-1 0 0,-1-1 1 0 0,1 0-1 0 0,-1 1 1 0 0,0-1-1 0 0,-1 1 1 0 0,0-1-1 0 0,1 1 1 0 0,-2-1 74 0 0,5 7-845 0 0,0 2-1917 0 0,3-2-2996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9:40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5016 0 0,'0'0'631'0'0,"0"0"189"0"0,0 0 1354 0 0,0 0-735 0 0,0 0-494 0 0,0 0-93 0 0,0 0-61 0 0,0 0-123 0 0,4-11 146 0 0,2 10-830 0 0,0 1 1 0 0,0 0 0 0 0,0 0-1 0 0,0 1 1 0 0,0-1-1 0 0,0 1 1 0 0,0 1-1 0 0,0-1 1 0 0,0 1-1 0 0,-1 0 1 0 0,1 0-1 0 0,-1 1 1 0 0,1 0-1 0 0,-1 0 1 0 0,0 0-1 0 0,0 0 1 0 0,0 1-1 0 0,-1 0 1 0 0,1 0-1 0 0,-1 0 1 0 0,1 1 15 0 0,-2-3-5 0 0,-1 0 0 0 0,0 1 0 0 0,1-1 0 0 0,-1 1 0 0 0,0-1 0 0 0,0 1 0 0 0,0 0 0 0 0,0 0 0 0 0,-1 0 0 0 0,1 0 0 0 0,-1 0 0 0 0,0 0 0 0 0,0 0 0 0 0,0 0 0 0 0,0 0 0 0 0,0 1 0 0 0,-1-1 0 0 0,1 0 0 0 0,-1 0 0 0 0,0 1 0 0 0,0-1-1 0 0,0 0 1 0 0,-1 1 0 0 0,1-1 0 0 0,-1 0 0 0 0,0 1 0 0 0,0-1 0 0 0,0 0 0 0 0,0 0 0 0 0,0 0 0 0 0,-1 0 0 0 0,1 0 0 0 0,-1 0 0 0 0,0 0 0 0 0,0-1 0 0 0,0 1 0 0 0,-2 1 5 0 0,-101 66-1246 0 0,103-67-1524 0 0,1-2-2337 0 0</inkml:trace>
  <inkml:trace contextRef="#ctx0" brushRef="#br0" timeOffset="202.289">265 60 7161 0 0,'0'0'2137'0'0,"0"0"-1452"0"0,0 0 48 0 0,0 0-42 0 0,-7 7-386 0 0,-42 64 54 0 0,47-69-329 0 0,1 0-1 0 0,0 0 0 0 0,0 0 0 0 0,1 0 1 0 0,-1 0-1 0 0,0 0 0 0 0,1 1 0 0 0,-1-1 1 0 0,1 0-1 0 0,0 0 0 0 0,0 1 0 0 0,0-1 1 0 0,0 0-1 0 0,0 1 0 0 0,0-1 0 0 0,0 0 1 0 0,1 0-1 0 0,-1 1 0 0 0,1-1 0 0 0,0 0 1 0 0,0 0-1 0 0,0 0 0 0 0,0 0 0 0 0,0 0 1 0 0,0 0-1 0 0,0 0 0 0 0,1 0 0 0 0,-1 0 1 0 0,0-1-1 0 0,1 1 0 0 0,0 0 0 0 0,-1-1 1 0 0,1 0-1 0 0,0 1 0 0 0,0-1 0 0 0,0 0 1 0 0,0 0-1 0 0,0 0 0 0 0,0 0 0 0 0,0 0 1 0 0,2 0-30 0 0,50 11-3807 0 0,-36-10-361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39:41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851 1 6385 0 0,'0'0'1208'0'0,"0"0"-1996"0"0,0 0 315 0 0,-1 7 846 0 0,-2 51 616 0 0,4 0 1 0 0,1-1 0 0 0,4 1 0 0 0,8 40-990 0 0,6 52 696 0 0,38 758 1373 0 0,-116-198-699 0 0,58-705-1499 0 0,2 24-521 0 0,9-14-3581 0 0,-6-12-698 0 0</inkml:trace>
  <inkml:trace contextRef="#ctx0" brushRef="#br0" timeOffset="533.564">4596 1928 7989 0 0,'0'0'3321'0'0,"0"0"-3662"0"0,-8 1-245 0 0,-46 5 586 0 0,1-3 0 0 0,-1-2 0 0 0,0-3 0 0 0,-45-7 0 0 0,-35 0 243 0 0,-978-25 3557 0 0,-556 24-2735 0 0,1027 43-1091 0 0,630-32-362 0 0,-13 1-425 0 0,10-4-4932 0 0,10-2-2006 0 0</inkml:trace>
  <inkml:trace contextRef="#ctx0" brushRef="#br0" timeOffset="1564.278">1629 1075 248 0 0,'0'0'890'0'0,"0"0"-142"0"0,0 0 179 0 0,0 0 13 0 0,0 0-185 0 0,0 0-31 0 0,-2 5 673 0 0,-16 26 907 0 0,12-46 3817 0 0,2-26-6336 0 0,4 37 669 0 0,0-34-484 0 0,2-1 0 0 0,1 1-1 0 0,2 0 1 0 0,1 0-1 0 0,3 1 1 0 0,1 0 0 0 0,1 0-1 0 0,2 1 1 0 0,2 0-1 0 0,1 2 1 0 0,2-1 0 0 0,1 2-1 0 0,1 1 1 0 0,2 0-1 0 0,21-22 31 0 0,-25 33-7 0 0,1 0-1 0 0,1 1 0 0 0,0 1 1 0 0,1 0-1 0 0,2 2 0 0 0,-1 1 0 0 0,2 0 1 0 0,3 1 7 0 0,-17 10-39 0 0,0 0 1 0 0,0 1-1 0 0,1 0 0 0 0,0 1 1 0 0,0 0-1 0 0,0 1 1 0 0,0 0-1 0 0,0 0 0 0 0,0 2 1 0 0,0-1-1 0 0,1 1 1 0 0,-1 1-1 0 0,0 0 0 0 0,0 1 1 0 0,0 0-1 0 0,0 0 1 0 0,0 1-1 0 0,0 1 0 0 0,-1 0 1 0 0,0 0-1 0 0,7 4 39 0 0,44 30-58 0 0,-2 2-1 0 0,-2 3 0 0 0,-2 3 0 0 0,-2 2 1 0 0,39 45 58 0 0,6 2 104 0 0,-54-53-16 0 0,43 45 268 0 0,3-5 0 0 0,5-3 1 0 0,2-5-1 0 0,102 58-356 0 0,-184-124 85 0 0,1 0-1 0 0,0-2 1 0 0,1 1-1 0 0,-1-2 1 0 0,1 0-1 0 0,0-2 0 0 0,1 1 1 0 0,-1-2-1 0 0,0 0 1 0 0,1-1-1 0 0,-1-1 1 0 0,1-1-1 0 0,-1 0 1 0 0,1-2-1 0 0,-1 0 0 0 0,0 0 1 0 0,0-2-1 0 0,0 0 1 0 0,12-6-85 0 0,1-3 70 0 0,-1 0 1 0 0,0-2 0 0 0,-1-2-1 0 0,-1 0 1 0 0,-1-2 0 0 0,-1-1-1 0 0,-1-1 1 0 0,0-1 0 0 0,-2-1-1 0 0,4-6-70 0 0,302-409 14 0 0,-318 426-43 0 0,1 0 0 0 0,0 0 1 0 0,1 1-1 0 0,0 0 0 0 0,1 1 0 0 0,0 0 0 0 0,1 1 0 0 0,0 1 0 0 0,1 0 0 0 0,-1 1 0 0 0,2 0 0 0 0,-1 1 0 0 0,1 1 0 0 0,0 1 0 0 0,1 0 1 0 0,-1 1-1 0 0,1 1 0 0 0,0 0 0 0 0,-1 1 0 0 0,1 1 0 0 0,0 1 0 0 0,0 0 0 0 0,0 1 0 0 0,0 1 0 0 0,0 1 0 0 0,0 0 0 0 0,-1 1 0 0 0,1 1 1 0 0,2 2 28 0 0,321 225-561 0 0,-275-189 855 0 0,2-2-1 0 0,2-3 1 0 0,2-4 0 0 0,0-2-1 0 0,20 2-293 0 0,-57-22 125 0 0,0-3 0 0 0,1-1-1 0 0,0-1 1 0 0,0-2 0 0 0,0-1-1 0 0,1-2 1 0 0,-1-2 0 0 0,1-1-1 0 0,0-2 1 0 0,-1-1-1 0 0,0-2 1 0 0,23-7-125 0 0,58-22-273 0 0,-2-5-1 0 0,-2-5 0 0 0,99-56 274 0 0,-206 98-302 0 0,33-20-4625 0 0,-19 6-3534 0 0</inkml:trace>
  <inkml:trace contextRef="#ctx0" brushRef="#br0" timeOffset="2348.388">3656 1156 4940 0 0,'0'0'1776'0'0,"0"0"-888"0"0,0 0-523 0 0,0 0-143 0 0,0 0 402 0 0,0 0 232 0 0,0 0-91 0 0,-6 7-149 0 0,-45 100 2170 0 0,58-105 644 0 0,21-24-2545 0 0,-27 18-931 0 0,1 1 1 0 0,-1 0-1 0 0,1 0 1 0 0,-1-1-1 0 0,0 1 0 0 0,0-1 1 0 0,0 1-1 0 0,-1-1 1 0 0,1 1-1 0 0,-1-1 0 0 0,0 1 1 0 0,0-1-1 0 0,0 1 1 0 0,0-1-1 0 0,-1 1 0 0 0,1-1 1 0 0,-1 1-1 0 0,0-1 1 0 0,0 1-1 0 0,0-1 0 0 0,-1 1 1 0 0,1 0-1 0 0,-1 0 0 0 0,0 0 1 0 0,-1-3 45 0 0,-51 66-1061 0 0,53-59 1088 0 0,0 1 0 0 0,0-1 0 0 0,0 1 0 0 0,1-1 0 0 0,-1 1 0 0 0,0 0 0 0 0,1-1 0 0 0,-1 1 0 0 0,1 0 0 0 0,-1 0 0 0 0,1-1 0 0 0,0 1 0 0 0,0 0 0 0 0,0 0 0 0 0,0 0 0 0 0,0-1 0 0 0,0 1 0 0 0,0 0 0 0 0,1 0 0 0 0,-1-1 0 0 0,1 1 0 0 0,-1 0 0 0 0,1 0 0 0 0,-1-1 0 0 0,1 1 0 0 0,0-1 0 0 0,0 1 0 0 0,0-1 0 0 0,0 1 1 0 0,0-1-1 0 0,0 1 0 0 0,1-1 0 0 0,-1 0 0 0 0,0 0 0 0 0,1 0 0 0 0,-1 1 0 0 0,1-1 0 0 0,-1-1 0 0 0,1 1 0 0 0,-1 0 0 0 0,1 0 0 0 0,0 0 0 0 0,-1-1 0 0 0,1 1 0 0 0,0-1 0 0 0,0 0 0 0 0,-1 1 0 0 0,1-1 0 0 0,0 0 0 0 0,0 0 0 0 0,-1 0 0 0 0,1 0 0 0 0,0 0 0 0 0,0-1 0 0 0,0 1 0 0 0,-1 0 0 0 0,1-1 0 0 0,0 1 0 0 0,-1-1 0 0 0,1 0 0 0 0,0 0 0 0 0,-1 1 0 0 0,1-1 0 0 0,0-1-27 0 0,13-8-1750 0 0,-11-2-5522 0 0,-5 5 649 0 0</inkml:trace>
  <inkml:trace contextRef="#ctx0" brushRef="#br0" timeOffset="2593.821">3589 1249 11925 0 0,'0'7'-161'0'0,"-10"260"4640"0"0,-3 34-4248 0 0,9-216-676 0 0,7-91-3862 0 0,1-4-4571 0 0</inkml:trace>
  <inkml:trace contextRef="#ctx0" brushRef="#br0" timeOffset="2985.548">3458 2144 8569 0 0,'0'0'1945'0'0,"0"0"-176"0"0,0 0-47 0 0,0 0-251 0 0,0 0-481 0 0,0 0-338 0 0,0 0-226 0 0,0 0-192 0 0,19-21-224 0 0,-15 20-24 0 0,-1 0-1 0 0,1 1 1 0 0,-1-1 0 0 0,1 1-1 0 0,0 0 1 0 0,-1 0-1 0 0,1 0 1 0 0,-1 0-1 0 0,1 0 1 0 0,0 1 0 0 0,-1 0-1 0 0,1 0 1 0 0,-1 0-1 0 0,1 0 1 0 0,-1 0 0 0 0,0 1-1 0 0,1-1 1 0 0,-1 1-1 0 0,0 0 1 0 0,0 0-1 0 0,0 0 1 0 0,-1 0 0 0 0,1 1-1 0 0,0-1 1 0 0,-1 1-1 0 0,1 0 1 0 0,-1 0-1 0 0,0 0 1 0 0,0 0 0 0 0,0 0-1 0 0,-1 0 1 0 0,1 0-1 0 0,-1 1 1 0 0,1-1-1 0 0,-1 0 1 0 0,0 1 0 0 0,0-1-1 0 0,-1 1 1 0 0,1 0-1 0 0,-1-1 1 0 0,1 4 14 0 0,-6-2 11 0 0,1 0 0 0 0,0-1-1 0 0,-1 0 1 0 0,0 0 0 0 0,0 0 0 0 0,0 0-1 0 0,0-1 1 0 0,-1 1 0 0 0,1-1 0 0 0,-1-1 0 0 0,0 1-1 0 0,0-1 1 0 0,0 0 0 0 0,0 0 0 0 0,0-1 0 0 0,0 0-1 0 0,-4 0-10 0 0,-35 2-3603 0 0,41-6-1141 0 0,4-3-2317 0 0</inkml:trace>
  <inkml:trace contextRef="#ctx0" brushRef="#br0" timeOffset="3253.644">3570 2135 4180 0 0,'0'0'5048'0'0,"0"0"-3172"0"0,0 0-759 0 0,0 0 69 0 0,0 0-430 0 0,0 0-482 0 0,0 0 116 0 0,0 0 143 0 0,-1 7-142 0 0,-4 19-426 0 0,4-22 21 0 0,-1-1-1 0 0,1 0 0 0 0,0 1 1 0 0,0-1-1 0 0,0 1 1 0 0,0-1-1 0 0,1 1 0 0 0,-1-1 1 0 0,1 1-1 0 0,0 0 0 0 0,0-1 1 0 0,0 1-1 0 0,1-1 1 0 0,-1 1-1 0 0,1 0 0 0 0,0-1 1 0 0,0 1-1 0 0,0-1 0 0 0,0 0 1 0 0,1 1-1 0 0,-1-1 1 0 0,1 0-1 0 0,0 0 0 0 0,0 0 1 0 0,0 0-1 0 0,0 0 1 0 0,1 0-1 0 0,-1-1 0 0 0,1 1 1 0 0,0-1-1 0 0,-1 0 0 0 0,1 0 1 0 0,0 0-1 0 0,0 0 1 0 0,1 0-1 0 0,-1 0 0 0 0,1-1 15 0 0,12 5-3109 0 0,-3-2-3160 0 0</inkml:trace>
  <inkml:trace contextRef="#ctx0" brushRef="#br0" timeOffset="3410.639">3939 2327 12837 0 0,'0'0'3076'0'0,"0"0"-2632"0"0,0 0-444 0 0,0 0-320 0 0,0 0 320 0 0,0 0 493 0 0,-37-1-57 0 0,20-2-208 0 0,-4 0-220 0 0,0-1 4 0 0,2 0-12 0 0,-1 0-276 0 0,6-2-501 0 0,-2 0-671 0 0,9 2-1380 0 0,5-8-5697 0 0</inkml:trace>
  <inkml:trace contextRef="#ctx0" brushRef="#br0" timeOffset="3563.648">3959 2219 12045 0 0,'0'0'3116'0'0,"0"0"-2308"0"0,0 0-808 0 0,0 0 0 0 0,0 0 112 0 0,0 0 405 0 0,-45-12-157 0 0,24 6-248 0 0,-2 2-112 0 0,0-1-12 0 0,1 1-584 0 0,4-1-893 0 0,2 1-1155 0 0,7 0-4353 0 0</inkml:trace>
  <inkml:trace contextRef="#ctx0" brushRef="#br0" timeOffset="4810.485">3630 2142 1384 0 0,'0'0'755'0'0,"0"0"-295"0"0,0 0-56 0 0,0 0-117 0 0,0 0 55 0 0,0 0 92 0 0,0 0 284 0 0,0 0 908 0 0,0 0-455 0 0,1-4-287 0 0,0 5-730 0 0,-1-1 1 0 0,0 0-1 0 0,1 1 0 0 0,-1-1 1 0 0,0 0-1 0 0,1 1 1 0 0,-1-1-1 0 0,0 0 0 0 0,1 1 1 0 0,-1-1-1 0 0,1 0 1 0 0,-1 0-1 0 0,1 1 1 0 0,-1-1-1 0 0,1 0 0 0 0,-1 0 1 0 0,1 0-1 0 0,-1 0 1 0 0,1 0-1 0 0,-1 0 0 0 0,1 0 1 0 0,-1 0-1 0 0,1 0 1 0 0,-1 0-1 0 0,1 0 0 0 0,-1 0 1 0 0,1 0-1 0 0,-1 0 1 0 0,1 0-1 0 0,-1 0 0 0 0,0 0 1 0 0,1-1-1 0 0,-1 1 1 0 0,1 0-1 0 0,-1 0 1 0 0,1-1-1 0 0,-1 1-154 0 0,0 20-1421 0 0,0-18-2616 0 0,0-4-3446 0 0,0-44 6246 0 0</inkml:trace>
  <inkml:trace contextRef="#ctx0" brushRef="#br0" timeOffset="5462.648">4280 2300 5613 0 0,'0'0'1467'0'0,"0"0"-934"0"0,0 0-362 0 0,0 0 260 0 0,0 0 235 0 0,0 0 29 0 0,0 0 6 0 0,0 0-41 0 0,0 0-149 0 0,15-38 1292 0 0,-15 36-1773 0 0,0-1 0 0 0,0 1 0 0 0,0 0 0 0 0,0 0 0 0 0,-1 0 0 0 0,1 0 0 0 0,-1 0 0 0 0,1 0 0 0 0,-1 0 0 0 0,0 0 0 0 0,0 0 0 0 0,0 0 0 0 0,0 0 0 0 0,0 0 0 0 0,0 1 0 0 0,0-1 0 0 0,-1 0 1 0 0,1 1-1 0 0,-1-1 0 0 0,1 1 0 0 0,-1-1 0 0 0,0 1 0 0 0,0 0 0 0 0,1 0 0 0 0,-1 0 0 0 0,0 0 0 0 0,0 0 0 0 0,0 0 0 0 0,0 0 0 0 0,0 1 0 0 0,0-1 0 0 0,0 1 0 0 0,0-1 0 0 0,0 1 0 0 0,-1 0 1 0 0,1 0-1 0 0,0 0 0 0 0,0 0 0 0 0,0 0 0 0 0,0 0 0 0 0,0 1 0 0 0,0-1 0 0 0,-1 1 0 0 0,1-1 0 0 0,0 1 0 0 0,0 0 0 0 0,0 0 0 0 0,1 0 0 0 0,-1 0 0 0 0,0 0 0 0 0,0 0 0 0 0,0 1 0 0 0,1-1 1 0 0,-1 0-1 0 0,1 1 0 0 0,-1 0 0 0 0,1-1 0 0 0,0 1 0 0 0,-1 0 0 0 0,1 0 0 0 0,0-1 0 0 0,0 1 0 0 0,0 0 0 0 0,0 2-30 0 0,-3 1 58 0 0,0 0 1 0 0,1 1-1 0 0,0-1 1 0 0,0 1-1 0 0,0 0 1 0 0,1 0-1 0 0,0 0 0 0 0,0 0 1 0 0,0 0-1 0 0,1 0 1 0 0,0 1-1 0 0,0-1 1 0 0,0 0-1 0 0,1 1 0 0 0,0-1 1 0 0,1 5-59 0 0,1-10 102 0 0,0 1 1 0 0,0-1-1 0 0,1 0 0 0 0,-1 0 1 0 0,1 0-1 0 0,-1 0 0 0 0,1-1 1 0 0,-1 1-1 0 0,1-1 1 0 0,-1 1-1 0 0,1-1 0 0 0,-1 0 1 0 0,1 0-1 0 0,0 0 0 0 0,-1 0 1 0 0,1-1-1 0 0,-1 1 1 0 0,1-1-1 0 0,0 1 0 0 0,-1-1 1 0 0,0 0-1 0 0,1 0 0 0 0,-1 0 1 0 0,1 0-1 0 0,-1 0 1 0 0,0-1-1 0 0,0 1 0 0 0,0-1 1 0 0,0 0-1 0 0,0 1 0 0 0,0-1 1 0 0,0 0-1 0 0,0-1-102 0 0,9-8 217 0 0,-10 10-243 0 0,-1 1-1 0 0,0-1 0 0 0,0 0 1 0 0,1 0-1 0 0,-1 1 0 0 0,1-1 0 0 0,-1 0 1 0 0,0 1-1 0 0,1-1 0 0 0,-1 0 1 0 0,1 1-1 0 0,0-1 0 0 0,-1 1 0 0 0,1-1 1 0 0,-1 1-1 0 0,1-1 0 0 0,0 1 0 0 0,0-1 1 0 0,-1 1-1 0 0,1 0 0 0 0,0-1 1 0 0,-1 1-1 0 0,1 0 0 0 0,0 0 0 0 0,0-1 1 0 0,0 1-1 0 0,-1 0 0 0 0,1 0 1 0 0,0 0-1 0 0,0 0 0 0 0,0 0 0 0 0,-1 0 1 0 0,1 0-1 0 0,0 0 0 0 0,0 1 1 0 0,0-1-1 0 0,-1 0 0 0 0,1 0 0 0 0,0 1 1 0 0,0-1-1 0 0,-1 0 0 0 0,1 1 0 0 0,0-1 1 0 0,-1 1-1 0 0,1-1 0 0 0,0 1 1 0 0,-1-1-1 0 0,1 1 0 0 0,-1-1 0 0 0,1 1 1 0 0,-1 0-1 0 0,1-1 0 0 0,-1 1 1 0 0,1 0-1 0 0,-1-1 0 0 0,0 1 0 0 0,1 0 1 0 0,-1 0-1 0 0,0-1 0 0 0,0 1 1 0 0,1 0-1 0 0,-1 0 0 0 0,0 0 0 0 0,0-1 1 0 0,0 2 26 0 0,13 67-1108 0 0,-20-42-7067 0 0,5-22-394 0 0</inkml:trace>
  <inkml:trace contextRef="#ctx0" brushRef="#br0" timeOffset="6055.371">3606 1238 536 0 0,'0'0'1720'0'0,"0"0"-1460"0"0,0 0-156 0 0,0 0 80 0 0,0 0 128 0 0,0 0-312 0 0,0 0-324 0 0,0 0-748 0 0,0 0 84 0 0,0 0 256 0 0</inkml:trace>
  <inkml:trace contextRef="#ctx0" brushRef="#br0" timeOffset="6414.54">3557 1225 900 0 0,'0'0'1134'0'0,"0"0"-97"0"0,0 0-8 0 0,0 0-75 0 0,0 0-235 0 0,0 0-275 0 0,0 0-220 0 0,0 0 112 0 0,0 0 255 0 0,-32 0 2581 0 0,-608-35-2113 0 0,-649-53-683 0 0,818 70-693 0 0,463 17-554 0 0,6-1-3749 0 0,2 0-1151 0 0</inkml:trace>
  <inkml:trace contextRef="#ctx0" brushRef="#br0" timeOffset="7040.516">0 979 8069 0 0,'0'0'808'0'0,"0"0"-57"0"0,0 0 11 0 0,0 0-249 0 0,0 0-312 0 0,16 9 1434 0 0,93-22 667 0 0,-107 12-2307 0 0,1 0 1 0 0,-1 0-1 0 0,0 1 1 0 0,0-2 0 0 0,1 1-1 0 0,-1 0 1 0 0,0 0 0 0 0,0-1-1 0 0,0 1 1 0 0,0-1-1 0 0,0 1 1 0 0,-1-1 0 0 0,1 0-1 0 0,0 0 1 0 0,-1 0 0 0 0,1 0-1 0 0,-1 0 1 0 0,0 0-1 0 0,0 0 1 0 0,0 0 0 0 0,0 0-1 0 0,0-1 1 0 0,0 1 0 0 0,0 0-1 0 0,-1-1 1 0 0,1 1-1 0 0,-1-1 1 0 0,0 1 0 0 0,0-1-1 0 0,0 1 1 0 0,0-1-1 0 0,0 1 1 0 0,0 0 0 0 0,0-1-1 0 0,-1 1 1 0 0,0-1 0 0 0,1 1-1 0 0,-1 0 1 0 0,0-1-1 0 0,0 1 1 0 0,0 0 0 0 0,-1-2 4 0 0,-70-43-1252 0 0,63 124 1742 0 0,21 167 931 0 0,-12-211-2086 0 0,5-26-7111 0 0,2-9 1109 0 0</inkml:trace>
  <inkml:trace contextRef="#ctx0" brushRef="#br0" timeOffset="7195.594">210 1106 9549 0 0,'0'0'4640'0'0,"0"0"-4640"0"0,0 0-1092 0 0,0 0 1064 0 0,0 0 28 0 0,0 0 728 0 0,-47 6-172 0 0,25-4-224 0 0,4 0-272 0 0,-3-2-60 0 0,4 1-924 0 0,2 1-1608 0 0,4-2-4585 0 0</inkml:trace>
  <inkml:trace contextRef="#ctx0" brushRef="#br0" timeOffset="7384.585">328 964 11657 0 0,'0'0'2049'0'0,"0"0"-2260"0"0,-6 7 590 0 0,-62 115 1782 0 0,66-50-2970 0 0,56-22-5904 0 0,-36-46 112 0 0</inkml:trace>
  <inkml:trace contextRef="#ctx0" brushRef="#br0" timeOffset="8663.599">538 1121 5092 0 0,'0'0'1386'0'0,"0"0"-682"0"0,0 0 1 0 0,0 0 218 0 0,0 0 34 0 0,0 0-65 0 0,0 0-321 0 0,0 0-435 0 0,-1-6 28 0 0,1 4-123 0 0,0 0 0 0 0,0-1-1 0 0,-1 1 1 0 0,1 0 0 0 0,-1 0 0 0 0,0 0 0 0 0,0 0 0 0 0,0 0 0 0 0,0 0 0 0 0,0 0 0 0 0,0 0 0 0 0,0 0-1 0 0,-1 0 1 0 0,1 0 0 0 0,0 1 0 0 0,-1-1 0 0 0,0 1 0 0 0,1-1 0 0 0,-1 1 0 0 0,0 0 0 0 0,0-1 0 0 0,0 1-1 0 0,0 0 1 0 0,0 0 0 0 0,0 0 0 0 0,0 0 0 0 0,0 1 0 0 0,0-1 0 0 0,0 1 0 0 0,-1-1 0 0 0,1 1 0 0 0,0 0-1 0 0,0 0 1 0 0,-1 0 0 0 0,1 0 0 0 0,0 0 0 0 0,0 0 0 0 0,0 1 0 0 0,-1-1 0 0 0,1 1 0 0 0,0-1 0 0 0,0 1 0 0 0,0 0-1 0 0,0 0 1 0 0,0 0 0 0 0,0 0-41 0 0,0 0 40 0 0,0 0 0 0 0,0 0 0 0 0,1 0 0 0 0,-1 0 0 0 0,0 0 1 0 0,1 0-1 0 0,-1 1 0 0 0,1-1 0 0 0,-1 0 0 0 0,1 1 0 0 0,-1 0 0 0 0,1-1 0 0 0,0 1 0 0 0,0 0 0 0 0,0-1 0 0 0,0 1 0 0 0,0 0 0 0 0,0 0 0 0 0,1 0 0 0 0,-1 0 0 0 0,1 0 0 0 0,-1 0 0 0 0,1 0 0 0 0,0 0 1 0 0,-1 0-1 0 0,1 0 0 0 0,0 0 0 0 0,1 0 0 0 0,-1 0 0 0 0,0 0 0 0 0,0 0 0 0 0,1 0 0 0 0,0 0 0 0 0,-1 0 0 0 0,1 0 0 0 0,0 0 0 0 0,0 0 0 0 0,0 0 0 0 0,0 0 0 0 0,0-1 0 0 0,0 1 0 0 0,0 0 0 0 0,1-1 1 0 0,-1 1-1 0 0,0-1 0 0 0,1 0 0 0 0,0 1 0 0 0,-1-1 0 0 0,1 0 0 0 0,0 0 0 0 0,-1 0 0 0 0,1 0 0 0 0,0 0 0 0 0,0 0 0 0 0,1 0-40 0 0,0-1 43 0 0,0 0-1 0 0,0 0 1 0 0,0 0-1 0 0,0 0 1 0 0,0-1-1 0 0,1 1 1 0 0,-1-1-1 0 0,0 0 0 0 0,-1 0 1 0 0,1 0-1 0 0,0 0 1 0 0,0-1-1 0 0,0 1 1 0 0,-1-1-1 0 0,1 1 1 0 0,-1-1-1 0 0,1 0 1 0 0,-1 0-1 0 0,1 0 1 0 0,-1 0-1 0 0,0-1 1 0 0,0 1-1 0 0,0 0 1 0 0,-1-1-1 0 0,1 0 1 0 0,-1 1-1 0 0,1-1 1 0 0,-1 0-1 0 0,1-2-42 0 0,30 44-1438 0 0,-13 35 1839 0 0,-17-44-5390 0 0,-2-34 258 0 0</inkml:trace>
  <inkml:trace contextRef="#ctx0" brushRef="#br0" timeOffset="8913.376">666 1028 12585 0 0,'0'0'1072'0'0,"0"0"-868"0"0,31 38-168 0 0,-26-20 308 0 0,2 2 8 0 0,-3 1-48 0 0,-4 2-140 0 0,-3 1-24 0 0,-2-1-16 0 0,-6 2 80 0 0,-2 0-92 0 0,-2-3-112 0 0,0-1-1224 0 0,1-8-1032 0 0,1 0-4801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0:21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3702 1280 3284 0 0,'0'0'393'0'0,"0"0"400"0"0,0 0 2011 0 0,0 0-1559 0 0,0 0-737 0 0,0 0 115 0 0,0 0 155 0 0,-5 0-52 0 0,-261 3 2369 0 0,256-2-3108 0 0,1 0 0 0 0,0 0-1 0 0,0 1 1 0 0,0 1 0 0 0,0-1 0 0 0,0 1-1 0 0,1 1 1 0 0,-1 0 0 0 0,1 0-1 0 0,0 1 1 0 0,0-1 0 0 0,0 2-1 0 0,1-1 1 0 0,0 1 0 0 0,0 0 0 0 0,0 1-1 0 0,1 0 14 0 0,5-6 119 0 0,1-1 253 0 0,0 0 285 0 0,0 0 35 0 0,-14-21 205 0 0,-2 13-970 0 0,-1 1 0 0 0,0 1 1 0 0,0 0-1 0 0,-1 2 0 0 0,1 0 0 0 0,-1 1 0 0 0,0 0 0 0 0,0 2 0 0 0,-1 0 0 0 0,1 1 1 0 0,0 1-1 0 0,0 1 0 0 0,0 0 0 0 0,0 1 0 0 0,0 1 73 0 0,-182 0 863 0 0,198-5-1390 0 0,-27-10 1656 0 0,24 0-9693 0 0,5 2-4 0 0</inkml:trace>
  <inkml:trace contextRef="#ctx0" brushRef="#br0" timeOffset="46856.56">4037 666 912 0 0,'55'75'132'0'0,"-8"3"-132"0"0,-6 11-92 0 0,-16-9 28 0 0,-12-19-224 0 0</inkml:trace>
  <inkml:trace contextRef="#ctx0" brushRef="#br0" timeOffset="2613.39">641 2053 5501 0 0,'0'0'1232'0'0,"0"0"1711"0"0,0 0-1800 0 0,0 0-978 0 0,0 0 3 0 0,0 0 262 0 0,0 0 22 0 0,6 2-212 0 0,-1 0-122 0 0,1 0-1 0 0,0 0 0 0 0,0-1 0 0 0,0 1 0 0 0,0-1 1 0 0,0-1-1 0 0,0 1 0 0 0,0-1 0 0 0,0 0 0 0 0,0-1 1 0 0,0 1-1 0 0,0-1 0 0 0,0 0 0 0 0,0-1 0 0 0,0 1 0 0 0,-1-1 1 0 0,1 0-1 0 0,-1-1 0 0 0,1 0 0 0 0,-1 1 0 0 0,0-2 1 0 0,0 1-1 0 0,0 0 0 0 0,0-1 0 0 0,0 0 0 0 0,1-3-117 0 0,-7 2 11 0 0,0 0-1 0 0,-1 1 1 0 0,1-1-1 0 0,-1 0 1 0 0,0 1 0 0 0,-1-1-1 0 0,1 1 1 0 0,-1-1-1 0 0,0 1 1 0 0,0 0-1 0 0,0 0 1 0 0,-1 1-1 0 0,1-1 1 0 0,-1 1-1 0 0,0-1 1 0 0,0 1-1 0 0,0 0 1 0 0,-1 1-1 0 0,1-1 1 0 0,0 1-1 0 0,-1-1 1 0 0,0 2-1 0 0,1-1 1 0 0,-1 0-1 0 0,0 1 1 0 0,0 0-1 0 0,0 0 1 0 0,-5 0-11 0 0,2-2 139 0 0,-54-16 4 0 0,73 64-647 0 0,-2-23 608 0 0,-1-1 0 0 0,-2 1 0 0 0,0 0 0 0 0,-1 1 0 0 0,-1-1 1 0 0,-2 1-1 0 0,0 0 0 0 0,-1 0 0 0 0,-1 0 0 0 0,-3 16-104 0 0,3-38-304 0 0,-3 49 871 0 0,5-45-4035 0 0,3-7-3626 0 0,2-6 958 0 0</inkml:trace>
  <inkml:trace contextRef="#ctx0" brushRef="#br0" timeOffset="2860.392">803 2209 5320 0 0,'0'0'4665'0'0,"0"0"-3105"0"0,0 0-420 0 0,0 0-208 0 0,0 0-336 0 0,0 0 316 0 0,0 0 120 0 0,-39 6-503 0 0,15-1-369 0 0,-1-2-160 0 0,0 1-473 0 0,3-2-1027 0 0,4-2-2432 0 0,-1-3-2993 0 0</inkml:trace>
  <inkml:trace contextRef="#ctx0" brushRef="#br0" timeOffset="3139.022">1034 2040 8069 0 0,'0'0'1825'0'0,"0"0"-826"0"0,0 0-273 0 0,0 0-324 0 0,0 0-12 0 0,0 0 300 0 0,0 0 73 0 0,-4 7-305 0 0,-2 4-359 0 0,1-1 1 0 0,0 1-1 0 0,1 0 0 0 0,0 0 0 0 0,0 0 1 0 0,1 1-1 0 0,1-1 0 0 0,0 1 0 0 0,0 0 1 0 0,1 0-1 0 0,1-1 0 0 0,0 1 1 0 0,1 0-1 0 0,0 0 0 0 0,1 0 0 0 0,0-1 1 0 0,0 1-1 0 0,2-1 0 0 0,1 6-99 0 0,8-9-4994 0 0,-9-8-523 0 0</inkml:trace>
  <inkml:trace contextRef="#ctx0" brushRef="#br0" timeOffset="3294.036">1137 2185 7825 0 0,'0'0'3611'0'0,"0"0"-2773"0"0,0 0-683 0 0,0 0 265 0 0,0 0 84 0 0,0 0-302 0 0,6-1-253 0 0,-1-1 76 0 0,0 1 0 0 0,-1-1-1 0 0,1 1 1 0 0,0 0 0 0 0,0 1 0 0 0,0-1 0 0 0,0 1-1 0 0,0 0 1 0 0,0 1 0 0 0,0-1 0 0 0,0 1 0 0 0,0 0 0 0 0,0 0-1 0 0,-1 0 1 0 0,1 1 0 0 0,0-1 0 0 0,-1 1 0 0 0,1 1-1 0 0,-1-1 1 0 0,1 0 0 0 0,-1 1 0 0 0,0 0 0 0 0,0 0 0 0 0,0 0-1 0 0,-1 1 1 0 0,1-1 0 0 0,-1 1 0 0 0,0 0 0 0 0,0 0-1 0 0,0 0 1 0 0,1 3-25 0 0,-5-3 99 0 0,0-1 0 0 0,0 1-1 0 0,0-1 1 0 0,-1 1-1 0 0,1-1 1 0 0,-1 0 0 0 0,0 0-1 0 0,0 0 1 0 0,-1 0 0 0 0,1 0-1 0 0,0 0 1 0 0,-1 0-1 0 0,0-1 1 0 0,1 1 0 0 0,-1-1-1 0 0,0 0 1 0 0,0 0 0 0 0,-1 0-1 0 0,1 0 1 0 0,0-1-1 0 0,-1 1 1 0 0,0-1-99 0 0,-26 9-3761 0 0,27-11-392 0 0,2-3-1844 0 0</inkml:trace>
  <inkml:trace contextRef="#ctx0" brushRef="#br0" timeOffset="3448.225">1354 2143 6373 0 0,'0'0'1480'0'0,"0"0"-87"0"0,0 0 563 0 0,0 0-406 0 0,0 0-778 0 0,0 0-259 0 0,0 0-18 0 0,-8 4-44 0 0,2-2-424 0 0,1 1-1 0 0,-1 0 0 0 0,0 1 0 0 0,1-1 0 0 0,0 1 1 0 0,0 0-1 0 0,0 0 0 0 0,0 0 0 0 0,1 1 1 0 0,-1 0-1 0 0,1 0 0 0 0,0 0 0 0 0,1 0 0 0 0,-1 1 1 0 0,1-1-1 0 0,0 1 0 0 0,1 0 0 0 0,-1 0 0 0 0,1 0 1 0 0,0 0-1 0 0,1 0 0 0 0,-1 1 0 0 0,1-1 1 0 0,1 1-1 0 0,-1 5-26 0 0,3-9-10 0 0,0-1 0 0 0,0 0 0 0 0,0 0 1 0 0,0 0-1 0 0,0 0 0 0 0,0 0 0 0 0,1 0 1 0 0,-1-1-1 0 0,1 1 0 0 0,-1-1 0 0 0,1 1 0 0 0,0-1 1 0 0,-1 0-1 0 0,1 0 0 0 0,0 0 0 0 0,0-1 1 0 0,0 1-1 0 0,0-1 0 0 0,-1 1 0 0 0,1-1 0 0 0,0 0 1 0 0,0 0-1 0 0,0 0 0 0 0,0-1 0 0 0,0 1 1 0 0,0-1-1 0 0,3 0 10 0 0,47-13-3531 0 0,-38 5 336 0 0,-5 0-2246 0 0</inkml:trace>
  <inkml:trace contextRef="#ctx0" brushRef="#br0" timeOffset="3650.096">1491 2081 6733 0 0,'0'0'3861'0'0,"6"4"-2959"0"0,1 1-755 0 0,-1-1 0 0 0,0 1-1 0 0,0 0 1 0 0,0 0 0 0 0,-1 0 0 0 0,1 1 0 0 0,-1 0 0 0 0,0 0 0 0 0,-1 1 0 0 0,0-1 0 0 0,0 1 0 0 0,0 0 0 0 0,-1 0 0 0 0,0 0-1 0 0,0 0 1 0 0,-1 1 0 0 0,0-1 0 0 0,0 1 0 0 0,0 0 0 0 0,-1-1 0 0 0,-1 1 0 0 0,1 0 0 0 0,-1 0 0 0 0,-1 0 0 0 0,1-1 0 0 0,-1 1-1 0 0,-1 0 1 0 0,1-1 0 0 0,-1 1 0 0 0,0-1 0 0 0,-2 2-147 0 0,2-2-404 0 0,-21 42 638 0 0,12-36-2883 0 0,-2-6-3371 0 0,2-8-1191 0 0</inkml:trace>
  <inkml:trace contextRef="#ctx0" brushRef="#br0" timeOffset="3898.795">1847 2346 3220 0 0,'0'0'6573'0'0,"0"0"-5877"0"0,0 0-424 0 0,0 0 680 0 0,0 0 20 0 0,0 0-140 0 0,0 0-300 0 0,0 0 104 0 0,0 0-220 0 0,0 0-240 0 0,-29 11-176 0 0,13-11-544 0 0,3-3-700 0 0,0-3-1228 0 0,3 1-3325 0 0</inkml:trace>
  <inkml:trace contextRef="#ctx0" brushRef="#br0" timeOffset="4069.211">1930 2212 10517 0 0,'0'0'4792'0'0,"0"0"-4792"0"0,0 0 328 0 0,0 0-328 0 0,0 0 604 0 0,-50 8-327 0 0,28-5-277 0 0,-5 0-381 0 0,1 0-1747 0 0,6 0-4788 0 0</inkml:trace>
  <inkml:trace contextRef="#ctx0" brushRef="#br0" timeOffset="5438.732">3167 2339 3248 0 0,'0'0'7665'0'0,"0"0"-6417"0"0,0 0-672 0 0,0 0 408 0 0,0 0-60 0 0,-49 0-128 0 0,28 0-220 0 0,-1 0-332 0 0,-3 0-232 0 0,3 0-12 0 0,-2 0-320 0 0,4-2-748 0 0,1-2-580 0 0,5 1-1524 0 0,0-5-4221 0 0</inkml:trace>
  <inkml:trace contextRef="#ctx0" brushRef="#br0" timeOffset="5596.88">3020 2273 992 0 0,'0'0'9165'0'0,"0"0"-8041"0"0,0 0-380 0 0,40 44 368 0 0,-36-28-168 0 0,-2-1-248 0 0,-2 0-68 0 0,-4-1-112 0 0,-1 1-224 0 0,-3-2-115 0 0,2 0-177 0 0,0-3-25 0 0,2-1-743 0 0,4-1-724 0 0,0-4-2668 0 0,3-6-4265 0 0</inkml:trace>
  <inkml:trace contextRef="#ctx0" brushRef="#br0" timeOffset="4846.346">2400 2135 3372 0 0,'0'0'380'0'0,"0"0"-178"0"0,0 0-106 0 0,0 0 12 0 0,0 0-35 0 0,0 0 1 0 0,0 0 150 0 0,0 0 279 0 0,0 0-201 0 0,-5-8 4972 0 0,-4-1-3561 0 0,5 9-1631 0 0,-1 0-1 0 0,0 0 0 0 0,0 0 1 0 0,0 1-1 0 0,1 0 1 0 0,-1 0-1 0 0,0 0 0 0 0,1 0 1 0 0,-1 1-1 0 0,1 0 1 0 0,-1 0-1 0 0,1 0 1 0 0,0 0-1 0 0,0 1 0 0 0,0 0 1 0 0,0-1-1 0 0,0 2 1 0 0,1-1-1 0 0,-1 0 0 0 0,1 1 1 0 0,0-1-1 0 0,0 1 1 0 0,0 0-1 0 0,1 0 1 0 0,-1 0-1 0 0,1 0 0 0 0,0 1 1 0 0,0-1-1 0 0,0 1 1 0 0,1-1-1 0 0,0 1 0 0 0,0 0 1 0 0,0-1-1 0 0,0 1 1 0 0,1 0-1 0 0,-1 0 1 0 0,1-1-1 0 0,0 1 0 0 0,1 0 1 0 0,-1 0-1 0 0,1 0 1 0 0,0-1-1 0 0,0 1 0 0 0,1-1 1 0 0,-1 1-1 0 0,1-1 1 0 0,0 1-1 0 0,0-1 1 0 0,1 0-1 0 0,-1 0 0 0 0,1 0 1 0 0,0 0-1 0 0,0 0 1 0 0,0-1-1 0 0,1 1 0 0 0,-1-1 1 0 0,1 0-1 0 0,-1 0 1 0 0,1 0-1 0 0,0 0 1 0 0,1-1-1 0 0,0 1-81 0 0,102 8 849 0 0,-83-13-4248 0 0,-2-3-3376 0 0,-10 1-1217 0 0</inkml:trace>
  <inkml:trace contextRef="#ctx0" brushRef="#br0" timeOffset="5173.367">2668 2367 3676 0 0,'0'0'4262'0'0,"0"0"-2470"0"0,0 0-1148 0 0,0 0-134 0 0,0 0 206 0 0,0 0 138 0 0,0 0-77 0 0,0 0-235 0 0,0 0-268 0 0,-51-6-184 0 0,50 6-42 0 0,-1 1 0 0 0,0-1 1 0 0,1 1-1 0 0,-1 0 0 0 0,0 0 0 0 0,1-1 0 0 0,-1 1 0 0 0,1 0 0 0 0,-1 1 0 0 0,1-1 0 0 0,0 0 0 0 0,-1 0 0 0 0,1 1 0 0 0,0-1 1 0 0,0 0-1 0 0,0 1 0 0 0,0-1 0 0 0,0 1 0 0 0,0 0 0 0 0,1-1 0 0 0,-1 1 0 0 0,0 0 0 0 0,1-1 0 0 0,-1 1 0 0 0,1 0 0 0 0,0 0 0 0 0,-1-1 1 0 0,1 1-1 0 0,0 0 0 0 0,0 0 0 0 0,0 0 0 0 0,1-1 0 0 0,-1 1 0 0 0,0 0 0 0 0,0 0 0 0 0,1-1 0 0 0,0 1 0 0 0,-1 0 0 0 0,1-1 1 0 0,0 1-1 0 0,-1 0 0 0 0,1-1 0 0 0,0 1 0 0 0,0-1 0 0 0,1 1 0 0 0,-1-1 0 0 0,0 0 0 0 0,0 1 0 0 0,1-1 0 0 0,-1 0 0 0 0,0 0 0 0 0,1 0 1 0 0,-1 0-1 0 0,1 0 0 0 0,0 0 0 0 0,-1-1 0 0 0,1 1 0 0 0,0 0 0 0 0,-1-1 0 0 0,1 1 0 0 0,0-1 0 0 0,0 0 0 0 0,-1 1 0 0 0,1-1 1 0 0,0 0-1 0 0,0 0 0 0 0,0 0 0 0 0,-1 0 0 0 0,1-1 0 0 0,1 1-48 0 0,47-46 873 0 0,-54 22-4890 0 0,0 22 118 0 0,0 1-1885 0 0</inkml:trace>
  <inkml:trace contextRef="#ctx0" brushRef="#br0" timeOffset="5815.239">3606 2129 2916 0 0,'0'0'7940'0'0,"0"0"-5730"0"0,0 0-1804 0 0,-6-6 203 0 0,3 4-589 0 0,1-1 0 0 0,-1 1 0 0 0,0-1 0 0 0,0 1 0 0 0,0 0 0 0 0,0 0 0 0 0,0 0 0 0 0,0 0-1 0 0,-1 1 1 0 0,1-1 0 0 0,0 1 0 0 0,-1 0 0 0 0,1 0 0 0 0,-1 0 0 0 0,0 1 0 0 0,1-1 0 0 0,-1 1 0 0 0,0 0-1 0 0,1 0 1 0 0,-1 0 0 0 0,0 0 0 0 0,1 1 0 0 0,-1-1 0 0 0,1 1 0 0 0,-1 0 0 0 0,1 0 0 0 0,-1 0 0 0 0,1 1-1 0 0,-1-1 1 0 0,1 1 0 0 0,0 0 0 0 0,0 0 0 0 0,0 0 0 0 0,0 0 0 0 0,0 0 0 0 0,1 1 0 0 0,-1-1 0 0 0,0 1-1 0 0,1 0 1 0 0,-2 2-20 0 0,2-2 30 0 0,-1 0 0 0 0,1 0-1 0 0,0 0 1 0 0,0 0 0 0 0,0 0-1 0 0,1 1 1 0 0,-1-1 0 0 0,1 1-1 0 0,-1-1 1 0 0,1 1 0 0 0,0 0-1 0 0,1 0 1 0 0,-1-1 0 0 0,1 1 0 0 0,-1 0-1 0 0,1 0 1 0 0,0-1 0 0 0,1 1-1 0 0,-1 0 1 0 0,1 0 0 0 0,-1 0-1 0 0,1-1 1 0 0,0 1 0 0 0,0-1-1 0 0,1 1 1 0 0,-1 0 0 0 0,1-1-1 0 0,0 0 1 0 0,0 1 0 0 0,0-1-1 0 0,0 0 1 0 0,0 0 0 0 0,1 0-1 0 0,0-1 1 0 0,-1 1 0 0 0,1 0-1 0 0,0-1 1 0 0,0 0 0 0 0,0 0-1 0 0,1 0 1 0 0,-1 0 0 0 0,0 0-1 0 0,1-1 1 0 0,-1 1 0 0 0,1-1-1 0 0,0 0 1 0 0,1 0-30 0 0,50 7-44 0 0,-17-11-6519 0 0,-18-4-198 0 0</inkml:trace>
  <inkml:trace contextRef="#ctx0" brushRef="#br0" timeOffset="6000.365">3757 2308 6949 0 0,'0'0'6972'0'0,"0"0"-6564"0"0,0 0-144 0 0,13 41 320 0 0,-13-28 20 0 0,2 1-180 0 0,-2 0-55 0 0,0 0-145 0 0,0 0-136 0 0,0 0-40 0 0,0-1 40 0 0,0-2-88 0 0,0-2-36 0 0,3 0-781 0 0,4-5-1063 0 0,-4-1-3316 0 0,7-6-3857 0 0</inkml:trace>
  <inkml:trace contextRef="#ctx0" brushRef="#br0" timeOffset="6328.28">4078 2065 5581 0 0,'0'0'7641'0'0,"0"0"-5781"0"0,-4 6-1645 0 0,3-5-189 0 0,-7 7 60 0 0,1 1-1 0 0,0-1 1 0 0,0 1 0 0 0,1 1 0 0 0,0-1-1 0 0,1 1 1 0 0,0 0 0 0 0,1 1-1 0 0,0-1 1 0 0,0 1 0 0 0,1-1-1 0 0,0 1 1 0 0,1 0 0 0 0,1 0 0 0 0,-1 1-1 0 0,2-1 1 0 0,0 0 0 0 0,0 0-1 0 0,1 0 1 0 0,0 0 0 0 0,1 1-1 0 0,0-1 1 0 0,1-1 0 0 0,0 1 0 0 0,0 0-1 0 0,1-1 1 0 0,2 2-86 0 0,-1-5-569 0 0,12 16-544 0 0,-3-13-7353 0 0,-8-10 977 0 0</inkml:trace>
  <inkml:trace contextRef="#ctx0" brushRef="#br0" timeOffset="8229.176">4184 2211 732 0 0,'0'0'3239'0'0,"0"0"2050"0"0,0 0-2791 0 0,0 0-1441 0 0,0 0-223 0 0,0 0-186 0 0,0 0-279 0 0,21-18-1018 0 0,-13 17 678 0 0,-1 1 0 0 0,0 0-1 0 0,0 0 1 0 0,1 0-1 0 0,-1 1 1 0 0,0 0 0 0 0,0 1-1 0 0,0-1 1 0 0,0 1-1 0 0,0 1 1 0 0,0-1 0 0 0,-1 1-1 0 0,1 0 1 0 0,-1 1-1 0 0,1 0 1 0 0,-1 0 0 0 0,-1 0-1 0 0,1 1 1 0 0,0-1 0 0 0,-1 1-1 0 0,0 1 1 0 0,0-1-1 0 0,-1 1 1 0 0,2 1-29 0 0,-7-3 14 0 0,-1 1-1 0 0,1-1 1 0 0,0 0-1 0 0,-1 0 1 0 0,0 0 0 0 0,0 0-1 0 0,0 0 1 0 0,-1 0-1 0 0,1-1 1 0 0,-1 1-1 0 0,0-1 1 0 0,0 1 0 0 0,0-1-1 0 0,0 0 1 0 0,0 0-1 0 0,-1-1 1 0 0,0 1 0 0 0,1-1-1 0 0,-1 0 1 0 0,0 0-1 0 0,0 0 1 0 0,0 0-1 0 0,0 0 1 0 0,-1-1 0 0 0,1 0-1 0 0,0 0 1 0 0,-1 0-1 0 0,1-1 1 0 0,0 1 0 0 0,-1-1-1 0 0,1 0 1 0 0,-2 0-14 0 0,-4-3-4580 0 0,9-1-46 0 0</inkml:trace>
  <inkml:trace contextRef="#ctx0" brushRef="#br0" timeOffset="8478.157">4451 2195 7917 0 0,'0'0'1661'0'0,"0"0"-641"0"0,0 0-284 0 0,0 0-148 0 0,0 0 59 0 0,0 0 223 0 0,0 0 127 0 0,-7 7-219 0 0,-1 0-579 0 0,3-3-164 0 0,-1 0 1 0 0,1 1 0 0 0,-1-1 0 0 0,1 1 0 0 0,1 0-1 0 0,-1 1 1 0 0,1-1 0 0 0,0 1 0 0 0,0-1-1 0 0,0 1 1 0 0,1 1 0 0 0,0-1 0 0 0,0 0-1 0 0,1 1 1 0 0,-1-1 0 0 0,1 1 0 0 0,1 0-1 0 0,-1 0 1 0 0,1 3-36 0 0,3-7-25 0 0,0-1 0 0 0,0 1 0 0 0,0-1 0 0 0,0 1 0 0 0,1-1 0 0 0,-1 0 0 0 0,1 0-1 0 0,-1 0 1 0 0,1 0 0 0 0,0 0 0 0 0,0-1 0 0 0,-1 1 0 0 0,1-1 0 0 0,0 0 0 0 0,1 0 0 0 0,-1 0 0 0 0,0 0 0 0 0,0-1-1 0 0,0 1 1 0 0,1-1 0 0 0,-1 1 0 0 0,0-1 0 0 0,0 0 0 0 0,4-1 25 0 0,47-2-4954 0 0,-36 0-1166 0 0</inkml:trace>
  <inkml:trace contextRef="#ctx0" brushRef="#br0" timeOffset="8727.49">4859 2335 6341 0 0,'0'0'8204'0'0,"0"0"-7928"0"0,0 0 140 0 0,0 0-388 0 0,-51-2 472 0 0,28-1-184 0 0,-2 2-148 0 0,0-1-160 0 0,3 1-8 0 0,-1-1-656 0 0,3 2-696 0 0,6-3-1188 0 0,3 3-3200 0 0</inkml:trace>
  <inkml:trace contextRef="#ctx0" brushRef="#br0" timeOffset="9070.377">5109 2292 3524 0 0,'0'0'6872'0'0,"0"0"-4515"0"0,0 0-2433 0 0,0 0 150 0 0,0 0 366 0 0,0 0 191 0 0,0 0-152 0 0,-29-42 54 0 0,28 41-528 0 0,0-1 1 0 0,-1 0-1 0 0,1 1 0 0 0,0-1 0 0 0,-1 1 1 0 0,1 0-1 0 0,-1-1 0 0 0,0 1 0 0 0,1 0 0 0 0,-1 0 1 0 0,0 0-1 0 0,0 0 0 0 0,0 0 0 0 0,0 1 1 0 0,0-1-1 0 0,0 1 0 0 0,0-1 0 0 0,0 1 1 0 0,0-1-1 0 0,0 1 0 0 0,0 0 0 0 0,0 0 1 0 0,0 0-1 0 0,0 0 0 0 0,0 1 0 0 0,0-1 1 0 0,0 0-1 0 0,0 1 0 0 0,0 0 0 0 0,0-1 1 0 0,0 1-1 0 0,0 0 0 0 0,1 0 0 0 0,-1 0 1 0 0,0 0-1 0 0,0 0 0 0 0,1 0 0 0 0,-1 1 1 0 0,1-1-1 0 0,-1 0 0 0 0,1 1 0 0 0,0 0 1 0 0,-1-1-1 0 0,1 1 0 0 0,0 0 0 0 0,0-1 1 0 0,0 1-1 0 0,0 0 0 0 0,0 0 0 0 0,1 0 1 0 0,-1 0-1 0 0,1 0 0 0 0,-1 0 0 0 0,1 0 1 0 0,-1 0-1 0 0,1 0 0 0 0,0 0 0 0 0,0 0 1 0 0,0 0-1 0 0,0 0 0 0 0,1 0-5 0 0,-2 1 57 0 0,0 1 0 0 0,0-1 1 0 0,0 1-1 0 0,1-1 0 0 0,0 1 0 0 0,0-1 0 0 0,0 0 1 0 0,0 1-1 0 0,0-1 0 0 0,0 1 0 0 0,1-1 0 0 0,0 1 1 0 0,0-1-1 0 0,0 0 0 0 0,0 1 0 0 0,0-1 0 0 0,1 0 1 0 0,-1 0-1 0 0,1 0 0 0 0,0 0 0 0 0,0 0 0 0 0,0-1 1 0 0,0 1-1 0 0,1 0 0 0 0,-1-1 0 0 0,1 0 0 0 0,0 1 1 0 0,-1-1-1 0 0,1 0 0 0 0,0 0 0 0 0,0-1 0 0 0,0 1 1 0 0,0-1-1 0 0,1 1 0 0 0,-1-1 0 0 0,0 0 0 0 0,1 0 1 0 0,-1 0-1 0 0,0-1 0 0 0,1 1 0 0 0,-1-1 0 0 0,1 0 1 0 0,-1 0-1 0 0,1 0 0 0 0,-1 0 0 0 0,1-1 0 0 0,-1 0 1 0 0,1 1-58 0 0,28-74-768 0 0,3 107 428 0 0,-5 48-115 0 0,-19-76-4100 0 0,-6-5-1146 0 0</inkml:trace>
  <inkml:trace contextRef="#ctx0" brushRef="#br0" timeOffset="9274.299">5290 2170 10317 0 0,'0'0'3960'0'0,"0"0"-3628"0"0,0 0-56 0 0,44 37 328 0 0,-28-15 24 0 0,0 4-99 0 0,-6 1-89 0 0,-2 1-96 0 0,-4 0-92 0 0,-4 1-68 0 0,-8 0-48 0 0,-6 0-44 0 0,-6-1-92 0 0,-11 3-644 0 0,2-6-380 0 0,4-6-1425 0 0,-5-10-9724 0 0</inkml:trace>
  <inkml:trace contextRef="#ctx0" brushRef="#br0" timeOffset="11030.249">6488 2187 6673 0 0,'0'0'5256'0'0,"0"0"-3782"0"0,0 0-1204 0 0,-4-6 178 0 0,2 4-411 0 0,1 0-1 0 0,-1 0 0 0 0,0 0 0 0 0,1 0 0 0 0,-1 0 1 0 0,0 0-1 0 0,0 1 0 0 0,-1-1 0 0 0,1 1 1 0 0,0-1-1 0 0,-1 1 0 0 0,1 0 0 0 0,0 0 0 0 0,-1 0 1 0 0,1 0-1 0 0,-1 0 0 0 0,0 1 0 0 0,1-1 1 0 0,-1 1-1 0 0,1-1 0 0 0,-1 1 0 0 0,0 0 0 0 0,1 0 1 0 0,-1 0-1 0 0,0 1 0 0 0,1-1 0 0 0,-1 1 1 0 0,0-1-1 0 0,1 1 0 0 0,-1 0 0 0 0,1 0 1 0 0,-1 0-1 0 0,1 0 0 0 0,0 1 0 0 0,-1-1 0 0 0,1 0 1 0 0,0 1-1 0 0,0 0 0 0 0,0-1 0 0 0,0 1 1 0 0,0 0-1 0 0,0 0 0 0 0,1 0 0 0 0,-1 0 0 0 0,0 2-36 0 0,-1 0 12 0 0,0 0-1 0 0,1 1 0 0 0,0-1 1 0 0,0 0-1 0 0,0 1 1 0 0,0-1-1 0 0,1 1 0 0 0,-1-1 1 0 0,1 1-1 0 0,0 0 0 0 0,1-1 1 0 0,-1 1-1 0 0,1 0 0 0 0,0 0 1 0 0,0 0-1 0 0,1-1 0 0 0,-1 1 1 0 0,1 0-1 0 0,0-1 0 0 0,1 1 1 0 0,-1 0-1 0 0,1-1 0 0 0,-1 1 1 0 0,1-1-1 0 0,1 0 0 0 0,-1 0 1 0 0,1 0-1 0 0,-1 0 1 0 0,1 0-1 0 0,0 0 0 0 0,1-1 1 0 0,-1 1-1 0 0,0-1 0 0 0,1 0 1 0 0,0 0-1 0 0,0 0 0 0 0,0-1 1 0 0,0 1-1 0 0,0-1 0 0 0,1 0 1 0 0,-1 0-1 0 0,1-1 0 0 0,-1 1 1 0 0,1-1-1 0 0,-1 0 0 0 0,1 0 1 0 0,0 0-1 0 0,0-1 0 0 0,-1 0 1 0 0,1 0-1 0 0,3 0-11 0 0,42 2-2071 0 0,-16-10-5141 0 0,-15-1 221 0 0</inkml:trace>
  <inkml:trace contextRef="#ctx0" brushRef="#br0" timeOffset="11293.648">6660 2401 4680 0 0,'0'0'4253'0'0,"0"0"-2924"0"0,0 0-516 0 0,0 0 347 0 0,0 0 63 0 0,0 0-279 0 0,0 0-189 0 0,0 0-169 0 0,0 0-196 0 0,-14-3-937 0 0,17 1 556 0 0,0 1 0 0 0,0-1 0 0 0,0 1 0 0 0,1 0 0 0 0,-1 0 0 0 0,0 0 0 0 0,0 0 1 0 0,1 0-1 0 0,-1 1 0 0 0,0-1 0 0 0,1 1 0 0 0,-1 0 0 0 0,1 0 0 0 0,-1 1 0 0 0,0-1 0 0 0,1 1 0 0 0,-1-1 0 0 0,0 1 0 0 0,1 0 0 0 0,-1 0 0 0 0,0 0 0 0 0,0 1 0 0 0,0-1 0 0 0,0 1 1 0 0,0 0-1 0 0,0 0 0 0 0,0 0 0 0 0,-1 0 0 0 0,1 0 0 0 0,-1 0 0 0 0,1 1 0 0 0,-1-1 0 0 0,0 1 0 0 0,0 0 0 0 0,0 0 0 0 0,-1 0 0 0 0,1 0 0 0 0,0 0 0 0 0,-1 0 0 0 0,0 0 0 0 0,1 2-9 0 0,-74 46 2397 0 0,45-38-2415 0 0,28-12 36 0 0,0 1 0 0 0,0-1 1 0 0,0 1-1 0 0,0-1 1 0 0,0 1-1 0 0,0-1 0 0 0,1 0 1 0 0,-1 0-1 0 0,1 1 1 0 0,-1-1-1 0 0,1 0 0 0 0,-1 0 1 0 0,1-1-1 0 0,0 1 1 0 0,-1 0-1 0 0,1 0 0 0 0,0-1 1 0 0,0 1-1 0 0,-1-1 1 0 0,1 0-1 0 0,0 1 0 0 0,0-1 1 0 0,0 0-1 0 0,-1 0 1 0 0,1 0-1 0 0,0 0 0 0 0,0-1 1 0 0,0 1-1 0 0,0 0 0 0 0,-1-1 1 0 0,1 1-1 0 0,0-1 1 0 0,0 0-1 0 0,-1 1 0 0 0,1-1 1 0 0,-1 0-1 0 0,1 0 1 0 0,0 0-19 0 0,7 0-119 0 0,61 2-741 0 0,-23 0-5125 0 0,-30-1-1614 0 0</inkml:trace>
  <inkml:trace contextRef="#ctx0" brushRef="#br0" timeOffset="10533.45">6014 2355 3648 0 0,'0'0'7469'0'0,"0"0"-6209"0"0,0 0-468 0 0,0 0 312 0 0,0 0-256 0 0,0 0-396 0 0,-40-5-112 0 0,20 3-116 0 0,-2 2-160 0 0,-3-2-64 0 0,-2 2 0 0 0,2 0-4 0 0,1-1-640 0 0,3-1-428 0 0,4-2-760 0 0,2 1-2400 0 0,6-9-3197 0 0</inkml:trace>
  <inkml:trace contextRef="#ctx0" brushRef="#br0" timeOffset="10779.957">5936 2302 7097 0 0,'0'0'2984'0'0,"0"0"-1940"0"0,25 35-220 0 0,-24-21 84 0 0,2 3-244 0 0,-3-2-92 0 0,0 0-4 0 0,-7-1-24 0 0,3 1-256 0 0,-1-3-160 0 0,-1 0-128 0 0,4-2-128 0 0,1-2-956 0 0,1-2-1160 0 0,0-4-3356 0 0</inkml:trace>
  <inkml:trace contextRef="#ctx0" brushRef="#br0" timeOffset="14467.198">9404 2398 16041 0 0,'0'0'1601'0'0,"0"0"-1601"0"0,0 0-868 0 0,0 0 488 0 0,0 0 380 0 0,0 0 52 0 0,0 0-52 0 0,0 0-381 0 0,0 0-627 0 0,0 0-1252 0 0,-26 5-2540 0 0,26-12-2149 0 0</inkml:trace>
  <inkml:trace contextRef="#ctx0" brushRef="#br0" timeOffset="14468.198">9551 2409 12485 0 0,'0'0'2128'0'0,"0"0"-2128"0"0,0 0-332 0 0,0 0-20 0 0,0 0-272 0 0,0 0-540 0 0,0 0-688 0 0,0 0-3045 0 0</inkml:trace>
  <inkml:trace contextRef="#ctx0" brushRef="#br0" timeOffset="14642.057">9807 2405 10257 0 0,'0'0'5024'0'0,"35"5"-4724"0"0,-25-3-224 0 0,1-2 52 0 0,-3 0 60 0 0,-3 0 0 0 0,-5 0-188 0 0,0 0-228 0 0,0-3-1536 0 0,-3-1-2332 0 0,3 0-1329 0 0</inkml:trace>
  <inkml:trace contextRef="#ctx0" brushRef="#br0" timeOffset="14798.122">10059 2409 4484 0 0,'0'0'7697'0'0,"43"11"-5757"0"0,-27-10-1940 0 0,-3 1-112 0 0,-1-2-1420 0 0,-4 0-3956 0 0</inkml:trace>
  <inkml:trace contextRef="#ctx0" brushRef="#br0" timeOffset="12214.075">7126 2102 3420 0 0,'0'0'4583'0'0,"0"0"-2819"0"0,0 0-960 0 0,0 0-125 0 0,0 0 128 0 0,-4 7 198 0 0,-6 12-735 0 0,1 1 0 0 0,0-1 1 0 0,2 1-1 0 0,0 1 0 0 0,2-1 1 0 0,0 1-1 0 0,1 0 0 0 0,1 1 1 0 0,1-1-1 0 0,1 0 0 0 0,1 1 0 0 0,2 14-270 0 0,51 26 920 0 0,-19-62-9471 0 0,-20-8-63 0 0</inkml:trace>
  <inkml:trace contextRef="#ctx0" brushRef="#br0" timeOffset="12583.45">7291 2262 2904 0 0,'0'0'3610'0'0,"0"0"-1599"0"0,0 0-1269 0 0,0 0-219 0 0,0 0 281 0 0,0 0 200 0 0,0 0 28 0 0,0 0-162 0 0,0 0-309 0 0,1-5-261 0 0,0 3-323 0 0,-1 0 1 0 0,1 0 0 0 0,0 1-1 0 0,0-1 1 0 0,1 0 0 0 0,-1 1-1 0 0,0-1 1 0 0,0 1 0 0 0,1-1-1 0 0,-1 1 1 0 0,1 0 0 0 0,-1 0-1 0 0,1 0 1 0 0,0-1 0 0 0,-1 1 0 0 0,1 1-1 0 0,0-1 1 0 0,0 0 0 0 0,0 0-1 0 0,0 1 1 0 0,-1-1 0 0 0,1 1-1 0 0,0-1 1 0 0,0 1 0 0 0,0 0-1 0 0,0 0 1 0 0,0 0 0 0 0,0 0-1 0 0,0 0 1 0 0,0 0 0 0 0,0 1-1 0 0,0-1 1 0 0,0 1 0 0 0,0-1-1 0 0,0 1 1 0 0,0 0 0 0 0,-1 0-1 0 0,1 0 1 0 0,0 0 0 0 0,0 0 0 0 0,-1 0-1 0 0,1 0 1 0 0,-1 0 0 0 0,1 1 22 0 0,0-2 54 0 0,1 1 1 0 0,-1-1-1 0 0,0 1 1 0 0,0-1 0 0 0,0 1-1 0 0,0 0 1 0 0,0 0 0 0 0,0 0-1 0 0,0 0 1 0 0,0 0 0 0 0,0 0-1 0 0,0 1 1 0 0,0-1-1 0 0,-1 1 1 0 0,1-1 0 0 0,-1 1-1 0 0,1-1 1 0 0,-1 1 0 0 0,1 0-1 0 0,-1 0 1 0 0,0 0 0 0 0,0 0-1 0 0,0 0 1 0 0,0 0-1 0 0,0 0 1 0 0,-1 0 0 0 0,1 0-1 0 0,0 0 1 0 0,-1 0 0 0 0,0 1-1 0 0,1-1 1 0 0,-1 0 0 0 0,0 0-1 0 0,0 1 1 0 0,-1-1-1 0 0,1 0 1 0 0,0 0 0 0 0,-1 0-1 0 0,1 1 1 0 0,-1-1 0 0 0,0 0-1 0 0,1 0 1 0 0,-1 0 0 0 0,0 0-1 0 0,0 0 1 0 0,0 0-1 0 0,-1 0 1 0 0,1-1 0 0 0,0 1-1 0 0,-1 0 1 0 0,0-1 0 0 0,1 1-1 0 0,-1-1 1 0 0,0 1 0 0 0,1-1-1 0 0,-1 0 1 0 0,0 1 0 0 0,0-1-55 0 0,-80 42 258 0 0,78-39-1910 0 0,9-5-5715 0 0,8-7 208 0 0</inkml:trace>
  <inkml:trace contextRef="#ctx0" brushRef="#br0" timeOffset="12768.965">7524 2256 6037 0 0,'0'0'6636'0'0,"0"0"-5271"0"0,0 0-1002 0 0,-5 7 23 0 0,4-4-390 0 0,-2-2 24 0 0,0 1 0 0 0,1 0 1 0 0,-1 1-1 0 0,1-1 1 0 0,-1 0-1 0 0,1 1 1 0 0,0-1-1 0 0,0 1 0 0 0,0 0 1 0 0,1-1-1 0 0,-1 1 1 0 0,1 0-1 0 0,-1 0 0 0 0,1 0 1 0 0,0 1-1 0 0,0-1 1 0 0,0 0-1 0 0,1 0 0 0 0,-1 0 1 0 0,1 1-1 0 0,0-1 1 0 0,0 0-1 0 0,0 1 0 0 0,0-1 1 0 0,0 0-1 0 0,1 0 1 0 0,-1 1-1 0 0,1-1 0 0 0,0 0 1 0 0,0 0-1 0 0,0 0 1 0 0,1 0-1 0 0,-1 0 1 0 0,1 0-1 0 0,0 0 0 0 0,-1 0 1 0 0,1-1-1 0 0,0 1 1 0 0,1-1-1 0 0,-1 1 0 0 0,0-1 1 0 0,1 0-1 0 0,-1 0 1 0 0,1 0-1 0 0,0 0 0 0 0,1 0-20 0 0,30 3-5671 0 0,-10-6-687 0 0</inkml:trace>
  <inkml:trace contextRef="#ctx0" brushRef="#br0" timeOffset="12938.866">7901 2360 13401 0 0,'0'0'2228'0'0,"0"0"-1740"0"0,0 0-412 0 0,0 0 217 0 0,-43-1 7 0 0,21-1-140 0 0,-6 0-160 0 0,-5 2-8 0 0,2 0-945 0 0,1 0-547 0 0,9 0-1540 0 0,-4-5-3845 0 0</inkml:trace>
  <inkml:trace contextRef="#ctx0" brushRef="#br0" timeOffset="13376.201">8157 2361 5885 0 0,'0'0'6275'0'0,"0"0"-4609"0"0,0 0-1505 0 0,0 0 130 0 0,0 0 195 0 0,0 0-43 0 0,0 0-91 0 0,0 0-168 0 0,3-27-1295 0 0,-2 25 1106 0 0,-1-1 0 0 0,1 0 0 0 0,-1 1-1 0 0,0-1 1 0 0,0 0 0 0 0,0 1 0 0 0,0-1 0 0 0,0 0 0 0 0,-1 1 0 0 0,1-1 0 0 0,-1 0-1 0 0,0 1 1 0 0,1-1 0 0 0,-1 1 0 0 0,-1-1 0 0 0,1 1 0 0 0,0 0 0 0 0,0-1 0 0 0,-1 1-1 0 0,0 0 1 0 0,1 0 0 0 0,-1 0 0 0 0,0 0 0 0 0,0 0 0 0 0,0 1 0 0 0,0-1-1 0 0,0 0 1 0 0,0 1 0 0 0,-1-1 0 0 0,1 1 0 0 0,0 0 0 0 0,-1 0 0 0 0,1 0 0 0 0,-1 0-1 0 0,1 0 1 0 0,-1 1 0 0 0,0-1 0 0 0,1 1 0 0 0,-1 0 0 0 0,1-1 0 0 0,-1 1 0 0 0,0 1-1 0 0,1-1 1 0 0,-1 0 0 0 0,0 0 0 0 0,1 1 0 0 0,-1 0 0 0 0,0-1 0 0 0,1 1-1 0 0,-1 0 1 0 0,1 0 0 0 0,0 0 0 0 0,-1 1 0 0 0,1-1 0 0 0,0 1 0 0 0,0-1 0 0 0,0 1-1 0 0,0 0 1 0 0,0 0 5 0 0,0 0 58 0 0,0 0 0 0 0,1 1 0 0 0,-1 0 0 0 0,1-1 0 0 0,0 1 0 0 0,-1 0 1 0 0,2-1-1 0 0,-1 1 0 0 0,0 0 0 0 0,0 0 0 0 0,1 0 0 0 0,-1 0 0 0 0,1 0 0 0 0,0 0 0 0 0,0 0 0 0 0,0-1 0 0 0,1 1 0 0 0,-1 0 0 0 0,0 0 0 0 0,1 0 0 0 0,0 0 0 0 0,0 0 0 0 0,0-1 0 0 0,0 1 0 0 0,0 0 0 0 0,1-1 0 0 0,-1 1 0 0 0,1-1 0 0 0,-1 1 0 0 0,1-1 0 0 0,0 0 0 0 0,0 1 0 0 0,0-1 0 0 0,0 0 0 0 0,1-1 0 0 0,-1 1 0 0 0,1 0 0 0 0,-1-1 0 0 0,1 1 0 0 0,-1-1 0 0 0,1 1 1 0 0,0-1-1 0 0,-1 0 0 0 0,1-1 0 0 0,0 1 0 0 0,0 0 0 0 0,0-1 0 0 0,0 1 0 0 0,0-1 0 0 0,0 0 0 0 0,0 0 0 0 0,0 0 0 0 0,-1 0 0 0 0,1-1 0 0 0,0 1 0 0 0,0-1 0 0 0,0 0 0 0 0,2-1-58 0 0,13-10 45 0 0,16 14-1372 0 0,42 114 1611 0 0,-71-119-6221 0 0,0-8-1439 0 0</inkml:trace>
  <inkml:trace contextRef="#ctx0" brushRef="#br0" timeOffset="13627.01">8342 2157 10185 0 0,'0'0'2770'0'0,"0"0"-1956"0"0,6 7-597 0 0,3 0-101 0 0,-1-1-1 0 0,1 2 1 0 0,-2-1-1 0 0,1 1 1 0 0,-1 0 0 0 0,0 1-1 0 0,-1 0 1 0 0,0 0-1 0 0,0 0 1 0 0,-1 0 0 0 0,0 1-1 0 0,-1 0 1 0 0,0 0-1 0 0,-1 1 1 0 0,0-1 0 0 0,0 1-1 0 0,-1-1 1 0 0,-1 1-1 0 0,0 0 1 0 0,0 0 0 0 0,-1-1-1 0 0,0 1 1 0 0,-1 0-1 0 0,0 0 1 0 0,-1 0 0 0 0,0-1-1 0 0,-1 1 1 0 0,-1 2-116 0 0,-23 32-494 0 0,6-19-2872 0 0,16-22-1546 0 0,1-8-3395 0 0</inkml:trace>
  <inkml:trace contextRef="#ctx0" brushRef="#br0" timeOffset="13893.936">8593 2151 5348 0 0,'0'0'4171'0'0,"0"0"-3121"0"0,0 0-933 0 0,0 0-11 0 0,0 0 166 0 0,0 0 140 0 0,6-3 154 0 0,-4 2-557 0 0,-1-1 0 0 0,1 1 0 0 0,-1 0 0 0 0,1 0 0 0 0,-1 1 0 0 0,1-1 0 0 0,-1 0 0 0 0,1 0 0 0 0,0 1 0 0 0,-1-1 1 0 0,1 1-1 0 0,0-1 0 0 0,0 1 0 0 0,-1 0 0 0 0,1 0 0 0 0,0 0 0 0 0,0 0 0 0 0,0 0 0 0 0,-1 0 0 0 0,1 0 0 0 0,0 1 0 0 0,0-1 0 0 0,-1 0 0 0 0,1 1 0 0 0,0 0 1 0 0,-1-1-1 0 0,1 1 0 0 0,0 0 0 0 0,-1 0 0 0 0,1 0 0 0 0,-1 0 0 0 0,1 0 0 0 0,-1 0 0 0 0,0 0 0 0 0,0 1 0 0 0,1-1 0 0 0,-1 0 0 0 0,0 1 0 0 0,0-1 0 0 0,0 1 1 0 0,0-1-1 0 0,-1 1 0 0 0,1 0 0 0 0,0-1 0 0 0,0 1 0 0 0,-1 0 0 0 0,0-1 0 0 0,1 1 0 0 0,-1 0 0 0 0,0 1-9 0 0,-56 94 1972 0 0,59-95-1888 0 0,0 1-1 0 0,0-1 0 0 0,0 0 0 0 0,0 0 1 0 0,0 0-1 0 0,0-1 0 0 0,0 1 0 0 0,1-1 1 0 0,-1 1-1 0 0,1-1 0 0 0,-1 0 0 0 0,1 0 1 0 0,-1-1-1 0 0,1 1 0 0 0,-1-1 1 0 0,1 0-1 0 0,0 0 0 0 0,-1 0 0 0 0,1 0 1 0 0,0 0-1 0 0,-1-1 0 0 0,3 0-83 0 0,-4 1-194 0 0,25-3-4391 0 0,-17 1-1495 0 0</inkml:trace>
  <inkml:trace contextRef="#ctx0" brushRef="#br0" timeOffset="14144.296">9110 2389 14705 0 0,'0'0'1460'0'0,"0"0"-1460"0"0,0 0 0 0 0,-35 3 405 0 0,14-3-57 0 0,-5-3-348 0 0,1 0-216 0 0,-1-2-389 0 0,-1 0-339 0 0,5-1-220 0 0,-2 0-940 0 0,6-3-1112 0 0,6 3-1853 0 0</inkml:trace>
  <inkml:trace contextRef="#ctx0" brushRef="#br0" timeOffset="14297.127">8977 2328 3756 0 0,'0'0'8425'0'0,"0"0"-7221"0"0,40 38-428 0 0,-32-23-4 0 0,-1 2-132 0 0,-3-1-276 0 0,-4-1-60 0 0,0-1-15 0 0,-2-1-125 0 0,-2-2-52 0 0,2-3-16 0 0,1-2-96 0 0,1 0-460 0 0,0-3-425 0 0,3 0-759 0 0,1-2-2576 0 0,9-6-5153 0 0</inkml:trace>
  <inkml:trace contextRef="#ctx0" brushRef="#br0" timeOffset="42120.475">10290 2849 104 0 0,'0'0'343'0'0,"0"0"-168"0"0,-7 0-120 0 0,-329 38 565 0 0,-1032 49 2719 0 0,839-58-3207 0 0,-29-22-132 0 0,539-7 21 0 0,-1427 40 67 0 0,-1330-53 304 0 0,2065 1 94 0 0,-663-99-486 0 0,1267 96 67 0 0,2-5 0 0 0,0-5 0 0 0,-79-30-67 0 0,143 40 39 0 0,1-2 0 0 0,0-1 0 0 0,1-2 0 0 0,2-2 0 0 0,0-2 0 0 0,1-1 0 0 0,2-1 0 0 0,0-2 1 0 0,2-2-1 0 0,-22-25-39 0 0,21 17 207 0 0,2-2 0 0 0,1 0 0 0 0,2-2 0 0 0,2-1 0 0 0,2-1 0 0 0,-14-38-207 0 0,32 69 48 0 0,1 0 0 0 0,0-1 1 0 0,1 1-1 0 0,1-1 0 0 0,0 0 1 0 0,1-1-1 0 0,0 1 1 0 0,1 0-1 0 0,1-1 0 0 0,0 1 1 0 0,1 0-1 0 0,1 0 1 0 0,0-1-1 0 0,1 1 0 0 0,0 0 1 0 0,1 1-1 0 0,1-1 0 0 0,0 1 1 0 0,1-1-1 0 0,0 2 1 0 0,1-1-1 0 0,0 1 0 0 0,1 0 1 0 0,1 0-1 0 0,9-9-48 0 0,-1 8-56 0 0,0 1 0 0 0,1 1 0 0 0,1 0 0 0 0,0 2 0 0 0,0 0 0 0 0,1 1 0 0 0,0 1 0 0 0,1 0 0 0 0,-1 2 0 0 0,1 1 0 0 0,0 0 0 0 0,0 1 0 0 0,0 2 0 0 0,10 0 56 0 0,5-3-21 0 0,987-79-1277 0 0,-525 51 1349 0 0,2223-69-2191 0 0,-2559 98 2294 0 0,2135 24 75 0 0,-2128-17-286 0 0,959 43-142 0 0,-380 19-4030 0 0,-656-56 3725 0 0</inkml:trace>
  <inkml:trace contextRef="#ctx0" brushRef="#br0" timeOffset="42369.414">10160 1847 372 0 0,'12'5'252'0'0,"0"0"0"0"0,-1 2-1 0 0,1-1 1 0 0,-1 1 0 0 0,-1 1 0 0 0,1 0-1 0 0,-1 0 1 0 0,-1 1 0 0 0,1 0 0 0 0,-2 1-1 0 0,1 0 1 0 0,-1 0 0 0 0,-1 1 0 0 0,0 0-1 0 0,0 0 1 0 0,-1 1 0 0 0,2 5-252 0 0,-1 3 60 0 0,0 0 0 0 0,-1 1 1 0 0,-1 0-1 0 0,-1 0 0 0 0,-1 0 1 0 0,-1 1-1 0 0,-1-1 0 0 0,-1 1 1 0 0,0-1-1 0 0,-2 1 1 0 0,0-1-1 0 0,-5 17-60 0 0,-40 82-2658 0 0,33-99-60 0 0</inkml:trace>
  <inkml:trace contextRef="#ctx0" brushRef="#br0" timeOffset="46439.548">3447 1663 52 0 0,'-54'9'12'0'0,"-6"0"-12"0"0,13-3-12 0 0</inkml:trace>
  <inkml:trace contextRef="#ctx0" brushRef="#br0" timeOffset="73422.329">3894 1468 1460 0 0,'0'0'786'0'0,"0"0"-378"0"0,0 0-16 0 0,0 0-176 0 0,0 0-262 0 0,0 0-382 0 0,0 0 212 0 0,-13 4 143 0 0,-57 27 110 0 0,17-6-41 0 0,-1-2 0 0 0,-1-2 0 0 0,0-3 0 0 0,-1-3 0 0 0,-1-1 0 0 0,-6-3 4 0 0,-91-3 698 0 0,0-6 0 0 0,0-7 0 0 0,1-7 0 0 0,-52-15-698 0 0,65 11 179 0 0,56 7-248 0 0,1-3 0 0 0,1-4 1 0 0,0-4-1 0 0,1-3 0 0 0,2-4 1 0 0,-24-13 68 0 0,75 28 130 0 0,1-2 1 0 0,0 0-1 0 0,1-2 1 0 0,0-1-1 0 0,2-1 1 0 0,0-1-1 0 0,1-1 0 0 0,1-2 1 0 0,0 0-1 0 0,2-1 1 0 0,1 0-1 0 0,1-2 1 0 0,1 0-1 0 0,1-2 1 0 0,1 1-1 0 0,2-2 1 0 0,0 0-1 0 0,-7-27-130 0 0,15 36 21 0 0,0 0 0 0 0,1 0 0 0 0,1-1 0 0 0,1 0 0 0 0,1 1-1 0 0,0-1 1 0 0,2 0 0 0 0,0 0 0 0 0,1 1 0 0 0,1-1 0 0 0,1 1-1 0 0,1-1 1 0 0,1 1 0 0 0,0 0 0 0 0,1 1 0 0 0,1 0 0 0 0,1 0-1 0 0,0 1 1 0 0,2 0 0 0 0,11-14-21 0 0,7-8-55 0 0,2 2 0 0 0,2 2 1 0 0,1 1-1 0 0,2 1 0 0 0,1 2 0 0 0,1 2 0 0 0,2 1 0 0 0,1 2 1 0 0,0 2-1 0 0,23-8 55 0 0,28-9-186 0 0,1 3 0 0 0,3 4 0 0 0,0 5 0 0 0,53-7 186 0 0,-38 14-20 0 0,2 5 0 0 0,0 4 1 0 0,1 6-1 0 0,0 5 0 0 0,-1 4 0 0 0,1 6 1 0 0,-1 4-1 0 0,108 27 20 0 0,-160-23 98 0 0,-1 2 0 0 0,-1 2 0 0 0,0 3 1 0 0,-2 3-1 0 0,-1 2 0 0 0,-1 3 0 0 0,-1 1 0 0 0,21 20-98 0 0,-46-30 21 0 0,-1 0 0 0 0,-1 2 1 0 0,-2 1-1 0 0,0 1 0 0 0,-1 1 0 0 0,-2 2 0 0 0,0 0 0 0 0,-2 1 1 0 0,-2 1-1 0 0,-1 0 0 0 0,-1 2 0 0 0,-1 0 0 0 0,-2 0 1 0 0,-2 2-1 0 0,2 12-21 0 0,-9-28-6 0 0,-2 1 0 0 0,0-1 0 0 0,-1 1 0 0 0,-1 0 0 0 0,0-1 0 0 0,-2 1 0 0 0,0-1 0 0 0,-2 1 0 0 0,0-1 0 0 0,-1 0 0 0 0,0 0 0 0 0,-2 0 0 0 0,0-1 0 0 0,-2 0 1 0 0,0-1-1 0 0,0 0 0 0 0,-2 0 0 0 0,0-1 0 0 0,-6 6 6 0 0,-5 5 198 0 0,-2-1 1 0 0,0-2-1 0 0,-2 0 0 0 0,-1-2 1 0 0,0 0-1 0 0,-2-2 0 0 0,-1-1 1 0 0,0-2-1 0 0,-1-1 1 0 0,-17 6-199 0 0,-38 12 244 0 0,-2-5 1 0 0,0-3-1 0 0,-2-4 1 0 0,-29 1-245 0 0,-202 16-4704 0 0,280-35 1690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6:09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1 380 0 0,'0'0'556'0'0,"0"0"-359"0"0,0 0-7 0 0,0 0 235 0 0,0 0 838 0 0,0 0-397 0 0,0 0-331 0 0,0 0 149 0 0,-1 4-157 0 0,1-1-454 0 0,0-1 1 0 0,0 1 0 0 0,0-1 0 0 0,1 0-1 0 0,-1 0 1 0 0,1 1 0 0 0,-1-1 0 0 0,1 0-1 0 0,0 0 1 0 0,0 1 0 0 0,0-1 0 0 0,0 0-1 0 0,0 0 1 0 0,0 0 0 0 0,1 0 0 0 0,-1 0-1 0 0,1-1 1 0 0,-1 1 0 0 0,1 0 0 0 0,0-1-1 0 0,-1 1 1 0 0,1-1 0 0 0,0 1 0 0 0,0-1-1 0 0,0 0 1 0 0,0 0 0 0 0,0 0 0 0 0,1 0 0 0 0,-1 0-1 0 0,0-1 1 0 0,0 1 0 0 0,1 0 0 0 0,-1-1-1 0 0,0 0 1 0 0,1 0-74 0 0,23 6 164 0 0,0-2-1 0 0,0-1 1 0 0,0-1-1 0 0,1-2 1 0 0,-1 0 0 0 0,1-2-1 0 0,-1-1 1 0 0,0-1-1 0 0,16-4-163 0 0,4-12 1722 0 0,-42 6-6073 0 0,-5 14-384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6:10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1 768 0 0,'0'0'281'0'0,"0"0"-87"0"0,0 0-49 0 0,0 0 250 0 0,0 0 785 0 0,0 0-550 0 0,0 0-245 0 0,0 0 48 0 0,0 0-110 0 0,2 5 5 0 0,0-2-226 0 0,0 0-1 0 0,0 1 1 0 0,0-1 0 0 0,1 0 0 0 0,-1 0 0 0 0,1 0-1 0 0,0 0 1 0 0,0 0 0 0 0,0-1 0 0 0,1 0-1 0 0,-1 1 1 0 0,0-1 0 0 0,1 0 0 0 0,-1-1 0 0 0,1 1-1 0 0,0 0 1 0 0,0-1 0 0 0,-1 0 0 0 0,1 0 0 0 0,0 0-1 0 0,0-1 1 0 0,0 1 0 0 0,0-1 0 0 0,2 0-102 0 0,28 5 365 0 0,1-1-1 0 0,0-1 1 0 0,0-3 0 0 0,0-1 0 0 0,0-1 0 0 0,0-2 0 0 0,-1-1-1 0 0,1-2 1 0 0,32-11-365 0 0,-49 7 692 0 0,-23 12-7854 0 0,2 0 3288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39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69 3452 0 0,'0'0'1578'0'0,"0"0"1589"0"0,0 0-1466 0 0,0 0-461 0 0,0 0 2 0 0,3-6 119 0 0,16-29 1998 0 0,-69 19-2827 0 0,42 14-637 0 0,0 1 0 0 0,0 0 0 0 0,0 0 1 0 0,0 1-1 0 0,0 0 0 0 0,0 0 1 0 0,0 1-1 0 0,0 0 0 0 0,0 0 0 0 0,1 1 1 0 0,-1 0-1 0 0,0 1 0 0 0,1-1 0 0 0,-4 3 105 0 0,10-3-20 0 0,1 1-1 0 0,-1-1 0 0 0,1 1 1 0 0,-1-1-1 0 0,1 0 0 0 0,0 1 0 0 0,0-1 1 0 0,0 1-1 0 0,0-1 0 0 0,1 1 1 0 0,-1-1-1 0 0,1 0 0 0 0,-1 1 1 0 0,1-1-1 0 0,0 0 0 0 0,0 1 0 0 0,0-1 1 0 0,0 0-1 0 0,0 0 0 0 0,1 0 1 0 0,-1 0-1 0 0,1 0 0 0 0,-1 0 0 0 0,1 0 1 0 0,0-1-1 0 0,-1 1 0 0 0,1 0 1 0 0,0-1-1 0 0,0 0 0 0 0,0 1 0 0 0,0-1 1 0 0,1 0-1 0 0,-1 0 0 0 0,0 0 1 0 0,2 0 20 0 0,1 4 21 0 0,24 18 339 0 0,-21-18-267 0 0,0 0 1 0 0,0 1-1 0 0,0 0 1 0 0,-1 0-1 0 0,0 1 1 0 0,-1-1-1 0 0,1 2 1 0 0,-1-1-1 0 0,0 1 1 0 0,-1 0-1 0 0,0 0 1 0 0,0 1-1 0 0,-1-1 1 0 0,0 1-1 0 0,-1 0 1 0 0,2 5-94 0 0,-7-11 27 0 0,-1 0 1 0 0,1 0-1 0 0,-1 0 1 0 0,1-1 0 0 0,-1 1-1 0 0,0-1 1 0 0,0 0-1 0 0,0 0 1 0 0,0 0 0 0 0,-1 0-1 0 0,1-1 1 0 0,0 1 0 0 0,-1-1-1 0 0,1 0 1 0 0,-1 0-1 0 0,0 0 1 0 0,1 0 0 0 0,-1 0-1 0 0,0-1 1 0 0,1 0-1 0 0,-1 0 1 0 0,0 0 0 0 0,1 0-1 0 0,-1-1 1 0 0,0 1 0 0 0,1-1-1 0 0,-1 0 1 0 0,0 0-1 0 0,-1-1-27 0 0,-63-21-2161 0 0,34-12-7252 0 0,25 15 2869 0 0</inkml:trace>
  <inkml:trace contextRef="#ctx0" brushRef="#br0" timeOffset="216.678">52 3 6369 0 0,'0'0'2364'0'0,"0"0"-796"0"0,0 0-204 0 0,0 0 104 0 0,0 0-217 0 0,0 0-398 0 0,6-2-332 0 0,-4 2-496 0 0,-1 0 0 0 0,1 0 0 0 0,0 0 0 0 0,0 0 1 0 0,0 0-1 0 0,-1 0 0 0 0,1 1 0 0 0,0-1 0 0 0,0 1 0 0 0,-1-1 0 0 0,1 1 0 0 0,0 0 0 0 0,-1 0 0 0 0,1 0 1 0 0,-1 0-1 0 0,1 0 0 0 0,-1 0 0 0 0,1 0 0 0 0,-1 0 0 0 0,0 0 0 0 0,1 1 0 0 0,-1-1 0 0 0,0 0 0 0 0,0 1 0 0 0,0-1 1 0 0,0 1-1 0 0,0 0 0 0 0,-1-1 0 0 0,1 1 0 0 0,0 0 0 0 0,-1-1 0 0 0,1 1 0 0 0,-1 0 0 0 0,1 0 0 0 0,-1-1 1 0 0,0 1-1 0 0,0 0 0 0 0,0 0 0 0 0,0 0 0 0 0,0-1 0 0 0,0 1 0 0 0,-1 0 0 0 0,1 1-25 0 0,2 8 93 0 0,13 242 812 0 0,-13-237-2131 0 0,1-11-5979 0 0,2-5-1931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1:48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1439 37 5825 0 0,'0'0'945'0'0,"0"0"242"0"0,0 0-898 0 0,0 0-177 0 0,2 6 118 0 0,30 149 2014 0 0,-7 1 1 0 0,-1 82-2245 0 0,-8-85 559 0 0,13 255 1335 0 0,-19 147-1894 0 0,1 36 324 0 0,46 309 1137 0 0,-45-697-1325 0 0,-8 0 0 0 0,-16 121-136 0 0,7-235-900 0 0,7-31-3275 0 0,0-47-1024 0 0,4-5-2114 0 0</inkml:trace>
  <inkml:trace contextRef="#ctx0" brushRef="#br0" timeOffset="712.998">7622 4216 4788 0 0,'0'0'4316'0'0,"-8"0"-3182"0"0,-1518-17 527 0 0,-286-36-8 0 0,1610 45-1277 0 0,-1371-32 3279 0 0,1229 59-3501 0 0,182-8-2708 0 0,141-10-840 0 0,7-3-4051 0 0</inkml:trace>
  <inkml:trace contextRef="#ctx0" brushRef="#br0" timeOffset="1276.381">7749 4134 4256 0 0,'0'0'4251'0'0,"0"0"-2930"0"0,0 0-1017 0 0,0 0 129 0 0,0 0 184 0 0,0 0 120 0 0,0 0-17 0 0,0 0-114 0 0,0 0-189 0 0,3-2-185 0 0,-1 1-214 0 0,-1 0 0 0 0,1 1 0 0 0,-1-1 1 0 0,1 1-1 0 0,0-1 0 0 0,-1 1 0 0 0,1 0 0 0 0,0 0 0 0 0,-1-1 0 0 0,1 1 1 0 0,0 0-1 0 0,-1 1 0 0 0,1-1 0 0 0,0 0 0 0 0,-1 0 0 0 0,1 1 0 0 0,-1-1 1 0 0,1 1-1 0 0,0 0 0 0 0,-1-1 0 0 0,1 1 0 0 0,-1 0 0 0 0,0 0 0 0 0,1 0 1 0 0,-1 0-1 0 0,0 0 0 0 0,1 0 0 0 0,-1 0 0 0 0,0 0 0 0 0,0 1 0 0 0,0-1 1 0 0,0 0-1 0 0,0 1 0 0 0,0-1 0 0 0,0 1 0 0 0,-1-1 0 0 0,1 1 1 0 0,0-1-1 0 0,-1 1 0 0 0,1-1 0 0 0,-1 2-18 0 0,35 78 1451 0 0,-35-75-1373 0 0,0 0-1 0 0,-1 0 0 0 0,1 0 0 0 0,-2 0 0 0 0,1 0 0 0 0,0 0 0 0 0,-1 0 0 0 0,0-1 0 0 0,-1 1 0 0 0,1-1 0 0 0,-1 1 0 0 0,0-1 0 0 0,0 0 0 0 0,-1 0 0 0 0,1 0 0 0 0,-1-1 0 0 0,0 1 0 0 0,-1-1 1 0 0,1 0-1 0 0,-1 0 0 0 0,1 0 0 0 0,-1-1 0 0 0,0 0 0 0 0,-1 0 0 0 0,1 0 0 0 0,-4 1-77 0 0,-23 13-3267 0 0,1-5-3738 0 0,21-10-816 0 0</inkml:trace>
  <inkml:trace contextRef="#ctx0" brushRef="#br0" timeOffset="2677.38">0 143 652 0 0,'0'0'10610'0'0,"0"0"-7744"0"0,0 0-3181 0 0,0 0 137 0 0,0 0 729 0 0,6 3 18 0 0,2 2-493 0 0,0-1 1 0 0,1 0 0 0 0,-1-1 0 0 0,1 0-1 0 0,0 0 1 0 0,-1-1 0 0 0,1 0 0 0 0,0 0 0 0 0,0-1-1 0 0,0 0 1 0 0,1-1 0 0 0,-1 0 0 0 0,0-1-1 0 0,0 0 1 0 0,0 0 0 0 0,0-1 0 0 0,0 0-1 0 0,0 0 1 0 0,-1-1 0 0 0,1 0 0 0 0,-1-1-1 0 0,0 0 1 0 0,4-2-77 0 0,-10 4-24 0 0,-1 1-1 0 0,0-1 0 0 0,0 0 1 0 0,1 0-1 0 0,-1 0 0 0 0,0 0 1 0 0,-1 0-1 0 0,1 0 1 0 0,0 0-1 0 0,-1 0 0 0 0,1-1 1 0 0,-1 1-1 0 0,0 0 0 0 0,1 0 1 0 0,-1 0-1 0 0,0-1 1 0 0,-1 1-1 0 0,1 0 0 0 0,0 0 1 0 0,0 0-1 0 0,-1 0 0 0 0,0-1 1 0 0,1 1-1 0 0,-1 0 1 0 0,0 0-1 0 0,0 0 0 0 0,0 0 1 0 0,0 0-1 0 0,0 1 0 0 0,0-1 1 0 0,-1 0-1 0 0,1 0 1 0 0,-1 1-1 0 0,1-1 0 0 0,-1 1 1 0 0,0-1-1 0 0,0 0 25 0 0,-65-53-584 0 0,66 54 579 0 0,1 0-1 0 0,-1 0 1 0 0,0 0 0 0 0,0 0-1 0 0,1 0 1 0 0,-1 0-1 0 0,0 0 1 0 0,0 0-1 0 0,0 0 1 0 0,0 0-1 0 0,0 1 1 0 0,0-1-1 0 0,0 0 1 0 0,0 1-1 0 0,0-1 1 0 0,0 1 0 0 0,-1-1-1 0 0,1 1 1 0 0,0 0-1 0 0,0-1 1 0 0,0 1-1 0 0,-1 0 1 0 0,1 0-1 0 0,0 0 1 0 0,0 0-1 0 0,0 0 1 0 0,-1 0-1 0 0,1 0 1 0 0,0 0-1 0 0,0 1 1 0 0,-1-1 0 0 0,1 0-1 0 0,0 1 1 0 0,0-1-1 0 0,0 1 1 0 0,0-1-1 0 0,0 1 1 0 0,0-1-1 0 0,0 1 1 0 0,0 0-1 0 0,0 0 1 0 0,0 0-1 0 0,0-1 1 0 0,0 1 0 0 0,0 0-1 0 0,0 0 1 0 0,1 0-1 0 0,-1 0 1 0 0,0 0-1 0 0,1 0 1 0 0,-1 1-1 0 0,1-1 1 0 0,-1 0-1 0 0,1 0 1 0 0,0 0-1 0 0,-1 0 1 0 0,1 1 0 0 0,0-1-1 0 0,0 0 1 0 0,0 0-1 0 0,0 1 1 0 0,0-1 5 0 0,9 275 1866 0 0,-4-213-2412 0 0,10-53-2720 0 0,12-12-3777 0 0,-9-6 1345 0 0</inkml:trace>
  <inkml:trace contextRef="#ctx0" brushRef="#br0" timeOffset="2834.614">271 285 2388 0 0,'0'0'8805'0'0,"0"0"-7125"0"0,0 0-1184 0 0,0 0-492 0 0,0 0 68 0 0,-34 0 116 0 0,15 3 220 0 0,-3 0-128 0 0,-3-1-156 0 0,1 2-124 0 0,1-3-544 0 0,5 2-872 0 0,2 0-716 0 0,7-3-2957 0 0</inkml:trace>
  <inkml:trace contextRef="#ctx0" brushRef="#br0" timeOffset="3022.256">459 235 1864 0 0,'0'0'8824'0'0,"0"0"-6728"0"0,-5 6-2330 0 0,0 0 340 0 0,-1 0 0 0 0,2 0 0 0 0,-1 0 1 0 0,1 0-1 0 0,0 1 0 0 0,0 0 0 0 0,0 0 1 0 0,1 0-1 0 0,0 0 0 0 0,1 0 0 0 0,0 1 0 0 0,0-1 1 0 0,0 1-1 0 0,1 0 0 0 0,0-1 0 0 0,1 1 1 0 0,-1 0-1 0 0,2-1 0 0 0,-1 1 0 0 0,1 0 1 0 0,0-1-1 0 0,1 1 0 0 0,-1 0 0 0 0,1-1 0 0 0,2 4-106 0 0,29 1-5869 0 0,-23-13-111 0 0</inkml:trace>
  <inkml:trace contextRef="#ctx0" brushRef="#br0" timeOffset="3208.266">577 322 1264 0 0,'0'0'8041'0'0,"0"0"-5518"0"0,7 1-2468 0 0,-3-1 2 0 0,0-1-1 0 0,0 1 1 0 0,0 0 0 0 0,0 1 0 0 0,0-1-1 0 0,-1 0 1 0 0,1 1 0 0 0,0 0-1 0 0,0 0 1 0 0,0 0 0 0 0,-1 1-1 0 0,1-1 1 0 0,-1 1 0 0 0,1 0-1 0 0,-1 0 1 0 0,0 0 0 0 0,1 0-1 0 0,-1 0 1 0 0,0 1 0 0 0,-1 0-1 0 0,1-1 1 0 0,0 1 0 0 0,-1 0 0 0 0,1 1-1 0 0,-1-1 1 0 0,0 0 0 0 0,0 0-1 0 0,0 1 1 0 0,-1-1 0 0 0,1 1-1 0 0,-1 0 1 0 0,0-1 0 0 0,0 1-1 0 0,0 0 1 0 0,-1 0 0 0 0,1 0-1 0 0,-1 0 1 0 0,0 0 0 0 0,0-1 0 0 0,0 1-1 0 0,0 0 1 0 0,-1 0 0 0 0,0 0-1 0 0,1 0 1 0 0,-1 0 0 0 0,-1-1-1 0 0,1 1 1 0 0,-2 2-57 0 0,-27 19-671 0 0,6-21-5299 0 0,17-7-37 0 0</inkml:trace>
  <inkml:trace contextRef="#ctx0" brushRef="#br0" timeOffset="3473.14">795 317 4772 0 0,'0'0'7465'0'0,"0"0"-5969"0"0,-6 6-860 0 0,4-4-532 0 0,-53 70 1067 0 0,54-71-1170 0 0,0 0-1 0 0,0 0 1 0 0,0 1 0 0 0,0-1 0 0 0,0 1 0 0 0,1-1 0 0 0,-1 1 0 0 0,0-1 0 0 0,1 1 0 0 0,-1-1 0 0 0,1 1 0 0 0,-1-1 0 0 0,1 1 0 0 0,0 0 0 0 0,0-1 0 0 0,0 1 0 0 0,0 0 0 0 0,0-1 0 0 0,0 1 0 0 0,0 0 0 0 0,0-1 0 0 0,1 1 0 0 0,-1-1 0 0 0,1 1 0 0 0,-1 0 0 0 0,1-1 0 0 0,0 1 0 0 0,-1-1 0 0 0,1 1 0 0 0,0-1 0 0 0,0 0 0 0 0,0 1 0 0 0,0-1 0 0 0,0 0 0 0 0,0 0 0 0 0,1 0 0 0 0,-1 0 0 0 0,0 0 0 0 0,0 0 0 0 0,1 0 0 0 0,-1 0-1 0 0,1 0 1 0 0,-1 0 0 0 0,1-1 0 0 0,-1 1 0 0 0,1-1 0 0 0,-1 1 0 0 0,1-1 0 0 0,0 0 0 0 0,-1 1 0 0 0,1-1 0 0 0,0 0 0 0 0,-1 0 0 0 0,1 0 0 0 0,0 0 0 0 0,0-1-1 0 0,3 2-284 0 0,23 0-1562 0 0,-9-6-2432 0 0,-1-7-2980 0 0</inkml:trace>
  <inkml:trace contextRef="#ctx0" brushRef="#br0" timeOffset="3720.919">951 278 7673 0 0,'0'0'8580'0'0,"0"0"-8580"0"0,0 0-296 0 0,22 47 296 0 0,-15-30 40 0 0,-3 2 304 0 0,0 3-59 0 0,-4-2 91 0 0,0 1-92 0 0,-8 2-160 0 0,-3-2-124 0 0,-3 2-36 0 0,-3-1-400 0 0,-5-1-681 0 0,5-6-1451 0 0,-5-5-4240 0 0</inkml:trace>
  <inkml:trace contextRef="#ctx0" brushRef="#br0" timeOffset="4912.129">2481 2815 9397 0 0,'0'0'2841'0'0,"0"0"-1710"0"0,0 0-762 0 0,-1-6 25 0 0,-54-182-483 0 0,49 95 260 0 0,5-1-1 0 0,4 0 1 0 0,3 1-1 0 0,15-62-170 0 0,-8 50 293 0 0,-7 43-299 0 0,2 0-1 0 0,4 1 0 0 0,2 1 1 0 0,2 0-1 0 0,3 1 1 0 0,3 0-1 0 0,2 2 1 0 0,3 1-1 0 0,2 1 1 0 0,3 2-1 0 0,2 0 1 0 0,2 3-1 0 0,2 1 1 0 0,41-40 6 0 0,-66 75 9 0 0,1 0-1 0 0,0 1 1 0 0,1 1 0 0 0,0 0 0 0 0,1 1 0 0 0,1 0-1 0 0,0 2 1 0 0,0 0 0 0 0,0 0 0 0 0,1 2 0 0 0,1 0-1 0 0,-1 2 1 0 0,1 0 0 0 0,0 0 0 0 0,0 2 0 0 0,0 1-1 0 0,1 0 1 0 0,-1 1 0 0 0,1 1 0 0 0,-1 1 0 0 0,1 1-1 0 0,-1 0 1 0 0,0 2 0 0 0,0 0-9 0 0,32 16-16 0 0,-2 2 1 0 0,0 1-1 0 0,-2 3 0 0 0,0 3 0 0 0,-2 1 0 0 0,-2 2 1 0 0,0 2-1 0 0,-3 1 0 0 0,0 3 0 0 0,-3 1 1 0 0,-1 1-1 0 0,-2 3 0 0 0,-2 0 0 0 0,10 22 16 0 0,136 214 48 0 0,-112-165 19 0 0,6-4 0 0 0,5-2 0 0 0,4-4 0 0 0,85 84-67 0 0,-148-169 47 0 0,1 0-1 0 0,2-1 0 0 0,0-2 0 0 0,0 0 0 0 0,1-1 0 0 0,1-1 0 0 0,1-1 1 0 0,0-1-1 0 0,0-1 0 0 0,1-2 0 0 0,1 0 0 0 0,0-2 0 0 0,0 0 0 0 0,0-2 1 0 0,0-1-1 0 0,1-1 0 0 0,0-1 0 0 0,0-2 0 0 0,-1 0 0 0 0,1-2 1 0 0,0-1-1 0 0,-1-1 0 0 0,18-5-46 0 0,-9-4 35 0 0,-1-1 1 0 0,0-1-1 0 0,-1-2 1 0 0,-1-2-1 0 0,0 0 1 0 0,-1-3-1 0 0,-2 0 0 0 0,0-2 1 0 0,-1-1-1 0 0,-2-1 1 0 0,-1-1-1 0 0,0-1 1 0 0,-3-2-1 0 0,2-3-35 0 0,47-77-156 0 0,-5-3 1 0 0,-4-3-1 0 0,15-51 156 0 0,17-27-21 0 0,-62 128 9 0 0,180-308 193 0 0,-193 346-141 0 0,2 1-1 0 0,1 0 1 0 0,1 2-1 0 0,1 1 0 0 0,1 1 1 0 0,1 0-1 0 0,1 2 0 0 0,1 2 1 0 0,1 0-1 0 0,0 2 1 0 0,12-4-40 0 0,-23 14-1 0 0,1 0-1 0 0,0 2 1 0 0,1 0 0 0 0,-1 1 0 0 0,1 2 0 0 0,-1-1 0 0 0,1 2 0 0 0,0 1 0 0 0,0 0 0 0 0,-1 2 0 0 0,1 0 0 0 0,0 1 0 0 0,-1 1 0 0 0,0 1 0 0 0,0 0 0 0 0,0 2 0 0 0,1 1 1 0 0,44 20-89 0 0,0 3 0 0 0,-2 2 1 0 0,-2 4-1 0 0,6 7 89 0 0,255 183-40 0 0,-184-124 570 0 0,5-6-1 0 0,146 73-529 0 0,-210-130 244 0 0,2-3 0 0 0,1-4 0 0 0,1-4 0 0 0,67 14-244 0 0,-118-36 54 0 0,0-2 1 0 0,0 0-1 0 0,0-3 0 0 0,0 0 0 0 0,0-2 0 0 0,0-1 1 0 0,0-2-1 0 0,0-1 0 0 0,0-1 0 0 0,-1-2 0 0 0,0-1 1 0 0,0-1-1 0 0,0-2 0 0 0,-2 0 0 0 0,4-4-54 0 0,35-28 40 0 0,-2-2-1 0 0,-2-3 0 0 0,-2-3 1 0 0,-3-3-1 0 0,-2-2 1 0 0,-2-2-1 0 0,11-20-39 0 0,7-3-27 0 0,-44 50-119 0 0,105-119-801 0 0,-53 41-3708 0 0,-50 60-1890 0 0</inkml:trace>
  <inkml:trace contextRef="#ctx0" brushRef="#br0" timeOffset="9322.83">5723 2161 796 0 0,'0'0'673'0'0,"0"0"870"0"0,0 0 321 0 0,0 0-347 0 0,0 0-255 0 0,0 0-247 0 0,0 0-441 0 0,0 0-384 0 0,-3-3-30 0 0,2 2-136 0 0,0 0 0 0 0,0 0 0 0 0,0 0 0 0 0,0 0-1 0 0,0 0 1 0 0,0 0 0 0 0,0 1 0 0 0,0-1 0 0 0,0 0 0 0 0,-1 0 0 0 0,1 1 0 0 0,0-1 0 0 0,0 1 0 0 0,-1 0 0 0 0,1-1 0 0 0,0 1 0 0 0,-1 0 0 0 0,1-1 0 0 0,0 1 0 0 0,-1 0 0 0 0,1 0 0 0 0,0 0 0 0 0,-1 0 0 0 0,1 1 0 0 0,0-1 0 0 0,-1 0 0 0 0,1 1 0 0 0,0-1 0 0 0,-1 0 0 0 0,1 1 0 0 0,0-1 0 0 0,0 1 0 0 0,0 0 0 0 0,-1-1 0 0 0,1 1 0 0 0,0 0 0 0 0,0 0 0 0 0,0 0 0 0 0,0 0 0 0 0,0 0 0 0 0,1 0 0 0 0,-1 0 0 0 0,0 0 0 0 0,0 0 0 0 0,1 0 0 0 0,-1 1 0 0 0,0-1 0 0 0,1 0 0 0 0,-1 0 0 0 0,1 1 0 0 0,0-1 0 0 0,-1 0 0 0 0,1 1 0 0 0,0-1 0 0 0,0 0 0 0 0,0 1 0 0 0,0 0-24 0 0,-1-1 98 0 0,1 0 0 0 0,-1 0 0 0 0,1 0 0 0 0,0 1 0 0 0,0-1 0 0 0,-1 0 0 0 0,1 1 0 0 0,0-1 0 0 0,0 0 0 0 0,0 0 0 0 0,0 1 0 0 0,1-1 0 0 0,-1 0 0 0 0,0 0 0 0 0,1 1 0 0 0,-1-1 0 0 0,0 0 0 0 0,1 0 0 0 0,-1 0 0 0 0,1 1 0 0 0,0-1 0 0 0,-1 0 0 0 0,1 0 0 0 0,0 0 0 0 0,0 0 0 0 0,0 0 0 0 0,-1 0 0 0 0,1-1 0 0 0,0 1 0 0 0,0 0 0 0 0,0 0 0 0 0,1-1 0 0 0,-1 1 0 0 0,0 0 0 0 0,0-1 0 0 0,0 1 0 0 0,0-1 0 0 0,1 0 0 0 0,-1 1 0 0 0,0-1 0 0 0,0 0 0 0 0,1 0 0 0 0,-1 1 0 0 0,0-1 0 0 0,0 0 0 0 0,1 0-1 0 0,-1-1 1 0 0,0 1 0 0 0,1 0 0 0 0,-1 0 0 0 0,0-1 0 0 0,0 1 0 0 0,0 0 0 0 0,1-1 0 0 0,-1 0 0 0 0,0 1 0 0 0,0-1 0 0 0,0 1 0 0 0,1-2-98 0 0,25-22-24 0 0,-27 22-4 0 0,1 1 1 0 0,-1-1 0 0 0,1 0-1 0 0,-1 0 1 0 0,0 0 0 0 0,0 0-1 0 0,0 1 1 0 0,0-1 0 0 0,0 0 0 0 0,0 0-1 0 0,-1 0 1 0 0,1 1 0 0 0,-1-1-1 0 0,1 0 1 0 0,-1 0 0 0 0,0 1 0 0 0,1-1-1 0 0,-1 0 1 0 0,0 1 0 0 0,0-1-1 0 0,0 1 1 0 0,0-1 0 0 0,0 1-1 0 0,-1 0 1 0 0,1-1 0 0 0,0 1 0 0 0,-1 0-1 0 0,1 0 1 0 0,-1 0 0 0 0,1 0-1 0 0,-1 0 1 0 0,1 0 0 0 0,-1 0-1 0 0,0 0 1 0 0,1 1 0 0 0,-1-1 0 0 0,0 1-1 0 0,0-1 1 0 0,0 1 0 0 0,1 0-1 0 0,-1 0 1 0 0,0 0 0 0 0,0 0 0 0 0,0 0-1 0 0,1 0 1 0 0,-1 0 0 0 0,0 0-1 0 0,0 1 1 0 0,0-1 0 0 0,1 1-1 0 0,-1-1 1 0 0,0 1 0 0 0,1 0 0 0 0,-1 0-1 0 0,0 0 1 0 0,1 0 0 0 0,-1 0-1 0 0,1 0 1 0 0,-1 0 0 0 0,1 0-1 0 0,0 0 1 0 0,0 1 0 0 0,-1-1 0 0 0,1 1-1 0 0,0-1 1 0 0,0 1 0 0 0,-1 1 27 0 0,1-2 48 0 0,0-1 0 0 0,0 1 0 0 0,0 0 0 0 0,0 0 0 0 0,0 0 0 0 0,0 0 0 0 0,0 0-1 0 0,0 0 1 0 0,0 1 0 0 0,1-1 0 0 0,-1 0 0 0 0,0 0 0 0 0,1 1 0 0 0,-1-1 0 0 0,1 0 0 0 0,-1 1 0 0 0,1-1 0 0 0,0 0 0 0 0,-1 1 0 0 0,1-1 0 0 0,0 1 0 0 0,0-1 0 0 0,0 0 0 0 0,0 1 0 0 0,0-1 0 0 0,0 1 0 0 0,1-1 0 0 0,-1 0 0 0 0,0 1 0 0 0,1-1 0 0 0,-1 0 0 0 0,1 1 0 0 0,-1-1 0 0 0,1 0 0 0 0,0 0 0 0 0,0 1 0 0 0,-1-1 0 0 0,1 0 0 0 0,0 0 0 0 0,0 0 0 0 0,0 0 0 0 0,0 0 0 0 0,0 0 0 0 0,0 0-1 0 0,1-1 1 0 0,-1 1 0 0 0,0 0 0 0 0,0 0 0 0 0,1-1 0 0 0,-1 1 0 0 0,0-1 0 0 0,1 1 0 0 0,-1-1 0 0 0,0 0 0 0 0,1 0 0 0 0,-1 1 0 0 0,1-1 0 0 0,-1 0 0 0 0,0 0 0 0 0,1 0 0 0 0,-1 0 0 0 0,1-1 0 0 0,-1 1 0 0 0,0 0 0 0 0,1-1-48 0 0,-1-1-174 0 0,1 0-1 0 0,-1 0 1 0 0,1 0-1 0 0,-1 0 1 0 0,0-1-1 0 0,0 1 1 0 0,0-1-1 0 0,0 1 1 0 0,0-1 0 0 0,-1 1-1 0 0,1-1 1 0 0,-1 1-1 0 0,1-1 1 0 0,-1 1-1 0 0,0-1 1 0 0,0 0-1 0 0,0 1 1 0 0,-1-1-1 0 0,1 1 1 0 0,-1-1 0 0 0,1 1-1 0 0,-1-1 1 0 0,0 1-1 0 0,0-1 1 0 0,0 1-1 0 0,0-1 1 0 0,0 1-1 0 0,-1 0 1 0 0,1 0 0 0 0,-1 0-1 0 0,1 0 1 0 0,-1 0-1 0 0,0 0 1 0 0,-1-2 174 0 0,10 11-5190 0 0,11 4 2517 0 0,3 2 896 0 0,-10 3 2761 0 0,-17 24 10840 0 0,0-26-10369 0 0,2 2-3400 0 0,-5 354 2657 0 0,54 485-491 0 0,-94-550-360 0 0,49-305-971 0 0,0 2 1788 0 0,0-2-4303 0 0,1 0-4697 0 0,3 0 5153 0 0</inkml:trace>
  <inkml:trace contextRef="#ctx0" brushRef="#br0" timeOffset="11556.152">5667 2155 756 0 0,'0'0'1810'0'0,"0"0"1559"0"0,0 0-1579 0 0,0 0-787 0 0,0 0-307 0 0,0 0-398 0 0,0 0-142 0 0,0 0 102 0 0,-8-1 161 0 0,-379-1 1052 0 0,-113-14-1093 0 0,-177-40-378 0 0,317 20 1323 0 0,-1 15 1 0 0,-133 19-1324 0 0,214-2 290 0 0,-262-38-290 0 0,539 42-5 0 0,-34-4-391 0 0,-46-5 527 0 0,32-3-7855 0 0,43 9 2137 0 0</inkml:trace>
  <inkml:trace contextRef="#ctx0" brushRef="#br0" timeOffset="12476.071">428 1827 1212 0 0,'0'0'762'0'0,"0"0"1482"0"0,0 0 1899 0 0,0 0-2074 0 0,0 0-1113 0 0,0 0-316 0 0,0 0-40 0 0,0 0 70 0 0,0 0-48 0 0,32 7 1175 0 0,-30-6-1787 0 0,1 0 1 0 0,-1-1 0 0 0,1 1 0 0 0,0-1-1 0 0,-1 0 1 0 0,1 1 0 0 0,-1-1-1 0 0,1-1 1 0 0,-1 1 0 0 0,1 0-1 0 0,0-1 1 0 0,-1 1 0 0 0,1-1 0 0 0,-1 0-1 0 0,1 1 1 0 0,-1-1 0 0 0,0 0-1 0 0,1-1 1 0 0,-1 1 0 0 0,0 0 0 0 0,0-1-1 0 0,0 1 1 0 0,0-1 0 0 0,0 0-1 0 0,0 0 1 0 0,0 0 0 0 0,0 0-1 0 0,-1 0 1 0 0,1 0 0 0 0,-1 0 0 0 0,0 0-1 0 0,1 0 1 0 0,-1-1 0 0 0,0 1-1 0 0,0-1 1 0 0,-1 1 0 0 0,1-1-1 0 0,0 1 1 0 0,-1-1 0 0 0,1 1 0 0 0,-1-1-1 0 0,0 1 1 0 0,0-1 0 0 0,0 0-1 0 0,0 1 1 0 0,-1-1 0 0 0,1 1-1 0 0,-1-1 1 0 0,1 1 0 0 0,-1-1 0 0 0,0 1-1 0 0,0-1 1 0 0,0 1 0 0 0,0 0-1 0 0,-1-1 1 0 0,1 1 0 0 0,0 0-1 0 0,-1 0 1 0 0,0-1-11 0 0,2 2-16 0 0,-1-1-1 0 0,1 1 1 0 0,0 0-1 0 0,0-1 1 0 0,-1 1-1 0 0,1 0 1 0 0,-1-1-1 0 0,1 1 1 0 0,-1 0-1 0 0,0 0 1 0 0,1-1-1 0 0,-1 1 1 0 0,0 0-1 0 0,0 0 1 0 0,0 0-1 0 0,0 0 1 0 0,0 0 0 0 0,0 0-1 0 0,0 0 1 0 0,0 0-1 0 0,0 1 1 0 0,0-1-1 0 0,0 0 1 0 0,-1 1-1 0 0,1-1 1 0 0,0 1-1 0 0,-1-1 1 0 0,1 1-1 0 0,0-1 1 0 0,-1 1-1 0 0,1 0 1 0 0,0 0-1 0 0,-1 0 1 0 0,1 0-1 0 0,0 0 1 0 0,-1 0-1 0 0,1 0 1 0 0,-1 0-1 0 0,1 0 1 0 0,0 1 0 0 0,-1-1-1 0 0,1 1 1 0 0,0-1-1 0 0,-1 1 1 0 0,1-1-1 0 0,0 1 1 0 0,0 0-1 0 0,0-1 1 0 0,0 1-1 0 0,-1 0 1 0 0,1 0-1 0 0,0 0 1 0 0,0 0-1 0 0,1 0 1 0 0,-1 0-1 0 0,0 0 1 0 0,0 0-1 0 0,0 1 1 0 0,1-1-1 0 0,-1 0 1 0 0,1 0-1 0 0,-1 1 1 0 0,1-1 0 0 0,-1 0-1 0 0,1 1 1 0 0,0-1-1 0 0,-1 2 17 0 0,-36 223 880 0 0,45-216-7434 0 0,-4-11 2250 0 0</inkml:trace>
  <inkml:trace contextRef="#ctx0" brushRef="#br0" timeOffset="12737.162">554 1874 6913 0 0,'0'0'4668'0'0,"0"0"-3428"0"0,0 0-296 0 0,0 0-220 0 0,0 0-496 0 0,0 0 12 0 0,0 0 36 0 0,-42 13-36 0 0,21-8-164 0 0,-2-1-76 0 0,3 0-1188 0 0,3-1-876 0 0,4-3-2880 0 0,4-4-2409 0 0</inkml:trace>
  <inkml:trace contextRef="#ctx0" brushRef="#br0" timeOffset="12907.194">791 1755 8141 0 0,'0'0'5524'0'0,"0"0"-4603"0"0,-8 7-574 0 0,2-1-227 0 0,-1 1 1 0 0,1 0-1 0 0,0 1 1 0 0,0-1 0 0 0,1 1-1 0 0,0 0 1 0 0,0 0-1 0 0,1 1 1 0 0,0 0 0 0 0,0 0-1 0 0,1 0 1 0 0,1 0-1 0 0,-1 0 1 0 0,1 0 0 0 0,0 9-121 0 0,24 75-310 0 0,15-83-8996 0 0,-26-14 3148 0 0</inkml:trace>
  <inkml:trace contextRef="#ctx0" brushRef="#br0" timeOffset="13281.228">878 1918 4456 0 0,'0'0'3933'0'0,"0"0"-2494"0"0,0 0-1170 0 0,0 0-49 0 0,0 0 494 0 0,0 0 312 0 0,0 0 24 0 0,0 0-178 0 0,0 0-361 0 0,3 3-302 0 0,-1-2-203 0 0,-1 0 0 0 0,0 0 0 0 0,1 0 1 0 0,-1-1-1 0 0,1 1 0 0 0,-1 0 0 0 0,1-1 1 0 0,-1 1-1 0 0,1-1 0 0 0,-1 1 0 0 0,1-1 1 0 0,0 0-1 0 0,-1 0 0 0 0,1 1 0 0 0,-1-1 0 0 0,1 0 1 0 0,0 0-1 0 0,-1-1 0 0 0,1 1 0 0 0,-1 0 1 0 0,1-1-1 0 0,0 1 0 0 0,-1-1 0 0 0,1 1 1 0 0,-1-1-1 0 0,1 0 0 0 0,-1 1 0 0 0,0-1 1 0 0,1 0-1 0 0,-1 0 0 0 0,0 0 0 0 0,1 0 1 0 0,-1 0-1 0 0,0 0 0 0 0,0-1 0 0 0,0 1 0 0 0,0 0 1 0 0,0-1-1 0 0,0 1 0 0 0,0 0 0 0 0,-1-1 1 0 0,1 1-1 0 0,0-1 0 0 0,-1 1 0 0 0,1-1 1 0 0,-1 0-1 0 0,0 1 0 0 0,1-2-6 0 0,-1 1-39 0 0,1 0 0 0 0,0 0-1 0 0,0 0 1 0 0,-1 0 0 0 0,1 0 0 0 0,-1 0-1 0 0,0 0 1 0 0,0 0 0 0 0,0 0-1 0 0,0-1 1 0 0,0 1 0 0 0,0 0 0 0 0,0 0-1 0 0,-1 0 1 0 0,1 0 0 0 0,-1 0 0 0 0,0 0-1 0 0,1 0 1 0 0,-1 0 0 0 0,0 0 0 0 0,0 0-1 0 0,0 0 1 0 0,0 0 0 0 0,-1 1 0 0 0,1-1-1 0 0,0 0 1 0 0,-1 1 0 0 0,1-1 0 0 0,-1 1-1 0 0,0 0 1 0 0,1-1 0 0 0,-1 1 0 0 0,0 0-1 0 0,0 0 1 0 0,0 0 0 0 0,0 0 0 0 0,0 0-1 0 0,0 1 1 0 0,0-1 0 0 0,0 1 0 0 0,0-1 39 0 0,-20 77 1492 0 0,14 9-779 0 0,9-85-690 0 0,1 0-1 0 0,-1 1 1 0 0,1-1 0 0 0,-1 0-1 0 0,1 0 1 0 0,-1 0 0 0 0,1 0-1 0 0,-1 0 1 0 0,1 0-1 0 0,-1-1 1 0 0,1 1 0 0 0,-1 0-1 0 0,0-1 1 0 0,1 1 0 0 0,-1-1-1 0 0,0 1 1 0 0,1-1-1 0 0,-1 0 1 0 0,0 0 0 0 0,1 1-1 0 0,-1-1 1 0 0,0 0 0 0 0,0 0-1 0 0,0 0 1 0 0,0 0 0 0 0,0-1-1 0 0,0 1 1 0 0,0 0-1 0 0,-1 0 1 0 0,1 0 0 0 0,0-1-1 0 0,0 1 1 0 0,-1 0 0 0 0,1-1-1 0 0,-1 1 1 0 0,0-1 0 0 0,1 1-23 0 0,34-73-139 0 0,-32 76 162 0 0,0 0-1 0 0,0 1 0 0 0,0-1 1 0 0,0 1-1 0 0,0 0 0 0 0,0 0 0 0 0,-1 0 1 0 0,0 0-1 0 0,1 1 0 0 0,-1-1 0 0 0,0 1 1 0 0,-1-1-1 0 0,1 1 0 0 0,-1 0 1 0 0,1-1-1 0 0,-1 1 0 0 0,0 0 0 0 0,-1 0 1 0 0,1 0-1 0 0,-1 0 0 0 0,1 0 0 0 0,-1 0 1 0 0,0 0-1 0 0,-1 0 0 0 0,1 0 0 0 0,-1 0 1 0 0,0 2-23 0 0,1-5 0 0 0,0 2-319 0 0,0 8-329 0 0,4-10-5608 0 0,-1-3 1104 0 0</inkml:trace>
  <inkml:trace contextRef="#ctx0" brushRef="#br0" timeOffset="13530.041">1084 1845 1200 0 0,'0'0'10625'0'0,"0"0"-8697"0"0,0 0-1396 0 0,35 41 280 0 0,-27-25 116 0 0,-4 2-147 0 0,-3 0-209 0 0,-1 1-200 0 0,0-1-184 0 0,-4 2-40 0 0,-4-1-12 0 0,-1-1-136 0 0,-2 0-300 0 0,-1-5-692 0 0,-1 0-881 0 0,4-7-2959 0 0,-6-6-5213 0 0</inkml:trace>
  <inkml:trace contextRef="#ctx0" brushRef="#br0" timeOffset="79204.632">5756 2157 1016 0 0,'0'0'688'0'0,"0"0"-348"0"0,0 0 374 0 0,0 0 1127 0 0,0 0-657 0 0,-7 0-579 0 0,7 0-607 0 0,-5 0 239 0 0,0-1 0 0 0,-1 2 0 0 0,1-1-1 0 0,0 1 1 0 0,0 0 0 0 0,-1 0 0 0 0,1 0 0 0 0,0 1 0 0 0,0-1-1 0 0,0 1 1 0 0,1 0 0 0 0,-1 1 0 0 0,0-1 0 0 0,1 1 0 0 0,0 0-1 0 0,-1 0 1 0 0,1 1-237 0 0,15-9 5357 0 0,9-12-4224 0 0,-20 17-1259 0 0,0 0 9 0 0,0 0-26 0 0,0 0-58 0 0,0 0-63 0 0,-4 2 573 0 0,5-3-15303 0 0,2 0 13628 0 0</inkml:trace>
  <inkml:trace contextRef="#ctx0" brushRef="#br0" timeOffset="79887.234">5671 2199 528 0 0,'0'0'0'0'0</inkml:trace>
  <inkml:trace contextRef="#ctx0" brushRef="#br0" timeOffset="80987.427">6196 1233 1172 0 0,'0'0'202'0'0,"0"0"-95"0"0,0 0-44 0 0,0 0 27 0 0,0 0 65 0 0,0 0-30 0 0,0 0 91 0 0,0 0 438 0 0,6-5 97 0 0,-16 168 1037 0 0,29 761 1822 0 0,-24-556-2729 0 0,-2-243-612 0 0,6 0 0 0 0,5 0 0 0 0,11 45-269 0 0,-4-95 30 0 0,7 32 243 0 0,-5-1 1 0 0,-4 2 0 0 0,-5-1-1 0 0,-6 32-273 0 0,-18 164-586 0 0,26-285-2906 0 0,-1-16-1727 0 0</inkml:trace>
  <inkml:trace contextRef="#ctx0" brushRef="#br0" timeOffset="81610.668">6088 1450 2336 0 0,'0'0'0'0'0,"0"0"-508"0"0,0 0 140 0 0,0 0 80 0 0,0 0-376 0 0</inkml:trace>
  <inkml:trace contextRef="#ctx0" brushRef="#br0" timeOffset="81873.622">6088 1450 808 0 0,'35'-35'1237'0'0,"-5"25"1425"0"0,-30 10-2611 0 0,1 0 0 0 0,0 0 0 0 0,-1-1 0 0 0,1 1 0 0 0,-1-1 0 0 0,1 1 0 0 0,0 0 0 0 0,-1-1 0 0 0,1 1 0 0 0,-1-1 0 0 0,1 1 0 0 0,-1-1 0 0 0,1 1 0 0 0,-1-1 0 0 0,0 0 0 0 0,1 1 0 0 0,-1-1 0 0 0,0 0 0 0 0,1 1 0 0 0,-1-1 0 0 0,0 0 0 0 0,0 1 0 0 0,0-1 0 0 0,1 0 0 0 0,-1 1 0 0 0,0-1 0 0 0,0 0 0 0 0,0 1 0 0 0,0-1 0 0 0,0 0 0 0 0,0 0 0 0 0,0 1-1 0 0,-1-1 1 0 0,1 0 0 0 0,0 1 0 0 0,0-1 0 0 0,0 0 0 0 0,-1 1 0 0 0,1-1 0 0 0,0 0 0 0 0,-1 1 0 0 0,1-1 0 0 0,-1 1 0 0 0,1-1 0 0 0,-1 0 0 0 0,1 1 0 0 0,-1-1 0 0 0,1 1 0 0 0,-1 0 0 0 0,1-1 0 0 0,-1 1 0 0 0,0-1 0 0 0,1 1-51 0 0,-24-10-4603 0 0,20 10 3009 0 0</inkml:trace>
  <inkml:trace contextRef="#ctx0" brushRef="#br0" timeOffset="82247.213">5789 2174 2872 0 0,'0'0'-253'0'0,"0"0"627"0"0,0 0 17 0 0,-5 1-252 0 0,-26 4-135 0 0,81 10 2762 0 0,169-10-3107 0 0,-128-22 4953 0 0,-161-1-8854 0 0,45 17 2079 0 0,5 1-632 0 0</inkml:trace>
  <inkml:trace contextRef="#ctx0" brushRef="#br0" timeOffset="83129.554">5745 2138 1068 0 0,'0'0'187'0'0,"0"0"-69"0"0,0 0 69 0 0,0 0-42 0 0,0 0 15 0 0,0 0 9 0 0,0 0-9 0 0,-5 3 180 0 0,2-2 225 0 0,-18 10-210 0 0,3-7 6984 0 0,18-4-7146 0 0,0 0 85 0 0,0 0 197 0 0,29-17 4593 0 0,70-123-2817 0 0,307-406-1621 0 0,-325 424-684 0 0,118-144 369 0 0,-124 207-252 0 0,-145 190-5680 0 0,32-75 320 0 0,11-22-609 0 0</inkml:trace>
  <inkml:trace contextRef="#ctx0" brushRef="#br0" timeOffset="83691.156">6145 1161 1472 0 0,'0'0'372'0'0,"0"0"-372"0"0,0 0-328 0 0,0 0 120 0 0,0 0-536 0 0</inkml:trace>
  <inkml:trace contextRef="#ctx0" brushRef="#br0" timeOffset="83910.547">6145 1161 1096 0 0,'38'40'5771'0'0,"-3"53"-4143"0"0,-28-70-1030 0 0,7 18-221 0 0,-2 1 0 0 0,-2 1-1 0 0,-2 0 1 0 0,-2 0 0 0 0,-1 0 0 0 0,-2 44-377 0 0,-4-61-221 0 0,-2 0 0 0 0,0 0 1 0 0,-2 0-1 0 0,-1 0 0 0 0,-1-1 0 0 0,-1 0 0 0 0,-10 23 221 0 0,-38 64-3589 0 0,33-70-602 0 0</inkml:trace>
  <inkml:trace contextRef="#ctx0" brushRef="#br0" timeOffset="85532.545">5707 2067 204 0 0,'0'0'701'0'0,"0"0"-27"0"0,0 0-241 0 0,0 0-72 0 0,0 0 418 0 0,1 6 1309 0 0,2 31 295 0 0,4-40 2688 0 0,23-16-3604 0 0,0-12-1018 0 0,0 0 0 0 0,-2-2 0 0 0,-2-1 0 0 0,-1-2 0 0 0,-1 0 0 0 0,-3-1 0 0 0,4-10-449 0 0,26-63 10 0 0,-4-3-1 0 0,-6-1 1 0 0,-4-2 0 0 0,-6-1-1 0 0,16-114-9 0 0,-38 182-44 0 0,-1-1 0 0 0,-3 0-1 0 0,-2 0 1 0 0,-2 0-1 0 0,-3 0 1 0 0,-1 0 0 0 0,-3 0-1 0 0,-2 1 1 0 0,-3-5 44 0 0,3 26-232 0 0,-1 1 0 0 0,-1 0 0 0 0,-1 1 0 0 0,-2 0 0 0 0,-1 1 0 0 0,0 0 0 0 0,-2 2 0 0 0,-1-1 0 0 0,-1 2 0 0 0,-17-17 232 0 0,31 35-335 0 0,-15-14-993 0 0,4 13-7454 0 0,14 5 6346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5:26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15815 6760 18398 0 0,'0'0'1668'0'0,"0"0"-1664"0"0,0 0-4 0 0,0 0 136 0 0,0 0 0 0 0,0 0-136 0 0,0 0-160 0 0,0 0-96 0 0,0 0-924 0 0,0 0-4517 0 0,17 15-6792 0 0</inkml:trace>
  <inkml:trace contextRef="#ctx0" brushRef="#br0" timeOffset="-1823.69">16418 5802 8505 0 0,'0'0'6816'0'0,"0"0"-6816"0"0,0 0 164 0 0,0 0-164 0 0,-16 34 784 0 0,6-24-135 0 0,1 0-177 0 0,-3 0-136 0 0,-1-1-336 0 0,4 0 0 0 0,-3-2-472 0 0,5-1-200 0 0,1-1-425 0 0,2-3-647 0 0,4 0-1072 0 0,0 0-2104 0 0</inkml:trace>
  <inkml:trace contextRef="#ctx0" brushRef="#br0" timeOffset="-1635.088">16457 5918 5625 0 0,'0'0'6120'0'0,"0"0"-5604"0"0,0 0 236 0 0,0 0 320 0 0,0 0-112 0 0,-28 36-256 0 0,17-32-172 0 0,-1-1-271 0 0,-2 1-261 0 0,4-1-493 0 0,-1 1-1027 0 0,5 2-1428 0 0,2-2-3453 0 0</inkml:trace>
  <inkml:trace contextRef="#ctx0" brushRef="#br0" timeOffset="-1359.938">16570 6011 3268 0 0,'0'0'8030'0'0,"0"0"-5794"0"0,0 0-1912 0 0,-6 5 482 0 0,-4 5-404 0 0,0 1 1 0 0,0 1-1 0 0,1-1 1 0 0,0 1-1 0 0,1 1 1 0 0,0-1-1 0 0,1 2 1 0 0,1-1-1 0 0,0 1 0 0 0,1 0 1 0 0,-1 4-403 0 0,3 73-851 0 0,58-13-4670 0 0,-44-72 13 0 0,7-5-1703 0 0</inkml:trace>
  <inkml:trace contextRef="#ctx0" brushRef="#br0" timeOffset="-1047.671">16772 6315 6929 0 0,'0'0'6060'0'0,"0"0"-4342"0"0,0 0-1258 0 0,0 0 439 0 0,0 0-95 0 0,0 0-516 0 0,6-1-332 0 0,-4 1 5 0 0,0 0 1 0 0,0 1-1 0 0,0-1 1 0 0,0 0 0 0 0,0 0-1 0 0,0 0 1 0 0,0-1 0 0 0,0 1-1 0 0,0 0 1 0 0,0-1 0 0 0,0 1-1 0 0,0-1 1 0 0,-1 0-1 0 0,1 0 1 0 0,0 1 0 0 0,0-1-1 0 0,-1 0 1 0 0,1 0 0 0 0,-1-1-1 0 0,1 1 1 0 0,-1 0-1 0 0,1-1 1 0 0,-1 1 0 0 0,0 0-1 0 0,1-1 1 0 0,-1 0 0 0 0,0 1-1 0 0,0-1 1 0 0,0 0 0 0 0,0 1-1 0 0,0-1 1 0 0,-1 0-1 0 0,1 0 1 0 0,-1 0 0 0 0,1 0-1 0 0,-1 0 1 0 0,1 1 0 0 0,-1-1-1 0 0,0 0 1 0 0,0 0-1 0 0,0 0 1 0 0,0 0 0 0 0,-1 0-1 0 0,1 0 1 0 0,0 0 0 0 0,-1 0-1 0 0,1 0 1 0 0,-1 0 0 0 0,0 0-1 0 0,1 1 1 0 0,-1-1-1 0 0,0 0 1 0 0,-1 0 38 0 0,0-1 40 0 0,0 1 0 0 0,-1 0 0 0 0,0-1 0 0 0,1 1 0 0 0,-1 0 0 0 0,0 0 0 0 0,0 1 0 0 0,0-1 0 0 0,0 1 0 0 0,-1-1 0 0 0,1 1 0 0 0,0 0 0 0 0,-1 0 0 0 0,1 1 0 0 0,0-1 0 0 0,-1 1 0 0 0,1-1 0 0 0,-1 1 0 0 0,1 0 0 0 0,-1 0 0 0 0,1 1 0 0 0,-1-1 0 0 0,1 1 0 0 0,0 0 0 0 0,-1-1 0 0 0,1 1 0 0 0,0 1 0 0 0,0-1 0 0 0,-1 1 0 0 0,1-1 0 0 0,0 1 0 0 0,0 0 0 0 0,1 0 0 0 0,-1 0 0 0 0,0 0 0 0 0,1 0 0 0 0,-1 1 0 0 0,1-1 0 0 0,0 1 0 0 0,0 0 0 0 0,0 0 0 0 0,0 0 0 0 0,0 0 0 0 0,0 0 0 0 0,1 0 0 0 0,0 0 0 0 0,0 0 0 0 0,-1 1 0 0 0,2-1 0 0 0,-1 0 0 0 0,0 4-40 0 0,3-3 10 0 0,0-1 1 0 0,0 0 0 0 0,0 0-1 0 0,0 0 1 0 0,0 0 0 0 0,1 0 0 0 0,0 0-1 0 0,0-1 1 0 0,-1 1 0 0 0,1-1-1 0 0,1 0 1 0 0,-1 0 0 0 0,0 0-1 0 0,0 0 1 0 0,1-1 0 0 0,-1 1 0 0 0,1-1-1 0 0,0 0 1 0 0,-1 0 0 0 0,1 0-1 0 0,0 0 1 0 0,-1-1 0 0 0,1 0 0 0 0,0 1-1 0 0,0-1 1 0 0,0-1 0 0 0,-1 1-1 0 0,1 0 1 0 0,0-1 0 0 0,0 0-1 0 0,-1 0 1 0 0,1 0 0 0 0,-1 0 0 0 0,1-1-11 0 0,-3 1-14 0 0,0 1 0 0 0,1-1 0 0 0,-1 0 0 0 0,0 1 0 0 0,0-1 0 0 0,0 1 0 0 0,0 0 0 0 0,0-1 0 0 0,1 1 0 0 0,-1 0 0 0 0,0 0 0 0 0,0-1 0 0 0,1 1 0 0 0,-1 0 0 0 0,0 0 1 0 0,0 1-1 0 0,1-1 0 0 0,-1 0 0 0 0,0 0 0 0 0,0 0 0 0 0,0 1 0 0 0,1-1 0 0 0,-1 1 0 0 0,0-1 0 0 0,0 1 0 0 0,0-1 0 0 0,0 1 0 0 0,0 0 0 0 0,0 0 0 0 0,0-1 0 0 0,0 1 0 0 0,0 0 1 0 0,0 0-1 0 0,0 0 0 0 0,-1 0 0 0 0,1 0 0 0 0,0 0 0 0 0,-1 0 0 0 0,1 0 0 0 0,0 0 0 0 0,-1 0 0 0 0,0 1 0 0 0,1-1 0 0 0,-1 0 0 0 0,0 0 0 0 0,1 0 0 0 0,-1 1 0 0 0,0-1 0 0 0,0 0 1 0 0,0 0-1 0 0,0 1 0 0 0,0-1 0 0 0,0 0 0 0 0,0 0 0 0 0,-1 1 0 0 0,1-1 14 0 0,15 69-313 0 0,-9-70-5881 0 0,-2-6 290 0 0</inkml:trace>
  <inkml:trace contextRef="#ctx0" brushRef="#br0" timeOffset="-797.773">17059 6199 13981 0 0,'0'0'1532'0'0,"9"41"-1408"0"0,-6-18 520 0 0,-2 5 205 0 0,-1 3-165 0 0,0 0-316 0 0,-1 0-168 0 0,-3-2-76 0 0,-4-1-76 0 0,-3-2-48 0 0,-2-3-100 0 0,-2-2-256 0 0,0-3-548 0 0,-5-1-717 0 0,4-6-1575 0 0,-7-6-4865 0 0</inkml:trace>
  <inkml:trace contextRef="#ctx0" brushRef="#br0" timeOffset="-7957.615">6072 6095 1472 0 0,'0'0'566'0'0,"0"0"1123"0"0,0 0-536 0 0,0 0-428 0 0,0 0 257 0 0,2-6 114 0 0,-2 6-1074 0 0,1-2 49 0 0,0 1 0 0 0,0-1 0 0 0,-1 1 0 0 0,1-1 0 0 0,0 1-1 0 0,-1-1 1 0 0,1 0 0 0 0,-1 1 0 0 0,1-1 0 0 0,-1 1 0 0 0,0-1 0 0 0,0 0 0 0 0,0 0 0 0 0,0 1 0 0 0,0-1 0 0 0,0 0 0 0 0,0 1 0 0 0,0-1 0 0 0,-1 0 0 0 0,1 1-1 0 0,-1-1 1 0 0,1 1 0 0 0,-1-1 0 0 0,0 0 0 0 0,0 1 0 0 0,1 0 0 0 0,-1-1 0 0 0,0 1 0 0 0,0-1 0 0 0,-1 1 0 0 0,1 0 0 0 0,0 0 0 0 0,0 0 0 0 0,0-1-1 0 0,-1 1 1 0 0,1 0 0 0 0,-1 1 0 0 0,1-1-71 0 0,-11 76 510 0 0,12-68-466 0 0,0-1-1 0 0,0 1 1 0 0,1-1 0 0 0,0 0 0 0 0,0 1 0 0 0,0-1 0 0 0,1 0 0 0 0,0 0 0 0 0,0 0-1 0 0,0 0 1 0 0,1 0 0 0 0,0 0 0 0 0,0-1 0 0 0,0 1 0 0 0,1-1 0 0 0,0 0-1 0 0,0 0 1 0 0,0 0 0 0 0,1-1 0 0 0,2 3-44 0 0,29-29 2100 0 0,-36-50-3160 0 0,-24 30-5067 0 0,6 19-573 0 0</inkml:trace>
  <inkml:trace contextRef="#ctx0" brushRef="#br0" timeOffset="-215521.703">9337 98 520 0 0,'0'0'8009'0'0,"0"0"-5331"0"0,0 0-2054 0 0,0 0-149 0 0,0 0 96 0 0,0 0 27 0 0,0 0-51 0 0,0 0-68 0 0,0 0-79 0 0,2-4-140 0 0,-1 3-261 0 0,0 0 0 0 0,0 0 0 0 0,0 1 0 0 0,1-1 0 0 0,-1 0 0 0 0,0 1 0 0 0,0-1 0 0 0,1 1 0 0 0,-1-1 0 0 0,0 1 0 0 0,1 0 0 0 0,-1 0 0 0 0,0-1 0 0 0,1 1 0 0 0,-1 0 0 0 0,1 0 0 0 0,-1 0-1 0 0,0 1 1 0 0,1-1 0 0 0,-1 0 0 0 0,0 0 0 0 0,1 1 0 0 0,-1-1 0 0 0,0 1 0 0 0,1-1 0 0 0,-1 1 0 0 0,0-1 0 0 0,0 1 0 0 0,1 0 0 0 0,-1 0 0 0 0,0-1 0 0 0,0 1 0 0 0,0 0 0 0 0,0 0 0 0 0,0 0 0 0 0,0 0-1 0 0,-1 1 1 0 0,1-1 0 0 0,0 0 0 0 0,0 0 0 0 0,-1 0 0 0 0,1 1 0 0 0,-1-1 0 0 0,1 0 0 0 0,-1 1 0 0 0,1-1 0 0 0,-1 0 0 0 0,0 1 0 0 0,0-1 0 0 0,0 0 0 0 0,0 2 1 0 0,1-3 4 0 0,34 84 1830 0 0,-34-82-1866 0 0,-1 0 1 0 0,0 0-1 0 0,1 0 0 0 0,-1 0 0 0 0,0 0 1 0 0,0 0-1 0 0,0 0 0 0 0,0 0 0 0 0,0 0 1 0 0,-1 0-1 0 0,1 0 0 0 0,-1 0 0 0 0,1 0 1 0 0,-1 0-1 0 0,0 0 0 0 0,1 0 0 0 0,-1 0 1 0 0,0 0-1 0 0,0-1 0 0 0,-1 1 0 0 0,1 0 1 0 0,0-1-1 0 0,0 1 0 0 0,-1-1 0 0 0,1 1 1 0 0,-1-1-1 0 0,0 0 0 0 0,1 1 0 0 0,-1-1 1 0 0,0 0-1 0 0,0 0 0 0 0,1 0 0 0 0,-1-1 1 0 0,0 1-1 0 0,0 0 0 0 0,0-1 1 0 0,0 1-1 0 0,0-1 0 0 0,0 1 0 0 0,0-1 1 0 0,0 0-1 0 0,-2 0 32 0 0,-10-3-5533 0 0,11 0-799 0 0</inkml:trace>
  <inkml:trace contextRef="#ctx0" brushRef="#br0" timeOffset="-215258.576">9564 102 14813 0 0,'0'0'1360'0'0,"0"0"-1143"0"0,0 0-153 0 0,-20 42 260 0 0,11-27 12 0 0,0-1-12 0 0,1 1-128 0 0,4-4-108 0 0,2 0-80 0 0,2 1 52 0 0,4-2 16 0 0,6 0 76 0 0,3-1-152 0 0,3-2-644 0 0,1 1-441 0 0,2-4-731 0 0,-5-2-2364 0 0,11-7-5625 0 0</inkml:trace>
  <inkml:trace contextRef="#ctx0" brushRef="#br0" timeOffset="-207334.956">6990 43 848 0 0,'0'0'2903'0'0,"0"0"2524"0"0,0 0-2727 0 0,0 0-1525 0 0,0 0-61 0 0,-2-6-115 0 0,-14-31 765 0 0,51 63-1794 0 0,-31-23 36 0 0,0 0-1 0 0,0 0 1 0 0,-1 0-1 0 0,1 0 1 0 0,-1 1-1 0 0,0 0 1 0 0,0-1-1 0 0,0 1 1 0 0,-1 0-1 0 0,1 0 1 0 0,-1 1-1 0 0,0-1 0 0 0,0 0 1 0 0,0 1-1 0 0,-1-1 1 0 0,0 1-1 0 0,1 0 1 0 0,-2-1-1 0 0,1 1 1 0 0,0 0-1 0 0,-1 0 1 0 0,0 0-1 0 0,0-1 1 0 0,-1 1-1 0 0,1 0 1 0 0,-1 0-1 0 0,0-1 1 0 0,0 1-1 0 0,-1-1 1 0 0,1 1-1 0 0,-1-1 1 0 0,-2 5-6 0 0,-1-6-1895 0 0,4-8-5897 0 0,3-6 451 0 0</inkml:trace>
  <inkml:trace contextRef="#ctx0" brushRef="#br0" timeOffset="-207162.449">7152 25 2492 0 0,'0'0'8617'0'0,"0"0"-5693"0"0,0 0-2420 0 0,0 0-202 0 0,0 0 119 0 0,0 0-43 0 0,-3 7 82 0 0,-3 6-387 0 0,-21 85 678 0 0,28-95-946 0 0,-1-1-1 0 0,1 0 0 0 0,0 0 0 0 0,0 0 0 0 0,0 0 0 0 0,0-1 0 0 0,0 1 0 0 0,0 0 0 0 0,1 0 0 0 0,-1-1 0 0 0,1 1 0 0 0,-1 0 0 0 0,1-1 1 0 0,-1 0-1 0 0,1 1 0 0 0,0-1 0 0 0,0 0 0 0 0,0 0 0 0 0,0 0 0 0 0,0 0 0 0 0,0 0 0 0 0,0 0 0 0 0,0-1 0 0 0,0 1 0 0 0,0-1 0 0 0,0 1 1 0 0,0-1-1 0 0,0 0 0 0 0,1 0 0 0 0,-1 0 0 0 0,0 0 0 0 0,1 0 196 0 0,9 0-4296 0 0</inkml:trace>
  <inkml:trace contextRef="#ctx0" brushRef="#br0" timeOffset="-206896.684">7479 201 7493 0 0,'0'0'7728'0'0,"0"0"-6836"0"0,0 0-816 0 0,0 0-76 0 0,0 0 505 0 0,-49 0-157 0 0,30-3-72 0 0,-2 0-152 0 0,-1-1-124 0 0,-2-2-644 0 0,2 2-665 0 0,3-1-651 0 0,2-1-900 0 0,4 1-2040 0 0</inkml:trace>
  <inkml:trace contextRef="#ctx0" brushRef="#br0" timeOffset="-206744.061">7540 98 5945 0 0,'0'0'7224'0'0,"0"0"-5928"0"0,0 0-1172 0 0,0 0 28 0 0,0 0-24 0 0,0 0 72 0 0,0 0 244 0 0,-47-5-68 0 0,26 1-252 0 0,-4 2-124 0 0,1-1-912 0 0,1 0-700 0 0,3 0-872 0 0,4 0-3481 0 0</inkml:trace>
  <inkml:trace contextRef="#ctx0" brushRef="#br0" timeOffset="-206482.578">7825 163 8493 0 0,'0'0'3901'0'0,"0"0"-2812"0"0,0 0-1000 0 0,0 0-114 0 0,0 0-59 0 0,0 0 1 0 0,-6-4 36 0 0,4 2 69 0 0,0 0 1 0 0,0-1-1 0 0,0 1 1 0 0,0 1 0 0 0,-1-1-1 0 0,1 0 1 0 0,0 0-1 0 0,-1 1 1 0 0,1 0 0 0 0,-1-1-1 0 0,0 1 1 0 0,1 0-1 0 0,-1 0 1 0 0,0 0 0 0 0,0 1-1 0 0,1-1 1 0 0,-1 1-1 0 0,0-1 1 0 0,0 1 0 0 0,0 0-1 0 0,0 0 1 0 0,0 1-1 0 0,0-1 1 0 0,1 0 0 0 0,-1 1-1 0 0,0 0 1 0 0,0-1-1 0 0,0 1 1 0 0,1 0-1 0 0,-1 1 1 0 0,1-1 0 0 0,-1 0-1 0 0,1 1 1 0 0,-1-1-1 0 0,1 1 1 0 0,0 0 0 0 0,-1 0-1 0 0,1 0 1 0 0,0 0-1 0 0,0 0 1 0 0,1 0 0 0 0,-1 1-1 0 0,0-1 1 0 0,1 1-1 0 0,0-1 1 0 0,-1 1 0 0 0,0 2-23 0 0,0-2 87 0 0,1 0-1 0 0,-1 0 1 0 0,0 1 0 0 0,1-1 0 0 0,0 0 0 0 0,0 1 0 0 0,0-1 0 0 0,0 1 0 0 0,1 0 0 0 0,-1-1 0 0 0,1 1 0 0 0,0-1-1 0 0,0 1 1 0 0,0 0 0 0 0,1-1 0 0 0,-1 1 0 0 0,1-1 0 0 0,0 1 0 0 0,0-1 0 0 0,0 1 0 0 0,0-1 0 0 0,1 0-1 0 0,-1 1 1 0 0,1-1 0 0 0,0 0 0 0 0,0 0 0 0 0,0 0 0 0 0,0 0 0 0 0,1-1 0 0 0,-1 1 0 0 0,1-1 0 0 0,0 1 0 0 0,-1-1-1 0 0,1 0 1 0 0,0 0 0 0 0,0 0 0 0 0,1 0 0 0 0,-1-1 0 0 0,0 1 0 0 0,0-1 0 0 0,1 0 0 0 0,-1 0 0 0 0,1 0-1 0 0,-1 0 1 0 0,1 0 0 0 0,0-1 0 0 0,-1 0 0 0 0,1 0 0 0 0,0 0-87 0 0,0-1 19 0 0,-1 0 0 0 0,0-1 1 0 0,1 1-1 0 0,-1-1 0 0 0,0 0 0 0 0,1 0 0 0 0,-1 0 0 0 0,0 0 0 0 0,-1 0 1 0 0,1-1-1 0 0,0 1 0 0 0,-1-1 0 0 0,1 0 0 0 0,-1 0 0 0 0,0 0 1 0 0,0 0-1 0 0,0 0 0 0 0,0-1 0 0 0,0 1 0 0 0,-1 0 0 0 0,0-1 1 0 0,0 1-1 0 0,0-1 0 0 0,1-1-19 0 0,9-21-87 0 0,18 66-567 0 0,-18-10 130 0 0,11 32 1434 0 0,-16-21-9786 0 0,-6-45 366 0 0</inkml:trace>
  <inkml:trace contextRef="#ctx0" brushRef="#br0" timeOffset="-201294.803">767 984 640 0 0,'0'0'4092'0'0,"0"0"-1304"0"0,0 0-1395 0 0,0 0-344 0 0,0 0-25 0 0,0 0-26 0 0,0 0-161 0 0,0 0-255 0 0,-4-9 119 0 0,10 13-574 0 0,1 0 0 0 0,0-1-1 0 0,-1 0 1 0 0,1 0 0 0 0,1 0 0 0 0,-1-1-1 0 0,0 0 1 0 0,0-1 0 0 0,1 0 0 0 0,-1 0 0 0 0,1 0-1 0 0,-1-1 1 0 0,1 0 0 0 0,-1-1 0 0 0,1 1-1 0 0,-1-2 1 0 0,1 1 0 0 0,-1-1 0 0 0,0 0 0 0 0,0 0-1 0 0,0-1 1 0 0,0 0 0 0 0,0 0 0 0 0,-1-1-1 0 0,1 0 1 0 0,0 0-127 0 0,-6 2-20 0 0,0 0 0 0 0,0 1 0 0 0,0-1 0 0 0,0 0 0 0 0,0 0 0 0 0,0 0 0 0 0,0 0 0 0 0,-1 0 0 0 0,1 0 0 0 0,-1 0 0 0 0,0 0 0 0 0,1 0 0 0 0,-1 0 1 0 0,0-1-1 0 0,0 1 0 0 0,0 0 0 0 0,0 0 0 0 0,-1 0 0 0 0,1 0 0 0 0,-1 0 0 0 0,1 0 0 0 0,-1 0 0 0 0,0 0 0 0 0,1 0 0 0 0,-1 0 0 0 0,0 0 0 0 0,0 0 0 0 0,-1 1 0 0 0,1-1 0 0 0,0 0 0 0 0,-1 1 0 0 0,1-1 0 0 0,0 1 0 0 0,-1-1 0 0 0,0 1 0 0 0,1 0 0 0 0,-1-1 0 0 0,0 1 0 0 0,0 0 0 0 0,0 0 0 0 0,0 0 0 0 0,0 1 0 0 0,0-1 20 0 0,-86-39-873 0 0,85 41 889 0 0,1 1 1 0 0,-1 0-1 0 0,1 0 0 0 0,-1-1 1 0 0,1 2-1 0 0,0-1 0 0 0,0 0 1 0 0,0 0-1 0 0,0 1 0 0 0,0-1 0 0 0,1 1 1 0 0,-1-1-1 0 0,1 1 0 0 0,0 0 1 0 0,-1-1-1 0 0,1 1 0 0 0,1 0 1 0 0,-1 0-1 0 0,0 0 0 0 0,1 0 1 0 0,-1 0-1 0 0,1 0 0 0 0,0 0 0 0 0,0 0 1 0 0,0 0-1 0 0,0 0 0 0 0,1 0 1 0 0,-1 0-1 0 0,1 0 0 0 0,0 0 1 0 0,-1 0-1 0 0,1 0 0 0 0,1 0 1 0 0,-1 1-17 0 0,1 17 0 0 0,-9 155 839 0 0,14-142-1019 0 0,9-19-5740 0 0,-10-14 194 0 0</inkml:trace>
  <inkml:trace contextRef="#ctx0" brushRef="#br0" timeOffset="-201043.53">980 1114 5777 0 0,'0'0'8264'0'0,"0"0"-7228"0"0,0 0-1032 0 0,0 0 8 0 0,0 0 428 0 0,0 0 72 0 0,-46 15 97 0 0,21-13-313 0 0,-2 1-296 0 0,-2-1-1065 0 0,3 0-879 0 0,7-1-1180 0 0,-6-4-4821 0 0</inkml:trace>
  <inkml:trace contextRef="#ctx0" brushRef="#br0" timeOffset="-200795.633">1186 985 4072 0 0,'0'0'7558'0'0,"0"0"-5817"0"0,0 0-1599 0 0,-3 6 137 0 0,-6 12 54 0 0,2 1 1 0 0,0 0-1 0 0,2 0 1 0 0,0 0-1 0 0,0 1 1 0 0,2-1-1 0 0,1 1 1 0 0,0 0-1 0 0,2 0 1 0 0,0 0-334 0 0,12-3-1097 0 0,2-17-3723 0 0,-8-4-385 0 0</inkml:trace>
  <inkml:trace contextRef="#ctx0" brushRef="#br0" timeOffset="-200560.472">1325 1086 6673 0 0,'0'0'4315'0'0,"0"0"-3371"0"0,0 0-852 0 0,7 1 275 0 0,-4 0-230 0 0,0 0 0 0 0,0 0-1 0 0,1 0 1 0 0,-1 0 0 0 0,0 1-1 0 0,0-1 1 0 0,0 1 0 0 0,-1 0-1 0 0,1 0 1 0 0,0 0 0 0 0,-1 0 0 0 0,1 0-1 0 0,-1 0 1 0 0,1 1 0 0 0,-1-1-1 0 0,0 1 1 0 0,0 0 0 0 0,0-1-1 0 0,-1 1 1 0 0,1 0 0 0 0,-1 0 0 0 0,1 0-1 0 0,-1 1 1 0 0,0-1 0 0 0,0 0-1 0 0,0 0 1 0 0,-1 1 0 0 0,1-1-1 0 0,-1 0 1 0 0,0 1 0 0 0,0-1 0 0 0,0 3-137 0 0,-39 77 1095 0 0,5-68-6488 0 0,31-17 340 0 0,2-9-2362 0 0</inkml:trace>
  <inkml:trace contextRef="#ctx0" brushRef="#br0" timeOffset="-200374.848">1514 1087 6189 0 0,'0'0'5783'0'0,"0"0"-4500"0"0,0 0-1108 0 0,0 0 335 0 0,-7 7 273 0 0,2-3-703 0 0,1 0 1 0 0,0 0-1 0 0,-1 1 1 0 0,2-1-1 0 0,-1 1 1 0 0,0 0-1 0 0,1 0 1 0 0,0 0-1 0 0,0 1 0 0 0,1-1 1 0 0,-1 1-1 0 0,1 0 1 0 0,0-1-1 0 0,1 1 1 0 0,-1 0-1 0 0,1 0 1 0 0,0 5-81 0 0,29 57 31 0 0,7-70-3038 0 0,-25-5-824 0 0,2-9-4001 0 0</inkml:trace>
  <inkml:trace contextRef="#ctx0" brushRef="#br0" timeOffset="-200219.335">1640 1044 8293 0 0,'0'0'5196'0'0,"0"0"-4952"0"0,29 35-56 0 0,-19-19 600 0 0,2 3 56 0 0,-2 2-240 0 0,-3 0-27 0 0,-3 0-141 0 0,-4 2-100 0 0,0 1-36 0 0,-9 0-104 0 0,-3 1-24 0 0,0-3-172 0 0,-2-2-96 0 0,-1-3-588 0 0,2-5-845 0 0,4-4-2279 0 0,2-10-5241 0 0</inkml:trace>
  <inkml:trace contextRef="#ctx0" brushRef="#br0" timeOffset="-199455.901">2379 1385 5705 0 0,'0'0'5523'0'0,"0"0"-3942"0"0,-6-1-1300 0 0,-225-20 3988 0 0,163 19-5666 0 0,67 1 1036 0 0,-12 0-1521 0 0,10-4-4790 0 0,7-4-375 0 0</inkml:trace>
  <inkml:trace contextRef="#ctx0" brushRef="#br0" timeOffset="-199192.747">2360 1257 10273 0 0,'0'0'4760'0'0,"0"0"-4760"0"0,0 0 76 0 0,-53-3-76 0 0,27 1 552 0 0,-5 1-112 0 0,-1-1-147 0 0,8 2-205 0 0,-8 0-88 0 0,4 2-12 0 0,2 1-857 0 0,1 0-395 0 0,1-1-556 0 0,8-1-1464 0 0,-1-1-4813 0 0</inkml:trace>
  <inkml:trace contextRef="#ctx0" brushRef="#br0" timeOffset="-184078.271">14071 2126 16470 0 0,'0'0'1168'0'0,"0"0"-1168"0"0,0 0-1561 0 0,0 0 149 0 0,0 0-852 0 0,0 0-1892 0 0,0 0 2000 0 0,0 0-3473 0 0</inkml:trace>
  <inkml:trace contextRef="#ctx0" brushRef="#br0" timeOffset="-184077.271">14334 2140 8477 0 0,'0'0'6052'0'0,"0"0"-6052"0"0,0 0-800 0 0,0 0-3052 0 0,0 0-3205 0 0</inkml:trace>
  <inkml:trace contextRef="#ctx0" brushRef="#br0" timeOffset="-184076.271">14502 2146 15017 0 0,'0'0'2517'0'0,"0"0"-2517"0"0,0 0-372 0 0,0 0-993 0 0,0 0-1651 0 0,0 0-4713 0 0</inkml:trace>
  <inkml:trace contextRef="#ctx0" brushRef="#br0" timeOffset="-186948.682">11611 1699 6597 0 0,'0'0'6369'0'0,"0"0"-4507"0"0,0 0-1477 0 0,-6-2-275 0 0,0-1-51 0 0,-1 1 1 0 0,1 0-1 0 0,-1 1 0 0 0,1-1 1 0 0,-1 1-1 0 0,0 1 0 0 0,1-1 1 0 0,-1 1-1 0 0,0 0 1 0 0,0 1-1 0 0,1 0 0 0 0,-1 0 1 0 0,1 0-1 0 0,-1 1 1 0 0,1 0-1 0 0,-1 0 0 0 0,1 1 1 0 0,0-1-1 0 0,0 1 0 0 0,0 1 1 0 0,0-1-1 0 0,1 1 1 0 0,-1 0-1 0 0,1 0 0 0 0,0 1 1 0 0,0-1-1 0 0,1 1 1 0 0,-1 0-1 0 0,1 1 0 0 0,0-1 1 0 0,1 1-1 0 0,-1-1 1 0 0,1 1-1 0 0,0 0 0 0 0,0 1 1 0 0,1-1-1 0 0,0 0 0 0 0,0 1 1 0 0,0-1-1 0 0,1 1 1 0 0,0 4-60 0 0,4-6 43 0 0,0 1 1 0 0,1-1 0 0 0,-1 0-1 0 0,1 0 1 0 0,1 0 0 0 0,-1-1-1 0 0,1 1 1 0 0,-1-1-1 0 0,1 0 1 0 0,1 0 0 0 0,-1-1-1 0 0,0 0 1 0 0,1 0 0 0 0,0 0-1 0 0,-1 0 1 0 0,1-1 0 0 0,0 0-1 0 0,0 0 1 0 0,1-1 0 0 0,-1 0-1 0 0,0 0 1 0 0,0 0 0 0 0,1-1-1 0 0,-1 1 1 0 0,0-2-1 0 0,1 1 1 0 0,-1-1 0 0 0,1 0-44 0 0,1 2-691 0 0,13-1-2035 0 0,-7-4-4124 0 0,0-2-1823 0 0</inkml:trace>
  <inkml:trace contextRef="#ctx0" brushRef="#br0" timeOffset="-186573.478">11696 1943 7717 0 0,'0'0'8031'0'0,"0"0"-5902"0"0,0 0-2370 0 0,0 0 287 0 0,0 0-216 0 0,32-7-1686 0 0,-26 8 1906 0 0,0 1 0 0 0,-1 0 0 0 0,1 0 0 0 0,0 0 0 0 0,0 1 0 0 0,-1-1 0 0 0,0 1 0 0 0,1 1 0 0 0,-1-1 0 0 0,-1 1 0 0 0,1 0 0 0 0,0 0 0 0 0,-1 0 0 0 0,0 1 0 0 0,0-1 0 0 0,0 1 0 0 0,0 0 0 0 0,-1 0 0 0 0,0 1 0 0 0,0-1 0 0 0,1 4-50 0 0,-5-7-7 0 0,-1 0-1 0 0,0 0 1 0 0,1 0-1 0 0,-1 0 1 0 0,0-1-1 0 0,0 1 1 0 0,0-1-1 0 0,0 1 0 0 0,-1-1 1 0 0,1 0-1 0 0,0 1 1 0 0,0-1-1 0 0,-1 0 1 0 0,1-1-1 0 0,-1 1 1 0 0,1 0-1 0 0,-1-1 1 0 0,1 1-1 0 0,-1-1 1 0 0,1 0-1 0 0,-1 0 1 0 0,0 0-1 0 0,1 0 1 0 0,-1 0-1 0 0,1-1 0 0 0,-1 1 1 0 0,1-1-1 0 0,-1 0 1 0 0,1 1-1 0 0,-2-2 8 0 0,4 2-161 0 0,32 9 303 0 0,-23-7 161 0 0,-5-1-225 0 0,1-1 1 0 0,-1 1 0 0 0,0 0-1 0 0,1 0 1 0 0,-1 0 0 0 0,0 1-1 0 0,0 0 1 0 0,0 0 0 0 0,0 0-1 0 0,0 0 1 0 0,0 0 0 0 0,0 1-1 0 0,-1-1 1 0 0,1 1 0 0 0,-1 0-1 0 0,0 0 1 0 0,0 1 0 0 0,0-1-1 0 0,0 1 1 0 0,-1-1 0 0 0,2 3-79 0 0,-7-3 47 0 0,0 0 0 0 0,1-1 0 0 0,-1 1 1 0 0,-1-1-1 0 0,1 0 0 0 0,0 0 0 0 0,-1 0 1 0 0,1 0-1 0 0,-1-1 0 0 0,1 1 0 0 0,-1-1 1 0 0,0 0-1 0 0,1 0 0 0 0,-1 0 0 0 0,0 0 1 0 0,0-1-1 0 0,0 0 0 0 0,0 0 0 0 0,0 0 1 0 0,1 0-1 0 0,-1 0 0 0 0,-2-1-47 0 0,5 1-12 0 0,-11 0-435 0 0,-57-2-1137 0 0,29-14-7809 0 0,27 1 1374 0 0</inkml:trace>
  <inkml:trace contextRef="#ctx0" brushRef="#br0" timeOffset="-186308.469">12137 1666 8129 0 0,'0'0'5967'0'0,"0"0"-4135"0"0,-5 7-1535 0 0,-9 11-142 0 0,1 0 0 0 0,1 1 0 0 0,1 1 0 0 0,0 0 0 0 0,1 0 0 0 0,2 1 1 0 0,0 0-1 0 0,1 1 0 0 0,1 0 0 0 0,1 0 0 0 0,0 10-155 0 0,31 18-610 0 0,13-40-4811 0 0,-24-10-430 0 0</inkml:trace>
  <inkml:trace contextRef="#ctx0" brushRef="#br0" timeOffset="-186044.313">12264 1856 7069 0 0,'0'0'7574'0'0,"0"0"-5773"0"0,0 0-2206 0 0,0 0 109 0 0,0 0-85 0 0,0 0 74 0 0,7-3 179 0 0,-4 1 165 0 0,1 1 0 0 0,-1-1 0 0 0,1 1 0 0 0,-1 0 0 0 0,1 0 0 0 0,-1 1 0 0 0,1-1-1 0 0,-1 1 1 0 0,1 0 0 0 0,0 0 0 0 0,-1 0 0 0 0,1 0 0 0 0,0 0 0 0 0,-1 1 0 0 0,1 0 0 0 0,-1 0 0 0 0,1 0 0 0 0,-1 0 0 0 0,1 0 0 0 0,-1 1 0 0 0,0-1 0 0 0,0 1 0 0 0,1 0 0 0 0,-1 0 0 0 0,-1 0 0 0 0,1 0 0 0 0,0 1 0 0 0,0-1 0 0 0,-1 1 0 0 0,1 0 0 0 0,-1 0 0 0 0,0 0 0 0 0,1 2-37 0 0,-1-2 45 0 0,0-1 0 0 0,-1 1 0 0 0,1-1 0 0 0,-1 1 0 0 0,0 0 1 0 0,0-1-1 0 0,0 1 0 0 0,0 0 0 0 0,0 0 0 0 0,-1 0 0 0 0,1 0 0 0 0,-1 0 0 0 0,0 0 1 0 0,0 0-1 0 0,0 0 0 0 0,0 0 0 0 0,0 0 0 0 0,-1 0 0 0 0,0 0 0 0 0,1-1 1 0 0,-1 1-1 0 0,0 0 0 0 0,0 0 0 0 0,0 0 0 0 0,-1-1 0 0 0,1 1 0 0 0,-1-1 0 0 0,0 1 1 0 0,1-1-1 0 0,-1 1 0 0 0,0-1 0 0 0,0 0 0 0 0,0 0 0 0 0,-1 0 0 0 0,1 0 0 0 0,0-1 1 0 0,-1 1-1 0 0,1 0 0 0 0,-1-1 0 0 0,0 0 0 0 0,0 1 0 0 0,0-1-45 0 0,-51 18-3929 0 0,49-18-900 0 0,6-2-3427 0 0</inkml:trace>
  <inkml:trace contextRef="#ctx0" brushRef="#br0" timeOffset="-185793.358">12456 1858 6809 0 0,'0'0'6500'0'0,"0"0"-6500"0"0,0 0 0 0 0,0 0 280 0 0,-32 42 112 0 0,24-27-212 0 0,3 2 96 0 0,1-1 132 0 0,3 0-172 0 0,1 1-72 0 0,1-4-24 0 0,7 0 0 0 0,-1-3 24 0 0,4-1-164 0 0,3-2-644 0 0,1-2-712 0 0,0-4-700 0 0,-3-1-3476 0 0</inkml:trace>
  <inkml:trace contextRef="#ctx0" brushRef="#br0" timeOffset="-185544.438">12837 2042 15281 0 0,'0'0'2489'0'0,"0"0"-2489"0"0,0 0-232 0 0,-53-8 232 0 0,29 2 164 0 0,-4-2-28 0 0,1 2-136 0 0,0 0-84 0 0,2 1-924 0 0,0-1-97 0 0,8 1-459 0 0,6 1-1676 0 0,5-2-5357 0 0</inkml:trace>
  <inkml:trace contextRef="#ctx0" brushRef="#br0" timeOffset="-185357.284">13096 2033 5380 0 0,'0'0'7993'0'0,"0"0"-5983"0"0,0 0-1944 0 0,0 0-307 0 0,0 0-203 0 0,0 0 175 0 0,1-6 203 0 0,-1 3 85 0 0,1 0 0 0 0,0-1 1 0 0,-1 1-1 0 0,0-1 0 0 0,0 1 1 0 0,0-1-1 0 0,0 1 0 0 0,-1-1 1 0 0,1 1-1 0 0,-1-1 0 0 0,0 1 1 0 0,0 0-1 0 0,0-1 0 0 0,0 1 0 0 0,-1 0 1 0 0,1 0-1 0 0,-1 0 0 0 0,0 0 1 0 0,0 0-1 0 0,0 0 0 0 0,0 0 1 0 0,0 1-1 0 0,-1-1 0 0 0,1 1 1 0 0,-1 0-1 0 0,0-1 0 0 0,1 1 1 0 0,-1 0-1 0 0,0 1 0 0 0,0-1 1 0 0,-1 1-1 0 0,1-1 0 0 0,0 1 1 0 0,0 0-1 0 0,-1 0 0 0 0,1 0 1 0 0,-1 0-1 0 0,1 1 0 0 0,0 0 1 0 0,-1-1-1 0 0,1 1 0 0 0,-1 0 0 0 0,1 1 1 0 0,-1-1-1 0 0,1 1 0 0 0,-1-1 1 0 0,1 1-1 0 0,0 0 0 0 0,-1 0 1 0 0,1 1-1 0 0,0-1-19 0 0,0 0 17 0 0,1 0 1 0 0,-1 0-1 0 0,1 0 0 0 0,0 0 1 0 0,0 1-1 0 0,0-1 1 0 0,0 1-1 0 0,0-1 0 0 0,0 1 1 0 0,0 0-1 0 0,0 0 0 0 0,0 0 1 0 0,1 0-1 0 0,-1 0 0 0 0,1 0 1 0 0,0 0-1 0 0,-1 1 0 0 0,1-1 1 0 0,0 0-1 0 0,0 1 0 0 0,1-1 1 0 0,-1 1-1 0 0,0-1 0 0 0,1 1 1 0 0,-1-1-1 0 0,1 1 0 0 0,0-1 1 0 0,0 1-1 0 0,0 0 0 0 0,0-1 1 0 0,1 1-1 0 0,-1-1 1 0 0,1 1-1 0 0,-1-1 0 0 0,1 1 1 0 0,0-1-1 0 0,0 0 0 0 0,0 1 1 0 0,0-1-1 0 0,0 0 0 0 0,1 1 1 0 0,-1-1-1 0 0,1 0 0 0 0,-1 0 1 0 0,1 0-1 0 0,0-1 0 0 0,0 1 1 0 0,0 0-1 0 0,0-1 0 0 0,0 1 1 0 0,0-1-1 0 0,0 1 0 0 0,1-1 1 0 0,-1 0-1 0 0,0 0 0 0 0,1 0 1 0 0,-1 0-1 0 0,1-1 0 0 0,-1 1 1 0 0,1 0-18 0 0,118-12-1439 0 0,-121 45 1554 0 0,1-14 162 0 0,0 7-130 0 0,-2-12-8070 0 0,3-23 1451 0 0</inkml:trace>
  <inkml:trace contextRef="#ctx0" brushRef="#br0" timeOffset="-185139.648">13272 1802 4652 0 0,'0'0'6115'0'0,"0"0"-4264"0"0,8 10-1224 0 0,1-2-434 0 0,-1 0-1 0 0,0 1 0 0 0,0 1 1 0 0,-1-1-1 0 0,0 1 0 0 0,0 0 1 0 0,-1 1-1 0 0,-1 0 1 0 0,0 0-1 0 0,0 0 0 0 0,-1 0 1 0 0,-1 1-1 0 0,0-1 0 0 0,0 1 1 0 0,-1 0-1 0 0,-1 0 1 0 0,0 0-1 0 0,0 0 0 0 0,-1 0 1 0 0,-1 0-1 0 0,0 0 1 0 0,-1 0-1 0 0,0 0 0 0 0,0 0 1 0 0,-2 0-1 0 0,-2 7-192 0 0,-32 33-204 0 0,18-38-3106 0 0,16-14-783 0 0,3-6-2871 0 0</inkml:trace>
  <inkml:trace contextRef="#ctx0" brushRef="#br0" timeOffset="-184766.631">13532 1737 7477 0 0,'0'0'4390'0'0,"0"0"-3012"0"0,0 0-1131 0 0,0 0-176 0 0,0 0 96 0 0,0 0-8 0 0,0 0-23 0 0,0 0 139 0 0,0 0 66 0 0,4-4-41 0 0,-3 3-304 0 0,0 0 0 0 0,0 0-1 0 0,0 1 1 0 0,0-1 0 0 0,0 0 0 0 0,0 1 0 0 0,0-1 0 0 0,0 1 0 0 0,0-1 0 0 0,0 1 0 0 0,0-1 0 0 0,0 1 0 0 0,1 0 0 0 0,-1-1 0 0 0,0 1-1 0 0,0 0 1 0 0,0 0 0 0 0,1 0 0 0 0,-1 0 0 0 0,0 0 0 0 0,0 0 0 0 0,0 0 0 0 0,1 1 0 0 0,-1-1 0 0 0,0 0 0 0 0,0 1 0 0 0,0-1-1 0 0,0 1 1 0 0,0-1 0 0 0,1 1 0 0 0,-1-1 0 0 0,0 1 0 0 0,0 0 0 0 0,0-1 0 0 0,-1 1 0 0 0,1 0 0 0 0,0 0 0 0 0,0 0 0 0 0,0 0 0 0 0,-1 0-1 0 0,1 0 1 0 0,0 0 0 0 0,-1 0 0 0 0,1 0 0 0 0,-1 0 0 0 0,1 0 0 0 0,-1 0 0 0 0,1 1 0 0 0,-1-1 0 0 0,0 0 0 0 0,0 0 0 0 0,0 0 0 0 0,0 1-1 0 0,1-1 1 0 0,-2 0 0 0 0,1 0 0 0 0,0 0 0 0 0,0 1 0 0 0,0-1 4 0 0,-69 15-219 0 0,78-10 321 0 0,0 0 0 0 0,-1 0 0 0 0,0 0 0 0 0,0 1 0 0 0,0 1 0 0 0,-1-1 1 0 0,0 1-1 0 0,0 1 0 0 0,-1-1 0 0 0,0 1 0 0 0,0 0 0 0 0,-1 0 0 0 0,-1 1 0 0 0,1 0 1 0 0,-1-1-1 0 0,-1 1 0 0 0,1 4-102 0 0,-6-11 54 0 0,0 0-1 0 0,0 0 1 0 0,0 0 0 0 0,0 0 0 0 0,0 0 0 0 0,-1 0-1 0 0,1-1 1 0 0,-1 1 0 0 0,0-1 0 0 0,0 0 0 0 0,0 0-1 0 0,0 0 1 0 0,0 0 0 0 0,0 0 0 0 0,0-1 0 0 0,-1 0 0 0 0,1 1-1 0 0,-1-1 1 0 0,1 0 0 0 0,-1-1 0 0 0,1 1 0 0 0,-1-1-1 0 0,1 1 1 0 0,-1-1 0 0 0,0 0 0 0 0,-2-1-54 0 0,-57-9-6454 0 0,53 4 376 0 0</inkml:trace>
  <inkml:trace contextRef="#ctx0" brushRef="#br0" timeOffset="-184580.627">13856 2075 6673 0 0,'0'0'8988'0'0,"0"0"-8736"0"0,0 0-176 0 0,0 0 152 0 0,-49 20 137 0 0,24-20-365 0 0,0-1-112 0 0,1-5-533 0 0,-1-2-615 0 0,3-2-404 0 0,2 0 60 0 0,7-3-928 0 0,3 2-3877 0 0</inkml:trace>
  <inkml:trace contextRef="#ctx0" brushRef="#br0" timeOffset="-184328.626">13799 2032 13669 0 0,'0'0'2036'0'0,"0"0"-1772"0"0,10 46-76 0 0,-12-30 165 0 0,-2 0-141 0 0,0-3-172 0 0,-1-2-40 0 0,4-3-176 0 0,-2-2-281 0 0,3-2-359 0 0,0-1-792 0 0,4-3-1620 0 0,9-4-6393 0 0</inkml:trace>
  <inkml:trace contextRef="#ctx0" brushRef="#br0" timeOffset="-104716.361">3242 962 3268 0 0,'0'0'2965'0'0,"0"0"-1499"0"0,0 0-802 0 0,0 0 103 0 0,0 0 238 0 0,0 0-80 0 0,0 0-29 0 0,0 0 19 0 0,-22 0 1607 0 0,-138-301-3066 0 0,139 231 1814 0 0,70 98-1979 0 0,9 64 1639 0 0,-90-121 49 0 0,-69-75-1491 0 0,59 173 337 0 0,9-46-30 0 0,7-16-4476 0 0,13-7-2145 0 0</inkml:trace>
  <inkml:trace contextRef="#ctx0" brushRef="#br0" timeOffset="-104311.417">2794 135 11969 0 0,'0'0'1380'0'0,"0"0"-617"0"0,0 0-169 0 0,0 0-299 0 0,0 0-370 0 0,0 0 88 0 0,0 0 93 0 0,8 3 3 0 0,-7-3-109 0 0,3 3 57 0 0,-1-1-1 0 0,1 0 0 0 0,0 0 0 0 0,0 0 0 0 0,0 0 0 0 0,0-1 1 0 0,0 1-1 0 0,0-1 0 0 0,0 0 0 0 0,1-1 0 0 0,-1 1 0 0 0,0-1 0 0 0,1 0 1 0 0,-1 0-1 0 0,0 0 0 0 0,1 0 0 0 0,-1-1 0 0 0,0 0 0 0 0,0 0 1 0 0,0 0-1 0 0,1 0 0 0 0,-1 0 0 0 0,0-1 0 0 0,0 0 0 0 0,-1 0 1 0 0,1 0-1 0 0,0-1 0 0 0,-1 1 0 0 0,1-1 0 0 0,-1 1 0 0 0,0-1 1 0 0,0 0-1 0 0,0-1 0 0 0,0 1 0 0 0,-1 0 0 0 0,2-2-56 0 0,-6-1-59 0 0,-1 0-1 0 0,1 0 1 0 0,-1 0 0 0 0,0 0-1 0 0,0 1 1 0 0,-1-1 0 0 0,0 1-1 0 0,0 0 1 0 0,0 0 0 0 0,0 0-1 0 0,-1 1 1 0 0,0-1-1 0 0,0 1 1 0 0,0 0 0 0 0,0 1-1 0 0,-1-1 1 0 0,0 1 0 0 0,1 0-1 0 0,-1 1 1 0 0,0-1-1 0 0,-4 0 60 0 0,9 2-18 0 0,0 0 0 0 0,1 1 0 0 0,-1-1 1 0 0,0 0-1 0 0,0 1 0 0 0,1-1 0 0 0,-1 1 0 0 0,0-1 0 0 0,0 1 0 0 0,0-1 0 0 0,0 1 0 0 0,1 0 0 0 0,-1-1 0 0 0,0 1 0 0 0,0 0 0 0 0,0 0 0 0 0,0-1 0 0 0,0 1 0 0 0,0 0 0 0 0,0 0 0 0 0,0 0 0 0 0,0 0 0 0 0,0 0 0 0 0,0 1 0 0 0,0-1 0 0 0,0 0 0 0 0,0 0 0 0 0,0 1 0 0 0,0-1 0 0 0,1 0 0 0 0,-1 1 0 0 0,0-1 0 0 0,0 1 0 0 0,0-1 0 0 0,0 1 0 0 0,1-1 0 0 0,-1 1 0 0 0,0 0 0 0 0,1-1 0 0 0,-1 1 0 0 0,0 0 0 0 0,1 0 0 0 0,-1 0 0 0 0,1-1 0 0 0,-1 1 0 0 0,1 0 0 0 0,-1 0 0 0 0,1 0 0 0 0,0 0 0 0 0,-1 0 0 0 0,1 0 0 0 0,0 0 0 0 0,0 0 0 0 0,0 0 0 0 0,0 0 0 0 0,0-1 0 0 0,0 2 18 0 0,12 63 534 0 0,-7-45-292 0 0,26 199 964 0 0,-30-215-1474 0 0,10 26-962 0 0,1-16-5405 0 0,-4-13-454 0 0</inkml:trace>
  <inkml:trace contextRef="#ctx0" brushRef="#br0" timeOffset="-104063.288">2987 304 10857 0 0,'0'0'4392'0'0,"0"0"-4392"0"0,0 0-476 0 0,0 0 476 0 0,-42 0 36 0 0,21 0 228 0 0,-2 0-212 0 0,3 0-52 0 0,-1 1-456 0 0,3 0-1144 0 0,4-1-1032 0 0,3 0-3033 0 0</inkml:trace>
  <inkml:trace contextRef="#ctx0" brushRef="#br0" timeOffset="-103814.413">3073 134 12613 0 0,'0'0'768'0'0,"0"0"-452"0"0,0 0-316 0 0,-16 38 672 0 0,11-21 100 0 0,-2 4-40 0 0,2 2-115 0 0,0 2-217 0 0,1 0-164 0 0,1-1-100 0 0,3-2-12 0 0,3-2-124 0 0,2-2-200 0 0,7-3-260 0 0,1-4-309 0 0,4-4-1119 0 0,2-1-1312 0 0,-3-3-3817 0 0</inkml:trace>
  <inkml:trace contextRef="#ctx0" brushRef="#br0" timeOffset="-103519.388">3345 332 6461 0 0,'0'0'4879'0'0,"0"0"-3773"0"0,0 0-560 0 0,0 0 266 0 0,0 0-38 0 0,0 0-259 0 0,0 0-309 0 0,-6-3 707 0 0,6-2-1015 0 0,0 0 0 0 0,-1 0 0 0 0,1 0 0 0 0,-1 0 0 0 0,0 0-1 0 0,0 0 1 0 0,0 0 0 0 0,-1 1 0 0 0,0-1 0 0 0,0 0 0 0 0,0 1 0 0 0,0 0 0 0 0,-1-1 0 0 0,0 1-1 0 0,0 0 1 0 0,0 0 0 0 0,0 1 0 0 0,0-1 0 0 0,-1 0 0 0 0,0 1 0 0 0,0 0 0 0 0,0 0-1 0 0,0 0 1 0 0,0 1 0 0 0,0-1 0 0 0,-1 1 0 0 0,1 0 0 0 0,-1 0 0 0 0,0 1 0 0 0,1-1 0 0 0,-2 1 102 0 0,2 4 22 0 0,1 0 0 0 0,0 0 1 0 0,1 0-1 0 0,-1 1 0 0 0,0 0 1 0 0,1-1-1 0 0,0 1 0 0 0,0 0 1 0 0,0 0-1 0 0,0 0 0 0 0,1 0 1 0 0,0 0-1 0 0,0 1 1 0 0,0-1-1 0 0,0 0 0 0 0,0 1 1 0 0,1-1-1 0 0,0 0 0 0 0,0 1 1 0 0,0-1-1 0 0,1 0 0 0 0,-1 1 1 0 0,1-1-1 0 0,0 0 1 0 0,0 1-1 0 0,1 1-22 0 0,-2-4 40 0 0,-1 0 1 0 0,1 0-1 0 0,0 0 1 0 0,-1 0-1 0 0,1 0 1 0 0,0 0-1 0 0,0 0 1 0 0,1-1-1 0 0,-1 1 1 0 0,0 0-1 0 0,0 0 0 0 0,1 0 1 0 0,-1 0-1 0 0,1 0 1 0 0,0 0-1 0 0,-1-1 1 0 0,1 1-1 0 0,0 0 1 0 0,0-1-1 0 0,0 1 1 0 0,1 0-1 0 0,-1-1 1 0 0,0 1-1 0 0,0-1 0 0 0,1 0 1 0 0,-1 1-1 0 0,1-1 1 0 0,-1 0-1 0 0,1 0 1 0 0,0 0-1 0 0,-1 0 1 0 0,1 0-1 0 0,0 0 1 0 0,0-1-1 0 0,-1 1 1 0 0,1-1-1 0 0,0 1 0 0 0,0-1 1 0 0,0 1-1 0 0,0-1 1 0 0,0 0-1 0 0,0 0 1 0 0,0 0-1 0 0,0 0 1 0 0,-1 0-1 0 0,1-1 1 0 0,0 1-1 0 0,0-1 0 0 0,0 1 1 0 0,0-1-1 0 0,0 1 1 0 0,-1-1-1 0 0,1 0 1 0 0,0 0-1 0 0,-1 0 1 0 0,1 0-1 0 0,0 0 1 0 0,-1 0-1 0 0,1-1 1 0 0,-1 1-1 0 0,0 0 0 0 0,1-1 1 0 0,-1 1-1 0 0,0-1 1 0 0,0 0-1 0 0,0 1 1 0 0,0-1-1 0 0,0 0 1 0 0,0 1-1 0 0,0-2-40 0 0,-1 1-11 0 0,1 0-1 0 0,0 1 0 0 0,0-1 1 0 0,0 0-1 0 0,1 1 0 0 0,-1-1 1 0 0,0 1-1 0 0,1-1 0 0 0,-1 1 1 0 0,1 0-1 0 0,-1 0 1 0 0,1 0-1 0 0,-1-1 0 0 0,1 2 1 0 0,0-1-1 0 0,0 0 0 0 0,-1 0 1 0 0,1 0-1 0 0,0 1 1 0 0,0-1-1 0 0,0 1 0 0 0,0-1 1 0 0,0 1-1 0 0,0 0 0 0 0,0 0 1 0 0,0 0-1 0 0,0 0 0 0 0,0 0 1 0 0,0 0-1 0 0,-1 1 1 0 0,1-1-1 0 0,0 1 0 0 0,0-1 1 0 0,0 1-1 0 0,0 0 0 0 0,0 0 1 0 0,-1-1-1 0 0,1 1 0 0 0,0 0 1 0 0,-1 1-1 0 0,1-1 1 0 0,-1 0-1 0 0,1 0 0 0 0,-1 1 1 0 0,1-1-1 0 0,-1 1 0 0 0,0-1 1 0 0,0 1-1 0 0,0-1 1 0 0,0 1-1 0 0,0 0 0 0 0,0 0 1 0 0,0 0-1 0 0,-1-1 0 0 0,1 1 1 0 0,-1 0-1 0 0,1 0 0 0 0,-1 1 12 0 0,18 52-238 0 0,-13-61-6419 0 0,-1-5-1989 0 0</inkml:trace>
  <inkml:trace contextRef="#ctx0" brushRef="#br0" timeOffset="-103257.28">3496 181 12657 0 0,'0'0'1744'0'0,"0"0"-1604"0"0,0 0 428 0 0,0 0 272 0 0,35 48 105 0 0,-32-28-149 0 0,1 2-340 0 0,-4 1-172 0 0,0 1-160 0 0,-2 2-12 0 0,-5 0-112 0 0,-1 0-28 0 0,-1-1-464 0 0,-4 1-512 0 0,1-4-1057 0 0,4-7-3551 0 0,-4-5-3857 0 0</inkml:trace>
  <inkml:trace contextRef="#ctx0" brushRef="#br0" timeOffset="-111307.032">283 2624 2296 0 0,'0'0'244'0'0,"0"0"311"0"0,0 0 1731 0 0,0 0-378 0 0,0 0-968 0 0,0 0-486 0 0,0 0-54 0 0,0 0-71 0 0,0 0-62 0 0,37 12 3507 0 0,64-39-61 0 0,-99 26-3688 0 0,-1 1 0 0 0,1-1 0 0 0,0 0 0 0 0,0 0 0 0 0,-1 0 0 0 0,1 0 0 0 0,0 0 0 0 0,-1 0 0 0 0,1 0 0 0 0,-1 0 0 0 0,0-1 0 0 0,1 1 0 0 0,-1-1 0 0 0,0 1 0 0 0,0-1 0 0 0,0 1 0 0 0,0-1 0 0 0,0 0 0 0 0,0 1 0 0 0,0-1 0 0 0,-1 0 0 0 0,1 0 0 0 0,0 0 0 0 0,-1 1 0 0 0,0-1 0 0 0,1 0 0 0 0,-1 0 0 0 0,0 0 0 0 0,0 0 1 0 0,0 0-1 0 0,0 0 0 0 0,0 0 0 0 0,-1 0 0 0 0,1 1 0 0 0,-1-1 0 0 0,1 0 0 0 0,-1 0 0 0 0,0 0 0 0 0,1 1 0 0 0,-1-1 0 0 0,0 0 0 0 0,0 1 0 0 0,0-1 0 0 0,0 0 0 0 0,-1 1 0 0 0,1-1 0 0 0,0 1 0 0 0,-1 0 0 0 0,1 0 0 0 0,-1-1 0 0 0,0 1-25 0 0,-4-5-62 0 0,0 0 1 0 0,-1 0 0 0 0,1 1-1 0 0,-1 0 1 0 0,0 0 0 0 0,0 1 0 0 0,-1 0-1 0 0,0 0 1 0 0,1 1 0 0 0,-1 0-1 0 0,0 0 1 0 0,-1 1 0 0 0,1 0 0 0 0,0 1-1 0 0,-1 0 1 0 0,1 0 0 0 0,-3 0 61 0 0,9 5-11 0 0,0-1 1 0 0,0 1-1 0 0,0 0 1 0 0,1 0-1 0 0,-1-1 1 0 0,1 1-1 0 0,0 0 1 0 0,0 0 0 0 0,1 1-1 0 0,-1-1 1 0 0,1 0-1 0 0,-1 0 1 0 0,1 0-1 0 0,1 0 1 0 0,-1 0-1 0 0,1 1 1 0 0,-1-1 0 0 0,1 0-1 0 0,0 0 1 0 0,1 0-1 0 0,0 3 11 0 0,40 271 462 0 0,-38-253-516 0 0,2-26-7459 0 0,3-9-326 0 0</inkml:trace>
  <inkml:trace contextRef="#ctx0" brushRef="#br0" timeOffset="-111152.164">500 2782 6445 0 0,'0'0'4820'0'0,"0"0"-3332"0"0,0 0-656 0 0,0 0-288 0 0,0 0-152 0 0,-36 3 40 0 0,14-1-116 0 0,-5 1-240 0 0,-2 0-76 0 0,-1 0-4 0 0,3-1-880 0 0,2-2-1016 0 0,5 0-2492 0 0,3-4-3621 0 0</inkml:trace>
  <inkml:trace contextRef="#ctx0" brushRef="#br0" timeOffset="-110903.056">666 2601 7313 0 0,'0'0'5143'0'0,"0"0"-3310"0"0,0 0-1145 0 0,0 0-438 0 0,0 0-70 0 0,-4 6 194 0 0,-5 7-248 0 0,2 1 0 0 0,-1 0 0 0 0,2 1 0 0 0,0-1-1 0 0,0 1 1 0 0,2 0 0 0 0,0 1 0 0 0,0-1 0 0 0,2 1-1 0 0,0 0 1 0 0,0-1 0 0 0,2 1 0 0 0,0 0-1 0 0,1 0 1 0 0,2 14-126 0 0,19 4-1676 0 0,4-24-7493 0 0,-11-13 2346 0 0</inkml:trace>
  <inkml:trace contextRef="#ctx0" brushRef="#br0" timeOffset="-110748.305">891 2823 588 0 0,'0'0'340'0'0,"0"0"-340"0"0,0 0-688 0 0</inkml:trace>
  <inkml:trace contextRef="#ctx0" brushRef="#br0" timeOffset="-110308.424">891 2823 3740 0 0,'15'-22'8709'0'0,"-14"0"-4619"0"0,-3 18-4143 0 0,0 0 1 0 0,0 0-1 0 0,-1 0 0 0 0,1 0 0 0 0,-1 1 1 0 0,0-1-1 0 0,0 1 0 0 0,0-1 0 0 0,0 1 0 0 0,0 0 1 0 0,-1 1-1 0 0,1-1 0 0 0,-1 1 0 0 0,0-1 1 0 0,0 1-1 0 0,0 0 0 0 0,0 0 0 0 0,0 1 1 0 0,-1-1-1 0 0,1 1 0 0 0,0 0 0 0 0,-1 0 1 0 0,1 0-1 0 0,-5 1 53 0 0,6 2 5 0 0,-1 1 1 0 0,1 0 0 0 0,0-1 0 0 0,1 2-1 0 0,-1-1 1 0 0,0 0 0 0 0,1 0 0 0 0,0 1-1 0 0,0-1 1 0 0,0 1 0 0 0,0 0 0 0 0,0-1-1 0 0,1 1 1 0 0,-1 0 0 0 0,1 0-1 0 0,0 0 1 0 0,1 0 0 0 0,-1 0 0 0 0,1 0-1 0 0,-1 1 1 0 0,1-1 0 0 0,1 0 0 0 0,-1 0-1 0 0,0 0 1 0 0,1 0 0 0 0,0 0 0 0 0,0 0-1 0 0,0 0 1 0 0,1 0 0 0 0,0 2-6 0 0,-1-3 31 0 0,0 0 0 0 0,1-1 0 0 0,-1 1-1 0 0,1 0 1 0 0,-1 0 0 0 0,1-1 0 0 0,0 1 0 0 0,0-1 0 0 0,0 1 0 0 0,1-1 0 0 0,-1 0 0 0 0,1 0 0 0 0,-1 0 0 0 0,1 0 0 0 0,-1 0-1 0 0,1-1 1 0 0,0 1 0 0 0,0-1 0 0 0,0 0 0 0 0,0 0 0 0 0,0 0 0 0 0,0 0 0 0 0,0 0 0 0 0,0-1 0 0 0,1 1 0 0 0,-1-1 0 0 0,0 0 0 0 0,0 0-1 0 0,0 0 1 0 0,1-1 0 0 0,-1 1 0 0 0,0-1 0 0 0,0 1 0 0 0,0-1 0 0 0,0 0 0 0 0,0 0 0 0 0,0 0 0 0 0,0-1 0 0 0,0 1 0 0 0,0-1 0 0 0,-1 0-1 0 0,1 0 1 0 0,-1 0 0 0 0,1 0 0 0 0,-1 0 0 0 0,0 0 0 0 0,1 0 0 0 0,-1-1 0 0 0,-1 1 0 0 0,1-1 0 0 0,0 0 0 0 0,0 0 0 0 0,-1 1 0 0 0,0-1-1 0 0,1 0 1 0 0,-1 0 0 0 0,0 0 0 0 0,0-3-31 0 0,0-15 86 0 0,7 34-625 0 0,23 105 1670 0 0,-14-111-6963 0 0,-12-9 509 0 0</inkml:trace>
  <inkml:trace contextRef="#ctx0" brushRef="#br0" timeOffset="-110106.039">1076 2646 4092 0 0,'0'0'7713'0'0,"0"0"-5609"0"0,4 6-1481 0 0,2 3-416 0 0,0 0 0 0 0,-1 0-1 0 0,0 1 1 0 0,0 0 0 0 0,-1 0 0 0 0,0 0 0 0 0,-1 0-1 0 0,0 0 1 0 0,-1 1 0 0 0,0 0 0 0 0,-1-1 0 0 0,0 1-1 0 0,-1 0 1 0 0,0 0 0 0 0,0 0 0 0 0,-1-1 0 0 0,0 1-1 0 0,-1 0 1 0 0,-1-1 0 0 0,0 1 0 0 0,0-1 0 0 0,-1 0-1 0 0,0 0 1 0 0,-3 5-207 0 0,1-3-331 0 0,-21 41-478 0 0,2-30-6712 0 0,17-22-381 0 0</inkml:trace>
  <inkml:trace contextRef="#ctx0" brushRef="#br0" timeOffset="-109949.333">1402 2929 11837 0 0,'0'0'3096'0'0,"0"0"-1748"0"0,0 0-635 0 0,0 0 215 0 0,0 0-248 0 0,0 0-124 0 0,0 0-128 0 0,0 0-184 0 0,-43 13-244 0 0,26-10-320 0 0,1-3-568 0 0,3 0-784 0 0,5 0-2265 0 0,3-10-2967 0 0</inkml:trace>
  <inkml:trace contextRef="#ctx0" brushRef="#br0" timeOffset="-109796.339">1515 2782 15177 0 0,'0'0'1981'0'0,"0"0"-1209"0"0,0 0-244 0 0,0 0 28 0 0,0 0-40 0 0,0 0-28 0 0,0 0-168 0 0,-51-1-320 0 0,24 2-272 0 0,-2 1-684 0 0,-1-1-848 0 0,3-1-2133 0 0,6 0-2219 0 0,-4-9-1057 0 0</inkml:trace>
  <inkml:trace contextRef="#ctx0" brushRef="#br0" timeOffset="-107050.406">2136 2699 5228 0 0,'0'0'2843'0'0,"0"0"-962"0"0,0 0-854 0 0,0 0-265 0 0,-6-6-170 0 0,3 2-554 0 0,-1 0 0 0 0,0 1 1 0 0,0-1-1 0 0,-1 1 0 0 0,1 0 0 0 0,-1 0 0 0 0,0 0 0 0 0,0 1 1 0 0,0 0-1 0 0,0 0 0 0 0,0 0 0 0 0,0 0 0 0 0,0 1 0 0 0,-1 0 1 0 0,1 0-1 0 0,0 0 0 0 0,-1 1 0 0 0,1 0 0 0 0,-1 0 0 0 0,1 0 1 0 0,0 1-1 0 0,-1-1 0 0 0,1 1 0 0 0,0 1 0 0 0,-4 0-38 0 0,2 2 7 0 0,0 0-1 0 0,0 0 0 0 0,1 0 1 0 0,-1 1-1 0 0,1 0 0 0 0,0 1 0 0 0,0-1 1 0 0,1 1-1 0 0,0 0 0 0 0,0 0 1 0 0,0 1-1 0 0,0-1 0 0 0,1 1 1 0 0,0 0-1 0 0,1 1 0 0 0,0-1 1 0 0,0 1-1 0 0,0-1 0 0 0,1 1 1 0 0,0 0-1 0 0,1 0 0 0 0,0 0 1 0 0,0-1-1 0 0,0 2 0 0 0,1-1 1 0 0,0 0-1 0 0,1 0 0 0 0,0 0 1 0 0,0-1-1 0 0,1 1 0 0 0,0 2-6 0 0,5-4 156 0 0,-1 0 0 0 0,1 0 0 0 0,0-1 0 0 0,0-1-1 0 0,1 1 1 0 0,0-1 0 0 0,-1 0 0 0 0,1-1 0 0 0,1 1 0 0 0,-1-2 0 0 0,0 1-1 0 0,1-1 1 0 0,-1 0 0 0 0,1-1 0 0 0,0 0 0 0 0,-1-1 0 0 0,1 0 0 0 0,0 0-1 0 0,-1 0 1 0 0,1-1 0 0 0,0-1 0 0 0,0 0-156 0 0,-2 2-17 0 0,59-7-162 0 0,-44 1-2318 0 0,-4-3-3582 0 0,-9 0-869 0 0</inkml:trace>
  <inkml:trace contextRef="#ctx0" brushRef="#br0" timeOffset="-106740.238">2371 2945 5216 0 0,'0'0'5156'0'0,"0"0"-3944"0"0,0 0-964 0 0,0 0 277 0 0,0 0 551 0 0,0 0 70 0 0,0 0-289 0 0,0 0-400 0 0,-43-1-774 0 0,41 2 339 0 0,0 1-1 0 0,0 0 1 0 0,0 0-1 0 0,0-1 1 0 0,1 1 0 0 0,-1 0-1 0 0,0 1 1 0 0,1-1-1 0 0,-1 0 1 0 0,1 0 0 0 0,0 1-1 0 0,0-1 1 0 0,0 0-1 0 0,0 1 1 0 0,0-1 0 0 0,0 1-1 0 0,1 0 1 0 0,-1-1-1 0 0,1 1 1 0 0,0-1-1 0 0,0 1 1 0 0,0 0 0 0 0,0-1-1 0 0,0 1 1 0 0,1 0-1 0 0,-1-1 1 0 0,1 1 0 0 0,-1-1-1 0 0,1 1 1 0 0,0-1-1 0 0,0 1 1 0 0,0-1 0 0 0,0 1-1 0 0,1-1 1 0 0,-1 0-1 0 0,1 0 1 0 0,-1 0-1 0 0,1 0 1 0 0,0 0 0 0 0,0 0-1 0 0,0 0 1 0 0,0 0-1 0 0,0-1 1 0 0,0 1 0 0 0,0-1-1 0 0,1 0 1 0 0,-1 1-1 0 0,0-1 1 0 0,1 0 0 0 0,-1 0-22 0 0,60-8 2800 0 0,-67-19-4690 0 0,-11 12-3603 0 0,8 8-1212 0 0</inkml:trace>
  <inkml:trace contextRef="#ctx0" brushRef="#br0" timeOffset="-106427.866">2679 2570 1448 0 0,'0'0'8053'0'0,"2"6"-6379"0"0,4 23-1120 0 0,-1 0 0 0 0,-1 0 0 0 0,-2 1 0 0 0,-1-1 0 0 0,-1 1 1 0 0,-1-1-1 0 0,-2 0 0 0 0,-1 1 0 0 0,-2 0-554 0 0,-7 89 121 0 0,19-40-2829 0 0,-6-101-3726 0 0,0-4-707 0 0</inkml:trace>
  <inkml:trace contextRef="#ctx0" brushRef="#br0" timeOffset="-105781.021">2506 2426 10577 0 0,'-7'-2'880'0'0,"-59"-19"-599"0"0,-2 4 0 0 0,1 3 0 0 0,-2 3 0 0 0,0 2 1 0 0,0 4-1 0 0,-3 3-281 0 0,-129-14-204 0 0,-247-42 36 0 0,47 4-1139 0 0,-367 1 1307 0 0,578 69 545 0 0,180 63-312 0 0,38 550 1413 0 0,-31-612-1648 0 0,1 0 1 0 0,1-1-1 0 0,1 1 0 0 0,0 0 0 0 0,1-1 0 0 0,1 1 0 0 0,0 0 1 0 0,2-1-1 0 0,-1 0 0 0 0,2 0 0 0 0,0 0 0 0 0,1 0 1 0 0,1-1-1 0 0,0 0 0 0 0,1 0 0 0 0,1-1 0 0 0,0 0 0 0 0,1 0 1 0 0,6 5 1 0 0,1-3 137 0 0,0-1 0 0 0,1-1 0 0 0,1 0-1 0 0,0-2 1 0 0,1 0 0 0 0,0-1 0 0 0,1-1 0 0 0,0-1 0 0 0,0-1 0 0 0,1-1 0 0 0,0 0 0 0 0,0-2 0 0 0,1-1 0 0 0,7 0-137 0 0,327 2 447 0 0,-297-8-443 0 0,120-7 38 0 0,467-9 2964 0 0,-216 39-1704 0 0,-414-18-1480 0 0,10 0-4371 0 0,-24-6-2672 0 0</inkml:trace>
  <inkml:trace contextRef="#ctx0" brushRef="#br0" timeOffset="-93308.129">2153 4081 9309 0 0,'0'0'8077'0'0,"0"0"-7485"0"0,0 0-592 0 0,0 0 0 0 0,0 0 112 0 0,0 0 160 0 0,0 0-112 0 0,0 0 108 0 0,0 0-56 0 0,0 0-212 0 0,-52 12-344 0 0,31-11-672 0 0,0-1-685 0 0,5-3-1335 0 0,4-2-3556 0 0</inkml:trace>
  <inkml:trace contextRef="#ctx0" brushRef="#br0" timeOffset="-93307.129">2203 3968 7977 0 0,'0'0'8244'0'0,"0"0"-7567"0"0,0 0-677 0 0,0 0-100 0 0,0 0 100 0 0,0 0 336 0 0,-45 2-76 0 0,21-2-260 0 0,-5 1-12 0 0,0-1-2029 0 0,5 0-2831 0 0,-9-9-5357 0 0</inkml:trace>
  <inkml:trace contextRef="#ctx0" brushRef="#br0" timeOffset="-94972.437">596 3810 2332 0 0,'0'0'617'0'0,"0"0"1802"0"0,0 0-577 0 0,0 0-687 0 0,0 0-376 0 0,0 0-279 0 0,25 18 3597 0 0,-18-16-3954 0 0,-1-1 1 0 0,1 1 0 0 0,0-1 0 0 0,0-1 0 0 0,0 1 0 0 0,0-1-1 0 0,0-1 1 0 0,0 1 0 0 0,0-1 0 0 0,0 0 0 0 0,0-1-1 0 0,0 1 1 0 0,0-1 0 0 0,-1-1 0 0 0,1 1 0 0 0,-1-1 0 0 0,1-1-1 0 0,-1 1 1 0 0,0-1 0 0 0,0 0 0 0 0,3-3-144 0 0,-10 4-19 0 0,1-1 1 0 0,-1 0-1 0 0,0 1 1 0 0,1-1-1 0 0,-1 1 1 0 0,-1 0-1 0 0,1-1 0 0 0,-1 1 1 0 0,1 0-1 0 0,-1 0 1 0 0,0 0-1 0 0,0 0 1 0 0,0 0-1 0 0,0 0 1 0 0,-1 0-1 0 0,1 1 0 0 0,-1-1 1 0 0,0 1-1 0 0,1 0 1 0 0,-1 0-1 0 0,0 0 1 0 0,0 0-1 0 0,-1 0 1 0 0,1 1-1 0 0,0-1 0 0 0,-1 1 1 0 0,1 0-1 0 0,0 0 1 0 0,-1 0-1 0 0,1 1 1 0 0,-1-1-1 0 0,0 1 1 0 0,1 0-1 0 0,-2 0 19 0 0,3-1 23 0 0,0 0-26 0 0,-1 1 0 0 0,1-1 1 0 0,0 1-1 0 0,-1 0 0 0 0,1 0 0 0 0,0 0 0 0 0,-1 0 1 0 0,1 0-1 0 0,0 0 0 0 0,-1 0 0 0 0,1 1 1 0 0,0-1-1 0 0,0 1 0 0 0,-1 0 0 0 0,1 0 1 0 0,0-1-1 0 0,0 1 0 0 0,0 1 0 0 0,0-1 1 0 0,0 0-1 0 0,0 0 0 0 0,0 1 0 0 0,0-1 0 0 0,1 1 1 0 0,-1 0-1 0 0,1 0 0 0 0,-1-1 0 0 0,1 1 1 0 0,-1 0-1 0 0,1 0 0 0 0,0 0 0 0 0,0 0 1 0 0,0 0-1 0 0,0 1 0 0 0,0-1 0 0 0,1 0 1 0 0,-1 0-1 0 0,1 1 0 0 0,-1-1 0 0 0,1 0 1 0 0,0 1-1 0 0,0-1 0 0 0,0 0 0 0 0,0 1 0 0 0,0-1 1 0 0,1 0-1 0 0,-1 1 0 0 0,1-1 0 0 0,-1 0 1 0 0,1 0-1 0 0,0 1 0 0 0,0-1 0 0 0,0 0 1 0 0,0 0-1 0 0,1 1 3 0 0,-2 8 245 0 0,1 7-138 0 0,-2 2-24 0 0,1-1 0 0 0,0 1-1 0 0,2-1 1 0 0,1 0 0 0 0,0 0 0 0 0,1 0 0 0 0,1 0-1 0 0,1 0 1 0 0,8 16-83 0 0,-4-27-5302 0 0,-6-7-597 0 0</inkml:trace>
  <inkml:trace contextRef="#ctx0" brushRef="#br0" timeOffset="-94706.965">760 3962 5216 0 0,'0'0'8369'0'0,"0"0"-7153"0"0,0 0-600 0 0,0 0-608 0 0,0 0 328 0 0,0 0-20 0 0,-47 3-136 0 0,29 0-132 0 0,1-1-48 0 0,-2 1-1044 0 0,4-3-1088 0 0,2 1-3120 0 0,-3-4-2625 0 0</inkml:trace>
  <inkml:trace contextRef="#ctx0" brushRef="#br0" timeOffset="-94424.338">945 3650 13609 0 0,'0'0'1520'0'0,"0"0"-1456"0"0,0 0 88 0 0,0 0-16 0 0,0 0 180 0 0,0 0 124 0 0,0 0-23 0 0,-33 39-245 0 0,20-25-172 0 0,-4-1-653 0 0,4 2-603 0 0,-4-4-1340 0 0,7-4-3124 0 0</inkml:trace>
  <inkml:trace contextRef="#ctx0" brushRef="#br0" timeOffset="-94176.532">1178 3716 312 0 0,'0'0'8946'0'0,"0"0"-6360"0"0,0 0-2322 0 0,0 0-120 0 0,0 0 38 0 0,-7 1 261 0 0,4-1-346 0 0,-1 0 0 0 0,1 1-1 0 0,-1-1 1 0 0,1 1 0 0 0,-1 0-1 0 0,1 0 1 0 0,-1 0 0 0 0,1 0-1 0 0,0 1 1 0 0,0 0 0 0 0,0-1-1 0 0,0 1 1 0 0,0 0 0 0 0,0 0-1 0 0,0 1 1 0 0,0-1 0 0 0,1 1-1 0 0,-1-1 1 0 0,1 1 0 0 0,0 0-1 0 0,0 0 1 0 0,0 0 0 0 0,0 0-1 0 0,0 0 1 0 0,1 0 0 0 0,-1 0-1 0 0,1 1 1 0 0,0-1 0 0 0,0 1-1 0 0,0 0-96 0 0,-19 138 1967 0 0,40-77-3375 0 0,36-30-5592 0 0,-39-32 1824 0 0</inkml:trace>
  <inkml:trace contextRef="#ctx0" brushRef="#br0" timeOffset="-93914.566">1260 3910 5064 0 0,'0'0'5266'0'0,"0"0"-3765"0"0,0 0-1007 0 0,0 0 76 0 0,0 0-98 0 0,0 0-144 0 0,0 0-225 0 0,0-18-2392 0 0,83 17 1926 0 0,-78 2 549 0 0,1-1 0 0 0,-1 1 0 0 0,0 0 0 0 0,0 0 0 0 0,0 0 0 0 0,0 1 1 0 0,0 0-1 0 0,0 0 0 0 0,-1 0 0 0 0,1 1 0 0 0,-1-1 0 0 0,1 1 0 0 0,-1 0 1 0 0,0 1-1 0 0,0-1 0 0 0,0 1 0 0 0,-1-1 0 0 0,1 1 0 0 0,-1 0 0 0 0,0 0 0 0 0,0 1 1 0 0,0-1-1 0 0,1 4-186 0 0,-5-3 75 0 0,-1 0 1 0 0,1-1 0 0 0,-1 1-1 0 0,-1-1 1 0 0,1 1 0 0 0,-1-1-1 0 0,1 0 1 0 0,-1 0-1 0 0,0 0 1 0 0,0-1 0 0 0,-1 1-1 0 0,1-1 1 0 0,-1 0 0 0 0,0 0-1 0 0,0 0 1 0 0,0 0 0 0 0,0 0-1 0 0,0-1 1 0 0,-1 0-1 0 0,1 0 1 0 0,-1 0 0 0 0,0-1-1 0 0,1 1 1 0 0,-1-1 0 0 0,-2 0-76 0 0,4 0-307 0 0,-22 6-1640 0 0,8-7-3949 0 0,8-4-1608 0 0</inkml:trace>
  <inkml:trace contextRef="#ctx0" brushRef="#br0" timeOffset="-93740.368">1484 3864 6837 0 0,'0'0'5032'0'0,"0"0"-3562"0"0,0 0-1148 0 0,0 0-194 0 0,0 0 92 0 0,0 0 252 0 0,-1 6 292 0 0,-6 20-34 0 0,5-23-721 0 0,0-1-1 0 0,0 1 1 0 0,1 0 0 0 0,-1 0 0 0 0,1 0-1 0 0,0 0 1 0 0,0 0 0 0 0,0 0 0 0 0,0 0-1 0 0,0 0 1 0 0,0 1 0 0 0,1-1 0 0 0,0 0 0 0 0,0 0-1 0 0,0 1 1 0 0,0-1 0 0 0,0 0 0 0 0,0 0-1 0 0,1 1 1 0 0,0-1 0 0 0,0 0 0 0 0,0 0-1 0 0,0 0 1 0 0,0 0 0 0 0,0 0 0 0 0,1 0-1 0 0,-1 0 1 0 0,1 0 0 0 0,0-1 0 0 0,0 1-1 0 0,0 0 1 0 0,0-1 0 0 0,1 0 0 0 0,-1 1 0 0 0,1-1-1 0 0,-1 0 1 0 0,1 0 0 0 0,0-1 0 0 0,-1 1-1 0 0,1-1 1 0 0,0 1 0 0 0,1-1-9 0 0,68-11-6323 0 0,-59 4 1627 0 0</inkml:trace>
  <inkml:trace contextRef="#ctx0" brushRef="#br0" timeOffset="-93584.165">1693 3813 12477 0 0,'0'0'2164'0'0,"0"0"-2112"0"0,0 0 60 0 0,29 37 556 0 0,-21-20 24 0 0,1 4-27 0 0,-4 0-41 0 0,-2 1-140 0 0,-2 0-188 0 0,-1 1-100 0 0,-4 0-48 0 0,-4 0-48 0 0,-2-2-100 0 0,0 0-200 0 0,-3-4-480 0 0,0-1-712 0 0,1-5-1617 0 0,-4-7-5028 0 0</inkml:trace>
  <inkml:trace contextRef="#ctx0" brushRef="#br0" timeOffset="-82848.704">10913 4534 6065 0 0,'0'0'9820'0'0,"0"0"-9139"0"0,0 0-681 0 0,0 0 0 0 0,0 0 352 0 0,-48 0-52 0 0,26-4-92 0 0,-6-3-96 0 0,-2-1-104 0 0,-2-1-4 0 0,1-1-4 0 0,2 0-940 0 0,7 0-581 0 0,5-1-819 0 0,6 4-2220 0 0,10-6-1929 0 0</inkml:trace>
  <inkml:trace contextRef="#ctx0" brushRef="#br0" timeOffset="-82600.328">10787 4464 8929 0 0,'0'0'2324'0'0,"0"0"-1104"0"0,27 44 156 0 0,-26-29-108 0 0,-1 3-528 0 0,-1-3-195 0 0,-6-1-181 0 0,2-1-152 0 0,-3-3-100 0 0,5-2-112 0 0,-3-3-412 0 0,4-2-645 0 0,2-2-967 0 0,0-1-2220 0 0,8-7-3701 0 0</inkml:trace>
  <inkml:trace contextRef="#ctx0" brushRef="#br0" timeOffset="-82445.653">11107 4552 16025 0 0,'0'0'2145'0'0,"0"0"-2145"0"0,0 0-24 0 0,0 0-172 0 0,0 0-4 0 0,0 0 200 0 0,0 0-8 0 0,0 0-304 0 0,0 0-1413 0 0,0 0-1091 0 0,29 14-1876 0 0,-18-14-2921 0 0</inkml:trace>
  <inkml:trace contextRef="#ctx0" brushRef="#br0" timeOffset="-82444.653">11508 4594 15217 0 0,'0'0'1521'0'0,"0"0"-1521"0"0,0 0-865 0 0,0 0-563 0 0,0 0-1120 0 0,0 0-4545 0 0</inkml:trace>
  <inkml:trace contextRef="#ctx0" brushRef="#br0" timeOffset="-82259.122">11713 4610 7129 0 0,'0'0'10113'0'0,"0"0"-9201"0"0,37 17-912 0 0,-31-15-208 0 0,-2 0 208 0 0,-4-1-312 0 0,0-1-856 0 0,-2 0-737 0 0,-4 0-991 0 0,3-3-4729 0 0</inkml:trace>
  <inkml:trace contextRef="#ctx0" brushRef="#br0" timeOffset="-70355.169">15865 4730 9461 0 0,'0'9'4638'0'0,"-10"318"132"0"0,-9-159-6373 0 0,25-181-5919 0 0,1-10-942 0 0</inkml:trace>
  <inkml:trace contextRef="#ctx0" brushRef="#br0" timeOffset="-80272.289">13203 4502 13865 0 0,'0'0'1500'0'0,"0"0"-1067"0"0,0 0-97 0 0,0 0-38 0 0,0 0 14 0 0,6 2-136 0 0,3 2-185 0 0,1 0 1 0 0,0-1-1 0 0,0 1 1 0 0,0-2-1 0 0,0 0 1 0 0,0 0 0 0 0,0-1-1 0 0,1 0 1 0 0,-1 0-1 0 0,1-1 1 0 0,-1-1-1 0 0,1 0 1 0 0,-1 0-1 0 0,0-1 1 0 0,0 0 0 0 0,0-1-1 0 0,0 0 1 0 0,0-1-1 0 0,0 0 1 0 0,-1 0-1 0 0,0-1 1 0 0,0-1 0 0 0,3-1 8 0 0,-11 3-34 0 0,0-1 0 0 0,0 1 1 0 0,-1 0-1 0 0,1-1 1 0 0,-1 1-1 0 0,0-1 0 0 0,0 1 1 0 0,-1-1-1 0 0,1 1 1 0 0,-1 0-1 0 0,0-1 0 0 0,0 1 1 0 0,-1 0-1 0 0,1-1 0 0 0,-1 1 1 0 0,0 0-1 0 0,0 0 1 0 0,0 0-1 0 0,0 1 0 0 0,-1-1 1 0 0,0 0-1 0 0,1 1 1 0 0,-1 0-1 0 0,-1 0 0 0 0,1-1 1 0 0,0 2-1 0 0,-1-1 1 0 0,1 0-1 0 0,-1 1 0 0 0,0 0 1 0 0,0 0-1 0 0,0 0 1 0 0,0 0-1 0 0,0 0 0 0 0,-1 1 1 0 0,1 0-1 0 0,0 0 1 0 0,-1 0-1 0 0,1 1 0 0 0,-3-1 34 0 0,3 3 61 0 0,0 0-1 0 0,1 0 1 0 0,0 1-1 0 0,-1-1 0 0 0,1 1 1 0 0,0 0-1 0 0,1 0 0 0 0,-1 0 1 0 0,0 0-1 0 0,1 1 0 0 0,0-1 1 0 0,-1 1-1 0 0,1-1 1 0 0,1 1-1 0 0,-1 0 0 0 0,0 0 1 0 0,1-1-1 0 0,0 1 0 0 0,0 0 1 0 0,0 0-1 0 0,1 1 1 0 0,-1-1-1 0 0,1 0 0 0 0,0 0 1 0 0,0 0-1 0 0,0 0 0 0 0,1 2-60 0 0,-3 7 167 0 0,-21 258 1049 0 0,23-270-1613 0 0,0 9-2331 0 0,4-7-4941 0 0,3-5 69 0 0</inkml:trace>
  <inkml:trace contextRef="#ctx0" brushRef="#br0" timeOffset="-80118.118">13393 4698 11357 0 0,'0'0'5845'0'0,"0"0"-5845"0"0,0 0-240 0 0,0 0 240 0 0,0 0 40 0 0,0 0 208 0 0,0 0-48 0 0,-43 6-200 0 0,26-8-448 0 0,1-2-1437 0 0,4 1-2643 0 0,3-8-4469 0 0</inkml:trace>
  <inkml:trace contextRef="#ctx0" brushRef="#br0" timeOffset="-79961.447">13764 4299 11941 0 0,'0'0'4573'0'0,"0"0"-4573"0"0,0 0 0 0 0,0 0 236 0 0,-29 36 388 0 0,14-25-164 0 0,-2 1-76 0 0,-3 1-200 0 0,1 1-184 0 0,-2 0-260 0 0,4 2-556 0 0,1-1-777 0 0,6-5-2291 0 0,7 2-4137 0 0</inkml:trace>
  <inkml:trace contextRef="#ctx0" brushRef="#br0" timeOffset="-79725.991">13832 4502 7265 0 0,'0'0'5518'0'0,"0"0"-4383"0"0,-4 6-859 0 0,-32 47 2660 0 0,30-49-2881 0 0,0 1-1 0 0,1 0 1 0 0,-1 0 0 0 0,1 1 0 0 0,1-1-1 0 0,-1 1 1 0 0,1 0 0 0 0,0 1 0 0 0,0-1 0 0 0,1 1-1 0 0,-1-1 1 0 0,2 1 0 0 0,-1 0 0 0 0,1 0-1 0 0,0 0 1 0 0,0 1 0 0 0,1-1 0 0 0,0 0 0 0 0,0 1-1 0 0,1-1 1 0 0,0 0 0 0 0,0 1 0 0 0,1-1 0 0 0,0 1-1 0 0,0-1 1 0 0,1 0 0 0 0,-1 0 0 0 0,2 0-1 0 0,-1 0 1 0 0,1 0 0 0 0,0 0 0 0 0,1 0 0 0 0,-1-1-1 0 0,3 3-54 0 0,0-3-504 0 0,19 17-1353 0 0,-5-13-2805 0 0,2-8-1899 0 0</inkml:trace>
  <inkml:trace contextRef="#ctx0" brushRef="#br0" timeOffset="-80987.91">12840 4640 13417 0 0,'0'0'2340'0'0,"0"0"-1533"0"0,-6-2-645 0 0,-289-26 104 0 0,284 24-1834 0 0,12 2-4702 0 0,11-1-1984 0 0</inkml:trace>
  <inkml:trace contextRef="#ctx0" brushRef="#br0" timeOffset="-80725.194">12838 4598 5489 0 0,'0'0'7768'0'0,"0"0"-7248"0"0,0 0-520 0 0,0 0 0 0 0,-54-13 432 0 0,30 6-176 0 0,-5 1-16 0 0,-1 0 64 0 0,-2-1-180 0 0,0 2-112 0 0,4 0 0 0 0,2 0-12 0 0,5 2-212 0 0,3-1-1436 0 0,8 0-1188 0 0,7-1-3821 0 0</inkml:trace>
  <inkml:trace contextRef="#ctx0" brushRef="#br0" timeOffset="-80554.135">12829 4536 6201 0 0,'6'4'5451'0'0,"87"100"-501"0"0,-91-101-4894 0 0,0-1 0 0 0,-1 1 0 0 0,0 0 0 0 0,0 0 0 0 0,0 0-1 0 0,0 0 1 0 0,0 0 0 0 0,-1 0 0 0 0,1 0 0 0 0,-1 0 0 0 0,0 0 0 0 0,0 0-1 0 0,0 0 1 0 0,0 0 0 0 0,0 0 0 0 0,-1 1 0 0 0,1-1 0 0 0,-1 0 0 0 0,0 0-1 0 0,0-1 1 0 0,0 1 0 0 0,0 0 0 0 0,-1 0 0 0 0,1 0 0 0 0,-1-1 0 0 0,0 1-1 0 0,0-1 1 0 0,0 1 0 0 0,0-1 0 0 0,0 0 0 0 0,0 0 0 0 0,0 0-1 0 0,-1 0 1 0 0,1 0 0 0 0,-1 0 0 0 0,0-1 0 0 0,1 1 0 0 0,-1-1 0 0 0,0 1-1 0 0,0-1 1 0 0,0 0 0 0 0,0-1 0 0 0,0 1 0 0 0,0 0 0 0 0,-1-1-56 0 0,-47 11-725 0 0,33-11-1991 0 0,4-4-3500 0 0,5-3-2971 0 0</inkml:trace>
  <inkml:trace contextRef="#ctx0" brushRef="#br0" timeOffset="-78244.157">14125 4774 3464 0 0,'0'0'2330'0'0,"0"0"1662"0"0,0 0-2513 0 0,0 0-862 0 0,0 0-65 0 0,0 0-134 0 0,0 0-229 0 0,0 0-115 0 0,8-30-115 0 0,-9 27 88 0 0,-1-1 0 0 0,0 1 0 0 0,0 0 0 0 0,0 0 1 0 0,0 0-1 0 0,0 0 0 0 0,-1 0 0 0 0,0 0 0 0 0,1 1 0 0 0,-1-1 0 0 0,0 1 0 0 0,0-1 1 0 0,0 1-1 0 0,-1 0 0 0 0,1 1 0 0 0,0-1 0 0 0,-1 0 0 0 0,1 1 0 0 0,-1 0 0 0 0,0 0 1 0 0,1 0-1 0 0,-1 0 0 0 0,0 1 0 0 0,1-1 0 0 0,-1 1 0 0 0,0 0 0 0 0,0 0 0 0 0,0 0 1 0 0,1 1-1 0 0,-1-1 0 0 0,0 1 0 0 0,1 0 0 0 0,-1 0 0 0 0,0 0 0 0 0,1 1 1 0 0,-1-1-1 0 0,1 1 0 0 0,0 0 0 0 0,-1 0 0 0 0,1 0 0 0 0,0 0 0 0 0,0 0 0 0 0,0 1 1 0 0,1 0-1 0 0,-1-1 0 0 0,1 1 0 0 0,-1 0 0 0 0,0 1-47 0 0,1-2 64 0 0,1 0-1 0 0,-1 0 1 0 0,0-1-1 0 0,1 1 0 0 0,-1 1 1 0 0,1-1-1 0 0,-1 0 1 0 0,1 0-1 0 0,0 1 1 0 0,0-1-1 0 0,0 0 1 0 0,0 1-1 0 0,1-1 1 0 0,-1 1-1 0 0,0-1 1 0 0,1 1-1 0 0,0-1 1 0 0,0 1-1 0 0,0 0 1 0 0,0-1-1 0 0,0 1 1 0 0,0-1-1 0 0,1 1 1 0 0,-1-1-1 0 0,1 1 1 0 0,0-1-1 0 0,-1 1 1 0 0,1-1-1 0 0,0 1 1 0 0,1-1-1 0 0,-1 0 1 0 0,0 0-1 0 0,1 0 1 0 0,-1 0-1 0 0,1 0 0 0 0,0 0 1 0 0,-1 0-1 0 0,1 0 1 0 0,0 0-1 0 0,0-1 1 0 0,0 1-1 0 0,1-1 1 0 0,-1 1-1 0 0,0-1 1 0 0,0 0-1 0 0,1 0 1 0 0,-1 0-1 0 0,1 0 1 0 0,-1-1-1 0 0,1 1 1 0 0,-1-1-1 0 0,1 1 1 0 0,-1-1-1 0 0,1 0 1 0 0,-1 0-1 0 0,1 0 1 0 0,0 0-1 0 0,-1 0 1 0 0,1-1-1 0 0,2 0-63 0 0,47-52-1083 0 0,-10 97 929 0 0,-20 16 629 0 0,-16-65-6034 0 0,-6 1-700 0 0</inkml:trace>
  <inkml:trace contextRef="#ctx0" brushRef="#br0" timeOffset="-77976.277">14328 4648 13637 0 0,'0'0'1547'0'0,"0"0"-1059"0"0,3 7-343 0 0,2 5 69 0 0,0 0 0 0 0,-1 0 0 0 0,0 1 0 0 0,-1-1 0 0 0,-1 1 0 0 0,0 0 0 0 0,-1 0 0 0 0,0 0 0 0 0,0 0 0 0 0,-2 0 0 0 0,0 0 0 0 0,0 0 0 0 0,-1 0-1 0 0,-1 0 1 0 0,0 0 0 0 0,-1-1 0 0 0,-1 3-214 0 0,-21 30-2793 0 0,-12-8-3376 0 0,36-36-3771 0 0</inkml:trace>
  <inkml:trace contextRef="#ctx0" brushRef="#br0" timeOffset="-77726.72">14702 4975 17138 0 0,'0'0'1880'0'0,"0"0"-1880"0"0,0 0-1088 0 0,0 0 1088 0 0,0 0 372 0 0,0 0-52 0 0,-51-2-320 0 0,31-5-468 0 0,-1-3-1272 0 0,1-1-2209 0 0,4 1-1963 0 0</inkml:trace>
  <inkml:trace contextRef="#ctx0" brushRef="#br0" timeOffset="-77725.72">14746 4840 14221 0 0,'0'0'2829'0'0,"0"0"-2481"0"0,0 0-348 0 0,0 0 0 0 0,0 0 12 0 0,0 0 188 0 0,-37 3-200 0 0,9-8-984 0 0,6 1-3197 0 0,-15-12-6812 0 0</inkml:trace>
  <inkml:trace contextRef="#ctx0" brushRef="#br0" timeOffset="-70806.175">15269 4783 5805 0 0,'0'0'4659'0'0,"0"0"-3174"0"0,0 0-806 0 0,0 0 469 0 0,4-6 323 0 0,10-20-252 0 0,-14 25-1173 0 0,-1-1 0 0 0,1 1 0 0 0,0 0 0 0 0,-1-1 0 0 0,1 1 0 0 0,-1 0 0 0 0,1-1 0 0 0,-1 1 0 0 0,0 0 0 0 0,1 0 0 0 0,-1-1 0 0 0,0 1 0 0 0,0 0 0 0 0,0 0 0 0 0,0 0 0 0 0,0 0 0 0 0,0 0 0 0 0,0 0 0 0 0,0 1 0 0 0,-1-1 0 0 0,1 0 0 0 0,0 1 0 0 0,0-1 0 0 0,-1 0 0 0 0,1 1 0 0 0,0-1 0 0 0,-1 1 0 0 0,1 0 0 0 0,0 0 0 0 0,-1-1 0 0 0,1 1 0 0 0,-1 0 0 0 0,1 0 0 0 0,-1 0 0 0 0,1 0 0 0 0,0 0 0 0 0,-1 1 0 0 0,1-1 0 0 0,-1 1-46 0 0,1-2 36 0 0,-5 1-27 0 0,-1 0 0 0 0,0 1 0 0 0,1 0 0 0 0,-1-1 0 0 0,1 2 0 0 0,-1-1 0 0 0,1 1 0 0 0,0 0 0 0 0,0 1 0 0 0,0-1 0 0 0,0 1 0 0 0,0 0 0 0 0,0 1 0 0 0,1-1 0 0 0,-1 1 0 0 0,1 0 0 0 0,0 1 0 0 0,0-1 0 0 0,1 1 0 0 0,-1 0 0 0 0,1 0 0 0 0,0 0 0 0 0,1 1 0 0 0,-1-1 0 0 0,1 1 0 0 0,0 0 0 0 0,0 0 0 0 0,1 0-1 0 0,0 1 1 0 0,0-1 0 0 0,0 0 0 0 0,1 1 0 0 0,-1 3-9 0 0,7-3 46 0 0,-1-1-1 0 0,1 1 1 0 0,0-1-1 0 0,0 0 0 0 0,1 0 1 0 0,-1 0-1 0 0,1-1 1 0 0,1 0-1 0 0,-1 0 0 0 0,1-1 1 0 0,0 0-1 0 0,0 0 1 0 0,0 0-1 0 0,0-1 0 0 0,0 0 1 0 0,1 0-1 0 0,0-1 0 0 0,0 0 1 0 0,-1-1-1 0 0,1 1 1 0 0,0-2-1 0 0,0 1 0 0 0,4-1-45 0 0,66 4-296 0 0,-73-14-4783 0 0,-5 8 3022 0 0,0-1-4462 0 0</inkml:trace>
  <inkml:trace contextRef="#ctx0" brushRef="#br0" timeOffset="-70620.903">15475 4978 8857 0 0,'0'0'5310'0'0,"3"7"-3992"0"0,7 181 2900 0 0,-5-161-4986 0 0,0-20-2167 0 0,4-4-3711 0 0,2-5-2548 0 0</inkml:trace>
  <inkml:trace contextRef="#ctx0" brushRef="#br0" timeOffset="-69780.147">15612 4297 7629 0 0,'-389'-134'3024'0'0,"187"82"-1277"0"0,-201-22-1747 0 0,-627-21-678 0 0,687 72 488 0 0,282 18-29 0 0,-275 1-1526 0 0,335 4 1787 0 0,0 0 1 0 0,0 0-1 0 0,0 0 0 0 0,0 0 0 0 0,-1 0 1 0 0,1 0-1 0 0,0 0 0 0 0,0 1 0 0 0,0-1 0 0 0,0 0 1 0 0,0 1-1 0 0,0-1 0 0 0,0 0 0 0 0,0 1 0 0 0,0-1 1 0 0,0 1-1 0 0,0 0 0 0 0,1-1 0 0 0,-1 1 1 0 0,0 0-1 0 0,0-1 0 0 0,0 1 0 0 0,1 0 0 0 0,-1 0 1 0 0,0 0-1 0 0,1-1 0 0 0,-1 1 0 0 0,1 0 0 0 0,-1 0 1 0 0,1 0-1 0 0,-1 0 0 0 0,1 0 0 0 0,0 0 1 0 0,-1 0-1 0 0,1 0 0 0 0,0 1 0 0 0,0-1 0 0 0,0 0 1 0 0,0 0-1 0 0,0 0 0 0 0,0 0 0 0 0,0 0 0 0 0,0 0 1 0 0,0 0-1 0 0,1 0 0 0 0,-1 0 0 0 0,0 0 1 0 0,1 1-43 0 0,35 53 2069 0 0,-15-26-2266 0 0,-2 13 485 0 0,-3 1 0 0 0,-1 0 0 0 0,-3 1 0 0 0,-1 1 1 0 0,-2 0-1 0 0,-3 0 0 0 0,-1 1 0 0 0,-2-1 0 0 0,-3 27-288 0 0,30 216 1014 0 0,41-8-495 0 0,-61-267-445 0 0,0-1 1 0 0,1-1-1 0 0,0 0 1 0 0,1-1-1 0 0,0 0 1 0 0,1 0-1 0 0,0-2 1 0 0,0 1-1 0 0,1-2 0 0 0,0 0 1 0 0,1 0-1 0 0,-1-1 1 0 0,1-1-1 0 0,0-1 1 0 0,0 0-1 0 0,1-1 1 0 0,-1 0-1 0 0,11-1-74 0 0,-15 1 21 0 0,233 40 461 0 0,184 7-482 0 0,-74-12 29 0 0,866 167-358 0 0,-1172-200-3926 0 0,-32-10-2617 0 0</inkml:trace>
  <inkml:trace contextRef="#ctx0" brushRef="#br0" timeOffset="-196837.58">3209 1127 1120 0 0,'0'0'4961'0'0,"0"0"-2319"0"0,0 0-1293 0 0,0 0-146 0 0,0-6 238 0 0,-1 3-1371 0 0,1 1 0 0 0,-1 0 1 0 0,1 0-1 0 0,-1 0 0 0 0,0 0 1 0 0,0 0-1 0 0,0 0 0 0 0,0 0 0 0 0,0 0 1 0 0,0 0-1 0 0,-1 0 0 0 0,1 1 1 0 0,-1-1-1 0 0,1 0 0 0 0,-1 1 0 0 0,0-1 1 0 0,1 1-1 0 0,-1 0 0 0 0,0 0 1 0 0,0-1-1 0 0,0 1 0 0 0,0 0 1 0 0,0 1-1 0 0,0-1 0 0 0,0 0 0 0 0,0 1 1 0 0,0-1-1 0 0,0 1 0 0 0,-1-1 1 0 0,1 1-1 0 0,0 0 0 0 0,0 0 0 0 0,-1 0 1 0 0,1 0-1 0 0,0 1 0 0 0,0-1 1 0 0,0 0-1 0 0,0 1 0 0 0,-1 0 1 0 0,1-1-1 0 0,0 1 0 0 0,-1 1-70 0 0,-5 0 4 0 0,0 1 1 0 0,0 0-1 0 0,0 0 0 0 0,0 1 0 0 0,1 0 1 0 0,-1 1-1 0 0,1 0 0 0 0,0 0 1 0 0,1 0-1 0 0,-1 1 0 0 0,1 0 0 0 0,0 0 1 0 0,0 1-1 0 0,1-1 0 0 0,0 1 0 0 0,0 0 1 0 0,1 1-1 0 0,0-1 0 0 0,0 1 1 0 0,0 0-1 0 0,1 0 0 0 0,1 0 0 0 0,-1 0 1 0 0,1 1-1 0 0,1-1 0 0 0,-1 1 0 0 0,1-1 1 0 0,1 1-1 0 0,0-1 0 0 0,0 1 1 0 0,0 0-1 0 0,3 7-4 0 0,2-11 77 0 0,0 0 1 0 0,0 0-1 0 0,1-1 1 0 0,0 0-1 0 0,0 0 1 0 0,0 0-1 0 0,0-1 1 0 0,1 0-1 0 0,-1 0 1 0 0,1 0-1 0 0,0-1 1 0 0,0 0-1 0 0,0-1 1 0 0,0 1-1 0 0,0-1 1 0 0,0-1-1 0 0,0 1 1 0 0,0-1 0 0 0,0-1-1 0 0,1 1 1 0 0,-1-1-1 0 0,0 0 1 0 0,0-1-1 0 0,0 0 1 0 0,0 0-1 0 0,-1 0 1 0 0,1-1-1 0 0,-1 0 1 0 0,1 0-1 0 0,-1 0 1 0 0,1-2-78 0 0,1 1-813 0 0,9-5-1594 0 0,-3 0-4366 0 0,0-3-1442 0 0</inkml:trace>
  <inkml:trace contextRef="#ctx0" brushRef="#br0" timeOffset="-196400.453">3492 1331 5717 0 0,'0'0'7170'0'0,"0"0"-5959"0"0,0 0-1344 0 0,0 0 302 0 0,0 0 115 0 0,0 0 2 0 0,-26 0 409 0 0,26-1-684 0 0,-1 0 0 0 0,1 1-1 0 0,-1-1 1 0 0,0 0 0 0 0,1 0-1 0 0,-1 1 1 0 0,1-1-1 0 0,-1 1 1 0 0,0-1 0 0 0,0 0-1 0 0,1 1 1 0 0,-1-1 0 0 0,0 1-1 0 0,0 0 1 0 0,0-1 0 0 0,1 1-1 0 0,-1 0 1 0 0,0-1-1 0 0,0 1 1 0 0,0 0 0 0 0,0 0-1 0 0,0 0 1 0 0,0 0 0 0 0,1 0-1 0 0,-1 0 1 0 0,0 0 0 0 0,0 0-1 0 0,0 0 1 0 0,0 0-1 0 0,0 0 1 0 0,0 1 0 0 0,0-1-1 0 0,1 0 1 0 0,-1 1 0 0 0,0-1-1 0 0,0 1 1 0 0,0-1 0 0 0,1 1-1 0 0,-1-1 1 0 0,0 1-1 0 0,0-1 1 0 0,1 1 0 0 0,-1 0-1 0 0,1-1 1 0 0,-1 1 0 0 0,0 0-1 0 0,1-1 1 0 0,-1 1 0 0 0,1 0-1 0 0,0 0 1 0 0,-1 0-1 0 0,1-1 1 0 0,0 1 0 0 0,-1 0-1 0 0,1 0 1 0 0,0 0 0 0 0,0 0-1 0 0,0 0 1 0 0,0 0 0 0 0,0 0-1 0 0,0 0 1 0 0,0-1-1 0 0,0 2-10 0 0,-2 0 48 0 0,1 0-1 0 0,-1 0 0 0 0,1 1 0 0 0,0-1 0 0 0,-1 1 0 0 0,1 0 0 0 0,0-1 0 0 0,1 1 0 0 0,-1 0 0 0 0,0-1 1 0 0,1 1-1 0 0,-1 0 0 0 0,1 0 0 0 0,0 0 0 0 0,0-1 0 0 0,0 1 0 0 0,1 0 0 0 0,-1 0 0 0 0,1-1 1 0 0,-1 1-1 0 0,1 0 0 0 0,0 0 0 0 0,0-1 0 0 0,0 1 0 0 0,0-1 0 0 0,0 1 0 0 0,1-1 0 0 0,-1 1 0 0 0,1-1 1 0 0,0 0-1 0 0,0 0 0 0 0,0 0 0 0 0,0 0 0 0 0,0 0 0 0 0,0 0 0 0 0,0 0 0 0 0,0-1 0 0 0,1 1 0 0 0,-1-1 1 0 0,1 0-1 0 0,-1 0 0 0 0,1 1 0 0 0,-1-2 0 0 0,1 1 0 0 0,0 0 0 0 0,0 0 0 0 0,-1-1 0 0 0,1 0 0 0 0,0 1 1 0 0,0-1-1 0 0,0 0 0 0 0,-1-1 0 0 0,1 1 0 0 0,0 0 0 0 0,0-1 0 0 0,0 1 0 0 0,-1-1 0 0 0,1 0 0 0 0,0 0 1 0 0,-1 0-1 0 0,1 0 0 0 0,-1-1 0 0 0,1 1 0 0 0,-1-1 0 0 0,0 1 0 0 0,0-1 0 0 0,1 0 0 0 0,-1 0-47 0 0,6-58-478 0 0,-39 38-7810 0 0,26 22 1886 0 0</inkml:trace>
  <inkml:trace contextRef="#ctx0" brushRef="#br0" timeOffset="-194879.556">4870 1167 4608 0 0,'0'0'8757'0'0,"0"0"-6274"0"0,-8 0-2422 0 0,2 0-3 0 0,0 0 0 0 0,0 0 0 0 0,0 1 0 0 0,1 0-1 0 0,-1 0 1 0 0,0 1 0 0 0,1 0 0 0 0,-1-1-1 0 0,1 2 1 0 0,-1-1 0 0 0,1 1 0 0 0,0 0 0 0 0,0 0-1 0 0,0 0 1 0 0,0 1 0 0 0,1-1 0 0 0,-1 1-1 0 0,1 0 1 0 0,0 1 0 0 0,0-1 0 0 0,1 1-1 0 0,-1 0 1 0 0,1 0-58 0 0,-1-2 18 0 0,1 0 0 0 0,0 0-1 0 0,0 0 1 0 0,0 0 0 0 0,0 0 0 0 0,1 0-1 0 0,-1 1 1 0 0,1-1 0 0 0,0 1-1 0 0,0 0 1 0 0,0 0 0 0 0,0 0 0 0 0,1 0-1 0 0,-1 0 1 0 0,1 0 0 0 0,0 0-1 0 0,0 0 1 0 0,1 0 0 0 0,-1 1 0 0 0,1-1-1 0 0,0 0 1 0 0,0 1 0 0 0,1-1-1 0 0,-1 0 1 0 0,1 0 0 0 0,0 0 0 0 0,0 1-1 0 0,0-1 1 0 0,1 0 0 0 0,-1 0 0 0 0,1 0-1 0 0,0-1 1 0 0,0 1 0 0 0,0 0-1 0 0,1-1 1 0 0,-1 1 0 0 0,1-1 0 0 0,0 0-1 0 0,0 0 1 0 0,0 0 0 0 0,0 0-1 0 0,1-1 1 0 0,-1 1 0 0 0,1-1 0 0 0,-1 0-1 0 0,1 0 1 0 0,3 2-18 0 0,99-8 10 0 0,-48-33-7723 0 0,-53 29 741 0 0</inkml:trace>
  <inkml:trace contextRef="#ctx0" brushRef="#br0" timeOffset="-194631.527">5076 1447 13905 0 0,'0'0'2701'0'0,"0"0"-2477"0"0,0 0-12 0 0,11 35 336 0 0,-7-21-176 0 0,0 0-76 0 0,0 0-124 0 0,0 1-60 0 0,0 0-28 0 0,0 1-32 0 0,0 0 20 0 0,-2-1-72 0 0,2-2-420 0 0,0 0-1028 0 0,-1-6-2445 0 0,2-6-5888 0 0</inkml:trace>
  <inkml:trace contextRef="#ctx0" brushRef="#br0" timeOffset="-194181.661">5473 1158 7373 0 0,'0'0'6352'0'0,"0"0"-4404"0"0,-4 7-1859 0 0,-8 13 198 0 0,2-6-147 0 0,0 1 1 0 0,1 0-1 0 0,1 0 0 0 0,0 1 0 0 0,1 0 0 0 0,1 1 1 0 0,0-1-1 0 0,1 1 0 0 0,1 0 0 0 0,1 1 0 0 0,0-1 0 0 0,1 1 1 0 0,1 7-141 0 0,21 12-391 0 0,-7-33-7346 0 0,-4-9-699 0 0</inkml:trace>
  <inkml:trace contextRef="#ctx0" brushRef="#br0" timeOffset="-193966.703">5597 1318 7585 0 0,'0'0'5612'0'0,"0"0"-5012"0"0,0 0-1097 0 0,0 0 264 0 0,0 0 170 0 0,6-4 52 0 0,-4 2 45 0 0,0 0 0 0 0,1 1 0 0 0,-1-1 0 0 0,1 1 1 0 0,-1 0-1 0 0,1-1 0 0 0,0 1 0 0 0,-1 1 0 0 0,1-1 1 0 0,0 0-1 0 0,-1 1 0 0 0,1-1 0 0 0,0 1 0 0 0,0 0 1 0 0,0 0-1 0 0,0 0 0 0 0,-1 0 0 0 0,1 0 0 0 0,0 1 1 0 0,0-1-1 0 0,-1 1 0 0 0,1 0 0 0 0,0 0 0 0 0,0 0 1 0 0,-1 0-1 0 0,1 0 0 0 0,-1 0 0 0 0,1 1 0 0 0,-1-1 1 0 0,0 1-1 0 0,0 0 0 0 0,1 0 0 0 0,0 1-34 0 0,2 1 132 0 0,0-1-1 0 0,-1 1 1 0 0,1 0-1 0 0,-1 0 0 0 0,0 0 1 0 0,0 1-1 0 0,0 0 1 0 0,-1-1-1 0 0,0 1 0 0 0,0 1 1 0 0,0-1-1 0 0,0 0 1 0 0,-1 1-1 0 0,0-1 1 0 0,0 1-1 0 0,0 0 0 0 0,-1-1 1 0 0,0 1-1 0 0,0 0 1 0 0,-1 0-1 0 0,1 0 0 0 0,-1 0 1 0 0,0 0-132 0 0,-52 32-1557 0 0,50-38 1056 0 0,-6 2-1256 0 0,3-3-2498 0 0,5-4-3435 0 0</inkml:trace>
  <inkml:trace contextRef="#ctx0" brushRef="#br0" timeOffset="-193764.53">5864 1303 5957 0 0,'0'0'7693'0'0,"0"0"-5962"0"0,0 0-1541 0 0,-5 8 213 0 0,-1 4-374 0 0,-37 85 1028 0 0,42-94-1118 0 0,1-1 0 0 0,-1 1 1 0 0,1 0-1 0 0,0-1 0 0 0,-1 1 0 0 0,1 0 0 0 0,1-1 0 0 0,-1 1 1 0 0,0-1-1 0 0,0 1 0 0 0,1 0 0 0 0,0-1 0 0 0,-1 1 0 0 0,1-1 1 0 0,0 1-1 0 0,0-1 0 0 0,1 0 0 0 0,-1 1 0 0 0,0-1 0 0 0,1 0 1 0 0,-1 0-1 0 0,1 0 0 0 0,0 0 0 0 0,0 0 0 0 0,0 0 0 0 0,0-1 1 0 0,0 1-1 0 0,0 0 0 0 0,0-1 0 0 0,0 0 0 0 0,1 0 0 0 0,-1 1 0 0 0,1-1 1 0 0,-1 0-1 0 0,1-1 0 0 0,-1 1 0 0 0,1 0 0 0 0,-1-1 0 0 0,1 0 1 0 0,-1 1 60 0 0,33 2-6896 0 0,-13-6-719 0 0</inkml:trace>
  <inkml:trace contextRef="#ctx0" brushRef="#br0" timeOffset="-193610.305">6209 1474 14485 0 0,'0'0'2813'0'0,"0"0"-2813"0"0,0 0-732 0 0,-35 2 732 0 0,14-2 224 0 0,-5 0-112 0 0,1-1-112 0 0,0-1-56 0 0,1 1-1125 0 0,-1-2-1119 0 0,8 3-2192 0 0,-3-9-2573 0 0</inkml:trace>
  <inkml:trace contextRef="#ctx0" brushRef="#br0" timeOffset="-193142.856">6498 1463 6109 0 0,'0'0'4493'0'0,"0"0"-2743"0"0,0 0-1466 0 0,0 0-177 0 0,0 0 304 0 0,0 0 34 0 0,0 0-68 0 0,0 0 21 0 0,7-35-549 0 0,-8 32 179 0 0,0 0 0 0 0,-1 0 0 0 0,1 0 0 0 0,-1 1 0 0 0,0-1 0 0 0,1 1 0 0 0,-1-1 0 0 0,0 1 0 0 0,-1 0 0 0 0,1-1 0 0 0,0 1-1 0 0,-1 0 1 0 0,1 1 0 0 0,-1-1 0 0 0,0 0 0 0 0,1 1 0 0 0,-1-1 0 0 0,0 1 0 0 0,0 0 0 0 0,0 0 0 0 0,0 0 0 0 0,0 0 0 0 0,0 1 0 0 0,0-1 0 0 0,0 1 0 0 0,-1 0-1 0 0,1 0 1 0 0,0 0 0 0 0,0 0 0 0 0,0 1 0 0 0,0-1 0 0 0,0 1 0 0 0,0 0 0 0 0,0-1 0 0 0,0 1 0 0 0,0 1 0 0 0,0-1 0 0 0,0 0 0 0 0,0 1 0 0 0,1 0 0 0 0,-1-1-1 0 0,1 1 1 0 0,-1 0 0 0 0,1 0 0 0 0,0 0 0 0 0,-1 1 0 0 0,1-1 0 0 0,0 1 0 0 0,1-1 0 0 0,-1 1 0 0 0,0-1 0 0 0,1 1 0 0 0,-1 0 0 0 0,1 0 0 0 0,0 0 0 0 0,0 0-1 0 0,0 0-27 0 0,0-1 16 0 0,-1 0 0 0 0,1 0 0 0 0,-1 0 0 0 0,1 0 0 0 0,0 0 0 0 0,0 1 0 0 0,0-1 0 0 0,0 0-1 0 0,1 1 1 0 0,-1-1 0 0 0,0 1 0 0 0,1-1 0 0 0,0 1 0 0 0,0-1 0 0 0,-1 1 0 0 0,1-1 0 0 0,1 1-1 0 0,-1-1 1 0 0,0 1 0 0 0,1-1 0 0 0,-1 0 0 0 0,1 1 0 0 0,0-1 0 0 0,0 1 0 0 0,0-1 0 0 0,0 0-1 0 0,0 0 1 0 0,0 0 0 0 0,1 1 0 0 0,-1-1 0 0 0,1 0 0 0 0,-1-1 0 0 0,1 1 0 0 0,0 0 0 0 0,0 0-1 0 0,-1-1 1 0 0,1 1 0 0 0,1-1 0 0 0,-1 0 0 0 0,0 1 0 0 0,0-1 0 0 0,0 0 0 0 0,1 0 0 0 0,-1 0 0 0 0,0-1-1 0 0,1 1 1 0 0,-1-1 0 0 0,1 1 0 0 0,-1-1 0 0 0,1 0 0 0 0,-1 0 0 0 0,1 0 0 0 0,-1 0 0 0 0,1 0-1 0 0,-1 0 1 0 0,1-1 0 0 0,-1 0 0 0 0,0 1 0 0 0,1-1 0 0 0,-1 0 0 0 0,0 0 0 0 0,1 0 0 0 0,-1 0-1 0 0,0 0 1 0 0,0-1 0 0 0,2-1-16 0 0,88-64-344 0 0,-75 116 900 0 0,-15 12-1196 0 0,6-61-7607 0 0,-2-7 802 0 0</inkml:trace>
  <inkml:trace contextRef="#ctx0" brushRef="#br0" timeOffset="-192912.161">6732 1297 9957 0 0,'0'0'5880'0'0,"41"65"-5476"0"0,-23-24-352 0 0,-2 0 325 0 0,-5-10 59 0 0,-9-10 120 0 0,-2-2-220 0 0,0 3-100 0 0,-6 5-100 0 0,-5 3-60 0 0,-2-1-76 0 0,-7-1-532 0 0,2-5-484 0 0,-6-5-957 0 0,9-6-2379 0 0,-3-8-4341 0 0</inkml:trace>
  <inkml:trace contextRef="#ctx0" brushRef="#br0" timeOffset="-195881.589">4160 1358 1016 0 0,'0'0'5659'0'0,"0"0"-1800"0"0,0 0-2266 0 0,0 0-760 0 0,0 0-39 0 0,0 0-97 0 0,0 0-179 0 0,0 0-114 0 0,0 0-14 0 0,-19 2 921 0 0,10-1-3442 0 0,12-2 1281 0 0,2-2-11420 0 0,-17 7 10447 0 0</inkml:trace>
  <inkml:trace contextRef="#ctx0" brushRef="#br0" timeOffset="-195386.763">4340 1348 1840 0 0,'0'0'6505'0'0,"0"0"-3758"0"0,0 0-1531 0 0,0 0-295 0 0,0 0 17 0 0,0 0-260 0 0,0 0-207 0 0,-8 0 12 0 0,-234-5-156 0 0,240 5-750 0 0,-19-4-1718 0 0,12-5-4550 0 0,8-3-180 0 0</inkml:trace>
  <inkml:trace contextRef="#ctx0" brushRef="#br0" timeOffset="-195125.641">4202 1262 6189 0 0,'0'0'6036'0'0,"0"0"-5484"0"0,15 37-296 0 0,-9-19 632 0 0,-2 1 164 0 0,-2-1-196 0 0,0-1-75 0 0,-2-1-209 0 0,-2-3-236 0 0,0 1-188 0 0,-2-1-148 0 0,0-2-136 0 0,0 0-508 0 0,1-4-665 0 0,1-3-1287 0 0,2-2-3552 0 0</inkml:trace>
  <inkml:trace contextRef="#ctx0" brushRef="#br0" timeOffset="-187572.419">11024 1872 11161 0 0,'0'0'6573'0'0,"0"0"-5833"0"0,0 0-736 0 0,0 0 8 0 0,0 0 100 0 0,-38-1-36 0 0,14-2 8 0 0,-3-1-24 0 0,-2 1-60 0 0,0-1-52 0 0,-1 1 48 0 0,1 0-116 0 0,2-1-648 0 0,3 0-388 0 0,6-2-453 0 0,5-1-1151 0 0,2 2-2896 0 0,10-6-1041 0 0</inkml:trace>
  <inkml:trace contextRef="#ctx0" brushRef="#br0" timeOffset="-187304.661">10865 1766 6749 0 0,'0'0'7884'0'0,"0"0"-6700"0"0,0 0-1176 0 0,21 37 280 0 0,-19-21 305 0 0,-2 3-121 0 0,-2-1-112 0 0,-2 0-100 0 0,0-1-72 0 0,-1-1-52 0 0,1-1-24 0 0,0-2-112 0 0,0-1-160 0 0,3-2-436 0 0,-2-3-641 0 0,3-1-1135 0 0,0-3-2656 0 0,12-4-3769 0 0</inkml:trace>
  <inkml:trace contextRef="#ctx0" brushRef="#br0" timeOffset="-189994.506">8812 1409 4984 0 0,'0'0'8436'0'0,"0"0"-6453"0"0,-3 6-1709 0 0,-14 25 117 0 0,7-17-251 0 0,1 1-1 0 0,0 0 1 0 0,1 0 0 0 0,0 1 0 0 0,2 0 0 0 0,0 1 0 0 0,1-1 0 0 0,0 1-1 0 0,1 0 1 0 0,1 1 0 0 0,1-1 0 0 0,1 0 0 0 0,0 1 0 0 0,1-1 0 0 0,1 1-140 0 0,55 41-593 0 0,-22-58-8989 0 0,-19-9 1591 0 0</inkml:trace>
  <inkml:trace contextRef="#ctx0" brushRef="#br0" timeOffset="-189731.341">8941 1609 1032 0 0,'0'0'8412'0'0,"0"0"-6053"0"0,0 0-2074 0 0,0 0-246 0 0,0 0-194 0 0,8-2 33 0 0,-4 1 214 0 0,1-1 1 0 0,-1 1-1 0 0,0 1 1 0 0,0-1-1 0 0,1 1 1 0 0,-1-1-1 0 0,0 1 1 0 0,1 0 0 0 0,-1 1-1 0 0,1-1 1 0 0,-1 1-1 0 0,0 0 1 0 0,0 0-1 0 0,0 0 1 0 0,1 1-1 0 0,-1-1 1 0 0,0 1-1 0 0,0 0 1 0 0,-1 0-1 0 0,1 0 1 0 0,0 1-1 0 0,-1 0 1 0 0,0-1-1 0 0,1 1 1 0 0,-1 0 0 0 0,0 0-1 0 0,0 1 1 0 0,-1-1-1 0 0,1 1 1 0 0,-1-1-1 0 0,1 1 1 0 0,0 2-93 0 0,-2-2 72 0 0,0 0 0 0 0,0 0 1 0 0,0 0-1 0 0,-1 0 1 0 0,1 0-1 0 0,-1 0 0 0 0,0 0 1 0 0,0 0-1 0 0,-1 0 0 0 0,1 0 1 0 0,-1 0-1 0 0,0 0 1 0 0,0 0-1 0 0,0 0 0 0 0,0-1 1 0 0,-1 1-1 0 0,0 0 1 0 0,1-1-1 0 0,-1 1 0 0 0,-1-1 1 0 0,1 1-1 0 0,0-1 0 0 0,-1 0 1 0 0,0 0-1 0 0,1 0 1 0 0,-3 1-73 0 0,-37 16-5537 0 0,36-19 258 0 0</inkml:trace>
  <inkml:trace contextRef="#ctx0" brushRef="#br0" timeOffset="-189482.141">9206 1614 6233 0 0,'0'0'8384'0'0,"0"0"-8360"0"0,0 0 116 0 0,0 0 72 0 0,-25 47 380 0 0,17-32-300 0 0,0-1-80 0 0,0 1-60 0 0,3-1-64 0 0,1 0-72 0 0,0-2 57 0 0,4-2-9 0 0,0-1-64 0 0,4-2-113 0 0,4-3-707 0 0,2-2-924 0 0,1-2-2104 0 0,7-5-4793 0 0</inkml:trace>
  <inkml:trace contextRef="#ctx0" brushRef="#br0" timeOffset="-189234.453">9577 1774 5549 0 0,'0'0'10084'0'0,"0"0"-9303"0"0,0 0-781 0 0,0 0-125 0 0,-34 1 125 0 0,13-5 477 0 0,-8-2-169 0 0,1 0-108 0 0,-5 0-140 0 0,1 1-60 0 0,3 0-636 0 0,-1 1-773 0 0,5-1-887 0 0,6 2-3412 0 0,10-5-1577 0 0</inkml:trace>
  <inkml:trace contextRef="#ctx0" brushRef="#br0" timeOffset="-188889.716">9837 1755 1084 0 0,'0'0'1083'0'0,"0"0"921"0"0,0 0 493 0 0,0 0-824 0 0,0 0-622 0 0,0 0-171 0 0,0 0-171 0 0,0 0-183 0 0,0 0-135 0 0,5-6-80 0 0,0 1-320 0 0,-3 4 48 0 0,1 0 0 0 0,-1 0 0 0 0,0 0 0 0 0,0 0 0 0 0,-1-1 0 0 0,1 1 0 0 0,0 0 0 0 0,0-1 0 0 0,-1 1 0 0 0,1-1 0 0 0,-1 0 0 0 0,1 1 0 0 0,-1-1 0 0 0,0 0 0 0 0,1 0 0 0 0,-1 0 0 0 0,0 0 0 0 0,0 0 0 0 0,-1 0 0 0 0,1 0 0 0 0,0 0 0 0 0,-1-1 0 0 0,1 1 0 0 0,-1 0 0 0 0,0 0 0 0 0,1-1 0 0 0,-1 1 0 0 0,0 0 0 0 0,-1 0 0 0 0,1-1 0 0 0,0 1 0 0 0,-1 0 0 0 0,1 0 0 0 0,-1 0 0 0 0,1-1 0 0 0,-1 1 0 0 0,0 0 0 0 0,0 0 0 0 0,0 0 0 0 0,0 0 0 0 0,-1 0 0 0 0,1 1 0 0 0,0-1 0 0 0,-1 0 0 0 0,1 1 0 0 0,-1-1 0 0 0,0 0 0 0 0,1 1 0 0 0,-1 0 0 0 0,0-1 0 0 0,-1 1-39 0 0,-3 0 61 0 0,0 1-1 0 0,0 0 0 0 0,0 1 1 0 0,0-1-1 0 0,0 1 0 0 0,0 1 1 0 0,0-1-1 0 0,0 1 1 0 0,0 0-1 0 0,1 0 0 0 0,-1 0 1 0 0,1 1-1 0 0,-1 0 0 0 0,1 0 1 0 0,0 1-1 0 0,0-1 0 0 0,1 1 1 0 0,-1 0-1 0 0,1 0 0 0 0,0 1 1 0 0,0-1-1 0 0,0 1 1 0 0,0 0-1 0 0,1 0 0 0 0,0 0 1 0 0,0 1-1 0 0,0-1 0 0 0,1 1 1 0 0,0-1-1 0 0,0 1 0 0 0,0 0 1 0 0,1 0-1 0 0,-1 0 0 0 0,1 5-60 0 0,1-10 14 0 0,0 0-1 0 0,-1 0 1 0 0,1 0-1 0 0,0 0 1 0 0,0 0-1 0 0,0 0 1 0 0,0 0-1 0 0,0 1 1 0 0,0-1-1 0 0,1 0 1 0 0,-1 0-1 0 0,0 0 0 0 0,0 0 1 0 0,1 0-1 0 0,-1 0 1 0 0,1 0-1 0 0,-1 0 1 0 0,1 0-1 0 0,-1 0 1 0 0,1 0-1 0 0,0 0 1 0 0,-1 0-1 0 0,1 0 0 0 0,0-1 1 0 0,0 1-1 0 0,0 0 1 0 0,0-1-1 0 0,-1 1 1 0 0,1 0-1 0 0,0-1 1 0 0,0 1-1 0 0,0-1 1 0 0,0 1-1 0 0,0-1 1 0 0,1 0-1 0 0,-1 1 0 0 0,0-1 1 0 0,0 0-1 0 0,0 0 1 0 0,0 0-1 0 0,0 0 1 0 0,0 0-1 0 0,0 0 1 0 0,1 0-1 0 0,-1 0 1 0 0,0 0-1 0 0,0 0 0 0 0,0-1 1 0 0,0 1-1 0 0,0 0 1 0 0,0-1-1 0 0,0 1 1 0 0,1-1-14 0 0,57-24-899 0 0,14-43 659 0 0,-60 111 837 0 0,16 93 472 0 0,-22-133-3616 0 0,-1-11-5375 0 0,-4-7 909 0 0</inkml:trace>
  <inkml:trace contextRef="#ctx0" brushRef="#br0" timeOffset="-188644.314">10085 1543 4440 0 0,'0'0'9497'0'0,"0"0"-8701"0"0,36 51-528 0 0,-24-25 396 0 0,2 7 57 0 0,-3 0-149 0 0,-6-1-208 0 0,-5 0-44 0 0,-1-2-32 0 0,-10-1-128 0 0,-2-1-148 0 0,-4-2-12 0 0,-4-2-408 0 0,0-4-588 0 0,-1-2-817 0 0,8-8-2119 0 0,-6-4-4085 0 0</inkml:trace>
  <inkml:trace contextRef="#ctx0" brushRef="#br0" timeOffset="-188113.309">10224 1378 13845 0 0,'0'0'3232'0'0,"0"0"-3723"0"0,0 0-607 0 0,0 0 475 0 0,0 0-103 0 0,0 0-155 0 0,7-3 468 0 0,-2 1 556 0 0,1 0 1 0 0,-1 0-1 0 0,1 0 1 0 0,0 1-1 0 0,-1 0 1 0 0,1 0-1 0 0,0 0 1 0 0,0 1-1 0 0,0 0 1 0 0,0 0-1 0 0,0 0 1 0 0,0 1-1 0 0,-1 0 1 0 0,1 0-1 0 0,0 0 1 0 0,0 1-1 0 0,-1 0 1 0 0,1 0-1 0 0,-1 0 1 0 0,1 1-1 0 0,2 2-143 0 0,-54 45 2156 0 0,-49 23-1969 0 0,96-71-160 0 0,0 1 1 0 0,1-1-1 0 0,-1 0 1 0 0,1 0-1 0 0,0 0 1 0 0,-1 0-1 0 0,1 0 0 0 0,0-1 1 0 0,0 1-1 0 0,0-1 1 0 0,1 1-1 0 0,-1-1 0 0 0,0 0 1 0 0,1 1-1 0 0,-1-1 1 0 0,0 0-1 0 0,1-1 1 0 0,-1 1-1 0 0,1 0 0 0 0,0-1 1 0 0,-1 1-1 0 0,1-1 1 0 0,-1 0-1 0 0,1 0 1 0 0,0 0-1 0 0,-1 0 0 0 0,1 0 1 0 0,0-1-1 0 0,-1 1 1 0 0,1-1-28 0 0,0 1-17 0 0,104 3-1755 0 0,-43-2-7514 0 0,-39-1 1337 0 0</inkml:trace>
  <inkml:trace contextRef="#ctx0" brushRef="#br0" timeOffset="-190725.812">8145 1397 3332 0 0,'0'0'8005'0'0,"0"0"-5251"0"0,-6-3-2646 0 0,2 2-41 0 0,0-1-1 0 0,0 1 0 0 0,1 0 0 0 0,-1 1 1 0 0,0-1-1 0 0,0 0 0 0 0,-1 1 0 0 0,1 0 1 0 0,0 0-1 0 0,0 1 0 0 0,0-1 1 0 0,0 1-1 0 0,0-1 0 0 0,1 1 0 0 0,-1 1 1 0 0,0-1-1 0 0,0 0 0 0 0,0 1 0 0 0,1 0 1 0 0,-1 0-1 0 0,1 0 0 0 0,-1 0 1 0 0,1 1-1 0 0,0-1 0 0 0,-2 3-66 0 0,-2 0 55 0 0,0 0 0 0 0,1 0 0 0 0,0 1 0 0 0,0 0-1 0 0,0 0 1 0 0,1 1 0 0 0,0-1 0 0 0,0 1 0 0 0,0 0 0 0 0,1 1 0 0 0,0-1 0 0 0,1 1-1 0 0,0 0 1 0 0,0 0 0 0 0,1 0 0 0 0,-1 0 0 0 0,2 0 0 0 0,-1 0 0 0 0,1 1 0 0 0,0 0-55 0 0,5-5 71 0 0,-1 0 1 0 0,1 0-1 0 0,-1 0 1 0 0,1-1-1 0 0,0 1 1 0 0,1-1-1 0 0,-1 0 1 0 0,0 0-1 0 0,1 0 1 0 0,0-1-1 0 0,-1 0 1 0 0,1 0-1 0 0,0 0 1 0 0,0 0 0 0 0,1-1-1 0 0,-1 0 1 0 0,0 0-1 0 0,0 0 1 0 0,0-1-1 0 0,1 1 1 0 0,-1-1-1 0 0,0-1 1 0 0,1 1-1 0 0,-1-1 1 0 0,5-1-72 0 0,-9 2-25 0 0,54-6-1635 0 0,-37 2-1466 0 0,0-1-3358 0 0,-5 1-963 0 0</inkml:trace>
  <inkml:trace contextRef="#ctx0" brushRef="#br0" timeOffset="-190507.282">8259 1671 6901 0 0,'0'0'6806'0'0,"0"0"-4859"0"0,0 0-1948 0 0,0 0-31 0 0,0 0-12 0 0,1-4-208 0 0,2 2 287 0 0,-1 1 0 0 0,1 0 1 0 0,-1 0-1 0 0,1-1 0 0 0,-1 2 1 0 0,1-1-1 0 0,0 0 0 0 0,0 0 1 0 0,0 1-1 0 0,-1 0 0 0 0,1-1 1 0 0,0 1-1 0 0,0 0 0 0 0,0 0 1 0 0,-1 1-1 0 0,1-1 0 0 0,0 0 1 0 0,0 1-1 0 0,0 0 0 0 0,-1 0 1 0 0,1 0-1 0 0,0 0 0 0 0,-1 0 1 0 0,1 0-1 0 0,-1 1 0 0 0,0-1 1 0 0,1 1-1 0 0,-1 0 0 0 0,0-1 0 0 0,0 1 1 0 0,0 0-1 0 0,0 0 0 0 0,0 1 1 0 0,0-1-1 0 0,-1 0 0 0 0,1 1 1 0 0,-1-1-1 0 0,1 1 0 0 0,-1-1 1 0 0,0 1-1 0 0,0-1 0 0 0,0 1 1 0 0,-1 0-1 0 0,1 0 0 0 0,-1-1 1 0 0,1 1-1 0 0,-1 0 0 0 0,0 0 1 0 0,0 0-1 0 0,0 0 0 0 0,0-1 1 0 0,-1 1-1 0 0,1 0 0 0 0,-1 0 1 0 0,1-1-1 0 0,-1 1 0 0 0,0 0 1 0 0,0 0-36 0 0,-76 71 1356 0 0,115-82-680 0 0,26-4-856 0 0,-14 3-2460 0 0,-17 0-4207 0 0,-21 5-1980 0 0</inkml:trace>
  <inkml:trace contextRef="#ctx0" brushRef="#br0" timeOffset="-191239.305">7648 1539 3588 0 0,'0'0'5793'0'0,"0"0"-3997"0"0,0 0-732 0 0,0 0-652 0 0,0 0-120 0 0,0 0 168 0 0,-42 2 64 0 0,15-4 32 0 0,-8-1-188 0 0,-12 1-244 0 0,5 0-116 0 0,10-1-8 0 0,9 2 0 0 0,9-1-1292 0 0,0-1-892 0 0,3-1-2880 0 0</inkml:trace>
  <inkml:trace contextRef="#ctx0" brushRef="#br0" timeOffset="-190975.637">7512 1482 11509 0 0,'0'0'2656'0'0,"0"0"-2152"0"0,24 46-148 0 0,-23-27 324 0 0,2 1-88 0 0,-3 1-227 0 0,-3-2-29 0 0,-5-3-124 0 0,1 1-152 0 0,-3-2-60 0 0,3-3-524 0 0,-1-4-569 0 0,3-3-1043 0 0,1-3-3636 0 0,8-9-1973 0 0</inkml:trace>
  <inkml:trace contextRef="#ctx0" brushRef="#br0" timeOffset="-152218.233">9745 2187 2920 0 0,'0'0'-449'0'0,"0"0"186"0"0,0 0 112 0 0,0 0 44 0 0,0 0 0 0 0,0 0 69 0 0,-4 12 748 0 0,-55 9 1155 0 0,-137 34-4191 0 0,-131-17 4180 0 0,190-29-3680 0 0,97-8-256 0 0</inkml:trace>
  <inkml:trace contextRef="#ctx0" brushRef="#br0" timeOffset="-151967.55">5576 2102 536 0 0,'-106'-19'0'0'0,"31"6"-316"0"0</inkml:trace>
  <inkml:trace contextRef="#ctx0" brushRef="#br0" timeOffset="-150145.322">5199 1993 900 0 0,'77'-3'496'0'0,"-4"0"-260"0"0,-2-2 48 0 0,1 1-60 0 0,4 1-224 0 0,1 0-120 0 0,-16 1-544 0 0</inkml:trace>
  <inkml:trace contextRef="#ctx0" brushRef="#br0" timeOffset="-149960.044">6221 1938 236 0 0,'6'-2'973'0'0,"162"-65"4976"0"0,-186 98-7264 0 0,-60 49 210 0 0,40-70 708 0 0,0-1-1 0 0,0-2 1 0 0,-1-2-1 0 0,0-2 1 0 0,0-2-1 0 0,0-1 0 0 0,-19-3 398 0 0,-11 2-772 0 0,14 0 73 0 0</inkml:trace>
  <inkml:trace contextRef="#ctx0" brushRef="#br0" timeOffset="-151690.442">4861 1973 80 0 0,'-102'-20'768'0'0,"5"-1"-480"0"0,-14-2-188 0 0,16 2-100 0 0,1 1-104 0 0,3-1 0 0 0,26 5-680 0 0</inkml:trace>
  <inkml:trace contextRef="#ctx0" brushRef="#br0" timeOffset="-150304.182">3870 1948 248 0 0,'49'6'1068'0'0,"1"-1"-612"0"0,7 1-284 0 0,-5-2-96 0 0,2 0 4 0 0,2-1-80 0 0,0 0-80 0 0,3-1-36 0 0,4-1-52 0 0,3 1 64 0 0,10 0 24 0 0,3 1 68 0 0,7 0-264 0 0,2-1-520 0 0,1-1 328 0 0</inkml:trace>
  <inkml:trace contextRef="#ctx0" brushRef="#br0" timeOffset="-146721.205">9892 2221 80 0 0,'0'0'597'0'0,"0"0"-272"0"0,0 0-64 0 0,0 0 51 0 0,0 0 18 0 0,0 0-145 0 0,0 0-13 0 0,0 0 240 0 0,-21-3 3422 0 0,0 2-4547 0 0,-54 48-51 0 0,2-28 1256 0 0,-2-4 0 0 0,0-3 0 0 0,-1-3 0 0 0,-73-1-492 0 0,73-12 327 0 0,56 1-231 0 0,0 0-1 0 0,0 2 1 0 0,-1 1-1 0 0,1 0 1 0 0,0 1-1 0 0,0 2 0 0 0,0 0 1 0 0,0 1-1 0 0,0 0 1 0 0,1 2-1 0 0,0 1 0 0 0,-4 2-95 0 0,21-9 0 0 0,0 1 0 0 0,0-1 0 0 0,0 1 0 0 0,1-1 0 0 0,-1 1 0 0 0,0 0 0 0 0,1 0 0 0 0,-1 0 0 0 0,0 0 0 0 0,1 0 0 0 0,-1 0 0 0 0,1 0 0 0 0,0 0 0 0 0,-1 1 0 0 0,1-1 0 0 0,0 1 0 0 0,0-1 0 0 0,0 1 0 0 0,0-1 0 0 0,0 1 0 0 0,0 0 0 0 0,0-1 0 0 0,1 1 0 0 0,-1 0 0 0 0,1-1 0 0 0,-1 1 0 0 0,1 0 0 0 0,-1 0 0 0 0,1 0 0 0 0,0 0 0 0 0,0 0 0 0 0,0-1 0 0 0,0 1-1 0 0,0 0 1 0 0,1 0 0 0 0,-1 0 0 0 0,0 0 0 0 0,1-1 0 0 0,0 1 0 0 0,-1 0 0 0 0,1 0 0 0 0,0-1 0 0 0,0 1 0 0 0,0-1 0 0 0,0 1 0 0 0,0-1 0 0 0,0 1 0 0 0,-38-7 756 0 0,-512-146-2065 0 0,248 108 1725 0 0,-2 13 0 0 0,-96 11-416 0 0,105 5-164 0 0,-1296-28 522 0 0,436-10 883 0 0,1052 51-1053 0 0,1-4 1 0 0,-1-6-1 0 0,2-3 0 0 0,0-5 0 0 0,1-4 1 0 0,1-5-1 0 0,-7-6-188 0 0,98 32-4 0 0,1-1 0 0 0,-1 1 1 0 0,1-1-1 0 0,-1-1 0 0 0,1 1 0 0 0,0-1 1 0 0,0 0-1 0 0,1 0 0 0 0,-1-1 1 0 0,1 0-1 0 0,0 0 0 0 0,0 0 1 0 0,0 0-1 0 0,1-1 0 0 0,-1 0 4 0 0,7-44-4803 0 0,3 38 48 0 0</inkml:trace>
  <inkml:trace contextRef="#ctx0" brushRef="#br0" timeOffset="-61609.371">8178 1876 16 0 0,'0'0'57'0'0,"0"0"-42"0"0,0 0-3 0 0,0 0 58 0 0,0 0 112 0 0,0 0 33 0 0,0 0 31 0 0,0 0 38 0 0,-3 12 2371 0 0,20-7-5552 0 0,-13-3 2042 0 0</inkml:trace>
  <inkml:trace contextRef="#ctx0" brushRef="#br0" timeOffset="-61360.874">8313 1951 468 0 0,'0'0'367'0'0,"0"0"93"0"0,0 0 131 0 0,-9-1-6 0 0,-381-90 2658 0 0,363 83-6989 0 0,26 8 2406 0 0</inkml:trace>
  <inkml:trace contextRef="#ctx0" brushRef="#br0" timeOffset="-60055.894">619 4607 808 0 0,'0'0'714'0'0,"0"0"-306"0"0,0 0 200 0 0,0 0 1290 0 0,0 0-497 0 0,0 0-814 0 0,0 0-300 0 0,0 0-17 0 0,16 11 4248 0 0,-12-11-4363 0 0,-1 1 0 0 0,1-1 0 0 0,-1 1 0 0 0,1-1 0 0 0,-1 0 0 0 0,1 0-1 0 0,0-1 1 0 0,-1 1 0 0 0,1-1 0 0 0,-1 0 0 0 0,1 0 0 0 0,-1 0 0 0 0,0 0 0 0 0,1-1 0 0 0,-1 1 0 0 0,0-1 0 0 0,0 0-1 0 0,0 0 1 0 0,0 0 0 0 0,0 0 0 0 0,0 0 0 0 0,-1-1 0 0 0,1 1 0 0 0,-1-1 0 0 0,0 0 0 0 0,0 0 0 0 0,1 1 0 0 0,-2-2-1 0 0,1 1 1 0 0,0 0 0 0 0,-1 0 0 0 0,1 0 0 0 0,-1-1 0 0 0,0 1 0 0 0,0-2-155 0 0,-5 0-79 0 0,-1 0 0 0 0,0 0 0 0 0,0 1 1 0 0,-1 0-1 0 0,1 0 0 0 0,-1 0 0 0 0,0 0 0 0 0,0 1 0 0 0,0 0 1 0 0,0 0-1 0 0,-1 1 0 0 0,1 0 0 0 0,-1 0 0 0 0,1 1 1 0 0,-1-1-1 0 0,0 1 0 0 0,1 1 0 0 0,-1-1 79 0 0,5 1-3 0 0,-1-1 0 0 0,1 0 1 0 0,0 1-1 0 0,-1 0 0 0 0,1-1 0 0 0,0 1 0 0 0,0 0 0 0 0,-1 0 0 0 0,1 1 1 0 0,0-1-1 0 0,-1 0 0 0 0,1 1 0 0 0,0-1 0 0 0,0 1 0 0 0,-1 0 0 0 0,1 0 1 0 0,0 0-1 0 0,0 0 0 0 0,0 0 0 0 0,0 0 0 0 0,0 0 0 0 0,0 1 1 0 0,1-1-1 0 0,-1 1 0 0 0,0-1 0 0 0,1 1 0 0 0,-1 0 0 0 0,1 0 0 0 0,-1 0 1 0 0,1 0-1 0 0,0 0 0 0 0,0 0 0 0 0,0 0 0 0 0,0 0 0 0 0,0 0 1 0 0,1 0-1 0 0,-1 0 0 0 0,0 1 0 0 0,1-1 0 0 0,0 0 0 0 0,-1 1 0 0 0,1-1 1 0 0,0 0-1 0 0,0 0 0 0 0,1 1 0 0 0,-1-1 0 0 0,0 0 0 0 0,1 1 0 0 0,-1-1 1 0 0,1 0-1 0 0,0 1 3 0 0,16 243 2090 0 0,-15-243-2873 0 0,3-1-4020 0 0,-2-2-945 0 0</inkml:trace>
  <inkml:trace contextRef="#ctx0" brushRef="#br0" timeOffset="-59901.988">698 4758 5869 0 0,'0'0'7768'0'0,"0"0"-6852"0"0,0 0-788 0 0,0 0 248 0 0,-50 0 152 0 0,29 1-276 0 0,-4 1-176 0 0,4 0-76 0 0,-1-1 0 0 0,4-1-1476 0 0,1 0-1048 0 0,5 0-3516 0 0</inkml:trace>
  <inkml:trace contextRef="#ctx0" brushRef="#br0" timeOffset="-59714.238">965 4392 11865 0 0,'0'0'2072'0'0,"0"0"-2072"0"0,0 0 0 0 0,0 0 340 0 0,0 0 232 0 0,-10 39-172 0 0,0-27-84 0 0,-1 1-100 0 0,-1 2-216 0 0,1-2-456 0 0,-1-1-376 0 0,3-3-628 0 0,1-2-1524 0 0,7-5-4145 0 0</inkml:trace>
  <inkml:trace contextRef="#ctx0" brushRef="#br0" timeOffset="-59543.984">1066 4459 11401 0 0,'0'0'872'0'0,"0"0"-604"0"0,0 0 220 0 0,0 0 200 0 0,-29 34-180 0 0,12-25-144 0 0,-2 2-196 0 0,-1 1-168 0 0,-1 0-1180 0 0,2-1-1268 0 0,6-3-3909 0 0</inkml:trace>
  <inkml:trace contextRef="#ctx0" brushRef="#br0" timeOffset="-59233.051">1162 4532 1092 0 0,'0'0'7745'0'0,"0"0"-4980"0"0,0 0-1604 0 0,0 0-507 0 0,0 0-322 0 0,0 0 229 0 0,-2 6 402 0 0,-13 38 822 0 0,6-21-1481 0 0,1 0 1 0 0,1 0 0 0 0,0 1 0 0 0,2 0 0 0 0,1 1-1 0 0,1-1 1 0 0,1 14-305 0 0,23 9-1876 0 0,-6-38-1801 0 0,3-4-3447 0 0,-6-6 610 0 0</inkml:trace>
  <inkml:trace contextRef="#ctx0" brushRef="#br0" timeOffset="-58983.197">1277 4731 10769 0 0,'0'0'2562'0'0,"0"0"-1906"0"0,0 0-354 0 0,0 0-119 0 0,0 0-181 0 0,0 0-411 0 0,2-6-419 0 0,-1 4 809 0 0,0 1 1 0 0,0-1-1 0 0,0 0 1 0 0,1 0-1 0 0,-1 1 1 0 0,1-1-1 0 0,-1 1 1 0 0,1 0-1 0 0,0-1 1 0 0,-1 1-1 0 0,1 0 1 0 0,0 0-1 0 0,0 0 1 0 0,0 0-1 0 0,0 0 1 0 0,0 0-1 0 0,0 1 1 0 0,0-1-1 0 0,0 0 1 0 0,0 1 0 0 0,0 0-1 0 0,1 0 1 0 0,-1-1-1 0 0,0 1 1 0 0,0 1-1 0 0,0-1 1 0 0,0 0-1 0 0,0 0 1 0 0,0 1-1 0 0,1-1 1 0 0,-1 1-1 0 0,0 0 1 0 0,0 0-1 0 0,0-1 1 0 0,0 1-1 0 0,-1 0 1 0 0,1 1-1 0 0,0-1 1 0 0,0 0-1 0 0,-1 1 1 0 0,1-1-1 0 0,1 2 19 0 0,-1-3 92 0 0,1 0-1 0 0,0 1 0 0 0,0 0 0 0 0,0 0 1 0 0,-1 0-1 0 0,1 0 0 0 0,0 0 0 0 0,-1 0 1 0 0,1 0-1 0 0,-1 1 0 0 0,1 0 0 0 0,-1-1 0 0 0,0 1 1 0 0,0 0-1 0 0,0 0 0 0 0,0 0 0 0 0,0 0 1 0 0,0 1-1 0 0,0-1 0 0 0,-1 0 0 0 0,1 1 1 0 0,-1-1-1 0 0,0 1 0 0 0,0 0 0 0 0,0-1 0 0 0,0 1 1 0 0,0 0-1 0 0,0 0 0 0 0,-1-1 0 0 0,1 1 1 0 0,-1 0-1 0 0,0 0 0 0 0,0 0 0 0 0,0 0 1 0 0,0 0-1 0 0,0 0 0 0 0,-1-1 0 0 0,1 1 0 0 0,-1 0 1 0 0,0 0-1 0 0,0-1 0 0 0,0 1 0 0 0,0 0 1 0 0,-1-1-1 0 0,1 1 0 0 0,0-1 0 0 0,-1 1 1 0 0,-2 1-92 0 0,-52 33 20 0 0,31-33-6759 0 0,24-6 926 0 0</inkml:trace>
  <inkml:trace contextRef="#ctx0" brushRef="#br0" timeOffset="-58747.313">1493 4692 11581 0 0,'0'0'1778'0'0,"0"0"-1326"0"0,0 0-248 0 0,0 0 432 0 0,-1 6 115 0 0,-22 128 1623 0 0,23-133-2408 0 0,1 1 0 0 0,0 0 0 0 0,0-1 0 0 0,-1 1 0 0 0,1-1 0 0 0,0 0 0 0 0,0 1 0 0 0,0-1 0 0 0,1 0 0 0 0,-1 0 0 0 0,0 1 0 0 0,0-1 0 0 0,1 0 0 0 0,-1 0 0 0 0,1-1 0 0 0,-1 1 0 0 0,1 0 0 0 0,-1 0 0 0 0,1-1 0 0 0,-1 1 0 0 0,1 0 0 0 0,0-1 0 0 0,-1 0 0 0 0,1 1 0 0 0,0-1 0 0 0,-1 0 0 0 0,1 0 0 0 0,0 0 0 0 0,-1 0 0 0 0,1 0 0 0 0,0-1 0 0 0,-1 1 0 0 0,1 0 0 0 0,0-1 0 0 0,-1 1 0 0 0,2-1 34 0 0,34-19-8935 0 0,-29 6 2746 0 0</inkml:trace>
  <inkml:trace contextRef="#ctx0" brushRef="#br0" timeOffset="-58580.2">1649 4625 5897 0 0,'0'0'6850'0'0,"0"0"-4704"0"0,7 7-1564 0 0,-1 0-388 0 0,1 0 0 0 0,-2 1 0 0 0,1-1 0 0 0,-1 1 0 0 0,0 0 0 0 0,-1 0 0 0 0,0 1 0 0 0,0-1 0 0 0,-1 1 0 0 0,0 0 0 0 0,0 0 0 0 0,-1 0 0 0 0,0 0 0 0 0,-1 1 0 0 0,0-1 1 0 0,0 0-1 0 0,-1 1 0 0 0,0-1 0 0 0,-1 0 0 0 0,0 1 0 0 0,-2 5-194 0 0,-78 103-21 0 0,32-86-3783 0 0,35-29-1889 0 0,3-6-4027 0 0</inkml:trace>
  <inkml:trace contextRef="#ctx0" brushRef="#br0" timeOffset="-58315.04">2001 4877 5745 0 0,'0'0'5144'0'0,"0"0"-4488"0"0,0 0-564 0 0,0 0-56 0 0,0 0 452 0 0,0 0 356 0 0,0 0-64 0 0,0 0-108 0 0,0 0-232 0 0,0 0-276 0 0,-48 14-76 0 0,28-14-88 0 0,-1-1-112 0 0,6-3-1448 0 0,6 1-1700 0 0,3-9-4705 0 0</inkml:trace>
  <inkml:trace contextRef="#ctx0" brushRef="#br0" timeOffset="-58066.217">2100 4788 8021 0 0,'0'0'8092'0'0,"0"0"-7163"0"0,0 0-581 0 0,0 0 532 0 0,0 0-560 0 0,0 0-252 0 0,0 0-68 0 0,-69-16-12 0 0,25 14-756 0 0,2-2-1405 0 0,12 2-3695 0 0,3-7-3869 0 0</inkml:trace>
  <inkml:trace contextRef="#ctx0" brushRef="#br0" timeOffset="-90894.996">3811 3964 7765 0 0,'0'0'6440'0'0,"0"0"-5568"0"0,0 0-316 0 0,0 0-368 0 0,0 0 152 0 0,-45-6-99 0 0,24 3-105 0 0,-4 3-132 0 0,0-1-4 0 0,-2 1-72 0 0,2-1-297 0 0,2 0-711 0 0,2 0-316 0 0,7-3-1008 0 0,2 2-2724 0 0,4-7-965 0 0</inkml:trace>
  <inkml:trace contextRef="#ctx0" brushRef="#br0" timeOffset="-90649.408">3644 3898 6169 0 0,'0'0'4256'0'0,"0"0"-3700"0"0,37 26 148 0 0,-25-12 540 0 0,-1 2-20 0 0,-3 1-252 0 0,-4 0-232 0 0,-3 0-95 0 0,-1 0-181 0 0,-1-2-180 0 0,-5 1-284 0 0,0 0-416 0 0,-1-1-713 0 0,3-4-1047 0 0,0-3-3352 0 0,4-5-2481 0 0</inkml:trace>
  <inkml:trace contextRef="#ctx0" brushRef="#br0" timeOffset="-91595.891">2928 3791 5793 0 0,'0'0'4691'0'0,"0"0"-2911"0"0,0 0-969 0 0,0 0 37 0 0,0 0-126 0 0,0 0-316 0 0,-8-5-109 0 0,-27-15-86 0 0,31 20-194 0 0,0-1 1 0 0,0 2 0 0 0,0-1 0 0 0,0 0-1 0 0,1 1 1 0 0,-1 0 0 0 0,0 0 0 0 0,0 0-1 0 0,0 0 1 0 0,0 0 0 0 0,1 1-1 0 0,-1 0 1 0 0,1 0 0 0 0,-1 0 0 0 0,1 0-1 0 0,0 0 1 0 0,0 1 0 0 0,0 0 0 0 0,0-1-1 0 0,0 1 1 0 0,0 0 0 0 0,1 0-1 0 0,0 1 1 0 0,-1-1 0 0 0,1 0 0 0 0,0 1-1 0 0,1-1 1 0 0,-1 1 0 0 0,-1 4-18 0 0,2-5 33 0 0,-1 0 0 0 0,1 1 0 0 0,0-1-1 0 0,0 1 1 0 0,0-1 0 0 0,1 1 0 0 0,-1 0 0 0 0,1-1 0 0 0,0 1 0 0 0,0 0 0 0 0,0-1 0 0 0,0 1 0 0 0,1-1 0 0 0,-1 1 0 0 0,1 0 0 0 0,0-1-1 0 0,0 1 1 0 0,0-1 0 0 0,1 0 0 0 0,-1 1 0 0 0,1-1 0 0 0,0 0 0 0 0,0 0 0 0 0,0 0 0 0 0,0 0 0 0 0,0 0 0 0 0,1 0 0 0 0,0-1-1 0 0,-1 1 1 0 0,1-1 0 0 0,0 0 0 0 0,0 0 0 0 0,0 0 0 0 0,0 0 0 0 0,0 0 0 0 0,1-1 0 0 0,-1 1 0 0 0,1-1 0 0 0,-1 0 0 0 0,1 0-1 0 0,-1 0 1 0 0,1 0 0 0 0,-1-1 0 0 0,1 0 0 0 0,0 1 0 0 0,-1-1 0 0 0,1-1 0 0 0,0 1 0 0 0,-1 0 0 0 0,1-1 0 0 0,1 0-33 0 0,3 1-307 0 0,32-1 1128 0 0,-21-11-5887 0 0,-14 1-1817 0 0</inkml:trace>
  <inkml:trace contextRef="#ctx0" brushRef="#br0" timeOffset="-91347.879">3123 3988 14425 0 0,'0'0'1312'0'0,"0"0"-1236"0"0,0 0 188 0 0,8 39 501 0 0,-8-29-57 0 0,0-2-100 0 0,0-1-152 0 0,-1 0-220 0 0,-2 0-140 0 0,2-1-84 0 0,-2 0 4 0 0,3 0 44 0 0,-1 0-60 0 0,-3 0-740 0 0,3 0-600 0 0,-2-2-1149 0 0,3-4-4323 0 0</inkml:trace>
  <inkml:trace contextRef="#ctx0" brushRef="#br0" timeOffset="-56773.039">3500 3515 3800 0 0,'0'0'2761'0'0,"-6"4"-1649"0"0,-342 266-256 0 0,66-45-618 0 0,-3 2-3355 0 0,275-219 1363 0 0</inkml:trace>
  <inkml:trace contextRef="#ctx0" brushRef="#br0" timeOffset="-54113.352">4065 5019 1900 0 0,'0'0'0'0'0,"0"0"-132"0"0</inkml:trace>
  <inkml:trace contextRef="#ctx0" brushRef="#br0" timeOffset="-53865.19">4145 5025 10997 0 0,'0'0'2856'0'0,"0"0"-1684"0"0,0 0-643 0 0,0 0 68 0 0,0 0 62 0 0,-6 0 9 0 0,-259-29 46 0 0,238 19-2626 0 0,11-1-2208 0 0,9 4-1559 0 0</inkml:trace>
  <inkml:trace contextRef="#ctx0" brushRef="#br0" timeOffset="-53600.191">3984 4953 7417 0 0,'0'0'4240'0'0,"0"0"-3572"0"0,24 38 252 0 0,-20-23 528 0 0,-3 3-216 0 0,-1-2-263 0 0,0 0-361 0 0,-5-3-224 0 0,-2 3-160 0 0,1-3-76 0 0,-2 0-64 0 0,1-2 4 0 0,2-1-88 0 0,-1-3-408 0 0,4 1-1032 0 0,1-2-1197 0 0,1-3-3823 0 0,0-4-1025 0 0</inkml:trace>
  <inkml:trace contextRef="#ctx0" brushRef="#br0" timeOffset="-55140.13">2557 4763 2308 0 0,'0'0'1629'0'0,"0"0"2003"0"0,0 0-1585 0 0,0 0-763 0 0,0 0-129 0 0,0 0-40 0 0,0 0-219 0 0,0 0-279 0 0,0 0-204 0 0,3-18-252 0 0,7 17-139 0 0,1 1-1 0 0,-1 0 1 0 0,0 1 0 0 0,0 0 0 0 0,0 0 0 0 0,0 1 0 0 0,0 0 0 0 0,0 1 0 0 0,0 0 0 0 0,-1 1-1 0 0,1 0 1 0 0,-1 0 0 0 0,0 1 0 0 0,0 1 0 0 0,-1-1 0 0 0,1 1 0 0 0,-1 1-22 0 0,-7-6 45 0 0,0 0 1 0 0,0 1-1 0 0,0-1 1 0 0,0 1-1 0 0,-1 0 1 0 0,1-1-1 0 0,0 1 1 0 0,-1-1-1 0 0,1 1 1 0 0,-1 0-1 0 0,0-1 1 0 0,1 1 0 0 0,-1 0-1 0 0,0 0 1 0 0,0-1-1 0 0,0 1 1 0 0,0 0-1 0 0,0 0 1 0 0,-1-1-1 0 0,1 1 1 0 0,-1 0-1 0 0,1-1 1 0 0,-1 1-1 0 0,1 0 1 0 0,-1-1-1 0 0,0 1 1 0 0,0-1-1 0 0,0 1 1 0 0,0-1-1 0 0,0 1 1 0 0,0-1-1 0 0,0 0 1 0 0,0 0-1 0 0,0 1 1 0 0,-1-1-1 0 0,1 0 1 0 0,0 0-1 0 0,-1 0 1 0 0,1 0 0 0 0,-1 0-1 0 0,0 0-45 0 0,-71 39 991 0 0,65-37-1049 0 0,0 1 159 0 0,8-4-117 0 0,0 1 0 0 0,1-1-1 0 0,-1 1 1 0 0,0-1 0 0 0,0 1-1 0 0,1-1 1 0 0,-1 1 0 0 0,0-1 0 0 0,0 1-1 0 0,0-1 1 0 0,0 1 0 0 0,0-1 0 0 0,0 1-1 0 0,0-1 1 0 0,0 1 0 0 0,0 0-1 0 0,0-1 1 0 0,0 1 0 0 0,0-1 0 0 0,0 1-1 0 0,0-1 1 0 0,0 1 0 0 0,0-1 0 0 0,-1 1-1 0 0,1-1 1 0 0,0 1 0 0 0,0-1-1 0 0,-1 1 1 0 0,1-1 0 0 0,0 1 0 0 0,-1-1-1 0 0,1 1 1 0 0,0-1 0 0 0,-1 0 0 0 0,1 1-1 0 0,-1-1 1 0 0,1 0 0 0 0,-1 1-1 0 0,1-1 1 0 0,-1 0 0 0 0,1 0 0 0 0,-1 1 16 0 0,192 15 208 0 0,-174-5 1 0 0,-12-8-2299 0 0,-2-1-4021 0 0,-3-3-931 0 0</inkml:trace>
  <inkml:trace contextRef="#ctx0" brushRef="#br0" timeOffset="-54859.872">3077 4800 6625 0 0,'0'0'5001'0'0,"0"0"-3575"0"0,0 0-984 0 0,0 0 197 0 0,0 0-291 0 0,-7-3-294 0 0,2 1-42 0 0,1 1 0 0 0,-1-1 0 0 0,0 1 0 0 0,1 0 0 0 0,-1 0 0 0 0,0 1 0 0 0,0-1 0 0 0,0 1 0 0 0,0 0 0 0 0,0 0 0 0 0,0 1 0 0 0,1 0 0 0 0,-1-1 0 0 0,0 2 0 0 0,0-1 0 0 0,1 0 0 0 0,-1 1 0 0 0,1 0 0 0 0,-1 0 0 0 0,1 0 0 0 0,0 1 0 0 0,-1 0 0 0 0,1-1 0 0 0,1 1 0 0 0,-1 1 0 0 0,0-1 0 0 0,0 2-12 0 0,0-2 56 0 0,1 0-1 0 0,0 0 1 0 0,0 1 0 0 0,0-1 0 0 0,0 1 0 0 0,0 0 0 0 0,1 0-1 0 0,0 0 1 0 0,0 0 0 0 0,0 1 0 0 0,0-1 0 0 0,1 0 0 0 0,-1 1 0 0 0,1-1-1 0 0,0 1 1 0 0,0 0 0 0 0,1-1 0 0 0,0 1 0 0 0,0 0 0 0 0,0-1-1 0 0,0 1 1 0 0,0 0 0 0 0,1-1 0 0 0,0 1 0 0 0,0-1 0 0 0,1 1 0 0 0,-1-1-1 0 0,1 1 1 0 0,0-1 0 0 0,0 0 0 0 0,0 0 0 0 0,0 0 0 0 0,1 0-1 0 0,0 0 1 0 0,0 0 0 0 0,0-1 0 0 0,0 1 0 0 0,0-1 0 0 0,1 0 0 0 0,0 0-1 0 0,-1 0 1 0 0,1-1 0 0 0,0 1 0 0 0,0-1 0 0 0,1 0 0 0 0,-1 0-1 0 0,0-1 1 0 0,1 1 0 0 0,-1-1 0 0 0,3 1-56 0 0,86-21 1185 0 0,-64 5-3491 0 0,-1-2-3745 0 0,-18 11-280 0 0</inkml:trace>
  <inkml:trace contextRef="#ctx0" brushRef="#br0" timeOffset="-54533.157">3241 4986 5064 0 0,'0'0'4245'0'0,"0"0"-2961"0"0,0 0-1029 0 0,0 0 430 0 0,0 0 131 0 0,0 0-274 0 0,0 0-194 0 0,0 0-20 0 0,0 0-53 0 0,-5 1-103 0 0,-2 0-139 0 0,2 0-261 0 0,77-2 202 0 0,-70 1 92 0 0,0 0 0 0 0,0-1 0 0 0,0 1 0 0 0,0 0 0 0 0,0 0 0 0 0,0 1 0 0 0,0-1 0 0 0,0 0 0 0 0,0 1 0 0 0,0-1 0 0 0,0 1 0 0 0,0 0 0 0 0,0-1 0 0 0,0 1 0 0 0,0 0 0 0 0,-1 0 0 0 0,1 0 0 0 0,0 1 0 0 0,-1-1 0 0 0,1 0 0 0 0,0 1 0 0 0,-1-1 0 0 0,0 1 0 0 0,1-1 0 0 0,-1 1 0 0 0,0-1 0 0 0,0 1 0 0 0,0 0 0 0 0,0 0 0 0 0,0 0 0 0 0,0 0 0 0 0,0 0 0 0 0,-1 0 0 0 0,1 0 0 0 0,-1 0 0 0 0,0 0 0 0 0,1 0 0 0 0,-1 0 0 0 0,0 0 0 0 0,0 0 0 0 0,0 0 0 0 0,0 0 0 0 0,-1 0 0 0 0,1 0 0 0 0,0 0 0 0 0,-1 0 0 0 0,0 0 0 0 0,1 0 0 0 0,-1 0 0 0 0,0 0 0 0 0,0 0 0 0 0,-1 0-66 0 0,-82 64 738 0 0,141-51-387 0 0,69-18-549 0 0,-77 1-6187 0 0,-39 1-426 0 0</inkml:trace>
  <inkml:trace contextRef="#ctx0" brushRef="#br0" timeOffset="-87522.275">7402 4163 11909 0 0,'0'0'5025'0'0,"0"0"-5025"0"0,0 0 164 0 0,0 0-164 0 0,-50 5 384 0 0,27-5-200 0 0,-3-2-96 0 0,-2-1-84 0 0,-2 0-4 0 0,3 0-980 0 0,0-1-833 0 0,9 0-2299 0 0,-1-7-4273 0 0</inkml:trace>
  <inkml:trace contextRef="#ctx0" brushRef="#br0" timeOffset="-87364.198">7337 4122 11385 0 0,'0'0'5089'0'0,"0"0"-5089"0"0,10 40 76 0 0,-10-27 544 0 0,-4 2-96 0 0,-2-2-276 0 0,0-1 24 0 0,1-1-140 0 0,-1 0-68 0 0,1 0 36 0 0,-2-2-100 0 0,-1-1-656 0 0,3-3-552 0 0,1-3-1033 0 0,3-1-3603 0 0,2-8-2717 0 0</inkml:trace>
  <inkml:trace contextRef="#ctx0" brushRef="#br0" timeOffset="-86970.427">7751 4028 14397 0 0,'0'0'1398'0'0,"0"0"-1479"0"0,0 0-48 0 0,6 3 154 0 0,59 45 279 0 0,-63-47-305 0 0,-1 0 0 0 0,0 0 0 0 0,0 0 0 0 0,0 0 0 0 0,0 0 0 0 0,0 0 0 0 0,0 0 0 0 0,0 0 0 0 0,0 1 0 0 0,0-1 0 0 0,0 0 0 0 0,-1 1 0 0 0,1-1 0 0 0,0 0 0 0 0,-1 1 0 0 0,1-1 0 0 0,-1 1 0 0 0,0-1 0 0 0,1 1 0 0 0,-1-1 0 0 0,0 1 1 0 0,0-1-1 0 0,0 1 0 0 0,0-1 0 0 0,0 1 0 0 0,0-1 0 0 0,-1 1 0 0 0,1-1 0 0 0,-1 1 0 0 0,1-1 0 0 0,-1 1 0 0 0,1-1 0 0 0,-1 1 0 0 0,1-1 0 0 0,-1 0 0 0 0,0 1 0 0 0,0-1 0 0 0,0 0 0 0 0,0 0 0 0 0,0 0 0 0 0,0 0 0 0 0,0 0 0 0 0,0 0 0 0 0,-1 0 0 0 0,1 0 0 0 0,0 0 0 0 0,0 0 0 0 0,-1 0 0 0 0,1-1 0 0 0,-1 1 0 0 0,1-1 0 0 0,-1 1 0 0 0,1-1 0 0 0,-1 0 0 0 0,1 1 0 0 0,-1-1 1 0 0,2 0-37 0 0,0 0-1 0 0,1 1 1 0 0,-1-1-1 0 0,0 0 0 0 0,1 1 1 0 0,-1-1-1 0 0,0 0 1 0 0,0 1-1 0 0,1-1 0 0 0,-1 0 1 0 0,0 1-1 0 0,0-1 0 0 0,0 0 1 0 0,0 1-1 0 0,1-1 1 0 0,-1 0-1 0 0,0 1 0 0 0,0-1 1 0 0,0 1-1 0 0,0-1 1 0 0,0 0-1 0 0,0 1 0 0 0,0-1 1 0 0,0 1-1 0 0,0-1 0 0 0,0 0 1 0 0,0 1-1 0 0,-1-1 1 0 0,1 1-1 0 0,0-1 0 0 0,0 0 1 0 0,0 1-1 0 0,0-1 1 0 0,-1 0-1 0 0,1 1 0 0 0,0-1 1 0 0,0 0-1 0 0,-1 1 1 0 0,1-1-1 0 0,0 0 0 0 0,0 1 1 0 0,-1-1-1 0 0,1 0 0 0 0,0 0 1 0 0,-1 1-1 0 0,1-1 1 0 0,0 0-1 0 0,-1 0 0 0 0,1 0 1 0 0,-1 0-1 0 0,1 1 1 0 0,0-1 37 0 0,18 9 514 0 0,36 41 1665 0 0,-53-49-2141 0 0,0 0-1 0 0,0 0 1 0 0,-1 0 0 0 0,1 0-1 0 0,0 0 1 0 0,-1 0-1 0 0,1 0 1 0 0,0 0-1 0 0,-1 0 1 0 0,1 0-1 0 0,-1 0 1 0 0,0 1 0 0 0,1-1-1 0 0,-1 0 1 0 0,0 0-1 0 0,0 0 1 0 0,0 1-1 0 0,0-1 1 0 0,0 0-1 0 0,0 0 1 0 0,0 0 0 0 0,0 1-1 0 0,0-1 1 0 0,0 0-1 0 0,-1 0 1 0 0,1 0-1 0 0,-1 0 1 0 0,1 1 0 0 0,-1-1-1 0 0,1 0 1 0 0,-1 0-1 0 0,1 0 1 0 0,-1 0-1 0 0,0 0 1 0 0,0 0-1 0 0,1 0 1 0 0,-1-1 0 0 0,0 1-1 0 0,0 0 1 0 0,0 0-1 0 0,0-1 1 0 0,0 1-1 0 0,0 0 1 0 0,0-1-1 0 0,0 1 1 0 0,0-1 0 0 0,-1 1-1 0 0,1-1 1 0 0,0 0-1 0 0,0 1 1 0 0,0-1-1 0 0,-1 0 1 0 0,1 0-1 0 0,0 0 1 0 0,0 0 0 0 0,0 0-1 0 0,-1 0 1 0 0,1 0-38 0 0,-57 6-270 0 0,22-13-6483 0 0,24-1-1124 0 0</inkml:trace>
  <inkml:trace contextRef="#ctx0" brushRef="#br0" timeOffset="-86516.304">8104 4064 5368 0 0,'0'0'6416'0'0,"0"0"-4540"0"0,0 0-1700 0 0,0 0-121 0 0,0 0-43 0 0,0 0-73 0 0,3-5 1004 0 0,-10 9-768 0 0,0 0-1 0 0,0 1 0 0 0,1 0 0 0 0,0 0 0 0 0,-1 1 1 0 0,2 0-1 0 0,-1 0 0 0 0,1 0 0 0 0,0 1 1 0 0,0-1-1 0 0,0 1 0 0 0,1 0 0 0 0,0 1 0 0 0,1-1 1 0 0,0 1-1 0 0,0 0 0 0 0,0 0 0 0 0,1 0 0 0 0,0 0 1 0 0,0 3-175 0 0,6-7 58 0 0,-1 0 0 0 0,1 0 1 0 0,0 0-1 0 0,0 0 1 0 0,1-1-1 0 0,-1 0 0 0 0,1 0 1 0 0,-1 0-1 0 0,1 0 0 0 0,0-1 1 0 0,0 1-1 0 0,0-1 0 0 0,0-1 1 0 0,1 1-1 0 0,-1-1 1 0 0,0 0-1 0 0,1 0 0 0 0,-1 0 1 0 0,1-1-1 0 0,-1 0 0 0 0,1 0 1 0 0,-1 0-1 0 0,0-1 0 0 0,2 0-58 0 0,63-1-2102 0 0,-24-7-6182 0 0,-28 2 248 0 0</inkml:trace>
  <inkml:trace contextRef="#ctx0" brushRef="#br0" timeOffset="-86111.985">8336 4265 7173 0 0,'0'0'6859'0'0,"0"0"-5076"0"0,0 0-1396 0 0,0 0-90 0 0,0 0-88 0 0,0 0-125 0 0,14-16-763 0 0,94 75 1300 0 0,-108-58-638 0 0,0 0 0 0 0,0 1 0 0 0,0-1 0 0 0,0 1 0 0 0,-1-1 0 0 0,1 1 0 0 0,-1-1 0 0 0,1 0 0 0 0,-1 1 0 0 0,1-1 1 0 0,-1 0-1 0 0,0 0 0 0 0,1 1 0 0 0,-1-1 0 0 0,0 0 0 0 0,0 0 0 0 0,0 0 0 0 0,0 0 0 0 0,0 0 0 0 0,0 0 0 0 0,-1 0 1 0 0,1 0-1 0 0,0-1 0 0 0,0 1 0 0 0,-1 0 0 0 0,1-1 0 0 0,0 1 0 0 0,-1-1 0 0 0,1 1 0 0 0,0-1 0 0 0,-1 0 0 0 0,1 1 1 0 0,-1-1-1 0 0,1 0 0 0 0,-1 0 0 0 0,1 0 0 0 0,0 0 0 0 0,-1 0 0 0 0,1-1 0 0 0,-1 1 0 0 0,1 0 0 0 0,-1-1 0 0 0,1 1 1 0 0,0 0-1 0 0,-1-1 0 0 0,1 0 0 0 0,-1 0 17 0 0,78 43 839 0 0,-74-41-793 0 0,-1 0 0 0 0,1 0 1 0 0,-1 0-1 0 0,0 0 0 0 0,1 0 1 0 0,-1 0-1 0 0,0 0 0 0 0,0 1 1 0 0,1-1-1 0 0,-1 0 1 0 0,0 1-1 0 0,0-1 0 0 0,-1 1 1 0 0,1-1-1 0 0,0 1 0 0 0,0-1 1 0 0,-1 1-1 0 0,1 0 0 0 0,-1-1 1 0 0,1 1-1 0 0,-1 0 0 0 0,0-1 1 0 0,0 1-1 0 0,0 0 1 0 0,0-1-1 0 0,0 1 0 0 0,0 0 1 0 0,0 0-1 0 0,0-1 0 0 0,-1 1 1 0 0,1 0-1 0 0,-1-1 0 0 0,1 1 1 0 0,-1 0-1 0 0,0-1 0 0 0,1 1 1 0 0,-1-1-1 0 0,0 1 0 0 0,0-1 1 0 0,0 0-1 0 0,0 1 1 0 0,-1-1-1 0 0,1 0 0 0 0,0 0 1 0 0,0 0-1 0 0,-1 1 0 0 0,1-1 1 0 0,-1-1-1 0 0,0 2-46 0 0,-66 16-67 0 0,44-20-2920 0 0,5-7-4171 0 0,9-2-1607 0 0</inkml:trace>
  <inkml:trace contextRef="#ctx0" brushRef="#br0" timeOffset="-85862.906">8724 4072 8353 0 0,'0'0'7748'0'0,"0"0"-7748"0"0,-7 34 12 0 0,-1-15 593 0 0,-2 2 291 0 0,1 2-288 0 0,0 0-252 0 0,1 1-120 0 0,-1-2-128 0 0,2-3-108 0 0,2-1-140 0 0,2-3-156 0 0,3-3-296 0 0,7 0-588 0 0,2-4-1113 0 0,-1-4-1695 0 0,11-3-3561 0 0</inkml:trace>
  <inkml:trace contextRef="#ctx0" brushRef="#br0" timeOffset="-85505.946">8866 4226 156 0 0,'0'0'11782'0'0,"0"0"-9278"0"0,0 0-2921 0 0,0 0 863 0 0,0 0-83 0 0,0 0-282 0 0,0-4-141 0 0,0 5 49 0 0,0 0 1 0 0,1 0-1 0 0,-1-1 0 0 0,0 1 0 0 0,1 0 0 0 0,-1 0 0 0 0,1-1 0 0 0,-1 1 0 0 0,1 0 1 0 0,-1-1-1 0 0,1 1 0 0 0,0-1 0 0 0,-1 1 0 0 0,1-1 0 0 0,0 1 0 0 0,-1-1 0 0 0,1 1 0 0 0,0-1 1 0 0,0 0-1 0 0,-1 1 0 0 0,1-1 0 0 0,0 0 0 0 0,0 0 0 0 0,0 1 0 0 0,-1-1 0 0 0,1 0 0 0 0,0 0 1 0 0,0 0-1 0 0,0 0 0 0 0,0 0 0 0 0,-1 0 0 0 0,1 0 0 0 0,0-1 0 0 0,0 1 0 0 0,0 0 0 0 0,-1 0 1 0 0,1-1-1 0 0,0 1 0 0 0,0 0 0 0 0,0-1 0 0 0,-1 1 0 0 0,1-1 0 0 0,0 1 0 0 0,-1-1 1 0 0,1 1-1 0 0,0-1 0 0 0,-1 1 0 0 0,1-1 0 0 0,-1 0 0 0 0,1 1 0 0 0,-1-1 0 0 0,1 0 0 0 0,-1 1 1 0 0,0-1-1 0 0,1 0 11 0 0,54 125 3501 0 0,-7-182-4240 0 0,-7 115 1831 0 0,-31-27-1048 0 0,0-22-2324 0 0,-1-7-2463 0 0,3-2-2985 0 0</inkml:trace>
  <inkml:trace contextRef="#ctx0" brushRef="#br0" timeOffset="-85351.01">9358 4401 14381 0 0,'0'0'2753'0'0,"0"0"-2753"0"0,0 0 64 0 0,0 0-64 0 0,-40-5 544 0 0,20-1-344 0 0,-1-1-188 0 0,-1 1-12 0 0,-1-1-748 0 0,0-2-457 0 0,1 2-635 0 0,9 1-2216 0 0,2-6-3557 0 0</inkml:trace>
  <inkml:trace contextRef="#ctx0" brushRef="#br0" timeOffset="-84933.079">9642 4401 7113 0 0,'0'0'5281'0'0,"2"-6"-3702"0"0,-1 2-1566 0 0,1 1 1 0 0,-1-1-1 0 0,0 0 0 0 0,0 0 0 0 0,0 0 0 0 0,-1 0 1 0 0,1 0-1 0 0,-1 0 0 0 0,0 1 0 0 0,0-1 0 0 0,0 0 1 0 0,-1 0-1 0 0,1 0 0 0 0,-1 0 0 0 0,0 0 0 0 0,0 0 1 0 0,0 1-1 0 0,-1-1 0 0 0,1 0 0 0 0,-1 1 0 0 0,0-1 1 0 0,0 1-1 0 0,0 0 0 0 0,-1-1 0 0 0,1 1 1 0 0,-1 0-1 0 0,0 1 0 0 0,1-1 0 0 0,-1 0 0 0 0,0 1 1 0 0,-1-1-1 0 0,1 1 0 0 0,0 0 0 0 0,-1 0 0 0 0,-1 0-13 0 0,0 5 32 0 0,0 0 0 0 0,1 1 0 0 0,-1 0 1 0 0,1 0-1 0 0,0 0 0 0 0,0 0 0 0 0,0 1 0 0 0,1 0 0 0 0,-1 0 0 0 0,1 0 0 0 0,0 0 0 0 0,1 0 0 0 0,-1 0 0 0 0,1 1 0 0 0,0-1 0 0 0,1 1 0 0 0,-1 0 0 0 0,1-1 0 0 0,0 1 0 0 0,0 0 0 0 0,1 3-32 0 0,-1-5 5 0 0,0-2 19 0 0,1 0 0 0 0,-1 0 0 0 0,1 0 0 0 0,0 0 0 0 0,-1 0 0 0 0,1 0 0 0 0,0 0-1 0 0,1 0 1 0 0,-1 0 0 0 0,0 0 0 0 0,0 0 0 0 0,1 0 0 0 0,-1 0 0 0 0,1 0 0 0 0,0 0 0 0 0,-1 0-1 0 0,1 0 1 0 0,0 0 0 0 0,0-1 0 0 0,0 1 0 0 0,1 0 0 0 0,-1-1 0 0 0,0 1 0 0 0,0-1 0 0 0,1 1-1 0 0,-1-1 1 0 0,1 0 0 0 0,0 1 0 0 0,-1-1 0 0 0,1 0 0 0 0,0 0 0 0 0,0 0 0 0 0,-1 0 0 0 0,1-1-1 0 0,0 1 1 0 0,0 0 0 0 0,0-1 0 0 0,0 1 0 0 0,0-1 0 0 0,0 0 0 0 0,0 0 0 0 0,0 0 0 0 0,0 0-1 0 0,0 0 1 0 0,0 0 0 0 0,0 0 0 0 0,0-1 0 0 0,0 1 0 0 0,0-1 0 0 0,0 1 0 0 0,0-1 0 0 0,0 0-1 0 0,0 0 1 0 0,-1 1 0 0 0,1-1 0 0 0,0-1 0 0 0,0 1 0 0 0,-1 0 0 0 0,1 0 0 0 0,-1-1 0 0 0,1 1-1 0 0,-1-1 1 0 0,0 1 0 0 0,1-1-24 0 0,-2 1 0 0 0,1 0-1 0 0,0 0 1 0 0,0 0 0 0 0,0 0-1 0 0,0 0 1 0 0,0 0-1 0 0,0 0 1 0 0,0 0 0 0 0,0 0-1 0 0,0 1 1 0 0,0-1-1 0 0,0 0 1 0 0,0 1-1 0 0,1-1 1 0 0,-1 1 0 0 0,0-1-1 0 0,1 1 1 0 0,-1 0-1 0 0,0-1 1 0 0,0 1 0 0 0,1 0-1 0 0,-1 0 1 0 0,0 0-1 0 0,1 0 1 0 0,-1 0 0 0 0,1 0-1 0 0,-1 1 1 0 0,0-1-1 0 0,0 0 1 0 0,1 1 0 0 0,-1-1-1 0 0,0 1 1 0 0,0-1-1 0 0,1 1 1 0 0,-1 0-1 0 0,0-1 1 0 0,0 1 0 0 0,0 0-1 0 0,0 0 1 0 0,0 0-1 0 0,0 0 1 0 0,0-1 0 0 0,0 2-1 0 0,0-1 1 0 0,-1 0-1 0 0,1 0 1 0 0,0 0 0 0 0,-1 0-1 0 0,1 0 1 0 0,0 1-1 0 0,-1-1 1 0 0,0 0 0 0 0,1 0-1 0 0,-1 1 1 0 0,0-1-1 0 0,0 0 1 0 0,1 1 0 0 0,-1-1-1 0 0,0 0 1 0 0,0 1-1 0 0,-1-1 1 0 0,1 0-1 0 0,0 1 1 0 0,1 0 54 0 0,13 38 579 0 0,-13-29-7366 0 0,2-19-685 0 0</inkml:trace>
  <inkml:trace contextRef="#ctx0" brushRef="#br0" timeOffset="-84717.124">9866 4194 7173 0 0,'0'0'5133'0'0,"0"0"-3563"0"0,7 7-1280 0 0,2 0-20 0 0,-1 1 0 0 0,0 0 0 0 0,0 1-1 0 0,-1-1 1 0 0,0 2 0 0 0,0-1 0 0 0,-1 1 0 0 0,-1 0 0 0 0,0 0 0 0 0,0 0 0 0 0,-1 1-1 0 0,0 0 1 0 0,-1 0 0 0 0,0 0 0 0 0,-1 0 0 0 0,0 0 0 0 0,0 3-270 0 0,-3-5 25 0 0,0 0 1 0 0,0 0 0 0 0,-1 0-1 0 0,0 0 1 0 0,-1-1 0 0 0,0 1-1 0 0,0-1 1 0 0,-1 0 0 0 0,0 0-1 0 0,-1 0 1 0 0,1 0 0 0 0,-1-1-1 0 0,-1 0 1 0 0,-3 4-26 0 0,-38 18-3801 0 0,41-28-444 0 0,2-4-2830 0 0</inkml:trace>
  <inkml:trace contextRef="#ctx0" brushRef="#br0" timeOffset="-84392.138">10199 4172 14793 0 0,'0'0'1394'0'0,"0"0"-997"0"0,0 0-365 0 0,0 0-42 0 0,0 0-77 0 0,0 0-218 0 0,0 0-71 0 0,0 0 269 0 0,2 8 129 0 0,0-5 22 0 0,-1 0 0 0 0,0 0-1 0 0,0 1 1 0 0,-1-1-1 0 0,1 0 1 0 0,-1 1 0 0 0,1-1-1 0 0,-1 1 1 0 0,0-1-1 0 0,0 1 1 0 0,-1-1 0 0 0,1 0-1 0 0,-1 1 1 0 0,0-1-1 0 0,1 1 1 0 0,-1-1 0 0 0,-1 0-1 0 0,1 0 1 0 0,0 0-1 0 0,-1 0 1 0 0,0 0 0 0 0,0 0-1 0 0,0 0 1 0 0,0 0-1 0 0,0 0 1 0 0,0-1 0 0 0,-1 0-1 0 0,1 1 1 0 0,-1-1-1 0 0,0 0 1 0 0,-2 1-44 0 0,3-2 23 0 0,0-1 0 0 0,0 0 0 0 0,0 1 0 0 0,0-1 0 0 0,-1 1 1 0 0,1 0-1 0 0,0-1 0 0 0,0 1 0 0 0,0 0 0 0 0,0 0 0 0 0,1 1 0 0 0,-1-1 0 0 0,0 0 0 0 0,0 1 1 0 0,1-1-1 0 0,-1 1 0 0 0,1-1 0 0 0,-1 1 0 0 0,1 0 0 0 0,-1-1 0 0 0,1 1 0 0 0,0 0 0 0 0,0 0 1 0 0,0 0-1 0 0,0 0 0 0 0,1 0 0 0 0,-1 0 0 0 0,0 0 0 0 0,1 1 0 0 0,-1-1 0 0 0,1 0 0 0 0,0 0 0 0 0,0 0 1 0 0,0 1-1 0 0,0-1 0 0 0,0 0 0 0 0,0 0 0 0 0,1 0 0 0 0,-1 1 0 0 0,1-1 0 0 0,-1 0 0 0 0,1 0 1 0 0,0 0-1 0 0,0 0 0 0 0,0 0 0 0 0,0 0 0 0 0,0 0 0 0 0,0 0 0 0 0,1-1 0 0 0,-1 1 0 0 0,0 0 1 0 0,1-1-1 0 0,0 1-23 0 0,125 27 818 0 0,-124-27-2676 0 0,-5-1-7165 0 0,-6-1 756 0 0</inkml:trace>
  <inkml:trace contextRef="#ctx0" brushRef="#br0" timeOffset="-74192.567">8644 3524 272 0 0,'248'365'4145'0'0,"318"492"-349"0"0,-411-606-3518 0 0,-164-250-5406 0 0,1-10 3625 0 0</inkml:trace>
  <inkml:trace contextRef="#ctx0" brushRef="#br0" timeOffset="-52993.669">7890 4292 7249 0 0,'0'0'2672'0'0,"0"0"-2672"0"0,0 0-984 0 0,0 0-68 0 0,0 0-608 0 0,0 0-1393 0 0,0 0-119 0 0</inkml:trace>
  <inkml:trace contextRef="#ctx0" brushRef="#br0" timeOffset="-52744.051">10367 4210 5461 0 0,'0'0'4116'0'0,"0"0"-4116"0"0,0 0-5965 0 0</inkml:trace>
  <inkml:trace contextRef="#ctx0" brushRef="#br0" timeOffset="-52495.146">7886 4255 236 0 0,'48'-2'0'0'0</inkml:trace>
  <inkml:trace contextRef="#ctx0" brushRef="#br0" timeOffset="-90070.587">4391 3781 3860 0 0,'0'0'7475'0'0,"0"0"-5204"0"0,0 0-1602 0 0,0 0 18 0 0,0 0-222 0 0,0 0-216 0 0,0 0-24 0 0,0 0-77 0 0,6-2-202 0 0,-2 1 61 0 0,0 0-1 0 0,0 0 0 0 0,0 1 0 0 0,0-1 1 0 0,1 1-1 0 0,-1 0 0 0 0,0 0 0 0 0,0 1 0 0 0,0-1 1 0 0,1 1-1 0 0,-1 0 0 0 0,0 0 0 0 0,0 0 0 0 0,0 1 1 0 0,0-1-1 0 0,-1 1 0 0 0,1 0 0 0 0,0 0 1 0 0,-1 0-1 0 0,1 1 0 0 0,-1-1 0 0 0,0 1 0 0 0,0 0 1 0 0,0 0-1 0 0,0 0 0 0 0,0 0 0 0 0,-1 0 0 0 0,2 3-6 0 0,-3-2 75 0 0,0 1 0 0 0,-1 0-1 0 0,1 0 1 0 0,-1 0-1 0 0,0 0 1 0 0,-1 0-1 0 0,1-1 1 0 0,-1 1-1 0 0,0 0 1 0 0,0 0-1 0 0,-1 0 1 0 0,1-1 0 0 0,-1 1-1 0 0,0-1 1 0 0,0 1-1 0 0,-1-1 1 0 0,1 0-1 0 0,-1 0 1 0 0,0 0-1 0 0,0 0 1 0 0,0-1-1 0 0,-1 1 1 0 0,1-1 0 0 0,-1 1-1 0 0,0-1 1 0 0,0-1-1 0 0,0 1 1 0 0,0 0-1 0 0,0-1 1 0 0,0 0-1 0 0,-1 0 1 0 0,0 0-1 0 0,1-1 1 0 0,-1 1-1 0 0,0-1 1 0 0,1 0 0 0 0,-3 0-75 0 0,-21 14-154 0 0,89 4 302 0 0,61-14-888 0 0,-41-4-7072 0 0,-71-1 2214 0 0</inkml:trace>
  <inkml:trace contextRef="#ctx0" brushRef="#br0" timeOffset="-89805.962">4840 3857 5288 0 0,'0'0'6604'0'0,"0"0"-4568"0"0,0 0-1557 0 0,0 0 197 0 0,2-6 220 0 0,-2 4-861 0 0,1 1-17 0 0,-1 1 1 0 0,1-1 0 0 0,-1 0 0 0 0,1 0-1 0 0,-1 0 1 0 0,1 1 0 0 0,-1-1 0 0 0,0 0-1 0 0,1 0 1 0 0,-1 0 0 0 0,0 0 0 0 0,0 0-1 0 0,0 0 1 0 0,0 0 0 0 0,0 0 0 0 0,0 0-1 0 0,0 0 1 0 0,0 0 0 0 0,0 0 0 0 0,0 0-1 0 0,0 0 1 0 0,-1 0 0 0 0,1 0 0 0 0,0 1-1 0 0,-1-1 1 0 0,1 0 0 0 0,0 0 0 0 0,-1 0-1 0 0,1 0 1 0 0,-1 0 0 0 0,0 1-1 0 0,1-1 1 0 0,-1 0 0 0 0,0 1 0 0 0,1-1-1 0 0,-1 0 1 0 0,0 1 0 0 0,0-1 0 0 0,1 1-1 0 0,-1-1 1 0 0,0 1 0 0 0,0-1 0 0 0,0 1-1 0 0,0 0 1 0 0,0-1 0 0 0,0 1 0 0 0,0 0-1 0 0,0 0 1 0 0,0 0 0 0 0,0 0 0 0 0,0 0-1 0 0,0 0 1 0 0,1 0 0 0 0,-1 0 0 0 0,0 0-1 0 0,0 0 1 0 0,0 0 0 0 0,0 0 0 0 0,0 1-19 0 0,-5 2 3 0 0,0-1 1 0 0,1 2 0 0 0,-1-1 0 0 0,1 1-1 0 0,0-1 1 0 0,0 1 0 0 0,0 1 0 0 0,1-1-1 0 0,0 1 1 0 0,0 0 0 0 0,0 0 0 0 0,0 0-1 0 0,0 0 1 0 0,1 1 0 0 0,0-1 0 0 0,1 1-1 0 0,-1 0 1 0 0,1 0 0 0 0,0 0 0 0 0,0 0 0 0 0,1 0-1 0 0,0 0 1 0 0,0 1 0 0 0,0-1 0 0 0,1 3-4 0 0,3-6 40 0 0,1 1 0 0 0,-1-1 0 0 0,1 0 0 0 0,0 0 1 0 0,0 0-1 0 0,0 0 0 0 0,0 0 0 0 0,1-1 0 0 0,-1 0 0 0 0,1 0 1 0 0,-1 0-1 0 0,1-1 0 0 0,0 1 0 0 0,0-1 0 0 0,0 0 1 0 0,-1 0-1 0 0,1-1 0 0 0,0 0 0 0 0,0 0 0 0 0,0 0 1 0 0,0 0-1 0 0,0-1 0 0 0,4 0-40 0 0,-3 1-48 0 0,42-1-1895 0 0,-17-3-3141 0 0,-18 2-1443 0 0</inkml:trace>
  <inkml:trace contextRef="#ctx0" brushRef="#br0" timeOffset="-89496.339">5082 4009 11745 0 0,'0'0'2624'0'0,"0"0"-1982"0"0,0 0-396 0 0,0 0 129 0 0,0 0-105 0 0,0 0-141 0 0,0 0-194 0 0,2-16-1594 0 0,1 15 1713 0 0,0 1 0 0 0,0-1 0 0 0,0 1 0 0 0,0 0 0 0 0,0 0 0 0 0,0 0 0 0 0,0 1 0 0 0,0-1 1 0 0,0 1-1 0 0,0-1 0 0 0,0 1 0 0 0,0 0 0 0 0,-1 0 0 0 0,1 0 0 0 0,0 1 0 0 0,-1-1 0 0 0,1 1 0 0 0,-1-1 0 0 0,1 1 1 0 0,-1 0-1 0 0,0 0 0 0 0,1 0 0 0 0,-1 0 0 0 0,0 1 0 0 0,0-1 0 0 0,-1 0 0 0 0,1 1 0 0 0,0-1 0 0 0,-1 1 1 0 0,0 0-1 0 0,1-1 0 0 0,-1 1 0 0 0,0 0 0 0 0,-1 0 0 0 0,1 0 0 0 0,0 0 0 0 0,-1 0 0 0 0,0 0 0 0 0,1 0 1 0 0,-1 0-1 0 0,0 0 0 0 0,-1 0 0 0 0,1 0 0 0 0,0 0 0 0 0,-1 0 0 0 0,0-1 0 0 0,1 1 0 0 0,-1 0 0 0 0,-1 0 0 0 0,1 0 1 0 0,0-1-1 0 0,0 1 0 0 0,-1 0 0 0 0,0-1 0 0 0,1 1 0 0 0,-1-1 0 0 0,0 0 0 0 0,-2 2-54 0 0,-3 3 179 0 0,6-6-170 0 0,0-1 0 0 0,0 0 0 0 0,0 0 0 0 0,0 0 0 0 0,0 1 1 0 0,0-1-1 0 0,0 0 0 0 0,0 1 0 0 0,0-1 0 0 0,0 1 0 0 0,0 0 0 0 0,0-1 1 0 0,0 1-1 0 0,0 0 0 0 0,0-1 0 0 0,1 1 0 0 0,-1 0 0 0 0,0 0 0 0 0,0 0 0 0 0,1 0 1 0 0,-1 0-1 0 0,1-1 0 0 0,-1 1 0 0 0,1 0 0 0 0,-1 0 0 0 0,1 1 0 0 0,-1-1 1 0 0,1 0-1 0 0,0 0 0 0 0,0 0 0 0 0,0 0 0 0 0,-1 0 0 0 0,1 0 0 0 0,0 0 0 0 0,0 0 1 0 0,1 0-1 0 0,-1 1 0 0 0,0-1 0 0 0,0 0 0 0 0,0 0 0 0 0,1 0 0 0 0,-1 0 0 0 0,0 0 1 0 0,1 0-1 0 0,-1 0 0 0 0,1 0 0 0 0,0 0 0 0 0,-1 0 0 0 0,1 0 0 0 0,0 0 1 0 0,-1-1-1 0 0,1 1 0 0 0,0 0 0 0 0,0 0 0 0 0,0-1 0 0 0,0 1 0 0 0,0 0 0 0 0,-1-1 1 0 0,1 1-1 0 0,0-1 0 0 0,0 1 0 0 0,1-1 0 0 0,-1 0 0 0 0,0 1 0 0 0,0-1 1 0 0,0 0-1 0 0,0 0 0 0 0,0 0 0 0 0,0 0-9 0 0,4 1-73 0 0,88 0 719 0 0,-36-15-4727 0 0,-51 10 820 0 0,-2 1-2775 0 0</inkml:trace>
  <inkml:trace contextRef="#ctx0" brushRef="#br0" timeOffset="-89248.036">5464 3823 5653 0 0,'0'0'7240'0'0,"0"0"-5478"0"0,-3 6-1451 0 0,-17 41 1403 0 0,13-35-1549 0 0,1 1-1 0 0,0-1 0 0 0,1 1 0 0 0,0 1 1 0 0,1-1-1 0 0,0 1 0 0 0,1-1 0 0 0,1 1 1 0 0,0 0-1 0 0,1 0 0 0 0,1 7-164 0 0,31 25-1978 0 0,4-34-5638 0 0,-20-13 1335 0 0</inkml:trace>
  <inkml:trace contextRef="#ctx0" brushRef="#br0" timeOffset="-88996.002">5591 3954 12329 0 0,'0'0'1454'0'0,"0"0"-1120"0"0,0 0-246 0 0,0 0 232 0 0,7-1-70 0 0,-3 0-210 0 0,0 0 1 0 0,1 0 0 0 0,-1 0 0 0 0,0 1 0 0 0,1 0-1 0 0,-1 0 1 0 0,0 0 0 0 0,1 0 0 0 0,-1 1 0 0 0,0 0-1 0 0,1 0 1 0 0,-1 0 0 0 0,0 0 0 0 0,0 1 0 0 0,0-1-1 0 0,0 1 1 0 0,0 0 0 0 0,0 0 0 0 0,0 1-1 0 0,-1-1 1 0 0,1 1 0 0 0,-1 0 0 0 0,0 0 0 0 0,0 0-1 0 0,0 0 1 0 0,0 0 0 0 0,0 1 0 0 0,1 1-41 0 0,-3-1 65 0 0,1-1 1 0 0,-1 1 0 0 0,1-1-1 0 0,-1 1 1 0 0,0-1-1 0 0,0 1 1 0 0,-1 0-1 0 0,1 0 1 0 0,-1-1 0 0 0,0 1-1 0 0,0 0 1 0 0,0 0-1 0 0,0 0 1 0 0,0-1 0 0 0,-1 1-1 0 0,0 0 1 0 0,0 0-1 0 0,0-1 1 0 0,0 1 0 0 0,-1-1-1 0 0,1 1 1 0 0,-1-1-1 0 0,0 0 1 0 0,0 1-1 0 0,0-1 1 0 0,-1 0 0 0 0,1 0-1 0 0,-1 0-65 0 0,-41 23-4958 0 0,38-26-183 0 0,5-3-2513 0 0</inkml:trace>
  <inkml:trace contextRef="#ctx0" brushRef="#br0" timeOffset="-88763.849">5852 3977 12537 0 0,'0'0'2134'0'0,"0"0"-1602"0"0,0 0-240 0 0,0 0 351 0 0,-6 8 125 0 0,-6 3-470 0 0,-54 90 468 0 0,99-70-3765 0 0,-1-23-1970 0 0,-5-7-1505 0 0</inkml:trace>
  <inkml:trace contextRef="#ctx0" brushRef="#br0" timeOffset="-88578.778">6213 4119 7069 0 0,'0'0'8064'0'0,"0"0"-8064"0"0,0 0-24 0 0,0 0 24 0 0,-46-3 552 0 0,25-2-212 0 0,-3 0-112 0 0,-1 0-228 0 0,0 1-8 0 0,0 1-308 0 0,4 0-980 0 0,2 0-884 0 0,6 1-2456 0 0,5-5-3157 0 0</inkml:trace>
  <inkml:trace contextRef="#ctx0" brushRef="#br0" timeOffset="-88266.508">6503 4106 10725 0 0,'0'0'3195'0'0,"0"0"-2960"0"0,0 0-207 0 0,0 0 258 0 0,0 0-5 0 0,-2-6-60 0 0,2 3-230 0 0,0-1 1 0 0,0 1-1 0 0,-1 0 0 0 0,1-1 0 0 0,-1 1 0 0 0,0 0 0 0 0,0 0 0 0 0,0-1 0 0 0,0 1 1 0 0,0 0-1 0 0,-1 0 0 0 0,0 0 0 0 0,1 1 0 0 0,-1-1 0 0 0,0 0 0 0 0,0 0 1 0 0,-1 1-1 0 0,1 0 0 0 0,0-1 0 0 0,-1 1 0 0 0,0 0 0 0 0,1 0 0 0 0,-1 0 0 0 0,0 1 1 0 0,0-1-1 0 0,0 0 0 0 0,0 1 0 0 0,0 0 0 0 0,0 0 0 0 0,-1 0 0 0 0,1 0 0 0 0,0 1 1 0 0,-1-1-1 0 0,1 1 0 0 0,0 0 0 0 0,-1 0 0 0 0,1 0 0 0 0,0 0 0 0 0,-1 0 0 0 0,1 1 1 0 0,0 0-1 0 0,-1-1 0 0 0,1 1 0 0 0,0 1 0 0 0,-3 0 9 0 0,3 0 37 0 0,1 0 0 0 0,-1 1 0 0 0,1-1 0 0 0,-1 0 0 0 0,1 1 0 0 0,0 0 0 0 0,0-1 0 0 0,0 1 0 0 0,0 0 0 0 0,1 0 0 0 0,-1 0 0 0 0,1 0 0 0 0,0 0 0 0 0,0 1 0 0 0,0-1 0 0 0,0 0 0 0 0,0 1 0 0 0,1-1 0 0 0,-1 0 1 0 0,1 1-1 0 0,0-1 0 0 0,0 1 0 0 0,0-1 0 0 0,1 0 0 0 0,-1 1 0 0 0,1-1 0 0 0,0 0 0 0 0,0 1 0 0 0,0-1 0 0 0,0 0 0 0 0,1 0 0 0 0,-1 0 0 0 0,1 0 0 0 0,0 0 0 0 0,-1 0 0 0 0,1 0 0 0 0,1-1 0 0 0,-1 1 0 0 0,0-1 0 0 0,1 1 0 0 0,-1-1 0 0 0,1 0 0 0 0,0 0 0 0 0,0 0 0 0 0,-1 0 0 0 0,1-1 0 0 0,1 1 0 0 0,-1-1 0 0 0,0 0 0 0 0,0 0 0 0 0,0 0 0 0 0,1 0 0 0 0,-1 0 0 0 0,0-1 0 0 0,1 1 0 0 0,-1-1 0 0 0,1 0 0 0 0,-1 0 1 0 0,0 0-1 0 0,4-1-37 0 0,35-36-414 0 0,-32 20-108 0 0,18 59 802 0 0,-7 44-943 0 0,-23-93-4638 0 0,2-7-2721 0 0</inkml:trace>
  <inkml:trace contextRef="#ctx0" brushRef="#br0" timeOffset="-88017.306">6683 3970 8585 0 0,'0'0'6664'0'0,"36"36"-6084"0"0,-21-14-456 0 0,3 6 545 0 0,0 3 43 0 0,-5-1-104 0 0,-2-1-240 0 0,-6-3-132 0 0,-5 1-100 0 0,-4-3-40 0 0,-4-2-44 0 0,-5-1-52 0 0,-4-4-136 0 0,-2-1-136 0 0,-4-2-272 0 0,-1-4-524 0 0,4-3-1325 0 0,-7-5-4115 0 0</inkml:trace>
  <inkml:trace contextRef="#ctx0" brushRef="#br0" timeOffset="-74772.04">5440 3196 1200 0 0,'0'0'258'0'0,"8"7"848"0"0,106 118 1237 0 0,-7 3 0 0 0,37 64-2343 0 0,-69-90 961 0 0,420 503 863 0 0,-149-161-943 0 0,-344-442-1073 0 0,23 29 247 0 0,-9-20-4193 0 0,-15-13 1582 0 0,-1-2-1193 0 0</inkml:trace>
  <inkml:trace contextRef="#ctx0" brushRef="#br0" timeOffset="-27883.719">4623 4878 496 0 0,'0'0'6462'0'0,"0"0"-4018"0"0,0 0-1311 0 0,0 0-252 0 0,0 0-176 0 0,0 0-109 0 0,0 0-38 0 0,-7-4-107 0 0,5 4-422 0 0,-1-1 0 0 0,1 0 0 0 0,0 1 0 0 0,-1-1 0 0 0,1 1 0 0 0,0 0 0 0 0,-1 0 0 0 0,1 0 0 0 0,-1 0 0 0 0,1 0 0 0 0,0 0 0 0 0,-1 1 0 0 0,1-1 0 0 0,0 1-1 0 0,-1-1 1 0 0,1 1 0 0 0,0 0 0 0 0,0 0 0 0 0,0 0 0 0 0,-1 0 0 0 0,1 1 0 0 0,0-1 0 0 0,1 0 0 0 0,-1 1 0 0 0,0 0 0 0 0,0-1 0 0 0,1 1 0 0 0,-1 0 0 0 0,1 0 0 0 0,-1 0 0 0 0,1 0 0 0 0,0 0 0 0 0,-1 0 0 0 0,1 0 0 0 0,0 0 0 0 0,1 0 0 0 0,-1 1 0 0 0,0-1 0 0 0,1 0 0 0 0,-1 1 0 0 0,1-1 0 0 0,0 1-29 0 0,-4 1 29 0 0,0 0-1 0 0,1 0 1 0 0,0 1 0 0 0,0-1 0 0 0,0 1 0 0 0,0 0 0 0 0,1 0 0 0 0,0 0 0 0 0,0 0-1 0 0,0 0 1 0 0,0 0 0 0 0,1 0 0 0 0,0 1 0 0 0,0-1 0 0 0,1 0 0 0 0,-1 1 0 0 0,1-1-1 0 0,0 1 1 0 0,1-1 0 0 0,-1 0 0 0 0,1 1 0 0 0,0-1 0 0 0,0 0 0 0 0,1 1-1 0 0,0-1 1 0 0,0 0 0 0 0,0 0 0 0 0,0 0 0 0 0,1-1 0 0 0,0 1 0 0 0,0 0 0 0 0,0-1-1 0 0,0 0 1 0 0,1 0 0 0 0,-1 0 0 0 0,1 0 0 0 0,0 0 0 0 0,1-1 0 0 0,-1 0 0 0 0,1 0-1 0 0,-1 0 1 0 0,1 0 0 0 0,3 0-29 0 0,-4-1 65 0 0,1-1 0 0 0,0 0 0 0 0,0 0 0 0 0,-1 0 0 0 0,1-1 0 0 0,0 1 0 0 0,0-1 0 0 0,0 0 0 0 0,0-1 0 0 0,0 1 0 0 0,0-1 0 0 0,0 0 0 0 0,-1 0 0 0 0,1-1 0 0 0,0 1 0 0 0,-1-1 0 0 0,1 0 0 0 0,-1 0 0 0 0,0-1 0 0 0,1 1 0 0 0,-1-1 0 0 0,0 0 0 0 0,-1 0 0 0 0,1 0 0 0 0,0-1-1 0 0,-1 1 1 0 0,0-1 0 0 0,0 0 0 0 0,0 0 0 0 0,0 0 0 0 0,0 0-65 0 0,-6-2-13 0 0,0 1 0 0 0,0 1-1 0 0,0-1 1 0 0,0 0-1 0 0,-1 1 1 0 0,0 0-1 0 0,0 0 1 0 0,0 0 0 0 0,0 0-1 0 0,-1 1 1 0 0,1-1-1 0 0,-1 1 1 0 0,0 0 0 0 0,0 0-1 0 0,0 1 1 0 0,0 0-1 0 0,0 0 1 0 0,-1 0 0 0 0,1 0-1 0 0,-1 1 1 0 0,1 0-1 0 0,-1 0 1 0 0,0 1-1 0 0,1-1 1 0 0,-1 1 0 0 0,-2 0 13 0 0,-21 12-2640 0 0,17 5-1856 0 0,8-7-477 0 0</inkml:trace>
  <inkml:trace contextRef="#ctx0" brushRef="#br0" timeOffset="-27468.64">5054 4911 236 0 0,'0'0'2982'0'0,"0"0"1755"0"0,0 0-2340 0 0,0 0-867 0 0,0 0-229 0 0,0 0-597 0 0,0 0-414 0 0,-7-2-97 0 0,3 0-139 0 0,0 1 1 0 0,0 0-1 0 0,1 1 0 0 0,-1-1 1 0 0,0 1-1 0 0,0-1 0 0 0,0 1 1 0 0,0 0-1 0 0,0 1 0 0 0,0-1 0 0 0,0 1 1 0 0,0-1-1 0 0,0 1 0 0 0,0 0 1 0 0,1 1-1 0 0,-1-1 0 0 0,0 1 1 0 0,1 0-1 0 0,-1-1 0 0 0,1 2 1 0 0,0-1-1 0 0,-1 0 0 0 0,1 1 1 0 0,0-1-1 0 0,1 1 0 0 0,-1 0 0 0 0,0 0 1 0 0,-1 2-55 0 0,1-3 22 0 0,1 0 0 0 0,-1 0 1 0 0,0 1-1 0 0,1-1 0 0 0,-1 1 0 0 0,1-1 0 0 0,0 1 1 0 0,0 0-1 0 0,0 0 0 0 0,0 0 0 0 0,1 0 1 0 0,-1 0-1 0 0,1 1 0 0 0,0-1 0 0 0,-1 0 1 0 0,2 1-1 0 0,-1-1 0 0 0,0 1 0 0 0,1-1 1 0 0,-1 1-1 0 0,1-1 0 0 0,0 1 0 0 0,0-1 1 0 0,1 1-1 0 0,-1-1 0 0 0,1 1 0 0 0,-1-1 0 0 0,1 1 1 0 0,0-1-1 0 0,1 0 0 0 0,-1 1 0 0 0,0-1 1 0 0,1 0-1 0 0,0 0 0 0 0,0 0 0 0 0,0 0 1 0 0,0 0-1 0 0,0-1 0 0 0,0 1 0 0 0,1-1 1 0 0,0 1-1 0 0,-1-1 0 0 0,1 0 0 0 0,0 0 1 0 0,0 0-1 0 0,0 0 0 0 0,0 0 0 0 0,2 0-22 0 0,85 5 785 0 0,-72-11-4061 0 0,-3-3-3582 0 0,-12 4-751 0 0</inkml:trace>
  <inkml:trace contextRef="#ctx0" brushRef="#br0" timeOffset="-27079.993">5193 5138 6949 0 0,'0'0'5611'0'0,"0"0"-3797"0"0,0 0-1449 0 0,0 0-119 0 0,0 0 96 0 0,0 0-165 0 0,0 0-232 0 0,0 0-107 0 0,72 28-1004 0 0,-74-28 1211 0 0,1 0 0 0 0,0 0 1 0 0,0 1-1 0 0,0-1 1 0 0,0 0-1 0 0,0 1 0 0 0,0-1 1 0 0,-1 1-1 0 0,1 0 1 0 0,0-1-1 0 0,0 1 0 0 0,1 0 1 0 0,-1-1-1 0 0,0 1 1 0 0,0 0-1 0 0,0 0 0 0 0,0 0 1 0 0,1 0-1 0 0,-1 0 0 0 0,0 0 1 0 0,1 0-1 0 0,-1 0 1 0 0,1 0-1 0 0,-1 0 0 0 0,1 0 1 0 0,0 0-1 0 0,-1 1 1 0 0,1-1-1 0 0,0 0 0 0 0,0 0 1 0 0,0 0-1 0 0,0 1 1 0 0,0-1-1 0 0,0 0 0 0 0,0 0 1 0 0,0 0-1 0 0,0 0 1 0 0,1 1-1 0 0,-1-1 0 0 0,0 0 1 0 0,1 0-1 0 0,-1 0 1 0 0,1 0-1 0 0,-1 0 0 0 0,1 0 1 0 0,-1 0-1 0 0,1 0 0 0 0,0 0 1 0 0,0 0-1 0 0,0 0 1 0 0,-1 0-1 0 0,1 0 0 0 0,0-1 1 0 0,0 1-1 0 0,0 0 1 0 0,0-1-1 0 0,0 1 0 0 0,0-1 1 0 0,0 1-1 0 0,1 0-45 0 0,-58 3-1934 0 0,62-3 2037 0 0,0 0 0 0 0,0 0 0 0 0,0 0 0 0 0,0 1 0 0 0,0-1 0 0 0,0 1 0 0 0,0 1 0 0 0,0-1 0 0 0,-1 1 1 0 0,1 0-1 0 0,-1 0 0 0 0,0 1 0 0 0,0 0 0 0 0,0 0 0 0 0,-1 0 0 0 0,1 0 0 0 0,-1 1 0 0 0,0-1 0 0 0,0 1 0 0 0,-1 0 0 0 0,1 0 0 0 0,-1 1 0 0 0,0-1 0 0 0,0 1 0 0 0,1 5-103 0 0,-8-7 39 0 0,0 0-1 0 0,0 0 1 0 0,0-1-1 0 0,0 0 1 0 0,-1 1-1 0 0,0-1 1 0 0,1-1-1 0 0,-1 1 1 0 0,0-1-1 0 0,-1 0 0 0 0,1 0 1 0 0,0 0-1 0 0,0-1 1 0 0,-1 0-1 0 0,1 0 1 0 0,-1 0-1 0 0,1-1 1 0 0,-1 0-1 0 0,1 0 1 0 0,-1 0-1 0 0,1-1 1 0 0,-1 1-1 0 0,1-1 1 0 0,-3-1-39 0 0,1 1-296 0 0,-39-2-3234 0 0,16-5-3571 0 0,9-4-382 0 0</inkml:trace>
  <inkml:trace contextRef="#ctx0" brushRef="#br0" timeOffset="-26478.097">5632 4887 744 0 0,'0'0'7319'0'0,"0"0"-4616"0"0,0 0-1591 0 0,0 0-175 0 0,0 0-235 0 0,0 0-420 0 0,0 0 71 0 0,-3 8 348 0 0,-15 44 808 0 0,9-34-1273 0 0,2 1-1 0 0,0 0 1 0 0,1 0 0 0 0,1 1 0 0 0,1 0 0 0 0,1 0 0 0 0,0 0 0 0 0,2 0 0 0 0,0 0-1 0 0,1 7-235 0 0,51 35-1004 0 0,-25-50-2337 0 0,0-9-3798 0 0,-9-6-97 0 0</inkml:trace>
  <inkml:trace contextRef="#ctx0" brushRef="#br0" timeOffset="-26229.105">5756 5100 7857 0 0,'0'0'6449'0'0,"0"0"-4712"0"0,0 0-1721 0 0,0 0-16 0 0,0 0-36 0 0,0 0-224 0 0,6-2-330 0 0,-2 1 596 0 0,0 0-1 0 0,0 0 1 0 0,-1 0-1 0 0,1 1 1 0 0,0-1-1 0 0,0 1 1 0 0,0 0-1 0 0,0 1 0 0 0,0-1 1 0 0,0 0-1 0 0,0 1 1 0 0,0 0-1 0 0,0 0 1 0 0,0 1-1 0 0,0-1 1 0 0,-1 1-1 0 0,1-1 1 0 0,-1 1-1 0 0,1 0 0 0 0,-1 0 1 0 0,0 1-1 0 0,1-1 1 0 0,-1 1-1 0 0,0 0 1 0 0,-1 0-1 0 0,1 0 1 0 0,0 0-1 0 0,-1 0-5 0 0,0-1 42 0 0,0-1 0 0 0,0 1 0 0 0,-1-1 0 0 0,1 1 0 0 0,-1 0 1 0 0,0 0-1 0 0,1-1 0 0 0,-1 1 0 0 0,0 0 0 0 0,0 0 0 0 0,0 0 0 0 0,0 0 0 0 0,0 0 0 0 0,-1 1 0 0 0,1-1 0 0 0,-1 0 0 0 0,1 0 1 0 0,-1 0-1 0 0,0 1 0 0 0,0-1 0 0 0,0 0 0 0 0,0 0 0 0 0,0 0 0 0 0,0 1 0 0 0,-1-1 0 0 0,1 0 0 0 0,-1 0 0 0 0,1 0 0 0 0,-1 1 0 0 0,0-1 1 0 0,0 0-1 0 0,0 0 0 0 0,0 0 0 0 0,0-1 0 0 0,-1 1 0 0 0,1 0 0 0 0,-1 0 0 0 0,1-1 0 0 0,-1 1 0 0 0,1-1 0 0 0,-1 1 0 0 0,0-1 1 0 0,0 1-1 0 0,0-1 0 0 0,1 0 0 0 0,-1 0 0 0 0,-2 0-42 0 0,-45 11-5366 0 0,46-14 609 0 0,6-5-2424 0 0</inkml:trace>
  <inkml:trace contextRef="#ctx0" brushRef="#br0" timeOffset="-25981.897">6002 5089 4424 0 0,'0'0'7292'0'0,"0"0"-5565"0"0,0 0-1496 0 0,0 0 384 0 0,-4 7 265 0 0,-40 119 760 0 0,67-105-2724 0 0,9-18-4714 0 0,-18-3-313 0 0</inkml:trace>
  <inkml:trace contextRef="#ctx0" brushRef="#br0" timeOffset="-25721.794">6385 5236 4196 0 0,'0'0'9965'0'0,"0"0"-8929"0"0,0 0-1024 0 0,0 0 164 0 0,0 0 300 0 0,0 0 57 0 0,-51-4-197 0 0,26 2-236 0 0,0-1-92 0 0,-2 2-8 0 0,2-1-549 0 0,1 1-587 0 0,4-1-612 0 0,6 1-2360 0 0,2-6-4749 0 0</inkml:trace>
  <inkml:trace contextRef="#ctx0" brushRef="#br0" timeOffset="-25458.166">6683 5267 8233 0 0,'0'0'5788'0'0,"0"0"-4246"0"0,0 0-1394 0 0,0 0 29 0 0,0 0-106 0 0,0 0-199 0 0,0 0-74 0 0,3-7-16 0 0,-2 3 193 0 0,1 1 1 0 0,-1-1 0 0 0,0 0 0 0 0,0 0-1 0 0,0 1 1 0 0,-1-1 0 0 0,0 0-1 0 0,1 0 1 0 0,-1 0 0 0 0,0 0-1 0 0,-1 0 1 0 0,1 1 0 0 0,-1-1-1 0 0,0 0 1 0 0,0 0 0 0 0,0 1 0 0 0,0-1-1 0 0,0 0 1 0 0,-1 1 0 0 0,0-1-1 0 0,0 1 1 0 0,0 0 0 0 0,0 0-1 0 0,0-1 1 0 0,-1 2 0 0 0,1-1-1 0 0,-1 0 1 0 0,0 0 0 0 0,0 1 0 0 0,0-1-1 0 0,0 1 1 0 0,0 0 0 0 0,-1 0-1 0 0,1 0 1 0 0,-1 0 24 0 0,-1 2 41 0 0,1 1 0 0 0,-1-1 0 0 0,1 1 0 0 0,-1 0 1 0 0,1 0-1 0 0,-1 0 0 0 0,1 0 0 0 0,-1 1 0 0 0,1 0 0 0 0,0 0 0 0 0,0 0 0 0 0,0 0 0 0 0,0 1 1 0 0,0-1-1 0 0,1 1 0 0 0,-1 0 0 0 0,1 0 0 0 0,0 1 0 0 0,0-1 0 0 0,0 1 0 0 0,0-1 0 0 0,0 1 1 0 0,1 0-1 0 0,0 0 0 0 0,0 0 0 0 0,0 0 0 0 0,0 1 0 0 0,0-1 0 0 0,1 0 0 0 0,0 1 0 0 0,0-1 0 0 0,0 1 1 0 0,1-1-1 0 0,-1 1 0 0 0,1 0 0 0 0,0-1 0 0 0,0 1 0 0 0,1 3-41 0 0,2-5 23 0 0,0 0 0 0 0,1 0 0 0 0,-1 0-1 0 0,0 0 1 0 0,1-1 0 0 0,-1 0 0 0 0,1 0 0 0 0,0 0 0 0 0,0 0-1 0 0,0 0 1 0 0,0-1 0 0 0,0 0 0 0 0,0 0 0 0 0,0 0 0 0 0,0 0 0 0 0,0-1-1 0 0,1 1 1 0 0,-1-1 0 0 0,0 0 0 0 0,0 0 0 0 0,1-1 0 0 0,-1 1-1 0 0,0-1 1 0 0,0 0 0 0 0,0 0 0 0 0,0-1 0 0 0,0 1 0 0 0,0-1-1 0 0,0 1 1 0 0,0-1 0 0 0,-1-1 0 0 0,1 1 0 0 0,-1 0 0 0 0,1-1-1 0 0,-1 0 1 0 0,0 0-23 0 0,-2 2-10 0 0,-1 0-1 0 0,1 0 0 0 0,0 0 1 0 0,-1 1-1 0 0,1-1 0 0 0,0 0 0 0 0,-1 0 1 0 0,1 1-1 0 0,0-1 0 0 0,0 0 1 0 0,0 1-1 0 0,0-1 0 0 0,0 1 1 0 0,-1-1-1 0 0,1 1 0 0 0,0-1 1 0 0,0 1-1 0 0,0 0 0 0 0,0-1 1 0 0,0 1-1 0 0,1 0 0 0 0,-1 0 1 0 0,0 0-1 0 0,0 0 0 0 0,0 0 1 0 0,0 0-1 0 0,0 0 0 0 0,0 0 1 0 0,0 0-1 0 0,0 0 0 0 0,0 1 0 0 0,0-1 1 0 0,0 0-1 0 0,0 1 0 0 0,0-1 1 0 0,0 1-1 0 0,0-1 0 0 0,0 1 1 0 0,-1 0-1 0 0,1-1 0 0 0,0 1 1 0 0,0 0-1 0 0,0-1 0 0 0,-1 1 1 0 0,1 0-1 0 0,0 0 0 0 0,-1 0 1 0 0,1 0-1 0 0,-1-1 0 0 0,1 1 1 0 0,-1 0-1 0 0,1 0 0 0 0,-1 0 1 0 0,0 0-1 0 0,1 0 0 0 0,-1 0 0 0 0,0 0 1 0 0,0 1-1 0 0,0-1 0 0 0,0 0 1 0 0,0 0-1 0 0,0 0 0 0 0,0 0 1 0 0,0 0-1 0 0,0 0 11 0 0,4 10 362 0 0,14 73-204 0 0,-10-92-9631 0 0,-5-8 2176 0 0</inkml:trace>
  <inkml:trace contextRef="#ctx0" brushRef="#br0" timeOffset="-25212.055">6902 5066 14409 0 0,'0'0'2017'0'0,"27"36"-1917"0"0,-15-13-88 0 0,1 3 552 0 0,-2 5 32 0 0,-4 0-164 0 0,-3-1-88 0 0,-4-2-72 0 0,-7-1-112 0 0,-4-1-84 0 0,-9-2 8 0 0,1-2-72 0 0,-2-5-12 0 0,0-1-380 0 0,3-4-584 0 0,-2-4-637 0 0,7-4-1471 0 0,1-5-4621 0 0</inkml:trace>
  <inkml:trace contextRef="#ctx0" brushRef="#br0" timeOffset="-24963.949">7393 5378 15517 0 0,'0'0'2237'0'0,"0"0"-2237"0"0,0 0-88 0 0,-35 0 88 0 0,14-3 248 0 0,-9-4-148 0 0,-8 0-100 0 0,1-1-460 0 0,5 0-913 0 0,5 0-783 0 0,10 0-1992 0 0,1 2-2405 0 0</inkml:trace>
  <inkml:trace contextRef="#ctx0" brushRef="#br0" timeOffset="-24714.842">7255 5283 8341 0 0,'0'0'6984'0'0,"35"32"-6060"0"0,-26-13-563 0 0,0 0 411 0 0,-1 2-176 0 0,-4-4-188 0 0,-4-2-76 0 0,-2-1-124 0 0,-4-1-136 0 0,1-2-72 0 0,-2-2-148 0 0,2-2-520 0 0,1-3-532 0 0,0-4-773 0 0,3 0-2079 0 0,1-9-3857 0 0</inkml:trace>
  <inkml:trace contextRef="#ctx0" brushRef="#br0" timeOffset="-24713.842">7622 5389 10617 0 0,'0'0'8165'0'0,"0"0"-7721"0"0,0 0-444 0 0,0 0-296 0 0,0 0 176 0 0,0 0-16 0 0,0 0-212 0 0,0 0 188 0 0,0 0-212 0 0,0 0-720 0 0,1 27-885 0 0,-9-31-2487 0 0,4 0-1889 0 0</inkml:trace>
  <inkml:trace contextRef="#ctx0" brushRef="#br0" timeOffset="-24464.146">7833 5406 12105 0 0,'0'0'2700'0'0,"35"13"-2260"0"0,-26-8-440 0 0,0-1-8 0 0,-1 1-940 0 0,-4-3 456 0 0,-1-2-732 0 0,-3 0-3416 0 0,0-8-3293 0 0</inkml:trace>
  <inkml:trace contextRef="#ctx0" brushRef="#br0" timeOffset="-24463.146">8127 5418 16410 0 0,'0'0'2640'0'0,"0"0"-2468"0"0,41 17-100 0 0,-32-12-144 0 0,-1-1-88 0 0,-5 0-244 0 0,-3 1-796 0 0,-2-3-1649 0 0,-2 0-3083 0 0,3-6-2745 0 0</inkml:trace>
  <inkml:trace contextRef="#ctx0" brushRef="#br0" timeOffset="-23376.807">4715 5281 1108 0 0,'0'0'2884'0'0,"0"0"-258"0"0,0 0-1555 0 0,0 0-833 0 0,7-2-95 0 0,5-1 121 0 0,-1-2 0 0 0,1 0 0 0 0,-1 0 0 0 0,0-1 0 0 0,0 0 0 0 0,-1-1 1 0 0,1-1-1 0 0,-1 1 0 0 0,-1-2 0 0 0,0 1 0 0 0,0-1 0 0 0,-1 0 0 0 0,0-1 0 0 0,1-1-264 0 0,-3 3-2 0 0,-1-1 0 0 0,1 1 0 0 0,-2-1 0 0 0,1 0 0 0 0,-1 0 0 0 0,0 0 0 0 0,-1-1 0 0 0,0 1 0 0 0,-1-1 0 0 0,0 0 0 0 0,0 1 0 0 0,-1-1 0 0 0,0 0 0 0 0,-1 0 0 0 0,0 0 0 0 0,0 0 0 0 0,-1 0 0 0 0,-1 0 0 0 0,0 0 0 0 0,0 0 0 0 0,-1 1 0 0 0,0-1 0 0 0,0 1-1 0 0,-1 0 1 0 0,-1 0 0 0 0,1 0 0 0 0,-2 0 0 0 0,1 1 2 0 0,-5-5 5 0 0,0 1-1 0 0,-1 0 0 0 0,0 1 1 0 0,0 0-1 0 0,-1 1 0 0 0,-1 1 0 0 0,0-1 1 0 0,0 2-1 0 0,-1 0 0 0 0,0 1 0 0 0,0 0 1 0 0,-1 1-1 0 0,1 0 0 0 0,-2 1 1 0 0,1 1-1 0 0,0 1 0 0 0,-1 0 0 0 0,1 1 1 0 0,-3 0-5 0 0,5 5-29 0 0,1 0 1 0 0,1 0 0 0 0,-1 2-1 0 0,0-1 1 0 0,1 1 0 0 0,0 1-1 0 0,0 0 1 0 0,1 0 0 0 0,0 1-1 0 0,0 1 1 0 0,0 0 0 0 0,1 0-1 0 0,0 0 1 0 0,0 1-1 0 0,1 1 1 0 0,1-1 0 0 0,-1 2-1 0 0,2-1 1 0 0,-1 1 28 0 0,-5 3-5 0 0,1 1-1 0 0,1 1 1 0 0,0-1 0 0 0,1 1-1 0 0,1 1 1 0 0,0 0 0 0 0,1 0-1 0 0,1 0 1 0 0,1 1 0 0 0,0 0-1 0 0,2 0 1 0 0,0 0 0 0 0,1 1-1 0 0,0-1 1 0 0,2 6 5 0 0,4-17-26 0 0,0 0 0 0 0,0 0-1 0 0,1 0 1 0 0,0-1 0 0 0,1 1 0 0 0,-1-1-1 0 0,1-1 1 0 0,0 1 0 0 0,1-1 0 0 0,-1 0-1 0 0,1 0 1 0 0,0-1 0 0 0,1 0 0 0 0,-1 0 0 0 0,0-1-1 0 0,1 1 1 0 0,0-2 0 0 0,0 1 0 0 0,0-1-1 0 0,0-1 1 0 0,0 1 0 0 0,0-1 0 0 0,2-1 26 0 0,81 14-178 0 0,-30-16-2753 0 0,-48-2-622 0 0</inkml:trace>
  <inkml:trace contextRef="#ctx0" brushRef="#br0" timeOffset="-22970.817">4561 4380 5685 0 0,'0'0'5251'0'0,"0"0"-3801"0"0,0 0-1280 0 0,0 0-120 0 0,0 0 117 0 0,0 0 139 0 0,0 0 128 0 0,0 0-120 0 0,4-4-466 0 0,-2 3 134 0 0,0 0 0 0 0,-1 0-1 0 0,1 0 1 0 0,0 0 0 0 0,0 0-1 0 0,0 0 1 0 0,0 1-1 0 0,-1-1 1 0 0,1 0 0 0 0,0 1-1 0 0,0 0 1 0 0,0-1 0 0 0,0 1-1 0 0,0 0 1 0 0,0 0 0 0 0,0 0-1 0 0,0 1 1 0 0,0-1 0 0 0,0 0-1 0 0,0 1 1 0 0,0-1 0 0 0,0 1-1 0 0,0 0 1 0 0,0-1 0 0 0,0 1-1 0 0,0 0 1 0 0,-1 0-1 0 0,1 0 1 0 0,0 0 0 0 0,-1 1-1 0 0,1-1 1 0 0,-1 0 0 0 0,1 1-1 0 0,-1-1 1 0 0,0 1 0 0 0,1-1-1 0 0,-1 1 1 0 0,0 0 0 0 0,0 0-1 0 0,0-1 1 0 0,0 1 0 0 0,-1 0-1 0 0,1 0 1 0 0,0 1 18 0 0,-1-2-11 0 0,0 1 1 0 0,-1-1 0 0 0,1 1-1 0 0,0 0 1 0 0,-1-1-1 0 0,1 1 1 0 0,-1-1 0 0 0,1 1-1 0 0,-1-1 1 0 0,0 1-1 0 0,0-1 1 0 0,0 0 0 0 0,1 1-1 0 0,-1-1 1 0 0,-1 0-1 0 0,1 0 1 0 0,0 1 0 0 0,0-1-1 0 0,0 0 1 0 0,-1 0-1 0 0,1 0 1 0 0,0-1 0 0 0,-1 1-1 0 0,1 0 1 0 0,-1 0-1 0 0,1-1 1 0 0,-1 1 0 0 0,1-1-1 0 0,-1 1 1 0 0,1-1-1 0 0,-1 0 1 0 0,1 1 0 0 0,-1-1-1 0 0,-1 0 11 0 0,-4 10-1590 0 0,89 39 3506 0 0,-81-48-1860 0 0,0 0 0 0 0,1 0 0 0 0,-1 0 0 0 0,0 0 0 0 0,0 0 0 0 0,0 1 0 0 0,0-1 0 0 0,-1 0 1 0 0,1 1-1 0 0,0-1 0 0 0,-1 1 0 0 0,1-1 0 0 0,0 1 0 0 0,-1-1 0 0 0,0 1 0 0 0,1-1 0 0 0,-1 1 0 0 0,0-1 0 0 0,0 1 0 0 0,0 0 0 0 0,0-1 0 0 0,0 1 0 0 0,0-1 0 0 0,0 1 0 0 0,-1-1 0 0 0,1 1 0 0 0,-1 0 0 0 0,1-1 0 0 0,-1 1 0 0 0,1-1 0 0 0,-1 0 0 0 0,0 1 0 0 0,0-1 0 0 0,1 0 0 0 0,-1 1 0 0 0,0-1 0 0 0,0 0 0 0 0,-1 0 0 0 0,1 0 0 0 0,0 0 0 0 0,0 0 0 0 0,0 0 0 0 0,-1 0 0 0 0,1 0 0 0 0,-1 0 0 0 0,1 0 0 0 0,0-1 0 0 0,-1 1 0 0 0,1-1 0 0 0,-1 1 0 0 0,0-1 0 0 0,1 0 0 0 0,-1 1 0 0 0,1-1 0 0 0,-1 0 0 0 0,1 0-56 0 0,-48 13-444 0 0,15-13-3738 0 0,22-3-544 0 0</inkml:trace>
  <inkml:trace contextRef="#ctx0" brushRef="#br0" timeOffset="-22704.042">4815 4439 12077 0 0,'0'0'1648'0'0,"0"0"-1408"0"0,0 0-36 0 0,13 41 556 0 0,-15-25-156 0 0,-6 0-164 0 0,-3 0-392 0 0,-7 2-48 0 0,1-1-968 0 0,0 0-756 0 0,6-6-2748 0 0,2 0-4249 0 0</inkml:trace>
  <inkml:trace contextRef="#ctx0" brushRef="#br0" timeOffset="-22703.042">4878 4706 14129 0 0,'0'0'2184'0'0,"0"0"-2184"0"0,0 0-140 0 0,0 0 140 0 0,0 0-1056 0 0,0 0-3232 0 0,0 0-6273 0 0</inkml:trace>
  <inkml:trace contextRef="#ctx0" brushRef="#br0" timeOffset="-12427.696">9186 5488 6129 0 0,'0'0'4706'0'0,"0"0"-2891"0"0,0 0-1222 0 0,0 0-158 0 0,0 0 41 0 0,0 0-29 0 0,-9-1 40 0 0,-303-23-104 0 0,311 24-706 0 0,-3-1-325 0 0,4 1-2932 0 0,6-2-1051 0 0</inkml:trace>
  <inkml:trace contextRef="#ctx0" brushRef="#br0" timeOffset="-12255.906">9252 5428 560 0 0,'0'0'10317'0'0,"0"0"-8085"0"0,0 0-2040 0 0,-40-1 48 0 0,10-2 460 0 0,-8-2-32 0 0,-11-1-188 0 0,5 2-116 0 0,10 0-148 0 0,6 2-172 0 0,13 1-44 0 0,-3-1-100 0 0,2 0-1196 0 0,3 0-408 0 0,6 0-1460 0 0,10-2-4453 0 0</inkml:trace>
  <inkml:trace contextRef="#ctx0" brushRef="#br0" timeOffset="-12067.902">9351 5371 10105 0 0,'0'0'2055'0'0,"8"7"-1416"0"0,-3-4-681 0 0,74 76 2577 0 0,-77-76-2454 0 0,0-1 0 0 0,-1 1 0 0 0,1 0-1 0 0,0 0 1 0 0,-1 0 0 0 0,1 0 0 0 0,-1 0 0 0 0,0 0 0 0 0,0 0 0 0 0,0 0 0 0 0,-1 0 0 0 0,1 0 0 0 0,-1 1 0 0 0,0-1 0 0 0,0 0 0 0 0,0 0 0 0 0,0 1 0 0 0,0-1 0 0 0,-1 0 0 0 0,1 0 0 0 0,-1 1 0 0 0,0-1 0 0 0,0 0 0 0 0,0 0-1 0 0,0 0 1 0 0,-1 0 0 0 0,1 0 0 0 0,-1 0 0 0 0,0-1 0 0 0,0 1 0 0 0,0 0 0 0 0,0-1 0 0 0,0 0 0 0 0,-1 1 0 0 0,0-1-81 0 0,-93 47 208 0 0,53-45-7207 0 0,33-8-1727 0 0</inkml:trace>
  <inkml:trace contextRef="#ctx0" brushRef="#br0" timeOffset="-11659.735">9703 5420 8777 0 0,'0'0'5238'0'0,"0"0"-4387"0"0,0 0-567 0 0,0 0 176 0 0,0 0-101 0 0,6 3-89 0 0,7 3-200 0 0,-1 0-1 0 0,1-1 1 0 0,0 0-1 0 0,1-1 1 0 0,-1 0-1 0 0,1-1 1 0 0,-1-1-1 0 0,1 0 1 0 0,0-1-1 0 0,0 0 1 0 0,0-1-1 0 0,0-1 1 0 0,-1 0-1 0 0,1-1 1 0 0,0-1-1 0 0,-1 0 1 0 0,1 0-1 0 0,-1-1 1 0 0,0-1-1 0 0,0-1 1 0 0,7-3-70 0 0,-18 7-23 0 0,0-1 0 0 0,-1 1 1 0 0,1-1-1 0 0,0 1 0 0 0,-1-1 0 0 0,0 0 0 0 0,1 1 1 0 0,-1-1-1 0 0,0 0 0 0 0,-1 0 0 0 0,1 0 0 0 0,0 0 1 0 0,-1 0-1 0 0,1 0 0 0 0,-1 0 0 0 0,0 0 1 0 0,0 0-1 0 0,0 0 0 0 0,-1 0 0 0 0,1 0 0 0 0,-1 0 1 0 0,0 1-1 0 0,1-1 0 0 0,-1 0 0 0 0,0 0 0 0 0,-1 0 1 0 0,1 1-1 0 0,0-1 0 0 0,-1 0 0 0 0,0 1 1 0 0,1-1-1 0 0,-1 1 0 0 0,0 0 0 0 0,0 0 0 0 0,-1 0 23 0 0,-82-68-649 0 0,81 71 675 0 0,1 0-1 0 0,-1 1 1 0 0,1-1-1 0 0,0 1 1 0 0,0 0-1 0 0,0 0 1 0 0,0 0-1 0 0,0 0 1 0 0,0 1-1 0 0,0-1 1 0 0,1 1-1 0 0,-1 0 1 0 0,1 0-1 0 0,0 0 1 0 0,0 0-1 0 0,0 0 1 0 0,0 0-1 0 0,0 0 1 0 0,1 1-1 0 0,-1-1 1 0 0,1 1-1 0 0,0-1 1 0 0,0 1-1 0 0,0 0 1 0 0,1-1-1 0 0,-1 1 1 0 0,1 0-1 0 0,0-1 1 0 0,0 1-1 0 0,0 0 1 0 0,1-1-1 0 0,-1 1 1 0 0,1 0-1 0 0,0-1 0 0 0,0 1 1 0 0,0-1-1 0 0,0 1 1 0 0,1 0-26 0 0,-2 18 114 0 0,8 213 100 0 0,-4-222-2170 0 0,1-7-2552 0 0,-3-6-308 0 0</inkml:trace>
  <inkml:trace contextRef="#ctx0" brushRef="#br0" timeOffset="-11476.478">9990 5606 9413 0 0,'0'0'4108'0'0,"0"0"-3080"0"0,0 0-144 0 0,0 0 297 0 0,0 0-233 0 0,0 0-480 0 0,0 0-148 0 0,-37-11-196 0 0,18 8-124 0 0,-4 1-900 0 0,3-3-789 0 0,0 2-1327 0 0,7 0-3556 0 0</inkml:trace>
  <inkml:trace contextRef="#ctx0" brushRef="#br0" timeOffset="-11305.97">10247 5197 8717 0 0,'0'0'8233'0'0,"0"0"-8233"0"0,0 0-60 0 0,0 0 60 0 0,0 0 312 0 0,0 0 108 0 0,0 0-148 0 0,0 0-100 0 0,-40 36-172 0 0,27-28-172 0 0,1 0-272 0 0,2-1-292 0 0,5-2-345 0 0,0 1-983 0 0,2-3-1768 0 0,3-1-2741 0 0</inkml:trace>
  <inkml:trace contextRef="#ctx0" brushRef="#br0" timeOffset="-11149.337">10311 5300 10153 0 0,'0'0'3184'0'0,"0"0"-2956"0"0,0 0 436 0 0,0 0 196 0 0,0 0 68 0 0,0 0-199 0 0,-47 33-417 0 0,28-29-312 0 0,3 1-725 0 0,-1 0-875 0 0,2 2-1088 0 0,8-3-2864 0 0</inkml:trace>
  <inkml:trace contextRef="#ctx0" brushRef="#br0" timeOffset="-10945.935">10428 5409 6825 0 0,'0'0'6880'0'0,"0"0"-4642"0"0,0 0-1958 0 0,-6 4 47 0 0,-120 120 2038 0 0,122-119-2365 0 0,1 0-1 0 0,0 0 0 0 0,0 0 0 0 0,0 1 0 0 0,0-1 0 0 0,1 1 0 0 0,0 0 0 0 0,0-1 0 0 0,1 1 0 0 0,-1 0 0 0 0,1 0 0 0 0,1 0 0 0 0,-1 0 0 0 0,1 0 0 0 0,0 0 1 0 0,0 0-1 0 0,1 0 0 0 0,0 0 0 0 0,0 0 0 0 0,0 0 0 0 0,1 0 0 0 0,0 0 0 0 0,0-1 0 0 0,0 1 0 0 0,1-1 0 0 0,-1 1 0 0 0,1-1 0 0 0,1 0 0 0 0,1 2 1 0 0,45 32-5836 0 0,-36-32-319 0 0</inkml:trace>
  <inkml:trace contextRef="#ctx0" brushRef="#br0" timeOffset="-10495.017">10568 5699 7597 0 0,'0'0'5658'0'0,"0"0"-4092"0"0,0 0-1360 0 0,0 0 294 0 0,0 0 406 0 0,0 0 55 0 0,0 0-393 0 0,0 0-414 0 0,35-17-774 0 0,-33 15 546 0 0,0 0 0 0 0,0 0 0 0 0,0 1 0 0 0,0-1 0 0 0,-1-1 0 0 0,1 1 0 0 0,-1 0 0 0 0,0 0 0 0 0,1 0 0 0 0,-1-1 0 0 0,0 1 0 0 0,0-1 0 0 0,-1 1 0 0 0,1-1 0 0 0,0 1 0 0 0,-1-1 0 0 0,0 1 0 0 0,1-1 0 0 0,-1 1 0 0 0,0-1 0 0 0,0 0 0 0 0,0 1 0 0 0,-1-1 0 0 0,1 1 0 0 0,-1-1 0 0 0,1 1 0 0 0,-1-1 0 0 0,0 1 0 0 0,0-1 0 0 0,0 1 0 0 0,0 0 0 0 0,-1-1 0 0 0,1 1 0 0 0,-1 0 0 0 0,1 0 0 0 0,-1 0 0 0 0,0 0 0 0 0,1 0 0 0 0,-1 1 0 0 0,0-1 0 0 0,0 0 0 0 0,0 1 0 0 0,-1-1 0 0 0,1 1-1 0 0,-2-1 75 0 0,2 1 46 0 0,0 0 0 0 0,0-1 0 0 0,-1 1-1 0 0,1 1 1 0 0,-1-1 0 0 0,1 0 0 0 0,-1 0-1 0 0,1 1 1 0 0,-1 0 0 0 0,0-1 0 0 0,1 1-1 0 0,-1 0 1 0 0,1 0 0 0 0,-1 0 0 0 0,1 1-1 0 0,-1-1 1 0 0,0 1 0 0 0,1-1 0 0 0,-1 1-1 0 0,1 0 1 0 0,-1 0 0 0 0,1 0 0 0 0,0 0-1 0 0,0 0 1 0 0,-1 1 0 0 0,1-1-1 0 0,0 1 1 0 0,0-1 0 0 0,0 1 0 0 0,0 0-1 0 0,0 1-45 0 0,-1-2 59 0 0,0 1 0 0 0,1 0 0 0 0,-1-1 0 0 0,1 2 0 0 0,-1-1 0 0 0,1 0 0 0 0,0 0 0 0 0,0 1 0 0 0,0-1 0 0 0,0 1 0 0 0,0-1 0 0 0,0 1 0 0 0,1 0 0 0 0,0 0 0 0 0,-1 0 0 0 0,1 0 0 0 0,0 0 0 0 0,0 0 0 0 0,1 0 0 0 0,-1 0 0 0 0,1 0 0 0 0,-1 0 0 0 0,1 0 0 0 0,0 1 0 0 0,0-1 0 0 0,0 0 0 0 0,1 0 0 0 0,-1 0 0 0 0,1 0 0 0 0,0 0 0 0 0,0 0 0 0 0,0 0 0 0 0,0 0 0 0 0,0 0 0 0 0,1 0 0 0 0,-1 0-1 0 0,1 0 1 0 0,0-1 0 0 0,-1 1 0 0 0,1-1 0 0 0,1 1 0 0 0,-1-1 0 0 0,0 0 0 0 0,0 0 0 0 0,1 0 0 0 0,0 0 0 0 0,-1 0 0 0 0,1-1 0 0 0,0 1 0 0 0,0-1 0 0 0,0 0 0 0 0,0 1 0 0 0,0-1 0 0 0,0-1 0 0 0,2 2-59 0 0,46-49-1359 0 0,-40 28 402 0 0,-9 19 981 0 0,-1-1 1 0 0,1 1-1 0 0,0 0 1 0 0,0 0 0 0 0,0 0-1 0 0,0 1 1 0 0,0-1-1 0 0,-1 0 1 0 0,1 1-1 0 0,0-1 1 0 0,0 1-1 0 0,-1-1 1 0 0,1 1-1 0 0,0 0 1 0 0,-1 0 0 0 0,1 0-1 0 0,0 0 1 0 0,-1 0-1 0 0,1 0 1 0 0,-1 0-1 0 0,0 0 1 0 0,1 1-1 0 0,-1-1 1 0 0,0 1-1 0 0,0-1 1 0 0,0 1 0 0 0,0-1-1 0 0,0 1 1 0 0,0 0-1 0 0,0-1 1 0 0,-1 1-1 0 0,1 1-24 0 0,2 1 74 0 0,33 59 1500 0 0,-27-44-5272 0 0,-7-14-4728 0 0,-3-18 1606 0 0</inkml:trace>
  <inkml:trace contextRef="#ctx0" brushRef="#br0" timeOffset="-10292.788">10867 5531 6201 0 0,'0'0'6659'0'0,"0"0"-4972"0"0,5 8-1454 0 0,-1-1-44 0 0,-1 0 0 0 0,1 1 0 0 0,-1-1 0 0 0,-1 1 0 0 0,1 0 0 0 0,-1 0 0 0 0,-1 0 0 0 0,1 0 0 0 0,-1 0 0 0 0,-1 0 0 0 0,0 0 0 0 0,0 0 0 0 0,0 0 0 0 0,-1 0 0 0 0,0 0 0 0 0,-1 0 0 0 0,1 0 0 0 0,-2 2-189 0 0,-79 113 690 0 0,33-87-5403 0 0,42-34-483 0 0,5-4-3495 0 0</inkml:trace>
  <inkml:trace contextRef="#ctx0" brushRef="#br0" timeOffset="-10122.029">11270 5894 8309 0 0,'0'0'8369'0'0,"0"0"-7933"0"0,0 0-436 0 0,0 0-252 0 0,0 0 252 0 0,0 0 228 0 0,-41-4-228 0 0,22-3 0 0 0,-3-1-1305 0 0,1 1-579 0 0,3 1-1264 0 0,3-8-4433 0 0</inkml:trace>
  <inkml:trace contextRef="#ctx0" brushRef="#br0" timeOffset="-9855.965">11300 5783 14969 0 0,'0'0'2309'0'0,"0"0"-1837"0"0,0 0-472 0 0,0 0 520 0 0,0 0-4 0 0,0 0-84 0 0,0 0-176 0 0,-46-7-256 0 0,20 1-676 0 0,-2-3-880 0 0,-4-3-1489 0 0,10 4-3679 0 0,-13-10-749 0 0</inkml:trace>
  <inkml:trace contextRef="#ctx0" brushRef="#br0" timeOffset="-8626.276">4305 5290 1056 0 0,'0'0'429'0'0,"0"0"-103"0"0,0 0-129 0 0,2 6 261 0 0,11 13-167 0 0,1-1 0 0 0,1 0-1 0 0,0 0 1 0 0,1-2 0 0 0,1 0-1 0 0,1-1 1 0 0,0 0 0 0 0,1-2-1 0 0,0 0 1 0 0,1-1 0 0 0,0-1-1 0 0,1-1 1 0 0,8 2-291 0 0,1 4 78 0 0,77 37 855 0 0,3-5 1 0 0,1-5-1 0 0,2-5 1 0 0,102 19-934 0 0,671 89-1552 0 0,-426-98-3381 0 0,-146-46 7864 0 0,-1-13 0 0 0,134-28-2931 0 0,133-31 1519 0 0,-549 61-5721 0 0,-20 5-601 0 0</inkml:trace>
  <inkml:trace contextRef="#ctx0" brushRef="#br0" timeOffset="-6903.059">11628 5661 4180 0 0,'0'0'6744'0'0,"0"0"-5032"0"0,0 0-1677 0 0,7-1 0 0 0,-3-1 11 0 0,0 1-1 0 0,0 0 1 0 0,0 0-1 0 0,0 0 1 0 0,0 1-1 0 0,0-1 1 0 0,0 1-1 0 0,0 0 0 0 0,0 0 1 0 0,0 1-1 0 0,0-1 1 0 0,0 1-1 0 0,0 0 1 0 0,0 0-1 0 0,0 0 0 0 0,0 0 1 0 0,0 1-1 0 0,-1 0 1 0 0,1-1-1 0 0,-1 1 1 0 0,1 1-1 0 0,-1-1 0 0 0,0 0 1 0 0,0 1-1 0 0,0 0 1 0 0,0 0-1 0 0,0 0 1 0 0,0 0-1 0 0,-1 0 0 0 0,0 0 1 0 0,1 1-1 0 0,-1-1 1 0 0,0 1-1 0 0,-1-1 1 0 0,1 1-1 0 0,-1 0-45 0 0,0 0 94 0 0,-1-1-1 0 0,1 1 1 0 0,-1 0 0 0 0,0-1 0 0 0,0 1-1 0 0,-1 0 1 0 0,1-1 0 0 0,-1 1 0 0 0,0-1-1 0 0,0 1 1 0 0,0-1 0 0 0,0 1-1 0 0,0-1 1 0 0,-1 0 0 0 0,0 1 0 0 0,0-1-1 0 0,0 0 1 0 0,0 0 0 0 0,0 0 0 0 0,0-1-1 0 0,-1 1 1 0 0,1 0 0 0 0,-1-1-1 0 0,0 0 1 0 0,0 1 0 0 0,0-1 0 0 0,0 0-1 0 0,0-1 1 0 0,0 1 0 0 0,-1 0 0 0 0,1-1-1 0 0,0 0-93 0 0,-46 40 18 0 0,50-39 3 0 0,0 1 0 0 0,0-1 0 0 0,0 0 0 0 0,0 1 0 0 0,0-1 1 0 0,0 0-1 0 0,1 0 0 0 0,-1 0 0 0 0,1 1 0 0 0,0-2 0 0 0,-1 1 0 0 0,1 0 0 0 0,0 0 0 0 0,0-1 0 0 0,0 1 0 0 0,0-1 1 0 0,0 1-1 0 0,1-1 0 0 0,-1 0 0 0 0,0 0 0 0 0,1 0 0 0 0,-1 0 0 0 0,1 0 0 0 0,-1-1 0 0 0,1 1 0 0 0,-1-1 1 0 0,1 1-1 0 0,-1-1 0 0 0,1 0 0 0 0,0 0 0 0 0,0 0-21 0 0,0 1 31 0 0,201 30-16 0 0,-201-40-7909 0 0,-3 7 5904 0 0,-2-11-6185 0 0</inkml:trace>
  <inkml:trace contextRef="#ctx0" brushRef="#br0" timeOffset="-6624.05">12260 5699 5032 0 0,'0'0'7006'0'0,"0"0"-4978"0"0,0 0-1468 0 0,0 0-133 0 0,0 0-89 0 0,-6-3-34 0 0,2 2-271 0 0,-1-1 1 0 0,0 1-1 0 0,1 0 0 0 0,-1 0 1 0 0,0 1-1 0 0,1-1 1 0 0,-1 1-1 0 0,0 0 1 0 0,0 1-1 0 0,1-1 0 0 0,-1 1 1 0 0,0 0-1 0 0,1 0 1 0 0,-1 0-1 0 0,1 1 0 0 0,-1-1 1 0 0,1 1-1 0 0,0 0 1 0 0,0 1-1 0 0,-1-1 1 0 0,1 1-1 0 0,1-1 0 0 0,-1 1 1 0 0,0 0-1 0 0,-1 3-33 0 0,1-4 52 0 0,1 0 0 0 0,-1 0 0 0 0,1 1 0 0 0,-1-1 0 0 0,1 1 1 0 0,0 0-1 0 0,0 0 0 0 0,0 1 0 0 0,1-1 0 0 0,-1 0 0 0 0,1 1 0 0 0,0 0 0 0 0,0-1 0 0 0,0 1 0 0 0,0 0 0 0 0,0 0 0 0 0,1 0 0 0 0,0 0 0 0 0,0 0 0 0 0,0 1 1 0 0,0-1-1 0 0,1 0 0 0 0,0 0 0 0 0,0 1 0 0 0,0-1 0 0 0,0 0 0 0 0,1 0 0 0 0,-1 1 0 0 0,1-1 0 0 0,0 0 0 0 0,0 0 0 0 0,1 0 0 0 0,-1 0 0 0 0,1 0 0 0 0,0 0 0 0 0,0 0 1 0 0,0-1-1 0 0,1 1 0 0 0,-1-1 0 0 0,1 1 0 0 0,0-1 0 0 0,0 0 0 0 0,0 0 0 0 0,0 0 0 0 0,0-1 0 0 0,2 2-52 0 0,137 24 1127 0 0,-110-31-4986 0 0,0-5-4169 0 0,-23 5-137 0 0</inkml:trace>
  <inkml:trace contextRef="#ctx0" brushRef="#br0" timeOffset="-6278.118">12435 5965 4164 0 0,'0'0'8067'0'0,"0"0"-6217"0"0,0 0-1672 0 0,0 0 240 0 0,0 0 130 0 0,0 0-181 0 0,0 0-176 0 0,0 0-93 0 0,0 0-31 0 0,-13-1-574 0 0,16 1 547 0 0,-1-1 0 0 0,0 0 0 0 0,1 1 0 0 0,-1 0 1 0 0,1-1-1 0 0,-1 1 0 0 0,1 0 0 0 0,0 0 0 0 0,-1 0 1 0 0,1 1-1 0 0,-1-1 0 0 0,1 1 0 0 0,-1-1 0 0 0,0 1 0 0 0,1 0 1 0 0,-1 0-1 0 0,0 0 0 0 0,1 0 0 0 0,-1 0 0 0 0,0 1 0 0 0,0-1 1 0 0,0 1-1 0 0,0-1 0 0 0,0 1 0 0 0,0 0 0 0 0,-1-1 1 0 0,1 1-1 0 0,0 0 0 0 0,-1 0 0 0 0,0 0 0 0 0,1 1 0 0 0,-1-1 1 0 0,0 0-1 0 0,0 0 0 0 0,0 1 0 0 0,0-1 0 0 0,-1 1 1 0 0,1-1-1 0 0,-1 1 0 0 0,1-1 0 0 0,-1 1 0 0 0,0-1 0 0 0,0 1 1 0 0,0-1-1 0 0,0 1 0 0 0,0-1 0 0 0,-1 1 0 0 0,1-1 0 0 0,-1 1 1 0 0,0-1-1 0 0,0 0 0 0 0,1 1 0 0 0,-2-1 0 0 0,1 0 1 0 0,0 0-1 0 0,0 1 0 0 0,-1-1 0 0 0,1 0 0 0 0,-1 0 0 0 0,1-1 1 0 0,-2 2-41 0 0,-78 40 866 0 0,81-41-859 0 0,1 0 0 0 0,-1-1 0 0 0,1 1 0 0 0,0-1 0 0 0,0 1 0 0 0,-1-1 0 0 0,1 0 0 0 0,0 1 0 0 0,0-1 0 0 0,0 0 0 0 0,1 1 0 0 0,-1-1 0 0 0,0 0 0 0 0,0 0 0 0 0,1 0 0 0 0,-1 0 0 0 0,0 0 0 0 0,1 0 0 0 0,-1-1 0 0 0,1 1 0 0 0,-1 0 0 0 0,1-1 0 0 0,0 1 0 0 0,-1-1 0 0 0,1 0 0 0 0,-1 1 0 0 0,1-1 0 0 0,0 0 0 0 0,-1 0 0 0 0,1 0 0 0 0,0 0 0 0 0,-1 0 0 0 0,3-1-6 0 0,-1 2-14 0 0,194 22 275 0 0,-184-30-1932 0 0,-11-8-4821 0 0,-4 8-219 0 0</inkml:trace>
  <inkml:trace contextRef="#ctx0" brushRef="#br0" timeOffset="-6028.17">13195 6020 12613 0 0,'0'0'2711'0'0,"0"0"-1409"0"0,0 0-430 0 0,0 0-38 0 0,0 0-416 0 0,-9-3-193 0 0,-157-29 225 0 0,50 12-3417 0 0,116 20 2773 0 0,0 0 1 0 0,1 0 0 0 0,-1 0 0 0 0,0-1 0 0 0,1 1 0 0 0,-1 0 0 0 0,0 0 0 0 0,0 0 0 0 0,1-1 0 0 0,-1 1 0 0 0,0 0 0 0 0,0 0 0 0 0,1 0 0 0 0,-1-1 0 0 0,0 1 0 0 0,0 0 0 0 0,0 0 0 0 0,1-1 0 0 0,-1 1 0 0 0,0 0 0 0 0,0-1 0 0 0,0 1 0 0 0,0 0 0 0 0,0-1 0 0 0,0 1 0 0 0,0 0-1 0 0,0-1 1 0 0,0 1 0 0 0,0 0 0 0 0,0-1 0 0 0,0 1 0 0 0,0 0 0 0 0,0-1 0 0 0,0 1 0 0 0,0 0 0 0 0,0 0 0 0 0,0-1 0 0 0,0 1 0 0 0,0 0 0 0 0,0-1 0 0 0,0 1 0 0 0,-1 0 0 0 0,1-1 0 0 0,0 1 0 0 0,0 0 0 0 0,0 0 0 0 0,-1-1 0 0 0,1 1 0 0 0,0 0 193 0 0,13-3-5227 0 0</inkml:trace>
  <inkml:trace contextRef="#ctx0" brushRef="#br0" timeOffset="-5777.671">13128 5937 1104 0 0,'0'0'3160'0'0,"7"0"-671"0"0,-4 0-2947 0 0,26 2 5185 0 0,-39-8 59 0 0,-130-16-2755 0 0,77 14-3135 0 0,1-3-4355 0 0,59 9 1446 0 0,5-1-1250 0 0</inkml:trace>
  <inkml:trace contextRef="#ctx0" brushRef="#br0" timeOffset="-5544.509">13195 5834 13385 0 0,'0'0'972'0'0,"0"0"-745"0"0,4 8-76 0 0,99 120 1868 0 0,-35-84-2944 0 0,-214 36 4044 0 0,116-63-3281 0 0,-24 11-917 0 0,18-16-8887 0 0,25-11 2225 0 0</inkml:trace>
  <inkml:trace contextRef="#ctx0" brushRef="#br0" timeOffset="-5059.709">14106 5843 4060 0 0,'0'0'6726'0'0,"0"0"-4963"0"0,-7 1-1467 0 0,-1 0-102 0 0,-1 1 0 0 0,1 0 0 0 0,0 1 0 0 0,0 0 0 0 0,0 1 0 0 0,0-1 0 0 0,0 1 0 0 0,1 1 0 0 0,0 0 0 0 0,0 0 0 0 0,0 0 0 0 0,0 1 0 0 0,1 0 0 0 0,0 0 0 0 0,0 0 0 0 0,0 1 0 0 0,1 0 0 0 0,0 0 0 0 0,1 0 0 0 0,-1 1-1 0 0,2 0 1 0 0,-1 0 0 0 0,1 0 0 0 0,0 0 0 0 0,0 0 0 0 0,1 3-194 0 0,2-9 65 0 0,0 0 0 0 0,0 0 0 0 0,1 0 0 0 0,-1 0 0 0 0,1 0 0 0 0,-1 0-1 0 0,1 0 1 0 0,0 0 0 0 0,0 0 0 0 0,-1 0 0 0 0,2 0 0 0 0,-1 0 0 0 0,0 0 0 0 0,0-1-1 0 0,0 1 1 0 0,1 0 0 0 0,-1-1 0 0 0,1 1 0 0 0,0-1 0 0 0,-1 0 0 0 0,1 1 0 0 0,0-1-1 0 0,0 0 1 0 0,0 0 0 0 0,-1 0 0 0 0,1 0 0 0 0,0 0 0 0 0,0-1 0 0 0,1 1 0 0 0,-1-1-1 0 0,0 1 1 0 0,0-1 0 0 0,0 0 0 0 0,0 0 0 0 0,0 0 0 0 0,0 0 0 0 0,1 0 0 0 0,0 0-65 0 0,87-7 361 0 0,-85 6-376 0 0,28-5-2352 0 0,-1 13-6800 0 0,-21 0 3165 0 0</inkml:trace>
  <inkml:trace contextRef="#ctx0" brushRef="#br0" timeOffset="-4701.664">14256 6154 4408 0 0,'0'0'7197'0'0,"0"0"-4857"0"0,0 0-1886 0 0,0 0-188 0 0,0 0 567 0 0,0 0 191 0 0,0 0-188 0 0,0 0-268 0 0,0 0-243 0 0,-4 1-196 0 0,-17-4-250 0 0,39 4-1853 0 0,-16-1 2018 0 0,1-1 0 0 0,-1 1 0 0 0,1 0 0 0 0,0 0 1 0 0,-1 0-1 0 0,1 1 0 0 0,-1-1 0 0 0,1 0 0 0 0,-1 1 0 0 0,1 0 1 0 0,-1 0-1 0 0,0 0 0 0 0,1 0 0 0 0,-1 0 0 0 0,0 0 0 0 0,1 0 1 0 0,-1 1-1 0 0,0-1 0 0 0,0 1 0 0 0,0 0 0 0 0,0-1 0 0 0,-1 1 0 0 0,1 0 1 0 0,0 0-1 0 0,-1 0 0 0 0,1 0 0 0 0,-1 1 0 0 0,0-1 0 0 0,0 0 1 0 0,0 0-1 0 0,0 1 0 0 0,0-1 0 0 0,0 1 0 0 0,-1-1 0 0 0,1 1 1 0 0,-1-1-1 0 0,0 1 0 0 0,1-1 0 0 0,-1 1 0 0 0,0-1 0 0 0,-1 1 0 0 0,1 0 1 0 0,0-1-1 0 0,-1 1 0 0 0,1-1 0 0 0,-1 1 0 0 0,0-1 0 0 0,0 0 1 0 0,0 1-1 0 0,0-1 0 0 0,0 0 0 0 0,-1 0 0 0 0,1 1 0 0 0,0-1 1 0 0,-1 0-1 0 0,0 0-44 0 0,-13 27 508 0 0,59-13-63 0 0,-35-14-474 0 0,60 8-2260 0 0,-22-15-7885 0 0,-24-4 2955 0 0</inkml:trace>
  <inkml:trace contextRef="#ctx0" brushRef="#br0" timeOffset="-4438.095">14844 6270 9805 0 0,'0'0'8073'0'0,"0"0"-7629"0"0,0 0-444 0 0,0 0-60 0 0,0 0 60 0 0,0 0 272 0 0,-49-6-272 0 0,29 0-52 0 0,-1 0-900 0 0,0-1-329 0 0,1 0-563 0 0,6 1-836 0 0,4-2-1332 0 0,4 2-1581 0 0</inkml:trace>
  <inkml:trace contextRef="#ctx0" brushRef="#br0" timeOffset="-4175.944">14831 6179 2872 0 0,'0'0'9369'0'0,"0"0"-6985"0"0,0 0-1176 0 0,0 0-3 0 0,0 0-201 0 0,0 0-632 0 0,0 0-212 0 0,0 0-84 0 0,-47-25-76 0 0,24 17-336 0 0,-1 1-852 0 0,-4 1-533 0 0,6 3-1467 0 0,3 0-3516 0 0</inkml:trace>
  <inkml:trace contextRef="#ctx0" brushRef="#br0" timeOffset="-3691.661">15436 5870 1748 0 0,'0'0'7168'0'0,"0"0"-3786"0"0,0 0-1863 0 0,0 0-749 0 0,0 0-388 0 0,3 6 228 0 0,23 222 1753 0 0,-19-201-4701 0 0,2-10-3399 0 0,2-6-1586 0 0</inkml:trace>
  <inkml:trace contextRef="#ctx0" brushRef="#br0" timeOffset="-3423.963">15628 6239 5308 0 0,'0'0'9577'0'0,"0"0"-9337"0"0,0 0 24 0 0,0 0-264 0 0,0 0 792 0 0,-34 1-127 0 0,13-5-141 0 0,-1-2-188 0 0,-7 0-224 0 0,3 0-100 0 0,-5-1 48 0 0,2 1-60 0 0,2 0 0 0 0,1 3-168 0 0,5-1-1064 0 0,3 2-545 0 0,2 1-1195 0 0,7 1-3605 0 0</inkml:trace>
  <inkml:trace contextRef="#ctx0" brushRef="#br0" timeOffset="-2244.192">15969 6039 416 0 0,'0'0'2160'0'0,"0"0"3217"0"0,0 0-2840 0 0,0 0-950 0 0,0 0 17 0 0,0 0-344 0 0,0 0-566 0 0,0 0-418 0 0,0 0-171 0 0,25 14 751 0 0,-20-9-789 0 0,1-1-1 0 0,0 0 0 0 0,0 0 1 0 0,1-1-1 0 0,-1 0 1 0 0,1 0-1 0 0,0 0 0 0 0,-1-1 1 0 0,1 0-1 0 0,0 0 1 0 0,1-1-1 0 0,-1 0 0 0 0,0 0 1 0 0,0-1-1 0 0,0 0 0 0 0,1 0 1 0 0,-1 0-1 0 0,0-1 1 0 0,2-1-67 0 0,-8-1-81 0 0,1-1 1 0 0,-1 1-1 0 0,0-1 0 0 0,0 1 1 0 0,-1-1-1 0 0,1 0 1 0 0,-1 1-1 0 0,0-1 1 0 0,0 0-1 0 0,0 1 0 0 0,0-1 1 0 0,-1 0-1 0 0,1 1 1 0 0,-1-1-1 0 0,0 0 1 0 0,0 1-1 0 0,0-1 0 0 0,-1 1 1 0 0,1 0-1 0 0,-1-1 1 0 0,0 1-1 0 0,0 0 1 0 0,0 0-1 0 0,0 0 0 0 0,0 0 1 0 0,-1 0-1 0 0,1 1 1 0 0,-1-1-1 0 0,0 1 1 0 0,0-1-1 0 0,0 1 0 0 0,-2-1 81 0 0,4 2-9 0 0,1-1 3 0 0,-1 1-1 0 0,0-1 1 0 0,1 0 0 0 0,-1 0-1 0 0,0 1 1 0 0,0-1 0 0 0,0 1 0 0 0,0-1-1 0 0,-1 1 1 0 0,1-1 0 0 0,0 1-1 0 0,-1-1 1 0 0,1 1 0 0 0,-1 0-1 0 0,1 0 1 0 0,-1 0 0 0 0,1 0 0 0 0,-1 0-1 0 0,0 0 1 0 0,1 0 0 0 0,-1 1-1 0 0,0-1 1 0 0,0 1 0 0 0,0-1-1 0 0,0 1 1 0 0,1 0 0 0 0,-1-1 0 0 0,0 1-1 0 0,0 0 1 0 0,0 0 0 0 0,0 1-1 0 0,0-1 1 0 0,0 0 0 0 0,0 0-1 0 0,1 1 1 0 0,-1-1 0 0 0,0 1 0 0 0,0 0-1 0 0,1 0 1 0 0,-1-1 0 0 0,0 1-1 0 0,1 0 1 0 0,-1 0 0 0 0,0 1 6 0 0,-5 33 503 0 0,1 0 0 0 0,2 1 0 0 0,1 0-1 0 0,2-1 1 0 0,2 1 0 0 0,4 33-503 0 0,7-16-187 0 0,-4-37-2366 0 0,1-4-3588 0 0,-2-9-1380 0 0</inkml:trace>
  <inkml:trace contextRef="#ctx0" brushRef="#br0" timeOffset="-1995.049">16152 6282 4092 0 0,'0'0'8909'0'0,"0"0"-8285"0"0,0 0-532 0 0,0 0 264 0 0,0 0 264 0 0,-40 4-232 0 0,24-5-272 0 0,0-2-116 0 0,0-1-1916 0 0,5 0-2404 0 0,1-3-3505 0 0</inkml:trace>
  <inkml:trace contextRef="#ctx0" brushRef="#br0" timeOffset="-3163.867">15357 6375 8825 0 0,'0'0'2539'0'0,"0"0"-1788"0"0,0 0-448 0 0,0 0 367 0 0,0 0 102 0 0,0 0-24 0 0,0 0-81 0 0,0 0-255 0 0,0 0-186 0 0,-9 10 212 0 0,109 32-1725 0 0,-98-41 1326 0 0,0 0 0 0 0,-1 0 0 0 0,1 0 0 0 0,0 0 0 0 0,0 1 0 0 0,-1-1 0 0 0,1 1 0 0 0,-1-1 0 0 0,1 1 0 0 0,-1-1 0 0 0,0 1 0 0 0,0 0 0 0 0,0-1 0 0 0,0 1 0 0 0,0 0 0 0 0,0 0 0 0 0,0 0 0 0 0,0 0 0 0 0,-1 0 0 0 0,1 0 0 0 0,-1 0 0 0 0,0 0 0 0 0,1 0 0 0 0,-1 0 1 0 0,0 0-1 0 0,0 0 0 0 0,0 1 0 0 0,0-1 0 0 0,-1 0 0 0 0,1 0 0 0 0,-1 0 0 0 0,1 0 0 0 0,-1 0 0 0 0,0 0 0 0 0,1 0 0 0 0,-1-1 0 0 0,0 1 0 0 0,0 0 0 0 0,-1 0 0 0 0,1 0 0 0 0,0-1 0 0 0,0 1 0 0 0,-1-1 0 0 0,1 1 0 0 0,-1-1 0 0 0,0 0 0 0 0,1 1 0 0 0,-1-1 0 0 0,0 0-39 0 0,-76 62 673 0 0,128-47 1061 0 0,77-16-1866 0 0,-84-3-2684 0 0,-1-1-3646 0 0,-22 2-1051 0 0</inkml:trace>
  <inkml:trace contextRef="#ctx0" brushRef="#br0" timeOffset="-249.116">15783 6372 5917 0 0,'0'0'8968'0'0,"0"0"-7419"0"0,0 0-885 0 0,0 0 168 0 0,9 40-144 0 0,-9-26-368 0 0,0 1-240 0 0,0 1-80 0 0,0 0-4 0 0,-4 0 4 0 0,0-2 60 0 0,0 1 40 0 0,0 0-100 0 0,3 2-368 0 0,1-4-1988 0 0,4 1-4309 0 0</inkml:trace>
  <inkml:trace contextRef="#ctx0" brushRef="#br0" timeOffset="3602.172">14795 7281 14897 0 0,'0'0'1364'0'0,"0"0"-1364"0"0,0 0-180 0 0,-34 1 180 0 0,14-3 353 0 0,-4-3-353 0 0,-2 2-653 0 0,1-1-1067 0 0,3-2-1244 0 0,8 2-3305 0 0</inkml:trace>
  <inkml:trace contextRef="#ctx0" brushRef="#br0" timeOffset="3853.037">14777 7189 5396 0 0,'0'0'7265'0'0,"0"0"-5913"0"0,0 0-364 0 0,0 0 28 0 0,0 0-411 0 0,0 0-253 0 0,-39-5-92 0 0,14 2-168 0 0,-3 0-92 0 0,-1-2-1101 0 0,4-1-931 0 0,8 1-2592 0 0,4-7-4261 0 0</inkml:trace>
  <inkml:trace contextRef="#ctx0" brushRef="#br0" timeOffset="4101.375">15204 6914 9581 0 0,'0'0'4825'0'0,"0"0"-3745"0"0,7 5-939 0 0,-3-1-24 0 0,1 1-1 0 0,-1-1 0 0 0,0 1 0 0 0,0 0 1 0 0,0 0-1 0 0,0 0 0 0 0,-1 1 0 0 0,0-1 1 0 0,0 1-1 0 0,-1 0 0 0 0,0 0 0 0 0,0 0 0 0 0,0 0 1 0 0,0 0-1 0 0,-1 0 0 0 0,0 0 0 0 0,-1 1 1 0 0,1-1-1 0 0,-1 0 0 0 0,0 1 0 0 0,-1 0-116 0 0,-7 46 299 0 0,0 0-1460 0 0,10-16-5108 0 0,1-25-1112 0 0</inkml:trace>
  <inkml:trace contextRef="#ctx0" brushRef="#br0" timeOffset="4102.375">15496 7296 8353 0 0,'0'0'9105'0'0,"0"0"-8709"0"0,0 0-160 0 0,0 0-236 0 0,-49-9 640 0 0,17 1-368 0 0,-7 0-212 0 0,-13 0-60 0 0,-3 2-84 0 0,2 2 32 0 0,5 2-256 0 0,7 2-308 0 0,9 1-240 0 0,7 2-485 0 0,8 0-1191 0 0,9-2-2412 0 0,3 1-3037 0 0</inkml:trace>
  <inkml:trace contextRef="#ctx0" brushRef="#br0" timeOffset="4469.492">15223 7417 7281 0 0,'0'0'5694'0'0,"0"0"-4428"0"0,0 0-1002 0 0,0 0 116 0 0,0 0 310 0 0,0 0-140 0 0,0 0-318 0 0,-9 8-308 0 0,53 9-158 0 0,59 32 1107 0 0,-104-47-861 0 0,1 0 0 0 0,-1 0 0 0 0,0-1 0 0 0,0 1 0 0 0,0 0 0 0 0,0-1 1 0 0,0 1-1 0 0,0-1 0 0 0,0 1 0 0 0,0-1 0 0 0,-1 0 0 0 0,1 1 1 0 0,-1-1-1 0 0,1 0 0 0 0,-1 0 0 0 0,1 0 0 0 0,-1 0 0 0 0,0 0 1 0 0,1-1-1 0 0,-1 1 0 0 0,0 0 0 0 0,0-1 0 0 0,1 1 0 0 0,-1-1 0 0 0,0 0 1 0 0,0 1-1 0 0,0-1 0 0 0,0 0 0 0 0,0 0 0 0 0,0 0 0 0 0,1 0 1 0 0,-1-1-1 0 0,0 1 0 0 0,-1-1-12 0 0,-96 3-3230 0 0,113 0 3525 0 0,-1 1 0 0 0,1 0 1 0 0,-1 1-1 0 0,0 0 0 0 0,0 1 0 0 0,0 1 1 0 0,-1 0-1 0 0,1 0 0 0 0,-2 1 1 0 0,1 1-1 0 0,7 6-295 0 0,-18-14 32 0 0,-1 1 0 0 0,1 0 0 0 0,0 0 0 0 0,0 0 0 0 0,-1 0 0 0 0,1 0 0 0 0,0 0 0 0 0,-1 0 0 0 0,1 0 0 0 0,-1 0 0 0 0,0 0 0 0 0,1 0 0 0 0,-1 0 0 0 0,0 0 0 0 0,0 0 0 0 0,1 0 0 0 0,-1 0 0 0 0,0 0 0 0 0,0 1 0 0 0,0-1 0 0 0,0 0 0 0 0,0 0 0 0 0,-1 0 0 0 0,1 0 0 0 0,0 0 0 0 0,-1 0 0 0 0,1 0 0 0 0,0 1 0 0 0,-1-1 0 0 0,1 0 0 0 0,-1 0 0 0 0,0 0 0 0 0,1-1 0 0 0,-1 1 0 0 0,0 0 0 0 0,1 0 0 0 0,-1 0 0 0 0,0 0 0 0 0,0-1 0 0 0,0 1 0 0 0,0 0 0 0 0,0-1 0 0 0,0 1 0 0 0,0-1 0 0 0,0 1 0 0 0,0-1 0 0 0,0 1 0 0 0,0-1 0 0 0,0 0 0 0 0,0 1 0 0 0,0-1 0 0 0,0 0 0 0 0,0 0 0 0 0,-1 0 0 0 0,1 0 0 0 0,0 0 0 0 0,0 0 0 0 0,0 0 0 0 0,0 0-32 0 0,-74 12 597 0 0,59-11-884 0 0,-58 0-713 0 0,26-8-6016 0 0,28-2-1437 0 0</inkml:trace>
  <inkml:trace contextRef="#ctx0" brushRef="#br0" timeOffset="4718.152">15586 7453 16073 0 0,'0'0'1501'0'0,"0"0"-1417"0"0,0 0-84 0 0,8 43 496 0 0,-11-28-136 0 0,-1 0-80 0 0,0-1-68 0 0,-1 3-152 0 0,0-1-16 0 0,-2 0-44 0 0,2 0-184 0 0,3-1-432 0 0,0-1-860 0 0,0-3-2297 0 0,2 0-3311 0 0</inkml:trace>
  <inkml:trace contextRef="#ctx0" brushRef="#br0" timeOffset="4873.973">15626 7799 10997 0 0,'0'0'8305'0'0,"0"0"-8305"0"0,0 0-24 0 0,0 0-136 0 0,0 0 160 0 0,0 0 12 0 0,0 0-12 0 0,0 0-232 0 0,0 0-484 0 0,0 0-1341 0 0,-6 20-3767 0 0,6-20-4273 0 0</inkml:trace>
  <inkml:trace contextRef="#ctx0" brushRef="#br0" timeOffset="6000.231">16546 7011 92 0 0,'0'0'16177'0'0,"0"0"-14968"0"0,0 0-1209 0 0,0 0-188 0 0,0 0 188 0 0,0 0 460 0 0,0 0-16 0 0,-20 43-356 0 0,5-33-88 0 0,-2 0-508 0 0,0-1-312 0 0,0 0-409 0 0,2 0-499 0 0,9-5-1088 0 0,-1 1-2676 0 0</inkml:trace>
  <inkml:trace contextRef="#ctx0" brushRef="#br0" timeOffset="6248.166">16638 7129 12317 0 0,'0'0'3172'0'0,"0"0"-2908"0"0,0 0 24 0 0,0 0 469 0 0,-35 32-85 0 0,19-26-240 0 0,1-2-320 0 0,-2-1-112 0 0,1 1-644 0 0,3-1-192 0 0,0 0-45 0 0,1-2-343 0 0,3 0-904 0 0,3-1-1156 0 0,5-2-3265 0 0</inkml:trace>
  <inkml:trace contextRef="#ctx0" brushRef="#br0" timeOffset="6249.166">16806 7224 14101 0 0,'0'0'2545'0'0,"0"0"-2545"0"0,0 0 0 0 0,0 0 624 0 0,-41 20-116 0 0,25-16-308 0 0,-1 1-144 0 0,-1 0-56 0 0,-4 1-496 0 0,3 0-224 0 0,-1-1-297 0 0,-1 2-927 0 0,5-4-2116 0 0,0 0-3209 0 0</inkml:trace>
  <inkml:trace contextRef="#ctx0" brushRef="#br0" timeOffset="6591.986">17005 7209 15881 0 0,'0'0'1341'0'0,"-7"8"-771"0"0,-4 3-383 0 0,-1 0-119 0 0,0 0 1 0 0,1 0-1 0 0,0 1 1 0 0,1 0 0 0 0,0 1-1 0 0,1 1 1 0 0,0-1-1 0 0,1 1 1 0 0,1 1-1 0 0,0 0 1 0 0,1-1-1 0 0,0 2 1 0 0,2-1-1 0 0,-2 10-68 0 0,7-19-47 0 0,0-1-1 0 0,0 1 0 0 0,1 0 0 0 0,0-1 0 0 0,0 1 1 0 0,1-1-1 0 0,-1 0 0 0 0,1 0 0 0 0,0 0 0 0 0,1 0 0 0 0,-1 0 1 0 0,1-1-1 0 0,0 1 0 0 0,0-1 0 0 0,0 0 0 0 0,1 0 1 0 0,1 0 47 0 0,56 34-7290 0 0,-35-32 182 0 0</inkml:trace>
  <inkml:trace contextRef="#ctx0" brushRef="#br0" timeOffset="7305.046">17224 7442 1788 0 0,'0'0'3107'0'0,"0"0"-1037"0"0,0 0-1373 0 0,0 0-452 0 0,0 0 270 0 0,0 0 146 0 0,0 0-84 0 0,0 0-199 0 0,0 0-150 0 0,35-33 4521 0 0,-34 30-4725 0 0,0 0 0 0 0,-1 0 0 0 0,0-1 1 0 0,1 1-1 0 0,-1 0 0 0 0,0 0 0 0 0,-1 0 1 0 0,1-1-1 0 0,-1 1 0 0 0,1 0 0 0 0,-1 0 1 0 0,0 0-1 0 0,0 0 0 0 0,0 0 0 0 0,-1 0 1 0 0,1 0-1 0 0,-1 1 0 0 0,1-1 1 0 0,-1 0-1 0 0,0 1 0 0 0,0-1 0 0 0,0 1 1 0 0,0 0-1 0 0,-1-1 0 0 0,1 1 0 0 0,-1 0 1 0 0,1 1-1 0 0,-1-1 0 0 0,0 0 0 0 0,0 1 1 0 0,1-1-1 0 0,-1 1 0 0 0,0 0 0 0 0,0 0 1 0 0,-1 0-1 0 0,1 0 0 0 0,0 1 0 0 0,0-1 1 0 0,0 1-1 0 0,0 0 0 0 0,0 0 0 0 0,-1 0 1 0 0,1 0-1 0 0,0 1 0 0 0,0-1 0 0 0,0 1 1 0 0,0 0-1 0 0,0 0 0 0 0,0 0 0 0 0,0 0 1 0 0,0 0-1 0 0,0 1 0 0 0,0-1 0 0 0,0 1 1 0 0,1 0-1 0 0,-3 2-24 0 0,2-3 14 0 0,0 1 1 0 0,1 0-1 0 0,-1 1 1 0 0,1-1-1 0 0,0 0 1 0 0,0 1-1 0 0,-1-1 0 0 0,1 1 1 0 0,1 0-1 0 0,-1-1 1 0 0,0 1-1 0 0,1 0 1 0 0,-1 0-1 0 0,1 0 1 0 0,0 0-1 0 0,0 0 0 0 0,0 1 1 0 0,1-1-1 0 0,-1 0 1 0 0,1 0-1 0 0,-1 1 1 0 0,1-1-1 0 0,0 0 1 0 0,1 1-1 0 0,-1-1 1 0 0,0 0-1 0 0,1 0 0 0 0,0 1 1 0 0,0-1-1 0 0,0 0 1 0 0,0 0-1 0 0,0 0 1 0 0,1 0-1 0 0,-1 0 1 0 0,1 0-1 0 0,0-1 0 0 0,0 1 1 0 0,0 0-1 0 0,0-1 1 0 0,0 1-1 0 0,0-1 1 0 0,1 0-1 0 0,-1 0 1 0 0,1 0-1 0 0,0 0 0 0 0,-1 0 1 0 0,1-1-1 0 0,0 1 1 0 0,0-1-1 0 0,0 0 1 0 0,0 1-1 0 0,1-1 1 0 0,-1-1-1 0 0,0 1 1 0 0,0 0-1 0 0,1-1 0 0 0,-1 0 1 0 0,3 0-15 0 0,52-23-587 0 0,-36 72 276 0 0,-21-42-66 0 0,6 22 717 0 0,2-17-7515 0 0,-7-12 1506 0 0</inkml:trace>
  <inkml:trace contextRef="#ctx0" brushRef="#br0" timeOffset="7553.907">17444 7285 9653 0 0,'0'0'5659'0'0,"5"7"-4519"0"0,2 1-1070 0 0,-1 1 1 0 0,0 0 0 0 0,-1 1 0 0 0,0-1-1 0 0,0 1 1 0 0,-1 0 0 0 0,0 0 0 0 0,-1 0 0 0 0,0 1-1 0 0,-1-1 1 0 0,0 1 0 0 0,-1 0 0 0 0,0-1 0 0 0,0 1-1 0 0,-1 0 1 0 0,-1 0 0 0 0,0-1 0 0 0,0 1-1 0 0,-1 0 1 0 0,0-1 0 0 0,-1 1 0 0 0,0-1 0 0 0,-1 0-1 0 0,0 0 1 0 0,0 0 0 0 0,-1-1 0 0 0,-1 1 0 0 0,0-1-1 0 0,-2 3-70 0 0,4-7-416 0 0,-26 29-139 0 0,7-19-8065 0 0,17-14-185 0 0</inkml:trace>
  <inkml:trace contextRef="#ctx0" brushRef="#br0" timeOffset="5483.77">16026 7274 5368 0 0,'0'0'5952'0'0,"0"0"-3621"0"0,0 0-1848 0 0,0 0-349 0 0,0 0 351 0 0,0 0 396 0 0,0 0-103 0 0,0 0-491 0 0,8 2-248 0 0,158 17 745 0 0,-165-19-796 0 0,0-1 1 0 0,0 1 0 0 0,0 0 0 0 0,0-1-1 0 0,0 1 1 0 0,0 0 0 0 0,0-1-1 0 0,0 1 1 0 0,0-1 0 0 0,0 0 0 0 0,0 1-1 0 0,0-1 1 0 0,0 0 0 0 0,-1 1 0 0 0,1-1-1 0 0,0 0 1 0 0,0 0 0 0 0,-1 0-1 0 0,1 1 1 0 0,-1-1 0 0 0,1 0 0 0 0,-1 0-1 0 0,1 0 1 0 0,-1 0 0 0 0,1 0 0 0 0,-1 0-1 0 0,0 0 1 0 0,0-1 0 0 0,1 1-1 0 0,-1 0 1 0 0,0 0 0 0 0,0 0 0 0 0,0 0-1 0 0,0 0 1 0 0,0 0 0 0 0,0 0 0 0 0,-1 0-1 0 0,1 0 1 0 0,0 0 0 0 0,0-1-1 0 0,-1 1 1 0 0,1 0 0 0 0,-1 0 0 0 0,1 0-1 0 0,-1 1 1 0 0,1-1 0 0 0,-1 0-1 0 0,0 0 1 0 0,1 0 0 0 0,-1 0 0 0 0,0 0-1 0 0,0 1 1 0 0,0-1 0 0 0,1 0 0 0 0,-1 1-1 0 0,0-1 1 0 0,0 1 0 0 0,0-1-1 0 0,0 1 1 0 0,0-1 0 0 0,0 1 11 0 0,-54-49-1766 0 0,-42-9 524 0 0,96 60 1330 0 0,-1 0-1 0 0,1 0 1 0 0,0 0-1 0 0,-1 1 1 0 0,1-1-1 0 0,0 0 1 0 0,0 1 0 0 0,1-1-1 0 0,-1 0 1 0 0,0 1-1 0 0,1-1 1 0 0,-1 1-1 0 0,1 0 1 0 0,0-1 0 0 0,0 1-1 0 0,0-1 1 0 0,0 1-1 0 0,0-1 1 0 0,1 1-1 0 0,-1-1 1 0 0,1 1 0 0 0,0-1-1 0 0,0 1 1 0 0,-1-1-1 0 0,2 0 1 0 0,-1 2-88 0 0,24 276 2155 0 0,-25-277-2495 0 0,3 31 762 0 0,1-25-2827 0 0,4-4-3362 0 0,1-6-3029 0 0</inkml:trace>
  <inkml:trace contextRef="#ctx0" brushRef="#br0" timeOffset="5746.962">16242 7481 13833 0 0,'0'0'1416'0'0,"0"0"-1300"0"0,0 0-116 0 0,0 0 628 0 0,-44 9-288 0 0,24-9-340 0 0,4 0-252 0 0,-5 0-1132 0 0,1-2-1396 0 0,7-1-2976 0 0</inkml:trace>
  <inkml:trace contextRef="#ctx0" brushRef="#br0" timeOffset="3008.349">14105 6925 4516 0 0,'0'0'5234'0'0,"0"0"-3444"0"0,0 0-1034 0 0,0 0 247 0 0,0 0-5 0 0,0 0-160 0 0,-6-6-105 0 0,1 2-626 0 0,0 0-1 0 0,0 0 1 0 0,0 1-1 0 0,-1 0 1 0 0,1 0-1 0 0,-1 0 1 0 0,1 0-1 0 0,-1 1 1 0 0,0 0-1 0 0,0 0 1 0 0,0 1-1 0 0,-1 0 1 0 0,1 0-1 0 0,0 0 1 0 0,0 1-1 0 0,-1 0 1 0 0,1 0-1 0 0,0 0 1 0 0,0 1-1 0 0,-1 0 1 0 0,1 0-1 0 0,0 1 1 0 0,-1 0-107 0 0,1 0-3 0 0,1 0-1 0 0,0 1 1 0 0,-1-1 0 0 0,1 1 0 0 0,0 0 0 0 0,1 0 0 0 0,-1 1 0 0 0,0-1 0 0 0,1 1-1 0 0,0 0 1 0 0,0 1 0 0 0,0-1 0 0 0,0 1 0 0 0,1-1 0 0 0,0 1 0 0 0,0 0 0 0 0,0 0-1 0 0,0 0 1 0 0,1 1 0 0 0,0-1 0 0 0,0 1 0 0 0,1-1 0 0 0,-1 1 0 0 0,1 0 0 0 0,0-1-1 0 0,1 1 1 0 0,-1 0 0 0 0,1 0 0 0 0,0 0 0 0 0,1-1 0 0 0,0 1 0 0 0,-1 0 0 0 0,2 0-1 0 0,-1-1 1 0 0,1 1 0 0 0,0-1 0 0 0,0 1 0 0 0,0-1 0 0 0,1 0 0 0 0,-1 0 0 0 0,1 0-1 0 0,1 0 1 0 0,-1 0 0 0 0,1-1 0 0 0,0 1 0 0 0,0-1 0 0 0,0 0 0 0 0,0 0 0 0 0,1-1-1 0 0,0 1 1 0 0,1 0 3 0 0,147 9 700 0 0,-94-32-5924 0 0,-52 14-1045 0 0,-3-2-1096 0 0</inkml:trace>
  <inkml:trace contextRef="#ctx0" brushRef="#br0" timeOffset="3355.15">14271 7160 7281 0 0,'0'0'5277'0'0,"0"0"-4316"0"0,0 0-774 0 0,0 0 42 0 0,0 0-311 0 0,5 4 41 0 0,-2-3-53 0 0,46 36 1342 0 0,-48-37-1219 0 0,0 1 1 0 0,0 0 0 0 0,0 0 0 0 0,0 0 0 0 0,-1 0-1 0 0,1-1 1 0 0,0 1 0 0 0,-1 0 0 0 0,1 0 0 0 0,-1 0-1 0 0,1 0 1 0 0,-1 1 0 0 0,0-1 0 0 0,1 0 0 0 0,-1 0-1 0 0,0 0 1 0 0,0 0 0 0 0,1 0 0 0 0,-1 0 0 0 0,0 1 0 0 0,0-1-1 0 0,0 0 1 0 0,-1 0 0 0 0,1 0 0 0 0,0 0 0 0 0,0 0-1 0 0,-1 0 1 0 0,1 1 0 0 0,0-1 0 0 0,-1 0 0 0 0,1 0-1 0 0,-1 0 1 0 0,0 0 0 0 0,1 0 0 0 0,-1 0 0 0 0,0-1-1 0 0,1 1 1 0 0,-1 0 0 0 0,0 0 0 0 0,0 0 0 0 0,0-1-1 0 0,0 1 1 0 0,0 0 0 0 0,0-1 0 0 0,0 1 0 0 0,0-1-1 0 0,0 1 1 0 0,0-1 0 0 0,0 1 0 0 0,0-1 0 0 0,0 0-1 0 0,0 0 1 0 0,0 1 0 0 0,0-1 0 0 0,-1 0-30 0 0,-22 7-1054 0 0,4 2-4464 0 0,47 9 4984 0 0,85 45 6822 0 0,-112-63-6245 0 0,1 1 0 0 0,0 0-1 0 0,-1-1 1 0 0,1 1-1 0 0,-1 0 1 0 0,1 0 0 0 0,-1 0-1 0 0,0-1 1 0 0,1 1-1 0 0,-1 0 1 0 0,0 0 0 0 0,1 0-1 0 0,-1 0 1 0 0,0 0-1 0 0,0 0 1 0 0,0-1 0 0 0,0 1-1 0 0,0 0 1 0 0,0 0-1 0 0,0 0 1 0 0,0 0 0 0 0,0 0-1 0 0,-1 0 1 0 0,1 0-1 0 0,0 0 1 0 0,0-1-1 0 0,-1 1 1 0 0,1 0 0 0 0,0 0-1 0 0,-1 0 1 0 0,1-1-1 0 0,-1 1 1 0 0,0 0 0 0 0,1 0-1 0 0,-1-1 1 0 0,1 1-1 0 0,-1-1 1 0 0,0 1 0 0 0,1 0-1 0 0,-1-1 1 0 0,0 1-1 0 0,0-1 1 0 0,0 0 0 0 0,1 1-1 0 0,-1-1 1 0 0,0 1-1 0 0,0-1 1 0 0,0 0 0 0 0,0 0-1 0 0,0 0 1 0 0,0 0-1 0 0,1 1 1 0 0,-1-1 0 0 0,0 0-1 0 0,0 0 1 0 0,0-1-1 0 0,-1 1-42 0 0,-56 7 877 0 0,46-6-1143 0 0,-25-2-838 0 0,16-6-4494 0 0,12 0-1122 0 0</inkml:trace>
  <inkml:trace contextRef="#ctx0" brushRef="#br0" timeOffset="11055.006">3258 6881 2248 0 0,'0'0'1212'0'0,"0"0"2243"0"0,0 0-1330 0 0,0 0-1121 0 0,2-6-21 0 0,-1 4-854 0 0,0 0-1 0 0,0 0 1 0 0,1 0 0 0 0,-2 0-1 0 0,1-1 1 0 0,0 1 0 0 0,0 0 0 0 0,-1 0-1 0 0,1-1 1 0 0,-1 1 0 0 0,0 0-1 0 0,1-1 1 0 0,-1 1 0 0 0,0-1-1 0 0,-1 1 1 0 0,1 0 0 0 0,0-1 0 0 0,-1 1-1 0 0,1 0 1 0 0,-1-1 0 0 0,0 1-1 0 0,0 0 1 0 0,0 0 0 0 0,0 0-1 0 0,0 0 1 0 0,0-1 0 0 0,0 2-1 0 0,-1-1 1 0 0,1 0 0 0 0,-1 0 0 0 0,1 0-1 0 0,-1 1 1 0 0,0-1 0 0 0,0 1-1 0 0,0-1 1 0 0,0 1 0 0 0,0 0-1 0 0,0-1 1 0 0,0 1 0 0 0,0 0-1 0 0,0 1 1 0 0,-1-1 0 0 0,0 0-129 0 0,-5-1 23 0 0,-1 0 0 0 0,1 0 0 0 0,-1 1 0 0 0,0 0-1 0 0,1 0 1 0 0,-1 1 0 0 0,0 0 0 0 0,0 1 0 0 0,1 0 0 0 0,-1 0 0 0 0,0 1 0 0 0,1 0 0 0 0,-1 1 0 0 0,1 0 0 0 0,0 0-1 0 0,0 0 1 0 0,0 1 0 0 0,0 1 0 0 0,1-1 0 0 0,0 1 0 0 0,0 0 0 0 0,0 1 0 0 0,0 0 0 0 0,1 0 0 0 0,-4 4-23 0 0,-1 3 2 0 0,0 1-1 0 0,0 1 1 0 0,1-1 0 0 0,1 2 0 0 0,0-1-1 0 0,1 1 1 0 0,1 0 0 0 0,1 1 0 0 0,0 0-1 0 0,1 0 1 0 0,1 0 0 0 0,0 4-2 0 0,3-18 20 0 0,1 0-1 0 0,-1 0 1 0 0,1 0 0 0 0,0 0 0 0 0,0 0 0 0 0,0 0-1 0 0,1 0 1 0 0,-1 0 0 0 0,1 0 0 0 0,0-1-1 0 0,-1 1 1 0 0,1 0 0 0 0,0 0 0 0 0,1-1 0 0 0,-1 1-1 0 0,0 0 1 0 0,1-1 0 0 0,0 1 0 0 0,-1-1-1 0 0,1 0 1 0 0,0 0 0 0 0,0 1 0 0 0,0-1 0 0 0,0 0-1 0 0,1-1 1 0 0,-1 1 0 0 0,1 0 0 0 0,-1-1-1 0 0,1 1 1 0 0,-1-1 0 0 0,1 0 0 0 0,0 0 0 0 0,0 0-1 0 0,-1 0 1 0 0,1 0 0 0 0,0-1 0 0 0,0 0-1 0 0,0 1 1 0 0,0-1 0 0 0,0 0 0 0 0,0 0-20 0 0,122-7 942 0 0,-5-23-508 0 0,-72 11-9574 0 0,-44 16-562 0 0</inkml:trace>
  <inkml:trace contextRef="#ctx0" brushRef="#br0" timeOffset="11338.173">3441 7117 4152 0 0,'0'0'8256'0'0,"0"0"-6007"0"0,0 0-1859 0 0,0 0 157 0 0,2 7 96 0 0,3 28-239 0 0,-1-1 0 0 0,-2 1 0 0 0,-1 0 0 0 0,-2 0-1 0 0,-1 0 1 0 0,-3 9-404 0 0,6-31-1637 0 0,16-19-7774 0 0,-2-9 1799 0 0</inkml:trace>
  <inkml:trace contextRef="#ctx0" brushRef="#br0" timeOffset="11586.631">3582 7203 4152 0 0,'0'0'3928'0'0,"0"0"-465"0"0,0 0-1800 0 0,0 0-574 0 0,0 0-328 0 0,0 0-34 0 0,0 0-10 0 0,0 0-215 0 0,-6 7-282 0 0,-37 59-194 0 0,42-65-19 0 0,0 1 0 0 0,0 0 0 0 0,0 0 0 0 0,1 0 0 0 0,-1 0 1 0 0,0 0-1 0 0,1 0 0 0 0,-1 0 0 0 0,1 0 0 0 0,0 0 0 0 0,0 0 0 0 0,0 0 0 0 0,0 0 0 0 0,0 0 0 0 0,0 0 0 0 0,0 0 0 0 0,1 0 0 0 0,-1 0 0 0 0,1 0 0 0 0,0 0 1 0 0,-1-1-1 0 0,1 1 0 0 0,0 0 0 0 0,0 0 0 0 0,0 0 0 0 0,0-1 0 0 0,0 1 0 0 0,1 0 0 0 0,-1-1 0 0 0,0 1 0 0 0,1-1 0 0 0,-1 0 0 0 0,1 1 0 0 0,-1-1 0 0 0,1 0 1 0 0,0 0-1 0 0,0 0 0 0 0,-1 0 0 0 0,1 0 0 0 0,0-1 0 0 0,0 1 0 0 0,2 0-7 0 0,58 8-1030 0 0,-41-13-1801 0 0,-3-4-3448 0 0,-5-4-1126 0 0</inkml:trace>
  <inkml:trace contextRef="#ctx0" brushRef="#br0" timeOffset="11758.952">4116 7257 13549 0 0,'0'0'2881'0'0,"0"0"-2429"0"0,0 0-440 0 0,0 0 384 0 0,0 0-184 0 0,0 0-148 0 0,0 0-64 0 0,-47-4-112 0 0,31 4-1073 0 0,1-2-291 0 0,0-1-288 0 0,5-1-728 0 0,5 0-2168 0 0,2-7-1217 0 0</inkml:trace>
  <inkml:trace contextRef="#ctx0" brushRef="#br0" timeOffset="11929.028">4116 7173 1460 0 0,'0'0'5765'0'0,"0"0"315"0"0,40-12-4532 0 0,-35 10-228 0 0,-5 0 217 0 0,-2 2-573 0 0,-12 0-780 0 0,-5 0-172 0 0,-12 1 36 0 0,-9 1-48 0 0,2-1-968 0 0,4-1-1321 0 0,13 0-3307 0 0,-4-9-4305 0 0</inkml:trace>
  <inkml:trace contextRef="#ctx0" brushRef="#br0" timeOffset="12320.494">4912 6723 9233 0 0,'0'0'6034'0'0,"0"0"-4663"0"0,0 0-1213 0 0,1 8 195 0 0,2 173 944 0 0,-3-179-1344 0 0,0 37-1049 0 0,13-17-5262 0 0,2-14-1719 0 0</inkml:trace>
  <inkml:trace contextRef="#ctx0" brushRef="#br0" timeOffset="12522.025">5222 7126 8585 0 0,'0'0'6908'0'0,"-7"0"-5676"0"0,-317-28-1224 0 0,280 26-291 0 0,-72 0 1172 0 0,42 13-6992 0 0,62-8 896 0 0</inkml:trace>
  <inkml:trace contextRef="#ctx0" brushRef="#br0" timeOffset="12771.688">4801 7240 1772 0 0,'0'0'8508'0'0,"0"0"-5530"0"0,2 8-2311 0 0,-1 109 2792 0 0,-69 55-2427 0 0,107-192-11591 0 0,-25 9 3754 0 0</inkml:trace>
  <inkml:trace contextRef="#ctx0" brushRef="#br0" timeOffset="13004.375">5005 7372 2844 0 0,'0'0'6219'0'0,"0"0"-3008"0"0,0 0-2125 0 0,0 0-872 0 0,-7-1 113 0 0,-2 1-279 0 0,0-1 0 0 0,0 1 1 0 0,0 1-1 0 0,1 0 1 0 0,-1 0-1 0 0,0 0 0 0 0,0 1 1 0 0,1 1-1 0 0,-1-1 0 0 0,1 1 1 0 0,0 1-1 0 0,0 0 1 0 0,0 0-1 0 0,0 0 0 0 0,1 1 1 0 0,0 0-1 0 0,0 1 1 0 0,0-1-1 0 0,1 1 0 0 0,-1 1 1 0 0,-3 4-49 0 0,10-9 33 0 0,-1 0 0 0 0,1-1 1 0 0,0 1-1 0 0,0 0 0 0 0,0 0 1 0 0,0 0-1 0 0,0-1 0 0 0,0 1 1 0 0,0 0-1 0 0,1 0 0 0 0,-1-1 0 0 0,1 1 1 0 0,-1 0-1 0 0,1-1 0 0 0,0 1 1 0 0,-1-1-1 0 0,1 1 0 0 0,0-1 1 0 0,0 1-1 0 0,0-1 0 0 0,0 1 1 0 0,1-1-1 0 0,-1 0 0 0 0,0 1 1 0 0,0-1-1 0 0,1 0 0 0 0,-1 0 1 0 0,1 0-1 0 0,-1 0 0 0 0,1 0 0 0 0,-1-1 1 0 0,1 1-1 0 0,0 0 0 0 0,-1-1 1 0 0,1 1-1 0 0,0-1 0 0 0,-1 0 1 0 0,1 1-1 0 0,0-1 0 0 0,0 0 1 0 0,-1 0-1 0 0,1 0 0 0 0,0 0 1 0 0,1-1-34 0 0,83 4 1023 0 0,-78-3-1263 0 0,44-7-643 0 0,-21-6-8287 0 0,-19 2 2057 0 0</inkml:trace>
  <inkml:trace contextRef="#ctx0" brushRef="#br0" timeOffset="13191.878">5235 7308 14573 0 0,'0'0'3609'0'0,"0"0"-3609"0"0,0 0 0 0 0,7 42 200 0 0,-7-27 268 0 0,-3 2-172 0 0,-1 1-100 0 0,0-1-76 0 0,-3 2-56 0 0,5 0-4 0 0,-5-3-60 0 0,2 1-220 0 0,2-3-420 0 0,-1-2-892 0 0,3-4-3117 0 0,1-8-5608 0 0</inkml:trace>
  <inkml:trace contextRef="#ctx0" brushRef="#br0" timeOffset="13348.828">5265 7662 17358 0 0,'0'0'2024'0'0,"0"0"-1912"0"0,0 0-112 0 0,0 0 256 0 0,0 0 12 0 0,0 0-92 0 0,0 0-176 0 0,0 0-196 0 0,0 0-576 0 0,0 0-844 0 0,7 9-3181 0 0,0-15-5516 0 0</inkml:trace>
  <inkml:trace contextRef="#ctx0" brushRef="#br0" timeOffset="14084.125">5920 7045 5701 0 0,'0'0'3681'0'0,"0"0"-2798"0"0,0 0-842 0 0,0 0 384 0 0,0 0 86 0 0,0 0-114 0 0,0 0-177 0 0,38 4 3724 0 0,67-9-2191 0 0,-103 5-1766 0 0,1 0 1 0 0,-1 0-1 0 0,0 0 1 0 0,0 0-1 0 0,0 0 0 0 0,0-1 1 0 0,0 1-1 0 0,1-1 1 0 0,-1 0-1 0 0,0 0 1 0 0,0 0-1 0 0,-1 0 1 0 0,1 0-1 0 0,0 0 0 0 0,0 0 1 0 0,0 0-1 0 0,-1-1 1 0 0,1 1-1 0 0,0-1 1 0 0,-1 1-1 0 0,0-1 1 0 0,1 0-1 0 0,-1 1 0 0 0,0-1 1 0 0,0 0-1 0 0,0 0 1 0 0,0 0-1 0 0,0 0 1 0 0,0 0-1 0 0,-1 0 1 0 0,1 0-1 0 0,0 0 0 0 0,-1 0 1 0 0,0 0-1 0 0,0-1 1 0 0,1 1-1 0 0,-1 0 1 0 0,-1 0-1 0 0,1 0 1 0 0,0 0-1 0 0,0-1 1 0 0,-1 1-1 0 0,1 0 0 0 0,-1 0 1 0 0,0-2 12 0 0,-4-4-125 0 0,-1 0 1 0 0,0 0 0 0 0,0 0-1 0 0,0 1 1 0 0,-1 0-1 0 0,0 0 1 0 0,0 0-1 0 0,-1 1 1 0 0,0 0 0 0 0,0 1-1 0 0,0-1 1 0 0,-1 2-1 0 0,0-1 1 0 0,0 1-1 0 0,0 1 1 0 0,-3-1 124 0 0,10 4 56 0 0,0 1 1 0 0,1 0-1 0 0,-1 1 1 0 0,0-1-1 0 0,0 0 0 0 0,1 0 1 0 0,-1 1-1 0 0,1-1 1 0 0,-1 1-1 0 0,1-1 1 0 0,0 1-1 0 0,-1 0 0 0 0,1 0 1 0 0,0-1-1 0 0,0 1 1 0 0,0 0-1 0 0,0 0 0 0 0,1 0 1 0 0,-1 0-1 0 0,0 0 1 0 0,1 0-1 0 0,-1 0 0 0 0,1 0 1 0 0,0 0-1 0 0,0 1 1 0 0,0-1-1 0 0,0 0 0 0 0,0 0 1 0 0,0 0-1 0 0,1 0 1 0 0,-1 0-1 0 0,1 0 0 0 0,-1 0 1 0 0,1 0-1 0 0,0 0 1 0 0,0 0-1 0 0,0 0 0 0 0,0 0-56 0 0,0 8 136 0 0,-11 285 1835 0 0,10-294-2261 0 0,2 63 424 0 0,4-56-3788 0 0,4-9-3531 0 0,2-7-1070 0 0</inkml:trace>
  <inkml:trace contextRef="#ctx0" brushRef="#br0" timeOffset="14332.024">6125 7249 5228 0 0,'0'0'8053'0'0,"0"0"-5961"0"0,0 0-1880 0 0,0 0-200 0 0,0 0-12 0 0,-44-10 172 0 0,19 9-172 0 0,-1-1-240 0 0,-2 0-1340 0 0,7 1-2480 0 0,-8-7-4697 0 0</inkml:trace>
  <inkml:trace contextRef="#ctx0" brushRef="#br0" timeOffset="14688.978">6433 6559 6645 0 0,'0'0'6261'0'0,"0"0"-4476"0"0,0 0-1431 0 0,0 0 104 0 0,0 0 153 0 0,0 0 55 0 0,-3 8-55 0 0,-16 36-103 0 0,9-26-400 0 0,2 0-1 0 0,0 1 1 0 0,1 0-1 0 0,1 1 1 0 0,0 0-1 0 0,2 0 1 0 0,0 0-1 0 0,2 0 1 0 0,0 0-1 0 0,1 3-107 0 0,42 22 75 0 0,-20-43-3198 0 0,-1-10-4642 0 0,-5-6-396 0 0</inkml:trace>
  <inkml:trace contextRef="#ctx0" brushRef="#br0" timeOffset="14938.255">6549 6658 2752 0 0,'0'0'9890'0'0,"0"0"-6968"0"0,1 7-2385 0 0,-7 186 1781 0 0,6-168-3513 0 0,6-21-5934 0 0,3-7 134 0 0</inkml:trace>
  <inkml:trace contextRef="#ctx0" brushRef="#br0" timeOffset="15174.691">6717 6740 5396 0 0,'0'0'7515'0'0,"0"0"-5201"0"0,0 0-2026 0 0,0 0-48 0 0,-7 0 212 0 0,0-1-410 0 0,-1 1 0 0 0,0 0 0 0 0,0 1 0 0 0,0-1 0 0 0,1 2 0 0 0,-1-1 0 0 0,0 1 0 0 0,1 0 0 0 0,0 0 0 0 0,-1 1 0 0 0,1 0 0 0 0,0 0 0 0 0,0 1 0 0 0,0 0 0 0 0,1 0 0 0 0,-1 1 0 0 0,1 0 0 0 0,0 0 0 0 0,1 0 0 0 0,-1 1 0 0 0,1-1 1 0 0,0 1-1 0 0,-3 5-42 0 0,10-8-83 0 0,1 1 0 0 0,-1-1 0 0 0,1 0 1 0 0,-1 1-1 0 0,1-1 0 0 0,0 0 0 0 0,0-1 1 0 0,0 1-1 0 0,1 0 0 0 0,-1-1 0 0 0,1 0 1 0 0,-1 0-1 0 0,1 0 0 0 0,0 0 0 0 0,0-1 1 0 0,-1 1-1 0 0,1-1 0 0 0,0 0 0 0 0,0 0 1 0 0,1 0-1 0 0,-1-1 0 0 0,0 1 0 0 0,0-1 1 0 0,0 0-1 0 0,0-1 0 0 0,0 1 0 0 0,0 0 1 0 0,1-1-1 0 0,-1 0 0 0 0,0 0 0 0 0,0-1 83 0 0,3 2-352 0 0,10 1-480 0 0,11-1-1766 0 0,-8-3-2000 0 0,2-3-1300 0 0</inkml:trace>
  <inkml:trace contextRef="#ctx0" brushRef="#br0" timeOffset="15359.786">6893 6674 8401 0 0,'0'0'7056'0'0,"0"0"-6728"0"0,0 0-328 0 0,36 35 0 0 0,-27-18 480 0 0,0 4 57 0 0,-1 1-165 0 0,-5 3-108 0 0,-3 2-16 0 0,-8 0 0 0 0,-5 1-52 0 0,-7 0-96 0 0,-1 0-100 0 0,-6-1-260 0 0,1-3-808 0 0,3-7-1161 0 0,-3-3-4471 0 0</inkml:trace>
  <inkml:trace contextRef="#ctx0" brushRef="#br0" timeOffset="15762.111">7089 6942 5613 0 0,'0'0'7531'0'0,"0"0"-5300"0"0,0 0-1910 0 0,0 0 124 0 0,0 0 135 0 0,-8 7 11 0 0,-7 9-476 0 0,0 1-1 0 0,1 0 1 0 0,1 1-1 0 0,1 0 1 0 0,0 1 0 0 0,1 1-1 0 0,1-1 1 0 0,1 2-1 0 0,1-1 1 0 0,1 1-1 0 0,1 0 1 0 0,0 1-1 0 0,2 0 1 0 0,1 0 0 0 0,0 0-1 0 0,1 18-114 0 0,3-32 49 0 0,1-1-1 0 0,0 1 1 0 0,0 0 0 0 0,1-1-1 0 0,0 1 1 0 0,0-1 0 0 0,1 0-1 0 0,0 0 1 0 0,0 0 0 0 0,0 0-1 0 0,1-1 1 0 0,0 0 0 0 0,0 0-1 0 0,3 2-48 0 0,28 26-2592 0 0,-32-32-2072 0 0,-3-7-3474 0 0</inkml:trace>
  <inkml:trace contextRef="#ctx0" brushRef="#br0" timeOffset="16790.226">7376 7233 5184 0 0,'0'0'6274'0'0,"0"0"-4207"0"0,0 0-1665 0 0,0 0 92 0 0,3-7 340 0 0,-1 4-780 0 0,0 1 0 0 0,0-1 1 0 0,0 0-1 0 0,0 1 1 0 0,-1-1-1 0 0,0 0 0 0 0,1 0 1 0 0,-1 0-1 0 0,0 0 1 0 0,0 0-1 0 0,-1 0 0 0 0,1 0 1 0 0,-1-1-1 0 0,1 1 0 0 0,-1 0 1 0 0,0 0-1 0 0,0 0 1 0 0,-1 0-1 0 0,1-1 0 0 0,-1 1 1 0 0,1 0-1 0 0,-1 0 0 0 0,0 0 1 0 0,0 0-1 0 0,0 0 1 0 0,-1 0-1 0 0,1 0 0 0 0,-1 1 1 0 0,1-1-1 0 0,-1 0 0 0 0,0 1 1 0 0,0-1-1 0 0,0 1 1 0 0,-1 0-1 0 0,1-1 0 0 0,0 1 1 0 0,-1 0-1 0 0,0 1 0 0 0,1-1 1 0 0,-1 0-1 0 0,0 1 1 0 0,0-1-1 0 0,0 1-54 0 0,0 0-13 0 0,0 0 0 0 0,-1 0-1 0 0,1 1 1 0 0,0-1 0 0 0,0 1 0 0 0,0 0-1 0 0,-1-1 1 0 0,1 2 0 0 0,0-1 0 0 0,0 0 0 0 0,0 1-1 0 0,-1-1 1 0 0,1 1 0 0 0,0 0 0 0 0,0 0 0 0 0,0 0-1 0 0,0 0 1 0 0,0 1 0 0 0,1-1 0 0 0,-1 1 0 0 0,0 0-1 0 0,0 0 1 0 0,1 0 0 0 0,0 0 0 0 0,-1 0-1 0 0,1 0 1 0 0,0 1 0 0 0,0-1 0 0 0,0 1 0 0 0,0 0-1 0 0,0-1 1 0 0,1 1 0 0 0,-1 0 0 0 0,1 0 0 0 0,-1 2 13 0 0,-20 115 245 0 0,23-118-230 0 0,0 1 0 0 0,0 0 1 0 0,0-1-1 0 0,0 1 1 0 0,1-1-1 0 0,-1 0 0 0 0,1 1 1 0 0,0-1-1 0 0,0 0 1 0 0,0 0-1 0 0,0 0 1 0 0,0 0-1 0 0,0 0 0 0 0,0 0 1 0 0,1-1-1 0 0,-1 1 1 0 0,1-1-1 0 0,-1 0 0 0 0,1 1 1 0 0,-1-1-1 0 0,1 0 1 0 0,0-1-1 0 0,0 1 0 0 0,-1 0 1 0 0,1-1-1 0 0,0 0 1 0 0,0 1-1 0 0,0-1 0 0 0,0 0 1 0 0,-1 0-1 0 0,1-1 1 0 0,0 1-1 0 0,0-1 1 0 0,0 1-1 0 0,-1-1 0 0 0,1 0 1 0 0,0 0-1 0 0,-1 0 1 0 0,1 0-1 0 0,-1-1 0 0 0,1 1 1 0 0,-1-1-1 0 0,1 1 1 0 0,-1-1-1 0 0,0 0 0 0 0,0 0 1 0 0,0 0-1 0 0,0 0 1 0 0,0 0-1 0 0,-1-1 0 0 0,1 1 1 0 0,0-1-1 0 0,0 0-15 0 0,40-83 12 0 0,-28 134 90 0 0,-3 81-498 0 0,-5-126-4667 0 0,-3-4-515 0 0</inkml:trace>
  <inkml:trace contextRef="#ctx0" brushRef="#br0" timeOffset="16961.219">7665 7139 16073 0 0,'0'0'1773'0'0,"15"35"-1685"0"0,-15-13 60 0 0,0 6 420 0 0,-5 3-224 0 0,-10 4-64 0 0,-1-4-72 0 0,-5 2-72 0 0,-4 0-136 0 0,2-6-36 0 0,-3 3-392 0 0,3-5-400 0 0,2-3-684 0 0,6-9-2429 0 0,-4-7-4972 0 0</inkml:trace>
  <inkml:trace contextRef="#ctx0" brushRef="#br0" timeOffset="17426.758">8283 6744 15721 0 0,'0'0'1803'0'0,"2"11"-1841"0"0,3 112 421 0 0,-5 1 1 0 0,-6 0-1 0 0,-18 106-383 0 0,5-55 54 0 0,16-136-104 0 0,-37 187-1142 0 0,40-227 1150 0 0,0 0-1 0 0,0 1 0 0 0,0-1 1 0 0,0 1-1 0 0,0-1 0 0 0,0 0 1 0 0,-1 1-1 0 0,1-1 0 0 0,0 0 1 0 0,0 1-1 0 0,0-1 0 0 0,0 1 1 0 0,-1-1-1 0 0,1 1 0 0 0,0-1 1 0 0,-1 1-1 0 0,1-1 0 0 0,0 1 1 0 0,-1-1-1 0 0,1 1 0 0 0,-1-1 1 0 0,1 1-1 0 0,-1-1 1 0 0,1 1-1 0 0,-1 0 0 0 0,1-1 1 0 0,-1 1-1 0 0,1 0 0 0 0,-1-1 1 0 0,1 1-1 0 0,-1 0 0 0 0,0 0 1 0 0,1 0-1 0 0,-1-1 0 0 0,1 1 1 0 0,-1 0-1 0 0,0 0 0 0 0,1 0 1 0 0,-1 0-1 0 0,1 0 0 0 0,-1 0 1 0 0,0 0-1 0 0,1 0 0 0 0,-1 1 1 0 0,1-1-1 0 0,-1 0 0 0 0,0 0 1 0 0,1 0-1 0 0,-1 1 0 0 0,1-1 1 0 0,-1 0-1 0 0,1 1 0 0 0,-1-1 1 0 0,1 0-1 0 0,-1 1 0 0 0,1-1 1 0 0,-1 1-1 0 0,1-1 1 0 0,-1 0-1 0 0,1 1 0 0 0,0-1 1 0 0,-1 1-1 0 0,1 0 0 0 0,0-1 1 0 0,-1 1-1 0 0,1-1 0 0 0,0 1 43 0 0,-17-53-3331 0 0,8 0-971 0 0,1 0-1411 0 0</inkml:trace>
  <inkml:trace contextRef="#ctx0" brushRef="#br0" timeOffset="18221.057">8112 6894 5765 0 0,'-2'-7'5261'0'0,"-7"-6"-5139"0"0,0 0 0 0 0,0 0 0 0 0,-2 1 0 0 0,0 0 0 0 0,0 0 1 0 0,-1 2-1 0 0,0-1 0 0 0,-1 2 0 0 0,0-1 0 0 0,0 2 0 0 0,-1 0 0 0 0,0 0 1 0 0,-1 2-1 0 0,0-1 0 0 0,0 2 0 0 0,0 0 0 0 0,0 1 0 0 0,-1 1 0 0 0,0 0 1 0 0,-8 0-123 0 0,-188-42 295 0 0,-2 9 1 0 0,-75 3-296 0 0,215 25 57 0 0,-2517-296 2037 0 0,1138 206-4694 0 0,832 78 4574 0 0,618 20-1955 0 0,-1-1-1 0 0,0 1 0 0 0,0 0 0 0 0,1 0 0 0 0,-1 0 0 0 0,0 1 0 0 0,1-1 0 0 0,-1 1 0 0 0,1 0 0 0 0,-1 0 0 0 0,1 0 0 0 0,-1 1 1 0 0,1-1-1 0 0,0 1 0 0 0,-1 0 0 0 0,1-1 0 0 0,0 2 0 0 0,0-1 0 0 0,0 0 0 0 0,1 1 0 0 0,-1-1 0 0 0,0 1 0 0 0,1 0 0 0 0,0-1 1 0 0,0 1-1 0 0,-1 1 0 0 0,2-1 0 0 0,-1 0 0 0 0,0 0 0 0 0,1 1 0 0 0,-1-1 0 0 0,1 1 0 0 0,0-1 0 0 0,0 1 0 0 0,1-1 1 0 0,-1 1-1 0 0,1 0 0 0 0,0-1 0 0 0,0 1 0 0 0,0 2-18 0 0,45 307 949 0 0,-12-148-742 0 0,-12 389 141 0 0,-21-538-335 0 0,0 0 0 0 0,1 0 0 0 0,1-1 0 0 0,1 1 1 0 0,0 0-1 0 0,1-1 0 0 0,0 0 0 0 0,1 0 0 0 0,1 0 0 0 0,1 0 0 0 0,0-1 0 0 0,0 0 1 0 0,2-1-1 0 0,-1 0 0 0 0,2 0 0 0 0,0 0 0 0 0,0-2 0 0 0,1 1 0 0 0,1-1 0 0 0,0-1 1 0 0,0 0-1 0 0,12 7-13 0 0,29 7 86 0 0,0-1 0 0 0,2-3 1 0 0,1-2-1 0 0,0-3 0 0 0,1-2 1 0 0,1-3-1 0 0,36 1-86 0 0,-57-5 10 0 0,1693 164 367 0 0,-1310-139-122 0 0,208 19 127 0 0,1497 88 561 0 0,-1943-126-2116 0 0,-176-9-555 0 0,-6 0-4416 0 0,-8 0-3824 0 0</inkml:trace>
  <inkml:trace contextRef="#ctx0" brushRef="#br0" timeOffset="37508.405">3414 1605 40 0 0,'0'0'404'0'0,"0"0"196"0"0,0 0 3841 0 0,0 0-4325 0 0,0 0-116 0 0,0 0-753 0 0,0 0 465 0 0,0 0 184 0 0,0 0-768 0 0,-18 13-408 0 0,14-11 16 0 0</inkml:trace>
  <inkml:trace contextRef="#ctx0" brushRef="#br0" timeOffset="37792.42">2995 1528 928 0 0,'0'0'906'0'0,"0"0"2098"0"0,0 0-1964 0 0,7 2-889 0 0,244 118 729 0 0,-223-110-1280 0 0,1-1 0 0 0,0-1 0 0 0,0-2 0 0 0,1-1 0 0 0,0-1 0 0 0,-1-2 0 0 0,1-1 0 0 0,0-1 0 0 0,0-2 0 0 0,0-1 0 0 0,0-1 0 0 0,-1-1 0 0 0,1-2 0 0 0,22-8 400 0 0,-53 14 36 0 0,1 1-1 0 0,-1-1 0 0 0,0 1 0 0 0,0-1 0 0 0,0 1 0 0 0,1-1 0 0 0,-1 1 1 0 0,0-1-1 0 0,1 0 0 0 0,-1 1 0 0 0,0-1 0 0 0,1 0 0 0 0,-1 0 0 0 0,1 1 1 0 0,-1-1-1 0 0,1 0 0 0 0,-1 0 0 0 0,1 0 0 0 0,0 0 0 0 0,-1 0 1 0 0,1 1-1 0 0,0-1 0 0 0,0 0 0 0 0,0 0 0 0 0,0 0 0 0 0,0 0 0 0 0,0 0 1 0 0,0 0-1 0 0,0 0 0 0 0,0 0 0 0 0,0 0 0 0 0,0 0 0 0 0,1 0 0 0 0,-1 0 1 0 0,0 1-1 0 0,1-1 0 0 0,-1 0 0 0 0,0 0 0 0 0,1 0 0 0 0,-1 0 0 0 0,1 1 1 0 0,0-1-1 0 0,-1 0 0 0 0,1 1 0 0 0,-1-1 0 0 0,1 0 0 0 0,0 1 0 0 0,0-1 1 0 0,-1 1-1 0 0,1-1 0 0 0,0 1 0 0 0,0-1 0 0 0,0 1 0 0 0,0-1 0 0 0,-1 1 1 0 0,1 0-1 0 0,0 0 0 0 0,0-1 0 0 0,0 1 0 0 0,0 0 0 0 0,0 0 1 0 0,0 0-1 0 0,0 0 0 0 0,0 0-35 0 0,-77-24-1752 0 0,19 12 1044 0 0,2 1-263 0 0</inkml:trace>
  <inkml:trace contextRef="#ctx0" brushRef="#br0" timeOffset="38039.33">3081 1557 508 0 0,'0'0'196'0'0,"0"0"312"0"0,22 35-88 0 0,-3-20 1572 0 0,5-4 213 0 0,7 0-1101 0 0,13-1-272 0 0,12-1-220 0 0,3-1-264 0 0,-2 0-216 0 0,-5-4-80 0 0,-13 1-52 0 0,-6-1-804 0 0,-8 1-172 0 0,-6-2-560 0 0,-11-2-1369 0 0,5-1 217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41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2394 0 1228 0 0,'0'0'532'0'0,"0"0"-72"0"0,0 0 160 0 0,0 0 873 0 0,0 0-602 0 0,0 0-651 0 0,0 0-171 0 0,0 0 107 0 0,-5 2-13 0 0,-124 21 4451 0 0,-10-28-3298 0 0,-59 4-1428 0 0,-504 17 1699 0 0,-342 45-1435 0 0,871-38 34 0 0,170-20 1591 0 0,7-3-5923 0 0,6 0-2328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43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1947 992 2172 0 0,'0'0'754'0'0,"0"0"1281"0"0,6 0-607 0 0,28 2-478 0 0,-61 25-646 0 0,5-16-28 0 0,-1 0 1 0 0,0-2 0 0 0,0 0 0 0 0,-1-2-1 0 0,0-1 1 0 0,0 0 0 0 0,-1-2 0 0 0,1-1-1 0 0,-1-1 1 0 0,0-1 0 0 0,-3-1-277 0 0,-23 3 347 0 0,-130 4 214 0 0,0-8 0 0 0,-1-8 0 0 0,2-9 0 0 0,0-6 0 0 0,-56-22-561 0 0,212 45 45 0 0,1-1 0 0 0,0-1 0 0 0,0-2 0 0 0,1 0 0 0 0,-1-1 0 0 0,1-1-1 0 0,0-2 1 0 0,1 0 0 0 0,0-1 0 0 0,0-1 0 0 0,1-1 0 0 0,1 0 0 0 0,0-2 0 0 0,1 0 0 0 0,0-1-1 0 0,1-1 1 0 0,1-1 0 0 0,0 0 0 0 0,1-1 0 0 0,2-1 0 0 0,-1 0 0 0 0,-9-21-45 0 0,17 24-8 0 0,1 1 0 0 0,1-1-1 0 0,0-1 1 0 0,1 1 0 0 0,1-1 0 0 0,1 1 0 0 0,0-1 0 0 0,1 1 0 0 0,1-1 0 0 0,0 1 0 0 0,2-1 0 0 0,0 1 0 0 0,0 0 0 0 0,2-1 0 0 0,0 2-1 0 0,0-1 1 0 0,2 1 0 0 0,0 0 0 0 0,0 0 0 0 0,2 1 0 0 0,0 0 0 0 0,0 0 0 0 0,1 1 0 0 0,1 0 0 0 0,0 1 0 0 0,9-7 8 0 0,16-14-17 0 0,1 3 1 0 0,2 1 0 0 0,1 2 0 0 0,0 1 0 0 0,2 3-1 0 0,1 1 1 0 0,1 2 0 0 0,1 2 0 0 0,0 2 0 0 0,1 2-1 0 0,1 2 1 0 0,0 3 0 0 0,1 1 0 0 0,-1 2 0 0 0,30 1 16 0 0,5 3-27 0 0,1 3 1 0 0,-1 4-1 0 0,-1 3 1 0 0,1 4-1 0 0,-2 4 1 0 0,0 2-1 0 0,-1 5 1 0 0,61 26 26 0 0,-101-33-40 0 0,-1 1-1 0 0,0 2 1 0 0,-2 2-1 0 0,0 1 1 0 0,-1 2 0 0 0,-1 1-1 0 0,-2 2 1 0 0,-1 1 0 0 0,-1 2-1 0 0,-1 1 1 0 0,-1 1-1 0 0,-2 1 1 0 0,-2 1 0 0 0,-1 2-1 0 0,-2 0 1 0 0,-1 1 0 0 0,-2 1-1 0 0,2 10 41 0 0,-16-36 103 0 0,0 1 0 0 0,-1 0 0 0 0,-1 0 0 0 0,0 0 0 0 0,-1 0 0 0 0,0 0 0 0 0,-1 0 0 0 0,-1 0 0 0 0,0 0 0 0 0,-1 0 0 0 0,0 0 0 0 0,-1 0 0 0 0,0 0 0 0 0,-1-1 0 0 0,0 1 0 0 0,-1-1 0 0 0,-1 0 0 0 0,0-1 0 0 0,0 1 0 0 0,-1-1 0 0 0,-1 0 0 0 0,0-1 0 0 0,0 0 0 0 0,-1 0 0 0 0,0-1 0 0 0,-1 0 0 0 0,0 0 0 0 0,0-1 0 0 0,-1-1 0 0 0,0 0 0 0 0,0 0 0 0 0,-1-1 0 0 0,-2 1-103 0 0,-20 7 174 0 0,0-1 1 0 0,-1-1 0 0 0,-1-2 0 0 0,1-1-1 0 0,-1-2 1 0 0,-32 1-175 0 0,-30 8 130 0 0,56-6-390 0 0,-15 3-5655 0 0,35-13-614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6:53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374 308 1084 0 0,'0'0'978'0'0,"0"0"1650"0"0,0 0 1625 0 0,0 0-2144 0 0,0 0-1141 0 0,0 0-96 0 0,0 0 49 0 0,0 0-113 0 0,28-6 94 0 0,-25 7-855 0 0,0 0 0 0 0,1 0 1 0 0,-1 0-1 0 0,0 1 1 0 0,0-1-1 0 0,0 1 0 0 0,0 0 1 0 0,-1 0-1 0 0,1 0 0 0 0,0 0 1 0 0,-1 0-1 0 0,1 1 0 0 0,-1-1 1 0 0,0 1-1 0 0,0 0 0 0 0,0 0 1 0 0,0-1-1 0 0,0 1 0 0 0,-1 0 1 0 0,1 1-1 0 0,-1-1 1 0 0,0 0-1 0 0,0 0 0 0 0,0 0 1 0 0,0 1-1 0 0,-1-1 0 0 0,1 1 1 0 0,-1-1-1 0 0,0 0 0 0 0,0 1 1 0 0,0-1-1 0 0,0 1 0 0 0,-1-1 1 0 0,1 0-1 0 0,-1 1 0 0 0,0-1 1 0 0,0 0-1 0 0,0 0 0 0 0,0 1 1 0 0,-1-1-1 0 0,1 0 1 0 0,-1 0-1 0 0,0 0 0 0 0,0-1 1 0 0,-1 2-48 0 0,-52 41 398 0 0,31-36-5934 0 0,21-9-199 0 0</inkml:trace>
  <inkml:trace contextRef="#ctx0" brushRef="#br0" timeOffset="248.937">538 303 9097 0 0,'0'0'1011'0'0,"0"0"-452"0"0,0 0 290 0 0,-3 7 65 0 0,-12 14-65 0 0,12-19-789 0 0,1 0-1 0 0,-1 0 0 0 0,0 0 0 0 0,0 1 1 0 0,1-1-1 0 0,0 1 0 0 0,-1 0 0 0 0,1-1 1 0 0,0 1-1 0 0,0 0 0 0 0,0 0 1 0 0,1 1-1 0 0,-1-1 0 0 0,1 0 0 0 0,0 1 1 0 0,0-1-1 0 0,0 0 0 0 0,0 1 0 0 0,1-1 1 0 0,-1 1-1 0 0,1 0 0 0 0,0-1 1 0 0,0 1-1 0 0,0-1 0 0 0,0 1 0 0 0,1-1 1 0 0,-1 1-1 0 0,1-1 0 0 0,0 1 0 0 0,0-1 1 0 0,0 0-1 0 0,1 1 0 0 0,-1-1 1 0 0,1 0-1 0 0,0 0 0 0 0,0 0 0 0 0,0 0 1 0 0,0 0-1 0 0,0 0 0 0 0,1-1 0 0 0,0 1-59 0 0,107 21 324 0 0,-38-31-5517 0 0,-56 3-2 0 0</inkml:trace>
  <inkml:trace contextRef="#ctx0" brushRef="#br0" timeOffset="513.628">1184 548 9021 0 0,'0'0'8205'0'0,"0"0"-7637"0"0,0 0-568 0 0,0 0-284 0 0,0 0 284 0 0,0 0 116 0 0,0 0 280 0 0,-48 1-24 0 0,21-3-228 0 0,-1 0-144 0 0,-3 2-52 0 0,6-2-664 0 0,-1 0-264 0 0,7-1-441 0 0,2-3-783 0 0,9 3-1836 0 0,4-10-2477 0 0</inkml:trace>
  <inkml:trace contextRef="#ctx0" brushRef="#br0" timeOffset="776.615">1169 447 7401 0 0,'0'0'7380'0'0,"0"0"-7380"0"0,0 0-480 0 0,0 0 464 0 0,0 0 16 0 0,-52 4 620 0 0,14-4-140 0 0,-8-3-164 0 0,2 2-228 0 0,7-2-88 0 0,13-1-1704 0 0,13 2-2776 0 0,-4-8-4933 0 0</inkml:trace>
  <inkml:trace contextRef="#ctx0" brushRef="#br0" timeOffset="978.605">1480 441 5957 0 0,'0'0'4681'0'0,"0"0"-2925"0"0,0 0-1383 0 0,-7 1-109 0 0,4 0-223 0 0,0 0 0 0 0,0 0 0 0 0,0 0 1 0 0,0 0-1 0 0,1 1 0 0 0,-1-1 1 0 0,0 1-1 0 0,0-1 0 0 0,1 1 0 0 0,-1 0 1 0 0,1 0-1 0 0,0 1 0 0 0,-1-1 1 0 0,1 0-1 0 0,0 1 0 0 0,1-1 1 0 0,-1 1-1 0 0,0 0 0 0 0,1-1 0 0 0,-1 1 1 0 0,1 0-1 0 0,0 0 0 0 0,0 0 1 0 0,0 0-1 0 0,0 0 0 0 0,0 0 1 0 0,1 0-1 0 0,0 0 0 0 0,-1 1 0 0 0,1-1 1 0 0,0 0-1 0 0,1 1-41 0 0,-1-1 116 0 0,0-1 0 0 0,0 1 0 0 0,0 0 0 0 0,1 0 0 0 0,0-1 1 0 0,-1 1-1 0 0,1 0 0 0 0,0-1 0 0 0,0 1 0 0 0,1-1 0 0 0,-1 1 0 0 0,0-1 0 0 0,1 0 0 0 0,-1 1 0 0 0,1-1 1 0 0,0 0-1 0 0,0 0 0 0 0,0 0 0 0 0,0 0 0 0 0,0-1 0 0 0,0 1 0 0 0,1 0 0 0 0,-1-1 0 0 0,0 0 0 0 0,1 1 1 0 0,-1-1-1 0 0,1 0 0 0 0,0 0 0 0 0,-1 0 0 0 0,1-1 0 0 0,0 1 0 0 0,-1-1 0 0 0,1 1 0 0 0,0-1 0 0 0,0 0 1 0 0,0 0-1 0 0,-1 0 0 0 0,1-1 0 0 0,0 1 0 0 0,0-1 0 0 0,-1 1 0 0 0,1-1 0 0 0,0 0 0 0 0,-1 0 0 0 0,1 0 0 0 0,2-2-116 0 0,-4 3-2 0 0,0-1 0 0 0,-1 1-1 0 0,1-1 1 0 0,0 0-1 0 0,0 1 1 0 0,0-1-1 0 0,0 0 1 0 0,-1 0-1 0 0,1 1 1 0 0,0-1-1 0 0,-1 0 1 0 0,1 0-1 0 0,0 0 1 0 0,-1 0 0 0 0,1 0-1 0 0,-1 0 1 0 0,0 0-1 0 0,1 0 1 0 0,-1 0-1 0 0,0-1 1 0 0,0 1-1 0 0,1 0 1 0 0,-1 0-1 0 0,0 0 1 0 0,0 0-1 0 0,0 0 1 0 0,0 0 0 0 0,-1 0-1 0 0,1 0 1 0 0,0-1-1 0 0,0 1 1 0 0,-1 0-1 0 0,1 0 1 0 0,0 0-1 0 0,-1 0 1 0 0,1 0-1 0 0,-1 0 1 0 0,0 0-1 0 0,1 0 1 0 0,-1 1 0 0 0,0-1-1 0 0,1 0 1 0 0,-1 0-1 0 0,0 0 1 0 0,0 1-1 0 0,0-1 1 0 0,0 0-1 0 0,0 1 1 0 0,0-1-1 0 0,0 1 1 0 0,0-1 0 0 0,0 1-1 0 0,0-1 3 0 0,-54-29-7419 0 0,42 26 1417 0 0</inkml:trace>
  <inkml:trace contextRef="#ctx0" brushRef="#br0" timeOffset="1645.237">1798 806 5004 0 0,'0'0'4685'0'0,"0"0"-3086"0"0,0 0-1292 0 0,0 0-11 0 0,-8 7 334 0 0,-130 55 1120 0 0,42-47-1212 0 0,-2-4 1 0 0,1-4 0 0 0,-1-5 0 0 0,0-3 0 0 0,-71-12-539 0 0,66 4 145 0 0,0-3-1 0 0,2-5 1 0 0,-1-5 0 0 0,2-4 0 0 0,2-4 0 0 0,-79-36-145 0 0,23-32 69 0 0,149 94-66 0 0,0-1 0 0 0,0 0 0 0 0,1 0 0 0 0,-1 0 1 0 0,1-1-1 0 0,0 0 0 0 0,1 1 0 0 0,-1-1 0 0 0,1 0 0 0 0,0-1 0 0 0,1 1 0 0 0,0 0 0 0 0,0-1 1 0 0,0 0-1 0 0,1 1 0 0 0,-1-1 0 0 0,2 0 0 0 0,-1 0 0 0 0,1 1 0 0 0,0-1 0 0 0,0 0 1 0 0,1 0-1 0 0,0 0 0 0 0,0 1 0 0 0,1-2-3 0 0,10-16-111 0 0,1 0-1 0 0,1 2 1 0 0,0-1-1 0 0,2 2 1 0 0,1 0 0 0 0,0 1-1 0 0,2 1 1 0 0,0 0-1 0 0,1 2 1 0 0,1 0 0 0 0,1 1-1 0 0,0 1 1 0 0,1 1 0 0 0,0 2-1 0 0,16-7 112 0 0,12-7-232 0 0,2 3 0 0 0,0 2-1 0 0,1 2 1 0 0,1 3 0 0 0,0 2 0 0 0,1 3-1 0 0,1 2 1 0 0,-1 2 0 0 0,1 3 0 0 0,0 3-1 0 0,1 1 1 0 0,-1 4 0 0 0,54 10 232 0 0,-64-7 115 0 0,-1 2 1 0 0,-1 2-1 0 0,0 2 0 0 0,0 2 1 0 0,-1 2-1 0 0,-1 2 1 0 0,-1 2-1 0 0,-1 2 0 0 0,-1 1 1 0 0,-1 2-1 0 0,-1 2 1 0 0,-1 1-1 0 0,-2 2 0 0 0,-1 1 1 0 0,-2 2-1 0 0,-1 2 1 0 0,3 6-116 0 0,-28-36 45 0 0,0 0 0 0 0,0 1-1 0 0,-1 0 1 0 0,0 0 0 0 0,0 1 0 0 0,-1-1 0 0 0,0 1 0 0 0,0 0 0 0 0,-1 0 0 0 0,0 0-1 0 0,-1 1 1 0 0,1-1 0 0 0,-1 1 0 0 0,-1-1 0 0 0,0 1 0 0 0,0-1 0 0 0,-1 1 0 0 0,0 0 0 0 0,0 0-1 0 0,-1-1 1 0 0,0 1 0 0 0,-1 0 0 0 0,0-1 0 0 0,0 1 0 0 0,-1-1 0 0 0,0 0 0 0 0,0 0 0 0 0,-1 0-1 0 0,0 0 1 0 0,0-1 0 0 0,-4 5-45 0 0,-17 6 132 0 0,0-2-1 0 0,-2 0 1 0 0,0-1-1 0 0,-1-2 1 0 0,0-1 0 0 0,-1-1-1 0 0,0-1 1 0 0,-1-2-1 0 0,0-1 1 0 0,0-1-1 0 0,-1-2 1 0 0,1-1-1 0 0,-1-1 1 0 0,0-2 0 0 0,0-1-1 0 0,1-1 1 0 0,-10-3-132 0 0,-3 5 90 0 0,31-1-291 0 0,-71-1-133 0 0,29-4-5181 0 0,45 3-149 0 0,2-4-1593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6:51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1123 630 9501 0 0,'0'0'5676'0'0,"0"0"-5440"0"0,0 0-84 0 0,0 0-76 0 0,0 0 164 0 0,0 0-4 0 0,-35 3-236 0 0,18-3-188 0 0,-2 0-856 0 0,2-2-836 0 0,1-2-1344 0 0,6 0-3485 0 0</inkml:trace>
  <inkml:trace contextRef="#ctx0" brushRef="#br0" timeOffset="155.947">1186 511 7113 0 0,'0'0'7944'0'0,"0"0"-7528"0"0,0 0-416 0 0,0 0 0 0 0,0 0 304 0 0,-38 0 136 0 0,14-1-187 0 0,0-1-249 0 0,-5 0-4 0 0,0 1-709 0 0,5 0-639 0 0,4 1-1536 0 0,-1-4-4897 0 0</inkml:trace>
  <inkml:trace contextRef="#ctx0" brushRef="#br0" timeOffset="435.879">1468 510 520 0 0,'0'0'11340'0'0,"0"0"-8589"0"0,0 0-3203 0 0,0 0-7 0 0,0 0 418 0 0,0 0 187 0 0,0 0 64 0 0,4 5-17 0 0,-2-2-154 0 0,0 0 0 0 0,1-1 0 0 0,-1 1 0 0 0,1-1 0 0 0,-1 0 0 0 0,1 1 0 0 0,0-1 0 0 0,0 0 0 0 0,0 0 0 0 0,0-1 1 0 0,0 1-1 0 0,0-1 0 0 0,0 0 0 0 0,1 1 0 0 0,-1-1 0 0 0,0-1 0 0 0,1 1 0 0 0,-1 0 0 0 0,1-1 0 0 0,-1 0 0 0 0,1 0 0 0 0,-1 0 0 0 0,1 0 0 0 0,-1 0 0 0 0,1-1 0 0 0,-1 0 0 0 0,1 1 0 0 0,2-2-39 0 0,-2 1 12 0 0,-1 1-1 0 0,1-1 0 0 0,-1 0 0 0 0,1 0 1 0 0,-1 0-1 0 0,1-1 0 0 0,-1 1 1 0 0,0-1-1 0 0,0 0 0 0 0,1 0 0 0 0,-1 0 1 0 0,0 0-1 0 0,-1 0 0 0 0,1-1 1 0 0,0 1-1 0 0,-1-1 0 0 0,1 0 0 0 0,-1 1 1 0 0,0-1-1 0 0,0 0 0 0 0,0-1 0 0 0,-1 1 1 0 0,1 0-1 0 0,-1 0 0 0 0,1-1 1 0 0,-1 1-1 0 0,0-1 0 0 0,0 1 0 0 0,-1-1 1 0 0,1 0-1 0 0,-1 1 0 0 0,0-1 0 0 0,0-2-11 0 0,-3 4-5 0 0,0 1-1 0 0,-1-1 0 0 0,1 1 1 0 0,-1 0-1 0 0,1 0 0 0 0,-1 0 1 0 0,0 1-1 0 0,1-1 0 0 0,-1 1 1 0 0,0 0-1 0 0,1 0 0 0 0,-1 0 0 0 0,0 0 1 0 0,1 1-1 0 0,-1 0 0 0 0,0-1 1 0 0,1 1-1 0 0,-1 1 0 0 0,1-1 1 0 0,-1 0-1 0 0,1 1 0 0 0,0 0 1 0 0,0-1-1 0 0,0 1 0 0 0,0 1 0 0 0,0-1 1 0 0,0 0-1 0 0,-1 2 6 0 0,0-3 29 0 0,1 0 0 0 0,-1 0 1 0 0,1 1-1 0 0,0-1 0 0 0,0 1 0 0 0,0 0 0 0 0,0 0 0 0 0,0 0 0 0 0,0 0 1 0 0,0 0-1 0 0,0 0 0 0 0,1 1 0 0 0,-1 0 0 0 0,1-1 0 0 0,0 1 1 0 0,0 0-1 0 0,0 0 0 0 0,0 0 0 0 0,0 0 0 0 0,1 1 0 0 0,-1-1 0 0 0,1 0 1 0 0,0 1-1 0 0,0-1 0 0 0,0 1 0 0 0,1-1 0 0 0,-1 1 0 0 0,1-1 0 0 0,0 1 1 0 0,0-1-1 0 0,0 1 0 0 0,0 0 0 0 0,1-1 0 0 0,-1 1 0 0 0,1-1 1 0 0,0 1-1 0 0,0-1 0 0 0,0 0 0 0 0,0 1 0 0 0,1-1 0 0 0,0 0 0 0 0,-1 0 1 0 0,1 0-1 0 0,0 0 0 0 0,0 0 0 0 0,1 0 0 0 0,-1 0-29 0 0,107 26 297 0 0,-34-35-8138 0 0,-51-6-139 0 0</inkml:trace>
  <inkml:trace contextRef="#ctx0" brushRef="#br0" timeOffset="713.881">1843 309 11197 0 0,'0'0'1412'0'0,"0"0"-1064"0"0,0 0-77 0 0,0 0-36 0 0,0 0-109 0 0,6-1-42 0 0,-4 1-59 0 0,0-1 0 0 0,0 1 0 0 0,0 0 0 0 0,0 0 0 0 0,0 0 0 0 0,0 1 0 0 0,0-1 0 0 0,0 0 0 0 0,0 1 0 0 0,-1-1 0 0 0,1 1 0 0 0,0 0 1 0 0,0-1-1 0 0,0 1 0 0 0,-1 0 0 0 0,1 0 0 0 0,0 0 0 0 0,-1 0 0 0 0,1 1 0 0 0,-1-1 0 0 0,1 0 0 0 0,-1 1 0 0 0,0-1 0 0 0,0 1 0 0 0,1-1 1 0 0,-1 1-1 0 0,0 0 0 0 0,0-1 0 0 0,-1 1 0 0 0,1 0 0 0 0,0 0 0 0 0,-1 0 0 0 0,1-1 0 0 0,-1 1 0 0 0,1 0 0 0 0,-1 0 0 0 0,0 0 0 0 0,0 0 0 0 0,0 0 1 0 0,0 0-1 0 0,0 0 0 0 0,0 0 0 0 0,0 0 0 0 0,-1 0 0 0 0,1 0 0 0 0,-1 1-25 0 0,-28 46 2041 0 0,-3-28-6785 0 0,30-20 525 0 0,4-3-1865 0 0</inkml:trace>
  <inkml:trace contextRef="#ctx0" brushRef="#br0" timeOffset="962.73">2011 306 8325 0 0,'0'0'7700'0'0,"0"0"-7700"0"0,0 0-1296 0 0,0 0 1296 0 0,0 0 392 0 0,-18 38 136 0 0,12-23-100 0 0,0 1-236 0 0,3 2-104 0 0,-1-1-15 0 0,5 0-21 0 0,2 0-4 0 0,4-2-48 0 0,2-1-561 0 0,4-1-939 0 0,-2-6-1604 0 0,7-5-4893 0 0</inkml:trace>
  <inkml:trace contextRef="#ctx0" brushRef="#br0" timeOffset="-907.304">391 357 872 0 0,'0'0'7194'0'0,"0"0"-5410"0"0,0 0-1596 0 0,0 0 296 0 0,-3 7 247 0 0,-4 9-175 0 0,2-8-434 0 0,1-1 0 0 0,0 1 1 0 0,1 0-1 0 0,-1 0 0 0 0,1 0 1 0 0,1 1-1 0 0,0-1 0 0 0,0 1 1 0 0,1 0-1 0 0,-1-1 0 0 0,2 1 1 0 0,0 0-1 0 0,0-1 0 0 0,0 1 1 0 0,1 0-1 0 0,0 0 0 0 0,1-1 1 0 0,2 9-123 0 0,12-9-5864 0 0,-12-8 361 0 0</inkml:trace>
  <inkml:trace contextRef="#ctx0" brushRef="#br0" timeOffset="-688.365">449 447 912 0 0,'0'0'5218'0'0,"0"0"-3752"0"0,7 2-1269 0 0,88 39 3307 0 0,-93-40-3406 0 0,0 0-1 0 0,-1 0 0 0 0,1 1 0 0 0,0-1 1 0 0,0 0-1 0 0,-1 0 0 0 0,1 1 1 0 0,-1-1-1 0 0,1 1 0 0 0,-1 0 0 0 0,0-1 1 0 0,1 1-1 0 0,-1 0 0 0 0,0 0 0 0 0,0-1 1 0 0,0 1-1 0 0,-1 0 0 0 0,1 0 0 0 0,0 0 1 0 0,-1 0-1 0 0,1 0 0 0 0,-1 1 1 0 0,0-1-1 0 0,1 0 0 0 0,-1 0 0 0 0,0 0 1 0 0,0 0-1 0 0,-1 0 0 0 0,1 0 0 0 0,0 0 1 0 0,-1 0-1 0 0,1 1 0 0 0,-1-1 1 0 0,0 0-1 0 0,1 0 0 0 0,-1-1 0 0 0,0 1 1 0 0,0 0-1 0 0,0 0 0 0 0,-1 0 0 0 0,1-1 1 0 0,0 1-1 0 0,-1 0 0 0 0,1-1 0 0 0,-1 0 1 0 0,1 1-1 0 0,-1-1 0 0 0,0 0 1 0 0,0 0-1 0 0,0 1-97 0 0,-43 23 31 0 0,12-19-5357 0 0,26-6 493 0 0</inkml:trace>
  <inkml:trace contextRef="#ctx0" brushRef="#br0" timeOffset="-438.036">684 466 6353 0 0,'0'0'4673'0'0,"0"0"-3357"0"0,0 0-1165 0 0,0 0 284 0 0,0 0 184 0 0,-5 7-83 0 0,-27 47 23 0 0,31-52-605 0 0,0-1 0 0 0,0 0 0 0 0,1 1 0 0 0,-1-1 0 0 0,0 1 0 0 0,1-1 0 0 0,-1 1 0 0 0,1-1 0 0 0,0 1 0 0 0,-1-1 0 0 0,1 1 0 0 0,0-1 0 0 0,0 1 0 0 0,0 0 0 0 0,0-1 0 0 0,0 1 0 0 0,0-1 0 0 0,1 1 0 0 0,-1-1 0 0 0,0 1-1 0 0,1-1 1 0 0,-1 1 0 0 0,1-1 0 0 0,0 1 0 0 0,-1-1 0 0 0,1 1 0 0 0,0-1 0 0 0,0 0 0 0 0,0 0 0 0 0,0 1 0 0 0,0-1 0 0 0,0 0 0 0 0,0 0 0 0 0,1 0 0 0 0,-1 0 0 0 0,0 0 0 0 0,0 0 0 0 0,1-1 0 0 0,-1 1 0 0 0,1 0 0 0 0,-1-1 0 0 0,1 1 0 0 0,-1-1 0 0 0,1 1-1 0 0,0-1 47 0 0,8-1-4684 0 0,-6-2-670 0 0</inkml:trace>
  <inkml:trace contextRef="#ctx0" brushRef="#br0" timeOffset="-187.187">785 432 6037 0 0,'0'0'4106'0'0,"4"7"-2969"0"0,-3-6-1130 0 0,4 3 216 0 0,-1 1 0 0 0,0 0 0 0 0,0 0 1 0 0,-1 0-1 0 0,1 0 0 0 0,-1 0 0 0 0,0 1 0 0 0,0-1 0 0 0,-1 1 0 0 0,0 0 0 0 0,0 0 0 0 0,0 0 0 0 0,-1 0 0 0 0,0 0 0 0 0,0 0 0 0 0,0 1 0 0 0,-1-1 0 0 0,0 0 0 0 0,0 0 0 0 0,0 0 0 0 0,-1 1 0 0 0,0-1 0 0 0,0 0 0 0 0,-1 0 0 0 0,0 0 0 0 0,0 0 1 0 0,0 0-1 0 0,-1-1 0 0 0,-1 3-223 0 0,-42 31-356 0 0,27-32-2593 0 0,2-10-3973 0 0,12-5-607 0 0</inkml:trace>
  <inkml:trace contextRef="#ctx0" brushRef="#br0" timeOffset="-1264.459">1 286 1580 0 0,'0'0'3882'0'0,"0"0"-1399"0"0,0 0-1358 0 0,0 0-176 0 0,0 0 149 0 0,0 0-171 0 0,0 0-423 0 0,0 0-307 0 0,4 20 390 0 0,4-16-481 0 0,1 0 0 0 0,0 0-1 0 0,0-1 1 0 0,0 0 0 0 0,0 0 0 0 0,0-1 0 0 0,0-1-1 0 0,1 0 1 0 0,-1 0 0 0 0,1 0 0 0 0,-1-1 0 0 0,1-1-1 0 0,-1 1 1 0 0,0-2 0 0 0,1 1 0 0 0,-1-1 0 0 0,0-1-1 0 0,0 0 1 0 0,0 0 0 0 0,0 0 0 0 0,0-1 0 0 0,-1-1-1 0 0,1 0-105 0 0,-8 4 13 0 0,0-1-1 0 0,1 0 0 0 0,-1 1 0 0 0,0-1 0 0 0,0 0 0 0 0,0 0 1 0 0,0 0-1 0 0,0 0 0 0 0,0 0 0 0 0,0 0 0 0 0,-1 0 1 0 0,1 0-1 0 0,-1-1 0 0 0,1 1 0 0 0,-1 0 0 0 0,0 0 0 0 0,0 0 1 0 0,0 0-1 0 0,0-1 0 0 0,-1 1 0 0 0,1 0 0 0 0,0 0 0 0 0,-1 0 1 0 0,1 0-1 0 0,-1 0 0 0 0,0 0 0 0 0,0 0 0 0 0,0 0 0 0 0,0 0 1 0 0,0 0-1 0 0,0 0 0 0 0,-1 0 0 0 0,1 1 0 0 0,0-1 1 0 0,-1 1-1 0 0,0-1 0 0 0,1 1 0 0 0,-1-1 0 0 0,0 1 0 0 0,1 0 1 0 0,-1 0-1 0 0,-2-1-12 0 0,-83-48-601 0 0,85 49 591 0 0,0 0 1 0 0,1 1-1 0 0,-1-1 0 0 0,0 1 0 0 0,0-1 1 0 0,0 1-1 0 0,1 0 0 0 0,-1 0 0 0 0,0 0 1 0 0,0 0-1 0 0,0 0 0 0 0,0 0 0 0 0,0 1 1 0 0,1-1-1 0 0,-1 1 0 0 0,0-1 1 0 0,0 1-1 0 0,1-1 0 0 0,-1 1 0 0 0,0 0 1 0 0,1 0-1 0 0,-1 0 0 0 0,1 0 0 0 0,-1 0 1 0 0,1 0-1 0 0,-1 1 0 0 0,1-1 0 0 0,0 0 1 0 0,0 1-1 0 0,0-1 0 0 0,0 1 0 0 0,0-1 1 0 0,0 1-1 0 0,0-1 0 0 0,0 1 0 0 0,0 0 1 0 0,1-1-1 0 0,-1 1 0 0 0,1 0 0 0 0,-1 0 1 0 0,1 0-1 0 0,0-1 0 0 0,-1 1 0 0 0,1 2 10 0 0,2 98 1122 0 0,0-75-959 0 0,-1-6-43 0 0,-1 0-1 0 0,-1 0 1 0 0,-1 0 0 0 0,-1 0-1 0 0,-1 0 1 0 0,-1 0-1 0 0,0-1 1 0 0,-6 12-120 0 0,7-9-415 0 0,6-18-2574 0 0,4-7-4113 0 0,4-5 119 0 0</inkml:trace>
  <inkml:trace contextRef="#ctx0" brushRef="#br0" timeOffset="-1107.394">198 478 11117 0 0,'0'0'1272'0'0,"0"0"-1272"0"0,0 0 0 0 0,0 0 1732 0 0,-33 4-192 0 0,16-3-531 0 0,-4 0-637 0 0,-3-1-372 0 0,2 0-965 0 0,-1 0-1727 0 0,7-2-3236 0 0,-1-7-1529 0 0</inkml:trace>
  <inkml:trace contextRef="#ctx0" brushRef="#br0" timeOffset="10207.41">1867 821 1472 0 0,'0'0'1297'0'0,"0"0"-239"0"0,0 0 195 0 0,0 0-554 0 0,-7 2-300 0 0,-21 2 207 0 0,0-2-1 0 0,0 0 1 0 0,-1-2 0 0 0,1-1 0 0 0,0-1-1 0 0,0-1 1 0 0,-6-3-606 0 0,14 2-112 0 0,-1-1 0 0 0,1-1 0 0 0,1 0 0 0 0,-1-2 0 0 0,1 0 0 0 0,0-1 0 0 0,1-1 0 0 0,0-1 0 0 0,0-1 0 0 0,-5-5 112 0 0,13 8 57 0 0,1 0 0 0 0,1 0 0 0 0,0-1 0 0 0,0 0 0 0 0,1-1-1 0 0,0 1 1 0 0,1-1 0 0 0,0-1 0 0 0,1 1 0 0 0,0-1 0 0 0,1 0 0 0 0,1 0 0 0 0,-1 0-1 0 0,2-1 1 0 0,0 1 0 0 0,0-1 0 0 0,1 1 0 0 0,1-1 0 0 0,0 0 0 0 0,1 1 0 0 0,1-12-57 0 0,3-12-72 0 0,2 1 1 0 0,1 0-1 0 0,2 0 1 0 0,1 1-1 0 0,2 0 1 0 0,1 1-1 0 0,3-2 72 0 0,-9 22-47 0 0,0 0 1 0 0,2 0-1 0 0,-1 0 0 0 0,2 1 0 0 0,-1 1 0 0 0,2 0 0 0 0,0 0 1 0 0,0 1-1 0 0,0 1 0 0 0,2 0 0 0 0,-1 1 0 0 0,1 0 1 0 0,0 1-1 0 0,0 0 0 0 0,1 1 0 0 0,0 1 0 0 0,0 1 0 0 0,0 0 1 0 0,1 0-1 0 0,-1 2 0 0 0,1 0 0 0 0,0 1 0 0 0,0 0 1 0 0,-1 2-1 0 0,1-1 0 0 0,0 2 0 0 0,-1 0 0 0 0,1 1 0 0 0,-1 1 1 0 0,1 0-1 0 0,7 4 47 0 0,8-1 59 0 0,1 1 0 0 0,-1 2 0 0 0,-1 1 0 0 0,0 2-1 0 0,-1 1 1 0 0,0 1 0 0 0,-1 1 0 0 0,-1 1 0 0 0,0 2 0 0 0,-1 1 0 0 0,-2 1 0 0 0,0 1 0 0 0,-1 1 0 0 0,-1 0 0 0 0,-1 2 0 0 0,-1 1 0 0 0,-2 1 0 0 0,-1 0 0 0 0,0 1-1 0 0,-2 1 1 0 0,-2 0 0 0 0,0 1 0 0 0,2 15-59 0 0,-13-37 114 0 0,0-1 0 0 0,-1 0-1 0 0,0 0 1 0 0,0 1 0 0 0,-1-1-1 0 0,0 0 1 0 0,0 1 0 0 0,-1-1-1 0 0,0 1 1 0 0,0-1 0 0 0,-1 0-1 0 0,0 0 1 0 0,0 0 0 0 0,0 0-1 0 0,-1 0 1 0 0,0 0 0 0 0,-1-1-1 0 0,0 1 1 0 0,0-1 0 0 0,0 0-1 0 0,0 0 1 0 0,-1-1 0 0 0,0 1-1 0 0,0-1 1 0 0,-1 0 0 0 0,1 0-1 0 0,-1-1 1 0 0,0 1 0 0 0,-5 1-114 0 0,-15 9 440 0 0,0-1 0 0 0,0-1 0 0 0,-1-1 0 0 0,-1-1 0 0 0,0-2 1 0 0,-1-1-1 0 0,-13 2-440 0 0,-125 14-4540 0 0,153-24-163 0 0,-2-2-2328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17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11 110 5613 0 0,'0'0'7488'0'0,"0"0"-6264"0"0,0 0-1676 0 0,6 4 630 0 0,4 0-45 0 0,-1 1 1 0 0,1-1 0 0 0,0-1 0 0 0,0 0 0 0 0,0 0 0 0 0,1-1-1 0 0,-1 0 1 0 0,1-1 0 0 0,-1 0 0 0 0,1-1 0 0 0,-1 0 0 0 0,1 0-1 0 0,0-1 1 0 0,-1-1 0 0 0,0 0 0 0 0,1 0 0 0 0,-1-1 0 0 0,0 0 0 0 0,7-4-134 0 0,-16 4-61 0 0,0 0 0 0 0,0 0 0 0 0,0 0 0 0 0,-1 0 0 0 0,0 0 0 0 0,1 0 0 0 0,-1 0 0 0 0,0 0 0 0 0,0 0 0 0 0,-1 0 0 0 0,1 0 0 0 0,-1 0 1 0 0,1 0-1 0 0,-1 0 0 0 0,0 0 0 0 0,0 0 0 0 0,0 0 0 0 0,-1 1 0 0 0,1-1 0 0 0,-1 0 0 0 0,1 1 0 0 0,-1-1 0 0 0,0 1 0 0 0,0-1 0 0 0,0 1 1 0 0,0 0-1 0 0,0 0 0 0 0,-1 0 0 0 0,1 0 0 0 0,-1 0 0 0 0,1 1 0 0 0,-1-1 0 0 0,0 1 0 0 0,1-1 0 0 0,-1 1 0 0 0,0 0 0 0 0,0 0 0 0 0,0 1 1 0 0,0-1-1 0 0,-3 0 61 0 0,4-2-29 0 0,0 1 1 0 0,-1 0 0 0 0,0 0 0 0 0,1-1 0 0 0,-1 1 0 0 0,0 1 0 0 0,0-1-1 0 0,0 0 1 0 0,0 1 0 0 0,0 0 0 0 0,-1-1 0 0 0,1 1 0 0 0,0 1-1 0 0,-1-1 1 0 0,1 0 0 0 0,0 1 0 0 0,-1 0 0 0 0,1-1 0 0 0,-1 1 0 0 0,1 1-1 0 0,0-1 1 0 0,-1 0 0 0 0,1 1 0 0 0,-1 0 0 0 0,1 0 0 0 0,0 0-1 0 0,0 0 1 0 0,-1 0 0 0 0,1 1 0 0 0,0-1 0 0 0,0 1 0 0 0,0 0-1 0 0,1 0 1 0 0,-1 0 0 0 0,0 0 0 0 0,1 0 0 0 0,-1 1 0 0 0,1-1 0 0 0,-1 2 28 0 0,8 228 3720 0 0,-1-162-4344 0 0,33-109-12228 0 0,-32 33 13150 0 0,30-26 5576 0 0,-23 22-1932 0 0,-60 6-1905 0 0,33 3-2287 0 0,-28-1-758 0 0,15-3-4667 0 0,14-1-2066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15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4028 0 0,'0'0'4777'0'0,"0"0"-2347"0"0,0 0-1897 0 0,0 0 105 0 0,7 5 108 0 0,0 1-486 0 0,0-1 0 0 0,0-1 0 0 0,0 1 1 0 0,1-1-1 0 0,0-1 0 0 0,-1 1 0 0 0,1-1 0 0 0,1 0 1 0 0,-1-1-1 0 0,0 0 0 0 0,1-1 0 0 0,-1 1 0 0 0,0-1 1 0 0,1-1-1 0 0,0 0 0 0 0,4 0-260 0 0,-12-3-23 0 0,0 1 0 0 0,-1 0 0 0 0,1 0-1 0 0,0-1 1 0 0,-1 1 0 0 0,0 0 0 0 0,1 0 0 0 0,-1-1 0 0 0,0 1 0 0 0,0-1-1 0 0,-1 1 1 0 0,1 0 0 0 0,0-1 0 0 0,-1 1 0 0 0,1 0 0 0 0,-1 0 0 0 0,0-1-1 0 0,0 1 1 0 0,0 0 0 0 0,0 0 0 0 0,0 0 0 0 0,0 0 0 0 0,0 0 0 0 0,-1 0-1 0 0,1 0 1 0 0,-1 1 0 0 0,0-1 0 0 0,1 0 0 0 0,-1 1 0 0 0,0-1 0 0 0,0 1 0 0 0,0 0-1 0 0,0 0 1 0 0,0-1 0 0 0,0 1 0 0 0,0 0 0 0 0,-1 0 23 0 0,2 0-36 0 0,1-1 0 0 0,-1 0 0 0 0,0 0 0 0 0,0 0 1 0 0,0 1-1 0 0,0-1 0 0 0,0 1 0 0 0,-1-1 0 0 0,1 1 0 0 0,0-1 1 0 0,-1 1-1 0 0,1-1 0 0 0,-1 1 0 0 0,1 0 0 0 0,-1 0 0 0 0,0 0 0 0 0,1 0 1 0 0,-1 0-1 0 0,0 0 0 0 0,0 1 0 0 0,0-1 0 0 0,1 1 0 0 0,-1-1 1 0 0,0 1-1 0 0,0-1 0 0 0,0 1 0 0 0,0 0 0 0 0,0 0 0 0 0,0 0 0 0 0,0 0 1 0 0,0 0-1 0 0,0 1 0 0 0,0-1 0 0 0,0 1 0 0 0,0-1 0 0 0,0 1 1 0 0,1 0-1 0 0,-1-1 0 0 0,0 1 0 0 0,0 0 0 0 0,1 0 0 0 0,-1 0 0 0 0,0 0 1 0 0,1 1-1 0 0,-1-1 0 0 0,1 0 0 0 0,0 1 0 0 0,-1-1 0 0 0,1 1 1 0 0,0-1-1 0 0,-1 2 36 0 0,-11 194 1312 0 0,31-95-737 0 0,19-75-5715 0 0,-26-23-649 0 0</inkml:trace>
  <inkml:trace contextRef="#ctx0" brushRef="#br0" timeOffset="167.873">182 262 13165 0 0,'0'0'1648'0'0,"0"0"-1648"0"0,0 0-48 0 0,0 0 48 0 0,0 0 352 0 0,-50 0-36 0 0,29-1-228 0 0,-1 0-88 0 0,-3-2-292 0 0,2 1-1368 0 0,3 0-1456 0 0,2-3-4753 0 0</inkml:trace>
  <inkml:trace contextRef="#ctx0" brushRef="#br0" timeOffset="386.159">378 97 132 0 0,'0'0'11851'0'0,"0"0"-8254"0"0,0 0-3150 0 0,0 0-525 0 0,0 0-149 0 0,-3 6 490 0 0,-42 123 1097 0 0,44-125-1473 0 0,-1 0 0 0 0,1 0 1 0 0,0 0-1 0 0,1 0 0 0 0,-1 0 0 0 0,1 0 1 0 0,0 1-1 0 0,0-1 0 0 0,0 0 0 0 0,1 0 1 0 0,-1 0-1 0 0,1 0 0 0 0,0 0 0 0 0,0 0 1 0 0,0 0-1 0 0,1 0 0 0 0,-1 0 0 0 0,1 0 0 0 0,0-1 1 0 0,0 1-1 0 0,1 0 0 0 0,-1-1 0 0 0,1 0 1 0 0,-1 0-1 0 0,1 0 0 0 0,0 0 0 0 0,0 0 1 0 0,1 0-1 0 0,-1-1 0 0 0,0 1 0 0 0,1-1 1 0 0,2 1 112 0 0,5 0-4894 0 0,1-3-3157 0 0</inkml:trace>
  <inkml:trace contextRef="#ctx0" brushRef="#br0" timeOffset="631.929">539 207 132 0 0,'0'0'10434'0'0,"0"0"-7637"0"0,0 0-2549 0 0,0 0 121 0 0,0 0 313 0 0,6-2-142 0 0,-3 2-514 0 0,-1-1 0 0 0,1 1 0 0 0,-1 0 0 0 0,1 0 0 0 0,-1 0 0 0 0,1 0 0 0 0,-1 0 0 0 0,1 0 0 0 0,-1 1 0 0 0,0-1 0 0 0,1 1 0 0 0,-1 0 0 0 0,1 0 0 0 0,-1-1 0 0 0,0 2 0 0 0,0-1 0 0 0,1 0 0 0 0,-1 0 0 0 0,0 1 0 0 0,0-1 1 0 0,0 1-1 0 0,-1 0 0 0 0,1-1 0 0 0,0 1 0 0 0,-1 0 0 0 0,1 0 0 0 0,-1 0 0 0 0,1 0 0 0 0,-1 0 0 0 0,0 1 0 0 0,0-1 0 0 0,0 0 0 0 0,0 1 0 0 0,0-1 0 0 0,0 2-26 0 0,0 0 21 0 0,1-1 1 0 0,-1 1 0 0 0,0 0-1 0 0,0 0 1 0 0,0 0 0 0 0,0 0-1 0 0,-1 0 1 0 0,1 0 0 0 0,-1 0-1 0 0,0-1 1 0 0,0 1 0 0 0,-1 0-1 0 0,1 0 1 0 0,-1 0 0 0 0,0 0-1 0 0,0 0 1 0 0,0 0 0 0 0,-1 0-1 0 0,1-1 1 0 0,-1 1 0 0 0,0-1-1 0 0,-2 4-21 0 0,-49 21-4896 0 0,43-29-117 0 0,0-6-1667 0 0</inkml:trace>
  <inkml:trace contextRef="#ctx0" brushRef="#br0" timeOffset="879.992">672 170 9201 0 0,'0'0'3529'0'0,"0"0"-3293"0"0,0 0-292 0 0,0 0 573 0 0,-1 8 217 0 0,-6 19 5 0 0,5-22-689 0 0,0 0 1 0 0,-1-1-1 0 0,2 1 1 0 0,-1 0-1 0 0,0 0 1 0 0,1 0-1 0 0,0 1 1 0 0,0-1-1 0 0,1 0 1 0 0,0 0-1 0 0,-1 1 1 0 0,2-1-1 0 0,-1 0 1 0 0,1 0-1 0 0,-1 0 1 0 0,1 1-1 0 0,1-1 1 0 0,-1 0-1 0 0,1 0 1 0 0,0 0-1 0 0,0-1 1 0 0,0 1-1 0 0,1 0 1 0 0,0-1-1 0 0,0 1 1 0 0,0-1-1 0 0,0 0 1 0 0,0 0-1 0 0,1 0 1 0 0,0-1-1 0 0,0 1 1 0 0,0-1-1 0 0,0 0 1 0 0,3 1-51 0 0,65 16-1697 0 0,-21-23-5478 0 0,-25-8-418 0 0</inkml:trace>
  <inkml:trace contextRef="#ctx0" brushRef="#br0" timeOffset="1130.998">974 116 6553 0 0,'0'0'6285'0'0,"5"7"-4818"0"0,2-1-1349 0 0,-1 1 1 0 0,0-1-1 0 0,0 1 1 0 0,-1 0-1 0 0,0 1 1 0 0,0-1-1 0 0,-1 1 0 0 0,0 0 1 0 0,0 0-1 0 0,-1 1 1 0 0,0-1-1 0 0,0 1 1 0 0,-1-1-1 0 0,0 1 1 0 0,-1 0-1 0 0,0 0 1 0 0,0 0-1 0 0,-1 0 1 0 0,0 0-1 0 0,0 0 1 0 0,-1 0-1 0 0,0-1 1 0 0,-1 1-1 0 0,0 0 1 0 0,-1 0-1 0 0,1-1 1 0 0,-2 1-1 0 0,1-1 0 0 0,-1 0 1 0 0,-2 3-119 0 0,-54 42-216 0 0,35-40-2350 0 0,1-9-3592 0 0,12-7-2569 0 0</inkml:trace>
  <inkml:trace contextRef="#ctx0" brushRef="#br0" timeOffset="1382.959">1387 412 11509 0 0,'0'0'5153'0'0,"0"0"-5153"0"0,0 0 112 0 0,0 0 88 0 0,0 0-188 0 0,0 0 212 0 0,0 0 184 0 0,0 0-136 0 0,-51 0-272 0 0,27-3-584 0 0,-1-1-729 0 0,4-2-1087 0 0,5 0-3812 0 0,7-9-1169 0 0</inkml:trace>
  <inkml:trace contextRef="#ctx0" brushRef="#br0" timeOffset="1383.959">1409 286 15161 0 0,'0'0'2257'0'0,"0"0"-2257"0"0,0 0-1109 0 0,0 0 1061 0 0,-43 0 48 0 0,15-3 173 0 0,-10 1-97 0 0,-8 0-76 0 0,5-2-1333 0 0,12 2-2643 0 0,2-4-5345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03.1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1260 511 13073 0 0,'0'0'1056'0'0,"0"0"-1056"0"0,0 0 0 0 0,0 0 268 0 0,-44 0 188 0 0,11-3-68 0 0,-10 0-136 0 0,0 0-172 0 0,11-1-80 0 0,7 2-88 0 0,8-1-996 0 0,0-1-264 0 0,-3 0-536 0 0,7-1-1416 0 0,4-8-2989 0 0</inkml:trace>
  <inkml:trace contextRef="#ctx0" brushRef="#br0" timeOffset="248.294">1252 372 6797 0 0,'0'0'7568'0'0,"0"0"-7568"0"0,0 0-112 0 0,0 0 12 0 0,0 0 100 0 0,-48-2 480 0 0,10-2-100 0 0,-7 1-176 0 0,-7-1-204 0 0,5 2-604 0 0,10-1-1216 0 0,14 2-2256 0 0,1-4-3369 0 0</inkml:trace>
  <inkml:trace contextRef="#ctx0" brushRef="#br0" timeOffset="-851.901">6 241 4408 0 0,'0'0'5070'0'0,"0"0"-2696"0"0,0 0-1478 0 0,0 0-641 0 0,0 0-170 0 0,0 0 49 0 0,0 0 39 0 0,0 0-7 0 0,6 1 100 0 0,2 2-136 0 0,1 0-1 0 0,0-1 0 0 0,0 0 1 0 0,0 0-1 0 0,1-1 0 0 0,-1-1 1 0 0,0 1-1 0 0,0-1 0 0 0,1-1 1 0 0,-1 0-1 0 0,0 0 0 0 0,0-1 1 0 0,0 0-1 0 0,0-1 0 0 0,0 0 1 0 0,0 0-1 0 0,-1-1 0 0 0,0 0 1 0 0,8-4-130 0 0,-16 7-2 0 0,1 0 0 0 0,0 1 1 0 0,-1-1-1 0 0,0 1 0 0 0,1-1 0 0 0,-1 0 1 0 0,1 1-1 0 0,-1-1 0 0 0,0 0 0 0 0,1 1 1 0 0,-1-1-1 0 0,0 0 0 0 0,0 0 0 0 0,0 1 0 0 0,1-1 1 0 0,-1 0-1 0 0,0 0 0 0 0,0 1 0 0 0,0-1 1 0 0,0 0-1 0 0,0 0 0 0 0,-1 1 0 0 0,1-1 1 0 0,0 0-1 0 0,0 0 0 0 0,0 1 0 0 0,-1-1 1 0 0,1 0-1 0 0,0 0 0 0 0,-1 1 0 0 0,1-1 1 0 0,0 0-1 0 0,-1 1 0 0 0,1-1 0 0 0,-1 1 1 0 0,1-1-1 0 0,-1 1 0 0 0,1-1 0 0 0,-1 1 1 0 0,0-1-1 0 0,1 1 0 0 0,-1-1 0 0 0,0 1 1 0 0,1 0-1 0 0,-1-1 0 0 0,0 1 0 0 0,1 0 1 0 0,-1 0-1 0 0,0-1 0 0 0,0 1 0 0 0,1 0 1 0 0,-1 0-1 0 0,0 0 0 0 0,0 0 0 0 0,0 0 1 0 0,1 0-1 0 0,-1 0 0 0 0,0 0 0 0 0,0 0 0 0 0,1 0 1 0 0,-1 1 1 0 0,-52-4-768 0 0,48 4 730 0 0,0 0 0 0 0,1 1 0 0 0,-1-1 0 0 0,0 1 0 0 0,0 0 0 0 0,1 1-1 0 0,0-1 1 0 0,-1 1 0 0 0,1-1 0 0 0,0 2 0 0 0,0-1 0 0 0,0 0 0 0 0,1 1 0 0 0,-1-1 0 0 0,1 1 0 0 0,0 0 0 0 0,0 0 0 0 0,0 0-1 0 0,0 1 1 0 0,1-1 0 0 0,0 1 0 0 0,0-1 0 0 0,0 1 0 0 0,0 0 0 0 0,1 0 0 0 0,0 0 0 0 0,0 0 0 0 0,0 0 0 0 0,1 0 0 0 0,-1 2 38 0 0,1-4 81 0 0,0 0 0 0 0,1 0 0 0 0,-1 1 0 0 0,0-1 0 0 0,1 0 0 0 0,0 0 1 0 0,0 0-1 0 0,0 0 0 0 0,0 0 0 0 0,0 0 0 0 0,1 0 0 0 0,-1 0 0 0 0,1 0 0 0 0,0 0 1 0 0,0-1-1 0 0,0 1 0 0 0,0-1 0 0 0,0 1 0 0 0,0-1 0 0 0,1 0 0 0 0,-1 0 1 0 0,1 0-1 0 0,0 0 0 0 0,-1 0 0 0 0,1-1 0 0 0,0 1 0 0 0,0-1 0 0 0,0 0 1 0 0,0 0-1 0 0,0 0 0 0 0,2 0-81 0 0,115 10 635 0 0,-74-22-4793 0 0,-42 7 36 0 0,-5-5-2788 0 0</inkml:trace>
  <inkml:trace contextRef="#ctx0" brushRef="#br0" timeOffset="-573.612">416 1 11297 0 0,'0'0'667'0'0,"0"0"-363"0"0,0 0-126 0 0,0 0-78 0 0,0 0 18 0 0,0 0 61 0 0,0 0-219 0 0,6-1-615 0 0,-1 2 686 0 0,0-1 0 0 0,0 0 0 0 0,0 1 0 0 0,0 0-1 0 0,-1 0 1 0 0,1 0 0 0 0,0 1 0 0 0,0 0 0 0 0,-1 0-1 0 0,1 0 1 0 0,-1 0 0 0 0,0 1 0 0 0,0 0 0 0 0,0-1-1 0 0,0 2 1 0 0,0-1 0 0 0,0 0 0 0 0,-1 1 0 0 0,1-1-1 0 0,-1 1 1 0 0,0 0 0 0 0,-1 0 0 0 0,1 1-1 0 0,-1-1 1 0 0,1 0 0 0 0,-1 1 0 0 0,0 1-31 0 0,-3-3 77 0 0,1 1 0 0 0,-1 0 0 0 0,0-1 0 0 0,-1 1 1 0 0,1-1-1 0 0,-1 0 0 0 0,1 1 0 0 0,-1-1 0 0 0,0 0 0 0 0,0 0 0 0 0,-1 0 1 0 0,1 0-1 0 0,0 0 0 0 0,-1-1 0 0 0,0 1 0 0 0,0-1 0 0 0,0 0 0 0 0,0 0 1 0 0,0 0-1 0 0,0 0 0 0 0,0 0 0 0 0,-1 0 0 0 0,1-1 0 0 0,0 0 0 0 0,-1 0 1 0 0,0 0-1 0 0,1 0 0 0 0,-2 0-77 0 0,-36 10-4228 0 0,33-11 159 0 0,3-3-2062 0 0</inkml:trace>
  <inkml:trace contextRef="#ctx0" brushRef="#br0" timeOffset="-323.642">621 19 9181 0 0,'0'0'557'0'0,"0"0"-123"0"0,0 0 486 0 0,-7 5 268 0 0,2-1-792 0 0,-68 64 1185 0 0,72-67-1574 0 0,0 1 1 0 0,-1-1-1 0 0,1 1 0 0 0,0 0 0 0 0,0-1 1 0 0,-1 1-1 0 0,1 0 0 0 0,1 0 0 0 0,-1-1 1 0 0,0 1-1 0 0,0 0 0 0 0,1 0 0 0 0,-1 0 1 0 0,1 0-1 0 0,-1 0 0 0 0,1 0 0 0 0,0 0 1 0 0,0 0-1 0 0,0 0 0 0 0,0 0 0 0 0,0 0 1 0 0,1 0-1 0 0,-1 0 0 0 0,0 0 0 0 0,1 0 1 0 0,0 0-1 0 0,-1 0 0 0 0,1 0 0 0 0,0 0 1 0 0,0-1-1 0 0,0 1 0 0 0,0 0 0 0 0,0 0 1 0 0,1-1-1 0 0,-1 1 0 0 0,0-1 0 0 0,1 1 1 0 0,-1-1-1 0 0,1 0 0 0 0,-1 0 0 0 0,1 1 1 0 0,0-1-1 0 0,0 0 0 0 0,-1 0 0 0 0,1-1 1 0 0,0 1-1 0 0,2 0-7 0 0,66 18-752 0 0,-20-16-4741 0 0,-24-3-1320 0 0</inkml:trace>
  <inkml:trace contextRef="#ctx0" brushRef="#br0" timeOffset="11276.115">210 106 1044 0 0,'0'0'1330'0'0,"0"0"44"0"0,5 5-174 0 0,6 7-1052 0 0,1-2 1 0 0,0 1 0 0 0,0-2-1 0 0,1 1 1 0 0,0-2-1 0 0,1 0 1 0 0,0 0 0 0 0,0-1-1 0 0,1-1 1 0 0,0-1-1 0 0,0 0 1 0 0,0-1 0 0 0,11 2-149 0 0,76 5 3343 0 0,-322-37-4004 0 0,-43 14-4763 0 0,263 12 5449 0 0,-1 0 1 0 0,0 0 0 0 0,0 0 0 0 0,1 0 0 0 0,-1 0-1 0 0,0 0 1 0 0,0 0 0 0 0,1 0 0 0 0,-1 0-1 0 0,0 0 1 0 0,0 0 0 0 0,1 0 0 0 0,-1 0 0 0 0,0 1-1 0 0,0-1 1 0 0,1 0 0 0 0,-1 1 0 0 0,0-1-1 0 0,1 0 1 0 0,-1 1 0 0 0,0-1 0 0 0,1 1-1 0 0,-1-1 1 0 0,1 1 0 0 0,-1-1 0 0 0,1 1 0 0 0,-1-1-1 0 0,1 1 1 0 0,-1 0 0 0 0,1-1 0 0 0,-1 1-1 0 0,1 0 1 0 0,0-1 0 0 0,0 1 0 0 0,-1 0-1 0 0,1-1 1 0 0,0 1 0 0 0,0 0 0 0 0,0 0 0 0 0,0-1-1 0 0,-1 1 1 0 0,1 0 0 0 0,0 0 0 0 0,0 0-1 0 0,1-1 1 0 0,-1 1 0 0 0,0 0 0 0 0,0 0-1 0 0,0-1 1 0 0,0 1 0 0 0,1 0 0 0 0,-1-1 0 0 0,0 1-1 0 0,1 0 1 0 0,-1-1 0 0 0,1 1 0 0 0,-1 0-1 0 0,0-1 1 0 0,1 1 0 0 0,-1-1 0 0 0,1 1-1 0 0,0-1 1 0 0,0 1-26 0 0,38 38 2108 0 0,-14-23-1669 0 0,0-2 0 0 0,2 0 0 0 0,-1-2 0 0 0,1 0 0 0 0,1-2 0 0 0,0-2 0 0 0,1 0 0 0 0,-1-2 0 0 0,1 0 0 0 0,9-2-439 0 0,107 5 4683 0 0,-290-40-5928 0 0,-221-69-5499 0 0,363 87 8909 0 0,43 10-309 0 0,-34 3-1883 0 0,724-1 4998 0 0,-760-23-5821 0 0,-237-134-3473 0 0,268 159 4363 0 0,-1-1 0 0 0,1 0 0 0 0,-1 0 0 0 0,1 0-1 0 0,-1 0 1 0 0,1 0 0 0 0,-1 0 0 0 0,1 0 0 0 0,0 1 0 0 0,-1-2 0 0 0,1 1 0 0 0,-1 0-1 0 0,1 0 1 0 0,0 0 0 0 0,-1 0 0 0 0,1 0 0 0 0,-1 0 0 0 0,1-1 0 0 0,-1 1-1 0 0,1 0 1 0 0,-1 0 0 0 0,1-1 0 0 0,-1 1 0 0 0,1 0 0 0 0,-1-1 0 0 0,1 1 0 0 0,-1 0-1 0 0,0-1 1 0 0,1 1 0 0 0,-1-1 0 0 0,1 1 0 0 0,-1-1 0 0 0,0 1 0 0 0,0-1-1 0 0,1 1 1 0 0,-1-1 0 0 0,0 1 0 0 0,0-1 0 0 0,0 1 0 0 0,1-1 0 0 0,-1 0-1 0 0,0 1 1 0 0,0-1 0 0 0,0 1 0 0 0,0-1 0 0 0,0 1 0 0 0,0-1 0 0 0,0 0-40 0 0,321 99 1264 0 0,-265-77-844 0 0,-30-12-218 0 0,-16-7-120 0 0,-1 0 0 0 0,0 0 0 0 0,0 1 1 0 0,0 0-1 0 0,0 1 0 0 0,-1 0 0 0 0,1 0 0 0 0,-1 1 1 0 0,0 0-1 0 0,0 1 0 0 0,0 0 0 0 0,-1 0 1 0 0,0 0-1 0 0,0 1 0 0 0,-1 0 0 0 0,0 0 1 0 0,0 1-1 0 0,-1 0 0 0 0,3 4-82 0 0,-9-8-16 0 0,-1-1 0 0 0,0 1 0 0 0,0-1-1 0 0,0 1 1 0 0,0-1 0 0 0,0 0 0 0 0,-1 0 0 0 0,1 0 0 0 0,-1 0-1 0 0,0 0 1 0 0,0-1 0 0 0,0 1 0 0 0,0-1 0 0 0,-1 1 0 0 0,1-1-1 0 0,0 0 1 0 0,-1-1 0 0 0,0 1 0 0 0,1-1 0 0 0,-1 1 0 0 0,0-1-1 0 0,0 0 1 0 0,0-1 0 0 0,0 1 0 0 0,1 0 0 0 0,-1-1 0 0 0,0 0 0 0 0,0 0-1 0 0,0 0 1 0 0,0-1 0 0 0,0 1 0 0 0,0-1 0 0 0,0 0 0 0 0,0 0-1 0 0,-1-1 17 0 0,-7 2-31 0 0,-212-22-1944 0 0,456 103 2976 0 0,6 0 912 0 0,-237-81-1922 0 0,0 1 1 0 0,1-1-1 0 0,-1 0 1 0 0,0 0-1 0 0,1 1 1 0 0,-1-1-1 0 0,0 1 0 0 0,0-1 1 0 0,1 1-1 0 0,-1 0 1 0 0,0-1-1 0 0,0 1 1 0 0,0 0-1 0 0,0 0 0 0 0,0 0 1 0 0,0 0-1 0 0,0 0 1 0 0,0 0-1 0 0,0 0 1 0 0,0 0-1 0 0,0 0 0 0 0,-1 0 1 0 0,1 1-1 0 0,0-1 1 0 0,-1 0-1 0 0,1 0 0 0 0,-1 1 1 0 0,0-1-1 0 0,1 0 1 0 0,-1 1-1 0 0,0-1 1 0 0,0 1-1 0 0,0-1 0 0 0,0 0 1 0 0,0 1-1 0 0,0-1 1 0 0,0 0-1 0 0,0 1 1 0 0,-1-1-1 0 0,1 1 0 0 0,0-1 1 0 0,-1 0-1 0 0,1 0 1 0 0,-1 1-1 0 0,1-1 1 0 0,-1 0-1 0 0,0 0 0 0 0,0 0 1 0 0,0 1-1 0 0,1-1 1 0 0,-1 0-1 0 0,0 0 1 0 0,0 0-1 0 0,0-1 0 0 0,0 1 1 0 0,-1 0-1 0 0,1 0 1 0 0,0 0-1 0 0,0-1 0 0 0,0 1 1 0 0,-1-1-1 0 0,1 1 1 0 0,0-1-1 0 0,-1 1 1 0 0,1-1-1 0 0,-2 0 9 0 0,-86 12-2198 0 0,28-16-3963 0 0,10-7-3235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2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38 13073 0 0,'0'0'4313'0'0,"0"0"-4313"0"0,0 0-796 0 0,0 0 796 0 0,0 0 112 0 0,0 0 300 0 0,-41 9-16 0 0,18-9-124 0 0,-1 0-160 0 0,-5-2-112 0 0,0-1-520 0 0,2-3-709 0 0,1-1-835 0 0,6 1-2308 0 0,1-7-3173 0 0</inkml:trace>
  <inkml:trace contextRef="#ctx0" brushRef="#br0" timeOffset="217.357">110 1 7673 0 0,'0'0'6428'0'0,"29"35"-6048"0"0,-24-17 124 0 0,2 1 76 0 0,-6 3-416 0 0,-1-4-112 0 0,0-2-44 0 0,-1-3 0 0 0,-3-1-8 0 0,1-3-588 0 0,2-2-856 0 0,1-3-1500 0 0,0-6-5289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2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24 184 9793 0 0,'0'0'2201'0'0,"0"0"-1060"0"0,0 0-234 0 0,0 0 473 0 0,0 0-108 0 0,0 0-526 0 0,0 0-282 0 0,6-1-261 0 0,-2-1-278 0 0,0 1 0 0 0,1-1 0 0 0,-1 0 0 0 0,0 0 0 0 0,0 0-1 0 0,-1-1 1 0 0,1 1 0 0 0,0-1 0 0 0,-1 0 0 0 0,0 0 0 0 0,1 0 0 0 0,-1-1 0 0 0,0 1 0 0 0,-1-1 0 0 0,1 1 0 0 0,-1-1 0 0 0,1 0-1 0 0,-1 0 1 0 0,0 0 0 0 0,-1 0 0 0 0,2-4 75 0 0,-1 3 36 0 0,0 0 0 0 0,0 1 0 0 0,0-1 0 0 0,-1 0 0 0 0,1 0 1 0 0,-1 0-1 0 0,-1 0 0 0 0,1 0 0 0 0,-1 0 0 0 0,0 0 0 0 0,0 0 0 0 0,0 0 0 0 0,0 0 0 0 0,-1 0 0 0 0,0 0 0 0 0,0 1 0 0 0,-1-1 0 0 0,1 0 0 0 0,-1 0 0 0 0,0 1 1 0 0,0-1-1 0 0,-1 0-36 0 0,-2 5-20 0 0,1 1 1 0 0,-1 0 0 0 0,1 0 0 0 0,-1 0 0 0 0,1 0 0 0 0,-1 1 0 0 0,1 0 0 0 0,0 0 0 0 0,0 0-1 0 0,0 0 1 0 0,0 1 0 0 0,0-1 0 0 0,0 1 0 0 0,0 0 0 0 0,1 0 0 0 0,0 0 0 0 0,-1 1 0 0 0,1-1-1 0 0,1 1 1 0 0,-1 0 0 0 0,0 0 0 0 0,1 0 0 0 0,0 0 0 0 0,0 0 0 0 0,0 1 0 0 0,0-1 0 0 0,0 4 19 0 0,2 35-1171 0 0,21-22-4407 0 0,-4-15-785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2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151 262 13105 0 0,'0'0'1638'0'0,"0"0"-1160"0"0,0 0-327 0 0,0 0-160 0 0,0 0-89 0 0,0-6-52 0 0,-1-1 95 0 0,0 0 0 0 0,0 0-1 0 0,-1 1 1 0 0,0-1 0 0 0,0 1-1 0 0,-1-1 1 0 0,0 1 0 0 0,0 0-1 0 0,0 0 1 0 0,-1 0 0 0 0,0 0-1 0 0,0 1 1 0 0,-1-1 0 0 0,1 1-1 0 0,-1 0 1 0 0,0 1 0 0 0,-1-1-1 0 0,0 0 56 0 0,3 5-13 0 0,0-1 1 0 0,1 1-1 0 0,-1 0 0 0 0,0 0 0 0 0,0 0 0 0 0,1 0 0 0 0,-1 0 0 0 0,0 1 0 0 0,0-1 1 0 0,1 1-1 0 0,-1 0 0 0 0,0 0 0 0 0,1 0 0 0 0,-1 0 0 0 0,1 0 0 0 0,-1 1 1 0 0,1-1-1 0 0,0 1 0 0 0,-1-1 0 0 0,1 1 0 0 0,0 0 0 0 0,0 0 0 0 0,0 0 0 0 0,0 0 1 0 0,1 0-1 0 0,-1 0 0 0 0,0 1 0 0 0,1-1 0 0 0,0 1 0 0 0,-1-1 0 0 0,1 1 1 0 0,0-1-1 0 0,1 1 0 0 0,-1 0 0 0 0,0 0 13 0 0,0-2 51 0 0,0 1 1 0 0,-1 0-1 0 0,1 0 1 0 0,0 0-1 0 0,0-1 1 0 0,1 1-1 0 0,-1 0 1 0 0,0 0-1 0 0,1 0 0 0 0,-1 1 1 0 0,1-1-1 0 0,-1 0 1 0 0,1 0-1 0 0,0 0 1 0 0,0 0-1 0 0,0 0 1 0 0,0 0-1 0 0,1 0 1 0 0,-1 0-1 0 0,1 1 0 0 0,-1-1 1 0 0,1 0-1 0 0,-1 0 1 0 0,1 0-1 0 0,0-1 1 0 0,0 1-1 0 0,0 0 1 0 0,0 0-1 0 0,0 0 1 0 0,1-1-1 0 0,-1 1 1 0 0,0 0-1 0 0,1-1 0 0 0,0 1 1 0 0,-1-1-1 0 0,1 0 1 0 0,0 0-1 0 0,-1 1 1 0 0,1-1-1 0 0,0 0 1 0 0,0 0-1 0 0,0-1 1 0 0,0 1-1 0 0,0 0 0 0 0,0-1 1 0 0,0 1-1 0 0,0-1 1 0 0,2 1-52 0 0,66-29 111 0 0,-45 65-1172 0 0,-10 60 1612 0 0,-22-90-2898 0 0,5-10-3183 0 0,0-7-1473 0 0</inkml:trace>
  <inkml:trace contextRef="#ctx0" brushRef="#br0" timeOffset="260.206">329 1 5853 0 0,'0'0'8736'0'0,"0"0"-8508"0"0,0 0-152 0 0,39 51 340 0 0,-24-20 212 0 0,-2 8-23 0 0,-4-2-141 0 0,-5-3-116 0 0,-4-5-28 0 0,-8-7-120 0 0,-2 6-188 0 0,-5 1-8 0 0,-2-2-4 0 0,-4-3-248 0 0,2-3-348 0 0,-2-5-545 0 0,5-3-1299 0 0,0-7-3652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1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3300 0 0,'0'0'8074'0'0,"0"0"-6637"0"0,-4 8-946 0 0,-7 19 89 0 0,1 0-1 0 0,0 1 1 0 0,3 0-1 0 0,0 0 1 0 0,2 1 0 0 0,0 0-1 0 0,3 0 1 0 0,0 13-580 0 0,10-15-1004 0 0,9-21-4653 0 0,-9-6-429 0 0</inkml:trace>
  <inkml:trace contextRef="#ctx0" brushRef="#br0" timeOffset="233.998">141 170 12449 0 0,'0'0'1831'0'0,"0"0"-1933"0"0,0 0 240 0 0,0 0 23 0 0,0 0-321 0 0,6-2-272 0 0,0 1 486 0 0,0 1 0 0 0,-1 0 0 0 0,1-1 0 0 0,0 2 0 0 0,0-1 0 0 0,-1 1 0 0 0,1 0 0 0 0,0 0 0 0 0,-1 0 0 0 0,1 1 0 0 0,-1 0 0 0 0,1 0 0 0 0,-1 0 0 0 0,0 1 0 0 0,0-1 0 0 0,0 1 0 0 0,0 1 0 0 0,-1-1 0 0 0,1 1 0 0 0,-1-1 0 0 0,0 1 0 0 0,0 1 0 0 0,0-1 0 0 0,0 0 0 0 0,-1 1 0 0 0,0 0 0 0 0,0 0 0 0 0,0 0 0 0 0,0 0 0 0 0,-1 0 0 0 0,0 1 0 0 0,0-1 0 0 0,-1 1 0 0 0,1 2-54 0 0,-3-5 60 0 0,1 0 1 0 0,-2-1 0 0 0,1 1 0 0 0,0 0-1 0 0,0 0 1 0 0,-1-1 0 0 0,0 1-1 0 0,1-1 1 0 0,-1 1 0 0 0,0-1 0 0 0,0 0-1 0 0,0 0 1 0 0,0 0 0 0 0,-1 0-1 0 0,1 0 1 0 0,-1 0 0 0 0,1-1-1 0 0,-1 1 1 0 0,1-1 0 0 0,-1 0 0 0 0,0 0-1 0 0,0 0 1 0 0,0 0 0 0 0,0 0-1 0 0,1 0 1 0 0,-1-1 0 0 0,-3 1-61 0 0,-49 0-3768 0 0,47-6 450 0 0,4 1-2696 0 0</inkml:trace>
  <inkml:trace contextRef="#ctx0" brushRef="#br0" timeOffset="482.012">325 153 3208 0 0,'0'0'7770'0'0,"0"0"-5739"0"0,0 0-1930 0 0,-1 7 53 0 0,-1 16-373 0 0,10 88 2611 0 0,-6-109-2651 0 0,-1 1-1 0 0,1 0 0 0 0,0-1 0 0 0,0 1 0 0 0,0-1 1 0 0,0 0-1 0 0,0 1 0 0 0,0-1 0 0 0,1 0 0 0 0,-1 0 1 0 0,1-1-1 0 0,-1 1 0 0 0,1 0 0 0 0,0-1 0 0 0,0 0 1 0 0,0 0-1 0 0,0 1 0 0 0,0-2 0 0 0,0 1 0 0 0,0 0 1 0 0,0-1-1 0 0,0 1 0 0 0,0-1 0 0 0,2 0 260 0 0,15 1-7150 0 0</inkml:trace>
  <inkml:trace contextRef="#ctx0" brushRef="#br0" timeOffset="715.172">667 312 8585 0 0,'0'0'7620'0'0,"0"0"-7620"0"0,0 0-928 0 0,0 0 928 0 0,-39 1 528 0 0,20-3-204 0 0,-5-1-228 0 0,0 2-96 0 0,1-2-480 0 0,-1 1-1120 0 0,7-1-1640 0 0,2-4-4841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19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1 211 4912 0 0,'0'0'6975'0'0,"0"0"-5614"0"0,0 0-1638 0 0,0 0 311 0 0,8 4 289 0 0,0 1-234 0 0,1-1-1 0 0,0 1 1 0 0,0-2 0 0 0,0 1-1 0 0,0-1 1 0 0,0-1 0 0 0,1 1-1 0 0,0-2 1 0 0,-1 1 0 0 0,1-1-1 0 0,0-1 1 0 0,-1 0 0 0 0,1 0-1 0 0,0-1 1 0 0,0 0 0 0 0,-1-1-1 0 0,1 0 1 0 0,-1 0 0 0 0,6-3-89 0 0,-14 3-41 0 0,0 1 0 0 0,1-1 1 0 0,-1 1-1 0 0,0-1 0 0 0,0 0 1 0 0,0 0-1 0 0,0 1 0 0 0,-1-1 1 0 0,1 0-1 0 0,0 0 1 0 0,-1 0-1 0 0,0 0 0 0 0,1 0 1 0 0,-1 0-1 0 0,0 0 0 0 0,0 0 1 0 0,0 0-1 0 0,0 0 0 0 0,0 0 1 0 0,0 0-1 0 0,-1 0 0 0 0,1 0 1 0 0,-1 0-1 0 0,1 0 0 0 0,-1 0 1 0 0,0 1-1 0 0,0-1 0 0 0,0 0 1 0 0,0 0-1 0 0,0 1 0 0 0,0-1 1 0 0,0 0-1 0 0,-1 1 1 0 0,1-1-1 0 0,0 1 0 0 0,-1 0 1 0 0,0-1-1 0 0,1 1 0 0 0,-1 0 41 0 0,-64-52-1152 0 0,66 52 1174 0 0,-1-1-1 0 0,0 1 1 0 0,0-1 0 0 0,1 1-1 0 0,-1-1 1 0 0,0 1 0 0 0,0-1-1 0 0,0 1 1 0 0,-1 0-1 0 0,1 0 1 0 0,0-1 0 0 0,0 1-1 0 0,-1 0 1 0 0,1 0 0 0 0,-1 0-1 0 0,1 0 1 0 0,-1 1 0 0 0,1-1-1 0 0,-1 0 1 0 0,1 1-1 0 0,-1-1 1 0 0,0 1 0 0 0,1-1-1 0 0,-1 1 1 0 0,0 0 0 0 0,1 0-1 0 0,-1 0 1 0 0,0 0 0 0 0,0 0-1 0 0,1 0 1 0 0,-1 0-1 0 0,0 0 1 0 0,1 1 0 0 0,-1-1-1 0 0,0 1 1 0 0,1-1 0 0 0,-1 1-1 0 0,1 0 1 0 0,-1-1 0 0 0,1 1-1 0 0,-1 0 1 0 0,1 0-1 0 0,-1 0 1 0 0,1 0 0 0 0,0 0-1 0 0,0 1 1 0 0,-1-1 0 0 0,1 0-1 0 0,0 1 1 0 0,0-1 0 0 0,0 0-1 0 0,0 1 1 0 0,1-1-1 0 0,-1 1 1 0 0,0 0 0 0 0,1-1-1 0 0,-1 1 1 0 0,1-1 0 0 0,-1 1-1 0 0,1 0 1 0 0,0 0 0 0 0,0-1-1 0 0,0 1 1 0 0,0 0-1 0 0,0-1 1 0 0,0 1 0 0 0,0 0-1 0 0,0 0 1 0 0,1 0-22 0 0,26 242 3596 0 0,-20-217-4078 0 0,3-22-5326 0 0,-2-7-406 0 0</inkml:trace>
  <inkml:trace contextRef="#ctx0" brushRef="#br0" timeOffset="159.013">157 331 14285 0 0,'0'0'1340'0'0,"0"0"-1340"0"0,0 0-176 0 0,0 0 176 0 0,0 0 376 0 0,0 0-88 0 0,-34 12-288 0 0,20-9-300 0 0,3-3-1288 0 0,4 1-3040 0 0,-4-6-4785 0 0</inkml:trace>
  <inkml:trace contextRef="#ctx0" brushRef="#br0" timeOffset="347.005">419 1 11265 0 0,'0'0'5529'0'0,"0"0"-5529"0"0,0 0-893 0 0,0 0 893 0 0,0 0 276 0 0,0 0-47 0 0,0 0 59 0 0,-17 36-64 0 0,5-25-224 0 0,-1 0-388 0 0,-3 0-869 0 0,5-2-1371 0 0,-1-5-4132 0 0</inkml:trace>
  <inkml:trace contextRef="#ctx0" brushRef="#br0" timeOffset="596.134">493 93 8809 0 0,'0'0'6901'0'0,"0"0"-5915"0"0,0 0-1237 0 0,-5 8 487 0 0,-55 147 1187 0 0,58-149-1588 0 0,1 1 0 0 0,0-1 0 0 0,0 1 0 0 0,0-1 0 0 0,1 1 1 0 0,0-1-1 0 0,1 1 0 0 0,-1-1 0 0 0,1 1 0 0 0,0-1 0 0 0,1 1 0 0 0,-1-1 0 0 0,1 0 0 0 0,1 0 0 0 0,-1 0 0 0 0,1 0 1 0 0,0 0-1 0 0,0 0 0 0 0,1-1 0 0 0,-1 0 0 0 0,1 1 0 0 0,1-1 0 0 0,-1-1 0 0 0,1 1 0 0 0,1 1 165 0 0,9 3-4433 0 0,4-5-2723 0 0</inkml:trace>
  <inkml:trace contextRef="#ctx0" brushRef="#br0" timeOffset="969.697">677 348 6141 0 0,'0'0'6226'0'0,"0"0"-5758"0"0,0 0-619 0 0,0 0 485 0 0,0 0 94 0 0,0 0-181 0 0,0 0-199 0 0,2 14 346 0 0,0-15-419 0 0,1 0-1 0 0,-1-1 1 0 0,1 0-1 0 0,-1 1 1 0 0,1-1 0 0 0,-1 0-1 0 0,0 0 1 0 0,0 0-1 0 0,0 0 1 0 0,0-1-1 0 0,0 1 1 0 0,0 0-1 0 0,-1-1 1 0 0,1 0-1 0 0,-1 1 1 0 0,0-1 0 0 0,1 0-1 0 0,-1 1 1 0 0,-1-1-1 0 0,1 0 1 0 0,0 0-1 0 0,-1 0 1 0 0,1 0-1 0 0,-1 0 1 0 0,0 0-1 0 0,0 0 1 0 0,0 0 0 0 0,0 0-1 0 0,-1 0 1 0 0,1 0-1 0 0,-1 0 1 0 0,0 1-1 0 0,1-1 1 0 0,-2 0-1 0 0,1 0 1 0 0,0 0-1 0 0,0 1 1 0 0,-1-1 0 0 0,1 1-1 0 0,-1-1 1 0 0,0 1-1 0 0,0 0 1 0 0,0-1-1 0 0,0 1 1 0 0,0 0-1 0 0,0 0 1 0 0,-1 1-1 0 0,1-1 1 0 0,-1 0 0 0 0,1 1-1 0 0,-1 0 1 0 0,0-1-1 0 0,1 1 1 0 0,-1 0-1 0 0,0 0 1 0 0,-1 0 25 0 0,-1 2 39 0 0,0 1 1 0 0,1-1-1 0 0,-1 1 1 0 0,0 0-1 0 0,1 0 0 0 0,0 0 1 0 0,-1 1-1 0 0,1-1 1 0 0,0 1-1 0 0,0 0 1 0 0,0 0-1 0 0,1 1 1 0 0,-1-1-1 0 0,1 1 0 0 0,0 0 1 0 0,0 0-1 0 0,0 0 1 0 0,0 0-1 0 0,1 0 1 0 0,-1 2-40 0 0,2-5 42 0 0,0 1 0 0 0,0 0 1 0 0,0-1-1 0 0,1 1 0 0 0,-1-1 1 0 0,0 1-1 0 0,1 0 0 0 0,0 0 1 0 0,-1-1-1 0 0,1 1 0 0 0,0 0 1 0 0,0 0-1 0 0,0 0 0 0 0,0-1 1 0 0,0 1-1 0 0,0 0 0 0 0,0 0 1 0 0,1-1-1 0 0,-1 1 0 0 0,1 0 1 0 0,-1-1-1 0 0,1 1 0 0 0,0 0 1 0 0,-1-1-1 0 0,1 1 0 0 0,0-1 1 0 0,0 1-1 0 0,0-1 0 0 0,0 1 1 0 0,1-1-1 0 0,-1 0 0 0 0,0 1 1 0 0,1-1-1 0 0,-1 0 0 0 0,0 0 1 0 0,1 0-1 0 0,-1 0 0 0 0,1 0 1 0 0,0-1-1 0 0,-1 1 0 0 0,1 0 1 0 0,0-1-1 0 0,-1 1 0 0 0,1-1 1 0 0,0 1-1 0 0,0-1 0 0 0,-1 0 1 0 0,1 0-1 0 0,0 0 0 0 0,0 0 1 0 0,-1 0-1 0 0,1 0 0 0 0,0-1 1 0 0,1 1-43 0 0,69-25-2649 0 0,-69 26 2753 0 0,0 1 1 0 0,0-1-1 0 0,0 1 1 0 0,0 0-1 0 0,-1 0 1 0 0,1 0-1 0 0,-1 0 1 0 0,1 1-1 0 0,-1-1 0 0 0,0 1 1 0 0,0-1-1 0 0,0 1 1 0 0,0 0-1 0 0,0-1 1 0 0,-1 1-1 0 0,1 0 1 0 0,-1 0-1 0 0,0 0 0 0 0,0 1 1 0 0,0-1-1 0 0,0 0 1 0 0,-1 0-1 0 0,1 1 1 0 0,-1-1-1 0 0,0 0 1 0 0,0 0-1 0 0,0 2-104 0 0,-4 18 125 0 0,1-26-6486 0 0,1-7 209 0 0</inkml:trace>
  <inkml:trace contextRef="#ctx0" brushRef="#br0" timeOffset="1156.122">842 191 8265 0 0,'0'0'6764'0'0,"0"0"-6388"0"0,38 33-312 0 0,-27-15 464 0 0,1 2 65 0 0,-3 2-33 0 0,-2-1-136 0 0,-3 3-140 0 0,-4-1-48 0 0,-7-1-64 0 0,-2-1-72 0 0,-4-1-52 0 0,-5-2-48 0 0,1-1-192 0 0,-4-4-428 0 0,2-1-500 0 0,6-6-1177 0 0,-1-6-4279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7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48 7673 0 0,'0'0'9149'0'0,"0"0"-9149"0"0,0 0-48 0 0,0 0-40 0 0,0 0 88 0 0,-36-3 360 0 0,23-4-12 0 0,-4 1-164 0 0,0 1-184 0 0,-3-1-76 0 0,4 1-596 0 0,-1-1-685 0 0,2 0-1359 0 0,5 3-3916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7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90 100 4576 0 0,'0'0'1232'0'0,"0"0"423"0"0,0 0-950 0 0,0 0-266 0 0,0 0 294 0 0,6-2 267 0 0,-4 2-916 0 0,0-1 0 0 0,0 1 0 0 0,0-1 0 0 0,0 1 0 0 0,0-1 0 0 0,0 0 0 0 0,0 1 0 0 0,0-1 0 0 0,0 0 0 0 0,-1 0 0 0 0,1-1-1 0 0,0 1 1 0 0,0 0 0 0 0,-1 0 0 0 0,1-1 0 0 0,-1 1 0 0 0,1-1 0 0 0,-1 0 0 0 0,0 1 0 0 0,0-1 0 0 0,1 0 0 0 0,-1 0 0 0 0,0 0 0 0 0,-1 1 0 0 0,1-1-1 0 0,0 0 1 0 0,0 0 0 0 0,-1 0 0 0 0,1-1 0 0 0,-1 1 0 0 0,0 0 0 0 0,0 0 0 0 0,0 0 0 0 0,0 0 0 0 0,0 0 0 0 0,0 0 0 0 0,0 0 0 0 0,-1 0 0 0 0,1 0-1 0 0,-1-1 1 0 0,1 1 0 0 0,-1 1 0 0 0,0-1 0 0 0,0 0 0 0 0,0 0 0 0 0,0 0 0 0 0,0 0 0 0 0,0 0 0 0 0,-1 1 0 0 0,1-1 0 0 0,-1 0-84 0 0,-1 0 4 0 0,0 0 0 0 0,0 1 1 0 0,0-1-1 0 0,0 1 0 0 0,0-1 1 0 0,-1 1-1 0 0,1 0 0 0 0,0 0 1 0 0,-1 1-1 0 0,1-1 0 0 0,-1 1 1 0 0,1 0-1 0 0,-1 0 0 0 0,1 0 1 0 0,-1 0-1 0 0,1 0 0 0 0,0 1 1 0 0,-1-1-1 0 0,1 1 0 0 0,-1 0 1 0 0,1 0-1 0 0,0 1 0 0 0,0-1 1 0 0,0 1-1 0 0,0-1 0 0 0,0 1 1 0 0,0 0-1 0 0,0 0 0 0 0,0 0 1 0 0,1 1-1 0 0,-1-1 0 0 0,1 0 0 0 0,0 1 1 0 0,-1 0-1 0 0,1 0 0 0 0,0-1 1 0 0,1 1-1 0 0,-1 0 0 0 0,0 1 1 0 0,1-1-1 0 0,0 0 0 0 0,0 0 1 0 0,0 1-1 0 0,0-1 0 0 0,0 0 1 0 0,1 1-1 0 0,-1-1 0 0 0,1 1 1 0 0,0-1-1 0 0,0 1 0 0 0,0-1 1 0 0,1 0-1 0 0,-1 1 0 0 0,1-1 1 0 0,0 1-1 0 0,0-1 0 0 0,0 0 1 0 0,0 0-1 0 0,0 1-4 0 0,1-2 15 0 0,-1 0 1 0 0,0 0-1 0 0,1 0 0 0 0,-1-1 1 0 0,1 1-1 0 0,-1 0 0 0 0,1 0 0 0 0,0-1 1 0 0,0 1-1 0 0,0-1 0 0 0,0 0 1 0 0,0 0-1 0 0,0 1 0 0 0,0-1 0 0 0,0 0 1 0 0,1-1-1 0 0,-1 1 0 0 0,0 0 1 0 0,0-1-1 0 0,1 1 0 0 0,-1-1 1 0 0,1 0-1 0 0,-1 0 0 0 0,0 0 0 0 0,1 0 1 0 0,-1 0-1 0 0,0 0 0 0 0,1-1 1 0 0,-1 1-1 0 0,0-1 0 0 0,1 1 1 0 0,-1-1-1 0 0,0 0 0 0 0,0 0 0 0 0,0 0 1 0 0,1 0-1 0 0,-1 0 0 0 0,0-1 1 0 0,-1 1-1 0 0,1-1 0 0 0,0 1 1 0 0,0-1-1 0 0,-1 0 0 0 0,1 0 0 0 0,-1 1 1 0 0,1-1-1 0 0,-1 0 0 0 0,0 0 1 0 0,0-1-1 0 0,0 1 0 0 0,0 0 0 0 0,0 0 1 0 0,0-1-16 0 0,-1 3 2 0 0,0 1 0 0 0,0 0 0 0 0,-1-1 0 0 0,1 1-1 0 0,0-1 1 0 0,0 1 0 0 0,0 0 0 0 0,0-1 0 0 0,0 1 0 0 0,0 0 0 0 0,0-1 0 0 0,0 1 0 0 0,0 0 0 0 0,1-1 0 0 0,-1 1 0 0 0,0 0 0 0 0,0-1 0 0 0,0 1 0 0 0,1-1 0 0 0,-1 1 0 0 0,0-1-1 0 0,1 1 1 0 0,-1 0 0 0 0,1-1 0 0 0,-1 1 0 0 0,0-1 0 0 0,1 0 0 0 0,-1 1 0 0 0,1-1 0 0 0,-1 1 0 0 0,1-1 0 0 0,0 0 0 0 0,-1 1 0 0 0,1-1 0 0 0,-1 0 0 0 0,1 0 0 0 0,0 1 0 0 0,-1-1-1 0 0,1 0 1 0 0,-1 0 0 0 0,1 0 0 0 0,0 0 0 0 0,-1 0 0 0 0,1 0 0 0 0,0 0 0 0 0,-1 0 0 0 0,1 0 0 0 0,0 0 0 0 0,-1 0 0 0 0,1 0 0 0 0,0 0 0 0 0,-1 0 0 0 0,1-1 0 0 0,-1 1-1 0 0,1 0 1 0 0,-1-1 0 0 0,1 1 0 0 0,0 0 0 0 0,-1-1 0 0 0,1 1 0 0 0,-1-1 0 0 0,1 1 0 0 0,-1-1-2 0 0,9 66-121 0 0,-9-65 36 0 0,1 5-799 0 0,3-4-3427 0 0,1-3-1337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8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4224 0 0,'0'0'6656'0'0,"0"0"-4697"0"0,0 0-1507 0 0,6 9 86 0 0,1-1-420 0 0,0 0 0 0 0,-1 1 1 0 0,0 0-1 0 0,-1 0 1 0 0,0 1-1 0 0,0 0 1 0 0,-1-1-1 0 0,0 1 1 0 0,-1 1-1 0 0,0-1 1 0 0,0 1-1 0 0,-2-1 0 0 0,1 1 1 0 0,-1-1-1 0 0,0 1 1 0 0,-1 0-1 0 0,-1 0 1 0 0,0-1-1 0 0,0 1 1 0 0,-1 0-1 0 0,0-1 0 0 0,-1 1 1 0 0,0-1-1 0 0,-1 0 1 0 0,0 0-1 0 0,0 0 1 0 0,-1-1-1 0 0,0 1 1 0 0,-3 2-119 0 0,-4-2-1253 0 0,3-8-3577 0 0,5-2-1091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8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2936 0 0,'0'0'8392'0'0,"0"0"-6149"0"0,0 0-1947 0 0,0 0-266 0 0,0 0-54 0 0,0 0-76 0 0,6-2-164 0 0,-3 2 282 0 0,0 0 1 0 0,0 0 0 0 0,0 0-1 0 0,0 0 1 0 0,0 0 0 0 0,0 1-1 0 0,1-1 1 0 0,-1 1 0 0 0,0 0-1 0 0,-1 0 1 0 0,1 0 0 0 0,0 0-1 0 0,0 0 1 0 0,0 1 0 0 0,0-1-1 0 0,-1 1 1 0 0,1 0 0 0 0,-1 0-1 0 0,0 0 1 0 0,1 0 0 0 0,-1 0-1 0 0,0 1 1 0 0,0-1 0 0 0,0 1-1 0 0,0-1 1 0 0,-1 1 0 0 0,1 0-1 0 0,-1-1 1 0 0,0 1 0 0 0,1 0-1 0 0,-1 1-18 0 0,-40 74 2614 0 0,18-49-2476 0 0,19-27-93 0 0,1 0 0 0 0,0-1 0 0 0,0 1-1 0 0,0 0 1 0 0,0 0 0 0 0,0 0 0 0 0,1 0 0 0 0,-1 0 0 0 0,0 0 0 0 0,1 1 0 0 0,0-1-1 0 0,-1 0 1 0 0,1 0 0 0 0,0 0 0 0 0,0 0 0 0 0,0 1 0 0 0,1-1 0 0 0,-1 0 0 0 0,0 0-1 0 0,1 0 1 0 0,0 0 0 0 0,-1 0 0 0 0,1 0 0 0 0,0 0 0 0 0,0 0 0 0 0,0 0 0 0 0,0 0-1 0 0,0 0 1 0 0,1 0 0 0 0,-1-1 0 0 0,0 1 0 0 0,1-1 0 0 0,-1 1 0 0 0,1-1 0 0 0,0 1-1 0 0,0-1 1 0 0,-1 0 0 0 0,1 0 0 0 0,0 0 0 0 0,0 0 0 0 0,0 0 0 0 0,0 0 0 0 0,0 0-1 0 0,0-1 1 0 0,0 1 0 0 0,0-1 0 0 0,1 1 0 0 0,-1-1 0 0 0,0 0 0 0 0,0 0 0 0 0,0 0 0 0 0,0 0-1 0 0,1 0 1 0 0,-1-1 0 0 0,0 1 0 0 0,0-1 0 0 0,0 1 0 0 0,1-1-45 0 0,40 0-357 0 0,-28 1-2778 0 0,0-1-4412 0 0,-2 1-836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9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10153 0 0,'0'0'8577'0'0,"0"0"-8577"0"0,0 0-184 0 0,0 0-300 0 0,0 0 388 0 0,0 0 88 0 0,0 0-128 0 0,0 0-28 0 0,0 34-604 0 0,-3-34-1133 0 0,2 0-1023 0 0,1 0-2724 0 0</inkml:trace>
  <inkml:trace contextRef="#ctx0" brushRef="#br0" timeOffset="1">269 21 8869 0 0,'0'0'9021'0'0,"0"0"-8625"0"0,0 0-396 0 0,0 0-556 0 0,0 0-476 0 0,0 0 151 0 0,0 0 125 0 0,0 0-408 0 0,0 0-1112 0 0,0 0-5397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9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10033 0 0,'0'0'7949'0'0,"0"0"-7321"0"0,0 0-616 0 0,37 3-12 0 0,-37-3 0 0 0,-3-3-924 0 0,-6-4-1065 0 0,-1 1-2575 0 0,-3-13-3817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8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287 117 8445 0 0,'0'0'8221'0'0,"0"0"-8221"0"0,-40 6-821 0 0,7-6 821 0 0,-1-5 112 0 0,1 1 4 0 0,5-4-116 0 0,7 1-100 0 0,-5 0-644 0 0,4-4-584 0 0,1 0-856 0 0,5 1-2132 0 0,3-8-2573 0 0</inkml:trace>
  <inkml:trace contextRef="#ctx0" brushRef="#br0" timeOffset="248.076">126 0 9793 0 0,'0'0'5240'0'0,"0"0"-5232"0"0,25 49 180 0 0,-22-30 280 0 0,-1 0-44 0 0,-2 0-155 0 0,0-4-81 0 0,-4 0-16 0 0,3-4-20 0 0,-1 0-92 0 0,2-2 28 0 0,0-2-88 0 0,0 0-312 0 0,2-1-981 0 0,3-3-1383 0 0,-1-2-3504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2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38 136 2844 0 0,'0'0'8908'0'0,"0"0"-6474"0"0,5 1-1991 0 0,-2 0-405 0 0,0-1 0 0 0,0 1 0 0 0,-1-1 0 0 0,1 1 0 0 0,0-1 0 0 0,0 0 1 0 0,0 0-1 0 0,-1 0 0 0 0,1-1 0 0 0,0 1 0 0 0,0-1 0 0 0,0 1 0 0 0,-1-1 0 0 0,1 0 1 0 0,0 0-1 0 0,-1 0 0 0 0,1 0 0 0 0,-1-1 0 0 0,1 1 0 0 0,-1-1 0 0 0,0 1 0 0 0,0-1 0 0 0,1 0 1 0 0,-1 0-1 0 0,0 0 0 0 0,-1 0 0 0 0,1 0 0 0 0,0 0 0 0 0,-1-1 0 0 0,1 1 0 0 0,-1-1 1 0 0,1 1-1 0 0,-1-1 0 0 0,0 1 0 0 0,0-1 0 0 0,-1 0 0 0 0,1 1 0 0 0,0-1 0 0 0,-1-1-38 0 0,1 2 4 0 0,0-1-1 0 0,0 1 0 0 0,0 0 1 0 0,-1-1-1 0 0,1 1 0 0 0,-1-1 1 0 0,1 1-1 0 0,-1-1 0 0 0,0 1 0 0 0,0-1 1 0 0,0 1-1 0 0,-1-1 0 0 0,1 1 1 0 0,0-1-1 0 0,-1 1 0 0 0,0-1 0 0 0,0 1 1 0 0,1 0-1 0 0,-1-1 0 0 0,0 1 1 0 0,-1 0-1 0 0,1 0 0 0 0,0 0 1 0 0,-1-1-1 0 0,1 2 0 0 0,-1-1 0 0 0,0 0 1 0 0,0 0-1 0 0,1 0 0 0 0,-1 1 1 0 0,0-1-1 0 0,-1 1 0 0 0,1 0 0 0 0,0-1 1 0 0,0 1-1 0 0,0 0 0 0 0,-1 0 1 0 0,1 0-1 0 0,-1 1 0 0 0,1-1 0 0 0,0 1 1 0 0,-1-1-1 0 0,1 1 0 0 0,-1 0 1 0 0,1 0-1 0 0,-1 0 0 0 0,1 0 1 0 0,-1 0-1 0 0,1 0 0 0 0,-1 1 0 0 0,1-1 1 0 0,-1 1-1 0 0,1 0 0 0 0,-1 0 1 0 0,1 0-1 0 0,0 0 0 0 0,0 0 0 0 0,0 0 1 0 0,-1 1-1 0 0,1-1 0 0 0,0 1 1 0 0,1-1-1 0 0,-1 1 0 0 0,0 0 1 0 0,-1 2-5 0 0,-26 80-21 0 0,31-45-2449 0 0,0-34-980 0 0,2-4-4170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6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6037 0 0,'0'0'9702'0'0,"-3"7"-8209"0"0,-19 43-1467 0 0,-32 123 1452 0 0,67-133-2021 0 0,8-22-6440 0 0,-8-14 105 0 0</inkml:trace>
  <inkml:trace contextRef="#ctx0" brushRef="#br0" timeOffset="234.338">145 135 9701 0 0,'0'0'5345'0'0,"0"0"-4696"0"0,0 0-1313 0 0,0 0 260 0 0,0 0 84 0 0,0 0 142 0 0,6-2 112 0 0,-2 2 68 0 0,-1 0-1 0 0,1 0 0 0 0,0 0 1 0 0,-1 0-1 0 0,1 0 0 0 0,-1 1 1 0 0,0 0-1 0 0,1 0 0 0 0,-1 0 1 0 0,1 0-1 0 0,-1 0 0 0 0,0 1 1 0 0,0-1-1 0 0,0 1 0 0 0,0 0 1 0 0,0 0-1 0 0,0 0 0 0 0,0 0 1 0 0,-1 0-1 0 0,1 1 0 0 0,-1-1 1 0 0,1 1-1 0 0,-1 0 0 0 0,0 0 1 0 0,0-1-1 0 0,0 1 0 0 0,-1 1 1 0 0,1-1-1 0 0,-1 0 0 0 0,1 2-1 0 0,1-1 69 0 0,-1 0-1 0 0,1 0 0 0 0,-1 1 1 0 0,0-1-1 0 0,0 0 0 0 0,-1 1 1 0 0,1 0-1 0 0,-1-1 0 0 0,0 1 1 0 0,0 0-1 0 0,0-1 0 0 0,-1 1 1 0 0,0 0-1 0 0,0 0 0 0 0,0 0 1 0 0,-1-1-1 0 0,1 1 0 0 0,-1 0 1 0 0,0 0-1 0 0,0-1 1 0 0,-1 1-1 0 0,1-1 0 0 0,-1 1 1 0 0,0-1-1 0 0,-1 1-68 0 0,-52 11-1804 0 0,44-17-1166 0 0,3-2-2836 0 0</inkml:trace>
  <inkml:trace contextRef="#ctx0" brushRef="#br0" timeOffset="419.217">378 159 6369 0 0,'0'0'4818'0'0,"-4"8"-3646"0"0,-57 112 1951 0 0,80-91-3939 0 0,6-24-6889 0 0,-8-7 744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5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15341 0 0,'0'0'1569'0'0,"0"0"-1569"0"0,0 0-500 0 0,0 0 500 0 0,0 0 152 0 0,0 0-16 0 0,-27 39 12 0 0,18-31-148 0 0,-2 0-48 0 0,1-2-557 0 0,2 1-551 0 0,0-2-928 0 0,4-3-2080 0 0,6-1-2473 0 0</inkml:trace>
  <inkml:trace contextRef="#ctx0" brushRef="#br0" timeOffset="1">153 75 13081 0 0,'0'0'548'0'0,"0"0"64"0"0,0 0-612 0 0,0 0 368 0 0,-17 36-80 0 0,8-26 40 0 0,-6-1-12 0 0,1 0-192 0 0,-2 1-124 0 0,1 0-792 0 0,0-2-960 0 0,5-1-2380 0 0,2-2-4697 0 0</inkml:trace>
  <inkml:trace contextRef="#ctx0" brushRef="#br0" timeOffset="185.829">300 208 13953 0 0,'0'0'1000'0'0,"-8"3"-873"0"0,1-1-39 0 0,1 1 1 0 0,0 0-1 0 0,0 1 0 0 0,0-1 0 0 0,0 1 1 0 0,0 0-1 0 0,1 1 0 0 0,0-1 0 0 0,0 1 1 0 0,0 0-1 0 0,0 1 0 0 0,1-1 0 0 0,0 1 1 0 0,0 0-1 0 0,0 0 0 0 0,1 0 0 0 0,0 0 1 0 0,0 1-1 0 0,-1 4-88 0 0,0-2 27 0 0,1 0 0 0 0,0 0 0 0 0,1 0 0 0 0,0 0 0 0 0,0 0 0 0 0,1 1 1 0 0,0-1-1 0 0,1 0 0 0 0,0 1 0 0 0,1-1 0 0 0,-1 1 0 0 0,2-1 0 0 0,-1 0 0 0 0,4 9-27 0 0,42 24-9167 0 0,-26-37 1306 0 0</inkml:trace>
  <inkml:trace contextRef="#ctx0" brushRef="#br0" timeOffset="594.626">451 435 8173 0 0,'0'0'6083'0'0,"0"0"-5362"0"0,0 0-1506 0 0,0 0 721 0 0,0 0 501 0 0,0 0-9 0 0,0 0-175 0 0,18-10-68 0 0,-17 8-201 0 0,0-1-1 0 0,0 1 0 0 0,0 0 0 0 0,0-1 0 0 0,-1 1 0 0 0,1-1 0 0 0,-1 1 1 0 0,1-1-1 0 0,-1 0 0 0 0,0 1 0 0 0,0-1 0 0 0,0 1 0 0 0,0-1 1 0 0,-1 1-1 0 0,1-1 0 0 0,-1 0 0 0 0,1 1 0 0 0,-1-1 0 0 0,0 1 0 0 0,0 0 1 0 0,0-1-1 0 0,0 1 0 0 0,-1 0 0 0 0,1 0 0 0 0,0 0 0 0 0,-1-1 1 0 0,0 1-1 0 0,1 1 0 0 0,-1-1 0 0 0,0 0 0 0 0,0 0 0 0 0,0 1 0 0 0,0-1 1 0 0,-1 1-1 0 0,1 0 0 0 0,0-1 0 0 0,0 1 0 0 0,-1 0 0 0 0,1 1 0 0 0,-1-1 1 0 0,1 0-1 0 0,-1 1 0 0 0,1-1 0 0 0,-1 1 0 0 0,0 0 0 0 0,1-1 1 0 0,-1 1-1 0 0,1 1 0 0 0,-1-1 0 0 0,1 0 0 0 0,-1 1 0 0 0,0-1 0 0 0,1 1 1 0 0,0 0-1 0 0,-1 0 0 0 0,1 0 0 0 0,-1 0 0 0 0,1 0 0 0 0,0 0 1 0 0,0 1-1 0 0,0-1 0 0 0,0 1 0 0 0,-1 0 17 0 0,1-1 13 0 0,0 0 0 0 0,-1 0 0 0 0,1 0-1 0 0,0 0 1 0 0,0 1 0 0 0,0-1 0 0 0,0 1 0 0 0,0-1 0 0 0,0 1 0 0 0,1 0-1 0 0,-1 0 1 0 0,0 0 0 0 0,1 0 0 0 0,0 0 0 0 0,-1 0 0 0 0,1 0 0 0 0,0 0-1 0 0,0 0 1 0 0,0 1 0 0 0,0-1 0 0 0,1 0 0 0 0,-1 1 0 0 0,1-1-1 0 0,-1 1 1 0 0,1-1 0 0 0,0 1 0 0 0,0-1 0 0 0,0 1 0 0 0,0-1 0 0 0,0 1-1 0 0,1-1 1 0 0,-1 0 0 0 0,1 1 0 0 0,-1-1 0 0 0,1 1 0 0 0,0-1 0 0 0,0 0-1 0 0,0 0 1 0 0,0 1 0 0 0,1-1 0 0 0,-1 0 0 0 0,1 0 0 0 0,-1 0 0 0 0,1 0-1 0 0,-1-1 1 0 0,1 1 0 0 0,0 0 0 0 0,0-1 0 0 0,0 1 0 0 0,0-1 0 0 0,0 0-1 0 0,0 1 1 0 0,1-1 0 0 0,-1 0 0 0 0,0 0 0 0 0,1-1 0 0 0,-1 1 0 0 0,0 0-1 0 0,1-1 1 0 0,-1 0 0 0 0,1 1 0 0 0,-1-1 0 0 0,1 0 0 0 0,-1 0 0 0 0,1 0-1 0 0,-1-1 1 0 0,1 1 0 0 0,1-1-13 0 0,21-10-482 0 0,-24 10 467 0 0,0 0 0 0 0,0 1 1 0 0,-1-1-1 0 0,1 0 1 0 0,0 0-1 0 0,0 1 1 0 0,0-1-1 0 0,0 1 0 0 0,0-1 1 0 0,0 1-1 0 0,0-1 1 0 0,0 1-1 0 0,0 0 0 0 0,0 0 1 0 0,0-1-1 0 0,0 1 1 0 0,0 0-1 0 0,0 0 1 0 0,0 0-1 0 0,0 0 0 0 0,0 0 1 0 0,0 0-1 0 0,0 0 1 0 0,0 0-1 0 0,0 1 1 0 0,0-1-1 0 0,0 0 0 0 0,0 1 1 0 0,0-1-1 0 0,0 0 1 0 0,0 1-1 0 0,0 0 0 0 0,0-1 1 0 0,0 1-1 0 0,0-1 1 0 0,0 1-1 0 0,-1 0 1 0 0,1 0-1 0 0,0-1 0 0 0,0 1 1 0 0,-1 0-1 0 0,1 0 1 0 0,-1 0-1 0 0,1 0 1 0 0,-1 0-1 0 0,1 0 0 0 0,-1 0 1 0 0,1 0-1 0 0,-1 0 1 0 0,0 1 14 0 0,17 64 1282 0 0,-17-39-8691 0 0,0-37 1171 0 0</inkml:trace>
  <inkml:trace contextRef="#ctx0" brushRef="#br0" timeOffset="763.793">586 320 5380 0 0,'0'0'8465'0'0,"0"0"-7765"0"0,37 35-484 0 0,-27-17 224 0 0,5 5 240 0 0,-6 0-63 0 0,-4 2-81 0 0,-1-2-40 0 0,-4 1-136 0 0,-8-2-172 0 0,-1 0-184 0 0,-4-4-4 0 0,-3-2-176 0 0,-2-3-444 0 0,0-1-521 0 0,0-5-1091 0 0,2-1-3320 0 0,3-9-2809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24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 11997 0 0,'0'0'1440'0'0,"0"0"-1698"0"0,0 0-158 0 0,-1 7 875 0 0,17 180 1691 0 0,-3-170-4488 0 0,5-9-4874 0 0,-12-6 2050 0 0</inkml:trace>
  <inkml:trace contextRef="#ctx0" brushRef="#br0" timeOffset="156.732">185 212 3676 0 0,'0'0'6025'0'0,"0"0"-4297"0"0,0 0-984 0 0,0 0-460 0 0,0 0 292 0 0,0 0-196 0 0,0 0 68 0 0,0 0 132 0 0,-37 21-148 0 0,14-20-232 0 0,-3 1-200 0 0,-2 0-388 0 0,0-2-996 0 0,8 1-1544 0 0,-2-2-5737 0 0</inkml:trace>
  <inkml:trace contextRef="#ctx0" brushRef="#br0" timeOffset="451.304">74 360 4560 0 0,'0'0'7510'0'0,"0"0"-6393"0"0,0 0-855 0 0,0 0 186 0 0,0 0-45 0 0,0 0-74 0 0,-8-9-1485 0 0,15 9 1155 0 0,-1 0 0 0 0,0 1 0 0 0,1 0 1 0 0,-1 0-1 0 0,0 0 0 0 0,0 1 0 0 0,0 0 0 0 0,0 0 0 0 0,0 0 0 0 0,0 1 0 0 0,0 0 0 0 0,-1 0 0 0 0,0 0 0 0 0,1 1 0 0 0,-1 0 0 0 0,1 1 1 0 0,-5-4 54 0 0,1 1-1 0 0,0-1 0 0 0,-1 1 0 0 0,1-1 1 0 0,-1 1-1 0 0,0 0 0 0 0,1-1 0 0 0,-1 1 1 0 0,0 0-1 0 0,0 0 0 0 0,0 0 0 0 0,0 0 1 0 0,0 0-1 0 0,-1 0 0 0 0,1 0 0 0 0,-1 0 0 0 0,1 0 1 0 0,-1 0-1 0 0,0 1 0 0 0,0-1 0 0 0,0 0 1 0 0,0 0-1 0 0,0 0 0 0 0,0 0 0 0 0,0 0 1 0 0,-1 1-1 0 0,1-1 0 0 0,-1 0 0 0 0,0 0 1 0 0,0 0-1 0 0,1 0 0 0 0,-1 0 0 0 0,-1 0 1 0 0,1-1-1 0 0,0 1 0 0 0,0 0 0 0 0,-1 0 1 0 0,1-1-1 0 0,0 1 0 0 0,-1-1 0 0 0,0 1 1 0 0,1-1-1 0 0,-1 0 0 0 0,0 0 0 0 0,0 0 0 0 0,-1 1-53 0 0,-55 30 487 0 0,107-30 1195 0 0,10-1-1744 0 0,51 0 384 0 0,-38-9-4392 0 0,-55 3-1635 0 0,2-7-2844 0 0</inkml:trace>
  <inkml:trace contextRef="#ctx0" brushRef="#br0" timeOffset="838.473">436 164 4608 0 0,'0'0'8044'0'0,"0"0"-6329"0"0,0 0-2189 0 0,0 0 186 0 0,0 0 600 0 0,0 0 260 0 0,0 0 26 0 0,6 3-171 0 0,86 21 426 0 0,-90-23-845 0 0,0-1 0 0 0,0 1 1 0 0,0-1-1 0 0,0 1 0 0 0,1-1 1 0 0,-1 0-1 0 0,0 0 1 0 0,0 0-1 0 0,0 0 0 0 0,1 0 1 0 0,-1-1-1 0 0,0 1 1 0 0,0-1-1 0 0,0 1 0 0 0,0-1 1 0 0,0 0-1 0 0,0 0 1 0 0,0 1-1 0 0,0-2 0 0 0,0 1 1 0 0,0 0-1 0 0,0 0 0 0 0,-1-1 1 0 0,1 1-1 0 0,-1 0 1 0 0,1-1-1 0 0,-1 0 0 0 0,1 1 1 0 0,-1-1-1 0 0,0 0 1 0 0,0 0-1 0 0,0 0 0 0 0,0 0 1 0 0,0 0-1 0 0,0 0 0 0 0,0 0 1 0 0,-1 0-1 0 0,1 0 1 0 0,-1 0-1 0 0,1 0 0 0 0,-1-1 1 0 0,0 1-1 0 0,0 0 1 0 0,0 0-9 0 0,-1-3-86 0 0,0 1 0 0 0,0 0 1 0 0,-1-1-1 0 0,0 1 1 0 0,1 0-1 0 0,-2 0 0 0 0,1 0 1 0 0,0 0-1 0 0,-1 0 1 0 0,1 1-1 0 0,-1-1 0 0 0,0 1 1 0 0,-1 0-1 0 0,1 0 1 0 0,0 0-1 0 0,-1 0 0 0 0,0 0 1 0 0,1 1-1 0 0,-1 0 1 0 0,0-1-1 0 0,0 2 0 0 0,-1-1 1 0 0,1 0-1 0 0,0 1 1 0 0,-1 0-1 0 0,-1-1 86 0 0,-11 83 1388 0 0,16-47-1206 0 0,2-1 0 0 0,2 0 1 0 0,0 0-1 0 0,3 0 0 0 0,0 0 0 0 0,6 12-182 0 0,-12-44-210 0 0,6 10-2205 0 0,1-6-3972 0 0,1-6-944 0 0</inkml:trace>
  <inkml:trace contextRef="#ctx0" brushRef="#br0" timeOffset="1100.765">630 319 13341 0 0,'0'0'2820'0'0,"0"0"-2820"0"0,0 0-392 0 0,0 0 232 0 0,0 0 160 0 0,0 0 276 0 0,-46 3-116 0 0,29-1-160 0 0,2-2-1116 0 0,2 0-1532 0 0,0-5-4225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32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 1212 0 0,'0'0'1612'0'0,"0"0"1933"0"0,0 0-1909 0 0,0 0-602 0 0,0 0-205 0 0,0 0-359 0 0,0 0-197 0 0,0 0-48 0 0,-6-1-27 0 0,4 1-160 0 0,-1 0 0 0 0,1-1 1 0 0,0 1-1 0 0,0 1 1 0 0,0-1-1 0 0,0 0 0 0 0,0 0 1 0 0,-1 1-1 0 0,1-1 1 0 0,0 1-1 0 0,0 0 1 0 0,0 0-1 0 0,0 0 0 0 0,0 0 1 0 0,0 0-1 0 0,1 0 1 0 0,-1 0-1 0 0,0 0 0 0 0,0 1 1 0 0,1-1-1 0 0,-1 1 1 0 0,1-1-1 0 0,-1 1 0 0 0,1 0 1 0 0,0 0-1 0 0,0-1 1 0 0,0 1-1 0 0,0 0 0 0 0,0 0 1 0 0,0 0-1 0 0,0 0 1 0 0,0 0-1 0 0,1 0 0 0 0,-1 1 1 0 0,1-1-1 0 0,0 0 1 0 0,-1 0-1 0 0,1 0 0 0 0,0 0 1 0 0,0 1-1 0 0,1-1 1 0 0,-1 0-1 0 0,0 0 0 0 0,1 0 1 0 0,-1 1-39 0 0,3 0 125 0 0,-1 0 1 0 0,1 0-1 0 0,0-1 0 0 0,0 1 1 0 0,0-1-1 0 0,0 1 0 0 0,0-1 1 0 0,0 0-1 0 0,1 0 0 0 0,-1 0 1 0 0,1-1-1 0 0,0 1 1 0 0,-1-1-1 0 0,1 0 0 0 0,0 0 1 0 0,0 0-1 0 0,-1 0 0 0 0,1-1 1 0 0,0 0-1 0 0,0 0 0 0 0,0 0 1 0 0,0 0-1 0 0,0 0 1 0 0,0-1-1 0 0,-1 1 0 0 0,1-1 1 0 0,0 0-1 0 0,0-1 0 0 0,-1 1 1 0 0,1-1-1 0 0,-1 1 0 0 0,1-1 1 0 0,-1 0-1 0 0,1 0 1 0 0,-1 0-1 0 0,2-3-125 0 0,-7-22-1469 0 0,-16 12-2897 0 0,16 13 3624 0 0,-15-11-6084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17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8385 0 0,'0'0'5556'0'0,"0"0"-4808"0"0,0 0-1038 0 0,-6 7 576 0 0,-5 9-51 0 0,1 0 1 0 0,1 0-1 0 0,1 1 0 0 0,0 0 1 0 0,1 1-1 0 0,1 0 1 0 0,0-1-1 0 0,2 2 1 0 0,0 0-236 0 0,3-14-159 0 0,-3 57-155 0 0,27-33-7603 0 0,-5-25 907 0 0</inkml:trace>
  <inkml:trace contextRef="#ctx0" brushRef="#br0" timeOffset="384.386">269 207 13001 0 0,'0'0'1854'0'0,"0"0"-1924"0"0,0 0-188 0 0,0 0 426 0 0,0 0 176 0 0,0 0-62 0 0,0 0-197 0 0,28-15-550 0 0,-27 13 437 0 0,0-1-1 0 0,0 1 0 0 0,0 0 1 0 0,0-1-1 0 0,-1 1 0 0 0,1-1 1 0 0,-1 0-1 0 0,1 1 0 0 0,-1-1 1 0 0,0 1-1 0 0,0-1 0 0 0,0 0 1 0 0,0 1-1 0 0,-1-1 0 0 0,1 1 0 0 0,-1-1 1 0 0,0 1-1 0 0,1-1 0 0 0,-1 1 1 0 0,0-1-1 0 0,-1 1 0 0 0,1 0 1 0 0,0-1-1 0 0,-1 1 0 0 0,1 0 1 0 0,-1 0-1 0 0,1 0 0 0 0,-1 0 1 0 0,0 0-1 0 0,0 1 0 0 0,0-1 1 0 0,0 0-1 0 0,0 1 0 0 0,0 0 1 0 0,-1-1-1 0 0,1 1 0 0 0,0 0 1 0 0,-1 0-1 0 0,1 0 0 0 0,-1 0 0 0 0,1 1 1 0 0,-1-1-1 0 0,1 1 0 0 0,-1 0 1 0 0,0-1-1 0 0,1 1 0 0 0,-1 0 1 0 0,1 0-1 0 0,-1 1 0 0 0,0-1 1 0 0,1 1-1 0 0,-1-1 0 0 0,1 1 1 0 0,-1 0-1 0 0,1 0 0 0 0,-1 0 1 0 0,1 0-1 0 0,0 0 0 0 0,-2 1 29 0 0,-42 84 1311 0 0,46-84-1285 0 0,-1 0-1 0 0,1 0 1 0 0,-1-1-1 0 0,1 1 1 0 0,0 0-1 0 0,0 0 1 0 0,0-1-1 0 0,0 1 1 0 0,0 0-1 0 0,0 0 1 0 0,0-1-1 0 0,0 1 1 0 0,1 0-1 0 0,-1 0 1 0 0,1-1-1 0 0,0 1 1 0 0,-1 0-1 0 0,1-1 1 0 0,0 1-1 0 0,0-1 1 0 0,0 1-1 0 0,0-1 1 0 0,0 1-1 0 0,0-1 1 0 0,0 0-1 0 0,1 1 1 0 0,-1-1-1 0 0,0 0 1 0 0,1 0-1 0 0,-1 0 1 0 0,1 0-1 0 0,-1 0 1 0 0,1 0-1 0 0,-1-1 1 0 0,1 1-1 0 0,0 0 1 0 0,-1-1-1 0 0,1 1 1 0 0,0-1-1 0 0,0 0 1 0 0,-1 1-1 0 0,1-1 1 0 0,0 0-1 0 0,0 0 1 0 0,0 0-1 0 0,-1-1 1 0 0,1 1-1 0 0,0 0 1 0 0,0-1-1 0 0,-1 1 1 0 0,1-1-1 0 0,0 0-25 0 0,45-23-1025 0 0,-46 22 1026 0 0,1 0-1 0 0,-1 1 1 0 0,1-1 0 0 0,-1 1 0 0 0,1-1 0 0 0,0 1 0 0 0,-1-1-1 0 0,1 1 1 0 0,0 0 0 0 0,0 0 0 0 0,0 0 0 0 0,0 0 0 0 0,0 0-1 0 0,0 1 1 0 0,0-1 0 0 0,0 0 0 0 0,1 1 0 0 0,-1 0 0 0 0,0 0-1 0 0,0-1 1 0 0,0 1 0 0 0,1 0 0 0 0,-1 1 0 0 0,0-1 0 0 0,0 0-1 0 0,0 1 1 0 0,1-1 0 0 0,-1 1 0 0 0,0-1 0 0 0,0 1 0 0 0,0 0-1 0 0,0 0 1 0 0,0 0 0 0 0,0 0 0 0 0,0 1 0 0 0,-1-1 0 0 0,1 0-1 0 0,0 1 1 0 0,-1-1 0 0 0,2 2-1 0 0,-1-1 51 0 0,1 0-1 0 0,-1 0 1 0 0,0 1-1 0 0,1-1 1 0 0,-1 1 0 0 0,0 0-1 0 0,-1-1 1 0 0,1 1-1 0 0,0 0 1 0 0,-1 0 0 0 0,1 0-1 0 0,-1 0 1 0 0,0 0 0 0 0,0 0-1 0 0,0 1 1 0 0,-1-1-1 0 0,1 0 1 0 0,-1 1 0 0 0,0-1-1 0 0,0 0 1 0 0,0 1-1 0 0,0-1 1 0 0,0 0 0 0 0,-1 0-1 0 0,1 1 1 0 0,-1-1-1 0 0,0 0 1 0 0,0 0 0 0 0,0 0-1 0 0,-1 1-50 0 0,-12-5-5170 0 0,8-10-1412 0 0</inkml:trace>
  <inkml:trace contextRef="#ctx0" brushRef="#br0" timeOffset="649.258">482 27 8053 0 0,'0'0'6546'0'0,"5"7"-5001"0"0,2 1-1464 0 0,-1-1 0 0 0,0 1 1 0 0,-1 0-1 0 0,1 1 0 0 0,-2-1 0 0 0,1 1 0 0 0,-1 0 0 0 0,-1 0 0 0 0,1 0 0 0 0,-2 1 1 0 0,1-1-1 0 0,-1 1 0 0 0,-1 0 0 0 0,0-1 0 0 0,0 1 0 0 0,-1 0 0 0 0,0 0 1 0 0,0 0-1 0 0,-1-1 0 0 0,-1 1 0 0 0,0 0 0 0 0,0-1 0 0 0,-1 1 0 0 0,0-1 1 0 0,0 0-1 0 0,-1 0 0 0 0,0 0 0 0 0,-1 0 0 0 0,0 0-81 0 0,3-7-140 0 0,-30 30-443 0 0,5-23-5571 0 0,21-12-1146 0 0</inkml:trace>
  <inkml:trace contextRef="#ctx0" brushRef="#br0" timeOffset="805.121">863 302 7201 0 0,'0'0'9241'0'0,"0"0"-8705"0"0,0 0-536 0 0,0 0-536 0 0,0 0 536 0 0,0 0 472 0 0,-36 6-160 0 0,16-6-144 0 0,-5-3-168 0 0,0 0-1008 0 0,0-3-785 0 0,6-1-2219 0 0,-2-6-3385 0 0</inkml:trace>
  <inkml:trace contextRef="#ctx0" brushRef="#br0" timeOffset="960.84">766 232 13921 0 0,'0'0'1996'0'0,"0"0"-1872"0"0,20 38 257 0 0,-20-23 31 0 0,0 1-176 0 0,0-2-84 0 0,-5 0-152 0 0,-3-1 0 0 0,1-2-788 0 0,-1-2-1053 0 0,3-3-3407 0 0,1-6-4065 0 0</inkml:trace>
  <inkml:trace contextRef="#ctx0" brushRef="#br0" timeOffset="14188.525">338 384 508 0 0,'0'0'0'0'0,"0"0"-208"0"0,0 0-92 0 0</inkml:trace>
  <inkml:trace contextRef="#ctx0" brushRef="#br0" timeOffset="14496.532">338 384 588 0 0,'-13'-4'5880'0'0,"6"1"-11213"0"0,7 3 4198 0 0</inkml:trace>
  <inkml:trace contextRef="#ctx0" brushRef="#br0" timeOffset="14991.888">327 373 992 0 0,'0'0'629'0'0,"0"0"-17"0"0,0 0 112 0 0,0 0 54 0 0,0 0-15 0 0,0 0 33 0 0,0 0-75 0 0,0 0-174 0 0,0 0-139 0 0,-9-4 1339 0 0,22 289 430 0 0,17-296-519 0 0,24-12-3434 0 0,-53 25 1798 0 0,0-1-1 0 0,0 0 1 0 0,0 1-1 0 0,-1-1 0 0 0,1 0 1 0 0,-1 1-1 0 0,1-1 1 0 0,-1 1-1 0 0,1-1 1 0 0,-1 1-1 0 0,0-1 0 0 0,0 1 1 0 0,0-1-1 0 0,0 1 1 0 0,0-1-1 0 0,0 1 1 0 0,0-1-1 0 0,0 1 0 0 0,-1-1 1 0 0,1 1-1 0 0,-1-1 1 0 0,1 0-1 0 0,-1 1 1 0 0,1-1-1 0 0,-1 1 0 0 0,0-1 1 0 0,1 0-1 0 0,-1 0 1 0 0,0 1-1 0 0,0-1 1 0 0,0 0-1 0 0,0 0 0 0 0,0 0 1 0 0,-1 0-1 0 0,1 0 1 0 0,0 0-1 0 0,0 0 1 0 0,-1-1-1 0 0,1 1 0 0 0,0 0 1 0 0,-1-1-1 0 0,1 1 1 0 0,-1-1-1 0 0,1 1 0 0 0,0-1 1 0 0,-1 0-1 0 0,1 0 1 0 0,-2 1-22 0 0,-75 20 642 0 0,-8-38-120 0 0,69-20-6343 0 0,17 20-1327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35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 2796 0 0,'0'0'5334'0'0,"0"0"-3203"0"0,0 0-1416 0 0,0 0-500 0 0,0 0 174 0 0,-3 6 309 0 0,-5 16-142 0 0,1 0-1 0 0,2 1 0 0 0,0 0 0 0 0,1 0 1 0 0,1 0-1 0 0,1 1 0 0 0,2-1 0 0 0,0 1 1 0 0,1-1-1 0 0,2 2-555 0 0,10 9-403 0 0,3-32-5447 0 0,-7-6-175 0 0</inkml:trace>
  <inkml:trace contextRef="#ctx0" brushRef="#br0" timeOffset="266.422">152 152 7705 0 0,'0'0'4881'0'0,"0"0"-3716"0"0,0 0-993 0 0,0 0-18 0 0,0 0-315 0 0,7-1-131 0 0,-1-1 333 0 0,0 1-1 0 0,-1 0 1 0 0,1 0 0 0 0,0 1 0 0 0,-1-1 0 0 0,1 1-1 0 0,0 1 1 0 0,0-1 0 0 0,-1 1 0 0 0,1 0-1 0 0,0 0 1 0 0,-1 1 0 0 0,1 0 0 0 0,-1 0-1 0 0,0 0 1 0 0,1 0 0 0 0,-1 1 0 0 0,0 0 0 0 0,0 0-1 0 0,-1 0 1 0 0,1 1 0 0 0,-1 0 0 0 0,1-1-1 0 0,-1 2 1 0 0,-1-1 0 0 0,1 0 0 0 0,0 1 0 0 0,-1 0-1 0 0,0-1 1 0 0,0 1 0 0 0,0 1 0 0 0,-1-1-1 0 0,1 1-40 0 0,-4-3 77 0 0,-1 1 0 0 0,1-1-1 0 0,0 0 1 0 0,-1 0 0 0 0,1 0-1 0 0,-1 0 1 0 0,0 0-1 0 0,0 0 1 0 0,0-1 0 0 0,-1 1-1 0 0,1 0 1 0 0,0-1 0 0 0,-1 0-1 0 0,0 0 1 0 0,1 0 0 0 0,-1 0-1 0 0,0 0 1 0 0,0 0 0 0 0,0-1-1 0 0,-1 1 1 0 0,1-1-1 0 0,0 0 1 0 0,0 0 0 0 0,-1 0-1 0 0,1-1 1 0 0,0 1 0 0 0,-2-1-77 0 0,-57 4-6955 0 0,57-7 1315 0 0</inkml:trace>
  <inkml:trace contextRef="#ctx0" brushRef="#br0" timeOffset="515.337">349 132 8433 0 0,'0'0'1609'0'0,"0"0"-980"0"0,0 0 73 0 0,0 0-54 0 0,0 0-191 0 0,0 6 276 0 0,-2 14-416 0 0,2 84 2549 0 0,24-68-3422 0 0,29-33-3575 0 0,-42-8-637 0 0,-1-7-2171 0 0</inkml:trace>
  <inkml:trace contextRef="#ctx0" brushRef="#br0" timeOffset="763.209">553 95 10545 0 0,'7'8'3735'0'0,"-1"-2"-3541"0"0,0 0 0 0 0,-1 1 1 0 0,0 0-1 0 0,0 0 0 0 0,-1 0 0 0 0,1 1 0 0 0,-2-1 0 0 0,1 1 1 0 0,-1 0-1 0 0,0 0 0 0 0,-1 1 0 0 0,0-1 0 0 0,0 0 1 0 0,-1 1-1 0 0,0-1 0 0 0,0 1 0 0 0,-1-1 0 0 0,0 1 0 0 0,-1-1 1 0 0,0 1-195 0 0,-46 85 296 0 0,12-74-6786 0 0,28-20 241 0 0</inkml:trace>
  <inkml:trace contextRef="#ctx0" brushRef="#br0" timeOffset="764.209">919 329 13301 0 0,'0'0'3133'0'0,"0"0"-3133"0"0,0 0 0 0 0,0 0-201 0 0,0 0 201 0 0,0 0 365 0 0,0 0-17 0 0,-44 3-348 0 0,23-3-336 0 0,1-1-1225 0 0,0-2-1223 0 0,7 0-3252 0 0</inkml:trace>
  <inkml:trace contextRef="#ctx0" brushRef="#br0" timeOffset="1011.846">946 237 13845 0 0,'0'0'2741'0'0,"0"0"-2469"0"0,0 0-72 0 0,0 0-112 0 0,0 0-88 0 0,0 0 0 0 0,0 0 12 0 0,-43-3 84 0 0,19 3-96 0 0,-2-1-1241 0 0,-1-1-943 0 0,6-1-3024 0 0,-6-7-3413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34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1 125 8457 0 0,'0'0'2442'0'0,"0"0"-1745"0"0,0 0-548 0 0,0 0 142 0 0,7 2 123 0 0,4 3-199 0 0,1-1 0 0 0,-1 0-1 0 0,1-1 1 0 0,0 0-1 0 0,0-1 1 0 0,0 0 0 0 0,0-1-1 0 0,0 0 1 0 0,0-1-1 0 0,0 0 1 0 0,1-1-1 0 0,-1 0 1 0 0,0-1 0 0 0,0-1-1 0 0,-1 0 1 0 0,1 0-1 0 0,0-1 1 0 0,-1-1 0 0 0,7-3-215 0 0,-18 4-35 0 0,1 1 1 0 0,-1-1-1 0 0,0 0 1 0 0,-1 1 0 0 0,1-1-1 0 0,-1 1 1 0 0,1-1-1 0 0,-1 1 1 0 0,0 0 0 0 0,0-1-1 0 0,-1 1 1 0 0,1 0-1 0 0,-1-1 1 0 0,1 1 0 0 0,-1 0-1 0 0,0 0 1 0 0,0 1-1 0 0,-1-1 1 0 0,1 0 0 0 0,0 1-1 0 0,-1-1 1 0 0,0 1-1 0 0,1 0 1 0 0,-1-1 0 0 0,0 1-1 0 0,0 1 1 0 0,0-1-1 0 0,-1 0 1 0 0,1 1 0 0 0,0 0-1 0 0,-1 0 1 0 0,1 0-1 0 0,0 0 1 0 0,-1 0 0 0 0,-2 0 34 0 0,2-1 61 0 0,-85-26-693 0 0,81 88 1124 0 0,23 185 1839 0 0,-11-198-2706 0 0,4-35-2787 0 0,6-5-4225 0 0,-3-7 735 0 0</inkml:trace>
  <inkml:trace contextRef="#ctx0" brushRef="#br0" timeOffset="153.581">261 304 4772 0 0,'0'0'9549'0'0,"0"0"-8513"0"0,0 0-1036 0 0,0 0-184 0 0,-34-5 176 0 0,13 5 8 0 0,-6 0-4 0 0,1 0-56 0 0,-3 0-40 0 0,6 0-1920 0 0,-6-6-4064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3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17342 0 0,'0'0'1632'0'0,"0"0"-1632"0"0,0 0-1088 0 0,0 0 780 0 0,0 0 208 0 0,0 0-148 0 0,0 0-40 0 0,0 0-965 0 0,-35 7-1947 0 0,30-10-2972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4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15309 0 0,'0'0'1809'0'0,"0"0"-1809"0"0,0 0-152 0 0,0 0-144 0 0,0 0 132 0 0,0 0-37 0 0,0 0 73 0 0,0 0-664 0 0,0 0-1284 0 0,0 0-2248 0 0,0-9-2405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4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5581 0 0,'0'0'8284'0'0,"0"0"-7096"0"0,0 0-896 0 0,0 0-292 0 0,0 0-100 0 0,0 0-100 0 0,0 0 136 0 0,0 0-252 0 0,20 35-696 0 0,-22-33-1408 0 0,-2-4-6033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07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251 136 6225 0 0,'0'0'1752'0'0,"0"0"-596"0"0,0 0 496 0 0,0 0-248 0 0,0 0-292 0 0,0 0-96 0 0,0 0-68 0 0,-45-10-196 0 0,24 5-371 0 0,-1 1-369 0 0,-3 0-12 0 0,2-1-77 0 0,2 2-163 0 0,0 0-628 0 0,5-1-192 0 0,5 1-380 0 0,3-3-768 0 0,4 3-2392 0 0</inkml:trace>
  <inkml:trace contextRef="#ctx0" brushRef="#br0" timeOffset="216.17">238 42 10661 0 0,'0'0'1516'0'0,"0"0"-1272"0"0,0 0 320 0 0,0 0 608 0 0,-49-4 64 0 0,27 0-364 0 0,-4 1-447 0 0,0 0-425 0 0,-2 1 0 0 0,6 1-529 0 0,-1-2-339 0 0,4 0-256 0 0,5-2-828 0 0,5 0-2372 0 0,9-4-2181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5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630 343 11729 0 0,'-5'-3'1114'0'0,"-6"-3"-1099"0"0,0 1 1 0 0,-1-1 0 0 0,1 2 0 0 0,-1 0 0 0 0,1 0 0 0 0,-1 1 0 0 0,0 1 0 0 0,-1-1-1 0 0,1 2 1 0 0,0 0 0 0 0,-1 1 0 0 0,1 0 0 0 0,0 0 0 0 0,-1 2 0 0 0,1-1 0 0 0,-6 3-16 0 0,17-3 18 0 0,0-1 0 0 0,0 1 0 0 0,0-1 0 0 0,-1 1 1 0 0,1 0-1 0 0,0-1 0 0 0,0 1 0 0 0,0 0 0 0 0,0 0 1 0 0,1 0-1 0 0,-1 0 0 0 0,0 0 0 0 0,0 0 1 0 0,1 0-1 0 0,-1 0 0 0 0,0 0 0 0 0,1 0 0 0 0,-1 1 1 0 0,1-1-1 0 0,-1 0 0 0 0,1 0 0 0 0,0 1 1 0 0,0-1-1 0 0,-1 0 0 0 0,1 0 0 0 0,0 1 0 0 0,0-1 1 0 0,0 0-1 0 0,0 0 0 0 0,0 1 0 0 0,1-1 0 0 0,-1 0 1 0 0,0 1-1 0 0,1-1 0 0 0,-1 0 0 0 0,1 0 1 0 0,-1 0-1 0 0,1 0 0 0 0,-1 1 0 0 0,1-1 0 0 0,0 0 1 0 0,0 0-1 0 0,-1 0 0 0 0,1 0 0 0 0,0 0 0 0 0,0-1 1 0 0,0 1-1 0 0,0 0 0 0 0,1 0-18 0 0,59 54 952 0 0,-48-45-1098 0 0,-2 0 100 0 0,0-3 162 0 0,-1 0 0 0 0,-1 1-1 0 0,0 0 1 0 0,0 1-1 0 0,0 0 1 0 0,-1 0 0 0 0,-1 1-1 0 0,1 0 1 0 0,-2 0 0 0 0,1 1-1 0 0,-2 0 1 0 0,1 0 0 0 0,-1 0-1 0 0,2 8-115 0 0,-7-17 24 0 0,0-1 0 0 0,0 0 0 0 0,0 1 0 0 0,0-1 0 0 0,-1 1 0 0 0,1-1 0 0 0,0 1 0 0 0,-1-1 0 0 0,1 0 0 0 0,-1 1 0 0 0,1-1 0 0 0,-1 0 0 0 0,0 1 0 0 0,1-1 0 0 0,-1 0 0 0 0,0 0-1 0 0,0 0 1 0 0,0 1 0 0 0,0-1 0 0 0,0 0 0 0 0,0 0 0 0 0,0-1 0 0 0,0 1 0 0 0,-1 0 0 0 0,1 0 0 0 0,0 0 0 0 0,0-1 0 0 0,-1 1 0 0 0,1-1 0 0 0,0 1 0 0 0,-1-1 0 0 0,1 1 0 0 0,-1-1 0 0 0,1 0 0 0 0,-1 0 0 0 0,1 0 0 0 0,-1 0 0 0 0,1 0 0 0 0,0 0 0 0 0,-1 0 0 0 0,1 0-1 0 0,-1-1 1 0 0,1 1 0 0 0,-1 0 0 0 0,1-1 0 0 0,-1 0-24 0 0,-70-20 883 0 0,20-13-2244 0 0,25 1-6361 0 0,19 13 124 0 0</inkml:trace>
  <inkml:trace contextRef="#ctx0" brushRef="#br0" timeOffset="250.725">531 312 12449 0 0,'0'0'888'0'0,"4"6"-535"0"0,0 0-171 0 0,-1 0 0 0 0,-1 0 0 0 0,1 0 0 0 0,-1 0 0 0 0,0 1 1 0 0,0-1-1 0 0,-1 1 0 0 0,0-1 0 0 0,0 1 0 0 0,0-1 0 0 0,-1 1 0 0 0,0-1 0 0 0,-1 1 0 0 0,1 0 0 0 0,-1-1 1 0 0,-2 7-183 0 0,-13 38 418 0 0,11-40-493 0 0,1-1-1 0 0,0 1 1 0 0,0 0 0 0 0,1 0 0 0 0,1 1 0 0 0,0-1-1 0 0,1 0 1 0 0,0 1 0 0 0,0-1 0 0 0,1 1 0 0 0,1-1-1 0 0,0 1 1 0 0,2 6 75 0 0,6-3-5626 0 0,-1-14-1768 0 0</inkml:trace>
  <inkml:trace contextRef="#ctx0" brushRef="#br0" timeOffset="593.858">839 378 13937 0 0,'0'0'1599'0'0,"0"0"-1203"0"0,0 0 386 0 0,0 0 156 0 0,0 0-518 0 0,6 1-822 0 0,151 45-2559 0 0,-153-41 3058 0 0,-1 0-1 0 0,0 0 0 0 0,0 1 1 0 0,0-1-1 0 0,0 1 1 0 0,-1 0-1 0 0,0 0 0 0 0,0 0 1 0 0,0 0-1 0 0,-1 0 0 0 0,0 0 1 0 0,0 0-1 0 0,-1 1 1 0 0,1-1-1 0 0,-1 0 0 0 0,-1 0 1 0 0,1 0-1 0 0,-1 1 0 0 0,0-1 1 0 0,-1 0-1 0 0,1 0 1 0 0,-1 0-1 0 0,0 0 0 0 0,-1 0 1 0 0,0-1-1 0 0,0 1 0 0 0,0-1 1 0 0,0 0-1 0 0,-1 0 1 0 0,0 0-1 0 0,-1 1-96 0 0,0 3-84 0 0,2-5 16 0 0,0-1 1 0 0,0 1-1 0 0,0 0 0 0 0,0 0 0 0 0,1 0 0 0 0,0 0 0 0 0,0 1 0 0 0,0-1 0 0 0,0 1 0 0 0,1-1 0 0 0,-1 1 0 0 0,1-1 0 0 0,0 1 0 0 0,1 0 0 0 0,-1 0 0 0 0,1-1 0 0 0,0 1 0 0 0,0 0 1 0 0,1 0-1 0 0,-1-1 0 0 0,1 1 0 0 0,0 0 0 0 0,0-1 0 0 0,1 3 68 0 0,4-4-3135 0 0,0-1-2688 0 0</inkml:trace>
  <inkml:trace contextRef="#ctx0" brushRef="#br0" timeOffset="871.182">1120 629 16101 0 0,'0'0'741'0'0,"0"0"-377"0"0,0 0-364 0 0,-39-6 632 0 0,17 1-200 0 0,-3-2-284 0 0,-2 2-148 0 0,1-1-88 0 0,-3 1-540 0 0,4 0-268 0 0,1 2-549 0 0,1 0-1259 0 0,10 0-2536 0 0,4 0-2177 0 0</inkml:trace>
  <inkml:trace contextRef="#ctx0" brushRef="#br0" timeOffset="1198.82">1362 626 1684 0 0,'0'0'8664'0'0,"0"0"-6235"0"0,0 0-1971 0 0,0 0-263 0 0,0 0-90 0 0,0 0-3 0 0,6-5 168 0 0,-4 3-206 0 0,0 0-1 0 0,0-1 1 0 0,0 1-1 0 0,0-1 0 0 0,0 1 1 0 0,-1-1-1 0 0,1 0 1 0 0,-1 1-1 0 0,1-1 0 0 0,-1 0 1 0 0,0 0-1 0 0,0 0 1 0 0,0 0-1 0 0,-1-1 1 0 0,1 1-1 0 0,-1 0 0 0 0,0 0 1 0 0,0 0-1 0 0,0 0 1 0 0,0 0-1 0 0,0-1 0 0 0,-1 1 1 0 0,1 0-1 0 0,-1 0 1 0 0,0 0-1 0 0,0 0 0 0 0,0 0 1 0 0,0 0-1 0 0,-1 0 1 0 0,1 1-1 0 0,-1-1 1 0 0,1 0-1 0 0,-1 1 0 0 0,0-1 1 0 0,0 1-64 0 0,-1-2-1 0 0,0 1-1 0 0,-1 0 1 0 0,1 0 0 0 0,0 0 0 0 0,-1 1-1 0 0,1-1 1 0 0,-1 1 0 0 0,0 0 0 0 0,0 0-1 0 0,0 0 1 0 0,0 1 0 0 0,0-1 0 0 0,0 1-1 0 0,-1 0 1 0 0,1 0 0 0 0,0 1 0 0 0,-1-1-1 0 0,1 1 1 0 0,-1 0 0 0 0,1 0 0 0 0,0 0-1 0 0,-1 1 1 0 0,1-1 0 0 0,0 1 0 0 0,-1 0 0 0 0,1 0-1 0 0,0 1 1 0 0,0-1 0 0 0,0 1 0 0 0,0 0-1 0 0,0 0 1 0 0,1 1 0 0 0,-1-1 0 0 0,0 1-1 0 0,1-1 1 0 0,0 1 0 0 0,-1 0 0 0 0,1 0-1 0 0,1 1 1 0 0,-1-1 0 0 0,0 1 0 0 0,1-1-1 0 0,0 1 1 0 0,-1 0 0 0 0,1 0 0 0 0,1 0-1 0 0,-1 0 1 0 0,1 0 0 0 0,-1 0 0 0 0,1 1-1 0 0,0 3 2 0 0,0-7 8 0 0,1 2 0 0 0,-1-1 0 0 0,1 0-1 0 0,-1 0 1 0 0,1 0 0 0 0,0 0 0 0 0,0 0-1 0 0,0 0 1 0 0,0 0 0 0 0,0 0 0 0 0,0 0-1 0 0,0 1 1 0 0,1-1 0 0 0,-1 0 0 0 0,1 0-1 0 0,0 0 1 0 0,0 0 0 0 0,-1 0 0 0 0,1-1-1 0 0,0 1 1 0 0,1 0 0 0 0,-1 0 0 0 0,0 0-1 0 0,0-1 1 0 0,1 1 0 0 0,-1-1 0 0 0,1 1-1 0 0,-1-1 1 0 0,1 0 0 0 0,0 1 0 0 0,0-1-1 0 0,-1 0 1 0 0,1 0 0 0 0,0 0-1 0 0,0 0 1 0 0,0-1 0 0 0,0 1 0 0 0,0 0-1 0 0,0-1 1 0 0,0 0 0 0 0,0 1 0 0 0,1-1-1 0 0,-1 0 1 0 0,0 0 0 0 0,0 0 0 0 0,1 0-8 0 0,100-21-635 0 0,-64-18 2232 0 0,-37 92-1713 0 0,-3-45-102 0 0,4 114 1508 0 0,11-85-3485 0 0,13-11-3836 0 0,-13-20-1229 0 0</inkml:trace>
  <inkml:trace contextRef="#ctx0" brushRef="#br0" timeOffset="1450.754">1691 519 8837 0 0,'0'0'5852'0'0,"0"0"-5852"0"0,0 37 0 0 0,0-17 604 0 0,0 4 60 0 0,0 3-256 0 0,-3-1-135 0 0,-1 1-97 0 0,0 3-112 0 0,-1-1-56 0 0,1 0-8 0 0,1 2-589 0 0,2-2-407 0 0,1-1-1236 0 0,0-8-2336 0 0,5 1-3213 0 0</inkml:trace>
  <inkml:trace contextRef="#ctx0" brushRef="#br0" timeOffset="1944.858">1844 1100 9581 0 0,'-7'3'1465'0'0,"-49"14"-554"0"0,-1-2 0 0 0,-1-2 1 0 0,0-3-1 0 0,-1-2 0 0 0,-54-1-911 0 0,39-7 96 0 0,0-4-1 0 0,0-2 1 0 0,1-4-1 0 0,0-3 1 0 0,0-3-1 0 0,2-4 1 0 0,-26-11-96 0 0,39 13-52 0 0,0-2 1 0 0,1-3 0 0 0,2-2-1 0 0,0-2 1 0 0,2-3 0 0 0,1-2-1 0 0,1-2 1 0 0,2-3-1 0 0,2-1 1 0 0,1-3 0 0 0,2-1-1 0 0,2-3 1 0 0,2-1-1 0 0,-25-40 52 0 0,58 77 47 0 0,0-1-1 0 0,1 0 1 0 0,1 0-1 0 0,0 0 1 0 0,0-1-1 0 0,1 0 1 0 0,0 0-1 0 0,1 0 1 0 0,0 0-1 0 0,1-1 1 0 0,0 1-1 0 0,1-1 1 0 0,0 1-1 0 0,1-1 0 0 0,0 1 1 0 0,1-1-1 0 0,0 1 1 0 0,1-1-1 0 0,1 1 1 0 0,-1 0-1 0 0,2 0 1 0 0,-1 0-1 0 0,2 0 1 0 0,-1 0-1 0 0,1 1 1 0 0,1 0-1 0 0,0 0 1 0 0,0 0-1 0 0,1 1 1 0 0,1 0-1 0 0,-1 0 0 0 0,1 1 1 0 0,7-6-47 0 0,21-9-30 0 0,1 2-1 0 0,1 1 1 0 0,0 2 0 0 0,2 1-1 0 0,0 3 1 0 0,0 1 0 0 0,1 2-1 0 0,1 2 1 0 0,0 1 0 0 0,0 3-1 0 0,1 1 1 0 0,-1 2 0 0 0,1 2 30 0 0,74 0-1031 0 0,0 4 0 0 0,0 6-1 0 0,-1 5 1 0 0,0 5 0 0 0,81 27 1031 0 0,-146-33 20 0 0,0 2 0 0 0,-2 2 0 0 0,0 3 0 0 0,-1 1-1 0 0,-1 3 1 0 0,-1 1 0 0 0,-1 3 0 0 0,-2 1 0 0 0,-1 2 0 0 0,-2 3 0 0 0,-1 0-1 0 0,-1 3 1 0 0,-3 1 0 0 0,-1 2 0 0 0,-2 1 0 0 0,-1 1 0 0 0,-3 2 0 0 0,-2 1-1 0 0,3 10-19 0 0,-20-39 64 0 0,-2 0 0 0 0,0 0-1 0 0,-1 0 1 0 0,-1 1 0 0 0,-1 0 0 0 0,0 0-1 0 0,-1 0 1 0 0,-1 0 0 0 0,-1 0-1 0 0,0 1 1 0 0,-2-1 0 0 0,0 1-1 0 0,-1-1 1 0 0,0 0 0 0 0,-2 0-1 0 0,0 0 1 0 0,-1 0 0 0 0,-1-1-1 0 0,-1 0 1 0 0,0 0 0 0 0,-1 0-1 0 0,-1-1 1 0 0,0 0 0 0 0,-1-1-1 0 0,-1 0 1 0 0,-1-1 0 0 0,0 0 0 0 0,0-1-1 0 0,-2 0 1 0 0,1-1 0 0 0,-2 0-1 0 0,1-1 1 0 0,-9 4-64 0 0,-1-6 148 0 0,0-1-1 0 0,0 0 1 0 0,-1-2-1 0 0,0-1 1 0 0,0-1-1 0 0,-1-1 1 0 0,1-1-1 0 0,-1-2 1 0 0,-22-2-148 0 0,-131-28-2321 0 0,130 13-2035 0 0,12-4-4209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4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23 11701 0 0,'0'0'5465'0'0,"0"0"-5465"0"0,0 0-424 0 0,0 0 412 0 0,0 0 12 0 0,-40 7 188 0 0,26-7 60 0 0,-7 0-48 0 0,-3 0-140 0 0,-3 0-8 0 0,-2 0-40 0 0,3-1-12 0 0,2-1-576 0 0,0-2-769 0 0,6-1-1419 0 0,6 0-3780 0 0</inkml:trace>
  <inkml:trace contextRef="#ctx0" brushRef="#br0" timeOffset="247.756">147 1 12925 0 0,'0'0'3052'0'0,"0"0"-2647"0"0,17 46-217 0 0,-17-28 260 0 0,0 2-176 0 0,-2-1-172 0 0,-3-3-24 0 0,1-1-76 0 0,0-2-188 0 0,2 0-620 0 0,0-4-893 0 0,1-2-2251 0 0,1-4-4477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3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41 3756 0 0,'0'0'9737'0'0,"0"0"-8617"0"0,0 0-580 0 0,0 0-60 0 0,0 0-168 0 0,0 0 8 0 0,0 0 165 0 0,-51 2-61 0 0,29-2-188 0 0,-5 0-136 0 0,-2 0-24 0 0,1 0-72 0 0,3 0-4 0 0,0-1-184 0 0,4-3-1105 0 0,4 0-663 0 0,6 1-2660 0 0,7-10-4361 0 0</inkml:trace>
  <inkml:trace contextRef="#ctx0" brushRef="#br0" timeOffset="155.028">192 0 8069 0 0,'0'0'6916'0'0,"0"0"-6652"0"0,8 42 80 0 0,-8-26 360 0 0,-3-1-127 0 0,-1 1-169 0 0,-1-3-72 0 0,1-2-124 0 0,0-1-112 0 0,3-1-16 0 0,-3-2-84 0 0,2-1-372 0 0,2 0-596 0 0,0-3-1009 0 0,0-1-2731 0 0,10-7-4597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49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62 13093 0 0,'0'0'3749'0'0,"0"0"-3749"0"0,0 0-781 0 0,0 0 781 0 0,0 0 365 0 0,-50 0-101 0 0,26-2-128 0 0,-3-1-136 0 0,-2 0-4 0 0,3 0-1001 0 0,-1-2-523 0 0,9-1-588 0 0,2 1-2160 0 0,4-8-3477 0 0</inkml:trace>
  <inkml:trace contextRef="#ctx0" brushRef="#br0" timeOffset="154.127">146 1 9925 0 0,'0'0'5180'0'0,"18"34"-4704"0"0,-14-16 104 0 0,-4 2-63 0 0,3 2-21 0 0,-3-3-196 0 0,-4 0-76 0 0,0-3-224 0 0,-2 0-12 0 0,3-2-400 0 0,-4-3-460 0 0,2-2-805 0 0,-1-3-1471 0 0,0-6-5349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48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5869 0 0,'0'0'7074'0'0,"0"0"-4902"0"0,0 0-1524 0 0,0 0 63 0 0,0 0-71 0 0,0 0-206 0 0,0 0-52 0 0,0 0-132 0 0,6-2-339 0 0,-2 1 76 0 0,0 0 0 0 0,0 0 0 0 0,0 0 1 0 0,0 1-1 0 0,0 0 0 0 0,0 0 0 0 0,0 0 0 0 0,0 0 0 0 0,0 1 1 0 0,0 0-1 0 0,0 0 0 0 0,0 0 0 0 0,-1 0 0 0 0,1 0 0 0 0,0 1 1 0 0,0-1-1 0 0,-1 1 0 0 0,1 0 0 0 0,-1 0 0 0 0,0 1 0 0 0,0-1 1 0 0,0 1-1 0 0,0-1 0 0 0,0 1 0 0 0,0 0 0 0 0,-1 0 0 0 0,1 1 1 0 0,0 0 12 0 0,-1-3-9 0 0,1 1 1 0 0,-1 0-1 0 0,1-1 1 0 0,-1 1 0 0 0,0 0-1 0 0,1 0 1 0 0,-1 1-1 0 0,-1-1 1 0 0,1 0 0 0 0,0 1-1 0 0,0-1 1 0 0,-1 1 0 0 0,1 0-1 0 0,-1-1 1 0 0,0 1-1 0 0,0 0 1 0 0,0 0 0 0 0,0 0-1 0 0,0 0 1 0 0,-1 0-1 0 0,0 0 1 0 0,1-1 0 0 0,-1 2-1 0 0,0-1 1 0 0,0 0-1 0 0,0 0 1 0 0,-1 0 0 0 0,1-1-1 0 0,-1 1 1 0 0,0 0-1 0 0,0 0 1 0 0,0 0 0 0 0,0 0-1 0 0,0 0 1 0 0,0-1 0 0 0,-1 1-1 0 0,0-1 1 0 0,1 1-1 0 0,-1-1 1 0 0,0 1 0 0 0,0-1-1 0 0,0 0 1 0 0,0 0-1 0 0,-1 0 1 0 0,1 0 0 0 0,0 0-1 0 0,-1-1 1 0 0,0 1-1 0 0,1-1 1 0 0,-1 0 0 0 0,0 1-1 0 0,0-1 1 0 0,1-1-1 0 0,-1 1 1 0 0,0 0 0 0 0,0-1-1 0 0,0 1 1 0 0,-1-1 8 0 0,-22 5-1742 0 0,9-4-2750 0 0,8-1-1795 0 0</inkml:trace>
  <inkml:trace contextRef="#ctx0" brushRef="#br0" timeOffset="188.689">206 29 7009 0 0,'0'0'5101'0'0,"0"0"-3427"0"0,0 0-1437 0 0,0 0-154 0 0,0 0 109 0 0,0 0 246 0 0,0 0 73 0 0,-1 8-119 0 0,-12 33 36 0 0,10-37-419 0 0,1 0 0 0 0,0-1 0 0 0,-1 1 0 0 0,1 0 0 0 0,0 0-1 0 0,1 1 1 0 0,-1-1 0 0 0,1 0 0 0 0,0 1 0 0 0,0-1 0 0 0,0 0 0 0 0,1 1 0 0 0,-1-1 0 0 0,1 1 0 0 0,0-1 0 0 0,0 1 0 0 0,1-1-1 0 0,-1 1 1 0 0,1-1 0 0 0,0 0 0 0 0,0 1 0 0 0,1-1 0 0 0,-1 0 0 0 0,1 0 0 0 0,0 0 0 0 0,0 0 0 0 0,1 0 0 0 0,-1 0 0 0 0,1 0-1 0 0,-1-1 1 0 0,1 1 0 0 0,0-1 0 0 0,1 0 0 0 0,-1 0 0 0 0,0 0 0 0 0,1-1 0 0 0,1 2-9 0 0,33 7-2790 0 0,-8-10-3407 0 0,1-6-1211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9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6657 0 0,'0'0'5070'0'0,"0"0"-3186"0"0,0 0-1302 0 0,0 0-318 0 0,0 0-59 0 0,0 0 11 0 0,0 0 177 0 0,0 0 112 0 0,-5 8-66 0 0,1-1-361 0 0,0-3-42 0 0,1 0 0 0 0,-1 1 0 0 0,0 0 0 0 0,1 0 0 0 0,0 0 0 0 0,0 0 1 0 0,1 1-1 0 0,-1-1 0 0 0,1 1 0 0 0,0-1 0 0 0,1 1 0 0 0,-1 0 0 0 0,1 0 1 0 0,1-1-1 0 0,-1 1 0 0 0,1 0 0 0 0,0 0 0 0 0,0 0 0 0 0,0 0 0 0 0,1 0 0 0 0,0 0 1 0 0,0 0-1 0 0,0-1 0 0 0,1 1 0 0 0,0 0 0 0 0,0-1 0 0 0,3 5-36 0 0,30 8-2180 0 0,-11-11-2452 0 0,-13-4-792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8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1 130 820 0 0,'0'0'677'0'0,"0"0"-204"0"0,0 0 392 0 0,0 0 1395 0 0,0 0-495 0 0,0 0-579 0 0,0 0-30 0 0,0 0-87 0 0,13 12 2504 0 0,4-8-3265 0 0,-1 0 0 0 0,1-2 0 0 0,0 0 0 0 0,0 0 0 0 0,0-2 0 0 0,0 0 0 0 0,0-1 0 0 0,0 0 0 0 0,0-2 0 0 0,-1 0 0 0 0,9-3-308 0 0,-24 6-12 0 0,0-1 0 0 0,1 0-1 0 0,-1 0 1 0 0,0 0 0 0 0,0 1 0 0 0,0-1-1 0 0,1 0 1 0 0,-1-1 0 0 0,0 1-1 0 0,0 0 1 0 0,-1 0 0 0 0,1 0-1 0 0,0-1 1 0 0,0 1 0 0 0,-1 0 0 0 0,1-1-1 0 0,0 1 1 0 0,-1 0 0 0 0,1-1-1 0 0,-1 1 1 0 0,0-1 0 0 0,0 1 0 0 0,1-1-1 0 0,-1 1 1 0 0,0-1 0 0 0,0 1-1 0 0,0-1 1 0 0,-1 1 0 0 0,1-1 0 0 0,0 1-1 0 0,0-1 1 0 0,-1 1 0 0 0,1-1-1 0 0,-1 1 1 0 0,1 0 0 0 0,-1-1-1 0 0,0 1 1 0 0,0 0 0 0 0,1-1 0 0 0,-1 1-1 0 0,0 0 1 0 0,0 0 0 0 0,0 0-1 0 0,0 0 1 0 0,0 0 0 0 0,-1 0 0 0 0,0-1 12 0 0,-52-54-1950 0 0,53 55 1939 0 0,0-1 1 0 0,0 0-1 0 0,1 1 1 0 0,-2-1-1 0 0,1 1 1 0 0,0-1 0 0 0,0 1-1 0 0,0 0 1 0 0,-1 0-1 0 0,1-1 1 0 0,-1 1-1 0 0,1 0 1 0 0,-1 0 0 0 0,1 0-1 0 0,-1 0 1 0 0,0 1-1 0 0,1-1 1 0 0,-1 0-1 0 0,0 1 1 0 0,0-1-1 0 0,1 1 1 0 0,-1-1 0 0 0,0 1-1 0 0,0 0 1 0 0,0 0-1 0 0,0 0 1 0 0,1 0-1 0 0,-1 0 1 0 0,0 0 0 0 0,0 1-1 0 0,0-1 1 0 0,0 1-1 0 0,1-1 1 0 0,-1 1-1 0 0,0-1 1 0 0,1 1 0 0 0,-1 0-1 0 0,0 0 1 0 0,1 0-1 0 0,-1 0 1 0 0,1 0-1 0 0,-1 0 1 0 0,1 1-1 0 0,0-1 1 0 0,-1 0 0 0 0,1 1-1 0 0,0-1 1 0 0,0 1-1 0 0,0-1 1 0 0,0 1-1 0 0,0-1 1 0 0,0 1 0 0 0,1 0-1 0 0,-1 0 1 0 0,0 1 10 0 0,-14 296 3683 0 0,19-263-4151 0 0,5-26-6333 0 0,-1-10-128 0 0</inkml:trace>
  <inkml:trace contextRef="#ctx0" brushRef="#br0" timeOffset="154.783">227 294 11569 0 0,'0'0'4829'0'0,"0"0"-4157"0"0,0 0-672 0 0,0 0 0 0 0,0 0 52 0 0,-49-6 132 0 0,28 5-72 0 0,-1 1-112 0 0,-2 0-272 0 0,5 0-1713 0 0,4 0-2331 0 0,1-3-5013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3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14349 0 0,'0'0'1228'0'0,"0"0"-1220"0"0,6 34 680 0 0,-3-18-27 0 0,-2 1-65 0 0,-1 1-184 0 0,0-1-140 0 0,0 2-100 0 0,-1 0-64 0 0,-2 0-8 0 0,3-1-12 0 0,0 0-88 0 0,0-1-692 0 0,3-4-1405 0 0,-2-5-4491 0 0,3-7-2717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3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17486 0 0,'0'0'1212'0'0,"0"0"-844"0"0,0 0-184 0 0,0 0 136 0 0,0 0 48 0 0,0 0-124 0 0,0 0-172 0 0,0 0-72 0 0,0 0-8 0 0,0 0-64 0 0,-5 28-456 0 0,6-26-812 0 0,3-1-4521 0 0,5-8-6228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4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9521 0 0,'0'0'3916'0'0,"0"0"-2990"0"0,1 7-720 0 0,5 14 121 0 0,-1 0 1 0 0,-1 1-1 0 0,-1 0 0 0 0,-1 0 1 0 0,-1 0-1 0 0,-1 0 1 0 0,-1 0-1 0 0,-1 0 1 0 0,-1 1-328 0 0,0 17-861 0 0,8-31-7307 0 0,3-13 1377 0 0</inkml:trace>
  <inkml:trace contextRef="#ctx0" brushRef="#br0" timeOffset="265.93">180 97 10093 0 0,'0'0'4118'0'0,"0"0"-2962"0"0,0 0-1017 0 0,0 0 118 0 0,0 0 43 0 0,0 0-111 0 0,0 0 167 0 0,-6 3 104 0 0,-2 1-278 0 0,3-3-182 0 0,1 1 0 0 0,-1-1 0 0 0,0 1 0 0 0,1 0-1 0 0,-1 0 1 0 0,1 0 0 0 0,0 0 0 0 0,-1 1 0 0 0,1 0 0 0 0,0 0 0 0 0,1 0 0 0 0,-1 0 0 0 0,0 1 0 0 0,1-1 0 0 0,0 1 0 0 0,0 0 0 0 0,0 0 0 0 0,0 0 0 0 0,1 0 0 0 0,0 1-1 0 0,0-1 1 0 0,0 1 0 0 0,0-1 0 0 0,0 3 0 0 0,7-2 18 0 0,-1-1-1 0 0,1 0 1 0 0,1 0-1 0 0,-1 0 1 0 0,1 0-1 0 0,-1-1 1 0 0,1 0-1 0 0,0 0 1 0 0,0 0-1 0 0,0-1 1 0 0,1 0-1 0 0,-1 0 1 0 0,1-1-1 0 0,-1 0 1 0 0,3 0-18 0 0,5 3-7 0 0,12 4-440 0 0,31 7 392 0 0,-22-14-8934 0 0,-25-6 976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3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8445 0 0,'0'0'4946'0'0,"0"0"-3667"0"0,0 0-1177 0 0,0 0 61 0 0,0 0 226 0 0,0 0 152 0 0,0 0 104 0 0,7 1-218 0 0,5-1-416 0 0,-1 1 1 0 0,1 1-1 0 0,-1 0 1 0 0,1 1-1 0 0,-1 0 0 0 0,0 1 1 0 0,0 0-1 0 0,-1 0 1 0 0,1 2-1 0 0,-1-1 0 0 0,0 1 1 0 0,0 0-1 0 0,-1 1 1 0 0,0 0-1 0 0,0 1 0 0 0,0 0 1 0 0,-1 0-1 0 0,0 1 1 0 0,3 6-12 0 0,-10-13 25 0 0,0 1 1 0 0,0-1 0 0 0,-1 1 0 0 0,1 0 0 0 0,-1-1-1 0 0,0 1 1 0 0,0 0 0 0 0,0-1 0 0 0,0 1 0 0 0,0-1 0 0 0,-1 1-1 0 0,1 0 1 0 0,-1-1 0 0 0,0 1 0 0 0,1-1 0 0 0,-1 1-1 0 0,0-1 1 0 0,-1 0 0 0 0,1 1 0 0 0,0-1 0 0 0,-1 0 0 0 0,1 0-1 0 0,-1 0 1 0 0,0 0 0 0 0,1 0 0 0 0,-1 0 0 0 0,0 0-1 0 0,0-1 1 0 0,-1 1 0 0 0,1-1 0 0 0,0 1 0 0 0,0-1-1 0 0,-1 0 1 0 0,1 0 0 0 0,0 0 0 0 0,-3 1-26 0 0,-48 16-923 0 0,6-12-4981 0 0,36-8-2112 0 0</inkml:trace>
  <inkml:trace contextRef="#ctx0" brushRef="#br0" timeOffset="185.926">326 37 10905 0 0,'0'0'4348'0'0,"0"0"-3551"0"0,0 0-1122 0 0,-6 5 390 0 0,1-3-31 0 0,1 0 0 0 0,0 1 0 0 0,0 0-1 0 0,0 0 1 0 0,0 0 0 0 0,1 0 0 0 0,-1 0 0 0 0,1 1 0 0 0,0-1-1 0 0,0 1 1 0 0,0 0 0 0 0,0 0 0 0 0,1 0 0 0 0,-1 0 0 0 0,1 1-1 0 0,0-1 1 0 0,1 1 0 0 0,-1-1 0 0 0,1 1 0 0 0,0 0 0 0 0,0-1-1 0 0,0 1 1 0 0,1 0 0 0 0,-1 0 0 0 0,1 0 0 0 0,0-1-1 0 0,1 1 1 0 0,-1 0 0 0 0,1 0 0 0 0,0 0 0 0 0,0-1 0 0 0,0 1-1 0 0,1-1 1 0 0,0 1 0 0 0,0-1 0 0 0,0 1 0 0 0,0-1 0 0 0,1 0-1 0 0,-1 0 1 0 0,1 0 0 0 0,0 0 0 0 0,2 1-34 0 0,48 16-1095 0 0,-13-17-4342 0 0,-9-8-2746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3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279 143 7281 0 0,'0'0'4022'0'0,"7"2"-3191"0"0,38 16 837 0 0,-89-4 2118 0 0,-53-23-2950 0 0,46-25-6572 0 0,48 27 1576 0 0,6-4-2020 0 0</inkml:trace>
  <inkml:trace contextRef="#ctx0" brushRef="#br0" timeOffset="247.057">304 74 11821 0 0,'0'0'1876'0'0,"0"0"-1684"0"0,0 0-188 0 0,0 0 796 0 0,0 0 244 0 0,-43-7-323 0 0,16 1-325 0 0,-11-3-284 0 0,-7-2-112 0 0,-5 0-416 0 0,10 1-693 0 0,8 3-1199 0 0,18 3-2836 0 0,0-4-2845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2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10281 0 0,'0'0'1979'0'0,"0"0"-1022"0"0,0 6 6 0 0,-31 158 2743 0 0,8-86-3477 0 0,43-68-7352 0 0,-9-14 727 0 0</inkml:trace>
  <inkml:trace contextRef="#ctx0" brushRef="#br0" timeOffset="250.681">206 102 4440 0 0,'0'0'4751'0'0,"0"0"-2095"0"0,0 0-955 0 0,0 0-166 0 0,0 0-473 0 0,0 0-631 0 0,0 0-281 0 0,0 0-18 0 0,-8-2-50 0 0,6 1-92 0 0,-1 0 1 0 0,0 0 0 0 0,0 0 0 0 0,0 0 0 0 0,0 0 0 0 0,0 1 0 0 0,0 0-1 0 0,1 0 1 0 0,-1-1 0 0 0,0 2 0 0 0,0-1 0 0 0,0 0 0 0 0,0 1 0 0 0,0-1-1 0 0,0 1 1 0 0,0 0 0 0 0,0 0 0 0 0,1 0 0 0 0,-1 0 0 0 0,0 0 0 0 0,1 1-1 0 0,-1-1 1 0 0,1 1 0 0 0,-1 0 0 0 0,1 0 0 0 0,0-1 0 0 0,-1 2 0 0 0,1-1-1 0 0,0 0 1 0 0,1 0 0 0 0,-1 1 0 0 0,0-1 0 0 0,1 1 0 0 0,-1-1 0 0 0,1 1-1 0 0,0 0 1 0 0,0-1 0 0 0,0 1 0 0 0,0 0 0 0 0,0 0 0 0 0,1 0-1 0 0,-1 0 11 0 0,2 1 3 0 0,0 0 1 0 0,1 0-1 0 0,-1 0 1 0 0,1-1 0 0 0,0 1-1 0 0,0-1 1 0 0,0 1 0 0 0,1-1-1 0 0,-1 1 1 0 0,1-1 0 0 0,0 0-1 0 0,0 0 1 0 0,0-1-1 0 0,0 1 1 0 0,0-1 0 0 0,0 1-1 0 0,1-1 1 0 0,-1 0 0 0 0,1 0-1 0 0,0 0 1 0 0,0-1 0 0 0,-1 0-1 0 0,1 1 1 0 0,0-1 0 0 0,0 0-1 0 0,0-1 1 0 0,3 1-5 0 0,67 12-4256 0 0,-54-12-171 0 0,2-3-2103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2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 1304 0 0,'0'0'7041'0'0,"0"0"-4361"0"0,0 0-1985 0 0,0 0-441 0 0,2 5 484 0 0,3 8-307 0 0,-1 0 0 0 0,0 0-1 0 0,0 1 1 0 0,-1-1-1 0 0,-1 1 1 0 0,0 0 0 0 0,-1-1-1 0 0,-1 1 1 0 0,0 0-1 0 0,-1 0 1 0 0,0-1 0 0 0,-4 14-431 0 0,4-22-270 0 0,-7 49 242 0 0,12-38-2726 0 0,5-4-3427 0 0,3-9-2402 0 0</inkml:trace>
  <inkml:trace contextRef="#ctx0" brushRef="#br0" timeOffset="187.258">438 340 5989 0 0,'0'0'6589'0'0,"0"0"-4888"0"0,0 0-1327 0 0,-6 1 186 0 0,-308 3 1355 0 0,235-9-2389 0 0,48 0-4414 0 0,24 3-139 0 0,8-3-1712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1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21 186 928 0 0,'0'0'8796'0'0,"0"0"-6620"0"0,0 0-1677 0 0,0 0 277 0 0,0 0 39 0 0,0 0-304 0 0,0 0-397 0 0,44 2 806 0 0,-42-4-923 0 0,0 0 0 0 0,0-1-1 0 0,0 1 1 0 0,0-1-1 0 0,-1 1 1 0 0,1-1 0 0 0,-1 0-1 0 0,1 1 1 0 0,-1-1-1 0 0,0 0 1 0 0,0 0 0 0 0,0 0-1 0 0,-1 0 1 0 0,1 0-1 0 0,-1 0 1 0 0,0 0 0 0 0,0 0-1 0 0,0 0 1 0 0,0 0-1 0 0,0 0 1 0 0,0-1 0 0 0,-1 1-1 0 0,0 0 1 0 0,0 1-1 0 0,1-1 1 0 0,-2 0 0 0 0,1 0-1 0 0,0 0 1 0 0,-1 0-1 0 0,1 1 1 0 0,-1-1 0 0 0,0 1-1 0 0,1-1 1 0 0,-1 1-1 0 0,-1 0 1 0 0,1-1 0 0 0,0 1-1 0 0,0 0 1 0 0,-1 1-1 0 0,1-1 1 0 0,-2 0 3 0 0,1 3 13 0 0,-1 1-1 0 0,1 0 0 0 0,0 0 1 0 0,0 0-1 0 0,0 0 1 0 0,0 1-1 0 0,0-1 1 0 0,1 1-1 0 0,-1 0 0 0 0,1 0 1 0 0,0 0-1 0 0,-1 0 1 0 0,1 0-1 0 0,1 0 1 0 0,-1 0-1 0 0,0 1 1 0 0,1-1-1 0 0,0 1 0 0 0,-1-1 1 0 0,1 1-1 0 0,1 0 1 0 0,-1-1-1 0 0,0 1 1 0 0,1 0-1 0 0,0-1 0 0 0,0 4-12 0 0,34 36 198 0 0,-11-45-8924 0 0,-15-5 1535 0 0</inkml:trace>
  <inkml:trace contextRef="#ctx0" brushRef="#br0" timeOffset="173.878">186 0 7313 0 0,'0'0'7468'0'0,"0"0"-7468"0"0,0 0 24 0 0,33 40-24 0 0,-22-20 644 0 0,-1 1-16 0 0,-3 1-75 0 0,0 0-153 0 0,-7 1-128 0 0,0 1-24 0 0,-4-1 16 0 0,-6 2-92 0 0,-1-2-172 0 0,-7 1-224 0 0,1-4-820 0 0,3-4-1109 0 0,-12-7-4715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9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14 756 0 0,'0'0'8216'0'0,"0"0"-5490"0"0,0 0-2237 0 0,0 0-258 0 0,3 6 386 0 0,3 6-267 0 0,-1 0 0 0 0,0 1 0 0 0,-1-1 0 0 0,0 1 0 0 0,-1 0 0 0 0,-1 0 0 0 0,0 0 0 0 0,0 0 0 0 0,-2 1 0 0 0,1-1 0 0 0,-2 0 0 0 0,0 2-350 0 0,1-13-356 0 0,0 12-874 0 0,5-10-5304 0 0,-1-5 859 0 0</inkml:trace>
  <inkml:trace contextRef="#ctx0" brushRef="#br0" timeOffset="261.385">123 55 9301 0 0,'0'0'1783'0'0,"0"0"-328"0"0,0 0-19 0 0,0 0-231 0 0,0 0-374 0 0,0 0-481 0 0,0 0-268 0 0,0 0 15 0 0,-7 1-65 0 0,5-2-39 0 0,0 1 1 0 0,0 0 0 0 0,0 0 0 0 0,0 0-1 0 0,1 0 1 0 0,-1 0 0 0 0,0 1 0 0 0,0-1-1 0 0,0 0 1 0 0,0 1 0 0 0,1-1 0 0 0,-1 1 0 0 0,0 0-1 0 0,0 0 1 0 0,1 0 0 0 0,-1-1 0 0 0,1 2-1 0 0,-1-1 1 0 0,1 0 0 0 0,-1 0 0 0 0,1 0 0 0 0,0 1-1 0 0,-1-1 1 0 0,1 0 0 0 0,0 1 0 0 0,0 0-1 0 0,0-1 1 0 0,0 1 0 0 0,0-1 0 0 0,0 1 0 0 0,1 0-1 0 0,-1 0 1 0 0,1-1 0 0 0,-1 1 0 0 0,1 0-1 0 0,-1 0 1 0 0,1 0 0 0 0,0 0 0 0 0,0 0-1 0 0,0-1 1 0 0,0 1 0 0 0,0 0 0 0 0,1 0 0 0 0,-1 0-1 0 0,0 0 1 0 0,1-1 0 0 0,-1 1 0 0 0,1 0-1 0 0,0 0 1 0 0,0-1 0 0 0,0 1 0 0 0,0 0 0 0 0,0-1-1 0 0,0 1 1 0 0,0-1 0 0 0,1 1 6 0 0,106 45-1075 0 0,-60-44-6179 0 0,-32-6 400 0 0</inkml:trace>
  <inkml:trace contextRef="#ctx0" brushRef="#br0" timeOffset="525.394">303 0 4468 0 0,'0'0'9053'0'0,"0"0"-9053"0"0,0 0 8 0 0,19 38 132 0 0,-10-21 660 0 0,-1 4-156 0 0,-3 0-152 0 0,-1-1-204 0 0,-4 2-128 0 0,-4-2 48 0 0,-5-1 81 0 0,-6 0-101 0 0,-11 2-188 0 0,-13-1-765 0 0,6-5-839 0 0,-2-10-3272 0 0</inkml:trace>
  <inkml:trace contextRef="#ctx0" brushRef="#br0" timeOffset="1681.123">394 343 300 0 0,'0'0'92'0'0,"3"-6"275"0"0,11-16-86 0 0,-3 6 1781 0 0,0-1 5510 0 0,-26 55-3509 0 0,0 30-2810 0 0,8-32-529 0 0,5-24-778 0 0,-11 104 1376 0 0,50-60-5025 0 0,-27-53-866 0 0,5-2-2745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7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14249 0 0,'0'0'1536'0'0,"0"0"-1532"0"0,0 0 140 0 0,0 0-144 0 0,0 0-200 0 0,0 0 48 0 0,0 0-248 0 0,25 39-600 0 0,-29-31-476 0 0,0-2-2768 0 0,0-4-2985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7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12077 0 0,'0'0'3076'0'0,"0"0"-3076"0"0,0 0-932 0 0,0 0-1084 0 0,0 0-860 0 0,0 0-2877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7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5777 0 0,'0'0'7760'0'0,"0"0"-7100"0"0,0 0-544 0 0,0 0-232 0 0,0 0-404 0 0,0 0-1836 0 0,0 0-2204 0 0,0 0-1889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06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318 123 6369 0 0,'0'0'4636'0'0,"0"0"-2927"0"0,0 0-969 0 0,0 0 234 0 0,0 0 249 0 0,0 0-410 0 0,0 0-489 0 0,0 0-64 0 0,-10 0-14 0 0,-22 0-377 0 0,-119-5 529 0 0,53-12-4205 0 0,77 4-623 0 0,15 7 26 0 0</inkml:trace>
  <inkml:trace contextRef="#ctx0" brushRef="#br0" timeOffset="153.252">116 5 2568 0 0,'6'-1'3093'0'0,"-4"0"-2846"0"0,1 0 1 0 0,0 1 0 0 0,-1-1 0 0 0,1 1-1 0 0,0-1 1 0 0,-1 1 0 0 0,1 0 0 0 0,0 0-1 0 0,-1 0 1 0 0,1 1 0 0 0,0-1 0 0 0,-1 1-1 0 0,1-1 1 0 0,0 1 0 0 0,-1 0 0 0 0,1 0-1 0 0,-1 0 1 0 0,1 0 0 0 0,-1 1 0 0 0,0-1-1 0 0,0 1 1 0 0,1-1 0 0 0,-1 1 0 0 0,0 0-1 0 0,0 0 1 0 0,0 0 0 0 0,-1 0-1 0 0,1 0 1 0 0,0 0 0 0 0,-1 0 0 0 0,1 0-1 0 0,-1 1 1 0 0,0-1 0 0 0,0 1 0 0 0,0-1-1 0 0,0 1 1 0 0,0-1 0 0 0,-1 1 0 0 0,1 2-248 0 0,-40 168 1301 0 0,47-136-7200 0 0,-1-30 923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59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99 8461 0 0,'0'0'7404'0'0,"0"0"-7352"0"0,0 0 212 0 0,0 0-264 0 0,0 0 317 0 0,0 0-69 0 0,-50 15-232 0 0,31-13-16 0 0,-1-2-981 0 0,2 0-1375 0 0,5-2-2176 0 0,1-9-4125 0 0</inkml:trace>
  <inkml:trace contextRef="#ctx0" brushRef="#br0" timeOffset="1">198 15 14073 0 0,'0'0'2144'0'0,"0"0"-1519"0"0,0 0 35 0 0,0 0-648 0 0,0 0-4 0 0,-47-6 44 0 0,24 4-52 0 0,-2 2-4 0 0,-2 0-1056 0 0,-2 0-869 0 0,11 0-2159 0 0,-6-7-4697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0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12881 0 0,'0'0'1638'0'0,"7"4"-1190"0"0,-3 0-442 0 0,0 0 0 0 0,0-1 0 0 0,0 1 0 0 0,1-1 0 0 0,0 0 0 0 0,-1 0 0 0 0,1-1 0 0 0,0 0 1 0 0,1 0-1 0 0,-1 0 0 0 0,0 0 0 0 0,0-1 0 0 0,1 1 0 0 0,-1-2 0 0 0,1 1 0 0 0,-1 0 0 0 0,1-1 0 0 0,-1 0 1 0 0,1 0-1 0 0,0-1 0 0 0,-1 0 0 0 0,0 0 0 0 0,1 0 0 0 0,-1 0 0 0 0,1-1 0 0 0,-1 0 0 0 0,0 0 0 0 0,0-1 1 0 0,0 1-1 0 0,0-1 0 0 0,-1 0 0 0 0,1 0 0 0 0,-1-1 0 0 0,3-2-6 0 0,-6 5-11 0 0,0 0 1 0 0,0 0-1 0 0,0 0 0 0 0,0 0 1 0 0,0 0-1 0 0,-1 0 1 0 0,1 0-1 0 0,0 0 0 0 0,-1 0 1 0 0,1 0-1 0 0,-1 0 0 0 0,1 0 1 0 0,-1-1-1 0 0,1 1 0 0 0,-1 0 1 0 0,0 0-1 0 0,0-1 1 0 0,0 1-1 0 0,0 0 0 0 0,0 0 1 0 0,0-1-1 0 0,0 1 0 0 0,0 0 1 0 0,0-1-1 0 0,0 1 0 0 0,-1 0 1 0 0,1 0-1 0 0,-1 0 0 0 0,1-1 1 0 0,-1 1-1 0 0,1 0 1 0 0,-1 0-1 0 0,1 0 0 0 0,-1 0 1 0 0,0 0-1 0 0,0 0 0 0 0,0 0 1 0 0,0 0-1 0 0,0 0 0 0 0,0 0 1 0 0,0 0-1 0 0,0 1 1 0 0,0-1-1 0 0,0 0 0 0 0,0 1 1 0 0,0-1-1 0 0,0 1 0 0 0,0-1 1 0 0,-1 1-1 0 0,1 0 0 0 0,0-1 1 0 0,0 1-1 0 0,-1 0 0 0 0,1 0 1 0 0,-1 0 10 0 0,-70 20 1240 0 0,69-18-1198 0 0,0-1 1 0 0,0 1 0 0 0,1 0-1 0 0,-1 0 1 0 0,1 0-1 0 0,-1 0 1 0 0,1 1 0 0 0,0-1-1 0 0,-1 1 1 0 0,1 0-1 0 0,1-1 1 0 0,-1 1 0 0 0,0 0-1 0 0,1 0 1 0 0,-1 0-1 0 0,1 0 1 0 0,0 0 0 0 0,0 0-1 0 0,0 1 1 0 0,1-1-1 0 0,-1 0 1 0 0,1 0 0 0 0,-1 1-1 0 0,1-1 1 0 0,0 0-1 0 0,0 1 1 0 0,1-1 0 0 0,-1 0-1 0 0,1 1 1 0 0,0-1-1 0 0,-1 0 1 0 0,2 0 0 0 0,-1 0-1 0 0,0 0 1 0 0,0 0-1 0 0,1 0 1 0 0,0 0 0 0 0,0 0-1 0 0,-1 0 1 0 0,1-1-1 0 0,1 1 1 0 0,-1-1 0 0 0,0 0-1 0 0,1 1 1 0 0,-1-1-1 0 0,1 0 1 0 0,0 0 0 0 0,0-1-1 0 0,-1 1 1 0 0,1 0-1 0 0,0-1 1 0 0,1 0 0 0 0,-1 0-1 0 0,0 0 1 0 0,0 0-1 0 0,0 0 1 0 0,1-1-43 0 0,63 2-540 0 0,-24-15-5214 0 0,-25 1-1453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3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184 101 272 0 0,'0'0'8468'0'0,"0"0"-5779"0"0,0 0-1431 0 0,-3-6-238 0 0,0 2-973 0 0,0 1 0 0 0,0-1 0 0 0,-1 1 0 0 0,1-1 1 0 0,-1 1-1 0 0,1 0 0 0 0,-1 0 0 0 0,0 1 0 0 0,0-1 0 0 0,0 1 0 0 0,-1 0 0 0 0,1 0 0 0 0,0 0 0 0 0,-1 0 0 0 0,0 1 0 0 0,1 0 0 0 0,-1 0 0 0 0,0 0 0 0 0,1 1 0 0 0,-1-1 1 0 0,0 1-1 0 0,0 0 0 0 0,1 0 0 0 0,-1 1-47 0 0,-2-1-93 0 0,4-1 15 0 0,0 0 1 0 0,0 1-1 0 0,0 0 1 0 0,0-1 0 0 0,0 1-1 0 0,0 0 1 0 0,0 1 0 0 0,0-1-1 0 0,0 0 1 0 0,0 1-1 0 0,0 0 1 0 0,0 0 0 0 0,0-1-1 0 0,0 2 1 0 0,0-1 0 0 0,1 0-1 0 0,-1 1 1 0 0,0-1-1 0 0,1 1 1 0 0,-1 0 0 0 0,1 0-1 0 0,0 0 1 0 0,-1 0 0 0 0,1 0 77 0 0,63 44-269 0 0,-54-43 401 0 0,0 1-1 0 0,1-1 1 0 0,-2 1 0 0 0,1 0-1 0 0,0 1 1 0 0,-1 0 0 0 0,0 0 0 0 0,0 0-1 0 0,0 0 1 0 0,-1 1 0 0 0,0 0-1 0 0,0 1 1 0 0,0-1 0 0 0,-1 1 0 0 0,0 0-1 0 0,0 0 1 0 0,-1 0 0 0 0,0 0 0 0 0,0 0-1 0 0,-1 1 1 0 0,1 0 0 0 0,-2-1-1 0 0,1 4-131 0 0,-5-9 21 0 0,0 1 0 0 0,0-1 0 0 0,0 0 0 0 0,0 0 0 0 0,-1 0 0 0 0,1-1 0 0 0,-1 1 0 0 0,1-1 0 0 0,-1 1 0 0 0,0-1 0 0 0,0 0 0 0 0,1-1 0 0 0,-1 1 0 0 0,0-1 0 0 0,0 1 0 0 0,0-1 0 0 0,0 0 0 0 0,0-1 0 0 0,1 1 0 0 0,-1-1 0 0 0,0 0 0 0 0,0 0 0 0 0,1 0 0 0 0,-1 0 0 0 0,0 0 0 0 0,1-1 0 0 0,-1 0 0 0 0,1 1 0 0 0,0-1 1 0 0,-1-1-23 0 0,-27-19-4607 0 0,18 7-1633 0 0</inkml:trace>
  <inkml:trace contextRef="#ctx0" brushRef="#br0" timeOffset="251.291">87 0 12853 0 0,'0'0'733'0'0,"4"8"-234"0"0,0 1-286 0 0,0 2 0 0 0,0-1 0 0 0,-1 0 0 0 0,-1 0 0 0 0,0 1 0 0 0,0 0 0 0 0,-1-1 0 0 0,-1 1 0 0 0,1 0 0 0 0,-2-1 0 0 0,1 1 0 0 0,-2 0 0 0 0,0 5-213 0 0,-1-2-229 0 0,-9 82 1051 0 0,25-36-5016 0 0,-7-50-1143 0 0,3-5-2579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0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9501 0 0,'0'0'5404'0'0,"0"0"-4017"0"0,0 0-1189 0 0,0 0-107 0 0,0 0-157 0 0,0 0 314 0 0,0 0 179 0 0,5 4-146 0 0,14 3-194 0 0,1 0 0 0 0,0-2 0 0 0,0 0 0 0 0,0-1 0 0 0,0-1 0 0 0,1 0 1 0 0,-1-2-1 0 0,1-1 0 0 0,-1 0 0 0 0,18-3-87 0 0,3 2 122 0 0,158-14 497 0 0,-198 15-639 0 0,-1 0 0 0 0,1-1-1 0 0,0 1 1 0 0,0-1 0 0 0,-1 1-1 0 0,1-1 1 0 0,-1 1 0 0 0,1-1 0 0 0,0 1-1 0 0,-1-1 1 0 0,1 0 0 0 0,-1 1-1 0 0,1-1 1 0 0,-1 0 0 0 0,0 1 0 0 0,1-1-1 0 0,-1 0 1 0 0,0 0 0 0 0,1 1 0 0 0,-1-1-1 0 0,0 0 1 0 0,0 0 0 0 0,0 1-1 0 0,1-1 1 0 0,-1 0 0 0 0,0 0 0 0 0,0 0-1 0 0,0 0 1 0 0,-1 1 0 0 0,1-1 0 0 0,0 0-1 0 0,0 0 1 0 0,0 0 0 0 0,0 1-1 0 0,-1-1 1 0 0,1 0 0 0 0,0 0 0 0 0,-1 1-1 0 0,1-1 1 0 0,-1 0 0 0 0,1 1-1 0 0,-1-1 1 0 0,1 0 0 0 0,-1 1 0 0 0,1-1-1 0 0,-1 1 1 0 0,0-1 0 0 0,1 1 0 0 0,-1-1-1 0 0,0 1 1 0 0,1 0 0 0 0,-1-1-1 0 0,0 1 1 0 0,1 0 0 0 0,-1-1 0 0 0,0 1-1 0 0,0 0 1 0 0,0 0 0 0 0,1 0-1 0 0,-1-1 1 0 0,0 1 0 0 0,0 0 0 0 0,0 0-1 0 0,1 0 1 0 0,-1 0 0 0 0,-1 1 20 0 0,-57-29-1360 0 0,144 100 3090 0 0,-85-70-1725 0 0,0-1 1 0 0,0 0-1 0 0,0 1 1 0 0,0-1-1 0 0,0 0 0 0 0,-1 0 1 0 0,1 1-1 0 0,0-1 1 0 0,-1 0-1 0 0,1 0 1 0 0,-1 0-1 0 0,1 1 0 0 0,-1-1 1 0 0,1 0-1 0 0,-1 0 1 0 0,0 0-1 0 0,0 0 0 0 0,1 0 1 0 0,-1 0-1 0 0,0 0 1 0 0,0-1-1 0 0,0 1 0 0 0,0 0 1 0 0,0 0-1 0 0,0-1 1 0 0,0 1-1 0 0,-1 0 0 0 0,1-1 1 0 0,0 1-1 0 0,0-1 1 0 0,0 0-1 0 0,-1 1 1 0 0,1-1-1 0 0,0 0 0 0 0,0 0 1 0 0,-1 0-1 0 0,1 0 1 0 0,0 0-1 0 0,0 0 0 0 0,-1 0 1 0 0,1 0-1 0 0,0 0 1 0 0,0 0-1 0 0,-1-1-5 0 0,-5 3-177 0 0,-8 4-432 0 0,-24 8-1796 0 0,11-8-4830 0 0,7-4-692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1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0 6293 0 0,'0'0'6611'0'0,"0"0"-4920"0"0,-7 3-1332 0 0,-2 1-200 0 0,1 1-1 0 0,0-1 1 0 0,0 1 0 0 0,1 1 0 0 0,-1 0-1 0 0,1 0 1 0 0,1 0 0 0 0,-1 1 0 0 0,1 0-1 0 0,0 0 1 0 0,0 1 0 0 0,1-1-1 0 0,0 1 1 0 0,1 1 0 0 0,-1-1 0 0 0,0 3-159 0 0,1-2 26 0 0,0 1 0 0 0,1-1 0 0 0,0 1 1 0 0,0-1-1 0 0,1 1 0 0 0,0 0 1 0 0,1 0-1 0 0,0 0 0 0 0,1 0 0 0 0,0 0 1 0 0,0 0-1 0 0,1 0 0 0 0,0 0 0 0 0,3 7-26 0 0,40 30-4640 0 0,-26-39-1268 0 0</inkml:trace>
  <inkml:trace contextRef="#ctx0" brushRef="#br0" timeOffset="309.123">336 256 13789 0 0,'0'0'2045'0'0,"0"0"-1618"0"0,0 0-420 0 0,0 0-20 0 0,0 0-28 0 0,0 0 48 0 0,0 0 33 0 0,20-15-1372 0 0,-20 13 1352 0 0,1 0 0 0 0,-1 0 0 0 0,1 0 0 0 0,-1 0 0 0 0,0 0 0 0 0,0 0 0 0 0,0 0-1 0 0,0 0 1 0 0,0 0 0 0 0,0 0 0 0 0,-1 0 0 0 0,1 0 0 0 0,0 0 0 0 0,-1 0 0 0 0,0 0 0 0 0,1 0 0 0 0,-1 1-1 0 0,0-1 1 0 0,0 0 0 0 0,0 0 0 0 0,0 1 0 0 0,-1-1 0 0 0,1 1 0 0 0,0-1 0 0 0,-1 1 0 0 0,1-1-1 0 0,-1 1 1 0 0,1 0 0 0 0,-1 0 0 0 0,0-1 0 0 0,1 1 0 0 0,-1 1 0 0 0,0-1 0 0 0,0 0 0 0 0,0 0-1 0 0,0 1 1 0 0,0-1 0 0 0,0 1 0 0 0,0-1 0 0 0,0 1 0 0 0,0 0 0 0 0,0 0 0 0 0,0 0 0 0 0,0 0-1 0 0,0 0 1 0 0,0 0 0 0 0,0 0 0 0 0,0 1 0 0 0,1-1 0 0 0,-1 1 0 0 0,0 0 0 0 0,0-1 0 0 0,0 1-1 0 0,0 0 1 0 0,0 0 0 0 0,1 0 0 0 0,-1 0 0 0 0,0 1 0 0 0,1-1 0 0 0,-1 0 0 0 0,1 1 0 0 0,0-1-1 0 0,-1 1 1 0 0,1-1 0 0 0,0 1 0 0 0,0 0-20 0 0,-1-1 19 0 0,0 1-1 0 0,0-1 1 0 0,1 1 0 0 0,-1 0-1 0 0,0-1 1 0 0,1 1-1 0 0,-1 0 1 0 0,1 0 0 0 0,0 0-1 0 0,0 1 1 0 0,0-1 0 0 0,0 0-1 0 0,0 0 1 0 0,0 1-1 0 0,0-1 1 0 0,1 0 0 0 0,0 1-1 0 0,-1-1 1 0 0,1 0 0 0 0,0 1-1 0 0,0-1 1 0 0,0 1-1 0 0,0-1 1 0 0,0 0 0 0 0,1 1-1 0 0,-1-1 1 0 0,1 0 0 0 0,0 1-1 0 0,-1-1 1 0 0,1 0-1 0 0,0 0 1 0 0,0 1 0 0 0,1-1-1 0 0,-1 0 1 0 0,0 0-1 0 0,1 0 1 0 0,-1 0 0 0 0,1-1-1 0 0,-1 1 1 0 0,1 0 0 0 0,0-1-1 0 0,0 1 1 0 0,0-1-1 0 0,0 1 1 0 0,0-1 0 0 0,0 0-1 0 0,0 0 1 0 0,1 0 0 0 0,-1 0-1 0 0,0-1 1 0 0,0 1-1 0 0,1 0 1 0 0,-1-1 0 0 0,1 0-1 0 0,1 1-18 0 0,16-9-3240 0 0,-7-3-3605 0 0,-1-3-336 0 0</inkml:trace>
  <inkml:trace contextRef="#ctx0" brushRef="#br0" timeOffset="570.236">541 73 14189 0 0,'0'0'1402'0'0,"4"5"-1024"0"0,0 2-268 0 0,0 0 0 0 0,0-1 0 0 0,0 2 0 0 0,-1-1 0 0 0,0 0 0 0 0,0 1 0 0 0,-1-1 0 0 0,0 1 1 0 0,0 0-1 0 0,-1-1 0 0 0,0 1 0 0 0,0 0 0 0 0,-1 0 0 0 0,0 0 0 0 0,-1 0 0 0 0,1 0 0 0 0,-2 0 0 0 0,1-1 0 0 0,-1 1 0 0 0,0 0 0 0 0,0-1 1 0 0,-1 1-1 0 0,0-1 0 0 0,-1 0 0 0 0,1 0 0 0 0,-1 0 0 0 0,-1 0 0 0 0,1-1 0 0 0,-2 1-110 0 0,-58 58-468 0 0,30-53-5014 0 0,28-13-1248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1.6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42 135 6413 0 0,'0'0'7500'0'0,"0"0"-5200"0"0,0 0-2039 0 0,0 0-56 0 0,0 0-3 0 0,6 1-57 0 0,5 1-9 0 0,-4 0-48 0 0,0 1 0 0 0,0-2-1 0 0,0 1 1 0 0,0-1 0 0 0,0 0 0 0 0,0 0 0 0 0,1-1 0 0 0,-1 0 0 0 0,0 0 0 0 0,0-1 0 0 0,0 0 0 0 0,0 0-1 0 0,0-1 1 0 0,0 0 0 0 0,0 0 0 0 0,0-1 0 0 0,0 1 0 0 0,-1-1 0 0 0,0-1 0 0 0,4-2-88 0 0,-10 2-49 0 0,0 0 0 0 0,-1 0 0 0 0,1 0 1 0 0,-1 0-1 0 0,0 0 0 0 0,0 0 1 0 0,0 0-1 0 0,-1 1 0 0 0,0-1 0 0 0,1 0 1 0 0,-1 1-1 0 0,0-1 0 0 0,-1 1 0 0 0,1 0 1 0 0,-1-1-1 0 0,1 1 0 0 0,-1 0 0 0 0,0 1 1 0 0,0-1-1 0 0,0 0 0 0 0,0 1 0 0 0,-1 0 1 0 0,1 0-1 0 0,-1 0 0 0 0,1 0 0 0 0,-3-1 49 0 0,2 1-68 0 0,0-2 10 0 0,0 1 0 0 0,0 0 0 0 0,0 0 0 0 0,0 0 0 0 0,0 1 1 0 0,-1 0-1 0 0,0-1 0 0 0,1 1 0 0 0,-1 1 0 0 0,0-1 0 0 0,0 1 0 0 0,0 0 1 0 0,0 0-1 0 0,0 0 0 0 0,0 1 0 0 0,0-1 0 0 0,-4 2 58 0 0,3 75 452 0 0,-13 99 696 0 0,17-105-1649 0 0,23-52-6676 0 0,-12-16 899 0 0</inkml:trace>
  <inkml:trace contextRef="#ctx0" brushRef="#br0" timeOffset="153.382">193 283 11341 0 0,'0'0'4068'0'0,"0"0"-3196"0"0,0 0-71 0 0,0 0-729 0 0,0 0-72 0 0,-50-3 0 0 0,26 3 0 0 0,-4 0 0 0 0,2 2-60 0 0,2-1-1509 0 0,4-1-2499 0 0,-1-3-5741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0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6321 0 0,'0'0'7546'0'0,"0"0"-5568"0"0,6-3-1800 0 0,-4 2-172 0 0,1-1 1 0 0,-1 1-1 0 0,1 0 1 0 0,-1 0-1 0 0,1 0 1 0 0,0 0-1 0 0,0 1 1 0 0,-1-1-1 0 0,1 1 1 0 0,0-1-1 0 0,0 1 1 0 0,0 0-1 0 0,0 0 1 0 0,0 0-1 0 0,-1 1 1 0 0,1-1-1 0 0,0 1 1 0 0,0-1-1 0 0,0 1 1 0 0,-1 0-1 0 0,1 0 1 0 0,0 0-1 0 0,-1 1 1 0 0,1-1-1 0 0,-1 1 1 0 0,0-1-1 0 0,1 1 1 0 0,-1 0-1 0 0,0 0 1 0 0,0 0-1 0 0,0 0 1 0 0,0 0-1 0 0,0 0 1 0 0,0 0-1 0 0,-1 1 1 0 0,1-1-1 0 0,-1 1 0 0 0,1 0-6 0 0,-1 1 48 0 0,1 1 0 0 0,-1-1 0 0 0,0 0 0 0 0,0 1 0 0 0,-1-1 0 0 0,1 0-1 0 0,-1 1 1 0 0,0-1 0 0 0,0 1 0 0 0,0-1 0 0 0,-1 1 0 0 0,1-1 0 0 0,-1 0-1 0 0,0 1 1 0 0,0-1 0 0 0,-1 0 0 0 0,1 0 0 0 0,-1 0 0 0 0,0 0-1 0 0,0 0 1 0 0,-1 0 0 0 0,1 0 0 0 0,-1-1 0 0 0,0 1 0 0 0,0-1 0 0 0,0 0-1 0 0,0 0 1 0 0,-1 1-48 0 0,-43 24-3258 0 0,37-26-1389 0 0,4-6-3605 0 0</inkml:trace>
  <inkml:trace contextRef="#ctx0" brushRef="#br0" timeOffset="188.228">181 32 116 0 0,'0'0'13881'0'0,"0"0"-12681"0"0,0 0-884 0 0,0 0-244 0 0,0 0 468 0 0,-29 44-308 0 0,21-29-131 0 0,4 1-53 0 0,2 2-40 0 0,2-1 56 0 0,0-1 24 0 0,4-1 16 0 0,6-2-104 0 0,-1-4-1057 0 0,4-2-1031 0 0,-1-1-1104 0 0,7-8-4937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8:57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153 189 2344 0 0,'0'0'0'0'0,"0"0"-276"0"0,0 0 80 0 0,0 0-192 0 0,0 0-1096 0 0</inkml:trace>
  <inkml:trace contextRef="#ctx0" brushRef="#br0" timeOffset="668.024">54 171 2936 0 0,'0'0'2587'0'0,"0"0"759"0"0,0 0-1763 0 0,0 0-626 0 0,0 0-174 0 0,0 0-194 0 0,0 0-97 0 0,0 0-168 0 0,0 0-57 0 0,30 11 1451 0 0,-23-10-1620 0 0,1-1-1 0 0,0 1 1 0 0,-1-2 0 0 0,1 1-1 0 0,-1-1 1 0 0,1 0-1 0 0,0-1 1 0 0,-1 0 0 0 0,0 0-1 0 0,1 0 1 0 0,-1-1 0 0 0,0 0-1 0 0,-1-1 1 0 0,1 1-1 0 0,0-1 1 0 0,-1-1 0 0 0,0 1-1 0 0,0-1 1 0 0,0 0-98 0 0,-6 0-21 0 0,0 1 0 0 0,0-1 0 0 0,-1 1 0 0 0,1-1 0 0 0,-1 0 0 0 0,0 1 0 0 0,0 0 0 0 0,-1-1 0 0 0,1 1 0 0 0,-1 0 0 0 0,0 0 0 0 0,0 0 0 0 0,-1 0 0 0 0,1 0 0 0 0,-1 0 0 0 0,0 1 0 0 0,0-1 0 0 0,0 1 0 0 0,0 0 0 0 0,-1 0 0 0 0,1 0 0 0 0,-1 0 0 0 0,0 0 0 0 0,0 1 0 0 0,0 0 0 0 0,0 0 0 0 0,0 0 0 0 0,0 0 0 0 0,0 1 0 0 0,-1-1 0 0 0,-4 0 21 0 0,9 2 0 0 0,-1 0 1 0 0,0-3-19 0 0,-1 1 1 0 0,1 0 0 0 0,-1 0-1 0 0,0 0 1 0 0,0 1-1 0 0,0-1 1 0 0,0 0-1 0 0,0 1 1 0 0,0-1 0 0 0,0 1-1 0 0,-1 0 1 0 0,1 0-1 0 0,0 0 1 0 0,-1 0 0 0 0,1 0-1 0 0,-1 0 1 0 0,1 1-1 0 0,-1-1 1 0 0,1 1-1 0 0,-1-1 1 0 0,1 1 0 0 0,-1 0-1 0 0,1 0 1 0 0,-1 0-1 0 0,0 1 1 0 0,1-1 0 0 0,-1 1-1 0 0,1-1 1 0 0,-1 1-1 0 0,1 0 1 0 0,-1 0-1 0 0,1 0 1 0 0,0 0 0 0 0,-1 0-1 0 0,1 0 1 0 0,0 1-1 0 0,0-1 1 0 0,0 1 0 0 0,0 0-1 0 0,0 0 1 0 0,0-1-1 0 0,1 1 1 0 0,-1 0-1 0 0,1 0 1 0 0,-1 1 0 0 0,1-1-1 0 0,0 0 1 0 0,-1 2 17 0 0,0 258 1650 0 0,1-256-1955 0 0,1 28 479 0 0,13-20-6837 0 0,1-14-264 0 0</inkml:trace>
  <inkml:trace contextRef="#ctx0" brushRef="#br0" timeOffset="934.042">203 274 10273 0 0,'0'0'3856'0'0,"0"0"-2492"0"0,0 0-712 0 0,0 0-355 0 0,-38 5-49 0 0,17-1 76 0 0,-4-1-88 0 0,1 3-212 0 0,-1-2-24 0 0,1-1-1177 0 0,6-1-1211 0 0,4-2-3000 0 0,1-5-2933 0 0</inkml:trace>
  <inkml:trace contextRef="#ctx0" brushRef="#br0" timeOffset="1201.164">419 139 9189 0 0,'0'0'5495'0'0,"-7"5"-4286"0"0,-71 85 11 0 0,76-87-1215 0 0,0 0 0 0 0,0 0 0 0 0,0 1 0 0 0,1-1 0 0 0,-1 0 0 0 0,1 1 0 0 0,0-1 0 0 0,0 0 0 0 0,0 1 0 0 0,0 0 0 0 0,1-1 0 0 0,-1 1 0 0 0,1-1 0 0 0,0 1 0 0 0,0 0 0 0 0,0-1 0 0 0,0 1 0 0 0,1 0 0 0 0,0-1 0 0 0,0 1 0 0 0,0-1 1 0 0,0 1-1 0 0,0-1 0 0 0,1 1 0 0 0,-1-1 0 0 0,1 0 0 0 0,0 0 0 0 0,0 0 0 0 0,0 0 0 0 0,0 0 0 0 0,1 0 0 0 0,-1-1 0 0 0,3 3-5 0 0,25 11-2187 0 0,-8-13-4070 0 0,-10-6-282 0 0</inkml:trace>
  <inkml:trace contextRef="#ctx0" brushRef="#br0" timeOffset="1459.969">524 218 11401 0 0,'0'0'1273'0'0,"0"0"-598"0"0,0 0-225 0 0,7-1-204 0 0,-4 0-202 0 0,0 0 1 0 0,0 0 0 0 0,-1 1-1 0 0,1 0 1 0 0,0-1-1 0 0,0 1 1 0 0,0 0 0 0 0,0 0-1 0 0,-1 1 1 0 0,1-1 0 0 0,0 1-1 0 0,0-1 1 0 0,0 1 0 0 0,-1 0-1 0 0,1 0 1 0 0,0 0-1 0 0,-1 0 1 0 0,1 0 0 0 0,-1 1-1 0 0,1-1 1 0 0,-1 1 0 0 0,0 0-1 0 0,0 0 1 0 0,1 0 0 0 0,-1 0-1 0 0,0 0 1 0 0,-1 0-1 0 0,1 0 1 0 0,0 1 0 0 0,-1-1-1 0 0,1 0 1 0 0,-1 1 0 0 0,0 0-1 0 0,0-1 1 0 0,0 1-1 0 0,0 0 1 0 0,0-1 0 0 0,0 2-45 0 0,-15 65 1587 0 0,-19-33-7147 0 0,29-34 409 0 0</inkml:trace>
  <inkml:trace contextRef="#ctx0" brushRef="#br0" timeOffset="1460.969">739 197 5092 0 0,'0'0'7236'0'0,"0"0"-4841"0"0,0 0-1932 0 0,0 0-348 0 0,0 0 176 0 0,-5 6 159 0 0,0-1-413 0 0,1 0-1 0 0,-1 0 1 0 0,1 0 0 0 0,0 1-1 0 0,1-1 1 0 0,0 1 0 0 0,0 0-1 0 0,0 0 1 0 0,0 0 0 0 0,1 1-1 0 0,0-1 1 0 0,0 1 0 0 0,1-1-1 0 0,0 1 1 0 0,0-1-1 0 0,0 1 1 0 0,1 0 0 0 0,0-1-1 0 0,0 1 1 0 0,1 0 0 0 0,0-1-1 0 0,0 1 1 0 0,1-1 0 0 0,-1 1-1 0 0,1-1 1 0 0,3 5-37 0 0,40 0-2803 0 0,-15-18-1911 0 0,-18 1-1412 0 0</inkml:trace>
  <inkml:trace contextRef="#ctx0" brushRef="#br0" timeOffset="1712.035">916 172 5216 0 0,'0'0'7565'0'0,"0"0"-7041"0"0,0 0-104 0 0,28 33 644 0 0,-23-15 180 0 0,-2 1-315 0 0,-3 0-157 0 0,-4 2-288 0 0,-3 0-176 0 0,-2 1-112 0 0,0-2-60 0 0,-3 0-132 0 0,0-1-4 0 0,1-1-248 0 0,-2-4-528 0 0,5-5-693 0 0,3-3-3215 0 0,1-7-5801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4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40 4104 0 0,'0'0'4495'0'0,"0"0"-2484"0"0,0 0-1591 0 0,0 0-269 0 0,0 0 225 0 0,0 0 257 0 0,0 0 116 0 0,6 4-25 0 0,0 0-596 0 0,0-1 0 0 0,0 0-1 0 0,1 0 1 0 0,-1 0 0 0 0,1-1-1 0 0,-1 0 1 0 0,1 0 0 0 0,0-1-1 0 0,0 0 1 0 0,0 0 0 0 0,0-1-1 0 0,0 1 1 0 0,0-2 0 0 0,0 1-1 0 0,-1-1 1 0 0,1 0 0 0 0,0 0-1 0 0,0-1 1 0 0,0 0 0 0 0,2-1-128 0 0,-8 3 11 0 0,0 0 0 0 0,0 1 0 0 0,0-1 0 0 0,0-1 0 0 0,0 1 0 0 0,0 0 0 0 0,0 0 0 0 0,0 0 0 0 0,0 0 0 0 0,0-1 0 0 0,-1 1 0 0 0,1 0 0 0 0,0-1 0 0 0,0 1 0 0 0,0-1 0 0 0,0 1 1 0 0,0-1-1 0 0,-1 1 0 0 0,1-1 0 0 0,0 0 0 0 0,0 1 0 0 0,-1-1 0 0 0,1 0 0 0 0,-1 0 0 0 0,1 1 0 0 0,0-1 0 0 0,-1 0 0 0 0,1 0 0 0 0,-1 0 0 0 0,0 0 0 0 0,1 0 0 0 0,-1 0 0 0 0,0 0 0 0 0,0 1 0 0 0,1-1 0 0 0,-1 0 0 0 0,0 0 0 0 0,0 0 0 0 0,0 0 0 0 0,0 0 0 0 0,0 0 1 0 0,0 0-1 0 0,-1 0 0 0 0,1 0 0 0 0,0 0 0 0 0,0 0 0 0 0,-1 0 0 0 0,1 0 0 0 0,0 0 0 0 0,-1 0 0 0 0,1 0 0 0 0,-1 1 0 0 0,1-1 0 0 0,-1 0 0 0 0,0 0 0 0 0,1 1 0 0 0,-1-1 0 0 0,0 0 0 0 0,0 0-11 0 0,-58-18-943 0 0,55 20 938 0 0,0 0-1 0 0,-1 0 1 0 0,1 0-1 0 0,0 0 1 0 0,0 1-1 0 0,0 0 0 0 0,1 0 1 0 0,-1 0-1 0 0,0 0 1 0 0,1 0-1 0 0,-1 1 1 0 0,1-1-1 0 0,0 1 0 0 0,-1 0 1 0 0,2 0-1 0 0,-1 0 1 0 0,0 1-1 0 0,0-1 1 0 0,1 1-1 0 0,0-1 1 0 0,0 1-1 0 0,0 0 0 0 0,0 0 1 0 0,1 0-1 0 0,-1 0 1 0 0,1 0-1 0 0,0 0 1 0 0,0 0-1 0 0,0 1 0 0 0,1-1 1 0 0,0 0-1 0 0,0 0 1 0 0,0 1-1 0 0,0 3 6 0 0,6-3 164 0 0,-1-1 0 0 0,0 1-1 0 0,1-1 1 0 0,0 0 0 0 0,0-1-1 0 0,0 0 1 0 0,1 0 0 0 0,-1 0 0 0 0,1 0-1 0 0,0-1 1 0 0,-1 0 0 0 0,1-1 0 0 0,0 1-1 0 0,0-2 1 0 0,0 1 0 0 0,0-1-1 0 0,6 0-163 0 0,-7 1-10 0 0,4 0-192 0 0,32 4-544 0 0,-14-4-5277 0 0,-20-1 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5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32 10637 0 0,'0'0'1276'0'0,"0"0"-697"0"0,0 0 34 0 0,-2-7 49 0 0,2 8-654 0 0,-1 0 0 0 0,1 0 0 0 0,-1 0 0 0 0,1 0 0 0 0,-1 0 0 0 0,1-1 0 0 0,-1 1 0 0 0,0 0 0 0 0,1 0 0 0 0,-1-1 0 0 0,0 1 0 0 0,1 0 0 0 0,-1-1 0 0 0,0 1-1 0 0,0-1 1 0 0,0 1 0 0 0,0-1 0 0 0,1 1 0 0 0,-1-1 0 0 0,0 0 0 0 0,0 1 0 0 0,0-1 0 0 0,0 0 0 0 0,0 0 0 0 0,0 0 0 0 0,0 0 0 0 0,0 0 0 0 0,0 0 0 0 0,0 0 0 0 0,0 0 0 0 0,0 0 0 0 0,0 0 0 0 0,0 0-1 0 0,0-1 1 0 0,0 1 0 0 0,0 0 0 0 0,0-1 0 0 0,0 1 0 0 0,1 0 0 0 0,-1-1 0 0 0,0 0 0 0 0,0 1 0 0 0,0-1 0 0 0,1 1 0 0 0,-1-1 0 0 0,0 0 0 0 0,1 1 0 0 0,-1-1 0 0 0,0 0 0 0 0,1 0 0 0 0,-1 0 0 0 0,1 0 0 0 0,-1 1-1 0 0,1-1 1 0 0,0 0 0 0 0,-1 0 0 0 0,1 0 0 0 0,0 0 0 0 0,0 0 0 0 0,-1 0 0 0 0,1 0 0 0 0,0 0 0 0 0,0 0-8 0 0,-1 2 55 0 0,-1 0 0 0 0,1 0 0 0 0,-1 0 0 0 0,1 0 0 0 0,-1 1 0 0 0,1-1 0 0 0,0 0 0 0 0,0 1 0 0 0,0-1 0 0 0,0 1 0 0 0,0 0 0 0 0,0-1-1 0 0,0 1 1 0 0,0 0 0 0 0,1 0 0 0 0,-1-1 0 0 0,1 1 0 0 0,-1 0 0 0 0,1 0 0 0 0,0 0 0 0 0,-1 0 0 0 0,1-1 0 0 0,0 1 0 0 0,0 0 0 0 0,0 0 0 0 0,1 0 0 0 0,-1 0 0 0 0,0 0 0 0 0,1-1 0 0 0,-1 1 0 0 0,1 0 0 0 0,0 0 0 0 0,0-1 0 0 0,-1 1 0 0 0,1 0 0 0 0,0-1 0 0 0,1 1 0 0 0,-1-1-1 0 0,0 1 1 0 0,0-1 0 0 0,0 1 0 0 0,1-1 0 0 0,-1 0 0 0 0,1 0 0 0 0,-1 0 0 0 0,1 0 0 0 0,-1 0 0 0 0,1 0 0 0 0,0 0 0 0 0,0 0 0 0 0,-1-1 0 0 0,1 1 0 0 0,0-1 0 0 0,0 1 0 0 0,0-1 0 0 0,-1 0 0 0 0,1 1 0 0 0,0-1 0 0 0,0 0 0 0 0,0 0 0 0 0,0-1 0 0 0,0 1 0 0 0,0 0-1 0 0,-1-1 1 0 0,1 1 0 0 0,0-1 0 0 0,0 1 0 0 0,0-1 0 0 0,-1 0-55 0 0,34-64-79 0 0,-73 37-4293 0 0,29 29 902 0 0,2 2-2149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8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192 124 3436 0 0,'0'0'13426'0'0,"0"0"-11802"0"0,0 0-1624 0 0,0 0-552 0 0,0 0 552 0 0,0 0 0 0 0,-46-1-152 0 0,22-2-280 0 0,4-2-528 0 0,-1 0-1617 0 0,5 0-2371 0 0,3-6-3789 0 0</inkml:trace>
  <inkml:trace contextRef="#ctx0" brushRef="#br0" timeOffset="1">160 14 7977 0 0,'0'0'8212'0'0,"0"0"-7011"0"0,0 0-1201 0 0,0 0-396 0 0,0 0 320 0 0,0 0 76 0 0,-53-3 0 0 0,27 2-8 0 0,-2-1-1197 0 0,6 1-1851 0 0,-9-6-4921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7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16113 0 0,'0'0'2785'0'0,"0"0"-2785"0"0,0 0-960 0 0,0 0 960 0 0,-36 21 12 0 0,19-14 124 0 0,-3 2-68 0 0,-1 1-68 0 0,1 2-916 0 0,1 0-1157 0 0,5-5-3163 0 0,5-4-4509 0 0</inkml:trace>
  <inkml:trace contextRef="#ctx0" brushRef="#br0" timeOffset="249.141">247 119 4196 0 0,'0'0'7922'0'0,"0"0"-6222"0"0,-4 6-1332 0 0,-82 119 2906 0 0,76-110-3229 0 0,1 2 0 0 0,1-1 1 0 0,0 1-1 0 0,2 0 0 0 0,-1 0 1 0 0,2 1-1 0 0,1 0 0 0 0,0 0 1 0 0,1 0-1 0 0,1 0 0 0 0,0 1 1 0 0,2 0-46 0 0,12 21-1221 0 0,10-22-5720 0 0,-3-15-1057 0 0</inkml:trace>
  <inkml:trace contextRef="#ctx0" brushRef="#br0" timeOffset="578.094">382 469 5885 0 0,'0'0'5648'0'0,"0"0"-4364"0"0,0 0-814 0 0,0 0-85 0 0,0 0-156 0 0,0 0-60 0 0,0 0-78 0 0,0 4-41 0 0,0-3-21 0 0,0 1 1 0 0,1-1 0 0 0,-1 1-1 0 0,1-1 1 0 0,-1 1 0 0 0,1-1-1 0 0,-1 1 1 0 0,1-1 0 0 0,0 1-1 0 0,0-1 1 0 0,0 0 0 0 0,0 0-1 0 0,0 1 1 0 0,0-1-1 0 0,0 0 1 0 0,0 0 0 0 0,0 0-1 0 0,0 0 1 0 0,1 0 0 0 0,-1 0-1 0 0,0-1 1 0 0,1 1 0 0 0,-1 0-1 0 0,1-1 1 0 0,-1 1 0 0 0,1-1-1 0 0,-1 1 1 0 0,1-1 0 0 0,-1 0-1 0 0,1 1 1 0 0,-1-1 0 0 0,1 0-1 0 0,0 0 1 0 0,-1 0 0 0 0,1 0-1 0 0,-1-1 1 0 0,1 1 0 0 0,-1 0-1 0 0,1-1 1 0 0,-1 1 0 0 0,1-1-1 0 0,-1 1 1 0 0,1-1-1 0 0,-1 0 1 0 0,0 1 0 0 0,1-1-1 0 0,-1 0 1 0 0,1 0-30 0 0,0-1-24 0 0,1 0-1 0 0,-1 0 0 0 0,0 0 1 0 0,0 0-1 0 0,0 0 1 0 0,0 0-1 0 0,0-1 1 0 0,0 1-1 0 0,0 0 1 0 0,-1-1-1 0 0,1 0 1 0 0,-1 1-1 0 0,0-1 0 0 0,0 0 1 0 0,0 0-1 0 0,0 1 1 0 0,0-1-1 0 0,-1 0 1 0 0,1 0-1 0 0,-1 0 1 0 0,0 0-1 0 0,0 0 1 0 0,0 0-1 0 0,0 0 0 0 0,0 0 1 0 0,-1 0-1 0 0,0 0 1 0 0,1 0-1 0 0,-1 0 1 0 0,0 1-1 0 0,0-1 1 0 0,0 0-1 0 0,-1 0 1 0 0,1 1-1 0 0,-1-1 1 0 0,1 1-1 0 0,-1-1 0 0 0,0 1 1 0 0,0 0-1 0 0,0 0 1 0 0,0 0-1 0 0,0 0 1 0 0,-1 0-1 0 0,1 0 1 0 0,-1 0-1 0 0,1 1 1 0 0,-1 0-1 0 0,0-1 0 0 0,1 1 1 0 0,-1 0-1 0 0,0 0 1 0 0,0 0-1 0 0,0 1 1 0 0,0-1-1 0 0,0 1 1 0 0,1-1-1 0 0,-1 1 1 0 0,0 0-1 0 0,-3 0 25 0 0,2 1 49 0 0,1-1 0 0 0,0 1 0 0 0,0 0 0 0 0,0-1 0 0 0,0 1 1 0 0,0 1-1 0 0,0-1 0 0 0,0 0 0 0 0,1 1 0 0 0,-1 0 0 0 0,0-1 0 0 0,1 1 0 0 0,-1 0 0 0 0,1 0 0 0 0,0 1 0 0 0,-1-1 1 0 0,1 0-1 0 0,0 1 0 0 0,0-1 0 0 0,1 1 0 0 0,-1 0 0 0 0,1-1 0 0 0,-1 1 0 0 0,1 0 0 0 0,0 0 0 0 0,0 0 1 0 0,0 0-1 0 0,0 0 0 0 0,0 0 0 0 0,1 1 0 0 0,0-1 0 0 0,-1 0 0 0 0,1 0 0 0 0,1 0 0 0 0,-1 0 0 0 0,0 1 0 0 0,1-1 1 0 0,-1 0-1 0 0,1 0 0 0 0,0 0 0 0 0,0 0 0 0 0,0 0 0 0 0,0 0 0 0 0,1 0 0 0 0,-1-1 0 0 0,2 2-49 0 0,52 24-3239 0 0,-46-31-1638 0 0,3-6-3403 0 0</inkml:trace>
  <inkml:trace contextRef="#ctx0" brushRef="#br0" timeOffset="839.22">571 252 9005 0 0,'0'0'6186'0'0,"4"8"-4938"0"0,4 6-1066 0 0,-2 0 0 0 0,0 1 0 0 0,0-1 0 0 0,-2 1 0 0 0,1 0 1 0 0,-2 1-1 0 0,0-1 0 0 0,-1 0 0 0 0,-1 1 0 0 0,0 12-182 0 0,-46 95 662 0 0,6-76-1146 0 0,8-21-4256 0 0,22-23-1315 0 0,5-6-1588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7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0 103 4152 0 0,'0'0'4573'0'0,"0"0"-2628"0"0,0 0-1323 0 0,0 0-130 0 0,0 0 98 0 0,0 0-179 0 0,0 0-213 0 0,0 0-80 0 0,28 20 792 0 0,-21-16-758 0 0,1 0-1 0 0,-1-1 1 0 0,1 0 0 0 0,0 0 0 0 0,0 0 0 0 0,0-1 0 0 0,1-1 0 0 0,-1 1 0 0 0,0-1-1 0 0,1-1 1 0 0,-1 1 0 0 0,1-1 0 0 0,-1-1 0 0 0,1 0 0 0 0,-1 0 0 0 0,0 0 0 0 0,1-1 0 0 0,-1 0-1 0 0,0-1 1 0 0,0 0 0 0 0,2-2-152 0 0,-9 3-47 0 0,-1-1 0 0 0,1 0 0 0 0,-1 0 0 0 0,1 1 0 0 0,-1-1 0 0 0,0 0 0 0 0,0 0-1 0 0,-1 0 1 0 0,1 1 0 0 0,-1-1 0 0 0,1 0 0 0 0,-1 0 0 0 0,0 1 0 0 0,0-1 0 0 0,0 1 0 0 0,0-1 0 0 0,0 1-1 0 0,-1-1 1 0 0,1 1 0 0 0,-1-1 0 0 0,0 1 0 0 0,1 0 0 0 0,-1 0 0 0 0,0 0 0 0 0,0 0 0 0 0,-1 0 0 0 0,1 1-1 0 0,0-1 1 0 0,0 1 0 0 0,-1-1 0 0 0,1 1 0 0 0,-1 0 0 0 0,0 0 0 0 0,1 0 0 0 0,-1 0 0 0 0,0 0 47 0 0,-3-3 18 0 0,-79-42-448 0 0,74 108 1344 0 0,-12 178 1194 0 0,10-142-4314 0 0,18-89-1985 0 0,7-4-2307 0 0</inkml:trace>
  <inkml:trace contextRef="#ctx0" brushRef="#br0" timeOffset="154.84">254 341 15321 0 0,'0'0'2629'0'0,"0"0"-2545"0"0,0 0-84 0 0,0 0-96 0 0,-45-9 80 0 0,20 7 16 0 0,-4 0 124 0 0,0 1-124 0 0,2 1-324 0 0,1-1-956 0 0,1 1-1273 0 0,6-2-2999 0 0,2-7-2785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8:41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6189 0 0,'0'0'4728'0'0,"0"0"-2463"0"0,0 0-766 0 0,0 0-237 0 0,0 0-456 0 0,0 0-542 0 0,0 0-153 0 0,3 9 29 0 0,14 239 412 0 0,-13-225-1025 0 0,8-15-7286 0 0,-3-10-53 0 0</inkml:trace>
  <inkml:trace contextRef="#ctx0" brushRef="#br0" timeOffset="310.914">218 306 12165 0 0,'0'0'1171'0'0,"0"0"-873"0"0,0 0-50 0 0,0 0 511 0 0,0 0 138 0 0,0 0-218 0 0,0 0-336 0 0,0 0-271 0 0,0 0 4 0 0,29-3 917 0 0,-25 0-1012 0 0,0-1-1 0 0,0 1 1 0 0,0-1-1 0 0,-1 0 1 0 0,1 0-1 0 0,-1 0 1 0 0,0 0-1 0 0,0-1 1 0 0,-1 1-1 0 0,1-1 1 0 0,-1 0 0 0 0,0 0-1 0 0,0 0 1 0 0,-1 0-1 0 0,1 0 1 0 0,-1 0-1 0 0,0 0 1 0 0,-1 0-1 0 0,1 0 1 0 0,-1-1-1 0 0,0 1 1 0 0,0 0 0 0 0,-1 0-1 0 0,1 0 1 0 0,-1-1-1 0 0,0 1 1 0 0,-1 0-1 0 0,1 0 1 0 0,-1 0-1 0 0,0 1 1 0 0,0-1-1 0 0,-1 0 1 0 0,1 1 0 0 0,-3-3 19 0 0,1 6-2 0 0,0 1 1 0 0,1 0 0 0 0,-1 0 0 0 0,0 0-1 0 0,0 0 1 0 0,0 1 0 0 0,1-1 0 0 0,-1 1 0 0 0,0 0-1 0 0,1 1 1 0 0,-1-1 0 0 0,1 0 0 0 0,-1 1 0 0 0,1 0-1 0 0,0 0 1 0 0,-1 0 0 0 0,1 0 0 0 0,0 0 0 0 0,0 1-1 0 0,1-1 1 0 0,-1 1 0 0 0,0 0 0 0 0,1 0-1 0 0,0 0 1 0 0,-1 0 0 0 0,1 0 0 0 0,1 1 0 0 0,-1-1-1 0 0,0 0 1 0 0,1 1 0 0 0,0 0 0 0 0,-1-1 0 0 0,1 4 1 0 0,-1-4-41 0 0,1 0-1 0 0,0-1 1 0 0,0 1 0 0 0,1 0 0 0 0,-1-1 0 0 0,1 1 0 0 0,-1 0 0 0 0,1 0 0 0 0,0 0 0 0 0,0-1 0 0 0,0 1 0 0 0,0 0 0 0 0,0 0 0 0 0,1 0 0 0 0,-1-1 0 0 0,1 1 0 0 0,0 0 0 0 0,0-1 0 0 0,0 1 0 0 0,0 0 0 0 0,0-1 0 0 0,1 1 0 0 0,-1-1 0 0 0,1 0 0 0 0,0 1 0 0 0,-1-1 0 0 0,1 0 41 0 0,47 26-8407 0 0,-27-23 2426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5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69 8445 0 0,'0'0'5799'0'0,"0"0"-4585"0"0,0 0-1293 0 0,0 0-179 0 0,0 0-267 0 0,0 0 291 0 0,0 0 187 0 0,7-5-114 0 0,2-3 108 0 0,1 1 0 0 0,0 0 0 0 0,1 1-1 0 0,-1 0 1 0 0,1 1 0 0 0,0 0 0 0 0,1 0 0 0 0,-1 1 0 0 0,1 1 0 0 0,0 0 0 0 0,0 1 0 0 0,6-1 53 0 0,-18 50 1875 0 0,-28 22 447 0 0,23-62-2279 0 0,1 1 0 0 0,0-1 0 0 0,0 1 0 0 0,1 0 0 0 0,0 0 0 0 0,0 0 0 0 0,1 0 0 0 0,0 1 0 0 0,0-1 0 0 0,1 1 0 0 0,0-1 0 0 0,1 1-1 0 0,0 0 1 0 0,0-1 0 0 0,2 6-43 0 0,7 4-1857 0 0,2-8-4687 0 0,3-6-2225 0 0</inkml:trace>
  <inkml:trace contextRef="#ctx0" brushRef="#br0" timeOffset="170.924">239 346 13433 0 0,'0'0'4401'0'0,"0"0"-4401"0"0,-40 0-24 0 0,14-4 24 0 0,-6 0 0 0 0,2-1-236 0 0,-2-1-1381 0 0,11 0-2679 0 0,-6-4-6373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5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237 159 4592 0 0,'0'0'10041'0'0,"0"0"-8505"0"0,0 0-1512 0 0,0 0 80 0 0,0 0 49 0 0,-48-17 131 0 0,26 11-8 0 0,-1 0-128 0 0,-2 2-144 0 0,1-2-4 0 0,0 3-8 0 0,3-3-789 0 0,4 3-403 0 0,5-2-688 0 0,7 1-1324 0 0,5-4-4157 0 0</inkml:trace>
  <inkml:trace contextRef="#ctx0" brushRef="#br0" timeOffset="249.903">243 36 6777 0 0,'0'0'6804'0'0,"0"0"-5296"0"0,0 0-1496 0 0,0 0 36 0 0,0 0-48 0 0,-51-7 252 0 0,26 3 12 0 0,-2 1-88 0 0,-3 1-172 0 0,1-1-4 0 0,2 0-548 0 0,5 0-1212 0 0,3 0-1344 0 0,6-4-4901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02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146 132 11789 0 0,'0'0'2552'0'0,"0"0"-2424"0"0,0 0 112 0 0,0 0-228 0 0,0 0 240 0 0,0 0-48 0 0,0 0-204 0 0,-39 10-428 0 0,24-10-1632 0 0,2-3-3532 0 0,1-7-1505 0 0</inkml:trace>
  <inkml:trace contextRef="#ctx0" brushRef="#br0" timeOffset="1">252 58 9593 0 0,'0'0'8777'0'0,"0"0"-7657"0"0,0 0-780 0 0,0 0-292 0 0,0 0-44 0 0,-37-10 60 0 0,15 6-20 0 0,-7-2-44 0 0,1 2-84 0 0,-3-1-520 0 0,1 1-404 0 0,1-1-1297 0 0,8-1-3375 0 0,-4-8-4429 0 0</inkml:trace>
  <inkml:trace contextRef="#ctx0" brushRef="#br0" timeOffset="1550.951">224 126 800 0 0,'0'0'1154'0'0,"0"0"-775"0"0,0 0 560 0 0,0 0 1763 0 0,0 0-53 0 0,0 0-1055 0 0,0 0-656 0 0,0 0-165 0 0,0 0 56 0 0,-18 6 2846 0 0,-28-19-2450 0 0,9 1-3058 0 0,11 9-8416 0 0,26 3 4966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11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127 109 15529 0 0,'0'0'2437'0'0,"0"0"-2437"0"0,0 0-360 0 0,0 0 360 0 0,0 0 116 0 0,-41 6-104 0 0,24-4-12 0 0,-2-2-620 0 0,3 0-1049 0 0,3-2-2331 0 0,1-7-4193 0 0</inkml:trace>
  <inkml:trace contextRef="#ctx0" brushRef="#br0" timeOffset="1">181 23 16069 0 0,'0'0'1909'0'0,"0"0"-1489"0"0,0 0-308 0 0,0 0-112 0 0,-32-6-8 0 0,11 3-44 0 0,-4 1-8 0 0,-1 0-384 0 0,-1 0-1088 0 0,6 1-1617 0 0,-8-6-4507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10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 10065 0 0,'0'0'7569'0'0,"0"0"-7185"0"0,0 0-384 0 0,0 0-420 0 0,0 0 420 0 0,0 0 172 0 0,-49 30 64 0 0,29-16-128 0 0,0 1-108 0 0,-1-1-904 0 0,1 1-953 0 0,7-5-2575 0 0,0-3-4241 0 0</inkml:trace>
  <inkml:trace contextRef="#ctx0" brushRef="#br0" timeOffset="250.217">250 132 6625 0 0,'-3'6'7383'0'0,"-2"2"-6769"0"0,-5 6-359 0 0,1 0 0 0 0,0 0 0 0 0,1 1 1 0 0,1 0-1 0 0,1 0 0 0 0,0 1 0 0 0,0 0 1 0 0,2 0-1 0 0,0 0 0 0 0,1 0 0 0 0,1 1 0 0 0,0-1 1 0 0,1 15-256 0 0,17-9-1302 0 0,2-15-4412 0 0,-2-7-662 0 0</inkml:trace>
  <inkml:trace contextRef="#ctx0" brushRef="#br0" timeOffset="251.217">328 294 8625 0 0,'0'0'2802'0'0,"0"0"-1929"0"0,0 0-743 0 0,7-2-122 0 0,-3 0 100 0 0,0 1-1 0 0,0 0 0 0 0,0 1 0 0 0,0-1 0 0 0,1 1 0 0 0,-1 0 1 0 0,0 0-1 0 0,0 0 0 0 0,1 0 0 0 0,-1 1 0 0 0,0 0 0 0 0,0 0 1 0 0,0 0-1 0 0,1 0 0 0 0,-1 1 0 0 0,-1-1 0 0 0,1 1 0 0 0,0 0 1 0 0,0 0-1 0 0,-1 1 0 0 0,1-1 0 0 0,-1 1 0 0 0,0-1 0 0 0,1 1 1 0 0,-1 0-1 0 0,2 4-107 0 0,-2-3 129 0 0,0 1 1 0 0,0 0-1 0 0,0 0 1 0 0,-1 1-1 0 0,1-1 1 0 0,-1 0-1 0 0,-1 1 1 0 0,1-1-1 0 0,-1 1 1 0 0,0 0-1 0 0,0-1 1 0 0,-1 1-1 0 0,0 0 1 0 0,0-1-1 0 0,0 1 1 0 0,0 0-1 0 0,-1 0 1 0 0,0-1-1 0 0,0 1 1 0 0,-1-1-1 0 0,-1 4-129 0 0,-42 14-4833 0 0,42-25 204 0 0,0-7-3213 0 0</inkml:trace>
  <inkml:trace contextRef="#ctx0" brushRef="#br0" timeOffset="498.948">555 309 4760 0 0,'0'0'6884'0'0,"0"0"-4693"0"0,0 0-1761 0 0,0 0-347 0 0,0 0 89 0 0,0 0 266 0 0,-3 7 132 0 0,-29 96 967 0 0,40-51-2101 0 0,45-42-4261 0 0,-47-14 262 0 0,-2-7-2550 0 0</inkml:trace>
  <inkml:trace contextRef="#ctx0" brushRef="#br0" timeOffset="685.45">706 243 12357 0 0,'0'0'2305'0'0,"0"0"-1654"0"0,5 6-328 0 0,-1 0-219 0 0,1 0 1 0 0,-1 0-1 0 0,0 0 1 0 0,-1 1-1 0 0,0-1 0 0 0,0 1 1 0 0,0 0-1 0 0,-1 0 1 0 0,0 0-1 0 0,0 0 0 0 0,-1 0 1 0 0,0 1-1 0 0,0-1 1 0 0,0 0-1 0 0,-1 1 0 0 0,0-1 1 0 0,-1 0-1 0 0,0 1 1 0 0,0-1-1 0 0,0 0 0 0 0,-1 0 1 0 0,0 0-1 0 0,0 0 0 0 0,-1 0 1 0 0,0 0-1 0 0,0 0 1 0 0,-1-1-1 0 0,0 1-104 0 0,-48 58-583 0 0,26-44-4805 0 0,22-20-1271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10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38 124 4164 0 0,'0'0'3951'0'0,"0"0"-1716"0"0,0 0-1457 0 0,0 0-280 0 0,0 0 82 0 0,-5-5-32 0 0,-27-21 427 0 0,32 26-617 0 0,42 21 1372 0 0,-31-16-1593 0 0,0-1 0 0 0,0 0 0 0 0,1-1 0 0 0,0 0 0 0 0,-1-1 0 0 0,1 0 0 0 0,0-1 0 0 0,0-1 0 0 0,0 1 1 0 0,0-2-1 0 0,0 0 0 0 0,0 0 0 0 0,-1-1 0 0 0,1-1 0 0 0,11-3-137 0 0,-23 3-56 0 0,1 1 0 0 0,0-1 0 0 0,-1 0 0 0 0,1 1 0 0 0,-1-1 0 0 0,0 0 0 0 0,0 0 0 0 0,0 1 0 0 0,-1-1 0 0 0,1 0 0 0 0,0 1 0 0 0,-1-1 0 0 0,0 0 0 0 0,0 1 0 0 0,0-1 0 0 0,0 1 0 0 0,0-1 0 0 0,0 1 0 0 0,0 0 1 0 0,-1-1-1 0 0,1 1 0 0 0,-1 0 0 0 0,0 0 0 0 0,0 0 0 0 0,0 0 0 0 0,0 0 0 0 0,0 0 0 0 0,0 1 0 0 0,0-1 0 0 0,-1 1 0 0 0,1-1 0 0 0,0 1 0 0 0,-1 0 0 0 0,1 0 0 0 0,-1 0 0 0 0,1 0 0 0 0,-1 0 0 0 0,-2 1 56 0 0,3-1 19 0 0,-84-42-787 0 0,90 90 1897 0 0,16 206 212 0 0,-8-205-2122 0 0,8-24-6616 0 0,-3-20-1560 0 0</inkml:trace>
  <inkml:trace contextRef="#ctx0" brushRef="#br0" timeOffset="265.482">312 299 6565 0 0,'0'0'9256'0'0,"0"0"-9256"0"0,0 0-200 0 0,0 0 12 0 0,-46-5 124 0 0,25 5 64 0 0,3 0-8 0 0,0 0-584 0 0,1-3-1380 0 0,5 2-2844 0 0,-7-5-3073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0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73 10785 0 0,'0'0'3228'0'0,"0"0"-2736"0"0,0 0-404 0 0,0 0 568 0 0,0 0-288 0 0,0 0-132 0 0,-37-7 104 0 0,14 1-111 0 0,-4-2-169 0 0,-3 1-60 0 0,2-1-305 0 0,0-1-863 0 0,3 0-456 0 0,9-2-1108 0 0,4 4-3405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1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23 5825 0 0,'0'0'5908'0'0,"0"0"-4436"0"0,0 0-88 0 0,0 0 128 0 0,0 0-311 0 0,0 0-977 0 0,0 0-224 0 0,0 0-56 0 0,0 0 56 0 0,-34-12 0 0 0,7 11 0 0 0,1 1-12 0 0,-3-1-1060 0 0,6-1-873 0 0,6 2-2867 0 0,4-6-4561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1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24 11597 0 0,'0'0'2167'0'0,"0"0"-1662"0"0,0 0-428 0 0,0 0 54 0 0,0 0-33 0 0,0 0-172 0 0,4-3-144 0 0,122-18 1234 0 0,-109 97 985 0 0,-50 131-7 0 0,49-170-3159 0 0,7-23-7626 0 0,-9-13-287 0 0</inkml:trace>
  <inkml:trace contextRef="#ctx0" brushRef="#br0" timeOffset="248.108">297 340 15645 0 0,'0'0'2977'0'0,"0"0"-2913"0"0,-58 1-64 0 0,8-7 244 0 0,-7 0-84 0 0,0-5-160 0 0,15 4-812 0 0,9-6-4977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0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1 207 1772 0 0,'0'0'6939'0'0,"0"0"-4845"0"0,0 0-1869 0 0,0 0-55 0 0,0 0 11 0 0,0 0-79 0 0,0 0-11 0 0,0 0 305 0 0,0 0 367 0 0,20 22 1206 0 0,-8-18-1893 0 0,-1-1-1 0 0,1 0 1 0 0,0-1-1 0 0,0 0 1 0 0,0 0 0 0 0,0-2-1 0 0,0 1 1 0 0,0-2-1 0 0,0 0 1 0 0,0 0 0 0 0,0-1-1 0 0,0 0 1 0 0,-1-1-1 0 0,1 0 1 0 0,-1-1-1 0 0,3-2-75 0 0,-14 6-11 0 0,1 0 0 0 0,0 0-1 0 0,0 0 1 0 0,-1-1-1 0 0,1 1 1 0 0,0 0 0 0 0,-1-1-1 0 0,1 1 1 0 0,0 0-1 0 0,-1-1 1 0 0,1 1-1 0 0,0-1 1 0 0,-1 1 0 0 0,1-1-1 0 0,-1 0 1 0 0,1 1-1 0 0,-1-1 1 0 0,1 1 0 0 0,-1-1-1 0 0,1 0 1 0 0,-1 1-1 0 0,0-1 1 0 0,1 0-1 0 0,-1 0 1 0 0,0 1 0 0 0,0-1-1 0 0,0 0 1 0 0,1 0-1 0 0,-1 1 1 0 0,0-1 0 0 0,0 0-1 0 0,0 0 1 0 0,0 0-1 0 0,0 1 1 0 0,-1-1-1 0 0,1 0 1 0 0,0 0 0 0 0,0 1-1 0 0,0-1 1 0 0,-1 0-1 0 0,1 0 1 0 0,0 1 0 0 0,-1-1-1 0 0,1 0 1 0 0,0 1-1 0 0,-1-1 1 0 0,1 0-1 0 0,-1 1 1 0 0,1-1 0 0 0,-1 1-1 0 0,1-1 1 0 0,-1 1-1 0 0,0-1 1 0 0,1 1-1 0 0,-1-1 1 0 0,0 1 0 0 0,1 0-1 0 0,-1-1 1 0 0,0 1-1 0 0,0 0 1 0 0,1-1 0 0 0,-1 1-1 0 0,0 0 1 0 0,0 0-1 0 0,1 0 1 0 0,-2 0 11 0 0,-50-15-757 0 0,46 15 811 0 0,1 0 0 0 0,-1 1 0 0 0,1-1 0 0 0,-1 1 0 0 0,0 0-1 0 0,1 0 1 0 0,0 1 0 0 0,-1 0 0 0 0,1 0 0 0 0,0 0 0 0 0,0 0-1 0 0,0 1 1 0 0,0 0 0 0 0,1 0 0 0 0,-1 0 0 0 0,1 1 0 0 0,-1 0-1 0 0,1-1 1 0 0,0 1 0 0 0,1 1 0 0 0,-1-1 0 0 0,1 0 0 0 0,0 1 0 0 0,0 0-1 0 0,0 0 1 0 0,1 0 0 0 0,-1 0 0 0 0,1 0 0 0 0,0 0 0 0 0,1 1-1 0 0,-1-1 1 0 0,1 1 0 0 0,0-1 0 0 0,1 1 0 0 0,-1-1 0 0 0,1 1 0 0 0,1 3-54 0 0,4-4 164 0 0,0-1 0 0 0,0 1 0 0 0,1-1 0 0 0,-1 0 0 0 0,1 0 0 0 0,0-1 1 0 0,1 0-1 0 0,-1 0 0 0 0,1 0 0 0 0,-1-1 0 0 0,1 0 0 0 0,0 0 1 0 0,-1-1-1 0 0,1 1 0 0 0,0-2 0 0 0,0 1 0 0 0,0-1 0 0 0,5 0-164 0 0,-8 0 3 0 0,8 2-103 0 0,72 2-475 0 0,-33-16-4804 0 0,-41 5 57 0 0,2-8-2653 0 0</inkml:trace>
  <inkml:trace contextRef="#ctx0" brushRef="#br0" timeOffset="261.953">484 32 7069 0 0,'0'0'6894'0'0,"0"0"-5020"0"0,0 0-1561 0 0,0 0 57 0 0,-3-5-182 0 0,3 3-190 0 0,-1 1 1 0 0,1-1 0 0 0,-1 1 0 0 0,1 0 0 0 0,-1-1 0 0 0,0 1-1 0 0,1 0 1 0 0,-1-1 0 0 0,0 1 0 0 0,0 0 0 0 0,0 0 0 0 0,0 0-1 0 0,0 0 1 0 0,0 0 0 0 0,-1 0 0 0 0,1 0 0 0 0,0 0 0 0 0,0 1-1 0 0,-1-1 1 0 0,1 0 0 0 0,0 1 0 0 0,-1-1 0 0 0,1 1 0 0 0,0-1-1 0 0,-1 1 1 0 0,1 0 0 0 0,-1 0 0 0 0,1 0 0 0 0,-1-1 0 0 0,1 1 0 0 0,-1 0-1 0 0,1 1 1 0 0,-1-1 0 0 0,1 0 0 0 0,-1 0 0 0 0,1 1 0 0 0,0-1-1 0 0,-1 1 1 0 0,1-1 0 0 0,-1 1 0 0 0,1-1 0 0 0,0 1 0 0 0,0 0-1 0 0,-1 0 1 0 0,1 0 0 0 0,0 0 0 0 0,0 0 0 0 0,0 0 0 0 0,0 0-1 0 0,0 0 1 0 0,0 0 0 0 0,0 0 0 0 0,0 1 0 0 0,1-1 0 0 0,-1 0-1 0 0,0 0 1 0 0,1 1 0 0 0,-1-1 0 0 0,1 1 0 0 0,-1-1 0 0 0,1 0-1 0 0,0 1 1 0 0,0-1 0 0 0,-1 1 0 0 0,1-1 0 0 0,0 2 1 0 0,-1-1 52 0 0,0 0 0 0 0,-1 0 0 0 0,1 0-1 0 0,0 0 1 0 0,0 1 0 0 0,1-1 0 0 0,-1 0 0 0 0,0 1 0 0 0,1-1 0 0 0,-1 1 0 0 0,1-1 0 0 0,0 1 0 0 0,0-1-1 0 0,0 1 1 0 0,0-1 0 0 0,0 1 0 0 0,0-1 0 0 0,1 0 0 0 0,-1 1 0 0 0,1-1 0 0 0,0 1 0 0 0,0-1 0 0 0,0 0-1 0 0,0 0 1 0 0,0 1 0 0 0,0-1 0 0 0,1 0 0 0 0,-1 0 0 0 0,1 0 0 0 0,-1 0 0 0 0,1 0 0 0 0,0-1 0 0 0,-1 1-1 0 0,1-1 1 0 0,0 1 0 0 0,0-1 0 0 0,1 1 0 0 0,-1-1 0 0 0,0 0 0 0 0,0 0 0 0 0,0 0 0 0 0,1 0 0 0 0,-1 0-1 0 0,1-1 1 0 0,0 1-52 0 0,14-47 362 0 0,-23 28-3354 0 0,-4 7-4118 0 0,9 10 724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24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123 248 1172 0 0,'0'0'0'0'0,"0"0"-140"0"0,0 0-892 0 0</inkml:trace>
  <inkml:trace contextRef="#ctx0" brushRef="#br0" timeOffset="575.688">182 298 532 0 0,'0'0'1312'0'0,"0"0"-120"0"0,0 0-291 0 0,0 0-374 0 0,0 0-376 0 0,6-2-203 0 0,-1 1 130 0 0,0-1 1 0 0,0 1-1 0 0,0-1 0 0 0,0 0 1 0 0,-1-1-1 0 0,1 1 0 0 0,-1-1 1 0 0,1 0-1 0 0,-1 0 0 0 0,0 0 1 0 0,0 0-1 0 0,0-1 0 0 0,-1 0 1 0 0,1 0-1 0 0,-1 0 0 0 0,0 0 1 0 0,0 0-1 0 0,-1-1 0 0 0,1 1 1 0 0,-1-1-1 0 0,0 0 0 0 0,0 0 1 0 0,0 0-1 0 0,-1 0 0 0 0,1 0 1 0 0,-1 0-1 0 0,0-1-78 0 0,-2-3 6 0 0,0 0-1 0 0,0 1 1 0 0,-1-1-1 0 0,0 1 1 0 0,0-1 0 0 0,-1 1-1 0 0,0 0 1 0 0,0 0 0 0 0,-1 0-1 0 0,0 0 1 0 0,-1 1 0 0 0,0-1-1 0 0,0 1 1 0 0,0 1-1 0 0,-1-1 1 0 0,0 1 0 0 0,0-1-1 0 0,-1 2 1 0 0,1-1 0 0 0,-1 1-1 0 0,-1 0 1 0 0,1 0 0 0 0,-1 1-1 0 0,1 0 1 0 0,-1 1 0 0 0,0-1-1 0 0,-1 2 1 0 0,1-1-1 0 0,-1 1 1 0 0,1 0 0 0 0,-1 1-1 0 0,1 0 1 0 0,-8 0-6 0 0,13 3-51 0 0,0 0-1 0 0,0 0 1 0 0,1 1 0 0 0,-1-1 0 0 0,0 1 0 0 0,1 0-1 0 0,0 0 1 0 0,-1 0 0 0 0,1 0 0 0 0,0 0-1 0 0,1 0 1 0 0,-1 0 0 0 0,0 1 0 0 0,1-1-1 0 0,0 1 1 0 0,0-1 0 0 0,0 1 0 0 0,0-1-1 0 0,1 1 1 0 0,-1 0 0 0 0,1-1 0 0 0,0 1-1 0 0,0 0 1 0 0,0 2 51 0 0,-4 18-31 0 0,-12 22 28 0 0,12-38-66 0 0,0 0 0 0 0,1 0-1 0 0,0 0 1 0 0,0 1 0 0 0,1-1 0 0 0,0 1-1 0 0,1-1 1 0 0,0 1 0 0 0,0 0 0 0 0,1 0-1 0 0,0-1 1 0 0,0 1 0 0 0,1 0-1 0 0,0 0 70 0 0,4-4 131 0 0,0-1-1 0 0,0 0 1 0 0,1 0-1 0 0,-1 0 0 0 0,1 0 1 0 0,0-1-1 0 0,0 0 1 0 0,0-1-1 0 0,1 1 0 0 0,-1-1 1 0 0,0 0-1 0 0,1-1 1 0 0,0 1-1 0 0,-1-1 0 0 0,1-1 1 0 0,0 1-1 0 0,-1-1 0 0 0,1 0 1 0 0,0-1-1 0 0,-1 1 1 0 0,3-2-131 0 0,-3 2 28 0 0,-2 0-377 0 0,23 0 1184 0 0,-18 0-5708 0 0,-9 2 2783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4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5 14013 0 0,'0'0'4757'0'0,"0"0"-4757"0"0,0 0-108 0 0,0 0 96 0 0,0 0 12 0 0,0 0 316 0 0,-37 11-156 0 0,18-9-160 0 0,-1-2-468 0 0,0 0-796 0 0,3 0-1537 0 0,5-3-3399 0 0,4-11-2193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5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3 13905 0 0,'0'0'3189'0'0,"0"0"-2485"0"0,0 0-704 0 0,0 0 0 0 0,0 0-60 0 0,-37-1 12 0 0,16 1 40 0 0,-1 0-68 0 0,-1 0-1309 0 0,-1 0-1283 0 0,10-1-3756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17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81 335 2948 0 0,'0'0'1660'0'0,"0"0"2277"0"0,0 0-2060 0 0,0 0-1201 0 0,0 0-300 0 0,0 0-116 0 0,0 0 41 0 0,0 0 58 0 0,31 17 2484 0 0,-24-14-2697 0 0,1-2-1 0 0,-1 1 0 0 0,0-1 1 0 0,1 0-1 0 0,-1-1 0 0 0,1 1 0 0 0,-1-1 1 0 0,1-1-1 0 0,-1 0 0 0 0,1 0 1 0 0,-1 0-1 0 0,0-1 0 0 0,0 0 0 0 0,1 0 1 0 0,-1-1-1 0 0,-1 0 0 0 0,1 0 1 0 0,0-1-1 0 0,-1 0 0 0 0,0 0 1 0 0,0 0-1 0 0,0-1 0 0 0,0 0 0 0 0,-1 0 1 0 0,4-4-146 0 0,-9 6-51 0 0,-1 0 0 0 0,0 0 0 0 0,0 0-1 0 0,0 0 1 0 0,0 0 0 0 0,0 0 0 0 0,-1 1 0 0 0,1-1 0 0 0,-1 0 0 0 0,0 1 0 0 0,1-1 0 0 0,-1 1 0 0 0,0 0 0 0 0,-1 0 0 0 0,1 0 0 0 0,0 0 0 0 0,-1 0 0 0 0,1 0 0 0 0,-1 0 0 0 0,1 1 0 0 0,-1-1-1 0 0,0 1 1 0 0,0 0 0 0 0,1 0 0 0 0,-1 0 0 0 0,0 0 0 0 0,0 0 0 0 0,0 1 0 0 0,0-1 0 0 0,0 1 0 0 0,0 0 0 0 0,-1 0 0 0 0,1 0 0 0 0,0 0 0 0 0,0 1 0 0 0,0-1 0 0 0,0 1 0 0 0,0-1 0 0 0,0 1-1 0 0,0 0 1 0 0,1 1 0 0 0,-1-1 0 0 0,0 0 0 0 0,0 1 0 0 0,1-1 0 0 0,-1 1 0 0 0,1 0 0 0 0,0 0 0 0 0,-1 0 0 0 0,0 2 51 0 0,-1-1 47 0 0,1 1 0 0 0,0-1 1 0 0,1 1-1 0 0,-1 0 0 0 0,1 0 0 0 0,-1 0 0 0 0,1 0 1 0 0,0 1-1 0 0,1-1 0 0 0,-1 1 0 0 0,1-1 1 0 0,0 1-1 0 0,0-1 0 0 0,0 1 0 0 0,1 0 1 0 0,-1-1-1 0 0,1 1 0 0 0,0 0 0 0 0,1-1 0 0 0,-1 1 1 0 0,1 0-1 0 0,0-1 0 0 0,0 1 0 0 0,0 0 1 0 0,1-1-1 0 0,0 0 0 0 0,0 1 0 0 0,0-1 1 0 0,0 0-1 0 0,0 0 0 0 0,1 0 0 0 0,0 0 1 0 0,0-1-1 0 0,0 1 0 0 0,0-1 0 0 0,1 1 0 0 0,-1-1 1 0 0,1 0-1 0 0,0-1 0 0 0,-1 1 0 0 0,2-1 1 0 0,-1 1-1 0 0,0-1 0 0 0,0 0 0 0 0,1-1 1 0 0,-1 1-1 0 0,1-1 0 0 0,-1 0 0 0 0,1 0 0 0 0,-1 0 1 0 0,4 0-48 0 0,91 7 271 0 0,-36-22-6580 0 0,-51 7-242 0 0</inkml:trace>
  <inkml:trace contextRef="#ctx0" brushRef="#br0" timeOffset="245.115">407 163 5685 0 0,'0'0'7439'0'0,"0"0"-5372"0"0,0 0-1797 0 0,0 0-172 0 0,0 0-9 0 0,5-6 62 0 0,-2 4-126 0 0,-1-1 0 0 0,0 1 0 0 0,1-1 0 0 0,0 1 0 0 0,-1 0 0 0 0,1 0 0 0 0,0 0 0 0 0,0 0-1 0 0,0 1 1 0 0,0-1 0 0 0,0 1 0 0 0,0 0 0 0 0,1 0 0 0 0,-1 0 0 0 0,0 0 0 0 0,1 1 0 0 0,-1-1-1 0 0,1 1 1 0 0,-1 0 0 0 0,1 0 0 0 0,-1 0 0 0 0,0 0 0 0 0,1 1 0 0 0,-1-1 0 0 0,1 1 0 0 0,-1 0 0 0 0,0 0-1 0 0,0 0 1 0 0,1 0 0 0 0,0 1-25 0 0,71 44 109 0 0,-74-45-83 0 0,1 1 0 0 0,-1-1-1 0 0,0 1 1 0 0,0-1 0 0 0,0 1 0 0 0,0-1-1 0 0,0 1 1 0 0,0 0 0 0 0,0-1-1 0 0,-1 1 1 0 0,1 0 0 0 0,-1 0-1 0 0,1-1 1 0 0,-1 1 0 0 0,1 0 0 0 0,-1 0-1 0 0,0 0 1 0 0,0 0 0 0 0,0 0-1 0 0,0-1 1 0 0,0 1 0 0 0,-1 0 0 0 0,1 0-1 0 0,0 0 1 0 0,-1 0 0 0 0,1-1-1 0 0,-1 1 1 0 0,0 0 0 0 0,0 0-1 0 0,0-1 1 0 0,1 1 0 0 0,-2-1 0 0 0,1 1-1 0 0,0-1 1 0 0,0 1 0 0 0,0-1-1 0 0,-1 0 1 0 0,1 1 0 0 0,0-1 0 0 0,-1 0-1 0 0,0 0 1 0 0,1 0 0 0 0,-1 0-1 0 0,-1 0-25 0 0,-34 21-325 0 0,10-16-5944 0 0,20-9-1719 0 0</inkml:trace>
  <inkml:trace contextRef="#ctx0" brushRef="#br0" timeOffset="477.011">660 149 5288 0 0,'0'0'7214'0'0,"0"0"-5306"0"0,0 0-1543 0 0,0 0-196 0 0,0 0 211 0 0,-4 8 136 0 0,1-1-335 0 0,0-3-130 0 0,1 0-1 0 0,-1-1 1 0 0,1 1-1 0 0,0 0 1 0 0,0 0 0 0 0,1 0-1 0 0,-1 1 1 0 0,1-1-1 0 0,0 0 1 0 0,0 0 0 0 0,0 1-1 0 0,1-1 1 0 0,-1 1-1 0 0,1-1 1 0 0,0 1 0 0 0,0-1-1 0 0,1 0 1 0 0,-1 1-1 0 0,1-1 1 0 0,0 1 0 0 0,0-1-1 0 0,1 0 1 0 0,-1 0-1 0 0,1 0 1 0 0,0 0 0 0 0,0 0-1 0 0,0 0 1 0 0,1 0-1 0 0,-1-1 1 0 0,3 3-51 0 0,39 16-1398 0 0,-14-14-2425 0 0,-13-6-1322 0 0</inkml:trace>
  <inkml:trace contextRef="#ctx0" brushRef="#br0" timeOffset="837.951">800 408 2812 0 0,'0'0'7322'0'0,"0"0"-5521"0"0,0 0-1707 0 0,0 0-117 0 0,0 0 61 0 0,0 0 452 0 0,8 4-115 0 0,165 42-571 0 0,-7-44 6103 0 0,-205-31-7828 0 0,-2-3-1386 0 0,78 32 5558 0 0,-33 0-2198 0 0,-1 0 0 0 0,0 1 0 0 0,1-1 0 0 0,-1 1 0 0 0,0-1 0 0 0,0 1 0 0 0,0 0 0 0 0,1 0 0 0 0,-1 0 0 0 0,0 1 0 0 0,0-1 0 0 0,-1 1 0 0 0,1 0 1 0 0,0 0-1 0 0,0 0 0 0 0,-1 0 0 0 0,1 0 0 0 0,-1 0 0 0 0,0 1 0 0 0,0-1 0 0 0,0 1 0 0 0,0 0 0 0 0,0-1 0 0 0,0 1 0 0 0,-1 0 0 0 0,1 0 0 0 0,-1 0 0 0 0,0 0 0 0 0,0 0 0 0 0,0 1 0 0 0,0-1 1 0 0,-1 0-1 0 0,1 0 0 0 0,-1 1 0 0 0,0-1 0 0 0,0 0 0 0 0,0 1 0 0 0,0-1 0 0 0,0 0 0 0 0,-1 0 0 0 0,0 1 0 0 0,0-1 0 0 0,0 0 0 0 0,0 0 0 0 0,0 0 0 0 0,0 0 0 0 0,-1 0 0 0 0,1 0 0 0 0,-1 0 1 0 0,0 0-1 0 0,0-1 0 0 0,0 1 0 0 0,0-1 0 0 0,-1 1 0 0 0,1-1 0 0 0,-1 0 0 0 0,1 0 0 0 0,-1 0 0 0 0,-3 1-53 0 0,-19 11-1644 0 0,6-11-5235 0 0,7-5-3079 0 0</inkml:trace>
  <inkml:trace contextRef="#ctx0" brushRef="#br0" timeOffset="8640.275">557 620 1568 0 0,'0'0'3469'0'0,"0"0"-2145"0"0,-9 7-256 0 0,-129 50 218 0 0,115-52-1177 0 0,-1-2-1 0 0,0-1 1 0 0,0 0 0 0 0,-1-2 0 0 0,1-1 0 0 0,0-1 0 0 0,0-1 0 0 0,1-1-1 0 0,-1-1 1 0 0,1-1 0 0 0,0-1 0 0 0,-1-2-109 0 0,16 4 38 0 0,1 0 0 0 0,0 0 0 0 0,0-1 1 0 0,0 1-1 0 0,1-2 0 0 0,0 1 0 0 0,0-1 0 0 0,1 0 0 0 0,-1 0 1 0 0,2-1-1 0 0,-1 1 0 0 0,1-1 0 0 0,0 0 0 0 0,1 0 0 0 0,-1-1 1 0 0,2 1-1 0 0,-1-1 0 0 0,1 1 0 0 0,1-1 0 0 0,-1 0 1 0 0,1 0-1 0 0,1-5-38 0 0,23-193-985 0 0,-19 192 914 0 0,0 0 1 0 0,2 0-1 0 0,-1 1 0 0 0,2-1 1 0 0,0 1-1 0 0,0 1 0 0 0,2-1 0 0 0,-1 2 1 0 0,2-1-1 0 0,0 1 0 0 0,0 0 0 0 0,1 1 1 0 0,0 0-1 0 0,1 1 0 0 0,0 0 0 0 0,1 1 1 0 0,0 1-1 0 0,1 0 0 0 0,-1 0 0 0 0,1 1 1 0 0,1 1-1 0 0,-1 1 0 0 0,1 0 1 0 0,0 1-1 0 0,0 0 0 0 0,1 1 0 0 0,-1 1 1 0 0,1 0-1 0 0,-1 1 0 0 0,1 1 0 0 0,11 1 71 0 0,-1 3 82 0 0,0 1 0 0 0,-1 0 0 0 0,1 2-1 0 0,-1 1 1 0 0,-1 1 0 0 0,0 1 0 0 0,0 1-1 0 0,-1 2 1 0 0,0 0 0 0 0,-1 1 0 0 0,-1 1-1 0 0,0 1 1 0 0,-1 1 0 0 0,-1 1-1 0 0,0 0 1 0 0,-2 2 0 0 0,0 0 0 0 0,-1 1-1 0 0,-1 0 1 0 0,3 8-82 0 0,-14-20 103 0 0,0-1-1 0 0,0 1 0 0 0,-1 0 1 0 0,0 0-1 0 0,-1 0 0 0 0,0 1 1 0 0,-1-1-1 0 0,0 1 0 0 0,0-1 1 0 0,-1 1-1 0 0,0-1 0 0 0,0 1 1 0 0,-1-1-1 0 0,-1 1 0 0 0,1-1 1 0 0,-1 0-1 0 0,-1 1 0 0 0,0-1 1 0 0,0-1-1 0 0,-1 1 0 0 0,0 0 1 0 0,-1-1-1 0 0,0 0 0 0 0,0 0 1 0 0,-1 0-1 0 0,1 0 0 0 0,-2-1 1 0 0,1 0-1 0 0,-1-1 0 0 0,0 1 1 0 0,0-1-1 0 0,-1-1 0 0 0,0 1 1 0 0,0-1-1 0 0,0 0 1 0 0,-2-1-103 0 0,-16 11 204 0 0,0-2 1 0 0,0-1 0 0 0,-1-1 0 0 0,-1-1 0 0 0,0-1 0 0 0,0-2 0 0 0,-1-1 0 0 0,-29 3-205 0 0,-66-4-4166 0 0,104-7 227 0 0,-1-5-1890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3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74 1696 0 0,'0'0'1023'0'0,"0"0"-252"0"0,0 0 668 0 0,0 0 2410 0 0,0 0-1773 0 0,0 0-1024 0 0,0 0-371 0 0,0 0-265 0 0,-9 15 584 0 0,16-9-837 0 0,0 0 0 0 0,0 0 0 0 0,1 0-1 0 0,0-1 1 0 0,0 0 0 0 0,0-1 0 0 0,1 0-1 0 0,-1 0 1 0 0,1-1 0 0 0,0 0 0 0 0,0-1-1 0 0,0 0 1 0 0,0 0 0 0 0,1-1 0 0 0,-1 0-1 0 0,0 0 1 0 0,1-1 0 0 0,-1 0 0 0 0,1-1 0 0 0,-1 0-1 0 0,0-1 1 0 0,0 0 0 0 0,1 0 0 0 0,-1-1-1 0 0,2-1-162 0 0,-10 3-17 0 0,0 0 0 0 0,0 0 0 0 0,0 0 0 0 0,0 0 0 0 0,0 0 0 0 0,0-1 0 0 0,0 1 0 0 0,0 0 0 0 0,-1-1 0 0 0,1 1-1 0 0,0 0 1 0 0,-1-1 0 0 0,1 1 0 0 0,-1 0 0 0 0,0-1 0 0 0,1 1 0 0 0,-1-1 0 0 0,0 1 0 0 0,0-1 0 0 0,0 1 0 0 0,0-1 0 0 0,0 1-1 0 0,0-1 1 0 0,-1 1 0 0 0,1-1 0 0 0,0 1 0 0 0,-1-1 0 0 0,1 1 0 0 0,-1 0 0 0 0,1-1 0 0 0,-1 1 0 0 0,0 0 0 0 0,0-1 0 0 0,1 1-1 0 0,-1 0 1 0 0,0 0 0 0 0,0 0 0 0 0,0 0 0 0 0,0 0 0 0 0,0 0 0 0 0,-1 0 0 0 0,1 0 0 0 0,0 0 0 0 0,0 0 0 0 0,-1 1 0 0 0,1-1-1 0 0,0 0 1 0 0,-1 1 17 0 0,-63-47-1076 0 0,-11 18 414 0 0,70 86 1283 0 0,8 205 978 0 0,6-240-2631 0 0,5-15-7039 0 0,0-8-144 0 0</inkml:trace>
  <inkml:trace contextRef="#ctx0" brushRef="#br0" timeOffset="248.675">230 255 10437 0 0,'0'0'4108'0'0,"0"0"-2976"0"0,0 0-716 0 0,0 0-408 0 0,0 0 92 0 0,-46 0 157 0 0,25 2-85 0 0,-4 0-172 0 0,1 1-265 0 0,4-2-1667 0 0,4 0-2988 0 0,-1-6-4497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8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93 5533 0 0,'0'0'2424'0'0,"0"0"-1092"0"0,0 0-360 0 0,0 0-9 0 0,0 0-67 0 0,0 0-317 0 0,0 0-304 0 0,68 13 821 0 0,-63-12-1047 0 0,1-1 0 0 0,-1 1-1 0 0,1-2 1 0 0,-1 1 0 0 0,1 0 0 0 0,-1-1 0 0 0,1 0 0 0 0,-1 0-1 0 0,1-1 1 0 0,-1 0 0 0 0,0 0 0 0 0,0 0 0 0 0,0 0 0 0 0,0-1-1 0 0,0 0 1 0 0,-1 0 0 0 0,1 0 0 0 0,-1 0 0 0 0,1-1 0 0 0,-1 0-1 0 0,-1 0 1 0 0,1 0 0 0 0,0 0 0 0 0,-1-1 0 0 0,0 0-49 0 0,-5 2-42 0 0,0-1 0 0 0,0 1 0 0 0,-1 0 0 0 0,0-1 0 0 0,0 1 0 0 0,0 0 0 0 0,0 1 0 0 0,0-1 0 0 0,-1 0 0 0 0,1 1 0 0 0,-1 0 0 0 0,1 0 0 0 0,-1 0 0 0 0,0 0 0 0 0,0 1 0 0 0,0-1 0 0 0,0 1 0 0 0,0 0 0 0 0,0 0 0 0 0,0 1 0 0 0,0-1 0 0 0,-1 1 0 0 0,1 0 0 0 0,0 0 0 0 0,0 0 0 0 0,0 1 0 0 0,-1-1 0 0 0,1 1 0 0 0,-3 1 42 0 0,2-1 48 0 0,1 1 0 0 0,0-1 0 0 0,-1 1 1 0 0,1 0-1 0 0,0 1 0 0 0,0-1 1 0 0,0 0-1 0 0,0 1 0 0 0,0 0 0 0 0,1 0 1 0 0,-1 0-1 0 0,1 1 0 0 0,0-1 1 0 0,0 1-1 0 0,0 0 0 0 0,0 0 0 0 0,1 0 1 0 0,0 0-1 0 0,-1 0 0 0 0,2 0 1 0 0,-1 1-1 0 0,0-1 0 0 0,1 1 0 0 0,0-1 1 0 0,0 1-1 0 0,0-1 0 0 0,0 1 1 0 0,1 0-1 0 0,0-1 0 0 0,0 1 0 0 0,0 0 1 0 0,1-1-1 0 0,-1 1 0 0 0,1 0 1 0 0,0-1-1 0 0,1 1 0 0 0,-1-1 0 0 0,1 1 1 0 0,0-1-1 0 0,0 0 0 0 0,0 0 1 0 0,0 1-1 0 0,1-2 0 0 0,0 1 0 0 0,-1 0 1 0 0,2 0-1 0 0,-1-1 0 0 0,0 0 1 0 0,1 0-1 0 0,-1 0 0 0 0,1 0 0 0 0,0 0 1 0 0,0-1-1 0 0,0 1 0 0 0,0-1 1 0 0,1 0-1 0 0,3 1-48 0 0,125-14-508 0 0,-82-16-9102 0 0,-36 13 2903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9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 10077 0 0,'0'0'405'0'0,"6"0"-307"0"0,301 43 5193 0 0,-361-108-8664 0 0,113 69 5546 0 0,-56-3-2134 0 0,-1-1 0 0 0,1 1 0 0 0,-1-1-1 0 0,1 1 1 0 0,-1 0 0 0 0,1 0-1 0 0,-1 0 1 0 0,1 0 0 0 0,-1 1 0 0 0,0-1-1 0 0,0 1 1 0 0,0-1 0 0 0,0 1-1 0 0,0 0 1 0 0,0 0 0 0 0,0 0 0 0 0,0 0-1 0 0,-1 0 1 0 0,1 0 0 0 0,-1 0 0 0 0,0 0-1 0 0,1 1 1 0 0,-1-1 0 0 0,0 1-1 0 0,0-1 1 0 0,-1 1 0 0 0,1-1 0 0 0,0 1-1 0 0,-1-1 1 0 0,0 1 0 0 0,1 0-1 0 0,-1-1 1 0 0,0 1 0 0 0,0-1 0 0 0,-1 1-1 0 0,1 0 1 0 0,0-1 0 0 0,-1 1 0 0 0,0-1-1 0 0,1 1 1 0 0,-1-1 0 0 0,0 1-1 0 0,-1-1 1 0 0,1 1 0 0 0,0-1 0 0 0,-1 0-1 0 0,1 0 1 0 0,-1 0 0 0 0,1 0-1 0 0,-1 0 1 0 0,0 0-39 0 0,-117 51 675 0 0,34-36-5628 0 0,48-13-3535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8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11789 0 0,'0'0'1260'0'0,"0"0"-917"0"0,0 0-301 0 0,0 0 5 0 0,0 0-19 0 0,6-5-2 0 0,-3 2-26 0 0,1 1 0 0 0,-1 0-1 0 0,1 0 1 0 0,0 0 0 0 0,0 0 0 0 0,0 0-1 0 0,0 1 1 0 0,0-1 0 0 0,0 1 0 0 0,0 0-1 0 0,0 1 1 0 0,0-1 0 0 0,1 1 0 0 0,-1 0-1 0 0,0 0 1 0 0,1 0 0 0 0,-1 0 0 0 0,0 1-1 0 0,0-1 1 0 0,0 1 0 0 0,1 1 0 0 0,-1-1-1 0 0,0 0 1 0 0,0 1 0 0 0,-1 0 0 0 0,1 0-1 0 0,0 0 1 0 0,0 0 0 0 0,-1 1 0 0 0,-1-3 37 0 0,1 0 0 0 0,-1 0 0 0 0,0 1-1 0 0,1-1 1 0 0,-1 1 0 0 0,0-1 0 0 0,0 1 0 0 0,0 0 0 0 0,0 0 0 0 0,0 0 0 0 0,0 0-1 0 0,0 0 1 0 0,0 0 0 0 0,0 1 0 0 0,0-1 0 0 0,0 1 0 0 0,-1-1 0 0 0,1 1 0 0 0,-1 0-1 0 0,1-1 1 0 0,-1 1 0 0 0,0 0 0 0 0,0 0 0 0 0,1 0 0 0 0,-1 0 0 0 0,-1 0 0 0 0,1 0-1 0 0,0 0 1 0 0,0 1 0 0 0,-1-1 0 0 0,1 0 0 0 0,-1 0 0 0 0,0 1 0 0 0,0-1 0 0 0,0 0-1 0 0,0 0 1 0 0,0 1 0 0 0,0-1 0 0 0,0 0 0 0 0,-1 1 0 0 0,1-1 0 0 0,-1 0 0 0 0,0 0-1 0 0,0 0 1 0 0,0 0 0 0 0,0 0 0 0 0,0 0 0 0 0,0 0 0 0 0,0 0 0 0 0,-1 0 0 0 0,1 0 0 0 0,0 0-1 0 0,-1-1 1 0 0,0 1 0 0 0,1-1 0 0 0,-1 1 0 0 0,0-1 0 0 0,-1 1-37 0 0,-82 24 303 0 0,51-25-7996 0 0,31-3 1496 0 0</inkml:trace>
  <inkml:trace contextRef="#ctx0" brushRef="#br0" timeOffset="247.829">247 7 8585 0 0,'0'0'1747'0'0,"0"0"-873"0"0,0 0-452 0 0,0 0-232 0 0,0 0-25 0 0,0 0 371 0 0,0 0 127 0 0,-7 8-120 0 0,6-7-514 0 0,-3 2-7 0 0,1 0 0 0 0,-1-1-1 0 0,1 1 1 0 0,0 0 0 0 0,-1 1-1 0 0,1-1 1 0 0,1 1 0 0 0,-1-1 0 0 0,1 1-1 0 0,-1 0 1 0 0,1 0 0 0 0,0 0-1 0 0,0 0 1 0 0,1 0 0 0 0,-1 0 0 0 0,1 1-1 0 0,0-1 1 0 0,0 0 0 0 0,0 1 0 0 0,1-1-1 0 0,0 1 1 0 0,0-1 0 0 0,0 1-1 0 0,0-1 1 0 0,1 1 0 0 0,-1-1 0 0 0,1 1-1 0 0,0-1 1 0 0,0 0 0 0 0,1 0-1 0 0,0 1 1 0 0,-1-1 0 0 0,1 0 0 0 0,1 0-1 0 0,-1 0 1 0 0,1 0-22 0 0,41 17-413 0 0,-14-13-2778 0 0,-13-5-1848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30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13833 0 0,'0'0'396'0'0,"0"0"-396"0"0,0 0-1324 0 0,0 0 516 0 0,0 0-232 0 0,0 0-976 0 0,0 0-360 0 0,0 0-4289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30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8565 0 0,'0'0'5980'0'0,"0"0"-5980"0"0,0 0-1768 0 0,0 0 216 0 0,0 0 236 0 0,0 0-756 0 0,-14 34-2273 0 0</inkml:trace>
  <inkml:trace contextRef="#ctx0" brushRef="#br0" timeOffset="1">1 180 13845 0 0,'0'0'1568'0'0,"0"0"-1568"0"0,0 0-464 0 0,0 0 392 0 0,0 0 68 0 0,0 0-512 0 0,0 0-576 0 0,0 0-2184 0 0,0 0-6517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23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14249 0 0,'0'0'808'0'0,"0"0"-328"0"0,0 0-480 0 0,0 0 576 0 0,0 0-219 0 0,-14 43-21 0 0,6-32 12 0 0,-4 0-172 0 0,3-2-176 0 0,-3 1-520 0 0,3-2-249 0 0,3-3-551 0 0,0-1-588 0 0,2-2-1060 0 0,2-2-3177 0 0</inkml:trace>
  <inkml:trace contextRef="#ctx0" brushRef="#br0" timeOffset="170.371">148 70 9549 0 0,'0'0'2384'0'0,"0"0"-1612"0"0,0 0-404 0 0,0 0 664 0 0,0 0-220 0 0,8 33-360 0 0,-17-24-76 0 0,-7 2 12 0 0,-1 0-388 0 0,0-1-48 0 0,-4 0-1324 0 0,7-2-1764 0 0,-3-5-5669 0 0</inkml:trace>
  <inkml:trace contextRef="#ctx0" brushRef="#br0" timeOffset="325.842">298 166 11309 0 0,'0'0'1886'0'0,"0"0"-1206"0"0,0 0-294 0 0,0 0 10 0 0,0 0 260 0 0,-6 7 293 0 0,-3 0-857 0 0,0 1-1 0 0,1 1 1 0 0,0-1-1 0 0,1 2 1 0 0,0-1-1 0 0,0 1 1 0 0,1 0-1 0 0,0 0 1 0 0,1 1-1 0 0,0-1 1 0 0,0 1-1 0 0,2 0 1 0 0,-1 1-1 0 0,1-1 1 0 0,1 1-1 0 0,0-1 1 0 0,0 1-1 0 0,2 0 1 0 0,-1-1-1 0 0,1 1 1 0 0,1 0-1 0 0,0 0 1 0 0,2 5-92 0 0,24 11-788 0 0,0-21-4985 0 0,-12-9-1269 0 0</inkml:trace>
  <inkml:trace contextRef="#ctx0" brushRef="#br0" timeOffset="559.948">352 338 6021 0 0,'0'0'6372'0'0,"0"0"-4748"0"0,0 0-1412 0 0,0 0-117 0 0,0 0-263 0 0,7-3-191 0 0,-2 2 387 0 0,0-1 1 0 0,0 2 0 0 0,1-1 0 0 0,-1 1 0 0 0,0 0-1 0 0,1 0 1 0 0,-1 0 0 0 0,0 1 0 0 0,1-1-1 0 0,-1 1 1 0 0,0 1 0 0 0,0-1 0 0 0,0 1 0 0 0,0 0-1 0 0,0 0 1 0 0,0 0 0 0 0,0 1 0 0 0,-1 0 0 0 0,1 0-1 0 0,-1 0 1 0 0,0 0 0 0 0,0 1 0 0 0,1 0-29 0 0,-3-3 59 0 0,0 0 0 0 0,1 0 0 0 0,-1 0 0 0 0,0 0 1 0 0,0 0-1 0 0,0 1 0 0 0,-1-1 0 0 0,1 1 0 0 0,0-1 1 0 0,-1 1-1 0 0,1 0 0 0 0,-1 0 0 0 0,1-1 1 0 0,-1 1-1 0 0,0 0 0 0 0,1 0 0 0 0,-1 0 0 0 0,0 1 1 0 0,-1-1-1 0 0,1 0 0 0 0,0 0 0 0 0,-1 0 0 0 0,1 1 1 0 0,-1-1-1 0 0,1 0 0 0 0,-1 1 0 0 0,0-1 0 0 0,0 0 1 0 0,0 1-1 0 0,-1-1 0 0 0,1 0 0 0 0,0 1 0 0 0,-1-1 1 0 0,1 0-1 0 0,-1 0 0 0 0,0 1 0 0 0,0-1 0 0 0,0 0 1 0 0,0 0-1 0 0,0 0 0 0 0,-1 0 0 0 0,1 0 0 0 0,0 0 1 0 0,-1-1-1 0 0,1 1 0 0 0,-1 0 0 0 0,0-1 0 0 0,0 1 1 0 0,0-1-1 0 0,1 0 0 0 0,-1 1 0 0 0,0-1 0 0 0,-1 0 1 0 0,0 0-60 0 0,-41 14-703 0 0,15-13-7487 0 0,23-4-361 0 0</inkml:trace>
  <inkml:trace contextRef="#ctx0" brushRef="#br0" timeOffset="758.83">597 326 8413 0 0,'0'0'3892'0'0,"0"0"-2527"0"0,0 0-1013 0 0,0 0-161 0 0,0 0 163 0 0,-2 6 339 0 0,0 1-395 0 0,-23 91 1804 0 0,25-95-2171 0 0,-1-1 0 0 0,1 0 1 0 0,-1 1-1 0 0,1-1 1 0 0,0 1-1 0 0,0-1 1 0 0,0 0-1 0 0,0 1 0 0 0,0-1 1 0 0,1 1-1 0 0,-1-1 1 0 0,1 0-1 0 0,-1 1 1 0 0,1-1-1 0 0,0 0 1 0 0,0 0-1 0 0,0 1 0 0 0,0-1 1 0 0,1 0-1 0 0,-1 0 1 0 0,0 0-1 0 0,1 0 1 0 0,0-1-1 0 0,-1 1 0 0 0,1 0 1 0 0,0-1-1 0 0,0 1 1 0 0,0-1-1 0 0,0 1 1 0 0,0-1-1 0 0,0 0 0 0 0,0 0 1 0 0,0 0-1 0 0,1 0 1 0 0,-1 0-1 0 0,0-1 1 0 0,1 1-1 0 0,1 0 69 0 0,5-2-3200 0 0,-1-1-2653 0 0</inkml:trace>
  <inkml:trace contextRef="#ctx0" brushRef="#br0" timeOffset="946.082">733 257 11641 0 0,'0'0'2460'0'0,"0"0"-1864"0"0,5 7-299 0 0,0 2-142 0 0,0-1 0 0 0,0 1 1 0 0,-1-1-1 0 0,0 1 0 0 0,-1 1 0 0 0,1-1 0 0 0,-2 0 1 0 0,1 1-1 0 0,-2-1 0 0 0,1 1 0 0 0,-1 0 0 0 0,0 0 1 0 0,-1 0-1 0 0,-1-1 0 0 0,1 1 0 0 0,-1 0 0 0 0,-1 0 1 0 0,0-1-1 0 0,0 1 0 0 0,-1-1 0 0 0,0 0 0 0 0,-1 1 1 0 0,0-1-1 0 0,0-1 0 0 0,-1 1 0 0 0,-4 5-155 0 0,6-9-162 0 0,-20 25-867 0 0,5-16-3774 0 0,10-13-2479 0 0</inkml:trace>
  <inkml:trace contextRef="#ctx0" brushRef="#br0" timeOffset="6420.67">238 606 3484 0 0,'0'0'11489'0'0,"0"0"-11301"0"0,0 0-188 0 0,0 0-376 0 0,0 0 148 0 0,0 0-1004 0 0,0 0-1668 0 0,0 0 1296 0 0,0 0-3149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4:0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804 42 820 0 0,'0'0'783'0'0,"0"0"-220"0"0,0 0 75 0 0,0 0-72 0 0,0 0-248 0 0,0 0-47 0 0,0 0-110 0 0,0 0 334 0 0,-29 2 6127 0 0,-43 0-5896 0 0,-457-31-268 0 0,355 12-787 0 0,218 30-3866 0 0,-21-7 1306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41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6901 0 0,'0'0'8420'0'0,"0"0"-8420"0"0,0 0 0 0 0,0 0 0 0 0,0 45 580 0 0,0-30-164 0 0,-2 2-15 0 0,0-1-65 0 0,0 0-212 0 0,0-1-48 0 0,2-4 36 0 0,0-1-112 0 0,4-2-372 0 0,2-4-861 0 0,4-2-903 0 0,-4-2-2592 0 0,17-6-4161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42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14513 0 0,'0'0'732'0'0,"0"0"-732"0"0,0 0-2932 0 0,0 0-2120 0 0,0 0-1489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45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1910 678 160 0 0,'0'0'560'0'0,"0"0"-12"0"0,0 0-456 0 0,0 0 12 0 0,0 0-104 0 0,0 0-108 0 0,0 0-20 0 0,0 0-512 0 0</inkml:trace>
  <inkml:trace contextRef="#ctx0" brushRef="#br0" timeOffset="466.381">1848 612 1228 0 0,'0'0'1309'0'0,"0"0"1783"0"0,0 0-1687 0 0,0 0-928 0 0,0 0 127 0 0,0 0 132 0 0,0 0-17 0 0,0 0-37 0 0,0 0-96 0 0,-4-5-142 0 0,-21-16 362 0 0,24 21-730 0 0,1 0-45 0 0,22 19 2715 0 0,-14-15-2627 0 0,-1-1 0 0 0,1 0 0 0 0,0-1 0 0 0,0 1 0 0 0,1-1 0 0 0,-1-1 0 0 0,0 0 0 0 0,0 0 0 0 0,1 0 0 0 0,-1-1 1 0 0,1-1-1 0 0,-1 1 0 0 0,0-1 0 0 0,1-1 0 0 0,-1 1 0 0 0,0-2 0 0 0,0 1 0 0 0,0-1 0 0 0,0 0 0 0 0,-1 0 0 0 0,1-1 0 0 0,-1 0 0 0 0,0-1 1 0 0,0 1-1 0 0,5-6-119 0 0,-11 9-20 0 0,0-1 0 0 0,0 0 0 0 0,0 0 0 0 0,-1 0 1 0 0,1 0-1 0 0,0 0 0 0 0,-1 0 0 0 0,1 0 1 0 0,-1 0-1 0 0,0 0 0 0 0,0 0 0 0 0,0 0 0 0 0,0 0 1 0 0,0-1-1 0 0,0 1 0 0 0,0 0 0 0 0,-1 0 0 0 0,1 0 1 0 0,-1 0-1 0 0,1 0 0 0 0,-1 0 0 0 0,0 0 0 0 0,0 0 1 0 0,0 1-1 0 0,0-1 0 0 0,0 0 0 0 0,0 0 1 0 0,-1 1-1 0 0,1-1 0 0 0,0 1 0 0 0,-1-1 0 0 0,0 1 1 0 0,1-1-1 0 0,-1 1 0 0 0,0 0 0 0 0,1 0 0 0 0,-1 0 1 0 0,0 0-1 0 0,-1 0 20 0 0,-75-39-780 0 0,75 38 761 0 0,1 1 0 0 0,-1-1 0 0 0,0 1 0 0 0,0 0 0 0 0,0 0 0 0 0,-1 0 0 0 0,1 0 0 0 0,0 1 0 0 0,0-1 1 0 0,0 1-1 0 0,-1 0 0 0 0,1 0 0 0 0,0 0 0 0 0,0 1 0 0 0,-1-1 0 0 0,1 1 0 0 0,0-1 0 0 0,0 1 0 0 0,0 0 1 0 0,0 0-1 0 0,0 1 0 0 0,0-1 0 0 0,0 0 0 0 0,0 1 0 0 0,1 0 0 0 0,-1 0 0 0 0,0 0 0 0 0,1 0 1 0 0,0 0-1 0 0,-1 0 0 0 0,1 1 0 0 0,0-1 0 0 0,0 1 0 0 0,0-1 0 0 0,1 1 0 0 0,-1 0 0 0 0,1 0 0 0 0,-1 0 1 0 0,1 0-1 0 0,0 0 0 0 0,0 0 0 0 0,0 0 0 0 0,0 0 0 0 0,0 3 19 0 0,-10 274 1457 0 0,11-272-1462 0 0,1-5-204 0 0,4 22 579 0 0,9-20-5945 0 0,-6-7-300 0 0</inkml:trace>
  <inkml:trace contextRef="#ctx0" brushRef="#br0" timeOffset="734.231">1994 763 10649 0 0,'0'0'4600'0'0,"0"0"-4368"0"0,0 0-224 0 0,0 0 100 0 0,0 0 128 0 0,0 0 232 0 0,0 0-3 0 0,-44 10-181 0 0,27-9-284 0 0,-2 0-484 0 0,-2-1-1105 0 0,8 0-2419 0 0,-4-9-5833 0 0</inkml:trace>
  <inkml:trace contextRef="#ctx0" brushRef="#br0" timeOffset="979.899">2229 381 13669 0 0,'0'0'2460'0'0,"0"0"-2103"0"0,0 0 15 0 0,0 0 64 0 0,0 0-200 0 0,0 0-232 0 0,0 0 0 0 0,0 0 92 0 0,0 0 4 0 0,0 0-100 0 0,-37 42-88 0 0,22-26-532 0 0,0-2-837 0 0,5-3-2791 0 0,5-5-5209 0 0</inkml:trace>
  <inkml:trace contextRef="#ctx0" brushRef="#br0" timeOffset="1229.416">2423 461 12429 0 0,'0'0'1626'0'0,"0"0"-1125"0"0,0 0-192 0 0,-7 7 77 0 0,-66 142 2243 0 0,73-146-2780 0 0,-22 106 1603 0 0,32-56-3269 0 0,32-24-7708 0 0,-26-28 2626 0 0</inkml:trace>
  <inkml:trace contextRef="#ctx0" brushRef="#br0" timeOffset="1401.856">2541 746 3828 0 0,'0'0'6832'0'0,"0"0"-5203"0"0,0 0-1324 0 0,0 0 62 0 0,0 0-2 0 0,0 0 14 0 0,0 0-140 0 0,31 1 2116 0 0,-29-2-2376 0 0,1 0 1 0 0,-1 0-1 0 0,0-1 0 0 0,0 1 1 0 0,1-1-1 0 0,-1 1 1 0 0,0-1-1 0 0,0 0 0 0 0,-1 0 1 0 0,1 0-1 0 0,0 0 1 0 0,-1 0-1 0 0,1 0 1 0 0,-1 0-1 0 0,0-1 0 0 0,1 1 1 0 0,-1 0-1 0 0,0-1 1 0 0,-1 1-1 0 0,1-1 0 0 0,0 1 1 0 0,-1-1-1 0 0,1 0 1 0 0,-1 1-1 0 0,0-1 0 0 0,0 1 1 0 0,0-1-1 0 0,0 0 1 0 0,0 1-1 0 0,-1-1 0 0 0,1 1 1 0 0,-1-1-1 0 0,1 0 1 0 0,-1 1-1 0 0,0-1 0 0 0,0 1 1 0 0,0 0-1 0 0,-1-1 1 0 0,1 1-1 0 0,-1 0 1 0 0,1 0-1 0 0,-1 0 0 0 0,1 0 1 0 0,-1 0-1 0 0,0 0 1 0 0,0 0-1 0 0,0 1 0 0 0,0-1 1 0 0,-1 1-1 0 0,1-1 1 0 0,0 1-1 0 0,0 0 0 0 0,-1 0 1 0 0,1 0-1 0 0,-1 0 1 0 0,1 0-1 0 0,-1 1 0 0 0,1-1 1 0 0,-1 1-1 0 0,0-1 1 0 0,1 1-1 0 0,-2 0 21 0 0,1 2 63 0 0,0-1 0 0 0,0 1 0 0 0,0 0 0 0 0,0 0 0 0 0,0 0 0 0 0,0 0 0 0 0,0 1 0 0 0,1-1 0 0 0,-1 1 0 0 0,1-1 0 0 0,0 1 0 0 0,0 0 0 0 0,0 0 0 0 0,0 0 0 0 0,0 0 0 0 0,1 1 0 0 0,-1-1 0 0 0,1 0 0 0 0,0 1 0 0 0,0-1 0 0 0,0 0 0 0 0,0 1 0 0 0,1 0 0 0 0,0-1 0 0 0,-1 1 0 0 0,1-1 0 0 0,0 1 0 0 0,1-1 0 0 0,-1 1 0 0 0,1-1 0 0 0,-1 1 0 0 0,1-1 0 0 0,0 1 0 0 0,0-1 0 0 0,1 0 0 0 0,-1 1 0 0 0,1-1 0 0 0,0 0 0 0 0,-1 0 0 0 0,2 0 0 0 0,-1 0 0 0 0,0 0 0 0 0,1 0-63 0 0,37 2-927 0 0,-15-17-8622 0 0,-16 1 2294 0 0</inkml:trace>
  <inkml:trace contextRef="#ctx0" brushRef="#br0" timeOffset="1602.421">2750 521 9413 0 0,'0'0'5723'0'0,"0"0"-4479"0"0,4 6-1171 0 0,2 3 44 0 0,-1 1-1 0 0,0 0 1 0 0,-1 0 0 0 0,1 0-1 0 0,-2 0 1 0 0,0 1 0 0 0,0-1 0 0 0,-1 1-1 0 0,0 0 1 0 0,-1 0 0 0 0,0 0-1 0 0,0 0 1 0 0,-2 0 0 0 0,1 0-1 0 0,-1-1 1 0 0,-1 1 0 0 0,0 0 0 0 0,0 0-1 0 0,-1-1 1 0 0,-1 1 0 0 0,0-1-1 0 0,0 0 1 0 0,-1 0 0 0 0,-1 1-117 0 0,-75 83-2308 0 0,69-86-1085 0 0,0-7-3663 0 0</inkml:trace>
  <inkml:trace contextRef="#ctx0" brushRef="#br0" timeOffset="-8785.792">747 441 13789 0 0,'0'0'1323'0'0,"-5"9"-684"0"0,-9 16-280 0 0,1 1-1 0 0,1 0 0 0 0,1 1 0 0 0,1 1 0 0 0,2-1 0 0 0,0 1 0 0 0,2 1 0 0 0,1 5-358 0 0,17 8-1944 0 0,14-25-6621 0 0,-8-16 586 0 0</inkml:trace>
  <inkml:trace contextRef="#ctx0" brushRef="#br0" timeOffset="-8539.054">938 690 6473 0 0,'0'0'7000'0'0,"0"0"-5853"0"0,0 0-1445 0 0,0 0 507 0 0,0 0 229 0 0,0 0 47 0 0,0 0-155 0 0,31-9-505 0 0,-29 8 164 0 0,0-1-1 0 0,0 0 0 0 0,-1 0 0 0 0,1 1 0 0 0,-1-1 0 0 0,0 0 1 0 0,1 0-1 0 0,-1 0 0 0 0,0-1 0 0 0,0 1 0 0 0,0 0 1 0 0,0 0-1 0 0,-1-1 0 0 0,1 1 0 0 0,-1 0 0 0 0,1-1 0 0 0,-1 1 1 0 0,0 0-1 0 0,0-1 0 0 0,0 1 0 0 0,0 0 0 0 0,0-1 0 0 0,-1 1 1 0 0,1-1-1 0 0,-1 1 0 0 0,1 0 0 0 0,-1 0 0 0 0,0-1 1 0 0,0 1-1 0 0,0 0 0 0 0,0 0 0 0 0,0 0 0 0 0,-1 0 0 0 0,1 0 1 0 0,-1 0-1 0 0,1 0 0 0 0,-1 0 0 0 0,1 1 0 0 0,-1-1 0 0 0,0 1 1 0 0,0-1-1 0 0,0 1 0 0 0,0 0 0 0 0,0 0 0 0 0,0 0 0 0 0,0 0 1 0 0,-1 0-1 0 0,1 0 0 0 0,0 0 0 0 0,-1 1 0 0 0,1-1 1 0 0,0 1-1 0 0,-1-1 0 0 0,1 1 0 0 0,0 0 0 0 0,-1 0 0 0 0,1 0 1 0 0,-1 1-1 0 0,1-1 0 0 0,0 0 0 0 0,-1 1 0 0 0,1 0 0 0 0,0-1 1 0 0,0 1-1 0 0,-1 0 0 0 0,1 0 0 0 0,0 0 0 0 0,-1 1 12 0 0,0 0 56 0 0,-1 1-1 0 0,0-1 0 0 0,1 1 0 0 0,0 0 0 0 0,0-1 0 0 0,0 1 1 0 0,0 1-1 0 0,0-1 0 0 0,1 0 0 0 0,-1 1 0 0 0,1-1 0 0 0,0 1 0 0 0,0 0 1 0 0,0 0-1 0 0,0 0 0 0 0,1 0 0 0 0,0 0 0 0 0,0 0 0 0 0,0 0 1 0 0,0 0-1 0 0,0 0 0 0 0,1 0 0 0 0,0 4-55 0 0,46 13 1973 0 0,-13-28-9010 0 0,-28 3 423 0 0</inkml:trace>
  <inkml:trace contextRef="#ctx0" brushRef="#br0" timeOffset="-8275.706">1122 508 640 0 0,'0'0'11999'0'0,"0"0"-8775"0"0,6 7-2889 0 0,-1-2-233 0 0,-1 0-1 0 0,1 0 1 0 0,-1 0-1 0 0,-1 0 1 0 0,1 1-1 0 0,-1 0 1 0 0,0-1-1 0 0,0 1 1 0 0,0 1-1 0 0,-1-1 1 0 0,0 0-1 0 0,0 0 1 0 0,-1 1-1 0 0,1-1 1 0 0,-1 1-1 0 0,-1 0 1 0 0,1-1-1 0 0,-1 1 1 0 0,-1-1-1 0 0,1 1 1 0 0,-1 0-1 0 0,0-1 1 0 0,-1 1-1 0 0,1-1 1 0 0,-3 4-102 0 0,-78 88 411 0 0,37-71-5365 0 0,39-26 206 0 0,5 0-2509 0 0</inkml:trace>
  <inkml:trace contextRef="#ctx0" brushRef="#br0" timeOffset="-8023.671">1377 734 12197 0 0,'0'0'2632'0'0,"0"0"-2364"0"0,0 0-132 0 0,0 0 368 0 0,0 0-176 0 0,0 0-48 0 0,0 0 45 0 0,-35 0-41 0 0,11 0-212 0 0,-2 0-72 0 0,0 0-941 0 0,4 0-623 0 0,1-6-996 0 0,8 2-3512 0 0</inkml:trace>
  <inkml:trace contextRef="#ctx0" brushRef="#br0" timeOffset="-8022.671">1360 664 15233 0 0,'0'0'1721'0'0,"0"0"-1717"0"0,17 45 444 0 0,-17-29-24 0 0,-1 4-216 0 0,-5-1-48 0 0,0-3-60 0 0,-3 1-100 0 0,0-3-224 0 0,-2-1-236 0 0,2 0-424 0 0,1-4-661 0 0,-1-1-1355 0 0,3-3-3196 0 0</inkml:trace>
  <inkml:trace contextRef="#ctx0" brushRef="#br0" timeOffset="-9284.933">273 474 1356 0 0,'0'0'4781'0'0,"0"0"-3009"0"0,0 0-825 0 0,0 0 351 0 0,0 0-39 0 0,0 0-128 0 0,0 0-134 0 0,0 0-239 0 0,6 4-263 0 0,2 1-424 0 0,0 0 1 0 0,1-1-1 0 0,-1 0 1 0 0,1 0-1 0 0,0-1 1 0 0,0 0-1 0 0,1-1 0 0 0,-1 0 1 0 0,0 0-1 0 0,1-1 1 0 0,-1 0-1 0 0,1 0 0 0 0,0-1 1 0 0,-1-1-1 0 0,1 0 1 0 0,-1 0-1 0 0,1-1 1 0 0,-1 0-1 0 0,0 0 0 0 0,0-1 1 0 0,0-1-1 0 0,0 1 1 0 0,0-1-1 0 0,-1-1 0 0 0,1 0 1 0 0,0 0-72 0 0,-8 3-14 0 0,1 0-1 0 0,-1 0 1 0 0,0 0 0 0 0,0 0-1 0 0,0 0 1 0 0,0 0 0 0 0,0 0-1 0 0,-1 0 1 0 0,1 0 0 0 0,-1 0-1 0 0,1 0 1 0 0,-1 0 0 0 0,0-1-1 0 0,1 1 1 0 0,-1 0 0 0 0,0 0-1 0 0,-1 0 1 0 0,1-1 0 0 0,0 1-1 0 0,-1 0 1 0 0,1 0 0 0 0,-1 0-1 0 0,0 0 1 0 0,1 0 0 0 0,-1 0-1 0 0,0 0 1 0 0,0 0 0 0 0,0 0-1 0 0,-1 0 1 0 0,1 0 0 0 0,0 1-1 0 0,-1-1 1 0 0,1 0 0 0 0,-1 1-1 0 0,0-1 1 0 0,1 1 0 0 0,-1 0-1 0 0,0 0 1 0 0,0-1 0 0 0,0 1-1 0 0,0 0 1 0 0,-2 0 14 0 0,-85-43-991 0 0,87 43 999 0 0,0 0 0 0 0,0 0-1 0 0,0 1 1 0 0,0-1 0 0 0,0 1-1 0 0,0 0 1 0 0,0-1 0 0 0,0 1 0 0 0,0 0-1 0 0,0 0 1 0 0,0 0 0 0 0,0 1 0 0 0,0-1-1 0 0,0 0 1 0 0,0 1 0 0 0,0-1-1 0 0,0 1 1 0 0,1 0 0 0 0,-1 0 0 0 0,0-1-1 0 0,0 1 1 0 0,0 0 0 0 0,1 1 0 0 0,-1-1-1 0 0,0 0 1 0 0,1 0 0 0 0,-1 1-1 0 0,1-1 1 0 0,0 1 0 0 0,-1-1 0 0 0,1 1-1 0 0,0 0 1 0 0,0-1 0 0 0,0 1 0 0 0,0 0-1 0 0,0 0 1 0 0,1 0 0 0 0,-1 0-1 0 0,0-1 1 0 0,1 1 0 0 0,0 0 0 0 0,-1 0-1 0 0,1 0 1 0 0,0 0 0 0 0,0 0 0 0 0,0 0-1 0 0,0 0 1 0 0,0 1 0 0 0,1-1-1 0 0,-1-1 1 0 0,0 1 0 0 0,1 0 0 0 0,0 0-1 0 0,-1 0 1 0 0,1 0 0 0 0,0 0 0 0 0,0 0-9 0 0,-1 2 124 0 0,2 262 2285 0 0,-2-264-2696 0 0,-1 24-531 0 0,6-15-7969 0 0,-2-11 3302 0 0</inkml:trace>
  <inkml:trace contextRef="#ctx0" brushRef="#br0" timeOffset="-9034.608">481 655 11941 0 0,'0'0'2496'0'0,"0"0"-1940"0"0,0 0-288 0 0,0 0-268 0 0,0 0-88 0 0,-37-5 88 0 0,18 5-8 0 0,-3 0-52 0 0,-3 0 48 0 0,0 0-40 0 0,2-1-1140 0 0,6 1-1080 0 0,4-3-4037 0 0</inkml:trace>
  <inkml:trace contextRef="#ctx0" brushRef="#br0" timeOffset="113492.121">1089 1027 992 0 0,'0'0'544'0'0,"0"0"-184"0"0,-7 6 122 0 0,-149 66 3969 0 0,124-64-4402 0 0,0 0 0 0 0,-1-3-1 0 0,0-1 1 0 0,0-1-1 0 0,0-1 1 0 0,-1-2 0 0 0,1-2-1 0 0,0-1 1 0 0,0-1 0 0 0,0-2-1 0 0,1-2 1 0 0,0 0 0 0 0,0-2-1 0 0,1-2 1 0 0,0-1-1 0 0,1-1 1 0 0,0-1 0 0 0,2-2-1 0 0,-11-8-48 0 0,16 7 185 0 0,0 0-1 0 0,2-2 0 0 0,0-1 1 0 0,1 0-1 0 0,1-1 0 0 0,1-1 1 0 0,1-1-1 0 0,1-1 1 0 0,1 0-1 0 0,1-1 0 0 0,1-1 1 0 0,2 0-1 0 0,1 0 0 0 0,1-1 1 0 0,1 0-1 0 0,1-1 0 0 0,2 0 1 0 0,1 0-1 0 0,1 0 0 0 0,2 0 1 0 0,0 0-1 0 0,3-5-184 0 0,8 9-68 0 0,2 0-1 0 0,0 1 1 0 0,2 0 0 0 0,0 1-1 0 0,2 1 1 0 0,1 0-1 0 0,0 1 1 0 0,2 1 0 0 0,0 0-1 0 0,1 2 1 0 0,1 0-1 0 0,0 2 1 0 0,2 0 0 0 0,0 1-1 0 0,0 1 1 0 0,2 2-1 0 0,-1 0 1 0 0,2 2 0 0 0,-1 0-1 0 0,1 2 1 0 0,2 1 68 0 0,0-1 28 0 0,1 1 0 0 0,-1 2 0 0 0,1 1-1 0 0,1 2 1 0 0,-1 0 0 0 0,0 2 0 0 0,1 1 0 0 0,-1 2 0 0 0,0 1 0 0 0,0 1 0 0 0,-1 1-1 0 0,1 1 1 0 0,-1 2 0 0 0,-1 1 0 0 0,0 1 0 0 0,0 1 0 0 0,-1 2 0 0 0,-1 0 0 0 0,0 2-1 0 0,-1 1 1 0 0,0 0 0 0 0,-2 2 0 0 0,0 1 0 0 0,-1 1 0 0 0,-1 0 0 0 0,-2 1 0 0 0,0 2-1 0 0,-1 0 1 0 0,-1 0 0 0 0,-1 2 0 0 0,2 7-28 0 0,-2-8 171 0 0,-1 2-1 0 0,-1-1 0 0 0,-1 1 1 0 0,-2 1-1 0 0,-1 0 1 0 0,-1 0-1 0 0,-1 1 1 0 0,-1 0-1 0 0,-2 0 1 0 0,-1 1-1 0 0,-1-1 1 0 0,-2 1-1 0 0,-3 23-170 0 0,0-41 181 0 0,-1 0 0 0 0,-1 0-1 0 0,0-1 1 0 0,-1 1-1 0 0,0-1 1 0 0,0-1 0 0 0,-1 1-1 0 0,-1-1 1 0 0,1 0 0 0 0,-2-1-1 0 0,1 0 1 0 0,-2 0 0 0 0,1-1-1 0 0,-1 0 1 0 0,0-1 0 0 0,0 0-1 0 0,-1 0 1 0 0,0-1 0 0 0,0-1-1 0 0,-1 0 1 0 0,-2 1-181 0 0,-264 64 210 0 0,241-64-678 0 0,22-4-2052 0 0,6-1-1959 0 0,-1-1-4299 0 0</inkml:trace>
  <inkml:trace contextRef="#ctx0" brushRef="#br0" timeOffset="115577.008">2619 1143 9533 0 0,'-3'7'792'0'0,"-1"0"-724"0"0,0-1 0 0 0,-1 1 1 0 0,0 0-1 0 0,0-1 0 0 0,-1 0 0 0 0,0 0 1 0 0,0-1-1 0 0,0 0 0 0 0,0 0 0 0 0,-1 0 0 0 0,0-1 1 0 0,0 0-1 0 0,0 0 0 0 0,-1 0 0 0 0,-4 0-68 0 0,-29 8 82 0 0,-1-2-1 0 0,0-1 1 0 0,-1-3-1 0 0,0-1 1 0 0,0-2-1 0 0,0-3 1 0 0,0-1-1 0 0,0-1 1 0 0,1-3-1 0 0,-24-6-81 0 0,36 3 32 0 0,0-2 0 0 0,1-1 0 0 0,0-1 0 0 0,0-1-1 0 0,1-2 1 0 0,1-1 0 0 0,1-1 0 0 0,0-1 0 0 0,1-1 0 0 0,1-1 0 0 0,1-2 0 0 0,1 0-1 0 0,1-1 1 0 0,1-1 0 0 0,1-1 0 0 0,1-1 0 0 0,1-1 0 0 0,1 0 0 0 0,2-1 0 0 0,1 0-1 0 0,1-1 1 0 0,1-1 0 0 0,2 0 0 0 0,1 0 0 0 0,1-1 0 0 0,1 0 0 0 0,2 0 0 0 0,2-1-1 0 0,1 1 1 0 0,1 0 0 0 0,1-5-32 0 0,1 18-59 0 0,0 1 0 0 0,1 1-1 0 0,1-1 1 0 0,1 0 0 0 0,0 1 0 0 0,1 0-1 0 0,1 0 1 0 0,0 0 0 0 0,1 1-1 0 0,1 0 1 0 0,0 1 0 0 0,1 0 0 0 0,0 0-1 0 0,2 1 1 0 0,-1 1 0 0 0,1 0 0 0 0,1 0-1 0 0,0 1 1 0 0,1 1 0 0 0,0 0-1 0 0,13-6 60 0 0,-2 1-77 0 0,1 2-1 0 0,1 1 0 0 0,0 0 0 0 0,0 3 0 0 0,1 0 0 0 0,0 1 1 0 0,1 2-1 0 0,-1 1 0 0 0,1 2 0 0 0,0 0 0 0 0,0 2 0 0 0,18 2 78 0 0,0 3 12 0 0,0 2-1 0 0,0 3 1 0 0,-1 1 0 0 0,0 2-1 0 0,-1 3 1 0 0,-1 1-1 0 0,0 2 1 0 0,-1 2-1 0 0,-1 2 1 0 0,-1 2-1 0 0,-1 2 1 0 0,-1 1 0 0 0,-2 2-1 0 0,-1 1 1 0 0,20 23-12 0 0,-43-40 123 0 0,-1 0 0 0 0,0 0 0 0 0,-1 1 0 0 0,-1 1 0 0 0,0 0 1 0 0,-1 0-1 0 0,-1 1 0 0 0,0 0 0 0 0,-1 0 0 0 0,-1 1 0 0 0,-1 0 1 0 0,0 0-1 0 0,-1 0 0 0 0,-1 1 0 0 0,0 0 0 0 0,-1-1 0 0 0,-1 1 0 0 0,-1 0 1 0 0,-1 0-1 0 0,0 0 0 0 0,-2-1 0 0 0,1 1 0 0 0,-2-1 0 0 0,-1 1 0 0 0,0-1 1 0 0,-1-1-1 0 0,-1 1 0 0 0,0-1 0 0 0,-1 0 0 0 0,-1-1 0 0 0,-6 10-123 0 0,-95 88 1351 0 0,31-44-6808 0 0,62-55 2797 0 0,-7 7-4645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7:52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1047 5853 0 0,'0'0'4153'0'0,"0"0"-2534"0"0,0 0-406 0 0,-6 2 17 0 0,-53 10 282 0 0,65-12-1492 0 0,-1-1 0 0 0,1 1 0 0 0,0 1 1 0 0,-1-1-1 0 0,1 1 0 0 0,-1 0 0 0 0,1 0 0 0 0,-1 0 0 0 0,1 1 0 0 0,-1 0 0 0 0,0 0 0 0 0,0 1 0 0 0,0-1 1 0 0,0 1-1 0 0,0 0 0 0 0,0 0 0 0 0,-1 1 0 0 0,0-1 0 0 0,3 4-20 0 0,-5-6 64 0 0,-1 1-1 0 0,1-1 0 0 0,-1 1 1 0 0,1 0-1 0 0,-1-1 1 0 0,0 1-1 0 0,1 0 1 0 0,-1 0-1 0 0,0 0 1 0 0,0 0-1 0 0,-1 0 0 0 0,1 0 1 0 0,0 0-1 0 0,-1 0 1 0 0,1 0-1 0 0,-1 1 1 0 0,1-1-1 0 0,-1 0 1 0 0,0 0-1 0 0,0 0 0 0 0,0 1 1 0 0,-1-1-1 0 0,1 0 1 0 0,0 0-1 0 0,-1 0 1 0 0,1 1-1 0 0,-1-1 0 0 0,0 0 1 0 0,0 0-1 0 0,0 0 1 0 0,0 0-1 0 0,0 0 1 0 0,0-1-1 0 0,0 1 1 0 0,-1 0-1 0 0,1 0 0 0 0,-1-1 1 0 0,-1 2-64 0 0,-9 17 257 0 0,75-4 524 0 0,-37-16-1424 0 0,34 0-1747 0 0,-21-8-6373 0 0,-21 0 1148 0 0</inkml:trace>
  <inkml:trace contextRef="#ctx0" brushRef="#br0" timeOffset="650.768">1419 852 5581 0 0,'0'0'7366'0'0,"0"0"-5373"0"0,0 0-1719 0 0,0 0-193 0 0,8-1-176 0 0,-4 0 122 0 0,0 0 1 0 0,1 1-1 0 0,-1 0 0 0 0,0 0 0 0 0,1 0 1 0 0,-1 0-1 0 0,0 1 0 0 0,1 0 1 0 0,-1 0-1 0 0,0 0 0 0 0,0 0 0 0 0,1 0 1 0 0,-1 1-1 0 0,0 0 0 0 0,-1 0 1 0 0,1 0-1 0 0,0 0 0 0 0,0 1 0 0 0,-1-1 1 0 0,0 1-1 0 0,1 0 0 0 0,-1 0 1 0 0,0 0-1 0 0,-1 1 0 0 0,1 0-27 0 0,0-2-21 0 0,0 0 1 0 0,0 0-1 0 0,-1 1 0 0 0,1-1 0 0 0,-1 1 1 0 0,0 0-1 0 0,0-1 0 0 0,0 1 0 0 0,0 0 1 0 0,-1 0-1 0 0,1 1 0 0 0,-1-1 0 0 0,1 0 1 0 0,-1 0-1 0 0,0 1 0 0 0,-1-1 1 0 0,1 1-1 0 0,0-1 0 0 0,-1 0 0 0 0,0 1 1 0 0,0-1-1 0 0,0 1 0 0 0,0-1 0 0 0,0 1 1 0 0,-1-1-1 0 0,0 1 0 0 0,0-1 0 0 0,0 1 1 0 0,0-1-1 0 0,0 0 0 0 0,0 0 0 0 0,-1 0 1 0 0,0 0-1 0 0,1 0 0 0 0,-1 0 0 0 0,-1 0 1 0 0,1 0-1 0 0,0-1 0 0 0,0 1 0 0 0,-1-1 1 0 0,0 1-1 0 0,1-1 0 0 0,-1 0 0 0 0,0 0 1 0 0,0 0-1 0 0,0-1 0 0 0,0 1 1 0 0,-1-1-1 0 0,1 0 0 0 0,0 1 0 0 0,0-1 1 0 0,-1-1-1 0 0,1 1 0 0 0,-1 0 0 0 0,-2-1 21 0 0,-6-1-3366 0 0,4-5-4113 0 0</inkml:trace>
  <inkml:trace contextRef="#ctx0" brushRef="#br0" timeOffset="820.739">1634 897 5793 0 0,'0'0'8129'0'0,"0"0"-6431"0"0,-1 7-1369 0 0,-7 39 142 0 0,2 56 1064 0 0,57-57-6159 0 0,-36-42-465 0 0,3-8-3081 0 0</inkml:trace>
  <inkml:trace contextRef="#ctx0" brushRef="#br0" timeOffset="1131.802">1788 739 13269 0 0,'0'0'1289'0'0,"0"0"-1113"0"0,0 0-213 0 0,5-1-14 0 0,-2 0 60 0 0,-1 0 1 0 0,0 1-1 0 0,0-1 1 0 0,1 0-1 0 0,-1 1 0 0 0,0-1 1 0 0,1 1-1 0 0,-1 0 0 0 0,0 0 1 0 0,1 0-1 0 0,-1 0 1 0 0,1 0-1 0 0,-1 0 0 0 0,0 1 1 0 0,1-1-1 0 0,-1 1 1 0 0,0 0-1 0 0,0 0 0 0 0,1 0 1 0 0,-1 0-1 0 0,0 0 0 0 0,0 0 1 0 0,0 0-1 0 0,0 1 1 0 0,0-1-1 0 0,0 1 0 0 0,-1-1 1 0 0,1 1-1 0 0,0 0 1 0 0,-1 0-1 0 0,1-1 0 0 0,-1 1 1 0 0,0 0-1 0 0,0 0 0 0 0,0 1 1 0 0,0-1-1 0 0,0 0 1 0 0,0 0-1 0 0,0 0 0 0 0,0 1 1 0 0,-1-1-1 0 0,0 0 0 0 0,1 1 1 0 0,-1-1-1 0 0,0 1 1 0 0,0-1-1 0 0,0 0 0 0 0,0 1 1 0 0,-1-1-1 0 0,1 0 1 0 0,-1 1-1 0 0,1-1 0 0 0,-1 0 1 0 0,-1 2-10 0 0,-13 27 874 0 0,13-29-837 0 0,0-1-1 0 0,0 1 1 0 0,0 0 0 0 0,0 0 0 0 0,0 0-1 0 0,1 0 1 0 0,-1 0 0 0 0,1 0 0 0 0,-1 0-1 0 0,1 1 1 0 0,0-1 0 0 0,0 0 0 0 0,0 1 0 0 0,0-1-1 0 0,1 1 1 0 0,-1-1 0 0 0,0 1 0 0 0,1-1-1 0 0,0 1 1 0 0,0 0 0 0 0,0-1 0 0 0,0 1-1 0 0,0-1 1 0 0,0 1 0 0 0,0 0 0 0 0,1-1-1 0 0,0 1 1 0 0,-1-1 0 0 0,1 1 0 0 0,0-1 0 0 0,0 1-1 0 0,0-1 1 0 0,1 0 0 0 0,-1 0 0 0 0,0 1-1 0 0,1-1 1 0 0,0 0 0 0 0,-1 0 0 0 0,1-1-1 0 0,0 1 1 0 0,0 0 0 0 0,0 0 0 0 0,0-1-1 0 0,0 1 1 0 0,1-1 0 0 0,-1 0 0 0 0,0 0 0 0 0,1 0-1 0 0,0 0-36 0 0,95 14 627 0 0,-57-21-5410 0 0,-24 0-1704 0 0</inkml:trace>
  <inkml:trace contextRef="#ctx0" brushRef="#br0" timeOffset="-2234.208">173 683 9565 0 0,'0'0'5312'0'0,"0"0"-4098"0"0,0 0-1254 0 0,0 0 204 0 0,0 0 207 0 0,7 3-22 0 0,2 2-299 0 0,-1-1-1 0 0,1 0 1 0 0,0 0 0 0 0,0-1-1 0 0,0 0 1 0 0,0-1-1 0 0,1 0 1 0 0,-1 0 0 0 0,1-1-1 0 0,-1-1 1 0 0,1 1 0 0 0,-1-1-1 0 0,1-1 1 0 0,-1 0 0 0 0,1 0-1 0 0,-1-1 1 0 0,0 0 0 0 0,1-1-1 0 0,-1 0 1 0 0,0 0 0 0 0,5-3-50 0 0,-13 2-125 0 0,0-1 1 0 0,-1 1 0 0 0,0 0 0 0 0,0 0-1 0 0,0 0 1 0 0,0 0 0 0 0,-1-1-1 0 0,1 1 1 0 0,-1 0 0 0 0,0 0 0 0 0,0 0-1 0 0,-1 0 1 0 0,1 0 0 0 0,-1 0-1 0 0,0 1 1 0 0,0-1 0 0 0,0 0 0 0 0,0 1-1 0 0,-1 0 1 0 0,0-1 0 0 0,1 1 0 0 0,-1 0-1 0 0,0 0 1 0 0,0 1 0 0 0,-1-1-1 0 0,1 1 1 0 0,-1-1 0 0 0,1 1 0 0 0,-1 0-1 0 0,-3-1 125 0 0,8 4 10 0 0,-1 0 1 0 0,0 1-1 0 0,0-1 0 0 0,0 0 0 0 0,0 1 0 0 0,0-1 0 0 0,0 0 0 0 0,0 1 0 0 0,0-1 1 0 0,0 0-1 0 0,-1 1 0 0 0,1-1 0 0 0,0 0 0 0 0,-1 1 0 0 0,1-1 0 0 0,-1 0 0 0 0,0 0 0 0 0,1 0 1 0 0,-1 0-1 0 0,0 1 0 0 0,0-1 0 0 0,1 0 0 0 0,-1 0 0 0 0,0 0 0 0 0,0-1 0 0 0,0 1 1 0 0,0 0-1 0 0,-1 0 0 0 0,1 0 0 0 0,0-1 0 0 0,0 1 0 0 0,0-1 0 0 0,-1 1 0 0 0,1-1 1 0 0,0 1-1 0 0,0-1 0 0 0,-1 0 0 0 0,1 1 0 0 0,0-1 0 0 0,-1 0 0 0 0,1 0 0 0 0,0 0 1 0 0,-1 0-1 0 0,1 0 0 0 0,0-1 0 0 0,-1 1 0 0 0,1 0 0 0 0,0 0 0 0 0,-1-1 0 0 0,1 1 1 0 0,0-1-1 0 0,0 1 0 0 0,0-1 0 0 0,-1 0 0 0 0,1 1 0 0 0,0-1 0 0 0,0 0 0 0 0,0 0 0 0 0,0 0 1 0 0,0 0-1 0 0,0 0 0 0 0,0 0 0 0 0,1 0 0 0 0,-1 0 0 0 0,0 0 0 0 0,0-1-10 0 0,18 287 3095 0 0,-17-283-3328 0 0,4 26-565 0 0,2-15-7340 0 0,0-12 375 0 0</inkml:trace>
  <inkml:trace contextRef="#ctx0" brushRef="#br0" timeOffset="-1967.393">414 862 14617 0 0,'0'0'1460'0'0,"0"0"-1460"0"0,0 0-476 0 0,0 0 476 0 0,0 0 160 0 0,-41 13-120 0 0,26-11-40 0 0,0-2-480 0 0,0 0-756 0 0,-2 0-896 0 0,6-3-1816 0 0,-2-5-2361 0 0</inkml:trace>
  <inkml:trace contextRef="#ctx0" brushRef="#br0" timeOffset="-524.247">118 605 10857 0 0,'0'0'3416'0'0,"0"0"-3416"0"0,0 0 0 0 0,-3 39 368 0 0,6-19 288 0 0,1 2-152 0 0,0 0 0 0 0,-1 2-203 0 0,-1-4-177 0 0,-1 0-116 0 0,2 0 44 0 0,-2-3-52 0 0,-1 1-685 0 0,3-3-723 0 0,1-2-1384 0 0,-3-4-3328 0 0</inkml:trace>
  <inkml:trace contextRef="#ctx0" brushRef="#br0" timeOffset="-354.611">169 888 7901 0 0,'0'0'7920'0'0,"0"0"-7003"0"0,0 0-909 0 0,0 0-8 0 0,0 0 112 0 0,0 0 152 0 0,0 0 32 0 0,0 0-8 0 0,-50-2-152 0 0,33 0-124 0 0,-3-1-12 0 0,-1 2-8 0 0,0 0-68 0 0,3 0-1661 0 0,5 1-1259 0 0,5-5-5581 0 0</inkml:trace>
  <inkml:trace contextRef="#ctx0" brushRef="#br0" timeOffset="-1704.515">595 482 13805 0 0,'0'0'1456'0'0,"0"0"-1456"0"0,0 0-240 0 0,0 0 240 0 0,0 0 388 0 0,1 35 64 0 0,-5-27-84 0 0,-1-1-167 0 0,-3 2-201 0 0,3-2-277 0 0,-4-1-251 0 0,2 0-380 0 0,2-2-528 0 0,1-4-1180 0 0,2 0-3429 0 0</inkml:trace>
  <inkml:trace contextRef="#ctx0" brushRef="#br0" timeOffset="-1703.515">682 566 7477 0 0,'0'0'6460'0'0,"0"0"-6460"0"0,0 0 352 0 0,0 0-352 0 0,0 0 368 0 0,-8 39-24 0 0,-1-31-44 0 0,-4-2-48 0 0,0 0-252 0 0,-1-1-212 0 0,1 1-764 0 0,0-1-500 0 0,1-2-924 0 0,4-1-3737 0 0</inkml:trace>
  <inkml:trace contextRef="#ctx0" brushRef="#br0" timeOffset="-1455.555">850 636 8717 0 0,'0'0'4939'0'0,"0"0"-4030"0"0,-6 7-488 0 0,-5 7-199 0 0,0 1 0 0 0,1-1 0 0 0,0 2 1 0 0,1-1-1 0 0,1 1 0 0 0,1 1 0 0 0,0-1 0 0 0,1 1 0 0 0,0 0 0 0 0,2 1 1 0 0,0-1-1 0 0,1 1 0 0 0,1 0 0 0 0,0 0 0 0 0,2 0 0 0 0,0 12-222 0 0,30 20-939 0 0,6-33-7540 0 0,-17-17 1365 0 0</inkml:trace>
  <inkml:trace contextRef="#ctx0" brushRef="#br0" timeOffset="-1157.814">1010 919 11193 0 0,'0'0'1938'0'0,"0"0"-1278"0"0,0 0-494 0 0,0 0 20 0 0,0 0 78 0 0,0 0-65 0 0,0 0-111 0 0,25-20-377 0 0,-23 18 289 0 0,-1 0 1 0 0,1 1-1 0 0,-1-1 1 0 0,0 0 0 0 0,1 0-1 0 0,-1 0 1 0 0,0 0-1 0 0,0 0 1 0 0,0-1-1 0 0,-1 1 1 0 0,1 0 0 0 0,0 0-1 0 0,-1 0 1 0 0,0-1-1 0 0,1 1 1 0 0,-1 0-1 0 0,0-1 1 0 0,0 1 0 0 0,0 0-1 0 0,0-1 1 0 0,-1 1-1 0 0,1 0 1 0 0,-1-1-1 0 0,1 1 1 0 0,-1 0 0 0 0,0 0-1 0 0,0 0 1 0 0,0 0-1 0 0,0 0 1 0 0,0 0-1 0 0,-1 0 1 0 0,1 0 0 0 0,0 0-1 0 0,-1 0 1 0 0,0 1-1 0 0,1-1 1 0 0,-1 0-1 0 0,0 1 1 0 0,0 0 0 0 0,0-1-1 0 0,0 1 1 0 0,0 0-1 0 0,0 0 1 0 0,0 0-1 0 0,0 0 1 0 0,0 0 0 0 0,0 1-1 0 0,-1-1 1 0 0,1 1-1 0 0,0-1 1 0 0,0 1-1 0 0,-1 0 1 0 0,1 0 0 0 0,0 0-1 0 0,-1 0 1 0 0,1 0-1 0 0,0 1 1 0 0,-1-1-1 0 0,1 1 1 0 0,0-1 0 0 0,0 1-1 0 0,-1 0 1 0 0,1 0-1 0 0,0 0 1 0 0,0 0-1 0 0,0 0 1 0 0,0 0-1 0 0,0 1 1 0 0,1-1 0 0 0,-2 2-1 0 0,1-3 11 0 0,0 1 1 0 0,0 0-1 0 0,0 0 1 0 0,0 1-1 0 0,0-1 1 0 0,0 0-1 0 0,0 1 1 0 0,1-1-1 0 0,-1 1 1 0 0,1-1-1 0 0,-1 1 1 0 0,1 0-1 0 0,-1-1 1 0 0,1 1 0 0 0,0 0-1 0 0,0 0 1 0 0,0 0-1 0 0,0 0 1 0 0,0 0-1 0 0,1 0 1 0 0,-1 0-1 0 0,0 1 1 0 0,1-1-1 0 0,0 0 1 0 0,-1 0-1 0 0,1 0 1 0 0,0 1-1 0 0,0-1 1 0 0,1 0-1 0 0,-1 0 1 0 0,0 0-1 0 0,1 1 1 0 0,-1-1-1 0 0,1 0 1 0 0,-1 0-1 0 0,1 0 1 0 0,0 0 0 0 0,0 0-1 0 0,0 0 1 0 0,0 0-1 0 0,1 0 1 0 0,-1 0-1 0 0,0-1 1 0 0,1 1-1 0 0,-1 0 1 0 0,1-1-1 0 0,0 1 1 0 0,-1-1-1 0 0,1 0 1 0 0,0 1-1 0 0,0-1 1 0 0,0 0-1 0 0,0 0 1 0 0,0 0-1 0 0,0-1 1 0 0,0 1-1 0 0,0 0 1 0 0,0-1 0 0 0,1 1-1 0 0,1-1-11 0 0,5-2-2510 0 0,0-3-3379 0 0,-1-3-788 0 0</inkml:trace>
  <inkml:trace contextRef="#ctx0" brushRef="#br0" timeOffset="-911.315">1148 705 12805 0 0,'0'0'1372'0'0,"3"6"-1038"0"0,39 129 2306 0 0,-41-128-2609 0 0,0 1 0 0 0,-1 0 1 0 0,0 0-1 0 0,0 0 0 0 0,-1-1 0 0 0,0 1 0 0 0,0 0 0 0 0,-1-1 0 0 0,0 1 0 0 0,0-1 0 0 0,-1 1 0 0 0,0-1 0 0 0,0 0 0 0 0,-1 0 0 0 0,0 0 0 0 0,0-1 0 0 0,0 1 0 0 0,-1-1 1 0 0,0 0-1 0 0,0-1 0 0 0,-1 1 0 0 0,0-1 0 0 0,0 0 0 0 0,0 0 0 0 0,0-1 0 0 0,-6 4-31 0 0,-16 7-1984 0 0,8-10-4623 0 0,9-6-2457 0 0</inkml:trace>
  <inkml:trace contextRef="#ctx0" brushRef="#br0" timeOffset="114675.823">988 1124 1264 0 0,'0'0'0'0'0,"-46"12"-104"0"0,11-9-288 0 0,-12 1-48 0 0,-3-4 112 0 0</inkml:trace>
  <inkml:trace contextRef="#ctx0" brushRef="#br0" timeOffset="115047.773">682 1136 216 0 0,'-240'-72'4799'0'0,"147"21"-6276"0"0,21-26-1101 0 0,62 60 2942 0 0,1 0-1 0 0,0-1 0 0 0,2 0 1 0 0,0 0-1 0 0,1-1 0 0 0,0 0 0 0 0,2 0 1 0 0,0 0-1 0 0,2 0 0 0 0,0-1 0 0 0,0-17-363 0 0,7 20-126 0 0,0-1-1 0 0,2 1 1 0 0,0 0-1 0 0,0 0 0 0 0,1 1 1 0 0,2 0-1 0 0,-1 1 0 0 0,2 0 1 0 0,0 0-1 0 0,0 1 1 0 0,2 1-1 0 0,-1 0 0 0 0,2 0 1 0 0,0 1-1 0 0,0 1 0 0 0,1 1 1 0 0,0 0-1 0 0,1 0 1 0 0,0 2-1 0 0,1 0 0 0 0,0 1 1 0 0,0 1-1 0 0,0 0 1 0 0,8 0 126 0 0,-3 0-112 0 0,0 1 1 0 0,1 1-1 0 0,-1 1 1 0 0,1 1-1 0 0,0 1 1 0 0,0 1 0 0 0,-1 1-1 0 0,1 2 1 0 0,0 0-1 0 0,-1 1 1 0 0,1 1 0 0 0,4 2 111 0 0,1 2 251 0 0,0 1 1 0 0,0 1 0 0 0,-1 1 0 0 0,-1 2 0 0 0,0 0 0 0 0,-1 2 0 0 0,-1 1-1 0 0,0 0 1 0 0,-1 2 0 0 0,-1 1 0 0 0,-1 1 0 0 0,-1 0 0 0 0,-1 2 0 0 0,-1 0-1 0 0,0 1 1 0 0,-2 1 0 0 0,-1 1 0 0 0,-1 0 0 0 0,-2 0 0 0 0,0 2 0 0 0,-2-1-1 0 0,-1 2 1 0 0,1 6-252 0 0,-7-25 147 0 0,-1 0 1 0 0,0 0-1 0 0,0 0 0 0 0,-1 1 0 0 0,0-1 1 0 0,-1 0-1 0 0,0 1 0 0 0,-1-1 0 0 0,0 0 0 0 0,0 1 1 0 0,-1-1-1 0 0,-1 0 0 0 0,0 0 0 0 0,0 0 0 0 0,-1-1 1 0 0,0 1-1 0 0,0-1 0 0 0,-1 0 0 0 0,-1 0 0 0 0,0 0 1 0 0,0-1-1 0 0,0 0 0 0 0,-1 0 0 0 0,0 0 0 0 0,-1-1 1 0 0,1 0-1 0 0,-1-1 0 0 0,-1 0 0 0 0,-2 2-147 0 0,-9 1 149 0 0,-1 0 0 0 0,0-2 0 0 0,0 0 0 0 0,0-1 0 0 0,-1-1 0 0 0,0-1 0 0 0,0-1 0 0 0,0-1 0 0 0,0-1 0 0 0,0-1 0 0 0,-1-1 0 0 0,1-1-1 0 0,-13-3-148 0 0,-169-65-5029 0 0,176 55 716 0 0</inkml:trace>
  <inkml:trace contextRef="#ctx0" brushRef="#br0" timeOffset="115311.643">956 0 9969 0 0,'0'0'1004'0'0,"0"0"-1004"0"0,9 38 0 0 0,-3-16 312 0 0,1 7 100 0 0,-1 1-92 0 0,-1 2-116 0 0,-2-1-128 0 0,-2 1 16 0 0,-1 0-40 0 0,0 1-52 0 0,0-3-720 0 0,3-8-2520 0 0,6-1-5241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49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3604 0 0,'0'0'9873'0'0,"0"0"-9245"0"0,0 0-620 0 0,-1 37 732 0 0,1-19 40 0 0,1 0-100 0 0,1 0-131 0 0,2 0-113 0 0,0 0-248 0 0,-2-1-140 0 0,0 2 16 0 0,-1-1-60 0 0,2-1-4 0 0,1 1-52 0 0,0 0-1004 0 0,1-1-669 0 0,3-5-1439 0 0,5 1-4601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0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30 14261 0 0,'0'0'544'0'0,"0"0"-544"0"0,-35 2 0 0 0,14-4 76 0 0,-5-1 216 0 0,-6-2-4 0 0,-9-1 128 0 0,-4 0-228 0 0,3 1-180 0 0,7 1-8 0 0,14 4 0 0 0,7 0-228 0 0,-2 0-1324 0 0,4 0-1360 0 0,3 0-5345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0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9049 0 0,'0'0'4988'0'0,"0"0"-3746"0"0,0 0-1106 0 0,0 0 218 0 0,0 0 102 0 0,0 0-71 0 0,0 0-17 0 0,0 0-245 0 0,12-8-860 0 0,97 58 554 0 0,-110-50 195 0 0,0 0-1 0 0,0 0 0 0 0,0 0 0 0 0,0 0 0 0 0,0 1 0 0 0,1-1 0 0 0,-1 0 0 0 0,0 0 0 0 0,0 1 0 0 0,0-1 1 0 0,0 0-1 0 0,0 1 0 0 0,1-1 0 0 0,-1 1 0 0 0,0-1 0 0 0,0 1 0 0 0,1-1 0 0 0,-1 1 0 0 0,0 0 0 0 0,1-1 0 0 0,-1 1 1 0 0,0 0-1 0 0,1 0 0 0 0,-1-1 0 0 0,1 1 0 0 0,0 0 0 0 0,-1 0 0 0 0,1 0 0 0 0,-1-1 0 0 0,1 1 0 0 0,0 0 0 0 0,0 0 1 0 0,0 0-1 0 0,-1 0 0 0 0,1 0 0 0 0,0 0 0 0 0,0 0 0 0 0,0 0 0 0 0,0 0 0 0 0,1 0 0 0 0,-1-1 0 0 0,0 1 1 0 0,0 0-1 0 0,0 0 0 0 0,1 0 0 0 0,-1 0 0 0 0,1 0 0 0 0,-1-1 0 0 0,0 1 0 0 0,1 0 0 0 0,-1 0 0 0 0,1 0 0 0 0,0-1 1 0 0,-1 1-1 0 0,1 0 0 0 0,0-1 0 0 0,-1 1 0 0 0,1-1 0 0 0,0 1 0 0 0,-1-1 0 0 0,1 1 0 0 0,0-1 0 0 0,0 1 0 0 0,0-1 1 0 0,0 0-1 0 0,0 1 0 0 0,-1-1 0 0 0,1 0 0 0 0,0 0 0 0 0,1 0-11 0 0,-73 5-867 0 0,77-4-229 0 0,68 17 1415 0 0,-72-18-266 0 0,0 0 1 0 0,0 0-1 0 0,0 1 0 0 0,0-1 0 0 0,-1 0 0 0 0,1 1 1 0 0,0-1-1 0 0,0 1 0 0 0,0 0 0 0 0,-1-1 0 0 0,1 1 1 0 0,0 0-1 0 0,-1 0 0 0 0,1 0 0 0 0,-1 0 1 0 0,1 0-1 0 0,-1 1 0 0 0,0-1 0 0 0,1 0 0 0 0,-1 1 1 0 0,0-1-1 0 0,0 1 0 0 0,0-1 0 0 0,0 1 1 0 0,0-1-1 0 0,0 1 0 0 0,0 0 0 0 0,-1 0 0 0 0,1-1 1 0 0,-1 1-1 0 0,1 0 0 0 0,-1 0 0 0 0,1 0 1 0 0,-1 0-1 0 0,0-1 0 0 0,0 1 0 0 0,0 0 0 0 0,0 0 1 0 0,0 0-1 0 0,-1 0 0 0 0,1 0 0 0 0,-1-1 0 0 0,1 1 1 0 0,-1 0-1 0 0,1 0 0 0 0,-1-1 0 0 0,0 1 1 0 0,0 0-1 0 0,0-1 0 0 0,0 1 0 0 0,0-1 0 0 0,0 1 1 0 0,0-1-1 0 0,-1 1 0 0 0,1-1 0 0 0,0 0 1 0 0,-1 0-1 0 0,1 0 0 0 0,-1 0 0 0 0,0 0 0 0 0,1 0 1 0 0,-1 0-1 0 0,0 0 0 0 0,1-1 0 0 0,-1 1 1 0 0,0 0-1 0 0,-1-1-53 0 0,-81 7-105 0 0,55-20-6909 0 0,24 3-219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0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0 14513 0 0,'0'0'1348'0'0,"0"0"-1160"0"0,6 38 245 0 0,-6-25 351 0 0,0 3-164 0 0,-1-1-148 0 0,-2 0-128 0 0,1-1-172 0 0,-5 2-172 0 0,2 0-36 0 0,1 1-620 0 0,0-2-808 0 0,0-4-1729 0 0,3 0-4855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1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10153 0 0,'0'0'9037'0'0,"0"0"-8877"0"0,0 0-160 0 0,0 0 0 0 0,0 0 368 0 0,0 0-52 0 0,0 0-236 0 0,0 0-80 0 0,0 0-184 0 0,0 0-100 0 0,4 14-216 0 0,-4-12-1044 0 0,0 0-3045 0 0,7-3-3792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2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6797 0 0,'0'0'2134'0'0,"0"0"-1348"0"0,0 0-426 0 0,0 0 780 0 0,0 0 418 0 0,0 0-340 0 0,0 0-596 0 0,1 6 80 0 0,10 218 1916 0 0,-11-222-2802 0 0,-4 33-1537 0 0,8-15-6896 0 0,3-14 1204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4:07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760 16 10613 0 0,'-8'-1'988'0'0,"-111"-9"68"0"0,1 6-1 0 0,-1 4 1 0 0,-17 8-1056 0 0,-123 0 1101 0 0,285-13-2225 0 0,-19 4-3009 0 0,-6 1-5654 0 0,-36 6 8962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2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27 15457 0 0,'0'0'844'0'0,"0"0"-844"0"0,0 0-228 0 0,-36 8 228 0 0,15-8 429 0 0,-3-2-93 0 0,-2-2 124 0 0,-2 0-272 0 0,-4-2-140 0 0,0 3-44 0 0,2 0 0 0 0,-3-1-4 0 0,2 2-8 0 0,2 0-1213 0 0,5 0-899 0 0,9 2-3048 0 0,1-3-3813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3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0 10197 0 0,'0'0'2037'0'0,"0"0"-1563"0"0,0 0-123 0 0,-8 4 164 0 0,-70 57 1039 0 0,76-59-1522 0 0,1-1 0 0 0,-1 1 0 0 0,0 0 0 0 0,1 1 0 0 0,-1-1 0 0 0,1 0 0 0 0,0 0 0 0 0,-1 1 0 0 0,1-1 0 0 0,0 1 0 0 0,1-1 0 0 0,-1 1 0 0 0,0-1 0 0 0,1 1 0 0 0,-1-1 0 0 0,1 1 0 0 0,0 0 0 0 0,0-1 1 0 0,0 1-1 0 0,0-1 0 0 0,0 1 0 0 0,1 0 0 0 0,-1-1 0 0 0,1 1 0 0 0,0-1 0 0 0,-1 1 0 0 0,1-1 0 0 0,0 1 0 0 0,1-1 0 0 0,-1 0 0 0 0,0 0 0 0 0,1 1 0 0 0,-1-1 0 0 0,1 0 0 0 0,0 0 0 0 0,-1 0 0 0 0,1-1 0 0 0,0 1 0 0 0,0 0 1 0 0,2 1-33 0 0,2 1 21 0 0,-1 0 1 0 0,1-1 0 0 0,-1 1 0 0 0,1-1 0 0 0,0 0 0 0 0,1-1 0 0 0,-1 1 0 0 0,0-1 0 0 0,1-1 0 0 0,-1 1 0 0 0,1-1 0 0 0,0 0 0 0 0,-1 0 0 0 0,1-1 0 0 0,0 0 0 0 0,0 0 0 0 0,5-1-22 0 0,7-68-2858 0 0,-21 61 5867 0 0,-18 147-1821 0 0,26-128-4413 0 0,0-7-4275 0 0,2-5 103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3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16281 0 0,'0'0'1941'0'0,"0"0"-1821"0"0,0 0-68 0 0,1 47 392 0 0,-1-31-4 0 0,-1-1-180 0 0,1 0-76 0 0,-3 1-112 0 0,3 0-64 0 0,-1 1 52 0 0,1-1-60 0 0,0 1-156 0 0,1-2-348 0 0,3 0-876 0 0,0-1-1541 0 0,-2-4-3179 0 0,2-3-2701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3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17138 0 0,'0'0'1780'0'0,"0"0"-1780"0"0,0 0-36 0 0,0 0 36 0 0,0 0 368 0 0,0 0-184 0 0,0 0 24 0 0,0 0-108 0 0,0 0-100 0 0,0 0-564 0 0,1 4-608 0 0,-1-8-977 0 0,0 0-3671 0 0,4-9-4065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4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17690 0 0,'0'0'1516'0'0,"0"0"-1516"0"0,0 0-1704 0 0,0 0 584 0 0,0 0 451 0 0,0 0-895 0 0,0 0 252 0 0,0 0-1944 0 0,0 0-6057 0 0</inkml:trace>
  <inkml:trace contextRef="#ctx0" brushRef="#br0" timeOffset="1">371 71 15585 0 0,'0'0'2265'0'0,"0"0"-1957"0"0,0 0-244 0 0,34 6-64 0 0,-32-8-52 0 0,-1-1-840 0 0,-1-3-649 0 0,0 3-2731 0 0,4-7-5505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5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10317 0 0,'0'0'6733'0'0,"42"7"-5989"0"0,-25-4-692 0 0,0-1-52 0 0,1-2-12 0 0,-9 0-248 0 0,-4-5 172 0 0,-2-2-1045 0 0,-3 2-2999 0 0,0-8-7429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4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 9609 0 0,'0'0'4711'0'0,"0"0"-3668"0"0,0 0-764 0 0,-6 3-96 0 0,1-1-164 0 0,2 1 1 0 0,-1 0 0 0 0,0 0 0 0 0,1 0-1 0 0,-1 0 1 0 0,1 0 0 0 0,0 1-1 0 0,0 0 1 0 0,0-1 0 0 0,0 1-1 0 0,1 0 1 0 0,0 1 0 0 0,-1-1 0 0 0,2 0-1 0 0,-1 1 1 0 0,0-1 0 0 0,1 0-1 0 0,0 1 1 0 0,0 0 0 0 0,0-1-1 0 0,1 1 1 0 0,-1 4-20 0 0,0-6 40 0 0,1 1 0 0 0,-1-1 0 0 0,1 0-1 0 0,-1 1 1 0 0,1-1 0 0 0,0 1 0 0 0,0-1 0 0 0,1 1-1 0 0,-1-1 1 0 0,1 0 0 0 0,-1 1 0 0 0,1-1 0 0 0,0 0-1 0 0,1 1 1 0 0,-1-1 0 0 0,0 0 0 0 0,1 0 0 0 0,0 0-1 0 0,0 0 1 0 0,0 0 0 0 0,0-1 0 0 0,0 1 0 0 0,0-1-1 0 0,1 1 1 0 0,-1-1 0 0 0,1 0 0 0 0,0 0 0 0 0,-1 0-1 0 0,1 0 1 0 0,0 0 0 0 0,0 0 0 0 0,0-1 0 0 0,1 0-1 0 0,-1 0 1 0 0,0 0 0 0 0,0 0 0 0 0,1 0 0 0 0,-1 0-1 0 0,1-1 1 0 0,-1 0 0 0 0,0 1 0 0 0,1-1 0 0 0,-1-1-1 0 0,1 1 1 0 0,-1 0 0 0 0,1-1 0 0 0,-1 0 0 0 0,0 0-1 0 0,4-1-39 0 0,6-77-217 0 0,-20 323-324 0 0,13-220-1646 0 0,4-11-4103 0 0,5-8-2351 0 0</inkml:trace>
  <inkml:trace contextRef="#ctx0" brushRef="#br0" timeOffset="248.839">486 551 17126 0 0,'0'0'1388'0'0,"0"0"-1316"0"0,0 0-72 0 0,-54 8 356 0 0,31-10 0 0 0,-3-5-172 0 0,-1-1-72 0 0,2-2-112 0 0,0 0-488 0 0,2-1 36 0 0,6 0-292 0 0,2 2-312 0 0,5-1-981 0 0,6-1-675 0 0,3 4-2372 0 0,10-6-1937 0 0</inkml:trace>
  <inkml:trace contextRef="#ctx0" brushRef="#br0" timeOffset="434.396">413 479 9773 0 0,'0'0'2512'0'0,"0"0"-1360"0"0,29 47-152 0 0,-27-28-164 0 0,-2 0-108 0 0,-4 0-235 0 0,-4-3-381 0 0,-2-1-112 0 0,1-2-469 0 0,1-2-559 0 0,0-3-736 0 0,4-2-1456 0 0,4-3-4245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3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51 14025 0 0,'0'0'2077'0'0,"0"0"-1261"0"0,0 0-614 0 0,2-6-86 0 0,-1 4-132 0 0,0-1 0 0 0,0 1 1 0 0,0-1-1 0 0,0 1 1 0 0,0 0-1 0 0,0 0 0 0 0,1-1 1 0 0,-1 1-1 0 0,1 0 1 0 0,-1 0-1 0 0,1 0 0 0 0,0 1 1 0 0,0-1-1 0 0,0 0 1 0 0,0 1-1 0 0,0-1 0 0 0,0 1 1 0 0,0 0-1 0 0,1-1 1 0 0,-1 1-1 0 0,0 0 0 0 0,1 0 1 0 0,-1 1-1 0 0,1-1 1 0 0,-1 1-1 0 0,1-1 1 0 0,-1 1-1 0 0,1 0 0 0 0,-1-1 1 0 0,1 1-1 0 0,0 1 1 0 0,-1-1-1 0 0,1 0 0 0 0,-1 1 1 0 0,1-1-1 0 0,-1 1 1 0 0,1 0-1 0 0,-1-1 0 0 0,0 1 1 0 0,1 1-1 0 0,0 0 16 0 0,3-1 31 0 0,-1 1 0 0 0,0 0 0 0 0,0 0 1 0 0,-1 1-1 0 0,1-1 0 0 0,0 1 0 0 0,-1 0 0 0 0,0 0 0 0 0,0 1 0 0 0,0 0 0 0 0,0-1 0 0 0,0 1 0 0 0,-1 0 0 0 0,1 1 0 0 0,-1-1 1 0 0,0 0-1 0 0,-1 1 0 0 0,1 0 0 0 0,-1 0 0 0 0,0 0 0 0 0,0 0 0 0 0,0 0 0 0 0,-1 0 0 0 0,0 0 0 0 0,0 0 0 0 0,0 1 1 0 0,0-1-1 0 0,-1 0 0 0 0,0 1 0 0 0,0-1 0 0 0,-1 1 0 0 0,1-1 0 0 0,-1 0 0 0 0,0 0 0 0 0,-1 1 0 0 0,1-1 0 0 0,-1 0 0 0 0,0 0 1 0 0,0 0-1 0 0,-1-1 0 0 0,0 1 0 0 0,1 0 0 0 0,-1-1 0 0 0,-1 0 0 0 0,1 0 0 0 0,-1 0 0 0 0,1 0 0 0 0,-2 1-31 0 0,-72 22-9 0 0,24-25-4569 0 0,43-4-712 0 0,5-4-2921 0 0</inkml:trace>
  <inkml:trace contextRef="#ctx0" brushRef="#br0" timeOffset="185.869">254 82 9109 0 0,'0'0'5102'0'0,"0"0"-3908"0"0,0 0-827 0 0,0 0 289 0 0,-6 7 90 0 0,2-2-608 0 0,-1-2-90 0 0,1 0-1 0 0,1 0 1 0 0,-1 0-1 0 0,0 0 1 0 0,1 1 0 0 0,-1-1-1 0 0,1 1 1 0 0,0 0 0 0 0,0 0-1 0 0,1 1 1 0 0,-1-1 0 0 0,1 0-1 0 0,0 1 1 0 0,0-1-1 0 0,1 1 1 0 0,-1 0 0 0 0,1 0-1 0 0,0-1 1 0 0,0 1 0 0 0,1 0-1 0 0,-1 0 1 0 0,1 0-1 0 0,0 0 1 0 0,0 0 0 0 0,1 0-1 0 0,0 0 1 0 0,-1 0 0 0 0,2 0-1 0 0,-1-1 1 0 0,0 1 0 0 0,1 0-1 0 0,0-1 1 0 0,0 1-1 0 0,1-1 1 0 0,1 3-48 0 0,36 18-1814 0 0,-9-16-4843 0 0,-7-9-1911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51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22 148 16898 0 0,'0'0'990'0'0,"0"0"-1312"0"0,0 0 378 0 0,0 0 119 0 0,0 0-602 0 0,0 0-435 0 0,5 1 163 0 0,2 2 699 0 0,-1 0 0 0 0,1 0 0 0 0,-1 0-1 0 0,0 1 1 0 0,0-1 0 0 0,0 2-1 0 0,0-1 1 0 0,-1 1 0 0 0,0-1 0 0 0,0 2-1 0 0,0-1 1 0 0,-1 0 0 0 0,1 1-1 0 0,-1 0 1 0 0,0 0 0 0 0,-1 0 0 0 0,0 0-1 0 0,0 1 1 0 0,0 0 0 0 0,-1-1-1 0 0,0 1 1 0 0,0 0 0 0 0,0 0 0 0 0,-1 0-1 0 0,0 0 1 0 0,-1 0 0 0 0,0 0-1 0 0,0 7 1 0 0,-2-10 61 0 0,0 0-1 0 0,0 0 0 0 0,0-1 0 0 0,-1 1 0 0 0,0-1 0 0 0,1 1 0 0 0,-1-1 0 0 0,0 0 0 0 0,-1 0 0 0 0,1 0 0 0 0,0-1 0 0 0,-1 1 1 0 0,0-1-1 0 0,1 0 0 0 0,-1 0 0 0 0,0 0 0 0 0,0-1 0 0 0,0 1 0 0 0,0-1 0 0 0,-1 0 0 0 0,1 0 0 0 0,0 0 0 0 0,-3 0-60 0 0,-36-4-5627 0 0,34-4-1309 0 0</inkml:trace>
  <inkml:trace contextRef="#ctx0" brushRef="#br0" timeOffset="199.518">232 205 12401 0 0,'0'0'632'0'0,"0"0"-39"0"0,-4 8 296 0 0,-2 3-933 0 0,-39 107 3446 0 0,53-63-4625 0 0,52-31-6206 0 0,-41-26-1064 0 0</inkml:trace>
  <inkml:trace contextRef="#ctx0" brushRef="#br0" timeOffset="635.996">400 1 1852 0 0,'0'0'6281'0'0,"0"0"-3329"0"0,0 0-1384 0 0,0 0-242 0 0,0 0-245 0 0,0 0-281 0 0,0 0-513 0 0,6 0-451 0 0,-2 0 132 0 0,0 0 1 0 0,0 1-1 0 0,0-1 0 0 0,0 1 0 0 0,0 0 0 0 0,-1 0 0 0 0,1 0 0 0 0,0 0 0 0 0,0 1 0 0 0,-1 0 0 0 0,1-1 0 0 0,-1 1 0 0 0,0 0 0 0 0,1 1 0 0 0,-1-1 0 0 0,0 1 0 0 0,0-1 0 0 0,-1 1 0 0 0,1 0 0 0 0,0 0 0 0 0,-1 0 0 0 0,0 1 0 0 0,0-1 0 0 0,0 0 0 0 0,0 1 0 0 0,1 3 32 0 0,-76-6 1710 0 0,86 8-1709 0 0,-2 0-1 0 0,1 1 1 0 0,-1 1-1 0 0,-1 0 1 0 0,0 0-1 0 0,-1 1 1 0 0,0 0 0 0 0,-1 1-1 0 0,0 0 1 0 0,-1 0-1 0 0,0 1 0 0 0,-7-12 40 0 0,0 0 0 0 0,0 0 0 0 0,0 0 0 0 0,0 0 0 0 0,-1 0 0 0 0,1 0 0 0 0,0-1 0 0 0,-1 1 0 0 0,0 0-1 0 0,1 0 1 0 0,-1 0 0 0 0,0-1 0 0 0,0 1 0 0 0,0-1 0 0 0,0 1 0 0 0,0 0 0 0 0,0-1 0 0 0,-1 0 0 0 0,1 1 0 0 0,0-1 0 0 0,-1 0 0 0 0,1 0-1 0 0,-1 1 1 0 0,0-1 0 0 0,1 0 0 0 0,-1-1 0 0 0,0 1 0 0 0,1 0 0 0 0,-1 0 0 0 0,0-1 0 0 0,0 1 0 0 0,0-1 0 0 0,0 1 0 0 0,1-1 0 0 0,-1 0-1 0 0,0 0 1 0 0,0 0 0 0 0,0 0 0 0 0,0 0-40 0 0,-77 0-640 0 0,34-11-4812 0 0,25 2-2885 0 0</inkml:trace>
  <inkml:trace contextRef="#ctx0" brushRef="#br0" timeOffset="901.918">837 415 8929 0 0,'0'0'7645'0'0,"0"0"-7645"0"0,0 0-72 0 0,0 0 72 0 0,-48-2 488 0 0,27-3-228 0 0,-4-3-160 0 0,1-1-100 0 0,-4 1-708 0 0,4-2-561 0 0,3-1-503 0 0,4 4-1320 0 0,5-7-3941 0 0</inkml:trace>
  <inkml:trace contextRef="#ctx0" brushRef="#br0" timeOffset="1167.727">777 360 13789 0 0,'0'0'1316'0'0,"0"0"-776"0"0,8 38-152 0 0,-9-26 257 0 0,-3 0-161 0 0,-3-2-172 0 0,1-1-252 0 0,-2 1-60 0 0,0-2-732 0 0,2-1-601 0 0,3 0-1203 0 0,0-1-2656 0 0,3-6-2549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49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70 6157 0 0,'0'0'7664'0'0,"0"0"-6424"0"0,0 0-1024 0 0,0 0-216 0 0,0 0 240 0 0,0 0 72 0 0,-39 0 80 0 0,17-3-103 0 0,-6-2-189 0 0,-2 2-88 0 0,-1 0-12 0 0,-2-1-4 0 0,5 0-889 0 0,3-2-331 0 0,4 0-556 0 0,4-1-1052 0 0,6 1-2945 0 0</inkml:trace>
  <inkml:trace contextRef="#ctx0" brushRef="#br0" timeOffset="234.202">140 1 9521 0 0,'0'0'2228'0'0,"0"0"-1304"0"0,21 38 20 0 0,-19-25 424 0 0,0 3-572 0 0,-2-3-244 0 0,-2 2-211 0 0,-2-2-341 0 0,-2 0-188 0 0,3-1-757 0 0,-1 1-903 0 0,2-4-1072 0 0,2-1-4325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03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16 1736 0 0,'0'0'724'0'0,"0"0"-355"0"0,0 0-113 0 0,0 0 478 0 0,0 0 1374 0 0,0 0-254 0 0,0 0-887 0 0,0 0-387 0 0,-30 7 2863 0 0,-102-12-786 0 0,0-11-3682 0 0,128 14-365 0 0,5 2-6746 0 0,8 0 3439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50:03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8 3952 0 0,'0'0'1915'0'0,"0"0"1125"0"0,0 0-1596 0 0,0 0-733 0 0,0 0 71 0 0,0 0-110 0 0,0 0-74 0 0,0 0-161 0 0,-6-3-359 0 0,4 3-73 0 0,1-1 0 0 0,-1 0 0 0 0,1 1 0 0 0,-1-1 0 0 0,1 1 1 0 0,-1 0-1 0 0,1-1 0 0 0,-1 1 0 0 0,0 0 0 0 0,1 0 0 0 0,-1 0 0 0 0,0 0 0 0 0,1 0 0 0 0,-1 0 0 0 0,1 1 0 0 0,-1-1 0 0 0,1 0 0 0 0,-1 1 0 0 0,0-1 0 0 0,1 1 0 0 0,-1 0 0 0 0,1-1 0 0 0,0 1 0 0 0,-1 0 0 0 0,1 0 0 0 0,0 0 1 0 0,-1 0-1 0 0,1 0 0 0 0,0 0 0 0 0,0 1 0 0 0,0-1 0 0 0,0 0 0 0 0,0 0 0 0 0,0 1 0 0 0,0-1 0 0 0,1 1 0 0 0,-1-1 0 0 0,0 1 0 0 0,1-1 0 0 0,-1 1 0 0 0,1-1 0 0 0,0 1 0 0 0,-1-1 0 0 0,1 1 0 0 0,0 0 0 0 0,0-1 0 0 0,0 1 1 0 0,0 0-1 0 0,0-1 0 0 0,0 1 0 0 0,1-1 0 0 0,-1 1 0 0 0,0-1 0 0 0,1 1 0 0 0,-1 0 0 0 0,2 0-5 0 0,-3 1 85 0 0,1 0 0 0 0,0-1 1 0 0,0 1-1 0 0,1-1 0 0 0,-1 1 0 0 0,1-1 0 0 0,-1 1 1 0 0,1 0-1 0 0,0-1 0 0 0,0 1 0 0 0,0-1 0 0 0,0 0 1 0 0,0 1-1 0 0,0-1 0 0 0,1 0 0 0 0,-1 0 0 0 0,1 0 0 0 0,-1 0 1 0 0,1 0-1 0 0,0 0 0 0 0,0 0 0 0 0,0-1 0 0 0,0 1 1 0 0,0-1-1 0 0,1 1 0 0 0,-1-1 0 0 0,0 0 0 0 0,1 0 1 0 0,-1 0-1 0 0,0 0 0 0 0,1 0 0 0 0,-1 0 0 0 0,1-1 1 0 0,0 1-1 0 0,-1-1 0 0 0,1 0 0 0 0,-1 0 0 0 0,1 0 1 0 0,0 0-1 0 0,-1 0 0 0 0,1-1 0 0 0,-1 1 0 0 0,1-1 1 0 0,-1 1-1 0 0,1-1 0 0 0,-1 0 0 0 0,1 0 0 0 0,-1 0 1 0 0,1 0-1 0 0,-1-1 0 0 0,2 0-85 0 0,1-34-802 0 0,-20 15-7371 0 0,9 15 1135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50:07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1604 0 0,'0'0'8969'0'0,"0"0"-8325"0"0,0 0-544 0 0,0 0-100 0 0,0 0 540 0 0,0 0 104 0 0,21 44-20 0 0,-19-29-316 0 0,0 2-184 0 0,-2 0-116 0 0,0 1 8 0 0,0 1-16 0 0,0-4-116 0 0,-2 1-1124 0 0,0-1-740 0 0,1-6-3553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50:07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6809 0 0,'0'0'5424'0'0,"0"0"-3853"0"0,0 0-1421 0 0,0 0-26 0 0,0 0 220 0 0,0 0 84 0 0,0 0-71 0 0,0 0-183 0 0,4-5-359 0 0,-3 3 166 0 0,1 0-1 0 0,-1 1 1 0 0,0-1-1 0 0,1 0 1 0 0,0 1 0 0 0,-1-1-1 0 0,1 1 1 0 0,0 0-1 0 0,0-1 1 0 0,0 1 0 0 0,0 0-1 0 0,0 0 1 0 0,0 0-1 0 0,0 0 1 0 0,0 1 0 0 0,0-1-1 0 0,0 1 1 0 0,1-1-1 0 0,-1 1 1 0 0,0 0 0 0 0,0-1-1 0 0,0 1 1 0 0,1 0-1 0 0,-1 1 1 0 0,0-1 0 0 0,0 0-1 0 0,1 1 1 0 0,-1-1-1 0 0,0 1 1 0 0,0 0 0 0 0,0-1-1 0 0,0 1 1 0 0,0 0-1 0 0,0 0 1 0 0,0 1 0 0 0,0-1-1 0 0,0 0 1 0 0,-1 1-1 0 0,1-1 1 0 0,0 1 0 0 0,0 0 19 0 0,1-1 26 0 0,0 0 1 0 0,-1 1 0 0 0,1-1 0 0 0,-1 0-1 0 0,1 1 1 0 0,-1 0 0 0 0,1-1-1 0 0,-1 1 1 0 0,0 0 0 0 0,0 0 0 0 0,0 0-1 0 0,0 1 1 0 0,0-1 0 0 0,-1 0-1 0 0,1 1 1 0 0,-1-1 0 0 0,1 1 0 0 0,-1 0-1 0 0,0-1 1 0 0,0 1 0 0 0,0 0-1 0 0,0 0 1 0 0,-1 0 0 0 0,1 0 0 0 0,-1-1-1 0 0,1 1 1 0 0,-1 0 0 0 0,0 0 0 0 0,0 0-1 0 0,-1 0 1 0 0,1 0 0 0 0,0 0-1 0 0,-1 0 1 0 0,0 0 0 0 0,0-1 0 0 0,0 1-1 0 0,0 0 1 0 0,0 0 0 0 0,0-1-1 0 0,-1 1 1 0 0,0-1 0 0 0,1 1 0 0 0,-1-1-1 0 0,0 0 1 0 0,0 0 0 0 0,0 0-1 0 0,0 0 1 0 0,0 0 0 0 0,-1 0 0 0 0,1 0-1 0 0,-1-1 1 0 0,1 1 0 0 0,-1 0-27 0 0,-27 10-927 0 0,8-8-3115 0 0,14-3-825 0 0</inkml:trace>
  <inkml:trace contextRef="#ctx0" brushRef="#br0" timeOffset="248.899">198 40 10517 0 0,'0'0'2060'0'0,"0"0"-1029"0"0,0 0-620 0 0,0 0-263 0 0,0 0-59 0 0,0 0 133 0 0,0 0 189 0 0,-5 7 91 0 0,-67 93 984 0 0,74-97-1655 0 0,0 0 0 0 0,0 0 0 0 0,0 0 0 0 0,1 0 0 0 0,-1 0 0 0 0,1-1 0 0 0,-1 1 0 0 0,1-1 0 0 0,0 0 0 0 0,0 0 0 0 0,0 0 0 0 0,1 0 0 0 0,-1-1 0 0 0,0 1 0 0 0,1-1 0 0 0,-1 0 0 0 0,1 0 1 0 0,-1 0-1 0 0,1 0 0 0 0,-1-1 0 0 0,1 1 0 0 0,0-1 0 0 0,-1 0 0 0 0,1 0 0 0 0,0 0 169 0 0,-1 0-383 0 0,21 3-2829 0 0,6-3-2962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1:49:38.3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1393 980 964 0 0,'0'0'11001'0'0,"0"0"-9405"0"0,0 0-1544 0 0,0 0 912 0 0,0 0 196 0 0,0 0-467 0 0,0 0-281 0 0,0 0-24 0 0,-39 4-192 0 0,22-4-144 0 0,-4 0-52 0 0,2-4-560 0 0,5 1-933 0 0,2 0-1159 0 0,3-6-4044 0 0</inkml:trace>
  <inkml:trace contextRef="#ctx0" brushRef="#br0" timeOffset="1">1434 861 6169 0 0,'0'0'9680'0'0,"0"0"-7591"0"0,0 0-1389 0 0,0 0-256 0 0,0 0-124 0 0,0 0-136 0 0,-39-8-36 0 0,16 7-80 0 0,-4-1-68 0 0,1 0-8 0 0,-3 2-40 0 0,2 0-924 0 0,5-1-512 0 0,-1-1-1469 0 0,6 0-3727 0 0,-3-5-977 0 0</inkml:trace>
  <inkml:trace contextRef="#ctx0" brushRef="#br0" timeOffset="-808.872">250 826 1188 0 0,'0'0'1676'0'0,"0"0"3055"0"0,0 0-2848 0 0,0 0-1192 0 0,0 0 225 0 0,6 4 23 0 0,4 0-694 0 0,-1 1-1 0 0,1-1 1 0 0,0-1-1 0 0,0 0 1 0 0,0 0-1 0 0,1-1 1 0 0,-1 0-1 0 0,1-1 0 0 0,-1 0 1 0 0,1-1-1 0 0,0 0 1 0 0,-1 0-1 0 0,1-1 1 0 0,-1-1-1 0 0,1 0 1 0 0,-1 0-1 0 0,0-1 1 0 0,0 0-1 0 0,0-1 0 0 0,0 0 1 0 0,-1-1-1 0 0,1 0 1 0 0,-1 0-1 0 0,0-1 1 0 0,3-3-245 0 0,-11 8 4 0 0,0 0 1 0 0,1 0-1 0 0,-1 0 1 0 0,0 0 0 0 0,0 0-1 0 0,-1 0 1 0 0,1 0-1 0 0,0 0 1 0 0,0-1-1 0 0,0 1 1 0 0,-1 0 0 0 0,1-1-1 0 0,-1 1 1 0 0,1 0-1 0 0,-1-1 1 0 0,1 1-1 0 0,-1-1 1 0 0,0 1 0 0 0,0-1-1 0 0,0 1 1 0 0,0-1-1 0 0,0 1 1 0 0,0-1-1 0 0,0 1 1 0 0,0 0 0 0 0,-1-1-1 0 0,1 1 1 0 0,0-1-1 0 0,-1 1 1 0 0,1-1-1 0 0,-1 1 1 0 0,0 0 0 0 0,1 0-1 0 0,-1-1 1 0 0,0 1-1 0 0,0 0 1 0 0,0 0-1 0 0,0 0 1 0 0,0 0 0 0 0,0 0-1 0 0,0 0 1 0 0,0 0-1 0 0,0 0 1 0 0,0 0-1 0 0,-1 0 1 0 0,1 1 0 0 0,0-1-1 0 0,-1 0 1 0 0,1 1-1 0 0,0-1 1 0 0,-1 1-1 0 0,0-1-4 0 0,-79 0-879 0 0,75 5 883 0 0,0 0 0 0 0,0 0 1 0 0,1 0-1 0 0,-1 1 1 0 0,1 0-1 0 0,0 0 1 0 0,1 1-1 0 0,-1-1 0 0 0,1 1 1 0 0,0 0-1 0 0,0 0 1 0 0,1 0-1 0 0,-1 1 1 0 0,2-1-1 0 0,-1 2-4 0 0,2-6 31 0 0,0 0 0 0 0,0 1 0 0 0,0-1 0 0 0,0 0 0 0 0,1 1 0 0 0,-1-1 0 0 0,1 1 0 0 0,-1-1 0 0 0,1 1 0 0 0,0-1 0 0 0,0 1 0 0 0,0-1 0 0 0,1 1 0 0 0,-1-1 0 0 0,1 1 0 0 0,-1-1 0 0 0,1 1 0 0 0,0-1 0 0 0,0 0 0 0 0,0 1 0 0 0,0-1 0 0 0,0 0-1 0 0,0 0 1 0 0,1 1 0 0 0,-1-1 0 0 0,1 0 0 0 0,0-1 0 0 0,-1 1 0 0 0,1 0 0 0 0,0 0 0 0 0,0-1 0 0 0,0 1 0 0 0,0-1 0 0 0,0 0 0 0 0,1 1 0 0 0,-1-1 0 0 0,0 0 0 0 0,1 0 0 0 0,-1-1 0 0 0,0 1 0 0 0,1 0 0 0 0,0-1-31 0 0,112 16 959 0 0,-41-23-4022 0 0,-66 3-656 0 0,-2-3-3746 0 0</inkml:trace>
  <inkml:trace contextRef="#ctx0" brushRef="#br0" timeOffset="-527.483">681 576 13033 0 0,'0'0'1356'0'0,"0"0"-892"0"0,0 0-203 0 0,0 0 171 0 0,0 0-96 0 0,0 0-126 0 0,7-5-97 0 0,-4 3-94 0 0,-1 0-32 0 0,0 0-1 0 0,0 1 1 0 0,0-1 0 0 0,1 1-1 0 0,-1 0 1 0 0,0-1 0 0 0,1 1-1 0 0,-1 0 1 0 0,1 0 0 0 0,-1 1-1 0 0,1-1 1 0 0,-1 0 0 0 0,1 1-1 0 0,-1 0 1 0 0,1-1 0 0 0,0 1-1 0 0,-1 0 1 0 0,1 0 0 0 0,-1 1-1 0 0,1-1 1 0 0,0 0 0 0 0,-1 1-1 0 0,1 0 1 0 0,-1 0 0 0 0,1-1-1 0 0,-1 1 1 0 0,0 1 0 0 0,2 0 13 0 0,-1-2 35 0 0,0 1 0 0 0,0-1 0 0 0,0 1 1 0 0,0 0-1 0 0,0 0 0 0 0,-1 0 0 0 0,1 0 0 0 0,0 1 1 0 0,-1-1-1 0 0,1 1 0 0 0,-1 0 0 0 0,1-1 0 0 0,-1 1 1 0 0,0 0-1 0 0,1 0 0 0 0,-1 1 0 0 0,0-1 0 0 0,-1 0 1 0 0,1 1-1 0 0,0-1 0 0 0,-1 1 0 0 0,1 0 0 0 0,-1-1 1 0 0,0 1-1 0 0,0 0 0 0 0,0 0 0 0 0,0 0 0 0 0,-1 0 1 0 0,1 0-1 0 0,-1 0 0 0 0,1 0 0 0 0,-1 0 1 0 0,0 0-1 0 0,0 0 0 0 0,-1 0 0 0 0,1 0 0 0 0,-1 0 1 0 0,1 0-1 0 0,-1-1 0 0 0,0 1 0 0 0,0 0 0 0 0,0 0 1 0 0,0 0-1 0 0,-1-1 0 0 0,1 1 0 0 0,-1-1 0 0 0,0 1 1 0 0,1-1-1 0 0,-1 1 0 0 0,0-1-35 0 0,-60 36 594 0 0,34-29-4224 0 0,23-8-943 0 0,6-2-2525 0 0</inkml:trace>
  <inkml:trace contextRef="#ctx0" brushRef="#br0" timeOffset="-264.165">888 573 9817 0 0,'0'0'2021'0'0,"0"0"-987"0"0,0 0-437 0 0,0 0-104 0 0,0 0 114 0 0,0 0 131 0 0,-7 8-136 0 0,4-4-510 0 0,-1-1-69 0 0,0 0 0 0 0,1 0 0 0 0,-1 0 0 0 0,1 0 0 0 0,0 0 0 0 0,0 1-1 0 0,0 0 1 0 0,0-1 0 0 0,0 1 0 0 0,1 0 0 0 0,0 0 0 0 0,0 1 0 0 0,0-1 0 0 0,0 0 0 0 0,1 1 0 0 0,-1-1 0 0 0,1 1 0 0 0,1-1 0 0 0,-1 1 0 0 0,0 0 0 0 0,1-1 0 0 0,0 1 0 0 0,0 0 0 0 0,1-1 0 0 0,-1 1 0 0 0,1-1 0 0 0,0 1 0 0 0,0 0 0 0 0,0-1 0 0 0,1 0 0 0 0,0 1 0 0 0,-1-1 0 0 0,2 0 0 0 0,0 3-23 0 0,39 17-1762 0 0,-9-15-5548 0 0,-6-8-400 0 0</inkml:trace>
  <inkml:trace contextRef="#ctx0" brushRef="#br0" timeOffset="6553.539">4627 840 7233 0 0,'0'0'4196'0'0,"0"0"-2865"0"0,0 0-1146 0 0,0 0-48 0 0,0 0 384 0 0,2 6 355 0 0,-4 131 2495 0 0,12-105-5864 0 0,7-15-5158 0 0,0-8-55 0 0</inkml:trace>
  <inkml:trace contextRef="#ctx0" brushRef="#br0" timeOffset="6710.553">4860 1122 12525 0 0,'0'0'1644'0'0,"0"0"-1644"0"0,0 0 0 0 0,0 0 580 0 0,-45 2-48 0 0,25-2-180 0 0,-5-2 48 0 0,-6 1-80 0 0,-7 0-195 0 0,-9 1-117 0 0,4 0 0 0 0,10 0-4 0 0,9 0-4 0 0,7 1-497 0 0,0 0-1343 0 0,4 0-2516 0 0,2-1-5137 0 0</inkml:trace>
  <inkml:trace contextRef="#ctx0" brushRef="#br0" timeOffset="7099.304">4589 1260 5989 0 0,'0'0'5308'0'0,"0"0"-3957"0"0,0 0-805 0 0,0 0 86 0 0,-6 0-233 0 0,-28 0-127 0 0,86-1-2812 0 0,25 46 4694 0 0,-75-44-2083 0 0,-1 0 1 0 0,0 0-1 0 0,0 1 0 0 0,0-1 1 0 0,0 0-1 0 0,0 0 0 0 0,0 1 1 0 0,0-1-1 0 0,-1 1 1 0 0,1-1-1 0 0,0 1 0 0 0,-1-1 1 0 0,1 1-1 0 0,-1-1 0 0 0,0 1 1 0 0,1 0-1 0 0,-1-1 1 0 0,0 1-1 0 0,0 0 0 0 0,0-1 1 0 0,0 1-1 0 0,0-1 0 0 0,-1 1 1 0 0,1 0-1 0 0,0-1 1 0 0,-1 1-1 0 0,1-1 0 0 0,-1 1 1 0 0,1-1-1 0 0,-1 1 0 0 0,0-1 1 0 0,0 1-1 0 0,0-1 1 0 0,0 0-1 0 0,0 1 0 0 0,0-1 1 0 0,0 0-1 0 0,0 0 0 0 0,0 0 1 0 0,-1 0-1 0 0,1 0 1 0 0,0 0-1 0 0,-1 0 0 0 0,1 0 1 0 0,0 0-1 0 0,-1-1 0 0 0,1 1 1 0 0,-1-1-1 0 0,0 1 1 0 0,1-1-1 0 0,-1 1-71 0 0,-94 37 672 0 0,145-19 25 0 0,41-6-564 0 0,-52-5-7385 0 0,-33-8 119 0 0</inkml:trace>
  <inkml:trace contextRef="#ctx0" brushRef="#br0" timeOffset="10338.386">5104 1068 912 0 0,'0'0'7013'0'0,"0"0"-4473"0"0,0 0-1393 0 0,0 0-67 0 0,0 0 60 0 0,0 0-119 0 0,0 0-236 0 0,0 0-285 0 0,0-4-250 0 0,1 2-260 0 0,-1 1 0 0 0,1 0 0 0 0,0-1 0 0 0,-1 1 1 0 0,1-1-1 0 0,0 1 0 0 0,0 0 0 0 0,-1-1 1 0 0,1 1-1 0 0,0 0 0 0 0,0 0 0 0 0,1 0 1 0 0,-1 0-1 0 0,0 0 0 0 0,0 0 0 0 0,0 0 1 0 0,1 0-1 0 0,-1 0 0 0 0,1 1 0 0 0,-1-1 0 0 0,0 1 1 0 0,1-1-1 0 0,-1 1 0 0 0,1-1 0 0 0,-1 1 1 0 0,1 0-1 0 0,-1-1 0 0 0,1 1 0 0 0,-1 0 1 0 0,1 0-1 0 0,0 0 0 0 0,-1 1 0 0 0,1-1 1 0 0,-1 0-1 0 0,1 0 0 0 0,-1 1 0 0 0,1-1 0 0 0,-1 1 1 0 0,1-1-1 0 0,-1 1 0 0 0,0 0 0 0 0,1 0 1 0 0,-1 0-1 0 0,0-1 0 0 0,1 1 10 0 0,1 0 22 0 0,1 0-1 0 0,0 0 1 0 0,0 0-1 0 0,-1 0 1 0 0,1 1-1 0 0,0 0 0 0 0,-1-1 1 0 0,0 1-1 0 0,1 0 1 0 0,-1 1-1 0 0,0-1 1 0 0,0 0-1 0 0,0 1 1 0 0,0 0-1 0 0,-1 0 1 0 0,1 0-1 0 0,-1 0 1 0 0,0 0-1 0 0,1 0 1 0 0,-1 0-1 0 0,-1 1 1 0 0,1-1-1 0 0,0 1 1 0 0,-1 0-1 0 0,0-1 1 0 0,0 1-1 0 0,0 0 1 0 0,0 0-1 0 0,-1 0 1 0 0,1 0-1 0 0,-1-1 0 0 0,0 1 1 0 0,0 0-1 0 0,-1 0 1 0 0,1 0-1 0 0,-1 0 1 0 0,0 0-1 0 0,0-1 1 0 0,0 1-1 0 0,0 0 1 0 0,-1-1-1 0 0,1 1 1 0 0,-1-1-1 0 0,0 1 1 0 0,0-1-1 0 0,0 0 1 0 0,-1 0-1 0 0,1 0 1 0 0,-1 0-1 0 0,1 0 1 0 0,-3 1-22 0 0,-27 11-212 0 0,10-10-5396 0 0,19-5-95 0 0</inkml:trace>
  <inkml:trace contextRef="#ctx0" brushRef="#br0" timeOffset="10540.232">5320 1084 7249 0 0,'0'0'5184'0'0,"0"0"-3408"0"0,0 0-1516 0 0,0 0-118 0 0,0 0 294 0 0,0 0 82 0 0,-5 6-88 0 0,-3 5-316 0 0,6-9-97 0 0,-1 0-1 0 0,0 0 1 0 0,1 0 0 0 0,0 0-1 0 0,-1 0 1 0 0,1 1 0 0 0,0-1-1 0 0,0 1 1 0 0,0-1 0 0 0,0 1-1 0 0,1 0 1 0 0,-1 0 0 0 0,1 0-1 0 0,0 0 1 0 0,-1 0 0 0 0,1 0-1 0 0,1 0 1 0 0,-1 0 0 0 0,0 0-1 0 0,1 1 1 0 0,0-1 0 0 0,-1 0-1 0 0,1 0 1 0 0,1 1 0 0 0,-1-1-1 0 0,0 0 1 0 0,1 0 0 0 0,0 0-1 0 0,-1 0 1 0 0,1 1 0 0 0,0-1-1 0 0,1 0 1 0 0,-1 0 0 0 0,0-1-1 0 0,1 1 1 0 0,0 0 0 0 0,0 0-1 0 0,0-1 1 0 0,1 3-17 0 0,38 10-2637 0 0,-10-11-4226 0 0,-12-5-396 0 0</inkml:trace>
  <inkml:trace contextRef="#ctx0" brushRef="#br0" timeOffset="10834.482">5475 923 12673 0 0,'0'0'1727'0'0,"0"0"-850"0"0,0 0-488 0 0,0 0-23 0 0,0 0 10 0 0,0 0-61 0 0,0 0-177 0 0,6-2-490 0 0,-4 1 330 0 0,0 0 0 0 0,1 0 0 0 0,-1 1 0 0 0,1-1 0 0 0,-1 1 0 0 0,1 0-1 0 0,-1 0 1 0 0,1 0 0 0 0,-1 0 0 0 0,1 0 0 0 0,-1 0 0 0 0,1 1 0 0 0,-1-1 0 0 0,1 1 0 0 0,-1 0 0 0 0,1 0 0 0 0,-1 0 0 0 0,0 0 0 0 0,0 0 0 0 0,1 0 0 0 0,-1 0 0 0 0,0 1 0 0 0,0-1 0 0 0,0 1 0 0 0,0 0-1 0 0,-1 0 1 0 0,1-1 0 0 0,0 1 0 0 0,-1 0 0 0 0,1 0 0 0 0,-1 1 0 0 0,0-1 0 0 0,0 0 0 0 0,1 0 0 0 0,-1 1 0 0 0,-1-1 0 0 0,1 0 0 0 0,0 1 0 0 0,-1-1 0 0 0,1 2 22 0 0,-1 0 54 0 0,0 0 0 0 0,0 0 0 0 0,0-1 0 0 0,-1 1 1 0 0,1 0-1 0 0,-1 0 0 0 0,0 0 0 0 0,0 0 0 0 0,0-1 0 0 0,-1 1 1 0 0,1 0-1 0 0,-1-1 0 0 0,0 1 0 0 0,0-1 0 0 0,0 0 0 0 0,-1 0 1 0 0,1 0-1 0 0,-1 0 0 0 0,1 0 0 0 0,-1 0 0 0 0,0-1 0 0 0,0 1 1 0 0,-4 1-55 0 0,-32 44 639 0 0,100-37 676 0 0,-20-11-2034 0 0,-11-1-6959 0 0,-13 0-420 0 0</inkml:trace>
  <inkml:trace contextRef="#ctx0" brushRef="#br0" timeOffset="20704.465">1883 2464 6385 0 0,'0'0'6140'0'0,"0"0"-5500"0"0,0 0-540 0 0,0 0 804 0 0,0 0 332 0 0,0 0-596 0 0,0 0-159 0 0,0 0-93 0 0,0 0-200 0 0,-46 17-104 0 0,27-15-84 0 0,1-2-909 0 0,-3-2-755 0 0,7-1-1256 0 0,0-7-4361 0 0</inkml:trace>
  <inkml:trace contextRef="#ctx0" brushRef="#br0" timeOffset="20705.465">1944 2363 13061 0 0,'0'0'2972'0'0,"0"0"-2067"0"0,0 0-445 0 0,0 0-88 0 0,0 0-236 0 0,-34-9-60 0 0,10 7-72 0 0,-5-1-4 0 0,-2 3-48 0 0,1-2-984 0 0,-1 0-629 0 0,10 0-2219 0 0,-9-5-3677 0 0</inkml:trace>
  <inkml:trace contextRef="#ctx0" brushRef="#br0" timeOffset="19913.239">655 2245 3040 0 0,'0'0'2806'0'0,"0"0"695"0"0,0 0-1920 0 0,0 0-1035 0 0,0 0-210 0 0,0 0-16 0 0,0 0-73 0 0,0 0-107 0 0,25 27 1569 0 0,-15-23-1578 0 0,-1 0 0 0 0,1-1 0 0 0,1-1 1 0 0,-1 0-1 0 0,0 0 0 0 0,1-1 0 0 0,-1 0 0 0 0,1-1 1 0 0,-1 0-1 0 0,0 0 0 0 0,1-2 0 0 0,-1 1 0 0 0,1-1 0 0 0,-1 0 1 0 0,0-1-1 0 0,0-1 0 0 0,0 1 0 0 0,-1-1 0 0 0,1-1 0 0 0,-1 0 1 0 0,0 0-1 0 0,0-1 0 0 0,7-7-131 0 0,-15 12-11 0 0,0-1 1 0 0,-1 0 0 0 0,1 0-1 0 0,-1 1 1 0 0,0-1-1 0 0,1 0 1 0 0,-1 0 0 0 0,0 0-1 0 0,0 1 1 0 0,0-1-1 0 0,0 0 1 0 0,-1 0-1 0 0,1 0 1 0 0,0 0 0 0 0,-1 1-1 0 0,1-1 1 0 0,-1 0-1 0 0,0 1 1 0 0,1-1-1 0 0,-1 0 1 0 0,0 1 0 0 0,0-1-1 0 0,0 1 1 0 0,0-1-1 0 0,0 1 1 0 0,-1-1 0 0 0,1 1-1 0 0,0 0 1 0 0,-1 0-1 0 0,1-1 1 0 0,-1 1-1 0 0,1 0 1 0 0,-1 1 0 0 0,1-1-1 0 0,-1 0 1 0 0,0 0-1 0 0,1 1 1 0 0,-1-1-1 0 0,0 1 1 0 0,0-1 0 0 0,0 1-1 0 0,1 0 1 0 0,-1-1-1 0 0,0 1 1 0 0,0 0 0 0 0,0 0-1 0 0,0 0 1 0 0,1 1-1 0 0,-1-1 1 0 0,0 0-1 0 0,0 1 1 0 0,1-1 0 0 0,-1 1-1 0 0,0 0 1 0 0,0 0-1 0 0,1-1 1 0 0,-2 2 10 0 0,-5 4 65 0 0,0 1 1 0 0,0 1-1 0 0,1 0 1 0 0,0 0-1 0 0,0 0 1 0 0,1 1-1 0 0,0-1 1 0 0,0 2-1 0 0,1-1 1 0 0,0 1-1 0 0,1-1 1 0 0,0 1-1 0 0,0 0 1 0 0,1 1-1 0 0,1-1 1 0 0,-2 7-66 0 0,4-14 18 0 0,-1 1 0 0 0,0-1 0 0 0,1 0 0 0 0,0 1 0 0 0,-1-1 0 0 0,1 0-1 0 0,1 1 1 0 0,-1-1 0 0 0,0 0 0 0 0,1 1 0 0 0,0-1 0 0 0,-1 0 0 0 0,1 0 0 0 0,1 0 0 0 0,-1 1 0 0 0,0-1 0 0 0,1 0 0 0 0,0 0 0 0 0,-1-1 0 0 0,1 1 0 0 0,0 0-1 0 0,0-1 1 0 0,1 1 0 0 0,-1-1 0 0 0,1 0 0 0 0,-1 1 0 0 0,1-1 0 0 0,0 0 0 0 0,-1-1 0 0 0,1 1 0 0 0,0 0 0 0 0,0-1 0 0 0,0 0 0 0 0,1 0 0 0 0,-1 0 0 0 0,0 0-1 0 0,0 0 1 0 0,1 0 0 0 0,-1-1 0 0 0,0 0 0 0 0,1 1 0 0 0,-1-1 0 0 0,0-1 0 0 0,1 1 0 0 0,-1 0 0 0 0,0-1 0 0 0,1 0 0 0 0,-1 1 0 0 0,1-2-18 0 0,154-17-845 0 0,-127 5-2969 0 0,-5-5-3320 0 0,-10 0 351 0 0</inkml:trace>
  <inkml:trace contextRef="#ctx0" brushRef="#br0" timeOffset="20178.37">1143 2025 10153 0 0,'0'0'2561'0'0,"0"0"-1814"0"0,0 0-517 0 0,0 0 132 0 0,0 0-38 0 0,0 0-22 0 0,8-5-176 0 0,-5 3-124 0 0,0-1-1 0 0,0 1 1 0 0,0 0 0 0 0,1 0 0 0 0,-1 1 0 0 0,1-1 0 0 0,-1 1-1 0 0,1 0 1 0 0,0-1 0 0 0,-1 2 0 0 0,1-1 0 0 0,0 0 0 0 0,0 1-1 0 0,0 0 1 0 0,0 0 0 0 0,-1 0 0 0 0,1 0 0 0 0,0 0 0 0 0,0 1-1 0 0,0 0 1 0 0,-1 0 0 0 0,1 0 0 0 0,0 0 0 0 0,-1 0 0 0 0,4 2-2 0 0,-4-3 47 0 0,-1 0 1 0 0,1 0-1 0 0,0 0 1 0 0,0 1-1 0 0,0-1 1 0 0,0 1-1 0 0,0-1 1 0 0,-1 1-1 0 0,1 0 1 0 0,0 0 0 0 0,-1 0-1 0 0,1 1 1 0 0,0-1-1 0 0,-1 1 1 0 0,0-1-1 0 0,1 1 1 0 0,-1 0-1 0 0,0 0 1 0 0,0 0-1 0 0,0 0 1 0 0,0 0-1 0 0,0 0 1 0 0,0 1-1 0 0,-1-1 1 0 0,1 0-1 0 0,-1 1 1 0 0,0 0-1 0 0,1-1 1 0 0,-1 1 0 0 0,0 0-1 0 0,-1-1 1 0 0,1 1-1 0 0,0 0 1 0 0,-1 0-1 0 0,0 0 1 0 0,0 0-1 0 0,1 0 1 0 0,-2 0-1 0 0,1-1 1 0 0,0 1-1 0 0,-1 0 1 0 0,1 0-1 0 0,-1 0 1 0 0,0 0-1 0 0,0-1 1 0 0,0 1 0 0 0,0 0-1 0 0,0-1 1 0 0,-1 1-48 0 0,-43 24 29 0 0,27-23-2719 0 0,2-4-3768 0 0,10-3-1603 0 0</inkml:trace>
  <inkml:trace contextRef="#ctx0" brushRef="#br0" timeOffset="20425.331">1389 2040 12897 0 0,'0'0'1912'0'0,"0"0"-1448"0"0,0 0-11 0 0,-2 6 88 0 0,-3 4-788 0 0,-27 97 2288 0 0,42-73-3915 0 0,20-12-3525 0 0,-19-20-2029 0 0</inkml:trace>
  <inkml:trace contextRef="#ctx0" brushRef="#br0" timeOffset="24674.458">2082 16 1280 0 0,'0'0'600'0'0,"0"0"99"0"0,0 0 1511 0 0,0 0-544 0 0,0 0-973 0 0,0 0-270 0 0,0 0 363 0 0,0 0 283 0 0,0 0 39 0 0,-3-9 3113 0 0,8 7-4186 0 0,1 1-1 0 0,0 0 1 0 0,-1 0-1 0 0,1 0 1 0 0,0 1-1 0 0,0-1 0 0 0,-1 2 1 0 0,1-1-1 0 0,0 1 1 0 0,-1-1-1 0 0,1 2 1 0 0,0-1-1 0 0,-1 0 1 0 0,1 1-1 0 0,-1 0 0 0 0,0 1 1 0 0,1-1-1 0 0,-1 1 1 0 0,0 0-1 0 0,-1 0 1 0 0,1 0-1 0 0,0 1 0 0 0,-1 0 1 0 0,0 0-1 0 0,0 0 1 0 0,0 0-1 0 0,0 1 1 0 0,-1-1-1 0 0,0 1 1 0 0,0 0-1 0 0,0 0 0 0 0,1 3-34 0 0,-7-2-238 0 0,0-1-1 0 0,0 1 0 0 0,0-1 0 0 0,-1 0 0 0 0,0 0 0 0 0,0 0 0 0 0,0 0 0 0 0,0-1 0 0 0,-1 1 0 0 0,0-1 0 0 0,0 0 0 0 0,0-1 0 0 0,0 1 0 0 0,-1-1 0 0 0,1 0 1 0 0,-1-1-1 0 0,0 1 0 0 0,0-1 0 0 0,0 0 0 0 0,0-1 0 0 0,0 1 0 0 0,-5 0 239 0 0,7-2-6441 0 0</inkml:trace>
  <inkml:trace contextRef="#ctx0" brushRef="#br0" timeOffset="24935.733">2328 5 7777 0 0,'0'0'3777'0'0,"0"0"-2878"0"0,0 0-373 0 0,-4 7 119 0 0,-4 4-432 0 0,-39 103 1888 0 0,48-112-2122 0 0,0 1 0 0 0,0-1 0 0 0,0 0 0 0 0,1 0-1 0 0,-1 0 1 0 0,1 0 0 0 0,-1 0 0 0 0,1-1 0 0 0,0 1 0 0 0,0 0 0 0 0,0-1-1 0 0,-1 1 1 0 0,1-1 0 0 0,1 0 0 0 0,-1 0 0 0 0,0 0 0 0 0,0 0 0 0 0,0 0 0 0 0,1 0-1 0 0,-1 0 1 0 0,0-1 0 0 0,1 1 0 0 0,-1-1 0 0 0,1 0 0 0 0,-1 1 0 0 0,0-1-1 0 0,1 0 1 0 0,0-1 21 0 0,45 4-3731 0 0,-44-3 2971 0 0,17 0-4618 0 0</inkml:trace>
  <inkml:trace contextRef="#ctx0" brushRef="#br0" timeOffset="5112.853">4122 1127 5473 0 0,'0'0'6590'0'0,"0"0"-4577"0"0,0 0-1712 0 0,0 0 93 0 0,0 0 90 0 0,0 0 244 0 0,-8 0 204 0 0,-8 2-928 0 0,1-1 0 0 0,-1-1 1 0 0,1-1-1 0 0,-1 0 0 0 0,1 0 0 0 0,-1-2 1 0 0,1 0-1 0 0,0-1 0 0 0,0 0 0 0 0,0-1 1 0 0,1-1-1 0 0,-1 0 0 0 0,-10-8-4 0 0,12-5-5018 0 0,12 11-1085 0 0</inkml:trace>
  <inkml:trace contextRef="#ctx0" brushRef="#br0" timeOffset="5358.304">4011 1024 10317 0 0,'0'0'1610'0'0,"0"0"-850"0"0,3 8 174 0 0,0 0-533 0 0,0 0-1 0 0,-1 0 1 0 0,0 0-1 0 0,0 1 1 0 0,-1-1 0 0 0,0 1-1 0 0,-1 0 1 0 0,0-1-1 0 0,0 1 1 0 0,-1-1-1 0 0,0 1 1 0 0,0-1 0 0 0,-1 1-1 0 0,-2 4-400 0 0,-7 44-423 0 0,14-38-2365 0 0,7-3-3604 0 0,-2-10-1550 0 0</inkml:trace>
  <inkml:trace contextRef="#ctx0" brushRef="#br0" timeOffset="4467.336">3125 929 5793 0 0,'0'0'971'0'0,"0"0"-1000"0"0,0 0-686 0 0,0 0 376 0 0,0 0 274 0 0,-4-3 188 0 0,2 2 127 0 0,-20-22 2372 0 0,34 13 1283 0 0,41 14-3366 0 0,-49-3-435 0 0,0-1 1 0 0,1 1-1 0 0,-1 0 0 0 0,0 0 0 0 0,0 0 0 0 0,0 0 0 0 0,0 1 1 0 0,-1 0-1 0 0,1 0 0 0 0,0 0 0 0 0,-1 0 0 0 0,1 0 1 0 0,-1 1-1 0 0,0 0 0 0 0,0-1 0 0 0,0 1 0 0 0,0 0 1 0 0,0 1-1 0 0,0-1 0 0 0,-1 0 0 0 0,0 1 0 0 0,0 0 0 0 0,0-1 1 0 0,0 1-1 0 0,0 0 0 0 0,-1 0 0 0 0,0 0 0 0 0,1 0 1 0 0,-2 0-1 0 0,1 0 0 0 0,0 0 0 0 0,-1 0 0 0 0,0 1 1 0 0,0-1-1 0 0,0 0 0 0 0,0 0 0 0 0,-1 0 0 0 0,1 0 0 0 0,-1 1 1 0 0,0-1-1 0 0,-1 0 0 0 0,1 0 0 0 0,-1-1 0 0 0,1 1 1 0 0,-1 0-1 0 0,0 0 0 0 0,-1-1 0 0 0,1 1 0 0 0,-1-1 0 0 0,1 0 1 0 0,-1 0-1 0 0,0 0 0 0 0,-1 1-104 0 0,-12 4 18 0 0,-3 0-2040 0 0,13-3-6728 0 0,7-7 1471 0 0</inkml:trace>
  <inkml:trace contextRef="#ctx0" brushRef="#br0" timeOffset="4733.804">3342 951 11145 0 0,'0'0'2076'0'0,"0"0"-1352"0"0,0 0-526 0 0,0 0 236 0 0,0 0 230 0 0,-7 5-10 0 0,3-3-621 0 0,1 0 0 0 0,0 0 0 0 0,-1 0 0 0 0,1 0 0 0 0,0 1 0 0 0,0 0 0 0 0,0-1 0 0 0,1 1 0 0 0,-1 0 0 0 0,1 0 0 0 0,-1 0 0 0 0,1 1 0 0 0,0-1 0 0 0,0 1 0 0 0,1-1 0 0 0,-1 1 0 0 0,1-1 0 0 0,-1 1 0 0 0,1 0 0 0 0,0 0 0 0 0,1 0 0 0 0,-1 0 0 0 0,1-1 0 0 0,-1 1 0 0 0,1 0 0 0 0,1 0 0 0 0,-1 0 0 0 0,0 0 0 0 0,1 0 0 0 0,0 0 0 0 0,0 0 0 0 0,0-1 0 0 0,0 1 0 0 0,1 0 1 0 0,-1-1-1 0 0,1 1 0 0 0,0-1 0 0 0,0 1-33 0 0,51 29-2532 0 0,-12-22-5334 0 0,-16-8 1114 0 0</inkml:trace>
  <inkml:trace contextRef="#ctx0" brushRef="#br0" timeOffset="28012.544">3352 1358 2948 0 0,'0'0'6019'0'0,"6"1"-4258"0"0,5 2-1639 0 0,0 0 0 0 0,-1-1-1 0 0,1-1 1 0 0,0 0 0 0 0,0-1-1 0 0,0 0 1 0 0,0 0 0 0 0,0-1 0 0 0,0-1-1 0 0,0 0 1 0 0,0 0 0 0 0,-1-1-1 0 0,1 0 1 0 0,-1-1 0 0 0,0 0-1 0 0,0-1 1 0 0,0 0 0 0 0,-1-1-1 0 0,1 0 1 0 0,-1 0 0 0 0,-1-1-1 0 0,1 0 1 0 0,-1 0 0 0 0,0-1 0 0 0,-1 0-1 0 0,0-1 1 0 0,0 1 0 0 0,-1-1-1 0 0,0-1 1 0 0,-1 1 0 0 0,1-1-1 0 0,-2 0 1 0 0,4-9-122 0 0,-5-7-83 0 0,-1 1-1 0 0,-1-1 1 0 0,-1 0 0 0 0,-1 1 0 0 0,-1-1-1 0 0,-1 1 1 0 0,-2-1 0 0 0,0 1 0 0 0,-2 1-1 0 0,-1-1 1 0 0,-1 1 0 0 0,0 0-1 0 0,-2 1 1 0 0,-1 0 0 0 0,-1 1 0 0 0,-1 0-1 0 0,0 1 1 0 0,-2 1 0 0 0,-1 0-1 0 0,0 1 1 0 0,-7-4 83 0 0,16 14 10 0 0,-1 0 0 0 0,0 1 0 0 0,-1 0 0 0 0,0 1 0 0 0,0 0 0 0 0,0 0 0 0 0,-1 1 0 0 0,0 1 0 0 0,0-1 0 0 0,-1 2 0 0 0,1 0 0 0 0,-1 0 0 0 0,0 1 0 0 0,0 1 0 0 0,0 0 0 0 0,-1 0 0 0 0,1 1 0 0 0,0 1 0 0 0,0 0 0 0 0,-1 1 0 0 0,1 0 0 0 0,0 1 0 0 0,0 0 0 0 0,0 1 0 0 0,0 0 0 0 0,0 1 0 0 0,1 0 0 0 0,-1 1 0 0 0,1 0 0 0 0,0 1 0 0 0,1 1 0 0 0,-4 2-10 0 0,-1 2 31 0 0,1 1 1 0 0,0 1-1 0 0,1 0 0 0 0,1 1 0 0 0,0 1 0 0 0,0 0 1 0 0,2 0-1 0 0,0 1 0 0 0,1 0 0 0 0,0 1 0 0 0,1 0 0 0 0,1 0 1 0 0,1 1-1 0 0,1 0 0 0 0,0 0 0 0 0,1 0 0 0 0,1 0 1 0 0,1 1-1 0 0,0-1 0 0 0,2 1 0 0 0,0 0 0 0 0,1 0 1 0 0,0-1-1 0 0,2 1 0 0 0,0-1 0 0 0,2 0 0 0 0,3 11-31 0 0,0-18 31 0 0,0-1-1 0 0,1 0 1 0 0,1 0-1 0 0,-1-1 1 0 0,2 0-1 0 0,-1-1 1 0 0,1 0 0 0 0,0 0-1 0 0,1-1 1 0 0,-1-1-1 0 0,1 0 1 0 0,1-1-1 0 0,-1 0 1 0 0,1-1-1 0 0,0 0 1 0 0,0-1-1 0 0,0 0 1 0 0,0-1-1 0 0,10 0-30 0 0,23-5-761 0 0,-19-15-4802 0 0,-7-5-2590 0 0</inkml:trace>
  <inkml:trace contextRef="#ctx0" brushRef="#br0" timeOffset="28480.369">3396 608 8961 0 0,'0'0'4548'0'0,"0"0"-4010"0"0,0 0-444 0 0,0 0 274 0 0,0 0-62 0 0,4-6-77 0 0,6-14-223 0 0,-1-1 0 0 0,-1 1 0 0 0,-1-1 1 0 0,-1-1-1 0 0,-1 0 0 0 0,-1 1 0 0 0,-1-1 0 0 0,-1-1 0 0 0,-1 1 0 0 0,0 0 1 0 0,-2 0-1 0 0,-1-7-6 0 0,1-3 75 0 0,1 31-63 0 0,0 0-1 0 0,0 0 0 0 0,-1 0 0 0 0,1 0 1 0 0,0 0-1 0 0,0 0 0 0 0,0 0 0 0 0,0 0 0 0 0,0 0 1 0 0,0 0-1 0 0,0 0 0 0 0,0 0 0 0 0,1 0 1 0 0,-1 0-1 0 0,0 0 0 0 0,1 0 0 0 0,-1 0 1 0 0,0 0-1 0 0,1 0 0 0 0,-1 0 0 0 0,1 0 0 0 0,0 1 1 0 0,-1-1-1 0 0,1 0 0 0 0,0 0 0 0 0,-1 1 1 0 0,1-1-1 0 0,0 0 0 0 0,0 1 0 0 0,-1-1 1 0 0,1 1-1 0 0,0-1 0 0 0,0 1 0 0 0,0-1 0 0 0,0 1 1 0 0,0-1-1 0 0,0 1 0 0 0,0 0 0 0 0,0 0 1 0 0,0 0-1 0 0,0-1 0 0 0,0 1 0 0 0,0 0 1 0 0,0 0-1 0 0,0 0 0 0 0,0 1 0 0 0,0-1 0 0 0,0 0 1 0 0,0 0-1 0 0,0 0 0 0 0,0 1 0 0 0,0-1 1 0 0,0 0-1 0 0,0 1 0 0 0,-1-1 0 0 0,1 1 1 0 0,0-1-1 0 0,0 1 0 0 0,0 0 0 0 0,0-1-11 0 0,61 46-577 0 0,-48-34 714 0 0,68 36 995 0 0,-97-85-1866 0 0,-69-95 1576 0 0,39 151-290 0 0,17-1-678 0 0,-35 19 280 0 0,21-21-7541 0 0,27-15-2177 0 0</inkml:trace>
  <inkml:trace contextRef="#ctx0" brushRef="#br0" timeOffset="29971.611">4085 69 4456 0 0,'0'0'5004'0'0,"-7"-1"-2961"0"0,-400-56 1881 0 0,386 55-4037 0 0,-2 0-1368 0 0,10 3-5329 0 0,18-2 1339 0 0</inkml:trace>
  <inkml:trace contextRef="#ctx0" brushRef="#br0" timeOffset="30236.494">3904 84 5501 0 0,'0'0'3526'0'0,"1"6"-2295"0"0,-4 104 4163 0 0,-1-29-4442 0 0,6-68-1734 0 0,3-8-4808 0 0,0-7-1006 0 0</inkml:trace>
  <inkml:trace contextRef="#ctx0" brushRef="#br0" timeOffset="30486.431">4135 153 6141 0 0,'0'0'6204'0'0,"0"0"-6204"0"0,0 0 168 0 0,0 0-40 0 0,15 41 816 0 0,-13-29 108 0 0,-2 1-156 0 0,0-1-308 0 0,-2 3-219 0 0,-1-2-133 0 0,-1-1-136 0 0,0-1-36 0 0,1 0-64 0 0,2-1-589 0 0,0-1-847 0 0,1-2-1456 0 0,0-4-5245 0 0</inkml:trace>
  <inkml:trace contextRef="#ctx0" brushRef="#br0" timeOffset="30672.593">4192 471 15497 0 0,'0'0'3889'0'0,"0"0"-3889"0"0,0 0-356 0 0,0 0 356 0 0,0 0 280 0 0,0 0-132 0 0,0 0-148 0 0,-9 36-60 0 0,5-32-752 0 0,0-2-3301 0 0,4-4-9464 0 0</inkml:trace>
  <inkml:trace contextRef="#ctx0" brushRef="#br0" timeOffset="2276.278">2658 1090 5989 0 0,'0'0'8008'0'0,"0"0"-6696"0"0,0 0-1108 0 0,0 0-28 0 0,0 0 376 0 0,-46-7-23 0 0,22 5-69 0 0,-8-1-224 0 0,2 1-188 0 0,0 0-44 0 0,-1 0-4 0 0,5 0-688 0 0,1-2-557 0 0,3 0-891 0 0,12 0-2608 0 0,2-8-3053 0 0</inkml:trace>
  <inkml:trace contextRef="#ctx0" brushRef="#br0" timeOffset="2446.483">2521 1011 11041 0 0,'0'0'2228'0'0,"0"0"-1704"0"0,22 43 692 0 0,-15-26 393 0 0,-5 2-513 0 0,-2-3-428 0 0,0-1-188 0 0,-1-1-112 0 0,-3 1-160 0 0,-1-2-116 0 0,1-1-92 0 0,0-2-260 0 0,2 0-392 0 0,0-3-820 0 0,2-2-2353 0 0,0-3-3091 0 0</inkml:trace>
  <inkml:trace contextRef="#ctx0" brushRef="#br0" timeOffset="1840.286">1899 837 2672 0 0,'0'0'7089'0'0,"0"0"-5072"0"0,0 0-1479 0 0,0 0 305 0 0,0 0 182 0 0,0 0-136 0 0,0 0-143 0 0,0 0-171 0 0,-1-5-271 0 0,-3-17-258 0 0,3 16-79 0 0,34-1-186 0 0,88-62 492 0 0,-107 121-406 0 0,-24 151 2347 0 0,25-165-3399 0 0,-6-28-2254 0 0,2-3-3749 0 0,-4-6 154 0 0</inkml:trace>
  <inkml:trace contextRef="#ctx0" brushRef="#br0" timeOffset="2121.019">2150 1040 1540 0 0,'0'0'11377'0'0,"0"0"-9281"0"0,0 0-1832 0 0,0 0 36 0 0,0 0 264 0 0,-39 2-83 0 0,17-4-69 0 0,4 1-188 0 0,-6-1-176 0 0,2 1-48 0 0,1 0 0 0 0,3 1-432 0 0,4-1-1369 0 0,6 1-2203 0 0,1-3-4513 0 0</inkml:trace>
  <inkml:trace contextRef="#ctx0" brushRef="#br0" timeOffset="24006.678">2104 1251 1528 0 0,'0'0'2877'0'0,"0"0"-496"0"0,0 0-1084 0 0,8-1-614 0 0,8-3-485 0 0,1 0-1 0 0,-1-2 0 0 0,-1 0 1 0 0,1 0-1 0 0,-1-1 0 0 0,0-1 1 0 0,-1-1-1 0 0,0 0 1 0 0,0-1-1 0 0,-1 0 0 0 0,0-1 1 0 0,0-1-1 0 0,-2 0 0 0 0,1 0 1 0 0,-2-1-1 0 0,0-1 1 0 0,0 1-1 0 0,-1-2 0 0 0,-1 1 1 0 0,0-1-1 0 0,-1-1 0 0 0,-1 1 1 0 0,0-1-1 0 0,1-9-197 0 0,-10 6-29 0 0,-1 0 1 0 0,0 0-1 0 0,-1 0 0 0 0,-1 1 0 0 0,-1 0 0 0 0,-1 0 0 0 0,0 1 0 0 0,-1-1 1 0 0,-1 2-1 0 0,-1 0 0 0 0,0 0 0 0 0,-1 1 0 0 0,-1 0 0 0 0,0 1 1 0 0,-13-11 28 0 0,16 13-12 0 0,-1-1 1 0 0,-1 2 0 0 0,0 0 0 0 0,0 0-1 0 0,-1 1 1 0 0,0 1 0 0 0,-1 0 0 0 0,0 0 0 0 0,0 2-1 0 0,-1 0 1 0 0,0 0 0 0 0,0 2 0 0 0,0-1 0 0 0,-1 2-1 0 0,0 0 1 0 0,0 1 0 0 0,0 1 0 0 0,0 1-1 0 0,-1 0 1 0 0,1 1 0 0 0,0 0 0 0 0,-12 3 11 0 0,16 4-10 0 0,0 2-1 0 0,1-1 1 0 0,0 2 0 0 0,1-1-1 0 0,-1 1 1 0 0,2 1-1 0 0,0 0 1 0 0,0 0 0 0 0,1 1-1 0 0,0 0 1 0 0,1 1 0 0 0,0-1-1 0 0,1 1 1 0 0,1 1 0 0 0,0-1-1 0 0,1 1 1 0 0,0 0 0 0 0,0 6 10 0 0,-1-6 94 0 0,1-1 0 0 0,0 1 0 0 0,1-1 0 0 0,0 1 1 0 0,1 0-1 0 0,1 0 0 0 0,1 0 0 0 0,0 1 0 0 0,0-1 0 0 0,1 0 0 0 0,1 0 0 0 0,0 0 1 0 0,1-1-1 0 0,1 1 0 0 0,0-1 0 0 0,1 1 0 0 0,0-1 0 0 0,1-1 0 0 0,1 1 1 0 0,0-1-1 0 0,0 0 0 0 0,1 0 0 0 0,1-1 0 0 0,0 0 0 0 0,1-1 0 0 0,-1 0 1 0 0,2 0-1 0 0,0-1 0 0 0,0-1 0 0 0,0 1 0 0 0,2-1-94 0 0,138 46 508 0 0,-84-47-3270 0 0,-52-8-744 0 0,1-4-3018 0 0</inkml:trace>
  <inkml:trace contextRef="#ctx0" brushRef="#br0" timeOffset="26541.753">2595 338 1228 0 0,'0'0'434'0'0,"0"0"-281"0"0,0 0 345 0 0,0 0 1304 0 0,0 0-299 0 0,0 0-573 0 0,0 0-135 0 0,0 0 1 0 0,0 0-71 0 0,10 6 1122 0 0,-461-52 1358 0 0,226 6-2276 0 0,243 43-1223 0 0,6 0-5421 0 0,-14-1-33 0 0</inkml:trace>
  <inkml:trace contextRef="#ctx0" brushRef="#br0" timeOffset="26900.063">2252 457 1292 0 0,'0'0'1151'0'0,"0"0"1505"0"0,0 0 54 0 0,0 0-1045 0 0,0 0-674 0 0,0 0-210 0 0,0 0-153 0 0,0 0-190 0 0,0 0-100 0 0,-7-1-57 0 0,-2-1-232 0 0,7 1-20 0 0,0 0 0 0 0,0 0-1 0 0,0 0 1 0 0,-1 0-1 0 0,1 0 1 0 0,0 0 0 0 0,-1 1-1 0 0,1-1 1 0 0,-1 1 0 0 0,1 0-1 0 0,0-1 1 0 0,-1 1-1 0 0,1 0 1 0 0,-1 1 0 0 0,1-1-1 0 0,-1 0 1 0 0,1 1 0 0 0,-1-1-1 0 0,1 1 1 0 0,0 0 0 0 0,-1 0-1 0 0,1 0 1 0 0,0 0-1 0 0,0 0 1 0 0,0 0 0 0 0,0 0-1 0 0,0 1 1 0 0,0-1 0 0 0,0 1-1 0 0,0 0 1 0 0,0-1-1 0 0,1 1 1 0 0,-1 0 0 0 0,1 0-1 0 0,-1 0 1 0 0,1 0 0 0 0,0 1-1 0 0,0-1 1 0 0,0 0-1 0 0,0 0 1 0 0,0 1 0 0 0,0-1-1 0 0,1 0 1 0 0,-1 1 0 0 0,1-1-29 0 0,1 1 104 0 0,0 0 0 0 0,0 0 1 0 0,0 0-1 0 0,1 0 0 0 0,-1 0 1 0 0,1 0-1 0 0,-1-1 0 0 0,1 1 1 0 0,0 0-1 0 0,0-1 1 0 0,0 0-1 0 0,1 1 0 0 0,-1-1 1 0 0,0 0-1 0 0,1 0 0 0 0,0-1 1 0 0,-1 1-1 0 0,1 0 0 0 0,0-1 1 0 0,0 0-1 0 0,0 1 0 0 0,0-1 1 0 0,0 0-1 0 0,0-1 1 0 0,0 1-1 0 0,0 0 0 0 0,0-1 1 0 0,0 0-1 0 0,0 0 0 0 0,1 0 1 0 0,-1 0-1 0 0,0 0 0 0 0,0-1 1 0 0,0 1-1 0 0,0-1 0 0 0,0 0 1 0 0,0 0-1 0 0,0 0 1 0 0,0 0-1 0 0,0 0 0 0 0,0-1 1 0 0,0 1-1 0 0,-1-1 0 0 0,1 0 1 0 0,0 0-1 0 0,-1 0 0 0 0,0 0 1 0 0,0 0-1 0 0,1-1 0 0 0,-1 0-104 0 0,-12-39-387 0 0,-7 29-2125 0 0,3 1-4431 0 0,13 8 119 0 0</inkml:trace>
  <inkml:trace contextRef="#ctx0" brushRef="#br0" timeOffset="27119.234">2486 395 7929 0 0,'0'0'5312'0'0,"0"0"-4780"0"0,0 0-468 0 0,0 0 468 0 0,0 0 380 0 0,16 44-8 0 0,-15-29-111 0 0,-1 2-113 0 0,-1 1-160 0 0,-3 0-160 0 0,-1-1-152 0 0,-2 1-84 0 0,2-1-12 0 0,-2-2-112 0 0,5 1-496 0 0,-1-3-928 0 0,3-4-2449 0 0,3-2-5448 0 0</inkml:trace>
  <inkml:trace contextRef="#ctx0" brushRef="#br0" timeOffset="27291.294">2513 721 5565 0 0,'0'0'12929'0'0,"0"0"-11833"0"0,0 0-1048 0 0,0 0-48 0 0,0 0 416 0 0,0 0-196 0 0,0 0-220 0 0,0 0-172 0 0,0 0-48 0 0,0 0 208 0 0,0 19-232 0 0,0-15-1120 0 0,2-1-4113 0 0,8-3-6696 0 0</inkml:trace>
  <inkml:trace contextRef="#ctx0" brushRef="#br0" timeOffset="39066.961">2998 2778 14457 0 0,'0'0'1840'0'0,"0"0"-1663"0"0,0 0 83 0 0,0 0 576 0 0,-44-5-256 0 0,2 0-172 0 0,-12-2-124 0 0,-8 1-148 0 0,2 2-128 0 0,5 2-8 0 0,8 0 0 0 0,5 1 0 0 0,6 1-4 0 0,8 0-416 0 0,11 0-780 0 0,4-1-1109 0 0,4-1-3607 0 0,6-6-3185 0 0</inkml:trace>
  <inkml:trace contextRef="#ctx0" brushRef="#br0" timeOffset="38538.477">3092 2131 1668 0 0,'0'0'764'0'0,"0"0"-371"0"0,0 0 845 0 0,0 0 2711 0 0,0 0-1631 0 0,0 0-1100 0 0,0 0-233 0 0,0 0-15 0 0,-13-3 3389 0 0,-26-4-2757 0 0,-293-18-598 0 0,180 18-5475 0 0,135 6-78 0 0,4-1-1875 0 0</inkml:trace>
  <inkml:trace contextRef="#ctx0" brushRef="#br0" timeOffset="38836.348">2499 2076 10509 0 0,'0'0'1546'0'0,"0"0"-1009"0"0,0 0-107 0 0,0 0 267 0 0,0 0 111 0 0,5 7-78 0 0,119 157 741 0 0,35-31-1391 0 0,-159-130-51 0 0,-1 0-1 0 0,0 0 0 0 0,1 0 1 0 0,-1 0-1 0 0,0 0 1 0 0,-1-1-1 0 0,1 1 1 0 0,0 0-1 0 0,-1 0 0 0 0,1-1 1 0 0,-1 1-1 0 0,0-1 1 0 0,0 1-1 0 0,0-1 1 0 0,0 0-1 0 0,-1 0 0 0 0,1 0 1 0 0,-1 0-1 0 0,1 0 1 0 0,-1-1-1 0 0,1 1 1 0 0,-1-1-1 0 0,0 1 0 0 0,0-1 1 0 0,0 0-1 0 0,0 0 1 0 0,-2 0-29 0 0,-5 5 80 0 0,-208 152 956 0 0,199-130-1860 0 0,23-16-6009 0 0,7-9-1302 0 0</inkml:trace>
  <inkml:trace contextRef="#ctx0" brushRef="#br0" timeOffset="40420.58">2469 3123 1592 0 0,'0'0'2605'0'0,"0"0"-552"0"0,0 0-1177 0 0,0 0-102 0 0,0 0 374 0 0,0 0-44 0 0,0 0-136 0 0,0 0-45 0 0,0 0 57 0 0,1-4 34 0 0,-10 38 2799 0 0,9-32-3836 0 0,-1 0 0 0 0,1 0 0 0 0,0 0 0 0 0,-1 0 0 0 0,1 0 0 0 0,0-1 0 0 0,0 1 0 0 0,0 0 0 0 0,1 0 0 0 0,-1 0 0 0 0,0 0 1 0 0,1 0-1 0 0,-1 0 0 0 0,1 0 0 0 0,-1-1 0 0 0,1 1 0 0 0,0 0 0 0 0,0 0 0 0 0,0-1 0 0 0,0 1 0 0 0,0 0 0 0 0,0-1 0 0 0,1 1 1 0 0,-1-1-1 0 0,0 0 0 0 0,1 1 0 0 0,-1-1 0 0 0,1 0 0 0 0,-1 0 0 0 0,1 0 0 0 0,0 0 0 0 0,-1 0 0 0 0,1 0 0 0 0,0 0 0 0 0,0-1 1 0 0,0 1-1 0 0,-1-1 0 0 0,1 1 0 0 0,0-1 0 0 0,0 0 0 0 0,0 0 0 0 0,0 0 0 0 0,0 0 0 0 0,0 0 0 0 0,0 0 23 0 0,15-12-7001 0 0,-9-5-1832 0 0</inkml:trace>
  <inkml:trace contextRef="#ctx0" brushRef="#br0" timeOffset="40703.177">2526 2950 14633 0 0,'0'0'2525'0'0,"0"0"-2377"0"0,0 0 64 0 0,0 0-212 0 0,0 0 0 0 0,0 0-100 0 0,-33 3-396 0 0,30 1-1353 0 0,3-2-3387 0 0,8-2-4441 0 0</inkml:trace>
  <inkml:trace contextRef="#ctx0" brushRef="#br0" timeOffset="40952.433">2860 3199 11909 0 0,'0'0'4821'0'0,"0"0"-4821"0"0,0 0 4 0 0,0 0 532 0 0,0 0 196 0 0,0 0-212 0 0,0 0-236 0 0,-50 2-176 0 0,32-4-108 0 0,-1 1 0 0 0,-1-1-60 0 0,3-2-520 0 0,1 1-360 0 0,6 0-513 0 0,2-3-1143 0 0,4 1-2984 0 0,6-5-2125 0 0</inkml:trace>
  <inkml:trace contextRef="#ctx0" brushRef="#br0" timeOffset="40953.433">2883 3120 1344 0 0,'0'0'11637'0'0,"0"0"-8977"0"0,0 0-2096 0 0,0 0-496 0 0,0 0 281 0 0,0 0 127 0 0,-41-7-216 0 0,24 4-224 0 0,-6 1-36 0 0,5 0-224 0 0,-1 0-1329 0 0,3 1-1379 0 0,3-7-4433 0 0</inkml:trace>
  <inkml:trace contextRef="#ctx0" brushRef="#br0" timeOffset="41200.728">3096 3161 7401 0 0,'0'0'5385'0'0,"0"0"-3854"0"0,0 0-1227 0 0,0 0-89 0 0,0 0 222 0 0,0 0-116 0 0,0 0 9 0 0,-6 7-31 0 0,4-5-247 0 0,-1 0 1 0 0,0 0-1 0 0,1 1 1 0 0,-1-1-1 0 0,1 1 1 0 0,0 0-1 0 0,0 0 1 0 0,0-1-1 0 0,0 1 0 0 0,0 1 1 0 0,1-1-1 0 0,0 0 1 0 0,-1 0-1 0 0,1 1 1 0 0,0-1-1 0 0,1 0 1 0 0,-1 1-1 0 0,0-1 1 0 0,1 1-1 0 0,0-1 1 0 0,0 1-1 0 0,0-1 0 0 0,0 1 1 0 0,1-1-1 0 0,-1 1 1 0 0,1-1-1 0 0,0 1 1 0 0,0-1-1 0 0,0 0 1 0 0,0 0-1 0 0,1 1 1 0 0,-1-1-1 0 0,1 0 1 0 0,0 0-1 0 0,0 0 0 0 0,0-1 1 0 0,0 1-1 0 0,1 0 1 0 0,-1-1-1 0 0,1 1 1 0 0,-1-1-1 0 0,1 0 1 0 0,0 0-1 0 0,0 0 1 0 0,0 0-1 0 0,0-1 1 0 0,0 1-1 0 0,3 0-52 0 0,-4-1 19 0 0,0 0 0 0 0,0-1 0 0 0,0 0 0 0 0,0 1 0 0 0,1-1 0 0 0,-1 0 0 0 0,0 0 0 0 0,0 0 0 0 0,0 0 0 0 0,0 0 0 0 0,0-1 0 0 0,0 1 0 0 0,1-1 0 0 0,-1 1 0 0 0,0-1 0 0 0,0 0 0 0 0,0 0 0 0 0,-1 0 0 0 0,1 0 0 0 0,0 0 0 0 0,0 0 0 0 0,0 0 0 0 0,-1-1 0 0 0,1 1 0 0 0,-1-1 0 0 0,1 1 0 0 0,-1-1 0 0 0,1 1 0 0 0,-1-1 0 0 0,0 0 0 0 0,0 0 0 0 0,0 0 0 0 0,0 0 0 0 0,0 0 0 0 0,0 0 0 0 0,-1 0 0 0 0,1 0 0 0 0,-1 0 0 0 0,1 0 0 0 0,-1 0 0 0 0,0 0 0 0 0,0 0 0 0 0,0 0 0 0 0,0-1 0 0 0,0 1 0 0 0,0 0 0 0 0,-1 0 0 0 0,1 0 0 0 0,-1-1-19 0 0,-30-63-6455 0 0,20 54 191 0 0</inkml:trace>
  <inkml:trace contextRef="#ctx0" brushRef="#br0" timeOffset="41650.742">2896 1731 9761 0 0,'-3'6'4329'0'0,"-1"2"-4210"0"0,-1 0-1 0 0,0-1 1 0 0,-1 0-1 0 0,1 0 1 0 0,-2 0-1 0 0,1-1 1 0 0,-1 0 0 0 0,0 0-1 0 0,0-1 1 0 0,0 0-1 0 0,-1 0 1 0 0,1-1-1 0 0,-1 1 1 0 0,-1-2 0 0 0,1 1-1 0 0,0-1 1 0 0,-1-1-1 0 0,0 1 1 0 0,1-1 0 0 0,-9 0-119 0 0,16-2 10 0 0,0-1 1 0 0,-1 0 0 0 0,1 1-1 0 0,0-1 1 0 0,0 0 0 0 0,0 0 0 0 0,-1 0-1 0 0,1 0 1 0 0,0 0 0 0 0,0 0-1 0 0,0 0 1 0 0,1 0 0 0 0,-1-1 0 0 0,0 1-1 0 0,0 0 1 0 0,1 0 0 0 0,-1-1 0 0 0,0 1-1 0 0,1 0 1 0 0,-1-1 0 0 0,1 1-1 0 0,0-1 1 0 0,0 1 0 0 0,-1-1 0 0 0,1 1-1 0 0,0-1 1 0 0,0 1 0 0 0,0 0-1 0 0,0-1 1 0 0,1 1 0 0 0,-1-1 0 0 0,0 1-1 0 0,1-1 1 0 0,-1 1 0 0 0,1 0 0 0 0,-1-1-1 0 0,1 1 1 0 0,-1 0 0 0 0,1-1-1 0 0,0 1 1 0 0,0 0 0 0 0,0 0 0 0 0,0 0-1 0 0,0 0 1 0 0,0 0 0 0 0,0 0-1 0 0,0 0 1 0 0,0 0 0 0 0,0 0 0 0 0,1 0-1 0 0,-1 1 1 0 0,0-1 0 0 0,0 0 0 0 0,1 1-1 0 0,-1-1 1 0 0,1 1 0 0 0,-1-1-1 0 0,0 1 1 0 0,1 0 0 0 0,-1 0 0 0 0,1 0-1 0 0,-1 0-10 0 0,7 2-41 0 0,-1 1 0 0 0,0 1 1 0 0,0-1-1 0 0,0 1 0 0 0,0 0 0 0 0,-1 1 0 0 0,0 0 0 0 0,1 0 0 0 0,-2 0 0 0 0,1 1 0 0 0,-1-1 1 0 0,0 1-1 0 0,0 1 0 0 0,0-1 0 0 0,-1 1 0 0 0,0 0 0 0 0,2 6 41 0 0,58 63 1013 0 0,-63-75-966 0 0,0 0 0 0 0,-1 0 0 0 0,1-1 1 0 0,0 1-1 0 0,-1 0 0 0 0,1-1 0 0 0,0 1 0 0 0,0-1 0 0 0,0 1 0 0 0,0-1 0 0 0,0 1 0 0 0,0-1 0 0 0,0 0 0 0 0,-1 1 0 0 0,1-1 0 0 0,0 0 0 0 0,0 0 0 0 0,0 0 0 0 0,0 1 0 0 0,0-1 1 0 0,0 0-1 0 0,0 0 0 0 0,0-1 0 0 0,0 1 0 0 0,0 0 0 0 0,0 0 0 0 0,0 0 0 0 0,0-1 0 0 0,0 1 0 0 0,0 0 0 0 0,0-1 0 0 0,0 1 0 0 0,0-1 0 0 0,0 1 0 0 0,-1-1 0 0 0,1 0 0 0 0,0 1 1 0 0,0-1-1 0 0,-1 0 0 0 0,1 1 0 0 0,0-1 0 0 0,-1 0 0 0 0,1 0 0 0 0,-1 0 0 0 0,1 0 0 0 0,-1 1 0 0 0,1-1 0 0 0,-1 0 0 0 0,1 0 0 0 0,-1 0 0 0 0,0 0 0 0 0,0 0 0 0 0,0 0 0 0 0,1 0 1 0 0,-1 0-1 0 0,0 0 0 0 0,0 0 0 0 0,0 0 0 0 0,0 0 0 0 0,-1 0 0 0 0,1 0-47 0 0,-8-63-220 0 0,1 47-558 0 0,-18-33 386 0 0,0 26-7690 0 0,21 21 1415 0 0</inkml:trace>
  <inkml:trace contextRef="#ctx0" brushRef="#br0" timeOffset="43416.777">3675 2286 5428 0 0,'0'0'4202'0'0,"0"0"-2358"0"0,0 0-1080 0 0,0 0 71 0 0,0 0 310 0 0,0 0-70 0 0,0 0-217 0 0,0 0-264 0 0,-3-5-271 0 0,10-16-465 0 0,39 37-423 0 0,45 58 689 0 0,-90-72-92 0 0,0 0 1 0 0,1 0 0 0 0,-1 0 0 0 0,0 1 0 0 0,0-1-1 0 0,0 0 1 0 0,-1 0 0 0 0,1 1 0 0 0,-1-1-1 0 0,1 1 1 0 0,-1-1 0 0 0,0 0 0 0 0,1 1 0 0 0,-1-1-1 0 0,-1 1 1 0 0,1-1 0 0 0,0 0 0 0 0,-1 1 0 0 0,1-1-1 0 0,-1 1 1 0 0,1-1 0 0 0,-1 0 0 0 0,0 0 0 0 0,0 1-1 0 0,0-1 1 0 0,-1 0 0 0 0,1 0 0 0 0,0 0 0 0 0,-1 0-1 0 0,1 0 1 0 0,-1-1 0 0 0,0 1 0 0 0,1 0-1 0 0,-1-1 1 0 0,0 1 0 0 0,0-1 0 0 0,0 1 0 0 0,0-1-1 0 0,0 0 1 0 0,-1 0 0 0 0,1 0 0 0 0,0 0 0 0 0,0-1-1 0 0,-1 1 1 0 0,1 0 0 0 0,-3-1-33 0 0,-33 13-284 0 0,11-11-4505 0 0,24-5-297 0 0,3-3-2704 0 0</inkml:trace>
  <inkml:trace contextRef="#ctx0" brushRef="#br0" timeOffset="43621.585">3863 2314 3372 0 0,'0'0'6086'0'0,"0"0"-3740"0"0,0 0-1100 0 0,0 0 203 0 0,0 0-199 0 0,0 0-595 0 0,0 0-384 0 0,0 0-104 0 0,0 0 55 0 0,-2 4 20 0 0,-9 18-7 0 0,9-21-230 0 0,0 1 1 0 0,0 0-1 0 0,0 0 1 0 0,1 0 0 0 0,-1 0-1 0 0,0 0 1 0 0,1 0 0 0 0,0 1-1 0 0,0-1 1 0 0,-1 0 0 0 0,1 1-1 0 0,1-1 1 0 0,-1 1-1 0 0,0-1 1 0 0,1 1 0 0 0,-1-1-1 0 0,1 1 1 0 0,0-1 0 0 0,-1 1-1 0 0,2 0 1 0 0,-1-1 0 0 0,0 1-1 0 0,0 0 1 0 0,1-1-1 0 0,-1 1 1 0 0,1-1 0 0 0,0 1-1 0 0,0-1 1 0 0,0 1 0 0 0,0-1-1 0 0,0 0 1 0 0,0 0 0 0 0,1 1-1 0 0,-1-1 1 0 0,1 0-1 0 0,0 0 1 0 0,-1 0 0 0 0,1 0-1 0 0,0-1 1 0 0,0 1 0 0 0,2 1-6 0 0,110 19-1116 0 0,-40-33-5084 0 0,-59 5 380 0 0</inkml:trace>
  <inkml:trace contextRef="#ctx0" brushRef="#br0" timeOffset="43898.449">4165 2056 768 0 0,'0'0'2304'0'0,"0"0"4108"0"0,0 0-2990 0 0,0 0-1797 0 0,0 0-586 0 0,0 0-458 0 0,0 0-439 0 0,0 0 66 0 0,-1 7 113 0 0,-19 125 482 0 0,21-127-1809 0 0,3-7-3512 0 0,3-5-402 0 0</inkml:trace>
  <inkml:trace contextRef="#ctx0" brushRef="#br0" timeOffset="44087.65">4209 1923 14409 0 0,'0'0'2665'0'0,"0"0"-1781"0"0,0 0-316 0 0,0 0 144 0 0,0 0-300 0 0,0 0-412 0 0,0 0-516 0 0,0 0-320 0 0,0 0-92 0 0,0 0-825 0 0,-17 19-3187 0 0,17-15-5241 0 0</inkml:trace>
  <inkml:trace contextRef="#ctx0" brushRef="#br0" timeOffset="44354.037">4458 2677 4760 0 0,'0'0'8227'0'0,"0"0"-5898"0"0,-7 1-2034 0 0,-259-8 1656 0 0,-231-26-3791 0 0,475 28-3410 0 0,15 1-958 0 0</inkml:trace>
  <inkml:trace contextRef="#ctx0" brushRef="#br0" timeOffset="44618.485">3880 2961 4912 0 0,'0'0'6307'0'0,"0"0"-4022"0"0,0 0-1525 0 0,0 0 323 0 0,0 0-37 0 0,-2 7-335 0 0,-3 13-334 0 0,3-16-341 0 0,0 1 0 0 0,0-1 0 0 0,0 0 0 0 0,0 1 0 0 0,1-1 0 0 0,0 1 0 0 0,0 0 0 0 0,0-1 0 0 0,0 1 0 0 0,1 0 0 0 0,0-1 0 0 0,0 1 0 0 0,0 0 0 0 0,1 0 0 0 0,-1-1 0 0 0,1 1 0 0 0,0 0 0 0 0,0-1 0 0 0,1 1 0 0 0,0-1 0 0 0,-1 0 0 0 0,1 1 0 0 0,1-1 0 0 0,-1 0 0 0 0,3 3-36 0 0,7-3-2127 0 0,-4-7-3839 0 0,1-8-3882 0 0</inkml:trace>
  <inkml:trace contextRef="#ctx0" brushRef="#br0" timeOffset="44851.887">3992 2846 10797 0 0,'0'0'3661'0'0,"0"0"-2486"0"0,0 0-340 0 0,0 0 505 0 0,0 0-211 0 0,0 0-372 0 0,0 0-270 0 0,0 0-200 0 0,0 0-150 0 0,-2 1-84 0 0,-4-3-1741 0 0,11-13-12668 0 0,-2 16 11055 0 0,-3 14 1988 0 0</inkml:trace>
  <inkml:trace contextRef="#ctx0" brushRef="#br0" timeOffset="45164.726">4304 2859 6869 0 0,'0'0'8892'0'0,"0"0"-7199"0"0,0 0-1693 0 0,0 0-28 0 0,0 0 28 0 0,0 0 264 0 0,0 40-68 0 0,-1-22-72 0 0,1 3 24 0 0,-3 1-48 0 0,2 1-52 0 0,-3 0 64 0 0,0 0-12 0 0,0-3-100 0 0,-1 1-176 0 0,1-5-1524 0 0,1-5-4945 0 0</inkml:trace>
  <inkml:trace contextRef="#ctx0" brushRef="#br0" timeOffset="45412.582">4279 3237 15865 0 0,'0'0'2676'0'0,"0"0"-2044"0"0,0 0-388 0 0,0 0-71 0 0,0 6-88 0 0,-1-2-58 0 0,0 0-1 0 0,0 0 1 0 0,1 0-1 0 0,0 0 1 0 0,0 0 0 0 0,0 0-1 0 0,0 0 1 0 0,1 0-1 0 0,0 0 1 0 0,0 0 0 0 0,0 0-1 0 0,0 0 1 0 0,0 0-1 0 0,1-1 1 0 0,-1 1-1 0 0,1 0 1 0 0,0-1 0 0 0,1 1-1 0 0,-1-1 1 0 0,0 0-1 0 0,1 0 1 0 0,0 0 0 0 0,-1 0-1 0 0,2 0-26 0 0,-3-2-353 0 0,9 7 985 0 0,-7-8-5340 0 0,-3-10-2643 0 0</inkml:trace>
  <inkml:trace contextRef="#ctx0" brushRef="#br0" timeOffset="45804.351">5255 2015 16526 0 0,'-2'15'780'0'0,"-37"320"-1008"0"0,7-94 150 0 0,11 1 0 0 0,9 129 78 0 0,12-357-36 0 0,-1 0 23 0 0,1 0 0 0 0,1 0 0 0 0,0 0 0 0 0,1 0-1 0 0,0 0 1 0 0,1 0 0 0 0,1-1 0 0 0,0 1 0 0 0,1-1 0 0 0,0 0 0 0 0,2 2 13 0 0,-6-15-88 0 0,0 0 0 0 0,0-1 0 0 0,0 1 0 0 0,1 0 0 0 0,-1-1 0 0 0,0 1 0 0 0,-1-1 0 0 0,1 0 0 0 0,0 1 1 0 0,0-1-1 0 0,0 0 0 0 0,0 1 0 0 0,0-1 0 0 0,-1 0 0 0 0,1 0 0 0 0,0 0 0 0 0,-1 0 0 0 0,1 0 0 0 0,0 0 1 0 0,-1 0-1 0 0,1 0 0 0 0,-1 0 0 0 0,0 0 0 0 0,1 0 0 0 0,-1 0 0 0 0,0 0 0 0 0,0 0 0 0 0,1 0 0 0 0,-1-1 1 0 0,0 1-1 0 0,0 0 0 0 0,0 0 0 0 0,-1 0 0 0 0,1 0 0 0 0,0 0 0 0 0,0 0 0 0 0,0-1 0 0 0,-1 1 1 0 0,1 0-1 0 0,-1 0 0 0 0,1 0 0 0 0,-1 0 0 0 0,1 0 0 0 0,-1 0 88 0 0,1-3-710 0 0,2-32-5273 0 0</inkml:trace>
  <inkml:trace contextRef="#ctx0" brushRef="#br0" timeOffset="46503.675">5153 2075 11521 0 0,'-6'-8'4087'0'0,"-17"-12"-4209"0"0,0 1 0 0 0,-1 1 0 0 0,-1 1 0 0 0,-1 2 0 0 0,0 0 0 0 0,-1 2 0 0 0,-1 1 0 0 0,0 1 0 0 0,0 1 1 0 0,-24-4 121 0 0,25 5 97 0 0,-189-59-991 0 0,-2 10-1 0 0,-58 0 895 0 0,-817-91-936 0 0,751 110 169 0 0,213 24 261 0 0,-690-73 520 0 0,530 66 1381 0 0,-1 13-1 0 0,-1 12 1 0 0,-71 19-1395 0 0,318-19 90 0 0,1 2 1 0 0,-1 1-1 0 0,1 3 1 0 0,0 1-1 0 0,1 2 1 0 0,0 2-1 0 0,-31 16-90 0 0,65-25 12 0 0,0 0-1 0 0,0 1 0 0 0,1 0 0 0 0,-1 0 0 0 0,1 1 0 0 0,1-1 0 0 0,-1 2 0 0 0,1-1 1 0 0,1 1-1 0 0,-1 0 0 0 0,1 0 0 0 0,1 0 0 0 0,-1 1 0 0 0,2-1 0 0 0,-1 1 0 0 0,1 0 1 0 0,0 1-1 0 0,1-1 0 0 0,0 0 0 0 0,0 1 0 0 0,1-1 0 0 0,1 1 0 0 0,-1-1 0 0 0,2 2-11 0 0,35 230 313 0 0,-27-205-291 0 0,20 66 20 0 0,-4 0 1 0 0,-5 2-1 0 0,-4 0 0 0 0,0 86-42 0 0,-24 34 10 0 0,2-157 140 0 0,3 0 1 0 0,3 0-1 0 0,3 1 1 0 0,2-1-1 0 0,4 0 1 0 0,16 60-151 0 0,-18-105 28 0 0,0 0-1 0 0,2-1 1 0 0,1 0 0 0 0,1 0 0 0 0,0-1-1 0 0,2-1 1 0 0,0 0 0 0 0,1-1 0 0 0,1 0-1 0 0,0-1 1 0 0,1-1 0 0 0,1 0 0 0 0,1-1-1 0 0,0-1 1 0 0,1-1 0 0 0,1-1 0 0 0,0 0-1 0 0,0-1 1 0 0,1-2 0 0 0,0 0 0 0 0,21 6-28 0 0,125 31 159 0 0,1-8 1 0 0,2-7-1 0 0,0-7 1 0 0,2-8-1 0 0,104-5-159 0 0,1494 75 1067 0 0,8 84-463 0 0,-1735-165-871 0 0,88 8-507 0 0,-45-16-3561 0 0,-67-2-192 0 0,-2-8-2820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2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81 10797 0 0,'0'0'4336'0'0,"0"0"-4044"0"0,0 0-244 0 0,0 0 280 0 0,0 0-192 0 0,0 0 64 0 0,0 0 169 0 0,-44 1 79 0 0,23-3-184 0 0,-4 2-252 0 0,-2-1-12 0 0,1-1-12 0 0,-1 2-424 0 0,6-3-797 0 0,0-1-615 0 0,7-2-1316 0 0,6 3-4037 0 0</inkml:trace>
  <inkml:trace contextRef="#ctx0" brushRef="#br0" timeOffset="155.626">130 0 652 0 0,'0'0'12485'0'0,"0"0"-11669"0"0,0 0-664 0 0,27 45 264 0 0,-23-29 104 0 0,-4-2-40 0 0,0 0-28 0 0,-3-1-48 0 0,0 0-79 0 0,-3 1-113 0 0,2-3-76 0 0,-1-2-136 0 0,-1 0-785 0 0,2-2-743 0 0,3-5-1312 0 0,-2-1-3416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1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0 123 7097 0 0,'0'0'5931'0'0,"0"0"-4936"0"0,0 0-904 0 0,0 0 400 0 0,6 4-168 0 0,2 1-280 0 0,0 0 1 0 0,0-1-1 0 0,1 0 0 0 0,-1 0 1 0 0,1-1-1 0 0,0 0 0 0 0,0 0 1 0 0,0-1-1 0 0,0-1 0 0 0,0 1 0 0 0,0-1 1 0 0,0-1-1 0 0,1 0 0 0 0,-1 0 1 0 0,0 0-1 0 0,1-2 0 0 0,-1 1 1 0 0,0-1-1 0 0,0 0 0 0 0,0-1 1 0 0,0 0-1 0 0,-1 0 0 0 0,1-1 1 0 0,-1 0-1 0 0,0-1 0 0 0,6-4-43 0 0,-13 5-77 0 0,0 0 0 0 0,0-1 0 0 0,-1 1 0 0 0,0-1-1 0 0,0 1 1 0 0,0 0 0 0 0,0-1 0 0 0,-1 1 0 0 0,0-1 0 0 0,0 1 0 0 0,0 0 0 0 0,0 0-1 0 0,0 0 1 0 0,-1-1 0 0 0,0 1 0 0 0,0 1 0 0 0,0-1 0 0 0,0 0 0 0 0,-1 0-1 0 0,0 1 1 0 0,1-1 0 0 0,-1 1 0 0 0,-1 0 0 0 0,1 0 0 0 0,0 0 0 0 0,-1 0-1 0 0,1 1 1 0 0,-1 0 0 0 0,0-1 0 0 0,0 1 0 0 0,0 0 0 0 0,0 1 0 0 0,0-1 0 0 0,0 1-1 0 0,0 0 1 0 0,-1 0 0 0 0,1 0 0 0 0,0 0 0 0 0,-5 1 77 0 0,6 2 68 0 0,1 1-1 0 0,-1 0 1 0 0,1 1 0 0 0,0-1-1 0 0,-1 0 1 0 0,2 0 0 0 0,-1 1-1 0 0,0-1 1 0 0,1 1 0 0 0,-1 0 0 0 0,1 0-1 0 0,0-1 1 0 0,0 1 0 0 0,1 0-1 0 0,-1 0 1 0 0,1 0 0 0 0,0 0 0 0 0,0 0-1 0 0,0 0 1 0 0,0-1 0 0 0,1 1-1 0 0,0 1-67 0 0,-1 3 156 0 0,-2 205 1946 0 0,10-195-3861 0 0,9-14-5410 0 0,-11-7 1332 0 0</inkml:trace>
  <inkml:trace contextRef="#ctx0" brushRef="#br0" timeOffset="265.575">203 259 1016 0 0,'0'0'916'0'0,"0"0"7697"0"0,0 0-6517 0 0,0 0-1280 0 0,0 0-256 0 0,0 0-552 0 0,0 0-4 0 0,0 0 224 0 0,-38-5-12 0 0,18 7-180 0 0,0-1-36 0 0,-1 0-1116 0 0,0-1-740 0 0,8 0-2764 0 0,0-10-2297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0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196 116 2812 0 0,'0'0'7401'0'0,"0"0"-4829"0"0,0 0-1564 0 0,0 0-108 0 0,0 0-132 0 0,0 0 76 0 0,0 0 181 0 0,-31 0-245 0 0,15-2-400 0 0,-1 1-272 0 0,-2-1-108 0 0,-2-1-8 0 0,1 1-128 0 0,2-3-952 0 0,0 2-517 0 0,7-3-1079 0 0,1 2-2748 0 0,9-8-2213 0 0</inkml:trace>
  <inkml:trace contextRef="#ctx0" brushRef="#br0" timeOffset="156.341">169 20 7809 0 0,'0'0'4340'0'0,"0"0"-4044"0"0,0 0 48 0 0,0 0 244 0 0,0 0 276 0 0,0 0-132 0 0,0 0-340 0 0,0 0-4 0 0,0 0 64 0 0,-45 2-384 0 0,21-3-68 0 0,-5-1-1212 0 0,2-2-1188 0 0,6 1-2980 0 0,-1-8-1901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9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7657 0 0,'0'0'7284'0'0,"0"0"-7284"0"0,0 0-368 0 0,0 0-1004 0 0,0 0 1372 0 0,0 0 104 0 0,0 41 596 0 0,1-25-44 0 0,-1 3-76 0 0,3 0-152 0 0,-2 0-164 0 0,2-1-100 0 0,-3-1-64 0 0,0-1-100 0 0,0 1-152 0 0,1-3-1144 0 0,3-2-1096 0 0,-1-3-3024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9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 16073 0 0,'0'0'529'0'0,"0"0"-529"0"0,0 0-24 0 0,-40 12 24 0 0,18-9 372 0 0,-3-3-72 0 0,0 0-176 0 0,-6 1-112 0 0,5-1-12 0 0,-1 0-648 0 0,1 0-709 0 0,6 0-2463 0 0,2-3-4157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0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7417 0 0,'0'0'5480'0'0,"0"0"-5197"0"0,0 0-857 0 0,0 0 815 0 0,0 0 309 0 0,0 0-20 0 0,0 0-144 0 0,23 15-1569 0 0,-20-14 1245 0 0,0 0 1 0 0,-1 0-1 0 0,1 0 0 0 0,0 0 1 0 0,-1 1-1 0 0,1-1 0 0 0,-1 1 1 0 0,1 0-1 0 0,-1-1 0 0 0,0 1 1 0 0,1 0-1 0 0,-1 0 0 0 0,0 1 1 0 0,-1-1-1 0 0,1 0 0 0 0,0 1 1 0 0,-1-1-1 0 0,1 1 0 0 0,-1-1 1 0 0,0 1-1 0 0,1 0 0 0 0,-2 0 1 0 0,1-1-1 0 0,0 1 0 0 0,0 0 1 0 0,-1 0-1 0 0,1 0 0 0 0,-1 0 1 0 0,0 0-1 0 0,0 0 0 0 0,0 0 1 0 0,-1 0-1 0 0,1 0 0 0 0,-1 0 1 0 0,1-1-1 0 0,-1 1 0 0 0,0 0 1 0 0,0 0-1 0 0,0 0 0 0 0,0-1 1 0 0,-1 1-1 0 0,1-1 0 0 0,-1 1 1 0 0,0-1-1 0 0,1 0 0 0 0,-1 1 1 0 0,0-1-1 0 0,0 0 0 0 0,-1 0 1 0 0,1 0-1 0 0,0 0 0 0 0,-1-1 1 0 0,-1 2-63 0 0,5-4 29 0 0,0 1 0 0 0,-1 0 0 0 0,1-1 1 0 0,0 1-1 0 0,-1 0 0 0 0,1 0 1 0 0,0 0-1 0 0,-1-1 0 0 0,1 1 1 0 0,0 0-1 0 0,-1 0 0 0 0,1 0 1 0 0,0 0-1 0 0,-1 0 0 0 0,1 0 1 0 0,0 1-1 0 0,0-1 0 0 0,-1 0 1 0 0,1 0-1 0 0,0 0 0 0 0,-1 1 1 0 0,1-1-1 0 0,0 0 0 0 0,-1 1 1 0 0,1-1-1 0 0,-1 0 0 0 0,1 1 1 0 0,-1-1-1 0 0,1 1 0 0 0,-1-1 1 0 0,1 1-1 0 0,-1-1 0 0 0,1 1 1 0 0,-1 0-1 0 0,1-1 0 0 0,-1 1 0 0 0,0-1 1 0 0,1 1-1 0 0,-1 0 0 0 0,0-1 1 0 0,0 1-1 0 0,0 0 0 0 0,1-1 1 0 0,-1 1-1 0 0,0 0 0 0 0,0 0 1 0 0,0-1-1 0 0,0 1 0 0 0,0 0 1 0 0,0-1-1 0 0,0 1 0 0 0,0 0 1 0 0,-1-1-1 0 0,1 1 0 0 0,0 0 1 0 0,0-1-1 0 0,0 1 0 0 0,-1 0 1 0 0,1-1-1 0 0,0 1 0 0 0,-1 0 1 0 0,1-1-1 0 0,-1 1 0 0 0,1-1 1 0 0,-1 1-1 0 0,1-1 0 0 0,-1 1 0 0 0,1-1 1 0 0,-1 1-1 0 0,0-1-29 0 0,79 2 605 0 0,-62-3-1046 0 0,-14 1 347 0 0,52-3-2395 0 0,-18-7-5317 0 0,-17 1-175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03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0 2480 0 0,'0'0'5511'0'0,"0"0"-3932"0"0,0 0-1182 0 0,0 0 855 0 0,-6 2 354 0 0,-125 7 2601 0 0,71-11-5012 0 0,-20 0-8653 0 0,80 2 3821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3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14253 0 0,'0'0'760'0'0,"0"0"-484"0"0,24 47-188 0 0,-15-22 504 0 0,-1 2 185 0 0,-3 0-153 0 0,-1-2-80 0 0,-4 0-96 0 0,0-3-364 0 0,-5-1-76 0 0,-4-1-8 0 0,-2-4-4 0 0,-1-3-108 0 0,2-2-380 0 0,-4-5-416 0 0,5-5-449 0 0,-1-1-1355 0 0,3-3-3240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3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9 13165 0 0,'0'0'2602'0'0,"6"-1"-1921"0"0,-3 0-667 0 0,-1 0 1 0 0,1 0-1 0 0,-1 0 1 0 0,1 0 0 0 0,-1 0-1 0 0,1 1 1 0 0,0-1-1 0 0,-1 1 1 0 0,1 0 0 0 0,0 0-1 0 0,-1 0 1 0 0,1 0-1 0 0,0 0 1 0 0,0 0 0 0 0,-1 1-1 0 0,1-1 1 0 0,0 1-1 0 0,-1 0 1 0 0,1 0 0 0 0,-1 0-1 0 0,1 0 1 0 0,-1 0-1 0 0,0 0 1 0 0,1 1 0 0 0,-1-1-1 0 0,0 1 1 0 0,0 0-1 0 0,0 0 1 0 0,0-1 0 0 0,0 1-1 0 0,0 0 1 0 0,-1 1-1 0 0,1-1 1 0 0,0 0 0 0 0,-1 0-1 0 0,0 1 1 0 0,0-1-1 0 0,0 1 1 0 0,0-1 0 0 0,0 1-1 0 0,0 0 1 0 0,-1-1-1 0 0,1 1 1 0 0,-1 0 0 0 0,1-1-1 0 0,-1 1 1 0 0,0 0-1 0 0,0-1 1 0 0,-1 1 0 0 0,1 0-1 0 0,-1 1-14 0 0,-100 92 534 0 0,103-93-453 0 0,0-1 1 0 0,1 1 0 0 0,-1-1 0 0 0,0 0 0 0 0,1 0-1 0 0,0 0 1 0 0,0 0 0 0 0,-1-1 0 0 0,1 1-1 0 0,0-1 1 0 0,0 0 0 0 0,1 1 0 0 0,-1-1 0 0 0,0-1-1 0 0,0 1 1 0 0,0 0 0 0 0,1-1 0 0 0,-1 0 0 0 0,0 1-1 0 0,0-1 1 0 0,3-1-82 0 0,49 9-549 0 0,-37-4-2698 0 0,0 0-4365 0 0,-7-2-423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2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15617 0 0,'0'0'2231'0'0,"0"0"-2842"0"0,-4 6 76 0 0,-4 9 659 0 0,1 0 0 0 0,0 1-1 0 0,2 0 1 0 0,0 0 0 0 0,0 0-1 0 0,2 1 1 0 0,0 0 0 0 0,0 0 0 0 0,2-1-1 0 0,0 1 1 0 0,1 0 0 0 0,1 0-1 0 0,1 5-123 0 0,27 42 488 0 0,-5-52-6006 0 0,-20-14 235 0 0,0-8-2714 0 0</inkml:trace>
  <inkml:trace contextRef="#ctx0" brushRef="#br0" timeOffset="278.775">130 164 15221 0 0,'0'0'1397'0'0,"0"0"-1297"0"0,0 0-256 0 0,0 0 222 0 0,0 0-82 0 0,8 2-59 0 0,-3-2 93 0 0,0 1 1 0 0,0 0-1 0 0,0-1 0 0 0,0 2 1 0 0,0-1-1 0 0,0 1 1 0 0,0-1-1 0 0,-1 1 0 0 0,1 1 1 0 0,0-1-1 0 0,-1 1 1 0 0,0-1-1 0 0,1 1 0 0 0,-1 1 1 0 0,0-1-1 0 0,-1 0 0 0 0,1 1 1 0 0,-1 0-1 0 0,1 0 1 0 0,-1 0-1 0 0,0 0 0 0 0,0 1 1 0 0,-1-1-1 0 0,0 1 1 0 0,1-1-1 0 0,-1 1 0 0 0,-1 0 1 0 0,1 0-1 0 0,-1 0 0 0 0,0 0 1 0 0,1 4-19 0 0,-51 26-300 0 0,11-29-5607 0 0,32-6 195 0 0</inkml:trace>
  <inkml:trace contextRef="#ctx0" brushRef="#br0" timeOffset="433.001">332 174 7021 0 0,'0'0'6006'0'0,"0"0"-5464"0"0,0 0-376 0 0,-7 7 374 0 0,5-5-457 0 0,-1-1-59 0 0,0 0 0 0 0,1 0 0 0 0,-1 1-1 0 0,1-1 1 0 0,-1 0 0 0 0,1 1 0 0 0,0 0 0 0 0,0-1 0 0 0,0 1-1 0 0,0 0 1 0 0,0 0 0 0 0,0 0 0 0 0,0 1 0 0 0,0-1-1 0 0,1 0 1 0 0,-1 1 0 0 0,1-1 0 0 0,0 1 0 0 0,0-1 0 0 0,0 1-1 0 0,0-1 1 0 0,0 1 0 0 0,0 0 0 0 0,1 0 0 0 0,-1-1-1 0 0,1 1 1 0 0,0 0 0 0 0,0 0 0 0 0,0 0 0 0 0,0-1 0 0 0,0 1-1 0 0,1 0 1 0 0,-1 0 0 0 0,1-1 0 0 0,0 1 0 0 0,0 0-1 0 0,0-1 1 0 0,0 1 0 0 0,0-1 0 0 0,1 1 0 0 0,-1-1 0 0 0,1 1-1 0 0,-1-1 1 0 0,1 0 0 0 0,0 0 0 0 0,0 0 0 0 0,0 0-1 0 0,1 1-23 0 0,28 2-1979 0 0,-7-6-2930 0 0,4-2-3032 0 0</inkml:trace>
  <inkml:trace contextRef="#ctx0" brushRef="#br0" timeOffset="588.939">773 281 13657 0 0,'0'0'4477'0'0,"0"0"-4477"0"0,0 0-1428 0 0,0 0 1428 0 0,-56 4 472 0 0,32-6-112 0 0,-9-1-208 0 0,0 0-152 0 0,6 0-644 0 0,-5 0-509 0 0,3-1-1007 0 0,8 0-2792 0 0,2-7-3769 0 0</inkml:trace>
  <inkml:trace contextRef="#ctx0" brushRef="#br0" timeOffset="949.371">967 300 7525 0 0,'0'0'4173'0'0,"0"0"-3034"0"0,0 0-725 0 0,0 0 291 0 0,0 0-58 0 0,6-3-201 0 0,-4 2-464 0 0,1 0 0 0 0,-1-1 0 0 0,0 1 0 0 0,0-1 0 0 0,0 1 1 0 0,-1-1-1 0 0,1 1 0 0 0,0-1 0 0 0,-1 0 0 0 0,1 0 0 0 0,-1 0 0 0 0,1 0 1 0 0,-1 0-1 0 0,0 0 0 0 0,0-1 0 0 0,0 1 0 0 0,0 0 0 0 0,0-1 0 0 0,-1 1 0 0 0,1 0 1 0 0,-1-1-1 0 0,1 1 0 0 0,-1-1 0 0 0,0 1 0 0 0,0-1 0 0 0,0 1 0 0 0,0 0 1 0 0,-1-1-1 0 0,1 1 0 0 0,-1-1 0 0 0,1 1 0 0 0,-1 0 0 0 0,0-1 0 0 0,0 1 1 0 0,0 0-1 0 0,0 0 0 0 0,0-1 0 0 0,-1 0 18 0 0,2 1-3 0 0,-1 0 0 0 0,1 0 0 0 0,0 0-1 0 0,0 0 1 0 0,-1 0 0 0 0,1 0 0 0 0,-1 0 0 0 0,1 0 0 0 0,-1 0 0 0 0,0 0-1 0 0,0 1 1 0 0,0-1 0 0 0,0 0 0 0 0,0 0 0 0 0,0 1 0 0 0,-1-1 0 0 0,1 1 0 0 0,0-1-1 0 0,-1 1 1 0 0,1 0 0 0 0,-1 0 0 0 0,0-1 0 0 0,1 1 0 0 0,-1 0 0 0 0,0 0-1 0 0,0 1 1 0 0,1-1 0 0 0,-1 0 0 0 0,0 1 0 0 0,0-1 0 0 0,0 1 0 0 0,0-1 0 0 0,0 1-1 0 0,0 0 1 0 0,0 0 0 0 0,0 0 0 0 0,0 0 0 0 0,0 0 0 0 0,0 0 0 0 0,0 0-1 0 0,0 1 1 0 0,0-1 0 0 0,0 1 0 0 0,0 0 0 0 0,1-1 0 0 0,-1 1 0 0 0,0 0-1 0 0,0 0 1 0 0,1 0 0 0 0,-1 0 0 0 0,0 1 0 0 0,1-1 0 0 0,-1 0 0 0 0,1 1 0 0 0,0-1-1 0 0,-1 1 1 0 0,1-1 0 0 0,0 1 0 0 0,0-1 0 0 0,0 1 0 0 0,0 0 0 0 0,0 0-1 0 0,0 0 1 0 0,0 1 3 0 0,-1-2 65 0 0,1 1 0 0 0,-1-1-1 0 0,0 0 1 0 0,1 1 0 0 0,-1-1 0 0 0,1 1-1 0 0,-1-1 1 0 0,1 1 0 0 0,0 0 0 0 0,0 0-1 0 0,0 0 1 0 0,0-1 0 0 0,0 1-1 0 0,0 0 1 0 0,0 0 0 0 0,0 0 0 0 0,1 0-1 0 0,-1 1 1 0 0,1-1 0 0 0,0 0 0 0 0,0 0-1 0 0,0 0 1 0 0,0 0 0 0 0,0 0-1 0 0,0 0 1 0 0,0 1 0 0 0,1-1 0 0 0,-1 0-1 0 0,1 0 1 0 0,-1 0 0 0 0,1 0 0 0 0,0 0-1 0 0,0 0 1 0 0,0 0 0 0 0,0 0-1 0 0,0-1 1 0 0,0 1 0 0 0,0 0 0 0 0,1-1-1 0 0,-1 1 1 0 0,1 0 0 0 0,-1-1 0 0 0,1 0-1 0 0,0 1 1 0 0,-1-1 0 0 0,1 0-1 0 0,0 0 1 0 0,0 0 0 0 0,0 0 0 0 0,0 0-1 0 0,0 0 1 0 0,0-1 0 0 0,0 1 0 0 0,0-1-1 0 0,0 1 1 0 0,0-1 0 0 0,0 0-1 0 0,1 0 1 0 0,-1 0 0 0 0,0 0 0 0 0,1 0-65 0 0,34-48-1191 0 0,-8 90 567 0 0,-7 39-632 0 0,-19-82-3527 0 0,2-10-2125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0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0 9625 0 0,'0'0'8269'0'0,"0"0"-8269"0"0,0 0-932 0 0,0 0 323 0 0,-16 44 609 0 0,7-35 73 0 0,-3 1 3 0 0,-1-1-76 0 0,0-2-189 0 0,2-1-615 0 0,-1 0-752 0 0,4-4-436 0 0,3-1-1016 0 0,2 0-2941 0 0,6-3 2945 0 0</inkml:trace>
  <inkml:trace contextRef="#ctx0" brushRef="#br0" timeOffset="1">158 108 12197 0 0,'0'0'624'0'0,"0"0"-240"0"0,0 0-384 0 0,0 0 420 0 0,-16 37 64 0 0,3-31-140 0 0,-2 2 20 0 0,-2-1-364 0 0,-2-1-76 0 0,3 0-888 0 0,1-3-912 0 0,3 0-3364 0 0</inkml:trace>
  <inkml:trace contextRef="#ctx0" brushRef="#br0" timeOffset="249.063">289 178 10557 0 0,'0'0'4711'0'0,"-4"7"-3781"0"0,-3 3-742 0 0,-2 1-58 0 0,0 1 0 0 0,0 1 0 0 0,1-1-1 0 0,1 1 1 0 0,0 1 0 0 0,1-1 0 0 0,0 1 0 0 0,1 0 0 0 0,1 1 0 0 0,0-1 0 0 0,1 1 0 0 0,0 0 0 0 0,1-1 0 0 0,1 1 0 0 0,1 0 0 0 0,0 0 0 0 0,1 7-130 0 0,38 29-1660 0 0,-2-32-7544 0 0,-16-16 1473 0 0</inkml:trace>
  <inkml:trace contextRef="#ctx0" brushRef="#br0" timeOffset="625.042">504 456 8565 0 0,'0'0'5106'0'0,"0"0"-4534"0"0,0 0-416 0 0,0 0 292 0 0,0 0-141 0 0,0 0-318 0 0,14-32-1785 0 0,-13 29 1795 0 0,1 1 0 0 0,-1-1 0 0 0,1 1 0 0 0,-1-1 0 0 0,0 0 0 0 0,0 0 0 0 0,0 0 0 0 0,-1 1 0 0 0,1-1 0 0 0,-1 0 0 0 0,1 0 0 0 0,-1 0 0 0 0,0 0 0 0 0,0 0 0 0 0,0 0 0 0 0,0 0 0 0 0,-1 0 0 0 0,1 0 0 0 0,-1 0 0 0 0,0 0 0 0 0,0 1 0 0 0,0-1 0 0 0,0 0 0 0 0,0 0 0 0 0,-1 1 0 0 0,1-1 0 0 0,-1 1 0 0 0,0-1 0 0 0,0 1 0 0 0,0 0 0 0 0,0 0 0 0 0,0 0 0 0 0,0 0 0 0 0,0 0 0 0 0,-1 0 0 0 0,1 0 0 0 0,-1 1 0 0 0,1-1 0 0 0,-1 1 0 0 0,0 0 0 0 0,1 0 0 0 0,-1 0 0 0 0,0 0 0 0 0,0 0 0 0 0,0 1 0 0 0,0-1 0 0 0,0 1 0 0 0,0 0 0 0 0,0-1 0 0 0,0 2 0 0 0,1-1 0 0 0,-4 0 1 0 0,2 3 50 0 0,-1 0 1 0 0,1-1 0 0 0,0 1 0 0 0,0 1 0 0 0,1-1 0 0 0,-1 0 0 0 0,1 1 0 0 0,0 0 0 0 0,0 0 0 0 0,0 0 0 0 0,0 0 0 0 0,0 0-1 0 0,1 1 1 0 0,0-1 0 0 0,0 1 0 0 0,0 0 0 0 0,1-1 0 0 0,-1 1 0 0 0,1 2-51 0 0,0-5 61 0 0,1 0 0 0 0,-1 0 0 0 0,1-1 1 0 0,-1 1-1 0 0,1 0 0 0 0,0 0 0 0 0,0 0 0 0 0,0-1 0 0 0,0 1 1 0 0,0 0-1 0 0,0 0 0 0 0,1 0 0 0 0,-1-1 0 0 0,0 1 0 0 0,1 0 1 0 0,-1 0-1 0 0,1-1 0 0 0,0 1 0 0 0,0 0 0 0 0,0-1 0 0 0,0 1 0 0 0,0-1 1 0 0,0 1-1 0 0,0-1 0 0 0,0 1 0 0 0,0-1 0 0 0,1 0 0 0 0,-1 0 1 0 0,0 0-1 0 0,1 0 0 0 0,0 0 0 0 0,-1 0 0 0 0,1 0 0 0 0,-1 0 1 0 0,1 0-1 0 0,0-1 0 0 0,-1 1 0 0 0,1 0 0 0 0,0-1 0 0 0,0 0 1 0 0,0 1-1 0 0,-1-1 0 0 0,1 0 0 0 0,0 0 0 0 0,0 0 0 0 0,0 0 0 0 0,-1-1 1 0 0,1 1-1 0 0,0 0 0 0 0,0-1 0 0 0,0 1 0 0 0,0-1-61 0 0,50-45-2125 0 0,-5 102 2544 0 0,-24 38 1363 0 0,-40-108-6648 0 0,14-1-1749 0 0</inkml:trace>
  <inkml:trace contextRef="#ctx0" brushRef="#br0" timeOffset="888.06">646 237 7433 0 0,'0'0'8052'0'0,"0"0"-8052"0"0,34 36 76 0 0,-18-16 476 0 0,-2 5 153 0 0,-2 3-221 0 0,-2-1-136 0 0,-7-1-88 0 0,-3 1 64 0 0,-5-3-252 0 0,-7 0-72 0 0,-2-3-84 0 0,-6-2-16 0 0,-1-2-384 0 0,-4-2-484 0 0,1-4-557 0 0,7-2-1411 0 0,-9-6-3833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0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0 107 17110 0 0,'0'0'950'0'0,"0"0"-1116"0"0,0 0-108 0 0,0 0 310 0 0,0 0 110 0 0,0 0-48 0 0,7 2-6 0 0,0 2-80 0 0,1-1 1 0 0,-1 0 0 0 0,1-1 0 0 0,0 1-1 0 0,0-2 1 0 0,0 1 0 0 0,0-1-1 0 0,0 0 1 0 0,1-1 0 0 0,-1 0 0 0 0,0 0-1 0 0,0-1 1 0 0,0 0 0 0 0,0 0 0 0 0,0-1-1 0 0,0 0 1 0 0,0 0 0 0 0,0-1-1 0 0,-1 0 1 0 0,1 0 0 0 0,-1-1 0 0 0,6-4-13 0 0,-12 5-84 0 0,0 0-1 0 0,0 0 1 0 0,0-1 0 0 0,-1 1 0 0 0,0 0 0 0 0,0 0 0 0 0,0-1 0 0 0,0 1-1 0 0,0 0 1 0 0,0 0 0 0 0,-1-1 0 0 0,0 1 0 0 0,0 0 0 0 0,0 0 0 0 0,0 0-1 0 0,0 0 1 0 0,0 0 0 0 0,-1 0 0 0 0,1 0 0 0 0,-1 0 0 0 0,0 1 0 0 0,0-1-1 0 0,0 1 1 0 0,0-1 0 0 0,-1 1 0 0 0,1 0 0 0 0,-1 0 0 0 0,1 0 0 0 0,-1 0-1 0 0,0 0 1 0 0,1 0 0 0 0,-1 1 0 0 0,0 0 0 0 0,0-1 0 0 0,0 1-1 0 0,0 0 1 0 0,-1 0 0 0 0,1 1 0 0 0,0-1 0 0 0,0 1 0 0 0,-1-1 0 0 0,1 1-1 0 0,0 0 1 0 0,-3 1 84 0 0,2 3 52 0 0,1 0 0 0 0,0 1 0 0 0,0-1-1 0 0,0 1 1 0 0,1 0 0 0 0,0 0 0 0 0,0 0 0 0 0,0 0-1 0 0,0 0 1 0 0,1 0 0 0 0,0 1 0 0 0,0-1 0 0 0,0 0-1 0 0,1 1 1 0 0,-1-1 0 0 0,1 1 0 0 0,1-1 0 0 0,-1 1-1 0 0,1-1 1 0 0,0 2-52 0 0,-1 3 136 0 0,2 197 668 0 0,10-194-6991 0 0,-9-13 573 0 0</inkml:trace>
  <inkml:trace contextRef="#ctx0" brushRef="#br0" timeOffset="248.04">162 238 6461 0 0,'0'0'9056'0'0,"0"0"-9056"0"0,0 0-872 0 0,0 0 872 0 0,0 0 76 0 0,-32 16 252 0 0,14-14-24 0 0,0 0-304 0 0,-2-2-1048 0 0,7 0-2060 0 0,-2-9-5453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8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89 5717 0 0,'0'0'9664'0'0,"0"0"-8924"0"0,0 0-740 0 0,0 0-4 0 0,0 0-212 0 0,0 0 216 0 0,0 0 493 0 0,-47 9-105 0 0,29-9-164 0 0,-6 2-124 0 0,-2-1-100 0 0,1-1-312 0 0,1-3-733 0 0,3-2-495 0 0,1-5-1320 0 0,8 3-4425 0 0</inkml:trace>
  <inkml:trace contextRef="#ctx0" brushRef="#br0" timeOffset="169.514">114 1 12973 0 0,'0'0'1412'0'0,"0"0"-1224"0"0,22 50 672 0 0,-20-28-284 0 0,0 2-7 0 0,-2-2 27 0 0,0-2-208 0 0,-4-1-180 0 0,-1-2-208 0 0,-3-2-208 0 0,0-2-492 0 0,0-2-817 0 0,3-4-2455 0 0,-1-7-4569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8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143 183 8961 0 0,'0'0'5063'0'0,"0"0"-4342"0"0,0 0-949 0 0,0 0 96 0 0,0 0-9 0 0,0 0 28 0 0,-1-5-125 0 0,-46-74-10 0 0,46 77 242 0 0,-1 1-1 0 0,0 0 1 0 0,1 0 0 0 0,-1 0 0 0 0,0 0-1 0 0,1 0 1 0 0,-1 0 0 0 0,0 0 0 0 0,0 0-1 0 0,0 1 1 0 0,0-1 0 0 0,0 1 0 0 0,0-1 0 0 0,0 1-1 0 0,0 0 1 0 0,0 0 0 0 0,0 0 0 0 0,0 0-1 0 0,0 0 1 0 0,0 0 0 0 0,0 0 0 0 0,0 1-1 0 0,0-1 1 0 0,1 1 0 0 0,-1 0 0 0 0,0-1 0 0 0,0 1-1 0 0,0 0 1 0 0,0 0 0 0 0,1 0 0 0 0,-1 0-1 0 0,0 0 1 0 0,1 1 0 0 0,-1-1 0 0 0,1 1-1 0 0,0-1 1 0 0,-1 0 0 0 0,1 1 0 0 0,0 0 0 0 0,0-1-1 0 0,0 1 1 0 0,0 0 0 0 0,0 0 0 0 0,0 0-1 0 0,1-1 1 0 0,-1 1 0 0 0,0 1 6 0 0,-1-1 71 0 0,1 0 1 0 0,-1 0-1 0 0,0 1 0 0 0,1-1 1 0 0,-1 0-1 0 0,1 1 0 0 0,0-1 1 0 0,0 1-1 0 0,0-1 1 0 0,0 1-1 0 0,0-1 0 0 0,1 1 1 0 0,-1 0-1 0 0,1 0 0 0 0,0-1 1 0 0,0 1-1 0 0,0 0 0 0 0,0-1 1 0 0,0 1-1 0 0,0 0 1 0 0,1 0-1 0 0,-1-1 0 0 0,1 1 1 0 0,0 0-1 0 0,0-1 0 0 0,0 1 1 0 0,0-1-1 0 0,0 1 0 0 0,1-1 1 0 0,-1 0-1 0 0,1 1 1 0 0,-1-1-1 0 0,1 0 0 0 0,0 0 1 0 0,0 0-1 0 0,0 0 0 0 0,0-1 1 0 0,0 1-1 0 0,0 0 0 0 0,1-1 1 0 0,-1 1-1 0 0,0-1 1 0 0,1 0-1 0 0,-1 0 0 0 0,1 0 1 0 0,-1 0-1 0 0,1 0 0 0 0,0-1 1 0 0,-1 1-1 0 0,1-1 0 0 0,0 0 1 0 0,0 0-1 0 0,-1 0 1 0 0,1 0-1 0 0,0 0 0 0 0,2-1-71 0 0,69-57-1991 0 0,-71 60 1999 0 0,0 0-1 0 0,0 0 0 0 0,-1 0 0 0 0,1 0 0 0 0,-1 1 0 0 0,1-1 0 0 0,-1 1 1 0 0,0 0-1 0 0,0-1 0 0 0,0 1 0 0 0,-1 0 0 0 0,1 0 0 0 0,0 0 0 0 0,-1 0 0 0 0,0 1 1 0 0,0-1-1 0 0,0 0 0 0 0,0 0 0 0 0,-1 1 0 0 0,1-1 0 0 0,-1 1 0 0 0,0-1 1 0 0,0 0-1 0 0,0 4-7 0 0,0 6 194 0 0,0 6-702 0 0,1-13-4531 0 0,2-6 352 0 0</inkml:trace>
  <inkml:trace contextRef="#ctx0" brushRef="#br0" timeOffset="201.32">397 1 11745 0 0,'5'8'2639'0'0,"0"0"-2544"0"0,0 0 0 0 0,0 0-1 0 0,-1 1 1 0 0,0-1 0 0 0,0 1 0 0 0,-1 0 0 0 0,0 0-1 0 0,-1 0 1 0 0,0 0 0 0 0,0 1 0 0 0,-1-1 0 0 0,0 1-1 0 0,-1-1 1 0 0,0 1 0 0 0,0-1 0 0 0,-1 1 0 0 0,0-1-1 0 0,-1 1 1 0 0,0-1 0 0 0,-1 0 0 0 0,1 0 0 0 0,-2 0-1 0 0,1 0 1 0 0,-1-1 0 0 0,-1 1 0 0 0,0-1 0 0 0,0 0-1 0 0,0 0 1 0 0,-1-1 0 0 0,0 0 0 0 0,-1 0 0 0 0,0 1-95 0 0,-44 26-1849 0 0,11-24-5965 0 0,16-13 59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6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92 80 0 0,'0'0'912'0'0,"0"0"-76"0"0,0 0-836 0 0,0 0-144 0 0,0 0-392 0 0</inkml:trace>
  <inkml:trace contextRef="#ctx0" brushRef="#br0" timeOffset="479.963">123 1 6625 0 0,'0'0'5660'0'0,"0"0"-4872"0"0,0 0-944 0 0,-3 8 797 0 0,-7 15-125 0 0,2 1-1 0 0,0 0 1 0 0,2 0 0 0 0,0 1 0 0 0,2 0-1 0 0,1 0 1 0 0,0 22-516 0 0,13-26-1048 0 0,6-15-6247 0 0,-2-9-918 0 0</inkml:trace>
  <inkml:trace contextRef="#ctx0" brushRef="#br0" timeOffset="698.897">205 89 8413 0 0,'0'0'5235'0'0,"0"0"-4463"0"0,0 0-851 0 0,8 0 55 0 0,-3-2 57 0 0,0 2 1 0 0,1-1-1 0 0,-1 0 1 0 0,1 1-1 0 0,-1 0 1 0 0,1 1 0 0 0,-1-1-1 0 0,1 1 1 0 0,-1 0-1 0 0,0 0 1 0 0,1 1-1 0 0,-1-1 1 0 0,0 1-1 0 0,0 0 1 0 0,0 1 0 0 0,0-1-1 0 0,-1 1 1 0 0,1 0-1 0 0,-1 0 1 0 0,1 1-1 0 0,-1-1 1 0 0,0 1-1 0 0,0 0 1 0 0,-1 0 0 0 0,1 0-1 0 0,-1 0 1 0 0,0 1-1 0 0,0 0 1 0 0,0-1-1 0 0,-1 1 1 0 0,0 0 0 0 0,1 0-1 0 0,-2 0 1 0 0,1 1-1 0 0,-1-1 1 0 0,1 4-34 0 0,-2-7 18 0 0,-1 1 0 0 0,1-1 1 0 0,-1 1-1 0 0,1-1 0 0 0,-1 1 1 0 0,0-1-1 0 0,0 0 0 0 0,0 0 1 0 0,-1 1-1 0 0,1-1 1 0 0,0 0-1 0 0,-1 0 0 0 0,1 0 1 0 0,-1 0-1 0 0,0 0 0 0 0,0-1 1 0 0,0 1-1 0 0,0-1 0 0 0,0 1 1 0 0,0-1-1 0 0,0 1 0 0 0,0-1 1 0 0,0 0-1 0 0,-1 0 0 0 0,1 0 1 0 0,-2 0-19 0 0,-40 8-5624 0 0,35-9-530 0 0</inkml:trace>
  <inkml:trace contextRef="#ctx0" brushRef="#br0" timeOffset="949.023">444 112 3572 0 0,'0'0'8250'0'0,"0"0"-6759"0"0,0 0-1409 0 0,0 0 338 0 0,-7 7-9 0 0,4-5-388 0 0,1 0-1 0 0,-1 0 1 0 0,0 0-1 0 0,1 0 1 0 0,-1 0 0 0 0,1 1-1 0 0,-1-1 1 0 0,1 1-1 0 0,0 0 1 0 0,0 0-1 0 0,1 0 1 0 0,-1 0 0 0 0,0 0-1 0 0,1 0 1 0 0,0 0-1 0 0,0 0 1 0 0,0 1 0 0 0,0-1-1 0 0,0 0 1 0 0,1 1-1 0 0,-1-1 1 0 0,1 0 0 0 0,0 1-1 0 0,0-1 1 0 0,0 1-1 0 0,1-1 1 0 0,-1 0-1 0 0,1 1 1 0 0,-1-1 0 0 0,1 0-1 0 0,1 1 1 0 0,-1-1-1 0 0,0 0 1 0 0,1 0 0 0 0,-1 0-1 0 0,1 0 1 0 0,0 0-1 0 0,0 0 1 0 0,0-1 0 0 0,0 1-1 0 0,1-1 1 0 0,0 2-23 0 0,38 9-4221 0 0,-22-14-1268 0 0</inkml:trace>
  <inkml:trace contextRef="#ctx0" brushRef="#br0" timeOffset="1120.041">837 236 7657 0 0,'0'0'9401'0'0,"0"0"-9401"0"0,0 0-877 0 0,-37 5 877 0 0,15-5 393 0 0,-4-1-133 0 0,-2-2-200 0 0,0 1-60 0 0,-3-1-364 0 0,2 0-945 0 0,3-1-1179 0 0,8 1-2740 0 0,5-9-2277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3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1 170 7565 0 0,'0'0'5982'0'0,"0"0"-6634"0"0,0 0-222 0 0,0 0 649 0 0,0 0 223 0 0,0 0 551 0 0,0 0 434 0 0,5 6-132 0 0,0-1-761 0 0,1-1 0 0 0,-1 0 0 0 0,1 0 0 0 0,-1-1 1 0 0,1 1-1 0 0,0-1 0 0 0,0-1 0 0 0,1 1 0 0 0,-1-1 0 0 0,0 0 0 0 0,1 0 0 0 0,0-1 0 0 0,-1 0 0 0 0,1 0 0 0 0,0-1 0 0 0,-1 0 0 0 0,1 0 0 0 0,0 0-90 0 0,-5 1 4 0 0,1 0 1 0 0,-1 0-1 0 0,0 0 0 0 0,1-1 0 0 0,-1 1 1 0 0,0-1-1 0 0,1 0 0 0 0,-1 1 0 0 0,1-1 1 0 0,-1 0-1 0 0,1 0 0 0 0,-1 0 0 0 0,0-1 1 0 0,1 1-1 0 0,-1-1 0 0 0,0 1 0 0 0,1-1 0 0 0,-1 0 1 0 0,0 0-1 0 0,1 0 0 0 0,-1 0 0 0 0,0 0 1 0 0,0 0-1 0 0,0-1 0 0 0,0 1 0 0 0,0-1 1 0 0,0 1-1 0 0,-1-1 0 0 0,1 0 0 0 0,0 0 1 0 0,-1 0-1 0 0,0 1 0 0 0,1-2 0 0 0,-1 1 1 0 0,0 0-1 0 0,0 0 0 0 0,0 0 0 0 0,0 0 1 0 0,0-1-1 0 0,-1 1 0 0 0,1 0 0 0 0,-1-1 1 0 0,1 1-1 0 0,-1-1 0 0 0,0 1 0 0 0,0-1 0 0 0,0 1 1 0 0,0 0-1 0 0,0-1 0 0 0,-1 1 0 0 0,1-1 1 0 0,-1 1-1 0 0,0 0 0 0 0,0-1 0 0 0,1 1 1 0 0,-1 0-1 0 0,-1 0 0 0 0,0-2-4 0 0,-1-1-73 0 0,-1 0 0 0 0,0 0 0 0 0,0 0 0 0 0,0 0 0 0 0,-1 1 0 0 0,1-1 1 0 0,-1 1-1 0 0,0 0 0 0 0,0 1 0 0 0,-1-1 0 0 0,1 1 0 0 0,-1 0 0 0 0,0 1 0 0 0,0-1 0 0 0,0 1 0 0 0,0 0 0 0 0,0 0 0 0 0,0 1 0 0 0,0 0 0 0 0,-4 0 73 0 0,8 4 37 0 0,0 0-1 0 0,0 0 0 0 0,0 1 0 0 0,0-1 0 0 0,0 1 0 0 0,1-1 0 0 0,-1 1 1 0 0,1-1-1 0 0,0 1 0 0 0,0 0 0 0 0,0 0 0 0 0,1 0 0 0 0,-1-1 1 0 0,1 1-1 0 0,0 0 0 0 0,0 0 0 0 0,1 0 0 0 0,-1 0 0 0 0,1 0 1 0 0,0-1-1 0 0,0 1-36 0 0,-1 0 62 0 0,9 84 822 0 0,0 4-585 0 0,-7-31-4867 0 0,-1-60-177 0 0,2-5-1844 0 0</inkml:trace>
  <inkml:trace contextRef="#ctx0" brushRef="#br0" timeOffset="187.644">177 318 7037 0 0,'0'0'8156'0'0,"0"0"-8156"0"0,0 0-1580 0 0,0 0 1580 0 0,0 0 116 0 0,0 0 264 0 0,-50 28-128 0 0,31-28-252 0 0,-2 0-1128 0 0,4-1-1944 0 0,-3-10-5473 0 0</inkml:trace>
  <inkml:trace contextRef="#ctx0" brushRef="#br0" timeOffset="390.669">380 0 5641 0 0,'0'0'7736'0'0,"0"0"-6772"0"0,0 0-760 0 0,0 0 500 0 0,0 0 28 0 0,0 0-352 0 0,0 0-380 0 0,0 0-164 0 0,0 0 164 0 0,0 0 152 0 0,-30 35-79 0 0,17-22-73 0 0,-5 2-617 0 0,3-2-719 0 0,0-3-844 0 0,5-1-2992 0 0,8-9-1945 0 0</inkml:trace>
  <inkml:trace contextRef="#ctx0" brushRef="#br0" timeOffset="624.622">562 82 4592 0 0,'0'0'5280'0'0,"0"0"-4030"0"0,-5 6-638 0 0,-7 11-170 0 0,1 0-1 0 0,0 1 0 0 0,1 0 0 0 0,1 1 0 0 0,1 0 0 0 0,0 0 0 0 0,2 1 0 0 0,0 0 0 0 0,1 0 0 0 0,0 7-441 0 0,7-9-1287 0 0,7-11-4469 0 0,-1-9-710 0 0</inkml:trace>
  <inkml:trace contextRef="#ctx0" brushRef="#br0" timeOffset="904.16">558 239 620 0 0,'0'0'730'0'0,"0"0"536"0"0,0 0 2170 0 0,7 0-1847 0 0,-4-1-1395 0 0,2 0 1 0 0,-1 0 0 0 0,0 1-1 0 0,0-1 1 0 0,0 1-1 0 0,0 0 1 0 0,0 1 0 0 0,0-1-1 0 0,0 0 1 0 0,0 1-1 0 0,1 0 1 0 0,-2 0 0 0 0,1 0-1 0 0,0 1 1 0 0,0 0-1 0 0,0-1 1 0 0,0 1 0 0 0,-1 0-1 0 0,1 1 1 0 0,-1-1-1 0 0,0 0 1 0 0,0 1 0 0 0,0 0-1 0 0,0 0 1 0 0,0 0-1 0 0,0 0 1 0 0,-1 0 0 0 0,1 1-1 0 0,-1-1 1 0 0,0 1-1 0 0,0 0 1 0 0,-1-1 0 0 0,1 1-1 0 0,-1 0 1 0 0,1 0-1 0 0,-1 0 1 0 0,-1 0 0 0 0,1 0-1 0 0,0 0 1 0 0,-1 0-1 0 0,0 1-194 0 0,-54 53 1639 0 0,4-52-6144 0 0,42-12-363 0 0,4-8-3017 0 0</inkml:trace>
  <inkml:trace contextRef="#ctx0" brushRef="#br0" timeOffset="1187.412">765 237 10137 0 0,'0'0'3959'0'0,"0"0"-3033"0"0,0 0-614 0 0,-5 6-64 0 0,2-5-261 0 0,1 0 0 0 0,0 1 0 0 0,-1-1-1 0 0,1 1 1 0 0,0-1 0 0 0,0 1 0 0 0,0 0 0 0 0,0 0-1 0 0,0 0 1 0 0,0 0 0 0 0,0 0 0 0 0,1 0 0 0 0,-1 1-1 0 0,1-1 1 0 0,0 1 0 0 0,0-1 0 0 0,-1 1 0 0 0,2-1 0 0 0,-1 1-1 0 0,0 0 1 0 0,0-1 0 0 0,1 1 0 0 0,0 0 0 0 0,-1-1-1 0 0,1 1 1 0 0,0 0 0 0 0,0 0 0 0 0,1 0 0 0 0,-1-1-1 0 0,0 1 1 0 0,1 0 0 0 0,0-1 0 0 0,0 1 0 0 0,0 0-1 0 0,0-1 1 0 0,0 1 0 0 0,0-1 0 0 0,0 0 0 0 0,1 1 0 0 0,0-1-1 0 0,-1 0 1 0 0,1 0 0 0 0,0 0 0 0 0,0 0 0 0 0,0 0-1 0 0,0 0 1 0 0,0 0 0 0 0,0-1 0 0 0,1 1 0 0 0,-1-1-1 0 0,1 0 1 0 0,-1 0 0 0 0,1 0 0 0 0,-1 0 0 0 0,2 1 13 0 0,0-2-462 0 0,15-3-6542 0 0,-9-10-387 0 0</inkml:trace>
  <inkml:trace contextRef="#ctx0" brushRef="#br0" timeOffset="1452.111">884 159 12297 0 0,'0'0'3019'0'0,"4"7"-2534"0"0,3 1-368 0 0,-1 1 0 0 0,0 0 0 0 0,0 1 0 0 0,-1-1 0 0 0,0 1 0 0 0,-1 0 0 0 0,0 0 0 0 0,-1 1 1 0 0,0-1-1 0 0,-1 1 0 0 0,0-1 0 0 0,0 1 0 0 0,-1 0 0 0 0,0 0 0 0 0,-1 0 0 0 0,-1 0 0 0 0,0 0 0 0 0,0-1 0 0 0,-1 4-117 0 0,-62 65-1461 0 0,42-68-1080 0 0,6-6-2514 0 0,-5-6-3881 0 0</inkml:trace>
  <inkml:trace contextRef="#ctx0" brushRef="#br0" timeOffset="3158.83">618 237 1148 0 0,'0'0'391'0'0,"0"0"106"0"0,0 0 1550 0 0,0 0 1120 0 0,0 0-1890 0 0,0 0-620 0 0,0 0 89 0 0,0 0-74 0 0,-17-13 1108 0 0,-8 91-825 0 0,24-62-1335 0 0,0-15 484 0 0,1 1 0 0 0,0-1 1 0 0,-1 1-1 0 0,1-1 1 0 0,0 1-1 0 0,-1-1 0 0 0,1 1 1 0 0,0 0-1 0 0,0-1 1 0 0,1 1-1 0 0,-1-1 0 0 0,0 1 1 0 0,0-1-1 0 0,1 1 1 0 0,-1-1-1 0 0,1 1 0 0 0,-1-1 1 0 0,1 1-1 0 0,-1-1 1 0 0,1 1-1 0 0,0-1 1 0 0,0 0-1 0 0,0 0 0 0 0,0 1 1 0 0,0-1-1 0 0,0 0 1 0 0,0 0-1 0 0,0 0 0 0 0,1 0 1 0 0,-1 0-1 0 0,0 0 1 0 0,0 0-1 0 0,1-1 0 0 0,-1 1 1 0 0,1 0-1 0 0,-1-1 1 0 0,1 1-1 0 0,-1-1 0 0 0,1 1 1 0 0,1-1-105 0 0,5 3-172 0 0,-6-2 223 0 0,-1 0 1 0 0,1 0-1 0 0,-1 0 0 0 0,1 0 1 0 0,0-1-1 0 0,-1 1 0 0 0,1-1 1 0 0,0 1-1 0 0,-1-1 0 0 0,1 1 0 0 0,0-1 1 0 0,0 0-1 0 0,-1 0 0 0 0,1 0 1 0 0,0 0-1 0 0,0 0 0 0 0,-1 0 0 0 0,1 0 1 0 0,0-1-1 0 0,-1 1 0 0 0,1-1 1 0 0,0 1-1 0 0,-1-1 0 0 0,1 0 1 0 0,0 1-1 0 0,-1-1 0 0 0,1 0 0 0 0,-1 0 1 0 0,1 0-1 0 0,-1 0 0 0 0,0-1 1 0 0,0 1-1 0 0,1 0 0 0 0,-1 0 1 0 0,0-1-1 0 0,0 1 0 0 0,0-1 0 0 0,0 1 1 0 0,0-1-1 0 0,0 0-51 0 0,47-54-23 0 0,-36 31-349 0 0,-3 38-1552 0 0,-7-8 1950 0 0,0 3 64 0 0,0-1-1 0 0,1 0 1 0 0,0 0 0 0 0,0 0 0 0 0,0 0 0 0 0,1 0 0 0 0,0-1-1 0 0,1 0 1 0 0,-1 0 0 0 0,1 0 0 0 0,0 0 0 0 0,1-1 0 0 0,-1 1-1 0 0,1-1 1 0 0,0-1 0 0 0,1 1-90 0 0,0-6-4924 0 0,-7-7-3929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7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0 520 0 0,'0'0'9342'0'0,"0"0"-6227"0"0,0 0-2517 0 0,5 8 130 0 0,-1 1-469 0 0,-1 0 0 0 0,1 0 1 0 0,-1 0-1 0 0,-1 0 1 0 0,0 1-1 0 0,0 0 0 0 0,-1-1 1 0 0,0 1-1 0 0,-1 0 1 0 0,0 0-1 0 0,0-1 0 0 0,-1 1 1 0 0,0 0-1 0 0,-1-1 1 0 0,-1 4-260 0 0,-7 20 279 0 0,20-47-2802 0 0,33-30 135 0 0,-40 42 2490 0 0,0 0-1 0 0,0 0 1 0 0,0 0-1 0 0,0 0 1 0 0,1 1-1 0 0,-1-1 0 0 0,0 1 1 0 0,1 0-1 0 0,0 0 1 0 0,-1 1-1 0 0,1-1 1 0 0,-1 1-1 0 0,1-1 1 0 0,0 1-1 0 0,-1 0 1 0 0,1 1-1 0 0,0-1 1 0 0,-1 0-1 0 0,1 1 1 0 0,-1 0-1 0 0,1 0 1 0 0,-1 0-1 0 0,1 0 1 0 0,-1 1-1 0 0,0 0 1 0 0,1-1-1 0 0,-1 1 1 0 0,0 0-1 0 0,0 0 0 0 0,0 1 1 0 0,-1-1-1 0 0,1 0 1 0 0,0 1-1 0 0,-1 0 1 0 0,0 0-1 0 0,0 0 1 0 0,1 0-1 0 0,0 2-101 0 0,-5 40-31 0 0,-8-35-2710 0 0,-6-6-3464 0 0,5-7-2200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06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480 433 400 0 0,'0'0'785'0'0,"0"0"-265"0"0,0 0-107 0 0,2-7-25 0 0,1-11-97 0 0,0 0 1 0 0,-1 0 0 0 0,-1-1 0 0 0,0 1 0 0 0,-2 0-1 0 0,0 0 1 0 0,-1-1 0 0 0,0 1 0 0 0,-2 0 0 0 0,0 0-1 0 0,-1 1 1 0 0,-2-3-292 0 0,4 9 12 0 0,-1 1 0 0 0,0 0-1 0 0,0-1 1 0 0,-1 2-1 0 0,0-1 1 0 0,-1 0 0 0 0,0 1-1 0 0,-1 0 1 0 0,1 1 0 0 0,-2-1-1 0 0,1 1 1 0 0,-1 1 0 0 0,-1-1-1 0 0,1 1 1 0 0,-1 1 0 0 0,0 0-1 0 0,-1 0 1 0 0,1 1-1 0 0,-1 0 1 0 0,0 0 0 0 0,-1 1-1 0 0,1 1 1 0 0,-1-1 0 0 0,1 2-1 0 0,-1 0 1 0 0,0 0 0 0 0,0 1-1 0 0,-1 0-11 0 0,6 1 21 0 0,0 0 0 0 0,-1 0 0 0 0,1 0 0 0 0,0 1 0 0 0,0 0 0 0 0,0 1 0 0 0,-1-1 0 0 0,1 1-1 0 0,1 0 1 0 0,-1 0 0 0 0,0 1 0 0 0,0 0 0 0 0,1 0 0 0 0,0 0 0 0 0,0 1 0 0 0,0 0 0 0 0,0 0 0 0 0,0 0 0 0 0,1 0 0 0 0,-1 1-1 0 0,1 0 1 0 0,1 0 0 0 0,-1 0 0 0 0,1 0 0 0 0,-1 1 0 0 0,1-1 0 0 0,1 1 0 0 0,-1 0 0 0 0,1 0 0 0 0,-1 3-21 0 0,-14 28-5 0 0,8-21 41 0 0,0 0 1 0 0,1 0 0 0 0,0 1-1 0 0,2 0 1 0 0,0 1-1 0 0,1-1 1 0 0,0 1 0 0 0,2 0-1 0 0,0 0 1 0 0,1 0-1 0 0,1 0 1 0 0,0 1 0 0 0,2-1-1 0 0,0 0 1 0 0,1 0-1 0 0,3 13-36 0 0,-3-20 60 0 0,1-1-1 0 0,-1 1 1 0 0,2-1-1 0 0,0 0 1 0 0,0 0 0 0 0,0 0-1 0 0,2 0 1 0 0,-1-1-1 0 0,1 0 1 0 0,0 0-1 0 0,1 0 1 0 0,0-1-1 0 0,0 0 1 0 0,1 0-1 0 0,0-1 1 0 0,1 0-1 0 0,-1 0 1 0 0,1-1-1 0 0,0 0 1 0 0,1-1-1 0 0,0 0 1 0 0,-1 0 0 0 0,2-1-1 0 0,-1-1 1 0 0,0 1-1 0 0,1-2 1 0 0,-1 1-1 0 0,6-1-59 0 0,-10-1-94 0 0,-1 0 0 0 0,1 0 1 0 0,-1 0-1 0 0,1-1 0 0 0,0 0 0 0 0,-1 0 0 0 0,1-1 0 0 0,-1 1 0 0 0,1-1 1 0 0,-1 0-1 0 0,1-1 0 0 0,-1 1 0 0 0,1-1 0 0 0,-1 0 0 0 0,0-1 0 0 0,0 1 1 0 0,0-1-1 0 0,2-2 94 0 0,5-4-2339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9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13 7841 0 0,'0'0'0'0'0,"-44"-13"-7841"0"0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8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13 3220 0 0,'0'0'1653'0'0,"0"0"1348"0"0,0 0-1790 0 0,0 0-614 0 0,0 0 283 0 0,0 0 142 0 0,0 0-77 0 0,0 0-218 0 0,0 0-204 0 0,-23-6 167 0 0,68 0-2861 0 0,-42 6 2272 0 0,0 0-1 0 0,0 0 1 0 0,0 0-1 0 0,0 0 1 0 0,-1 0-1 0 0,1 1 1 0 0,0-1-1 0 0,0 1 1 0 0,0 0-1 0 0,0 0 1 0 0,-1 0-1 0 0,1 0 1 0 0,0 1-1 0 0,-1-1 1 0 0,1 1-1 0 0,-1 0 1 0 0,1-1-1 0 0,-1 1 1 0 0,0 0-1 0 0,0 0 1 0 0,0 1-1 0 0,0-1 1 0 0,0 0-1 0 0,0 1 1 0 0,-1-1-1 0 0,1 1 1 0 0,-1-1-1 0 0,0 1 1 0 0,0 0-1 0 0,0-1 1 0 0,0 1-1 0 0,0 0 1 0 0,0 0-1 0 0,-1 0 1 0 0,1 0-1 0 0,-1 0 1 0 0,0 0-1 0 0,0 0 1 0 0,0 0-1 0 0,0 0 1 0 0,-1 0-1 0 0,1 0 0 0 0,-1-1 1 0 0,0 1-1 0 0,1 0 1 0 0,-1 0-1 0 0,-1 0 1 0 0,1-1-1 0 0,0 1 1 0 0,-1 0-1 0 0,1-1 1 0 0,-1 0-1 0 0,0 1 1 0 0,0-1-1 0 0,0 0 1 0 0,0 0-1 0 0,-1 1-100 0 0,-23 10-781 0 0,6-11-4260 0 0,16-4-156 0 0,6-8-1810 0 0</inkml:trace>
  <inkml:trace contextRef="#ctx0" brushRef="#br0" timeOffset="264.153">163 19 5216 0 0,'0'0'10093'0'0,"0"0"-10093"0"0,0 0 76 0 0,0 0-76 0 0,-13 37 376 0 0,9-24-36 0 0,1 3-11 0 0,2 0-141 0 0,2-2-24 0 0,6 2 8 0 0,3-2 128 0 0,4 0 60 0 0,3-3-24 0 0,4 0-336 0 0,0-3-460 0 0,0-5-1193 0 0,-6 0-2575 0 0,4-9-5425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31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8265 0 0,'0'0'6056'0'0,"0"0"-5621"0"0,0 0-519 0 0,-7 8 419 0 0,0 2-236 0 0,0-1 1 0 0,0 1-1 0 0,1 0 1 0 0,0 0-1 0 0,0 1 1 0 0,1 0-1 0 0,1 0 1 0 0,0 0-1 0 0,1 0 1 0 0,0 1-1 0 0,0-1 1 0 0,1 1-1 0 0,1 0 1 0 0,0 0-1 0 0,1 0 1 0 0,0-1-1 0 0,0 1 1 0 0,2 5-100 0 0,21 7-2751 0 0,1-18-4233 0 0,-6-7-79 0 0</inkml:trace>
  <inkml:trace contextRef="#ctx0" brushRef="#br0" timeOffset="376.326">247 189 9733 0 0,'0'0'2752'0'0,"0"0"-1931"0"0,0 0-72 0 0,0 0-31 0 0,0 0-232 0 0,0 0-245 0 0,0 0-138 0 0,1 3-40 0 0,-1-3-61 0 0,1 0-1 0 0,-1-1 1 0 0,0 1 0 0 0,1-1 0 0 0,-1 1-1 0 0,0 0 1 0 0,1-1 0 0 0,-1 1-1 0 0,0 0 1 0 0,1-1 0 0 0,-1 1-1 0 0,1 0 1 0 0,-1 0 0 0 0,1-1-1 0 0,-1 1 1 0 0,1 0 0 0 0,-1 0-1 0 0,1 0 1 0 0,-1 0 0 0 0,0-1-1 0 0,1 1 1 0 0,-1 0 0 0 0,1 0 0 0 0,-1 0-1 0 0,1 0 1 0 0,0 0 0 0 0,-1 0-1 0 0,0 1 1 0 0,1-1 0 0 0,-1 0-1 0 0,1 0 1 0 0,-1 0 0 0 0,1 0-1 0 0,-1 0 1 0 0,1 1 0 0 0,-1-1-1 0 0,1 0 1 0 0,-1 0 0 0 0,0 1-1 0 0,1-1 1 0 0,-1 0 0 0 0,1 1 0 0 0,-1-1-1 0 0,0 1 1 0 0,1-1 0 0 0,-1 0-1 0 0,0 1 1 0 0,0-1 0 0 0,1 1-1 0 0,-1-1 1 0 0,0 1 0 0 0,0-1-1 0 0,0 1 1 0 0,1-1 0 0 0,-1 1-1 0 0,0-1 1 0 0,0 1-2 0 0,9-52-969 0 0,-9 48 961 0 0,0 1-1 0 0,-1 0 1 0 0,1-1 0 0 0,-1 1-1 0 0,1 0 1 0 0,-1 0-1 0 0,0 0 1 0 0,0-1-1 0 0,0 1 1 0 0,0 0-1 0 0,0 0 1 0 0,0 0-1 0 0,0 0 1 0 0,-1 1 0 0 0,1-1-1 0 0,-1 0 1 0 0,1 0-1 0 0,-1 1 1 0 0,0-1-1 0 0,0 1 1 0 0,0 0-1 0 0,0-1 1 0 0,0 1 0 0 0,0 0-1 0 0,0 0 1 0 0,0 0-1 0 0,0 0 1 0 0,0 1-1 0 0,0-1 1 0 0,-1 1-1 0 0,1-1 1 0 0,0 1-1 0 0,-1 0 1 0 0,1 0 0 0 0,0 0-1 0 0,0 0 1 0 0,-1 0-1 0 0,1 0 1 0 0,0 0-1 0 0,-1 1 1 0 0,1 0-1 0 0,0-1 1 0 0,0 1-1 0 0,0 0 1 0 0,-1 0 0 0 0,1 0-1 0 0,0 0 1 0 0,0 0-1 0 0,1 1 1 0 0,-1-1-1 0 0,0 0 1 0 0,0 1-1 0 0,1 0 1 0 0,-1-1 0 0 0,0 1-1 0 0,1 0 1 0 0,0 0-1 0 0,-1 0 1 0 0,1 0-1 0 0,0 0 1 0 0,0 0-1 0 0,0 0 1 0 0,1 0-1 0 0,-1 0 1 0 0,0 1 0 0 0,1-1-1 0 0,-1 0 1 0 0,1 1 8 0 0,-2-1 55 0 0,0 0 0 0 0,1 0 0 0 0,-1 0 0 0 0,1 0 1 0 0,-1 1-1 0 0,1-1 0 0 0,0 0 0 0 0,0 0 1 0 0,0 1-1 0 0,0-1 0 0 0,0 1 0 0 0,0-1 0 0 0,1 1 1 0 0,-1-1-1 0 0,1 1 0 0 0,0 0 0 0 0,-1-1 0 0 0,1 1 1 0 0,1-1-1 0 0,-1 1 0 0 0,0-1 0 0 0,1 1 0 0 0,-1 0 1 0 0,1-1-1 0 0,0 1 0 0 0,-1-1 0 0 0,1 0 1 0 0,1 1-1 0 0,-1-1 0 0 0,0 0 0 0 0,0 0 0 0 0,1 1 1 0 0,-1-1-1 0 0,1 0 0 0 0,0 0 0 0 0,0-1 0 0 0,0 1 1 0 0,0 0-1 0 0,0-1 0 0 0,0 1 0 0 0,0-1 0 0 0,0 1 1 0 0,1-1-1 0 0,-1 0 0 0 0,0 0 0 0 0,1 0 1 0 0,-1 0-1 0 0,1-1 0 0 0,-1 1 0 0 0,1-1 0 0 0,-1 1 1 0 0,3-1-56 0 0,-3 0-46 0 0,0-1 1 0 0,0 1 0 0 0,1-1-1 0 0,-1 0 1 0 0,0 1 0 0 0,0-1 0 0 0,0 0-1 0 0,0 0 1 0 0,0 0 0 0 0,0-1 0 0 0,0 1-1 0 0,-1 0 1 0 0,1-1 0 0 0,0 1 0 0 0,-1-1-1 0 0,1 0 1 0 0,-1 1 0 0 0,1-1-1 0 0,-1 0 1 0 0,0 0 0 0 0,0 0 0 0 0,0 0-1 0 0,0 0 1 0 0,0 0 0 0 0,0 0 0 0 0,-1 0-1 0 0,1 0 1 0 0,-1-1 0 0 0,1 1 0 0 0,-1 0-1 0 0,0 0 1 0 0,0-1 0 0 0,0 0 45 0 0,13-33-391 0 0,11 74 1201 0 0,-13 29-257 0 0,-5-78-9296 0 0,1-2 918 0 0</inkml:trace>
  <inkml:trace contextRef="#ctx0" brushRef="#br0" timeOffset="624.009">457 53 6553 0 0,'0'0'8216'0'0,"0"0"-7812"0"0,25 48-304 0 0,-20-27 504 0 0,-1-1 137 0 0,-4 1 7 0 0,0 1-164 0 0,-5-2-300 0 0,-4-1-112 0 0,-6-1-60 0 0,1 0 8 0 0,-6-2-120 0 0,1-3-392 0 0,-2-3-600 0 0,-1-5-425 0 0,6-1-1687 0 0,-1-8-5709 0 0</inkml:trace>
  <inkml:trace contextRef="#ctx0" brushRef="#br0" timeOffset="16723.847">276 292 5396 0 0,'0'0'5902'0'0,"0"0"-4431"0"0,2 7-1628 0 0,-1-3 273 0 0,0 9 108 0 0,1 1 1 0 0,1-1-1 0 0,0 0 1 0 0,1-1-1 0 0,0 1 1 0 0,1-1-1 0 0,0 1 1 0 0,1-1-1 0 0,1-1 0 0 0,-1 1 1 0 0,2-1-1 0 0,0 0 1 0 0,0-1-1 0 0,1 0 1 0 0,0 0-1 0 0,1-1 1 0 0,0 0-1 0 0,0-1 0 0 0,1 0 1 0 0,9 5-225 0 0,-15-61-3304 0 0,-3 47 3358 0 0,0 0 1 0 0,0 1 0 0 0,0-1-1 0 0,0 1 1 0 0,1-1-1 0 0,-1 1 1 0 0,0 0 0 0 0,0 0-1 0 0,0 0 1 0 0,0 0 0 0 0,0 0-1 0 0,1 0 1 0 0,-1 1 0 0 0,0-1-1 0 0,0 1 1 0 0,0-1-1 0 0,0 1 1 0 0,0 0 0 0 0,0 0-1 0 0,0 0 1 0 0,0 0 0 0 0,0 0-1 0 0,-1 0 1 0 0,1 1 0 0 0,0-1-1 0 0,-1 0 1 0 0,1 1-1 0 0,-1 0 1 0 0,1-1 0 0 0,-1 1-1 0 0,0 0 1 0 0,0 0 0 0 0,1-1-1 0 0,-1 1 1 0 0,-1 0 0 0 0,1 0-1 0 0,0 0 1 0 0,0 0-1 0 0,-1 1 1 0 0,1-1 0 0 0,-1 0-1 0 0,0 0 1 0 0,1 0 0 0 0,-1 0-1 0 0,0 0 1 0 0,0 1 0 0 0,-1-1-1 0 0,1 0 1 0 0,0 0-1 0 0,-1 0 1 0 0,1 0 0 0 0,-1 0-1 0 0,0 0 1 0 0,0 0 0 0 0,0 0-1 0 0,0 1-54 0 0,-79 23 441 0 0,23-23-8221 0 0,39-5 531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46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 3800 0 0,'0'0'7044'0'0,"0"0"-4425"0"0,0 0-2399 0 0,0 0-457 0 0,0 0-358 0 0,0 0-78 0 0,5-1-142 0 0,78-2 269 0 0,-81 3 623 0 0,0 0 1 0 0,0 0-1 0 0,0 0 1 0 0,0 0-1 0 0,0 1 1 0 0,0-1-1 0 0,0 0 1 0 0,0 1-1 0 0,0 0 0 0 0,0-1 1 0 0,0 1-1 0 0,0 0 1 0 0,-1 0-1 0 0,1 0 1 0 0,0 0-1 0 0,0 1 1 0 0,-1-1-1 0 0,1 0 1 0 0,-1 1-1 0 0,1-1 0 0 0,-1 1 1 0 0,0-1-1 0 0,1 1 1 0 0,-1 0-1 0 0,0-1 1 0 0,0 1-1 0 0,0 0 1 0 0,0 0-1 0 0,-1 0 1 0 0,1 0-1 0 0,0 0 1 0 0,-1 0-1 0 0,0 0 0 0 0,1 0 1 0 0,-1 0-1 0 0,0 0 1 0 0,0 0-1 0 0,0 0 1 0 0,0 0-1 0 0,0 0 1 0 0,-1 0-78 0 0,-53 54 1700 0 0,3-44-5860 0 0,46-13-367 0 0,4-7-2479 0 0</inkml:trace>
  <inkml:trace contextRef="#ctx0" brushRef="#br0" timeOffset="186.292">232 0 3100 0 0,'0'0'8222'0'0,"0"0"-6445"0"0,0 0-1686 0 0,-1 6 173 0 0,-37 98 2099 0 0,66-82-4518 0 0,1-23-5029 0 0,-9-5 706 0 0</inkml:trace>
  <inkml:trace contextRef="#ctx0" brushRef="#br0" timeOffset="341.19">491 104 4940 0 0,'0'0'9385'0'0,"0"0"-9385"0"0,0 0-344 0 0,0 0 344 0 0,0 0 432 0 0,0 0-16 0 0,-52 14-188 0 0,31-13-144 0 0,0-1-84 0 0,-1 0-1228 0 0,0-2-864 0 0,8-1-3132 0 0</inkml:trace>
  <inkml:trace contextRef="#ctx0" brushRef="#br0" timeOffset="591.128">430 75 6021 0 0,'0'0'6623'0'0,"6"5"-4946"0"0,-2-2-1555 0 0,-1 0 1 0 0,0 0 0 0 0,1 0-1 0 0,-1 1 1 0 0,0-1 0 0 0,0 1-1 0 0,-1-1 1 0 0,1 1 0 0 0,-1 0-1 0 0,0 0 1 0 0,0 0 0 0 0,0 1-1 0 0,-1-1 1 0 0,1 0 0 0 0,-1 1-1 0 0,0-1 1 0 0,0 1 0 0 0,-1-1 0 0 0,1 1-1 0 0,-1-1 1 0 0,0 1 0 0 0,0-1-1 0 0,0 1 1 0 0,-1-1 0 0 0,0 1-1 0 0,0-1 1 0 0,0 1 0 0 0,0-1-1 0 0,-1 0 1 0 0,0 1 0 0 0,1-1-1 0 0,-2 0 1 0 0,1 0-123 0 0,-14 8-2687 0 0,10-26-5890 0 0,6-2 1472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3:29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421 65 9233 0 0,'0'0'3357'0'0,"0"0"-2798"0"0,-2 6-327 0 0,-7 14 132 0 0,1 0-1 0 0,1 0 1 0 0,1 1-1 0 0,0 0 1 0 0,2 0 0 0 0,0 0-1 0 0,2 1 1 0 0,0-1-1 0 0,1 1 1 0 0,1-1-1 0 0,3 15-363 0 0,31 3-1355 0 0,0-43-7904 0 0,-22-6 2945 0 0</inkml:trace>
  <inkml:trace contextRef="#ctx0" brushRef="#br0" timeOffset="187.418">498 217 432 0 0,'0'0'1840'0'0,"0"0"3226"0"0,0 0-3060 0 0,0 0-1177 0 0,0 0 286 0 0,0 0 51 0 0,0 0-379 0 0,7 0-457 0 0,2-1-280 0 0,0 1 1 0 0,-1-1-1 0 0,1 2 0 0 0,0-1 0 0 0,-1 1 0 0 0,1 1 0 0 0,-1 0 0 0 0,1 0 1 0 0,-1 0-1 0 0,0 1 0 0 0,1 0 0 0 0,-2 1 0 0 0,1 0 0 0 0,0 0 0 0 0,-1 1 1 0 0,0 0-1 0 0,0 0 0 0 0,0 1 0 0 0,3 3-50 0 0,-9-7 33 0 0,0 0 1 0 0,0 0-1 0 0,0 0 1 0 0,-1-1-1 0 0,1 1 1 0 0,-1 0-1 0 0,1 0 1 0 0,-1 0-1 0 0,0 1 0 0 0,0-1 1 0 0,0 0-1 0 0,0 0 1 0 0,0 0-1 0 0,0 0 1 0 0,-1 0-1 0 0,1 0 0 0 0,-1 0 1 0 0,1 0-1 0 0,-1 0 1 0 0,0 0-1 0 0,1-1 1 0 0,-1 1-1 0 0,0 0 1 0 0,0 0-1 0 0,-1-1 0 0 0,1 1 1 0 0,0 0-1 0 0,-1-1 1 0 0,1 1-1 0 0,-1-1 1 0 0,1 0-1 0 0,-1 1 0 0 0,1-1 1 0 0,-1 0-1 0 0,0 0 1 0 0,0 0-1 0 0,0 0 1 0 0,1 0-1 0 0,-1-1 1 0 0,0 1-1 0 0,0-1 0 0 0,0 1 1 0 0,-2-1-34 0 0,-54 2-6105 0 0,51-6 1348 0 0</inkml:trace>
  <inkml:trace contextRef="#ctx0" brushRef="#br0" timeOffset="373.52">682 199 3192 0 0,'0'0'3067'0'0,"0"0"-841"0"0,0 0-1499 0 0,6 0-399 0 0,-3 0-355 0 0,-2-1 77 0 0,0 1-1 0 0,0 0 0 0 0,0 0 1 0 0,0 0-1 0 0,1 0 1 0 0,-1 0-1 0 0,0 0 0 0 0,0 0 1 0 0,0 0-1 0 0,0 0 1 0 0,0 1-1 0 0,0-1 0 0 0,0 0 1 0 0,0 1-1 0 0,0-1 1 0 0,0 1-1 0 0,0-1 0 0 0,0 1 1 0 0,0-1-1 0 0,0 1 1 0 0,0 0-1 0 0,0-1 0 0 0,0 1 1 0 0,-1 0-1 0 0,1 0 1 0 0,0 0-1 0 0,-1 0 0 0 0,1 0 1 0 0,0-1-1 0 0,-1 1 1 0 0,1 0-1 0 0,-1 0 0 0 0,0 1 1 0 0,1-1-1 0 0,-1 0 1 0 0,0 0-1 0 0,1 0 0 0 0,-1 0 1 0 0,0 0-1 0 0,0 0 1 0 0,0 0-1 0 0,0 0 0 0 0,0 0 1 0 0,0 1-1 0 0,0-1 1 0 0,-1 0-1 0 0,1 0 0 0 0,0 0 1 0 0,-1 0-1 0 0,1 0-49 0 0,-1 3 39 0 0,-1-1 0 0 0,1 1 0 0 0,1 0 0 0 0,-1 0 0 0 0,0 0 0 0 0,1 0 0 0 0,0 0 0 0 0,0 0 0 0 0,0 0 1 0 0,0-1-1 0 0,1 1 0 0 0,-1 0 0 0 0,1 0 0 0 0,0 0 0 0 0,0 0 0 0 0,1-1 0 0 0,-1 1 0 0 0,1 0 0 0 0,0-1 0 0 0,0 0 0 0 0,0 1 0 0 0,0-1 0 0 0,0 0 0 0 0,1 0 0 0 0,-1 0 0 0 0,1 0 0 0 0,0 0 0 0 0,0-1 0 0 0,0 1 0 0 0,0-1 0 0 0,1 0 0 0 0,-1 0 1 0 0,1 0-1 0 0,-1-1 0 0 0,1 1 0 0 0,-1-1 0 0 0,1 1 0 0 0,0-1 0 0 0,0-1 0 0 0,0 1 0 0 0,0 0 0 0 0,-1-1 0 0 0,5 0-39 0 0,16-8-4356 0 0,-16 0-1582 0 0</inkml:trace>
  <inkml:trace contextRef="#ctx0" brushRef="#br0" timeOffset="655.43">855 132 4244 0 0,'0'0'8304'0'0,"3"6"-6325"0"0,5 5-1734 0 0,-2 0 0 0 0,0 1-1 0 0,0 0 1 0 0,-1 1 0 0 0,0-1 0 0 0,-1 1 0 0 0,-1 0 0 0 0,0 0 0 0 0,-1 0 0 0 0,0 0 0 0 0,-1 0 0 0 0,0 1 0 0 0,-1 8-245 0 0,-46 52-1281 0 0,30-67-3870 0 0,11-11-2000 0 0</inkml:trace>
  <inkml:trace contextRef="#ctx0" brushRef="#br0" timeOffset="-422.478">52 108 456 0 0,'0'0'583'0'0,"0"0"-127"0"0,0 0-234 0 0,0 0 408 0 0,0 0 1648 0 0,0 0-131 0 0,0 0-1058 0 0,0 0-494 0 0,6 28 4350 0 0,89-17-938 0 0,-93-11-3976 0 0,0 0 1 0 0,0-1-1 0 0,0 1 0 0 0,0-1 1 0 0,0 1-1 0 0,0-1 0 0 0,0 1 1 0 0,0-1-1 0 0,0 0 0 0 0,0 0 1 0 0,0 0-1 0 0,-1 0 0 0 0,1-1 1 0 0,0 1-1 0 0,-1 0 0 0 0,1-1 1 0 0,-1 1-1 0 0,1-1 0 0 0,-1 1 1 0 0,0-1-1 0 0,1 0 0 0 0,-1 1 1 0 0,0-1-1 0 0,0 0 0 0 0,0 0 0 0 0,-1 0 1 0 0,1 0-1 0 0,0 0 0 0 0,-1 0 1 0 0,1 0-1 0 0,-1 0 0 0 0,0 0 1 0 0,1 0-1 0 0,-1-1 0 0 0,0 1 1 0 0,0 0-1 0 0,-1 0 0 0 0,1 0 1 0 0,0 0-1 0 0,-1 0 0 0 0,1 0 1 0 0,-1 0-1 0 0,0 0 0 0 0,1 0-31 0 0,-4-4-90 0 0,0 0-1 0 0,0 1 1 0 0,0-1 0 0 0,-1 1-1 0 0,1 0 1 0 0,-1 0-1 0 0,0 1 1 0 0,-1 0-1 0 0,1 0 1 0 0,-1 0-1 0 0,0 0 1 0 0,0 1 0 0 0,0 0-1 0 0,0 0 1 0 0,-1 0-1 0 0,1 1 1 0 0,-1 0-1 0 0,1 1 1 0 0,-1-1-1 0 0,0 1 1 0 0,-4 0 90 0 0,9 3-41 0 0,-1 0-1 0 0,1 1 1 0 0,0-1 0 0 0,0 1-1 0 0,0-1 1 0 0,0 1-1 0 0,0-1 1 0 0,1 1 0 0 0,-1 0-1 0 0,1 0 1 0 0,0 0 0 0 0,0 0-1 0 0,0 0 1 0 0,0 0 0 0 0,1 0-1 0 0,-1 0 1 0 0,1 0 0 0 0,-1 1-1 0 0,1-1 1 0 0,0 0 0 0 0,1 0-1 0 0,-1 0 1 0 0,0 1 0 0 0,1-1-1 0 0,0 0 1 0 0,-1 0 0 0 0,2 1 41 0 0,-2 0 20 0 0,24 257 1347 0 0,-24-260-1043 0 0,0 4-1300 0 0,4-8-6824 0 0,1-9 1250 0 0</inkml:trace>
  <inkml:trace contextRef="#ctx0" brushRef="#br0" timeOffset="-156.952">194 256 1212 0 0,'0'0'8581'0'0,"0"0"-7125"0"0,0 0-1132 0 0,0 0 176 0 0,0 0 152 0 0,0 0 76 0 0,0 0-80 0 0,0 0-16 0 0,-53 18-276 0 0,29-17-220 0 0,-4 0-136 0 0,0-1-920 0 0,6 0-876 0 0,2-2-3148 0 0,2-10-2621 0 0</inkml:trace>
  <inkml:trace contextRef="#ctx0" brushRef="#br0" timeOffset="15889.247">774 447 572 0 0,'0'0'734'0'0,"0"0"-415"0"0,0 0-161 0 0,0 0-114 0 0,0 0 145 0 0,-3 6 470 0 0,2-3-648 0 0,-1 0 0 0 0,0 0 0 0 0,-1 0 0 0 0,1 0 0 0 0,0-1 0 0 0,-1 1 0 0 0,0-1 0 0 0,1 0 0 0 0,-1 1 0 0 0,0-1 0 0 0,0 0 0 0 0,0-1 0 0 0,-1 1 0 0 0,1-1 0 0 0,0 1 0 0 0,-1-1 0 0 0,1 0 0 0 0,0 0 0 0 0,-1 0 0 0 0,0-1 0 0 0,1 1 0 0 0,-1-1 0 0 0,1 0 1 0 0,-1 0-1 0 0,1 0 0 0 0,-1 0 0 0 0,0-1 0 0 0,0 0-11 0 0,-4 1-25 0 0,1-1 1 0 0,0 0 0 0 0,-1 0 0 0 0,1-1 0 0 0,0 0-1 0 0,0 0 1 0 0,0-1 0 0 0,0 0 0 0 0,1 0 0 0 0,-1 0-1 0 0,1-1 1 0 0,-1 0 0 0 0,1 0 0 0 0,1-1-1 0 0,-1 0 1 0 0,-3-3 24 0 0,17 9-1430 0 0,-5 2 924 0 0</inkml:trace>
  <inkml:trace contextRef="#ctx0" brushRef="#br0" timeOffset="16151.829">614 469 980 0 0,'0'0'677'0'0,"0"0"-9"0"0,0 0 625 0 0,6 3-367 0 0,5 2-642 0 0,1 0-1 0 0,0-1 1 0 0,0-1-1 0 0,0 1 1 0 0,0-2-1 0 0,0 0 1 0 0,1 0-1 0 0,-1-1 1 0 0,1-1-1 0 0,0 0 1 0 0,-1 0-1 0 0,10-3-283 0 0,-12-6-2457 0 0,-10 6-1212 0 0</inkml:trace>
  <inkml:trace contextRef="#ctx0" brushRef="#br0" timeOffset="16787.622">748 545 260 0 0,'0'0'2008'0'0,"0"0"2457"0"0,0 0-2777 0 0,0 0-1277 0 0,0 0 205 0 0,0 0 100 0 0,0 0-562 0 0,-2 3-332 0 0,-120 109 3356 0 0,-118-5-2709 0 0,190-96-2241 0 0,19-8-3912 0 0,24-3 537 0 0</inkml:trace>
  <inkml:trace contextRef="#ctx0" brushRef="#br0" timeOffset="16974.658">399 699 2660 0 0,'0'0'5267'0'0,"0"0"-3756"0"0,0 0-1262 0 0,0 0 90 0 0,0 0-201 0 0,-6 6-14 0 0,-6 4-63 0 0,3-5-22 0 0,1 1 0 0 0,1 0 0 0 0,-1 0 1 0 0,1 1-1 0 0,0 0 0 0 0,1 0 0 0 0,0 1 1 0 0,0 0-1 0 0,0 0 0 0 0,1 0 1 0 0,0 1-1 0 0,1-1 0 0 0,0 1 0 0 0,0 1-39 0 0,7-7 94 0 0,0 0 0 0 0,0-1 0 0 0,0 0 0 0 0,1 1 0 0 0,-1-1-1 0 0,1 0 1 0 0,-1-1 0 0 0,1 1 0 0 0,0 0 0 0 0,0-1 0 0 0,0 0 0 0 0,0 0-1 0 0,0 0 1 0 0,0-1 0 0 0,0 1 0 0 0,0-1 0 0 0,0 0 0 0 0,0 0 0 0 0,0-1-1 0 0,0 1 1 0 0,2-1-94 0 0,4 1-629 0 0,20 2-2804 0 0,-19-2-1574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5:49.0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0 192 1460 0 0,'0'0'6448'0'0,"0"0"-4490"0"0,0 0-1672 0 0,0 0-56 0 0,0 0 76 0 0,0 0-58 0 0,0 0-88 0 0,0 0 54 0 0,0 0 127 0 0,4 3 42 0 0,0-1-251 0 0,0 0-1 0 0,0 0 1 0 0,1 0-1 0 0,-1 0 1 0 0,1-1-1 0 0,-1 0 1 0 0,1 0-1 0 0,0 0 1 0 0,-1 0 0 0 0,1-1-1 0 0,0 0 1 0 0,0 0-1 0 0,-1 0 1 0 0,1 0-1 0 0,0-1 1 0 0,0 0-1 0 0,-1 0 1 0 0,1 0-1 0 0,-1-1 1 0 0,1 1-1 0 0,-1-1 1 0 0,0 0-1 0 0,1 0 1 0 0,-1-1-1 0 0,0 1 1 0 0,0-1-1 0 0,-1 0 1 0 0,3-2-132 0 0,-3 3-5 0 0,0 0 1 0 0,0 0 0 0 0,-1-1-1 0 0,1 1 1 0 0,-1-1 0 0 0,1 1-1 0 0,-1-1 1 0 0,0 0 0 0 0,0 0-1 0 0,0 0 1 0 0,-1 0 0 0 0,1 0-1 0 0,-1 0 1 0 0,1 0 0 0 0,-1-1-1 0 0,0 1 1 0 0,0-1 0 0 0,-1 1 0 0 0,1 0-1 0 0,-1-1 1 0 0,1 1 0 0 0,-1-1-1 0 0,0 0 1 0 0,-1 1 0 0 0,1-1-1 0 0,-1 1 1 0 0,1 0 0 0 0,-1-1-1 0 0,0 1 1 0 0,0-1 0 0 0,0 1-1 0 0,-1 0 1 0 0,1 0 0 0 0,-1 0-1 0 0,0 0 1 0 0,0 0 0 0 0,0 0-1 0 0,0 0 1 0 0,-3-2 4 0 0,-77-50-647 0 0,81 95 553 0 0,5 272 3561 0 0,-4-312-3560 0 0,3 22-1220 0 0,8-15-5565 0 0,0-11-40 0 0</inkml:trace>
  <inkml:trace contextRef="#ctx0" brushRef="#br0" timeOffset="246.48">280 283 11817 0 0,'0'0'1596'0'0,"0"0"-1584"0"0,0 0 52 0 0,0 0 660 0 0,-51 9-204 0 0,28-5-292 0 0,-1-1-228 0 0,0 1 0 0 0,2 0-960 0 0,1 0-240 0 0,1-3-816 0 0,8-1-2488 0 0,-2-3-1777 0 0</inkml:trace>
  <inkml:trace contextRef="#ctx0" brushRef="#br0" timeOffset="493.628">408 187 8857 0 0,'0'0'3415'0'0,"0"0"-2636"0"0,0 0-625 0 0,0 0 263 0 0,-3 7 196 0 0,-2 5-440 0 0,0 0 1 0 0,1 0 0 0 0,1 0 0 0 0,0 0-1 0 0,0 1 1 0 0,1 0 0 0 0,1-1 0 0 0,0 1-1 0 0,0 0 1 0 0,2 0 0 0 0,-1-1 0 0 0,2 1 0 0 0,0 2-174 0 0,17 7-729 0 0,-10-19-2023 0 0,0-5-3333 0 0,-5-3-843 0 0</inkml:trace>
  <inkml:trace contextRef="#ctx0" brushRef="#br0" timeOffset="647.899">518 271 10289 0 0,'7'0'1397'0'0,"77"20"990"0"0,-82-19-2325 0 0,-1-1-1 0 0,1 1 1 0 0,-1 0-1 0 0,1 0 1 0 0,-1 0-1 0 0,1 1 1 0 0,-1-1-1 0 0,0 0 1 0 0,0 0-1 0 0,1 1 1 0 0,-1-1 0 0 0,0 1-1 0 0,0-1 1 0 0,0 1-1 0 0,-1-1 1 0 0,1 1-1 0 0,0 0 1 0 0,0-1-1 0 0,-1 1 1 0 0,1 0-1 0 0,-1-1 1 0 0,0 1-1 0 0,1 0 1 0 0,-1 0-1 0 0,0 0 1 0 0,0-1-1 0 0,0 1 1 0 0,0 0 0 0 0,-1 0-1 0 0,1 0 1 0 0,0-1-1 0 0,-1 1 1 0 0,1 0-1 0 0,-1 0 1 0 0,1-1-1 0 0,-1 1 1 0 0,0-1-1 0 0,0 1 1 0 0,0 0-1 0 0,0-1 1 0 0,0 0-1 0 0,0 1 1 0 0,0-1-1 0 0,-1 1 1 0 0,1-1-1 0 0,0 0 1 0 0,-1 0 0 0 0,1 0-1 0 0,-1 0 1 0 0,0 0-62 0 0,-52 36-27 0 0,14-33-7181 0 0,37-7 2890 0 0</inkml:trace>
  <inkml:trace contextRef="#ctx0" brushRef="#br0" timeOffset="834.873">640 271 8041 0 0,'0'0'1473'0'0,"0"0"-629"0"0,0 0-286 0 0,0 0 51 0 0,0 0 174 0 0,0 0 144 0 0,0 8-61 0 0,-1-2-717 0 0,6 79 1310 0 0,-5-84-1478 0 0,0 1 0 0 0,1 0 0 0 0,-1 0 0 0 0,0-1 0 0 0,1 1 0 0 0,-1 0-1 0 0,1-1 1 0 0,-1 1 0 0 0,1-1 0 0 0,0 1 0 0 0,-1-1 0 0 0,1 1 0 0 0,0-1 0 0 0,0 1-1 0 0,0-1 1 0 0,0 0 0 0 0,0 1 0 0 0,1-1 0 0 0,-1 0 0 0 0,0 0 0 0 0,1 0 0 0 0,-1 0-1 0 0,0 0 1 0 0,1 0 0 0 0,-1-1 0 0 0,1 1 0 0 0,0 0 0 0 0,-1-1 0 0 0,1 1 0 0 0,-1-1-1 0 0,1 1 1 0 0,0-1 0 0 0,-1 0 0 0 0,1 0 0 0 0,0 0 0 0 0,0 0 0 0 0,-1 0 0 0 0,1 0-1 0 0,0 0 1 0 0,-1 0 0 0 0,1-1 0 0 0,0 1 0 0 0,-1-1 0 0 0,1 1 0 0 0,-1-1 0 0 0,1 0-1 0 0,-1 0 1 0 0,2 0 19 0 0,7-33-8510 0 0,-10 23 3785 0 0</inkml:trace>
  <inkml:trace contextRef="#ctx0" brushRef="#br0" timeOffset="1085.605">832 217 9501 0 0,'0'0'1472'0'0,"0"0"-712"0"0,0 0 408 0 0,30 42 308 0 0,-25-24-304 0 0,-1 1-275 0 0,-4 0-53 0 0,0 2-320 0 0,0-1-228 0 0,-5 0-172 0 0,0 0-40 0 0,-3-3-84 0 0,0-2-320 0 0,-2-1-572 0 0,1-1-629 0 0,4-6-1395 0 0,-6-4-4040 0 0</inkml:trace>
  <inkml:trace contextRef="#ctx0" brushRef="#br0" timeOffset="1333.902">1210 395 10257 0 0,'0'0'1636'0'0,"0"0"-1472"0"0,0 0 144 0 0,0 0 832 0 0,0 0-356 0 0,0 0-568 0 0,0 0-52 0 0,-47 2-72 0 0,26-1-92 0 0,-1 0-68 0 0,-3-1-1128 0 0,2 0-696 0 0,6-2-2016 0 0,-4-6-2249 0 0</inkml:trace>
  <inkml:trace contextRef="#ctx0" brushRef="#br0" timeOffset="1334.902">1118 359 11281 0 0,'0'0'1728'0'0,"0"0"-1368"0"0,0 0 428 0 0,36 43 312 0 0,-32-31-132 0 0,-4 1-179 0 0,0-1-241 0 0,-1 1-252 0 0,-6-1-160 0 0,2-1-136 0 0,-6-1-296 0 0,2-2-412 0 0,0-4-813 0 0,1 0-2327 0 0,1-8-3989 0 0</inkml:trace>
  <inkml:trace contextRef="#ctx0" brushRef="#br0" timeOffset="1631.465">1396 330 13449 0 0,'0'0'1274'0'0,"0"0"-1222"0"0,0 0 140 0 0,0 0 126 0 0,8 1-76 0 0,-4 0-232 0 0,1 0 1 0 0,-1 0-1 0 0,1 0 1 0 0,0-1-1 0 0,-1 1 1 0 0,1-1 0 0 0,0 0-1 0 0,-1-1 1 0 0,1 1-1 0 0,0-1 1 0 0,-1 0-1 0 0,1 0 1 0 0,0 0-1 0 0,-1-1 1 0 0,0 1 0 0 0,1-1-1 0 0,-1 0 1 0 0,0-1-1 0 0,0 1 1 0 0,0-1-1 0 0,0 0 1 0 0,-1 1-1 0 0,1-2 1 0 0,-1 1-1 0 0,1 0 1 0 0,-1-1 0 0 0,0 1-1 0 0,0-1 1 0 0,-1 0-1 0 0,1 0 1 0 0,-1 0-1 0 0,0-1 1 0 0,0 1-1 0 0,0 0 1 0 0,-1-1-1 0 0,0 1 1 0 0,0-1 0 0 0,0 1-1 0 0,0-1-10 0 0,-1 0-51 0 0,0 1 0 0 0,0 0 0 0 0,0 0 0 0 0,-1 0 0 0 0,0-1 0 0 0,0 1 0 0 0,0 0 0 0 0,0 0 0 0 0,-1 0 0 0 0,1 0 0 0 0,-1 1 0 0 0,0-1 0 0 0,0 0 0 0 0,-1 1 0 0 0,1-1 0 0 0,-1 1 0 0 0,0 0 0 0 0,1 0 0 0 0,-1 0 0 0 0,-1 0 0 0 0,1 0 0 0 0,0 1 0 0 0,-1-1 0 0 0,1 1 0 0 0,-1 0 0 0 0,0 0 0 0 0,0 0 0 0 0,0 1 0 0 0,0-1 0 0 0,-2 1 51 0 0,3 3 51 0 0,1 1 0 0 0,-1 0 1 0 0,1 0-1 0 0,0 0 0 0 0,0 0 0 0 0,0 0 1 0 0,1 1-1 0 0,-1-1 0 0 0,1 0 0 0 0,0 1 1 0 0,-1-1-1 0 0,2 1 0 0 0,-1 0 0 0 0,0-1 0 0 0,1 1 1 0 0,0 0-1 0 0,0-1 0 0 0,0 1 0 0 0,0 0 1 0 0,0-1-1 0 0,1 1 0 0 0,-1 0 0 0 0,1-1 1 0 0,0 1-1 0 0,1 2-51 0 0,34 253 945 0 0,-32-253-7003 0 0,0-9-270 0 0</inkml:trace>
  <inkml:trace contextRef="#ctx0" brushRef="#br0" timeOffset="1802.731">1584 417 11521 0 0,'0'0'3484'0'0,"0"0"-3484"0"0,0 0-692 0 0,0 0 692 0 0,-48 11 340 0 0,25-6-340 0 0,1-2-216 0 0,0-1-1192 0 0,5-1-3044 0 0,-6-3-3889 0 0</inkml:trace>
  <inkml:trace contextRef="#ctx0" brushRef="#br0" timeOffset="1960.746">1709 97 8989 0 0,'0'0'6744'0'0,"0"0"-6468"0"0,0 0-276 0 0,0 0-24 0 0,0 0 24 0 0,0 0 356 0 0,0 0-83 0 0,-42 30-273 0 0,25-16-88 0 0,0-1-1109 0 0,0 0-763 0 0,6-4-3500 0 0,-2-5-2449 0 0</inkml:trace>
  <inkml:trace contextRef="#ctx0" brushRef="#br0" timeOffset="2161.647">1905 173 7901 0 0,'0'0'4902'0'0,"0"0"-3968"0"0,0 0-416 0 0,-7 8 118 0 0,-3 2-484 0 0,0 1 0 0 0,1 0 0 0 0,0 1-1 0 0,1 0 1 0 0,0 0 0 0 0,1 1 0 0 0,0-1-1 0 0,1 2 1 0 0,1-1 0 0 0,0 1 0 0 0,1 0-1 0 0,0 0 1 0 0,1 0 0 0 0,0 0 0 0 0,1 11-152 0 0,14-7-1955 0 0,4-17-5611 0 0,-8-5-81 0 0</inkml:trace>
  <inkml:trace contextRef="#ctx0" brushRef="#br0" timeOffset="2412.07">1982 302 5016 0 0,'0'0'4670'0'0,"0"0"-3395"0"0,7 0-1084 0 0,-4-1-80 0 0,-1 0 0 0 0,0 1 0 0 0,1-1 1 0 0,-1 1-1 0 0,1 0 0 0 0,-1-1 0 0 0,1 1 0 0 0,-1 0 0 0 0,0 0 0 0 0,1 1 0 0 0,-1-1 0 0 0,1 0 0 0 0,-1 1 0 0 0,1 0 0 0 0,-1-1 0 0 0,0 1 0 0 0,1 0 0 0 0,-1 0 0 0 0,0 0 0 0 0,0 1 0 0 0,0-1 0 0 0,0 0 0 0 0,0 1 0 0 0,0-1 0 0 0,0 1 1 0 0,0 0-1 0 0,-1 0 0 0 0,1 0 0 0 0,-1 0 0 0 0,1 0 0 0 0,-1 0 0 0 0,0 0 0 0 0,0 0 0 0 0,0 0 0 0 0,0 1 0 0 0,0-1 0 0 0,0 0 0 0 0,0 1 0 0 0,-1-1 0 0 0,1 1 0 0 0,-1-1 0 0 0,0 0 0 0 0,0 1 0 0 0,0-1 0 0 0,0 1 0 0 0,0-1 0 0 0,-1 2-111 0 0,-42 52 1108 0 0,2-38-5661 0 0,33-19-470 0 0,0-4-2880 0 0</inkml:trace>
  <inkml:trace contextRef="#ctx0" brushRef="#br0" timeOffset="2662.007">2139 312 9793 0 0,'0'0'4456'0'0,"0"0"-3480"0"0,-3 6-504 0 0,-17 35 1078 0 0,-20 65-2305 0 0,48-120-7128 0 0,-3-2 558 0 0</inkml:trace>
  <inkml:trace contextRef="#ctx0" brushRef="#br0" timeOffset="2913.535">2226 239 7585 0 0,'0'0'4400'0'0,"0"0"-3948"0"0,36 32 120 0 0,-28-16 652 0 0,0 5 140 0 0,-3 1-159 0 0,-5 0-349 0 0,-1 1-248 0 0,-7-1-212 0 0,-1 0-176 0 0,-7 1-84 0 0,-1-2-64 0 0,-2 0-72 0 0,-3-4-72 0 0,2-2-852 0 0,-1-6-793 0 0,8-4-2503 0 0,-2-9-5073 0 0</inkml:trace>
  <inkml:trace contextRef="#ctx0" brushRef="#br0" timeOffset="3164.194">2482 167 8749 0 0,'0'0'6653'0'0,"0"0"-5231"0"0,2 8-1236 0 0,4 26 198 0 0,-2 0-1 0 0,-2 1 1 0 0,-1-1-1 0 0,-2 1 1 0 0,-1-1 0 0 0,-1 1-1 0 0,-8 27-383 0 0,11-63-191 0 0,17-56-3910 0 0,-16 54 4145 0 0,1 1 0 0 0,-1 0 0 0 0,1-1 0 0 0,-1 1 0 0 0,1 0 0 0 0,0 0 0 0 0,0 0 0 0 0,-1 1 0 0 0,2-1 0 0 0,-1 0 0 0 0,0 1 0 0 0,0-1 0 0 0,0 1 1 0 0,1 0-1 0 0,-1 0 0 0 0,0 0 0 0 0,1 0 0 0 0,-1 0 0 0 0,1 0 0 0 0,0 0 0 0 0,-1 1 0 0 0,1 0 0 0 0,-1-1 0 0 0,1 1 0 0 0,0 0 0 0 0,-1 0 0 0 0,1 1 0 0 0,0-1 0 0 0,0 1-44 0 0,4 0 129 0 0,-1 1 0 0 0,1 0 0 0 0,-1 0 0 0 0,0 1 0 0 0,0 0 0 0 0,0 0 1 0 0,0 0-1 0 0,-1 1 0 0 0,1-1 0 0 0,-1 1 0 0 0,0 1 0 0 0,0-1 0 0 0,-1 1 0 0 0,1 0 0 0 0,-1 0 0 0 0,0 0 0 0 0,0 1 0 0 0,-1-1 0 0 0,3 6-129 0 0,-4-8-143 0 0,-1 0-1 0 0,0 0 0 0 0,0 0 1 0 0,0 1-1 0 0,0-1 1 0 0,0 1-1 0 0,0-1 1 0 0,-1 0-1 0 0,0 1 1 0 0,0-1-1 0 0,0 1 0 0 0,0-1 1 0 0,0 1-1 0 0,-1-1 1 0 0,0 1-1 0 0,1-1 1 0 0,-1 0-1 0 0,-1 1 1 0 0,1-1-1 0 0,0 0 0 0 0,-1 0 1 0 0,1 0-1 0 0,-1 0 1 0 0,-2 2 143 0 0,-6 4-5982 0 0,-3-7-3623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4:33.7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4735 1914 888 0 0,'0'0'-293'0'0,"0"0"-133"0"0,0 0 560 0 0,0 0 420 0 0,0 0 40 0 0,0 0-237 0 0,0 0-90 0 0,-1 21 239 0 0,5-21-3087 0 0</inkml:trace>
  <inkml:trace contextRef="#ctx0" brushRef="#br0" timeOffset="34568.935">7380 1788 1684 0 0,'0'0'0'0'0,"0"0"-28"0"0,-13-38-480 0 0</inkml:trace>
  <inkml:trace contextRef="#ctx0" brushRef="#br0" timeOffset="34317.63">6913 783 992 0 0,'0'0'612'0'0,"0"0"-612"0"0,0 0-624 0 0</inkml:trace>
  <inkml:trace contextRef="#ctx0" brushRef="#br0" timeOffset="31016.799">5952 731 2704 0 0,'0'0'2348'0'0,"0"0"1152"0"0,0 0-1988 0 0,0 0-1061 0 0,0 0-204 0 0,0 0 186 0 0,0 0 216 0 0,0 0 118 0 0,-4 0 24 0 0,-113 10 1158 0 0,37-8-4575 0 0,60-9-3803 0 0,16 4 2061 0 0</inkml:trace>
  <inkml:trace contextRef="#ctx0" brushRef="#br0" timeOffset="31282.587">5907 790 6189 0 0,'0'0'908'0'0,"0"0"-776"0"0,0 0-16 0 0,0 0 300 0 0,0 0 844 0 0,0 0 264 0 0,0 0 148 0 0,-37 21-24 0 0,22-19-408 0 0,0 0-660 0 0,1-2-420 0 0,0 1-160 0 0,-2-1-224 0 0,0 0-344 0 0,-1 0-432 0 0,1-3-848 0 0,3 1-2644 0 0,-6-11-3221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9:14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4206 4 2824 0 0,'0'0'1556'0'0,"0"0"697"0"0,0 0-1337 0 0,0 0-358 0 0,0 0 154 0 0,0 0 166 0 0,0 0 61 0 0,0 0-97 0 0,-1-3-212 0 0,-11 123 919 0 0,12-66-1149 0 0,-3 0 0 0 0,-2 0 1 0 0,-2 0-1 0 0,-3-1 0 0 0,-2 0 0 0 0,-2 0 0 0 0,-3-2 0 0 0,-2 0 0 0 0,-7 10-400 0 0,-2 2 96 0 0,-137 239 767 0 0,50-158-679 0 0,-6-4 1 0 0,-38 25-185 0 0,10-26 140 0 0,-6-6 0 0 0,-5-8 0 0 0,-33 13-140 0 0,100-80 58 0 0,-3-4 0 0 0,-1-5 1 0 0,-3-3-1 0 0,-1-5 0 0 0,-3-5 0 0 0,0-4 1 0 0,-70 11-59 0 0,-24-9 64 0 0,-1-8 0 0 0,-1-10 0 0 0,-105-7-64 0 0,149-6 88 0 0,0-8 0 0 0,0-6 0 0 0,-55-15-88 0 0,30-10-213 0 0,179 33-5891 0 0,2 3-1120 0 0</inkml:trace>
  <inkml:trace contextRef="#ctx0" brushRef="#br0" timeOffset="1228.87">2791 2122 1448 0 0,'0'0'494'0'0,"0"0"442"0"0,0 0 1927 0 0,0 0-1298 0 0,0 0-648 0 0,0 0-201 0 0,0 0-39 0 0,-7-1-27 0 0,6 0-589 0 0,-1 1 0 0 0,0-1 0 0 0,0 0 1 0 0,0 1-1 0 0,1 0 0 0 0,-1-1 0 0 0,0 1 0 0 0,0 0 1 0 0,0 0-1 0 0,0 0 0 0 0,0 0 0 0 0,0 1 1 0 0,0-1-1 0 0,1 0 0 0 0,-1 1 0 0 0,0-1 0 0 0,0 1 1 0 0,0 0-1 0 0,1 0 0 0 0,-1-1 0 0 0,0 1 1 0 0,1 0-1 0 0,-1 0 0 0 0,1 1 0 0 0,-1-1 0 0 0,1 0 1 0 0,0 0-1 0 0,-1 1 0 0 0,1-1 0 0 0,0 1 1 0 0,0-1-1 0 0,0 1 0 0 0,0-1 0 0 0,0 1 1 0 0,0 0-1 0 0,0 0 0 0 0,1-1 0 0 0,-1 1 0 0 0,1 0 1 0 0,-1 0-1 0 0,1 0 0 0 0,0 0 0 0 0,-1-1 1 0 0,1 1-1 0 0,0 0 0 0 0,0 0 0 0 0,1 0 0 0 0,-1 0 1 0 0,0 0-1 0 0,0 0 0 0 0,1-1 0 0 0,0 1 1 0 0,-1 0-62 0 0,1 1 69 0 0,0-1 0 0 0,1 1 0 0 0,-1-1 0 0 0,1 1 0 0 0,-1-1 0 0 0,1 0 0 0 0,0 0 0 0 0,-1 0 0 0 0,1 0 0 0 0,0 0 1 0 0,0 0-1 0 0,1 0 0 0 0,-1-1 0 0 0,0 1 0 0 0,1-1 0 0 0,-1 1 0 0 0,1-1 0 0 0,-1 0 0 0 0,1 0 0 0 0,-1 0 0 0 0,1 0 1 0 0,0-1-1 0 0,0 1 0 0 0,-1-1 0 0 0,1 0 0 0 0,0 1 0 0 0,0-1 0 0 0,-1 0 0 0 0,1-1 0 0 0,0 1 0 0 0,0 0 0 0 0,-1-1 1 0 0,1 0-1 0 0,0 0 0 0 0,-1 1 0 0 0,1-2 0 0 0,0 1 0 0 0,-1 0 0 0 0,0 0 0 0 0,1-1 0 0 0,-1 1 0 0 0,0-1 0 0 0,1 0 1 0 0,-1 0-1 0 0,0 0 0 0 0,0 0 0 0 0,-1 0 0 0 0,1 0 0 0 0,0 0 0 0 0,-1-1 0 0 0,1 1 0 0 0,-1 0 0 0 0,0-1 0 0 0,0 1 1 0 0,0-1-1 0 0,0-1-69 0 0,-2 0-35 0 0,0 0 0 0 0,-1 0 0 0 0,1 1 0 0 0,-1-1 0 0 0,0 0 0 0 0,0 1 0 0 0,-1-1 0 0 0,1 1 0 0 0,-1 0 1 0 0,0-1-1 0 0,0 1 0 0 0,0 0 0 0 0,0 1 0 0 0,0-1 0 0 0,0 1 0 0 0,-1-1 0 0 0,1 1 0 0 0,-1 0 0 0 0,0 0 0 0 0,0 1 1 0 0,0-1-1 0 0,0 1 0 0 0,0 0 0 0 0,0 0 0 0 0,0 0 0 0 0,0 0 0 0 0,0 1 0 0 0,-1-1 35 0 0,-6 72-165 0 0,11-69 206 0 0,0-1 0 0 0,0 0 0 0 0,0 0 0 0 0,0 1-1 0 0,0-1 1 0 0,0 0 0 0 0,1 0 0 0 0,-1 1-1 0 0,0-1 1 0 0,1 0 0 0 0,-1 0 0 0 0,1 0-1 0 0,-1 0 1 0 0,1 0 0 0 0,0 0 0 0 0,-1 1-1 0 0,1-1 1 0 0,0-1 0 0 0,0 1 0 0 0,0 0-1 0 0,0 0 1 0 0,0 0 0 0 0,0 0 0 0 0,0-1-1 0 0,0 1 1 0 0,0 0 0 0 0,0-1 0 0 0,0 1-1 0 0,0-1 1 0 0,0 1 0 0 0,1-1 0 0 0,-1 0-1 0 0,0 1 1 0 0,0-1 0 0 0,1 0 0 0 0,-1 0-1 0 0,0 0 1 0 0,0 0 0 0 0,1 0 0 0 0,-1 0-1 0 0,0 0 1 0 0,0 0 0 0 0,1-1 0 0 0,-1 1-1 0 0,0 0 1 0 0,0-1 0 0 0,0 1 0 0 0,0-1-1 0 0,1 1 1 0 0,-1-1 0 0 0,0 0 0 0 0,0 1-1 0 0,0-1 1 0 0,0 0 0 0 0,0 0 0 0 0,0 0 0 0 0,-1 0-1 0 0,1 0 1 0 0,0 0 0 0 0,0 0 0 0 0,-1 0-1 0 0,1 0 1 0 0,0-1-41 0 0,0-1-26 0 0,-1 0-1 0 0,1 1 1 0 0,-1-1-1 0 0,0 0 1 0 0,0 0 0 0 0,0 0-1 0 0,0 0 1 0 0,0 0-1 0 0,0 0 1 0 0,-1 0 0 0 0,0 0-1 0 0,0 0 1 0 0,1 1-1 0 0,-1-1 1 0 0,-1 0 0 0 0,1 0-1 0 0,0 1 1 0 0,-1-1 0 0 0,1 1-1 0 0,-1-1 1 0 0,0 1-1 0 0,0 0 1 0 0,0 0 0 0 0,0 0-1 0 0,0 0 1 0 0,-1 0-1 0 0,1 0 27 0 0,2 41-786 0 0,12-11 2165 0 0,-8-44 236 0 0,-30-1-6018 0 0,4 15-3061 0 0,19 2 6139 0 0,-14-1-5783 0 0</inkml:trace>
  <inkml:trace contextRef="#ctx0" brushRef="#br0" timeOffset="4984.009">5153 796 768 0 0,'0'0'1127'0'0,"0"0"-524"0"0,0 0 267 0 0,0 0-366 0 0,0 0-280 0 0,0 0 0 0 0,0 0 166 0 0,-6 6-16 0 0,-28 23 591 0 0,-2-2-1 0 0,-1-1 0 0 0,-2-3 0 0 0,0 0 0 0 0,-1-3 0 0 0,-1-1 0 0 0,-2-2-964 0 0,-88 46 418 0 0,-554 325 558 0 0,-60 26-261 0 0,128-60-162 0 0,481-273-479 0 0,-4-5 1 0 0,-3-6-1 0 0,-115 37-74 0 0,-378 152 215 0 0,-265 179-25 0 0,461-269 1456 0 0,435-168-3297 0 0,24-7-6154 0 0,0-2 1240 0 0</inkml:trace>
  <inkml:trace contextRef="#ctx0" brushRef="#br0" timeOffset="14666.688">2397 1387 2764 0 0,'0'0'2692'0'0,"0"0"-681"0"0,0 0-1322 0 0,0 0-425 0 0,0 0 112 0 0,0 0 339 0 0,0 0 164 0 0,0 0-159 0 0,-1-3-152 0 0,-66-268 1700 0 0,42 135-2196 0 0,14 90-36 0 0,3 18 14 0 0,1 0 1 0 0,1 0-1 0 0,1-1 1 0 0,2 1-1 0 0,1-1 0 0 0,1 0 1 0 0,2 0-1 0 0,1-8-50 0 0,0 37-21 0 0,0 0 0 0 0,1 0-1 0 0,-1 1 1 0 0,0-1-1 0 0,0 1 1 0 0,0-1 0 0 0,0 1-1 0 0,0-1 1 0 0,0 1 0 0 0,-1 0-1 0 0,1 0 1 0 0,0 0-1 0 0,0 0 1 0 0,0 0 0 0 0,-1 1-1 0 0,1-1 1 0 0,-1 1-1 0 0,1-1 1 0 0,-1 1 0 0 0,1-1-1 0 0,-1 1 1 0 0,0-1 0 0 0,0 1-1 0 0,0 0 1 0 0,0 0-1 0 0,0 0 1 0 0,0 0 0 0 0,-1 0-1 0 0,1 0 1 0 0,0 0 0 0 0,-1 0-1 0 0,0 0 1 0 0,1 0-1 0 0,-1 0 1 0 0,0 0 0 0 0,0 0-1 0 0,0 0 1 0 0,0 1 21 0 0,12 19 12 0 0,58 68 231 0 0,-138-197 1406 0 0,23 52-1418 0 0,9 96-1688 0 0,-7-1 1614 0 0,13-16-4047 0 0,19-15-1115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04:22.655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8537 2917 1852 0 0,'0'0'440'0'0,"0"0"161"0"0,0 0 1613 0 0,0 0 556 0 0,0 0-1190 0 0,0 0-898 0 0,0 0-460 0 0,0 0-340 0 0,-4 5 2996 0 0,20-17-382 0 0,-36-15-3530 0 0,8 54 245 0 0,9-7 3042 0 0,14-33 1406 0 0,-4 4-5693 0 0,-3 5-9981 0 0,-3 4 6358 0 0</inkml:trace>
  <inkml:trace contextRef="#ctx0" brushRef="#br0" timeOffset="78191.247">8589 63 928 0 0,'0'0'1932'0'0,"0"0"1156"0"0,0 0-1533 0 0,0 0-730 0 0,0 0-324 0 0,0 0-239 0 0,0 0-13 0 0,0 0-51 0 0,-4 20 330 0 0,28-18 3259 0 0,-30-32-2929 0 0,6 29-875 0 0,-1 0 0 0 0,1 0 0 0 0,-1-1-1 0 0,0 1 1 0 0,0 0 0 0 0,0 0 0 0 0,0 0-1 0 0,0-1 1 0 0,0 1 0 0 0,0 0 0 0 0,0 0 0 0 0,0 1-1 0 0,0-1 1 0 0,0 0 0 0 0,-1 0 0 0 0,1 1-1 0 0,0-1 1 0 0,-1 0 0 0 0,1 1 0 0 0,0-1-1 0 0,-1 1 1 0 0,1 0 0 0 0,-1 0 0 0 0,1-1 0 0 0,-1 1-1 0 0,1 0 1 0 0,-1 0 0 0 0,1 0 0 0 0,-1 0-1 0 0,1 1 1 0 0,0-1 0 0 0,-1 0 0 0 0,1 1-1 0 0,-1-1 1 0 0,1 0 0 0 0,0 1 0 0 0,-1 0-1 0 0,1-1 1 0 0,0 1 0 0 0,-1 0 0 0 0,1 0 0 0 0,0 0-1 0 0,0 0 1 0 0,0 0 0 0 0,0 0 0 0 0,0 0-1 0 0,0 0 1 0 0,0 0 0 0 0,0 0 0 0 0,0 0-1 0 0,1 1 1 0 0,-1-1 0 0 0,0 0 0 0 0,1 1-1 0 0,-1-1 1 0 0,1 0 0 0 0,0 1 0 0 0,-1-1 0 0 0,1 1-1 0 0,0-1 1 0 0,0 1 0 0 0,0-1 0 0 0,0 1-1 0 0,0-1 1 0 0,0 1 0 0 0,0 0 17 0 0,0 0 87 0 0,-1 0-1 0 0,0-1 1 0 0,1 1 0 0 0,-1-1 0 0 0,1 1-1 0 0,0 0 1 0 0,0-1 0 0 0,0 1 0 0 0,0 0-1 0 0,0 0 1 0 0,0-1 0 0 0,0 1 0 0 0,0 0-1 0 0,0-1 1 0 0,1 1 0 0 0,-1 0 0 0 0,1-1 0 0 0,-1 1-1 0 0,1-1 1 0 0,0 1 0 0 0,0-1 0 0 0,0 1-1 0 0,0-1 1 0 0,0 1 0 0 0,0-1 0 0 0,0 0-1 0 0,0 0 1 0 0,0 1 0 0 0,0-1 0 0 0,1 0-1 0 0,-1 0 1 0 0,0 0 0 0 0,1 0 0 0 0,-1-1-1 0 0,1 1 1 0 0,-1 0 0 0 0,1 0 0 0 0,0-1-1 0 0,-1 1 1 0 0,1-1 0 0 0,0 0 0 0 0,-1 1-1 0 0,1-1 1 0 0,0 0 0 0 0,-1 0 0 0 0,1 0-1 0 0,0 0 1 0 0,-1 0 0 0 0,2-1-87 0 0,-2-1 1 0 0,0-1 0 0 0,0 0-1 0 0,0 0 1 0 0,0 1 0 0 0,0-1 0 0 0,-1 0 0 0 0,0 0-1 0 0,1 0 1 0 0,-1 0 0 0 0,0 1 0 0 0,0-1 0 0 0,-1 0 0 0 0,1 0-1 0 0,-1 0 1 0 0,1 0 0 0 0,-1 1 0 0 0,0-1 0 0 0,0 0-1 0 0,0 0 1 0 0,0 1 0 0 0,-1-1 0 0 0,1 1 0 0 0,-1-1 0 0 0,1 1-1 0 0,-1 0 1 0 0,0 0 0 0 0,0 0 0 0 0,0 0 0 0 0,0 0-1 0 0,0 0 1 0 0,-1 0 0 0 0,1 0 0 0 0,-2 0-1 0 0,-8-12-269 0 0,14 61-1657 0 0,7-25-369 0 0,1-10-3711 0 0,-5-8 270 0 0</inkml:trace>
  <inkml:trace contextRef="#ctx0" brushRef="#br1" timeOffset="-68331.859">4473 2920 732 0 0,'0'0'9125'0'0,"0"0"-8337"0"0,0 0-620 0 0,0 0 344 0 0,0 0 236 0 0,0 0-248 0 0,0 0-272 0 0,0 0-228 0 0,0 0-204 0 0,2 0-116 0 0,-2 0-12 0 0,2 3-288 0 0,-1 0-460 0 0,1-1-1420 0 0,6-1-3565 0 0</inkml:trace>
  <inkml:trace contextRef="#ctx0" brushRef="#br0" timeOffset="-1028.727">4555 2858 1332 0 0,'0'0'-227'0'0,"0"0"510"0"0,0 0 619 0 0,0 5-40 0 0,2 51 5748 0 0,-2-66-3888 0 0,0-20-368 0 0,0 28-2381 0 0,1 1 0 0 0,-1-1 0 0 0,0 1-1 0 0,0-1 1 0 0,0 0 0 0 0,0 1 0 0 0,0-1 0 0 0,-1 1 0 0 0,1-1 0 0 0,0 0 0 0 0,-1 1 0 0 0,1-1 0 0 0,-1 1 0 0 0,0-1 0 0 0,1 1-1 0 0,-1 0 1 0 0,0-1 0 0 0,0 1 0 0 0,0 0 0 0 0,0-1 0 0 0,0 1 0 0 0,0 0 0 0 0,0 0 0 0 0,0 0 0 0 0,0 0 0 0 0,-1 0 0 0 0,1 0-1 0 0,0 0 1 0 0,-1 0 0 0 0,1 1 0 0 0,-1-1 0 0 0,1 0 0 0 0,-1 1 0 0 0,1-1 0 0 0,-1 1 0 0 0,1 0 0 0 0,-1 0 0 0 0,0-1 0 0 0,1 1 0 0 0,-1 0-1 0 0,1 0 1 0 0,-1 0 0 0 0,-1 1 27 0 0,0 0 9 0 0,1 0 0 0 0,-1 0 0 0 0,0 1 0 0 0,1-1 0 0 0,-1 1 0 0 0,1 0 0 0 0,0 0 0 0 0,-1 0 1 0 0,1 0-1 0 0,0 0 0 0 0,0 0 0 0 0,0 0 0 0 0,0 1 0 0 0,1-1 0 0 0,-1 1 0 0 0,1 0 0 0 0,0-1 0 0 0,-1 1 0 0 0,1 0 0 0 0,0 0 0 0 0,0-1 0 0 0,1 1 0 0 0,-1 0 0 0 0,1 1-9 0 0,29-21 2900 0 0,-26 16-4821 0 0,-2 17 4485 0 0,-3-9-1423 0 0,2-23-5594 0 0,0 10-2079 0 0</inkml:trace>
  <inkml:trace contextRef="#ctx0" brushRef="#br0" timeOffset="-17725.369">4562 1545 1112 0 0,'0'0'8'0'0,"0"0"-16"0"0,0 0-632 0 0</inkml:trace>
  <inkml:trace contextRef="#ctx0" brushRef="#br0" timeOffset="-17461.095">4562 1545 372 0 0,'-2'-34'940'0'0,"-3"33"-496"0"0,-1-1-156 0 0,2 1 2200 0 0,0-1-963 0 0,0 1-705 0 0,4 1-236 0 0,0 0-76 0 0,0 0 116 0 0,0 0-44 0 0,0 0-204 0 0,0 0-360 0 0,0 0-16 0 0,0 0-392 0 0,0 0-668 0 0,0 1-580 0 0,0-1-1549 0 0</inkml:trace>
  <inkml:trace contextRef="#ctx0" brushRef="#br0" timeOffset="64871.075">4537 1561 2660 0 0,'0'0'172'0'0,"0"0"-160"0"0,0 0 4033 0 0,0 0-3681 0 0,0 0-364 0 0,0 0-388 0 0,0 0-704 0 0,0 0-693 0 0,0 0 61 0 0,-1-10-180 0 0</inkml:trace>
  <inkml:trace contextRef="#ctx0" brushRef="#br0" timeOffset="68666.918">5764 3008 3056 0 0,'0'0'5834'0'0,"0"0"-3846"0"0,0 0-1624 0 0,0 0-210 0 0,0 0 294 0 0,4 9 538 0 0,10 24-309 0 0,-2 0 0 0 0,-1 0 0 0 0,-2 1-1 0 0,-1 1 1 0 0,-1 0 0 0 0,-2-1 0 0 0,-2 2 0 0 0,-1 4-677 0 0,19-67 719 0 0,-15 11-894 0 0,-6 14 159 0 0,0 0 0 0 0,-1 0 0 0 0,1 0 0 0 0,0-1 0 0 0,0 1 0 0 0,0 0 0 0 0,1 0 1 0 0,-1 0-1 0 0,1 0 0 0 0,-1 0 0 0 0,1 0 0 0 0,0 0 0 0 0,-1 0 0 0 0,1 0 0 0 0,0 0 1 0 0,0 0-1 0 0,0 0 0 0 0,1 0 0 0 0,-1 1 0 0 0,0-1 0 0 0,1 0 0 0 0,-1 1 0 0 0,1-1 1 0 0,0 1-1 0 0,-1 0 0 0 0,1 0 0 0 0,0-1 0 0 0,0 1 0 0 0,0 0 0 0 0,-1 0 0 0 0,1 1 1 0 0,0-1-1 0 0,0 0 0 0 0,1 1 0 0 0,-1-1 0 0 0,0 1 0 0 0,0 0 0 0 0,0-1 0 0 0,0 1 0 0 0,0 0 1 0 0,0 0-1 0 0,1 1 0 0 0,-1-1 0 0 0,0 0 0 0 0,0 1 0 0 0,0-1 0 0 0,0 1 0 0 0,0 0 1 0 0,0-1-1 0 0,0 1 0 0 0,0 0 0 0 0,0 0 0 0 0,0 0 0 0 0,-1 1 0 0 0,1-1 0 0 0,0 0 1 0 0,-1 1-1 0 0,1 0 16 0 0,44 83 989 0 0,-49-44-4251 0 0,2-41-1383 0 0,-2-5-3349 0 0</inkml:trace>
  <inkml:trace contextRef="#ctx0" brushRef="#br0" timeOffset="69637.445">5921 822 1552 0 0,'0'0'6739'0'0,"0"0"-5079"0"0,0 0-1714 0 0,-6-2 239 0 0,5 1-169 0 0,0 0-1 0 0,-1 0 1 0 0,1 0 0 0 0,0 0 0 0 0,-1 1 0 0 0,1-1 0 0 0,-1 0 0 0 0,1 1 0 0 0,-1-1 0 0 0,0 1 0 0 0,1 0 0 0 0,-1-1 0 0 0,1 1 0 0 0,-1 0 0 0 0,0 0 0 0 0,1 0-1 0 0,-1 0 1 0 0,0 0 0 0 0,1 1 0 0 0,-1-1 0 0 0,1 0 0 0 0,-1 1 0 0 0,1-1 0 0 0,-1 1 0 0 0,0 0 0 0 0,1-1 0 0 0,0 1 0 0 0,-1 0 0 0 0,1 0 0 0 0,0 0 0 0 0,-1 0-1 0 0,1 0 1 0 0,0 0 0 0 0,0 0 0 0 0,0 0 0 0 0,0 1 0 0 0,0-1 0 0 0,0 0 0 0 0,0 1 0 0 0,0-1 0 0 0,0 1 0 0 0,1-1 0 0 0,-1 1 0 0 0,1-1 0 0 0,-1 1 0 0 0,1-1-1 0 0,-1 1 1 0 0,1 0 0 0 0,0-1 0 0 0,0 1 0 0 0,0-1 0 0 0,0 1 0 0 0,0 0 0 0 0,0-1 0 0 0,0 1 0 0 0,1 0 0 0 0,-1-1 0 0 0,0 1 0 0 0,2 1-16 0 0,-1-2 63 0 0,1 1-1 0 0,0-1 1 0 0,0 0 0 0 0,0 0 0 0 0,0 1 0 0 0,0-1 0 0 0,0-1 0 0 0,0 1 0 0 0,0 0 0 0 0,0 0 0 0 0,0-1-1 0 0,1 1 1 0 0,-1-1 0 0 0,0 0 0 0 0,0 0 0 0 0,1 0 0 0 0,-1 0 0 0 0,0 0 0 0 0,1 0 0 0 0,-1 0-1 0 0,0-1 1 0 0,0 1 0 0 0,0-1 0 0 0,1 0 0 0 0,-1 1 0 0 0,0-1 0 0 0,0 0 0 0 0,0 0 0 0 0,0-1 0 0 0,0 1-1 0 0,-1 0 1 0 0,1-1 0 0 0,0 1 0 0 0,0-1 0 0 0,-1 1 0 0 0,1-1 0 0 0,-1 0 0 0 0,0 0 0 0 0,1 0-1 0 0,-1 1 1 0 0,0-1 0 0 0,0 0 0 0 0,0-1 0 0 0,0 1 0 0 0,-1 0 0 0 0,1 0 0 0 0,0 0 0 0 0,-1 0 0 0 0,0-1-1 0 0,1 1 1 0 0,-1 0 0 0 0,0 0 0 0 0,0-1 0 0 0,0 0-63 0 0,-25 20-805 0 0,38 12-421 0 0,6-33-1890 0 0,-16 3-1495 0 0</inkml:trace>
  <inkml:trace contextRef="#ctx0" brushRef="#br0" timeOffset="71949.092">6020 959 192 0 0,'0'0'920'0'0,"0"0"-659"0"0,0 0-216 0 0,0 0 51 0 0,0 0 11 0 0,0 0-7 0 0,0 0-40 0 0,-5 1 1278 0 0,-25 4 8131 0 0,25-4-10137 0 0,5-1 684 0 0,0 1-1 0 0,0-1 0 0 0,0 1 0 0 0,0-1 0 0 0,-1 1 0 0 0,1-1 0 0 0,0 1 1 0 0,0 0-1 0 0,0-1 0 0 0,0 1 0 0 0,-1-1 0 0 0,1 1 0 0 0,0-1 0 0 0,0 1 0 0 0,-1-1 1 0 0,1 0-1 0 0,0 1 0 0 0,-1-1 0 0 0,1 1 0 0 0,-1-1 0 0 0,1 0 0 0 0,0 1 1 0 0,-1-1-1 0 0,1 0 0 0 0,-1 1 0 0 0,1-1 0 0 0,-1 0 0 0 0,1 0 0 0 0,-1 1 0 0 0,1-1 1 0 0,-1 0-1 0 0,1 0 0 0 0,-1 0 0 0 0,0 0 0 0 0,1 0 0 0 0,-1 0 0 0 0,1 0 1 0 0,-1 0-1 0 0,1 0 0 0 0,-1 0-15 0 0,2 1 57 0 0,0-1 1 0 0,0 1-1 0 0,0 0 0 0 0,0-1 1 0 0,0 0-1 0 0,0 1 0 0 0,0-1 1 0 0,0 0-1 0 0,0 1 0 0 0,0-1 1 0 0,0 0-1 0 0,0 0 0 0 0,0 0 1 0 0,0 0-1 0 0,1 0 0 0 0,-1 0 1 0 0,0 0-1 0 0,0-1 0 0 0,0 1 1 0 0,0 0-1 0 0,0 0 0 0 0,0-1 1 0 0,0 1-1 0 0,0-1 1 0 0,0 1-1 0 0,0-1 0 0 0,0 1 1 0 0,0-1-1 0 0,0 0 0 0 0,0 0 1 0 0,0 1-1 0 0,-1-1 0 0 0,1 0 1 0 0,0 0-1 0 0,0 0 0 0 0,-1 0 1 0 0,1 0-1 0 0,-1 0 0 0 0,1 0 1 0 0,-1 0-1 0 0,1 0 0 0 0,-1 0 1 0 0,0 0-1 0 0,1 0 1 0 0,-1 0-1 0 0,0 0 0 0 0,0 0 1 0 0,0 0-1 0 0,0 0 0 0 0,0-1 1 0 0,0 1-1 0 0,0 0 0 0 0,0 0 1 0 0,0 0-1 0 0,-1 0 0 0 0,1 0 1 0 0,0 0-1 0 0,-1 0 0 0 0,1 0 1 0 0,0 0-1 0 0,-1 0 0 0 0,0 0 1 0 0,1 0-1 0 0,-1 0 0 0 0,0 0-57 0 0,0-1-26 0 0,0 0 0 0 0,-1 1-1 0 0,1-1 1 0 0,0 0-1 0 0,-1 1 1 0 0,1-1 0 0 0,-1 1-1 0 0,0 0 1 0 0,0 0-1 0 0,1 0 1 0 0,-1 0 0 0 0,0 0-1 0 0,0 0 1 0 0,0 0-1 0 0,0 0 1 0 0,0 1 0 0 0,0-1-1 0 0,0 1 1 0 0,0-1-1 0 0,0 1 1 0 0,0 0-1 0 0,0 0 1 0 0,-1 0 0 0 0,1 0-1 0 0,0 0 1 0 0,0 1-1 0 0,0-1 1 0 0,0 1 0 0 0,0-1-1 0 0,0 1 1 0 0,0 0-1 0 0,0-1 1 0 0,0 1 0 0 0,0 0-1 0 0,1 0 1 0 0,-1 0-1 0 0,0 1 1 0 0,0-1-1 0 0,1 0 1 0 0,-1 1 0 0 0,1-1-1 0 0,-1 1 1 0 0,1 0-1 0 0,0-1 1 0 0,0 1 0 0 0,0 0-1 0 0,-1 0 1 0 0,2 0-1 0 0,-1-1 1 0 0,0 1 0 0 0,0 0-1 0 0,1 0 1 0 0,-1 0-1 0 0,1 1 1 0 0,-1-1 0 0 0,1 0-1 0 0,0 0 1 0 0,0 0-1 0 0,0 0 1 0 0,0 0-1 0 0,0 0 1 0 0,1 0 0 0 0,-1 0-1 0 0,0 0 1 0 0,1 1-1 0 0,0-1 1 0 0,0 1 26 0 0,0-1 68 0 0,0 0 0 0 0,0 1-1 0 0,0-1 1 0 0,0 0 0 0 0,1 0 0 0 0,-1 0 0 0 0,1 0-1 0 0,0 0 1 0 0,-1 0 0 0 0,1-1 0 0 0,0 1 0 0 0,0 0 0 0 0,0-1-1 0 0,0 1 1 0 0,0-1 0 0 0,0 0 0 0 0,1 0 0 0 0,-1 0-1 0 0,0 0 1 0 0,1 0 0 0 0,-1 0 0 0 0,1-1 0 0 0,-1 1-1 0 0,1-1 1 0 0,-1 0 0 0 0,1 1 0 0 0,-1-1 0 0 0,1 0-1 0 0,-1-1 1 0 0,1 1 0 0 0,-1 0 0 0 0,1-1 0 0 0,-1 1 0 0 0,2-2-68 0 0,-2 0-4 0 0,-1 0 0 0 0,0 0 1 0 0,1-1-1 0 0,-1 1 0 0 0,-1-1 0 0 0,1 1 1 0 0,0 0-1 0 0,0-1 0 0 0,-1 0 1 0 0,0 1-1 0 0,1-1 0 0 0,-1 1 1 0 0,0-1-1 0 0,0 1 0 0 0,0-1 1 0 0,-1 0-1 0 0,1 1 0 0 0,-1-1 1 0 0,1 1-1 0 0,-1-1 0 0 0,0 1 1 0 0,0-1-1 0 0,0 1 0 0 0,0 0 1 0 0,0 0-1 0 0,-1-1 0 0 0,1 1 1 0 0,-1 0-1 0 0,-1-2 4 0 0,-25 49-1093 0 0,63-59 3083 0 0,-35 11-2038 0 0,-1 0 0 0 0,0 0 1 0 0,0 0-1 0 0,0 0 0 0 0,0 0 0 0 0,-1 1 0 0 0,1-1 0 0 0,-1 0 0 0 0,1 1 0 0 0,-1-1 0 0 0,0 1 0 0 0,0 0 0 0 0,0 0 1 0 0,0-1-1 0 0,-1 1 0 0 0,1 1 0 0 0,-1-1 0 0 0,1 0 0 0 0,-1 0 0 0 0,1 1 0 0 0,-1 0 0 0 0,0-1 0 0 0,0 1 0 0 0,0 0 1 0 0,0 0-1 0 0,1 1 0 0 0,-1-1 0 0 0,-1 1 0 0 0,1-1 0 0 0,0 1 0 0 0,0 0 0 0 0,0 0 0 0 0,0 0 0 0 0,0 1 0 0 0,-1-1 48 0 0,3 3 11 0 0,0-1-1 0 0,0 1 0 0 0,-1-1 0 0 0,2 1 1 0 0,-1 0-1 0 0,0 0 0 0 0,0-1 0 0 0,1 1 1 0 0,0 0-1 0 0,-1 0 0 0 0,1 0 0 0 0,0 0 1 0 0,1-1-1 0 0,-1 1 0 0 0,0 0 0 0 0,1 0 1 0 0,-1 0-1 0 0,1-1 0 0 0,0 1 0 0 0,0 0 1 0 0,0-1-1 0 0,0 1 0 0 0,1-1 0 0 0,-1 1 1 0 0,1-1-1 0 0,-1 0 0 0 0,1 1 0 0 0,0-1 1 0 0,0 0-1 0 0,0 0 0 0 0,0 0 0 0 0,0 0 1 0 0,1-1-1 0 0,-1 1 0 0 0,2 0-10 0 0,52-20 2358 0 0,-65-6-10066 0 0,2 18 440 0 0</inkml:trace>
  <inkml:trace contextRef="#ctx0" brushRef="#br0" timeOffset="74675.111">5976 995 344 0 0,'0'0'647'0'0,"0"0"-199"0"0,0 0-350 0 0,0 0-58 0 0,0 0 29 0 0,0 0 33 0 0,0 0 12 0 0,0 0-46 0 0,0 0-46 0 0,0 0 24 0 0,6 3 4385 0 0,-5-3-4336 0 0,0 0 0 0 0,0 1 0 0 0,0-2 0 0 0,1 1 0 0 0,-1 0 0 0 0,0 0 0 0 0,0 0 0 0 0,0 0-1 0 0,0-1 1 0 0,0 1 0 0 0,0 0 0 0 0,1-1 0 0 0,-1 1 0 0 0,0-1 0 0 0,0 0 0 0 0,0 1 0 0 0,0-1 0 0 0,-1 0 0 0 0,1 1-1 0 0,0-1 1 0 0,0 0 0 0 0,0 0 0 0 0,-1 0 0 0 0,1 0 0 0 0,0 0 0 0 0,-1 0 0 0 0,1 0 0 0 0,0 0 0 0 0,-1 0 0 0 0,0 0 0 0 0,1 0-1 0 0,-1 0 1 0 0,0 0 0 0 0,1 0 0 0 0,-1 0 0 0 0,0 0 0 0 0,0-1 0 0 0,0 1 0 0 0,0 0 0 0 0,0 0 0 0 0,0 0 0 0 0,0 0-1 0 0,0-1 1 0 0,-1 1 0 0 0,1 0 0 0 0,0 0 0 0 0,-1 0 0 0 0,1 0 0 0 0,-1 0 0 0 0,1 0 0 0 0,-1 0 0 0 0,0 0 0 0 0,1 0 0 0 0,-1 0-1 0 0,0 0 1 0 0,0 0-95 0 0,-27-14-154 0 0,26 15 145 0 0,0 0 1 0 0,-1-1-1 0 0,1 1 0 0 0,0 0 1 0 0,0 0-1 0 0,-1 1 1 0 0,1-1-1 0 0,0 0 1 0 0,0 1-1 0 0,0-1 0 0 0,0 1 1 0 0,-1 0-1 0 0,1 0 1 0 0,0 0-1 0 0,0 0 1 0 0,0 0-1 0 0,1 0 0 0 0,-1 0 1 0 0,0 1-1 0 0,0-1 1 0 0,1 1-1 0 0,-1-1 1 0 0,0 1-1 0 0,1-1 0 0 0,0 1 1 0 0,-1 0-1 0 0,1 0 1 0 0,0 0-1 0 0,0 0 1 0 0,0 0-1 0 0,0 0 0 0 0,1 0 1 0 0,-1 0-1 0 0,0 0 1 0 0,1 1-1 0 0,-1-1 0 0 0,1 0 1 0 0,0 0-1 0 0,0 0 1 0 0,0 1-1 0 0,0-1 1 0 0,0 0-1 0 0,1 1 9 0 0,0-1 78 0 0,1 0 1 0 0,0 0-1 0 0,0-1 0 0 0,0 1 1 0 0,0-1-1 0 0,0 1 0 0 0,0-1 1 0 0,1 0-1 0 0,-1 0 0 0 0,0 0 1 0 0,1 0-1 0 0,-1 0 0 0 0,0-1 1 0 0,1 1-1 0 0,-1-1 0 0 0,1 1 1 0 0,-1-1-1 0 0,1 0 0 0 0,0 0 1 0 0,-1 0-1 0 0,1 0 0 0 0,-1-1 0 0 0,1 1 1 0 0,-1-1-1 0 0,0 1 0 0 0,1-1 1 0 0,-1 0-1 0 0,1 0 0 0 0,-1 0 1 0 0,0 0-1 0 0,0 0 0 0 0,0-1 1 0 0,0 1-1 0 0,0-1 0 0 0,0 1 1 0 0,0-1-1 0 0,0 0 0 0 0,0 0 1 0 0,-1 0-1 0 0,2-1-78 0 0,-3 5-14 0 0,-1 0 0 0 0,1 0 1 0 0,0 0-1 0 0,-1 0 0 0 0,0 0 0 0 0,1 0 1 0 0,-1 1-1 0 0,0-2 0 0 0,0 1 0 0 0,0 0 1 0 0,-1 0-1 0 0,1 0 0 0 0,0 0 0 0 0,-1-1 1 0 0,1 1-1 0 0,-1-1 0 0 0,1 1 0 0 0,-1-1 1 0 0,0 1-1 0 0,1-1 0 0 0,-1 0 0 0 0,0 0 1 0 0,0 0-1 0 0,0 0 0 0 0,0 0 0 0 0,0 0 1 0 0,0-1-1 0 0,0 1 0 0 0,0-1 0 0 0,-1 1 1 0 0,1-1-1 0 0,0 0 0 0 0,0 0 0 0 0,0 0 1 0 0,-1 0-1 0 0,1 0 0 0 0,0-1 0 0 0,0 1 1 0 0,0 0-1 0 0,0-1 0 0 0,0 0 0 0 0,0 1 0 0 0,0-1 1 0 0,0 0-1 0 0,0 0 0 0 0,0 0 0 0 0,0-1 1 0 0,0 1-1 0 0,1 0 0 0 0,-1-1 0 0 0,0 1 1 0 0,1-1-1 0 0,-1 1 0 0 0,1-1 0 0 0,0 0 1 0 0,-1 1-1 0 0,1-1 0 0 0,0 0 0 0 0,0 0 1 0 0,0 0-1 0 0,0 0 0 0 0,1 0 0 0 0,-1 0 1 0 0,0 0-1 0 0,1-1 14 0 0,1 4 76 0 0,1 0-1 0 0,-1 1 1 0 0,1-1 0 0 0,-1 0-1 0 0,1 0 1 0 0,0 0 0 0 0,0 0-1 0 0,-1 0 1 0 0,1 0 0 0 0,0 0 0 0 0,0-1-1 0 0,0 1 1 0 0,0-1 0 0 0,0 1-1 0 0,0-1 1 0 0,0 0 0 0 0,0 0-1 0 0,0 0 1 0 0,0 0 0 0 0,0 0 0 0 0,0 0-1 0 0,0 0 1 0 0,0-1 0 0 0,0 1-1 0 0,0-1 1 0 0,0 1 0 0 0,0-1-1 0 0,0 0 1 0 0,-1 0 0 0 0,1 0 0 0 0,0 0-1 0 0,0 0 1 0 0,-1 0 0 0 0,1 0-1 0 0,-1-1 1 0 0,1 1 0 0 0,-1-1-1 0 0,0 1 1 0 0,1-1 0 0 0,-1 1-1 0 0,0-1 1 0 0,0 0 0 0 0,1 0-76 0 0,-53-23-1302 0 0,32 29-4573 0 0,16-1 1541 0 0</inkml:trace>
  <inkml:trace contextRef="#ctx0" brushRef="#br0" timeOffset="75965.984">5967 943 588 0 0,'0'0'776'0'0,"0"0"-189"0"0,0 0 132 0 0,0 0 103 0 0,0 0-442 0 0,0 0 54 0 0,0 0 186 0 0,0 0-65 0 0,-3 3-201 0 0,-3 41 1226 0 0,27-41 1797 0 0,-22-2-3361 0 0,-1-1-1 0 0,1 1 1 0 0,-1-1-1 0 0,0 0 1 0 0,1 0-1 0 0,-1 1 1 0 0,1-1-1 0 0,-1 0 1 0 0,1 0-1 0 0,-1-1 1 0 0,1 1-1 0 0,-1 0 1 0 0,0 0-1 0 0,1-1 1 0 0,0 1-1 0 0,-1-1 1 0 0,1 0-1 0 0,-1 1 1 0 0,1-1-1 0 0,-1 0 1 0 0,1 0-1 0 0,0 0 1 0 0,0 1-1 0 0,0-2 1 0 0,-1 1-1 0 0,1 0 1 0 0,0 0-1 0 0,0 0 1 0 0,0 0-1 0 0,0-1 1 0 0,1 1-1 0 0,-1 0 1 0 0,0-1-1 0 0,0 1 1 0 0,1-1-1 0 0,-1 1 1 0 0,1-1-1 0 0,0 1 0 0 0,-1-1 1 0 0,1 1-1 0 0,0-1 1 0 0,0 1-1 0 0,0-1 1 0 0,0 1-1 0 0,0-1 1 0 0,0 1-1 0 0,0-1 1 0 0,0 0-1 0 0,1 1 1 0 0,-1-1-1 0 0,1 1 1 0 0,-1 0-1 0 0,1-1 1 0 0,0 1-1 0 0,-1-1 1 0 0,1 1-1 0 0,0 0 1 0 0,0-1-1 0 0,0 1 1 0 0,0 0-1 0 0,0 0 1 0 0,0 0-1 0 0,0 0 1 0 0,0 0-1 0 0,1 0 1 0 0,-1 0-1 0 0,0 0 1 0 0,1 0-16 0 0,-6 6 4 0 0,0-1 1 0 0,0 1-1 0 0,1 0 0 0 0,0 0 1 0 0,0 1-1 0 0,1-1 1 0 0,-1 0-1 0 0,1 1 1 0 0,0 0-1 0 0,0-1 0 0 0,1 1 1 0 0,0 0-1 0 0,0 0 1 0 0,0 0-1 0 0,1 0 0 0 0,0 5-4 0 0,14-15 1433 0 0,-2-17-6601 0 0,-12 15-269 0 0</inkml:trace>
  <inkml:trace contextRef="#ctx0" brushRef="#br0" timeOffset="76337.327">6009 1001 768 0 0,'0'0'1044'0'0,"0"0"-768"0"0,0 0-196 0 0,0 0-80 0 0,0 0-156 0 0,0 0 52 0 0,0 0-12 0 0,0 0-80 0 0,0 0-484 0 0,0 0-192 0 0</inkml:trace>
  <inkml:trace contextRef="#ctx0" brushRef="#br0" timeOffset="81133.448">5976 979 1528 0 0,'0'0'300'0'0,"0"0"-68"0"0,0 0-232 0 0,0 0 0 0 0,0 0 48 0 0,0 0-40 0 0,0 0 60 0 0,0 0-20 0 0,0 0-48 0 0,-21 4-144 0 0,20-2 76 0 0,-2-2-20 0 0,3 2-500 0 0,0-1-364 0 0</inkml:trace>
  <inkml:trace contextRef="#ctx0" brushRef="#br0" timeOffset="84292.195">6067 991 2736 0 0,'0'0'81'0'0,"0"0"97"0"0,0 0 236 0 0,-5-1-267 0 0,3 1-222 0 0,2 0 139 0 0,0 1 1 0 0,1 0-1 0 0,-1 0 1 0 0,0-1-1 0 0,1 1 0 0 0,-1 0 1 0 0,0 0-1 0 0,0 0 0 0 0,0-1 1 0 0,0 1-1 0 0,0 0 1 0 0,0 0-1 0 0,0 0 0 0 0,0-1 1 0 0,0 1-1 0 0,0 0 1 0 0,0 0-1 0 0,0 0 0 0 0,-1-1 1 0 0,1 1-1 0 0,0 0 0 0 0,-1 0 1 0 0,1 0-1 0 0,0-1 1 0 0,-1 1-1 0 0,1 0 0 0 0,-1-1 1 0 0,1 1-1 0 0,-1-1 0 0 0,1 1 1 0 0,-1 0-1 0 0,0-1 1 0 0,1 1-1 0 0,-1-1 0 0 0,0 1 1 0 0,1-1-1 0 0,-1 0 0 0 0,0 1 1 0 0,0-1-1 0 0,1 0 1 0 0,-1 1-1 0 0,0-1 0 0 0,0 0 1 0 0,0 0-1 0 0,1 0 0 0 0,-1 0 1 0 0,0 0-1 0 0,0 0 1 0 0,0 0-1 0 0,0 0 0 0 0,1 0 1 0 0,-1 0-1 0 0,0 0 1 0 0,0 0-1 0 0,0-1 0 0 0,1 1 1 0 0,-1 0-65 0 0,16-11 4099 0 0,-7 2-6061 0 0,15 47-3445 0 0,-33-57 10288 0 0,7 15-6983 0 0,2 7-4087 0 0,4 1 5718 0 0</inkml:trace>
  <inkml:trace contextRef="#ctx0" brushRef="#br1" timeOffset="286420.917">8765 1 768 0 0,'0'0'3819'0'0,"0"0"-1630"0"0,0 0-1300 0 0,0 0-328 0 0,0 0-70 0 0,0 0 24 0 0,0 0 37 0 0,0 0-13 0 0,-5 0-86 0 0,-271 80 2853 0 0,-7 35-2833 0 0,-114 17 921 0 0,-431 126-1187 0 0,-30 1-146 0 0,19 16 240 0 0,-438 168 327 0 0,423-111-603 0 0,-198 70 442 0 0,46-30-419 0 0,17 47 327 0 0,967-409-474 0 0,-23 8-1190 0 0,15-11-3865 0 0,27-6-508 0 0</inkml:trace>
  <inkml:trace contextRef="#ctx0" brushRef="#br1" timeOffset="312519.707">4560 1480 456 0 0,'0'0'2378'0'0,"0"0"-1520"0"0,0 0-498 0 0,0 0-140 0 0,0 0-48 0 0,0 0-47 0 0,0 0 90 0 0,0 0 621 0 0,-26-14 7783 0 0,27 8-8211 0 0,-2 6-431 0 0,1 0-1 0 0,-1 0 0 0 0,1 0 1 0 0,-1 0-1 0 0,1 0 0 0 0,-1 0 1 0 0,1 0-1 0 0,-1 0 1 0 0,1 0-1 0 0,0 0 0 0 0,-1 0 1 0 0,1 0-1 0 0,-1 0 0 0 0,1 0 1 0 0,-1-1-1 0 0,1 1 0 0 0,0 0 1 0 0,-1 0-1 0 0,1 0 1 0 0,0-1-1 0 0,-1 1 0 0 0,1 0 1 0 0,-1-1-1 0 0,1 1 0 0 0,0 0 1 0 0,0-1-1 0 0,-1 1 1 0 0,1 0-1 0 0,0-1 0 0 0,0 1 1 0 0,-1-1-1 0 0,1 1 0 0 0,0 0 1 0 0,0-1-1 0 0,0 1 1 0 0,0-1-1 0 0,0 1 0 0 0,-1-1 1 0 0,1 1-1 0 0,0 0 0 0 0,0-1 1 0 0,0 1-1 0 0,0-1 1 0 0,0 1-1 0 0,0-1 0 0 0,1 1 1 0 0,-1-1-1 0 0,0 1 0 0 0,0 0 1 0 0,0-1-1 0 0,0 1 0 0 0,0-1 1 0 0,1 1-1 0 0,-1 0 24 0 0,0 0 164 0 0,0 0-4156 0 0,0 0-2851 0 0</inkml:trace>
  <inkml:trace contextRef="#ctx0" brushRef="#br1" timeOffset="327014.524">8018 2911 652 0 0,'38'-19'0'0'0,"-1"2"-652"0"0</inkml:trace>
  <inkml:trace contextRef="#ctx0" brushRef="#br1" timeOffset="327261.69">8793 3065 1044 0 0,'1'7'613'0'0,"1"1"-563"0"0,0 1-1 0 0,-1-1 1 0 0,1 1 0 0 0,-2-1-1 0 0,1 1 1 0 0,-2-1 0 0 0,1 1 0 0 0,-1-1-1 0 0,0 1 1 0 0,0-1 0 0 0,-1 0 0 0 0,-1 1-1 0 0,1-1 1 0 0,-1 0 0 0 0,-1 0-1 0 0,1-1 1 0 0,-1 1 0 0 0,-1-1 0 0 0,1 1-1 0 0,-1-1 1 0 0,0-1 0 0 0,-1 1 0 0 0,0-1-1 0 0,0 0 1 0 0,0 0 0 0 0,-1-1-1 0 0,0 0 1 0 0,0 0 0 0 0,-5 3-50 0 0,-9 2 141 0 0,0-2 0 0 0,0 0 0 0 0,-1-2 0 0 0,1 0-1 0 0,-2-1 1 0 0,1-2 0 0 0,0 0 0 0 0,-1-1 0 0 0,1-1 0 0 0,-6-2-141 0 0,-9-2-452 0 0,1-2 0 0 0,0-1-1 0 0,0-2 1 0 0,0-1 0 0 0,1-2 0 0 0,0-2-1 0 0,1-1 1 0 0,1-1 0 0 0,-4-5 452 0 0,13 7-10 0 0</inkml:trace>
  <inkml:trace contextRef="#ctx0" brushRef="#br1" timeOffset="328121.469">8531 2873 2652 0 0,'0'0'868'0'0,"0"0"1199"0"0,0 0-875 0 0,0 0-681 0 0,0 0 32 0 0,0 0 168 0 0,0 0-36 0 0,-4-20-56 0 0,3 19-582 0 0,-1 0 1 0 0,1 1-1 0 0,-1-1 0 0 0,1 0 0 0 0,-1 0 0 0 0,0 1 1 0 0,1-1-1 0 0,-1 1 0 0 0,0-1 0 0 0,1 1 1 0 0,-1 0-1 0 0,0-1 0 0 0,0 1 0 0 0,1 0 0 0 0,-1 0 1 0 0,0 0-1 0 0,0 1 0 0 0,1-1 0 0 0,-1 0 0 0 0,0 1 1 0 0,0-1-1 0 0,1 1 0 0 0,-1-1 0 0 0,1 1 0 0 0,-1 0 1 0 0,0 0-1 0 0,1 0 0 0 0,0 0 0 0 0,-1 0 0 0 0,1 0 1 0 0,-1 0-1 0 0,1 0 0 0 0,0 0 0 0 0,0 1 1 0 0,0-1-1 0 0,0 0 0 0 0,0 1 0 0 0,0-1 0 0 0,0 1 1 0 0,0 0-1 0 0,1-1 0 0 0,-1 1 0 0 0,0-1 0 0 0,1 1 1 0 0,-1 0-1 0 0,1 0 0 0 0,0-1 0 0 0,0 1 0 0 0,0 0 1 0 0,0 0-1 0 0,0-1 0 0 0,0 1 0 0 0,0 0 0 0 0,0 0 1 0 0,1-1-1 0 0,-1 1 0 0 0,0 0 0 0 0,1-1 0 0 0,0 1 1 0 0,-1 0-1 0 0,1-1 0 0 0,0 1-37 0 0,1 0 126 0 0,-1 0 0 0 0,1 0 0 0 0,0 0-1 0 0,-1-1 1 0 0,1 1 0 0 0,0-1 0 0 0,0 0 0 0 0,0 1 0 0 0,0-1-1 0 0,0 0 1 0 0,0 0 0 0 0,0 0 0 0 0,0 0 0 0 0,1-1 0 0 0,-1 1-1 0 0,0 0 1 0 0,0-1 0 0 0,1 0 0 0 0,-1 1 0 0 0,0-1 0 0 0,1 0-1 0 0,-1 0 1 0 0,0 0 0 0 0,1-1 0 0 0,-1 1 0 0 0,0-1 0 0 0,1 1-1 0 0,-1-1 1 0 0,0 0 0 0 0,0 0 0 0 0,1 0-126 0 0,-2 1 8 0 0,0 0-1 0 0,1 0 1 0 0,-1-1 0 0 0,0 1 0 0 0,1-1-1 0 0,-1 1 1 0 0,0-1 0 0 0,0 1-1 0 0,0-1 1 0 0,1 0 0 0 0,-1 1 0 0 0,0-1-1 0 0,0 0 1 0 0,0 0 0 0 0,0 0-1 0 0,0 0 1 0 0,-1 0 0 0 0,1 0 0 0 0,0 0-1 0 0,0 0 1 0 0,-1 0 0 0 0,1 0-1 0 0,0-1 1 0 0,-1 1 0 0 0,1 0 0 0 0,-1 0-1 0 0,0-1 1 0 0,1 1 0 0 0,-1 0-1 0 0,0 0 1 0 0,0-1 0 0 0,0 1 0 0 0,0 0-1 0 0,0-1 1 0 0,0 1 0 0 0,0 0-1 0 0,0-1 1 0 0,0 1 0 0 0,-1 0 0 0 0,1-1-1 0 0,0 1 1 0 0,-1 0 0 0 0,0 0-1 0 0,1-1 1 0 0,-1 1 0 0 0,1 0 0 0 0,-1 0-1 0 0,0 0 1 0 0,0 0 0 0 0,0 0-1 0 0,0-1-6 0 0,-2 2-33 0 0,0-1 1 0 0,0 1-1 0 0,0 0 1 0 0,0 0 0 0 0,0 0-1 0 0,0 0 1 0 0,0 0 0 0 0,1 1-1 0 0,-1-1 1 0 0,0 1 0 0 0,0 0-1 0 0,0 0 1 0 0,1 0 0 0 0,-1 0-1 0 0,0 0 1 0 0,1 1 0 0 0,-1-1-1 0 0,1 1 1 0 0,0 0 0 0 0,-1 0-1 0 0,1 0 1 0 0,0 0 0 0 0,0 0-1 0 0,0 0 1 0 0,0 0 0 0 0,1 1-1 0 0,-1-1 1 0 0,0 0 0 0 0,1 1-1 0 0,0 0 1 0 0,0-1 0 0 0,0 1-1 0 0,0 0 1 0 0,-1 2 31 0 0,59 7 1763 0 0,-56-12-1757 0 0,1 0-1 0 0,-1-1 1 0 0,1 1 0 0 0,-1 0 0 0 0,0-1-1 0 0,1 1 1 0 0,-1-1 0 0 0,0 0 0 0 0,0 0 0 0 0,1 1-1 0 0,-1-1 1 0 0,0 0 0 0 0,0 0 0 0 0,0 0-1 0 0,0 0 1 0 0,0 0 0 0 0,0 0 0 0 0,0 0-1 0 0,-1 0 1 0 0,1-1 0 0 0,0 1 0 0 0,0 0-1 0 0,-1 0 1 0 0,1-1 0 0 0,-1 1 0 0 0,1-1 0 0 0,-1 1-1 0 0,0 0 1 0 0,0-1 0 0 0,1 1 0 0 0,-1-1-1 0 0,0 1 1 0 0,0 0 0 0 0,0-1 0 0 0,0 1-1 0 0,-1-1 1 0 0,1 1 0 0 0,0-1 0 0 0,-1 1-1 0 0,1 0 1 0 0,-1-1 0 0 0,1 1 0 0 0,-1 0-1 0 0,1 0 1 0 0,-1-1 0 0 0,0 1 0 0 0,0 0 0 0 0,0 0-6 0 0,-26 41-630 0 0,21-46-749 0 0,-13-11-5689 0 0,10 9 1135 0 0</inkml:trace>
  <inkml:trace contextRef="#ctx0" brushRef="#br1" timeOffset="330665.601">8535 129 588 0 0,'0'0'0'0'0,"0"0"-28"0"0</inkml:trace>
  <inkml:trace contextRef="#ctx0" brushRef="#br1" timeOffset="331975.573">8535 129 1264 0 0,'7'-14'225'0'0,"5"-21"2850"0"0,-12 38-3294 0 0,13-2 7109 0 0,-3-11-7428 0 0,-11 12 551 0 0,0-1 0 0 0,1 0 1 0 0,-1 0-1 0 0,0 1 0 0 0,0-1 0 0 0,0 0 1 0 0,0 0-1 0 0,-1 0 0 0 0,1 0 0 0 0,0 0 1 0 0,0 0-1 0 0,-1-1 0 0 0,1 1 1 0 0,0 0-1 0 0,-1-1 0 0 0,1 1 0 0 0,0-1 1 0 0,-1 1-1 0 0,1-1 0 0 0,-1 0 0 0 0,1 1 1 0 0,-1-1-1 0 0,1 0 0 0 0,-1 0 0 0 0,1 0 1 0 0,-1 0-1 0 0,0 0 0 0 0,1-1 0 0 0,-1 1 1 0 0,1 0-1 0 0,0-1 0 0 0,-1 1 0 0 0,1-1 1 0 0,-1 1-1 0 0,1-1 0 0 0,0 0 0 0 0,-1 0 1 0 0,1 1-1 0 0,0-1 0 0 0,0 0 0 0 0,0 0 1 0 0,-1 0-1 0 0,1 0 0 0 0,0-1 0 0 0,0 1 1 0 0,1 0-1 0 0,-1 0 0 0 0,0-1 0 0 0,0 1 1 0 0,0 0-1 0 0,1-1 0 0 0,-1 1 0 0 0,1-1 1 0 0,-1 1-1 0 0,1 0 0 0 0,0-1 0 0 0,0 1 1 0 0,-1-1-1 0 0,1 1 0 0 0,0-1 0 0 0,0 0 1 0 0,0 1-1 0 0,1-1 0 0 0,-1 1-13 0 0,-1 4 106 0 0,1 0-1 0 0,0 1 1 0 0,0-1 0 0 0,0 1 0 0 0,1-1-1 0 0,-1 0 1 0 0,1 1 0 0 0,0-1-1 0 0,-1 0 1 0 0,2 1 0 0 0,-1-1 0 0 0,0 0-1 0 0,1 0 1 0 0,-1 0 0 0 0,1 0-1 0 0,0 0 1 0 0,0 0 0 0 0,0-1 0 0 0,0 1-1 0 0,0-1 1 0 0,1 1 0 0 0,-1-1-1 0 0,1 0 1 0 0,0 0 0 0 0,0 0 0 0 0,0 0-1 0 0,0 0 1 0 0,0-1 0 0 0,0 1-1 0 0,0-1 1 0 0,0 0 0 0 0,0 0 0 0 0,1 0-1 0 0,-1 0 1 0 0,1-1 0 0 0,-1 1-106 0 0,-2-4-1 0 0,0 1 1 0 0,0-1 0 0 0,0 0-1 0 0,0 1 1 0 0,0-1 0 0 0,-1 0-1 0 0,1 0 1 0 0,-1 1 0 0 0,0-1 0 0 0,0 0-1 0 0,0 0 1 0 0,0 0 0 0 0,0 1-1 0 0,-1-1 1 0 0,1 0 0 0 0,-1 0-1 0 0,0 1 1 0 0,0-1 0 0 0,0 0-1 0 0,0 1 1 0 0,0-1 0 0 0,0 1-1 0 0,-1-1 1 0 0,1 1 0 0 0,-1 0-1 0 0,0 0 1 0 0,0-1 0 0 0,1 1-11 0 0,0 0 0 0 0,-1 1-1 0 0,1-1 1 0 0,0 1 0 0 0,0-1 0 0 0,-1 1 0 0 0,1-1-1 0 0,-1 1 1 0 0,1 0 0 0 0,-1 0 0 0 0,0 0 0 0 0,1 0-1 0 0,-1 0 1 0 0,0 0 0 0 0,0 0 0 0 0,1 1 0 0 0,-1-1-1 0 0,0 0 1 0 0,0 1 0 0 0,0 0 0 0 0,0-1 0 0 0,0 1-1 0 0,0 0 1 0 0,0 0 0 0 0,0 0 0 0 0,0 0 0 0 0,0 1-1 0 0,0-1 1 0 0,0 0 0 0 0,1 1 0 0 0,-1-1 0 0 0,0 1-1 0 0,0 0 1 0 0,0 0 0 0 0,0 0 0 0 0,1 0 0 0 0,-1 0-1 0 0,0 0 1 0 0,1 0 0 0 0,-1 0 0 0 0,1 1 0 0 0,0-1-1 0 0,-1 0 1 0 0,1 1 0 0 0,0-1 0 0 0,0 1 0 0 0,0 0-1 0 0,0-1 1 0 0,0 1 0 0 0,0 0 0 0 0,0 0 0 0 0,0 0-1 0 0,1-1 1 0 0,-1 1 0 0 0,1 2 11 0 0,1-2 62 0 0,2 0 0 0 0,-1 0 0 0 0,0 0 0 0 0,0 0 0 0 0,0 0 1 0 0,1 0-1 0 0,-1 0 0 0 0,1-1 0 0 0,0 1 0 0 0,-1-1 0 0 0,1 0 0 0 0,0 0 0 0 0,0 0 0 0 0,0 0 0 0 0,0 0 0 0 0,0-1 0 0 0,0 1 0 0 0,0-1 1 0 0,0 0-1 0 0,0 0 0 0 0,0 0 0 0 0,0 0 0 0 0,0 0 0 0 0,0-1 0 0 0,0 0 0 0 0,3 0-62 0 0,-5 1 5 0 0,0 0-1 0 0,0 0 0 0 0,0-1 1 0 0,0 1-1 0 0,0 0 0 0 0,0 0 1 0 0,0-1-1 0 0,0 1 0 0 0,0-1 1 0 0,0 1-1 0 0,0-1 0 0 0,0 1 1 0 0,0-1-1 0 0,0 0 0 0 0,0 1 1 0 0,0-1-1 0 0,0 0 0 0 0,-1 0 1 0 0,1 1-1 0 0,0-1 0 0 0,0 0 1 0 0,-1 0-1 0 0,1 0 0 0 0,-1 0 1 0 0,1 0-1 0 0,-1 0 0 0 0,1 0 1 0 0,-1 0-1 0 0,0 0 0 0 0,0 0 1 0 0,1-1-1 0 0,-1 1 0 0 0,0 0 1 0 0,0 0-1 0 0,0 0 0 0 0,0 0 1 0 0,0 0-1 0 0,0 0 0 0 0,0 0 1 0 0,-1-1-1 0 0,1 1 0 0 0,0 0 1 0 0,-1 0-1 0 0,1 0 0 0 0,0 0 1 0 0,-1 0-1 0 0,0 0 0 0 0,1 0 1 0 0,-1 0-1 0 0,1 0 0 0 0,-1 1 1 0 0,0-1-1 0 0,0 0 1 0 0,1 0-1 0 0,-1 0 0 0 0,0 1 1 0 0,0-1-1 0 0,0 0 0 0 0,0 1-4 0 0,-55-44-883 0 0,39 108 479 0 0,16-62 453 0 0,1 0 0 0 0,-1 0 1 0 0,1 0-1 0 0,-1 1 0 0 0,1-1 0 0 0,0 0 1 0 0,0 0-1 0 0,0 0 0 0 0,0 0 1 0 0,1 0-1 0 0,-1 1 0 0 0,0-1 0 0 0,1 0 1 0 0,0 0-1 0 0,-1 0 0 0 0,1 0 0 0 0,0 0 1 0 0,0 0-1 0 0,0-1 0 0 0,0 1 1 0 0,0 0-1 0 0,1 0 0 0 0,-1-1 0 0 0,0 1 1 0 0,1-1-1 0 0,-1 1 0 0 0,1-1 1 0 0,0 1-1 0 0,0-1 0 0 0,-1 0 0 0 0,1 0 1 0 0,0 0-1 0 0,0 0 0 0 0,0 0 1 0 0,0 0-1 0 0,0-1 0 0 0,0 1 0 0 0,0-1 1 0 0,0 1-1 0 0,0-1 0 0 0,0 0 0 0 0,1 0 1 0 0,-1 0-1 0 0,0 0 0 0 0,0 0 1 0 0,0 0-1 0 0,0-1 0 0 0,0 1 0 0 0,0-1 1 0 0,0 1-1 0 0,0-1 0 0 0,0 0 1 0 0,0 0-1 0 0,0 0 0 0 0,0 0 0 0 0,0 0 1 0 0,0 0-50 0 0,-4 2-18 0 0,0 0 0 0 0,0 0 0 0 0,0 1 0 0 0,0-1 1 0 0,0-1-1 0 0,0 1 0 0 0,-1 0 0 0 0,1 0 0 0 0,0-1 1 0 0,0 0-1 0 0,-1 1 0 0 0,1-1 0 0 0,0 0 0 0 0,-1 0 1 0 0,1 0-1 0 0,-1 0 0 0 0,1-1 0 0 0,0 1 0 0 0,0 0 1 0 0,-1-1-1 0 0,1 0 0 0 0,0 0 0 0 0,0 0 0 0 0,-1 0 1 0 0,1 0-1 0 0,0 0 0 0 0,0 0 0 0 0,0 0 0 0 0,1-1 1 0 0,-1 1-1 0 0,0-1 0 0 0,0 0 0 0 0,1 1 0 0 0,-1-1 1 0 0,1 0-1 0 0,-1 0 0 0 0,1 0 0 0 0,0 0 0 0 0,0 0 0 0 0,0 0 1 0 0,0 0-1 0 0,0-1 0 0 0,0 1 0 0 0,1 0 0 0 0,-1 0 1 0 0,1-1-1 0 0,0 1 0 0 0,-1 0 0 0 0,1-1 0 0 0,0 1 1 0 0,0-1-1 0 0,1 1 0 0 0,-1 0 0 0 0,0-1 0 0 0,1 1 1 0 0,-1 0-1 0 0,1 0 0 0 0,0-1 0 0 0,0 1 0 0 0,0 0 1 0 0,0 0-1 0 0,0 0 0 0 0,0 0 0 0 0,1 0 18 0 0,-3 4 32 0 0,0 1-1 0 0,0-1 0 0 0,1 0 1 0 0,-1 1-1 0 0,1-1 1 0 0,-1 1-1 0 0,1-1 1 0 0,0 1-1 0 0,0 0 0 0 0,0-1 1 0 0,0 1-1 0 0,1-1 1 0 0,-1 1-1 0 0,1-1 1 0 0,-1 1-1 0 0,1-1 0 0 0,0 0 1 0 0,0 1-1 0 0,0-1 1 0 0,0 0-1 0 0,0 1 1 0 0,1-1-1 0 0,-1 0 0 0 0,1 0 1 0 0,-1 0-1 0 0,1 0 1 0 0,0 0-1 0 0,0-1 1 0 0,0 1-1 0 0,0 0 0 0 0,0-1 1 0 0,0 0-1 0 0,0 1 1 0 0,0-1-1 0 0,0 0 1 0 0,1 0-1 0 0,-1 0 0 0 0,1 0 1 0 0,-1-1-1 0 0,1 1 1 0 0,-1-1-1 0 0,1 1 0 0 0,-1-1 1 0 0,1 0-1 0 0,-1 0 1 0 0,1 0-1 0 0,-1 0 1 0 0,1-1-1 0 0,-1 1 0 0 0,1-1 1 0 0,-1 1-1 0 0,1-1 1 0 0,-1 0-1 0 0,0 0 1 0 0,1 0-1 0 0,-1 0 0 0 0,0 0 1 0 0,0-1-1 0 0,1 1 1 0 0,0-2-32 0 0,-2 1-21 0 0,0 0-1 0 0,0-1 1 0 0,0 1 0 0 0,0-1 0 0 0,0 1 0 0 0,0-1 0 0 0,-1 1 0 0 0,1-1 0 0 0,-1 1-1 0 0,0-1 1 0 0,0 0 0 0 0,0 1 0 0 0,0-1 0 0 0,0 0 0 0 0,0 1 0 0 0,-1-1-1 0 0,1 1 1 0 0,-1-1 0 0 0,0 0 0 0 0,0 1 0 0 0,0 0 0 0 0,0-1 0 0 0,0 1 0 0 0,0-1-1 0 0,-1 1 1 0 0,1 0 0 0 0,-1 0 0 0 0,0 0 0 0 0,0 0 0 0 0,1 0 0 0 0,-1 0-1 0 0,0 1 1 0 0,0-1 0 0 0,-1 1 0 0 0,1-1 0 0 0,0 1 0 0 0,-1 0 0 0 0,1 0 0 0 0,0 0-1 0 0,-1 0 1 0 0,1 0 0 0 0,-1 0 0 0 0,0 1 0 0 0,1-1 0 0 0,-1 1 0 0 0,1 0-1 0 0,-1-1 1 0 0,0 1 0 0 0,1 1 0 0 0,-1-1 0 0 0,0 0 0 0 0,1 1 0 0 0,-3 0 21 0 0,3 0 35 0 0,0 0 1 0 0,0 1 0 0 0,0-1-1 0 0,1 1 1 0 0,-1-1-1 0 0,1 1 1 0 0,-1 0 0 0 0,1-1-1 0 0,-1 1 1 0 0,1 0 0 0 0,0 0-1 0 0,0 0 1 0 0,0 0-1 0 0,0 0 1 0 0,0 0 0 0 0,0 0-1 0 0,1 0 1 0 0,-1 1 0 0 0,1-1-1 0 0,0 0 1 0 0,-1 0 0 0 0,1 1-1 0 0,0-1 1 0 0,0 0-1 0 0,0 0 1 0 0,1 1 0 0 0,-1-1-1 0 0,1 0 1 0 0,-1 0 0 0 0,1 0-1 0 0,-1 1 1 0 0,1-1 0 0 0,0 0-1 0 0,0 0 1 0 0,0 0-1 0 0,1 0 1 0 0,-1-1 0 0 0,0 1-1 0 0,1 0 1 0 0,-1 0 0 0 0,1-1-1 0 0,-1 1 1 0 0,1-1 0 0 0,0 1-1 0 0,0-1 1 0 0,-1 0-1 0 0,1 0 1 0 0,0 1 0 0 0,0-2-1 0 0,0 1 1 0 0,1 0 0 0 0,-1 0-1 0 0,0 0 1 0 0,0-1-1 0 0,0 0 1 0 0,1 1 0 0 0,-1-1-1 0 0,0 0 1 0 0,0 0 0 0 0,1 0-1 0 0,-1 0 1 0 0,0 0 0 0 0,0-1-1 0 0,0 1 1 0 0,1-1-36 0 0,4-37 37 0 0,-7 38-311 0 0,0 0-360 0 0,1 13-9151 0 0,0-11 2581 0 0</inkml:trace>
  <inkml:trace contextRef="#ctx0" brushRef="#br1" timeOffset="333187.62">8617 3288 1356 0 0,'0'0'540'0'0,"0"0"-205"0"0,0 0 210 0 0,0 0 1141 0 0,0 0-223 0 0,0 0-787 0 0,-2 6-188 0 0,-1-1-424 0 0,1 0 0 0 0,-1 0 0 0 0,0 0 1 0 0,-1 0-1 0 0,1-1 0 0 0,-1 0 0 0 0,0 0 1 0 0,0 0-1 0 0,0 0 0 0 0,-1 0 0 0 0,1-1 1 0 0,-1 0-1 0 0,0 0 0 0 0,0 0 0 0 0,0-1 1 0 0,0 1-1 0 0,-1-1 0 0 0,1 0 0 0 0,-5 0-64 0 0,-44 12 287 0 0,1-4 0 0 0,-1-1 0 0 0,-1-3 0 0 0,0-2 0 0 0,-8-3-287 0 0,47 2 78 0 0,0-2 0 0 0,0 0 0 0 0,0-1 0 0 0,0 0 0 0 0,0-1 0 0 0,1-1 0 0 0,-1-1 0 0 0,0 0 0 0 0,1-1-1 0 0,-1-1 1 0 0,1 0 0 0 0,0-1 0 0 0,1 0 0 0 0,0-2 0 0 0,0 0 0 0 0,0 0 0 0 0,1-1 0 0 0,0-1 0 0 0,1 0 0 0 0,0 0 0 0 0,0-1 0 0 0,2-1 0 0 0,-1 0-1 0 0,1-1 1 0 0,-2-4-78 0 0,7 8-3 0 0,0-1-1 0 0,0 0 1 0 0,1-1-1 0 0,1 1 1 0 0,0-1-1 0 0,0 0 1 0 0,1 0-1 0 0,0 0 0 0 0,1 0 1 0 0,0 0-1 0 0,1 0 1 0 0,0 0-1 0 0,1 0 1 0 0,0 0-1 0 0,0 0 1 0 0,2 0-1 0 0,-1 0 0 0 0,1 1 1 0 0,1-1-1 0 0,0 1 1 0 0,0-1-1 0 0,1 2 1 0 0,0-1-1 0 0,1 0 1 0 0,0 1-1 0 0,1 0 0 0 0,0 0 4 0 0,21-21-55 0 0,2 2 0 0 0,0 0 0 0 0,2 2 0 0 0,1 2 0 0 0,2 1 0 0 0,0 1 0 0 0,1 2-1 0 0,0 2 1 0 0,9-2 55 0 0,-12 12 61 0 0,0 1 0 0 0,1 1 0 0 0,0 2 0 0 0,0 2 0 0 0,0 1 0 0 0,1 1 0 0 0,-1 2 0 0 0,0 2 0 0 0,0 1 0 0 0,-1 1 0 0 0,0 2 0 0 0,0 1 0 0 0,0 2 0 0 0,-1 1 0 0 0,-1 2 0 0 0,0 1 0 0 0,-1 1 0 0 0,-1 1 0 0 0,0 2 0 0 0,-1 1-1 0 0,20 19-60 0 0,-38-29 153 0 0,0 0-1 0 0,0 0 1 0 0,-1 1-1 0 0,-1 0 0 0 0,1 0 1 0 0,-2 1-1 0 0,0 0 1 0 0,0 1-1 0 0,-1-1 0 0 0,0 1 1 0 0,-1 0-1 0 0,-1 1 1 0 0,0-1-1 0 0,0 7-152 0 0,-4-14 102 0 0,0 0 0 0 0,0 0-1 0 0,-1 0 1 0 0,0 0 0 0 0,0 0 0 0 0,-1 0-1 0 0,0 0 1 0 0,0 0 0 0 0,0 0 0 0 0,0-1-1 0 0,-1 1 1 0 0,0-1 0 0 0,0 0 0 0 0,-1 1-1 0 0,1-2 1 0 0,-1 1 0 0 0,0 0 0 0 0,-1-1-1 0 0,1 1 1 0 0,-1-1 0 0 0,1-1 0 0 0,-1 1-1 0 0,0-1 1 0 0,-5 3-102 0 0,-134 58 474 0 0,-66-33-359 0 0,125-50-5448 0 0,66 9-70 0 0,-5-11-1406 0 0</inkml:trace>
  <inkml:trace contextRef="#ctx0" brushRef="#br1" timeOffset="334497.69">8578 117 2528 0 0,'0'0'0'0'0,"0"0"-264"0"0,0 0-8 0 0,0 0-40 0 0,0 0-512 0 0</inkml:trace>
  <inkml:trace contextRef="#ctx0" brushRef="#br1" timeOffset="335677.612">8578 117 464 0 0,'-12'-11'4960'0'0,"-10"9"-3371"0"0,1 2-1501 0 0,-429-23 191 0 0,-46-21 3090 0 0,-257 33-3505 0 0,-669 13 188 0 0,72 24 439 0 0,214-15-155 0 0,-62-15 494 0 0,230 3 454 0 0,545-9-687 0 0,422 10-1181 0 0,-3-1 317 0 0,3-2-6438 0 0,1-4 58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0:00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1634 64 1188 0 0,'0'0'509'0'0,"0"0"-150"0"0,0 0-235 0 0,0 0 170 0 0,0 0 517 0 0,0 0-464 0 0,0 0-123 0 0,0 0 86 0 0,-14 22 2105 0 0,2-17-2218 0 0,1-2 0 0 0,-1 0 0 0 0,1 0 0 0 0,-1-1-1 0 0,0 0 1 0 0,0-1 0 0 0,0 0 0 0 0,0-1 0 0 0,1 0 0 0 0,-1-1-1 0 0,-6-2-196 0 0,-10 2 285 0 0,-322-35 900 0 0,340 37-1155 0 0,1 1 0 0 0,0 0 0 0 0,0 0 0 0 0,1 1 0 0 0,-1 0 1 0 0,0 0-1 0 0,1 1 0 0 0,0 0 0 0 0,0 1 0 0 0,0 0 0 0 0,0 0 1 0 0,1 1-1 0 0,0 0 0 0 0,0 0 0 0 0,0 0 0 0 0,1 1 0 0 0,0 0 1 0 0,0 1-1 0 0,1-1 0 0 0,-2 5-30 0 0,-3-29 573 0 0,-6 5-524 0 0,-2 1-1 0 0,1 0 1 0 0,-2 1-1 0 0,1 1 0 0 0,-1 1 1 0 0,-1 1-1 0 0,1 1 1 0 0,-1 0-1 0 0,0 1 1 0 0,0 2-1 0 0,-1 0 0 0 0,1 1 1 0 0,-1 1-1 0 0,0 0 1 0 0,1 2-1 0 0,-7 1-48 0 0,-28-3 44 0 0,-409-48 718 0 0,398 46-2389 0 0,64 2-2502 0 0,2-4-3088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13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7825 0 0,'0'0'7132'0'0,"0"0"-7068"0"0,0 0 224 0 0,6 43-288 0 0,-5-24 452 0 0,-1-2-60 0 0,0 0-127 0 0,0 2-77 0 0,-1-3-88 0 0,-1 2-92 0 0,0-1 4 0 0,0 0-12 0 0,2-3-60 0 0,0 2-997 0 0,0-6-1707 0 0,0-1-4801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07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20 6825 0 0,'0'0'692'0'0,"0"0"-469"0"0,0 0-141 0 0,0 0 69 0 0,0 0 143 0 0,0 0-31 0 0,-6-1 359 0 0,-180-14 3005 0 0,58 11-6543 0 0,132 8-3449 0 0,2-2 4103 0 0</inkml:trace>
  <inkml:trace contextRef="#ctx0" brushRef="#br0" timeOffset="201.692">267 97 7433 0 0,'0'0'1938'0'0,"0"0"-1419"0"0,0 0 88 0 0,-7 0 208 0 0,-131-13 654 0 0,43 1-4946 0 0,85 10 565 0 0,4-1-2032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0:03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100 123 756 0 0,'0'0'558'0'0,"0"0"-227"0"0,0 0 21 0 0,0 0 745 0 0,0 0 962 0 0,5-3-987 0 0,-3 2-993 0 0,0 0 1 0 0,-1 1-1 0 0,1-1 0 0 0,-1 0 1 0 0,1 0-1 0 0,-1 0 1 0 0,1 0-1 0 0,-1 0 1 0 0,1 0-1 0 0,-1 0 1 0 0,0-1-1 0 0,0 1 1 0 0,1 0-1 0 0,-1-1 1 0 0,0 1-1 0 0,0-1 1 0 0,-1 1-1 0 0,1-1 0 0 0,0 0 1 0 0,0 1-1 0 0,-1-1 1 0 0,1 0-1 0 0,-1 1 1 0 0,1-1-1 0 0,-1 0 1 0 0,0 0-1 0 0,0 1 1 0 0,0-1-1 0 0,0 0 1 0 0,0 0-1 0 0,0 1 1 0 0,0-1-1 0 0,-1 0 1 0 0,1 0-1 0 0,-1 1 0 0 0,1-1 1 0 0,-1 0-1 0 0,1 1 1 0 0,-1-1-1 0 0,0 0 1 0 0,0 1-1 0 0,0-1 1 0 0,0 1-1 0 0,0 0 1 0 0,0-1-1 0 0,0 1 1 0 0,-1 0-1 0 0,1-1 1 0 0,0 1-1 0 0,-1 0 1 0 0,1 0-1 0 0,-1 0 0 0 0,1 0 1 0 0,-1 1-1 0 0,0-1 1 0 0,1 0-1 0 0,-2 0-79 0 0,1 0 5 0 0,0 0 1 0 0,-1 1-1 0 0,1-1 0 0 0,0 0 0 0 0,0 1 0 0 0,-1-1 0 0 0,1 1 1 0 0,0 0-1 0 0,-1 0 0 0 0,1 0 0 0 0,0 0 0 0 0,-1 0 0 0 0,1 1 1 0 0,0-1-1 0 0,-1 0 0 0 0,1 1 0 0 0,0 0 0 0 0,0 0 0 0 0,-1 0 1 0 0,1 0-1 0 0,0 0 0 0 0,0 0 0 0 0,0 0 0 0 0,0 0 0 0 0,0 1 1 0 0,1-1-1 0 0,-1 1 0 0 0,0 0 0 0 0,1-1 0 0 0,-1 1 0 0 0,1 0 1 0 0,-1 0-1 0 0,1 0 0 0 0,0 0 0 0 0,0 0 0 0 0,0 0 0 0 0,0 0 1 0 0,0 1-1 0 0,1-1 0 0 0,-1 0 0 0 0,1 0 0 0 0,-1 1 0 0 0,1-1 1 0 0,0 0-1 0 0,0 1 0 0 0,0-1 0 0 0,0 0 0 0 0,0 1 0 0 0,0-1 1 0 0,1 0-1 0 0,-1 1 0 0 0,1-1 0 0 0,0 0 0 0 0,-1 0 0 0 0,2 1-5 0 0,-1 0 87 0 0,1-1 1 0 0,0 0-1 0 0,0 0 0 0 0,1 0 0 0 0,-1 0 0 0 0,0 0 0 0 0,1 0 0 0 0,-1 0 0 0 0,1-1 0 0 0,0 1 0 0 0,-1-1 1 0 0,1 0-1 0 0,0 0 0 0 0,0 0 0 0 0,0 0 0 0 0,0 0 0 0 0,0-1 0 0 0,0 1 0 0 0,0-1 0 0 0,0 0 1 0 0,0 0-1 0 0,0 0 0 0 0,0 0 0 0 0,0 0 0 0 0,0-1 0 0 0,0 0 0 0 0,0 1 0 0 0,0-1 0 0 0,0 0 0 0 0,-1 0 1 0 0,1 0-1 0 0,0-1 0 0 0,-1 1 0 0 0,1-1 0 0 0,0 0 0 0 0,-1 1 0 0 0,0-1 0 0 0,1 0 0 0 0,-1 0 1 0 0,0-1-1 0 0,0 1 0 0 0,0 0 0 0 0,-1-1 0 0 0,1 1 0 0 0,0-1 0 0 0,-1 0 0 0 0,0 1 0 0 0,1-3-87 0 0,-1 2-25 0 0,-1-1-1 0 0,1 1 0 0 0,-1-1 0 0 0,0 1 0 0 0,0-1 0 0 0,0 1 0 0 0,-1-1 0 0 0,1 1 1 0 0,-1 0-1 0 0,0-1 0 0 0,0 1 0 0 0,0 0 0 0 0,0-1 0 0 0,-1 1 0 0 0,1 0 1 0 0,-1 0-1 0 0,0 0 0 0 0,0 0 0 0 0,0 1 0 0 0,0-1 0 0 0,0 0 0 0 0,-1 1 1 0 0,1-1-1 0 0,-1 1 0 0 0,0 0 0 0 0,1 0 0 0 0,-1 0 0 0 0,0 0 0 0 0,0 1 0 0 0,-1-1 1 0 0,1 1-1 0 0,0 0 0 0 0,0-1 0 0 0,-1 2 0 0 0,1-1 0 0 0,0 0 0 0 0,-1 1 1 0 0,1-1-1 0 0,-1 1 0 0 0,1 0 0 0 0,-1 0 0 0 0,1 0 0 0 0,-1 1 0 0 0,1-1 1 0 0,0 1-1 0 0,-1 0 0 0 0,1 0 0 0 0,-3 1 26 0 0,3-1 10 0 0,1 0-1 0 0,-1 0 1 0 0,1 0 0 0 0,0 0-1 0 0,-1 0 1 0 0,1 0 0 0 0,0 1-1 0 0,0-1 1 0 0,0 1 0 0 0,-1 0-1 0 0,2-1 1 0 0,-1 1 0 0 0,0 0-1 0 0,0 0 1 0 0,1 0 0 0 0,-1 1-1 0 0,1-1 1 0 0,-1 0 0 0 0,1 1-1 0 0,0-1 1 0 0,0 0 0 0 0,0 1-1 0 0,0-1 1 0 0,1 1 0 0 0,-1 0-1 0 0,1-1 1 0 0,-1 1 0 0 0,1-1-1 0 0,0 1 1 0 0,0 0 0 0 0,0-1-1 0 0,1 1 1 0 0,-1 0 0 0 0,0-1-1 0 0,1 1 1 0 0,0-1 0 0 0,-1 1-1 0 0,1-1 1 0 0,0 1 0 0 0,1-1-1 0 0,-1 1 1 0 0,0-1 0 0 0,1 0-1 0 0,-1 0 1 0 0,1 0 0 0 0,-1 0-1 0 0,1 0 1 0 0,0 0 0 0 0,0 0-1 0 0,0 0 1 0 0,0-1 0 0 0,1 1-10 0 0,101 17 1435 0 0,-103-21-1409 0 0,0-1-1 0 0,1 1 0 0 0,-1 0 1 0 0,0 0-1 0 0,0-1 1 0 0,-1 1-1 0 0,1-1 0 0 0,0 1 1 0 0,-1-1-1 0 0,0 1 1 0 0,1 0-1 0 0,-1-1 0 0 0,0 0 1 0 0,0 1-1 0 0,0-1 1 0 0,-1 1-1 0 0,1-1 0 0 0,-1 1 1 0 0,1 0-1 0 0,-1-1 1 0 0,0 1-1 0 0,0-1 0 0 0,0 1 1 0 0,0 0-1 0 0,0 0 1 0 0,0 0-1 0 0,-1 0 0 0 0,1 0 1 0 0,-1-1-26 0 0,-1-4-125 0 0,1 5-1408 0 0,3 8-10820 0 0,-3-12 9711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10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14793 0 0,'0'0'380'0'0,"0"0"-380"0"0,0 0-1992 0 0,0 0-536 0 0,0 0 732 0 0,0 0-960 0 0,0 0-3133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1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2573 671 6341 0 0,'0'0'5599'0'0,"0"0"-3865"0"0,0 0-1891 0 0,0 0-12 0 0,0 0 117 0 0,0 0 354 0 0,3 7 497 0 0,7 9-662 0 0,2 0 1 0 0,-1-1 0 0 0,2 0 0 0 0,0-1-1 0 0,1 0 1 0 0,0-1 0 0 0,1 0 0 0 0,0-1-1 0 0,1-1 1 0 0,1-1 0 0 0,0 0 0 0 0,0-1-1 0 0,1-1 1 0 0,-1-1 0 0 0,2 0 0 0 0,-1-1-1 0 0,1-1 1 0 0,0-1 0 0 0,0-1 0 0 0,0 0-1 0 0,1-1 1 0 0,-1-2 0 0 0,1 0-138 0 0,-53 5 270 0 0,-1 1 1 0 0,1 1-1 0 0,0 2 0 0 0,1 1 1 0 0,0 2-1 0 0,1 1 1 0 0,-10 7-271 0 0,13-8 112 0 0,-1 0-185 0 0,14-7-81 0 0,-1 1 0 0 0,1 0 0 0 0,0 1 0 0 0,1 1 0 0 0,0 1 0 0 0,0 0 0 0 0,0 0 0 0 0,1 1 0 0 0,-11 13 154 0 0,20-14-2570 0 0,14-1-6382 0 0,9-7 2363 0 0</inkml:trace>
  <inkml:trace contextRef="#ctx0" brushRef="#br0" timeOffset="300.784">3410 885 9913 0 0,'-7'-1'3466'0'0,"3"0"-3393"0"0,-1 0 0 0 0,1 0 0 0 0,0 1 1 0 0,0-1-1 0 0,0 1 0 0 0,-1 0 1 0 0,1 0-1 0 0,0 1 0 0 0,0-1 0 0 0,0 1 1 0 0,0 0-1 0 0,-1 0 0 0 0,1 0 0 0 0,0 1 1 0 0,1 0-1 0 0,-1-1 0 0 0,0 1 1 0 0,0 0-1 0 0,1 1 0 0 0,-1-1 0 0 0,1 1 1 0 0,0 0-1 0 0,0-1 0 0 0,0 1 1 0 0,0 1-1 0 0,0-1 0 0 0,1 0 0 0 0,-1 1 1 0 0,1-1-1 0 0,0 1 0 0 0,0 0 1 0 0,0 0-1 0 0,1-1 0 0 0,-2 5-73 0 0,3-5 89 0 0,-1 0 0 0 0,1 1 0 0 0,0-1 0 0 0,0 1 0 0 0,0-1 0 0 0,0 0 0 0 0,1 1 1 0 0,-1-1-1 0 0,1 0 0 0 0,0 0 0 0 0,0 1 0 0 0,0-1 0 0 0,0 0 0 0 0,1 0 0 0 0,0 0 0 0 0,-1 0 0 0 0,1 0 0 0 0,0-1 0 0 0,0 1 0 0 0,0 0 0 0 0,1-1 0 0 0,-1 0 0 0 0,0 1 0 0 0,1-1 0 0 0,0 0 0 0 0,-1 0 0 0 0,1-1 0 0 0,0 1 1 0 0,0 0-1 0 0,0-1 0 0 0,0 0 0 0 0,1 0 0 0 0,-1 0 0 0 0,0 0 0 0 0,0 0 0 0 0,1-1 0 0 0,-1 1 0 0 0,0-1 0 0 0,1 0 0 0 0,-1 0 0 0 0,0 0 0 0 0,1 0 0 0 0,-1-1 0 0 0,0 1 0 0 0,1-1 0 0 0,-1 0 0 0 0,0 0 0 0 0,0 0 0 0 0,0-1 1 0 0,3 0-90 0 0,-4 2-6 0 0,1 0 1 0 0,0-1 0 0 0,-1 1 0 0 0,1 0 0 0 0,-1-1 0 0 0,0 1 0 0 0,1-1 0 0 0,-1 0 0 0 0,1 0 0 0 0,-1 0 0 0 0,0 0 0 0 0,0 0 0 0 0,1 0 0 0 0,-1-1 0 0 0,0 1 0 0 0,0-1 0 0 0,0 0 0 0 0,-1 1 0 0 0,1-1 0 0 0,0 0 0 0 0,-1 0 0 0 0,1 0 0 0 0,-1 0-1 0 0,1 0 1 0 0,-1-1 0 0 0,0 1 0 0 0,0 0 0 0 0,0-1 0 0 0,0 1 0 0 0,-1 0 0 0 0,1-1 0 0 0,-1 1 0 0 0,1-1 0 0 0,-1 1 0 0 0,0-1 0 0 0,0 1 0 0 0,0-1 0 0 0,0 0 0 0 0,0 1 0 0 0,-1-1 0 0 0,1 1 0 0 0,-1 0 0 0 0,0-1 0 0 0,1 1 0 0 0,-1-1 0 0 0,0 1 0 0 0,0 0-1 0 0,-1 0 1 0 0,1-1 0 0 0,0 1 0 0 0,-1 0 0 0 0,0 0 0 0 0,1 0 0 0 0,-1 1 0 0 0,0-1 0 0 0,0 0 0 0 0,0 1 0 0 0,0-1 0 0 0,0 1 0 0 0,0-1 0 0 0,0 1 0 0 0,-1 0 5 0 0,-47-19-5177 0 0,18 13-2223 0 0</inkml:trace>
  <inkml:trace contextRef="#ctx0" brushRef="#br0" timeOffset="-1651.275">1530 422 4880 0 0,'0'0'7541'0'0,"0"0"-6373"0"0,0 0-1456 0 0,0 0 669 0 0,-4 6 343 0 0,-75 87 1706 0 0,37-59-4682 0 0,39-33 730 0 0,3-1-2699 0 0,0-2-124 0 0</inkml:trace>
  <inkml:trace contextRef="#ctx0" brushRef="#br0" timeOffset="-1386.875">1595 492 2888 0 0,'0'0'8013'0'0,"0"0"-7869"0"0,0 0-144 0 0,0 0 692 0 0,-27 37 128 0 0,11-25-52 0 0,-2-1-196 0 0,-2 2-268 0 0,-1 0-304 0 0,1 1-468 0 0,3-2-1320 0 0,2-3-2464 0 0,5-3-3441 0 0</inkml:trace>
  <inkml:trace contextRef="#ctx0" brushRef="#br0" timeOffset="-1200.536">1737 632 6401 0 0,'0'0'6543'0'0,"0"0"-4861"0"0,-7 5-1298 0 0,-2 0-292 0 0,0 1 0 0 0,1 0 0 0 0,0 0 0 0 0,0 0-1 0 0,0 1 1 0 0,1 1 0 0 0,0-1 0 0 0,1 1 0 0 0,-1 0 0 0 0,1 1 0 0 0,1-1 0 0 0,0 1 0 0 0,0 0-1 0 0,1 1 1 0 0,0-1 0 0 0,0 1 0 0 0,1 0 0 0 0,1 0 0 0 0,-1 0 0 0 0,2 0 0 0 0,-1 0 0 0 0,1 0 0 0 0,1 1-1 0 0,0-1 1 0 0,1 0 0 0 0,-1 0 0 0 0,2 0 0 0 0,0 4-92 0 0,23 11-2034 0 0,-2-22-4895 0 0,-17-5 2057 0 0</inkml:trace>
  <inkml:trace contextRef="#ctx0" brushRef="#br0" timeOffset="-994.651">1737 805 1760 0 0,'0'0'6672'0'0,"0"0"-4678"0"0,0 0-1661 0 0,6-4 92 0 0,-1 1-395 0 0,-1 0 0 0 0,1 0 0 0 0,0 1 0 0 0,0-1 0 0 0,0 1 0 0 0,0 1 0 0 0,0-1 0 0 0,0 1 0 0 0,0-1 0 0 0,0 1 0 0 0,1 1 0 0 0,-1-1 0 0 0,0 1 0 0 0,1 0 0 0 0,-1 0 0 0 0,0 1 0 0 0,1-1 0 0 0,-1 1 0 0 0,0 1 0 0 0,0-1 0 0 0,0 1 0 0 0,0-1 0 0 0,0 1 0 0 0,3 2-30 0 0,-5-3 135 0 0,1 0 0 0 0,-1 0 1 0 0,0 1-1 0 0,1-1 0 0 0,-1 1 1 0 0,0 0-1 0 0,0-1 1 0 0,0 2-1 0 0,0-1 0 0 0,0 0 1 0 0,-1 0-1 0 0,1 1 0 0 0,-1 0 1 0 0,1-1-1 0 0,-1 1 0 0 0,0 0 1 0 0,0 0-1 0 0,0 0 0 0 0,-1 0 1 0 0,1 1-1 0 0,-1-1 0 0 0,1 0 1 0 0,-1 1-1 0 0,0-1 0 0 0,-1 1 1 0 0,1-1-1 0 0,0 1 0 0 0,-1 0 1 0 0,0-1-1 0 0,0 1 0 0 0,0-1 1 0 0,0 1-1 0 0,-1 0 1 0 0,1-1-1 0 0,-1 1 0 0 0,0-1 1 0 0,0 1-1 0 0,0-1 0 0 0,-1 0 1 0 0,1 1-1 0 0,-1-1 0 0 0,0 0 1 0 0,0 0-1 0 0,0 0 0 0 0,0 0 1 0 0,0 0-1 0 0,-1 0-135 0 0,-32 16-182 0 0,12-20-4710 0 0,20-3 289 0 0,5-6-2965 0 0</inkml:trace>
  <inkml:trace contextRef="#ctx0" brushRef="#br0" timeOffset="-792.591">2065 740 9533 0 0,'0'0'4326'0'0,"0"0"-3846"0"0,0 0-354 0 0,-4 6 576 0 0,-73 125 1769 0 0,77-129-2469 0 0,1 0 0 0 0,0 0 0 0 0,0 1 1 0 0,0-1-1 0 0,0 0 0 0 0,0 0 0 0 0,0 0 0 0 0,1-1 0 0 0,-1 1 0 0 0,1 0 0 0 0,-1 0 0 0 0,1-1 0 0 0,0 1 0 0 0,0-1 0 0 0,-1 0 0 0 0,1 1 0 0 0,0-1 0 0 0,0 0 1 0 0,0 0-1 0 0,0 0 0 0 0,1 0 0 0 0,-1-1 0 0 0,0 1 0 0 0,0 0 0 0 0,1-1 0 0 0,-1 0 0 0 0,0 1 0 0 0,0-1 0 0 0,1 0 0 0 0,-1 0 0 0 0,2-1-2 0 0,45 1-3797 0 0,-38-5 744 0 0,-3-1-2322 0 0</inkml:trace>
  <inkml:trace contextRef="#ctx0" brushRef="#br0" timeOffset="-591.822">2253 704 10393 0 0,'0'0'2032'0'0,"4"9"-1471"0"0,-2-5-517 0 0,4 4 177 0 0,-1 0 1 0 0,0 1-1 0 0,0 0 0 0 0,-1-1 0 0 0,0 1 0 0 0,0 1 0 0 0,-1-1 1 0 0,0 0-1 0 0,-1 1 0 0 0,0 0 0 0 0,-1-1 0 0 0,0 1 0 0 0,0 0 1 0 0,-1 0-1 0 0,0-1 0 0 0,-1 1 0 0 0,0 0 0 0 0,-1 0 0 0 0,0-1 0 0 0,0 1 1 0 0,-1-1-1 0 0,0 1 0 0 0,-2 1-221 0 0,-56 60-44 0 0,36-52-2814 0 0,-1-7-4107 0 0,11-10-1285 0 0</inkml:trace>
  <inkml:trace contextRef="#ctx0" brushRef="#br0" timeOffset="-2340.692">1009 693 2824 0 0,'0'0'6708'0'0,"0"0"-4789"0"0,0 0-1479 0 0,0 0 47 0 0,0 0 86 0 0,0 0-205 0 0,0 0-271 0 0,0 0-6 0 0,15 20 983 0 0,-9-16-980 0 0,-1 0-1 0 0,1 0 1 0 0,0 0-1 0 0,0 0 1 0 0,1-1-1 0 0,-1 0 0 0 0,1-1 1 0 0,-1 1-1 0 0,1-1 1 0 0,0-1-1 0 0,0 1 1 0 0,0-1-1 0 0,0 0 1 0 0,0-1-1 0 0,0 1 1 0 0,0-2-1 0 0,1 1 0 0 0,-1-1 1 0 0,0 0-1 0 0,0 0 1 0 0,0-1-1 0 0,-1 0 1 0 0,1 0-1 0 0,0 0 1 0 0,0-1-94 0 0,-6-2-53 0 0,0 1 1 0 0,0 0 0 0 0,-1 0 0 0 0,1 0 0 0 0,-1-1 0 0 0,0 1-1 0 0,0 0 1 0 0,-1 0 0 0 0,1 0 0 0 0,-1-1 0 0 0,0 1-1 0 0,0 0 1 0 0,0 0 0 0 0,-1 0 0 0 0,1 0 0 0 0,-1 0 0 0 0,0 1-1 0 0,0-1 1 0 0,0 0 0 0 0,-1 1 0 0 0,1-1 0 0 0,-1 1 0 0 0,0 0-1 0 0,0 0 1 0 0,0 0 0 0 0,0 0 0 0 0,-1 1 0 0 0,1-1 0 0 0,-1 1-1 0 0,1 0 1 0 0,-1 0 0 0 0,-2-1 52 0 0,6 4-11 0 0,0 0 1 0 0,0 0-1 0 0,0 0 0 0 0,0 0 0 0 0,0 0 1 0 0,0 0-1 0 0,-1 0 0 0 0,1 0 0 0 0,0 0 1 0 0,0 0-1 0 0,-1-1 0 0 0,1 1 1 0 0,0 0-1 0 0,-1 0 0 0 0,1 0 0 0 0,-1 0 1 0 0,1-1-1 0 0,-1 1 0 0 0,0 0 0 0 0,1 0 1 0 0,-1-1-1 0 0,0 1 0 0 0,1-1 0 0 0,-1 1 1 0 0,0 0-1 0 0,0-1 0 0 0,0 0 0 0 0,0 1 1 0 0,1-1-1 0 0,-1 1 0 0 0,0-1 1 0 0,0 0-1 0 0,0 0 0 0 0,0 1 0 0 0,0-1 1 0 0,0 0-1 0 0,0 0 0 0 0,0 0 0 0 0,0 0 1 0 0,0 0-1 0 0,0 0 0 0 0,1 0 0 0 0,-1 0 1 0 0,0-1-1 0 0,0 1 0 0 0,0 0 1 0 0,0-1-1 0 0,0 1 0 0 0,0 0 0 0 0,0-1 1 0 0,1 1-1 0 0,-1-1 0 0 0,0 1 0 0 0,0-1 1 0 0,1 0-1 0 0,-1 1 0 0 0,0-1 0 0 0,1 0 1 0 0,-1 1-1 0 0,0-1 0 0 0,1 0 0 0 0,-1 0 1 0 0,1 0-1 0 0,-1 1 0 0 0,1-1 1 0 0,0 0-1 0 0,-1 0 0 0 0,1 0 0 0 0,0-1 11 0 0,-46 273 2622 0 0,43-219-2998 0 0,17-39-4775 0 0,-7-12-70 0 0</inkml:trace>
  <inkml:trace contextRef="#ctx0" brushRef="#br0" timeOffset="-2091.55">1226 882 1828 0 0,'0'0'9201'0'0,"0"0"-8557"0"0,0 0-336 0 0,0 0-308 0 0,0 0 796 0 0,-44 16-248 0 0,23-14-204 0 0,-2-2-180 0 0,1 1-164 0 0,-3-1-484 0 0,5 0-1732 0 0,-2-6-5021 0 0</inkml:trace>
  <inkml:trace contextRef="#ctx0" brushRef="#br0" timeOffset="1592.622">3920 1016 1368 0 0,'0'0'3137'0'0,"0"0"206"0"0,0 0-2574 0 0,0 0-532 0 0,0 0 235 0 0,0 0 67 0 0,0 0 11 0 0,-16-8 753 0 0,52 19-950 0 0,0-1 1 0 0,1-2 0 0 0,0-1-1 0 0,0-2 1 0 0,1-2 0 0 0,13-1-354 0 0,16 2 169 0 0,199 8 3608 0 0,-341-48-6151 0 0,4-6 2271 0 0,98 52 577 0 0,-24-9-415 0 0,0 0 0 0 0,0 0-1 0 0,0 0 1 0 0,0 1-1 0 0,-1-1 1 0 0,1 1-1 0 0,0-1 1 0 0,-1 1-1 0 0,1 0 1 0 0,-1 0-1 0 0,1 0 1 0 0,-1 0 0 0 0,0 1-1 0 0,0-1 1 0 0,0 1-1 0 0,0-1 1 0 0,0 1-1 0 0,-1 0 1 0 0,1-1-1 0 0,-1 1 1 0 0,0 0-1 0 0,0 0 1 0 0,0 0 0 0 0,0 0-1 0 0,0 0 1 0 0,-1 0-1 0 0,1 1 1 0 0,-1-1-1 0 0,0 0 1 0 0,0 0-1 0 0,0 0 1 0 0,0 0-1 0 0,-1 0 1 0 0,1 1 0 0 0,-1-1-1 0 0,0 0 1 0 0,0 0-1 0 0,0 0 1 0 0,0 0-1 0 0,0-1 1 0 0,-1 1-1 0 0,1 0 1 0 0,-1 0 0 0 0,0-1-1 0 0,0 1 1 0 0,0-1-1 0 0,0 1 1 0 0,-2 0-59 0 0,-91 38 197 0 0,28-28-5985 0 0,51-11 46 0 0</inkml:trace>
  <inkml:trace contextRef="#ctx0" brushRef="#br0" timeOffset="2701.123">5679 620 5733 0 0,'0'0'8444'0'0,"0"0"-8444"0"0,0 0-484 0 0,0 0 484 0 0,-4 40 812 0 0,-5-26-40 0 0,-3 2-168 0 0,-3 2-124 0 0,-6 0-480 0 0,-1 1-368 0 0,-3-3-1080 0 0,6-4-3304 0 0,-1-8-4925 0 0</inkml:trace>
  <inkml:trace contextRef="#ctx0" brushRef="#br0" timeOffset="3172.6">5872 823 416 0 0,'0'0'8889'0'0,"0"0"-6787"0"0,0 0-1759 0 0,-6 2 212 0 0,2 0-381 0 0,-1 0 0 0 0,1 0 0 0 0,0 0 0 0 0,0 0-1 0 0,-1 1 1 0 0,2 0 0 0 0,-1 0 0 0 0,0 0 0 0 0,1 0 0 0 0,-1 1 0 0 0,1-1-1 0 0,0 1 1 0 0,0 0 0 0 0,0 0 0 0 0,1 0 0 0 0,-1 0 0 0 0,1 1 0 0 0,0-1-1 0 0,0 1 1 0 0,1-1 0 0 0,-1 1-174 0 0,-6 13 221 0 0,0 1 0 0 0,1-1 0 0 0,1 1 0 0 0,1 1 0 0 0,1-1 0 0 0,0 1 0 0 0,2 0 0 0 0,0-1 0 0 0,1 1 0 0 0,1 1-221 0 0,20 15-637 0 0,5-24-5681 0 0,-8-11-693 0 0</inkml:trace>
  <inkml:trace contextRef="#ctx0" brushRef="#br0" timeOffset="3419.729">5942 1029 5853 0 0,'0'0'7288'0'0,"0"0"-6461"0"0,0 0-1167 0 0,0 0 287 0 0,0 0-455 0 0,0 0-316 0 0,7-4-309 0 0,-3 2 1189 0 0,0 1 1 0 0,1-1-1 0 0,-1 0 1 0 0,1 1 0 0 0,-1 0-1 0 0,1 0 1 0 0,-1 1-1 0 0,1-1 1 0 0,-1 1-1 0 0,1 0 1 0 0,0 0 0 0 0,-1 0-1 0 0,1 1 1 0 0,0 0-1 0 0,-1 0 1 0 0,1 0-1 0 0,-1 0 1 0 0,1 1 0 0 0,-1-1-1 0 0,0 1 1 0 0,0 0-1 0 0,0 1 1 0 0,0-1-1 0 0,0 1 1 0 0,0 0 0 0 0,-1 0-1 0 0,1 0-56 0 0,-2-2 80 0 0,-1 0 0 0 0,1 0 0 0 0,0 0 0 0 0,-1 0 0 0 0,1 0 0 0 0,-1 0 0 0 0,0 1-1 0 0,1-1 1 0 0,-1 1 0 0 0,0-1 0 0 0,0 1 0 0 0,0-1 0 0 0,0 1 0 0 0,0 0 0 0 0,0 0 0 0 0,0-1 0 0 0,-1 1 0 0 0,1 0-1 0 0,-1 0 1 0 0,1 0 0 0 0,-1 0 0 0 0,0 0 0 0 0,1-1 0 0 0,-1 1 0 0 0,0 0 0 0 0,0 0 0 0 0,-1 0 0 0 0,1 0 0 0 0,0 0-1 0 0,-1 0 1 0 0,1 0 0 0 0,-1 0 0 0 0,1-1 0 0 0,-1 1 0 0 0,0 0 0 0 0,0 0 0 0 0,0-1 0 0 0,0 1 0 0 0,0 0 0 0 0,0-1-1 0 0,0 1 1 0 0,-1-1 0 0 0,1 0 0 0 0,0 1 0 0 0,-1-1 0 0 0,1 0 0 0 0,-1 0 0 0 0,0 0 0 0 0,1 0 0 0 0,-1 0-1 0 0,0 0 1 0 0,1 0 0 0 0,-1-1 0 0 0,0 1 0 0 0,0-1-80 0 0,-104 37-1462 0 0,89-36-4796 0 0,16-2-662 0 0</inkml:trace>
  <inkml:trace contextRef="#ctx0" brushRef="#br0" timeOffset="3666.674">6158 985 7857 0 0,'0'0'6086'0'0,"0"0"-5094"0"0,0 0-869 0 0,-3 6 419 0 0,-58 105 1396 0 0,64-108-2017 0 0,1 1-1 0 0,0-1 1 0 0,0 1-1 0 0,1-1 1 0 0,-1 0-1 0 0,1-1 1 0 0,-1 1-1 0 0,1-1 1 0 0,0 0-1 0 0,0 0 0 0 0,0 0 1 0 0,0-1-1 0 0,0 1 1 0 0,0-1-1 0 0,0-1 1 0 0,0 1-1 0 0,1-1 1 0 0,-1 0-1 0 0,0 0 1 0 0,0 0-1 0 0,1-1 1 0 0,2 0 79 0 0,-8 1-58 0 0,24-2-1809 0 0,-9-5-2450 0 0,-4-2-2066 0 0</inkml:trace>
  <inkml:trace contextRef="#ctx0" brushRef="#br0" timeOffset="3882.858">6373 909 8717 0 0,'0'0'5652'0'0,"0"0"-4794"0"0,6 7-434 0 0,-1 0-311 0 0,0-1 0 0 0,0 1 0 0 0,0 0 0 0 0,-1 1-1 0 0,0-1 1 0 0,0 1 0 0 0,-1 0 0 0 0,0-1 0 0 0,-1 1-1 0 0,1 1 1 0 0,-1-1 0 0 0,-1 0 0 0 0,0 1 0 0 0,0-1 0 0 0,0 0-1 0 0,-1 1 1 0 0,-1-1 0 0 0,1 1 0 0 0,-1-1 0 0 0,-1 0-1 0 0,0 1 1 0 0,0-1 0 0 0,0 0 0 0 0,-1 0 0 0 0,0 0-1 0 0,-1-1 1 0 0,0 1 0 0 0,0-1 0 0 0,0 0 0 0 0,-1 0-1 0 0,-3 3-112 0 0,-58 42-844 0 0,15-31-7628 0 0,27-19-1112 0 0</inkml:trace>
  <inkml:trace contextRef="#ctx0" brushRef="#br0" timeOffset="2338.762">5113 869 3524 0 0,'0'0'7557'0'0,"0"0"-6070"0"0,7 5-1485 0 0,-1 1 145 0 0,0-1-1 0 0,1 0 0 0 0,-1 0 0 0 0,1-1 0 0 0,1 0 0 0 0,-1 0 0 0 0,0-1 1 0 0,1 1-1 0 0,0-2 0 0 0,0 1 0 0 0,0-1 0 0 0,0 0 0 0 0,0-1 0 0 0,0 0 1 0 0,0 0-1 0 0,1-1 0 0 0,-1 0 0 0 0,0 0 0 0 0,1-1 0 0 0,-1 0 0 0 0,0-1 1 0 0,0 1-1 0 0,0-2 0 0 0,0 1 0 0 0,0-1 0 0 0,2-1-146 0 0,-8 2-6 0 0,-1 0 0 0 0,1 0-1 0 0,-1 0 1 0 0,1 0 0 0 0,-1-1-1 0 0,0 1 1 0 0,0 0 0 0 0,0 0 0 0 0,0-1-1 0 0,0 1 1 0 0,-1-1 0 0 0,1 1-1 0 0,-1-1 1 0 0,1 1 0 0 0,-1-1-1 0 0,0 1 1 0 0,0-1 0 0 0,0 1 0 0 0,0-1-1 0 0,-1 1 1 0 0,1-1 0 0 0,-1 1-1 0 0,1-1 1 0 0,-1 1 0 0 0,0 0-1 0 0,0-1 1 0 0,0 1 0 0 0,0 0 0 0 0,0 0-1 0 0,-1-1 1 0 0,1 1 0 0 0,-1 0-1 0 0,1 0 1 0 0,-1 1 0 0 0,0-1 0 0 0,0 0-1 0 0,1 0 1 0 0,-1 1 0 0 0,-2-1 6 0 0,-82-61-1032 0 0,83 63 1051 0 0,1 0 0 0 0,-1 0 0 0 0,0 1-1 0 0,1-1 1 0 0,-1 1 0 0 0,1-1 0 0 0,-1 1-1 0 0,1 0 1 0 0,-1 0 0 0 0,1 0 0 0 0,0 1-1 0 0,-1-1 1 0 0,1 0 0 0 0,0 1-1 0 0,0-1 1 0 0,0 1 0 0 0,0 0 0 0 0,0 0-1 0 0,0 0 1 0 0,1 0 0 0 0,-1 0 0 0 0,0 0-1 0 0,1 0 1 0 0,0 0 0 0 0,0 1 0 0 0,-1-1-1 0 0,1 1 1 0 0,1-1 0 0 0,-1 1 0 0 0,0-1-1 0 0,0 1 1 0 0,1-1 0 0 0,0 1-1 0 0,-1 0 1 0 0,1-1 0 0 0,0 1 0 0 0,0-1-1 0 0,1 1 1 0 0,-1 0 0 0 0,0-1 0 0 0,1 1-1 0 0,0-1 1 0 0,0 1 0 0 0,-1-1 0 0 0,1 1-1 0 0,1-1 1 0 0,-1 1 0 0 0,0-1 0 0 0,1 1-19 0 0,-1 20 172 0 0,-33 214 784 0 0,35-214-2111 0 0,12-9-4362 0 0,-6-12-611 0 0</inkml:trace>
  <inkml:trace contextRef="#ctx0" brushRef="#br0" timeOffset="2493.949">5343 1080 7645 0 0,'0'0'8624'0'0,"0"0"-8624"0"0,0 0-1768 0 0,0 0 1768 0 0,-43 8 52 0 0,22-7 136 0 0,-3-1-100 0 0,-2 0-88 0 0,1 0-796 0 0,8-1-3168 0 0,-1-10-5069 0 0</inkml:trace>
  <inkml:trace contextRef="#ctx0" brushRef="#br0" timeOffset="5191.696">7103 846 11357 0 0,'0'0'7401'0'0,"0"0"-7401"0"0,0 0-244 0 0,0 0-336 0 0,0 0 580 0 0,0 0 256 0 0,0 0-256 0 0,0 0-172 0 0,0 0-1256 0 0,0 0-793 0 0,0 14-2111 0 0,6-12-3557 0 0</inkml:trace>
  <inkml:trace contextRef="#ctx0" brushRef="#br0" timeOffset="5021.931">7053 976 12389 0 0,'0'0'4865'0'0,"0"0"-4865"0"0,0 0-1013 0 0,0 0 1013 0 0,-5 45 553 0 0,2-27-241 0 0,-1 3-52 0 0,1-1 112 0 0,-3-2-24 0 0,2 1-52 0 0,-1-2-100 0 0,-1-2-172 0 0,2-2-24 0 0,0-5-456 0 0,-1-2-512 0 0,5-5-989 0 0,0-1-2687 0 0,0-12-3349 0 0</inkml:trace>
  <inkml:trace contextRef="#ctx0" brushRef="#br0" timeOffset="5460.676">7381 944 3100 0 0,'0'0'11247'0'0,"-5"2"-9378"0"0,-33 1-1596 0 0,-66 20 16 0 0,104-20-333 0 0,0 0 0 0 0,1 0 1 0 0,0 0-1 0 0,0 0 1 0 0,0 0-1 0 0,0 0 1 0 0,0 0-1 0 0,1 0 1 0 0,-1-1-1 0 0,1 1 1 0 0,0 0-1 0 0,-1-1 1 0 0,1 0-1 0 0,0 1 1 0 0,1-1-1 0 0,-1 0 1 0 0,0 0-1 0 0,1 0 1 0 0,-1 0-1 0 0,1-1 1 0 0,-1 1-1 0 0,1-1 1 0 0,0 1-1 0 0,0-1 1 0 0,0 0-1 0 0,0 0 1 0 0,2 0 43 0 0,1 3 28 0 0,120 83 2254 0 0,-125-86-2262 0 0,-1 0 1 0 0,1 0-1 0 0,-1 0 1 0 0,1-1-1 0 0,-1 1 1 0 0,1 0-1 0 0,-1 0 1 0 0,0 0-1 0 0,1 0 0 0 0,-1 0 1 0 0,0 0-1 0 0,0 0 1 0 0,1 0-1 0 0,-1 0 1 0 0,0 0-1 0 0,0 0 0 0 0,0 0 1 0 0,0 0-1 0 0,-1 0 1 0 0,1 0-1 0 0,0 0 1 0 0,0 0-1 0 0,-1 0 1 0 0,1 0-1 0 0,0 0 0 0 0,-1 0 1 0 0,1 0-1 0 0,-1 0 1 0 0,1 0-1 0 0,-1 0 1 0 0,0 0-1 0 0,1-1 1 0 0,-1 1-1 0 0,0 0 0 0 0,1-1 1 0 0,-1 1-1 0 0,0 0 1 0 0,0-1-1 0 0,0 1 1 0 0,0-1-1 0 0,0 1 0 0 0,0-1 1 0 0,0 1-1 0 0,1-1 1 0 0,-1 0-1 0 0,0 1 1 0 0,0-1-1 0 0,0 0 1 0 0,-1 0-1 0 0,1 0 0 0 0,0 0 1 0 0,0 0-1 0 0,0 0 1 0 0,0 0-1 0 0,0 0-20 0 0,-62 7 706 0 0,30-5-1052 0 0,-53-1 506 0 0,34-14-9670 0 0,39 5 55 0 0</inkml:trace>
  <inkml:trace contextRef="#ctx0" brushRef="#br0" timeOffset="6473.287">8074 984 10965 0 0,'0'0'3665'0'0,"0"0"-3666"0"0,0 7 77 0 0,4 29 772 0 0,-2-25-674 0 0,-1-1 1 0 0,0 1-1 0 0,0 0 0 0 0,-1 0 1 0 0,0 0-1 0 0,-1 0 0 0 0,0 0 1 0 0,-1-1-1 0 0,0 1 0 0 0,-1 0 1 0 0,0-1-1 0 0,-1 1-174 0 0,0-7-1387 0 0,2-7-4945 0 0,2-10-1358 0 0</inkml:trace>
  <inkml:trace contextRef="#ctx0" brushRef="#br0" timeOffset="6720.722">8120 844 14793 0 0,'0'0'2077'0'0,"0"0"-2077"0"0,0 0 136 0 0,0 0-88 0 0,0 0 464 0 0,0 0-216 0 0,0 0-296 0 0,0 0-236 0 0,0 0-548 0 0,0 0-209 0 0,-1 8-99 0 0,-2-4-1368 0 0,3 0-2636 0 0,0-3-2105 0 0</inkml:trace>
  <inkml:trace contextRef="#ctx0" brushRef="#br0" timeOffset="6973.771">8244 1001 10045 0 0,'0'0'2423'0'0,"1"9"-1542"0"0,2 3-513 0 0,-1 1 0 0 0,-1 0 0 0 0,0 1 1 0 0,-1-1-1 0 0,0 0 0 0 0,-1 0 0 0 0,-1 0 1 0 0,0 0-1 0 0,0 0 0 0 0,-1-1 0 0 0,-1 1 1 0 0,-3 7-369 0 0,7-21-2826 0 0,22-34-1581 0 0,19-16 4670 0 0,-40 49-154 0 0,0 1 0 0 0,1-1 0 0 0,-1 0 0 0 0,0 0 0 0 0,1 0 0 0 0,0 1 0 0 0,-1-1 0 0 0,1 1 0 0 0,0-1 0 0 0,0 1-1 0 0,0 0 1 0 0,0 0 0 0 0,0 0 0 0 0,0 0 0 0 0,0 0 0 0 0,0 0 0 0 0,0 0 0 0 0,1 1 0 0 0,-1-1 0 0 0,0 1 0 0 0,0 0 0 0 0,1-1 0 0 0,-1 1-1 0 0,0 0 1 0 0,1 0 0 0 0,-1 1 0 0 0,0-1 0 0 0,0 0 0 0 0,1 1 0 0 0,-1-1 0 0 0,0 1 0 0 0,0 0 0 0 0,0 0 0 0 0,1 0 0 0 0,-1 0 0 0 0,0 0 0 0 0,-1 0-1 0 0,1 1 1 0 0,0-1 0 0 0,0 1 0 0 0,0-1 0 0 0,-1 1 0 0 0,1-1 0 0 0,-1 1 0 0 0,1 0 0 0 0,-1 0 0 0 0,0 0 0 0 0,0 0 0 0 0,0 0 0 0 0,0 0-1 0 0,1 2-108 0 0,-13 54 2341 0 0,0-40-4796 0 0,6 1-5375 0 0,7-19-215 0 0</inkml:trace>
  <inkml:trace contextRef="#ctx0" brushRef="#br0" timeOffset="8201.554">9141 1162 4680 0 0,'0'0'7667'0'0,"0"0"-5821"0"0,0 0-1664 0 0,0 0-41 0 0,0 0 196 0 0,0 0-14 0 0,0 0-173 0 0,0 0-356 0 0,3 2 43 0 0,2 3 185 0 0,1 0-1 0 0,1 0 1 0 0,-1-1 0 0 0,0 0 0 0 0,1 0 0 0 0,0-1 0 0 0,0 0 0 0 0,0 0-1 0 0,0-1 1 0 0,0 1 0 0 0,1-2 0 0 0,-1 1 0 0 0,1-1 0 0 0,-1 0-1 0 0,1 0 1 0 0,0-1 0 0 0,-1 0 0 0 0,1-1 0 0 0,-1 0 0 0 0,1 0 0 0 0,0 0-1 0 0,-1-1 1 0 0,0 0 0 0 0,1 0 0 0 0,-1-1 0 0 0,0 0 0 0 0,0 0 0 0 0,-1-1-1 0 0,1 0 1 0 0,-1 0 0 0 0,0-1 0 0 0,0 1 0 0 0,0-1 0 0 0,0-1-1 0 0,2-3-21 0 0,-8 10-14 0 0,-1 0-1 0 0,0 0 0 0 0,1 0 1 0 0,-1 0-1 0 0,0 0 0 0 0,0 0 1 0 0,0 0-1 0 0,0 0 0 0 0,0 0 0 0 0,0 0 1 0 0,0-1-1 0 0,-1 1 0 0 0,1 0 1 0 0,0-1-1 0 0,0 1 0 0 0,0-1 1 0 0,-1 1-1 0 0,1-1 0 0 0,0 0 0 0 0,-1 0 1 0 0,1 1-1 0 0,0-1 0 0 0,0 0 1 0 0,-1 0-1 0 0,1 0 0 0 0,0 0 1 0 0,-1-1-1 0 0,1 1 0 0 0,0 0 1 0 0,-1 0-1 0 0,1-1 0 0 0,0 1 0 0 0,0-1 1 0 0,-1 1-1 0 0,1-1 0 0 0,0 0 1 0 0,0 1-1 0 0,0-1 0 0 0,0 0 1 0 0,0 0-1 0 0,0 0 0 0 0,0 1 0 0 0,0-1 1 0 0,0 0-1 0 0,0-1 0 0 0,1 1 1 0 0,-1 0-1 0 0,0 0 0 0 0,1 0 1 0 0,-1 0-1 0 0,0 0 0 0 0,1-1 0 0 0,0 1 1 0 0,-1 0-1 0 0,1-1 0 0 0,0 1 1 0 0,0 0-1 0 0,-1-1 0 0 0,1 1 1 0 0,0 0-1 0 0,0 0 0 0 0,1-1 0 0 0,-1 1 1 0 0,0 0-1 0 0,0-1 0 0 0,1 1 1 0 0,-1-1 14 0 0,-3 5 48 0 0,0-1 1 0 0,0 1 0 0 0,0-1 0 0 0,0 1 0 0 0,0 0-1 0 0,1 0 1 0 0,-1 0 0 0 0,1 1 0 0 0,0-1 0 0 0,0 1-1 0 0,0-1 1 0 0,0 1 0 0 0,1-1 0 0 0,-1 1 0 0 0,1 0-1 0 0,0 0 1 0 0,0 0 0 0 0,1 0 0 0 0,-1 0-1 0 0,1 0 1 0 0,0 0 0 0 0,0 0 0 0 0,0 0 0 0 0,0 0-1 0 0,1 0 1 0 0,-1 0 0 0 0,1 0 0 0 0,0 0 0 0 0,0-1-1 0 0,1 1 1 0 0,-1 0 0 0 0,1-1 0 0 0,0 1-1 0 0,0-1 1 0 0,0 1 0 0 0,0-1 0 0 0,1 0 0 0 0,0 0-1 0 0,-1 0 1 0 0,1 0 0 0 0,0 0 0 0 0,0-1 0 0 0,0 1-1 0 0,1-1 1 0 0,-1 0 0 0 0,0 0 0 0 0,1 0 0 0 0,0 0-1 0 0,-1-1 1 0 0,1 1 0 0 0,1-1-49 0 0,-1 1-16 0 0,0 0 0 0 0,0 0-1 0 0,-1-1 1 0 0,2 0 0 0 0,-1 1 0 0 0,0-1 0 0 0,0-1 0 0 0,0 1 0 0 0,0-1-1 0 0,1 1 1 0 0,-1-1 0 0 0,0 0 0 0 0,0-1 0 0 0,1 1 0 0 0,-1-1-1 0 0,0 0 1 0 0,0 0 0 0 0,0 0 0 0 0,0-1 0 0 0,0 1 0 0 0,0-1 0 0 0,0 0-1 0 0,-1 0 1 0 0,1 0 0 0 0,0-1 0 0 0,-1 1 0 0 0,0-1 0 0 0,0 0-1 0 0,0 0 1 0 0,0 0 0 0 0,0 0 0 0 0,0 0 0 0 0,-1-1 0 0 0,1 1 0 0 0,-1-1-1 0 0,0 0 1 0 0,0 0 0 0 0,-1 1 0 0 0,1-1 0 0 0,-1-1 0 0 0,0 1-1 0 0,0 0 1 0 0,0 0 0 0 0,0-3 16 0 0,-4-20-758 0 0,-5 45 524 0 0,-4 44 739 0 0,12-63-481 0 0,0 0 0 0 0,0 0 0 0 0,0 0 0 0 0,1 0 0 0 0,-1 0 0 0 0,0 0 0 0 0,1 0 0 0 0,-1 0 0 0 0,1 0-1 0 0,-1 0 1 0 0,1 0 0 0 0,-1 0 0 0 0,1 0 0 0 0,0 0 0 0 0,0 0 0 0 0,-1 0 0 0 0,1 1 0 0 0,0-1-1 0 0,0 0 1 0 0,0 0 0 0 0,0 1 0 0 0,0-1 0 0 0,0 1 0 0 0,0-1 0 0 0,0 1 0 0 0,0-1 0 0 0,0 1 0 0 0,0 0-1 0 0,0-1 1 0 0,0 1 0 0 0,0 0 0 0 0,0 0 0 0 0,0 0 0 0 0,0 0 0 0 0,1 0 0 0 0,-1 0 0 0 0,0 0 0 0 0,0 0-1 0 0,0 0 1 0 0,0 1 0 0 0,0-1 0 0 0,0 0 0 0 0,0 1 0 0 0,0-1 0 0 0,0 1 0 0 0,0-1 0 0 0,0 1-1 0 0,0-1 1 0 0,0 1 0 0 0,0 0 0 0 0,0 0 0 0 0,0-1 0 0 0,-1 1 0 0 0,1 0 0 0 0,0 0 0 0 0,-1 0 0 0 0,1 0-1 0 0,0 0 1 0 0,-1 0 0 0 0,1 0 0 0 0,-1 0 0 0 0,0 0 0 0 0,1 0 0 0 0,-1 0 0 0 0,0 0 0 0 0,1 0-1 0 0,-1 0 1 0 0,0 0 0 0 0,0 0-24 0 0,4-20-764 0 0,-4 19 745 0 0,0 1 0 0 0,1-1 1 0 0,-1 0-1 0 0,1 0 0 0 0,-1 0 1 0 0,1 0-1 0 0,-1 0 0 0 0,0 1 0 0 0,1-1 1 0 0,-1 0-1 0 0,1 0 0 0 0,-1 0 0 0 0,1 0 1 0 0,-1 0-1 0 0,1 0 0 0 0,-1 0 0 0 0,0 0 1 0 0,1-1-1 0 0,-1 1 0 0 0,1 0 1 0 0,-1 0-1 0 0,1 0 0 0 0,-1 0 0 0 0,0-1 1 0 0,1 1-1 0 0,-1 0 0 0 0,1 0 19 0 0,2 18-136 0 0,13 46 1480 0 0,5-35-5003 0 0,-17-27-739 0 0,3-2-3015 0 0</inkml:trace>
  <inkml:trace contextRef="#ctx0" brushRef="#br0" timeOffset="9540.696">11108 1478 5853 0 0,'0'0'0'0'0,"-37"-35"-4613"0"0</inkml:trace>
  <inkml:trace contextRef="#ctx0" brushRef="#br0" timeOffset="9867.965">11094 585 10637 0 0,'5'234'5489'0'0,"-47"107"-4591"0"0,1-20-1303 0 0,40-306 401 0 0,-2 7 55 0 0,1 0 0 0 0,0 0 0 0 0,2 0-1 0 0,1 0 1 0 0,1 0 0 0 0,1 0 0 0 0,1 0 0 0 0,0 0 0 0 0,7 18-51 0 0,-10-60-1640 0 0,1-7-3099 0 0,-1-14-3471 0 0</inkml:trace>
  <inkml:trace contextRef="#ctx0" brushRef="#br0" timeOffset="8462.985">9856 1186 7885 0 0,'0'0'3674'0'0,"0"0"-3574"0"0,-7-6-424 0 0,-46-29 513 0 0,53 34-190 0 0,-1 0 1 0 0,0 1-1 0 0,0-1 1 0 0,0 0-1 0 0,0 1 1 0 0,0-1 0 0 0,0 1-1 0 0,0-1 1 0 0,0 1-1 0 0,0-1 1 0 0,0 1-1 0 0,0 0 1 0 0,0-1 0 0 0,0 1-1 0 0,0 0 1 0 0,0 0-1 0 0,0 0 1 0 0,0 0-1 0 0,0 0 1 0 0,0 0 0 0 0,0 0-1 0 0,-1 0 1 0 0,1 1-1 0 0,0-1 1 0 0,0 0-1 0 0,0 0 1 0 0,0 1 0 0 0,0-1-1 0 0,0 1 1 0 0,0-1-1 0 0,0 1 1 0 0,0 0-1 0 0,1-1 1 0 0,-1 1 0 0 0,0 0-1 0 0,0-1 1 0 0,0 1-1 0 0,1 0 1 0 0,-1 0-1 0 0,0 0 1 0 0,1 0 0 0 0,-1 0-1 0 0,1 0 1 0 0,-1 0-1 0 0,1 0 1 0 0,-1 0-1 0 0,1 0 1 0 0,0 0 0 0 0,0 0-1 0 0,-1 0 1 0 0,1 0-1 0 0,0 0 1 0 0,0 0-1 0 0,0 0 1 0 0,0 0 0 0 0,0 0-1 0 0,0 0 1 0 0,0 0-1 0 0,1 1 1 0 0,-1-1-1 0 0,0 0 1 0 0,1 0 0 0 0,-1 0-1 0 0,0 0 1 0 0,1 0 0 0 0,82 188 4013 0 0,-84-187-3965 0 0,1 0 0 0 0,-1 0 0 0 0,0 0 0 0 0,1 0 1 0 0,-1 0-1 0 0,0 0 0 0 0,0 0 0 0 0,0-1 0 0 0,0 1 0 0 0,0 0 0 0 0,-1-1 1 0 0,1 1-1 0 0,-1-1 0 0 0,1 1 0 0 0,-1-1 0 0 0,1 0 0 0 0,-1 1 0 0 0,1-1 1 0 0,-1 0-1 0 0,0 0 0 0 0,0 0 0 0 0,0-1 0 0 0,0 1 0 0 0,0 0 1 0 0,0-1-1 0 0,0 1 0 0 0,0-1 0 0 0,0 1 0 0 0,0-1 0 0 0,0 0 0 0 0,0 0 1 0 0,0 0-1 0 0,0 0 0 0 0,0-1 0 0 0,0 1 0 0 0,0 0-48 0 0,-25-4-2673 0 0,6-6-4249 0 0,11-2-725 0 0</inkml:trace>
  <inkml:trace contextRef="#ctx0" brushRef="#br0" timeOffset="9039.961">9885 1423 14025 0 0,'0'0'1300'0'0,"0"0"-1012"0"0,4 5-268 0 0,1 1-312 0 0,-5-4 372 0 0,1 0 1 0 0,0 0 0 0 0,0 0 0 0 0,0 0-1 0 0,0 0 1 0 0,1 0 0 0 0,-1 0 0 0 0,0-1-1 0 0,1 1 1 0 0,-1-1 0 0 0,1 1-1 0 0,0-1 1 0 0,-1 1 0 0 0,1-1 0 0 0,0 0-1 0 0,0 0 1 0 0,0 0 0 0 0,0 0-1 0 0,0 0 1 0 0,0 0 0 0 0,0-1 0 0 0,0 1-1 0 0,0-1 1 0 0,0 1 0 0 0,0-1-1 0 0,1 0 1 0 0,-1 0 0 0 0,0 0 0 0 0,0 0-1 0 0,0 0 1 0 0,0 0 0 0 0,1-1-1 0 0,-1 1 1 0 0,0-1 0 0 0,0 1 0 0 0,0-1-1 0 0,0 0 1 0 0,0 0 0 0 0,0 0 0 0 0,0 0-1 0 0,0 0 1 0 0,-1 0 0 0 0,1-1-1 0 0,0 1-80 0 0,60-100-2291 0 0,-37 40 3488 0 0,-22 113-2107 0 0,-3-41 734 0 0,-1-9 208 0 0,0-1 0 0 0,1 1 0 0 0,-1 0 0 0 0,0 0 0 0 0,1 0 0 0 0,-1-1 0 0 0,1 1-1 0 0,0 0 1 0 0,-1 0 0 0 0,1 0 0 0 0,0 0 0 0 0,0 0 0 0 0,1 0 0 0 0,-1 0 0 0 0,0 0 0 0 0,0 0 0 0 0,1 0 0 0 0,-1-1 0 0 0,1 1-1 0 0,0 0 1 0 0,0 0 0 0 0,-1 0 0 0 0,1-1 0 0 0,0 1 0 0 0,0 0 0 0 0,1-1 0 0 0,-1 1 0 0 0,0-1 0 0 0,0 0 0 0 0,1 1 0 0 0,-1-1-1 0 0,1 0 1 0 0,-1 0 0 0 0,1 0 0 0 0,0 0 0 0 0,-1 0 0 0 0,1 0 0 0 0,0 0 0 0 0,0 0 0 0 0,0-1 0 0 0,-1 1 0 0 0,1-1 0 0 0,0 1 0 0 0,0-1-1 0 0,0 0 1 0 0,0 0 0 0 0,0 0 0 0 0,0 0 0 0 0,0 0 0 0 0,0 0 0 0 0,0 0 0 0 0,0-1 0 0 0,-1 1 0 0 0,3-1-32 0 0,22-15-212 0 0,-26 15 201 0 0,1 0 0 0 0,-1 0 1 0 0,1 1-1 0 0,0-1 0 0 0,-1 0 1 0 0,1 0-1 0 0,0 0 0 0 0,0 1 0 0 0,0-1 1 0 0,-1 0-1 0 0,1 1 0 0 0,0-1 1 0 0,0 1-1 0 0,0-1 0 0 0,0 1 1 0 0,0-1-1 0 0,0 1 0 0 0,0 0 0 0 0,0-1 1 0 0,0 1-1 0 0,1 0 0 0 0,-1 0 1 0 0,0 0-1 0 0,0 0 0 0 0,0 0 0 0 0,0 0 1 0 0,0 0-1 0 0,0 0 0 0 0,0 0 1 0 0,0 1-1 0 0,0-1 0 0 0,0 0 1 0 0,0 1-1 0 0,0-1 0 0 0,0 1 0 0 0,0-1 1 0 0,0 1-1 0 0,0-1 0 0 0,0 1 1 0 0,0 0-1 0 0,0 0 0 0 0,0-1 0 0 0,-1 1 1 0 0,1 0-1 0 0,0 0 0 0 0,-1 0 1 0 0,1 0-1 0 0,-1-1 0 0 0,1 1 1 0 0,-1 0-1 0 0,1 0 0 0 0,-1 0 0 0 0,1 0 1 0 0,-1 1-1 0 0,0-1 0 0 0,0 0 1 0 0,1 0 10 0 0,4 19-144 0 0,-5-21 155 0 0,0 1 1 0 0,0-1 0 0 0,0 1-1 0 0,1-1 1 0 0,-1 1-1 0 0,0-1 1 0 0,1 1 0 0 0,-1 0-1 0 0,0-1 1 0 0,1 1-1 0 0,-1-1 1 0 0,0 1 0 0 0,1 0-1 0 0,-1 0 1 0 0,1-1 0 0 0,-1 1-1 0 0,1 0 1 0 0,-1 0-1 0 0,1-1 1 0 0,-1 1 0 0 0,1 0-1 0 0,-1 0 1 0 0,1 0 0 0 0,-1 0-1 0 0,1 0 1 0 0,-1 0-1 0 0,1 0 1 0 0,-1 0 0 0 0,1 0-1 0 0,-1 0 1 0 0,1 0 0 0 0,-1 0-1 0 0,1 0 1 0 0,-1 0-1 0 0,1 0 1 0 0,-1 0 0 0 0,1 1-1 0 0,-1-1 1 0 0,1 0-1 0 0,-1 0 1 0 0,1 1 0 0 0,-1-1-1 0 0,1 0 1 0 0,-1 1 0 0 0,0-1-1 0 0,1 0 1 0 0,-1 1-1 0 0,0-1 1 0 0,1 1 0 0 0,-1-1-1 0 0,0 1 1 0 0,0-1 0 0 0,1 0-1 0 0,-1 1 1 0 0,0-1-1 0 0,0 1 1 0 0,0-1 0 0 0,1 1-1 0 0,-1-1 1 0 0,0 1 0 0 0,0-1-1 0 0,0 1 1 0 0,0 0-1 0 0,0-1 1 0 0,0 1-12 0 0,1-3-14 0 0,1 0 0 0 0,0 1 0 0 0,0-1-1 0 0,-1 1 1 0 0,1 0 0 0 0,0-1 0 0 0,0 1 0 0 0,0 0 0 0 0,1 0 0 0 0,-1 0-1 0 0,0 0 1 0 0,0 1 0 0 0,0-1 0 0 0,1 1 0 0 0,-1-1 0 0 0,0 1 0 0 0,1 0 0 0 0,-1 0-1 0 0,0 0 1 0 0,1 0 0 0 0,-1 0 0 0 0,0 0 0 0 0,0 1 0 0 0,1-1 0 0 0,-1 1-1 0 0,0 0 1 0 0,0-1 0 0 0,1 1 0 0 0,-1 0 0 0 0,0 0 0 0 0,0 0 0 0 0,0 1-1 0 0,0-1 1 0 0,-1 0 0 0 0,1 1 0 0 0,0 0 0 0 0,0-1 0 0 0,-1 1 0 0 0,1 0-1 0 0,-1 0 1 0 0,0 0 0 0 0,1-1 0 0 0,-1 1 0 0 0,0 1 0 0 0,0-1 0 0 0,0 0 0 0 0,0 0-1 0 0,-1 0 1 0 0,1 2 14 0 0,7 5 140 0 0,0 1 1 0 0,-1 1-1 0 0,0-1 0 0 0,0 1 0 0 0,-2 0 0 0 0,1 1 1 0 0,-1-1-1 0 0,-1 1 0 0 0,0 0 0 0 0,-1 1 0 0 0,0-1 1 0 0,-1 0-1 0 0,0 1 0 0 0,-1 0 0 0 0,0-1 0 0 0,-1 1 0 0 0,-1 0 1 0 0,0-1-1 0 0,0 2-140 0 0,-4-10 27 0 0,0-1 0 0 0,-1 1 0 0 0,1-1 0 0 0,0 0 0 0 0,-1-1 1 0 0,0 1-1 0 0,1-1 0 0 0,-1 0 0 0 0,0-1 0 0 0,0 1 0 0 0,0-1 0 0 0,0 0 1 0 0,-1-1-1 0 0,1 0 0 0 0,0 1 0 0 0,0-2 0 0 0,0 1 0 0 0,0-1 0 0 0,0 0 0 0 0,-1 0 1 0 0,2-1-1 0 0,-1 0 0 0 0,0 0 0 0 0,0 0 0 0 0,1-1 0 0 0,-1 0 0 0 0,1 0 0 0 0,-1 0 1 0 0,1-1-1 0 0,1 1 0 0 0,-1-1 0 0 0,-1-1-27 0 0,-57-49-1750 0 0,35 5-5276 0 0,15 10-4614 0 0</inkml:trace>
  <inkml:trace contextRef="#ctx0" brushRef="#br0" timeOffset="9290.004">10188 1067 18226 0 0,'0'0'788'0'0,"0"0"-788"0"0,0 0-1408 0 0,0 0 748 0 0,0 0 448 0 0,0 0-1537 0 0,0 0-2211 0 0,0 0-5609 0 0</inkml:trace>
  <inkml:trace contextRef="#ctx0" brushRef="#br0" timeOffset="7221.508">8732 1030 13325 0 0,'0'0'1283'0'0,"0"0"-1158"0"0,-8-5-185 0 0,5 2 114 0 0,-1 1-1 0 0,0-1 1 0 0,0 1 0 0 0,0 0 0 0 0,0 0 0 0 0,0 1 0 0 0,0-1-1 0 0,0 1 1 0 0,-1 0 0 0 0,1 0 0 0 0,0 0 0 0 0,-1 0 0 0 0,1 1-1 0 0,-1 0 1 0 0,1 0 0 0 0,-1 0 0 0 0,1 1 0 0 0,0-1 0 0 0,-1 1-1 0 0,1 0 1 0 0,0 0 0 0 0,-1 1 0 0 0,1-1 0 0 0,0 1 0 0 0,0 0-1 0 0,0 0 1 0 0,0 0 0 0 0,0 0 0 0 0,1 1 0 0 0,-1 0 0 0 0,1 0 0 0 0,0 0-54 0 0,-1-1 37 0 0,1 1 0 0 0,0 0 0 0 0,0 0 1 0 0,0 0-1 0 0,0 0 0 0 0,1 1 0 0 0,-1-1 1 0 0,1 1-1 0 0,0-1 0 0 0,0 1 0 0 0,0 0 1 0 0,1 0-1 0 0,-1 0 0 0 0,1 0 0 0 0,0 0 1 0 0,0 0-1 0 0,0 0 0 0 0,1 1 1 0 0,-1-1-1 0 0,1 0 0 0 0,0 0 0 0 0,0 0 1 0 0,1 1-1 0 0,-1-1 0 0 0,1 0 0 0 0,0 0 1 0 0,0 0-1 0 0,0 0 0 0 0,1 0 0 0 0,0 0 1 0 0,-1 0-1 0 0,1 0 0 0 0,0-1 1 0 0,1 1-1 0 0,-1-1 0 0 0,1 1 0 0 0,-1-1 1 0 0,1 0-1 0 0,0 0 0 0 0,0 0 0 0 0,1 0 1 0 0,-1-1-1 0 0,1 1 0 0 0,-1-1 0 0 0,1 0 1 0 0,0 0-1 0 0,0 0-37 0 0,86 14 173 0 0,-32-27-7983 0 0,-43-1 492 0 0</inkml:trace>
  <inkml:trace contextRef="#ctx0" brushRef="#br0" timeOffset="7504.176">8879 1079 6065 0 0,'0'0'6980'0'0,"0"0"-5219"0"0,3 7-1508 0 0,-1 0-349 0 0,2 0 271 0 0,-1 0 0 0 0,0 0 0 0 0,-1 0 1 0 0,1 0-1 0 0,-1 0 0 0 0,-1 1 1 0 0,1-1-1 0 0,-1 1 0 0 0,-1-1 0 0 0,1 1 1 0 0,-1-1-1 0 0,-1 1 0 0 0,1-1 1 0 0,-1 1-1 0 0,-1-1 0 0 0,1 1 0 0 0,-1-1 1 0 0,-1 2-176 0 0,11-46 1112 0 0,-5 28-1265 0 0,0-1 0 0 0,0 1 0 0 0,1 0-1 0 0,0 0 1 0 0,1 0 0 0 0,0 0-1 0 0,1 1 1 0 0,-1 0 0 0 0,1 0-1 0 0,1 0 1 0 0,0 1 0 0 0,0 0 0 0 0,0 0-1 0 0,3-1 154 0 0,21 21-7233 0 0,-27-5 2262 0 0</inkml:trace>
  <inkml:trace contextRef="#ctx0" brushRef="#br0" timeOffset="10944.892">11135 741 13565 0 0,'0'0'1522'0'0,"-1"-7"-1212"0"0,0 3-352 0 0,0 0 0 0 0,-1-1 0 0 0,1 1 0 0 0,-1 0 0 0 0,0 0-1 0 0,-1 0 1 0 0,1 0 0 0 0,-1 1 0 0 0,1-1 0 0 0,-1 1 0 0 0,0-1-1 0 0,0 1 1 0 0,-1 0 0 0 0,1 0 0 0 0,-1 0 0 0 0,0 1 0 0 0,1-1-1 0 0,-1 1 1 0 0,0 0 0 0 0,0 0 0 0 0,-1 0 0 0 0,1 1-1 0 0,0-1 1 0 0,-4 0 42 0 0,-136-50-150 0 0,-3 6 0 0 0,-1 6 0 0 0,-110-13 150 0 0,164 34 46 0 0,-604-102 670 0 0,-117 20-716 0 0,-1021-19 1705 0 0,1548 108-1638 0 0,-1927-81 79 0 0,662 104 209 0 0,493 6-1054 0 0,549-23 1250 0 0,-598 16 1070 0 0,952 18-2139 0 0,154-23 516 0 0,0 0 0 0 0,1 0 0 0 0,-1 0 0 0 0,1 0 1 0 0,0 0-1 0 0,1 1 0 0 0,-1-1 0 0 0,1 1 0 0 0,0-1 0 0 0,0 1 0 0 0,1-1 0 0 0,0 1 0 0 0,0 0 0 0 0,0-1 1 0 0,0 1-1 0 0,1 0 0 0 0,0-1 0 0 0,0 1 0 0 0,1-1 0 0 0,1 5 2 0 0,-3-10-2 0 0,146 497 181 0 0,-110-260-370 0 0,-34-189 182 0 0,3 0 0 0 0,1 0 0 0 0,3 0 0 0 0,2-1 0 0 0,2-1 0 0 0,1 1 0 0 0,3-2 0 0 0,2 0 0 0 0,2-2 0 0 0,1 0 0 0 0,13 15 9 0 0,-15-35 57 0 0,1-1 1 0 0,1-1-1 0 0,1-1 1 0 0,0-1-1 0 0,2-2 1 0 0,0 0-1 0 0,1-1 1 0 0,0-2-1 0 0,1 0 0 0 0,1-2 1 0 0,14 4-58 0 0,326 81 696 0 0,-364-96-694 0 0,512 80 228 0 0,4-22-1 0 0,315-13-229 0 0,-516-30 27 0 0,3696 311 113 0 0,-1228-45 26 0 0,-2317-221-99 0 0,-272-32-2684 0 0,-169-24 1861 0 0,23 1-4294 0 0,-5-4-4162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45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1166 6 2608 0 0,'0'0'599'0'0,"0"0"-348"0"0,0 0 43 0 0,0 0 144 0 0,0 0-80 0 0,0 0-156 0 0,0 0 98 0 0,0 0 873 0 0,-3-5 1890 0 0,-43 46 1894 0 0,-153 74-3607 0 0,94-65-710 0 0,-242 108 993 0 0,69 0-895 0 0,91-71-133 0 0,199-87-4494 0 0,6-5-2650 0 0,2-8-2138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47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510 8 1068 0 0,'0'0'877'0'0,"0"0"-216"0"0,0 0 63 0 0,0 0-102 0 0,0 0-228 0 0,0 0-74 0 0,0 0-132 0 0,0 0 377 0 0,0 0 1550 0 0,-10-8 615 0 0,-49 129 1014 0 0,-3 5-3063 0 0,-48 113 688 0 0,-16-24 211 0 0,10-56-274 0 0,94-121-1187 0 0,17-28-8126 0 0,5-12 3084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51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4180 0 0,'0'0'828'0'0,"0"0"-646"0"0,0 0-12 0 0,0 0 469 0 0,0 0 158 0 0,0 0 206 0 0,0 0-101 0 0,0 0-645 0 0,6 3-197 0 0,8 6 65 0 0,0 1 0 0 0,0 0 0 0 0,-1 1-1 0 0,0 1 1 0 0,-1 0 0 0 0,-1 0 0 0 0,0 1 0 0 0,0 1-1 0 0,7 12-124 0 0,15 18 311 0 0,380 504 5652 0 0,-240-365-4194 0 0,-166-185-5287 0 0,-10-10-4337 0 0,2-2 1044 0 0</inkml:trace>
  <inkml:trace contextRef="#ctx0" brushRef="#br0" timeOffset="666.302">474 585 2996 0 0,'0'0'336'0'0,"0"0"926"0"0,0 0 2203 0 0,0 0-1701 0 0,0 0-1243 0 0,0 0-290 0 0,0 0 98 0 0,0 0 22 0 0,6 2-88 0 0,915 233 2588 0 0,-482-159-209 0 0,-317-58-2151 0 0,-140-6-7487 0 0,9-11 1975 0 0</inkml:trace>
  <inkml:trace contextRef="#ctx0" brushRef="#br0" timeOffset="1213.925">1534 772 2872 0 0,'0'0'2582'0'0,"0"0"1057"0"0,0 0-2392 0 0,0 0-704 0 0,0 0 28 0 0,0 0-37 0 0,0 0-33 0 0,7-2-86 0 0,284-154 2370 0 0,-138 70-864 0 0,171-157-3173 0 0,-219 143 3782 0 0,-90 84-2544 0 0,1 1 0 0 0,0 1-1 0 0,1 1 1 0 0,1 0 0 0 0,0 1-1 0 0,1 1 1 0 0,0 1-1 0 0,1 0 1 0 0,0 2 0 0 0,0 0-1 0 0,21-4 15 0 0,-30 14-4240 0 0,-28 12-2665 0 0,3-5 1476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4:48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10 1172 0 0,'0'0'1094'0'0,"0"0"-420"0"0,0 0-130 0 0,0 0-162 0 0,0 0-126 0 0,0 0-54 0 0,0 0-132 0 0,0 0 69 0 0,-2-4 683 0 0,0-1 4555 0 0,57 95-4427 0 0,130 234 549 0 0,63 100 1795 0 0,-186-334-2343 0 0,30 71-619 0 0,-88-149-835 0 0,-6-16-5432 0 0,0-3-269 0 0</inkml:trace>
  <inkml:trace contextRef="#ctx0" brushRef="#br0" timeOffset="2112.136">689 1148 2796 0 0,'0'0'907'0'0,"0"0"679"0"0,0 0 524 0 0,0 0-1086 0 0,0 0-594 0 0,0 0 107 0 0,0 0 83 0 0,0 0-78 0 0,0 0-148 0 0,1-4 431 0 0,99 52-228 0 0,511 208 2602 0 0,-135-41-1415 0 0,-289-137-1021 0 0,-175-72-715 0 0,-5-2 1064 0 0,-4-1-3121 0 0,-2 1-2909 0 0,0 3-4087 0 0,-1-17 5663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5:03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1673 1079 4924 0 0,'0'0'5891'0'0,"0"0"-4677"0"0,-6 1-1165 0 0,-585-6 4581 0 0,512 3-4490 0 0,-236-3 242 0 0,-272 32-382 0 0,568-22-2678 0 0,45-3-1441 0 0,-2-2-1310 0 0</inkml:trace>
  <inkml:trace contextRef="#ctx0" brushRef="#br0" timeOffset="1710.325">1608 1167 6961 0 0,'0'0'4145'0'0,"-10"-1"-3275"0"0,-366-9 3455 0 0,-203 9-3200 0 0,307 2-767 0 0,137-9-75 0 0,173 5 208 0 0,-37 3-487 0 0,-1 0 0 0 0,0 0 10 0 0,0 0 22 0 0,0 0-18 0 0,0 0-10 0 0,0 0-13 0 0,0 0-20 0 0,0 0-54 0 0,0 0 2 0 0,0 0 16 0 0,0 0 14 0 0,0 0 29 0 0,0 0 6 0 0,0 0 6 0 0,0 0 8 0 0,0 0 0 0 0,0 0-15 0 0,0 0-31 0 0,0 0-19 0 0,0 0-10 0 0,0 0-14 0 0,0 0-6 0 0,0 0 10 0 0,0 0 39 0 0,0 0 62 0 0,0 0 75 0 0,0 0 8 0 0,0 0 7 0 0,0 0-11 0 0,0 0-22 0 0,0 0-19 0 0,0 0-41 0 0,0 0-21 0 0,0 0-14 0 0,0 0-35 0 0,0 0 3 0 0,0 0 25 0 0,0 0-1 0 0,0 0 62 0 0,0 0 17 0 0,0 0-1 0 0,0 0-24 0 0,0 0 12 0 0,0 0-28 0 0,0 0-13 0 0,0 0-4 0 0,0 0 5 0 0,0 0 20 0 0,0 0 36 0 0,0 0 17 0 0,0 0-16 0 0,0 0-27 0 0,0 0 18 0 0,0 0-28 0 0,0 0-10 0 0,0 0 0 0 0,0 0-2 0 0,0 0-18 0 0,0 0-42 0 0,0 0-6 0 0,0 0 1 0 0,0 0 12 0 0,0 0 29 0 0,0 0 6 0 0,0 0 4 0 0,0 0 0 0 0,0 0 4 0 0,0 0-1 0 0,0 0-3 0 0,0 0-12 0 0,0 0-37 0 0,0 0-14 0 0,0 0-4 0 0,0 0 2 0 0,0 0-2 0 0,0 0 13 0 0,0 0 40 0 0,0 0 16 0 0,0 0 26 0 0,0 0 60 0 0,0 0 10 0 0,0 0-3 0 0,0 0-6 0 0,0 0-14 0 0,0 0-14 0 0,0 0-33 0 0,0 0-12 0 0,0 0-16 0 0,0 0-4 0 0,0 0 10 0 0,0 0 42 0 0,0 0 19 0 0,0 0-6 0 0,0 0 3 0 0,0 0-3 0 0,0 0-11 0 0,0 0-27 0 0,0 0-7 0 0,0 0 3 0 0,0 0-2 0 0,0 0-1 0 0,0 0 10 0 0,0 0 21 0 0,0 0-10 0 0,0 0 37 0 0,0 0 29 0 0,0 0-2 0 0,0 0-14 0 0,0 0-6 0 0,0 0-8 0 0,0 0-32 0 0,0 0 19 0 0,0 0-30 0 0,0 0-4 0 0,0 0 20 0 0,0 0-22 0 0,0 0-8 0 0,0 0 3 0 0,0 0 6 0 0,0 0 35 0 0,0 0 8 0 0,0 0 3 0 0,0 0-2 0 0,0 0 1 0 0,0 0 7 0 0,0 0-23 0 0,0 0-31 0 0,0 0-8 0 0,0 0-4 0 0,0 0-16 0 0,0 0-29 0 0,0 0-3 0 0,0 0 27 0 0,0 0 6 0 0,0 0 4 0 0,0 0 0 0 0,0 0 5 0 0,0 0 6 0 0,0 0 4 0 0,0 0-2 0 0,0 0-3 0 0,0 0-4 0 0,0 0-1 0 0,0 0 6 0 0,0 0 2 0 0,0 0 6 0 0,0 0 7 0 0,0 0 20 0 0,0 0-26 0 0,0 0-8 0 0,0 0 1 0 0,0 0-11 0 0,0 0-12 0 0,0 0-27 0 0,0 0-3 0 0,0 0-2 0 0,0 0-9 0 0,0 0 4 0 0,0 0 29 0 0,0 0-10 0 0,0 0 22 0 0,0 0 6 0 0,0 0 4 0 0,0 0 0 0 0,0 0 0 0 0,0 0-1 0 0,0 0-9 0 0,0 0-21 0 0,0 0 21 0 0,0 0 9 0 0,0 0-2 0 0,0 0 2 0 0,0 0 1 0 0,0 0 12 0 0,0 0 1 0 0,0 0 3 0 0,0 0 6 0 0,0 0 16 0 0,0 0-22 0 0,0 0-8 0 0,0 0 0 0 0,0 0 3 0 0,0 0-2 0 0,0 0-1 0 0,0 0 4 0 0,0 0-4 0 0,0 0-24 0 0,0 0-106 0 0,0 0-275 0 0,0 0-301 0 0,10-1-12205 0 0,-9 0 10491 0 0,-12 3-626 0 0</inkml:trace>
  <inkml:trace contextRef="#ctx0" brushRef="#br0" timeOffset="3214.338">1719 1097 2236 0 0,'17'-8'202'0'0,"-1"0"0"0"0,0 0-1 0 0,0-2 1 0 0,0 0 0 0 0,-2 0-1 0 0,1-2 1 0 0,-1 0 0 0 0,-1 0-1 0 0,0-1 1 0 0,-1-1 0 0 0,0 0-1 0 0,-1-1 1 0 0,-1 0 0 0 0,0-1-1 0 0,-1 0 1 0 0,-1 0 0 0 0,-1-1-1 0 0,0 0 1 0 0,-1 0 0 0 0,0-1-1 0 0,-2 0 1 0 0,0 1 0 0 0,-1-2-1 0 0,-1 1 1 0 0,-1 0 0 0 0,0 0-1 0 0,-1-1 1 0 0,-1 1 0 0 0,-3-16-202 0 0,-13-1 84 0 0,-1 0 1 0 0,-1 2 0 0 0,-2 0-1 0 0,-1 1 1 0 0,-2 1 0 0 0,-1 1-1 0 0,-1 1 1 0 0,-1 2 0 0 0,-2 1-1 0 0,-1 0 1 0 0,0 3 0 0 0,-2 0 0 0 0,-33-16-85 0 0,20 9 113 0 0,-1 3 0 0 0,-1 1 1 0 0,-2 3-1 0 0,0 1 1 0 0,-1 3-1 0 0,-1 2 1 0 0,-1 3-1 0 0,0 1 1 0 0,-1 3-1 0 0,0 2 1 0 0,0 3-1 0 0,-1 2 1 0 0,0 2-1 0 0,1 3 1 0 0,-1 2-1 0 0,1 2 1 0 0,0 2-1 0 0,0 3 1 0 0,1 2-1 0 0,0 3 1 0 0,2 1-1 0 0,0 3 1 0 0,-45 25-114 0 0,74-35 6 0 0,0 1 1 0 0,1 1 0 0 0,0 1-1 0 0,1 1 1 0 0,0 0-1 0 0,1 2 1 0 0,1 0 0 0 0,1 1-1 0 0,0 0 1 0 0,1 1-1 0 0,1 1 1 0 0,0 1 0 0 0,2 0-1 0 0,0 0 1 0 0,1 1-1 0 0,2 1 1 0 0,0-1 0 0 0,1 2-1 0 0,1-1 1 0 0,1 1-1 0 0,1 0 1 0 0,1 0 0 0 0,1 1-1 0 0,2-1 1 0 0,0 1-1 0 0,1 0 1 0 0,1-1 0 0 0,1 1-1 0 0,2-1 1 0 0,3 16-7 0 0,5-9 172 0 0,1-1 0 0 0,1 0 0 0 0,1 0 0 0 0,2-1 1 0 0,0-1-1 0 0,2-1 0 0 0,1-1 0 0 0,1 0 0 0 0,1-2 1 0 0,2 0-1 0 0,0-2 0 0 0,1-1 0 0 0,1 0 0 0 0,0-2 0 0 0,2-1 1 0 0,27 12-173 0 0,5-1 509 0 0,1-4 1 0 0,0-2 0 0 0,2-3-1 0 0,0-2 1 0 0,1-4 0 0 0,1-2-1 0 0,58 2-509 0 0,174-2 729 0 0,-295-12-12114 0 0,4-4 5412 0 0,-6 5 5967 0 0,-5 5-1675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7:56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2224 1209 6433 0 0,'0'0'1635'0'0,"6"1"-806"0"0,61 29 617 0 0,-65-30-1375 0 0,-1 1 1 0 0,0 0-1 0 0,0-1 0 0 0,1 1 1 0 0,-1 0-1 0 0,0 0 0 0 0,0 0 0 0 0,0 0 1 0 0,0 0-1 0 0,0 0 0 0 0,0 1 0 0 0,0-1 1 0 0,0 0-1 0 0,0 0 0 0 0,-1 1 1 0 0,1-1-1 0 0,0 0 0 0 0,-1 1 0 0 0,1-1 1 0 0,-1 1-1 0 0,0-1 0 0 0,1 1 0 0 0,-1-1 1 0 0,0 1-1 0 0,0-1 0 0 0,0 1 1 0 0,0-1-1 0 0,0 1 0 0 0,0-1 0 0 0,0 1 1 0 0,-1-1-1 0 0,1 1 0 0 0,-1-1 0 0 0,1 0 1 0 0,-1 1-1 0 0,1-1 0 0 0,-1 1 0 0 0,0-1 1 0 0,1 0-1 0 0,-1 0 0 0 0,0 1 1 0 0,0-1-1 0 0,0 0 0 0 0,0 0 0 0 0,0 0 1 0 0,0 0-1 0 0,-1 0 0 0 0,1 0 0 0 0,0 0 1 0 0,0-1-1 0 0,-1 1 0 0 0,1 0-71 0 0,-14 7 103 0 0,-1 0 0 0 0,0-2 0 0 0,0 0 0 0 0,-1 0 0 0 0,0-1 0 0 0,0-1 0 0 0,0-1 0 0 0,0-1 0 0 0,0 0 0 0 0,-1-1 0 0 0,1-1-103 0 0,-25 4 171 0 0,-169 6 293 0 0,0-10 0 0 0,0-9 1 0 0,0-9-1 0 0,2-9 0 0 0,-147-41-464 0 0,303 60 41 0 0,0-2-1 0 0,1-3 0 0 0,0-2 0 0 0,1-2 0 0 0,1-2 1 0 0,1-3-1 0 0,0-1 0 0 0,2-3 0 0 0,-44-31-40 0 0,80 43 21 0 0,0 0 0 0 0,1 0 0 0 0,1-1 0 0 0,0 0 0 0 0,1-1 0 0 0,0 0 0 0 0,2 0 0 0 0,0 0-1 0 0,1-1 1 0 0,0 0 0 0 0,1 0 0 0 0,1 0 0 0 0,1-1 0 0 0,1 1 0 0 0,0-1 0 0 0,1 1 0 0 0,1-1 0 0 0,0 1-1 0 0,2-1 1 0 0,0 1 0 0 0,1 0 0 0 0,0 0 0 0 0,2 0 0 0 0,0 1 0 0 0,0-1 0 0 0,3-1-21 0 0,2-5-20 0 0,1 0 0 0 0,1 1 0 0 0,0 0 0 0 0,2 2 0 0 0,0-1 1 0 0,2 2-1 0 0,0 0 0 0 0,1 1 0 0 0,1 1 0 0 0,0 0 0 0 0,2 2 0 0 0,-1 0 0 0 0,14-6 20 0 0,303-140-224 0 0,-246 127 175 0 0,1 4-1 0 0,1 5 1 0 0,2 3 0 0 0,0 5 0 0 0,1 3-1 0 0,0 5 1 0 0,1 5 0 0 0,0 3-1 0 0,-1 5 1 0 0,1 3 0 0 0,-1 5 0 0 0,-1 5-1 0 0,73 22 50 0 0,-132-32-1 0 0,-1 2-1 0 0,-1 2 1 0 0,0 1-1 0 0,0 1 1 0 0,-1 2-1 0 0,-1 2 1 0 0,-1 1-1 0 0,0 1 1 0 0,-1 1-1 0 0,-1 2 1 0 0,-1 1-1 0 0,-1 1 0 0 0,-2 1 1 0 0,0 2-1 0 0,-1 0 1 0 0,-2 2-1 0 0,-1 0 1 0 0,-1 2-1 0 0,-2 0 1 0 0,-1 1-1 0 0,11 29 2 0 0,-22-43 54 0 0,0 1 1 0 0,-1 0-1 0 0,-1-1 0 0 0,-1 1 0 0 0,-1 1 1 0 0,0-1-1 0 0,-1 0 0 0 0,-1 0 0 0 0,-1 1 0 0 0,-1-1 1 0 0,-1 0-1 0 0,0 0 0 0 0,-2 0 0 0 0,0-1 0 0 0,-1 1 1 0 0,-1-1-1 0 0,0-1 0 0 0,-1 1 0 0 0,-1-1 0 0 0,-1-1 1 0 0,-1 1-1 0 0,0-2 0 0 0,-1 0 0 0 0,0 0 0 0 0,-1-1 1 0 0,-15 12-55 0 0,-26 10 238 0 0,-1-2 1 0 0,-2-3 0 0 0,-1-3 0 0 0,-1-2-1 0 0,-2-3 1 0 0,0-2 0 0 0,-1-3 0 0 0,-1-3 0 0 0,0-2-1 0 0,-66 3-238 0 0,134-13-2286 0 0,8-6-5911 0 0,-3-6-1973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00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4481 84 4652 0 0,'0'0'636'0'0,"0"0"-392"0"0,0 0 194 0 0,-7 1-23 0 0,-128 8 3868 0 0,-83-17-3149 0 0,169 5-801 0 0,-247-16 1079 0 0,-496-13-92 0 0,-213 29 201 0 0,-436 0 47 0 0,904-16-616 0 0,541 17-4342 0 0,1 1-728 0 0,4-2-4610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13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1296 69 8869 0 0,'0'0'108'0'0,"0"0"-142"0"0,-9 0-217 0 0,-691-53 4610 0 0,163 39-4806 0 0,528 12-4284 0 0,14 2 1866 0 0</inkml:trace>
  <inkml:trace contextRef="#ctx0" brushRef="#br0" timeOffset="247.653">921 140 14793 0 0,'-6'1'-432'0'0,"-424"-14"1904"0"0,300 13-1342 0 0,-66-3 68 0 0,68-13-2826 0 0,113 12-369 0 0,-1-5-2635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02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40 222 4012 0 0,'0'0'1444'0'0,"0"0"703"0"0,-3-6-654 0 0,-34-75 5986 0 0,42 124-7180 0 0,-4-36-254 0 0,1 0 1 0 0,0 0-1 0 0,0-1 0 0 0,1 1 0 0 0,-1 0 1 0 0,1-1-1 0 0,1 0 0 0 0,-1 1 1 0 0,1-1-1 0 0,0-1 0 0 0,1 1 0 0 0,0-1 1 0 0,-1 1-1 0 0,2-1 0 0 0,-1-1 0 0 0,0 1 1 0 0,1-1-1 0 0,0 0 0 0 0,0 0 0 0 0,0 0 1 0 0,1-1-1 0 0,-1 0 0 0 0,1 0 0 0 0,0-1 1 0 0,-1 0-1 0 0,1 0 0 0 0,0-1 0 0 0,0 0 1 0 0,0 0-1 0 0,1 0 0 0 0,-1-1 0 0 0,0 0 1 0 0,2-1-46 0 0,-6 0-5 0 0,0-1-1 0 0,-1-1 1 0 0,1 1 0 0 0,-1 0 0 0 0,0-1 0 0 0,0 1 0 0 0,0-1-1 0 0,0 1 1 0 0,0-1 0 0 0,0 0 0 0 0,-1 0 0 0 0,0 0 0 0 0,1 0 0 0 0,-1 0-1 0 0,0 0 1 0 0,0 0 0 0 0,-1 0 0 0 0,1-1 0 0 0,-1 1 0 0 0,1 0 0 0 0,-1 0-1 0 0,0-1 1 0 0,0 1 0 0 0,-1 0 0 0 0,1-1 0 0 0,-1 1 0 0 0,1 0-1 0 0,-1 0 1 0 0,0 0 0 0 0,0 0 0 0 0,-1 0 0 0 0,1 0 0 0 0,0 0 0 0 0,-1 0-1 0 0,0 0 1 0 0,0 0 0 0 0,0 1 0 0 0,0-1 0 0 0,0 1 0 0 0,-2-2 5 0 0,15 41-726 0 0,-4-23 787 0 0,0 1 0 0 0,0 1 0 0 0,-1-1 0 0 0,-1 1 0 0 0,-1 0 0 0 0,0 0 0 0 0,-1 0 0 0 0,0 1 0 0 0,-2-1 0 0 0,0 1 0 0 0,-1 0 0 0 0,0-1-1 0 0,-2 1 1 0 0,0-1 0 0 0,-1 2-61 0 0,0-13 39 0 0,-1-1 0 0 0,1 1 0 0 0,-1 0 0 0 0,-1-1 0 0 0,1 0 0 0 0,-1 0 0 0 0,1 0 0 0 0,-1-1 0 0 0,0 1 0 0 0,-1-1 0 0 0,1-1 0 0 0,0 1 0 0 0,-1-1 0 0 0,0 1 0 0 0,1-2 0 0 0,-1 1 0 0 0,0 0 0 0 0,0-1 0 0 0,0-1 0 0 0,0 1 0 0 0,0-1 0 0 0,0 0 0 0 0,0 0 0 0 0,0 0 0 0 0,0-1 0 0 0,-3 0-39 0 0,-53-19-5397 0 0,56 13-737 0 0,5-4-1699 0 0</inkml:trace>
  <inkml:trace contextRef="#ctx0" brushRef="#br0" timeOffset="265.763">469 1 11969 0 0,'0'0'1496'0'0,"0"0"-1444"0"0,0 0 316 0 0,0 0 328 0 0,0 0-64 0 0,0 0-40 0 0,-41 35-256 0 0,29-25-204 0 0,-1 2-56 0 0,1 1-64 0 0,3-2-12 0 0,3 2-312 0 0,0-1-932 0 0,3 1-1172 0 0,3-4-3072 0 0,0 2-1413 0 0</inkml:trace>
  <inkml:trace contextRef="#ctx0" brushRef="#br0" timeOffset="640.358">794 250 10817 0 0,'0'0'1381'0'0,"0"0"-949"0"0,0 0 119 0 0,0 6 662 0 0,0 145 1919 0 0,-3-149-5498 0 0,1-12-5650 0 0,2-4 872 0 0</inkml:trace>
  <inkml:trace contextRef="#ctx0" brushRef="#br0" timeOffset="902.749">846 96 12285 0 0,'0'0'1684'0'0,"0"0"-544"0"0,0 0-812 0 0,0 0 24 0 0,0 0-352 0 0,0 0-52 0 0,0 0-412 0 0,0 0 72 0 0,0 0-1016 0 0,0 0-960 0 0,-4 19-2348 0 0,4-12-1357 0 0</inkml:trace>
  <inkml:trace contextRef="#ctx0" brushRef="#br0" timeOffset="1056.29">1065 235 9109 0 0,'0'0'4166'0'0,"-8"-1"-3078"0"0,-10-2-662 0 0,-106 1-260 0 0,123 4-180 0 0,1 0 1 0 0,0-1-1 0 0,1 1 1 0 0,-1 0-1 0 0,0 0 1 0 0,0 0 0 0 0,1 0-1 0 0,-1 0 1 0 0,1-1-1 0 0,-1 1 1 0 0,1 0-1 0 0,0 0 1 0 0,0-1-1 0 0,0 1 1 0 0,0-1-1 0 0,0 1 1 0 0,0-1 0 0 0,0 1-1 0 0,1-1 1 0 0,-1 1-1 0 0,0-1 1 0 0,1 0-1 0 0,-1 0 1 0 0,1 0-1 0 0,-1 0 1 0 0,1 0 0 0 0,0 0-1 0 0,-1 0 1 0 0,1 0-1 0 0,0-1 1 0 0,0 1-1 0 0,-1-1 1 0 0,1 1-1 0 0,0-1 1 0 0,0 0-1 0 0,0 0 1 0 0,2 1 13 0 0,-1 0-39 0 0,24 12 95 0 0,-14-8 118 0 0,-1 0-1 0 0,0 1 1 0 0,-1 0-1 0 0,1 0 1 0 0,-1 2-1 0 0,0-1 1 0 0,-1 1-1 0 0,0 1 1 0 0,0 0-1 0 0,-1 0 1 0 0,4 6-174 0 0,-12-14 7 0 0,-1 0-1 0 0,1 0 1 0 0,-1 0 0 0 0,1 1 0 0 0,-1-1-1 0 0,1 0 1 0 0,-1 1 0 0 0,0-1 0 0 0,0 0-1 0 0,1 0 1 0 0,-1 1 0 0 0,0-1 0 0 0,0 0-1 0 0,0 1 1 0 0,-1-1 0 0 0,1 0 0 0 0,0 1-1 0 0,0-1 1 0 0,-1 0 0 0 0,1 1 0 0 0,-1-1-1 0 0,1 0 1 0 0,-1 0 0 0 0,1 0-1 0 0,-1 1 1 0 0,0-1 0 0 0,0 0 0 0 0,1 0-1 0 0,-1 0 1 0 0,0 0 0 0 0,0 0 0 0 0,0-1-1 0 0,0 1 1 0 0,0 0 0 0 0,0 0 0 0 0,-1-1-1 0 0,1 1 1 0 0,0 0 0 0 0,0-1 0 0 0,0 1-1 0 0,-1-1 1 0 0,1 1 0 0 0,0-1 0 0 0,-1 0-1 0 0,1 0 1 0 0,0 0 0 0 0,-1 0 0 0 0,1 1-1 0 0,0-2 1 0 0,-1 1-7 0 0,-75 6 68 0 0,70-6-202 0 0,-1 0-380 0 0,-23-1-1270 0 0,10-6-3630 0 0,8 0-1440 0 0</inkml:trace>
  <inkml:trace contextRef="#ctx0" brushRef="#br0" timeOffset="1492.982">1487 114 10757 0 0,'0'0'1075'0'0,"2"7"-703"0"0,4 12 12 0 0,-1 1 0 0 0,-1 0 0 0 0,0 0 1 0 0,-1 0-1 0 0,-2 0 0 0 0,0 0 0 0 0,-1 0 1 0 0,-1 1-1 0 0,0-1 0 0 0,-4 14-384 0 0,-48-72-1599 0 0,50 37 1632 0 0,1 0 0 0 0,-1 0 0 0 0,1 0 0 0 0,-1 0 0 0 0,1 0 0 0 0,-1 1 0 0 0,1-1 0 0 0,-1 1 0 0 0,1 0 0 0 0,-1-1 0 0 0,0 1 0 0 0,1 0 0 0 0,-1 1 0 0 0,0-1 0 0 0,1 0 0 0 0,-1 1 0 0 0,1-1 0 0 0,-1 1 0 0 0,1 0 0 0 0,-1 0 0 0 0,1 0 0 0 0,0 0 0 0 0,-1 1 0 0 0,1-1 0 0 0,0 0 0 0 0,0 1 0 0 0,0 0 0 0 0,0-1 0 0 0,0 1 0 0 0,0 0 0 0 0,0 0 0 0 0,1 0 0 0 0,-1 0 0 0 0,1 1 0 0 0,-1-1 0 0 0,1 0 0 0 0,0 0 0 0 0,0 1 0 0 0,0-1 0 0 0,0 1 0 0 0,0-1 0 0 0,1 1 0 0 0,-1-1 0 0 0,1 1 0 0 0,0 0 0 0 0,-1-1 0 0 0,1 1 0 0 0,0 0 0 0 0,1-1 0 0 0,-1 1 0 0 0,0-1 0 0 0,1 2-33 0 0,2 0-4 0 0,0-1 0 0 0,0 1 0 0 0,0-1 0 0 0,0 0 0 0 0,1 0 0 0 0,-1 0 0 0 0,1 0 0 0 0,0-1 0 0 0,0 1 0 0 0,0-1 0 0 0,0 0 0 0 0,0 0 0 0 0,0-1 0 0 0,0 1 0 0 0,1-1 0 0 0,-1 0 0 0 0,1 0 0 0 0,-1 0 0 0 0,1-1 0 0 0,-1 0 0 0 0,1 0 0 0 0,-1 0-1 0 0,1 0 1 0 0,0-1 0 0 0,-1 1 0 0 0,3-2 4 0 0,-5 2-135 0 0,41-1-5371 0 0,-22-6-2079 0 0</inkml:trace>
  <inkml:trace contextRef="#ctx0" brushRef="#br0" timeOffset="1852.311">1681 347 11957 0 0,'0'0'2288'0'0,"0"0"-1930"0"0,0 0 178 0 0,0 0 26 0 0,0 0-88 0 0,0 0-153 0 0,0 0-130 0 0,7 6-24 0 0,-2-2-139 0 0,0 1 0 0 0,1-2 0 0 0,-1 1 0 0 0,1 0 0 0 0,0-1-1 0 0,0 0 1 0 0,0-1 0 0 0,0 1 0 0 0,1-1 0 0 0,-1-1 0 0 0,1 1 0 0 0,-1-1-1 0 0,1 0 1 0 0,0 0 0 0 0,5-1-28 0 0,-9 1-26 0 0,-1-1 0 0 0,1 0 0 0 0,-1 1 0 0 0,1-1 0 0 0,0 0-1 0 0,-1-1 1 0 0,1 1 0 0 0,-1 0 0 0 0,1-1 0 0 0,-1 1 0 0 0,1-1 0 0 0,-1 0-1 0 0,1 0 1 0 0,-1 0 0 0 0,0 0 0 0 0,1 0 0 0 0,-1 0 0 0 0,0-1-1 0 0,0 1 1 0 0,0-1 0 0 0,0 0 0 0 0,0 1 0 0 0,0-1 0 0 0,0 0 0 0 0,-1 0-1 0 0,1 0 1 0 0,-1 0 0 0 0,1-1 0 0 0,-1 1 0 0 0,0 0 0 0 0,0 0 0 0 0,0-1-1 0 0,0 1 1 0 0,0-1 0 0 0,-1 1 0 0 0,1-1 0 0 0,-1 1 0 0 0,1-1 0 0 0,-1 0-1 0 0,0 1 1 0 0,0-1 0 0 0,0 0 26 0 0,-2 1 5 0 0,-1 1 0 0 0,1 0 0 0 0,0-1 0 0 0,-1 1-1 0 0,1 0 1 0 0,0 0 0 0 0,-1 0 0 0 0,1 1 0 0 0,-1-1 0 0 0,0 1-1 0 0,1-1 1 0 0,-1 1 0 0 0,1 0 0 0 0,-1 0 0 0 0,0 0 0 0 0,1 0-1 0 0,-1 0 1 0 0,1 1 0 0 0,-1-1 0 0 0,0 1 0 0 0,1 0 0 0 0,0-1 0 0 0,-1 1-1 0 0,1 0 1 0 0,-1 1 0 0 0,1-1 0 0 0,0 0 0 0 0,0 1 0 0 0,0-1-1 0 0,0 1 1 0 0,0 0 0 0 0,0-1 0 0 0,0 1 0 0 0,0 0 0 0 0,1 0-1 0 0,-1 1 1 0 0,1-1 0 0 0,-1 1-5 0 0,-1-2 27 0 0,1 1 0 0 0,0-1 0 0 0,0 1 0 0 0,0 0 0 0 0,0 0 0 0 0,0 0 0 0 0,1 0 0 0 0,-1 0 0 0 0,0 0 0 0 0,1 0-1 0 0,0 1 1 0 0,-1-1 0 0 0,1 1 0 0 0,0-1 0 0 0,0 0 0 0 0,0 1 0 0 0,1 0 0 0 0,-1-1 0 0 0,1 1 0 0 0,-1-1 0 0 0,1 1 0 0 0,0 0 0 0 0,0-1 0 0 0,0 1 0 0 0,0 0 0 0 0,1-1-1 0 0,-1 1 1 0 0,1 0 0 0 0,-1-1 0 0 0,1 1 0 0 0,0-1 0 0 0,0 1 0 0 0,0-1 0 0 0,0 1 0 0 0,1-1 0 0 0,-1 0 0 0 0,1 0 0 0 0,-1 0 0 0 0,1 1 0 0 0,0-1 0 0 0,0-1 0 0 0,0 1-1 0 0,0 0 1 0 0,0 0 0 0 0,0-1 0 0 0,0 1 0 0 0,0-1 0 0 0,1 0 0 0 0,-1 0 0 0 0,3 1-27 0 0,68 26-625 0 0,-48-24-2166 0 0,2-2-3287 0 0,-11-2-113 0 0</inkml:trace>
  <inkml:trace contextRef="#ctx0" brushRef="#br0" timeOffset="2428.019">2337 277 7613 0 0,'0'0'4415'0'0,"0"0"-3144"0"0,0 0-817 0 0,-4-6 250 0 0,2 3-617 0 0,-1 0 0 0 0,1 0 0 0 0,-1 0 0 0 0,1 0-1 0 0,-1 1 1 0 0,0-1 0 0 0,0 1 0 0 0,0 0-1 0 0,0 0 1 0 0,0 0 0 0 0,-1 0 0 0 0,1 0 0 0 0,-1 1-1 0 0,1 0 1 0 0,-1 0 0 0 0,0 0 0 0 0,1 0 0 0 0,-1 0-1 0 0,0 0 1 0 0,0 1 0 0 0,1 0 0 0 0,-1 0 0 0 0,0 0-1 0 0,0 0 1 0 0,0 1 0 0 0,1 0 0 0 0,-1-1 0 0 0,0 1-1 0 0,1 0 1 0 0,-1 1 0 0 0,1-1 0 0 0,-1 1 0 0 0,1 0-87 0 0,-1-2 19 0 0,0 1 1 0 0,0 1-1 0 0,1-1 1 0 0,-1 0 0 0 0,1 1-1 0 0,-1 0 1 0 0,1 0-1 0 0,0 0 1 0 0,0 0 0 0 0,-1 0-1 0 0,1 1 1 0 0,1-1 0 0 0,-1 1-1 0 0,0 0 1 0 0,1 0-1 0 0,-1 0 1 0 0,1 0 0 0 0,0 0-1 0 0,0 1 1 0 0,0-1-1 0 0,1 0 1 0 0,-1 1 0 0 0,1 0-1 0 0,0-1 1 0 0,0 1 0 0 0,0 0-1 0 0,0 0 1 0 0,1-1-1 0 0,-1 1 1 0 0,1 0 0 0 0,0 0-1 0 0,0 0 1 0 0,1 0-1 0 0,-1-1 1 0 0,1 1 0 0 0,0 0-1 0 0,0 0 1 0 0,0-1-1 0 0,0 1 1 0 0,1 0 0 0 0,-1-1-1 0 0,1 0 1 0 0,0 1 0 0 0,0-1-1 0 0,0 0 1 0 0,0 0-1 0 0,1 0 1 0 0,1 1-20 0 0,134 64 304 0 0,-76-54-4385 0 0,-53-13-444 0 0,-1-1-2788 0 0</inkml:trace>
  <inkml:trace contextRef="#ctx0" brushRef="#br0" timeOffset="2722.338">2459 366 11429 0 0,'0'0'1187'0'0,"0"0"-934"0"0,0 0-35 0 0,4 7 616 0 0,30 146 2385 0 0,-16-278-3015 0 0,-17 121-228 0 0,0 1 1 0 0,1-1-1 0 0,-1 0 0 0 0,1 1 1 0 0,0-1-1 0 0,0 1 0 0 0,0-1 0 0 0,0 1 1 0 0,0 0-1 0 0,1 0 0 0 0,-1 0 1 0 0,1 0-1 0 0,0 0 0 0 0,0 1 1 0 0,0-1-1 0 0,1 1 0 0 0,-1 0 0 0 0,0 0 1 0 0,1 0-1 0 0,-1 0 0 0 0,1 1 1 0 0,0-1-1 0 0,0 1 0 0 0,-1 0 1 0 0,1 0-1 0 0,0 1 0 0 0,0-1 1 0 0,0 1-1 0 0,0-1 0 0 0,0 1 0 0 0,1 1 25 0 0,17 8-1803 0 0,-13 6-4673 0 0,-6-3 430 0 0</inkml:trace>
  <inkml:trace contextRef="#ctx0" brushRef="#br0" timeOffset="3756.174">2723 474 11009 0 0,'0'0'1239'0'0,"0"0"-859"0"0,0 0 140 0 0,0 0 73 0 0,0 0-236 0 0,6 3-110 0 0,2 2-156 0 0,0 0-1 0 0,1-1 1 0 0,0 0 0 0 0,0-1-1 0 0,0 0 1 0 0,0 0-1 0 0,0 0 1 0 0,1-2-1 0 0,-1 1 1 0 0,1-1-1 0 0,-1 0 1 0 0,1-1 0 0 0,0 0-1 0 0,-1-1 1 0 0,1 0-1 0 0,-1 0 1 0 0,1-1-1 0 0,-1 0 1 0 0,1-1 0 0 0,-1 0-1 0 0,0 0 1 0 0,-1-1-1 0 0,1 0 1 0 0,0-1-1 0 0,-1 0 1 0 0,0 0-1 0 0,0-1 1 0 0,-1 0 0 0 0,1-1-91 0 0,-9 9-26 0 0,0-1 0 0 0,0 1 1 0 0,0-1-1 0 0,0 0 1 0 0,0 1-1 0 0,0-1 1 0 0,0 0-1 0 0,-1 0 0 0 0,1 0 1 0 0,-1 0-1 0 0,1 0 1 0 0,0 0-1 0 0,-1 0 1 0 0,0 0-1 0 0,1 0 0 0 0,-1-1 1 0 0,1 1-1 0 0,-1-1 1 0 0,0 1-1 0 0,0-1 1 0 0,1 0-1 0 0,-1 0 0 0 0,0 1 1 0 0,0-1-1 0 0,1 0 1 0 0,-1-1-1 0 0,0 1 1 0 0,1 0-1 0 0,-1 0 0 0 0,0-1 1 0 0,0 1-1 0 0,1-1 1 0 0,-1 0-1 0 0,1 1 0 0 0,-1-1 1 0 0,0 0-1 0 0,1 0 1 0 0,0 0-1 0 0,-1 0 1 0 0,1 0-1 0 0,-1 0 0 0 0,1 0 1 0 0,0-1-1 0 0,0 1 1 0 0,0 0-1 0 0,0-1 1 0 0,0 1-1 0 0,0-1 0 0 0,0 1 1 0 0,0-1-1 0 0,1 1 1 0 0,-1-1-1 0 0,0 0 1 0 0,1 1-1 0 0,0-1 0 0 0,-1 0 1 0 0,1 0-1 0 0,0 1 1 0 0,0-1-1 0 0,0 0 1 0 0,0 0-1 0 0,0 1 0 0 0,0-1 1 0 0,0 0-1 0 0,1 1 1 0 0,-1-1-1 0 0,1 0 1 0 0,-1 1-1 0 0,1-1 0 0 0,0 0 26 0 0,-5 4 40 0 0,1 0 0 0 0,-1 0-1 0 0,1 0 1 0 0,-1 0 0 0 0,1 1-1 0 0,0-1 1 0 0,0 1 0 0 0,0 0-1 0 0,1 0 1 0 0,-1 0-1 0 0,1 0 1 0 0,-1 0 0 0 0,1 1-1 0 0,0-1 1 0 0,0 1 0 0 0,1-1-1 0 0,-1 1 1 0 0,1 0 0 0 0,0 0-1 0 0,0-1 1 0 0,0 1 0 0 0,0 0-1 0 0,0 0 1 0 0,1 0-1 0 0,0 0 1 0 0,0 0 0 0 0,0 0-1 0 0,1 0 1 0 0,-1 0 0 0 0,1 0-1 0 0,0 0 1 0 0,0 0 0 0 0,0 0-1 0 0,0 0 1 0 0,1-1-1 0 0,0 1 1 0 0,-1-1 0 0 0,1 1-1 0 0,1-1 1 0 0,-1 1 0 0 0,0-1-1 0 0,1 0 1 0 0,0 0 0 0 0,-1 0-1 0 0,1-1 1 0 0,0 1 0 0 0,1-1-1 0 0,-1 1 1 0 0,0-1-1 0 0,1 0 1 0 0,-1 0 0 0 0,1-1-1 0 0,0 1 1 0 0,0-1 0 0 0,-1 0-1 0 0,1 0 1 0 0,3 1-40 0 0,-4-2-43 0 0,1 1-1 0 0,0-1 1 0 0,-1 0-1 0 0,1 1 1 0 0,-1-2-1 0 0,1 1 1 0 0,-1 0 0 0 0,1-1-1 0 0,-1 0 1 0 0,1 0-1 0 0,-1 0 1 0 0,1 0-1 0 0,-1 0 1 0 0,0-1 0 0 0,0 1-1 0 0,1-1 1 0 0,-1 0-1 0 0,0 0 1 0 0,-1 0-1 0 0,1 0 1 0 0,0-1 0 0 0,-1 1-1 0 0,1-1 1 0 0,-1 0-1 0 0,0 1 1 0 0,0-1 0 0 0,0 0-1 0 0,0 0 1 0 0,0-1-1 0 0,-1 1 1 0 0,1 0-1 0 0,-1 0 1 0 0,0-1 0 0 0,0 1-1 0 0,0-1 1 0 0,0 1-1 0 0,-1-1 1 0 0,0 1-1 0 0,1-3 44 0 0,3 102 881 0 0,-4-95-860 0 0,1-1-1 0 0,-1 1 1 0 0,1 0 0 0 0,0 0-1 0 0,-1-1 1 0 0,1 1-1 0 0,0 0 1 0 0,0-1 0 0 0,0 1-1 0 0,-1-1 1 0 0,1 1-1 0 0,0-1 1 0 0,0 1 0 0 0,0-1-1 0 0,0 0 1 0 0,0 1-1 0 0,0-1 1 0 0,0 0 0 0 0,0 0-1 0 0,0 0 1 0 0,0 1-1 0 0,0-1 1 0 0,0 0 0 0 0,0 0-1 0 0,0-1 1 0 0,0 1-1 0 0,0 0 1 0 0,0 0 0 0 0,-1 0-1 0 0,1-1 1 0 0,0 1-1 0 0,0 0 1 0 0,0-1 0 0 0,0 1-1 0 0,0-1 1 0 0,0 1-1 0 0,-1-1 1 0 0,1 1 0 0 0,0-1-1 0 0,0 0 1 0 0,-1 1-1 0 0,1-1 1 0 0,0 0 0 0 0,-1 0-1 0 0,1 0 1 0 0,-1 1-1 0 0,1-1 1 0 0,-1 0 0 0 0,1 0-1 0 0,-1 0 1 0 0,0 0-1 0 0,1 0 1 0 0,-1 0 0 0 0,0 0-1 0 0,0 0 1 0 0,1 0-1 0 0,-1 0 1 0 0,0 0-21 0 0,1-1-6 0 0,1 1 1 0 0,0 0-1 0 0,0 0 1 0 0,0 0-1 0 0,0 0 1 0 0,0 0-1 0 0,0 0 1 0 0,0 1-1 0 0,0-1 1 0 0,0 1-1 0 0,0-1 1 0 0,0 1-1 0 0,1 0 1 0 0,-1 0-1 0 0,0 0 1 0 0,0 0-1 0 0,0 0 1 0 0,1 0-1 0 0,-1 1 1 0 0,0-1-1 0 0,0 1 1 0 0,0-1-1 0 0,0 1 1 0 0,0 0-1 0 0,0 0 1 0 0,0 0-1 0 0,0 0 1 0 0,0 0-1 0 0,0 0 1 0 0,-1 1-1 0 0,1-1 1 0 0,0 0-1 0 0,-1 1 1 0 0,1 0-1 0 0,-1-1 0 0 0,0 1 1 0 0,1 0-1 0 0,-1 0 1 0 0,0-1-1 0 0,0 1 1 0 0,0 0-1 0 0,0 0 1 0 0,-1 0-1 0 0,1 0 1 0 0,0 1-1 0 0,-1-1 1 0 0,1 0 5 0 0,31 29 655 0 0,-27-30-685 0 0,-1-1-1 0 0,1 0 1 0 0,0-1 0 0 0,0 1 0 0 0,0-1-1 0 0,0 0 1 0 0,-1 0 0 0 0,1 0-1 0 0,0 0 1 0 0,-1-1 0 0 0,1 0-1 0 0,-1 0 1 0 0,0 0 0 0 0,0-1 0 0 0,1 1-1 0 0,-1-1 1 0 0,-1 0 0 0 0,1 0-1 0 0,0-1 1 0 0,-1 1 0 0 0,0-1 0 0 0,0 1-1 0 0,1-3 31 0 0,35-24-873 0 0,-34 28 905 0 0,0 0 1 0 0,0 0 0 0 0,0 1-1 0 0,0-1 1 0 0,0 1 0 0 0,0 1-1 0 0,0-1 1 0 0,0 1 0 0 0,1 0-1 0 0,-1 0 1 0 0,0 0-1 0 0,0 1 1 0 0,0-1 0 0 0,0 1-1 0 0,0 1 1 0 0,1-1 0 0 0,-2 1-1 0 0,1 0 1 0 0,0 0-1 0 0,0 0 1 0 0,-1 1 0 0 0,1-1-1 0 0,-1 1 1 0 0,0 0 0 0 0,0 1-1 0 0,0-1 1 0 0,0 1-1 0 0,0-1 1 0 0,-1 1 0 0 0,0 0-1 0 0,0 1 1 0 0,1 0-33 0 0,-3-4 6 0 0,0 0 1 0 0,0 1-1 0 0,0-1 0 0 0,0 1 1 0 0,-1-1-1 0 0,1 1 0 0 0,0-1 0 0 0,-1 1 1 0 0,1-1-1 0 0,-1 1 0 0 0,1-1 1 0 0,-1 1-1 0 0,0 0 0 0 0,0-1 1 0 0,0 1-1 0 0,0 0 0 0 0,0-1 1 0 0,0 1-1 0 0,0 0 0 0 0,-1-1 0 0 0,1 1 1 0 0,0-1-1 0 0,-1 1 0 0 0,1-1 1 0 0,-1 1-1 0 0,0-1 0 0 0,0 1 1 0 0,1-1-1 0 0,-1 1 0 0 0,0-1 1 0 0,0 0-1 0 0,0 1 0 0 0,0-1 1 0 0,-1 0-1 0 0,1 0 0 0 0,0 0 0 0 0,0 0 1 0 0,-1 0-1 0 0,1 0 0 0 0,-1 0 1 0 0,1-1-1 0 0,-1 1 0 0 0,1 0 1 0 0,-1-1-1 0 0,1 1 0 0 0,-1-1 1 0 0,1 1-1 0 0,-1-1 0 0 0,0 0 0 0 0,1 0 1 0 0,-1 0-1 0 0,0 0 0 0 0,0 0-6 0 0,-89 8 267 0 0,158 53-604 0 0,-58-54 396 0 0,-6-4-34 0 0,-1 0-1 0 0,1-1 0 0 0,0 1 0 0 0,-1 0 0 0 0,1-1 0 0 0,1 1 0 0 0,-1-1 0 0 0,0 0 1 0 0,0 0-1 0 0,1-1 0 0 0,-1 1 0 0 0,1-1 0 0 0,0 1 0 0 0,-1-1 0 0 0,1 0 0 0 0,0-1 0 0 0,0 1 1 0 0,0-1-1 0 0,-1 1 0 0 0,1-1 0 0 0,0 0 0 0 0,0 0 0 0 0,0-1 0 0 0,0 1 0 0 0,-1-1 1 0 0,1 0-1 0 0,0 0 0 0 0,0 0 0 0 0,-1-1 0 0 0,1 1 0 0 0,-1-1 0 0 0,1 0 0 0 0,0-1-24 0 0,-1 0-31 0 0,-1 1 0 0 0,1-1 0 0 0,0 0-1 0 0,0 1 1 0 0,-1 0 0 0 0,1 0 0 0 0,1 0-1 0 0,-1 0 1 0 0,0 0 0 0 0,0 0 0 0 0,1 1-1 0 0,-1 0 1 0 0,1-1 0 0 0,0 1 0 0 0,-1 1-1 0 0,1-1 1 0 0,0 0 0 0 0,-1 1 0 0 0,1 0 0 0 0,0 0-1 0 0,-1 0 1 0 0,1 0 0 0 0,0 1 0 0 0,-1-1-1 0 0,1 1 1 0 0,0 0 0 0 0,-1 0 0 0 0,1 0-1 0 0,-1 1 1 0 0,1-1 0 0 0,-1 1 0 0 0,0 0-1 0 0,0 0 1 0 0,0 0 0 0 0,0 0 0 0 0,0 0-1 0 0,0 1 1 0 0,0 0 0 0 0,-1-1 0 0 0,1 1-1 0 0,-1 0 1 0 0,0 0 0 0 0,0 1 31 0 0,5 1 55 0 0,-1 0 1 0 0,-1 1-1 0 0,1 0 0 0 0,-1 0 1 0 0,0 1-1 0 0,0-1 1 0 0,-1 1-1 0 0,0 0 0 0 0,0 0 1 0 0,-1 1-1 0 0,1-1 1 0 0,-2 1-1 0 0,1-1 0 0 0,-1 1 1 0 0,0 0-1 0 0,-1 0 0 0 0,0 0 1 0 0,0 0-1 0 0,-1 0 1 0 0,0 0-1 0 0,0 0 0 0 0,-1 0 1 0 0,0 0-1 0 0,0 0 1 0 0,-1 0-1 0 0,0 0 0 0 0,0 0 1 0 0,-1 0-1 0 0,0-1 0 0 0,-3 6-55 0 0,1-10 46 0 0,1-1-1 0 0,-1 0 0 0 0,1 0 0 0 0,-1 0 0 0 0,0-1 0 0 0,0 1 0 0 0,1-1 1 0 0,-1 0-1 0 0,0 0 0 0 0,0-1 0 0 0,0 0 0 0 0,0 0 0 0 0,0 0 0 0 0,0 0 1 0 0,0-1-1 0 0,0 1 0 0 0,0-2 0 0 0,0 1 0 0 0,0 0 0 0 0,0-1 0 0 0,1 0 1 0 0,-1 0-1 0 0,1 0 0 0 0,-1-1 0 0 0,-2-1-45 0 0,-32-23-2288 0 0,11-6-3754 0 0,12-3-4491 0 0</inkml:trace>
  <inkml:trace contextRef="#ctx0" brushRef="#br0" timeOffset="4005.069">3608 421 17022 0 0,'0'0'2668'0'0,"0"0"-2668"0"0,0 0-776 0 0,0 0-384 0 0,0 0 80 0 0,-32 7-3237 0 0,16-9-3388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07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1 156 0 0,'0'0'1093'0'0,"0"0"-13"0"0,0 0 142 0 0,0 0-84 0 0,0 0-203 0 0,0 0-70 0 0,6 4 35 0 0,350 224 7090 0 0,83 35-4712 0 0,-238-138-2395 0 0,-173-109-2733 0 0,-16-11-2843 0 0,-7-4-1327 0 0</inkml:trace>
  <inkml:trace contextRef="#ctx0" brushRef="#br0" timeOffset="827.242">1200 695 3332 0 0,'0'0'1314'0'0,"0"0"-509"0"0,0 0-89 0 0,0 0 26 0 0,0 0 128 0 0,0 0 166 0 0,0 0 34 0 0,0 0-134 0 0,0 0-277 0 0,0-11-324 0 0,120 251 3487 0 0,-56-126-3184 0 0,-5 4 1 0 0,-6 2 0 0 0,-2 10-639 0 0,-48-123 31 0 0,2 12 131 0 0,0-1 0 0 0,2 0 0 0 0,0 0 0 0 0,1-1 0 0 0,1 0 0 0 0,1-1 0 0 0,0 0 0 0 0,1 0 0 0 0,13 13-162 0 0,-9-15-5347 0 0,-11-11-6065 0 0,-19-17 9129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09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487 9 3668 0 0,'0'0'1008'0'0,"0"0"305"0"0,0 0 204 0 0,0 0-628 0 0,0 0-158 0 0,0 0 247 0 0,0 0 158 0 0,0 0-28 0 0,-2-3-114 0 0,2 2-925 0 0,-1 1 1 0 0,0-1-1 0 0,1 1 1 0 0,-1-1-1 0 0,0 1 1 0 0,1-1-1 0 0,-1 1 0 0 0,0 0 1 0 0,0-1-1 0 0,1 1 1 0 0,-1 0-1 0 0,0 0 1 0 0,0 0-1 0 0,0-1 0 0 0,1 1 1 0 0,-1 0-1 0 0,0 0 1 0 0,0 0-1 0 0,0 0 1 0 0,0 0-1 0 0,1 0 0 0 0,-1 0 1 0 0,0 1-1 0 0,0-1 1 0 0,0 0-1 0 0,1 0 1 0 0,-1 1-1 0 0,0-1 1 0 0,0 0-1 0 0,1 1 0 0 0,-1-1 1 0 0,0 1-1 0 0,1-1 1 0 0,-1 1-1 0 0,0-1 1 0 0,1 1-1 0 0,-1 0 0 0 0,1-1 1 0 0,-1 1-1 0 0,1 0 1 0 0,-1-1-1 0 0,1 1 1 0 0,-1 0-1 0 0,1-1 1 0 0,0 1-1 0 0,-1 0 0 0 0,1 0 1 0 0,0 0-1 0 0,0-1 1 0 0,0 1-1 0 0,0 0 1 0 0,-1 0-1 0 0,1 0 0 0 0,0 0-69 0 0,-13 16-41 0 0,-19 27 117 0 0,1 1 1 0 0,2 2-1 0 0,2 1 1 0 0,3 1 0 0 0,-12 33-77 0 0,-76 140 149 0 0,-27-14 227 0 0,131-184 247 0 0,12-26-1477 0 0,1-10-2781 0 0,-3 4-2858 0 0,2-6-1106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10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1089 1 4440 0 0,'0'0'5735'0'0,"0"0"-4400"0"0,-6 0-1201 0 0,1-1-16 0 0,0 1-1 0 0,-1 0 1 0 0,1 1 0 0 0,0-1 0 0 0,-1 1 0 0 0,1 0-1 0 0,0 0 1 0 0,0 1 0 0 0,0-1 0 0 0,0 1 0 0 0,0 1-1 0 0,0-1 1 0 0,1 0 0 0 0,-1 1 0 0 0,1 0 0 0 0,0 0 0 0 0,-1 1-1 0 0,1-1 1 0 0,1 1 0 0 0,-2 1-118 0 0,-42 34 632 0 0,-1-1-1 0 0,-2-3 1 0 0,-1-1 0 0 0,-2-3 0 0 0,-1-3-1 0 0,-57 23-631 0 0,45-22 153 0 0,1 4-1 0 0,1 2 1 0 0,3 4 0 0 0,0 1-1 0 0,3 4 1 0 0,-2 5-153 0 0,-71 53 1005 0 0,130-106-1746 0 0,4-1-6929 0 0,3-2-1582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12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1 588 0 0,'0'0'1108'0'0,"0"0"-1108"0"0,0 0-1124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11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583 238 196 0 0,'0'0'7566'0'0,"0"0"-4582"0"0,0 0-1938 0 0,0 0-402 0 0,0 0-339 0 0,0 0-139 0 0,0 0 277 0 0,0 0 375 0 0,0 8 21 0 0,-2 1-662 0 0,1 0 0 0 0,-1-1-1 0 0,-1 1 1 0 0,1-1-1 0 0,-2 0 1 0 0,1 1-1 0 0,-1-1 1 0 0,0-1 0 0 0,-1 1-1 0 0,1-1 1 0 0,-2 1-1 0 0,1-1 1 0 0,-1-1 0 0 0,-3 4-177 0 0,-431 361 840 0 0,357-265-513 0 0,99-128-209 0 0,-6 8-6066 0 0,-2 4-1176 0 0</inkml:trace>
  <inkml:trace contextRef="#ctx0" brushRef="#br0" timeOffset="1259.888">1547 73 4652 0 0,'0'0'897'0'0,"0"0"-459"0"0,0 0-262 0 0,0 0 68 0 0,-8 1 306 0 0,-202 24 7132 0 0,-137 7-6262 0 0,219-38-2382 0 0,132 2-4394 0 0,5 4 111 0 0</inkml:trace>
  <inkml:trace contextRef="#ctx0" brushRef="#br0" timeOffset="1660.622">1719 1 11249 0 0,'0'0'1021'0'0,"8"7"-970"0"0,564 464 4412 0 0,-73-68-2903 0 0,-519-427-9209 0 0,15 17 3877 0 0,-7-11-3151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57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2039 166 2216 0 0,'0'0'846'0'0,"0"0"-100"0"0,0 0-179 0 0,0 0-224 0 0,0 0 305 0 0,0 0 1479 0 0,0 0-354 0 0,0 0-999 0 0,0 0-631 0 0,0-2-123 0 0,-41 246 5592 0 0,30-186-5346 0 0,-3-1 0 0 0,-3 0-1 0 0,-1-2 1 0 0,-4 0-1 0 0,-1-1 1 0 0,-3-1 0 0 0,-2-2-1 0 0,-3 0 1 0 0,-1-2-1 0 0,-3-2 1 0 0,-35 38-266 0 0,48-61 64 0 0,-1-1 1 0 0,-1 0-1 0 0,-1-2 0 0 0,-1-1 0 0 0,0-1 1 0 0,-1-1-1 0 0,-2-2 0 0 0,1-1 0 0 0,-2-1 1 0 0,0-1-1 0 0,0-1 0 0 0,-1-2 0 0 0,-1-2 1 0 0,0 0-1 0 0,0-2 0 0 0,0-2 0 0 0,-1-1 1 0 0,1-1-1 0 0,-1-2 0 0 0,1-1 1 0 0,-20-4-65 0 0,-7-5 60 0 0,0-3 0 0 0,1-3 0 0 0,1-2 0 0 0,1-2 0 0 0,0-3 0 0 0,-21-14-60 0 0,51 23 61 0 0,1-1 1 0 0,1 0-1 0 0,0-2 1 0 0,1-1-1 0 0,1-1 0 0 0,0-1 1 0 0,2-1-1 0 0,0 0 1 0 0,2-2-1 0 0,0 0 0 0 0,2-1 1 0 0,0-1-1 0 0,2 0 1 0 0,-2-6-62 0 0,-80-243 1300 0 0,43 139-1136 0 0,6-1 0 0 0,-17-89-164 0 0,41 114-454 0 0,31 107-1903 0 0,1 8-4970 0 0,1 2-3710 0 0</inkml:trace>
  <inkml:trace contextRef="#ctx0" brushRef="#br0" timeOffset="1137.21">2257 1369 1968 0 0,'0'0'4734'0'0,"0"0"-3571"0"0,-7 0-1041 0 0,-485-28 7500 0 0,-185 19-6057 0 0,-121 2 307 0 0,554-6-2223 0 0,252 19-8846 0 0,10-5 1615 0 0</inkml:trace>
  <inkml:trace contextRef="#ctx0" brushRef="#br0" timeOffset="1790.053">1127 1328 3828 0 0,'0'0'5578'0'0,"0"0"-3942"0"0,0 0-1347 0 0,-7 0 45 0 0,5 0-294 0 0,0-1 22 0 0,0 0 0 0 0,0 0 1 0 0,0 1-1 0 0,0-1 0 0 0,-1 1 1 0 0,1 0-1 0 0,0 0 0 0 0,0 0 1 0 0,-1 0-1 0 0,1 0 0 0 0,0 0 1 0 0,0 0-1 0 0,0 1 0 0 0,-1-1 1 0 0,1 1-1 0 0,0 0 0 0 0,0 0 1 0 0,0-1-1 0 0,0 1 0 0 0,0 1 1 0 0,0-1-1 0 0,0 0 0 0 0,0 0 1 0 0,1 1-1 0 0,-1-1 1 0 0,0 1-1 0 0,1-1 0 0 0,-1 1 1 0 0,1 0-1 0 0,0 0 0 0 0,-1-1 1 0 0,1 1-1 0 0,0 0 0 0 0,0 0 1 0 0,0 0-1 0 0,0 0 0 0 0,1 1 1 0 0,-1-1-1 0 0,1 0 0 0 0,-1 0 1 0 0,1 0-1 0 0,0 1 0 0 0,-1-1 1 0 0,1 0-1 0 0,0 1-62 0 0,4-1 93 0 0,0 1-1 0 0,1-1 1 0 0,-1 0 0 0 0,0 0-1 0 0,1 0 1 0 0,-1 0 0 0 0,1-1-1 0 0,0 0 1 0 0,-1 0-1 0 0,1 0 1 0 0,0 0 0 0 0,0-1-1 0 0,-1 0 1 0 0,1 0 0 0 0,0 0-1 0 0,0-1 1 0 0,0 1 0 0 0,-1-1-1 0 0,1 0 1 0 0,0-1 0 0 0,0 0-93 0 0,-4 0 3 0 0,0 0 0 0 0,0 0 1 0 0,0-1-1 0 0,-1 1 1 0 0,1-1-1 0 0,-1 1 1 0 0,0-1-1 0 0,0 1 1 0 0,0 0-1 0 0,0-1 1 0 0,0 1-1 0 0,0-1 0 0 0,-1 1 1 0 0,1-1-1 0 0,-1 1 1 0 0,1 0-1 0 0,-1-1 1 0 0,0 1-1 0 0,0 0 1 0 0,0 0-1 0 0,0-1 1 0 0,-1 1-1 0 0,1 0 0 0 0,-1 0 1 0 0,1 0-1 0 0,-1 1 1 0 0,1-1-1 0 0,-1 0 1 0 0,0 0-1 0 0,0 1 1 0 0,0 0-1 0 0,0-1 1 0 0,0 1-1 0 0,0 0 0 0 0,-1 0 1 0 0,1 0-1 0 0,0 0 1 0 0,-1 0-1 0 0,1 0 1 0 0,0 1-1 0 0,-1-1 1 0 0,1 1-1 0 0,-1 0 1 0 0,0 0-4 0 0,0 1 9 0 0,0 1 0 0 0,0 0 0 0 0,1-1 1 0 0,-1 1-1 0 0,1 1 0 0 0,-1-1 1 0 0,1 0-1 0 0,0 0 0 0 0,0 1 0 0 0,0-1 1 0 0,0 1-1 0 0,1 0 0 0 0,-1 0 1 0 0,1 0-1 0 0,-1-1 0 0 0,1 1 0 0 0,0 0 1 0 0,0 1-1 0 0,0-1 0 0 0,1 0 1 0 0,-1 0-1 0 0,1 0 0 0 0,0 0 0 0 0,-1 1 1 0 0,1-1-1 0 0,1 0 0 0 0,-1 0 1 0 0,0 0-1 0 0,1 0 0 0 0,0 1 1 0 0,0 0-10 0 0,8-27 3257 0 0,-33-16-3374 0 0,24 39-13 0 0,0 0-96 0 0,0 0-8 0 0,0 0-5 0 0,11 12-818 0 0,-2-1-2699 0 0,1-6-3233 0 0</inkml:trace>
  <inkml:trace contextRef="#ctx0" brushRef="#br0" timeOffset="3929.124">1058 1082 4940 0 0,'0'0'4051'0'0,"0"0"-2386"0"0,0 0-873 0 0,0 0-93 0 0,0 0 28 0 0,0 0 90 0 0,0 0-68 0 0,0 0-310 0 0,22-10-1371 0 0,47 62 907 0 0,-68-51 73 0 0,0 1 0 0 0,0-1-1 0 0,0 0 1 0 0,0 1-1 0 0,0-1 1 0 0,0 1-1 0 0,-1 0 1 0 0,1-1-1 0 0,0 1 1 0 0,-1 0-1 0 0,1-1 1 0 0,-1 1 0 0 0,0 0-1 0 0,0-1 1 0 0,1 1-1 0 0,-1 0 1 0 0,0 0-1 0 0,0-1 1 0 0,-1 1-1 0 0,1 0 1 0 0,0 0-1 0 0,-1-1 1 0 0,1 1 0 0 0,-1 0-1 0 0,1-1 1 0 0,-1 1-1 0 0,0 0 1 0 0,1-1-1 0 0,-1 1 1 0 0,0-1-1 0 0,0 0 1 0 0,0 1-1 0 0,0-1 1 0 0,-1 0 0 0 0,1 1-1 0 0,0-1 1 0 0,-1 0-1 0 0,1 0 1 0 0,0 0-1 0 0,-1 0 1 0 0,1 0-1 0 0,-1 0 1 0 0,0-1-1 0 0,1 1 1 0 0,-1 0-1 0 0,0-1-47 0 0,-38 14-1068 0 0,13-14-4766 0 0,19-3-965 0 0</inkml:trace>
  <inkml:trace contextRef="#ctx0" brushRef="#br0" timeOffset="4178.12">1219 1102 12493 0 0,'0'0'693'0'0,"0"0"-553"0"0,-7 4 278 0 0,-54 38 752 0 0,60-41-1169 0 0,0 0 0 0 0,0 0-1 0 0,0 0 1 0 0,0 0 0 0 0,0 0-1 0 0,0 0 1 0 0,0 0 0 0 0,0 0-1 0 0,0 1 1 0 0,1-1-1 0 0,-1 0 1 0 0,0 0 0 0 0,1 1-1 0 0,-1-1 1 0 0,1 0 0 0 0,0 1-1 0 0,-1-1 1 0 0,1 0 0 0 0,0 1-1 0 0,0-1 1 0 0,0 1-1 0 0,0-1 1 0 0,0 1 0 0 0,0-1-1 0 0,0 0 1 0 0,0 1 0 0 0,1-1-1 0 0,-1 1 1 0 0,1-1 0 0 0,-1 0-1 0 0,1 1 1 0 0,-1-1-1 0 0,1 0 1 0 0,0 0 0 0 0,-1 0-1 0 0,1 1 1 0 0,0-1 0 0 0,0 0-1 0 0,0 0 1 0 0,0 0 0 0 0,0 0-1 0 0,0 0 1 0 0,0 0-1 0 0,0-1 1 0 0,1 1 0 0 0,-1 0-1 0 0,0 0 1 0 0,0-1 0 0 0,1 1-1 0 0,-1-1 1 0 0,0 1 0 0 0,1-1-1 0 0,-1 0 1 0 0,1 0-1 0 0,-1 1 1 0 0,0-1 0 0 0,1 0-1 0 0,66 11-1157 0 0,-23-19-6552 0 0,-26-2 1624 0 0</inkml:trace>
  <inkml:trace contextRef="#ctx0" brushRef="#br0" timeOffset="4504.324">1371 961 5380 0 0,'0'0'4564'0'0,"0"0"-3251"0"0,0 0-622 0 0,0 0 32 0 0,-4 7-21 0 0,-50 56 305 0 0,1-33-3783 0 0,51-32 2748 0 0,0 0 0 0 0,1 1-1 0 0,-1-1 1 0 0,1 0-1 0 0,0 0 1 0 0,-1 0-1 0 0,1 0 1 0 0,0 0 0 0 0,0 0-1 0 0,0 0 1 0 0,1-1-1 0 0,-1 1 1 0 0,1 0 0 0 0,-1 0-1 0 0,1-1 1 0 0,-1 1-1 0 0,1 0 1 0 0,0-1-1 0 0,0 1 1 0 0,0 0 0 0 0,1-1-1 0 0,-1 1 1 0 0,0 0-1 0 0,1 0 1 0 0,0-1 0 0 0,-1 1-1 0 0,1 0 1 0 0,0 0-1 0 0,1-2 29 0 0,3 3 144 0 0,-1 0 0 0 0,0 1 0 0 0,1 0-1 0 0,-1 0 1 0 0,0 0 0 0 0,1 0 0 0 0,-1 1 0 0 0,0 0-1 0 0,0 0 1 0 0,1 0 0 0 0,-1 0 0 0 0,0 0-1 0 0,0 1 1 0 0,0 0 0 0 0,0 0 0 0 0,-1 0 0 0 0,1 0-1 0 0,0 1 1 0 0,-1 0 0 0 0,1-1 0 0 0,-1 1-1 0 0,0 0 1 0 0,0 1 0 0 0,0-1 0 0 0,-1 0 0 0 0,1 1-1 0 0,-1 0 1 0 0,0-1 0 0 0,0 1 0 0 0,0 0-1 0 0,1 4-143 0 0,-34-23 569 0 0,-49-27-5543 0 0,64 33-289 0 0</inkml:trace>
  <inkml:trace contextRef="#ctx0" brushRef="#br0" timeOffset="23608.841">1070 848 1528 0 0,'0'0'2349'0'0,"0"0"-1161"0"0,0 0-756 0 0,0 0-117 0 0,0 0 101 0 0,0 0 408 0 0,0 0 1227 0 0,0 0-334 0 0,-12-2 2932 0 0,12-11-4103 0 0,-21-320 1164 0 0,-14 82-1466 0 0,37 250-281 0 0,-1 1 1 0 0,1-1-1 0 0,-1 1 1 0 0,0-1-1 0 0,1 1 1 0 0,-1-1-1 0 0,1 1 1 0 0,-1 0-1 0 0,1 0 1 0 0,0 0-1 0 0,-1-1 1 0 0,1 2-1 0 0,-1-1 1 0 0,1 0-1 0 0,-1 0 1 0 0,1 0-1 0 0,-1 1 1 0 0,1-1-1 0 0,-1 1 1 0 0,1-1-1 0 0,-1 1 1 0 0,0-1-1 0 0,1 1 1 0 0,-1 0-1 0 0,0 0 1 0 0,0 0-1 0 0,1 0 1 0 0,-1 0-1 0 0,0 0 1 0 0,0 0-1 0 0,0 0 1 0 0,0 0-1 0 0,0 0 1 0 0,0 1-1 0 0,0-1 1 0 0,-1 0-1 0 0,1 1 1 0 0,0-1-1 0 0,-1 1 1 0 0,1-1-1 0 0,-1 1 1 0 0,0-1-1 0 0,1 1 1 0 0,-1-1-1 0 0,0 1 1 0 0,0-1-1 0 0,0 2 37 0 0,5 3 101 0 0,126 159 699 0 0,-192-239 826 0 0,-52-69-1880 0 0,108 133 464 0 0,5 10-233 0 0,-1 1 0 0 0,1-1 0 0 0,0 0 0 0 0,0 1 0 0 0,0-1 0 0 0,0 1 0 0 0,0-1 0 0 0,-1 0 0 0 0,1 1 0 0 0,0-1 0 0 0,0 0 0 0 0,0 1 0 0 0,-1-1 0 0 0,1 0 0 0 0,0 0 0 0 0,-1 1 0 0 0,1-1 0 0 0,0 0 0 0 0,-1 0 0 0 0,1 1 0 0 0,0-1 0 0 0,-1 0 0 0 0,1 0 0 0 0,0 0 0 0 0,-1 0 0 0 0,1 1 0 0 0,-1-1 0 0 0,1 0 0 0 0,0 0 0 0 0,-1 0 0 0 0,1 0 0 0 0,-1 0 0 0 0,1 0 0 0 0,0 0 0 0 0,-1 0 0 0 0,1 0 0 0 0,-1 0 0 0 0,1 0 0 0 0,0-1 0 0 0,-1 1 0 0 0,1 0 0 0 0,-1 0 0 0 0,1 0 0 0 0,0 0 0 0 0,-1-1 1 0 0,1 1-1 0 0,0 0 0 0 0,-1 0 0 0 0,1-1 0 0 0,0 1 0 0 0,0 0 0 0 0,-1 0 0 0 0,1-1 23 0 0,-72 65 311 0 0,19-29-24 0 0,51-23-350 0 0,8-7-4012 0 0,-1-3-2838 0 0</inkml:trace>
  <inkml:trace contextRef="#ctx0" brushRef="#br0" timeOffset="46336.809">1969 1347 256 0 0,'0'0'1063'0'0,"0"0"-636"0"0,0 0-289 0 0,0 0 14 0 0,0 0 14 0 0,0 0-21 0 0,0 0 26 0 0,12 11 174 0 0,-118 1 4077 0 0,-345-6-3944 0 0,-121 0-4467 0 0,378-13 3498 0 0,19 0 3531 0 0,59 7-4873 0 0,9 1-1355 0 0,94-2 2194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48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6 10769 0 0,'0'0'1753'0'0,"0"0"-934"0"0,0 0 49 0 0,0 0 46 0 0,0 0-334 0 0,0 0-246 0 0,0 0-14 0 0,0 0-68 0 0,-5 8-147 0 0,2-4-56 0 0,1-2-12 0 0,0-1 1 0 0,0 0-1 0 0,0 1 0 0 0,0-1 0 0 0,0 1 1 0 0,0-1-1 0 0,0 1 0 0 0,0 0 0 0 0,1 0 1 0 0,-1 0-1 0 0,1 0 0 0 0,-1 0 1 0 0,1 0-1 0 0,0 1 0 0 0,0-1 0 0 0,0 0 1 0 0,0 1-1 0 0,0-1 0 0 0,1 0 0 0 0,-1 1 1 0 0,1-1-1 0 0,-1 1 0 0 0,1-1 0 0 0,0 1 1 0 0,0-1-1 0 0,0 1 0 0 0,0-1 1 0 0,1 1-1 0 0,-1-1 0 0 0,1 1 0 0 0,-1-1 1 0 0,1 1-1 0 0,0-1 0 0 0,0 0 0 0 0,0 1 1 0 0,0-1-1 0 0,0 0 0 0 0,1 0 1 0 0,-1 0-1 0 0,1 0 0 0 0,-1 0 0 0 0,1 0 1 0 0,0 0-1 0 0,0 0 0 0 0,-1-1 0 0 0,1 1 1 0 0,1-1-1 0 0,-1 1 0 0 0,0-1 1 0 0,0 0-1 0 0,0 0 0 0 0,2 0-37 0 0,-1 0 73 0 0,0-1 0 0 0,0 0 0 0 0,0 0 0 0 0,-1 0 0 0 0,1-1 0 0 0,0 1 0 0 0,0-1 1 0 0,0 0-1 0 0,0 1 0 0 0,0-1 0 0 0,-1-1 0 0 0,1 1 0 0 0,0 0 0 0 0,-1-1 0 0 0,1 1 0 0 0,-1-1 0 0 0,1 0 0 0 0,-1 1 0 0 0,0-1 0 0 0,0 0 0 0 0,0-1 0 0 0,0 1 0 0 0,0 0 0 0 0,0-1 1 0 0,0 1-1 0 0,-1-1 0 0 0,0 1 0 0 0,1-1 0 0 0,-1-1-73 0 0,-23-51-1294 0 0,-6 38-1091 0 0,7 10-2546 0 0,9 5-1394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8:59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21 152 5004 0 0,'0'0'5638'0'0,"0"0"-4001"0"0,0 0-1434 0 0,0 0-37 0 0,0 0 170 0 0,0 0-55 0 0,0 0-33 0 0,0 0-4 0 0,0 0 172 0 0,-3 4 230 0 0,2-3-595 0 0,0 1-1 0 0,0-1 0 0 0,0 1 0 0 0,0-1 0 0 0,1 1 1 0 0,-1-1-1 0 0,1 1 0 0 0,-1 0 0 0 0,1-1 0 0 0,-1 1 1 0 0,1 0-1 0 0,0-1 0 0 0,0 1 0 0 0,0 0 0 0 0,0-1 1 0 0,0 1-1 0 0,0 0 0 0 0,1 0 0 0 0,-1-1 0 0 0,0 1 1 0 0,1 0-1 0 0,-1-1 0 0 0,1 1 0 0 0,0-1 0 0 0,0 1 1 0 0,-1-1-1 0 0,1 1 0 0 0,0-1 0 0 0,0 1 0 0 0,0-1 1 0 0,1 0-1 0 0,-1 0 0 0 0,0 1 0 0 0,0-1 0 0 0,1 0 1 0 0,-1 0-1 0 0,0 0 0 0 0,1 0 0 0 0,-1-1 0 0 0,1 1 1 0 0,0 0-1 0 0,-1-1 0 0 0,1 1 0 0 0,-1-1 0 0 0,1 1 1 0 0,0-1-1 0 0,0 0 0 0 0,-1 1-50 0 0,1 0 25 0 0,0 1 0 0 0,0 0 0 0 0,0 0 0 0 0,0-1 0 0 0,0 1 0 0 0,0-1 1 0 0,0 0-1 0 0,1 0 0 0 0,-1 0 0 0 0,0 0 0 0 0,1 0 0 0 0,-1 0 0 0 0,0 0 0 0 0,1-1 0 0 0,-1 0 0 0 0,1 1 1 0 0,-1-1-1 0 0,1 0 0 0 0,0 0 0 0 0,-1 0 0 0 0,1 0 0 0 0,-1-1 0 0 0,1 1 0 0 0,-1-1 0 0 0,1 1 0 0 0,-1-1 0 0 0,0 0 1 0 0,1 0-1 0 0,-1 0 0 0 0,0 0 0 0 0,0-1 0 0 0,1 1 0 0 0,-1 0 0 0 0,0-1 0 0 0,0 0 0 0 0,-1 1 0 0 0,1-1 1 0 0,0 0-1 0 0,0 0 0 0 0,-1 0 0 0 0,1 0 0 0 0,-1 0 0 0 0,0 0 0 0 0,0-1 0 0 0,0 1 0 0 0,0 0 0 0 0,0-1 0 0 0,0 1 1 0 0,0-1-1 0 0,-1 1 0 0 0,0-1 0 0 0,1 1 0 0 0,-1-1 0 0 0,0 1 0 0 0,0-1 0 0 0,0 1 0 0 0,0-1 0 0 0,-1 1 1 0 0,1-1-1 0 0,-1 1 0 0 0,0-3-25 0 0,-1 1-54 0 0,0-1 1 0 0,0 1-1 0 0,0 0 0 0 0,0 0 1 0 0,-1 1-1 0 0,0-1 1 0 0,0 0-1 0 0,0 1 1 0 0,0-1-1 0 0,-1 1 0 0 0,1 0 1 0 0,-1 0-1 0 0,1 1 1 0 0,-1-1-1 0 0,0 1 1 0 0,0 0-1 0 0,-1 0 0 0 0,1 0 1 0 0,0 0-1 0 0,-2 0 54 0 0,-15 67 4 0 0,0 169 243 0 0,28-224-3019 0 0,1-9-3988 0 0,2-6-1607 0 0</inkml:trace>
  <inkml:trace contextRef="#ctx0" brushRef="#br0" timeOffset="240.033">149 316 7777 0 0,'0'0'6840'0'0,"0"0"-6840"0"0,0 0 64 0 0,0 0-64 0 0,-37 3 504 0 0,22-3-252 0 0,0 0 36 0 0,-3 0-200 0 0,4 0-88 0 0,-2 0-1072 0 0,3-1-704 0 0,1-1-2632 0 0,3-7-4149 0 0</inkml:trace>
  <inkml:trace contextRef="#ctx0" brushRef="#br0" timeOffset="2805.068">448 1 2824 0 0,'0'0'7661'0'0,"0"0"-6205"0"0,0 0-320 0 0,0 0-64 0 0,0 0-556 0 0,0 0-388 0 0,0 0 364 0 0,0 0 324 0 0,0 0-111 0 0,0 0-281 0 0,-41 42-240 0 0,25-27-48 0 0,0 1-136 0 0,2 0-184 0 0,0-3-1217 0 0,5-3-2467 0 0,5-6-5485 0 0</inkml:trace>
  <inkml:trace contextRef="#ctx0" brushRef="#br0" timeOffset="3305.139">532 124 2948 0 0,'0'0'6650'0'0,"0"0"-4312"0"0,0 0-1194 0 0,0 0-88 0 0,0 0-747 0 0,0 0-58 0 0,0 0 308 0 0,-4 8 138 0 0,-8 17-392 0 0,1 1-1 0 0,2-1 1 0 0,0 2 0 0 0,2-1-1 0 0,0 1 1 0 0,2 0-1 0 0,1 1 1 0 0,1 1-305 0 0,15 8-973 0 0,9-23-5984 0 0,-13-14 958 0 0</inkml:trace>
  <inkml:trace contextRef="#ctx0" brushRef="#br0" timeOffset="3553.235">596 307 9429 0 0,'0'0'1595'0'0,"0"0"-722"0"0,0 0-359 0 0,0 0-266 0 0,0 0-64 0 0,0 0 0 0 0,0 0-198 0 0,0 0-705 0 0,3-3-149 0 0,68-2 547 0 0,-65 6 536 0 0,0 1 1 0 0,0-1 0 0 0,0 2 0 0 0,-1-1-1 0 0,1 1 1 0 0,-1-1 0 0 0,0 1-1 0 0,0 1 1 0 0,0-1 0 0 0,0 1-1 0 0,-1 0 1 0 0,1 0 0 0 0,-1 0 0 0 0,0 1-1 0 0,0-1 1 0 0,0 1 0 0 0,-1 0-1 0 0,0 0 1 0 0,0 1 0 0 0,1 1-216 0 0,-4-5 82 0 0,0 0 1 0 0,0 1-1 0 0,0-1 1 0 0,0 0-1 0 0,-1 0 0 0 0,1 0 1 0 0,-1 0-1 0 0,1 1 1 0 0,-1-1-1 0 0,0 0 1 0 0,0 0-1 0 0,0 0 0 0 0,0 0 1 0 0,0 0-1 0 0,0-1 1 0 0,0 1-1 0 0,-1 0 1 0 0,1 0-1 0 0,-1-1 1 0 0,1 1-1 0 0,-1-1 0 0 0,0 1 1 0 0,1-1-1 0 0,-1 0 1 0 0,0 0-1 0 0,0 0 1 0 0,0 0-1 0 0,0 0 1 0 0,0 0-1 0 0,0 0 0 0 0,-2 0-82 0 0,-20 4-1532 0 0,2-10-3280 0 0,18 1-861 0 0</inkml:trace>
  <inkml:trace contextRef="#ctx0" brushRef="#br0" timeOffset="3802.333">825 313 7929 0 0,'0'0'4107'0'0,"0"0"-3188"0"0,0 0-469 0 0,0 0 299 0 0,-5 7 290 0 0,1-2-927 0 0,-32 64 1633 0 0,36-68-1811 0 0,-1 0 0 0 0,1 1 0 0 0,0-1 0 0 0,0 1 0 0 0,0-1 0 0 0,0 1 0 0 0,0-1 0 0 0,0 1 0 0 0,0-1 0 0 0,0 1 0 0 0,0-1 0 0 0,1 0 0 0 0,-1 1 0 0 0,0-1 0 0 0,1 1 0 0 0,0-1 0 0 0,-1 0 0 0 0,1 1 0 0 0,0-1 0 0 0,-1 0 1 0 0,1 0-1 0 0,0 0 0 0 0,0 1 0 0 0,0-1 0 0 0,0 0 0 0 0,0 0 0 0 0,0 0 0 0 0,1-1 0 0 0,-1 1 0 0 0,0 0 0 0 0,0 0 0 0 0,1-1 0 0 0,-1 1 0 0 0,0 0 0 0 0,1-1 0 0 0,-1 1 0 0 0,1-1 0 0 0,-1 0 0 0 0,0 0 0 0 0,1 1 0 0 0,-1-1 0 0 0,1 0 0 0 0,-1 0 0 0 0,1 0 1 0 0,-1-1-1 0 0,1 1 0 0 0,-1 0 0 0 0,1 0 0 0 0,-1-1 0 0 0,0 1 0 0 0,1-1 0 0 0,-1 1 0 0 0,0-1 0 0 0,1 0 0 0 0,-1 0 66 0 0,14-2-3042 0 0,-5-1-2882 0 0</inkml:trace>
  <inkml:trace contextRef="#ctx0" brushRef="#br0" timeOffset="4098.573">967 137 11357 0 0,'0'0'2244'0'0,"0"0"-1558"0"0,0 0-343 0 0,-1 7 243 0 0,-28 86 1200 0 0,0-65-3862 0 0,0-60-5654 0 0,20-19 7719 0 0,22 40 5147 0 0,41 48-2234 0 0,-34 4-1351 0 0,-58-36-1624 0 0,-4-22-2524 0 0,14 0-5072 0 0,10 5 1234 0 0</inkml:trace>
  <inkml:trace contextRef="#ctx0" brushRef="#br0" timeOffset="4363.425">1141 187 8553 0 0,'0'0'5768'0'0,"0"0"-4454"0"0,5 8-1114 0 0,53 170 2679 0 0,-57-172-2902 0 0,0-1 0 0 0,0 1 0 0 0,0-1 0 0 0,-1 1 0 0 0,0 0 0 0 0,0-1 0 0 0,0 1 0 0 0,-1 0 0 0 0,0-1-1 0 0,0 1 1 0 0,0-1 0 0 0,-1 1 0 0 0,0-1 0 0 0,0 0 0 0 0,0 0 0 0 0,-1 1 0 0 0,1-1 0 0 0,-1-1 0 0 0,0 1 0 0 0,-1 0-1 0 0,1-1 1 0 0,-1 0 0 0 0,0 0 0 0 0,0 0 0 0 0,0 0 0 0 0,-1 0 0 0 0,1-1 0 0 0,-1 0 0 0 0,0 0 0 0 0,0 0 0 0 0,0-1-1 0 0,0 0 1 0 0,-3 1 23 0 0,-20 3-2761 0 0,11-10-4890 0 0,10-6 111 0 0</inkml:trace>
  <inkml:trace contextRef="#ctx0" brushRef="#br0" timeOffset="4551.131">1481 523 14837 0 0,'0'0'1512'0'0,"0"0"-1512"0"0,0 0 0 0 0,0 0 285 0 0,-51-3 191 0 0,31-2-44 0 0,-5 0-156 0 0,0 0-264 0 0,0-1-12 0 0,3-1-972 0 0,-1 1-521 0 0,6-3-919 0 0,5 2-3144 0 0,8-9-1841 0 0</inkml:trace>
  <inkml:trace contextRef="#ctx0" brushRef="#br0" timeOffset="4826.484">1557 415 352 0 0,'0'0'13989'0'0,"0"0"-12665"0"0,0 0-1248 0 0,-42-11 176 0 0,19 4 229 0 0,-3 0-109 0 0,-2 1-184 0 0,2 1-128 0 0,-1 2-60 0 0,1 0-853 0 0,2 2-307 0 0,3-1-780 0 0,10 2-2492 0 0,6-4-4197 0 0</inkml:trace>
  <inkml:trace contextRef="#ctx0" brushRef="#br0" timeOffset="5072.538">1774 473 1396 0 0,'0'0'8796'0'0,"0"0"-6085"0"0,0 0-2284 0 0,-4 7 144 0 0,-25 68 1290 0 0,28-73-1770 0 0,1 0 1 0 0,-1 0 0 0 0,1 0 0 0 0,0 0 0 0 0,-1 0 0 0 0,1 0 0 0 0,0 1-1 0 0,0-1 1 0 0,1 0 0 0 0,-1 0 0 0 0,0 0 0 0 0,1 0 0 0 0,-1 0-1 0 0,1 0 1 0 0,0 0 0 0 0,-1 0 0 0 0,1 0 0 0 0,0-1 0 0 0,0 1 0 0 0,1 0-1 0 0,-1 0 1 0 0,0-1 0 0 0,0 1 0 0 0,1-1 0 0 0,-1 1 0 0 0,1-1-1 0 0,-1 1 1 0 0,1-1 0 0 0,0 0 0 0 0,-1 0 0 0 0,1 0 0 0 0,0 0 0 0 0,0 0-1 0 0,0 0 1 0 0,0 0 0 0 0,0-1 0 0 0,0 1 0 0 0,0-1 0 0 0,0 0-1 0 0,0 1 1 0 0,0-1 0 0 0,2 0-92 0 0,-2 1 1 0 0,-1 0 0 0 0,1-1 0 0 0,1 1 0 0 0,-1 0 0 0 0,0-1 0 0 0,0 0 0 0 0,0 1 0 0 0,0-1 0 0 0,0 0 0 0 0,0 0 0 0 0,0 0 0 0 0,1 0 0 0 0,-1-1-1 0 0,0 1 1 0 0,0 0 0 0 0,0-1 0 0 0,0 0 0 0 0,0 1 0 0 0,0-1 0 0 0,0 0 0 0 0,0 0 0 0 0,0 0 0 0 0,-1 0 0 0 0,1 0 0 0 0,0-1 0 0 0,0 1 0 0 0,-1-1 0 0 0,1 1 0 0 0,-1-1 0 0 0,0 1 0 0 0,1-1 0 0 0,-1 0 0 0 0,0 1 0 0 0,0-1-1 0 0,0 0 1 0 0,0 0 0 0 0,0 0 0 0 0,0 0 0 0 0,-1 0 0 0 0,1 0 0 0 0,-1 0 0 0 0,1 0 0 0 0,-1-1 0 0 0,0 1 0 0 0,0 0 0 0 0,0 0 0 0 0,0 0 0 0 0,0 0 0 0 0,0 0 0 0 0,-1 0 0 0 0,1 0 0 0 0,-1-1 0 0 0,1 1 0 0 0,-1 0 0 0 0,0 0 0 0 0,0 0-1 0 0,0 1 1 0 0,0-2-1 0 0,-28-28-5051 0 0,10 12-2591 0 0</inkml:trace>
  <inkml:trace contextRef="#ctx0" brushRef="#br0" timeOffset="14492.726">1888 615 3404 0 0,'0'0'913'0'0,"0"0"-696"0"0,0 0-301 0 0,0 0-276 0 0,0 0-529 0 0,0 0 51 0 0,0 0 447 0 0,-19 6 104 0 0,1 10 303 0 0,0 0-1 0 0,-2-2 0 0 0,1 0 1 0 0,-2-2-1 0 0,0 0 0 0 0,0-1 1 0 0,-1-1-1 0 0,-15 4-15 0 0,-304 55-1027 0 0,330-67 915 0 0,-40 4-557 0 0</inkml:trace>
  <inkml:trace contextRef="#ctx0" brushRef="#br0" timeOffset="46369.616">29 872 5533 0 0,'0'0'5173'0'0,"0"0"-3769"0"0,0 0-1280 0 0,0 0 20 0 0,0 0 142 0 0,0 0-165 0 0,0 0-8 0 0,27 17 810 0 0,73 2 1231 0 0,-100-21-2157 0 0,1 0-1 0 0,-1 1 1 0 0,0-1-1 0 0,0 0 1 0 0,0 0-1 0 0,0 0 0 0 0,0 0 1 0 0,0 0-1 0 0,0 0 1 0 0,-1 0-1 0 0,1 0 0 0 0,-1 0 1 0 0,1 0-1 0 0,-1 0 1 0 0,0 0-1 0 0,0 1 1 0 0,0-1-1 0 0,0 0 0 0 0,0 1 1 0 0,0-1-1 0 0,0 0 1 0 0,-1 1-1 0 0,1 0 0 0 0,-1-1 1 0 0,1 1-1 0 0,-1 0 1 0 0,1-1-1 0 0,-1 1 1 0 0,0 0-1 0 0,1 0 0 0 0,-1 1 1 0 0,0-1 3 0 0,-105-66-914 0 0,104 122 1708 0 0,14 232 1226 0 0,-8-271-2360 0 0,5-14-6553 0 0,1-11-595 0 0</inkml:trace>
  <inkml:trace contextRef="#ctx0" brushRef="#br0" timeOffset="46620.731">191 1059 6109 0 0,'0'0'6416'0'0,"0"0"-5408"0"0,0 0-944 0 0,0 0 368 0 0,0 0 440 0 0,0 0-52 0 0,-41 3-99 0 0,24-3-413 0 0,-4 0-308 0 0,1 0-348 0 0,0 0-649 0 0,2 0-759 0 0,2-2-1336 0 0,4-5-4505 0 0</inkml:trace>
  <inkml:trace contextRef="#ctx0" brushRef="#br0" timeOffset="46855.458">407 751 11341 0 0,'0'0'1468'0'0,"0"0"-1468"0"0,0 0-12 0 0,0 0 12 0 0,0 0 640 0 0,0 0 72 0 0,0 0 8 0 0,0 0-204 0 0,-17 40-288 0 0,9-33-104 0 0,-2 4-24 0 0,0-3-100 0 0,1 1-212 0 0,1-3-656 0 0,2 0-696 0 0,5-3-1016 0 0,-2-2-3497 0 0</inkml:trace>
  <inkml:trace contextRef="#ctx0" brushRef="#br0" timeOffset="47007.833">528 858 10561 0 0,'0'0'800'0'0,"0"0"-724"0"0,0 0 748 0 0,0 0 504 0 0,0 0-312 0 0,-35 28-360 0 0,20-20-332 0 0,1 1-248 0 0,-4 1-76 0 0,5 1-336 0 0,-3-1-736 0 0,6 1-368 0 0,-1-2-740 0 0,5-3-3273 0 0</inkml:trace>
  <inkml:trace contextRef="#ctx0" brushRef="#br0" timeOffset="47271.578">642 903 13509 0 0,'0'0'481'0'0,"0"0"97"0"0,-5 6 160 0 0,-4 2-618 0 0,0 1 0 0 0,1 0 0 0 0,0 0-1 0 0,0 1 1 0 0,1 0 0 0 0,0 0 0 0 0,1 1 0 0 0,0-1 0 0 0,1 1-1 0 0,0 1 1 0 0,1-1 0 0 0,0 1 0 0 0,1 0 0 0 0,0 0 0 0 0,1 0-1 0 0,0 0 1 0 0,1 0 0 0 0,0 1 0 0 0,1 8-120 0 0,33 23-279 0 0,-15-38-2600 0 0,1-7-3845 0 0,-4-4-977 0 0</inkml:trace>
  <inkml:trace contextRef="#ctx0" brushRef="#br0" timeOffset="47503.913">702 1047 10425 0 0,'0'0'1136'0'0,"0"0"-733"0"0,0 0-157 0 0,0 0-199 0 0,0 0-213 0 0,7 1-20 0 0,5 2 282 0 0,0 0-1 0 0,-1 1 1 0 0,1 1 0 0 0,-1 0-1 0 0,0 1 1 0 0,0 0-1 0 0,0 0 1 0 0,-1 1 0 0 0,0 1-1 0 0,0-1 1 0 0,-1 2 0 0 0,0-1-1 0 0,0 1 1 0 0,2 4-96 0 0,-11-11 52 0 0,1-1-1 0 0,-1 1 1 0 0,1-1 0 0 0,-1 1 0 0 0,0 0 0 0 0,1-1-1 0 0,-1 1 1 0 0,0 0 0 0 0,0-1 0 0 0,0 1 0 0 0,0 0-1 0 0,0-1 1 0 0,-1 1 0 0 0,1 0 0 0 0,0-1 0 0 0,-1 1-1 0 0,1-1 1 0 0,-1 1 0 0 0,0-1 0 0 0,1 1 0 0 0,-1-1-1 0 0,0 1 1 0 0,0-1 0 0 0,0 1 0 0 0,0-1 0 0 0,0 0-1 0 0,0 0 1 0 0,-1 0 0 0 0,1 1 0 0 0,0-1 0 0 0,0 0-1 0 0,-1 0 1 0 0,1-1 0 0 0,-1 1 0 0 0,1 0 0 0 0,-1 0-1 0 0,1-1 1 0 0,-1 1 0 0 0,0-1 0 0 0,1 1-1 0 0,-1-1 1 0 0,1 0 0 0 0,-1 0 0 0 0,0 0 0 0 0,1 0-1 0 0,-2 0-51 0 0,-27 5-2139 0 0,7-8-4338 0 0,15-3 95 0 0</inkml:trace>
  <inkml:trace contextRef="#ctx0" brushRef="#br0" timeOffset="47752.016">929 1086 9957 0 0,'0'0'1199'0'0,"0"0"-653"0"0,0 0-276 0 0,0 0 144 0 0,0 0 47 0 0,-5 5-1 0 0,2-4-429 0 0,0 1 1 0 0,0 0-1 0 0,1 0 0 0 0,-1 0 0 0 0,1 0 1 0 0,-1 0-1 0 0,1 1 0 0 0,0-1 0 0 0,0 1 0 0 0,0 0 1 0 0,0-1-1 0 0,0 1 0 0 0,1 0 0 0 0,-1 0 1 0 0,1 0-1 0 0,0 0 0 0 0,0 0 0 0 0,0 1 0 0 0,0-1 1 0 0,1 0-1 0 0,-1 0 0 0 0,1 1 0 0 0,0-1 1 0 0,0 0-1 0 0,0 0 0 0 0,0 1 0 0 0,0-1 1 0 0,1 0-1 0 0,0 0 0 0 0,-1 1 0 0 0,1-1 0 0 0,1 0 1 0 0,-1 0-1 0 0,0 0 0 0 0,1 0 0 0 0,-1 0 1 0 0,1 0-1 0 0,0-1 0 0 0,0 1 0 0 0,0-1 0 0 0,0 1 1 0 0,1 0-32 0 0,51 12-449 0 0,-19-21-5234 0 0,-21-4-516 0 0</inkml:trace>
  <inkml:trace contextRef="#ctx0" brushRef="#br0" timeOffset="48016.701">1131 871 8037 0 0,'0'0'4908'0'0,"1"7"-4017"0"0,0-2-807 0 0,-1 0 0 0 0,0 0 0 0 0,0 1 0 0 0,0-1 0 0 0,-1 0 0 0 0,0 0 0 0 0,0 0 0 0 0,0 0 0 0 0,0 0 0 0 0,-1 0 0 0 0,0 0 0 0 0,0-1 0 0 0,0 1 0 0 0,-1-1 0 0 0,0 1 0 0 0,1-1 0 0 0,-2 0 0 0 0,1 0 0 0 0,0 0 0 0 0,-1 0 0 0 0,0-1-1 0 0,1 1 1 0 0,-1-1 0 0 0,-3 1-84 0 0,7-3-131 0 0,0 0 0 0 0,0-1 0 0 0,-1 1 0 0 0,1 0 0 0 0,0 0 0 0 0,-1-1 0 0 0,1 1-1 0 0,-1-1 1 0 0,1 1 0 0 0,0 0 0 0 0,-1-1 0 0 0,1 1 0 0 0,-1-1 0 0 0,0 1-1 0 0,1-1 1 0 0,-1 0 0 0 0,1 1 0 0 0,-1-1 0 0 0,0 1 0 0 0,1-1 0 0 0,-1 0-1 0 0,0 0 1 0 0,1 1 0 0 0,-1-1 0 0 0,0 0 0 0 0,0 0 0 0 0,1 0 0 0 0,-1 0 0 0 0,0 0-1 0 0,0 0 1 0 0,1 0 0 0 0,-1 0 0 0 0,0 0 0 0 0,0 0 0 0 0,1 0 0 0 0,-1 0-1 0 0,0-1 1 0 0,1 1 0 0 0,-1 0 0 0 0,0 0 0 0 0,1-1 0 0 0,-1 1 0 0 0,0 0-1 0 0,1-1 1 0 0,-1 1 0 0 0,1-1 0 0 0,-1 1 0 0 0,1-1 0 0 0,-1 1 0 0 0,1-1 0 0 0,-1 0-1 0 0,1 1 1 0 0,-1-1 0 0 0,1 1 0 0 0,0-1 0 0 0,-1 0 0 0 0,1 1 0 0 0,0-1-1 0 0,-1 0 1 0 0,1 0 0 0 0,0 0 131 0 0,3-29-4015 0 0,3 9 5993 0 0,27-14 6693 0 0,-16 71-7213 0 0,-18-38-1436 0 0,1 1 0 0 0,-1 0 0 0 0,0 0 0 0 0,-1 0-1 0 0,1 0 1 0 0,0 0 0 0 0,0 0 0 0 0,0 0 0 0 0,0 1 0 0 0,-1-1-1 0 0,1 0 1 0 0,0 1 0 0 0,-1-1 0 0 0,1 0 0 0 0,-1 1 0 0 0,1 0 0 0 0,0-1-1 0 0,-1 1 1 0 0,1 0 0 0 0,-1 0 0 0 0,1 0 0 0 0,-1 0 0 0 0,1 0-1 0 0,-1 0 1 0 0,1 0 0 0 0,-1 0 0 0 0,1 1 0 0 0,-1-1 0 0 0,1 1 0 0 0,0-1-1 0 0,-1 1 1 0 0,1-1 0 0 0,0 1 0 0 0,-1 0 0 0 0,1 0 0 0 0,0 0-1 0 0,0-1 1 0 0,0 1 0 0 0,-1 0 0 0 0,1 0 0 0 0,0 1 0 0 0,0-1 0 0 0,1 0-1 0 0,-1 0 1 0 0,0 0 0 0 0,0 1 0 0 0,1-1 0 0 0,-1 0 0 0 0,0 1-1 0 0,1-1 1 0 0,-1 1 0 0 0,1-1 0 0 0,0 0 0 0 0,0 1 0 0 0,-1-1 0 0 0,1 1-1 0 0,0-1 1 0 0,0 1 0 0 0,0-1 0 0 0,0 1 0 0 0,1-1 0 0 0,-1 1 0 0 0,0-1-1 0 0,1 1 1 0 0,-1-1 0 0 0,1 0 0 0 0,-1 1 0 0 0,1-1 0 0 0,0 1-22 0 0,-10-6-521 0 0,-30-18-1525 0 0,16 5-5116 0 0,16 11 1067 0 0</inkml:trace>
  <inkml:trace contextRef="#ctx0" brushRef="#br0" timeOffset="48279.802">1238 936 9261 0 0,'0'0'907'0'0,"5"7"-169"0"0,5 6-175 0 0,0 2 0 0 0,0 0 0 0 0,-2 0 0 0 0,0 0 0 0 0,0 1 0 0 0,-2 0 0 0 0,0 1 0 0 0,0 0 0 0 0,-2-1 0 0 0,1 10-563 0 0,-3-19 21 0 0,-1 0-1 0 0,0 0 1 0 0,0 0-1 0 0,-1 0 1 0 0,0 0-1 0 0,0 0 1 0 0,-1 1 0 0 0,1-1-1 0 0,-2 0 1 0 0,1 0-1 0 0,-1 0 1 0 0,0 0 0 0 0,0-1-1 0 0,-1 1 1 0 0,0-1-1 0 0,0 1 1 0 0,-1-1-1 0 0,0 0 1 0 0,0 0 0 0 0,0 0-1 0 0,-1-1 1 0 0,1 1-1 0 0,-1-1 1 0 0,-1 0-1 0 0,1-1 1 0 0,-1 1 0 0 0,-5 3-21 0 0,-21 3-2200 0 0,10-14-5482 0 0,11-8 472 0 0</inkml:trace>
  <inkml:trace contextRef="#ctx0" brushRef="#br0" timeOffset="48665.724">1619 903 16526 0 0,'0'0'1240'0'0,"0"0"-1750"0"0,4 8 231 0 0,4 7 372 0 0,0 0 0 0 0,1-1 0 0 0,1 0 0 0 0,0 0 0 0 0,1-1 1 0 0,0 0-1 0 0,1-1 0 0 0,0-1 0 0 0,1 0 0 0 0,1 0 0 0 0,-1-1 0 0 0,2-1 0 0 0,-1 0 1 0 0,1-1-1 0 0,1-1 0 0 0,-1 0 0 0 0,1-1 0 0 0,1-1-93 0 0,-73 31 75 0 0,-8-10 606 0 0,-149 87-1578 0 0,196-96-364 0 0,12-5-5638 0 0,7-10 1663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4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12841 0 0,'0'0'-652'0'0,"-1"7"695"0"0,-1 6 179 0 0,0-9-108 0 0,1-1 1 0 0,-1 1-1 0 0,1 0 0 0 0,0-1 1 0 0,0 1-1 0 0,0 0 0 0 0,0 0 1 0 0,1-1-1 0 0,-1 1 0 0 0,1 0 1 0 0,0 0-1 0 0,0 0 0 0 0,1 0 1 0 0,-1 0-1 0 0,1-1 0 0 0,0 1 1 0 0,0 0-1 0 0,0 0 0 0 0,0-1 1 0 0,1 1-1 0 0,-1-1 0 0 0,1 1 1 0 0,0-1-1 0 0,0 0 0 0 0,1 1 1 0 0,-1-1-1 0 0,0 0 0 0 0,1 0 1 0 0,0-1-1 0 0,0 1 0 0 0,0-1 1 0 0,0 1-1 0 0,0-1 0 0 0,0 0 1 0 0,1 0-1 0 0,-1 0 0 0 0,1-1 1 0 0,-1 1-1 0 0,1-1 0 0 0,0 0 1 0 0,2 1-115 0 0,-4-2-16 0 0,0 1 0 0 0,-1-1 1 0 0,1 1-1 0 0,0-1 0 0 0,0 0 1 0 0,0 0-1 0 0,0 1 0 0 0,0-2 0 0 0,0 1 1 0 0,-1 0-1 0 0,1 0 0 0 0,0-1 1 0 0,0 1-1 0 0,0 0 0 0 0,0-1 1 0 0,0 0-1 0 0,-1 0 0 0 0,1 1 1 0 0,0-1-1 0 0,-1 0 0 0 0,1 0 1 0 0,-1 0-1 0 0,1-1 0 0 0,-1 1 1 0 0,1 0-1 0 0,-1-1 0 0 0,0 1 1 0 0,0 0-1 0 0,1-1 0 0 0,-1 0 1 0 0,0 1-1 0 0,0-1 0 0 0,-1 0 1 0 0,1 1-1 0 0,0-1 0 0 0,0 0 1 0 0,-1 0-1 0 0,1 0 0 0 0,-1 1 0 0 0,0-1 1 0 0,0 0-1 0 0,1 0 0 0 0,-1 0 1 0 0,0 0-1 0 0,-1 0 0 0 0,1 0 1 0 0,0 0-1 0 0,0 1 0 0 0,-1-1 1 0 0,1 0-1 0 0,-1 0 0 0 0,0 0 1 0 0,1 1-1 0 0,-1-1 0 0 0,0 0 1 0 0,0 1-1 0 0,0-1 0 0 0,0 0 1 0 0,-1 1-1 0 0,1-1 0 0 0,0 1 1 0 0,0 0-1 0 0,-1-1 0 0 0,1 1 1 0 0,-1 0-1 0 0,0 0 0 0 0,1 0 1 0 0,-1 0-1 0 0,1 0 0 0 0,-3 0 16 0 0,-33-12-2394 0 0,7 8-2105 0 0,-3 2-2108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0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1400 70 3080 0 0,'0'0'2681'0'0,"0"0"-1178"0"0,0 0-1028 0 0,0 0-226 0 0,-7-2 243 0 0,-445-6 4843 0 0,338-16-5091 0 0,92 17-257 0 0,1 1 1 0 0,-1 1-1 0 0,0 1 1 0 0,0 0-1 0 0,0 2 1 0 0,-1 1-1 0 0,1 1 1 0 0,0 1 0 0 0,-1 0-1 0 0,1 2 1 0 0,0 1-1 0 0,-10 3 13 0 0,9-1 74 0 0,-1 0 0 0 0,1-2 0 0 0,-1 0 0 0 0,0-2 0 0 0,1-1 0 0 0,-1 0 0 0 0,0-2 0 0 0,0-1 0 0 0,0-1 0 0 0,1-1 0 0 0,-1 0 0 0 0,-4-4-74 0 0,18 6 68 0 0,-95-9 455 0 0,60 8-1853 0 0,1-3-3430 0 0,30 4-714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7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17342 0 0,'0'0'815'0'0,"0"0"-1262"0"0,-2 6 201 0 0,-14 107 890 0 0,17-112-601 0 0,0 0 0 0 0,0 0-1 0 0,0 0 1 0 0,-1 0 0 0 0,1 0-1 0 0,0 0 1 0 0,0 0 0 0 0,0 0-1 0 0,1 0 1 0 0,-1-1 0 0 0,0 1-1 0 0,0-1 1 0 0,0 1 0 0 0,0-1-1 0 0,1 1 1 0 0,-1-1 0 0 0,0 1-1 0 0,0-1 1 0 0,1 0 0 0 0,-1 0-1 0 0,0 0 1 0 0,1 0 0 0 0,-1 0-1 0 0,0 0 1 0 0,0 0 0 0 0,1 0-1 0 0,-1 0 1 0 0,0-1 0 0 0,0 1-1 0 0,1 0 1 0 0,-1-1 0 0 0,0 1-1 0 0,0-1 1 0 0,0 0 0 0 0,1 1-1 0 0,-1-1 1 0 0,0 0 0 0 0,0 0-1 0 0,0 1 1 0 0,0-1 0 0 0,0 0-1 0 0,-1 0 1 0 0,1 0 0 0 0,0 0 0 0 0,0 0-1 0 0,-1 0 1 0 0,1-1 0 0 0,0 1-1 0 0,-1 0 1 0 0,1 0 0 0 0,-1 0-1 0 0,1-1 1 0 0,-1 1 0 0 0,0 0-1 0 0,0 0 1 0 0,0-1 0 0 0,1 1-1 0 0,-1 0 1 0 0,0-1-43 0 0,-7-37-2572 0 0,-6 13-5600 0 0,4 10-1546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5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13357 0 0,'0'0'804'0'0,"0"0"-804"0"0,0 0-368 0 0,0 0 368 0 0,0 0 584 0 0,0 0-56 0 0,0 0-84 0 0,-27 40-244 0 0,18-29-112 0 0,-3 0-88 0 0,3-1-876 0 0,1 0-536 0 0,0-4-920 0 0,5-1-3557 0 0</inkml:trace>
  <inkml:trace contextRef="#ctx0" brushRef="#br0" timeOffset="187.704">165 55 10817 0 0,'0'0'5168'0'0,"0"0"-5168"0"0,0 0-792 0 0,0 0 792 0 0,0 0 516 0 0,-33 31-180 0 0,16-20-156 0 0,-1-1-180 0 0,-3 2-656 0 0,-1 1-924 0 0,4-2-1116 0 0,5-2-4133 0 0</inkml:trace>
  <inkml:trace contextRef="#ctx0" brushRef="#br0" timeOffset="435.556">312 97 12717 0 0,'0'0'959'0'0,"0"0"-372"0"0,-8 3-29 0 0,0 2-445 0 0,-1 0 0 0 0,1 0 1 0 0,1 1-1 0 0,-1-1 0 0 0,1 2 0 0 0,0-1 0 0 0,0 1 0 0 0,1 0 0 0 0,0 0 0 0 0,0 1 0 0 0,1 0 0 0 0,0 0 0 0 0,0 0 0 0 0,1 1 0 0 0,0-1 0 0 0,0 4-113 0 0,1-3 17 0 0,0 0-1 0 0,1 0 1 0 0,0 0 0 0 0,1 0-1 0 0,0 0 1 0 0,0 0 0 0 0,1 0-1 0 0,0 1 1 0 0,1-1-1 0 0,0 0 1 0 0,0 0 0 0 0,1 0-1 0 0,3 8-16 0 0,29 27-4820 0 0,-20-38-1053 0 0</inkml:trace>
  <inkml:trace contextRef="#ctx0" brushRef="#br0" timeOffset="685.815">373 267 12117 0 0,'0'0'293'0'0,"0"0"-107"0"0,0 0-254 0 0,0 0-216 0 0,6-1-50 0 0,0 0 396 0 0,0 0 1 0 0,-1 1-1 0 0,1 0 1 0 0,0 0-1 0 0,0 1 1 0 0,-1-1-1 0 0,1 1 1 0 0,0 1-1 0 0,-1-1 1 0 0,1 1-1 0 0,-1 0 1 0 0,1 0-1 0 0,-1 0 1 0 0,0 1-1 0 0,0 0 1 0 0,0 0-1 0 0,0 0 1 0 0,-1 1-1 0 0,1-1 1 0 0,-1 1 0 0 0,0 0-1 0 0,0 0 1 0 0,0 1-1 0 0,-1-1 1 0 0,1 1-1 0 0,-1 0 1 0 0,0 0-1 0 0,-1 0 1 0 0,1 1-63 0 0,-47 49 1568 0 0,19-45-3765 0 0,4-8-4047 0 0,15-4-606 0 0</inkml:trace>
  <inkml:trace contextRef="#ctx0" brushRef="#br0" timeOffset="962.813">589 264 11925 0 0,'0'0'414'0'0,"0"0"-377"0"0,-2 6 386 0 0,-3 3-156 0 0,2-3-160 0 0,-1 0 0 0 0,1 1-1 0 0,0-1 1 0 0,0 0-1 0 0,0 1 1 0 0,1 0-1 0 0,0 0 1 0 0,1-1-1 0 0,-1 1 1 0 0,1 0-1 0 0,1 0 1 0 0,-1 0-1 0 0,1 1 1 0 0,1-1 0 0 0,-1 0-1 0 0,1 0 1 0 0,0 0-1 0 0,1 0 1 0 0,1 5-107 0 0,33 2-1446 0 0,-10-16-2629 0 0,-14-2-871 0 0</inkml:trace>
  <inkml:trace contextRef="#ctx0" brushRef="#br0" timeOffset="1179.188">774 104 8869 0 0,'0'0'4118'0'0,"-1"7"-3134"0"0,-17 73 84 0 0,-5-55-2970 0 0,-9-84-5398 0 0,39 40 15387 0 0,29 56-7625 0 0,-13-14 1001 0 0,-57-37-2923 0 0,1 1-709 0 0,12 2-3732 0 0,8 1-418 0 0</inkml:trace>
  <inkml:trace contextRef="#ctx0" brushRef="#br0" timeOffset="1433.7">999 141 14053 0 0,'0'0'1556'0'0,"6"7"-1119"0"0,0 2-368 0 0,0 1 0 0 0,-1 0 0 0 0,0 0 0 0 0,0 0 0 0 0,-1 0 0 0 0,-1 1 0 0 0,0-1 0 0 0,0 1 0 0 0,-1 0 0 0 0,0 0 0 0 0,-1 0 0 0 0,0 0 0 0 0,-1 0 0 0 0,0 0 0 0 0,-1 0-1 0 0,0 0 1 0 0,-1 0 0 0 0,0 0 0 0 0,0 0 0 0 0,-1 0 0 0 0,-1-1 0 0 0,0 1 0 0 0,-1-1 0 0 0,1 0 0 0 0,-2 0 0 0 0,1-1 0 0 0,-2 0 0 0 0,-2 4-69 0 0,-68 73-883 0 0,36-63-6565 0 0,27-22-1802 0 0</inkml:trace>
  <inkml:trace contextRef="#ctx0" brushRef="#br0" timeOffset="1946.312">1623 242 12625 0 0,'0'0'2434'0'0,"0"0"-1858"0"0,0 0-288 0 0,-4 5 196 0 0,-8 5-351 0 0,0-1 1 0 0,-1 0 0 0 0,0-1-1 0 0,-1-1 1 0 0,0 0 0 0 0,0-1-1 0 0,0-1 1 0 0,-1 0 0 0 0,0 0-1 0 0,0-2 1 0 0,0 0 0 0 0,0 0-1 0 0,-8-1-133 0 0,-39 11 101 0 0,-73 23-858 0 0,135-34 757 0 0,-1 0 1 0 0,1 0 0 0 0,-1 0 0 0 0,1 0-1 0 0,-1 0 1 0 0,1 0 0 0 0,0 0 0 0 0,0 0-1 0 0,0 0 1 0 0,1 0 0 0 0,-1 0-1 0 0,0 1 1 0 0,1-1 0 0 0,-1 0 0 0 0,1 0-1 0 0,0 0 1 0 0,-1 0 0 0 0,1-1 0 0 0,0 1-1 0 0,0 0 1 0 0,1 0 0 0 0,-1 0 0 0 0,0-1-1 0 0,0 1 1 0 0,1-1 0 0 0,-1 1 0 0 0,1-1-1 0 0,0 1 1 0 0,-1-1 0 0 0,1 0 0 0 0,0 0-1 0 0,0 0 1 0 0,-1 0 0 0 0,1 0 0 0 0,0 0-1 0 0,0 0 1 0 0,0-1 0 0 0,0 1-1 0 0,1-1 0 0 0,5 6 67 0 0,286 206 2226 0 0,-293-212-2224 0 0,6 5-2505 0 0,0-14-5466 0 0,-7 8 7675 0 0,11-17-9097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4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1 127 10453 0 0,'0'0'1007'0'0,"0"0"-512"0"0,0 0 175 0 0,0 0-202 0 0,6 2-208 0 0,49 14 736 0 0,-40-10-747 0 0,1-1 1 0 0,0-1 0 0 0,-1 0-1 0 0,1-1 1 0 0,0 0-1 0 0,1-1 1 0 0,-1-1-1 0 0,0-1 1 0 0,0 0-1 0 0,6-2-249 0 0,-20 1-3 0 0,0-1-1 0 0,0 1 1 0 0,0-1 0 0 0,0 1-1 0 0,0-1 1 0 0,0 0-1 0 0,0 0 1 0 0,0 0 0 0 0,0 0-1 0 0,-1 0 1 0 0,1 0-1 0 0,-1-1 1 0 0,0 1-1 0 0,0 0 1 0 0,0-1 0 0 0,0 1-1 0 0,0-1 1 0 0,0 1-1 0 0,0-1 1 0 0,-1 1 0 0 0,0-1-1 0 0,1 0 1 0 0,-1 1-1 0 0,0-1 1 0 0,0 1 0 0 0,0-1-1 0 0,-1 0 1 0 0,1 1-1 0 0,-1-1 1 0 0,1 1 0 0 0,-1-1-1 0 0,0 1 1 0 0,0-1-1 0 0,0 1 1 0 0,0-1 0 0 0,0 1-1 0 0,-1 0 1 0 0,1 0-1 0 0,-1-1 1 0 0,1 1-1 0 0,-1 0 1 0 0,0 0 0 0 0,0 1-1 0 0,0-1 1 0 0,0 0-1 0 0,0 1 1 0 0,0-1 0 0 0,-1 1-1 0 0,1 0 1 0 0,0 0-1 0 0,-1-1 1 0 0,1 2 0 0 0,-2-2 3 0 0,-3-4-14 0 0,0 0 0 0 0,0 1 1 0 0,0-1-1 0 0,0 1 1 0 0,-1 1-1 0 0,0-1 1 0 0,0 1-1 0 0,0 1 0 0 0,-1 0 1 0 0,1 0-1 0 0,-1 0 1 0 0,1 1-1 0 0,-1 1 1 0 0,-7-2 13 0 0,13 6 13 0 0,1 0 0 0 0,0 1 0 0 0,-1-1 0 0 0,1 0 1 0 0,1 0-1 0 0,-1 1 0 0 0,0 0 0 0 0,1-1 1 0 0,0 1-1 0 0,0 0 0 0 0,0-1 0 0 0,0 1 1 0 0,0 0-1 0 0,1 0 0 0 0,0 0 0 0 0,0 0 0 0 0,0-1 1 0 0,0 1-1 0 0,1 0 0 0 0,-1 0 0 0 0,1 0-13 0 0,-1 4 39 0 0,8 212 430 0 0,13-186-2164 0 0,4-22-4769 0 0,-7-11-628 0 0</inkml:trace>
  <inkml:trace contextRef="#ctx0" brushRef="#br0" timeOffset="201.23">276 259 364 0 0,'0'0'12953'0'0,"0"0"-11545"0"0,0 0-1080 0 0,0 0-100 0 0,0 0-128 0 0,-46-5 176 0 0,25 5 0 0 0,-2 1-136 0 0,-2 2-140 0 0,2 1-8 0 0,0 0-420 0 0,3-1-924 0 0,-1-2-892 0 0,9-1-3480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1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72 160 4500 0 0,'0'0'8088'0'0,"0"0"-6336"0"0,7 1-1898 0 0,75-1 2633 0 0,-125-27-3037 0 0,-28-5-534 0 0,82 82 1219 0 0,-13 116 1631 0 0,3-141-3760 0 0,11-15-3216 0 0,-6-8 654 0 0</inkml:trace>
  <inkml:trace contextRef="#ctx0" brushRef="#br0" timeOffset="249.051">158 319 8477 0 0,'0'0'2596'0'0,"0"0"-1120"0"0,0 0-1104 0 0,0 0-220 0 0,0 0 384 0 0,-37-2 188 0 0,20 2-156 0 0,-3 0-424 0 0,-1 0-144 0 0,2 1-732 0 0,1-1-1192 0 0,3 0-2596 0 0,5-3-3349 0 0</inkml:trace>
  <inkml:trace contextRef="#ctx0" brushRef="#br0" timeOffset="499.002">386 1 13373 0 0,'0'0'404'0'0,"0"0"-404"0"0,0 0-724 0 0,0 0 724 0 0,0 0 524 0 0,0 0-92 0 0,0 0-244 0 0,-40 35-188 0 0,27-26-496 0 0,1 0-856 0 0,2-1-1364 0 0,1 0-3565 0 0</inkml:trace>
  <inkml:trace contextRef="#ctx0" brushRef="#br0" timeOffset="686.145">510 147 352 0 0,'0'0'7279'0'0,"0"0"-5217"0"0,0 0-1476 0 0,0 0 137 0 0,0 0 181 0 0,0 0-38 0 0,0 0-31 0 0,-7 3-46 0 0,0 1-704 0 0,1 0-1 0 0,-1 1 1 0 0,1-1-1 0 0,0 1 1 0 0,0 1-1 0 0,0-1 1 0 0,0 1-1 0 0,1 0 1 0 0,0 0-1 0 0,1 1 1 0 0,-1-1-1 0 0,1 1 1 0 0,0 0-1 0 0,1 0 1 0 0,0 0-1 0 0,0 1 1 0 0,1-1-1 0 0,-1 1 1 0 0,2 0-1 0 0,-1-1 1 0 0,1 1-1 0 0,0 0 1 0 0,1 0-1 0 0,-1 0 1 0 0,2 0 0 0 0,0 7-85 0 0,42 24-4981 0 0,-5-29-3692 0 0,-25-11 5733 0 0</inkml:trace>
  <inkml:trace contextRef="#ctx0" brushRef="#br0" timeOffset="871.653">580 262 7537 0 0,'0'0'1246'0'0,"0"0"-379"0"0,0 0 112 0 0,0 0-326 0 0,0 0-509 0 0,0 0-466 0 0,8 0-76 0 0,0-1 459 0 0,1 2 0 0 0,-1-1 0 0 0,1 1 0 0 0,-1 0 0 0 0,1 1 0 0 0,-1 0 0 0 0,0 1 0 0 0,0-1 1 0 0,0 1-1 0 0,0 1 0 0 0,0 0 0 0 0,-1 0 0 0 0,0 0 0 0 0,0 1 0 0 0,0 0 0 0 0,0 0 0 0 0,-1 1 1 0 0,0 0-1 0 0,0 0 0 0 0,3 4-61 0 0,-9-8 91 0 0,1 0-1 0 0,-1 0 1 0 0,0 0 0 0 0,0 0 0 0 0,0 0 0 0 0,-1 0-1 0 0,1 0 1 0 0,0 0 0 0 0,-1 0 0 0 0,1 0 0 0 0,-1 0-1 0 0,0 0 1 0 0,0-1 0 0 0,0 1 0 0 0,0 0-1 0 0,0-1 1 0 0,0 1 0 0 0,0 0 0 0 0,0-1 0 0 0,0 1-1 0 0,-1-1 1 0 0,1 0 0 0 0,-1 1 0 0 0,1-1 0 0 0,-1 0-1 0 0,0 0 1 0 0,1 0 0 0 0,-1 0 0 0 0,0 0 0 0 0,0 0-1 0 0,1-1 1 0 0,-1 1 0 0 0,0-1 0 0 0,0 1 0 0 0,0-1-1 0 0,0 0 1 0 0,0 1 0 0 0,0-1 0 0 0,0 0 0 0 0,0 0-1 0 0,-2-1-90 0 0,-28 6-1304 0 0,8-7-3786 0 0,20 0 162 0 0</inkml:trace>
  <inkml:trace contextRef="#ctx0" brushRef="#br0" timeOffset="1137.862">798 280 8733 0 0,'0'0'1628'0'0,"0"0"-1423"0"0,0 0 582 0 0,0 0 375 0 0,-2 8-72 0 0,-3 9-810 0 0,3-14-280 0 0,0 0 0 0 0,0 0 0 0 0,0 0 1 0 0,0 0-1 0 0,0 0 0 0 0,1 1 0 0 0,0-1 1 0 0,-1 1-1 0 0,1-1 0 0 0,1 1 0 0 0,-1-1 1 0 0,0 1-1 0 0,1 0 0 0 0,0-1 0 0 0,0 1 0 0 0,0 0 1 0 0,0-1-1 0 0,1 1 0 0 0,-1 0 0 0 0,1-1 1 0 0,0 1-1 0 0,0-1 0 0 0,0 1 0 0 0,1-1 1 0 0,-1 0-1 0 0,1 1 0 0 0,0-1 0 0 0,-1 0 1 0 0,2 0-1 0 0,-1 0 0 0 0,0 0 0 0 0,1 0 0 0 0,-1-1 1 0 0,1 1-1 0 0,0-1 0 0 0,-1 0 0 0 0,1 0 1 0 0,0 0-1 0 0,1 0 0 0 0,-1 0 0 0 0,0 0 1 0 0,1-1-1 0 0,-1 0 0 0 0,0 1 0 0 0,2-1 0 0 0,25-1-4603 0 0,-17-1-729 0 0</inkml:trace>
  <inkml:trace contextRef="#ctx0" brushRef="#br0" timeOffset="1416.849">966 143 10033 0 0,'0'0'897'0'0,"0"0"-1086"0"0,0 6 713 0 0,-13 77 1590 0 0,-12-56-3889 0 0,11-44-2737 0 0,9-30 5083 0 0,19 22 4620 0 0,19 43-3449 0 0,15 52-681 0 0,-107-77-4822 0 0,44-1 708 0 0,1-1-2426 0 0</inkml:trace>
  <inkml:trace contextRef="#ctx0" brushRef="#br0" timeOffset="1665.944">1147 177 11297 0 0,'0'0'692'0'0,"5"6"-353"0"0,1 2-154 0 0,0 0 0 0 0,-1 0 0 0 0,1 1 0 0 0,-2-1 0 0 0,1 1 1 0 0,-1 0-1 0 0,0 1 0 0 0,-1-1 0 0 0,0 1 0 0 0,-1-1 0 0 0,0 1 0 0 0,0 0 0 0 0,-1 0 1 0 0,-1 0-1 0 0,1 0 0 0 0,-2 0 0 0 0,1 0 0 0 0,-1 0 0 0 0,-1 0 0 0 0,0 0 0 0 0,0-1 1 0 0,-2 4-186 0 0,1-6-148 0 0,0 1 1 0 0,0-1-1 0 0,-1 0 0 0 0,0-1 1 0 0,0 1-1 0 0,-1-1 1 0 0,0 0-1 0 0,0 0 1 0 0,0 0-1 0 0,-1 0 1 0 0,0-1-1 0 0,0 0 1 0 0,0 0-1 0 0,-1-1 0 0 0,0 0 1 0 0,1 0-1 0 0,-1-1 1 0 0,-1 1-1 0 0,-5 1 148 0 0,1-2-3527 0 0,-1-5-3763 0 0</inkml:trace>
  <inkml:trace contextRef="#ctx0" brushRef="#br0" timeOffset="1914.062">1437 459 13981 0 0,'0'0'888'0'0,"0"0"-888"0"0,0 0-444 0 0,0 0 444 0 0,0 0 936 0 0,0 0 20 0 0,-35 3-419 0 0,14-5-397 0 0,-3-1-140 0 0,1 0-196 0 0,3-1-873 0 0,0-1-219 0 0,7 1-312 0 0,1-3-1088 0 0,6 2-3285 0 0</inkml:trace>
  <inkml:trace contextRef="#ctx0" brushRef="#br0" timeOffset="2164.803">1429 357 5156 0 0,'0'0'6413'0'0,"0"0"-5877"0"0,0 0 208 0 0,0 0-324 0 0,0 0-280 0 0,0 0 204 0 0,-32-16 52 0 0,11 13-396 0 0,-2 1 0 0 0,1 0-460 0 0,-2-1-1176 0 0,8 3-1136 0 0,0-5-4209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3T02:19:50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2072 1325 4984 0 0,'0'0'1943'0'0,"0"0"-573"0"0,0 0-939 0 0,0 0 554 0 0,0 0 395 0 0,0 0 26 0 0,12-17 1398 0 0,-8-27-2647 0 0,-3 0-1 0 0,-1 1 1 0 0,-2-1 0 0 0,-1 0-1 0 0,-3 1 1 0 0,-2 0-1 0 0,-1 0 1 0 0,-3 1-1 0 0,-16-40-156 0 0,14 39 15 0 0,-2 0 0 0 0,-1 2 0 0 0,-3 0 0 0 0,-1 1 0 0 0,-2 1 0 0 0,-1 1 0 0 0,-3 2 0 0 0,-1 0 0 0 0,-1 2 0 0 0,-2 1 0 0 0,-1 1 0 0 0,-1 2 0 0 0,-3 0-15 0 0,5 7 6 0 0,-1 1 0 0 0,-1 2 0 0 0,-1 1 0 0 0,-1 1 0 0 0,0 2 0 0 0,-1 2-1 0 0,-1 1 1 0 0,0 2 0 0 0,-36-6-6 0 0,36 10-32 0 0,-1 3 0 0 0,0 1 0 0 0,0 2-1 0 0,0 1 1 0 0,0 2 0 0 0,0 2 0 0 0,1 2-1 0 0,0 1 1 0 0,0 1 0 0 0,0 3 0 0 0,1 0-1 0 0,1 3 1 0 0,0 1 0 0 0,0 1 0 0 0,2 2-1 0 0,0 2 1 0 0,2 0 0 0 0,0 3 0 0 0,1 0 0 0 0,0 3 31 0 0,-12 9 59 0 0,2 3 0 0 0,1 1 0 0 0,3 1 0 0 0,1 2 0 0 0,2 2 0 0 0,1 1 0 0 0,3 1 0 0 0,2 2-1 0 0,2 1 1 0 0,2 0 0 0 0,-8 30-58 0 0,-84 263 670 0 0,77-209-223 0 0,48-131-1852 0 0,-2-5-2484 0 0,6-9-5562 0 0</inkml:trace>
  <inkml:trace contextRef="#ctx0" brushRef="#br0" timeOffset="764.247">2235 117 5412 0 0,'-6'0'794'0'0,"-647"-49"6229"0"0,-424 1-3672 0 0,959 36-4041 0 0,129 8-6219 0 0,7 1-252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0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680 34 4832 0 0,'0'0'7377'0'0,"0"0"-7377"0"0,0 0-1436 0 0,-40 4 1436 0 0,14-2 784 0 0,-13 0-104 0 0,-11 1-308 0 0,-7 0-76 0 0,2-3-196 0 0,-1 0-48 0 0,7 0-40 0 0,-1-1 40 0 0,3-2 24 0 0,0-2-76 0 0,2-2-460 0 0,-1 0-704 0 0,6-6-916 0 0,7 2-2833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9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59 8037 0 0,'0'0'5239'0'0,"0"0"-3708"0"0,0 0-1299 0 0,0 0-60 0 0,0 0-42 0 0,0 0 26 0 0,-4-6 212 0 0,-13-19 133 0 0,17 24-490 0 0,1-1-1 0 0,0 1 1 0 0,0-1-1 0 0,0 0 1 0 0,-1 1-1 0 0,1-1 1 0 0,1 1-1 0 0,-1 0 1 0 0,0-1-1 0 0,0 1 1 0 0,0 0-1 0 0,1 0 1 0 0,-1 0-1 0 0,1-1 1 0 0,-1 2-1 0 0,1-1 1 0 0,-1 0-1 0 0,1 0 1 0 0,0 0-1 0 0,-1 1 1 0 0,1-1-1 0 0,0 1 1 0 0,-1-1-1 0 0,1 1 1 0 0,0 0-1 0 0,0 0 1 0 0,0-1-1 0 0,-1 1 1 0 0,1 1-1 0 0,0-1 1 0 0,0 0-11 0 0,102 34 971 0 0,-102-33-952 0 0,0 1-1 0 0,0 0 1 0 0,0-1-1 0 0,-1 1 1 0 0,1 0-1 0 0,-1-1 1 0 0,1 1-1 0 0,-1 0 0 0 0,0 0 1 0 0,1 1-1 0 0,-1-1 1 0 0,0 0-1 0 0,0 0 1 0 0,0 0-1 0 0,-1 1 1 0 0,1-1-1 0 0,-1 0 1 0 0,1 1-1 0 0,-1-1 1 0 0,0 0-1 0 0,0 1 1 0 0,0-1-1 0 0,0 1 1 0 0,0-1-1 0 0,0 0 1 0 0,-1 1-1 0 0,1-1 1 0 0,-1 1-1 0 0,0-1 1 0 0,1 0-1 0 0,-1 0 1 0 0,0 0-1 0 0,-1 1 1 0 0,1-1-1 0 0,0 0 0 0 0,0 0 1 0 0,-1 0-1 0 0,1-1 1 0 0,-1 1-1 0 0,0 0 1 0 0,0 0-1 0 0,1-1 1 0 0,-1 1-1 0 0,-1-1-18 0 0,-94 51 930 0 0,155-51 185 0 0,-10-1-1562 0 0,142-2-261 0 0,-65-8-8414 0 0,-106 7 4351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9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10769 0 0,'0'0'8501'0'0,"0"0"-8501"0"0,0 0-36 0 0,0 0-580 0 0,0 0-460 0 0,0 0-2113 0 0,0 0 729 0 0,0 0-212 0 0,0 0-5101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32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0 10905 0 0,'0'0'3903'0'0,"0"0"-3680"0"0,2 6-989 0 0,5 41 1392 0 0,-5-23-509 0 0,1 0-1 0 0,2-1 1 0 0,0 0 0 0 0,1 0 0 0 0,2 0-1 0 0,0-1 1 0 0,1 0 0 0 0,1 0-1 0 0,8 10-116 0 0,-17-30 41 0 0,0-1-1 0 0,1 0 1 0 0,-1 1-1 0 0,1-1 0 0 0,-1 0 1 0 0,1 0-1 0 0,-1 0 1 0 0,1 0-1 0 0,0 0 0 0 0,0 0 1 0 0,-1-1-1 0 0,1 1 1 0 0,0 0-1 0 0,0-1 0 0 0,0 1 1 0 0,0-1-1 0 0,0 0 1 0 0,0 0-1 0 0,0 0 0 0 0,0 0 1 0 0,0 0-1 0 0,-1 0 1 0 0,1 0-1 0 0,0-1 0 0 0,0 1 1 0 0,0-1-1 0 0,0 1 1 0 0,0-1-1 0 0,0 0 0 0 0,-1 0 1 0 0,1 0-1 0 0,0 0 1 0 0,-1 0-1 0 0,1 0 1 0 0,-1 0-1 0 0,1 0 0 0 0,-1-1 1 0 0,1 1-1 0 0,-1 0 1 0 0,0-1-1 0 0,0 1 0 0 0,0-1 1 0 0,0 0-1 0 0,0 1 1 0 0,0-1-1 0 0,0 0 0 0 0,0 0 1 0 0,-1 0-1 0 0,1 1 1 0 0,-1-1-1 0 0,1 0 0 0 0,-1 0 1 0 0,0 0-1 0 0,0 0 1 0 0,1 0-1 0 0,-2 0 0 0 0,1 0 1 0 0,0 0-1 0 0,0 0 1 0 0,0 0-1 0 0,-1 1 0 0 0,1-1 1 0 0,-1 0-1 0 0,0 0 1 0 0,0 0-1 0 0,1 1 0 0 0,-2-2-40 0 0,2 10-7 0 0,0-1 0 0 0,0 1 0 0 0,-1-1-1 0 0,0 1 1 0 0,-1-1 0 0 0,1 0 0 0 0,-1 1-1 0 0,-1-1 1 0 0,1 0 0 0 0,-1 0 0 0 0,0 0-1 0 0,0-1 1 0 0,-1 1 0 0 0,1-1 0 0 0,-1 0-1 0 0,-1 0 1 0 0,1 0 0 0 0,-1 0 0 0 0,1-1-1 0 0,-1 0 1 0 0,-1 0 0 0 0,-4 3 7 0 0,-3-2 56 0 0,0-2 0 0 0,0 1-1 0 0,-1-2 1 0 0,1 0 0 0 0,-1 0-1 0 0,0-1 1 0 0,1-1 0 0 0,-1-1 0 0 0,0 0-1 0 0,1 0 1 0 0,-1-1 0 0 0,0-1 0 0 0,1 0-1 0 0,-5-3-55 0 0,-108-48-3669 0 0,101 35-2565 0 0,4-5-3096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9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8977 0 0,'0'0'8369'0'0,"41"1"-7937"0"0,-22 1-432 0 0,-2 2-320 0 0,1-1-352 0 0,-2 0-549 0 0,-1-2-919 0 0,-5 0-848 0 0,10-3-4441 0 0</inkml:trace>
  <inkml:trace contextRef="#ctx0" brushRef="#br0" timeOffset="1">530 22 7841 0 0,'0'0'5888'0'0,"52"15"-5888"0"0,-32-8-372 0 0,-2-1-240 0 0,3-1-400 0 0,-3-3-764 0 0,-7-1-1052 0 0,7-7-3089 0 0</inkml:trace>
  <inkml:trace contextRef="#ctx0" brushRef="#br0" timeOffset="232.541">1023 93 8341 0 0,'0'0'9365'0'0,"0"0"-9045"0"0,40 2-320 0 0,-32-2-556 0 0,-3 0-565 0 0,1 0-1839 0 0,-2-3-4148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27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33 631 2584 0 0,'0'0'7014'0'0,"0"0"-4186"0"0,0 0-2051 0 0,0 0-274 0 0,0 0-23 0 0,0 0-177 0 0,0 0-73 0 0,0 0 258 0 0,5-2-19 0 0,105-40 470 0 0,-109 85-420 0 0,-40 91-54 0 0,42-129-4349 0 0,3-5-2025 0 0,7-1-1897 0 0</inkml:trace>
  <inkml:trace contextRef="#ctx0" brushRef="#br0" timeOffset="282.748">239 788 13301 0 0,'0'0'3993'0'0,"0"0"-3829"0"0,0 0-164 0 0,-58 9 472 0 0,30-7-204 0 0,-5-2-180 0 0,2 0-88 0 0,3 0-1024 0 0,4 0-1285 0 0,4-2-2707 0 0,3-7-4565 0 0</inkml:trace>
  <inkml:trace contextRef="#ctx0" brushRef="#br0" timeOffset="-1636.701">16 1 3604 0 0,'0'0'6428'0'0,"0"0"-4584"0"0,0 0-1673 0 0,0 0-243 0 0,0 0 23 0 0,0 0 273 0 0,32 58 2053 0 0,-29-53-2416 0 0,-3-3 207 0 0,0 0 0 0 0,1 1 0 0 0,-1-1 0 0 0,0 0-1 0 0,1 0 1 0 0,-1 1 0 0 0,1-1 0 0 0,0 0 0 0 0,0 0 0 0 0,0 0 0 0 0,0 0 0 0 0,0 0-1 0 0,0 0 1 0 0,1 0 0 0 0,-1 0 0 0 0,1-1 0 0 0,-1 1 0 0 0,1 0 0 0 0,0-1 0 0 0,-1 1-1 0 0,1-1 1 0 0,0 0 0 0 0,0 1 0 0 0,0-1 0 0 0,0 0 0 0 0,0 0 0 0 0,1 0 0 0 0,-1-1-1 0 0,0 1 1 0 0,0 0 0 0 0,0-1 0 0 0,1 0 0 0 0,-1 1 0 0 0,0-1 0 0 0,1 0 0 0 0,-1 0-1 0 0,0 0 1 0 0,1 0 0 0 0,-1-1 0 0 0,0 1 0 0 0,0-1 0 0 0,1 1 0 0 0,-1-1 0 0 0,0 0-1 0 0,0 0 1 0 0,0 0 0 0 0,0 0 0 0 0,0 0 0 0 0,0 0 0 0 0,0-1 0 0 0,0 1-68 0 0,5-47-164 0 0,-4 28-75 0 0,12 44 118 0 0,-11-17 147 0 0,0 1 0 0 0,-1 1 1 0 0,0-1-1 0 0,-1 0 1 0 0,1 1-1 0 0,-1-1 1 0 0,-1 1-1 0 0,0 0 0 0 0,0-1 1 0 0,-1 1-1 0 0,0 0 1 0 0,0 0-1 0 0,-1-1 1 0 0,-1 1-1 0 0,1 0 0 0 0,-1-1 1 0 0,0 1-1 0 0,-1-1 1 0 0,0 0-1 0 0,-1 0 1 0 0,1 0-1 0 0,-2 0 0 0 0,1-1 1 0 0,-1 1-1 0 0,-4 4-26 0 0,-60-16-417 0 0,31-24-5575 0 0,26 12-1737 0 0</inkml:trace>
  <inkml:trace contextRef="#ctx0" brushRef="#br0" timeOffset="-1388.864">366 326 12881 0 0,'0'0'2448'0'0,"0"0"-2268"0"0,0 0 332 0 0,7 40 69 0 0,-7-29-257 0 0,-3-1-176 0 0,2-1-72 0 0,1-1-12 0 0,0-2-64 0 0,0 0-124 0 0,0 0-476 0 0,5-2-697 0 0,-1-2-1423 0 0,6-4-4545 0 0</inkml:trace>
  <inkml:trace contextRef="#ctx0" brushRef="#br0" timeOffset="-842.747">390 288 3676 0 0,'0'0'2807'0'0,"0"0"-823"0"0,0 0-1255 0 0,0 0-260 0 0,0 0 389 0 0,-2 6 145 0 0,8 90 2322 0 0,-55-170-3512 0 0,82 130 2269 0 0,11 26-2509 0 0,-47-85-3666 0 0,1-1-572 0 0</inkml:trace>
  <inkml:trace contextRef="#ctx0" brushRef="#br0" timeOffset="-420.848">131 49 3648 0 0,'0'0'536'0'0,"0"0"1669"0"0,0 0-597 0 0,0 0-959 0 0,0 0 54 0 0,0 0 10 0 0,0 0 128 0 0,0 0 287 0 0,2 6 84 0 0,85 109 779 0 0,-149-142-4292 0 0,-18-16 1470 0 0,161 130 4692 0 0,-79-85-3924 0 0,0-1 1 0 0,0 1 0 0 0,-1 0 0 0 0,1 0-1 0 0,0 0 1 0 0,0 0 0 0 0,-1 0-1 0 0,1 1 1 0 0,-1-1 0 0 0,0 0-1 0 0,0 1 1 0 0,0-1 0 0 0,0 1 0 0 0,0-1-1 0 0,0 1 1 0 0,-1-1 0 0 0,1 1-1 0 0,-1 0 1 0 0,0-1 0 0 0,0 1-1 0 0,0 0 1 0 0,0-1 0 0 0,0 1 0 0 0,0 0-1 0 0,-1-1 1 0 0,0 1 0 0 0,0 2 62 0 0,-4-3-3240 0 0,-6-4-4089 0 0</inkml:trace>
  <inkml:trace contextRef="#ctx0" brushRef="#br0" timeOffset="6710.426">812 762 5016 0 0,'0'0'2011'0'0,"0"0"-1175"0"0,0 0-709 0 0,0 0-10 0 0,0 0 341 0 0,0 0 369 0 0,0 0 139 0 0,0 0-162 0 0,4 16 1069 0 0,54 145 1689 0 0,-58-172-2943 0 0,10-93-584 0 0,16 70-3864 0 0,27 47-3654 0 0,-39-3 1996 0 0</inkml:trace>
  <inkml:trace contextRef="#ctx0" brushRef="#br0" timeOffset="6990.51">1312 782 12821 0 0,'0'0'2294'0'0,"1"7"-1778"0"0,0 3-345 0 0,0 0-1 0 0,0 0 0 0 0,-1 0 0 0 0,-1 1 0 0 0,0-1 0 0 0,0 0 0 0 0,-1 0 0 0 0,0 0 1 0 0,-1-1-1 0 0,0 1 0 0 0,0 0 0 0 0,-4 4-170 0 0,-60 101 490 0 0,28-75-2686 0 0,39-44-2371 0 0,0-2-416 0 0</inkml:trace>
  <inkml:trace contextRef="#ctx0" brushRef="#br0" timeOffset="7239.177">1145 736 9157 0 0,'0'0'6842'0'0,"0"0"-5674"0"0,-6 3-1243 0 0,-35 29-101 0 0,95-40-704 0 0,-48-4-893 0 0,-6 4-4038 0 0,0 5-241 0 0</inkml:trace>
  <inkml:trace contextRef="#ctx0" brushRef="#br0" timeOffset="7424.352">1426 1040 11085 0 0,'0'0'3535'0'0,"0"0"-2749"0"0,0 0-621 0 0,0 0 128 0 0,0 0 21 0 0,0 0 158 0 0,0 0 37 0 0,0 0-169 0 0,-13 0-1717 0 0,10 0-3459 0 0,3 0-5211 0 0,16 0 8808 0 0</inkml:trace>
  <inkml:trace contextRef="#ctx0" brushRef="#br0" timeOffset="7810.888">1497 1293 7809 0 0,'6'2'2557'0'0,"3"0"-2637"0"0,0 1 1 0 0,1-1 0 0 0,-1-1-1 0 0,0 0 1 0 0,1 0 0 0 0,-1-1 0 0 0,1 0-1 0 0,-1 0 1 0 0,1-1 0 0 0,-1 0-1 0 0,1-1 1 0 0,-1 0 0 0 0,0-1-1 0 0,0 0 1 0 0,0 0 0 0 0,0-1 0 0 0,-1 0-1 0 0,1-1 1 0 0,-1 1 0 0 0,0-2-1 0 0,0 1 1 0 0,-1-1 0 0 0,0 0-1 0 0,0-1 1 0 0,0 0 0 0 0,-1 0 0 0 0,0 0-1 0 0,0-1 1 0 0,-1 0 0 0 0,0 0-1 0 0,4-8 80 0 0,33-155-4536 0 0,-43 149 4427 0 0,0 0-1 0 0,-2-1 1 0 0,0 1 0 0 0,-2 0 0 0 0,0 0-1 0 0,-1 1 1 0 0,-2 0 0 0 0,0 0 0 0 0,-1 0-1 0 0,-9-13 110 0 0,2 6 8 0 0,-2 0 1 0 0,0 1-1 0 0,-2 1 0 0 0,-1 1 0 0 0,-2 1 0 0 0,0 1 0 0 0,-1 1 1 0 0,-1 1-1 0 0,-1 1 0 0 0,-1 1 0 0 0,0 2 0 0 0,-18-9-8 0 0,13 12 297 0 0,0 0 0 0 0,0 2-1 0 0,-1 1 1 0 0,-1 2 0 0 0,1 1-1 0 0,-1 2 1 0 0,-1 1 0 0 0,1 2-1 0 0,-1 1 1 0 0,0 1 0 0 0,-22 4-297 0 0,39-1 138 0 0,0 0 1 0 0,0 1-1 0 0,0 1 1 0 0,1 1 0 0 0,-1 1-1 0 0,1 0 1 0 0,1 1-1 0 0,-1 0 1 0 0,1 2 0 0 0,0 0-1 0 0,1 1 1 0 0,0 0-1 0 0,1 1 1 0 0,0 1 0 0 0,0 0-1 0 0,1 1 1 0 0,1 0-1 0 0,1 1 1 0 0,-1 1 0 0 0,2 0-1 0 0,0 0 1 0 0,-7 16-139 0 0,10-12 16 0 0,0 0 1 0 0,2 1 0 0 0,0 0-1 0 0,1 0 1 0 0,1 0 0 0 0,1 0-1 0 0,1 0 1 0 0,0 0 0 0 0,2 1-1 0 0,0-1 1 0 0,1 0 0 0 0,2 0-1 0 0,0 0 1 0 0,0 0 0 0 0,2-1-1 0 0,1 0 1 0 0,0 0 0 0 0,1 0-1 0 0,1-1 1 0 0,1 0 0 0 0,1-1 0 0 0,0 0-1 0 0,1-1 1 0 0,1 0 0 0 0,0-1-1 0 0,2 0 1 0 0,-1-1 0 0 0,2-1-1 0 0,-1 0 1 0 0,2-1 0 0 0,0-1-1 0 0,0 0 1 0 0,1-2 0 0 0,14 6-17 0 0,85 38-3375 0 0,-67-39-1218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02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386 284 1708 0 0,'0'0'1279'0'0,"0"0"-624"0"0,0 0 457 0 0,0 0 1404 0 0,0 0-813 0 0,0 0-609 0 0,0 0-131 0 0,0 0 13 0 0,-1-2-223 0 0,-4-6-572 0 0,54 170 1566 0 0,-47-200 2963 0 0,-2 33-4789 0 0,1 1 1 0 0,0-1-1 0 0,0 0 0 0 0,1 1 0 0 0,-1-1 0 0 0,1 1 0 0 0,0-1 0 0 0,0 1 1 0 0,1 0-1 0 0,-1 0 0 0 0,1 0 0 0 0,0 0 0 0 0,0 0 0 0 0,0 1 1 0 0,0-1-1 0 0,1 1 0 0 0,-1 0 0 0 0,1 0 0 0 0,0 0 0 0 0,0 0 79 0 0,47-15-2939 0 0,-15 17-5645 0 0,-26 3 2287 0 0</inkml:trace>
  <inkml:trace contextRef="#ctx0" brushRef="#br0" timeOffset="512.853">997 180 6749 0 0,'0'0'4221'0'0,"0"0"-3359"0"0,0 0-1124 0 0,0 0-39 0 0,1 6 119 0 0,1 7 452 0 0,0 0 0 0 0,-1 1 0 0 0,-1-1 0 0 0,0 1 0 0 0,0-1 0 0 0,-2 1 0 0 0,0-1 0 0 0,0 0 0 0 0,-1 0-1 0 0,0 0 1 0 0,-2 0 0 0 0,1 0 0 0 0,-2-1 0 0 0,1 0 0 0 0,-2 0 0 0 0,1 0 0 0 0,-5 4-270 0 0,-25 43 742 0 0,30-48-2788 0 0,5-9-3356 0 0,8-16-1348 0 0</inkml:trace>
  <inkml:trace contextRef="#ctx0" brushRef="#br0" timeOffset="763.091">878 151 9081 0 0,'0'0'1371'0'0,"0"0"-741"0"0,0 0-179 0 0,0 0 226 0 0,0 0-52 0 0,0 0-267 0 0,0 0-199 0 0,-6 3-96 0 0,3-2-57 0 0,0 1 1 0 0,0-1-1 0 0,0 1 0 0 0,0 0 0 0 0,0 0 0 0 0,0 0 0 0 0,0 0 1 0 0,0 1-1 0 0,1-1 0 0 0,0 1 0 0 0,-1 0 0 0 0,1-1 0 0 0,0 1 1 0 0,0 0-1 0 0,0 0 0 0 0,1 1 0 0 0,-1-1 0 0 0,1 0 0 0 0,-1 0 1 0 0,1 1-1 0 0,0-1 0 0 0,1 1 0 0 0,-1-1 0 0 0,0 3-6 0 0,3-5 121 0 0,-1-1 1 0 0,1 1-1 0 0,0 0 0 0 0,-1-1 0 0 0,1 1 0 0 0,0-1 0 0 0,-1 0 1 0 0,1 1-1 0 0,0-1 0 0 0,-1 0 0 0 0,1 0 0 0 0,0 0 0 0 0,0 0 1 0 0,-1-1-1 0 0,1 1 0 0 0,0 0 0 0 0,-1-1 0 0 0,1 1 0 0 0,0-1 1 0 0,-1 0-1 0 0,1 1 0 0 0,-1-1 0 0 0,1 0 0 0 0,-1 0 0 0 0,1 0 1 0 0,-1 0-1 0 0,1 0 0 0 0,-1 0 0 0 0,0 0 0 0 0,0-1 0 0 0,0 1 1 0 0,0 0-1 0 0,0-1 0 0 0,1 0-121 0 0,-6-22-1882 0 0,-10 14-5330 0 0,10 9 1531 0 0</inkml:trace>
  <inkml:trace contextRef="#ctx0" brushRef="#br0" timeOffset="1054.542">1107 465 5765 0 0,'0'0'4783'0'0,"0"0"-3884"0"0,0 0-880 0 0,0 0 14 0 0,0 0 69 0 0,-4 7 30 0 0,4-7-132 0 0,-2 1 62 0 0,1 1 0 0 0,0-1 1 0 0,-1 0-1 0 0,1 0 0 0 0,0 1 1 0 0,0-1-1 0 0,0 1 0 0 0,0-1 0 0 0,0 1 1 0 0,0 0-1 0 0,0-1 0 0 0,0 1 0 0 0,1 0 1 0 0,-1-1-1 0 0,1 1 0 0 0,-1 0 1 0 0,1 0-1 0 0,0 0 0 0 0,0-1 0 0 0,-1 1 1 0 0,1 0-1 0 0,0 0 0 0 0,1 0 0 0 0,-1 0 1 0 0,0-1-1 0 0,1 1 0 0 0,-1 0 1 0 0,0 0-1 0 0,1-1 0 0 0,0 1 0 0 0,0 0 1 0 0,-1-1-1 0 0,1 1 0 0 0,0 0 0 0 0,0-1 1 0 0,0 1-1 0 0,1-1 0 0 0,-1 0 1 0 0,0 1-1 0 0,0-1 0 0 0,1 0 0 0 0,-1 0 1 0 0,1 0-1 0 0,-1 0 0 0 0,1 0 0 0 0,0 0 1 0 0,-1 0-1 0 0,1 0 0 0 0,0-1 1 0 0,-1 1-1 0 0,1-1 0 0 0,0 1 0 0 0,0-1-62 0 0,2 1 118 0 0,1 0 0 0 0,-1 0 0 0 0,1 0 0 0 0,-1-1 0 0 0,1 0 0 0 0,0 0 0 0 0,-1 0 0 0 0,1 0 0 0 0,0-1 0 0 0,-1 0 0 0 0,1 0 0 0 0,-1 0 0 0 0,0 0 0 0 0,1-1 0 0 0,-1 1 0 0 0,0-1 0 0 0,0 0 0 0 0,0-1 0 0 0,0 1-1 0 0,0-1 1 0 0,0 0 0 0 0,-1 0 0 0 0,1 0 0 0 0,0-1-118 0 0,-17-17-3108 0 0,-6 15-1817 0 0,16 6 3881 0 0,-8-3-4123 0 0</inkml:trace>
  <inkml:trace contextRef="#ctx0" brushRef="#br0" timeOffset="1694.408">1447 660 1160 0 0,'0'0'3770'0'0,"0"0"-2617"0"0,0 0-753 0 0,-8 6 269 0 0,-153 58 1564 0 0,96-52-2252 0 0,-1-3 1 0 0,0-2-1 0 0,0-4 1 0 0,-1-2-1 0 0,1-4 1 0 0,0-2-1 0 0,0-3 1 0 0,1-3-1 0 0,0-3 1 0 0,1-3-1 0 0,0-2 1 0 0,2-3-1 0 0,0-3 1 0 0,2-3-1 0 0,1-2 1 0 0,-20-16 18 0 0,61 36-3 0 0,1-1 0 0 0,0-1 1 0 0,1-1-1 0 0,0 0 0 0 0,1-1 1 0 0,0 0-1 0 0,2-1 0 0 0,-1-1 1 0 0,0-2 2 0 0,0-63 3046 0 0,20 70-3014 0 0,1 0 0 0 0,0 0 1 0 0,1 1-1 0 0,0 0 0 0 0,0 0 0 0 0,1 1 0 0 0,1 0 0 0 0,-1 0 0 0 0,1 1 1 0 0,1 1-1 0 0,0 0 0 0 0,0 0 0 0 0,0 1 0 0 0,0 0 0 0 0,1 1 0 0 0,8-2-32 0 0,-6 0 1 0 0,39-21-189 0 0,2 3-1 0 0,0 3 0 0 0,1 1 0 0 0,1 4 0 0 0,1 1 0 0 0,0 3 0 0 0,1 3 0 0 0,0 3 0 0 0,0 2 0 0 0,1 2 0 0 0,0 3 0 0 0,-1 3 0 0 0,1 3 0 0 0,55 11 189 0 0,-88-9 68 0 0,-1 1-1 0 0,1 1 1 0 0,-2 1 0 0 0,1 1-1 0 0,-2 1 1 0 0,1 1 0 0 0,-2 1-1 0 0,0 2 1 0 0,-1 0 0 0 0,6 7-68 0 0,-17-14 39 0 0,0 0 1 0 0,-1 1 0 0 0,0 1 0 0 0,-1-1 0 0 0,0 1 0 0 0,-1 1-1 0 0,0 0 1 0 0,-1 0 0 0 0,-1 0 0 0 0,0 1 0 0 0,0 0 0 0 0,-1 0-1 0 0,-1 0 1 0 0,-1 1 0 0 0,0-1 0 0 0,-1 1 0 0 0,0 0 0 0 0,-1 0-1 0 0,-1 15-39 0 0,-2-23 64 0 0,1 0 1 0 0,-1 0-1 0 0,-1 1 0 0 0,1-1 0 0 0,-1-1 0 0 0,0 1 0 0 0,-1 0 0 0 0,0-1 0 0 0,0 1 0 0 0,0-1 0 0 0,-1 0 0 0 0,1-1 0 0 0,-2 1 0 0 0,1-1 0 0 0,0 0 0 0 0,-1 0 1 0 0,0-1-1 0 0,0 0 0 0 0,-1 0 0 0 0,1 0 0 0 0,-1-1 0 0 0,0 1 0 0 0,-3-1-64 0 0,-169 45 1307 0 0,39-41-1262 0 0,81-9-3403 0 0,47-1-852 0 0,-5-4-2462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4:10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0 1420 0 0,'0'0'1146'0'0,"0"0"-448"0"0,0 0-234 0 0,0 0-151 0 0,0 0-83 0 0,0 0 29 0 0,0 0 255 0 0,0 0 635 0 0,-5 43 2808 0 0,4-43-3944 0 0,1-1 0 0 0,-1 1 0 0 0,1-1 0 0 0,-1 1 0 0 0,1 0 0 0 0,-1-1 0 0 0,0 1 0 0 0,1 0 0 0 0,-1-1-1 0 0,0 1 1 0 0,1 0 0 0 0,-1 0 0 0 0,0 0 0 0 0,1 0 0 0 0,-1-1 0 0 0,0 1 0 0 0,1 0 0 0 0,-1 0 0 0 0,0 0 0 0 0,1 0 0 0 0,-1 1 0 0 0,0-1 0 0 0,1 0 0 0 0,-1 0 0 0 0,0 0 0 0 0,1 0 0 0 0,-1 1 0 0 0,0-1 0 0 0,1 0 0 0 0,-1 1 0 0 0,1-1 0 0 0,-1 0 0 0 0,1 1 0 0 0,-1-1 0 0 0,1 1 0 0 0,-1-1 0 0 0,1 1 0 0 0,-1-1 0 0 0,1 1 0 0 0,-1-1 0 0 0,1 1 0 0 0,0 0 0 0 0,-1-1 0 0 0,1 1 0 0 0,0 0 0 0 0,0-1 0 0 0,-1 1 0 0 0,1-1 0 0 0,0 1 0 0 0,0 0 0 0 0,0 0 0 0 0,0-1 0 0 0,0 1 0 0 0,0 0-13 0 0,-17-16 529 0 0,12 68-186 0 0,5-54-315 0 0,0 0 1 0 0,-1-1-1 0 0,1 1 1 0 0,0 0-1 0 0,-1 1 0 0 0,1-1 1 0 0,-1 0-1 0 0,1 0 1 0 0,-1 0-1 0 0,0 0 0 0 0,1 0 1 0 0,-1 0-1 0 0,0 1 0 0 0,0-1 1 0 0,0 0-1 0 0,0 1 1 0 0,1-1-1 0 0,-1 0 0 0 0,0 1 1 0 0,0-1-1 0 0,0 1 0 0 0,0 0 1 0 0,0-1-1 0 0,0 1 1 0 0,0 0-1 0 0,0 0 0 0 0,0-1 1 0 0,-1 1-1 0 0,1 0 1 0 0,0 0-1 0 0,0 0 0 0 0,0 0 1 0 0,0 0-1 0 0,0 0 0 0 0,0 1 1 0 0,0-1-1 0 0,0 0 1 0 0,0 1-1 0 0,0-1 0 0 0,0 0 1 0 0,0 1-1 0 0,0-1 0 0 0,0 1 1 0 0,0 0-1 0 0,0-1 1 0 0,0 1-1 0 0,1 0 0 0 0,-1-1 1 0 0,0 1-1 0 0,0 0 1 0 0,1 0-1 0 0,-1 0 0 0 0,0-1 1 0 0,1 1-1 0 0,-1 0 0 0 0,1 0 1 0 0,-1 0-1 0 0,1 0 1 0 0,0 0-1 0 0,-1 0 0 0 0,1 0 1 0 0,0 0-1 0 0,0 0 0 0 0,0 1 1 0 0,0-1-1 0 0,-1 0 1 0 0,2 0-29 0 0,-84 11-1921 0 0,81-12 1551 0 0,-14 1-1374 0 0,8-3-2562 0 0,4-5-978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15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86 6201 0 0,'0'0'2722'0'0,"0"0"-1164"0"0,0 0-699 0 0,0 0-79 0 0,0 0 366 0 0,1 7 57 0 0,7 129 1222 0 0,-7-136-2412 0 0,1 0 1 0 0,0 0-1 0 0,-1 0 1 0 0,1-1 0 0 0,-1 1-1 0 0,1 0 1 0 0,-1-1-1 0 0,1 1 1 0 0,-1-1 0 0 0,1 1-1 0 0,-1-1 1 0 0,1 0-1 0 0,-1 0 1 0 0,0 0 0 0 0,0 1-1 0 0,1-1 1 0 0,-1 0-1 0 0,0-1 1 0 0,0 1 0 0 0,0 0-1 0 0,0 0 1 0 0,0 0-1 0 0,0-1 1 0 0,0 1 0 0 0,0 0-1 0 0,-1-1 1 0 0,1 1-1 0 0,-1-1 1 0 0,1 1 0 0 0,-1-1-1 0 0,1 1 1 0 0,-1-1-1 0 0,0 1 1 0 0,1-1 0 0 0,-1-1-14 0 0,0 4-1 0 0,0 1 1 0 0,0-1 0 0 0,0 0-1 0 0,0 0 1 0 0,1 0 0 0 0,-1 0-1 0 0,1 1 1 0 0,-1-1 0 0 0,0 0-1 0 0,1 0 1 0 0,0 0 0 0 0,-1 0 0 0 0,1 0-1 0 0,0 0 1 0 0,-1 0 0 0 0,1 0-1 0 0,0-1 1 0 0,0 1 0 0 0,0 0-1 0 0,0 0 1 0 0,0-1 0 0 0,0 1-1 0 0,0 0 1 0 0,0-1 0 0 0,0 1-1 0 0,0-1 1 0 0,0 1 0 0 0,0-1 0 0 0,1 0-1 0 0,-1 1 1 0 0,0-1 0 0 0,0 0-1 0 0,0 0 1 0 0,1 0 0 0 0,-1 0-1 0 0,0 0 1 0 0,0 0 0 0 0,0 0-1 0 0,1 0 1 0 0,-1-1 0 0 0,0 1-1 0 0,0 0 1 0 0,0-1 0 0 0,0 1 0 0 0,0-1-1 0 0,0 1 1 0 0,0-1 0 0 0,0 1-1 0 0,0-1 1 0 0,0 0 0 0 0,0 0-1 0 0,0 1 1 0 0,0-1 0 0 0,0 0-1 0 0,0 0 1 0 0,-1 0 0 0 0,1 0-1 0 0,0 0 1 0 0,-1 0 0 0 0,1 0 0 0 0,-1 0-1 0 0,1 0 1 0 0,-1 0 0 0 0,1-1-1 0 0,-1 1 1 0 0,0-1 0 0 0,1 2 24 0 0,-1-1 1 0 0,1 0-1 0 0,-1 0 1 0 0,1 1-1 0 0,0-1 1 0 0,-1 1-1 0 0,1-1 1 0 0,-1 1-1 0 0,1-1 1 0 0,0 1-1 0 0,0-1 1 0 0,-1 1-1 0 0,1-1 1 0 0,0 1-1 0 0,0 0 1 0 0,0-1-1 0 0,-1 1 1 0 0,1 0-1 0 0,0 0 0 0 0,0 0 1 0 0,0 0-1 0 0,0 0 1 0 0,-1 0-1 0 0,1 0 1 0 0,0 0-1 0 0,0 0 1 0 0,0 0-1 0 0,0 0 1 0 0,0 0-1 0 0,-1 1 1 0 0,1-1-1 0 0,0 0 1 0 0,0 1-1 0 0,-1-1 1 0 0,1 0-1 0 0,0 1 1 0 0,0-1-1 0 0,-1 1 1 0 0,1-1-1 0 0,0 1 1 0 0,-1 0-1 0 0,1-1 0 0 0,-1 1 1 0 0,1-1-1 0 0,-1 1 1 0 0,1 0-1 0 0,-1 0 1 0 0,1-1-1 0 0,-1 1 1 0 0,0 0-1 0 0,1 0 1 0 0,-1 0-1 0 0,0-1 1 0 0,0 1-1 0 0,1 0 1 0 0,-1 0-1 0 0,0 0 1 0 0,0 0-1 0 0,0-1 1 0 0,0 1-1 0 0,0 0 1 0 0,0 0-1 0 0,-1 0 1 0 0,1 0-1 0 0,0 0 0 0 0,0-1 1 0 0,0 1-1 0 0,-1 0-24 0 0,16-65-385 0 0,-18 38-537 0 0,-1-8-1187 0 0,7 15-6854 0 0,-2 17 3765 0 0</inkml:trace>
  <inkml:trace contextRef="#ctx0" brushRef="#br0" timeOffset="187.066">288 1 10829 0 0,'0'0'1936'0'0,"3"6"-1269"0"0,5 17-118 0 0,-2 1 1 0 0,0 0-1 0 0,-1 0 0 0 0,-1 0 1 0 0,-1 0-1 0 0,-2 1 1 0 0,0 18-550 0 0,7-5-184 0 0,1-39-7419 0 0,-3-11 704 0 0</inkml:trace>
  <inkml:trace contextRef="#ctx0" brushRef="#br0" timeOffset="342.334">386 124 11177 0 0,'0'0'2508'0'0,"0"0"-2316"0"0,0 0-40 0 0,0 0 544 0 0,-37 2-40 0 0,18-1-416 0 0,2-1-240 0 0,-4 0-884 0 0,5 0-1292 0 0,3 0-2596 0 0,0-6-3017 0 0</inkml:trace>
  <inkml:trace contextRef="#ctx0" brushRef="#br0" timeOffset="589.76">457 47 11297 0 0,'4'6'1863'0'0,"3"5"-1553"0"0,0 1 0 0 0,-1 0 1 0 0,-1 0-1 0 0,0 0 0 0 0,-1 0 0 0 0,0 1 1 0 0,-1 0-1 0 0,0 0 0 0 0,-1 0 1 0 0,-1 0-1 0 0,0 0 0 0 0,0 0 0 0 0,-1 0 1 0 0,-2 7-311 0 0,1-40-1377 0 0,-1 17 1293 0 0,1-1 0 0 0,0 0-1 0 0,0 1 1 0 0,1-1 0 0 0,-1 1 0 0 0,1-1-1 0 0,0 0 1 0 0,0 1 0 0 0,0-1 0 0 0,0 0-1 0 0,1 1 1 0 0,-1-1 0 0 0,1 0-1 0 0,0 1 1 0 0,0-1 0 0 0,0 1 0 0 0,1-1-1 0 0,-1 1 1 0 0,1 0 0 0 0,0 0 0 0 0,0-1-1 0 0,0 1 1 0 0,0 0 0 0 0,0 1 0 0 0,2-2 84 0 0,1 5 132 0 0,0 1 0 0 0,-1 0 0 0 0,1 0 0 0 0,-1 0 1 0 0,1 0-1 0 0,-1 1 0 0 0,0 0 0 0 0,0 0 0 0 0,0 0 0 0 0,0 1 1 0 0,0-1-1 0 0,-1 1 0 0 0,0 0 0 0 0,0 0 0 0 0,0 0 0 0 0,0 0 1 0 0,0 0-1 0 0,-1 1 0 0 0,0-1 0 0 0,0 1 0 0 0,0 0 1 0 0,0-1-1 0 0,-1 1 0 0 0,1 2-132 0 0,7 53 186 0 0,-10-35-3181 0 0,0-22-2196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08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49 1736 0 0,'0'0'988'0'0,"0"0"-142"0"0,0 0 46 0 0,0 0 4 0 0,0 0-53 0 0,0 0 140 0 0,0 0-8 0 0,0 0 12 0 0,4-4-541 0 0,7-9 421 0 0,-18 25 1362 0 0,0-1-2117 0 0,2 1 0 0 0,-1-1 0 0 0,1 1 0 0 0,1 1 0 0 0,0-1-1 0 0,1 0 1 0 0,0 1 0 0 0,1 0 0 0 0,1 0 0 0 0,0-1 0 0 0,0 1-1 0 0,1 0 1 0 0,1 0 0 0 0,0 0 0 0 0,1 0 0 0 0,0 0 0 0 0,1-1-1 0 0,2 4-111 0 0,-3-14 44 0 0,1 0 0 0 0,-1 0 0 0 0,1-1-1 0 0,-1 1 1 0 0,1-1 0 0 0,0 1 0 0 0,0-1 0 0 0,0 0-1 0 0,-1 0 1 0 0,1 0 0 0 0,0 0 0 0 0,1-1 0 0 0,-1 1-1 0 0,0-1 1 0 0,0 0 0 0 0,0 0 0 0 0,0 0-1 0 0,0 0 1 0 0,0 0 0 0 0,0-1 0 0 0,0 1 0 0 0,0-1-1 0 0,0 0 1 0 0,0 0 0 0 0,0 0 0 0 0,0 0 0 0 0,0-1-1 0 0,-1 1 1 0 0,1-1 0 0 0,0 0 0 0 0,-1 1-1 0 0,1-1 1 0 0,-1 0 0 0 0,0-1 0 0 0,0 1 0 0 0,0 0-1 0 0,0-1 1 0 0,0 1 0 0 0,0-1 0 0 0,-1 1 0 0 0,1-1-1 0 0,-1 0 1 0 0,0 0 0 0 0,1 0 0 0 0,-1 0-1 0 0,-1 0 1 0 0,1 0 0 0 0,0 0 0 0 0,-1 0 0 0 0,1 0-1 0 0,-1 0 1 0 0,0 0 0 0 0,0 0 0 0 0,0 0 0 0 0,-1 0-1 0 0,1 0 1 0 0,-1 0 0 0 0,-1-3-44 0 0,1 4-82 0 0,-1 1 0 0 0,0 0 0 0 0,0 0 1 0 0,0 0-1 0 0,0 0 0 0 0,0 0 0 0 0,-1 0 0 0 0,1 1 0 0 0,0-1 0 0 0,0 1 1 0 0,0 0-1 0 0,-1-1 0 0 0,1 1 0 0 0,0 0 0 0 0,0 0 0 0 0,-1 0 1 0 0,1 1-1 0 0,0-1 0 0 0,0 0 0 0 0,-1 1 0 0 0,1-1 0 0 0,0 1 0 0 0,0 0 1 0 0,0 0-1 0 0,0 0 0 0 0,0 0 0 0 0,0 0 0 0 0,0 0 0 0 0,0 1 1 0 0,0-1-1 0 0,1 1 0 0 0,-1-1 0 0 0,1 1 0 0 0,-1 0 0 0 0,1-1 0 0 0,-1 1 1 0 0,1 0-1 0 0,-1 1 82 0 0,-21 24-6898 0 0,15-15 1729 0 0</inkml:trace>
  <inkml:trace contextRef="#ctx0" brushRef="#br0" timeOffset="357.11">513 11 9473 0 0,'0'0'-204'0'0,"0"0"-423"0"0,0 6 858 0 0,-2 22 362 0 0,-1-1 0 0 0,-1 1-1 0 0,-2-1 1 0 0,0 0-1 0 0,-2-1 1 0 0,-1 0-1 0 0,-1 0 1 0 0,-2-1-1 0 0,0 0 1 0 0,-1-1 0 0 0,-2 0-1 0 0,-2 1-592 0 0,9-13-357 0 0,7-13-5343 0 0,5-6 789 0 0</inkml:trace>
  <inkml:trace contextRef="#ctx0" brushRef="#br0" timeOffset="619.277">398 0 6673 0 0,'0'0'3178'0'0,"0"0"-2796"0"0,-7 2-178 0 0,5-1-180 0 0,0 0 0 0 0,0 0 0 0 0,0 0-1 0 0,0 0 1 0 0,0 0 0 0 0,0 0 0 0 0,0 0 0 0 0,1 1 0 0 0,-1-1 0 0 0,0 1 0 0 0,1-1 0 0 0,-1 1-1 0 0,1 0 1 0 0,-1-1 0 0 0,1 1 0 0 0,0 0 0 0 0,0 0 0 0 0,0 0 0 0 0,0 0 0 0 0,0 0-1 0 0,0 0 1 0 0,0 0 0 0 0,1 1 0 0 0,-1-1 0 0 0,1 0 0 0 0,0 0 0 0 0,-1 0 0 0 0,1 1 0 0 0,0-1-1 0 0,0 0 1 0 0,1 0 0 0 0,-1 1 0 0 0,0-1 0 0 0,1 0 0 0 0,-1 0 0 0 0,1 0 0 0 0,0 0-1 0 0,0 0 1 0 0,0 0 0 0 0,0 0 0 0 0,0 0 0 0 0,0 0 0 0 0,0 0 0 0 0,2 2-24 0 0,-2-3 93 0 0,0 1 0 0 0,0-1 0 0 0,0 0 0 0 0,0 1 1 0 0,1-1-1 0 0,-1 0 0 0 0,0 0 0 0 0,1 1 0 0 0,-1-1 0 0 0,1 0 0 0 0,-1-1 1 0 0,1 1-1 0 0,-1 0 0 0 0,1 0 0 0 0,0-1 0 0 0,-1 1 0 0 0,1 0 1 0 0,0-1-1 0 0,-1 0 0 0 0,1 1 0 0 0,0-1 0 0 0,0 0 0 0 0,0 0 1 0 0,-1 0-1 0 0,1 0 0 0 0,0-1 0 0 0,0 1 0 0 0,-1 0 0 0 0,1-1 1 0 0,0 1-1 0 0,0-1 0 0 0,-1 1 0 0 0,1-1 0 0 0,0 0 0 0 0,-1 0 1 0 0,1 0-1 0 0,-1 0 0 0 0,1 0 0 0 0,-1 0 0 0 0,0 0 0 0 0,1 0 0 0 0,-1-1 1 0 0,0 0-94 0 0,-12-32-1103 0 0,-7 18-1511 0 0,5 8-4185 0 0,11 7 1905 0 0</inkml:trace>
  <inkml:trace contextRef="#ctx0" brushRef="#br0" timeOffset="917.339">620 377 10349 0 0,'0'0'-217'0'0,"0"0"-6"0"0,0 7 499 0 0,7 67 2096 0 0,-6-72-2256 0 0,-1 0 1 0 0,1 0-1 0 0,-1-1 1 0 0,1 1 0 0 0,-1 0-1 0 0,1-1 1 0 0,0 1-1 0 0,0 0 1 0 0,0-1 0 0 0,0 1-1 0 0,0-1 1 0 0,0 0-1 0 0,0 1 1 0 0,1-1-1 0 0,-1 0 1 0 0,0 0 0 0 0,1 1-1 0 0,-1-1 1 0 0,1 0-1 0 0,-1-1 1 0 0,1 1 0 0 0,0 0-1 0 0,-1 0 1 0 0,1-1-1 0 0,0 1 1 0 0,-1-1-1 0 0,1 1 1 0 0,0-1 0 0 0,0 0-1 0 0,0 0 1 0 0,-1 1-1 0 0,1-1 1 0 0,0-1 0 0 0,0 1-1 0 0,0 0 1 0 0,-1 0-1 0 0,1-1 1 0 0,0 1-1 0 0,0-1 1 0 0,-1 1 0 0 0,1-1-1 0 0,0 0 1 0 0,-1 0-1 0 0,1 1 1 0 0,0-2-117 0 0,-1 1 5 0 0,1 0 0 0 0,-1 1 0 0 0,0-1 0 0 0,0 0 0 0 0,0 0 0 0 0,0 0 0 0 0,0 0 0 0 0,-1 0 0 0 0,1 0 0 0 0,0 0 0 0 0,0-1 0 0 0,-1 1 0 0 0,1 0 0 0 0,0 0 0 0 0,-1-1 1 0 0,0 1-1 0 0,1 0 0 0 0,-1 0 0 0 0,0-1 0 0 0,1 1 0 0 0,-1 0 0 0 0,0-1 0 0 0,0 1 0 0 0,0-1 0 0 0,0 1 0 0 0,0 0 0 0 0,-1-1 0 0 0,1 1 0 0 0,0 0 0 0 0,-1-1 0 0 0,1 1 0 0 0,0 0 0 0 0,-1 0 0 0 0,0-1 0 0 0,1 1 0 0 0,-1 0 0 0 0,0-1-5 0 0,-20-25-8155 0 0,15 24 1937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17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 5869 0 0,'0'0'1098'0'0,"0"0"778"0"0,0 0-671 0 0,0 0-749 0 0,0 0-91 0 0,0 0 110 0 0,0 0-37 0 0,3 2-357 0 0,4 8 139 0 0,1-1-1 0 0,-1 1 1 0 0,-1 1-1 0 0,0-1 1 0 0,0 1-1 0 0,-1 0 0 0 0,0 0 1 0 0,-1 1-1 0 0,0-1 1 0 0,-1 1-1 0 0,-1 0 1 0 0,0 0-1 0 0,0 0 1 0 0,-1 0-1 0 0,0 2-219 0 0,-15-66 2008 0 0,13 49-2097 0 0,1-1 0 0 0,-1 1 0 0 0,1 0 0 0 0,0-1 0 0 0,0 1 0 0 0,0-1 0 0 0,1 1-1 0 0,-1-1 1 0 0,1 1 0 0 0,0 0 0 0 0,0-1 0 0 0,0 1 0 0 0,0 0 0 0 0,1 0 0 0 0,-1-1 0 0 0,1 1 0 0 0,0 0 0 0 0,0 1 0 0 0,0-1 0 0 0,0 0 0 0 0,0 1 0 0 0,0-1 0 0 0,1 1 0 0 0,0-1 0 0 0,-1 1-1 0 0,1 0 1 0 0,0 0 0 0 0,0 0 0 0 0,0 1 0 0 0,0-1 0 0 0,0 1 0 0 0,1 0 0 0 0,-1 0 0 0 0,0 0 0 0 0,1 0 0 0 0,-1 0 0 0 0,0 1 0 0 0,1-1 0 0 0,-1 1 0 0 0,1 0 0 0 0,-1 0 0 0 0,1 0 89 0 0,2 5-3207 0 0,-1 0-2641 0 0</inkml:trace>
  <inkml:trace contextRef="#ctx0" brushRef="#br0" timeOffset="236.986">505 284 2720 0 0,'0'0'4789'0'0,"0"0"-2860"0"0,0 0-909 0 0,0 0-154 0 0,-9 0-7 0 0,-360-23 1501 0 0,363 23-2869 0 0,-14-2-512 0 0,9-4-3918 0 0,10 5 25 0 0</inkml:trace>
  <inkml:trace contextRef="#ctx0" brushRef="#br0" timeOffset="518.663">230 362 5885 0 0,'0'0'880'0'0,"0"0"-400"0"0,0 0 573 0 0,2 5 65 0 0,1 4-517 0 0,3 6-37 0 0,-1 1-1 0 0,0-1 1 0 0,-1 1 0 0 0,0-1 0 0 0,-2 1-1 0 0,0 0 1 0 0,0 0 0 0 0,-2 1 0 0 0,0 13-564 0 0,0-58-6420 0 0,3 15 1953 0 0</inkml:trace>
  <inkml:trace contextRef="#ctx0" brushRef="#br0" timeOffset="783.334">364 406 1564 0 0,'0'0'4381'0'0,"0"0"-2191"0"0,0 0-675 0 0,0 0 70 0 0,0 0-393 0 0,0 0-837 0 0,0 0-177 0 0,0 0 309 0 0,0 0 128 0 0,-6 0-231 0 0,5-1-381 0 0,0 1-1 0 0,-1-1 1 0 0,1 1 0 0 0,-1 0-1 0 0,1-1 1 0 0,-1 1 0 0 0,1 0-1 0 0,-1 0 1 0 0,0 0 0 0 0,1 0-1 0 0,-1 0 1 0 0,1 0 0 0 0,-1 1-1 0 0,1-1 1 0 0,-1 0 0 0 0,1 1-1 0 0,-1-1 1 0 0,1 1 0 0 0,0-1-1 0 0,-1 1 1 0 0,1 0 0 0 0,-1 0-1 0 0,1 0 1 0 0,0 0 0 0 0,0 0-1 0 0,0 0 1 0 0,0 0 0 0 0,0 0-1 0 0,0 0 1 0 0,0 0 0 0 0,0 1-1 0 0,0-1 1 0 0,0 0 0 0 0,0 1-1 0 0,1-1 1 0 0,-1 0 0 0 0,1 1-1 0 0,-1-1 1 0 0,1 1 0 0 0,-1-1-1 0 0,1 1 1 0 0,0-1 0 0 0,0 1-1 0 0,0-1 1 0 0,0 1 0 0 0,0 0-1 0 0,0-1 1 0 0,0 1 0 0 0,0-1-1 0 0,1 1 1 0 0,-1-1 0 0 0,0 1-1 0 0,1-1 1 0 0,0 0 0 0 0,-1 1-1 0 0,1-1 1 0 0,0 1 0 0 0,-1-1-1 0 0,1 0 1 0 0,0 0 0 0 0,0 1-1 0 0,0-1 1 0 0,0 0 0 0 0,1 0-1 0 0,-1 0 1 0 0,0 0 0 0 0,0 0-1 0 0,1 0 1 0 0,-1-1 0 0 0,2 2-3 0 0,80 13 312 0 0,-54-14-2832 0 0,-3-3-3742 0 0,-18 0 99 0 0</inkml:trace>
  <inkml:trace contextRef="#ctx0" brushRef="#br0" timeOffset="1032.235">663 131 14781 0 0,'0'0'-147'0'0,"0"0"-426"0"0,7 8 351 0 0,0 2 356 0 0,0 0 1 0 0,0 1 0 0 0,-1-1 0 0 0,-1 1 0 0 0,0 1 0 0 0,0-1 0 0 0,-1 1 0 0 0,0 0-1 0 0,-1 0 1 0 0,-1 0 0 0 0,0 0 0 0 0,0 0 0 0 0,-1 1 0 0 0,-1 10-135 0 0,0-16-14 0 0,-1 0 1 0 0,0 0-1 0 0,-1 0 1 0 0,0 0 0 0 0,0 0-1 0 0,-1 0 1 0 0,1 0-1 0 0,-1-1 1 0 0,-1 0-1 0 0,1 1 1 0 0,-1-1-1 0 0,0 0 1 0 0,-1-1-1 0 0,1 1 1 0 0,-1-1 0 0 0,-3 2 13 0 0,-66 29-4837 0 0,41-32-13 0 0</inkml:trace>
  <inkml:trace contextRef="#ctx0" brushRef="#br0" timeOffset="1221.301">19 71 15517 0 0,'0'0'0'0'0,"0"0"-52"0"0,0 0 52 0 0,-7 49 428 0 0,6-25-192 0 0,-3 2-68 0 0,0 5-55 0 0,2-1-49 0 0,2 1-4 0 0,0 0-60 0 0,7-2-261 0 0,5-1-371 0 0,8-6-820 0 0,2-4-1088 0 0,-3-6-2324 0 0,15-8-1921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54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53 5641 0 0,'0'0'1964'0'0,"0"0"-1016"0"0,0 0-456 0 0,0 0 816 0 0,0 0 288 0 0,0 0-140 0 0,0 0-300 0 0,-48-1-172 0 0,27-3-204 0 0,-1 0-227 0 0,-3 0-257 0 0,0-2-236 0 0,2 3-60 0 0,2-3-724 0 0,5 1-421 0 0,3-1-655 0 0,8-1-1224 0 0,1 1-3601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54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2 10065 0 0,'0'0'1596'0'0,"0"0"-1340"0"0,0 0 208 0 0,0 0 480 0 0,0 0 516 0 0,0 0 16 0 0,-38 9-219 0 0,14-9-577 0 0,-4 0-680 0 0,-1 0-232 0 0,3-1-1841 0 0,5-2-2455 0 0,-5-3-3529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54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250 115 2508 0 0,'0'0'536'0'0,"0"0"-536"0"0,0 0-680 0 0,0 0 472 0 0,0 0 116 0 0,0 0 32 0 0,-34-26 60 0 0,26 24 224 0 0,-1 0-172 0 0,-1 2-52 0 0,0 0-160 0 0,-1 0-504 0 0,4 0-612 0 0</inkml:trace>
  <inkml:trace contextRef="#ctx0" brushRef="#br0" timeOffset="420.111">208 63 5184 0 0,'0'0'1169'0'0,"6"-3"174"0"0,1 0-941 0 0,64-40 5600 0 0,-120 33-4238 0 0,33 8-1784 0 0,0 1 0 0 0,0 1 0 0 0,0 0 0 0 0,0 1 0 0 0,0 1 0 0 0,0 1 0 0 0,1 0 0 0 0,-1 1 0 0 0,1 0 0 0 0,0 1 0 0 0,0 1 0 0 0,0 1 0 0 0,-13 8 20 0 0,28-12-4 0 0,-1 0 0 0 0,1 0 0 0 0,0 0 0 0 0,0 0 0 0 0,0 0 0 0 0,0 0 0 0 0,1 0 0 0 0,-1 0 1 0 0,1 0-1 0 0,-1 0 0 0 0,1 0 0 0 0,0-1 0 0 0,1 1 0 0 0,-1 0 0 0 0,0 0 0 0 0,1-1 0 0 0,-1 1 0 0 0,1-1 0 0 0,0 1 0 0 0,0-1 0 0 0,0 0 0 0 0,0 1 0 0 0,0-1 0 0 0,1 0 0 0 0,-1-1 0 0 0,1 1 0 0 0,-1 0 0 0 0,1-1 0 0 0,-1 1 1 0 0,1-1-1 0 0,0 0 0 0 0,0 0 0 0 0,0 0 0 0 0,0 0 0 0 0,0 0 0 0 0,0-1 0 0 0,0 1 0 0 0,1-1 4 0 0,9 7-27 0 0,19 11-83 0 0,-20-14 182 0 0,-1 1-1 0 0,1 0 0 0 0,-1 1 0 0 0,0 0 0 0 0,0 1 0 0 0,-1 0 0 0 0,0 1 0 0 0,0 0 0 0 0,-1 0 0 0 0,0 1 0 0 0,0 0 0 0 0,-1 1 1 0 0,0 0-1 0 0,-1 0 0 0 0,0 1 0 0 0,0 0 0 0 0,-2 0 0 0 0,1 0 0 0 0,-1 1 0 0 0,-1 0 0 0 0,3 9-71 0 0,-8-17 59 0 0,0-1 0 0 0,0 0 0 0 0,0 0 0 0 0,0 0 0 0 0,0 1 0 0 0,-1-1 0 0 0,1-1 0 0 0,-1 1 0 0 0,0 0 0 0 0,0 0 0 0 0,0 0 0 0 0,0-1 0 0 0,0 1 0 0 0,-1-1 0 0 0,1 0 0 0 0,-1 0 0 0 0,0 0 0 0 0,0 0 0 0 0,1 0 0 0 0,-1-1 0 0 0,0 1 0 0 0,0-1 0 0 0,-1 1 0 0 0,1-1 0 0 0,0 0 0 0 0,0-1 0 0 0,-1 1 0 0 0,1 0 0 0 0,0-1 0 0 0,-3 0-59 0 0,-104 7 883 0 0,109-7-880 0 0,-6 1-12 0 0,-1-1 0 0 0,1-1 0 0 0,-1 1 0 0 0,1-1 0 0 0,0 0 0 0 0,-1-1 0 0 0,1 0 0 0 0,0 0 1 0 0,0-1-1 0 0,0 1 0 0 0,0-2 0 0 0,0 1 0 0 0,1-1 0 0 0,0 0 0 0 0,-1 0 0 0 0,-4-5 9 0 0,13 7-317 0 0,-1 0 0 0 0,1 0 0 0 0,0 0 1 0 0,0 1-1 0 0,0-1 0 0 0,0 1 0 0 0,1-1 0 0 0,-1 1 0 0 0,0 0 0 0 0,1 0 0 0 0,-1 0 0 0 0,1 0 1 0 0,-1 0-1 0 0,1 1 0 0 0,-1-1 0 0 0,1 1 0 0 0,-1-1 0 0 0,1 1 0 0 0,0 0 0 0 0,-1 0 0 0 0,1 0 1 0 0,-1 1-1 0 0,1-1 0 0 0,0 0 0 0 0,1 2 317 0 0,-2-2-1053 0 0,14 0-4663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0:55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5653 0 0,'0'0'1580'0'0,"0"0"-346"0"0,0 0-99 0 0,0 0-200 0 0,0 0-268 0 0,0 0-170 0 0,0 0 77 0 0,0 0 107 0 0,0 0 52 0 0,-6 7-36 0 0,-51 120 949 0 0,53-110-1571 0 0,1-1 0 0 0,1 1 0 0 0,0 0 1 0 0,1 0-1 0 0,1 0 0 0 0,1 0 0 0 0,0 0 0 0 0,1 0 0 0 0,1 0 0 0 0,1-1 0 0 0,0 1 0 0 0,1-1 0 0 0,1 0 0 0 0,0 0 1 0 0,2-1-1 0 0,-1 0 0 0 0,2 0 0 0 0,0 0 0 0 0,8 9-75 0 0,3-15 46 0 0,-8-17-5730 0 0,-5-6-1205 0 0</inkml:trace>
  <inkml:trace contextRef="#ctx0" brushRef="#br0" timeOffset="235.702">285 193 7929 0 0,'0'0'5386'0'0,"2"7"-4276"0"0,26 171 1215 0 0,-28-178-2386 0 0,4 41 132 0 0,4-33-7496 0 0,-1-11 774 0 0</inkml:trace>
  <inkml:trace contextRef="#ctx0" brushRef="#br0" timeOffset="409.205">774 378 12045 0 0,'0'0'2904'0'0,"0"0"-2904"0"0,0 0 64 0 0,0 0-64 0 0,0 0 804 0 0,-36-1-288 0 0,14-2-175 0 0,-3 0-193 0 0,-2 0-148 0 0,-2 2-4 0 0,0-2 0 0 0,3 0-4 0 0,2 0-392 0 0,3 0-469 0 0,0-2-483 0 0,5 0-728 0 0,3-2-1824 0 0,5 1-2037 0 0</inkml:trace>
  <inkml:trace contextRef="#ctx0" brushRef="#br0" timeOffset="593.401">614 267 9761 0 0,'0'0'1581'0'0,"0"0"-819"0"0,3 7 17 0 0,13 138 3402 0 0,-16-143-4519 0 0,-2 52 773 0 0,11-37-8263 0 0,-6-17 607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01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6569 0 0,'0'0'1920'0'0,"0"0"-767"0"0,0 0-289 0 0,0 0 33 0 0,0 0-160 0 0,0 0-436 0 0,0 0-198 0 0,4 8 197 0 0,3 4-204 0 0,1 0 153 0 0,0 1 1 0 0,0 0 0 0 0,-2 0-1 0 0,1 1 1 0 0,-2 0 0 0 0,0 0-1 0 0,-1 0 1 0 0,0 1-1 0 0,-1-1 1 0 0,0 1 0 0 0,-2 0-1 0 0,1 10-249 0 0,-2-26 41 0 0,0 1 0 0 0,0-1 0 0 0,-1 1 0 0 0,1 0-1 0 0,0-1 1 0 0,0 1 0 0 0,0-1 0 0 0,-1 1-1 0 0,1 0 1 0 0,0-1 0 0 0,0 1 0 0 0,-1 0-1 0 0,1 0 1 0 0,0-1 0 0 0,-1 1 0 0 0,1 0-1 0 0,0 0 1 0 0,-1-1 0 0 0,1 1 0 0 0,0 0 0 0 0,-1 0-1 0 0,1 0 1 0 0,0-1 0 0 0,-1 1 0 0 0,1 0-1 0 0,-1 0 1 0 0,1 0 0 0 0,0 0 0 0 0,-1 0-1 0 0,1 0 1 0 0,-1 0 0 0 0,1 0 0 0 0,0 0 0 0 0,-1 0-1 0 0,1 0 1 0 0,-1 0 0 0 0,1 0 0 0 0,0 0-1 0 0,-1 1 1 0 0,1-1 0 0 0,-1 0 0 0 0,1 0-1 0 0,0 0 1 0 0,-1 1 0 0 0,1-1 0 0 0,0 0-1 0 0,-1 0 1 0 0,1 1 0 0 0,0-1 0 0 0,-1 0 0 0 0,1 0-1 0 0,0 1 1 0 0,0-1 0 0 0,0 0 0 0 0,-1 1-1 0 0,1-1 1 0 0,0 1-41 0 0,-14-37 963 0 0,12 32-1002 0 0,0-1 0 0 0,1 1 0 0 0,0-1 0 0 0,0 0 0 0 0,0 0 0 0 0,0 1 0 0 0,1-1 0 0 0,0 0 0 0 0,0 0 0 0 0,0 0 0 0 0,1 1 0 0 0,-1-1 0 0 0,1 0 0 0 0,0 0 0 0 0,1 1 1 0 0,-1-1-1 0 0,1 1 0 0 0,0-1 0 0 0,0 1 0 0 0,0 0 0 0 0,1 0 0 0 0,-1 0 0 0 0,1 0 0 0 0,0 0 0 0 0,0 0 0 0 0,1 1 0 0 0,-1-1 0 0 0,1 1 0 0 0,-1 0 0 0 0,1 0 0 0 0,0 0 0 0 0,0 1 0 0 0,0 0 0 0 0,1-1 0 0 0,-1 1 0 0 0,1 1 0 0 0,-1-1 1 0 0,1 1-1 0 0,-1 0 0 0 0,6-1 39 0 0,33 3-2014 0 0,-17 9-3270 0 0,-16-4-690 0 0</inkml:trace>
  <inkml:trace contextRef="#ctx0" brushRef="#br0" timeOffset="745.741">322 284 2660 0 0,'0'0'1552'0'0,"0"0"-372"0"0,0 0-67 0 0,0 0 148 0 0,0 0-53 0 0,0 0-265 0 0,0 0-343 0 0,0 0-392 0 0,0 0-87 0 0,21 45 3064 0 0,-16-43-3095 0 0,-1-1 1 0 0,0 1 0 0 0,0-1-1 0 0,0 0 1 0 0,1 0-1 0 0,-1-1 1 0 0,0 1 0 0 0,1-1-1 0 0,-1 0 1 0 0,0 0 0 0 0,1 0-1 0 0,-1-1 1 0 0,1 0 0 0 0,-1 1-1 0 0,0-2 1 0 0,0 1-1 0 0,0 0 1 0 0,1-1 0 0 0,-1 0-1 0 0,-1 0 1 0 0,1 0 0 0 0,0 0-1 0 0,0-1 1 0 0,-1 1-1 0 0,1-1 1 0 0,-1 0 0 0 0,0 0-1 0 0,0 0 1 0 0,0 0 0 0 0,0-1-1 0 0,-1 1 1 0 0,1-1 0 0 0,0-3-91 0 0,-4 5-37 0 0,-1-1-1 0 0,0 1 1 0 0,0 0 0 0 0,0 0 0 0 0,0 0 0 0 0,-1 0 0 0 0,1 0 0 0 0,0 1 0 0 0,-1-1 0 0 0,1 1 0 0 0,-1-1 0 0 0,0 1 0 0 0,1 0 0 0 0,-1 0 0 0 0,0 0 0 0 0,0 1 0 0 0,0-1 0 0 0,0 0 0 0 0,0 1 0 0 0,0 0 0 0 0,1 0 0 0 0,-1 0 0 0 0,0 0 0 0 0,0 0 0 0 0,0 1-1 0 0,0-1 1 0 0,0 1 0 0 0,0 0 0 0 0,0 0 0 0 0,1 0 0 0 0,-1 0 0 0 0,0 0 0 0 0,1 0 0 0 0,-3 2 37 0 0,2-2 21 0 0,1-1-1 0 0,-1 1 1 0 0,0 0 0 0 0,0 0 0 0 0,1 1-1 0 0,-1-1 1 0 0,1 0 0 0 0,-1 1-1 0 0,1-1 1 0 0,-1 1 0 0 0,1 0-1 0 0,0 0 1 0 0,0 0 0 0 0,0 0-1 0 0,0 0 1 0 0,0 1 0 0 0,1-1-1 0 0,-1 1 1 0 0,0-1 0 0 0,1 1-1 0 0,0-1 1 0 0,0 1 0 0 0,0 0-1 0 0,0-1 1 0 0,0 1 0 0 0,0 0-1 0 0,1 0 1 0 0,-1 0 0 0 0,1 0 0 0 0,0 0-1 0 0,0 0 1 0 0,0-1 0 0 0,0 1-1 0 0,1 0 1 0 0,-1 0 0 0 0,1 0-1 0 0,-1 0 1 0 0,1 0 0 0 0,0-1-1 0 0,0 1 1 0 0,1 0 0 0 0,-1-1-1 0 0,0 1 1 0 0,1-1 0 0 0,0 1-1 0 0,-1-1 1 0 0,1 0 0 0 0,0 0-1 0 0,0 0 1 0 0,0 0 0 0 0,0 0 0 0 0,1 0-1 0 0,1 1-20 0 0,63 19 215 0 0,-21-20-5870 0 0,-33-4-539 0 0</inkml:trace>
  <inkml:trace contextRef="#ctx0" brushRef="#br0" timeOffset="1102.192">618 285 3604 0 0,'0'0'8118'0'0,"0"0"-6135"0"0,0 0-1728 0 0,0 0 119 0 0,0 0 379 0 0,0 0-115 0 0,0 0-249 0 0,5 2-187 0 0,99 7 376 0 0,-102-9-586 0 0,1 0 1 0 0,-1 0-1 0 0,0 0 1 0 0,1-1 0 0 0,-1 1-1 0 0,0 0 1 0 0,1-1-1 0 0,-1 0 1 0 0,0 1-1 0 0,0-1 1 0 0,0 0 0 0 0,0 0-1 0 0,0 0 1 0 0,0 0-1 0 0,0-1 1 0 0,0 1-1 0 0,0 0 1 0 0,0-1 0 0 0,0 1-1 0 0,-1-1 1 0 0,1 0-1 0 0,-1 0 1 0 0,1 0-1 0 0,-1 1 1 0 0,0-1 0 0 0,0 0-1 0 0,0 0 1 0 0,0-1-1 0 0,0 1 1 0 0,0 0-1 0 0,0 0 1 0 0,-1 0 0 0 0,1-1-1 0 0,-1 1 1 0 0,0 0-1 0 0,0-1 1 0 0,0 1 0 0 0,0 0-1 0 0,0-1 1 0 0,0 1-1 0 0,0 0 1 0 0,-1 0-1 0 0,1-1 1 0 0,-1 1 0 0 0,0-1 7 0 0,1 1-22 0 0,0 0 0 0 0,0 0 0 0 0,0 0 0 0 0,0 0 0 0 0,-1 0 0 0 0,1 0 0 0 0,-1 0 0 0 0,1 0 0 0 0,-1 1 0 0 0,0-1 0 0 0,0 0 0 0 0,0 0 0 0 0,0 0 0 0 0,0 1 0 0 0,0-1 0 0 0,0 1 0 0 0,-1-1 0 0 0,1 1 0 0 0,0-1 0 0 0,-1 1 0 0 0,0 0 0 0 0,1 0 0 0 0,-1-1 0 0 0,1 1 0 0 0,-1 0 0 0 0,0 0 0 0 0,0 1 0 0 0,0-1 0 0 0,0 0 0 0 0,0 1 0 0 0,1-1 0 0 0,-1 1 0 0 0,0 0 0 0 0,0-1 0 0 0,0 1 0 0 0,0 0 0 0 0,0 0 0 0 0,0 0 0 0 0,0 0 0 0 0,0 1 0 0 0,0-1 0 0 0,0 1 0 0 0,0-1 0 0 0,0 1 0 0 0,0-1 0 0 0,0 1 0 0 0,0 0 0 0 0,1 0 0 0 0,-1 0 0 0 0,0 0 0 0 0,1 0 0 0 0,-1 1 0 0 0,1-1 1 0 0,-1 0-1 0 0,1 1 0 0 0,-1-1 0 0 0,1 1 0 0 0,0-1 0 0 0,0 1 0 0 0,0 0 0 0 0,0 0 0 0 0,0-1 0 0 0,0 1 0 0 0,0 0 0 0 0,0 1 22 0 0,0 154 2170 0 0,5-114-4954 0 0,-3-1-4752 0 0,-1-43 555 0 0</inkml:trace>
  <inkml:trace contextRef="#ctx0" brushRef="#br0" timeOffset="1352.238">803 399 12377 0 0,'0'0'1032'0'0,"0"0"-1032"0"0,0 0 0 0 0,0 0 648 0 0,0 0 152 0 0,0 0-260 0 0,-38-1-540 0 0,20-2-152 0 0,-3-2-1008 0 0,3 0-744 0 0,2 1-2056 0 0,-1-5-3245 0 0</inkml:trace>
  <inkml:trace contextRef="#ctx0" brushRef="#br0" timeOffset="1618.087">849 326 6521 0 0,'0'0'4519'0'0,"0"0"-3623"0"0,0 0-728 0 0,0 0 140 0 0,0 0 79 0 0,7 3-73 0 0,0 2-259 0 0,0-2-1 0 0,0 1 0 0 0,0-1 1 0 0,0 0-1 0 0,0 0 1 0 0,1-1-1 0 0,-1 0 1 0 0,1 0-1 0 0,0-1 0 0 0,-1 0 1 0 0,1-1-1 0 0,0 1 1 0 0,0-1-1 0 0,0-1 0 0 0,-1 0 1 0 0,1 0-1 0 0,0 0 1 0 0,0-1-1 0 0,-1 0 1 0 0,1 0-1 0 0,-1-1 0 0 0,0 0 1 0 0,0 0-1 0 0,0-1 1 0 0,0 0-1 0 0,4-4-54 0 0,-9 4-3 0 0,-1 0-1 0 0,-1 0 1 0 0,1 0-1 0 0,-1 0 1 0 0,1 0-1 0 0,-1 0 1 0 0,0 0 0 0 0,-1 0-1 0 0,1 0 1 0 0,-1 0-1 0 0,0 0 1 0 0,0 0 0 0 0,0 0-1 0 0,0 1 1 0 0,0-1-1 0 0,-1 0 1 0 0,0 1-1 0 0,0-1 1 0 0,0 1 0 0 0,0-1-1 0 0,-1 1 1 0 0,1 0-1 0 0,-1 0 1 0 0,0 0 0 0 0,1 0-1 0 0,-2 0 1 0 0,1 1-1 0 0,0 0 1 0 0,0-1-1 0 0,-1 1 1 0 0,1 0 0 0 0,-4-1 3 0 0,4 5 32 0 0,1-1 1 0 0,0 1-1 0 0,0 0 0 0 0,0 0 1 0 0,0 0-1 0 0,0 0 1 0 0,0 1-1 0 0,0-1 1 0 0,1 0-1 0 0,-1 1 0 0 0,1-1 1 0 0,0 1-1 0 0,0 0 1 0 0,0-1-1 0 0,0 1 1 0 0,0 0-1 0 0,0 0 0 0 0,1-1 1 0 0,-1 1-1 0 0,1 0 1 0 0,0 0-1 0 0,0 0 1 0 0,0 0-1 0 0,0 0 0 0 0,1-1 1 0 0,-1 1-1 0 0,1 0 1 0 0,-1 0-1 0 0,1 0 1 0 0,0 0-33 0 0,0 7 63 0 0,-5 68 896 0 0,0-2-4816 0 0,4-73-939 0 0,1-3-2885 0 0</inkml:trace>
  <inkml:trace contextRef="#ctx0" brushRef="#br0" timeOffset="1867.541">1079 451 14705 0 0,'0'0'592'0'0,"0"0"-516"0"0,0 0-76 0 0,-40-2 528 0 0,23 0-316 0 0,-1-3-212 0 0,-3 2-336 0 0,1 0-1396 0 0,1-1-1428 0 0,6 1-2989 0 0</inkml:trace>
  <inkml:trace contextRef="#ctx0" brushRef="#br0" timeOffset="2131.106">1424 461 15469 0 0,'0'0'1321'0'0,"0"0"-1321"0"0,0 0-252 0 0,0 0 252 0 0,-38-10 64 0 0,22 4-64 0 0,-4-1-377 0 0,2 0-251 0 0,-2-1-840 0 0,3 1-1048 0 0,6 0-2192 0 0,3-7-2197 0 0</inkml:trace>
  <inkml:trace contextRef="#ctx0" brushRef="#br0" timeOffset="2132.106">1440 370 12837 0 0,'0'0'1980'0'0,"0"0"-1980"0"0,0 0-608 0 0,0 0 608 0 0,-38 2 572 0 0,7-8-320 0 0,-7-5-252 0 0,0-1-1724 0 0,10 3-3932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06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7 664 0 0,'0'0'296'0'0,"0"0"-47"0"0,0 0-139 0 0,0 0-48 0 0,0 0 167 0 0,0 0 195 0 0,0 0 204 0 0,0 0 192 0 0,-7-6 2479 0 0,6 5 3840 0 0,66 201-4152 0 0,-68-212 592 0 0,6-90-3317 0 0,0 97-318 0 0,0 0 0 0 0,1 0 1 0 0,-1 0-1 0 0,1 1 0 0 0,0-1 0 0 0,0 1 1 0 0,0 0-1 0 0,0 0 0 0 0,1 0 0 0 0,0 1 1 0 0,-1 0-1 0 0,1 0 0 0 0,1 0 0 0 0,-1 0 0 0 0,0 1 1 0 0,1 0-1 0 0,-1 0 0 0 0,1 0 0 0 0,0 1 1 0 0,-1-1-1 0 0,1 2 0 0 0,0-1 0 0 0,0 0 1 0 0,0 1-1 0 0,4 1 56 0 0,56 7-10617 0 0,-60-6 3772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07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664 26 6929 0 0,'0'0'1477'0'0,"0"0"-657"0"0,0 0-28 0 0,0 0 135 0 0,0 0-212 0 0,0 0-223 0 0,0 0-23 0 0,0 0-85 0 0,0 0-46 0 0,-26 4 1700 0 0,-499-25 947 0 0,412 14-2608 0 0,119 6-2569 0 0,8 0-5267 0 0,-2 3 307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08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8265 0 0,'0'0'1808'0'0,"0"0"-729"0"0,0 0-66 0 0,0 0 338 0 0,0 0-120 0 0,0 0-321 0 0,0 0-322 0 0,2 4-455 0 0,9 159 690 0 0,-15-91-480 0 0,12-89-4591 0 0,-2 7-1572 0 0,0-4-1576 0 0</inkml:trace>
  <inkml:trace contextRef="#ctx0" brushRef="#br0" timeOffset="342.365">211 67 7249 0 0,'0'0'2715'0'0,"0"0"-1135"0"0,0 0-343 0 0,0 0-107 0 0,0 0-309 0 0,0 0-297 0 0,0 0-216 0 0,-3 1-314 0 0,-100 54 603 0 0,104-55-596 0 0,-1 1 1 0 0,1-1-1 0 0,-1 0 0 0 0,0 1 1 0 0,1-1-1 0 0,-1 0 0 0 0,0 1 1 0 0,1-1-1 0 0,-1 0 0 0 0,0 1 1 0 0,1-1-1 0 0,-1 0 1 0 0,0 1-1 0 0,0-1 0 0 0,1 1 1 0 0,-1-1-1 0 0,0 1 0 0 0,0-1 1 0 0,0 1-1 0 0,0-1 0 0 0,1 1 1 0 0,-1-1-1 0 0,0 1 1 0 0,0-1-1 0 0,0 1 0 0 0,0-1 1 0 0,0 1-1 0 0,0-1 0 0 0,0 1 1 0 0,-1-1-1 0 0,1 1 0 0 0,0-1 1 0 0,0 1-1 0 0,0-1 1 0 0,0 0-1 0 0,-1 1 0 0 0,1-1 1 0 0,0 1-1 0 0,0-1 0 0 0,-1 1 1 0 0,1-1-1 0 0,0 0 0 0 0,-1 1 1 0 0,1-1-1 0 0,0 0 1 0 0,-1 1-1 0 0,1-1 0 0 0,-1 0 1 0 0,1 1-1 0 0,0-1 0 0 0,-1 0 1 0 0,1 0-1 0 0,-1 0-1 0 0,17 10 120 0 0,130 116 1952 0 0,-145-130-6607 0 0,-3-10-3124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13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2540 0 0,'0'0'3447'0'0,"0"0"-2036"0"0,0 0 3 0 0,0 0 514 0 0,0 0-743 0 0,0 0-884 0 0,0 8 201 0 0,7 32 513 0 0,-4-31-850 0 0,0-1-1 0 0,-1 0 1 0 0,0 1-1 0 0,0-1 0 0 0,-1 1 1 0 0,-1 0-1 0 0,1-1 0 0 0,-1 1 1 0 0,-1 0-1 0 0,1 0 1 0 0,-2-1-1 0 0,1 1 0 0 0,-1-1 1 0 0,0 1-1 0 0,-1-1 0 0 0,0 0 1 0 0,0 0-1 0 0,-5 7-164 0 0,27-59-1484 0 0,-15 42 1508 0 0,1 0 1 0 0,-1 0-1 0 0,1 1 0 0 0,0 0 0 0 0,0 0 1 0 0,-1 0-1 0 0,1 0 0 0 0,0 1 0 0 0,0 0 1 0 0,0 0-1 0 0,0 0 0 0 0,0 0 0 0 0,0 1 1 0 0,0 0-1 0 0,-1 0 0 0 0,1 0 0 0 0,0 1 1 0 0,0 0-1 0 0,-1 0 0 0 0,0 0 0 0 0,1 0 1 0 0,-1 1-1 0 0,0-1 0 0 0,0 1 0 0 0,0 0 1 0 0,0 0-1 0 0,-1 1 0 0 0,1-1 0 0 0,-1 1 1 0 0,0 0-1 0 0,0 0 0 0 0,2 4-24 0 0,-5-5 17 0 0,-1 0-1 0 0,0 0 1 0 0,0 0 0 0 0,0 0-1 0 0,0-1 1 0 0,-1 1 0 0 0,1 0-1 0 0,-1 0 1 0 0,0-1 0 0 0,1 1-1 0 0,-1-1 1 0 0,0 0 0 0 0,-1 0-1 0 0,1 1 1 0 0,0-1 0 0 0,-1-1-1 0 0,1 1 1 0 0,-1 0 0 0 0,1 0-1 0 0,-1-1 1 0 0,0 0 0 0 0,0 1-1 0 0,0-1 1 0 0,0 0-1 0 0,0-1 1 0 0,0 1 0 0 0,0 0-1 0 0,0-1 1 0 0,0 0 0 0 0,0 1-1 0 0,0-1 1 0 0,0 0 0 0 0,0-1-1 0 0,0 1 1 0 0,0-1 0 0 0,0 1-1 0 0,0-1 1 0 0,0 0 0 0 0,0 0-17 0 0,-24-5-3094 0 0,9-8-3277 0 0,10 1-808 0 0</inkml:trace>
  <inkml:trace contextRef="#ctx0" brushRef="#br0" timeOffset="326.674">230 36 9701 0 0,'0'0'2171'0'0,"0"0"-1597"0"0,9 8-9 0 0,-5-4-472 0 0,19 21 144 0 0,1-2 1 0 0,1 0 0 0 0,0-2-1 0 0,2-1 1 0 0,1-1-1 0 0,0-1 1 0 0,8 2-238 0 0,-46-18 170 0 0,0 0 1 0 0,0 0 0 0 0,0 1-1 0 0,1 1 1 0 0,-1 0 0 0 0,1 0-1 0 0,-1 0 1 0 0,1 1 0 0 0,1 1 0 0 0,-1-1-1 0 0,1 2 1 0 0,0-1 0 0 0,0 1-1 0 0,1 0 1 0 0,-6 7-171 0 0,14-14-99 0 0,-1-1-1 0 0,0 1 1 0 0,1 0 0 0 0,-1 0 0 0 0,1 0-1 0 0,-1-1 1 0 0,1 1 0 0 0,-1 0 0 0 0,0 0-1 0 0,1 0 1 0 0,-1 0 0 0 0,1 0-1 0 0,-1 0 1 0 0,1 0 0 0 0,-1 0 0 0 0,1 0-1 0 0,-1 0 1 0 0,1 0 0 0 0,-1 0 0 0 0,1 0-1 0 0,-1 0 1 0 0,1 0 0 0 0,-1 0 0 0 0,0 1-1 0 0,1-1 1 0 0,-1 0 0 0 0,1 0 0 0 0,-1 1-1 0 0,0-1 1 0 0,1 0 0 0 0,-1 0-1 0 0,1 1 1 0 0,-1-1 0 0 0,0 0 0 0 0,1 1-1 0 0,-1-1 1 0 0,0 1 0 0 0,0-1 0 0 0,1 0-1 0 0,-1 1 1 0 0,0-1 0 0 0,0 1 0 0 0,0-1-1 0 0,0 1 1 0 0,1-1 0 0 0,-1 1 0 0 0,0-1-1 0 0,0 0 1 0 0,0 1 0 0 0,0-1-1 0 0,0 1 1 0 0,0-1 0 0 0,0 1 0 0 0,0-1-1 0 0,0 1 1 0 0,0-1 0 0 0,-1 1 0 0 0,1-1-1 0 0,0 1 1 0 0,0-1 0 0 0,0 0 0 0 0,-1 1-1 0 0,1-1 1 0 0,0 1 0 0 0,0-1 0 0 0,-1 0-1 0 0,1 1 1 0 0,0-1 99 0 0,11 0-5369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40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4832 0 0,'0'0'5413'0'0,"25"34"-5065"0"0,-8-2-40 0 0,4 12 364 0 0,0 7 276 0 0,-8-1-92 0 0,-7-3-96 0 0,-6-6-264 0 0,-2-5 8 0 0,-4-7-124 0 0,-3-7-280 0 0,-1-2-100 0 0,-4 4-292 0 0,-6 2-516 0 0,-1 0-768 0 0,4-7-3012 0 0,-10-7-3765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39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203 204 9157 0 0,'0'0'2460'0'0,"0"0"-1914"0"0,3 6 0 0 0,12 26 759 0 0,-9-22-1063 0 0,-1 0 0 0 0,0 1 0 0 0,0 0 0 0 0,-1 0 0 0 0,0 0 0 0 0,-1 0 0 0 0,0 0 0 0 0,-1 1 0 0 0,0-1 0 0 0,-1 1 0 0 0,0 0 0 0 0,-1 9-242 0 0,-13-53 1392 0 0,11 28-1431 0 0,0 1 0 0 0,0-1 0 0 0,1 1 0 0 0,0-1 0 0 0,-1 1 0 0 0,1-1 0 0 0,0 0 0 0 0,1 0 0 0 0,-1 1 0 0 0,1-1 0 0 0,-1 0 0 0 0,1 0 0 0 0,1 0 0 0 0,-1 1 0 0 0,0-1 0 0 0,1 0 0 0 0,0 0 0 0 0,0 0 0 0 0,0 1 0 0 0,0-1 0 0 0,0 1 0 0 0,1-1 0 0 0,0 1 0 0 0,-1-1 0 0 0,1 1 0 0 0,1 0 0 0 0,-1 0 0 0 0,0 0 0 0 0,1 0 0 0 0,-1 0 0 0 0,1 1 0 0 0,0-1 0 0 0,0 1 0 0 0,0-1 0 0 0,0 1 0 0 0,1 0 0 0 0,-1 0 0 0 0,1 1 0 0 0,-1-1 0 0 0,1 1 0 0 0,-1 0 0 0 0,1 0 0 0 0,0 0 0 0 0,0 0 0 0 0,-1 0 0 0 0,1 1 0 0 0,0 0 0 0 0,0 0 0 0 0,0 0 0 0 0,-1 0 0 0 0,1 1 0 0 0,1-1 38 0 0,28 22-2376 0 0,-20 3-5341 0 0,-9-14 2000 0 0</inkml:trace>
  <inkml:trace contextRef="#ctx0" brushRef="#br0" timeOffset="205.632">535 497 3788 0 0,'0'0'3549'0'0,"0"0"-2168"0"0,0 0-830 0 0,0 0 130 0 0,0 0 293 0 0,0 0-64 0 0,0 0 10 0 0,-7 3 21 0 0,-28 3-496 0 0,-1-2 1 0 0,0-1-1 0 0,0-2 0 0 0,0-1 1 0 0,0-2-1 0 0,0-1 1 0 0,-1-2-446 0 0,26 4-533 0 0,-39-6-675 0 0,24-5-7320 0 0,24 9 1984 0 0</inkml:trace>
  <inkml:trace contextRef="#ctx0" brushRef="#br0" timeOffset="1302.241">121 32 512 0 0,'0'0'0'0'0</inkml:trace>
  <inkml:trace contextRef="#ctx0" brushRef="#br0" timeOffset="1563.359">314 1 564 0 0,'8'1'738'0'0,"5"2"-483"0"0,1 0 0 0 0,-1 1 0 0 0,0 0 0 0 0,0 1-1 0 0,-1 0 1 0 0,1 1 0 0 0,-1 1 0 0 0,0 0 0 0 0,-1 1 0 0 0,0 0 0 0 0,0 0-1 0 0,-1 1 1 0 0,0 1 0 0 0,0 0 0 0 0,-1 0 0 0 0,0 1 0 0 0,-1 0 0 0 0,0 0 0 0 0,-1 1-1 0 0,0 0 1 0 0,-1 0 0 0 0,-1 1 0 0 0,3 6-255 0 0,-5-11 67 0 0,0 0-1 0 0,0 0 1 0 0,-1 0-1 0 0,0 1 1 0 0,0-1-1 0 0,-1 1 1 0 0,0-1-1 0 0,-1 1 1 0 0,0-1-1 0 0,0 1 1 0 0,0 0-1 0 0,-1-1 1 0 0,-1 1-1 0 0,0-1 1 0 0,0 1-1 0 0,0-1 1 0 0,-1 0 0 0 0,0 0-1 0 0,-1 0 1 0 0,0 0-1 0 0,0-1 1 0 0,0 1-1 0 0,-1-1 1 0 0,0 0-1 0 0,-1 0 1 0 0,0-1-1 0 0,0 0 1 0 0,0 0-1 0 0,-1 0 1 0 0,1-1-1 0 0,-1 0 1 0 0,-1 0-1 0 0,1-1 1 0 0,-1 0-1 0 0,1 0 1 0 0,-1 0 0 0 0,-3 0-67 0 0,-9 1-29 0 0,0 0 0 0 0,0-2 0 0 0,0 0 0 0 0,-1-1 0 0 0,1-1 0 0 0,-1-1 0 0 0,1-1 0 0 0,0 0 1 0 0,0-2-1 0 0,-1 0 0 0 0,1-2 0 0 0,1 0 0 0 0,-1-1 0 0 0,1-1 0 0 0,0-1 0 0 0,1 0 0 0 0,-1-1 0 0 0,-5-6 29 0 0,-29-44-5046 0 0,37 33 2919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39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10585 0 0,'0'0'825'0'0,"0"0"-365"0"0,0 7 128 0 0,8 97 2879 0 0,-1-23-3409 0 0,-8-48-5562 0 0,5-48-1751 0 0</inkml:trace>
  <inkml:trace contextRef="#ctx0" brushRef="#br0" timeOffset="247.977">190 51 5641 0 0,'0'0'6031'0'0,"0"0"-4342"0"0,0 0-1463 0 0,0 0-50 0 0,-7 2 195 0 0,-68 40-416 0 0,73-41 44 0 0,1 0 0 0 0,0 1 0 0 0,-1-1 0 0 0,1 0 1 0 0,0 0-1 0 0,0 1 0 0 0,0-1 0 0 0,0 0 0 0 0,0 1 0 0 0,0-1 0 0 0,0 1 1 0 0,1-1-1 0 0,-1 1 0 0 0,1 0 0 0 0,-1-1 0 0 0,1 1 0 0 0,-1-1 1 0 0,1 1-1 0 0,0 0 0 0 0,0 0 0 0 0,0-1 0 0 0,0 1 0 0 0,0 0 1 0 0,0-1-1 0 0,0 1 0 0 0,0 0 0 0 0,1-1 0 0 0,-1 1 0 0 0,1 0 0 0 0,-1-1 1 0 0,1 1-1 0 0,0-1 0 0 0,0 1 0 0 0,-1-1 0 0 0,1 1 0 0 0,0-1 1 0 0,0 1-1 0 0,0-1 0 0 0,1 0 0 0 0,-1 0 0 0 0,0 1 0 0 0,0-1 1 0 0,1 0-1 0 0,-1 0 0 0 0,1 0 0 0 0,-1-1 0 0 0,1 1 0 0 0,-1 0 0 0 0,1-1 1 0 0,-1 1-1 0 0,1 0 0 0 0,0-1 0 0 0,-1 0 0 0 0,1 1 1 0 0,96 30 464 0 0,-56-27-4821 0 0,-38-4-733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38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 7585 0 0,'0'0'2196'0'0,"0"0"-1195"0"0,0 0-301 0 0,0 0 279 0 0,0 0-267 0 0,0 0-323 0 0,0 0-266 0 0,0 0 139 0 0,-8 9 104 0 0,-4 8-231 0 0,1 0 0 0 0,0 1 0 0 0,1 0 0 0 0,1 1 0 0 0,1 0 0 0 0,0 0 0 0 0,1 1 0 0 0,2 0 0 0 0,0 0 0 0 0,1 0-1 0 0,0 3-134 0 0,2-6 111 0 0,1 1-1 0 0,1-1 0 0 0,0 0 0 0 0,1 1 0 0 0,1-1 0 0 0,1 0 0 0 0,0 0 0 0 0,1 0 1 0 0,1 0-1 0 0,0-1 0 0 0,1 0 0 0 0,1 0 0 0 0,1 0 0 0 0,0-1 0 0 0,1 0 0 0 0,1-1 1 0 0,0 0-1 0 0,2 2-110 0 0,4-6-972 0 0,-4-14-4622 0 0,-7-9-1428 0 0</inkml:trace>
  <inkml:trace contextRef="#ctx0" brushRef="#br0" timeOffset="249.053">316 192 9745 0 0,'0'0'1558'0'0,"0"0"-1071"0"0,3 6 47 0 0,21 140 3444 0 0,-22-74-3652 0 0,6-40-765 0 0,-1-24-2260 0 0,3-6-3428 0 0,-2-5-748 0 0</inkml:trace>
  <inkml:trace contextRef="#ctx0" brushRef="#br0" timeOffset="513.544">726 404 12209 0 0,'0'0'1620'0'0,"0"0"-1544"0"0,0 0 52 0 0,0 0 216 0 0,0 0 300 0 0,0 0 272 0 0,0 0-11 0 0,-52 1-593 0 0,31-1-224 0 0,-1-2-88 0 0,-2 1-4 0 0,2-2-432 0 0,3-1-345 0 0,-1 0-363 0 0,6-1-468 0 0,3-1-1016 0 0,4 2-2356 0 0</inkml:trace>
  <inkml:trace contextRef="#ctx0" brushRef="#br0" timeOffset="793.298">596 304 6521 0 0,'0'0'1770'0'0,"0"0"-521"0"0,2 7 115 0 0,29 125 5130 0 0,-21-74-6224 0 0,-9-53-461 0 0,12 39 238 0 0,8-32-6942 0 0,-17-13 1927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20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2043 180 4900 0 0,'0'0'1083'0'0,"0"0"1021"0"0,0 0-380 0 0,0 0-647 0 0,0 0-531 0 0,0 0-285 0 0,0 0-182 0 0,0 0-23 0 0,0 0 169 0 0,3 8 180 0 0,35 165 2814 0 0,-38-176-2466 0 0,7-86 578 0 0,-7 86-1349 0 0,0 1-1 0 0,0 0 1 0 0,0-1-1 0 0,1 1 1 0 0,0 0 0 0 0,-1 0-1 0 0,1-1 1 0 0,0 1-1 0 0,0 0 1 0 0,0 0-1 0 0,0 0 1 0 0,0 0-1 0 0,1 0 1 0 0,-1 0-1 0 0,0 0 1 0 0,1 1 0 0 0,0-1-1 0 0,-1 1 1 0 0,1-1-1 0 0,0 1 1 0 0,0-1-1 0 0,0 1 1 0 0,0 0-1 0 0,0 0 1 0 0,0 0 0 0 0,0 0-1 0 0,0 0 1 0 0,0 0-1 0 0,1 1 1 0 0,-1-1-1 0 0,0 1 1 0 0,1-1-1 0 0,-1 1 1 0 0,0 0 0 0 0,1 0-1 0 0,-1 0 1 0 0,0 0-1 0 0,0 1 1 0 0,1-1-1 0 0,-1 1 1 0 0,0-1-1 0 0,0 1 1 0 0,1 0 0 0 0,1 0 18 0 0,0 3-27 0 0,0 0 0 0 0,0 1 1 0 0,0-1-1 0 0,0 1 1 0 0,0 0-1 0 0,-1 0 0 0 0,0 0 1 0 0,0 0-1 0 0,-1 0 1 0 0,1 1-1 0 0,-1 0 0 0 0,0-1 1 0 0,0 1-1 0 0,-1 0 1 0 0,0 0-1 0 0,0 0 1 0 0,0 0-1 0 0,-1-1 0 0 0,0 1 1 0 0,0 0-1 0 0,-1 0 1 0 0,1 0-1 0 0,-1 0 0 0 0,0 0 1 0 0,-2 5 26 0 0,3 0-3905 0 0,3-3-6069 0 0</inkml:trace>
  <inkml:trace contextRef="#ctx0" brushRef="#br0" timeOffset="-6478.284">177 723 7737 0 0,'0'0'2811'0'0,"0"0"-1813"0"0,3 7-787 0 0,14 23 644 0 0,-10-21-691 0 0,-1 0 1 0 0,0 0 0 0 0,-1 1 0 0 0,0 0 0 0 0,0-1 0 0 0,-1 2 0 0 0,-1-1 0 0 0,1 1 0 0 0,-2-1-1 0 0,0 1 1 0 0,0 0 0 0 0,0 0 0 0 0,-2 0 0 0 0,1-1 0 0 0,-1 1 0 0 0,-1 0 0 0 0,0 0-1 0 0,-1 4-164 0 0,2-16 24 0 0,0 0-1 0 0,0 1 1 0 0,0-1 0 0 0,-1 1-1 0 0,1-1 1 0 0,0 1-1 0 0,0-1 1 0 0,0 1-1 0 0,-1-1 1 0 0,1 1-1 0 0,0-1 1 0 0,-1 1-1 0 0,1-1 1 0 0,0 1-1 0 0,-1-1 1 0 0,1 1-1 0 0,0-1 1 0 0,-1 1-1 0 0,1 0 1 0 0,-1-1 0 0 0,1 1-1 0 0,-1 0 1 0 0,1-1-1 0 0,-1 1 1 0 0,1 0-1 0 0,-1 0 1 0 0,1-1-1 0 0,-1 1 1 0 0,0 0-1 0 0,1 0 1 0 0,-1 0-1 0 0,1 0 1 0 0,-1 0-1 0 0,0 0 1 0 0,1 0-1 0 0,-1 0 1 0 0,1 0 0 0 0,-1 0-1 0 0,1 0 1 0 0,-1 0-1 0 0,0 0 1 0 0,1 1-1 0 0,-1-1 1 0 0,1 0-1 0 0,-1 0 1 0 0,1 0-1 0 0,-1 1 1 0 0,1-1-1 0 0,-1 0 1 0 0,1 1-1 0 0,-1-1 1 0 0,1 1 0 0 0,0-1-1 0 0,-1 0 1 0 0,1 1-1 0 0,-1-1 1 0 0,1 1-1 0 0,0-1 1 0 0,0 1-1 0 0,-1-1 1 0 0,1 1-1 0 0,0 0-23 0 0,-14-52 181 0 0,13 46-224 0 0,0 0-1 0 0,1 0 1 0 0,0 0 0 0 0,0-1-1 0 0,0 1 1 0 0,0 0 0 0 0,1 0-1 0 0,0 0 1 0 0,0 0 0 0 0,1 0-1 0 0,-1 0 1 0 0,1 0 0 0 0,0 0-1 0 0,1 0 1 0 0,-1 1 0 0 0,1-1-1 0 0,-1 1 1 0 0,1 0 0 0 0,1-1-1 0 0,-1 1 1 0 0,1 1 0 0 0,-1-1 0 0 0,1 1-1 0 0,0-1 1 0 0,0 1 0 0 0,1 0-1 0 0,-1 0 1 0 0,1 1 0 0 0,-1-1-1 0 0,1 1 1 0 0,0 0 0 0 0,0 1-1 0 0,0-1 1 0 0,0 1 0 0 0,0 0-1 0 0,0 0 1 0 0,0 0 0 0 0,1 1-1 0 0,-1 0 1 0 0,0 0 0 0 0,3 0 43 0 0,16 10-2412 0 0,-13 5-3700 0 0,-5-2 665 0 0</inkml:trace>
  <inkml:trace contextRef="#ctx0" brushRef="#br0" timeOffset="-6149.986">480 994 5977 0 0,'0'0'754'0'0,"0"0"2"0"0,0 0 202 0 0,0 0 3 0 0,0 0-225 0 0,0 0-134 0 0,0 0-14 0 0,7 6-146 0 0,-5-3-337 0 0,1 0 0 0 0,0 0 0 0 0,0-1 0 0 0,0 1 0 0 0,1-1 0 0 0,-1 0 0 0 0,0 0 0 0 0,1 0-1 0 0,0 0 1 0 0,-1-1 0 0 0,1 0 0 0 0,0 1 0 0 0,0-1 0 0 0,0 0 0 0 0,0-1 0 0 0,0 1 0 0 0,0-1 0 0 0,0 0 0 0 0,0 0 0 0 0,0 0 0 0 0,-1 0 0 0 0,1-1 0 0 0,0 1 0 0 0,0-1 0 0 0,0 0 0 0 0,0 0 0 0 0,0-1 0 0 0,-1 1 0 0 0,1-1 0 0 0,0 0 0 0 0,-1 0 0 0 0,0 0 0 0 0,1 0 0 0 0,-1-1 0 0 0,0 1 0 0 0,1-2-105 0 0,-5 2-27 0 0,0 0 0 0 0,0 1 0 0 0,0-1 0 0 0,0 0 1 0 0,0 1-1 0 0,0-1 0 0 0,0 1 0 0 0,-1 0 0 0 0,1-1 0 0 0,-1 1 0 0 0,1 0 1 0 0,-1 0-1 0 0,1 0 0 0 0,-1 0 0 0 0,0 0 0 0 0,0 0 0 0 0,1 0 0 0 0,-1 0 1 0 0,0 1-1 0 0,0-1 0 0 0,0 1 0 0 0,0-1 0 0 0,0 1 0 0 0,0 0 1 0 0,0 0-1 0 0,1 0 0 0 0,-1 0 0 0 0,0 0 0 0 0,0 0 0 0 0,0 1 0 0 0,0-1 1 0 0,0 1-1 0 0,0-1 0 0 0,0 1 0 0 0,1-1 0 0 0,-1 1 0 0 0,0 0 1 0 0,0 0-1 0 0,1 0 0 0 0,-1 0 0 0 0,0 1 27 0 0,-1 1 23 0 0,0 1 0 0 0,0-1 0 0 0,0 1 1 0 0,1 0-1 0 0,0 0 0 0 0,0 0 0 0 0,0 0 0 0 0,0 0 0 0 0,1 0 1 0 0,-1 0-1 0 0,1 1 0 0 0,0-1 0 0 0,0 0 0 0 0,1 1 0 0 0,-1-1 0 0 0,1 1 1 0 0,0-1-1 0 0,0 1 0 0 0,1-1 0 0 0,-1 1 0 0 0,1-1 0 0 0,0 1 1 0 0,0-1-1 0 0,1 0 0 0 0,-1 0 0 0 0,1 1 0 0 0,0-1 0 0 0,0 0 0 0 0,0-1 1 0 0,0 1-1 0 0,1 0 0 0 0,0-1 0 0 0,1 2-23 0 0,52 22-3692 0 0,-46-27-1299 0 0</inkml:trace>
  <inkml:trace contextRef="#ctx0" brushRef="#br0" timeOffset="-5824.551">770 1077 13225 0 0,'0'0'1629'0'0,"0"0"-1186"0"0,0 0-234 0 0,0 0 249 0 0,0 0-173 0 0,0 0-206 0 0,0 0-52 0 0,0 0 28 0 0,3 3 76 0 0,1-2-152 0 0,-1 1 1 0 0,1 0-1 0 0,-1-1 1 0 0,1 0 0 0 0,-1 0-1 0 0,1 0 1 0 0,0 0-1 0 0,0 0 1 0 0,-1-1-1 0 0,1 0 1 0 0,0 1-1 0 0,0-1 1 0 0,0-1 0 0 0,-1 1-1 0 0,1-1 1 0 0,0 1-1 0 0,0-1 1 0 0,-1 0-1 0 0,1 0 1 0 0,0-1-1 0 0,-1 1 1 0 0,1-1-1 0 0,-1 0 1 0 0,0 0 0 0 0,0 0-1 0 0,0 0 1 0 0,0 0-1 0 0,0-1 1 0 0,0 0-1 0 0,0 1 1 0 0,-1-1-1 0 0,1 0 1 0 0,-1 0-1 0 0,0 0 1 0 0,0-1 0 0 0,0 1-1 0 0,0 0 1 0 0,-1-1-1 0 0,1 1 1 0 0,0-3 20 0 0,-3 4-3 0 0,1 0 1 0 0,0 0 0 0 0,-1 0-1 0 0,1 0 1 0 0,-1 0-1 0 0,1 0 1 0 0,-1 0 0 0 0,0 0-1 0 0,0 0 1 0 0,0 0-1 0 0,0 1 1 0 0,0-1 0 0 0,0 0-1 0 0,-1 1 1 0 0,1-1-1 0 0,-1 1 1 0 0,1-1-1 0 0,-1 1 1 0 0,1-1 0 0 0,-1 1-1 0 0,0 0 1 0 0,0 0-1 0 0,1 0 1 0 0,-1 0 0 0 0,0 0-1 0 0,0 1 1 0 0,0-1-1 0 0,0 0 1 0 0,0 1 0 0 0,0-1-1 0 0,0 1 1 0 0,0 0-1 0 0,-1 0 1 0 0,1 0 0 0 0,0 0-1 0 0,0 0 1 0 0,0 0-1 0 0,0 0 1 0 0,0 1 0 0 0,0-1-1 0 0,0 1 1 0 0,0 0-1 0 0,0-1 1 0 0,0 1 0 0 0,0 0-1 0 0,0 0 1 0 0,1 0-1 0 0,-1 1 1 0 0,0-1 0 0 0,1 0-1 0 0,-1 0 1 0 0,1 1-1 0 0,-1-1 1 0 0,1 1-1 0 0,-1 0 1 0 0,1 0 2 0 0,-3 12 80 0 0,1 0-1 0 0,0 1 1 0 0,1 0-1 0 0,1 0 1 0 0,0-1-1 0 0,1 1 1 0 0,0 0 0 0 0,1 0-1 0 0,1 0 1 0 0,1-1-1 0 0,0 1 1 0 0,1 2-80 0 0,6 3-1764 0 0,1-12-6157 0 0,0-7 1063 0 0</inkml:trace>
  <inkml:trace contextRef="#ctx0" brushRef="#br0" timeOffset="-5574.57">936 1177 3040 0 0,'0'0'1876'0'0,"0"0"-483"0"0,0 0 455 0 0,0 0-24 0 0,0 0-368 0 0,-42 2-300 0 0,29-4-188 0 0,-5-1-484 0 0,1 0-484 0 0,-1 0-164 0 0,-1-1-920 0 0,3 1-456 0 0,3 1-1432 0 0,3-2-3669 0 0</inkml:trace>
  <inkml:trace contextRef="#ctx0" brushRef="#br0" timeOffset="-5262.373">1047 1111 7705 0 0,'0'0'4743'0'0,"0"0"-3906"0"0,0 0-379 0 0,0 0 78 0 0,5 3-141 0 0,88 26 418 0 0,-91-29-793 0 0,1 1 1 0 0,-1 0-1 0 0,1-1 1 0 0,0 0-1 0 0,-1 1 1 0 0,1-1-1 0 0,-1 0 1 0 0,1 0-1 0 0,0-1 1 0 0,-1 1-1 0 0,1 0 1 0 0,-1-1-1 0 0,1 0 1 0 0,0 1-1 0 0,-1-1 1 0 0,0 0-1 0 0,1 0 1 0 0,-1-1-1 0 0,0 1 0 0 0,1 0 1 0 0,-1-1-1 0 0,0 1 1 0 0,0-1-1 0 0,0 0 1 0 0,0 0-1 0 0,-1 0 1 0 0,1 0-1 0 0,0 0 1 0 0,-1 0-1 0 0,1 0 1 0 0,-1-1-1 0 0,0 1 1 0 0,0 0-1 0 0,0-1 1 0 0,0 1-1 0 0,0-1 1 0 0,0-1-21 0 0,-2 0-56 0 0,1 0-1 0 0,-1 0 1 0 0,0 1 0 0 0,0-1 0 0 0,-1 0-1 0 0,1 0 1 0 0,-1 1 0 0 0,0-1 0 0 0,0 0 0 0 0,0 1-1 0 0,0 0 1 0 0,-1 0 0 0 0,1-1 0 0 0,-1 2-1 0 0,0-1 1 0 0,0 0 0 0 0,0 0 0 0 0,0 1 0 0 0,-1 0-1 0 0,1-1 1 0 0,0 1 0 0 0,-1 1 0 0 0,0-1-1 0 0,1 0 1 0 0,-1 1 0 0 0,0 0 0 0 0,0 0-1 0 0,0 0 1 0 0,0 0 0 0 0,-3 0 56 0 0,-2 70 1199 0 0,9 107-1799 0 0,3-167-1675 0 0,3-5-2404 0 0,4-3-3464 0 0</inkml:trace>
  <inkml:trace contextRef="#ctx0" brushRef="#br0" timeOffset="-5106.994">1263 1212 13833 0 0,'0'0'1808'0'0,"0"0"-1808"0"0,0 0 0 0 0,-43 7 584 0 0,22-5-231 0 0,-1-2-353 0 0,-3 0-341 0 0,7 0-1891 0 0,-7-3-5096 0 0</inkml:trace>
  <inkml:trace contextRef="#ctx0" brushRef="#br0" timeOffset="-3798.158">1562 586 5260 0 0,'0'0'1440'0'0,"0"0"400"0"0,0 0-690 0 0,0 0-330 0 0,7 8-115 0 0,11 11-148 0 0,-2 2 0 0 0,0 0 0 0 0,-2 1-1 0 0,0 0 1 0 0,-2 1 0 0 0,0 1 0 0 0,-1 0 0 0 0,-2 1 0 0 0,6 22-557 0 0,-11-34 44 0 0,0 0 0 0 0,-1 1 0 0 0,-1-1 0 0 0,0 1 0 0 0,-1 0 1 0 0,-1-1-1 0 0,0 1 0 0 0,-1 0 0 0 0,0 0 0 0 0,-1-1 0 0 0,0 1 0 0 0,-1-1 1 0 0,-1 0-1 0 0,0 0 0 0 0,-1 0 0 0 0,0 0 0 0 0,-1-1 0 0 0,0 1 0 0 0,-1-2 1 0 0,-4 6-45 0 0,-81 103-28 0 0,88-109-4102 0 0,8-12-2537 0 0</inkml:trace>
  <inkml:trace contextRef="#ctx0" brushRef="#br0" timeOffset="15110.733">734 1278 392 0 0,'0'0'441'0'0,"-7"1"-284"0"0,-76 16-842 0 0,61-11 1157 0 0,-1 0 0 0 0,0-1 0 0 0,1-1 0 0 0,-1-2 0 0 0,-1 0 0 0 0,1-1 0 0 0,0-1 0 0 0,0-2 0 0 0,0 0 0 0 0,0-1 0 0 0,0-2 0 0 0,0 0 0 0 0,-17-7-472 0 0,19 3-52 0 0,1-1-1 0 0,0-2 0 0 0,0 0 1 0 0,1 0-1 0 0,1-2 1 0 0,0 0-1 0 0,0-2 0 0 0,2 0 1 0 0,0 0-1 0 0,1-2 1 0 0,1 0-1 0 0,0 0 0 0 0,1-1 1 0 0,2-1-1 0 0,0 0 1 0 0,1-1-1 0 0,0 0 0 0 0,2 0 1 0 0,-1-6 52 0 0,7 16 194 0 0,1 1 1 0 0,0-1-1 0 0,0 0 0 0 0,1 1 1 0 0,1-1-1 0 0,0 0 0 0 0,0 1 1 0 0,1-1-1 0 0,0 1 0 0 0,1-1 1 0 0,0 1-1 0 0,0 0 1 0 0,2 0-1 0 0,-1 0 0 0 0,1 1 1 0 0,0-1-1 0 0,1 1 0 0 0,0 0 1 0 0,0 1-1 0 0,1 0 0 0 0,1 0 1 0 0,-1 0-1 0 0,1 1 1 0 0,0 0-195 0 0,8-7-197 0 0,1 1 0 0 0,0 1 1 0 0,0 0-1 0 0,1 1 0 0 0,1 1 1 0 0,0 1-1 0 0,0 1 0 0 0,1 1 1 0 0,-1 0-1 0 0,2 1 0 0 0,18-2 197 0 0,26-2-96 0 0,-1 3-1 0 0,1 2 1 0 0,0 4-1 0 0,0 2 1 0 0,3 4 96 0 0,-24 2 40 0 0,-1 2 1 0 0,0 2 0 0 0,-1 2-1 0 0,0 2 1 0 0,-1 2-1 0 0,0 1 1 0 0,-2 2 0 0 0,0 2-1 0 0,-1 2 1 0 0,-2 1-1 0 0,7 8-40 0 0,-29-22 48 0 0,0 2-1 0 0,-2 0 0 0 0,1 0 0 0 0,-2 1 1 0 0,0 0-1 0 0,0 1 0 0 0,-1 1 0 0 0,-1-1 1 0 0,-1 2-1 0 0,0-1 0 0 0,-1 1 0 0 0,-1 0 1 0 0,-1 0-1 0 0,0 1 0 0 0,-1 0 0 0 0,-1-1 1 0 0,-1 2-1 0 0,0-1 0 0 0,-1 0 0 0 0,-1 0 1 0 0,-1 0-1 0 0,-1 0 0 0 0,0 0 0 0 0,-1 0 1 0 0,-1 0-1 0 0,-1-1 0 0 0,-1 1 0 0 0,0-1 1 0 0,-1 0-1 0 0,-7 11-47 0 0,2-15 17 0 0,-2 0 0 0 0,0-1 1 0 0,0-1-1 0 0,-1 0 0 0 0,0-1 0 0 0,-1 0 1 0 0,0-2-1 0 0,-1 0 0 0 0,0 0 0 0 0,0-2 1 0 0,0 0-1 0 0,-1-1 0 0 0,0-1 0 0 0,0 0 1 0 0,0-2-1 0 0,-5 0-17 0 0,-22 0 79 0 0,0-2 0 0 0,0-2 0 0 0,0-2 0 0 0,0-2 0 0 0,1-2 0 0 0,-1-2 0 0 0,2-2 0 0 0,0-2 0 0 0,0-1 0 0 0,2-3 0 0 0,-16-9-79 0 0,0 6-2138 0 0,55 19-509 0 0</inkml:trace>
  <inkml:trace contextRef="#ctx0" brushRef="#br0" timeOffset="16977.792">2754 1165 6461 0 0,'0'0'6133'0'0,"0"0"-4230"0"0,0 0-1587 0 0,0 0 74 0 0,-6 0 64 0 0,-12 1-554 0 0,-77-1 959 0 0,36-15-5689 0 0,51 8 31 0 0,4-7-1988 0 0</inkml:trace>
  <inkml:trace contextRef="#ctx0" brushRef="#br0" timeOffset="17225.716">2783 1034 9773 0 0,'0'0'2024'0'0,"0"0"-640"0"0,0 0-1104 0 0,0 0-12 0 0,0 0 240 0 0,-42-1 264 0 0,8-3-196 0 0,-14 0-400 0 0,-4-1-176 0 0,2 1-1184 0 0,12-2-1080 0 0,16 1-3560 0 0</inkml:trace>
  <inkml:trace contextRef="#ctx0" brushRef="#br0" timeOffset="34808.645">2104 441 64 0 0,'0'0'653'0'0,"0"0"-112"0"0,0 0-66 0 0,0 0-66 0 0,0 0-9 0 0,-6 0-30 0 0,-28 0 50 0 0,30 1-274 0 0,-1 0 0 0 0,0 0 1 0 0,1-1-1 0 0,-1 1 0 0 0,0-1 1 0 0,0 0-1 0 0,1-1 0 0 0,-1 1 0 0 0,0-1 1 0 0,1 0-1 0 0,-1 0 0 0 0,1-1 1 0 0,-1 1-1 0 0,1-1 0 0 0,-1 0 1 0 0,1 0-1 0 0,0 0 0 0 0,0-1 0 0 0,0 1 1 0 0,0-1-1 0 0,1 0 0 0 0,-1 0 1 0 0,1-1-1 0 0,0 1 0 0 0,0-1 1 0 0,0 1-1 0 0,0-1 0 0 0,0 0 0 0 0,1 0 1 0 0,-1-1-147 0 0,-21-132 2212 0 0,24 126-2320 0 0,1 0 0 0 0,0 0 0 0 0,0 1 0 0 0,2-1 0 0 0,-1 0 0 0 0,1 1 0 0 0,1 0 0 0 0,-1 0 0 0 0,2 0 0 0 0,0 0 0 0 0,0 1 0 0 0,0-1 0 0 0,1 1 0 0 0,1 0 0 0 0,0 1 0 0 0,0 0 0 0 0,0 0 0 0 0,1 1 0 0 0,0-1 0 0 0,1 2 0 0 0,-1-1 0 0 0,1 1 0 0 0,1 0 0 0 0,-1 1 0 0 0,1 0 0 0 0,0 1 0 0 0,0 0 0 0 0,0 1 0 0 0,3-1 108 0 0,-2 2 19 0 0,0 0 0 0 0,0 1 0 0 0,1 0 0 0 0,-1 0 0 0 0,0 2 0 0 0,1-1 0 0 0,-1 1 0 0 0,0 1 0 0 0,0 0-1 0 0,0 1 1 0 0,0 0 0 0 0,0 1 0 0 0,0 0 0 0 0,-1 0 0 0 0,0 1 0 0 0,0 0 0 0 0,0 1 0 0 0,-1 1 0 0 0,1-1 0 0 0,-1 1 0 0 0,-1 1-1 0 0,0-1 1 0 0,0 2 0 0 0,0-1 0 0 0,-1 1 0 0 0,0 0 0 0 0,-1 0 0 0 0,0 1 0 0 0,0 0 0 0 0,-1 0 0 0 0,-1 1 0 0 0,1-1 0 0 0,-2 1-1 0 0,0 0 1 0 0,2 8-19 0 0,-1 1 268 0 0,-2 1 0 0 0,0-1-1 0 0,-1 0 1 0 0,-1 0 0 0 0,-1 1-1 0 0,-1-1 1 0 0,-1 0-1 0 0,0 0 1 0 0,-2 4-268 0 0,3-19 90 0 0,1 0 0 0 0,-1 1 1 0 0,0-1-1 0 0,0 0 0 0 0,-1 0 0 0 0,1 0 0 0 0,-1 0 0 0 0,0-1 1 0 0,0 1-1 0 0,-1-1 0 0 0,1 0 0 0 0,-1 0 0 0 0,0 0 0 0 0,0 0 1 0 0,-1 0-1 0 0,1-1 0 0 0,-1 0 0 0 0,1 0 0 0 0,-1 0 0 0 0,0-1 1 0 0,0 0-1 0 0,-1 0 0 0 0,1 0 0 0 0,0 0 0 0 0,0-1 0 0 0,-1 0 1 0 0,1 0-1 0 0,-1 0 0 0 0,1-1 0 0 0,-1 0 0 0 0,0 0 0 0 0,1 0 1 0 0,-1 0-1 0 0,1-1 0 0 0,-3-1-90 0 0,-7 0-85 0 0,-1-1-1 0 0,1-1 1 0 0,0 0 0 0 0,0-1 0 0 0,0-1 0 0 0,1 0-1 0 0,0-1 1 0 0,0-1 0 0 0,0 0 0 0 0,-10-8 85 0 0,19 8-1081 0 0,4 3-2499 0 0,1 2-1275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56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12 6413 0 0,'0'0'1640'0'0,"0"0"-425"0"0,0 0-163 0 0,0 0-79 0 0,0 0-158 0 0,0 0-178 0 0,0 0-109 0 0,-4-3-316 0 0,4 2-201 0 0,0 1-1 0 0,0-1 1 0 0,0 1 0 0 0,-1-1-1 0 0,1 1 1 0 0,0 0-1 0 0,-1-1 1 0 0,1 1-1 0 0,0-1 1 0 0,-1 1 0 0 0,1 0-1 0 0,0-1 1 0 0,-1 1-1 0 0,1 0 1 0 0,-1-1-1 0 0,1 1 1 0 0,0 0 0 0 0,-1 0-1 0 0,1-1 1 0 0,-1 1-1 0 0,1 0 1 0 0,-1 0-1 0 0,1 0 1 0 0,-1 0 0 0 0,1 0-1 0 0,-1 0 1 0 0,1 0-1 0 0,-1 0 1 0 0,1 0 0 0 0,-1 0-1 0 0,1 0 1 0 0,-1 0-1 0 0,1 0 1 0 0,-1 0-1 0 0,1 0 1 0 0,-1 0 0 0 0,1 1-1 0 0,-1-1 1 0 0,1 0-1 0 0,-1 0 1 0 0,1 0-1 0 0,0 1 1 0 0,-1-1 0 0 0,1 0-1 0 0,-1 1 1 0 0,1-1-1 0 0,0 0 1 0 0,-1 1-1 0 0,1-1 1 0 0,0 1 0 0 0,-1-1-1 0 0,1 1 1 0 0,0-1-1 0 0,0 0 1 0 0,0 1-1 0 0,-1-1 1 0 0,1 1 0 0 0,0-1-1 0 0,0 1 1 0 0,0-1-1 0 0,0 1 1 0 0,0-1 0 0 0,0 1-1 0 0,0-1 1 0 0,0 1-1 0 0,0-1 1 0 0,0 1-1 0 0,0-1 1 0 0,0 1 0 0 0,0 0-11 0 0,5 49 1253 0 0,-4-45-1177 0 0,0 1 0 0 0,1-1 1 0 0,0 0-1 0 0,0 0 0 0 0,0 0 0 0 0,0 0 0 0 0,1 0 0 0 0,0-1 0 0 0,0 1 0 0 0,0-1 0 0 0,0 1 0 0 0,1-1 0 0 0,0 0 0 0 0,0-1 0 0 0,0 1 0 0 0,0-1 0 0 0,0 1 0 0 0,1-1 0 0 0,-1 0 0 0 0,1-1 0 0 0,0 1 0 0 0,0-1 0 0 0,0 0 0 0 0,0 0 0 0 0,1-1 0 0 0,-1 0 0 0 0,0 0 0 0 0,0 0 0 0 0,1 0 0 0 0,-1-1 0 0 0,1 0 0 0 0,2 0-76 0 0,-6-3 4 0 0,0 0-1 0 0,1 0 0 0 0,-1 0 1 0 0,0 0-1 0 0,0 0 0 0 0,-1-1 1 0 0,1 1-1 0 0,-1-1 0 0 0,0 1 1 0 0,0-1-1 0 0,0 1 0 0 0,0-1 1 0 0,0 0-1 0 0,-1 1 0 0 0,0-1 1 0 0,0 0-1 0 0,0 0 1 0 0,0 1-1 0 0,0-1 0 0 0,-1 0 1 0 0,0 0-1 0 0,0 1 0 0 0,-1-4-3 0 0,3-5-444 0 0,15 49 355 0 0,2 81 176 0 0,-18-115-104 0 0,0 0 0 0 0,0 0 0 0 0,-1-1 0 0 0,0 1 0 0 0,1 0-1 0 0,-1 0 1 0 0,0 0 0 0 0,0-1 0 0 0,-1 1 0 0 0,1 0 0 0 0,0-1-1 0 0,-1 1 1 0 0,0-1 0 0 0,0 1 0 0 0,1-1 0 0 0,-1 0 0 0 0,0 0 0 0 0,-1 0-1 0 0,1 0 1 0 0,0 0 0 0 0,-1-1 0 0 0,1 1 0 0 0,-1-1 0 0 0,1 1 0 0 0,-1-1-1 0 0,0 0 1 0 0,0 0 0 0 0,1 0 0 0 0,-1 0 0 0 0,0-1 0 0 0,0 1-1 0 0,0-1 1 0 0,0 1 0 0 0,0-1 0 0 0,0 0 0 0 0,0 0 0 0 0,0-1 0 0 0,-1 1 17 0 0,-19-6-2588 0 0,2-6-4804 0 0,12-2 480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1:57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10721 0 0,'0'0'1559'0'0,"0"0"-1183"0"0,1 6 77 0 0,19 146 2769 0 0,-18-45-6849 0 0,-1-116-2577 0 0,2-3 312 0 0</inkml:trace>
  <inkml:trace contextRef="#ctx0" brushRef="#br0" timeOffset="247.404">163 118 1864 0 0,'0'0'6239'0'0,"0"0"-4030"0"0,0 0-1261 0 0,0 0 16 0 0,0 0 12 0 0,0 0-136 0 0,0 0-435 0 0,0 0-220 0 0,0 0 63 0 0,-6 3 71 0 0,4-2-257 0 0,-61 41 134 0 0,62-41-192 0 0,0 0 0 0 0,0 0 0 0 0,0 0 0 0 0,0 0 0 0 0,0 0 0 0 0,0 0 1 0 0,0 1-1 0 0,1-1 0 0 0,-1 0 0 0 0,0 1 0 0 0,1-1 0 0 0,-1 0 0 0 0,0 1 0 0 0,1-1 0 0 0,0 1 0 0 0,-1-1 0 0 0,1 0 0 0 0,0 1 0 0 0,0-1 0 0 0,0 1 0 0 0,0-1 0 0 0,0 1 0 0 0,0-1 1 0 0,0 1-1 0 0,1-1 0 0 0,-1 1 0 0 0,0-1 0 0 0,1 1 0 0 0,-1-1 0 0 0,1 0 0 0 0,0 1 0 0 0,-1-1 0 0 0,1 0 0 0 0,0 1 0 0 0,0-1 0 0 0,0 0 0 0 0,0 0 0 0 0,0 0 0 0 0,0 0 0 0 0,0 0 1 0 0,0 0-1 0 0,0 0 0 0 0,0 0 0 0 0,1 0 0 0 0,-1-1 0 0 0,0 1 0 0 0,1 0 0 0 0,-1-1 0 0 0,0 1 0 0 0,1-1 0 0 0,0 0-4 0 0,60 23 719 0 0,-14-7-1308 0 0,-19 1-3265 0 0,-22-13-1149 0 0,3-2-1932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3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1016 42 10153 0 0,'-6'0'1877'0'0,"-380"4"2490"0"0,-200-46-3343 0 0,548 38-854 0 0,45 7-9195 0 0,-2-3 551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34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218 130 12657 0 0,'0'0'2188'0'0,"0"0"-1700"0"0,0 0-108 0 0,0 0 413 0 0,0 0-93 0 0,-38-5-440 0 0,23 3-200 0 0,-6-2-60 0 0,1 1 4 0 0,-1-1-4 0 0,3-2-124 0 0,3 1-424 0 0,2-2-393 0 0,2-2-851 0 0,6 3-2380 0 0,5-5-3249 0 0</inkml:trace>
  <inkml:trace contextRef="#ctx0" brushRef="#br0" timeOffset="248.736">213 27 13233 0 0,'0'0'1484'0'0,"0"0"-1356"0"0,0 0 108 0 0,0 0 648 0 0,-35 0-67 0 0,16 0-405 0 0,-5-1-252 0 0,-5-3-160 0 0,2 0-624 0 0,-2-1-997 0 0,7 1-2759 0 0,-5-5-4401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32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0 156 0 0,'0'0'3754'0'0,"0"0"1393"0"0,0 0-2696 0 0,0 0-1174 0 0,0 0-185 0 0,0 0-64 0 0,0 5-445 0 0,61 207 2167 0 0,-80-311-1126 0 0,18 96-1655 0 0,1-1 1 0 0,0 1 0 0 0,-1-1-1 0 0,1 1 1 0 0,0-1-1 0 0,1 1 1 0 0,-1-1 0 0 0,0 1-1 0 0,1-1 1 0 0,0 1 0 0 0,0-1-1 0 0,0 1 1 0 0,0 0-1 0 0,1 0 1 0 0,-1-1 0 0 0,1 1-1 0 0,0 0 1 0 0,0 0-1 0 0,0 1 1 0 0,0-1 0 0 0,0 0-1 0 0,1 1 1 0 0,-1-1-1 0 0,1 1 1 0 0,0 0 0 0 0,-1 0-1 0 0,1 0 1 0 0,0 0 0 0 0,0 0-1 0 0,1 1 1 0 0,-1-1-1 0 0,0 1 1 0 0,0 0 0 0 0,1 0-1 0 0,-1 0 1 0 0,1 0-1 0 0,-1 1 1 0 0,1-1 0 0 0,-1 1-1 0 0,1 0 1 0 0,-1 0-1 0 0,1 0 1 0 0,0 1 30 0 0,71 8-1989 0 0,-33 15-3899 0 0,-32-14 903 0 0</inkml:trace>
  <inkml:trace contextRef="#ctx0" brushRef="#br0" timeOffset="670.257">252 233 8177 0 0,'0'0'1207'0'0,"0"0"-925"0"0,0 0-19 0 0,0 0 352 0 0,0 0 141 0 0,0 0-168 0 0,0 0-220 0 0,0 0-268 0 0,0 0-38 0 0,10 14 4154 0 0,-4-11-4174 0 0,1-1 0 0 0,0-1-1 0 0,0 1 1 0 0,0-1 0 0 0,0 0-1 0 0,0-1 1 0 0,0 1 0 0 0,0-2-1 0 0,0 1 1 0 0,0-1 0 0 0,0 0-1 0 0,0 0 1 0 0,-1-1 0 0 0,1 1-1 0 0,0-2 1 0 0,-1 1 0 0 0,1-1-1 0 0,-1 0 1 0 0,0 0 0 0 0,3-2-42 0 0,-9 3-30 0 0,0 1-1 0 0,0-1 1 0 0,-1 1 0 0 0,1-1 0 0 0,0 1 0 0 0,-1-1 0 0 0,1 1 0 0 0,-1-1 0 0 0,0 1 0 0 0,0 0 0 0 0,1 0 0 0 0,-1-1 0 0 0,0 1 0 0 0,0 0 0 0 0,0 0 0 0 0,0 0-1 0 0,0 0 1 0 0,0 0 0 0 0,0 0 0 0 0,-1 0 0 0 0,1 0 0 0 0,0 0 0 0 0,-1 0 0 0 0,1 1 0 0 0,0-1 0 0 0,-1 1 0 0 0,1-1 0 0 0,-1 1 0 0 0,1-1 0 0 0,-1 1 0 0 0,1 0-1 0 0,-1 0 1 0 0,1 0 0 0 0,-1 0 0 0 0,1 0 0 0 0,-1 0 0 0 0,1 0 0 0 0,-1 0 0 0 0,1 1 0 0 0,0-1 0 0 0,-1 0 0 0 0,1 1 0 0 0,-1-1 0 0 0,1 1 0 0 0,0 0 0 0 0,-1-1-1 0 0,1 1 1 0 0,0 0 0 0 0,-1 0 0 0 0,1 0 0 0 0,0 0 0 0 0,0 0 30 0 0,-2 2 41 0 0,0-1 1 0 0,1 1-1 0 0,-1 0 0 0 0,1 0 0 0 0,-1 0 1 0 0,1 0-1 0 0,0 0 0 0 0,0 0 1 0 0,0 1-1 0 0,1-1 0 0 0,-1 1 0 0 0,1-1 1 0 0,0 1-1 0 0,0 0 0 0 0,0 0 0 0 0,1-1 1 0 0,-1 1-1 0 0,1 0 0 0 0,0 0 0 0 0,0 0 1 0 0,0-1-1 0 0,0 1 0 0 0,1 0 1 0 0,-1 0-1 0 0,1 0 0 0 0,0-1 0 0 0,1 1 1 0 0,-1-1-1 0 0,0 1 0 0 0,1-1 0 0 0,0 1 1 0 0,0-1-1 0 0,0 0 0 0 0,0 0 0 0 0,0 0 1 0 0,1 0-1 0 0,-1 0 0 0 0,1 0-41 0 0,55 22-3716 0 0,-50-26-1183 0 0,1-4-3314 0 0</inkml:trace>
  <inkml:trace contextRef="#ctx0" brushRef="#br0" timeOffset="1028.295">560 287 10105 0 0,'0'0'1445'0'0,"0"0"-819"0"0,0 0 471 0 0,0 0 480 0 0,0 0-416 0 0,0 0-601 0 0,6 4-340 0 0,78 33 379 0 0,-82-36-598 0 0,0 0-1 0 0,0-1 1 0 0,1 1 0 0 0,-1 0 0 0 0,0-1 0 0 0,0 1 0 0 0,1-1-1 0 0,-1 0 1 0 0,0 0 0 0 0,1 0 0 0 0,-1 0 0 0 0,0 0 0 0 0,1 0-1 0 0,-1 0 1 0 0,0-1 0 0 0,0 1 0 0 0,1-1 0 0 0,-1 0-1 0 0,0 0 1 0 0,0 0 0 0 0,0 0 0 0 0,0 0 0 0 0,0 0 0 0 0,0 0-1 0 0,0-1 1 0 0,0 1 0 0 0,-1-1 0 0 0,1 1 0 0 0,0-1 0 0 0,-1 0-1 0 0,0 0 1 0 0,1 0 0 0 0,-1 1 0 0 0,0-1 0 0 0,0-1-1 0 0,0 1 1 0 0,0 0 0 0 0,0 0 0 0 0,0 0 0 0 0,-1 0 0 0 0,1-3-1 0 0,0 1-70 0 0,-1 0 0 0 0,0 0 0 0 0,-1-1 0 0 0,1 1 0 0 0,-1 0 0 0 0,1 0 0 0 0,-1-1 0 0 0,-1 1 0 0 0,1 0 0 0 0,-1 0 0 0 0,1 0 0 0 0,-1 0 0 0 0,0 1 0 0 0,0-1 0 0 0,-1 0 0 0 0,1 1-1 0 0,-1 0 1 0 0,0-1 0 0 0,0 1 0 0 0,0 0 0 0 0,0 0 0 0 0,0 1 0 0 0,-1-1 0 0 0,1 1 0 0 0,-1 0 0 0 0,0 0 0 0 0,1 0 0 0 0,-1 0 0 0 0,-2 0 70 0 0,3 4 58 0 0,1 0 0 0 0,0 0-1 0 0,0 1 1 0 0,1-1 0 0 0,-1 1-1 0 0,0-1 1 0 0,1 1 0 0 0,0 0-1 0 0,-1-1 1 0 0,1 1 0 0 0,0 0-1 0 0,1 0 1 0 0,-1 0 0 0 0,0 0-1 0 0,1 0 1 0 0,-1 0 0 0 0,1 0-1 0 0,0 0 1 0 0,0 0 0 0 0,1 0-1 0 0,-1 0 1 0 0,0 0 0 0 0,1 0-1 0 0,0 1-57 0 0,-1 2 107 0 0,2 193 715 0 0,9-171-1316 0 0,-4-25-7488 0 0,-5-8 1336 0 0</inkml:trace>
  <inkml:trace contextRef="#ctx0" brushRef="#br0" timeOffset="1200.626">728 413 6645 0 0,'0'0'5880'0'0,"0"0"-5064"0"0,0 0-816 0 0,0 0 764 0 0,0 0 160 0 0,0 0-184 0 0,0 0-244 0 0,-39 7-223 0 0,24-7-109 0 0,-2 2-164 0 0,-2-2-489 0 0,5 0-987 0 0,0 0-1556 0 0,3-4-4657 0 0</inkml:trace>
  <inkml:trace contextRef="#ctx0" brushRef="#br0" timeOffset="1588.028">900 305 6625 0 0,'0'0'3439'0'0,"0"0"-2099"0"0,0 0-348 0 0,0 0 610 0 0,0 0-167 0 0,0 0-677 0 0,0 0-423 0 0,0 0-144 0 0,7 4-76 0 0,63 23 388 0 0,-69-26-497 0 0,1-1-1 0 0,0 0 0 0 0,-1 1 0 0 0,1-1 0 0 0,-1 0 1 0 0,1 0-1 0 0,-1 0 0 0 0,1 0 0 0 0,0-1 0 0 0,-1 1 1 0 0,1 0-1 0 0,-1 0 0 0 0,1-1 0 0 0,-1 1 1 0 0,1-1-1 0 0,-1 0 0 0 0,0 1 0 0 0,1-1 0 0 0,-1 0 1 0 0,0 0-1 0 0,1 0 0 0 0,-1 0 0 0 0,0 0 0 0 0,0 0 1 0 0,0 0-1 0 0,0 0 0 0 0,0 0 0 0 0,0-1 0 0 0,0 1 1 0 0,0 0-1 0 0,0-1 0 0 0,-1 1 0 0 0,1-1 1 0 0,0 1-1 0 0,-1-1 0 0 0,0 1 0 0 0,1-1 0 0 0,-1 1 1 0 0,0-1-1 0 0,0 1 0 0 0,1-1 0 0 0,-1 1 0 0 0,0-1 1 0 0,-1 1-1 0 0,1-1 0 0 0,0 0 0 0 0,0 1 1 0 0,-1-1-1 0 0,1 1 0 0 0,-1-1 0 0 0,1 1 0 0 0,-1-1 1 0 0,0 1-6 0 0,1-2-50 0 0,-1-1 0 0 0,0 1 0 0 0,0 0 0 0 0,0 0 0 0 0,-1 0 1 0 0,1 0-1 0 0,-1 0 0 0 0,1 0 0 0 0,-1 0 0 0 0,0 0 0 0 0,0 1 1 0 0,-1-1-1 0 0,1 1 0 0 0,0-1 0 0 0,-1 1 0 0 0,1 0 1 0 0,-1 0-1 0 0,0 0 0 0 0,0 0 0 0 0,0 1 0 0 0,0-1 0 0 0,0 1 1 0 0,-1-1 49 0 0,-15 62 612 0 0,-6 151 68 0 0,29-201-2929 0 0,5-11-5139 0 0,-1-5-553 0 0</inkml:trace>
  <inkml:trace contextRef="#ctx0" brushRef="#br0" timeOffset="1840.024">1038 445 12017 0 0,'0'0'2904'0'0,"0"0"-2492"0"0,0 0-336 0 0,0 0 452 0 0,0 0 77 0 0,0 0-129 0 0,0 0-104 0 0,-49 10-212 0 0,29-10-160 0 0,1 0-124 0 0,0 0-548 0 0,1 0-609 0 0,5-4-1459 0 0,4 1-3472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17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1656 0 0,'0'0'8878'0'0,"0"0"-5745"0"0,0 0-2371 0 0,0 0-558 0 0,0 0-16 0 0,5 7 265 0 0,-3-4-364 0 0,6 6 66 0 0,0 1 0 0 0,-1 0-1 0 0,-1 1 1 0 0,1-1 0 0 0,-2 1 0 0 0,0 0 0 0 0,0 1-1 0 0,-1-1 1 0 0,0 1 0 0 0,-1 0 0 0 0,0 0 0 0 0,-1 0-1 0 0,0 1 1 0 0,-1-1-155 0 0,-10-58-398 0 0,43-50-972 0 0,12 75-1458 0 0,-10 48-3763 0 0,-23-10 1404 0 0</inkml:trace>
  <inkml:trace contextRef="#ctx0" brushRef="#br0" timeOffset="403.158">298 187 456 0 0,'0'0'10774'0'0,"0"0"-7685"0"0,0 0-2729 0 0,0 0-242 0 0,0 0-16 0 0,0 0-40 0 0,0 0-12 0 0,0 0-33 0 0,5-2-72 0 0,-3 2 32 0 0,-1 0 0 0 0,1 0 0 0 0,-1 0 0 0 0,1 0 0 0 0,-1-1 0 0 0,1 1 0 0 0,-1 0 0 0 0,1-1 0 0 0,-1 0 0 0 0,1 1 0 0 0,-1-1 0 0 0,0 0 0 0 0,1 0 0 0 0,-1 1 0 0 0,0-1 0 0 0,0 0 1 0 0,0 0-1 0 0,0 0 0 0 0,0-1 0 0 0,0 1 0 0 0,0 0 0 0 0,0 0 0 0 0,0-1 0 0 0,0 1 0 0 0,0 0 0 0 0,-1-1 0 0 0,1 1 0 0 0,-1-1 0 0 0,1 1 0 0 0,-1-1 0 0 0,1 1 0 0 0,-1-1 0 0 0,0 1 0 0 0,0-1 0 0 0,0 1 0 0 0,0-1 0 0 0,0 1 1 0 0,0-1-1 0 0,0 1 0 0 0,0-1 0 0 0,-1 1 0 0 0,1-1 0 0 0,-1 1 0 0 0,1-1 0 0 0,-1 1 0 0 0,1-1 0 0 0,-1 1 0 0 0,0 0 0 0 0,0-1 0 0 0,0 1 0 0 0,0 0 0 0 0,0 0 0 0 0,0 0 0 0 0,0-1 0 0 0,0 1 0 0 0,0 0 0 0 0,0 1 0 0 0,-1-1 1 0 0,1 0-1 0 0,0 0 0 0 0,-1 0 23 0 0,0 0 12 0 0,-1-1 1 0 0,1 1 0 0 0,0 0 0 0 0,-1 0 0 0 0,1 0-1 0 0,-1 0 1 0 0,1 1 0 0 0,-1-1 0 0 0,1 1-1 0 0,-1 0 1 0 0,1-1 0 0 0,-1 1 0 0 0,0 0 0 0 0,1 0-1 0 0,-1 1 1 0 0,0-1 0 0 0,1 0 0 0 0,-1 1-1 0 0,1 0 1 0 0,-1 0 0 0 0,1-1 0 0 0,0 1 0 0 0,-1 1-1 0 0,1-1 1 0 0,0 0 0 0 0,-1 1 0 0 0,1-1 0 0 0,0 1-1 0 0,0-1 1 0 0,0 1 0 0 0,0 0 0 0 0,1 0-1 0 0,-1 0 1 0 0,0 0 0 0 0,1 0 0 0 0,0 0 0 0 0,-1 1-1 0 0,1-1 1 0 0,0 0 0 0 0,0 1 0 0 0,0-1 0 0 0,0 1-1 0 0,1-1 1 0 0,-1 1 0 0 0,1-1 0 0 0,-1 1-1 0 0,1 0 1 0 0,0-1 0 0 0,0 1 0 0 0,0-1 0 0 0,0 1-1 0 0,1 0 1 0 0,-1-1 0 0 0,1 1 0 0 0,0-1 0 0 0,-1 1-1 0 0,1-1-12 0 0,2 1 7 0 0,-1-1 1 0 0,1 1-1 0 0,-1-1 0 0 0,1 0 0 0 0,0 0 0 0 0,0 0 0 0 0,0 0 0 0 0,0-1 0 0 0,0 1 0 0 0,0-1 1 0 0,1 0-1 0 0,-1 0 0 0 0,0 0 0 0 0,1 0 0 0 0,-1 0 0 0 0,0-1 0 0 0,1 0 0 0 0,-1 1 0 0 0,1-1 1 0 0,-1 0-1 0 0,1-1 0 0 0,-1 1 0 0 0,1-1 0 0 0,-1 0 0 0 0,0 1 0 0 0,1-1 0 0 0,-1-1 0 0 0,0 1 1 0 0,0 0-1 0 0,0-1 0 0 0,0 0 0 0 0,0 0 0 0 0,0 0 0 0 0,0 0 0 0 0,-1 0 0 0 0,1 0 0 0 0,0-1 1 0 0,-1 1-1 0 0,0-1 0 0 0,0 0 0 0 0,0 1 0 0 0,1-3-7 0 0,9 67 1289 0 0,-15-27-827 0 0,3-41-5553 0 0,1-8-1181 0 0</inkml:trace>
  <inkml:trace contextRef="#ctx0" brushRef="#br0" timeOffset="650.358">499 0 12953 0 0,'0'0'1524'0'0,"3"8"-952"0"0,7 26-162 0 0,0 0 0 0 0,-2 0 0 0 0,-2 0 0 0 0,-1 1 0 0 0,-2 0 1 0 0,-1 16-411 0 0,0-24-522 0 0,0-30-7092 0 0,0-13 844 0 0</inkml:trace>
  <inkml:trace contextRef="#ctx0" brushRef="#br0" timeOffset="915.033">585 121 7961 0 0,'0'0'4164'0'0,"0"0"-4164"0"0,0 0 0 0 0,0 0 384 0 0,0 0-28 0 0,-44 6-356 0 0,28-5-612 0 0,2-1-816 0 0,3 0-1560 0 0,-1 0-3365 0 0</inkml:trace>
  <inkml:trace contextRef="#ctx0" brushRef="#br0" timeOffset="1176.385">668 187 9293 0 0,'0'0'1559'0'0,"0"0"-1072"0"0,0 0-334 0 0,0 0 149 0 0,7 2-21 0 0,-5-1-277 0 0,1 0 1 0 0,-1 0-1 0 0,0 0 1 0 0,1 0-1 0 0,-1-1 0 0 0,1 1 1 0 0,0-1-1 0 0,-1 1 1 0 0,1-1-1 0 0,-1 0 0 0 0,1 0 1 0 0,0 0-1 0 0,-1 0 1 0 0,1-1-1 0 0,-1 1 0 0 0,1-1 1 0 0,-1 0-1 0 0,1 1 1 0 0,-1-1-1 0 0,1 0 0 0 0,-1 0 1 0 0,0-1-1 0 0,1 1 0 0 0,-1 0 1 0 0,0-1-1 0 0,0 1 1 0 0,0-1-1 0 0,0 0 0 0 0,0 0 1 0 0,0 0-1 0 0,-1 0 1 0 0,1 0-1 0 0,-1 0 0 0 0,1 0 1 0 0,-1 0-1 0 0,0-1 1 0 0,0 1-1 0 0,0 0 0 0 0,0-1 1 0 0,0 1-1 0 0,0-2-4 0 0,-34 26 680 0 0,32-20-604 0 0,-1 1 0 0 0,0-1 0 0 0,1 1 1 0 0,-1 0-1 0 0,1-1 0 0 0,0 1 0 0 0,0 0 0 0 0,0 0 0 0 0,0 0 0 0 0,0 0 0 0 0,1 0 0 0 0,-1 0 0 0 0,1 0 1 0 0,0 0-1 0 0,0 0 0 0 0,0 0 0 0 0,0 0 0 0 0,1 1 0 0 0,-1-1 0 0 0,1 0 0 0 0,0 0 0 0 0,-1 0 0 0 0,2-1 0 0 0,-1 1 1 0 0,0 0-1 0 0,0 0 0 0 0,1-1 0 0 0,0 1 0 0 0,-1 0 0 0 0,1-1 0 0 0,0 0 0 0 0,0 1 0 0 0,0-1 0 0 0,1 0 1 0 0,-1 0-1 0 0,1 0 0 0 0,-1 0 0 0 0,1-1 0 0 0,-1 1 0 0 0,1-1 0 0 0,0 1 0 0 0,0-1 0 0 0,0 0 0 0 0,0 0 1 0 0,2 0-77 0 0,78 17 162 0 0,-54-19-2769 0 0,-4-6-3947 0 0,-10-4-807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22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1478 1335 12017 0 0,'0'0'164'0'0,"0"0"-947"0"0,0 0 337 0 0,0 0 312 0 0,-7 6 80 0 0,2-2 137 0 0,0-1 0 0 0,1 1 0 0 0,-2-1-1 0 0,1 0 1 0 0,0-1 0 0 0,-1 1 0 0 0,1-1 0 0 0,-1 0-1 0 0,1 0 1 0 0,-1-1 0 0 0,0 1 0 0 0,0-1 0 0 0,0-1-1 0 0,0 1 1 0 0,0-1 0 0 0,0 0 0 0 0,0 0 0 0 0,0-1-1 0 0,0 0 1 0 0,0 0 0 0 0,1 0 0 0 0,-1-1 0 0 0,-1 0-84 0 0,-55-23 423 0 0,51 19-349 0 0,1 1 1 0 0,-1 0-1 0 0,-1 0 1 0 0,1 1-1 0 0,-1 1 0 0 0,1 0 1 0 0,-1 1-1 0 0,0 0 0 0 0,0 1 1 0 0,0 0-1 0 0,-5 1-73 0 0,-95 54 1374 0 0,95-50-1300 0 0,-1-1 0 0 0,1 0-1 0 0,0-1 1 0 0,-1-1 0 0 0,1-1 0 0 0,0 0 0 0 0,-1-2 0 0 0,1 0 0 0 0,-1 0 0 0 0,1-2 0 0 0,0 0 0 0 0,1-1 0 0 0,-1-1 0 0 0,1 0 0 0 0,-2-2-74 0 0,-101-27 28 0 0,-33 55 200 0 0,54 2 164 0 0,-106-30 197 0 0,123-20-5835 0 0,67 20-820 0 0</inkml:trace>
  <inkml:trace contextRef="#ctx0" brushRef="#br0" timeOffset="563.428">219 362 5853 0 0,'0'0'684'0'0,"0"0"286"0"0,0 0 551 0 0,0 0 358 0 0,0 0-380 0 0,0 0-744 0 0,0 0-590 0 0,0 0 56 0 0,0 6 296 0 0,11 122 2393 0 0,10-207 567 0 0,-20 76-3609 0 0,0 0 0 0 0,0 0 1 0 0,1 0-1 0 0,-1 0 1 0 0,1 1-1 0 0,0-1 1 0 0,-1 1-1 0 0,1-1 0 0 0,0 1 1 0 0,1-1-1 0 0,-1 1 1 0 0,0 0-1 0 0,1 0 0 0 0,-1 0 1 0 0,1 1-1 0 0,-1-1 1 0 0,1 0-1 0 0,0 1 1 0 0,0 0-1 0 0,0 0 0 0 0,0 0 1 0 0,0 0-1 0 0,0 0 1 0 0,0 0-1 0 0,0 1 1 0 0,0-1-1 0 0,0 1 0 0 0,0 0 1 0 0,0 0-1 0 0,0 0 1 0 0,1 1-1 0 0,-1-1 0 0 0,0 1 1 0 0,0-1-1 0 0,0 1 1 0 0,0 0-1 0 0,0 0 1 0 0,0 1-1 0 0,-1-1 0 0 0,2 1 132 0 0,20 17-8113 0 0,-10-7 1439 0 0</inkml:trace>
  <inkml:trace contextRef="#ctx0" brushRef="#br0" timeOffset="838.819">536 572 11717 0 0,'0'0'857'0'0,"0"0"-226"0"0,0 0 109 0 0,0 0 110 0 0,0 0-107 0 0,0 0-585 0 0,0 0-133 0 0,-5 0 69 0 0,-71-11-346 0 0,49-6-6330 0 0,25 12 1481 0 0</inkml:trace>
  <inkml:trace contextRef="#ctx0" brushRef="#br0" timeOffset="1057.908">621 505 8977 0 0,'0'0'1448'0'0,"0"0"-496"0"0,0 0 228 0 0,0 0 84 0 0,0 0-644 0 0,0 0-164 0 0,0 0-88 0 0,-43-19-312 0 0,26 12-56 0 0,-1 0-312 0 0,1 1-1084 0 0,4 2-1164 0 0,0-3-3373 0 0</inkml:trace>
  <inkml:trace contextRef="#ctx0" brushRef="#br0" timeOffset="1307.692">824 599 13565 0 0,'0'0'1448'0'0,"0"0"-921"0"0,0 0-288 0 0,0 0 101 0 0,0 0-71 0 0,0 0-81 0 0,0 0 56 0 0,0 0-102 0 0,5-5-147 0 0,64-47-488 0 0,-71 54 477 0 0,-1-1 0 0 0,1 0 1 0 0,-1 1-1 0 0,0-2 1 0 0,1 1-1 0 0,-1 0 0 0 0,0 0 1 0 0,1-1-1 0 0,-1 1 0 0 0,0-1 1 0 0,0 0-1 0 0,1 0 1 0 0,-1 0-1 0 0,0 0 0 0 0,0-1 1 0 0,1 1-1 0 0,-1-1 1 0 0,0 1-1 0 0,0-1 0 0 0,1 0 1 0 0,-1 0-1 0 0,1 0 1 0 0,-1 0-1 0 0,1-1 0 0 0,-1 1 1 0 0,1-1-1 0 0,0 1 1 0 0,0-1-1 0 0,0 0 0 0 0,0 0 1 0 0,0 0-1 0 0,0 0 1 0 0,0 0-1 0 0,1-1 0 0 0,-1 1 1 0 0,1 0-1 0 0,-1-1 1 0 0,1 1-1 0 0,0-1 0 0 0,0 0 1 0 0,0 1-1 0 0,1-1 1 0 0,-1 0-1 0 0,0 1 0 0 0,1-1 1 0 0,0 0-1 0 0,0 0 1 0 0,0 1-1 0 0,0-1 0 0 0,0 0 1 0 0,0 0-1 0 0,1 1 1 0 0,-1-1-1 0 0,1 0 0 0 0,0 0 1 0 0,0 1-1 0 0,0-1 1 0 0,0 1-1 0 0,0-1 0 0 0,0 1 1 0 0,1-1-1 0 0,-1 1 1 0 0,1 0-1 0 0,0 0 0 0 0,0 0 1 0 0,0 0-1 0 0,0 0 1 0 0,0 0-1 0 0,0 0 0 0 0,1 1 16 0 0,-6 4 13 0 0,0 0-1 0 0,0 1 0 0 0,1-1 0 0 0,0 1 1 0 0,-1 0-1 0 0,1-1 0 0 0,1 1 0 0 0,-1 0 0 0 0,1 1 1 0 0,-1-1-1 0 0,1 0 0 0 0,0 0 0 0 0,1 0 1 0 0,-1 1-1 0 0,1-1 0 0 0,0 0 0 0 0,0 1 0 0 0,0-1 1 0 0,0 0-1 0 0,1 2-12 0 0,22 27-7532 0 0,-10-26-56 0 0</inkml:trace>
  <inkml:trace contextRef="#ctx0" brushRef="#br0" timeOffset="1463.86">1000 612 15485 0 0,'0'0'1497'0'0,"0"0"-1273"0"0,0 0-176 0 0,0 0 496 0 0,0 0-84 0 0,0 0-284 0 0,0 0-176 0 0,0 0-840 0 0,0 0-649 0 0,0 0-695 0 0,3 1-1796 0 0,3-5-3149 0 0</inkml:trace>
  <inkml:trace contextRef="#ctx0" brushRef="#br0" timeOffset="2149.016">1320 646 5825 0 0,'0'0'3776'0'0,"0"0"-2945"0"0,0 0-665 0 0,0 0 536 0 0,0 0 221 0 0,0 0-47 0 0,0 0-326 0 0,0 0-366 0 0,31 3 765 0 0,-29-5-954 0 0,1 1-1 0 0,0-1 1 0 0,0-1-1 0 0,-1 1 1 0 0,1 0-1 0 0,-1-1 1 0 0,0 1-1 0 0,0-1 1 0 0,0 0-1 0 0,0 0 1 0 0,0 1 0 0 0,-1-1-1 0 0,1 0 1 0 0,-1-1-1 0 0,0 1 1 0 0,0 0-1 0 0,0 0 1 0 0,0-1-1 0 0,0 1 1 0 0,-1 0-1 0 0,1-1 1 0 0,-1 1-1 0 0,0 0 1 0 0,0-1 0 0 0,0 1-1 0 0,-1 0 1 0 0,1-1-1 0 0,-1 1 1 0 0,0 0-1 0 0,0-1 1 0 0,0 1-1 0 0,0 0 1 0 0,-1 0-1 0 0,1 0 1 0 0,-1 0-1 0 0,0 0 1 0 0,0 0 0 0 0,0 1-1 0 0,0-1 1 0 0,0 0-1 0 0,0 1 1 0 0,-1 0-1 0 0,1-1 1 0 0,-1 1-1 0 0,0 0 1 0 0,0 0-1 0 0,0 1 1 0 0,1-1-1 0 0,-2 1 1 0 0,1-1 0 0 0,0 1-1 0 0,0 0 1 0 0,0 0-1 0 0,-1 0 1 0 0,1 1-1 0 0,0-1 1 0 0,-1 1-1 0 0,1 0 1 0 0,0 0-1 0 0,-1 0 1 0 0,1 0 0 0 0,-1 0-1 0 0,1 1 1 0 0,0 0-1 0 0,0-1 1 0 0,-1 1-1 0 0,1 1 1 0 0,0-1-1 0 0,-1 1 6 0 0,-46 62-2463 0 0,49-63 2350 0 0,0 1 0 0 0,0-1 0 0 0,1 1 1 0 0,-1 0-1 0 0,1-1 0 0 0,0 1 0 0 0,-1-1 0 0 0,1 1 0 0 0,0-1 0 0 0,0 1 1 0 0,0 0-1 0 0,0-1 0 0 0,0 1 0 0 0,0 0 0 0 0,0-1 0 0 0,1 1 0 0 0,-1-1 1 0 0,0 1-1 0 0,1 0 0 0 0,0-1 0 0 0,-1 1 0 0 0,1-1 0 0 0,0 0 0 0 0,0 1 0 0 0,-1-1 1 0 0,1 0-1 0 0,0 1 0 0 0,0-1 0 0 0,1 0 0 0 0,-1 0 0 0 0,0 0 0 0 0,0 0 1 0 0,1 0-1 0 0,-1 0 0 0 0,0 0 0 0 0,1 0 0 0 0,-1 0 0 0 0,1-1 0 0 0,-1 1 1 0 0,1-1-1 0 0,-1 1 0 0 0,1-1 0 0 0,0 0 0 0 0,-1 1 0 0 0,1-1 0 0 0,-1 0 0 0 0,1 0 1 0 0,1 0 112 0 0,11 1-6525 0 0</inkml:trace>
  <inkml:trace contextRef="#ctx0" brushRef="#br0" timeOffset="2600.46">1612 472 6837 0 0,'0'0'1181'0'0,"0"0"-381"0"0,0 0 83 0 0,-7 1 21 0 0,1 0-803 0 0,1 0 1 0 0,0 0-1 0 0,0 1 1 0 0,0 0-1 0 0,1 0 1 0 0,-1 0-1 0 0,0 1 1 0 0,1 0-1 0 0,0-1 1 0 0,-1 1-1 0 0,1 1 1 0 0,0-1-1 0 0,1 1 0 0 0,-1 0 1 0 0,0-1-1 0 0,1 1 1 0 0,0 1-1 0 0,0-1 1 0 0,0 0-1 0 0,1 1 1 0 0,-1 0-1 0 0,0 3-101 0 0,0-5 90 0 0,-1 0 0 0 0,1 1-1 0 0,1-1 1 0 0,-1 1 0 0 0,0 0 0 0 0,1 0-1 0 0,0 0 1 0 0,0 0 0 0 0,0 0-1 0 0,0 0 1 0 0,1 1 0 0 0,-1-1 0 0 0,1 0-1 0 0,0 1 1 0 0,1-1 0 0 0,-1 1 0 0 0,1 0-1 0 0,0-1 1 0 0,0 1 0 0 0,0-1-1 0 0,1 1 1 0 0,-1-1 0 0 0,1 1 0 0 0,0-1-1 0 0,0 1 1 0 0,1-1 0 0 0,0 0 0 0 0,-1 0-1 0 0,1 1 1 0 0,1-1 0 0 0,-1-1 0 0 0,0 1-1 0 0,1 0 1 0 0,0 0 0 0 0,0-1-1 0 0,0 0 1 0 0,0 0 0 0 0,1 0 0 0 0,-1 0-1 0 0,1 0 1 0 0,0 0 0 0 0,0-1 0 0 0,2 2-90 0 0,-4-3 19 0 0,-1 0 1 0 0,1 0 0 0 0,-1 1 0 0 0,1-1 0 0 0,-1 0 0 0 0,1 0 0 0 0,0 0 0 0 0,-1-1 0 0 0,1 1 0 0 0,0 0 0 0 0,0-1 0 0 0,-1 1 0 0 0,1-1-1 0 0,0 1 1 0 0,0-1 0 0 0,0 0 0 0 0,0 0 0 0 0,0 0 0 0 0,0 0 0 0 0,0 0 0 0 0,-1 0 0 0 0,1 0 0 0 0,0-1 0 0 0,0 1 0 0 0,0-1-1 0 0,0 1 1 0 0,-1-1 0 0 0,1 0 0 0 0,0 0 0 0 0,0 0 0 0 0,-1 0 0 0 0,1 0 0 0 0,-1 0 0 0 0,1 0 0 0 0,-1 0 0 0 0,0-1 0 0 0,1 1 0 0 0,-1 0-1 0 0,0-1 1 0 0,0 0 0 0 0,0 1 0 0 0,0-1 0 0 0,0 1 0 0 0,0-1 0 0 0,0 0 0 0 0,-1 0 0 0 0,1 1 0 0 0,0-1 0 0 0,-1 0 0 0 0,0 0 0 0 0,1 0-1 0 0,-1 0 1 0 0,0 0 0 0 0,0 0 0 0 0,0 0 0 0 0,0 1 0 0 0,0-1 0 0 0,-1-1-20 0 0,-3-1-127 0 0,0 0 1 0 0,0-1-1 0 0,-1 2 0 0 0,1-1 1 0 0,-1 0-1 0 0,0 1 0 0 0,0 0 1 0 0,0 0-1 0 0,-1 0 1 0 0,1 1-1 0 0,-1 0 0 0 0,1 0 1 0 0,-1 0-1 0 0,0 1 0 0 0,0 0 1 0 0,1 0-1 0 0,-1 0 0 0 0,0 1 127 0 0,-45-6-3698 0 0,23 4-670 0 0,-7-3-2065 0 0</inkml:trace>
  <inkml:trace contextRef="#ctx0" brushRef="#br0" timeOffset="2958.328">867 464 5228 0 0,'0'0'1848'0'0,"0"0"-657"0"0,0 0-270 0 0,0 0-27 0 0,0 0-126 0 0,0 0-97 0 0,0 0 13 0 0,0 0-192 0 0,0 0-202 0 0,6-4-126 0 0,-4 2-175 0 0,1 0 0 0 0,-1 1-1 0 0,0-1 1 0 0,1 1 0 0 0,-1 0 0 0 0,0-1-1 0 0,1 1 1 0 0,0 0 0 0 0,-1 1 0 0 0,1-1-1 0 0,0 0 1 0 0,-1 1 0 0 0,1-1 0 0 0,0 1-1 0 0,0 0 1 0 0,-1 0 0 0 0,1 0 0 0 0,0 0-1 0 0,0 1 1 0 0,-1-1 0 0 0,1 1 0 0 0,0-1-1 0 0,-1 1 1 0 0,1 0 0 0 0,0 0 0 0 0,-1 0-1 0 0,1 1 1 0 0,-1-1 0 0 0,0 0 0 0 0,1 1-1 0 0,-1 0 1 0 0,0-1 0 0 0,2 3 11 0 0,-1-2-68 0 0,-1-1 0 0 0,1 1 0 0 0,-1 0 1 0 0,0-1-1 0 0,1 1 0 0 0,-1 0 0 0 0,0 1 0 0 0,0-1 0 0 0,0 0 1 0 0,-1 1-1 0 0,1-1 0 0 0,0 1 0 0 0,-1-1 0 0 0,0 1 0 0 0,1 0 0 0 0,-1-1 1 0 0,0 1-1 0 0,-1 0 0 0 0,1 0 0 0 0,0 0 0 0 0,-1 0 0 0 0,1 0 1 0 0,-1 0-1 0 0,0 0 0 0 0,0 0 0 0 0,0 0 0 0 0,-1 0 68 0 0,-4 0-2249 0 0,-5-3-2238 0 0</inkml:trace>
  <inkml:trace contextRef="#ctx0" brushRef="#br0" timeOffset="16372.294">1337 792 52 0 0,'0'0'374'0'0,"0"0"59"0"0,0 0-118 0 0,0 0-116 0 0,7 1 12 0 0,33 2-24 0 0,-24 5 2730 0 0,-57 10-810 0 0,-12-9-1987 0 0,1-2 0 0 0,-2-2 1 0 0,1-3-1 0 0,0-2 0 0 0,-1-3 0 0 0,1-1 0 0 0,0-4 0 0 0,1-1 0 0 0,0-3 0 0 0,0-2 0 0 0,-15-7-120 0 0,-17-1 44 0 0,1-4 0 0 0,1-3 0 0 0,2-4 0 0 0,1-3 0 0 0,-24-18-44 0 0,87 45-118 0 0,2 0 0 0 0,-1 0 0 0 0,1-1 0 0 0,1-1 0 0 0,0-1 0 0 0,1 1 0 0 0,0-2 0 0 0,0 0 0 0 0,2 0 0 0 0,-1-1 0 0 0,2-1 0 0 0,0 1 0 0 0,1-1 0 0 0,0-1 0 0 0,1 0 1 0 0,1 0-1 0 0,0 0 0 0 0,1-1 118 0 0,6 10-3 0 0,-1-1 1 0 0,1 0-1 0 0,0 1 1 0 0,0-1 0 0 0,1 1-1 0 0,0-1 1 0 0,0 1-1 0 0,1 0 1 0 0,0 0-1 0 0,0 0 1 0 0,1 0 0 0 0,0 1-1 0 0,0-1 1 0 0,1 1-1 0 0,-1 0 1 0 0,1 0 0 0 0,1 1-1 0 0,-1-1 1 0 0,1 1-1 0 0,0 1 1 0 0,0-1 0 0 0,0 1-1 0 0,1 0 1 0 0,3-2 2 0 0,169-74 340 0 0,-118 60-110 0 0,0 2 1 0 0,1 3-1 0 0,0 3 1 0 0,1 3-1 0 0,1 2 1 0 0,-1 3-1 0 0,1 3 1 0 0,0 3-1 0 0,35 6-230 0 0,-28 2 62 0 0,-2 3-1 0 0,0 3 1 0 0,-1 3-1 0 0,0 3 1 0 0,-2 3-1 0 0,36 21-61 0 0,-81-37-12 0 0,0 2 0 0 0,0 0-1 0 0,-1 1 1 0 0,-1 1 0 0 0,0 1-1 0 0,-1 1 1 0 0,0 1 0 0 0,-1 0-1 0 0,-1 1 1 0 0,-1 1 0 0 0,0 0 0 0 0,-1 1-1 0 0,-1 1 1 0 0,-1 0 0 0 0,-1 0-1 0 0,0 1 1 0 0,-2 1 0 0 0,-1 0-1 0 0,0 0 1 0 0,-2 1 0 0 0,0 0-1 0 0,0 9 13 0 0,-2 1 43 0 0,-2 1 0 0 0,-1-1 0 0 0,-2 1 0 0 0,-1-1 0 0 0,-1 0 0 0 0,-2 0 0 0 0,-2 0 0 0 0,0 0 0 0 0,-3-1 0 0 0,0-1 1 0 0,-2 1-1 0 0,-15 25-43 0 0,12-30 129 0 0,-16 32 55 0 0,-3-1-1 0 0,-2-1 1 0 0,-3-3-1 0 0,-25 27-183 0 0,46-68 25 0 0,-1 0-1 0 0,0-1 1 0 0,-1-1-1 0 0,0-1 1 0 0,-1-1 0 0 0,0 0-1 0 0,0-2 1 0 0,-1 0-1 0 0,0-2 1 0 0,0 0 0 0 0,-1-1-1 0 0,1-2 1 0 0,-1 0-1 0 0,0-2 1 0 0,0 0 0 0 0,1-1-1 0 0,-1-1 1 0 0,1-2-1 0 0,-1 0 1 0 0,-2-2-25 0 0,-35-11 76 0 0,0-2 1 0 0,1-3-1 0 0,1-2 1 0 0,1-3-1 0 0,2-2 1 0 0,-17-13-77 0 0,37 17 42 0 0,1-1-1 0 0,1-1 1 0 0,1-2 0 0 0,1-1 0 0 0,2-1 0 0 0,1-2 0 0 0,2-1 0 0 0,1-1 0 0 0,2-1-1 0 0,1-1 1 0 0,1-3-42 0 0,3-1 310 0 0,3 0-1 0 0,1-1 0 0 0,2-1 0 0 0,2 0 1 0 0,1-1-1 0 0,2-6-309 0 0,-5-18-161 0 0,9 54-137 0 0,-2-21-1299 0 0,11 13-3682 0 0,4 8-368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39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74 167 5781 0 0,'0'0'1542'0'0,"0"0"-497"0"0,0 0 757 0 0,0 0-96 0 0,0 0-745 0 0,0 0-403 0 0,6 0 52 0 0,-3 1-504 0 0,0-1 0 0 0,0 0 0 0 0,1 1 1 0 0,-1-2-1 0 0,0 1 0 0 0,0 0 0 0 0,0-1 0 0 0,0 1 1 0 0,0-1-1 0 0,0 0 0 0 0,1 0 0 0 0,-2 0 1 0 0,1-1-1 0 0,0 1 0 0 0,0-1 0 0 0,0 1 0 0 0,-1-1 1 0 0,1 0-1 0 0,-1 0 0 0 0,1 0 0 0 0,-1 0 1 0 0,0-1-1 0 0,0 1 0 0 0,0 0 0 0 0,0-1 0 0 0,0 0 1 0 0,-1 1-1 0 0,1-1 0 0 0,-1 0 0 0 0,1 0 1 0 0,-1 0-1 0 0,0 0 0 0 0,0 0 0 0 0,-1 0 1 0 0,1 0-1 0 0,-1 0 0 0 0,1-1-106 0 0,0 0-32 0 0,-1 1 0 0 0,1-1 0 0 0,-1 1 0 0 0,0-1 0 0 0,0 1 0 0 0,0-1 0 0 0,0 1 0 0 0,-1-1 0 0 0,1 1 1 0 0,-1-1-1 0 0,0 1 0 0 0,0 0 0 0 0,0-1 0 0 0,0 1 0 0 0,-1 0 0 0 0,0 0 0 0 0,1 0 0 0 0,-1 0 0 0 0,0 0 0 0 0,0 0 0 0 0,-1 0 0 0 0,1 1 0 0 0,0-1 0 0 0,-1 1 0 0 0,0 0 0 0 0,1-1 0 0 0,-1 1 0 0 0,0 0 1 0 0,0 1-1 0 0,0-1 0 0 0,-1 1 0 0 0,1-1 0 0 0,0 1 0 0 0,0 0 0 0 0,-1 0 0 0 0,1 0 0 0 0,-1 1 0 0 0,1-1 0 0 0,-1 1 0 0 0,1 0 0 0 0,-1 0 0 0 0,1 0 0 0 0,-1 0 0 0 0,1 0 0 0 0,-1 1 0 0 0,1 0 1 0 0,0 0-1 0 0,-1 0 0 0 0,1 0 0 0 0,0 0 0 0 0,-1 1 0 0 0,1-1 0 0 0,0 1 0 0 0,0 0 0 0 0,0 0 0 0 0,1 0 0 0 0,-1 0 0 0 0,0 1 32 0 0,1-1 1 0 0,-1 1 1 0 0,0-1-1 0 0,1 1 0 0 0,0 0 1 0 0,-1 0-1 0 0,1 0 0 0 0,0 0 1 0 0,1 0-1 0 0,-1 0 0 0 0,1 1 1 0 0,-1-1-1 0 0,1 0 0 0 0,0 1 1 0 0,0 0-1 0 0,0-1 0 0 0,1 1 1 0 0,-1-1-1 0 0,1 1 0 0 0,0 0 1 0 0,0-1-1 0 0,0 1 0 0 0,1 0 1 0 0,-1-1-1 0 0,1 1 0 0 0,0-1 1 0 0,0 1-1 0 0,0-1 0 0 0,0 1 1 0 0,0-1-1 0 0,1 0 0 0 0,0 1 1 0 0,0-1-1 0 0,0 0 0 0 0,0 0 1 0 0,0 0-1 0 0,0-1 0 0 0,1 1 1 0 0,0 0-1 0 0,-1-1 0 0 0,1 0 1 0 0,0 1-1 0 0,0-1 0 0 0,0 0 1 0 0,0-1-1 0 0,1 1 1 0 0,-1-1-1 0 0,0 1 0 0 0,1-1 1 0 0,0 0-3 0 0,20 6-7099 0 0,-12-6-39 0 0</inkml:trace>
  <inkml:trace contextRef="#ctx0" brushRef="#br0" timeOffset="249.905">256 192 11941 0 0,'0'0'2572'0'0,"0"0"-2016"0"0,0 0-440 0 0,0 0 824 0 0,0 0 513 0 0,0 0-661 0 0,0 0-536 0 0,0 0-256 0 0,0 0-268 0 0,0 0-4 0 0,8 8-40 0 0,-8-7-580 0 0,3 2-229 0 0,-1 0-1015 0 0,2 1-1968 0 0,7-3-2481 0 0</inkml:trace>
  <inkml:trace contextRef="#ctx0" brushRef="#br0" timeOffset="497.551">484 229 8277 0 0,'0'0'1199'0'0,"0"0"-162"0"0,0 0 494 0 0,0 0 357 0 0,0 0-672 0 0,0 0-773 0 0,0 0-347 0 0,0 0-67 0 0,0 0 32 0 0,4-2-16 0 0,0-1-35 0 0,-1 0 1 0 0,1 0-1 0 0,-1-1 0 0 0,0 1 0 0 0,0-1 1 0 0,0 1-1 0 0,0-1 0 0 0,0 0 1 0 0,-1 0-1 0 0,0 0 0 0 0,0-1 0 0 0,0 1 1 0 0,-1 0-1 0 0,1-1 0 0 0,-1 1 1 0 0,0-1-1 0 0,0 0 0 0 0,0 1 0 0 0,-1-1 1 0 0,0 0-1 0 0,0 1 0 0 0,0-1 0 0 0,0 0 1 0 0,-1 1-1 0 0,0-1 0 0 0,0 0 1 0 0,0 1-1 0 0,0-1 0 0 0,-1 1 0 0 0,0 0 1 0 0,0-1-1 0 0,0 1 0 0 0,0 0 0 0 0,-1 0 1 0 0,1 0-1 0 0,-1 0 0 0 0,0 1 1 0 0,0-1-1 0 0,-2 0-10 0 0,1 4-9 0 0,0 1 0 0 0,0 0-1 0 0,-1 0 1 0 0,1 0 0 0 0,0 0 0 0 0,0 1 0 0 0,0-1 0 0 0,0 1 0 0 0,0 0-1 0 0,1 0 1 0 0,-1 0 0 0 0,0 1 0 0 0,1-1 0 0 0,0 1 0 0 0,0 0 0 0 0,-1 0 0 0 0,2 0-1 0 0,-1 1 1 0 0,0-1 0 0 0,1 1 0 0 0,-1-1 0 0 0,1 1 0 0 0,0 0 0 0 0,0 0 0 0 0,1 0-1 0 0,-1 0 1 0 0,1 0 0 0 0,0 0 0 0 0,0 0 0 0 0,0 0 0 0 0,1 1 0 0 0,-1-1-1 0 0,1 4 10 0 0,-1-6 5 0 0,1 0-1 0 0,0 0 0 0 0,-1 0 0 0 0,1 0 1 0 0,0-1-1 0 0,0 1 0 0 0,0 0 0 0 0,0 0 0 0 0,0 0 1 0 0,1 0-1 0 0,-1 0 0 0 0,0 0 0 0 0,1-1 0 0 0,-1 1 1 0 0,1 0-1 0 0,0 0 0 0 0,0 0 0 0 0,0-1 0 0 0,0 1 1 0 0,0-1-1 0 0,0 1 0 0 0,0-1 0 0 0,0 1 1 0 0,1-1-1 0 0,-1 1 0 0 0,0-1 0 0 0,1 0 0 0 0,-1 0 1 0 0,1 0-1 0 0,0 0 0 0 0,-1 0 0 0 0,2 0-4 0 0,27 4-5521 0 0,-17-7-586 0 0</inkml:trace>
  <inkml:trace contextRef="#ctx0" brushRef="#br0" timeOffset="841.671">785 13 8417 0 0,'0'0'1088'0'0,"0"0"-453"0"0,0 0 19 0 0,0 0 118 0 0,0 0-142 0 0,-6 5-49 0 0,-3 3-441 0 0,0 0 1 0 0,0 0-1 0 0,1 1 0 0 0,0 0 0 0 0,1 1 1 0 0,0 0-1 0 0,0 0 0 0 0,1 0 0 0 0,0 1 0 0 0,1 0 1 0 0,0 0-1 0 0,1 1 0 0 0,0-1 0 0 0,1 1 1 0 0,1 0-1 0 0,-1 0 0 0 0,2 0 0 0 0,0 0 0 0 0,0 0-140 0 0,4-7 61 0 0,0-1-1 0 0,0 0 1 0 0,0 0-1 0 0,1 0 0 0 0,0 0 1 0 0,0 0-1 0 0,0-1 1 0 0,0 0-1 0 0,0 0 0 0 0,1 0 1 0 0,-1 0-1 0 0,1-1 1 0 0,0 1-1 0 0,0-1 0 0 0,0-1 1 0 0,0 1-1 0 0,0-1 1 0 0,0 1-1 0 0,0-1 0 0 0,0-1 1 0 0,1 1-1 0 0,-1-1 1 0 0,0 0-1 0 0,1 0 0 0 0,-1-1 1 0 0,0 1-1 0 0,0-1 1 0 0,0 0-1 0 0,4-2-60 0 0,-8 2-6 0 0,1-1 1 0 0,-1 0-1 0 0,0 0 1 0 0,1 0-1 0 0,-1 0 0 0 0,0 0 1 0 0,0 0-1 0 0,0 0 1 0 0,0 0-1 0 0,-1-1 0 0 0,1 1 1 0 0,-1 0-1 0 0,1 0 1 0 0,-1-1-1 0 0,0 1 0 0 0,0 0 1 0 0,0-1-1 0 0,0 1 1 0 0,0 0-1 0 0,0-1 0 0 0,-1 1 1 0 0,1 0-1 0 0,-1 0 1 0 0,0-1-1 0 0,1 1 0 0 0,-1 0 1 0 0,0 0-1 0 0,0 0 1 0 0,0 0-1 0 0,-1 0 1 0 0,1 0-1 0 0,0 0 0 0 0,-1 0 1 0 0,0 1-1 0 0,1-1 1 0 0,-1 0-1 0 0,0 1 0 0 0,0 0 1 0 0,1-1-1 0 0,-1 1 1 0 0,0 0-1 0 0,-1 0 0 0 0,1 0 1 0 0,0 0-1 0 0,0 0 1 0 0,0 0-1 0 0,0 1 0 0 0,-1-1 1 0 0,1 1-1 0 0,0 0 1 0 0,-1-1-1 0 0,1 1 0 0 0,0 0 1 0 0,-1 1 5 0 0,-47 4-920 0 0,18 5-3349 0 0,32-10 4249 0 0,-16 5-5281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26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2089 1855 14349 0 0,'0'0'-441'0'0,"-7"0"-1020"0"0,-53-2 1871 0 0,-1-3 0 0 0,1-3 0 0 0,1-2 0 0 0,-39-12-410 0 0,28 6 476 0 0,-256 33 668 0 0,242-39-925 0 0,56 13-167 0 0,-1 1-1 0 0,1 2 1 0 0,-1 1 0 0 0,0 1 0 0 0,0 1-1 0 0,-1 2 1 0 0,-22 1-52 0 0,34 2 11 0 0,-35 5 56 0 0,0-3 0 0 0,1-2 0 0 0,-1-2 0 0 0,0-3 0 0 0,-44-8-67 0 0,-187 4 507 0 0,200 12-561 0 0,78-4-114 0 0,-74-2-1745 0 0,27-12-4610 0 0,25-2-308 0 0</inkml:trace>
  <inkml:trace contextRef="#ctx0" brushRef="#br0" timeOffset="2534.386">1483 690 1148 0 0,'0'0'10101'0'0,"0"0"-7659"0"0,0 0-2808 0 0,0 0 59 0 0,0 0 562 0 0,0 0 214 0 0,-7 5-124 0 0,-3 2-248 0 0,3-4-59 0 0,-1 2 0 0 0,1-1 0 0 0,0 1 0 0 0,0 0 0 0 0,1 0 0 0 0,0 1 0 0 0,-1 0 0 0 0,2 0 0 0 0,-1 1 0 0 0,1-1 0 0 0,0 1 0 0 0,0 0 1 0 0,1 1-1 0 0,0-1 0 0 0,0 1-38 0 0,6-2 89 0 0,1-1-1 0 0,-1 1 1 0 0,1-1 0 0 0,1 0 0 0 0,-1 0 0 0 0,0 0 0 0 0,1 0 0 0 0,0-1 0 0 0,0 1 0 0 0,1-1-1 0 0,-1 0 1 0 0,1 0 0 0 0,0-1 0 0 0,0 0 0 0 0,0 1 0 0 0,1-1 0 0 0,-1-1 0 0 0,0 1-1 0 0,1-1 1 0 0,0 0 0 0 0,1 0-89 0 0,-6-2 11 0 0,84 25 1002 0 0,-78-103-3326 0 0,-16 195 5477 0 0,4-4-7215 0 0,5-105-2749 0 0</inkml:trace>
  <inkml:trace contextRef="#ctx0" brushRef="#br0" timeOffset="1370.516">634 600 7985 0 0,'0'0'1072'0'0,"0"0"-192"0"0,0 0 305 0 0,0 0 39 0 0,0 0-123 0 0,0 0-164 0 0,2 6-657 0 0,3 14-22 0 0,-1 0-1 0 0,-1-1 1 0 0,-1 1 0 0 0,0 0-1 0 0,-2 1 1 0 0,0-1 0 0 0,-1 0 0 0 0,-2 0-1 0 0,0-1 1 0 0,-4 15-258 0 0,6-29 542 0 0,6 0-7245 0 0,2-6 1612 0 0</inkml:trace>
  <inkml:trace contextRef="#ctx0" brushRef="#br0" timeOffset="1651.956">831 739 11625 0 0,'0'0'1128'0'0,"0"0"-844"0"0,0 0-253 0 0,0 0 76 0 0,0 0 247 0 0,0 0 0 0 0,-7 2-208 0 0,-58 23-349 0 0,64-25 244 0 0,-1 1 1 0 0,1 0-1 0 0,-1-1 1 0 0,1 1-1 0 0,0 0 1 0 0,0 0-1 0 0,-1 0 1 0 0,1 0-1 0 0,0 0 1 0 0,0 0-1 0 0,0 0 1 0 0,0 0-1 0 0,0 1 1 0 0,0-1-1 0 0,1 0 1 0 0,-1 1-1 0 0,0-1 1 0 0,1 0-1 0 0,-1 1 1 0 0,1-1-1 0 0,-1 1 1 0 0,1-1-1 0 0,0 1 1 0 0,-1-1-1 0 0,1 1 1 0 0,0-1-1 0 0,0 1 1 0 0,0-1-1 0 0,0 1 1 0 0,0-1-1 0 0,1 1 1 0 0,-1 0-1 0 0,0-1 1 0 0,1 0-1 0 0,-1 1 1 0 0,1-1-1 0 0,-1 1 1 0 0,1-1-1 0 0,0 0 1 0 0,0 1-1 0 0,-1-1 1 0 0,1 0-1 0 0,0 0 1 0 0,0 1-1 0 0,0-1 1 0 0,0 0-1 0 0,1 0 1 0 0,-1 0-1 0 0,0 0 1 0 0,1 0-42 0 0,32 33 1431 0 0,2 1-1141 0 0,-12-15-3155 0 0,-22-19-274 0 0,-2-1-2338 0 0</inkml:trace>
  <inkml:trace contextRef="#ctx0" brushRef="#br0" timeOffset="1900.247">1176 963 8433 0 0,'0'0'5284'0'0,"0"0"-4840"0"0,0 0-368 0 0,0 0 88 0 0,0 0-100 0 0,0 0 12 0 0,0 0 276 0 0,-34-5-224 0 0,17 2-116 0 0,2-1 36 0 0,-2 0 28 0 0,0-1 28 0 0,4-1-104 0 0,1 0-708 0 0,2-1-360 0 0,4 0-568 0 0,2 1-1460 0 0,4-5-3789 0 0</inkml:trace>
  <inkml:trace contextRef="#ctx0" brushRef="#br0" timeOffset="2164.776">1184 875 10709 0 0,'0'0'1440'0'0,"0"0"-1336"0"0,0 0 356 0 0,0 0 128 0 0,0 0-16 0 0,0 0 392 0 0,-34-9-248 0 0,18 2-488 0 0,-2-1-228 0 0,0-1-380 0 0,0 1-1516 0 0,5 1-2364 0 0,1-4-3821 0 0</inkml:trace>
  <inkml:trace contextRef="#ctx0" brushRef="#br0" timeOffset="16010.751">1474 2006 1240 0 0,'0'0'1052'0'0,"8"1"-92"0"0,123 2 3394 0 0,-37-28-6214 0 0,-60 15 1884 0 0,0-2-1 0 0,0 0 1 0 0,-1-3-1 0 0,-1 0 1 0 0,0-2 0 0 0,-1-2-1 0 0,-1 0 1 0 0,-1-2 0 0 0,-1-2-1 0 0,-1 0 1 0 0,-1-2 0 0 0,-1-1-1 0 0,-1-1 1 0 0,-1 0 0 0 0,-2-2-1 0 0,-1-1 1 0 0,-1-1 0 0 0,-1 0-1 0 0,7-21-23 0 0,-12 8 75 0 0,-1 0-1 0 0,-3 0 1 0 0,-1-1-1 0 0,-3 0 1 0 0,-2 0-1 0 0,-1-1 1 0 0,-2 1-1 0 0,-3 0 1 0 0,-1 0-1 0 0,-3 0 1 0 0,-1 0-1 0 0,-2 1 0 0 0,-3 0 1 0 0,-1 1-1 0 0,-2 0 1 0 0,-1 2-1 0 0,-3 0 1 0 0,-1 1-1 0 0,-3 0 1 0 0,0 2-1 0 0,-3 1 1 0 0,-1 2-1 0 0,-1 0 1 0 0,-17-13-75 0 0,-4 1-46 0 0,-1 2 0 0 0,-2 3 1 0 0,-2 2-1 0 0,-2 2 0 0 0,-2 3 1 0 0,-1 3-1 0 0,-1 2 0 0 0,-1 2 1 0 0,-2 4-1 0 0,-1 2 0 0 0,0 3 1 0 0,-1 3-1 0 0,-1 3 0 0 0,-1 3 1 0 0,1 3-1 0 0,-1 3 0 0 0,-1 3 1 0 0,-22 4 45 0 0,57 0 211 0 0,0 3 0 0 0,0 0 0 0 0,1 3 1 0 0,-1 0-1 0 0,2 2 0 0 0,-1 2 0 0 0,2 1 0 0 0,0 1 1 0 0,0 1-1 0 0,2 2 0 0 0,0 2 0 0 0,-25 21-211 0 0,28-19-156 0 0,2 0-1 0 0,0 2 1 0 0,2 1-1 0 0,0 1 1 0 0,2 0-1 0 0,1 2 1 0 0,1 0-1 0 0,-6 15 157 0 0,-3 11-216 0 0,3 2 0 0 0,2 0 0 0 0,2 1 0 0 0,4 1 0 0 0,1 0 0 0 0,3 2 0 0 0,3-1 0 0 0,3 1 0 0 0,2 0 0 0 0,2 1 0 0 0,4-1 0 0 0,2 0 0 0 0,2 0 0 0 0,3 0 0 0 0,3-1 0 0 0,2-1-1 0 0,3 0 1 0 0,7 11 216 0 0,-8-34 353 0 0,2-1 0 0 0,1 0 0 0 0,1-2 0 0 0,2 0 0 0 0,1-2 0 0 0,2 0 0 0 0,1-2 0 0 0,1 0 0 0 0,1-2 0 0 0,1-1-1 0 0,2-2 1 0 0,0-1 0 0 0,22 11-353 0 0,252 114 3468 0 0,-93-76-4084 0 0,-49-22 4436 0 0,-162-49-3992 0 0,-1 0-201 0 0,0 0-193 0 0,0 0-120 0 0,0 0 152 0 0,-2 0 254 0 0,2 0-6370 0 0,2 0 157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44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 6885 0 0,'0'0'454'0'0,"0"0"399"0"0,0 0 579 0 0,0 0-212 0 0,0 0-83 0 0,0 0 78 0 0,0 0-116 0 0,0 0-460 0 0,-12 0-805 0 0,5 3 209 0 0,0 0 0 0 0,0 1 0 0 0,1 0 0 0 0,-1 1 0 0 0,1-1 0 0 0,0 1 1 0 0,0 1-1 0 0,0-1 0 0 0,1 1 0 0 0,0 0 0 0 0,0 0 0 0 0,0 0 0 0 0,1 1 0 0 0,0-1 0 0 0,0 1 0 0 0,0 0 0 0 0,1 1 0 0 0,0-1 0 0 0,1 0 1 0 0,0 1-1 0 0,0 0 0 0 0,0-1 0 0 0,1 1-43 0 0,6-3 63 0 0,0 0 0 0 0,0-1 0 0 0,0 0 0 0 0,1 0 0 0 0,-1 0 0 0 0,1-1 0 0 0,0 1 1 0 0,0-1-1 0 0,1-1 0 0 0,-1 1 0 0 0,0-1 0 0 0,1 0 0 0 0,-1-1 0 0 0,1 1 0 0 0,0-1 0 0 0,-1-1 0 0 0,1 1 0 0 0,0-1 1 0 0,3-1-64 0 0,-8 2 24 0 0,0 0 0 0 0,0 0 0 0 0,1 0 0 0 0,-1 0 0 0 0,1-1 0 0 0,-1 1 0 0 0,0-1 0 0 0,1 0 0 0 0,-1 0 0 0 0,1 0 0 0 0,-1 0 0 0 0,1 0 0 0 0,-1 0 0 0 0,1-1 0 0 0,-1 1 0 0 0,1-1 1 0 0,-1 1-1 0 0,0-1 0 0 0,0 0 0 0 0,1 0 0 0 0,-1 0 0 0 0,0 0 0 0 0,0-1 0 0 0,0 1 0 0 0,0-1 0 0 0,0 1 0 0 0,0-1 0 0 0,0 0 0 0 0,-1 1 0 0 0,1-1 0 0 0,0 0 0 0 0,-1 0 0 0 0,0 0 0 0 0,1 0 1 0 0,-1-1-1 0 0,0 1 0 0 0,0 0 0 0 0,0 0 0 0 0,-1-1 0 0 0,1 1 0 0 0,0-1 0 0 0,-1 1 0 0 0,0 0 0 0 0,1-1 0 0 0,-1 1 0 0 0,0-1 0 0 0,0 1 0 0 0,0-1 0 0 0,-1-1-24 0 0,15 183 16 0 0,-14-138 1148 0 0,-1-22-2692 0 0,1-1-7616 0 0,0-24 500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4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96 8961 0 0,'0'0'2784'0'0,"0"0"-2360"0"0,0 0-296 0 0,0 0-128 0 0,0 0 640 0 0,0 0 228 0 0,-33 16-108 0 0,16-15-268 0 0,-5-1-240 0 0,1 0-164 0 0,-1 0 0 0 0,-2-2-12 0 0,5-2-76 0 0,2-2-388 0 0,4 0-776 0 0,5 0-676 0 0,4-1-2152 0 0,4-6-3605 0 0</inkml:trace>
  <inkml:trace contextRef="#ctx0" brushRef="#br0" timeOffset="247.924">261 25 12089 0 0,'0'0'1700'0'0,"0"0"-1688"0"0,0 0 100 0 0,0 0 800 0 0,-38 3-40 0 0,18-5-256 0 0,-6-1-339 0 0,-2-1-277 0 0,-4 1 0 0 0,2-1-1349 0 0,-1 0-1123 0 0,9 2-2800 0 0,-12-4-2225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2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7929 0 0,'0'0'6217'0'0,"0"0"-4998"0"0,0 0-1614 0 0,0 0 154 0 0,0 0 615 0 0,3 8 149 0 0,64 184 1089 0 0,-67-192-1429 0 0,-3-7-189 0 0,1-1 0 0 0,-1 0 0 0 0,1 0 0 0 0,1 0 0 0 0,-1-1 0 0 0,2 1 0 0 0,-1 0 0 0 0,1 0 0 0 0,0-1 0 0 0,1 1 0 0 0,0 0 0 0 0,0 0 0 0 0,1 0 0 0 0,0 0 0 0 0,0 0 0 0 0,3-5 6 0 0,-2 9-35 0 0,1 1 1 0 0,0 0-1 0 0,0 0 0 0 0,0 0 0 0 0,0 0 1 0 0,1 1-1 0 0,-1 0 0 0 0,1 0 1 0 0,0 0-1 0 0,-1 0 0 0 0,1 1 1 0 0,0-1-1 0 0,0 2 0 0 0,0-1 1 0 0,0 0-1 0 0,0 1 0 0 0,0 0 0 0 0,0 0 1 0 0,0 0-1 0 0,0 1 0 0 0,0-1 1 0 0,0 1-1 0 0,-1 0 0 0 0,1 1 1 0 0,0-1-1 0 0,0 1 0 0 0,-1 0 1 0 0,2 1 34 0 0,44 27-3045 0 0,-37-16-254 0 0,-5-1-1731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2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374 13 7553 0 0,'0'0'4633'0'0,"0"0"-3562"0"0,0 0-615 0 0,0 0 176 0 0,-7 0-106 0 0,-247-3 621 0 0,198-1-4446 0 0,1-2-3416 0 0,54 6 2131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2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5216 0 0,'0'0'6761'0'0,"0"0"-5342"0"0,0 0-1554 0 0,8 10 662 0 0,90 188 1831 0 0,-92-174-2167 0 0,0 1-1 0 0,-2 0 0 0 0,0 0 1 0 0,-2 0-1 0 0,-1 0 1 0 0,-1 0-1 0 0,-1 0 1 0 0,-1 3-191 0 0,-36 78-721 0 0,-51-40-5236 0 0,75-63 466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3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5412 0 0,'0'0'940'0'0,"0"0"1585"0"0,0 0-700 0 0,0 0-920 0 0,0 0-394 0 0,0 0-223 0 0,0 0-46 0 0,0 0 332 0 0,-2 6 365 0 0,0-2-884 0 0,1-1 1 0 0,-1 1 0 0 0,1 0-1 0 0,0-1 1 0 0,0 1 0 0 0,1 0-1 0 0,-1 0 1 0 0,1 0 0 0 0,0 0 0 0 0,0-1-1 0 0,0 1 1 0 0,0 0 0 0 0,1 0-1 0 0,0 0 1 0 0,-1 0 0 0 0,2-1-1 0 0,-1 1 1 0 0,0 0 0 0 0,1-1-1 0 0,-1 1 1 0 0,1-1 0 0 0,0 0-1 0 0,0 1 1 0 0,0-1 0 0 0,1 0 0 0 0,-1 0-1 0 0,1 0 1 0 0,0-1 0 0 0,0 1-1 0 0,0-1 1 0 0,0 1 0 0 0,0-1-1 0 0,0 0 1 0 0,0 0 0 0 0,1 0-1 0 0,-1-1 1 0 0,1 1 0 0 0,0-1-1 0 0,-1 0 1 0 0,1 0 0 0 0,0 0 0 0 0,0-1-56 0 0,-1 1 7 0 0,0-2 1 0 0,1 1 0 0 0,-1 0 0 0 0,0-1 0 0 0,0 1 0 0 0,0-1 0 0 0,1 0-1 0 0,-1 0 1 0 0,0 0 0 0 0,0-1 0 0 0,0 1 0 0 0,0-1 0 0 0,-1 0 0 0 0,1 1-1 0 0,0-1 1 0 0,-1 0 0 0 0,1-1 0 0 0,-1 1 0 0 0,0 0 0 0 0,0-1 0 0 0,0 1-1 0 0,0-1 1 0 0,0 0 0 0 0,0 0 0 0 0,-1 1 0 0 0,1-1 0 0 0,-1 0 0 0 0,0 0-1 0 0,0 0 1 0 0,0-1 0 0 0,0 1 0 0 0,-1 0 0 0 0,1 0 0 0 0,-1-1 0 0 0,0 1 0 0 0,0 0-1 0 0,0 0 1 0 0,0-1 0 0 0,0 1 0 0 0,-1 0 0 0 0,0 0 0 0 0,1 0 0 0 0,-1-1-1 0 0,0 1 1 0 0,-1 0 0 0 0,1 0 0 0 0,0 0 0 0 0,-1 0-8 0 0,40 170-435 0 0,-38-164 431 0 0,0 1 0 0 0,0 0 0 0 0,-1 0 1 0 0,1 0-1 0 0,-1 0 0 0 0,0 0 1 0 0,0-1-1 0 0,0 1 0 0 0,-1 0 0 0 0,1-1 1 0 0,-1 1-1 0 0,0-1 0 0 0,0 0 1 0 0,0 1-1 0 0,-1-1 0 0 0,1 0 1 0 0,-1 0-1 0 0,0-1 0 0 0,1 1 0 0 0,-1 0 1 0 0,0-1-1 0 0,-1 0 0 0 0,1 0 1 0 0,0 0-1 0 0,-1 0 0 0 0,1 0 1 0 0,-1-1-1 0 0,1 1 0 0 0,-1-1 0 0 0,0 0 1 0 0,0 0-1 0 0,0 0 0 0 0,0-1 4 0 0,-56 6-4884 0 0,47-8 110 0 0,3-5-1887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7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7173 0 0,'0'0'7013'0'0,"0"0"-5267"0"0,0 0-1517 0 0,0 7 172 0 0,10 241 1379 0 0,2-218-3790 0 0,11-23-3814 0 0,-2-9-572 0 0</inkml:trace>
  <inkml:trace contextRef="#ctx0" brushRef="#br0" timeOffset="249.995">527 187 15485 0 0,'0'0'2389'0'0,"0"0"-2389"0"0,0 0 0 0 0,-34 6 64 0 0,7-4 256 0 0,-11-2-136 0 0,2-1-108 0 0,3 1-76 0 0,4 0-348 0 0,9 0-432 0 0,-5-2-40 0 0,-4 0-313 0 0,4-3-919 0 0,6-2-1156 0 0,7 2-3725 0 0</inkml:trace>
  <inkml:trace contextRef="#ctx0" brushRef="#br0" timeOffset="500.705">392 156 11161 0 0,'0'0'5993'0'0,"20"35"-5621"0"0,-16-17-248 0 0,0 2 176 0 0,-4 2-4 0 0,0-2-296 0 0,0-3-24 0 0,-6 1-288 0 0,3-4-220 0 0,1-1-204 0 0,-2-2-129 0 0,2-1-599 0 0,-2-3-948 0 0,4-4-2264 0 0,-3-4-2549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14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90 101 7989 0 0,'0'0'2202'0'0,"0"0"-954"0"0,0 0-247 0 0,0 0 170 0 0,0 0-197 0 0,0 0-355 0 0,0 0-185 0 0,0 0-155 0 0,0 0-147 0 0,17-29-128 0 0,-16 27-11 0 0,0 0-1 0 0,-1-1 0 0 0,1 1 0 0 0,-1 0 0 0 0,1 0 1 0 0,-1-1-1 0 0,0 1 0 0 0,0 0 0 0 0,0 0 1 0 0,0-1-1 0 0,-1 1 0 0 0,1 0 0 0 0,-1 0 0 0 0,1-1 1 0 0,-1 1-1 0 0,0 0 0 0 0,1 0 0 0 0,-1 0 0 0 0,0 0 1 0 0,-1 0-1 0 0,1 0 0 0 0,0 0 0 0 0,0 0 0 0 0,-1 0 1 0 0,1 1-1 0 0,-1-1 0 0 0,0 1 0 0 0,1-1 0 0 0,-1 1 1 0 0,0-1-1 0 0,0 1 0 0 0,0 0 0 0 0,0 0 0 0 0,0 0 1 0 0,0 0-1 0 0,0 0 0 0 0,0 1 0 0 0,-1-1 0 0 0,1 1 1 0 0,0-1-1 0 0,0 1 0 0 0,-1 0 0 0 0,1 0 0 0 0,0-1 1 0 0,0 2-1 0 0,-1-1 0 0 0,1 0 0 0 0,0 0 0 0 0,0 1 1 0 0,-1-1-1 0 0,1 1 0 0 0,0 0 0 0 0,0 0 1 0 0,0 0-1 0 0,0 0 0 0 0,0 0 0 0 0,0 0 0 0 0,0 0 1 0 0,0 1-1 0 0,1-1 0 0 0,-1 1 0 0 0,0-1 0 0 0,1 1 1 0 0,-1 0-1 0 0,0 1 8 0 0,-12 52-59 0 0,14-54 77 0 0,-1 0-1 0 0,1 0 1 0 0,0-1 0 0 0,0 1-1 0 0,-1 0 1 0 0,1 0-1 0 0,0 0 1 0 0,0 0-1 0 0,0 0 1 0 0,0 0 0 0 0,0 0-1 0 0,0 0 1 0 0,0 0-1 0 0,1 0 1 0 0,-1 0 0 0 0,0 0-1 0 0,0-1 1 0 0,1 1-1 0 0,-1 0 1 0 0,1 0-1 0 0,-1 0 1 0 0,1 0 0 0 0,-1-1-1 0 0,1 1 1 0 0,-1 0-1 0 0,1 0 1 0 0,-1-1-1 0 0,1 1 1 0 0,0 0 0 0 0,0-1-1 0 0,-1 1 1 0 0,1-1-1 0 0,0 1 1 0 0,0-1-1 0 0,0 1 1 0 0,0-1 0 0 0,-1 0-1 0 0,1 1 1 0 0,0-1-1 0 0,0 0 1 0 0,0 0 0 0 0,0 1-1 0 0,0-1 1 0 0,0 0-1 0 0,0 0 1 0 0,0 0-1 0 0,0 0 1 0 0,0 0 0 0 0,0-1-1 0 0,-1 1 1 0 0,1 0-1 0 0,0 0 1 0 0,0-1-1 0 0,0 1 1 0 0,0 0 0 0 0,0-1-1 0 0,0 1-17 0 0,39-69-178 0 0,-5 96 225 0 0,16 99 1095 0 0,-50-123-1140 0 0,-1 0 0 0 0,1 0 0 0 0,-1 0 0 0 0,0 0 0 0 0,0 0 0 0 0,0 0 0 0 0,0 0 0 0 0,-1 0 0 0 0,1 1 0 0 0,-1-1 0 0 0,1 0 1 0 0,-1 0-1 0 0,0 0 0 0 0,-1-1 0 0 0,1 1 0 0 0,0 0 0 0 0,-1 0 0 0 0,1-1 0 0 0,-1 1 0 0 0,0 0 0 0 0,0-1 0 0 0,0 0 0 0 0,0 0 0 0 0,-1 1 0 0 0,1-1 1 0 0,0 0-1 0 0,-1-1 0 0 0,0 1 0 0 0,1 0 0 0 0,-1-1 0 0 0,0 1 0 0 0,0-1 0 0 0,0 0 0 0 0,0 0 0 0 0,0 0 0 0 0,0-1 0 0 0,0 1 0 0 0,0-1 0 0 0,0 1 1 0 0,0-1-1 0 0,-3 0-2 0 0,-22-4-1941 0 0,13-8-4145 0 0,6-6-3257 0 0</inkml:trace>
  <inkml:trace contextRef="#ctx0" brushRef="#br0" timeOffset="264.848">316 119 4012 0 0,'0'0'8192'0'0,"0"0"-5988"0"0,0 0-1911 0 0,3 8 99 0 0,-2-8-394 0 0,0 2 46 0 0,1-1 1 0 0,-1 1 0 0 0,0-1-1 0 0,1 1 1 0 0,-1 0 0 0 0,0 0-1 0 0,0-1 1 0 0,0 1 0 0 0,0 0-1 0 0,0 0 1 0 0,0 0-1 0 0,-1 0 1 0 0,1 0 0 0 0,-1 0-1 0 0,1 1 1 0 0,-1-1 0 0 0,0 0-1 0 0,0 0 1 0 0,0 0 0 0 0,0 0-1 0 0,0 0 1 0 0,0 0 0 0 0,-1 1-1 0 0,1-1 1 0 0,-1 0 0 0 0,1 0-1 0 0,-1 0 1 0 0,0 0 0 0 0,0 0-1 0 0,0 0 1 0 0,0-1 0 0 0,0 1-1 0 0,0 0 1 0 0,-1 0 0 0 0,1-1-1 0 0,0 1 1 0 0,-1-1 0 0 0,0 1-1 0 0,1-1 1 0 0,-2 1-45 0 0,0-4-73 0 0,1-1 1 0 0,-1 0-1 0 0,1 0 1 0 0,-1 0-1 0 0,1 0 1 0 0,0 0 0 0 0,0-1-1 0 0,0 1 1 0 0,1-1-1 0 0,-1 1 1 0 0,1-1-1 0 0,0 0 1 0 0,0 1-1 0 0,0-1 1 0 0,1 0-1 0 0,-1 0 1 0 0,1 1-1 0 0,0-1 1 0 0,0 0-1 0 0,0 0 1 0 0,0 0-1 0 0,1 0 1 0 0,0 1-1 0 0,-1-1 1 0 0,1 0-1 0 0,1 1 1 0 0,-1-1-1 0 0,2-2 73 0 0,-3 4-6 0 0,0 0 0 0 0,1 0-1 0 0,-1 0 1 0 0,1 0 0 0 0,-1 0 0 0 0,1 0-1 0 0,0 0 1 0 0,0 0 0 0 0,0 0-1 0 0,0 0 1 0 0,0 0 0 0 0,0 1 0 0 0,0-1-1 0 0,1 0 1 0 0,-1 1 0 0 0,0-1-1 0 0,1 1 1 0 0,0 0 0 0 0,-1-1-1 0 0,1 1 1 0 0,0 0 0 0 0,-1 0 0 0 0,1 0-1 0 0,0 0 1 0 0,0 0 0 0 0,0 1-1 0 0,0-1 1 0 0,0 0 0 0 0,0 1 0 0 0,0 0-1 0 0,0-1 1 0 0,0 1 0 0 0,0 0-1 0 0,1 0 1 0 0,-1 0 0 0 0,0 0-1 0 0,0 1 1 0 0,0-1 0 0 0,0 0 0 0 0,0 1-1 0 0,0 0 1 0 0,0-1 0 0 0,0 1-1 0 0,0 0 1 0 0,0 0 0 0 0,-1 0 0 0 0,1 0-1 0 0,0 0 7 0 0,33 34-8201 0 0,-25-20 1857 0 0</inkml:trace>
  <inkml:trace contextRef="#ctx0" brushRef="#br0" timeOffset="545.839">494 192 8053 0 0,'0'0'5060'0'0,"0"0"-3762"0"0,0 0-1128 0 0,0 0-44 0 0,0 0 68 0 0,0 0 74 0 0,0 0-158 0 0,4 0-83 0 0,-6 0-39 0 0,0 0 1 0 0,1-1-1 0 0,-1 1 0 0 0,0-1 1 0 0,1 0-1 0 0,-1 1 0 0 0,1-1 0 0 0,-1 0 1 0 0,1 0-1 0 0,-1 0 0 0 0,1 0 1 0 0,0 0-1 0 0,-1 0 0 0 0,1-1 0 0 0,0 1 1 0 0,0 0-1 0 0,0-1 0 0 0,0 1 1 0 0,0-1-1 0 0,0 1 0 0 0,0-1 1 0 0,0 1-1 0 0,1-1 0 0 0,-1 0 0 0 0,1 1 1 0 0,-1-1-1 0 0,1 0 0 0 0,0 1 1 0 0,-1-1-1 0 0,1 0 0 0 0,0 0 0 0 0,0 1 1 0 0,0-1-1 0 0,1 0 0 0 0,-1 0 1 0 0,0 1-1 0 0,1-1 0 0 0,-1 0 1 0 0,1 1-1 0 0,-1-1 0 0 0,1 0 0 0 0,0 1 1 0 0,-1-1-1 0 0,1 1 0 0 0,0-1 1 0 0,0 1-1 0 0,0 0 0 0 0,1-1 0 0 0,-1 1 1 0 0,0 0-1 0 0,0 0 0 0 0,1-1 1 0 0,-1 1-1 0 0,0 0 0 0 0,1 1 1 0 0,0-1-1 0 0,-1 0 0 0 0,1 0 0 0 0,-1 1 1 0 0,1-1-1 0 0,0 0 0 0 0,-1 1 1 0 0,1 0-1 0 0,0-1 0 0 0,-1 1 0 0 0,1 0 1 0 0,0 0-1 0 0,0 0 0 0 0,-1 0 1 0 0,2 0 11 0 0,-6 0 21 0 0,1 0 1 0 0,-1-1 0 0 0,1 1 0 0 0,0 0-1 0 0,-1 0 1 0 0,1 1 0 0 0,-1-1 0 0 0,1 0-1 0 0,0 1 1 0 0,-1 0 0 0 0,1-1 0 0 0,0 1-1 0 0,-1 0 1 0 0,1 0 0 0 0,0 0 0 0 0,0 1-1 0 0,0-1 1 0 0,0 0 0 0 0,0 1-1 0 0,0-1 1 0 0,0 1 0 0 0,1 0 0 0 0,-1 0-1 0 0,0-1 1 0 0,1 1 0 0 0,0 0 0 0 0,-1 0-1 0 0,1 1 1 0 0,0-1 0 0 0,0 0 0 0 0,0 0-1 0 0,0 0 1 0 0,1 1 0 0 0,-1-1 0 0 0,0 1-1 0 0,1-1 1 0 0,0 0 0 0 0,0 1 0 0 0,-1-1-1 0 0,1 1 1 0 0,1-1 0 0 0,-1 0 0 0 0,0 1-1 0 0,1-1 1 0 0,-1 1 0 0 0,1-1 0 0 0,0 0-1 0 0,-1 1 1 0 0,1-1 0 0 0,0 0-1 0 0,0 0 1 0 0,1 0 0 0 0,-1 0 0 0 0,0 0-1 0 0,1 0 1 0 0,-1 0 0 0 0,2 1-22 0 0,-2-2-95 0 0,0 0-1 0 0,0 1 1 0 0,0-1 0 0 0,0 0-1 0 0,0 0 1 0 0,0 0 0 0 0,1 0 0 0 0,-1 0-1 0 0,0 0 1 0 0,1 0 0 0 0,-1-1-1 0 0,1 1 1 0 0,-1 0 0 0 0,0-1-1 0 0,1 1 1 0 0,0-1 0 0 0,-1 1 0 0 0,1-1-1 0 0,-1 0 1 0 0,1 0 0 0 0,-1 0-1 0 0,1 0 1 0 0,0 0 0 0 0,-1 0-1 0 0,1 0 1 0 0,-1 0 0 0 0,1-1 0 0 0,0 1-1 0 0,-1 0 1 0 0,1-1 0 0 0,-1 1-1 0 0,1-1 1 0 0,-1 0 0 0 0,0 0-1 0 0,2 0 96 0 0,5-6-4033 0 0,2-6-2312 0 0</inkml:trace>
  <inkml:trace contextRef="#ctx0" brushRef="#br0" timeOffset="2925.902">534 128 1248 0 0,'0'0'1597'0'0,"0"0"-122"0"0,0 0-268 0 0,0 0-409 0 0,0 0-428 0 0,0 0-306 0 0,0 0 56 0 0,16-1 3805 0 0,-14 2-3843 0 0,1 0 1 0 0,-2-1-1 0 0,1 1 0 0 0,0 1 0 0 0,0-1 0 0 0,0 0 0 0 0,0 0 0 0 0,-1 1 0 0 0,1-1 0 0 0,-1 1 0 0 0,1-1 0 0 0,-1 1 0 0 0,1 0 1 0 0,-1 0-1 0 0,0-1 0 0 0,0 1 0 0 0,0 0 0 0 0,0 0 0 0 0,0 0 0 0 0,0 0 0 0 0,-1 0 0 0 0,1 1 0 0 0,-1-1 0 0 0,1 0 1 0 0,-1 0-1 0 0,0 0 0 0 0,0 0 0 0 0,0 1 0 0 0,0-1 0 0 0,0 0 0 0 0,0 0 0 0 0,-1 0 0 0 0,1 0 0 0 0,-1 0 0 0 0,1 1 1 0 0,-1-1-1 0 0,0 0 0 0 0,0 0 0 0 0,0 0 0 0 0,0-1 0 0 0,0 1 0 0 0,-1 0 0 0 0,1 0 0 0 0,0-1 0 0 0,-1 1 0 0 0,1 0 0 0 0,-1-1 1 0 0,0 0-1 0 0,1 1 0 0 0,-1-1 0 0 0,0 0 0 0 0,0 0 0 0 0,0 0 0 0 0,0 0 0 0 0,0 0 0 0 0,0 0 0 0 0,0-1 0 0 0,-2 1-82 0 0,-1 0-256 0 0,-23-1-821 0 0,12-5-5439 0 0,14 0-1200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4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10289 0 0,'1'8'2740'0'0,"2"20"-2414"0"0,-1 0 0 0 0,-1 0 0 0 0,-1 1 0 0 0,-2-1 0 0 0,-1 0 0 0 0,-1 0 0 0 0,-1 0 0 0 0,-2 2-326 0 0,6-26-1113 0 0,2-4-4446 0 0,2-6-514 0 0</inkml:trace>
  <inkml:trace contextRef="#ctx0" brushRef="#br0" timeOffset="278.88">172 85 12177 0 0,'0'0'1540'0'0,"0"0"-1084"0"0,0 0-23 0 0,-7 4 35 0 0,1-2-456 0 0,1 0 0 0 0,-1 0-1 0 0,0 1 1 0 0,1 0 0 0 0,0 0-1 0 0,-1 1 1 0 0,1-1 0 0 0,1 1 0 0 0,-1 0-1 0 0,1 0 1 0 0,-1 1 0 0 0,1-1 0 0 0,0 1-1 0 0,1 0 1 0 0,-1 0 0 0 0,1 1 0 0 0,0-1-1 0 0,0 1 1 0 0,1-1 0 0 0,0 1-1 0 0,0 0 1 0 0,0 0 0 0 0,0 0 0 0 0,1 0-1 0 0,0 5-11 0 0,4-7-8 0 0,0-1 0 0 0,1 1 0 0 0,0 0 0 0 0,0-1-1 0 0,0 0 1 0 0,0 0 0 0 0,0 0 0 0 0,1 0 0 0 0,-1-1-1 0 0,1 1 1 0 0,0-1 0 0 0,0 0 0 0 0,0-1 0 0 0,0 1-1 0 0,0-1 1 0 0,0 0 0 0 0,0 0 0 0 0,0-1-1 0 0,0 0 1 0 0,1 0 0 0 0,3 0 8 0 0,-5 0-46 0 0,72 5-1021 0 0,-25-8-4359 0 0,-34 1-478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2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8585 0 0,'0'0'1383'0'0,"0"0"-427"0"0,0 0 228 0 0,2 7 41 0 0,1 11-854 0 0,0-1 0 0 0,-2 1 0 0 0,0 0 0 0 0,-1 0 0 0 0,-1 0-1 0 0,0 0 1 0 0,-2 0 0 0 0,0-1 0 0 0,-1 1 0 0 0,0-1 0 0 0,-2 0 0 0 0,-1 3-371 0 0,21-58-7580 0 0,-8 25 2340 0 0</inkml:trace>
  <inkml:trace contextRef="#ctx0" brushRef="#br0" timeOffset="247.162">174 84 7233 0 0,'0'0'2929'0'0,"0"0"-1350"0"0,0 0-561 0 0,0 0-129 0 0,0 0-62 0 0,0 0 50 0 0,-7 1-126 0 0,2-1-737 0 0,0 1 0 0 0,0-1 0 0 0,0 1 0 0 0,0 0 0 0 0,0 0 1 0 0,0 0-1 0 0,0 0 0 0 0,0 1 0 0 0,0 0 0 0 0,1 0 0 0 0,-1 0 0 0 0,1 1 0 0 0,0 0 1 0 0,-1 0-1 0 0,1 0 0 0 0,0 0 0 0 0,1 0 0 0 0,-1 1 0 0 0,1-1 0 0 0,-1 1 1 0 0,1 0-1 0 0,0 0 0 0 0,1 1 0 0 0,-1-1 0 0 0,1 1 0 0 0,-2 3-14 0 0,8-4-13 0 0,-1 0 0 0 0,1 0 0 0 0,1 0 0 0 0,-1-1 0 0 0,0 0-1 0 0,1 0 1 0 0,0 0 0 0 0,0 0 0 0 0,0-1 0 0 0,0 0 0 0 0,0 0 0 0 0,0 0 0 0 0,1-1-1 0 0,-1 1 1 0 0,1-1 0 0 0,-1 0 0 0 0,1-1 0 0 0,-1 0 0 0 0,1 0 0 0 0,-1 0 0 0 0,1 0-1 0 0,3-1 14 0 0,0 1-321 0 0,38-1-1136 0 0,-18-6-3555 0 0,-21 4 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1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6705 0 0,'0'0'1371'0'0,"0"0"654"0"0,0 0-625 0 0,0 0-336 0 0,0 0-371 0 0,0 0 101 0 0,1 5 458 0 0,15 243 1458 0 0,-9-235-4008 0 0,11-13-4640 0 0,-9-3-568 0 0</inkml:trace>
  <inkml:trace contextRef="#ctx0" brushRef="#br0" timeOffset="247.927">511 195 12793 0 0,'0'0'1640'0'0,"0"0"-1460"0"0,0 0-120 0 0,0 0 876 0 0,0 0-91 0 0,-33 0-361 0 0,13-1-208 0 0,-5 0-228 0 0,-1 1-48 0 0,-2 0-60 0 0,-4 0 60 0 0,0 1-4 0 0,4 0-572 0 0,1-1-353 0 0,2 0-627 0 0,6 0-1112 0 0,6-1-2500 0 0</inkml:trace>
  <inkml:trace contextRef="#ctx0" brushRef="#br0" timeOffset="497.767">315 122 10665 0 0,'0'0'1639'0'0,"0"0"-989"0"0,0 0 70 0 0,5 7 274 0 0,-2-4-888 0 0,-1 0 0 0 0,1 0 0 0 0,-1 1-1 0 0,0-1 1 0 0,0 1 0 0 0,0 0 0 0 0,0 0 0 0 0,-1-1 0 0 0,1 1-1 0 0,-1 0 1 0 0,0 0 0 0 0,0 0 0 0 0,0 0 0 0 0,-1 1 0 0 0,0-1-1 0 0,0 0 1 0 0,0 0 0 0 0,0 0 0 0 0,0 0 0 0 0,-1 2-106 0 0,-1 1-428 0 0,-3 62 1245 0 0,12-50-3753 0 0,9-9-4172 0 0,-5-10 18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18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762 1169 40 0 0,'0'0'2804'0'0,"0"0"-1354"0"0,0 0-567 0 0,0 0 411 0 0,-5 6-358 0 0,-2 1-635 0 0,0-1 0 0 0,0 0 0 0 0,0 0 0 0 0,-1-1 0 0 0,0 0 0 0 0,0 0 0 0 0,0-1 0 0 0,-1 0 0 0 0,1 0 0 0 0,-1-1 0 0 0,0 0 0 0 0,0-1-1 0 0,0 0 1 0 0,-9 1-301 0 0,-17-3 196 0 0,-1-1 0 0 0,1-3-1 0 0,0 0 1 0 0,0-3 0 0 0,1 0-1 0 0,0-3 1 0 0,0 0 0 0 0,1-2-1 0 0,0-2 1 0 0,1-1 0 0 0,-23-15-196 0 0,42 25 34 0 0,1-1 0 0 0,1 0 0 0 0,-1 0 0 0 0,1-1 0 0 0,0-1 0 0 0,1 0 0 0 0,0 0 1 0 0,0-1-1 0 0,1 0 0 0 0,0 0 0 0 0,0-1 0 0 0,1-1 0 0 0,1 1 0 0 0,0-1 1 0 0,0-1-1 0 0,1 1 0 0 0,0-1 0 0 0,1 0 0 0 0,0-1 0 0 0,1 1 0 0 0,1-1 0 0 0,0 1 1 0 0,0-1-1 0 0,2 0 0 0 0,-1 0 0 0 0,2-1 0 0 0,0 1 0 0 0,0 0 0 0 0,1 0 0 0 0,1 0 1 0 0,0 0-1 0 0,1-2-34 0 0,11-7-28 0 0,0 0 1 0 0,1 1-1 0 0,1 0 1 0 0,2 2-1 0 0,-1 0 1 0 0,2 1-1 0 0,1 1 1 0 0,0 0 0 0 0,1 2-1 0 0,0 0 1 0 0,2 2-1 0 0,-1 0 1 0 0,2 1-1 0 0,0 2 1 0 0,0 0-1 0 0,0 2 1 0 0,1 0-1 0 0,1 2 1 0 0,-1 1-1 0 0,1 1 1 0 0,13 0 27 0 0,50-12-214 0 0,1 5 1 0 0,0 3-1 0 0,0 4 0 0 0,0 5 1 0 0,0 3-1 0 0,0 4 0 0 0,0 4 0 0 0,20 8 214 0 0,-86-14-34 0 0,27 4-16 0 0,0 3 0 0 0,-1 1 1 0 0,-1 3-1 0 0,-1 2 0 0 0,0 2 1 0 0,40 25 49 0 0,-79-41 6 0 0,0 0 0 0 0,-1 1 0 0 0,1 1 0 0 0,-1-1 0 0 0,-1 1 0 0 0,1 0 0 0 0,-1 1 0 0 0,0 0 1 0 0,-1 0-1 0 0,0 0 0 0 0,0 1 0 0 0,-1 0 0 0 0,0 0 0 0 0,-1 0 0 0 0,0 1 0 0 0,0-1 0 0 0,-1 1 0 0 0,0 0 0 0 0,-1 0 1 0 0,0 0-1 0 0,0 1 0 0 0,-1-1 0 0 0,-1 0 0 0 0,0 1 0 0 0,0-1 0 0 0,-1 0 0 0 0,0 1 0 0 0,-1-1 0 0 0,0 0 0 0 0,-1 0 0 0 0,0 0 1 0 0,0 0-1 0 0,-1-1 0 0 0,0 1 0 0 0,-1-1 0 0 0,0 0 0 0 0,0 0 0 0 0,-1-1 0 0 0,-1 1-6 0 0,-10 12 144 0 0,-1-2 0 0 0,0 0-1 0 0,-1-1 1 0 0,-1-1 0 0 0,-1-1-1 0 0,0-1 1 0 0,-2-1 0 0 0,1 0-1 0 0,-1-2 1 0 0,-1-1 0 0 0,0-1-1 0 0,-1-1 1 0 0,0-1 0 0 0,0-1-1 0 0,-1-1 1 0 0,0-1 0 0 0,0-2-1 0 0,-5 0-143 0 0,-70 3 438 0 0,-1-4-1 0 0,1-4 0 0 0,-1-6 0 0 0,-6-4-437 0 0,46 6 9 0 0,47 4-123 0 0,-141-17-643 0 0,55-6-5317 0 0,75 15-360 0 0</inkml:trace>
  <inkml:trace contextRef="#ctx0" brushRef="#br0" timeOffset="764.413">577 139 6645 0 0,'0'0'648'0'0,"0"0"-456"0"0,0 0-48 0 0,0 0 174 0 0,0 0 90 0 0,0 0-76 0 0,0 0-100 0 0,0 0-14 0 0,-19 5 1161 0 0,19 2-1144 0 0,0 0 0 0 0,0 0 0 0 0,1 0-1 0 0,-1 1 1 0 0,1-1 0 0 0,1 0 0 0 0,0 0-1 0 0,0-1 1 0 0,0 1 0 0 0,1 0 0 0 0,0-1-1 0 0,0 1 1 0 0,0-1 0 0 0,1 0 0 0 0,0 0-1 0 0,0 0 1 0 0,1-1 0 0 0,-1 0 0 0 0,1 1-1 0 0,5 2-234 0 0,-5-7 57 0 0,0 0-1 0 0,-1-1 1 0 0,1 0-1 0 0,0 0 1 0 0,0-1-1 0 0,-1 1 0 0 0,1-1 1 0 0,0 0-1 0 0,-1 0 1 0 0,1-1-1 0 0,-1 1 1 0 0,1-1-1 0 0,-1 0 0 0 0,0 0 1 0 0,0-1-1 0 0,0 1 1 0 0,0-1-1 0 0,0 0 1 0 0,0 0-1 0 0,-1 0 0 0 0,1-1 1 0 0,-1 1-1 0 0,0-1 1 0 0,0 0-1 0 0,0 1 1 0 0,-1-1-1 0 0,1-1 0 0 0,-1 1 1 0 0,0 0-1 0 0,0 0 1 0 0,-1-1-1 0 0,2-3-56 0 0,-2 5 32 0 0,0 80-85 0 0,-1-70 101 0 0,0-1 1 0 0,-1 1 0 0 0,1-1 0 0 0,-1 0-1 0 0,-1 0 1 0 0,1 1 0 0 0,-1-1 0 0 0,0 0-1 0 0,0 0 1 0 0,-1-1 0 0 0,1 1 0 0 0,-2 0-1 0 0,1-1 1 0 0,0 1 0 0 0,-1-1 0 0 0,0 0 0 0 0,0-1-1 0 0,-1 1 1 0 0,1-1 0 0 0,-1 1 0 0 0,0-1-1 0 0,0-1 1 0 0,0 1 0 0 0,-1 0-49 0 0,-65-8-1858 0 0,69 4 1637 0 0,-10-6-2336 0 0,3-1-3300 0 0,5-3-1816 0 0</inkml:trace>
  <inkml:trace contextRef="#ctx0" brushRef="#br0" timeOffset="1011.755">1020 346 12149 0 0,'0'0'1572'0'0,"0"0"-1156"0"0,0 0-340 0 0,0 0 396 0 0,0 0 232 0 0,-43-9-228 0 0,27 5-20 0 0,-1 1-167 0 0,-2 1-189 0 0,-1 0-96 0 0,3 0 8 0 0,1-1 60 0 0,6 0-72 0 0,0 2-657 0 0,4-4-459 0 0,4-1-496 0 0,2 0-964 0 0,2 1-2901 0 0</inkml:trace>
  <inkml:trace contextRef="#ctx0" brushRef="#br0" timeOffset="1271.783">1020 247 380 0 0,'0'0'9773'0'0,"0"0"-7661"0"0,0 0-2036 0 0,0 0 436 0 0,0 0 544 0 0,-37-5-16 0 0,19 0-512 0 0,-3 0-340 0 0,0-1-136 0 0,-2 0-52 0 0,3 0-528 0 0,2 2-916 0 0,6-1-1348 0 0,1-2-3645 0 0</inkml:trace>
  <inkml:trace contextRef="#ctx0" brushRef="#br0" timeOffset="1520.272">1166 167 12625 0 0,'0'0'1049'0'0,"0"0"-551"0"0,0 7 35 0 0,-4 174 458 0 0,7-166-2941 0 0,4-8-3047 0 0,1-3-1492 0 0</inkml:trace>
  <inkml:trace contextRef="#ctx0" brushRef="#br0" timeOffset="1706.029">1380 394 9081 0 0,'0'0'3932'0'0,"0"0"-3080"0"0,0 0-640 0 0,0 0 317 0 0,0 0 745 0 0,0 0-152 0 0,0 0-444 0 0,0 0-235 0 0,0 0-188 0 0,24-17-443 0 0,-21 15 167 0 0,-1-1 0 0 0,1 0-1 0 0,-1 1 1 0 0,0-1 0 0 0,1 0 0 0 0,-1 0 0 0 0,-1 0 0 0 0,1-1 0 0 0,0 1 0 0 0,-1 0 0 0 0,0-1 0 0 0,1 1 0 0 0,-1-1 0 0 0,-1 1 0 0 0,1-1 0 0 0,0 1 0 0 0,-1-1 0 0 0,0 0 0 0 0,0 1-1 0 0,0-1 1 0 0,0 1 0 0 0,-1-1 0 0 0,1 0 0 0 0,-1 1 0 0 0,0-1 0 0 0,0 1 0 0 0,0-1 0 0 0,-1 1 0 0 0,1 0 0 0 0,-1-1 0 0 0,1 1 0 0 0,-1 0 0 0 0,0 0 0 0 0,-1 0 0 0 0,1 0 0 0 0,0 1-1 0 0,-1-1 1 0 0,0 1 0 0 0,1-1 0 0 0,-1 1 0 0 0,0 0 0 0 0,0 0 0 0 0,0 0 0 0 0,0 0 0 0 0,-1 1 0 0 0,1-1 0 0 0,0 1 0 0 0,-1 0 0 0 0,1 0 0 0 0,-1 0 0 0 0,0 0 0 0 0,1 1-1 0 0,-1 0 1 0 0,1-1 0 0 0,-1 1 0 0 0,0 0 0 0 0,1 1 0 0 0,-3-1 21 0 0,3 1 15 0 0,0 0-1 0 0,0-1 1 0 0,0 1-1 0 0,0 0 1 0 0,0 0-1 0 0,0 1 1 0 0,0-1-1 0 0,0 0 0 0 0,0 1 1 0 0,1 0-1 0 0,-1 0 1 0 0,1 0-1 0 0,-1 0 1 0 0,1 0-1 0 0,0 0 1 0 0,0 1-1 0 0,0-1 1 0 0,0 1-1 0 0,0-1 1 0 0,0 1-1 0 0,1 0 1 0 0,-1 0-1 0 0,1 0 1 0 0,0 0-1 0 0,0 0 0 0 0,0 0 1 0 0,0 0-1 0 0,0 0 1 0 0,1 0-1 0 0,0 0 1 0 0,-1 0-1 0 0,1 1 1 0 0,0-1-1 0 0,0 0 1 0 0,1 0-1 0 0,-1 0 1 0 0,1 1-1 0 0,0-1 1 0 0,0 0-1 0 0,0 0 1 0 0,0 0-1 0 0,0 0 1 0 0,0 0-1 0 0,1-1 0 0 0,-1 1 1 0 0,1 0-1 0 0,0-1 1 0 0,0 1-1 0 0,0-1 1 0 0,0 1-1 0 0,2 0-14 0 0,37 22-941 0 0,-10-14-5279 0 0,-13-7-1589 0 0</inkml:trace>
  <inkml:trace contextRef="#ctx0" brushRef="#br0" timeOffset="46042.263">1528 456 1016 0 0,'0'0'448'0'0,"0"0"-247"0"0,0 0-26 0 0,0 0 11 0 0,0 0 44 0 0,0 5 96 0 0,1-3-233 0 0,-1 1 1 0 0,0-1 0 0 0,0 0 0 0 0,0 1-1 0 0,0-1 1 0 0,0 0 0 0 0,-1 1 0 0 0,1-1 0 0 0,-1 0-1 0 0,1 1 1 0 0,-1-1 0 0 0,0 0 0 0 0,0 0-1 0 0,0 0 1 0 0,0 0 0 0 0,0 0 0 0 0,0 0-1 0 0,-1 0 1 0 0,1 0 0 0 0,-1 0 0 0 0,1-1 0 0 0,-1 1-1 0 0,0 0 1 0 0,0-1 0 0 0,0 1 0 0 0,1-1-1 0 0,-1 0 1 0 0,0 0 0 0 0,-1 0 0 0 0,1 0 0 0 0,0 0-1 0 0,0 0 1 0 0,0-1 0 0 0,-1 1-94 0 0,-12 5 442 0 0,-1-1 0 0 0,0 0 1 0 0,0-1-1 0 0,0-1 0 0 0,-1 0 0 0 0,1-1 1 0 0,-1-1-1 0 0,1-1 0 0 0,-10-1-442 0 0,-233-57 360 0 0,250 57-361 0 0,0-1 1 0 0,0 0-1 0 0,1-1 1 0 0,-1 0-1 0 0,1 0 1 0 0,0-1-1 0 0,0 0 1 0 0,0 0-1 0 0,0-1 1 0 0,1 0-1 0 0,-1 0 1 0 0,1-1-1 0 0,1 0 1 0 0,-1 0-1 0 0,1 0 1 0 0,0-1-1 0 0,1 0 1 0 0,-1 0-1 0 0,1-1 1 0 0,1 0-1 0 0,-1 1 1 0 0,1-1-1 0 0,1-1 1 0 0,0 1-1 0 0,0-1 1 0 0,0 1-1 0 0,1-1 1 0 0,0 0-1 0 0,1 0 1 0 0,0 0-1 0 0,1 0 1 0 0,-1 0-1 0 0,2 0 1 0 0,-1 0 0 0 0,1 1-1 0 0,1-1 1 0 0,0 0-1 0 0,0 0 1 0 0,0 1-1 0 0,1-1 1 0 0,1-1 0 0 0,4-5-47 0 0,1 1 1 0 0,0 0 0 0 0,1 0 0 0 0,1 1-1 0 0,0 1 1 0 0,1-1 0 0 0,0 2 0 0 0,0 0-1 0 0,1 0 1 0 0,1 1 0 0 0,0 1 0 0 0,0 0-1 0 0,1 1 1 0 0,0 1 0 0 0,0 0 0 0 0,1 1-1 0 0,0 1 1 0 0,0 0 0 0 0,0 1 0 0 0,1 1-1 0 0,-1 0 1 0 0,1 1 0 0 0,0 1 0 0 0,0 1-1 0 0,-1 0 1 0 0,1 1 0 0 0,0 1 0 0 0,-1 1 0 0 0,1 0-1 0 0,-1 1 1 0 0,0 1 0 0 0,0 0 0 0 0,0 1-1 0 0,-1 1 1 0 0,0 0 0 0 0,0 2 0 0 0,-1-1-1 0 0,0 2 1 0 0,9 7 46 0 0,-7-1 38 0 0,0 0-1 0 0,-1 2 1 0 0,0 0-1 0 0,-1 0 1 0 0,-2 2-1 0 0,0-1 1 0 0,-1 2 0 0 0,0-1-1 0 0,-2 2 1 0 0,-1-1-1 0 0,0 1 1 0 0,2 17-38 0 0,-8-32 119 0 0,-1 1 1 0 0,-1 0-1 0 0,1 0 0 0 0,-1 0 1 0 0,-1 0-1 0 0,1 0 1 0 0,-1-1-1 0 0,-1 1 0 0 0,1 0 1 0 0,-1 0-1 0 0,-1-1 1 0 0,1 0-1 0 0,-1 1 1 0 0,-1-1-1 0 0,1 0 0 0 0,-1 0 1 0 0,0 0-1 0 0,-1-1 1 0 0,0 0-1 0 0,0 0 0 0 0,0 0 1 0 0,-1 0-1 0 0,0-1 1 0 0,0 0-1 0 0,0 0 0 0 0,0 0 1 0 0,-1-1-1 0 0,0 0 1 0 0,0 0-1 0 0,0-1 0 0 0,0 0 1 0 0,-1 0-1 0 0,1-1 1 0 0,-1 0-1 0 0,0 0 0 0 0,1-1 1 0 0,-1 0-1 0 0,0 0 1 0 0,0-1-1 0 0,0 0 1 0 0,0 0-1 0 0,0-1-119 0 0,6 1-636 0 0,-16 1 187 0 0,13 0-2546 0 0,3 2-3439 0 0,2-3 3196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57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22 488 1304 0 0,'0'0'3376'0'0,"0"0"1066"0"0,0 0-2614 0 0,0 0-802 0 0,0 0 276 0 0,7 1-93 0 0,-1 0-1086 0 0,0-1 0 0 0,0 0 0 0 0,0 0 0 0 0,0 0 0 0 0,0-1 0 0 0,0 1 1 0 0,0-1-1 0 0,0-1 0 0 0,-1 1 0 0 0,1-1 0 0 0,0 0 0 0 0,-1-1 0 0 0,1 1 0 0 0,-1-1 0 0 0,0 0 1 0 0,0 0-1 0 0,0-1 0 0 0,0 1 0 0 0,-1-1 0 0 0,1 0 0 0 0,3-5-123 0 0,-7 5-35 0 0,1-1 0 0 0,-1 1 0 0 0,0-1 0 0 0,0 1 0 0 0,0-1 0 0 0,0 0 0 0 0,-1 1 0 0 0,0-1 0 0 0,0 0 0 0 0,0 1-1 0 0,-1-1 1 0 0,0 0 0 0 0,0 1 0 0 0,0-1 0 0 0,0 1 0 0 0,0-1 0 0 0,-1 1 0 0 0,0 0 0 0 0,0 0 0 0 0,0 0 0 0 0,-1 0 0 0 0,1 0 0 0 0,-1 0 0 0 0,0 0 0 0 0,0 1-1 0 0,0-1 1 0 0,-1 1 0 0 0,1 0 0 0 0,-1 0 0 0 0,0 0 0 0 0,1 1 0 0 0,-1-1 0 0 0,-1 1 0 0 0,1 0 0 0 0,0 0 0 0 0,0 0 0 0 0,-1 1 0 0 0,1-1 0 0 0,-1 1 0 0 0,1 0-1 0 0,-1 1 1 0 0,0-1 35 0 0,1 3 55 0 0,0 0 0 0 0,0 0 0 0 0,0 1 0 0 0,0-1 0 0 0,1 1 0 0 0,-1 0 0 0 0,1 0 0 0 0,-1 0 0 0 0,1 1 0 0 0,0-1-1 0 0,1 1 1 0 0,-1 0 0 0 0,1-1 0 0 0,-1 1 0 0 0,1 0 0 0 0,0 1 0 0 0,0-1 0 0 0,1 0 0 0 0,-1 0 0 0 0,1 1 0 0 0,0-1 0 0 0,1 1-1 0 0,-1-1 1 0 0,0 1 0 0 0,1-1 0 0 0,0 1 0 0 0,0-1 0 0 0,1 1 0 0 0,-1 0 0 0 0,1-1 0 0 0,0 0 0 0 0,2 5-55 0 0,-4 3 45 0 0,20 46-526 0 0,20-37-5906 0 0,-20-17-1179 0 0</inkml:trace>
  <inkml:trace contextRef="#ctx0" brushRef="#br0" timeOffset="279.072">309 545 10365 0 0,'0'0'8137'0'0,"0"0"-7817"0"0,0 0-320 0 0,0 0 0 0 0,0 0 36 0 0,0 0 112 0 0,0 0-124 0 0,0 0-24 0 0,0 0-408 0 0,0 0-296 0 0,-34 6-288 0 0,32-6-741 0 0,0 0-859 0 0,2-3-524 0 0,0 1-2677 0 0</inkml:trace>
  <inkml:trace contextRef="#ctx0" brushRef="#br0" timeOffset="529.045">665 290 8209 0 0,'0'0'2751'0'0,"0"0"-1397"0"0,0 0-727 0 0,0 0-66 0 0,-7 1 262 0 0,1 0-672 0 0,0 0 0 0 0,-1 1 0 0 0,1 0 0 0 0,1 0 0 0 0,-1 1 0 0 0,0-1 0 0 0,1 1 0 0 0,-1 1-1 0 0,1-1 1 0 0,0 1 0 0 0,0 0 0 0 0,0 0 0 0 0,1 0 0 0 0,-1 1 0 0 0,1-1 0 0 0,0 1 0 0 0,0 0 0 0 0,0 2-151 0 0,-44 103 526 0 0,48-107-484 0 0,-1 0 0 0 0,1 0 1 0 0,0-1-1 0 0,0 1 0 0 0,0 0 0 0 0,0 0 0 0 0,0-1 0 0 0,1 1 1 0 0,-1 0-1 0 0,1 0 0 0 0,0-1 0 0 0,0 1 0 0 0,0-1 0 0 0,0 1 1 0 0,0-1-1 0 0,1 1 0 0 0,-1-1 0 0 0,1 0 0 0 0,-1 1 0 0 0,1-1 0 0 0,0 0 1 0 0,0 0-1 0 0,0 0 0 0 0,0 0 0 0 0,0-1 0 0 0,0 1 0 0 0,1-1 1 0 0,-1 1-1 0 0,0-1 0 0 0,1 0 0 0 0,0 0 0 0 0,-1 0 0 0 0,1 0 1 0 0,-1 0-1 0 0,1 0 0 0 0,0-1 0 0 0,0 1 0 0 0,-1-1 0 0 0,1 0 0 0 0,1 0-42 0 0,-2 1-8 0 0,-1 0 0 0 0,1 0 0 0 0,-1 0 0 0 0,1 0 0 0 0,0 0 0 0 0,0-1 0 0 0,-1 1 0 0 0,1-1 0 0 0,0 1-1 0 0,0-1 1 0 0,0 1 0 0 0,0-1 0 0 0,-1 0 0 0 0,1 0 0 0 0,0 0 0 0 0,0 0 0 0 0,0 0 0 0 0,0-1 0 0 0,-1 1-1 0 0,1 0 1 0 0,0-1 0 0 0,0 0 0 0 0,0 1 0 0 0,-1-1 0 0 0,1 0 0 0 0,0 0 0 0 0,-1 0 0 0 0,1 0-1 0 0,-1 0 1 0 0,1 0 0 0 0,-1 0 0 0 0,1-1 0 0 0,-1 1 0 0 0,0 0 0 0 0,0-1 0 0 0,0 1 0 0 0,0-1 0 0 0,0 1-1 0 0,0-1 1 0 0,0 0 0 0 0,0 1 0 0 0,-1-1 0 0 0,1 0 0 0 0,0 0 0 0 0,-1 1 0 0 0,0-1 0 0 0,1 0 0 0 0,-1 0-1 0 0,0 0 1 0 0,0 0 0 0 0,0 0 0 0 0,0 1 0 0 0,0-1 0 0 0,-1 0 0 0 0,1 0 0 0 0,0 0 0 0 0,-1 0 0 0 0,1 1-1 0 0,-1-1 1 0 0,0 0 8 0 0,-42-8-2655 0 0,20 31-4204 0 0,16-11 805 0 0</inkml:trace>
  <inkml:trace contextRef="#ctx0" brushRef="#br0" timeOffset="1340.349">603 506 5501 0 0,'0'0'3743'0'0,"0"0"-2177"0"0,0 0-1220 0 0,0 0-208 0 0,0 0 202 0 0,0 0 98 0 0,0 0 31 0 0,0 0-57 0 0,0 0-162 0 0,4 0-118 0 0,-1 1-41 0 0,0 0 0 0 0,0 0 0 0 0,1-1 0 0 0,-1 0 0 0 0,0 1 1 0 0,0-1-1 0 0,0 0 0 0 0,0-1 0 0 0,0 1 0 0 0,0 0 0 0 0,0-1 0 0 0,0 0 1 0 0,0 0-1 0 0,0 0 0 0 0,0 0 0 0 0,0 0 0 0 0,-1 0 0 0 0,1-1 1 0 0,0 1-1 0 0,-1-1 0 0 0,1 0 0 0 0,-1 0 0 0 0,1 0 0 0 0,-1 0 1 0 0,0 0-1 0 0,0-1 0 0 0,0 1 0 0 0,0-1 0 0 0,-1 1 0 0 0,1-1 1 0 0,-1 1-1 0 0,1-1 0 0 0,-1 0 0 0 0,0 0 0 0 0,0 0 0 0 0,0 0 1 0 0,0-2-92 0 0,0 2 14 0 0,0 1 0 0 0,0-1 1 0 0,0 0-1 0 0,-1 0 0 0 0,1 0 1 0 0,-1 0-1 0 0,0 1 0 0 0,0-1 1 0 0,0 0-1 0 0,0 0 0 0 0,0 0 1 0 0,-1 0-1 0 0,1 0 0 0 0,-1 1 1 0 0,1-1-1 0 0,-1 0 1 0 0,0 0-1 0 0,-1 1 0 0 0,1-1 1 0 0,0 1-1 0 0,-1-1 0 0 0,1 1 1 0 0,-1-1-1 0 0,0 1 0 0 0,0 0 1 0 0,0 0-1 0 0,0 0 0 0 0,0 0 1 0 0,0 0-1 0 0,0 0 0 0 0,-1 1 1 0 0,1-1-1 0 0,-1 1 1 0 0,1 0-1 0 0,-1-1 0 0 0,0 1 1 0 0,1 0-1 0 0,-1 1 0 0 0,0-1 1 0 0,0 0-1 0 0,1 1 0 0 0,-1 0 1 0 0,0-1-1 0 0,0 1 0 0 0,0 0 1 0 0,-1 1-15 0 0,0-2-18 0 0,0 1 1 0 0,-1 0 0 0 0,1 0-1 0 0,0 0 1 0 0,0 1 0 0 0,-1 0-1 0 0,1 0 1 0 0,0 0 0 0 0,0 0-1 0 0,0 0 1 0 0,0 1 0 0 0,0 0-1 0 0,0 0 1 0 0,1 0 0 0 0,-1 0-1 0 0,0 0 1 0 0,1 1 0 0 0,0 0-1 0 0,0 0 1 0 0,0 0 0 0 0,0 0-1 0 0,0 0 1 0 0,0 0 0 0 0,1 1-1 0 0,-1-1 1 0 0,1 1 0 0 0,0 0-1 0 0,0 0 1 0 0,1 0 0 0 0,-1 0-1 0 0,0 3 18 0 0,0-3 13 0 0,1-1-1 0 0,0 1 1 0 0,0-1 0 0 0,0 1-1 0 0,0 0 1 0 0,0-1 0 0 0,1 1-1 0 0,0 0 1 0 0,0 0 0 0 0,0 0-1 0 0,0-1 1 0 0,0 1-1 0 0,1 0 1 0 0,0 0 0 0 0,-1-1-1 0 0,1 1 1 0 0,1-1 0 0 0,-1 1-1 0 0,0-1 1 0 0,1 1-1 0 0,0-1 1 0 0,0 0 0 0 0,0 1-1 0 0,0-1 1 0 0,0 0 0 0 0,1-1-1 0 0,0 1 1 0 0,-1 0 0 0 0,1-1-1 0 0,0 1 1 0 0,0-1-1 0 0,0 0 1 0 0,0 0 0 0 0,1 0-1 0 0,-1 0 1 0 0,1-1 0 0 0,-1 1-1 0 0,1-1 1 0 0,-1 0 0 0 0,1 0-1 0 0,0 0 1 0 0,-1-1-1 0 0,1 1 1 0 0,0-1 0 0 0,0 0-1 0 0,-1 0 1 0 0,1 0 0 0 0,0-1-1 0 0,0 1 1 0 0,-1-1-1 0 0,1 0 1 0 0,0 0 0 0 0,-1 0-1 0 0,1 0 1 0 0,-1-1 0 0 0,1 1-1 0 0,-1-1 1 0 0,3-2-13 0 0,28-58-1924 0 0,-49 14-6340 0 0,5 30 889 0 0</inkml:trace>
  <inkml:trace contextRef="#ctx0" brushRef="#br0" timeOffset="1777.388">998 352 5825 0 0,'0'0'4075'0'0,"0"0"-2493"0"0,0 0-1156 0 0,0 0 20 0 0,-7-4 158 0 0,3 2-590 0 0,3 1 48 0 0,-1 0 1 0 0,0 0-1 0 0,0-1 1 0 0,1 1 0 0 0,-1 0-1 0 0,0 1 1 0 0,0-1-1 0 0,0 0 1 0 0,0 0-1 0 0,0 1 1 0 0,0 0 0 0 0,0-1-1 0 0,-1 1 1 0 0,1 0-1 0 0,0 0 1 0 0,0 0 0 0 0,0 0-1 0 0,0 0 1 0 0,0 0-1 0 0,0 1 1 0 0,0-1-1 0 0,0 1 1 0 0,0 0 0 0 0,0-1-1 0 0,0 1 1 0 0,0 0-1 0 0,0 0 1 0 0,0 0 0 0 0,0 0-1 0 0,1 1 1 0 0,-1-1-1 0 0,0 0 1 0 0,1 1-1 0 0,-1-1 1 0 0,1 1-63 0 0,-6 6 82 0 0,0 1-1 0 0,1 0 1 0 0,0 0-1 0 0,0 0 1 0 0,1 1-1 0 0,0 0 1 0 0,1 0-1 0 0,0 0 1 0 0,1 1-1 0 0,0-1 1 0 0,1 1-1 0 0,0 0 1 0 0,0 0-1 0 0,1-1 1 0 0,1 1-1 0 0,0 0 1 0 0,0 0 0 0 0,2 10-82 0 0,-1-18 66 0 0,0-1 0 0 0,1 1 0 0 0,-1 0 0 0 0,1-1 0 0 0,-1 1 0 0 0,1-1 0 0 0,0 0 0 0 0,0 1 0 0 0,0-1 0 0 0,0 0 0 0 0,0 0 0 0 0,1 0 0 0 0,-1-1 0 0 0,1 1 0 0 0,-1 0 0 0 0,1-1 0 0 0,-1 0 0 0 0,1 1 0 0 0,0-1 0 0 0,0 0 0 0 0,0-1 0 0 0,-1 1 0 0 0,1 0 1 0 0,0-1-1 0 0,0 1 0 0 0,0-1 0 0 0,0 0 0 0 0,0 0 0 0 0,0 0 0 0 0,0-1 0 0 0,0 1 0 0 0,0-1 0 0 0,0 1 0 0 0,0-1 0 0 0,0 0 0 0 0,-1 0 0 0 0,1-1 0 0 0,1 0-66 0 0,-3-1-60 0 0,-1 0-1 0 0,0 0 1 0 0,0-1-1 0 0,0 1 1 0 0,0 0-1 0 0,0 0 1 0 0,0 0 0 0 0,-1-1-1 0 0,0 1 1 0 0,0 0-1 0 0,0 0 1 0 0,0 0-1 0 0,0 0 1 0 0,-1 0 0 0 0,1 0-1 0 0,-1 0 1 0 0,1 1-1 0 0,-1-1 1 0 0,0 1-1 0 0,0-1 1 0 0,-1 1 0 0 0,1-1-1 0 0,0 1 1 0 0,-1 0-1 0 0,1 0 1 0 0,-1 0-1 0 0,0 1 1 0 0,0-1 0 0 0,0 1-1 0 0,0-1 1 0 0,0 1-1 0 0,0 0 1 0 0,0 0-1 0 0,0 0 1 0 0,0 1 0 0 0,-1-1 60 0 0,-17 27-7659 0 0,16-17 1598 0 0</inkml:trace>
  <inkml:trace contextRef="#ctx0" brushRef="#br0" timeOffset="2090.147">1191 765 8413 0 0,'0'0'5007'0'0,"-11"-1"-3637"0"0,-462-36 2280 0 0,-109 34-4144 0 0,612 10-2606 0 0,-5 0-2988 0 0,1-4-806 0 0</inkml:trace>
  <inkml:trace contextRef="#ctx0" brushRef="#br0" timeOffset="2480.458">586 884 10845 0 0,'0'0'3141'0'0,"0"0"-2253"0"0,-6 2-685 0 0,2 0-154 0 0,-1 0-1 0 0,1 0 0 0 0,-1 0 0 0 0,1 1 0 0 0,0-1 0 0 0,0 1 0 0 0,0 0 1 0 0,1 1-1 0 0,-1-1 0 0 0,1 1 0 0 0,-1-1 0 0 0,1 1 0 0 0,0 0 0 0 0,1 0 1 0 0,-1 0-1 0 0,1 1 0 0 0,-1-1 0 0 0,1 1 0 0 0,1-1 0 0 0,-1 1 0 0 0,1 0 1 0 0,-1-1-1 0 0,1 1 0 0 0,0 3-48 0 0,2-4-8 0 0,1 0 1 0 0,-1 0-1 0 0,1 0 1 0 0,-1 0-1 0 0,1-1 1 0 0,0 1-1 0 0,1 0 1 0 0,-1-1-1 0 0,1 0 1 0 0,-1 1-1 0 0,1-1 1 0 0,0 0-1 0 0,0 0 1 0 0,0-1-1 0 0,1 1 1 0 0,-1-1-1 0 0,1 1 1 0 0,-1-1 0 0 0,1 0-1 0 0,0-1 1 0 0,0 1-1 0 0,0 0 1 0 0,0-1-1 0 0,0 0 1 0 0,0 0-1 0 0,0 0 1 0 0,0-1-1 0 0,0 1 1 0 0,0-1-1 0 0,1 0 1 0 0,-1 0-1 0 0,0-1 1 0 0,0 1-1 0 0,0-1 1 0 0,0 0-1 0 0,0 0 1 0 0,0 0-1 0 0,0-1 1 0 0,0 1-1 0 0,0-1 1 0 0,0 0-1 0 0,0 0 1 0 0,-1 0-1 0 0,1-1 1 0 0,-1 1-1 0 0,0-1 1 0 0,2-1 7 0 0,-4-59-332 0 0,-4 98 1880 0 0,-1 33-650 0 0,0 2-994 0 0,7-26-3020 0 0,-1-42-1821 0 0,3-5-3605 0 0</inkml:trace>
  <inkml:trace contextRef="#ctx0" brushRef="#br0" timeOffset="2795.118">1424 439 13149 0 0,'0'0'964'0'0,"5"10"-819"0"0,11 18 152 0 0,-2 1-1 0 0,-2 0 1 0 0,0 1 0 0 0,-2 0-1 0 0,-1 1 1 0 0,-2 0 0 0 0,-1 0 0 0 0,-1 1-1 0 0,-1 12-296 0 0,-3-29-41 0 0,0 0 0 0 0,-2 1 0 0 0,0-1 0 0 0,0 0 0 0 0,-2 0 0 0 0,1 0 0 0 0,-2 0 0 0 0,0 0-1 0 0,-1-1 1 0 0,-1 0 0 0 0,0 0 0 0 0,-1 0 0 0 0,0-1 0 0 0,-1 1 0 0 0,-1-2 0 0 0,0 1 0 0 0,0-2 0 0 0,-1 1 0 0 0,-1-1 0 0 0,0 0-1 0 0,-4 2 42 0 0,12-11-181 0 0,-42 28-7587 0 0,14-20-348 0 0</inkml:trace>
  <inkml:trace contextRef="#ctx0" brushRef="#br0" timeOffset="8403.118">1518 40 612 0 0,'0'0'10532'0'0,"0"0"-7019"0"0,0 0-3003 0 0,0 0-134 0 0,1 7 188 0 0,15 198 1029 0 0,-13-195-2565 0 0,2-8-6967 0 0,0-7 50 0 0</inkml:trace>
  <inkml:trace contextRef="#ctx0" brushRef="#br0" timeOffset="8731.198">1663 255 6021 0 0,'0'0'4867'0'0,"0"0"-3512"0"0,0 0-1052 0 0,0 0 512 0 0,0 0 319 0 0,0 0-293 0 0,6 6-400 0 0,-4-3-410 0 0,1 0-1 0 0,0 0 0 0 0,-1-1 0 0 0,1 1 0 0 0,0 0 0 0 0,1-1 0 0 0,-1 0 0 0 0,0 0 0 0 0,1 0 0 0 0,-1 0 0 0 0,1 0 0 0 0,-1-1 1 0 0,1 1-1 0 0,0-1 0 0 0,0 0 0 0 0,0 0 0 0 0,0-1 0 0 0,-1 1 0 0 0,1-1 0 0 0,0 0 0 0 0,0 0 0 0 0,0 0 0 0 0,0 0 0 0 0,0-1 0 0 0,0 0 1 0 0,0 0-1 0 0,0 0 0 0 0,-1 0 0 0 0,1 0 0 0 0,0-1 0 0 0,-1 1 0 0 0,1-1 0 0 0,-1 0 0 0 0,3-2-30 0 0,-3 1-2 0 0,0 0 1 0 0,-1 0-1 0 0,1-1 0 0 0,-1 1 0 0 0,1-1 0 0 0,-1 1 0 0 0,0-1 0 0 0,-1 0 1 0 0,1 0-1 0 0,0 0 0 0 0,-1 0 0 0 0,0 0 0 0 0,0 0 0 0 0,0-1 0 0 0,-1 1 1 0 0,0 0-1 0 0,1 0 0 0 0,-1 0 0 0 0,-1-1 0 0 0,1 1 0 0 0,-1 0 1 0 0,1 0-1 0 0,-1 0 0 0 0,0-1 0 0 0,-1 1 0 0 0,1 0 0 0 0,-1 1 0 0 0,0-1 1 0 0,0 0-1 0 0,0 0 0 0 0,0 1 0 0 0,0-1 0 0 0,-1 1 0 0 0,0 0 0 0 0,0-1 1 0 0,0 1-1 0 0,0 1 0 0 0,0-1 0 0 0,0 0 0 0 0,-1 1 0 0 0,1 0 1 0 0,-1 0-1 0 0,0 0 0 0 0,-1-1 2 0 0,0 5-5 0 0,1 0 0 0 0,-1 0 1 0 0,0 0-1 0 0,0 0 0 0 0,1 1 0 0 0,-1 0 1 0 0,1 0-1 0 0,0 0 0 0 0,0 0 1 0 0,0 1-1 0 0,0-1 0 0 0,0 1 0 0 0,1 0 1 0 0,0 0-1 0 0,0 0 0 0 0,0 1 0 0 0,0-1 1 0 0,1 1-1 0 0,-1 0 0 0 0,1-1 0 0 0,0 1 1 0 0,1 0-1 0 0,-1 0 0 0 0,1 1 1 0 0,0-1-1 0 0,0 0 0 0 0,1 0 0 0 0,0 0 1 0 0,0 1-1 0 0,0 3 5 0 0,33 30-548 0 0,4-35-4489 0 0,-25-5-595 0 0</inkml:trace>
  <inkml:trace contextRef="#ctx0" brushRef="#br0" timeOffset="8995.432">1929 56 6961 0 0,'0'0'6241'0'0,"6"9"-5108"0"0,72 159 1181 0 0,-78-75-2521 0 0,-58-15-3798 0 0,42-71-1283 0 0,-7-5-1861 0 0</inkml:trace>
  <inkml:trace contextRef="#ctx0" brushRef="#br0" timeOffset="9248.167">1424 65 4772 0 0,'0'0'8169'0'0,"0"0"-7429"0"0,0 0-180 0 0,-42 32 360 0 0,34-15-452 0 0,1 2-192 0 0,4 3 116 0 0,3 2-155 0 0,6-1-125 0 0,2 0-32 0 0,1-1-80 0 0,4-1-148 0 0,0-2-205 0 0,3-1-415 0 0,4-1-572 0 0,-2-5-1084 0 0,0-3-3488 0 0</inkml:trace>
  <inkml:trace contextRef="#ctx0" brushRef="#br0" timeOffset="9495.675">2213 0 7461 0 0,'0'0'5980'0'0,"0"0"-4378"0"0,0 0-1118 0 0,-4 8-26 0 0,-5 11-319 0 0,1 0 0 0 0,1 1 0 0 0,1 0 0 0 0,0 1 0 0 0,1-1-1 0 0,2 1 1 0 0,0 0 0 0 0,1 0 0 0 0,1 0 0 0 0,1 11-139 0 0,55 44 121 0 0,-20-62-5194 0 0,-26-15-360 0 0,3-7-1556 0 0</inkml:trace>
  <inkml:trace contextRef="#ctx0" brushRef="#br0" timeOffset="10041.159">2341 85 1800 0 0,'0'0'2331'0'0,"0"0"1898"0"0,0 0-2489 0 0,0 0-1311 0 0,0 0-112 0 0,0 0 79 0 0,0 0 98 0 0,0 0 56 0 0,0 0 105 0 0,14-12 2520 0 0,-30 28-2469 0 0,11-12-688 0 0,0 0 0 0 0,1 0-1 0 0,-1 1 1 0 0,1 0 0 0 0,-1-1-1 0 0,2 1 1 0 0,-1 1 0 0 0,0-1 0 0 0,1 1-1 0 0,0-1 1 0 0,0 1 0 0 0,1 0-1 0 0,0 0 1 0 0,0 0 0 0 0,0 0-1 0 0,1 0 1 0 0,0 1 0 0 0,0-1-1 0 0,0 3-17 0 0,4-6 4 0 0,0-1 1 0 0,0 0-1 0 0,0-1 0 0 0,1 1 0 0 0,-1 0 1 0 0,1-1-1 0 0,-1 0 0 0 0,1 0 0 0 0,0 0 0 0 0,-1 0 1 0 0,1 0-1 0 0,0-1 0 0 0,-1 0 0 0 0,1 0 0 0 0,0 0 1 0 0,0 0-1 0 0,-1 0 0 0 0,1-1 0 0 0,0 0 1 0 0,-1 0-1 0 0,1 0 0 0 0,0 0 0 0 0,-1 0 0 0 0,1-1 1 0 0,-1 1-1 0 0,0-1 0 0 0,0 0 0 0 0,3-2-4 0 0,50-47-584 0 0,-46 249 288 0 0,-7-192-6102 0 0,4-10-912 0 0</inkml:trace>
  <inkml:trace contextRef="#ctx0" brushRef="#br0" timeOffset="10290.259">2647 97 12821 0 0,'0'0'4057'0'0,"0"0"-4057"0"0,22 42-100 0 0,-14-20 100 0 0,-2 3 260 0 0,-2 1 64 0 0,-4 0-236 0 0,0 1 24 0 0,-8 0-40 0 0,-3 1 4 0 0,-5 0-76 0 0,-1 1-248 0 0,-4-4-436 0 0,4-5-1253 0 0,-6-4-4459 0 0</inkml:trace>
  <inkml:trace contextRef="#ctx0" brushRef="#br0" timeOffset="12821.417">2963 909 6037 0 0,'0'0'5961'0'0,"0"0"-4128"0"0,0 0-1600 0 0,0 0 112 0 0,0 0 299 0 0,0 0 58 0 0,0 0-157 0 0,0 0-171 0 0,-6 1-129 0 0,-130 11-46 0 0,77-16-3216 0 0,38-4-4275 0 0,17-1 1067 0 0</inkml:trace>
  <inkml:trace contextRef="#ctx0" brushRef="#br0" timeOffset="12977.193">2975 807 1408 0 0,'0'0'11665'0'0,"0"0"-9709"0"0,0 0-1328 0 0,0 0-452 0 0,0 0 316 0 0,0 0 285 0 0,0 0-193 0 0,-44-7-276 0 0,15 6-308 0 0,-1 0-224 0 0,-1-1-472 0 0,-2 2-233 0 0,3 0-467 0 0,2 0-1420 0 0,7 2-3376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20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12973 0 0,'0'0'2070'0'0,"0"0"-1306"0"0,0 0-359 0 0,0 0-105 0 0,0 0-24 0 0,0 8 37 0 0,-14 194 1111 0 0,13-200-1799 0 0,-1 34 297 0 0,4-26-3034 0 0,3-4-4029 0 0,2-6-506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20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74 142 8009 0 0,'0'0'2377'0'0,"0"0"-1496"0"0,0 0-385 0 0,0 0 272 0 0,0 0-172 0 0,0 0-361 0 0,0 0-150 0 0,7-1-7 0 0,71-47 1245 0 0,-76 46-1296 0 0,-1 1 0 0 0,1-1 0 0 0,0 1 0 0 0,-1-1 0 0 0,0 0 1 0 0,1 0-1 0 0,-1 0 0 0 0,0 0 0 0 0,0 0 0 0 0,0 0 0 0 0,0 0 0 0 0,0 0 0 0 0,0 0 0 0 0,-1 0 0 0 0,1 0 0 0 0,-1-1 0 0 0,1 1 0 0 0,-1 0 0 0 0,0 0 0 0 0,0-1 0 0 0,0 1 0 0 0,0 0 0 0 0,0 0 0 0 0,-1-1 0 0 0,1 1 0 0 0,-1 0 0 0 0,1 0 0 0 0,-1 0 0 0 0,0-1 0 0 0,0 1 0 0 0,0 0 0 0 0,0 0 0 0 0,0 0 0 0 0,-1 0 0 0 0,1 1 0 0 0,0-1 0 0 0,-1 0 0 0 0,1 1 0 0 0,-1-1 0 0 0,0 0 0 0 0,0 1 0 0 0,0-1-27 0 0,-1 1-16 0 0,1 0-1 0 0,0 0 0 0 0,-1 0 0 0 0,0 0 0 0 0,1 0 0 0 0,-1 1 0 0 0,1-1 1 0 0,-1 1-1 0 0,0-1 0 0 0,1 1 0 0 0,-1 0 0 0 0,0 0 0 0 0,0 0 0 0 0,1 1 0 0 0,-1-1 1 0 0,1 1-1 0 0,-1-1 0 0 0,0 1 0 0 0,1 0 0 0 0,-1 0 0 0 0,1 0 0 0 0,-1 0 0 0 0,1 1 1 0 0,0-1-1 0 0,0 1 0 0 0,-1-1 0 0 0,1 1 0 0 0,0 0 0 0 0,0 0 0 0 0,0 0 1 0 0,1 0-1 0 0,-1 0 0 0 0,0 0 0 0 0,1 0 0 0 0,0 1 0 0 0,-1-1 0 0 0,1 0 0 0 0,0 1 1 0 0,0-1-1 0 0,0 1 0 0 0,1-1 0 0 0,-1 1 0 0 0,0 0 0 0 0,1-1 0 0 0,0 1 1 0 0,0 0-1 0 0,0-1 0 0 0,0 1 0 0 0,0 0 0 0 0,0 0 0 0 0,1-1 0 0 0,-1 1 0 0 0,1-1 1 0 0,0 1-1 0 0,-1 0 0 0 0,1-1 0 0 0,1 1 0 0 0,-1-1 0 0 0,0 0 0 0 0,1 1 17 0 0,48 73 305 0 0,3 20 304 0 0,-53-94-564 0 0,0 0 1 0 0,-1 0-1 0 0,1 0 0 0 0,0 0 1 0 0,-1 0-1 0 0,0 0 0 0 0,1-1 1 0 0,-1 1-1 0 0,0 0 0 0 0,0 0 1 0 0,0-1-1 0 0,0 1 0 0 0,0-1 1 0 0,0 1-1 0 0,-1-1 1 0 0,1 1-1 0 0,0-1 0 0 0,-1 0 1 0 0,1 0-1 0 0,-1 1 0 0 0,0-1 1 0 0,1 0-1 0 0,-1 0 0 0 0,0-1 1 0 0,0 1-1 0 0,1 0 0 0 0,-1-1 1 0 0,0 1-1 0 0,0-1 1 0 0,0 1-1 0 0,0-1 0 0 0,0 0 1 0 0,0 0-1 0 0,0 0 0 0 0,1 0 1 0 0,-1 0-1 0 0,0 0 0 0 0,0 0 1 0 0,0-1-1 0 0,-1 0-45 0 0,-79-21 163 0 0,79 21-196 0 0,1-1 1 0 0,-1 0-1 0 0,1 1 1 0 0,-1-1-1 0 0,1 0 1 0 0,0-1 0 0 0,0 1-1 0 0,0 0 1 0 0,0-1-1 0 0,0 1 1 0 0,0-1-1 0 0,1 0 1 0 0,-1 1-1 0 0,1-1 1 0 0,0 0 0 0 0,-1 0-1 0 0,1 0 1 0 0,1 0-1 0 0,-1 0 1 0 0,0 0-1 0 0,1 0 1 0 0,0 0 0 0 0,-1-1-1 0 0,1 1 1 0 0,1 0-1 0 0,-1 0 1 0 0,0 0-1 0 0,1 0 1 0 0,-1 0-1 0 0,1 0 1 0 0,0 0 0 0 0,0 0-1 0 0,0 0 1 0 0,1 0-1 0 0,-1 0 1 0 0,1 1-1 0 0,-1-1 1 0 0,1 0-1 0 0,0 1 1 0 0,0 0 0 0 0,0-1-1 0 0,0 1 1 0 0,0 0-1 0 0,1 0 1 0 0,-1 0-1 0 0,1 0 1 0 0,-1 0-1 0 0,1 1 1 0 0,0-1 0 0 0,0 1-1 0 0,0 0 1 0 0,0 0-1 0 0,-1 0 1 0 0,1 0-1 0 0,1 0 1 0 0,-1 1 0 0 0,0-1-1 0 0,0 1 1 0 0,0 0-1 0 0,0 0 1 0 0,1 0 32 0 0,29 1-2180 0 0,-20 2-4645 0 0,-9-2 483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21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12381 0 0,'0'0'1769'0'0,"1"6"-702"0"0,3 25-742 0 0,-1-1-1 0 0,-1 1 0 0 0,-1-1 1 0 0,-2 1-1 0 0,-1 0 0 0 0,-2-1 1 0 0,-5 23-325 0 0,8-49-477 0 0,5-2-6532 0 0,1-6 1079 0 0</inkml:trace>
  <inkml:trace contextRef="#ctx0" brushRef="#br0" timeOffset="424.142">201 44 11669 0 0,'0'0'311'0'0,"0"0"-59"0"0,0 0 443 0 0,0 0-194 0 0,0 0-364 0 0,0 0 72 0 0,-3 7 38 0 0,-5 7 38 0 0,5-12-246 0 0,0 0 0 0 0,0 0 0 0 0,1 1 0 0 0,0-1 0 0 0,-1 1 0 0 0,1 0 0 0 0,0-1 1 0 0,0 1-1 0 0,0 0 0 0 0,1 0 0 0 0,-1 0 0 0 0,1 0 0 0 0,-1 0 0 0 0,1 1 0 0 0,0-1 0 0 0,0 0 0 0 0,1 1 0 0 0,-1-1 1 0 0,1 0-1 0 0,-1 1 0 0 0,1-1 0 0 0,0 1 0 0 0,0-1 0 0 0,1 1 0 0 0,-1-1 0 0 0,1 0 0 0 0,0 1 0 0 0,0-1 1 0 0,0 0-1 0 0,0 0 0 0 0,0 1 0 0 0,1-1 0 0 0,-1 0 0 0 0,1 0 0 0 0,0 0 0 0 0,0-1 0 0 0,0 1 0 0 0,0 0 0 0 0,1-1 1 0 0,-1 1-1 0 0,1-1 0 0 0,-1 0 0 0 0,1 0 0 0 0,0 0 0 0 0,0 0 0 0 0,2 1-39 0 0,-2-2-11 0 0,-1 0 0 0 0,1 0-1 0 0,0 0 1 0 0,0 0 0 0 0,0 0 0 0 0,0 0-1 0 0,0-1 1 0 0,0 0 0 0 0,1 0-1 0 0,-1 1 1 0 0,0-2 0 0 0,0 1 0 0 0,0 0-1 0 0,0-1 1 0 0,0 1 0 0 0,0-1 0 0 0,0 0-1 0 0,0 0 1 0 0,0 0 0 0 0,0 0 0 0 0,-1-1-1 0 0,1 1 1 0 0,0-1 0 0 0,-1 0 0 0 0,1 0-1 0 0,-1 1 1 0 0,1-2 0 0 0,-1 1-1 0 0,0 0 1 0 0,0 0 0 0 0,0-1 0 0 0,0 1-1 0 0,-1-1 1 0 0,1 0 0 0 0,-1 1 0 0 0,1-1-1 0 0,-1 0 1 0 0,0-1 11 0 0,9-47 1431 0 0,-2 101-431 0 0,-11 99 210 0 0,8-126-1935 0 0,2-11-6141 0 0,-3-11-2016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19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68 7229 0 0,'0'0'3621'0'0,"0"0"-1973"0"0,0 0-334 0 0,0 0 12 0 0,0 0-241 0 0,0 0-453 0 0,-6-5-377 0 0,-3 0-263 0 0,-1 1 1 0 0,1 0 0 0 0,-1 0 0 0 0,1 0-1 0 0,-1 2 1 0 0,0-1 0 0 0,0 1 0 0 0,-1 0 0 0 0,1 1-1 0 0,0 1 1 0 0,0-1 0 0 0,-9 2 7 0 0,17-1-10 0 0,-2-1-18 0 0,-1 1 1 0 0,1-1 0 0 0,-1 1 0 0 0,0 0-1 0 0,1 0 1 0 0,-1 1 0 0 0,1-1 0 0 0,-1 1 0 0 0,1 0-1 0 0,-1 0 1 0 0,1 1 0 0 0,0-1 0 0 0,-1 1-1 0 0,1 0 1 0 0,0 0 0 0 0,0 1 0 0 0,0-1 0 0 0,1 1-1 0 0,-1-1 1 0 0,0 1 0 0 0,-1 3 27 0 0,54 40 128 0 0,-41-41-132 0 0,-3-3-9 0 0,3 1 51 0 0,-1 0 1 0 0,1 0-1 0 0,-1 0 1 0 0,1 1-1 0 0,-1 0 1 0 0,0 0-1 0 0,-1 1 1 0 0,1 0-1 0 0,-1 0 1 0 0,0 1-1 0 0,0 0 1 0 0,0 0 0 0 0,-1 0-1 0 0,0 0 1 0 0,0 1-1 0 0,-1 0 1 0 0,0 0-1 0 0,0 0 1 0 0,-1 1-1 0 0,0-1 1 0 0,0 1-1 0 0,0 0 1 0 0,-1 0-1 0 0,0 0 1 0 0,-1 0-39 0 0,-4-3 32 0 0,-1-1 1 0 0,0 0-1 0 0,0 0 0 0 0,0-1 1 0 0,-1 1-1 0 0,1-1 0 0 0,-1 0 1 0 0,0 0-1 0 0,0 0 1 0 0,0-1-1 0 0,0 0 0 0 0,0 0 1 0 0,-1 0-1 0 0,1-1 0 0 0,-1 1 1 0 0,1-1-1 0 0,-1-1 0 0 0,1 1 1 0 0,-1-1-1 0 0,0 0 0 0 0,1 0 1 0 0,-1 0-1 0 0,1-1 1 0 0,-1 0-1 0 0,1 0 0 0 0,-1-1 1 0 0,1 1-1 0 0,0-1 0 0 0,-1 0 1 0 0,-1-2-33 0 0,-36-35-3379 0 0,26 3-4813 0 0,12 14 1369 0 0</inkml:trace>
  <inkml:trace contextRef="#ctx0" brushRef="#br0" timeOffset="281.128">127 1 8325 0 0,'0'0'3257'0'0,"0"0"-2486"0"0,0 0-341 0 0,1 8 651 0 0,-8 246 3083 0 0,5-240-4527 0 0,-2 44 760 0 0,16-31-8039 0 0,-7-24 2206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2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82 9369 0 0,'0'0'9705'0'0,"0"0"-9201"0"0,0 0-504 0 0,0 0-160 0 0,-40-3 160 0 0,12 0 76 0 0,0-3-76 0 0,-2 1 0 0 0,-3 1-12 0 0,5-2-268 0 0,-1 1-312 0 0,4-2-208 0 0,4-1-596 0 0,4-1-1421 0 0,6 0-2711 0 0,4-8-2541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3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549 0 4528 0 0,'0'0'4963'0'0,"0"0"-3538"0"0,0 0-1120 0 0,0 0-250 0 0,-1 10 485 0 0,-86 233 3377 0 0,57-187-3676 0 0,-3-1 0 0 0,-2-2-1 0 0,-3-1 1 0 0,-1-2-1 0 0,-20 16-240 0 0,-17 6 372 0 0,57-56-325 0 0,0 0 1 0 0,1 1 0 0 0,0 2 0 0 0,2-1 0 0 0,0 2-1 0 0,1 0 1 0 0,-11 21-48 0 0,23-18-595 0 0,13-25-5124 0 0,-3-4-1957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3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 49 17502 0 0,'0'0'1656'0'0,"0"0"-1656"0"0,-54-4 0 0 0,10-3 44 0 0,-7-1-44 0 0,2 1-56 0 0,3 0-772 0 0,11 1-1173 0 0,9 1-1991 0 0,8 1-1984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2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2 102 8597 0 0,'0'0'6766'0'0,"0"0"-5386"0"0,0 0-1595 0 0,0 0 192 0 0,0 0 240 0 0,-1 9 313 0 0,38 254 1728 0 0,-45-122-3958 0 0,8-150-4265 0 0,-1-5 2126 0 0,1 1-1599 0 0</inkml:trace>
  <inkml:trace contextRef="#ctx0" brushRef="#br0" timeOffset="282.111">15 43 7189 0 0,'0'0'5978'0'0,"4"-6"-4422"0"0,-2 3-1560 0 0,0 0 1 0 0,0 0 0 0 0,1 1 0 0 0,-1-1-1 0 0,1 1 1 0 0,0-1 0 0 0,0 1-1 0 0,0 0 1 0 0,0 0 0 0 0,0 0 0 0 0,0 1-1 0 0,0-1 1 0 0,0 1 0 0 0,1 0-1 0 0,-1-1 1 0 0,1 2 0 0 0,-1-1 0 0 0,1 0-1 0 0,-1 1 1 0 0,1-1 0 0 0,0 1 0 0 0,-1 0-1 0 0,1 0 1 0 0,-1 1 0 0 0,2-1 3 0 0,5 0 114 0 0,0 0 1 0 0,0 1 0 0 0,0 0 0 0 0,0 1-1 0 0,0 0 1 0 0,0 1 0 0 0,0 0 0 0 0,-1 0-1 0 0,1 1 1 0 0,-1 0 0 0 0,0 1-1 0 0,0 0 1 0 0,0 0 0 0 0,-1 1 0 0 0,0 0-1 0 0,0 0 1 0 0,0 1 0 0 0,-1 0 0 0 0,0 1-1 0 0,0-1 1 0 0,-1 2 0 0 0,0-1-1 0 0,-1 0 1 0 0,1 1 0 0 0,-2 0 0 0 0,4 8-115 0 0,-11-12 54 0 0,1 0 0 0 0,-1 0 0 0 0,0 0 1 0 0,-1 0-1 0 0,1 0 0 0 0,-1-1 1 0 0,0 1-1 0 0,0-1 0 0 0,-1 0 0 0 0,1 0 1 0 0,-1-1-1 0 0,0 0 0 0 0,0 1 0 0 0,0-1 1 0 0,0-1-1 0 0,0 1 0 0 0,-1-1 1 0 0,1 0-1 0 0,-1 0 0 0 0,0-1 0 0 0,0 1 1 0 0,1-1-1 0 0,-1-1 0 0 0,0 1 0 0 0,0-1 1 0 0,0 0-1 0 0,0 0 0 0 0,0-1 0 0 0,1 0 1 0 0,-2 0-55 0 0,-78 2-1494 0 0,30-11-6829 0 0,47 6 1956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2:16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4297 1972 8837 0 0,'0'0'1459'0'0,"0"0"-903"0"0,0 0-112 0 0,0 0 506 0 0,0 0 197 0 0,0 0-165 0 0,-5 6-206 0 0,-7 16-625 0 0,0 0 0 0 0,2 0 0 0 0,0 1 0 0 0,2 1 0 0 0,0-1 0 0 0,2 1 0 0 0,0 1 0 0 0,2-1 0 0 0,1 1 0 0 0,1 0 0 0 0,1-1 0 0 0,1 1 0 0 0,1 0 0 0 0,1 0 0 0 0,1 0 0 0 0,1-1 0 0 0,2 0 1 0 0,0 0-1 0 0,2 0 0 0 0,0 0 0 0 0,2-1 0 0 0,10 19-151 0 0,1-21 306 0 0,-13-24-4489 0 0,-4-7-2569 0 0</inkml:trace>
  <inkml:trace contextRef="#ctx0" brushRef="#br0" timeOffset="39998.215">4147 3416 9049 0 0,'0'0'4199'0'0,"0"0"-2799"0"0,0 0-601 0 0,0 0-21 0 0,0 0-429 0 0,-5 7-241 0 0,-9 18-31 0 0,1 0 0 0 0,1 0 0 0 0,1 1 0 0 0,2 1 0 0 0,0 0 1 0 0,2 0-1 0 0,1 0 0 0 0,1 1 0 0 0,2 0 0 0 0,0 0 1 0 0,2 0-1 0 0,1 0 0 0 0,2 6-77 0 0,32 63 535 0 0,-7-62-6145 0 0,-27-37-96 0 0,-1-6-1198 0 0</inkml:trace>
  <inkml:trace contextRef="#ctx0" brushRef="#br0" timeOffset="-3521.06">2324 2413 10769 0 0,'0'0'2412'0'0,"0"0"-2004"0"0,0 0-116 0 0,0 0 684 0 0,0 0 204 0 0,0 0-535 0 0,-38 2-245 0 0,16-2-240 0 0,-6 0-160 0 0,0 0 4 0 0,-1 0-4 0 0,3 0 0 0 0,-1 0-312 0 0,7-3-493 0 0,3-3-399 0 0,6-3-688 0 0,4-1-976 0 0,3 2-2877 0 0</inkml:trace>
  <inkml:trace contextRef="#ctx0" brushRef="#br0" timeOffset="-3242.472">2246 2303 4528 0 0,'0'0'4733'0'0,"0"0"-3945"0"0,39-4 40 0 0,-34 4 676 0 0,-3 0 456 0 0,-2 0-624 0 0,-4 0-728 0 0,-7 1-219 0 0,-6 0-89 0 0,-11 0-140 0 0,0-1-148 0 0,-2 0-12 0 0,-1 0-817 0 0,5 0-971 0 0,5-1-2876 0 0,-3-6-4917 0 0</inkml:trace>
  <inkml:trace contextRef="#ctx0" brushRef="#br0" timeOffset="-2729.207">3074 2320 6961 0 0,'0'0'7017'0'0,"0"0"-5468"0"0,0 0-1338 0 0,0 0 262 0 0,0 0-189 0 0,0 0-175 0 0,0 0-58 0 0,0 0-24 0 0,10 18 914 0 0,-13-19-954 0 0,-1 1-1 0 0,1 0 1 0 0,-1-1 0 0 0,1 0 0 0 0,0 0-1 0 0,-1 0 1 0 0,1 0 0 0 0,0-1-1 0 0,0 1 1 0 0,0-1 0 0 0,0 1 0 0 0,0-1-1 0 0,0 0 1 0 0,0-1 0 0 0,1 1 0 0 0,-1 0-1 0 0,1-1 1 0 0,-1 1 0 0 0,1-1-1 0 0,0 0 1 0 0,0 0 0 0 0,0 0 0 0 0,1 0-1 0 0,-1 0 1 0 0,1 0 0 0 0,-1 0 0 0 0,1 0-1 0 0,0-1 1 0 0,0 1 0 0 0,1 0-1 0 0,-1-1 1 0 0,1 1 0 0 0,-1-1 0 0 0,1 1-1 0 0,0-1 1 0 0,1 1 0 0 0,-1-1 0 0 0,0 1-1 0 0,1-1 1 0 0,0 1 0 0 0,0 0-1 0 0,0-1 1 0 0,0 1 0 0 0,1 0 0 0 0,-1 0-1 0 0,1 0 1 0 0,-1 0 0 0 0,1 0-1 0 0,0 0 1 0 0,1 0 0 0 0,-1 1 0 0 0,0-1-1 0 0,1 1 1 0 0,-1-1 0 0 0,1 1 0 0 0,0 0-1 0 0,0 0 1 0 0,0 0 0 0 0,0 1-1 0 0,0-1 1 0 0,0 1 0 0 0,0-1 0 0 0,0 1-1 0 0,1 0 1 0 0,-1 0 0 0 0,0 1 0 0 0,1-1-1 0 0,1 1 14 0 0,-8 0-30 0 0,-1 0-1 0 0,1 1 0 0 0,0-1 1 0 0,0 1-1 0 0,0 0 0 0 0,0 0 1 0 0,0 0-1 0 0,0 0 0 0 0,0 1 1 0 0,0-1-1 0 0,0 1 0 0 0,1 0 1 0 0,-1 0-1 0 0,1 0 0 0 0,-1 0 1 0 0,1 0-1 0 0,0 0 1 0 0,0 1-1 0 0,0-1 0 0 0,0 1 1 0 0,0-1-1 0 0,0 1 0 0 0,1 0 1 0 0,-1 0-1 0 0,1 0 0 0 0,0 0 1 0 0,0 0-1 0 0,0 0 0 0 0,0 0 1 0 0,1 0-1 0 0,-1 0 0 0 0,1 0 1 0 0,-1 1-1 0 0,1-1 1 0 0,0 0-1 0 0,1 0 0 0 0,-1 0 1 0 0,0 1-1 0 0,1-1 0 0 0,0 0 1 0 0,0 0-1 0 0,0 0 0 0 0,0 0 1 0 0,0 0-1 0 0,1 0 0 0 0,-1 0 1 0 0,1-1-1 0 0,0 1 0 0 0,0 0 1 0 0,0-1-1 0 0,0 1 1 0 0,0-1-1 0 0,0 0 0 0 0,1 0 1 0 0,-1 0-1 0 0,1 0 0 0 0,-1 0 1 0 0,1 0-1 0 0,0-1 0 0 0,0 1 1 0 0,0-1 30 0 0,13 3-3075 0 0,-1-1-2448 0 0</inkml:trace>
  <inkml:trace contextRef="#ctx0" brushRef="#br0" timeOffset="-2431.7">3358 2384 13417 0 0,'0'0'1434'0'0,"0"0"-930"0"0,0 0 245 0 0,0 0-91 0 0,0 0-324 0 0,0 0-186 0 0,0 0-50 0 0,0 0 18 0 0,31 3 304 0 0,-27-3-436 0 0,-1 0 0 0 0,1-1 1 0 0,-1 1-1 0 0,0 0 1 0 0,1-1-1 0 0,-1 0 0 0 0,1 0 1 0 0,-1 0-1 0 0,0 0 1 0 0,1-1-1 0 0,-1 1 0 0 0,0-1 1 0 0,0 0-1 0 0,0 0 1 0 0,0 0-1 0 0,-1 0 0 0 0,1 0 1 0 0,-1-1-1 0 0,1 1 1 0 0,-1-1-1 0 0,0 0 0 0 0,1 1 1 0 0,-2-1-1 0 0,1 0 0 0 0,0 0 1 0 0,0 0-1 0 0,-1-1 1 0 0,0 1-1 0 0,0 0 0 0 0,0-1 1 0 0,0 1-1 0 0,0-1 1 0 0,0 1-1 0 0,-1 0 0 0 0,0-1 1 0 0,0 1-1 0 0,0-1 1 0 0,0 1-1 0 0,0-1 0 0 0,-1 1 1 0 0,0-1-1 0 0,1 1 1 0 0,-1-1-1 0 0,-1 1 0 0 0,1 0 1 0 0,0-1-1 0 0,-1 1 1 0 0,1 0-1 0 0,-1 0 0 0 0,0 0 1 0 0,0 0-1 0 0,0 1 0 0 0,-1-1 1 0 0,1 1-1 0 0,-1-1 1 0 0,1 1-1 0 0,-1 0 0 0 0,0 0 1 0 0,-2-2 15 0 0,2 4-56 0 0,-1-1-1 0 0,0 1 1 0 0,0 0 0 0 0,1 0-1 0 0,-1 1 1 0 0,0-1 0 0 0,0 1-1 0 0,1-1 1 0 0,-1 1 0 0 0,0 0-1 0 0,1 1 1 0 0,-1-1-1 0 0,1 0 1 0 0,0 1 0 0 0,-1 0-1 0 0,1 0 1 0 0,0 0 0 0 0,0 0-1 0 0,0 1 1 0 0,0-1 0 0 0,0 1-1 0 0,1 0 1 0 0,-1-1 0 0 0,1 1-1 0 0,0 0 1 0 0,0 1 0 0 0,0-1-1 0 0,0 0 1 0 0,0 0 0 0 0,1 1-1 0 0,0-1 1 0 0,-1 1 0 0 0,1 0-1 0 0,0-1 1 0 0,1 1 0 0 0,-1 0-1 0 0,1-1 1 0 0,0 1 0 0 0,-1 0-1 0 0,2 0 1 0 0,-1 0 0 0 0,0-1-1 0 0,1 1 1 0 0,0 0 0 0 0,0-1-1 0 0,0 1 1 0 0,0 0 0 0 0,0-1-1 0 0,1 0 1 0 0,1 3 56 0 0,4 1-3491 0 0,5-2-2798 0 0</inkml:trace>
  <inkml:trace contextRef="#ctx0" brushRef="#br0" timeOffset="-2077.092">3758 2388 11609 0 0,'0'0'1386'0'0,"0"0"-1068"0"0,0 0-110 0 0,0 0 594 0 0,0 0-24 0 0,5 1-292 0 0,-1 0-463 0 0,-1 0 0 0 0,1 0 0 0 0,0-1 0 0 0,0 0-1 0 0,0 0 1 0 0,-1 0 0 0 0,1 0 0 0 0,0 0 0 0 0,0-1-1 0 0,0 1 1 0 0,-1-1 0 0 0,1 0 0 0 0,0-1 0 0 0,-1 1 0 0 0,1 0-1 0 0,-1-1 1 0 0,0 0 0 0 0,1 0 0 0 0,-1 0 0 0 0,0 0-1 0 0,0-1 1 0 0,0 1 0 0 0,0-1 0 0 0,-1 1 0 0 0,1-1-1 0 0,-1 0 1 0 0,0 0 0 0 0,1-1 0 0 0,-1 1 0 0 0,-1 0-1 0 0,1 0 1 0 0,0-1 0 0 0,-1 0 0 0 0,0 1 0 0 0,0-1-1 0 0,0 1 1 0 0,0-1 0 0 0,0 0 0 0 0,-1-1-23 0 0,0 2-7 0 0,0-1 0 0 0,-1 1 0 0 0,0-1 0 0 0,1 1 0 0 0,-1-1 0 0 0,0 1 0 0 0,-1 0 0 0 0,1 0 0 0 0,-1-1 0 0 0,1 1 0 0 0,-1 0 0 0 0,0 0 0 0 0,0 0 0 0 0,0 1 0 0 0,-1-1 0 0 0,1 0 0 0 0,-1 1 0 0 0,1-1 0 0 0,-1 1 0 0 0,0 0 0 0 0,0 0 0 0 0,0 0 0 0 0,0 1 0 0 0,0-1 0 0 0,-1 1 0 0 0,1-1 0 0 0,0 1 0 0 0,-1 0 1 0 0,1 0-1 0 0,-1 0 0 0 0,1 1 0 0 0,-3-1 7 0 0,-114 8 1046 0 0,117-6-1035 0 0,0 1-1 0 0,0-1 1 0 0,-1 1 0 0 0,1-1-1 0 0,0 1 1 0 0,0 0 0 0 0,1 0-1 0 0,-1 0 1 0 0,0 0-1 0 0,1 1 1 0 0,-1-1 0 0 0,1 1-1 0 0,0-1 1 0 0,0 1-1 0 0,0 0 1 0 0,0 0 0 0 0,0 0-1 0 0,1 0 1 0 0,-1 0-1 0 0,1 0 1 0 0,0 1 0 0 0,0-1-1 0 0,0 0 1 0 0,0 1-1 0 0,0-1 1 0 0,1 1 0 0 0,0-1-1 0 0,0 0 1 0 0,0 1-1 0 0,0-1 1 0 0,0 1 0 0 0,1-1-1 0 0,-1 1 1 0 0,1-1 0 0 0,0 0-1 0 0,0 1 1 0 0,0-1-1 0 0,1 0 1 0 0,-1 0 0 0 0,1 0-1 0 0,-1 0 1 0 0,1 0-1 0 0,0 0 1 0 0,1 0 0 0 0,-1-1-1 0 0,0 1 1 0 0,1-1-1 0 0,-1 1 1 0 0,1-1 0 0 0,0 0-1 0 0,-1 0 1 0 0,1 0-1 0 0,0 0 1 0 0,1-1 0 0 0,-1 1-11 0 0,90 13 314 0 0,-39-37-6728 0 0,-49 15 739 0 0</inkml:trace>
  <inkml:trace contextRef="#ctx0" brushRef="#br0" timeOffset="-777.544">3069 2212 628 0 0,'0'0'1283'0'0,"0"0"-394"0"0,0 0-90 0 0,0 0 100 0 0,0 0 11 0 0,0 0 3 0 0,0 0 77 0 0,0 0-132 0 0,0 0-441 0 0,3-2-116 0 0,0 1-127 0 0,-1 0 0 0 0,1 0-1 0 0,0 0 1 0 0,0 1 0 0 0,-1-1 0 0 0,1 1 0 0 0,0 0 0 0 0,0-1 0 0 0,0 2 0 0 0,-1-1 0 0 0,1 0 0 0 0,0 0-1 0 0,0 1 1 0 0,0 0 0 0 0,-1-1 0 0 0,1 1 0 0 0,0 0 0 0 0,-1 0 0 0 0,1 1 0 0 0,-1-1 0 0 0,1 0-1 0 0,-1 1 1 0 0,0 0 0 0 0,0-1 0 0 0,1 1 0 0 0,-1 0 0 0 0,1 2-174 0 0,-1-2 87 0 0,1-2-52 0 0,-1 1 1 0 0,0-1-1 0 0,0 1 1 0 0,0 0 0 0 0,0 0-1 0 0,0 0 1 0 0,-1 0 0 0 0,1 0-1 0 0,0 0 1 0 0,0 1 0 0 0,-1-1-1 0 0,1 0 1 0 0,-1 1-1 0 0,1 0 1 0 0,-1-1 0 0 0,1 1-1 0 0,-1 0 1 0 0,0 0 0 0 0,0-1-1 0 0,0 1 1 0 0,0 0-1 0 0,0 0 1 0 0,-1 0 0 0 0,1 0-1 0 0,0 0 1 0 0,-1 1 0 0 0,0-1-1 0 0,1 0 1 0 0,-1 0 0 0 0,0 0-1 0 0,0 0 1 0 0,0 0-1 0 0,0 1 1 0 0,-1-1 0 0 0,1 0-1 0 0,0 0 1 0 0,-1 0 0 0 0,0 0-1 0 0,1 0 1 0 0,-1 0-1 0 0,0 0 1 0 0,0 0 0 0 0,0 0-1 0 0,0 0 1 0 0,-1-1 0 0 0,1 1-1 0 0,0 0 1 0 0,-1-1 0 0 0,1 1-1 0 0,-1-1 1 0 0,0 1-1 0 0,1-1 1 0 0,-1 0 0 0 0,0 0-1 0 0,0 0 1 0 0,0 0 0 0 0,0 0-1 0 0,0 0 1 0 0,0 0-1 0 0,0 0 1 0 0,0-1-36 0 0,-39 11-717 0 0,11-8-4601 0 0,12-2-2009 0 0</inkml:trace>
  <inkml:trace contextRef="#ctx0" brushRef="#br0" timeOffset="-2978.94">2763 2077 10785 0 0,'0'0'1657'0'0,"0"0"-686"0"0,0 0-377 0 0,0 0 91 0 0,0 0 131 0 0,4 8 10 0 0,1 2-732 0 0,0 0 0 0 0,-1 0-1 0 0,0 0 1 0 0,-1 1 0 0 0,0 0 0 0 0,-1 0-1 0 0,0 0 1 0 0,-1 0 0 0 0,0 0-1 0 0,0 0 1 0 0,-1 0 0 0 0,-1 0 0 0 0,0 0-1 0 0,-1 2-93 0 0,-2 5-162 0 0,0 60-2019 0 0,9-75-1406 0 0,6-3-3449 0 0</inkml:trace>
  <inkml:trace contextRef="#ctx0" brushRef="#br0" timeOffset="-1545.029">2619 1743 6961 0 0,'0'0'2365'0'0,"0"0"-1309"0"0,0 0-173 0 0,0 0 416 0 0,0 0-151 0 0,0 0-636 0 0,-7-4-249 0 0,3 1-267 0 0,0 1-1 0 0,0 0 1 0 0,0 0 0 0 0,-1 0-1 0 0,1 0 1 0 0,-1 1-1 0 0,0 0 1 0 0,1 0 0 0 0,-1 0-1 0 0,0 0 1 0 0,0 1-1 0 0,1 0 1 0 0,-1 0-1 0 0,0 0 1 0 0,0 1 0 0 0,1-1-1 0 0,-1 1 1 0 0,0 0-1 0 0,1 1 1 0 0,-1-1 0 0 0,1 1-1 0 0,-1 0 1 0 0,1 0-1 0 0,0 0 1 0 0,0 1-1 0 0,0-1 1 0 0,-2 3 4 0 0,5-4-5 0 0,1 1 1 0 0,0 0 0 0 0,0 0-1 0 0,0 0 1 0 0,0-1-1 0 0,0 1 1 0 0,0 0-1 0 0,1 0 1 0 0,-1 0-1 0 0,0-1 1 0 0,1 1-1 0 0,0 0 1 0 0,-1 0-1 0 0,1-1 1 0 0,0 1-1 0 0,0-1 1 0 0,0 1-1 0 0,0-1 1 0 0,0 1-1 0 0,0-1 1 0 0,0 1-1 0 0,1-1 1 0 0,-1 0-1 0 0,0 0 1 0 0,1 0-1 0 0,-1 1 1 0 0,1-1-1 0 0,-1-1 1 0 0,1 1-1 0 0,0 0 1 0 0,-1 0-1 0 0,1-1 1 0 0,0 1-1 0 0,-1-1 1 0 0,1 1-1 0 0,0-1 1 0 0,0 0-1 0 0,0 1 1 0 0,-1-1-1 0 0,1 0 1 0 0,0 0 4 0 0,7 3-27 0 0,84 66 2127 0 0,-91-67-2063 0 0,0-1 0 0 0,-1 1 0 0 0,1 0 0 0 0,-1 0 0 0 0,0 0 0 0 0,1 0 0 0 0,-1 0 0 0 0,0 0 0 0 0,0 0 0 0 0,0 1 0 0 0,0-1 0 0 0,-1 0 0 0 0,1 0 0 0 0,-1 1 0 0 0,1-1 0 0 0,-1 0 0 0 0,0 1 0 0 0,0-1 0 0 0,0 1 0 0 0,0-1 0 0 0,0 0 0 0 0,0 1 0 0 0,-1-1 0 0 0,1 0 0 0 0,-1 1 0 0 0,0-1 0 0 0,1 0 0 0 0,-1 1 0 0 0,0-1 0 0 0,-1 0 0 0 0,1 0 0 0 0,0 0 0 0 0,0 0 0 0 0,-1 0 0 0 0,1 0 0 0 0,-1-1 0 0 0,0 1 0 0 0,0 0 0 0 0,1-1 0 0 0,-1 1 0 0 0,0-1 0 0 0,0 0 0 0 0,0 0 0 0 0,-1 0 0 0 0,1 0 0 0 0,-1 1-37 0 0,-77 24-22 0 0,52-29-2630 0 0,5-11-3881 0 0,13 0-207 0 0</inkml:trace>
  <inkml:trace contextRef="#ctx0" brushRef="#br0" timeOffset="-1339.624">2552 1687 8689 0 0,'0'0'1378'0'0,"0"0"-1063"0"0,0 0-6 0 0,0 0 635 0 0,0 8 297 0 0,26 142 2326 0 0,-7-60-3828 0 0,-10-1-4657 0 0,-9-83-1354 0 0</inkml:trace>
  <inkml:trace contextRef="#ctx0" brushRef="#br0" timeOffset="38416.568">2256 3751 16129 0 0,'0'0'2305'0'0,"0"0"-2305"0"0,0 0-100 0 0,0 0 100 0 0,0 0 336 0 0,0 0-216 0 0,-44-6-120 0 0,24 4-48 0 0,-2 1-36 0 0,-1 0 32 0 0,2 0 40 0 0,1 0-124 0 0,3-1-692 0 0,4-2-645 0 0,4 0-1459 0 0,3-1-2424 0 0,6-7-2513 0 0</inkml:trace>
  <inkml:trace contextRef="#ctx0" brushRef="#br0" timeOffset="38663.419">2338 3639 15517 0 0,'0'0'2137'0'0,"0"0"-1713"0"0,0 0-364 0 0,0 0 76 0 0,-44-9 112 0 0,14 6-196 0 0,-11 1-52 0 0,5 0-88 0 0,3 2-492 0 0,7 0-760 0 0,8 0-1157 0 0,5 0-2919 0 0,1-6-3233 0 0</inkml:trace>
  <inkml:trace contextRef="#ctx0" brushRef="#br0" timeOffset="38898.753">2548 3478 15485 0 0,'4'7'852'0'0,"2"3"-726"0"0,0 0-1 0 0,-1 1 1 0 0,-1 0 0 0 0,0 0 0 0 0,0 0-1 0 0,-1 0 1 0 0,0 1 0 0 0,-1-1-1 0 0,-1 1 1 0 0,0-1 0 0 0,0 1 0 0 0,-1 1-126 0 0,0 144-854 0 0,9-137-4047 0 0,-5-14-1193 0 0</inkml:trace>
  <inkml:trace contextRef="#ctx0" brushRef="#br0" timeOffset="39052.909">2938 3784 13033 0 0,'0'0'2353'0'0,"0"0"-1636"0"0,0 0-559 0 0,0 0 151 0 0,0 0-39 0 0,0 0-164 0 0,0 0-67 0 0,0 0 32 0 0,0 0 17 0 0,6 1 42 0 0,-3 0-140 0 0,-1-1 0 0 0,1 1 0 0 0,-1-1 0 0 0,1 0-1 0 0,0 0 1 0 0,-1 0 0 0 0,1-1 0 0 0,-1 1 0 0 0,1 0 0 0 0,-1-1 0 0 0,1 0 0 0 0,-1 0 0 0 0,0 1 0 0 0,1-1 0 0 0,-1-1 0 0 0,0 1 0 0 0,1 0 0 0 0,-1 0 0 0 0,0-1 0 0 0,0 0 0 0 0,0 1 0 0 0,0-1 0 0 0,-1 0 0 0 0,1 0 0 0 0,0 0 0 0 0,-1 0 0 0 0,1 0 0 0 0,-1 0 0 0 0,0 0 0 0 0,0-1 0 0 0,0 1 0 0 0,0 0 0 0 0,0-1 0 0 0,0 1 0 0 0,0-1 0 0 0,-1 1 0 0 0,1-1 0 0 0,-1 1 0 0 0,0-1 10 0 0,1-2-15 0 0,0 1 0 0 0,0 0 0 0 0,-1 0 0 0 0,1-1 0 0 0,-1 1 1 0 0,0-1-1 0 0,0 1 0 0 0,-1 0 0 0 0,1-1 0 0 0,-1 1 0 0 0,0 0 0 0 0,0 0 0 0 0,-1 0 0 0 0,1-1 1 0 0,-1 1-1 0 0,0 0 0 0 0,0 1 0 0 0,0-1 0 0 0,0 0 0 0 0,-1 1 0 0 0,0-1 0 0 0,1 1 0 0 0,-1 0 1 0 0,-1 0-1 0 0,1 0 0 0 0,0 0 0 0 0,-1 0 0 0 0,1 1 0 0 0,-1-1 0 0 0,0 1 0 0 0,0 0 0 0 0,0 0 1 0 0,0 1-1 0 0,0-1 0 0 0,0 1 0 0 0,0 0 0 0 0,0 0 0 0 0,-1 0 0 0 0,0 1 15 0 0,1 3-15 0 0,-1 0-1 0 0,1 0 1 0 0,-1 0 0 0 0,1 1-1 0 0,0-1 1 0 0,0 1 0 0 0,0 0-1 0 0,1 1 1 0 0,0-1 0 0 0,-1 0-1 0 0,2 1 1 0 0,-1 0 0 0 0,0 0-1 0 0,1 0 1 0 0,0 0-1 0 0,0 0 1 0 0,0 0 0 0 0,1 0-1 0 0,0 1 1 0 0,0-1 0 0 0,0 1-1 0 0,1-1 1 0 0,-1 1 0 0 0,1-1-1 0 0,1 1 1 0 0,-1-1 0 0 0,1 1-1 0 0,0-1 1 0 0,0 0 0 0 0,1 1-1 0 0,-1-1 1 0 0,1 0-1 0 0,0 0 1 0 0,3 4 15 0 0,11 10-1497 0 0,-1-12-2690 0 0,1-5-3413 0 0</inkml:trace>
  <inkml:trace contextRef="#ctx0" brushRef="#br0" timeOffset="39345.938">3286 3834 14693 0 0,'0'0'1476'0'0,"0"0"-1115"0"0,0 0-287 0 0,0 0 115 0 0,0 0-40 0 0,0 0-171 0 0,6-1-255 0 0,-3 0 257 0 0,1 1 0 0 0,-1-1 0 0 0,0 1 0 0 0,0-1 0 0 0,0 0 0 0 0,0-1 0 0 0,0 1 0 0 0,0 0 0 0 0,0-1 0 0 0,0 0 0 0 0,-1 1 0 0 0,1-1 0 0 0,0 0 0 0 0,-1 0 0 0 0,0-1 0 0 0,1 1 0 0 0,-1 0 1 0 0,0-1-1 0 0,0 0 0 0 0,0 1 0 0 0,-1-1 0 0 0,1 0 0 0 0,-1 0 0 0 0,1 0 0 0 0,-1 0 0 0 0,0 0 0 0 0,0 0 0 0 0,0 0 0 0 0,-1 0 0 0 0,1-1 0 0 0,-1 1 0 0 0,0 0 0 0 0,0 0 0 0 0,0-1 0 0 0,0 0 20 0 0,0 0 15 0 0,0 1 0 0 0,1 0 0 0 0,-1 0 0 0 0,-1 0 0 0 0,1 0-1 0 0,0-1 1 0 0,-1 1 0 0 0,0 0 0 0 0,0 0 0 0 0,0 0 0 0 0,0 0 0 0 0,0 0 0 0 0,-1 0 0 0 0,1 1-1 0 0,-1-1 1 0 0,1 0 0 0 0,-1 1 0 0 0,0-1 0 0 0,0 1 0 0 0,-1-1 0 0 0,1 1 0 0 0,0 0 0 0 0,-1 0-1 0 0,1 0 1 0 0,-1 0 0 0 0,0 1 0 0 0,1-1 0 0 0,-1 1 0 0 0,0-1 0 0 0,0 1 0 0 0,0 0 0 0 0,0 0 0 0 0,0 1-1 0 0,0-1 1 0 0,-1 0 0 0 0,1 1 0 0 0,0 0 0 0 0,0 0 0 0 0,0 0 0 0 0,0 0 0 0 0,-1 0 0 0 0,1 1-1 0 0,0-1 1 0 0,0 1 0 0 0,0 0 0 0 0,0 0 0 0 0,0 0 0 0 0,0 1 0 0 0,0-1 0 0 0,0 0 0 0 0,1 1-1 0 0,-1 0 1 0 0,0 0 0 0 0,0 0-15 0 0,-2 5-80 0 0,0 0 0 0 0,0 0-1 0 0,1 0 1 0 0,-1 1 0 0 0,2 0 0 0 0,-1-1-1 0 0,1 1 1 0 0,0 0 0 0 0,1 1 0 0 0,0-1-1 0 0,0 0 1 0 0,1 1 0 0 0,0-1 0 0 0,0 1-1 0 0,1-1 1 0 0,1 5 80 0 0,13 5-4486 0 0,-3-13-567 0 0</inkml:trace>
  <inkml:trace contextRef="#ctx0" brushRef="#br0" timeOffset="39656.485">3686 3856 9581 0 0,'0'0'5023'0'0,"0"0"-3779"0"0,0 0-1147 0 0,6 1 43 0 0,-3 0-122 0 0,-1-1-1 0 0,1 0 1 0 0,-1 1-1 0 0,1-1 1 0 0,0 0-1 0 0,-1 0 1 0 0,1 0-1 0 0,0-1 1 0 0,-1 1-1 0 0,1-1 1 0 0,-1 1-1 0 0,1-1 1 0 0,-1 0-1 0 0,1 0 1 0 0,-1 0-1 0 0,1 0 1 0 0,-1 0-1 0 0,0-1 1 0 0,0 1-1 0 0,0-1 1 0 0,0 0-1 0 0,0 1 1 0 0,0-1-1 0 0,0 0 1 0 0,0 0-1 0 0,0 0 1 0 0,-1 0-1 0 0,1 0 1 0 0,-1-1-1 0 0,0 1 1 0 0,0 0-1 0 0,0-1 0 0 0,0 1 1 0 0,0-1-1 0 0,0 1 1 0 0,-1-1-1 0 0,1 0 1 0 0,-1 1-1 0 0,1-1 1 0 0,-1 0-18 0 0,0-2 5 0 0,0 1 1 0 0,-1-1-1 0 0,1 1 0 0 0,-1-1 1 0 0,0 1-1 0 0,0 0 1 0 0,0-1-1 0 0,-1 1 1 0 0,0 0-1 0 0,0 0 0 0 0,0 0 1 0 0,0 0-1 0 0,0 0 1 0 0,-1 1-1 0 0,1-1 0 0 0,-1 1 1 0 0,0-1-1 0 0,0 1 1 0 0,-1 0-1 0 0,1 0 0 0 0,-1 1 1 0 0,1-1-1 0 0,-1 1 1 0 0,0-1-1 0 0,0 1 0 0 0,0 0 1 0 0,0 1-1 0 0,0-1 1 0 0,0 1-1 0 0,-1 0 0 0 0,1 0 1 0 0,-1 0-1 0 0,1 0 1 0 0,0 1-1 0 0,-1 0 0 0 0,1 0 1 0 0,-1 0-1 0 0,1 0 1 0 0,-1 1-1 0 0,1-1 1 0 0,0 1-1 0 0,-1 1 0 0 0,1-1 1 0 0,0 0-1 0 0,0 1 1 0 0,0 0-1 0 0,0 0 0 0 0,0 0 1 0 0,0 1-1 0 0,0-1 1 0 0,1 1-1 0 0,-1 0 0 0 0,1 0 1 0 0,0 0-1 0 0,0 0 1 0 0,0 1-1 0 0,0-1 0 0 0,1 1 1 0 0,-1-1-1 0 0,1 1 1 0 0,0 0-1 0 0,0 0 0 0 0,0 0 1 0 0,1 1-1 0 0,-1 2-5 0 0,24 40-1395 0 0,9-30-4346 0 0,-16-16-1451 0 0</inkml:trace>
  <inkml:trace contextRef="#ctx0" brushRef="#br0" timeOffset="-3772.968">1800 2065 5625 0 0,'0'0'4529'0'0,"0"0"-2895"0"0,0 0-993 0 0,0 0 81 0 0,0 0-152 0 0,-7-2-182 0 0,-9-1-382 0 0,0 0 0 0 0,0 1 1 0 0,0 0-1 0 0,0 2 0 0 0,-1 0 0 0 0,1 0 1 0 0,0 2-1 0 0,0 0 0 0 0,0 1 1 0 0,0 0-1 0 0,1 2 0 0 0,-1 0 1 0 0,1 0-1 0 0,0 1 0 0 0,-3 3-6 0 0,17-9-9 0 0,-1 1 0 0 0,1-1 0 0 0,0 0 0 0 0,0 1 0 0 0,0-1 0 0 0,0 1 0 0 0,0-1 0 0 0,0 1 0 0 0,0-1 0 0 0,1 1 0 0 0,-1-1 0 0 0,0 1-1 0 0,0 0 1 0 0,0 0 0 0 0,0-1 0 0 0,1 1 0 0 0,-1 0 0 0 0,0 0 0 0 0,1 0 0 0 0,-1 0 0 0 0,1 0 0 0 0,-1 0 0 0 0,1 0 0 0 0,-1 0 0 0 0,1 0 0 0 0,0 0 0 0 0,0 0-1 0 0,-1 0 1 0 0,1 0 0 0 0,0 0 0 0 0,0 0 0 0 0,0 1 0 0 0,0-1 0 0 0,0 0 0 0 0,0 0 0 0 0,1 0 0 0 0,-1 0 0 0 0,0 0 0 0 0,0 0 0 0 0,1 0 0 0 0,-1 0 0 0 0,1 0 0 0 0,-1 0-1 0 0,1 0 1 0 0,-1 0 0 0 0,1 0 0 0 0,0 0 0 0 0,-1 0 0 0 0,1-1 0 0 0,0 1 0 0 0,0 0 0 0 0,-1 0 0 0 0,1-1 0 0 0,1 1 9 0 0,57 34 640 0 0,-48-30-508 0 0,-7-3-48 0 0,3-1-11 0 0,0 1 1 0 0,0 0 0 0 0,0 0 0 0 0,0 1 0 0 0,0 0-1 0 0,-1 0 1 0 0,1 1 0 0 0,-1-1 0 0 0,0 1 0 0 0,0 1-1 0 0,0-1 1 0 0,-1 1 0 0 0,1 0 0 0 0,-1 0 0 0 0,0 1-1 0 0,-1-1 1 0 0,1 1 0 0 0,-1 0 0 0 0,0 1 0 0 0,-1-1-1 0 0,0 1 1 0 0,0-1 0 0 0,0 1 0 0 0,0 0 0 0 0,-1 0-1 0 0,-1 0 1 0 0,1 0 0 0 0,-1 1 0 0 0,0-1 0 0 0,-1 0-1 0 0,1 0 1 0 0,-1 1 0 0 0,-1 6-74 0 0,-2-10 38 0 0,0 0-1 0 0,0 1 1 0 0,0-1 0 0 0,-1 0 0 0 0,1 0-1 0 0,-1-1 1 0 0,0 1 0 0 0,0-1 0 0 0,0 0-1 0 0,0 0 1 0 0,-1 0 0 0 0,1 0 0 0 0,-1-1 0 0 0,0 0-1 0 0,0 0 1 0 0,0 0 0 0 0,0-1 0 0 0,0 1-1 0 0,0-1 1 0 0,0 0 0 0 0,0-1 0 0 0,0 1-1 0 0,-1-1 1 0 0,1 0 0 0 0,0-1 0 0 0,0 1-1 0 0,-1-1 1 0 0,1 0 0 0 0,0 0 0 0 0,0 0-1 0 0,0-1 1 0 0,0 0 0 0 0,0 0 0 0 0,1 0-1 0 0,-1-1 1 0 0,1 1 0 0 0,-1-1 0 0 0,1 0-1 0 0,0 0 1 0 0,0-1 0 0 0,-3-3-38 0 0,-31-49 43 0 0,68 50-5940 0 0,-22 7 1974 0 0,12-1-4621 0 0</inkml:trace>
  <inkml:trace contextRef="#ctx0" brushRef="#br0" timeOffset="69363.252">537 1 744 0 0,'0'0'1865'0'0,"0"0"592"0"0,0 0-1575 0 0,0 0-602 0 0,0 0 17 0 0,0 0 323 0 0,0 0 252 0 0,0 0 90 0 0,-7 3-82 0 0,-19 7-486 0 0,2 2 0 0 0,0 1 0 0 0,0 1 0 0 0,1 0 0 0 0,1 2 0 0 0,0 1 0 0 0,1 1 0 0 0,1 0 0 0 0,-12 16-394 0 0,1 2 218 0 0,1 2 0 0 0,2 1 0 0 0,2 1 0 0 0,1 2 0 0 0,3 0 0 0 0,1 1 0 0 0,2 1-1 0 0,2 1 1 0 0,2 1 0 0 0,-8 42-218 0 0,11-32 144 0 0,3 1 0 0 0,2 0-1 0 0,2 1 1 0 0,3-1-1 0 0,3 1 1 0 0,2-1 0 0 0,3 0-1 0 0,2 0 1 0 0,3 0-1 0 0,2-1 1 0 0,2-1 0 0 0,3 0-1 0 0,3-1 1 0 0,2 0-144 0 0,5-6 174 0 0,3 0 0 0 0,2-2 1 0 0,2-2-1 0 0,2-1 0 0 0,2-1 0 0 0,1-3 0 0 0,2-1 0 0 0,2-2 1 0 0,1-2-1 0 0,2-2 0 0 0,1-2 0 0 0,2-2 0 0 0,0-3 1 0 0,2-1-1 0 0,2-3-174 0 0,-43-15 48 0 0,-4-2-15 0 0,0 0 0 0 0,1 0 0 0 0,-1-1 0 0 0,1 0 0 0 0,0 0 0 0 0,-1-1 0 0 0,1 0 0 0 0,0 0 0 0 0,1-1 0 0 0,-1 0 0 0 0,0 0 0 0 0,0-1 0 0 0,8 0-33 0 0,-15-3-80 0 0,0 0-1 0 0,-1 0 0 0 0,1 0 1 0 0,0 0-1 0 0,-1 0 1 0 0,0 0-1 0 0,0 0 1 0 0,0 0-1 0 0,0 0 0 0 0,0 0 1 0 0,0 0-1 0 0,-1 0 1 0 0,0 0-1 0 0,1 0 1 0 0,-1 0-1 0 0,0 1 0 0 0,-1-1 1 0 0,1 0-1 0 0,0 0 1 0 0,-1 1-1 0 0,1-1 1 0 0,-1 1-1 0 0,0-1 0 0 0,-1 0 81 0 0,3 2-39 0 0,-74-103-93 0 0,116 133 863 0 0,82 84-143 0 0,-181-109 60 0 0,-67 53-176 0 0,86-17-7204 0 0,37-39-858 0 0</inkml:trace>
  <inkml:trace contextRef="#ctx0" brushRef="#br0" timeOffset="71562.281">693 929 1056 0 0,'0'0'6514'0'0,"0"0"-4601"0"0,0 0-1730 0 0,0 0-102 0 0,0 0 34 0 0,-7 0 51 0 0,-107 41 282 0 0,90-23-149 0 0,0 1 1 0 0,2 1 0 0 0,0 2-1 0 0,1 0 1 0 0,1 1 0 0 0,1 1 0 0 0,-6 11-300 0 0,-17 36 222 0 0,3 2 1 0 0,3 1 0 0 0,-17 54-223 0 0,-17 34 1571 0 0,46-109-1278 0 0,2 0 1 0 0,2 2-1 0 0,3 0 1 0 0,3 1 0 0 0,1 1-1 0 0,3 0 1 0 0,3 0-1 0 0,2 1 1 0 0,3 6-294 0 0,7 39 220 0 0,4 1 0 0 0,4-1 0 0 0,5 0 1 0 0,5-2-1 0 0,20 53-220 0 0,-3-9 435 0 0,-11-32-51 0 0,6-1-1 0 0,4-2 0 0 0,26 47-383 0 0,174 194 693 0 0,-174-267-598 0 0,4-3 1 0 0,3-3-1 0 0,3-3 1 0 0,4-4-1 0 0,41 27-95 0 0,-37-42 45 0 0,2-5-1 0 0,2-2 1 0 0,2-5-1 0 0,11 0-44 0 0,-125-117-2579 0 0,12 7 2172 0 0,66 84 1099 0 0,-47-14-631 0 0,0 0 0 0 0,0 0-1 0 0,0 1 1 0 0,0 0 0 0 0,-1 0 0 0 0,0 0 0 0 0,0 1-1 0 0,0-1 1 0 0,-1 1 0 0 0,0 1 0 0 0,0-1 0 0 0,0 0-1 0 0,-1 1 1 0 0,0 0 0 0 0,0 0 0 0 0,-1 0 0 0 0,0 0-1 0 0,0 0 1 0 0,0 0 0 0 0,-1 1 0 0 0,0-1 0 0 0,-1 5-61 0 0,-4-7 23 0 0,-1-1 0 0 0,0 1 0 0 0,-1-1 1 0 0,1 0-1 0 0,-1-1 0 0 0,0 1 1 0 0,0-1-1 0 0,0-1 0 0 0,0 1 1 0 0,0-1-1 0 0,-1 0 0 0 0,1 0 1 0 0,-1-1-1 0 0,1 0 0 0 0,-1 0 0 0 0,0 0 1 0 0,1-1-1 0 0,-1 0 0 0 0,0 0 1 0 0,-5-1-24 0 0,-2 1-10 0 0,-63 7-179 0 0,60-5-3469 0 0,0 0-3744 0 0,15-2-250 0 0</inkml:trace>
  <inkml:trace contextRef="#ctx0" brushRef="#br0" timeOffset="72380.675">2106 4553 9701 0 0,'0'0'5563'0'0,"0"0"-4321"0"0,-1 8-709 0 0,-45 291 1433 0 0,41-263-2125 0 0,8-55-5016 0 0,-1-4 426 0 0,-2 1-1777 0 0</inkml:trace>
  <inkml:trace contextRef="#ctx0" brushRef="#br0" timeOffset="72631.233">2208 4583 11925 0 0,'0'0'2172'0'0,"0"0"-1500"0"0,0 0-332 0 0,0 0 88 0 0,0 0 212 0 0,0 0 313 0 0,-46 0-309 0 0,21 3-308 0 0,-3 0-252 0 0,-3 2-72 0 0,-1-1-12 0 0,0 0-444 0 0,3 2-724 0 0,2-3-521 0 0,2 0-1099 0 0,12 0-3128 0 0</inkml:trace>
  <inkml:trace contextRef="#ctx0" brushRef="#br0" timeOffset="72785.663">2147 4948 12117 0 0,'0'0'1180'0'0,"0"0"-480"0"0,0 0 248 0 0,-37 13 489 0 0,20-10-653 0 0,-2 0-384 0 0,0 0-252 0 0,-4-1-100 0 0,1 0-48 0 0,-3-1-48 0 0,4 1-760 0 0,2-1-925 0 0,3-1-1259 0 0,3 0-4033 0 0</inkml:trace>
  <inkml:trace contextRef="#ctx0" brushRef="#br0" timeOffset="72958.193">2695 5000 14765 0 0,'0'0'1637'0'0,"0"0"-1637"0"0,0 0 0 0 0,-50 2 812 0 0,24-2-256 0 0,0 0-444 0 0,-1 0-112 0 0,-2 1-712 0 0,5-1-577 0 0,-1 0-467 0 0,4-2-928 0 0,4-2-3593 0 0</inkml:trace>
  <inkml:trace contextRef="#ctx0" brushRef="#br0" timeOffset="73236.9">2701 4867 14381 0 0,'0'0'4345'0'0,"0"0"-4345"0"0,0 0-100 0 0,-37 6 100 0 0,0-6 480 0 0,-10 1-308 0 0,-5 1-172 0 0,3 0-72 0 0,11 0-1372 0 0,11-2-893 0 0,10 0-1963 0 0,-6-1-3505 0 0</inkml:trace>
  <inkml:trace contextRef="#ctx0" brushRef="#br0" timeOffset="74751.387">3483 4611 7929 0 0,'0'0'5642'0'0,"0"0"-3940"0"0,4-6-1056 0 0,18-31 1601 0 0,-79 29-1273 0 0,44 8-1003 0 0,0 0-1 0 0,1 1 1 0 0,-1 1-1 0 0,0 0 1 0 0,0 0-1 0 0,1 2 1 0 0,-1-1-1 0 0,1 2 0 0 0,0 0 1 0 0,0 0-1 0 0,1 1 1 0 0,-1 0-1 0 0,1 1 1 0 0,1 0-1 0 0,-1 1 0 0 0,1 0 1 0 0,1 1-1 0 0,-9 8 30 0 0,18-13 2 0 0,-1 0-1 0 0,1-1 1 0 0,0 1-1 0 0,0 0 0 0 0,1 0 1 0 0,-1-1-1 0 0,1 1 1 0 0,0-1-1 0 0,0 1 0 0 0,0-1 1 0 0,0 1-1 0 0,1-1 1 0 0,-1 1-1 0 0,1-1 0 0 0,0 0 1 0 0,0 0-1 0 0,0 0 1 0 0,0 0-1 0 0,1 0 0 0 0,-1 0 1 0 0,1-1-1 0 0,-1 1 1 0 0,1-1-1 0 0,0 0 0 0 0,0 0 1 0 0,0 0-1 0 0,1 0 1 0 0,-1 0-1 0 0,0-1 1 0 0,1 1-1 0 0,-1-1 0 0 0,1 0 1 0 0,-1 0-1 0 0,1 0 1 0 0,1 0-3 0 0,5 4 5 0 0,37 17 13 0 0,-36-19 7 0 0,1 1-1 0 0,-1 0 0 0 0,0 0 1 0 0,0 1-1 0 0,-1 1 0 0 0,0 0 0 0 0,0 0 1 0 0,0 1-1 0 0,-1 0 0 0 0,0 1 0 0 0,0 0 1 0 0,0 1-1 0 0,-1-1 0 0 0,-1 1 0 0 0,0 1 1 0 0,0 0-1 0 0,-1 0 0 0 0,0 0 1 0 0,0 0-1 0 0,-1 1 0 0 0,0 1-23 0 0,-5-8 34 0 0,-1-1-1 0 0,1 0 1 0 0,-1 1 0 0 0,1-1-1 0 0,-1 0 1 0 0,0 0 0 0 0,0 1-1 0 0,0-1 1 0 0,-1 0-1 0 0,1 0 1 0 0,-1 0 0 0 0,0 0-1 0 0,0-1 1 0 0,0 1 0 0 0,0 0-1 0 0,0-1 1 0 0,0 1 0 0 0,-1-1-1 0 0,1 0 1 0 0,-1 0-1 0 0,0 0 1 0 0,1 0 0 0 0,-1 0-1 0 0,0-1 1 0 0,0 1 0 0 0,0-1-1 0 0,-1 0 1 0 0,1 1 0 0 0,0-2-1 0 0,0 1 1 0 0,-1 0-1 0 0,1-1 1 0 0,-3 1-34 0 0,-115 10 294 0 0,116-11-332 0 0,-1 1 0 0 0,1-1 1 0 0,0-1-1 0 0,0 1 0 0 0,-1-1 0 0 0,1 0 0 0 0,0 0 0 0 0,0 0 0 0 0,0-1 0 0 0,0 0 0 0 0,0 0 0 0 0,0 0 0 0 0,0 0 1 0 0,1-1-1 0 0,-1 0 0 0 0,1 0 0 0 0,0 0 0 0 0,-1 0 0 0 0,2-1 0 0 0,-1 0 0 0 0,0 0 0 0 0,1 0 0 0 0,0 0 0 0 0,-1 0 1 0 0,2-1-1 0 0,-1 1 0 0 0,0-1 0 0 0,1 0 38 0 0,17-12-3548 0 0,1 12-2569 0 0,2 0-1444 0 0</inkml:trace>
  <inkml:trace contextRef="#ctx0" brushRef="#br0" timeOffset="75063.495">4337 4958 5228 0 0,'0'0'6664'0'0,"0"0"-4806"0"0,0 0-1671 0 0,0 0-73 0 0,-7-2 143 0 0,-183-9 3920 0 0,105 16-5803 0 0,19 0-3709 0 0,61-5-993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6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 7353 0 0,'0'0'6042'0'0,"0"0"-4515"0"0,0 0-1551 0 0,0 0-101 0 0,0 0 362 0 0,-6 2 232 0 0,-1 1-415 0 0,1 1-1 0 0,-1-1 0 0 0,1 1 1 0 0,1 1-1 0 0,-1-1 0 0 0,0 1 1 0 0,1 0-1 0 0,0 0 0 0 0,0 0 1 0 0,1 1-1 0 0,-1-1 0 0 0,1 1 0 0 0,0 0 1 0 0,1 1-1 0 0,0-1 0 0 0,0 1 1 0 0,0-1-1 0 0,0 1 0 0 0,1 0 1 0 0,1 0-1 0 0,-1 0 0 0 0,1 0 1 0 0,0 0-1 0 0,0 0 0 0 0,1 1-53 0 0,2-4 31 0 0,1-1 0 0 0,-1 0-1 0 0,1 0 1 0 0,0-1-1 0 0,-1 1 1 0 0,1 0 0 0 0,0-1-1 0 0,1 0 1 0 0,-1 0 0 0 0,0 0-1 0 0,1 0 1 0 0,-1 0 0 0 0,1-1-1 0 0,-1 1 1 0 0,1-1 0 0 0,0 0-1 0 0,0 0 1 0 0,0 0 0 0 0,-1-1-1 0 0,1 1 1 0 0,0-1 0 0 0,0 0-1 0 0,0 0 1 0 0,0-1 0 0 0,0 1-1 0 0,0-1 1 0 0,-1 0 0 0 0,1 0-1 0 0,0 0 1 0 0,0 0-1 0 0,-1-1 1 0 0,1 1 0 0 0,-1-1-1 0 0,1 0 1 0 0,-1 0 0 0 0,0 0-1 0 0,0-1 1 0 0,0 1 0 0 0,1-1-31 0 0,45-82-367 0 0,-41 160 1310 0 0,-8-52-1357 0 0,3 66 1729 0 0,-3-59-3889 0 0,0-2-3598 0 0,0-27-1215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7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365 46 7885 0 0,'0'0'10069'0'0,"0"0"-9145"0"0,0 0-924 0 0,0 0-24 0 0,0 0 24 0 0,-34-9 200 0 0,3 3 32 0 0,-4 2-72 0 0,-13-1-152 0 0,2 2-4 0 0,6 1 0 0 0,11 0 0 0 0,8 1-4 0 0,4 0-380 0 0,-2-1-728 0 0,1 0-953 0 0,2 0-2795 0 0,6-4-4561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8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1068 0 0,'0'0'10348'0'0,"0"8"-7587"0"0,-30 222 1503 0 0,28-188-6148 0 0,11-31-7682 0 0,3-11 2575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9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324 189 7809 0 0,'0'0'6396'0'0,"0"0"-5874"0"0,0 0-508 0 0,-7-1 500 0 0,-127-20 3100 0 0,-2-17-5313 0 0,109 26-1128 0 0,13 0-2667 0 0,9 5 365 0 0</inkml:trace>
  <inkml:trace contextRef="#ctx0" brushRef="#br0" timeOffset="250.847">252 30 13341 0 0,'0'0'4565'0'0,"0"0"-4341"0"0,0 0-136 0 0,0 0 208 0 0,-38 0 96 0 0,12-3-392 0 0,-1-2-332 0 0,-3 1-1228 0 0,-3-1-1133 0 0,2 1-1403 0 0,-2-2 872 0 0,11 3-1705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8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50 226 9593 0 0,'0'0'7983'0'0,"0"0"-6153"0"0,0 0-1904 0 0,0 0 18 0 0,0 0-214 0 0,0 0 25 0 0,6-5 154 0 0,0 2 82 0 0,-1 0 1 0 0,0 0-1 0 0,0 0 1 0 0,0-1-1 0 0,0 0 1 0 0,0 0-1 0 0,-1 0 1 0 0,0 0-1 0 0,0-1 0 0 0,0 0 1 0 0,0 0-1 0 0,-1 0 1 0 0,0 0-1 0 0,0 0 1 0 0,0-1-1 0 0,-1 0 1 0 0,0 1-1 0 0,0-1 1 0 0,0 0-1 0 0,-1 0 1 0 0,1 0-1 0 0,-2 0 1 0 0,1 0-1 0 0,-1 0 1 0 0,1 0-1 0 0,-2 0 1 0 0,1-1-1 0 0,-1 1 1 0 0,0 0-1 0 0,0 0 0 0 0,0 0 1 0 0,-1 1-1 0 0,0-1 1 0 0,0 0-1 0 0,-1 0 1 0 0,0 1-1 0 0,0-2 9 0 0,1 6 7 0 0,1 0-1 0 0,-1-1 1 0 0,0 1-1 0 0,1 0 1 0 0,-1 0-1 0 0,0 0 1 0 0,0 1 0 0 0,0-1-1 0 0,0 0 1 0 0,0 1-1 0 0,0-1 1 0 0,0 1-1 0 0,0-1 1 0 0,0 1-1 0 0,0 0 1 0 0,0 0-1 0 0,0 0 1 0 0,0 0-1 0 0,0 0 1 0 0,0 1-1 0 0,0-1 1 0 0,0 1-1 0 0,0-1 1 0 0,0 1-1 0 0,1 0 1 0 0,-1-1-1 0 0,0 1 1 0 0,0 0-1 0 0,0 0 1 0 0,1 0-1 0 0,-1 1 1 0 0,0-1-1 0 0,1 0 1 0 0,-1 1 0 0 0,1-1-1 0 0,0 1 1 0 0,-1-1-1 0 0,1 1 1 0 0,0 0-1 0 0,0-1 1 0 0,-1 2-7 0 0,-40 75 217 0 0,42-22-1523 0 0,30-33-5373 0 0,-19-19 857 0 0</inkml:trace>
  <inkml:trace contextRef="#ctx0" brushRef="#br0" timeOffset="296.39">317 228 288 0 0,'0'0'14167'0'0,"0"0"-10153"0"0,0 0-3607 0 0,6 1-363 0 0,2-1-134 0 0,-1 0 0 0 0,1 0 0 0 0,-1-1 0 0 0,0 0 0 0 0,1-1 0 0 0,-1 0 1 0 0,0 0-1 0 0,0 0 0 0 0,0-1 0 0 0,0 0 0 0 0,0 0 0 0 0,-1-1 0 0 0,1 0 0 0 0,-1 0 0 0 0,0 0 1 0 0,2-3 89 0 0,-5 4 12 0 0,0 0 1 0 0,0 0 0 0 0,0 0 0 0 0,0-1 0 0 0,-1 1 0 0 0,1-1 0 0 0,-1 0-1 0 0,0 1 1 0 0,0-1 0 0 0,0 0 0 0 0,-1 0 0 0 0,1 0 0 0 0,-1-1 0 0 0,0 1-1 0 0,0 0 1 0 0,-1 0 0 0 0,1-1 0 0 0,-1 1 0 0 0,0 0 0 0 0,0-1 0 0 0,0 1-1 0 0,-1 0 1 0 0,1-1 0 0 0,-1 1 0 0 0,0 0 0 0 0,-1 0 0 0 0,1 0-1 0 0,-1 0 1 0 0,1 0 0 0 0,-1 0 0 0 0,0 0 0 0 0,-1 0 0 0 0,1 1 0 0 0,-1-1-1 0 0,1 1 1 0 0,-1 0 0 0 0,0-1 0 0 0,-1 1 0 0 0,1 1 0 0 0,0-1 0 0 0,-1 0-1 0 0,1 1 1 0 0,-1 0 0 0 0,0 0 0 0 0,0 0 0 0 0,0 0 0 0 0,0 0 0 0 0,0 1-1 0 0,0 0 1 0 0,0 0 0 0 0,-1 0 0 0 0,1 0 0 0 0,0 1 0 0 0,-1 0 0 0 0,1 0-1 0 0,0 0 1 0 0,-1 0 0 0 0,1 1 0 0 0,0-1 0 0 0,0 1 0 0 0,-3 1-13 0 0,1 2 33 0 0,0 0 1 0 0,0 1 0 0 0,1-1-1 0 0,0 1 1 0 0,0 1-1 0 0,0-1 1 0 0,1 1 0 0 0,0-1-1 0 0,0 1 1 0 0,0 1 0 0 0,0-1-1 0 0,1 0 1 0 0,0 1-1 0 0,1 0 1 0 0,0-1 0 0 0,-1 4-34 0 0,1 51-2354 0 0,43-22-7692 0 0,-23-37 3642 0 0</inkml:trace>
  <inkml:trace contextRef="#ctx0" brushRef="#br0" timeOffset="608.735">638 230 3952 0 0,'0'0'11777'0'0,"0"0"-8626"0"0,0 0-2981 0 0,0 0-443 0 0,6 0-316 0 0,2-1 619 0 0,0 0 0 0 0,0 0 1 0 0,0-1-1 0 0,-1 0 1 0 0,1-1-1 0 0,-1 0 0 0 0,1 0 1 0 0,-1-1-1 0 0,0 0 1 0 0,0 0-1 0 0,0 0 0 0 0,-1-1 1 0 0,0 0-1 0 0,0 0 0 0 0,0-1 1 0 0,0 1-1 0 0,2-6-30 0 0,-5 8-6 0 0,0 0 0 0 0,0 0 1 0 0,0 0-1 0 0,-1-1 0 0 0,0 1 0 0 0,0-1 0 0 0,0 0 0 0 0,0 1 0 0 0,0-1 0 0 0,-1 0 1 0 0,0 0-1 0 0,0 0 0 0 0,0 0 0 0 0,0-1 0 0 0,0 1 0 0 0,-1 0 0 0 0,0 0 0 0 0,0 0 0 0 0,0-1 1 0 0,-1 1-1 0 0,1 0 0 0 0,-1 0 0 0 0,0 0 0 0 0,0 0 0 0 0,0 0 0 0 0,-1 0 0 0 0,1 0 1 0 0,-1 0-1 0 0,0 0 0 0 0,0 1 0 0 0,0-1 0 0 0,-1 1 0 0 0,1-1 0 0 0,-1 1 0 0 0,-2-2 6 0 0,3 3 8 0 0,-1-1 0 0 0,0 1 0 0 0,0 0 0 0 0,0 0 0 0 0,0 1 0 0 0,0-1 0 0 0,0 1 0 0 0,0-1 0 0 0,0 1 0 0 0,-1 0 0 0 0,1 0-1 0 0,0 0 1 0 0,-1 1 0 0 0,1-1 0 0 0,-1 1 0 0 0,1 0 0 0 0,-1 0 0 0 0,1 0 0 0 0,-1 0 0 0 0,1 1 0 0 0,0-1 0 0 0,-1 1 0 0 0,1 0 0 0 0,-1 0-1 0 0,1 0 1 0 0,0 0 0 0 0,0 1 0 0 0,0 0 0 0 0,0-1 0 0 0,0 1 0 0 0,0 0 0 0 0,0 0 0 0 0,1 0 0 0 0,-1 1 0 0 0,0-1 0 0 0,1 1 0 0 0,0-1-1 0 0,0 1 1 0 0,0 0 0 0 0,-1 1-8 0 0,-4 3 25 0 0,1 1 0 0 0,-1 1 0 0 0,1 0-1 0 0,0-1 1 0 0,1 2 0 0 0,0-1 0 0 0,1 1-1 0 0,0-1 1 0 0,0 1 0 0 0,1 0 0 0 0,0 1-1 0 0,1-1 1 0 0,0 1-25 0 0,18 39-603 0 0,-2-38-2228 0 0,5-6-3708 0 0,-2-6-821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7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64 15809 0 0,'0'0'2071'0'0,"0"0"-1513"0"0,-7-3-598 0 0,-11-3 50 0 0,0 0 0 0 0,0 2-1 0 0,0 0 1 0 0,-1 1 0 0 0,0 0 0 0 0,1 2-1 0 0,-1 0 1 0 0,0 2 0 0 0,0 0-1 0 0,1 0 1 0 0,-1 2 0 0 0,1 1 0 0 0,-1 0-1 0 0,-16 6-9 0 0,34-9-12 0 0,0-1 0 0 0,0 1 0 0 0,0-1 0 0 0,0 1 0 0 0,1-1 0 0 0,-1 1 0 0 0,0-1 0 0 0,0 1 0 0 0,0 0-1 0 0,0 0 1 0 0,1-1 0 0 0,-1 1 0 0 0,0 0 0 0 0,1 0 0 0 0,-1 0 0 0 0,0 0 0 0 0,1 0 0 0 0,-1 0 0 0 0,1 0 0 0 0,0 0-1 0 0,-1 0 1 0 0,1 0 0 0 0,0 0 0 0 0,-1 0 0 0 0,1 0 0 0 0,0 0 0 0 0,0 0 0 0 0,0 0 0 0 0,0 0 0 0 0,0 0-1 0 0,0 0 1 0 0,0 0 0 0 0,1 0 0 0 0,-1 1 0 0 0,0-1 0 0 0,1 0 0 0 0,-1 0 0 0 0,0 0 0 0 0,1 0 0 0 0,-1 0 0 0 0,1-1-1 0 0,0 1 1 0 0,-1 0 0 0 0,1 0 0 0 0,0 0 0 0 0,-1 0 0 0 0,1-1 0 0 0,0 1 0 0 0,0 0 0 0 0,0-1 0 0 0,0 1 0 0 0,-1 0-1 0 0,1-1 1 0 0,0 1 0 0 0,0-1 0 0 0,1 1 12 0 0,63 40 206 0 0,-56-36-274 0 0,11 5 32 0 0,-13-7 72 0 0,1-1 0 0 0,-1 1-1 0 0,1 1 1 0 0,-1-1 0 0 0,0 1-1 0 0,0 0 1 0 0,-1 1 0 0 0,1 0 0 0 0,-1 0-1 0 0,0 0 1 0 0,0 1 0 0 0,-1 0-1 0 0,1 0 1 0 0,-1 0 0 0 0,-1 1-1 0 0,1-1 1 0 0,-1 1 0 0 0,0 0 0 0 0,-1 1-1 0 0,0-1 1 0 0,0 0 0 0 0,0 1-1 0 0,0 4-35 0 0,-7-8-24 0 0,-1 1-1 0 0,0 0 1 0 0,1-1-1 0 0,-2 0 1 0 0,1 0-1 0 0,0-1 1 0 0,-1 1-1 0 0,1-1 1 0 0,-1 0-1 0 0,0-1 1 0 0,0 1-1 0 0,0-1 1 0 0,0-1-1 0 0,-1 1 1 0 0,1-1-1 0 0,0 0 1 0 0,-1 0-1 0 0,1-1 0 0 0,-1 0 1 0 0,1 0-1 0 0,-1 0 1 0 0,1-1-1 0 0,0 0 1 0 0,-1 0-1 0 0,1-1 1 0 0,0 0-1 0 0,-1 0 25 0 0,-37-13-2873 0 0,19-7-5349 0 0,15 2 1199 0 0</inkml:trace>
  <inkml:trace contextRef="#ctx0" brushRef="#br0" timeOffset="217.486">118 1 12625 0 0,'1'7'3704'0'0,"-17"215"-429"0"0,-6-50-5382 0 0,22-171 1810 0 0,1 8-1631 0 0,3-8-4759 0 0,3-8-1590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4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 1 6081 0 0,'0'0'7758'0'0,"0"0"-5362"0"0,0 0-1678 0 0,0 0-353 0 0,0 0-236 0 0,5 8 82 0 0,2 6-92 0 0,-1 0-1 0 0,-1 0 1 0 0,0 0-1 0 0,-1 1 1 0 0,0-1-1 0 0,-1 1 1 0 0,-1 0-1 0 0,0 0 1 0 0,-1 0-1 0 0,-1 12-118 0 0,-11 192 288 0 0,16-196-1919 0 0,-1-17-1247 0 0,1-5-3351 0 0,4-6-1952 0 0</inkml:trace>
  <inkml:trace contextRef="#ctx0" brushRef="#br0" timeOffset="1614.972">157 102 7869 0 0,'0'0'5892'0'0,"0"0"-5180"0"0,0 0-745 0 0,0 0 356 0 0,0 0 38 0 0,-7-1 62 0 0,3 1-394 0 0,0-1 0 0 0,0 1 0 0 0,-1 0 0 0 0,1 0 1 0 0,0 0-1 0 0,0 0 0 0 0,0 1 0 0 0,0-1 0 0 0,0 1 0 0 0,0 0 0 0 0,0 1 1 0 0,0-1-1 0 0,0 1 0 0 0,0 0 0 0 0,0-1 0 0 0,1 2 0 0 0,-1-1 0 0 0,1 0 1 0 0,0 1-1 0 0,-1-1 0 0 0,1 1 0 0 0,0 0 0 0 0,0 0 0 0 0,1 1 1 0 0,-1-1-1 0 0,1 0 0 0 0,0 1 0 0 0,0-1 0 0 0,0 1 0 0 0,0 0 0 0 0,0 0 1 0 0,1 0-1 0 0,0 0 0 0 0,0 0 0 0 0,0 0 0 0 0,0 1-29 0 0,5 3 38 0 0,1 0-1 0 0,1 0 1 0 0,-1-1 0 0 0,1 0-1 0 0,0 0 1 0 0,1 0-1 0 0,0-1 1 0 0,0 0 0 0 0,0 0-1 0 0,1-1 1 0 0,-1 0-1 0 0,1 0 1 0 0,1-1 0 0 0,-1 0-1 0 0,5 2-37 0 0,27 17 443 0 0,-39-23-419 0 0,1 0 0 0 0,-1 1-1 0 0,1-1 1 0 0,-1 1 0 0 0,1-1 0 0 0,-1 1 0 0 0,1-1-1 0 0,-1 1 1 0 0,0 0 0 0 0,1 0 0 0 0,-1 0 0 0 0,0 0 0 0 0,0 0-1 0 0,0 0 1 0 0,0 0 0 0 0,1 0 0 0 0,-1 0 0 0 0,-1 0-1 0 0,1 1 1 0 0,0-1 0 0 0,0 0 0 0 0,0 1 0 0 0,-1-1-1 0 0,1 1 1 0 0,-1-1 0 0 0,1 1 0 0 0,-1-1 0 0 0,0 1-1 0 0,1-1 1 0 0,-1 1 0 0 0,0-1 0 0 0,0 1 0 0 0,0-1 0 0 0,0 1-1 0 0,0-1 1 0 0,0 1 0 0 0,-1 0 0 0 0,1-1 0 0 0,0 1-1 0 0,-1-1 1 0 0,1 0 0 0 0,-1 1 0 0 0,0-1 0 0 0,0 1-1 0 0,1-1 1 0 0,-1 0 0 0 0,0 1 0 0 0,0-1 0 0 0,0 0 0 0 0,0 0-1 0 0,0 0 1 0 0,0 0 0 0 0,-1 0 0 0 0,1 0 0 0 0,0 0-1 0 0,0 0 1 0 0,-1 0 0 0 0,1-1 0 0 0,-1 1 0 0 0,1 0-1 0 0,-1-1 1 0 0,1 0 0 0 0,-1 1 0 0 0,1-1 0 0 0,-1 0 0 0 0,1 1-1 0 0,-1-1 1 0 0,1 0 0 0 0,-1 0 0 0 0,0 0-24 0 0,-109-5-109 0 0,50-30-6665 0 0,55 22 1461 0 0,2-7-1761 0 0</inkml:trace>
  <inkml:trace contextRef="#ctx0" brushRef="#br0" timeOffset="1864.539">99 96 13313 0 0,'0'0'1972'0'0,"0"0"-1379"0"0,1 7-87 0 0,-12 121 2529 0 0,-1-8-3577 0 0,26-39-5442 0 0,-10-71-1236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4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4060 0 0,'0'0'1366'0'0,"0"0"597"0"0,0 0-827 0 0,0 0-44 0 0,0 0-47 0 0,0 0-588 0 0,0 0-276 0 0,0 0 323 0 0,2 10 411 0 0,39 216 2649 0 0,-26-213-3927 0 0,17-43-1432 0 0,-2 3 1327 0 0,-28 25 538 0 0,0 1 0 0 0,1-1 0 0 0,-1 1 0 0 0,1 0 0 0 0,-1 0 1 0 0,1 0-1 0 0,-1 0 0 0 0,1 1 0 0 0,0-1 0 0 0,-1 1 0 0 0,1-1 1 0 0,0 1-1 0 0,-1 0 0 0 0,1 0 0 0 0,0 0 0 0 0,-1 0 0 0 0,1 1 0 0 0,0-1 1 0 0,-1 1-1 0 0,1 0 0 0 0,0-1 0 0 0,-1 1 0 0 0,1 0 0 0 0,-1 0 1 0 0,0 1-1 0 0,1-1 0 0 0,-1 1 0 0 0,0-1 0 0 0,0 1 0 0 0,0 0 1 0 0,0-1-1 0 0,0 1 0 0 0,0 0 0 0 0,0 0 0 0 0,-1 1 0 0 0,1-1 0 0 0,-1 0 1 0 0,1 0-1 0 0,0 3-70 0 0,-3-2 62 0 0,-1 1 0 0 0,1-1 0 0 0,-1 0 1 0 0,0 0-1 0 0,0 0 0 0 0,0-1 0 0 0,-1 1 0 0 0,1 0 1 0 0,-1-1-1 0 0,1 1 0 0 0,-1-1 0 0 0,0 0 0 0 0,0 0 1 0 0,0 0-1 0 0,0 0 0 0 0,0-1 0 0 0,0 1 0 0 0,0-1 1 0 0,-1 0-1 0 0,1 0 0 0 0,0 0 0 0 0,-2 0-62 0 0,-46 9-4283 0 0,44-11-744 0 0,4-8-3256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35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86 158 13509 0 0,'0'0'114'0'0,"0"0"-826"0"0,0 0-109 0 0,0 0-42 0 0,0 0-49 0 0,0 0 309 0 0,0 0 358 0 0,0 0 48 0 0,-14 15-554 0 0,11-11 6286 0 0,48-22-2917 0 0,-22 7-2606 0 0,61-45 1075 0 0,-83 55-1081 0 0,1 0-1 0 0,-1-1 1 0 0,0 1-1 0 0,0 0 0 0 0,0-1 1 0 0,1 1-1 0 0,-2-1 1 0 0,1 1-1 0 0,0-1 1 0 0,0 0-1 0 0,0 1 1 0 0,-1-1-1 0 0,1 0 1 0 0,-1 0-1 0 0,1 1 1 0 0,-1-1-1 0 0,0 0 1 0 0,0 0-1 0 0,0 0 1 0 0,0 1-1 0 0,0-1 0 0 0,0 0 1 0 0,0 0-1 0 0,0 0 1 0 0,-1 1-1 0 0,1-1 1 0 0,-1 0-1 0 0,0 0 1 0 0,1 1-1 0 0,-1-1 1 0 0,0 0-1 0 0,0 1 1 0 0,0-1-1 0 0,0 1 1 0 0,0-1-1 0 0,0 1 1 0 0,0 0-1 0 0,-1-1 0 0 0,1 1 1 0 0,0 0-1 0 0,-1 0 1 0 0,1 0-1 0 0,-1 0 1 0 0,1 0-1 0 0,-1 0 1 0 0,0 0-1 0 0,1 1 1 0 0,-1-1-1 0 0,0 1 1 0 0,0-1-1 0 0,1 1 1 0 0,-1 0-1 0 0,0-1-5 0 0,-1-1-20 0 0,1 0 0 0 0,-1 1 0 0 0,1-1 1 0 0,-1 0-1 0 0,1 1 0 0 0,-1 0 0 0 0,0-1 0 0 0,0 1 0 0 0,0 0 0 0 0,0 0 0 0 0,0 1 1 0 0,0-1-1 0 0,0 1 0 0 0,0-1 0 0 0,0 1 0 0 0,0 0 0 0 0,0 0 0 0 0,0 1 0 0 0,0-1 1 0 0,0 0-1 0 0,0 1 0 0 0,0 0 0 0 0,0 0 0 0 0,0 0 0 0 0,1 0 0 0 0,-1 0 1 0 0,0 0-1 0 0,0 1 0 0 0,1-1 0 0 0,-1 1 0 0 0,1 0 0 0 0,-1 0 0 0 0,1 0 0 0 0,0 0 1 0 0,0 0-1 0 0,0 1 0 0 0,0-1 0 0 0,0 1 0 0 0,1-1 0 0 0,-1 1 0 0 0,1-1 1 0 0,-1 1-1 0 0,1 0 0 0 0,0 0 0 0 0,0 1 20 0 0,2 6 20 0 0,1 1 1 0 0,0-1-1 0 0,1 1 1 0 0,0-1-1 0 0,0 0 1 0 0,1 0-1 0 0,1 0 1 0 0,0 0-1 0 0,0-1 0 0 0,1 0 1 0 0,0 0-1 0 0,2 1-20 0 0,-2-2 60 0 0,-1 0-1 0 0,1 0 0 0 0,-1 0 1 0 0,0 1-1 0 0,-1 0 0 0 0,0 0 1 0 0,-1 0-1 0 0,1 1 0 0 0,-2-1 1 0 0,1 1-1 0 0,-2-1 0 0 0,1 1 1 0 0,-1 0-1 0 0,0 4-59 0 0,-2-12 9 0 0,1 1 0 0 0,-1-1 1 0 0,1 0-1 0 0,-1 0 0 0 0,0 0 0 0 0,0 0 1 0 0,0 0-1 0 0,0 0 0 0 0,0-1 0 0 0,0 1 0 0 0,0 0 1 0 0,-1 0-1 0 0,1-1 0 0 0,0 1 0 0 0,-1-1 1 0 0,0 1-1 0 0,1-1 0 0 0,-1 1 0 0 0,0-1 0 0 0,0 0 1 0 0,0 0-1 0 0,0 0 0 0 0,0 0 0 0 0,0 0 1 0 0,0-1-1 0 0,0 1 0 0 0,0-1 0 0 0,0 1 0 0 0,0-1 1 0 0,0 0-1 0 0,0 0 0 0 0,-1 1 0 0 0,1-2 1 0 0,0 1-1 0 0,0 0 0 0 0,0 0 0 0 0,0-1 0 0 0,-1 1 1 0 0,1-1-10 0 0,-82-29-1233 0 0,81 29 1223 0 0,1-1 0 0 0,-1 1 0 0 0,1-1 0 0 0,-1 1 0 0 0,1-1 0 0 0,0 0 0 0 0,-1 0 0 0 0,1 0 0 0 0,0-1 0 0 0,0 1 0 0 0,1 0 0 0 0,-1-1 0 0 0,0 1 0 0 0,1-1 0 0 0,-1 0 0 0 0,1 1 0 0 0,0-1 0 0 0,0 0 0 0 0,0 0 0 0 0,0 0 0 0 0,1 1 0 0 0,-1-1 0 0 0,1 0 0 0 0,0 0 0 0 0,0 0 0 0 0,0 0 0 0 0,0 0 0 0 0,0 0 0 0 0,1 0 0 0 0,-1 0 0 0 0,1 0 0 0 0,0 0-1 0 0,-1 0 1 0 0,1 0 0 0 0,1 1 0 0 0,-1-1 0 0 0,0 0 0 0 0,1 1 0 0 0,-1-1 0 0 0,1 1 0 0 0,0 0 0 0 0,0-1 0 0 0,0 1 0 0 0,0 0 0 0 0,0 0 0 0 0,1 0 0 0 0,-1 0 0 0 0,0 1 0 0 0,1-1 0 0 0,0 1 0 0 0,-1-1 0 0 0,1 1 0 0 0,0 0 0 0 0,0 0 0 0 0,-1 0 0 0 0,1 0 0 0 0,0 1 0 0 0,3-1 10 0 0,84-4-1191 0 0,-50 9-6515 0 0,-40-4 7571 0 0,12 0-6154 0 0</inkml:trace>
  <inkml:trace contextRef="#ctx0" brushRef="#br0" timeOffset="246.956">363 75 8233 0 0,'0'0'6540'0'0,"0"0"-5084"0"0,3 8-1166 0 0,2 12-55 0 0,-1 0 1 0 0,-1 0-1 0 0,0 0 0 0 0,-2 0 1 0 0,-1 1-1 0 0,0-1 1 0 0,-1 0-1 0 0,-1 1 0 0 0,-1-1 1 0 0,-1 0-1 0 0,-3 6-235 0 0,-1 19-322 0 0,7-33-469 0 0,8-9-5989 0 0,-1-9 1970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3:40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619 705 2752 0 0,'0'0'3610'0'0,"0"0"447"0"0,0 0-2553 0 0,0 0-910 0 0,0 0 76 0 0,0 0 50 0 0,0 0-108 0 0,0 0-196 0 0,0 0-263 0 0,5 0-107 0 0,99-25 1799 0 0,-102 24-1836 0 0,0 0 0 0 0,-1 1 0 0 0,1-1 0 0 0,-1 0 0 0 0,1 0 0 0 0,0 0 0 0 0,-1-1 0 0 0,0 1 0 0 0,1 0 0 0 0,-1 0 0 0 0,0-1 0 0 0,0 1 0 0 0,1-1 0 0 0,-1 1 0 0 0,0-1 0 0 0,0 0 0 0 0,-1 1 0 0 0,1-1 0 0 0,0 0 0 0 0,-1 1 0 0 0,1-1 0 0 0,-1 0 0 0 0,1 0 0 0 0,-1 0 0 0 0,0 1 0 0 0,0-1 1 0 0,0 0-1 0 0,0 0 0 0 0,0 0 0 0 0,0 0 0 0 0,0 0 0 0 0,0 1 0 0 0,-1-1 0 0 0,1 0 0 0 0,-1 0 0 0 0,0 0 0 0 0,1 1 0 0 0,-1-1 0 0 0,0 0 0 0 0,0 1 0 0 0,0-1 0 0 0,0 1 0 0 0,0-1 0 0 0,-1 1 0 0 0,1-1 0 0 0,0 1 0 0 0,-1 0 0 0 0,1 0 0 0 0,-1 0 0 0 0,1 0 0 0 0,-1 0 0 0 0,1 0 0 0 0,-1 0 1 0 0,0 0-1 0 0,1 0 0 0 0,-1 1 0 0 0,-2-1-9 0 0,-110-37-705 0 0,111 38 692 0 0,0 0 0 0 0,-1 0 0 0 0,1 0 0 0 0,0 0 0 0 0,0 0 0 0 0,0 1 0 0 0,-1 0 0 0 0,1-1 0 0 0,0 1 0 0 0,0 0 0 0 0,0 0 0 0 0,0 1 0 0 0,0-1 0 0 0,0 1 0 0 0,1-1 0 0 0,-1 1 1 0 0,0 0-1 0 0,1 0 0 0 0,-1 0 0 0 0,1 0 0 0 0,0 1 0 0 0,0-1 0 0 0,0 1 0 0 0,0-1 0 0 0,0 1 0 0 0,0 0 0 0 0,1 0 0 0 0,-1 0 0 0 0,1-1 0 0 0,0 1 0 0 0,0 1 0 0 0,0-1 0 0 0,0 0 0 0 0,1 0 0 0 0,-1 0 0 0 0,1 2 13 0 0,1 5 84 0 0,1 1 0 0 0,1-1 0 0 0,0 0 0 0 0,0 0 0 0 0,1 0-1 0 0,0 0 1 0 0,1-1 0 0 0,0 1 0 0 0,0-1 0 0 0,1 0 0 0 0,0-1 0 0 0,1 0 0 0 0,0 0-1 0 0,0 0 1 0 0,1-1 0 0 0,5 5-84 0 0,22 28 774 0 0,4 43 9 0 0,-39-81-772 0 0,1 0 0 0 0,-1 0-1 0 0,0 0 1 0 0,0-1 0 0 0,-1 1-1 0 0,1 0 1 0 0,0 0 0 0 0,-1 0-1 0 0,1-1 1 0 0,-1 1-1 0 0,0 0 1 0 0,1 0 0 0 0,-1-1-1 0 0,0 1 1 0 0,0-1 0 0 0,0 1-1 0 0,0-1 1 0 0,0 1 0 0 0,0-1-1 0 0,-1 1 1 0 0,1-1 0 0 0,0 0-1 0 0,-1 0 1 0 0,1 0 0 0 0,-1 0-1 0 0,1 0 1 0 0,-1 0-1 0 0,0 0 1 0 0,1 0 0 0 0,-1-1-1 0 0,0 1 1 0 0,0 0 0 0 0,1-1-1 0 0,-1 0 1 0 0,0 1 0 0 0,0-1-1 0 0,0 0 1 0 0,1 0 0 0 0,-1 0-1 0 0,0 0 1 0 0,0 0 0 0 0,0-1-1 0 0,0 1 1 0 0,1 0-1 0 0,-1-1 1 0 0,-1 0-11 0 0,-4 1-26 0 0,0 0-1 0 0,1-1 1 0 0,-1 0-1 0 0,0 0 1 0 0,1 0-1 0 0,-1-1 1 0 0,1 0-1 0 0,0 0 1 0 0,0-1-1 0 0,0 0 1 0 0,0 0-1 0 0,0 0 1 0 0,0-1 0 0 0,1 1-1 0 0,-1-2 1 0 0,1 1-1 0 0,0 0 1 0 0,1-1-1 0 0,-1 0 1 0 0,1 0-1 0 0,0 0 1 0 0,0-1-1 0 0,0 1 1 0 0,1-1-1 0 0,0 0 1 0 0,0 0-1 0 0,0 0 1 0 0,1-1 0 0 0,0 1-1 0 0,0 0 1 0 0,1-1-1 0 0,0 1 1 0 0,0-1-1 0 0,0 0 1 0 0,1 1-1 0 0,0-1 1 0 0,1-3 26 0 0,4 5-133 0 0,0 1-1 0 0,1 1 1 0 0,0-1 0 0 0,0 1 0 0 0,0 0 0 0 0,1 1 0 0 0,-1-1-1 0 0,0 1 1 0 0,1 0 0 0 0,0 1 0 0 0,-1 0 0 0 0,1 0-1 0 0,0 0 1 0 0,0 1 0 0 0,-1 0 0 0 0,1 0 0 0 0,0 1 0 0 0,0-1-1 0 0,-1 2 1 0 0,1-1 0 0 0,0 1 0 0 0,-1 0 0 0 0,3 1 133 0 0,16 4-1530 0 0,14 2-6134 0 0,-19-7 1189 0 0</inkml:trace>
  <inkml:trace contextRef="#ctx0" brushRef="#br0" timeOffset="233.442">980 645 14821 0 0,'0'0'1390'0'0,"-2"8"-955"0"0,-19 220 1493 0 0,20-227-2067 0 0,1 26-696 0 0,4-15-5557 0 0,0-12 1069 0 0</inkml:trace>
  <inkml:trace contextRef="#ctx0" brushRef="#br0" timeOffset="624.113">1274 680 12509 0 0,'0'0'4144'0'0,"0"0"-3863"0"0,0 0-545 0 0,-7 2 176 0 0,0 0 102 0 0,0 1 0 0 0,1-1 0 0 0,-1 1 0 0 0,1 0 0 0 0,0 1 0 0 0,0 0 0 0 0,0 0 0 0 0,1 0 0 0 0,-1 1 0 0 0,1-1 0 0 0,0 1 0 0 0,0 0 0 0 0,1 1 1 0 0,-1-1-1 0 0,1 1 0 0 0,1 0 0 0 0,-1 0 0 0 0,1 1 0 0 0,-1 0-14 0 0,2-4 20 0 0,-1 0 1 0 0,1 1-1 0 0,0-1 1 0 0,1 1 0 0 0,-1-1-1 0 0,0 1 1 0 0,1 0-1 0 0,0-1 1 0 0,0 1-1 0 0,0 0 1 0 0,0 0-1 0 0,1 0 1 0 0,-1 0-1 0 0,1 0 1 0 0,0 0-1 0 0,0 0 1 0 0,1 0 0 0 0,-1 0-1 0 0,1 0 1 0 0,0-1-1 0 0,0 1 1 0 0,0 0-1 0 0,0 0 1 0 0,1-1-1 0 0,-1 1 1 0 0,1 0-1 0 0,0-1 1 0 0,0 0-1 0 0,0 1 1 0 0,1-1 0 0 0,-1 0-1 0 0,1 0 1 0 0,0-1-1 0 0,0 1 1 0 0,0 0-1 0 0,0-1 1 0 0,0 0-1 0 0,1 1 1 0 0,-1-1-1 0 0,0-1 1 0 0,1 1-1 0 0,0 0 1 0 0,-1-1 0 0 0,1 0-1 0 0,0 0 1 0 0,1 0-21 0 0,1 1-32 0 0,-1-1 1 0 0,1 0 0 0 0,0 0 0 0 0,0-1 0 0 0,0 1 0 0 0,0-2-1 0 0,0 1 1 0 0,0 0 0 0 0,0-1 0 0 0,0 0 0 0 0,-1-1 0 0 0,1 1-1 0 0,0-1 1 0 0,-1 0 0 0 0,1 0 0 0 0,-1-1 0 0 0,1 0 0 0 0,-1 0-1 0 0,0 0 1 0 0,0 0 0 0 0,-1-1 0 0 0,1 0 0 0 0,-1 0-1 0 0,1 0 1 0 0,-1 0 0 0 0,-1-1 0 0 0,1 0 0 0 0,-1 0 0 0 0,1 0-1 0 0,-2 0 1 0 0,1 0 0 0 0,0-1 0 0 0,-1 1 0 0 0,0-1 0 0 0,0 1-1 0 0,-1-1 1 0 0,1 0 0 0 0,-1 0 0 0 0,-1 0 0 0 0,1 0 0 0 0,-1-3 31 0 0,-16 143 3140 0 0,6-66-4284 0 0,5-2-8206 0 0,5-66 452 0 0</inkml:trace>
  <inkml:trace contextRef="#ctx0" brushRef="#br0" timeOffset="1014.124">410 483 14917 0 0,'-6'-1'1344'0'0,"-3"0"-1146"0"0,2-2-178 0 0,-1 1 0 0 0,0 0 0 0 0,0 0 0 0 0,0 1 1 0 0,0 0-1 0 0,-1 1 0 0 0,1 0 0 0 0,0 0 1 0 0,0 0-1 0 0,0 1 0 0 0,0 0 0 0 0,0 1 0 0 0,0 0 1 0 0,0 0-1 0 0,0 1 0 0 0,0 0 0 0 0,1 0 0 0 0,-1 1 1 0 0,1 0-1 0 0,0 0 0 0 0,0 0 0 0 0,1 1 1 0 0,-3 2-21 0 0,9-3 15 0 0,-1 0 0 0 0,1 1 0 0 0,0-1 1 0 0,1 0-1 0 0,-1 0 0 0 0,1 1 1 0 0,0-1-1 0 0,-1 0 0 0 0,2 0 1 0 0,-1 0-1 0 0,0 0 0 0 0,1 0 0 0 0,0 0 1 0 0,0-1-1 0 0,0 1 0 0 0,1 0 1 0 0,-1-1-1 0 0,1 0 0 0 0,-1 1 0 0 0,1-1 1 0 0,0 0-1 0 0,0-1 0 0 0,1 1 1 0 0,-1 0-1 0 0,2 0-15 0 0,10 13 50 0 0,35 68 896 0 0,-49-82-930 0 0,0 0-1 0 0,-1 0 0 0 0,1 0 1 0 0,-1-1-1 0 0,1 1 0 0 0,-1 0 1 0 0,0 0-1 0 0,0 0 0 0 0,0 0 1 0 0,0 0-1 0 0,0 0 0 0 0,-1-1 1 0 0,1 1-1 0 0,0 0 0 0 0,-1 0 1 0 0,1 0-1 0 0,-1 0 0 0 0,0-1 0 0 0,0 1 1 0 0,1 0-1 0 0,-1-1 0 0 0,0 1 1 0 0,-1-1-1 0 0,1 1 0 0 0,0-1 1 0 0,0 1-1 0 0,-1-1 0 0 0,1 0 1 0 0,0 1-1 0 0,-1-1 0 0 0,1 0 1 0 0,-1 0-1 0 0,0 0 0 0 0,1 0 1 0 0,-1-1-1 0 0,0 1 0 0 0,0 0 1 0 0,1-1-1 0 0,-1 1 0 0 0,0-1 1 0 0,0 0-1 0 0,0 1 0 0 0,0-1 0 0 0,0 0 1 0 0,1 0-1 0 0,-1 0 0 0 0,0 0 1 0 0,0-1-1 0 0,0 1-15 0 0,-58-17-1747 0 0,33-17-6859 0 0,19 10 1506 0 0</inkml:trace>
  <inkml:trace contextRef="#ctx0" brushRef="#br0" timeOffset="1183.965">307 485 16642 0 0,'0'0'1232'0'0,"0"0"-1184"0"0,-3 50 388 0 0,-4-29-68 0 0,-1 3-136 0 0,-2-2-44 0 0,-1 0-56 0 0,1 0-8 0 0,1 0-124 0 0,0-2-172 0 0,2 0-308 0 0,2-1-348 0 0,5 2-300 0 0,0-2-973 0 0,5 1-975 0 0,2-5-2240 0 0</inkml:trace>
  <inkml:trace contextRef="#ctx0" brushRef="#br0" timeOffset="1559.022">1988 1278 8537 0 0,'-8'-1'6337'0'0,"-398"-31"-4399"0"0,1 2-1027 0 0,-358-76-911 0 0,618 74-210 0 0,123 26-4514 0 0,57 10 1912 0 0,2 1-2629 0 0</inkml:trace>
  <inkml:trace contextRef="#ctx0" brushRef="#br0" timeOffset="1808.885">1702 1391 10001 0 0,'-8'0'7871'0'0,"-440"-72"-6413"0"0,61 23-1338 0 0,-255 6-120 0 0,609 44-800 0 0,49 1-9600 0 0,12-2 2182 0 0</inkml:trace>
  <inkml:trace contextRef="#ctx0" brushRef="#br0" timeOffset="41707.419">1373 1250 1460 0 0,'7'0'145'0'0,"15"-2"272"0"0,0-1-1 0 0,-1-1 0 0 0,0-1 0 0 0,0-1 0 0 0,0 0 0 0 0,-1-2 0 0 0,0 0 0 0 0,0-2 0 0 0,-1 0 1 0 0,0-1-1 0 0,0-1 0 0 0,-2 0 0 0 0,1-1 0 0 0,2-5-416 0 0,-5 6 90 0 0,0-2-1 0 0,-1 0 1 0 0,-1 0 0 0 0,0-1 0 0 0,-1-1-1 0 0,0 0 1 0 0,-2-1 0 0 0,0 0 0 0 0,0-1-1 0 0,-2 0 1 0 0,0 0 0 0 0,-1-1 0 0 0,-1 0-1 0 0,-1 0 1 0 0,-1 0 0 0 0,0-1 0 0 0,-2 0-1 0 0,0 1 1 0 0,-1-1 0 0 0,-1 0 0 0 0,-1 0-1 0 0,0 0 1 0 0,-2 1 0 0 0,-2-11-90 0 0,-4 3 141 0 0,-1 0 0 0 0,-1 1 0 0 0,-2 0 0 0 0,0 1 1 0 0,-2 1-1 0 0,0 0 0 0 0,-2 1 0 0 0,-1 1 0 0 0,0 0 0 0 0,-2 2 0 0 0,0 0 0 0 0,-1 1 1 0 0,-7-3-142 0 0,-25-19 15 0 0,-2 3 1 0 0,-2 2 0 0 0,-1 3 0 0 0,-2 2-1 0 0,-7 1-15 0 0,10 4-93 0 0,-1 3 0 0 0,-1 3-1 0 0,-1 2 1 0 0,0 3 0 0 0,-1 2-1 0 0,-22 1 94 0 0,54 9-42 0 0,-1 1 0 0 0,0 2 0 0 0,0 1 0 0 0,1 1 0 0 0,-1 1 0 0 0,1 2 0 0 0,-1 1 0 0 0,1 1 0 0 0,1 2-1 0 0,0 1 1 0 0,0 1 0 0 0,1 1 0 0 0,0 2 0 0 0,-6 4 42 0 0,3 3 30 0 0,0 1-1 0 0,2 1 1 0 0,0 2 0 0 0,2 1-1 0 0,1 1 1 0 0,1 0-1 0 0,1 2 1 0 0,1 1 0 0 0,2 1-1 0 0,-14 29-29 0 0,17-25 20 0 0,1-1 0 0 0,1 2 0 0 0,3 0 0 0 0,1 1 0 0 0,1 0 0 0 0,-2 23-20 0 0,10-49 8 0 0,1 0 0 0 0,0 0 0 0 0,1 1-1 0 0,0-1 1 0 0,0 0 0 0 0,1 1 0 0 0,1-1 0 0 0,0 0 0 0 0,0 0-1 0 0,1 0 1 0 0,1 0 0 0 0,0-1 0 0 0,0 1 0 0 0,1-1 0 0 0,0 0-1 0 0,1 0 1 0 0,0-1 0 0 0,1 0 0 0 0,0 0 0 0 0,0 0 0 0 0,1-1-1 0 0,0 0 1 0 0,0 0 0 0 0,1-1 0 0 0,1 1-8 0 0,55 46 399 0 0,2-3-1 0 0,2-3 1 0 0,2-3-1 0 0,58 26-398 0 0,60-11-177 0 0,-188-55-5917 0 0,0-5 3394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31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14155 398 14233 0 0,'0'6'-1180'0'0,"4"75"396"0"0,-2-56 875 0 0,-1 0 0 0 0,0 0 0 0 0,-2-1 0 0 0,-1 1 0 0 0,-1 0 0 0 0,-1-1 0 0 0,-1 0 0 0 0,-3 10-91 0 0,4-25-168 0 0,-12 44 82 0 0,23-28-4743 0 0,-2-21 379 0 0</inkml:trace>
  <inkml:trace contextRef="#ctx0" brushRef="#br0" timeOffset="264.109">14250 663 16041 0 0,'-555'-54'-1025'0'0,"26"-11"1071"0"0,49 6 462 0 0,-18 19-508 0 0,3 41 501 0 0,168 15-3591 0 0,260-13-2280 0 0,48-5-2085 0 0</inkml:trace>
  <inkml:trace contextRef="#ctx0" brushRef="#br0" timeOffset="-8937.696">9242 327 5008 0 0,'0'0'4480'0'0,"-7"0"-3691"0"0,-1208-52 1451 0 0,-316-30-818 0 0,-668 30-1461 0 0,525 62 51 0 0,-643 81 2594 0 0,2194-83-2265 0 0,27 0-1407 0 0,32-6-4118 0 0,55-3 713 0 0,3-2-1667 0 0</inkml:trace>
  <inkml:trace contextRef="#ctx0" brushRef="#br0" timeOffset="-8504.953">18 198 7201 0 0,'0'0'1784'0'0,"0"0"-1061"0"0,0 0-409 0 0,0 0-65 0 0,0 0-26 0 0,0 0-44 0 0,0 0-4 0 0,0 0-49 0 0,-3 2-254 0 0,1 1 257 0 0,0 0 1 0 0,1 1 0 0 0,-1-1 0 0 0,1 0 0 0 0,-1 1-1 0 0,1-1 1 0 0,0 1 0 0 0,0 0 0 0 0,1-1-1 0 0,-1 1 1 0 0,1 0 0 0 0,-1-1 0 0 0,1 1-1 0 0,0 0 1 0 0,1 0 0 0 0,-1-1 0 0 0,1 1 0 0 0,0 0-1 0 0,-1-1 1 0 0,2 1 0 0 0,-1-1 0 0 0,1 3-130 0 0,4 37 104 0 0,-6-43 312 0 0,4-11 3570 0 0,-1-21-4291 0 0,-2 26 626 0 0,11-75 26 0 0,-17 106-3350 0 0,-4 14 3443 0 0,8-37-487 0 0,-9 37-106 0 0,23-20-5120 0 0,-5-17 896 0 0</inkml:trace>
  <inkml:trace contextRef="#ctx0" brushRef="#br0" timeOffset="-7931.103">2990 184 2824 0 0,'0'0'0'0'0,"0"0"-1380"0"0</inkml:trace>
  <inkml:trace contextRef="#ctx0" brushRef="#br0" timeOffset="-7378.503">3281 79 4220 0 0,'0'0'3596'0'0,"0"0"-2407"0"0,0 0-394 0 0,0 0 144 0 0,0 0-331 0 0,0 0-662 0 0,0 0 67 0 0,-1 4 757 0 0,-19 115 2532 0 0,20-119-2842 0 0,0 0 548 0 0,1-6 1684 0 0,2-22-2676 0 0,3-3-432 0 0,-1 56-2203 0 0,-4 5-4126 0 0,0-16-737 0 0</inkml:trace>
  <inkml:trace contextRef="#ctx0" brushRef="#br0" timeOffset="-2738.424">6887 124 4652 0 0,'0'0'1605'0'0,"0"0"1481"0"0,0 0-1417 0 0,0 0-1368 0 0,0 0-16 0 0,1 8 424 0 0,0 16 290 0 0,6 69 246 0 0,-3-77 2834 0 0,11 16-13930 0 0,-14-13 3120 0 0</inkml:trace>
  <inkml:trace contextRef="#ctx0" brushRef="#br0" timeOffset="-667.339">9434 296 15089 0 0,'0'0'927'0'0,"9"4"-1165"0"0,150 36-2431 0 0,106-21 2772 0 0,-163-14-104 0 0,724 53 2416 0 0,-652-51-1481 0 0,-174-16-7158 0 0,-7 6-132 0 0</inkml:trace>
  <inkml:trace contextRef="#ctx0" brushRef="#br0" timeOffset="-418.558">10898 288 10589 0 0,'0'0'5668'0'0,"0"0"-5668"0"0,13 55-620 0 0,-9-19 444 0 0,0 11 80 0 0,-3-4 92 0 0,-1-8-4 0 0,0-10 8 0 0,0-5 12 0 0,0 2 52 0 0,0 2 136 0 0,0 2-200 0 0,4-3-176 0 0,3-1-608 0 0,-1-3-636 0 0,5-3-992 0 0,-4-5-3037 0 0</inkml:trace>
  <inkml:trace contextRef="#ctx0" brushRef="#br0" timeOffset="12366.664">2766 60 4456 0 0,'0'0'807'0'0,"0"0"1432"0"0,0 0 388 0 0,0 0-1094 0 0,0 0-827 0 0,0 0-301 0 0,0 0-90 0 0,0 0-55 0 0,-4 6 26 0 0,-2 2-105 0 0,1 1 1 0 0,0-1-1 0 0,0 1 0 0 0,1 1 1 0 0,0-1-1 0 0,1 1 0 0 0,0-1 1 0 0,1 1-1 0 0,-1 0 0 0 0,2 0 1 0 0,0 0-1 0 0,0 0 0 0 0,0 0 1 0 0,2 1-1 0 0,0 5-181 0 0,9 3-511 0 0,-1-8-4257 0 0,-5-8-1715 0 0</inkml:trace>
  <inkml:trace contextRef="#ctx0" brushRef="#br0" timeOffset="12835.344">2332 82 7113 0 0,'0'0'1553'0'0,"0"0"-806"0"0,0 0-414 0 0,0 0 33 0 0,0 0 158 0 0,0 0-186 0 0,0 0-449 0 0,-4 39 3675 0 0,-8 80-3514 0 0,12-115-2526 0 0,3-1-2244 0 0</inkml:trace>
  <inkml:trace contextRef="#ctx0" brushRef="#br0" timeOffset="13658.409">531 176 2620 0 0,'0'0'1897'0'0,"0"0"1629"0"0,0 0-1668 0 0,0 0-773 0 0,0 0 201 0 0,0 0 86 0 0,0 0-199 0 0,0 0-276 0 0,0 0-275 0 0,12-8-406 0 0,12 175 516 0 0,-24-162-678 0 0,1 2-3136 0 0,0-7-2605 0 0</inkml:trace>
  <inkml:trace contextRef="#ctx0" brushRef="#br0" timeOffset="14265.003">262 444 1396 0 0,'0'0'7012'0'0,"0"0"-4162"0"0,0 0-1478 0 0,0 0 215 0 0,0 0-184 0 0,0 0-613 0 0,0 0-717 0 0,1 5-184 0 0,20 137 533 0 0,-15-133-1680 0 0,0-6-2524 0 0,7-2-5816 0 0</inkml:trace>
  <inkml:trace contextRef="#ctx0" brushRef="#br0" timeOffset="14812.791">1068 199 208 0 0,'0'0'735'0'0,"0"0"-803"0"0,0 0-112 0 0,0 0 98 0 0,0 0-98 0 0,-1-6 88 0 0,-2-32 487 0 0,-3 26 7910 0 0,12 24-3726 0 0,1 19-3452 0 0,-6-28-651 0 0,14 102 657 0 0,-16-62-7403 0 0,0-37-108 0 0</inkml:trace>
  <inkml:trace contextRef="#ctx0" brushRef="#br0" timeOffset="15153.546">900 463 1812 0 0,'0'0'4185'0'0,"0"0"-2653"0"0,0 0-110 0 0,0 0 155 0 0,0 0-137 0 0,0 0-185 0 0,0 0-258 0 0,0 0-348 0 0,0 0-330 0 0,-5 0-171 0 0,-21-12 512 0 0,66 18-1559 0 0,-37-5 915 0 0,-1 1-1 0 0,1 0 0 0 0,-1 0 0 0 0,1 0 0 0 0,-1 0 1 0 0,0 0-1 0 0,0 0 0 0 0,0 1 0 0 0,-1-1 1 0 0,1 1-1 0 0,0 0 0 0 0,-1-1 0 0 0,0 1 0 0 0,0 0 1 0 0,1 0-1 0 0,-2 0 0 0 0,1-1 0 0 0,0 1 1 0 0,-1 0-1 0 0,1 0 0 0 0,-1 0 0 0 0,0 1 0 0 0,0-1 1 0 0,0 0-1 0 0,0 0 0 0 0,0 0 0 0 0,-1 0 0 0 0,0 0 1 0 0,1 0-1 0 0,-1-1 0 0 0,0 1 0 0 0,0 0 1 0 0,-1 0-1 0 0,1 0 0 0 0,-1-1 0 0 0,1 1 0 0 0,-1-1 1 0 0,0 1-16 0 0,0 1 19 0 0,4-1-1 0 0,0 0 0 0 0,0-1 0 0 0,0 1 0 0 0,1-1 0 0 0,-1 0-1 0 0,1 1 1 0 0,-1-1 0 0 0,1 0 0 0 0,0 0 0 0 0,0-1 0 0 0,-1 1 0 0 0,1-1 0 0 0,0 1 0 0 0,1-1 0 0 0,-1 0 0 0 0,0 0 0 0 0,0 0 0 0 0,0-1 0 0 0,1 1 0 0 0,-1-1 0 0 0,0 0 0 0 0,1 1 0 0 0,-1-1 0 0 0,0-1 0 0 0,1 1 0 0 0,-1-1-1 0 0,0 1 1 0 0,0-1 0 0 0,1 0 0 0 0,-1 0 0 0 0,3-1-18 0 0,0 1-196 0 0,39-2-1801 0 0,-12-2-3168 0 0,-7 1-1532 0 0</inkml:trace>
  <inkml:trace contextRef="#ctx0" brushRef="#br0" timeOffset="15432.671">1524 511 9109 0 0,'0'0'6052'0'0,"0"0"-5396"0"0,0 0-87 0 0,0 0-9 0 0,0 0-200 0 0,0 0-360 0 0,0 0-416 0 0,0 0-993 0 0,0 0-1559 0 0,0 0-3612 0 0</inkml:trace>
  <inkml:trace contextRef="#ctx0" brushRef="#br0" timeOffset="15712.216">1696 507 7173 0 0,'0'0'6036'0'0,"0"0"-6008"0"0,0 0 212 0 0,0 0-240 0 0,0 0 228 0 0,0 0-228 0 0,0 0-1172 0 0,0 0-1040 0 0,0 0-2845 0 0</inkml:trace>
  <inkml:trace contextRef="#ctx0" brushRef="#br0" timeOffset="15713.216">1927 496 14457 0 0,'0'0'1136'0'0,"0"0"-900"0"0,0 0-236 0 0,0 0 432 0 0,0 0-432 0 0,0 0-40 0 0,0 0-364 0 0,0 0-792 0 0,0 0-1084 0 0,0 0-1712 0 0,16 2-533 0 0</inkml:trace>
  <inkml:trace contextRef="#ctx0" brushRef="#br0" timeOffset="16211.641">2984 365 9381 0 0,'0'0'1591'0'0,"0"0"-601"0"0,0 8 73 0 0,18 165 2153 0 0,-21-165-2830 0 0,1-5-1501 0 0,2 0-4306 0 0,0-5 867 0 0</inkml:trace>
  <inkml:trace contextRef="#ctx0" brushRef="#br0" timeOffset="16476.452">3136 432 12597 0 0,'0'0'1995'0'0,"0"0"-1444"0"0,-8 1 59 0 0,-65 29-318 0 0,71-30-293 0 0,1 1 0 0 0,-1 0-1 0 0,0 0 1 0 0,1-1 0 0 0,-1 1 0 0 0,1 0 0 0 0,0 1 0 0 0,-1-1-1 0 0,1 0 1 0 0,0 0 0 0 0,0 0 0 0 0,0 1 0 0 0,-1-1 0 0 0,1 1-1 0 0,1-1 1 0 0,-1 1 0 0 0,0-1 0 0 0,0 1 0 0 0,1 0-1 0 0,-1-1 1 0 0,0 1 0 0 0,1 0 0 0 0,0-1 0 0 0,-1 1 0 0 0,1 0-1 0 0,0 0 1 0 0,0-1 0 0 0,0 1 0 0 0,0 0 0 0 0,0 0 0 0 0,1-1-1 0 0,-1 1 1 0 0,0 0 0 0 0,1-1 0 0 0,-1 1 0 0 0,1 0-1 0 0,0-1 1 0 0,-1 1 0 0 0,1-1 0 0 0,0 1 0 0 0,0-1 0 0 0,0 1-1 0 0,0-1 1 0 0,0 1 0 0 0,1-1 0 0 0,-1 0 0 0 0,0 0-1 0 0,0 0 1 0 0,1 0 0 0 0,0 1 1 0 0,56 32-482 0 0,-13-25-5036 0 0,-25-11-3068 0 0</inkml:trace>
  <inkml:trace contextRef="#ctx0" brushRef="#br0" timeOffset="22679.869">3098 643 3788 0 0,'0'0'389'0'0,"0"0"-1596"0"0,0 0 487 0 0,0 0 358 0 0,0 5-67 0 0,-2 5 433 0 0,1-1-1 0 0,-1 0 1 0 0,-1 0 0 0 0,1 0-1 0 0,-2 0 1 0 0,1 0 0 0 0,-1-1 0 0 0,0 1-1 0 0,-1-1 1 0 0,0 0 0 0 0,0-1-1 0 0,-1 1 1 0 0,0-1 0 0 0,0 0 0 0 0,-1 0-1 0 0,0-1 1 0 0,0 0 0 0 0,-1 0-1 0 0,1-1 1 0 0,-1 0 0 0 0,-6 3-4 0 0,-33 12 191 0 0,-1-2 0 0 0,-1-2-1 0 0,-1-3 1 0 0,0-1 0 0 0,0-3 0 0 0,-1-2 0 0 0,0-2 0 0 0,0-3 0 0 0,-1-1 0 0 0,1-3 0 0 0,0-2-1 0 0,-28-7-190 0 0,-48 3 788 0 0,-377-3-84 0 0,-47-3-1735 0 0,184-19-2596 0 0,287 21 3133 0 0,16 2 479 0 0</inkml:trace>
  <inkml:trace contextRef="#ctx0" brushRef="#br0" timeOffset="23020.843">243 659 1028 0 0,'-11'-7'225'0'0,"0"0"0"0"0,0 0-1 0 0,0-1 1 0 0,1 0 0 0 0,0-1 0 0 0,1 0 0 0 0,0-1-1 0 0,0 0 1 0 0,1 0 0 0 0,0-1 0 0 0,1 0 0 0 0,0 0-1 0 0,1 0 1 0 0,0-1 0 0 0,1 0 0 0 0,0-1 0 0 0,1 1-1 0 0,0-1 1 0 0,1 0 0 0 0,1 0 0 0 0,0 0 0 0 0,1 0-1 0 0,0 0 1 0 0,1 0 0 0 0,1-11-225 0 0,6 12-71 0 0,0-1 0 0 0,1 2-1 0 0,1-1 1 0 0,0 1 0 0 0,0 0 0 0 0,1 1 0 0 0,0 0-1 0 0,1 1 1 0 0,0 0 0 0 0,1 1 0 0 0,0 0 0 0 0,0 1-1 0 0,11-5 72 0 0,-16 8-96 0 0,266-115-3410 0 0,-145 90 3534 0 0,1 6 1 0 0,0 5 0 0 0,2 6 0 0 0,53 5-29 0 0,2-3-262 0 0,1 9 0 0 0,-1 8 0 0 0,0 8 0 0 0,-1 8 0 0 0,-2 8 0 0 0,65 24 262 0 0,-177-34 427 0 0,0 3-1 0 0,-2 4 1 0 0,-1 2-1 0 0,-2 3 0 0 0,-1 3 1 0 0,-1 2-1 0 0,-3 4 0 0 0,37 32-426 0 0,-86-65 24 0 0,0 0 1 0 0,0 1-1 0 0,-1 1 0 0 0,-1 0 0 0 0,0 0 0 0 0,0 1 0 0 0,-1 1 0 0 0,0 0 0 0 0,-1 0 1 0 0,-1 0-1 0 0,0 1 0 0 0,-1 0 0 0 0,0 0 0 0 0,-1 1 0 0 0,-1-1 0 0 0,0 1 0 0 0,-1 0 0 0 0,0 7-24 0 0,-6-13 1 0 0,-1 1-1 0 0,0-1 0 0 0,-1 0 1 0 0,0 0-1 0 0,-1 0 1 0 0,1-1-1 0 0,-1 0 0 0 0,-1 0 1 0 0,0 0-1 0 0,0-1 0 0 0,0 0 1 0 0,-1-1-1 0 0,0 1 0 0 0,-1-1 1 0 0,1-1-1 0 0,-1 0 0 0 0,0 0 1 0 0,0 0-1 0 0,0-1 0 0 0,-1-1 1 0 0,-1 1-1 0 0,-33 12-228 0 0,-1-1 0 0 0,0-2 0 0 0,-1-3 0 0 0,0-1 0 0 0,0-3 0 0 0,-18 0 228 0 0,11-1-1856 0 0</inkml:trace>
  <inkml:trace contextRef="#ctx0" brushRef="#br0" timeOffset="40951.196">3195 624 928 0 0,'0'0'327'0'0,"0"0"-211"0"0,0 0-98 0 0,0 0 3 0 0,6-4 87 0 0,-1 0 45 0 0,1-1 0 0 0,-2 1-1 0 0,1-1 1 0 0,0 1 0 0 0,-1-1-1 0 0,0-1 1 0 0,0 1 0 0 0,-1-1-1 0 0,1 1 1 0 0,-1-1 0 0 0,0 0-1 0 0,-1 0 1 0 0,1 0 0 0 0,-1-1-1 0 0,-1 1 1 0 0,1 0 0 0 0,-1-1-1 0 0,0 1 1 0 0,0-1-153 0 0,1-1 25 0 0,0-1 0 0 0,-1 1-1 0 0,0 0 1 0 0,0-1 0 0 0,-1 1 0 0 0,0-1 0 0 0,0 1 0 0 0,-1-1-1 0 0,0 1 1 0 0,-1 0 0 0 0,1-1 0 0 0,-2 1 0 0 0,1 0-1 0 0,-1 0 1 0 0,0 0 0 0 0,-1 1 0 0 0,0-1 0 0 0,0 1-1 0 0,-1 0 1 0 0,0 0 0 0 0,0 0 0 0 0,0 1 0 0 0,-1-1-1 0 0,0 1 1 0 0,0 1 0 0 0,-1-1 0 0 0,1 1 0 0 0,-1 0 0 0 0,0 1-1 0 0,-1-1 1 0 0,1 2 0 0 0,-1-1 0 0 0,0 1 0 0 0,0 0-1 0 0,0 0 1 0 0,0 1 0 0 0,0 0 0 0 0,-4 0-25 0 0,6 2-25 0 0,-1 0 0 0 0,0 0 0 0 0,0 0 0 0 0,1 1 0 0 0,-1 0 0 0 0,1 0 0 0 0,-1 1 0 0 0,1 0 0 0 0,-1 0 0 0 0,1 0 0 0 0,0 1 0 0 0,0 0 0 0 0,0 0 0 0 0,0 0 0 0 0,1 1-1 0 0,-1 0 1 0 0,1 0 0 0 0,0 1 0 0 0,0-1 0 0 0,0 1 0 0 0,1 0 0 0 0,0 0 0 0 0,0 1 0 0 0,0-1 0 0 0,0 1 0 0 0,1 0 0 0 0,0 0 0 0 0,0 0 0 0 0,1 0 0 0 0,0 1 0 0 0,0-1 0 0 0,0 0 0 0 0,1 1 0 0 0,0 0 0 0 0,0-1 0 0 0,0 4 25 0 0,-1-3 81 0 0,0 1 0 0 0,1 0 0 0 0,0 0 0 0 0,0 0 0 0 0,1 0 0 0 0,0 0 0 0 0,0 0-1 0 0,1 0 1 0 0,0 0 0 0 0,0 0 0 0 0,1 0 0 0 0,0 0 0 0 0,0 0 0 0 0,1-1 0 0 0,0 1 0 0 0,0-1 0 0 0,1 0 0 0 0,0 0 0 0 0,0 0 0 0 0,0 0 0 0 0,1-1-1 0 0,0 0 1 0 0,1 0 0 0 0,-1 0 0 0 0,1-1 0 0 0,0 1 0 0 0,1-1 0 0 0,-1-1 0 0 0,1 1 0 0 0,0-1 0 0 0,0 0 0 0 0,0-1 0 0 0,1 0 0 0 0,-1 0-1 0 0,1 0 1 0 0,0-1 0 0 0,0 0-81 0 0,2-2 116 0 0,-1 0 0 0 0,1-1 0 0 0,-1 0 0 0 0,1 0-1 0 0,-1-1 1 0 0,0-1 0 0 0,0 1 0 0 0,0-1 0 0 0,0-1-1 0 0,0 0 1 0 0,0 0 0 0 0,-1 0 0 0 0,0-1 0 0 0,4-4-116 0 0,-8 6-300 0 0,-1 1 0 0 0,0-1 1 0 0,0-1-1 0 0,-1 1 0 0 0,1 0 1 0 0,-1-1-1 0 0,1 1 0 0 0,-1-1 1 0 0,0 0-1 0 0,0 0 0 0 0,-1 0 1 0 0,1 0-1 0 0,-1 0 0 0 0,0 0 1 0 0,0 0-1 0 0,0-1 0 0 0,-1 1 1 0 0,1 0-1 0 0,-1 0 0 0 0,0-1 1 0 0,-1-2 299 0 0,-1-8-2744 0 0</inkml:trace>
  <inkml:trace contextRef="#ctx0" brushRef="#br0" timeOffset="-107049.065">3113 511 716 0 0,'0'0'0'0'0,"0"0"-128"0"0,0 0-460 0 0</inkml:trace>
  <inkml:trace contextRef="#ctx0" brushRef="#br0" timeOffset="-106784.007">3113 511 636 0 0,'44'27'0'0'0,"-44"-27"-636"0"0</inkml:trace>
  <inkml:trace contextRef="#ctx0" brushRef="#br0" timeOffset="-106140.736">3215 639 308 0 0,'0'0'353'0'0,"7"-3"-57"0"0,-3 3-189 0 0,-1-1-1 0 0,0 0 0 0 0,0-1 1 0 0,0 1-1 0 0,0 0 0 0 0,0-1 1 0 0,0 0-1 0 0,0 1 1 0 0,0-1-1 0 0,0-1 0 0 0,-1 1 1 0 0,1 0-1 0 0,-1 0 0 0 0,0-1 1 0 0,0 0-1 0 0,1 1 0 0 0,-2-1 1 0 0,1 0-1 0 0,0 0 0 0 0,-1 0 1 0 0,1 0-1 0 0,-1 0 0 0 0,0 0 1 0 0,0-1-1 0 0,0 1 0 0 0,0 0 1 0 0,-1-1-1 0 0,1 1 0 0 0,-1 0 1 0 0,0-1-1 0 0,0 1 0 0 0,0-3-106 0 0,-2-5-30 0 0,-1-1 0 0 0,0 0 0 0 0,-1 1 0 0 0,0 0 0 0 0,0 0 0 0 0,-1 0 0 0 0,-1 0 0 0 0,0 1-1 0 0,0 0 1 0 0,-1 0 0 0 0,-1 0 0 0 0,1 1 0 0 0,-1 0 0 0 0,-1 1 0 0 0,0 0 0 0 0,0 0 0 0 0,0 1-1 0 0,-1 0 1 0 0,0 0 0 0 0,-1 2 0 0 0,1-1 0 0 0,-1 1 0 0 0,0 0 0 0 0,-1 1 0 0 0,1 1 0 0 0,-1 0-1 0 0,1 0 1 0 0,-1 1 0 0 0,0 0 0 0 0,0 1 0 0 0,0 1 30 0 0,3 2 41 0 0,0 1 0 0 0,1 1 0 0 0,-1-1 0 0 0,1 1 0 0 0,0 1 0 0 0,1-1 0 0 0,-1 1 0 0 0,1 1 0 0 0,0 0 0 0 0,0 0 0 0 0,0 0 0 0 0,1 0 0 0 0,0 1 0 0 0,1 0 0 0 0,-1 1-1 0 0,1-1 1 0 0,0 1 0 0 0,1 0 0 0 0,0 0 0 0 0,0 0 0 0 0,1 1 0 0 0,0-1 0 0 0,1 1 0 0 0,0 0 0 0 0,0 0 0 0 0,0 0 0 0 0,2 0 0 0 0,-1 0 0 0 0,1 6-41 0 0,2-10 97 0 0,0 0 1 0 0,0 0-1 0 0,1 0 0 0 0,0 0 0 0 0,0 0 0 0 0,0 0 1 0 0,0-1-1 0 0,1 1 0 0 0,0-1 0 0 0,0 0 1 0 0,0 0-1 0 0,0 0 0 0 0,1-1 0 0 0,-1 0 1 0 0,1 0-1 0 0,0 0 0 0 0,0 0 0 0 0,0-1 0 0 0,1 1 1 0 0,-1-1-1 0 0,0-1 0 0 0,1 1 0 0 0,-1-1 1 0 0,1 0-98 0 0,138 21 382 0 0,-144-22-382 0 0,17-1-3451 0 0,-13-5 319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14:58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 10589 0 0,'0'0'1156'0'0,"0"0"-1151"0"0,0 0 84 0 0,1 6 385 0 0,-1-2-368 0 0,0-1 0 0 0,0 1 0 0 0,0-1 0 0 0,-1 0 0 0 0,1 1 0 0 0,-1-1 0 0 0,0 1 0 0 0,0-1 0 0 0,0 0 0 0 0,0 0 1 0 0,0 0-1 0 0,-1 0 0 0 0,1 0 0 0 0,-1 0 0 0 0,0 0 0 0 0,0 0 0 0 0,0-1 0 0 0,-1 1 0 0 0,1-1 0 0 0,0 1 0 0 0,-1-1 0 0 0,0 0 0 0 0,1 0 0 0 0,-1 0 0 0 0,0 0 0 0 0,0-1 0 0 0,0 1 0 0 0,-3 0-106 0 0,-107 24 85 0 0,110-26-122 0 0,0 0 0 0 0,0 1 0 0 0,0-1-1 0 0,0-1 1 0 0,0 1 0 0 0,0 0 0 0 0,0-1-1 0 0,0 0 1 0 0,0 1 0 0 0,0-1 0 0 0,1 0 0 0 0,-1-1-1 0 0,0 1 1 0 0,0 0 0 0 0,1-1 0 0 0,-1 0-1 0 0,1 1 1 0 0,-1-1 0 0 0,1 0 0 0 0,0 0 0 0 0,0 0-1 0 0,0-1 1 0 0,0 1 0 0 0,0 0 0 0 0,0-1-1 0 0,1 0 1 0 0,-1 1 0 0 0,1-1 0 0 0,0 0 0 0 0,0 1-1 0 0,0-1 1 0 0,0 0 0 0 0,0 0 0 0 0,0 0-1 0 0,1 0 1 0 0,-1-2 37 0 0,3 4 29 0 0,0 0 0 0 0,1-1 0 0 0,-1 1 0 0 0,0 0 0 0 0,0 0 1 0 0,1 1-1 0 0,-1-1 0 0 0,0 0 0 0 0,1 1 0 0 0,-1-1 0 0 0,1 1 0 0 0,-1 0 0 0 0,1 0 0 0 0,-1 0 0 0 0,1 0 0 0 0,-1 0 0 0 0,1 0 0 0 0,-1 1 0 0 0,0-1 0 0 0,1 1 0 0 0,-1 0 0 0 0,1 0 0 0 0,-1 0 0 0 0,0 0 0 0 0,0 0 0 0 0,0 0 0 0 0,0 0 0 0 0,1 1 0 0 0,0 1-29 0 0,231 131 3780 0 0,-233-134-3759 0 0,-1 1-1 0 0,1 0 1 0 0,0 0-1 0 0,0-1 1 0 0,0 1-1 0 0,-1 0 1 0 0,1-1-1 0 0,0 1 1 0 0,0-1-1 0 0,0 1 1 0 0,0-1-1 0 0,0 0 1 0 0,0 1-1 0 0,0-1 1 0 0,0 0-1 0 0,0 0 1 0 0,0 0-1 0 0,1 0 1 0 0,-1 0 0 0 0,0 0-1 0 0,0 0 1 0 0,0 0-1 0 0,0 0 1 0 0,0 0-1 0 0,0 0 1 0 0,0-1-1 0 0,0 1 1 0 0,0 0-1 0 0,0-1 1 0 0,0 1-1 0 0,0-1 1 0 0,0 1-1 0 0,0-1 1 0 0,0 0-1 0 0,-1 1 1 0 0,1-1-1 0 0,0 0 1 0 0,0 1 0 0 0,-1-1-1 0 0,1 0 1 0 0,0 0-1 0 0,-1 0 1 0 0,1 0-1 0 0,-1 0 1 0 0,1 0-1 0 0,-1 0 1 0 0,1 0-1 0 0,-1 0 1 0 0,0 0-1 0 0,1 0 1 0 0,-1 0-1 0 0,0 0 1 0 0,0 0-1 0 0,0 0 1 0 0,0 0-1 0 0,0 0 1 0 0,0 0-1 0 0,0 0 1 0 0,0 0 0 0 0,0 0-1 0 0,-1 0 1 0 0,1 0-1 0 0,0 0 1 0 0,-1 0-1 0 0,1 0 1 0 0,-1-1-21 0 0,-32-69-1371 0 0,8 36-1884 0 0,15 21-157 0 0,-10-14-5302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9:16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992 542 1696 0 0,'0'0'893'0'0,"0"0"-510"0"0,0 0-151 0 0,0 0 122 0 0,0 0 38 0 0,0 0 13 0 0,6-4-112 0 0,0 0-191 0 0,0 1 0 0 0,-1-1 0 0 0,1 0-1 0 0,-1 0 1 0 0,0-1 0 0 0,0 0 0 0 0,0 0-1 0 0,-1 0 1 0 0,0 0 0 0 0,0-1 0 0 0,0 1-1 0 0,-1-1 1 0 0,1 0 0 0 0,-1 0 0 0 0,-1-1-1 0 0,1 1 1 0 0,-1 0 0 0 0,0-1 0 0 0,-1 0-1 0 0,1-4-101 0 0,-1-7 30 0 0,-1 0 0 0 0,0 0-1 0 0,-2 0 1 0 0,0 0 0 0 0,-1 1-1 0 0,-1-1 1 0 0,0 1-1 0 0,-1 0 1 0 0,-1 0 0 0 0,-1 0-1 0 0,-2-3-29 0 0,6 13-36 0 0,-1 0-1 0 0,1 0 0 0 0,-1 1 0 0 0,-1-1 0 0 0,1 1 0 0 0,-1 0 1 0 0,0 0-1 0 0,0 1 0 0 0,-1 0 0 0 0,1-1 0 0 0,-1 2 1 0 0,-1-1-1 0 0,1 1 0 0 0,0 0 0 0 0,-1 0 0 0 0,0 1 0 0 0,0 0 1 0 0,0 0-1 0 0,0 0 0 0 0,-1 1 0 0 0,1 0 0 0 0,-1 1 1 0 0,1 0-1 0 0,-1 0 0 0 0,1 0 0 0 0,-1 1 0 0 0,-3 0 37 0 0,4 2 20 0 0,0 0 0 0 0,0 1 0 0 0,1 0 0 0 0,-1 0-1 0 0,1 0 1 0 0,-1 1 0 0 0,1 0 0 0 0,0 0 0 0 0,1 0 0 0 0,-1 1 0 0 0,1 0-1 0 0,0 0 1 0 0,0 1 0 0 0,0-1 0 0 0,1 1 0 0 0,-1 0 0 0 0,2 0 0 0 0,-1 1-1 0 0,1-1 1 0 0,0 1 0 0 0,0-1 0 0 0,0 1 0 0 0,1 0 0 0 0,0 0 0 0 0,1 0-1 0 0,-1 0 1 0 0,1 3-20 0 0,0 14 189 0 0,1 0 0 0 0,1 0-1 0 0,1 0 1 0 0,1 0 0 0 0,2 0 0 0 0,0-1-1 0 0,1 0 1 0 0,1 0 0 0 0,1 0 0 0 0,1-1-1 0 0,4 4-188 0 0,-6-20 11 0 0,0 0-1 0 0,0-1 1 0 0,1 0-1 0 0,0 0 0 0 0,0-1 1 0 0,1 0-1 0 0,-1 0 1 0 0,1-1-1 0 0,0 0 1 0 0,0-1-1 0 0,0 0 0 0 0,0 0 1 0 0,0-1-1 0 0,0 0 1 0 0,0 0-1 0 0,0-1 0 0 0,1-1 1 0 0,3 0-11 0 0,-3 1-2680 0 0,2 0-2643 0 0</inkml:trace>
  <inkml:trace contextRef="#ctx0" brushRef="#br0" timeOffset="41481.02">705 497 636 0 0,'0'0'638'0'0,"0"0"-271"0"0,0 0 127 0 0,0 0 191 0 0,-6-1 17 0 0,5 1-953 0 0,1 0 348 0 0,0 1 0 0 0,0 0 0 0 0,0 0 0 0 0,0-1 0 0 0,0 1 0 0 0,0 0 0 0 0,0 0 0 0 0,0-1 0 0 0,0 1 0 0 0,0 0 0 0 0,0 0 0 0 0,0-1 0 0 0,-1 1 0 0 0,1 0 0 0 0,0 0 0 0 0,-1-1 0 0 0,1 1 0 0 0,0 0 0 0 0,-1-1 0 0 0,1 1 0 0 0,-1-1 0 0 0,1 1 0 0 0,-1 0 0 0 0,1-1 0 0 0,-1 1 0 0 0,1-1 0 0 0,-1 1 0 0 0,0-1 0 0 0,1 0 0 0 0,-1 1 0 0 0,0-1 0 0 0,1 0 0 0 0,-1 1 0 0 0,0-1 0 0 0,0 0 0 0 0,1 0 0 0 0,-1 1 0 0 0,0-1 0 0 0,0 0 0 0 0,1 0 0 0 0,-1 0 0 0 0,0 0 0 0 0,0 0 0 0 0,1 0 0 0 0,-1 0 0 0 0,0-1 0 0 0,0 1 0 0 0,1 0 0 0 0,-1 0 0 0 0,0 0 0 0 0,0-1 0 0 0,1 1 0 0 0,-1 0 0 0 0,0-1-97 0 0,10 7-177 0 0,0 0 1 0 0,0-1-1 0 0,0 0 1 0 0,1-1-1 0 0,-1 0 1 0 0,1 0-1 0 0,0-1 1 0 0,0-1 0 0 0,0 1-1 0 0,1-2 1 0 0,-1 1-1 0 0,0-1 1 0 0,1-1-1 0 0,-1 0 1 0 0,1-1-1 0 0,-1 0 1 0 0,1 0-1 0 0,-1-1 1 0 0,0 0-1 0 0,0-1 1 0 0,0 0-1 0 0,0-1 1 0 0,0 0 0 0 0,-1 0-1 0 0,4-3 177 0 0,-137 60 1858 0 0,55-54-4659 0 0,51-3 831 0 0</inkml:trace>
  <inkml:trace contextRef="#ctx0" brushRef="#br0" timeOffset="104499.401">310 916 3568 0 0,'0'0'-50'0'0,"0"0"114"0"0,0 0 94 0 0,0 0 144 0 0,0 0 390 0 0,0 0 354 0 0,16 2 1614 0 0,55-97 2269 0 0,-14-87-4580 0 0,-46 139-57 0 0,-3 21-290 0 0,-2 0-1 0 0,0-1 1 0 0,-1 0 0 0 0,-2 0-1 0 0,0 0 1 0 0,-2-1 0 0 0,0 1-1 0 0,-1 0 1 0 0,-2-1 0 0 0,0 1-1 0 0,-2 0 1 0 0,0 0 0 0 0,-2 0-1 0 0,-6-18-1 0 0,-81-122-623 0 0,88 157 600 0 0,1 0 1 0 0,0 1-1 0 0,-1 0 0 0 0,0 0 0 0 0,0 0 1 0 0,-1 1-1 0 0,0-1 0 0 0,1 1 0 0 0,-1 1 1 0 0,0-1-1 0 0,-1 1 0 0 0,1 0 0 0 0,-1 0 1 0 0,1 1-1 0 0,-1 0 0 0 0,0 0 0 0 0,0 0 1 0 0,0 1-1 0 0,0 0 0 0 0,0 1 0 0 0,0 0 0 0 0,0 0 1 0 0,0 0-1 0 0,0 1 0 0 0,-2 0 23 0 0,-2 5-12 0 0,0 2-1 0 0,0-1 1 0 0,1 1 0 0 0,0 1-1 0 0,0-1 1 0 0,1 2-1 0 0,0-1 1 0 0,1 1 0 0 0,0 1-1 0 0,0 0 1 0 0,1 0-1 0 0,1 0 1 0 0,0 1 0 0 0,0 0-1 0 0,1 0 1 0 0,-1 7 12 0 0,1-10 28 0 0,-8 26 4 0 0,0 0 0 0 0,3 2 0 0 0,1-1 0 0 0,1 1-1 0 0,2 1 1 0 0,2-1 0 0 0,2 1 0 0 0,1-1 0 0 0,1 1 0 0 0,3 0 0 0 0,1-1-1 0 0,1 1 1 0 0,3-1 0 0 0,11 34-32 0 0,-15-57 131 0 0,1 0 0 0 0,1-1 1 0 0,0 0-1 0 0,1 0 0 0 0,1 0 0 0 0,0-1 0 0 0,0-1 0 0 0,1 1 0 0 0,1-1 0 0 0,0-1 1 0 0,0 1-1 0 0,1-2 0 0 0,0 0 0 0 0,1 0 0 0 0,0-1 0 0 0,0 0 0 0 0,1-1 0 0 0,0 0-131 0 0,11-4-231 0 0,-15-8-7367 0 0,-4-4-50 0 0</inkml:trace>
  <inkml:trace contextRef="#ctx0" brushRef="#br0" timeOffset="-92841.68">351 925 808 0 0,'0'0'151'0'0,"0"0"54"0"0,0 0-101 0 0,6 1-98 0 0,-1-1 195 0 0,0 1-1 0 0,0-1 1 0 0,1 0 0 0 0,-1 0-1 0 0,0-1 1 0 0,0 1-1 0 0,1-1 1 0 0,-1 0 0 0 0,0-1-1 0 0,0 1 1 0 0,0-1-1 0 0,0 0 1 0 0,-1 0 0 0 0,1-1-1 0 0,0 1 1 0 0,-1-1-1 0 0,0 0 1 0 0,1 0 0 0 0,-1-1-1 0 0,0 1 1 0 0,-1-1 0 0 0,1 0-1 0 0,-1 0 1 0 0,0 0-1 0 0,1-1 1 0 0,-2 1 0 0 0,1-1-1 0 0,-1 1 1 0 0,1-1-1 0 0,-1 0 1 0 0,0 0 0 0 0,-1 0-1 0 0,0 0 1 0 0,1 0-1 0 0,-1-4-200 0 0,1 0 79 0 0,0 1 0 0 0,-1 0 0 0 0,0 0 0 0 0,-1-1 0 0 0,0 1 0 0 0,0 0 0 0 0,-1-1 0 0 0,0 1 0 0 0,0 0 0 0 0,-1 0 0 0 0,0 0 0 0 0,0 0 0 0 0,-1 0 0 0 0,0 0-1 0 0,-1 1 1 0 0,1-1 0 0 0,-1 1 0 0 0,-1 0 0 0 0,1 0 0 0 0,-1 0 0 0 0,-1 1 0 0 0,1 0 0 0 0,-1 0 0 0 0,0 0 0 0 0,0 1 0 0 0,-1-1 0 0 0,0 2 0 0 0,-3-3-79 0 0,4 3-24 0 0,0 0 0 0 0,-1 1 1 0 0,1 0-1 0 0,-1 0 0 0 0,0 0 1 0 0,0 1-1 0 0,0 0 0 0 0,0 0 1 0 0,0 1-1 0 0,0 0 0 0 0,-1 0 1 0 0,1 1-1 0 0,0 0 0 0 0,-1 0 1 0 0,1 0-1 0 0,0 1 0 0 0,0 0 1 0 0,0 1-1 0 0,-1 0 0 0 0,1 0 1 0 0,1 0-1 0 0,-5 3 24 0 0,1 0 40 0 0,1-2-26 0 0,0 1 0 0 0,1 0 0 0 0,-1 0 0 0 0,1 1 0 0 0,0 0 0 0 0,0 1 0 0 0,0 0 0 0 0,0 0 0 0 0,1 0 0 0 0,0 1 0 0 0,1 0 0 0 0,0 1 0 0 0,0-1 0 0 0,0 1 0 0 0,1 0 0 0 0,0 1 0 0 0,1-1 0 0 0,0 1 0 0 0,0 0 1 0 0,0 0-1 0 0,2 0 0 0 0,-1 0 0 0 0,1 1 0 0 0,-1 7-14 0 0,6-3 25 0 0,0 0 1 0 0,1 0 0 0 0,0 0-1 0 0,1-1 1 0 0,1 1-1 0 0,0-2 1 0 0,1 1 0 0 0,0 0-1 0 0,1-1 1 0 0,1-1 0 0 0,0 0-1 0 0,0 0 1 0 0,1 0 0 0 0,0-1-1 0 0,6 4-25 0 0,-7-8 62 0 0,0-1-1 0 0,0 0 0 0 0,0-1 1 0 0,1 0-1 0 0,0 0 0 0 0,0-1 1 0 0,0 0-1 0 0,0-1 0 0 0,0 0 1 0 0,0 0-1 0 0,0-1 0 0 0,1-1 1 0 0,-1 0-1 0 0,1 0 0 0 0,-1-1 1 0 0,0 0-1 0 0,0-1 0 0 0,1 0 1 0 0,-1-1-1 0 0,-1 0 0 0 0,1 0 1 0 0,0-1-1 0 0,8-5-61 0 0,-17 9-35 0 0,14-10-1214 0 0,-5-1-2343 0 0,-1-3-2001 0 0</inkml:trace>
  <inkml:trace contextRef="#ctx0" brushRef="#br0" timeOffset="-87773.638">610 900 5380 0 0,'0'0'238'0'0,"0"0"12"0"0,0 0 28 0 0,0 0 27 0 0,0 0 53 0 0,0 0-219 0 0,-13-3 2309 0 0,258 31-208 0 0,52-21 1800 0 0,-336-49-5360 0 0,17 17 821 0 0,37 26 437 0 0,-10 0 121 0 0,-1 0-1 0 0,0 0 0 0 0,0 1 0 0 0,0-1 1 0 0,0 1-1 0 0,0 0 0 0 0,0 1 1 0 0,-1-1-1 0 0,1 1 0 0 0,-1-1 0 0 0,1 1 1 0 0,-1 0-1 0 0,0 0 0 0 0,0 0 1 0 0,-1 1-1 0 0,1-1 0 0 0,0 1 1 0 0,-1 0-1 0 0,0-1 0 0 0,0 1 0 0 0,0 0 1 0 0,-1 0-1 0 0,1 1 0 0 0,-1-1 1 0 0,0 0-1 0 0,0 0 0 0 0,0 1 0 0 0,-1-1 1 0 0,1 0-1 0 0,-1 1 0 0 0,0-1 1 0 0,-1 0-1 0 0,1 1 0 0 0,-1-1 0 0 0,1 0 1 0 0,-1 1-1 0 0,-1-1 0 0 0,1 0 1 0 0,-1 0-1 0 0,1 0 0 0 0,-1 0 1 0 0,0 0-1 0 0,0 0 0 0 0,-1-1 0 0 0,1 1 1 0 0,-1-1-1 0 0,0 1 0 0 0,0-1 1 0 0,-3 3-59 0 0,-30 9-1189 0 0,12-16-7261 0 0,21-4 1437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7:03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81 7005 0 0,'0'0'872'0'0,"0"0"-154"0"0,0 0 95 0 0,0 0 39 0 0,0 0-57 0 0,0-6-158 0 0,0 3-581 0 0,0 0 1 0 0,1 0-1 0 0,-2 0 0 0 0,1 0 0 0 0,0 0 0 0 0,-1 1 0 0 0,1-1 0 0 0,-1 0 0 0 0,0 0 0 0 0,0 1 0 0 0,0-1 0 0 0,0 0 0 0 0,0 1 0 0 0,-1-1 0 0 0,1 1 0 0 0,-1-1 1 0 0,0 1-1 0 0,1 0 0 0 0,-1 0 0 0 0,0 0 0 0 0,0 0 0 0 0,-1 0 0 0 0,1 0 0 0 0,0 0 0 0 0,-1 1 0 0 0,1-1 0 0 0,-1 1 0 0 0,1 0 0 0 0,-1-1 0 0 0,0 1 1 0 0,1 1-1 0 0,-1-1 0 0 0,0 0 0 0 0,0 1 0 0 0,0-1 0 0 0,0 1 0 0 0,1 0 0 0 0,-1 0 0 0 0,0 0 0 0 0,0 0 0 0 0,0 0 0 0 0,0 1 0 0 0,-1 0-56 0 0,0 1 45 0 0,1 0 0 0 0,0 0 0 0 0,0 0 0 0 0,0 0-1 0 0,1 0 1 0 0,-1 1 0 0 0,0 0 0 0 0,1-1 0 0 0,0 1 0 0 0,-1 0-1 0 0,1 0 1 0 0,0 0 0 0 0,1 0 0 0 0,-1 1 0 0 0,1-1 0 0 0,-1 0-1 0 0,1 1 1 0 0,0-1 0 0 0,0 1 0 0 0,0 0 0 0 0,1-1 0 0 0,-1 1-1 0 0,1 0 1 0 0,0-1 0 0 0,0 1 0 0 0,0-1 0 0 0,1 1-1 0 0,-1 0 1 0 0,1-1 0 0 0,0 1 0 0 0,0-1 0 0 0,0 1 0 0 0,0-1-1 0 0,1 1 1 0 0,-1-1 0 0 0,1 0 0 0 0,0 0 0 0 0,0 0 0 0 0,0 0-1 0 0,0 0 1 0 0,1 0 0 0 0,-1 0 0 0 0,1-1 0 0 0,0 1 0 0 0,0-1-1 0 0,-1 0 1 0 0,1 0 0 0 0,1 0 0 0 0,-1 0 0 0 0,0 0 0 0 0,0-1-1 0 0,1 0 1 0 0,-1 1 0 0 0,1-1 0 0 0,3 0-45 0 0,-2-1 88 0 0,0 0 0 0 0,0-1 0 0 0,0 0 0 0 0,0 0 0 0 0,0 0 1 0 0,0-1-1 0 0,0 0 0 0 0,-1 0 0 0 0,1 0 0 0 0,-1 0 0 0 0,1-1 0 0 0,-1 1 0 0 0,0-1 1 0 0,1 0-1 0 0,-2 0 0 0 0,1-1 0 0 0,0 0 0 0 0,-1 1 0 0 0,1-1 0 0 0,-1 0 0 0 0,0 0 1 0 0,0-1-1 0 0,0 0-88 0 0,10 53-228 0 0,-11-42 189 0 0,-1 1 1 0 0,1-1-1 0 0,-1 1 1 0 0,0 0-1 0 0,0 0 1 0 0,-1 0-1 0 0,0 0 1 0 0,0-1-1 0 0,-1 1 1 0 0,0 0-1 0 0,0 0 1 0 0,0-1-1 0 0,-1 1 1 0 0,0 0-1 0 0,-1-1 1 0 0,1 0-1 0 0,-1 1 1 0 0,0-1-1 0 0,-1 0 1 0 0,1-1-1 0 0,-1 1 1 0 0,0-1-1 0 0,-1 1 1 0 0,1-1-1 0 0,-1 0 1 0 0,0-1-1 0 0,0 1 1 0 0,-1-1-1 0 0,0 0 1 0 0,1 0-1 0 0,-1-1 1 0 0,0 0-1 0 0,0 0 1 0 0,-1 0-1 0 0,1-1 1 0 0,-1 0-1 0 0,1 0 1 0 0,-2 0 38 0 0,-25 1-2879 0 0,9-3-2300 0 0,-10-5-3560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09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1356 0 0,'0'0'503'0'0,"0"0"390"0"0,0 0 690 0 0,0 0 195 0 0,0 0 56 0 0,0 0-69 0 0,0 0-409 0 0,0 0-580 0 0,8 25 764 0 0,-1-2-664 0 0,-8-18-776 0 0,1 0 0 0 0,1 0 0 0 0,-1 0 0 0 0,1 0 0 0 0,-1 0 0 0 0,1 0 0 0 0,1 0 0 0 0,-1 0 0 0 0,1 0 0 0 0,0 0 0 0 0,0-1 0 0 0,0 1 0 0 0,1-1 0 0 0,-1 0 0 0 0,1 0 0 0 0,0 0 0 0 0,0 0 0 0 0,1 0 0 0 0,-1 0 0 0 0,1-1 0 0 0,0 0 0 0 0,0 0 0 0 0,0 0 0 0 0,0 0 0 0 0,0 0 0 0 0,1-1 0 0 0,-1 0 0 0 0,1 0 0 0 0,0 0 0 0 0,0 0 0 0 0,-1-1 0 0 0,1 0 0 0 0,0 0 0 0 0,0 0 0 0 0,1-1-100 0 0,-3-2 17 0 0,0 0 0 0 0,0-1-1 0 0,0 1 1 0 0,-1-1 0 0 0,1 0 0 0 0,-1 0 0 0 0,0 0 0 0 0,0 0 0 0 0,0 0 0 0 0,0 0 0 0 0,0 0 0 0 0,0-1 0 0 0,-1 1 0 0 0,0-1 0 0 0,0 1 0 0 0,0-1 0 0 0,0 0 0 0 0,0 1 0 0 0,-1-1 0 0 0,1 0 0 0 0,-1 0 0 0 0,0 1-1 0 0,-1-1 1 0 0,1-2-17 0 0,2 9-570 0 0,5 34 934 0 0,5 95 353 0 0,-12-128-706 0 0,-1 0-1 0 0,1 0 1 0 0,-1-1-1 0 0,0 1 1 0 0,0 0-1 0 0,-1-1 1 0 0,1 1-1 0 0,-1-1 1 0 0,0 1-1 0 0,0-1 1 0 0,0 0-1 0 0,0 1 1 0 0,-1-1-1 0 0,1 0 1 0 0,-1-1-1 0 0,0 1 1 0 0,0 0-1 0 0,0-1 1 0 0,0 0-1 0 0,0 1 1 0 0,-1-1 0 0 0,1-1-1 0 0,0 1 1 0 0,-1 0-1 0 0,0-1 1 0 0,1 0-1 0 0,-1 1 1 0 0,0-1-1 0 0,0-1 1 0 0,0 1-1 0 0,-3 0-10 0 0,-96 0-3208 0 0,72-8-3046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12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1 329 6541 0 0,'0'0'1609'0'0,"0"0"-521"0"0,0 0 53 0 0,0 0-2 0 0,0 0-308 0 0,0 0-371 0 0,0 0-232 0 0,0 0-301 0 0,31 17 584 0 0,-25-15-397 0 0,0 1 0 0 0,0-1 0 0 0,1-1 0 0 0,-1 1 1 0 0,1-1-1 0 0,-1 0 0 0 0,1-1 0 0 0,-1 1 0 0 0,1-1 0 0 0,-1-1 0 0 0,1 1 0 0 0,-1-1 0 0 0,1 0 0 0 0,-1-1 0 0 0,1 1 0 0 0,-1-1 0 0 0,0 0 0 0 0,0-1 0 0 0,0 0 1 0 0,0 0-1 0 0,0 0 0 0 0,-1 0 0 0 0,1-1 0 0 0,-1 0 0 0 0,3-4-114 0 0,-8 9-24 0 0,-1 0 0 0 0,1-1 1 0 0,-1 1-1 0 0,0-1 0 0 0,0 1 0 0 0,1-1 1 0 0,-1 1-1 0 0,0-1 0 0 0,0 1 0 0 0,0-1 1 0 0,0 0-1 0 0,1 0 0 0 0,-1 1 0 0 0,0-1 1 0 0,0 0-1 0 0,0 0 0 0 0,0 0 0 0 0,0 0 1 0 0,0 0-1 0 0,0 0 0 0 0,0 0 1 0 0,0 0-1 0 0,1 0 0 0 0,-1 0 0 0 0,0-1 1 0 0,0 1-1 0 0,0 0 0 0 0,0-1 0 0 0,0 1 1 0 0,1 0-1 0 0,-1-1 0 0 0,0 1 0 0 0,0-1 1 0 0,1 0-1 0 0,-1 1 0 0 0,0-1 0 0 0,1 1 1 0 0,-1-1-1 0 0,0 0 0 0 0,1 0 0 0 0,-1 1 1 0 0,1-1-1 0 0,-1 0 0 0 0,1 0 0 0 0,0 1 1 0 0,-1-1-1 0 0,1 0 0 0 0,0 0 0 0 0,-1 0 1 0 0,1 0-1 0 0,0 0 0 0 0,0 0 1 0 0,0 0-1 0 0,0 1 0 0 0,0-1 0 0 0,0 0 1 0 0,0 0-1 0 0,0 0 0 0 0,0 0 0 0 0,1 0 1 0 0,-1 0-1 0 0,0 0 0 0 0,0 0 0 0 0,1 0 24 0 0,-8 8 68 0 0,0-1 0 0 0,0 1 0 0 0,1 1 0 0 0,0-1-1 0 0,0 1 1 0 0,1 0 0 0 0,0 0 0 0 0,0 1 0 0 0,1 0 0 0 0,0 0-1 0 0,1 0 1 0 0,0 0 0 0 0,0 0 0 0 0,1 1 0 0 0,-1 3-68 0 0,7-9 69 0 0,-1 1 1 0 0,1-2 0 0 0,-1 1-1 0 0,1 0 1 0 0,0-1 0 0 0,0 1-1 0 0,1-1 1 0 0,-1-1 0 0 0,1 1 0 0 0,-1 0-1 0 0,1-1 1 0 0,0 0 0 0 0,0 0-1 0 0,0-1 1 0 0,0 1 0 0 0,0-1-1 0 0,0 0 1 0 0,1 0 0 0 0,-1-1-1 0 0,0 0 1 0 0,0 0 0 0 0,1 0-1 0 0,-1 0 1 0 0,2-1-70 0 0,5 1-265 0 0,33-1-300 0 0,-20-9-6082 0 0,-18 0-865 0 0</inkml:trace>
  <inkml:trace contextRef="#ctx0" brushRef="#br0" timeOffset="405.224">428 1 11285 0 0,'4'6'251'0'0,"-4"-5"-230"0"0,7 9 281 0 0,-1 0 0 0 0,0 0 0 0 0,-1 0 0 0 0,0 1 0 0 0,-1-1 0 0 0,0 1 0 0 0,0 0 0 0 0,-1 0 0 0 0,-1 1 0 0 0,0-1 0 0 0,0 1 0 0 0,-1-1 0 0 0,-1 1 0 0 0,0-1 0 0 0,-1 4-302 0 0,-16-52 2132 0 0,16 31-2183 0 0,1 0 0 0 0,0 0 0 0 0,1-1-1 0 0,-1 1 1 0 0,1 0 0 0 0,1 0 0 0 0,-1 1 0 0 0,1-1 0 0 0,0 0-1 0 0,0 0 1 0 0,1 1 0 0 0,-1-1 0 0 0,1 1 0 0 0,0 0 0 0 0,1 0-1 0 0,-1 0 1 0 0,1 0 0 0 0,0 0 0 0 0,1 1 0 0 0,0-1 51 0 0,-2 3-264 0 0,-1 0-1 0 0,1 1 1 0 0,0-1 0 0 0,0 1 0 0 0,0 0 0 0 0,0 0 0 0 0,0 0-1 0 0,0 0 1 0 0,0 0 0 0 0,0 1 0 0 0,0-1 0 0 0,0 1 0 0 0,0 0-1 0 0,1 0 1 0 0,-1 0 0 0 0,0 0 0 0 0,0 0 0 0 0,0 1 0 0 0,0 0 0 0 0,1-1-1 0 0,-1 1 1 0 0,0 0 0 0 0,0 1 0 0 0,-1-1 0 0 0,1 0 0 0 0,1 2 264 0 0,7 3-4872 0 0</inkml:trace>
  <inkml:trace contextRef="#ctx0" brushRef="#br0" timeOffset="852.668">759 17 9985 0 0,'0'0'2798'0'0,"0"0"-2988"0"0,0 0 112 0 0,0 7 702 0 0,23 92 997 0 0,-22-96-1569 0 0,0-1 0 0 0,0 0 0 0 0,0 1 0 0 0,0-1 0 0 0,0 0 0 0 0,0 0 0 0 0,1 0 0 0 0,-1 0 0 0 0,1 0 0 0 0,-1 0 0 0 0,1-1 0 0 0,0 1 0 0 0,0 0 0 0 0,-1-1-1 0 0,1 1 1 0 0,1-1 0 0 0,-1 0 0 0 0,0 0 0 0 0,0 0 0 0 0,0 0 0 0 0,1 0 0 0 0,-1 0 0 0 0,0 0 0 0 0,1-1 0 0 0,-1 1 0 0 0,0-1 0 0 0,1 0 0 0 0,-1 0 0 0 0,1 0-1 0 0,-1 0 1 0 0,1 0 0 0 0,-1 0 0 0 0,0-1 0 0 0,1 1 0 0 0,-1-1 0 0 0,1 1 0 0 0,-1-1 0 0 0,0 0 0 0 0,0 0 0 0 0,1 0 0 0 0,-1 0 0 0 0,0-1 0 0 0,0 1 0 0 0,0-1-52 0 0,44-64 1012 0 0,-41 90-1838 0 0,-2-17 865 0 0,-1 0 1 0 0,-1 1 0 0 0,1-1 0 0 0,-1 1 0 0 0,0 0 0 0 0,-1-1 0 0 0,0 1 0 0 0,0 0-1 0 0,-1 0 1 0 0,0-1 0 0 0,0 1 0 0 0,-1-1 0 0 0,0 1 0 0 0,0-1 0 0 0,-1 0-1 0 0,0 1 1 0 0,0-1 0 0 0,-1-1 0 0 0,1 1 0 0 0,-2 0 0 0 0,1-1 0 0 0,-1 0 0 0 0,0 0-1 0 0,0 0 1 0 0,0-1 0 0 0,-1 0 0 0 0,0 0 0 0 0,0 0 0 0 0,0-1 0 0 0,-5 3-40 0 0,-84 15-794 0 0,30-24-7050 0 0,35-5-1814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11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43 10425 0 0,'0'0'3272'0'0,"0"0"-2481"0"0,0 0-901 0 0,1 7 340 0 0,4 23 144 0 0,-1 0-1 0 0,-2 0 1 0 0,-1 0-1 0 0,-2 0 1 0 0,0 0 0 0 0,-2 0-1 0 0,-2 0 1 0 0,-2 5-374 0 0,8-30-2492 0 0,3-15-3980 0 0,0-5-77 0 0</inkml:trace>
  <inkml:trace contextRef="#ctx0" brushRef="#br0" timeOffset="266.361">109 1 11957 0 0,'0'0'1761'0'0,"0"0"-1575"0"0,0 0-303 0 0,0 0 271 0 0,7 3 76 0 0,-3-1-192 0 0,1 0-1 0 0,-1 1 1 0 0,0-1 0 0 0,0 1-1 0 0,0-1 1 0 0,0 1-1 0 0,-1 1 1 0 0,1-1-1 0 0,-1 0 1 0 0,0 1 0 0 0,0 0-1 0 0,0 0 1 0 0,0 0-1 0 0,-1 0 1 0 0,1 0-1 0 0,-1 0 1 0 0,0 1 0 0 0,-1-1-1 0 0,1 1 1 0 0,-1-1-1 0 0,0 1 1 0 0,0 0-1 0 0,0-1 1 0 0,0 1-1 0 0,-1 0 1 0 0,0 3-38 0 0,-1-6-3 0 0,-1 1 0 0 0,0-1 0 0 0,0 0 0 0 0,0 0 1 0 0,0 0-1 0 0,0 0 0 0 0,0 0 0 0 0,0 0 0 0 0,-1 0 0 0 0,1-1 0 0 0,-1 1 0 0 0,1-1 0 0 0,-1 1 1 0 0,0-1-1 0 0,1 0 0 0 0,-1 0 0 0 0,0 0 0 0 0,0-1 0 0 0,0 1 0 0 0,0-1 0 0 0,0 0 0 0 0,0 1 1 0 0,1-1-1 0 0,-1 0 0 0 0,-3-1 3 0 0,-46 0-6743 0 0,27-3-1030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11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184 105 4620 0 0,'0'0'4996'0'0,"0"0"-2784"0"0,0 0-1107 0 0,0 0-338 0 0,0 0 14 0 0,0 0 71 0 0,0 0-113 0 0,0 0-197 0 0,-6 0-154 0 0,-143-5-1185 0 0,144-2-2570 0 0,7 1-2242 0 0,8-4-1548 0 0</inkml:trace>
  <inkml:trace contextRef="#ctx0" brushRef="#br0" timeOffset="264.881">205 13 8505 0 0,'0'0'4240'0'0,"0"0"-3576"0"0,0 0-652 0 0,0 0-12 0 0,0 0 816 0 0,-36-4 80 0 0,15 2-192 0 0,-1-1-324 0 0,-3 1-280 0 0,-2 1-100 0 0,3 0-628 0 0,3 1-1128 0 0,4 0-1164 0 0,6 0-3333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4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0 13625 0 0,'0'0'1548'0'0,"0"0"-1713"0"0,0 0-192 0 0,-4 6 319 0 0,-124 111 661 0 0,128-114-596 0 0,0 0-1 0 0,1 0 1 0 0,0-1-1 0 0,-1 1 1 0 0,1 0 0 0 0,0 0-1 0 0,1-1 1 0 0,-1 1-1 0 0,0 0 1 0 0,1-1-1 0 0,-1 0 1 0 0,1 1 0 0 0,0-1-1 0 0,0 0 1 0 0,0 0-1 0 0,0 0 1 0 0,0 0-1 0 0,0 0 1 0 0,0 0 0 0 0,1 0-1 0 0,-1-1 1 0 0,1 1-1 0 0,-1-1 1 0 0,2 0-27 0 0,3 5 117 0 0,122 102 630 0 0,-129-110-7869 0 0,-2-9-390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8:48.17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20317 1558 7385 0 0,'0'0'1672'0'0,"0"0"-622"0"0,0 0-185 0 0,0 0-185 0 0,0 0-274 0 0,0 0-243 0 0,3 5 337 0 0,5 6-110 0 0,-1 0-1 0 0,0 1 1 0 0,-1-1-1 0 0,0 1 1 0 0,-1 1-1 0 0,0-1 1 0 0,-1 1-1 0 0,0-1 1 0 0,-1 1 0 0 0,-1 0-1 0 0,0 1 1 0 0,0 9-390 0 0,-7-69 2961 0 0,6 41-3010 0 0,1 0 0 0 0,0 0 0 0 0,0 0 0 0 0,0 1 0 0 0,0-1 0 0 0,1 0 0 0 0,-1 1 0 0 0,1 0 0 0 0,1 0 0 0 0,-1 0 0 0 0,0 0 0 0 0,1 0 0 0 0,0 0 0 0 0,0 1 0 0 0,0 0 0 0 0,0 0 0 0 0,1 0 0 0 0,-1 0 0 0 0,1 1 0 0 0,-1 0 0 0 0,1 0 0 0 0,0 0 0 0 0,0 0 0 0 0,0 1 0 0 0,0 0 0 0 0,0 0 0 0 0,0 0 0 0 0,6 0 49 0 0,74-3-2840 0 0,-11 11-4794 0 0,-43-2-877 0 0</inkml:trace>
  <inkml:trace contextRef="#ctx0" brushRef="#br0" timeOffset="50333.424">2887 508 5320 0 0,'0'0'537'0'0,"0"0"265"0"0,0 0 1542 0 0,0 0-519 0 0,0 0-455 0 0,0 0-59 0 0,0 0-29 0 0,-8-4-118 0 0,-5-1-977 0 0,0 2-1 0 0,0-1 1 0 0,-1 2 0 0 0,1-1 0 0 0,-1 2 0 0 0,1 0-1 0 0,-1 1 1 0 0,0 0 0 0 0,0 1 0 0 0,1 0 0 0 0,-3 2-187 0 0,9-2-38 0 0,1-1-13 0 0,0 0 0 0 0,0 1 0 0 0,0 0 0 0 0,0 0 0 0 0,0 0 0 0 0,0 1 0 0 0,1 0 0 0 0,-1 0 0 0 0,0 0 0 0 0,1 1 1 0 0,0-1-1 0 0,-1 1 0 0 0,1 1 0 0 0,0-1 0 0 0,1 1 0 0 0,-1 0 0 0 0,1 0 0 0 0,-1 0 0 0 0,1 1 51 0 0,70 61-256 0 0,-36-47 322 0 0,-21-16-49 0 0,0 0 1 0 0,-1 1 0 0 0,0 0-1 0 0,0 0 1 0 0,0 1 0 0 0,0 0-1 0 0,-1 0 1 0 0,1 1 0 0 0,-1 0-1 0 0,-1 0 1 0 0,1 1 0 0 0,-1 0-1 0 0,0 0 1 0 0,-1 0-1 0 0,0 1 1 0 0,0 0 0 0 0,-1 0-1 0 0,1 0 1 0 0,-2 1 0 0 0,1-1-1 0 0,-1 1 1 0 0,-1 0 0 0 0,1 0-1 0 0,-2 0 1 0 0,1 0 0 0 0,-1 0-1 0 0,0 2-17 0 0,-7-3 97 0 0,0 0 0 0 0,-1 0-1 0 0,0-1 1 0 0,0 0 0 0 0,-1 0-1 0 0,1-1 1 0 0,-1 0 0 0 0,-1 0-1 0 0,1-1 1 0 0,-1 0 0 0 0,0 0-1 0 0,0-1 1 0 0,0 0 0 0 0,-1-1-1 0 0,1 0 1 0 0,-1-1 0 0 0,0 1-1 0 0,0-2 1 0 0,0 0 0 0 0,0 0-1 0 0,0-1 1 0 0,0 0 0 0 0,0 0-1 0 0,0-1 1 0 0,-4-1-97 0 0,8 1-90 0 0,1 0 0 0 0,0 0 0 0 0,0 0 1 0 0,0-1-1 0 0,-1 0 0 0 0,1 0 0 0 0,1 0 0 0 0,-1 0 0 0 0,0-1 0 0 0,0 0 0 0 0,1 0 0 0 0,0 0 0 0 0,0 0 0 0 0,0-1 1 0 0,0 0-1 0 0,0 0 0 0 0,0 0 0 0 0,1 0 0 0 0,0 0 0 0 0,0-1 90 0 0,7-13-3128 0 0,8 10-2433 0 0,10 1-1643 0 0</inkml:trace>
  <inkml:trace contextRef="#ctx0" brushRef="#br0" timeOffset="50583.309">3356 940 9489 0 0,'0'0'2627'0'0,"0"0"-1508"0"0,0 0 76 0 0,0 0 417 0 0,0 0-400 0 0,-8 0-675 0 0,-47-1-436 0 0,-78-11-3679 0 0,115-16-6745 0 0,22 19 6820 0 0</inkml:trace>
  <inkml:trace contextRef="#ctx0" brushRef="#br0" timeOffset="50829.758">3351 812 6073 0 0,'0'0'1832'0'0,"0"0"-252"0"0,36-9 496 0 0,-31 7 112 0 0,-3 1-428 0 0,-4 0-815 0 0,-7 1-673 0 0,-7 0-268 0 0,-11 0 96 0 0,-11 0-92 0 0,-9 0-8 0 0,-3 0-248 0 0,11 0-985 0 0,7 0-999 0 0,19-3-3092 0 0,-2-5-2477 0 0</inkml:trace>
  <inkml:trace contextRef="#ctx0" brushRef="#br0" timeOffset="51702.897">4135 644 80 0 0,'0'0'4514'0'0,"0"0"-515"0"0,0 0-2474 0 0,0 0-789 0 0,0 0-220 0 0,0 0-264 0 0,0 0-32 0 0,0 0 676 0 0,0 9 276 0 0,11 157 1599 0 0,-6 10-3377 0 0,-2-199-5761 0 0,-3 10-521 0 0</inkml:trace>
  <inkml:trace contextRef="#ctx0" brushRef="#br0" timeOffset="51949.795">4171 591 9513 0 0,'14'1'373'0'0,"0"0"-1"0"0,0 1 1 0 0,0 0 0 0 0,-1 2-1 0 0,1-1 1 0 0,-1 2 0 0 0,1-1-1 0 0,-1 2 1 0 0,-1 0 0 0 0,1 0 0 0 0,-1 1-1 0 0,0 1 1 0 0,-1 0 0 0 0,0 1-1 0 0,0 0 1 0 0,0 2-373 0 0,-9-10 22 0 0,-1 1-1 0 0,0-1 0 0 0,0 1 1 0 0,0 0-1 0 0,0 0 1 0 0,0-1-1 0 0,0 1 0 0 0,-1 0 1 0 0,1 0-1 0 0,0 0 1 0 0,-1 0-1 0 0,0 0 1 0 0,1 0-1 0 0,-1 0 0 0 0,0 0 1 0 0,0 0-1 0 0,0 0 1 0 0,0 0-1 0 0,-1 0 0 0 0,1 0 1 0 0,0-1-1 0 0,-1 1 1 0 0,1 0-1 0 0,-1 0 1 0 0,0 0-1 0 0,0 0 0 0 0,0 0 1 0 0,0-1-1 0 0,0 1 1 0 0,0 0-1 0 0,0-1 1 0 0,0 1-1 0 0,-1-1 0 0 0,1 1 1 0 0,0-1-1 0 0,-1 0 1 0 0,0 0-1 0 0,1 1 0 0 0,-1-1 1 0 0,0 0-1 0 0,1 0 1 0 0,-1-1-1 0 0,0 1 1 0 0,0 0-1 0 0,0 0-21 0 0,-89 27 731 0 0,90-28-766 0 0,-62 3-1442 0 0,22-13-3728 0 0,19-2-1993 0 0</inkml:trace>
  <inkml:trace contextRef="#ctx0" brushRef="#br0" timeOffset="53553.955">4800 455 4652 0 0,'0'0'5152'0'0,"0"0"-3087"0"0,0 0-2036 0 0,0 0 95 0 0,0 0 342 0 0,-4 7 95 0 0,-7 17-260 0 0,1-1 0 0 0,1 1 0 0 0,2 1 0 0 0,0-1 0 0 0,1 1 0 0 0,2 0 0 0 0,1 1 0 0 0,0-1 0 0 0,2 1 0 0 0,1-1 0 0 0,1 1 1 0 0,2 8-302 0 0,-1-23 59 0 0,-1 0 1 0 0,2 0-1 0 0,0 0 1 0 0,0 0-1 0 0,1-1 1 0 0,0 1-1 0 0,1-1 1 0 0,0 0 0 0 0,0 0-1 0 0,1 0 1 0 0,1-1-1 0 0,-1 0 1 0 0,1 0-1 0 0,1-1 1 0 0,7 7-60 0 0,-14-15-348 0 0,5 3-1143 0 0,-3-7-5456 0 0,-1-10-1734 0 0</inkml:trace>
  <inkml:trace contextRef="#ctx0" brushRef="#br0" timeOffset="55781.544">6703 525 7097 0 0,'0'0'5648'0'0,"0"0"-5256"0"0,0 0-935 0 0,7 9 743 0 0,8 12 50 0 0,-1-1 0 0 0,-1 2 0 0 0,-1 0 0 0 0,-1 0 0 0 0,-2 1-1 0 0,0 0 1 0 0,-1 1 0 0 0,-1 0 0 0 0,-1 0 0 0 0,-1 1 0 0 0,-2-1 0 0 0,0 1 0 0 0,-2 0 0 0 0,0 0 0 0 0,-2 0 0 0 0,-3 18-250 0 0,-54 48-555 0 0,-3-59-5452 0 0,32-30-1972 0 0</inkml:trace>
  <inkml:trace contextRef="#ctx0" brushRef="#br0" timeOffset="55287.566">6046 894 2904 0 0,'0'0'1724'0'0,"0"0"1213"0"0,2 7-1587 0 0,2 126 5126 0 0,-16-40-5590 0 0,19-101-6891 0 0,2-9-1699 0 0</inkml:trace>
  <inkml:trace contextRef="#ctx0" brushRef="#br0" timeOffset="55532.982">6214 975 6021 0 0,'0'0'6045'0'0,"0"0"-4452"0"0,0 0-1667 0 0,0 0 386 0 0,-6 4 113 0 0,4-2-308 0 0,-57 46-35 0 0,58-47-53 0 0,0 0 0 0 0,0 0 0 0 0,0 0 0 0 0,0 0 0 0 0,0 0 0 0 0,0 0 0 0 0,1 0 0 0 0,-1 0 0 0 0,0 0 0 0 0,1 1 0 0 0,-1-1 0 0 0,0 0-1 0 0,1 0 1 0 0,-1 1 0 0 0,1-1 0 0 0,0 0 0 0 0,0 1 0 0 0,-1-1 0 0 0,1 0 0 0 0,0 1 0 0 0,0-1 0 0 0,0 1 0 0 0,0-1 0 0 0,0 0 0 0 0,1 1 0 0 0,-1-1 0 0 0,0 0 0 0 0,1 1 0 0 0,-1-1 0 0 0,1 0 0 0 0,-1 0 0 0 0,1 1 0 0 0,-1-1 0 0 0,1 0 0 0 0,0 0 0 0 0,0 0 0 0 0,0 0 0 0 0,0 0 0 0 0,0 0 0 0 0,0 0 0 0 0,0 0 0 0 0,0 0 0 0 0,0 0 0 0 0,0 0 0 0 0,0-1 0 0 0,0 1 0 0 0,1-1 0 0 0,-1 1 0 0 0,0 0 0 0 0,0-1 0 0 0,1 0 0 0 0,-1 1 0 0 0,0-1 0 0 0,1 0 0 0 0,-1 0 0 0 0,0 0 0 0 0,2 0-29 0 0,81 14-140 0 0,-29-24-7877 0 0,-35-2 1 0 0</inkml:trace>
  <inkml:trace contextRef="#ctx0" brushRef="#br0" timeOffset="54740.333">6014 531 7717 0 0,'0'0'4727'0'0,"0"0"-4495"0"0,2 8 157 0 0,32 175 2149 0 0,-34-190-2307 0 0,13-119 757 0 0,-12 122-1019 0 0,0 1 0 0 0,0-1 0 0 0,0 1 0 0 0,0 0 0 0 0,0-1 0 0 0,1 1 0 0 0,-1 0 0 0 0,1 0 0 0 0,0 0 0 0 0,0 0 0 0 0,0 0 0 0 0,0 0 0 0 0,0 1 0 0 0,1-1 0 0 0,0 1 0 0 0,-1-1 0 0 0,1 1 0 0 0,0 0 0 0 0,0 0 0 0 0,0 0 0 0 0,0 1 0 0 0,0-1 0 0 0,0 1 0 0 0,1-1 0 0 0,-1 1 0 0 0,1 0 0 0 0,-1 1 0 0 0,0-1 0 0 0,1 0 0 0 0,0 1 0 0 0,-1 0 0 0 0,1 0 0 0 0,-1 0 0 0 0,1 0 0 0 0,3 1 31 0 0,35 25-4501 0 0,-32-16-442 0 0</inkml:trace>
  <inkml:trace contextRef="#ctx0" brushRef="#br0" timeOffset="55022.327">6394 799 6065 0 0,'0'0'4555'0'0,"-7"0"-4045"0"0,-455-12 1896 0 0,422 9-2492 0 0,5 0-1898 0 0,41 4-6808 0 0,11 0 6118 0 0</inkml:trace>
  <inkml:trace contextRef="#ctx0" brushRef="#br0" timeOffset="54051.341">5174 572 7129 0 0,'0'0'4801'0'0,"0"0"-3514"0"0,0 0-1481 0 0,1 7 850 0 0,6 190 2311 0 0,-7-194-3295 0 0,-1 25 600 0 0,11-24-7464 0 0,2-13 666 0 0</inkml:trace>
  <inkml:trace contextRef="#ctx0" brushRef="#br0" timeOffset="54239.53">5523 712 12257 0 0,'0'0'3336'0'0,"0"0"-3336"0"0,0 0-1176 0 0,0 0 1176 0 0,0 0 696 0 0,-38 2-204 0 0,20-2-316 0 0,-6 0-176 0 0,1 0-264 0 0,-2 0-568 0 0,3-2-288 0 0,1-3-580 0 0,-1-2-928 0 0,9 2-1985 0 0</inkml:trace>
  <inkml:trace contextRef="#ctx0" brushRef="#br0" timeOffset="54506.917">5406 640 10305 0 0,'0'0'800'0'0,"0"0"-596"0"0,28 38 452 0 0,-21-24 100 0 0,-1 3 148 0 0,-2-3-244 0 0,-2 2-100 0 0,-2-1-248 0 0,-2-2-84 0 0,-2 1-228 0 0,-2-3-64 0 0,3-1-516 0 0,-3-4-204 0 0,2 0-452 0 0,3-6-1052 0 0,1 0-3649 0 0</inkml:trace>
  <inkml:trace contextRef="#ctx0" brushRef="#br0" timeOffset="66294.94">2642 1125 3544 0 0,'0'0'0'0'0,"0"0"-68"0"0,0 0-1520 0 0</inkml:trace>
  <inkml:trace contextRef="#ctx0" brushRef="#br0" timeOffset="66557.695">2761 1120 4852 0 0,'0'0'376'0'0,"0"0"-376"0"0,0 0-728 0 0,0 0 572 0 0,-41 0 156 0 0,15 0 36 0 0,-14 0-36 0 0,-10-3-4 0 0,-6 1 4 0 0,7-1-64 0 0,10 1-156 0 0,14 1-576 0 0,9-1-716 0 0</inkml:trace>
  <inkml:trace contextRef="#ctx0" brushRef="#br0" timeOffset="66823.705">2707 1198 5593 0 0,'-45'-6'456'0'0,"-8"3"-456"0"0,-10-1 0 0 0,-1 0-64 0 0,14 1-849 0 0,5-2-2191 0 0</inkml:trace>
  <inkml:trace contextRef="#ctx0" brushRef="#br0" timeOffset="76405.203">8057 194 5477 0 0,'0'0'344'0'0,"0"0"112"0"0,0 0 114 0 0,0 0-207 0 0,0 0-440 0 0,0 0-77 0 0,5-1 50 0 0,57-33 2037 0 0,-35 86-1844 0 0,-24-44 29 0 0,0 1 0 0 0,0 0-1 0 0,-1-1 1 0 0,0 1-1 0 0,0 0 1 0 0,-1 0-1 0 0,-1 0 1 0 0,1 0-1 0 0,-2 0 1 0 0,1 0-1 0 0,-1 0 1 0 0,0 0-1 0 0,-1 0 1 0 0,0 0-1 0 0,-2 5-117 0 0,10-11-3695 0 0,-2-3 686 0 0</inkml:trace>
  <inkml:trace contextRef="#ctx0" brushRef="#br0" timeOffset="76654.642">8259 355 236 0 0,'0'0'6769'0'0,"0"0"-6589"0"0,0 0 28 0 0,-47 2 468 0 0,23-2 12 0 0,-5-2-196 0 0,-2 1-360 0 0,1-2-132 0 0,9 1-2008 0 0,-8-4-3665 0 0</inkml:trace>
  <inkml:trace contextRef="#ctx0" brushRef="#br0" timeOffset="58301.75">7523 242 7373 0 0,'0'0'4005'0'0,"0"0"-3910"0"0,1 5-277 0 0,15 135 3380 0 0,-13-139-3140 0 0,0 1 1 0 0,0-1 0 0 0,0 0-1 0 0,0-1 1 0 0,1 1 0 0 0,-1 0-1 0 0,0-1 1 0 0,0 0 0 0 0,0 0-1 0 0,1 0 1 0 0,-1 0 0 0 0,0 0-1 0 0,0 0 1 0 0,0-1-1 0 0,0 0 1 0 0,1 0 0 0 0,-1 0-1 0 0,0 0 1 0 0,0 0 0 0 0,0 0-1 0 0,-1-1 1 0 0,1 1 0 0 0,0-1-1 0 0,0 0 1 0 0,-1 0 0 0 0,1 0-1 0 0,-1 0 1 0 0,0-1 0 0 0,0 1-1 0 0,0 0 1 0 0,0-1 0 0 0,0 0-1 0 0,0 1 1 0 0,-1-1 0 0 0,1 0-1 0 0,-1 0 1 0 0,0 0 0 0 0,1 0-1 0 0,-1 0 1 0 0,-1 0 0 0 0,1-2-59 0 0,0 5-48 0 0,-1 0 0 0 0,1 1 0 0 0,-1-1 0 0 0,1 0 0 0 0,0 0 0 0 0,-1 0 0 0 0,1 0 0 0 0,-1 0 0 0 0,1 0 1 0 0,-1 0-1 0 0,1 0 0 0 0,0 0 0 0 0,-1 0 0 0 0,1 0 0 0 0,-1 0 0 0 0,1 0 0 0 0,-1 0 0 0 0,1 0 0 0 0,-1-1 1 0 0,1 1-1 0 0,-1 0 0 0 0,1 0 0 0 0,-1-1 0 0 0,1 1 0 0 0,-1 0 0 0 0,1-1 48 0 0,5 33 597 0 0,22 127 82 0 0,-31-155-647 0 0,0-1-1 0 0,0 1 0 0 0,-1-1 1 0 0,1 0-1 0 0,-1 0 0 0 0,1 0 1 0 0,-1-1-1 0 0,0 0 0 0 0,0 1 1 0 0,-1-1-1 0 0,1-1 0 0 0,0 1 1 0 0,-1 0-1 0 0,1-1 0 0 0,-1 0 1 0 0,1 0-1 0 0,-1-1 0 0 0,1 1 1 0 0,-1-1-1 0 0,0 0 0 0 0,1 0 1 0 0,-1 0-1 0 0,0-1 0 0 0,1 0 1 0 0,-1 0-1 0 0,1 0 0 0 0,-1 0 1 0 0,1-1-1 0 0,0 1 0 0 0,-1-1 1 0 0,1 0-1 0 0,0-1 0 0 0,0 1 1 0 0,0-1-1 0 0,1 0 0 0 0,-1 1 1 0 0,0-2-32 0 0,-30-31-2392 0 0,33 15-4409 0 0,11 6-1898 0 0</inkml:trace>
  <inkml:trace contextRef="#ctx0" brushRef="#br0" timeOffset="57632.405">7125 204 3392 0 0,'0'0'1938'0'0,"0"0"2047"0"0,0 0-2554 0 0,3 6-933 0 0,3 9-157 0 0,-1-1 0 0 0,0 1 0 0 0,-1 0 1 0 0,-1 1-1 0 0,0-1 0 0 0,-1 1 0 0 0,-1-1 0 0 0,0 1 1 0 0,-1 0-1 0 0,-1-1 0 0 0,0 1 0 0 0,-1 0 1 0 0,-1-1-1 0 0,0 1-341 0 0,1-7-9 0 0,13-8-5767 0 0,-4-7 1253 0 0</inkml:trace>
  <inkml:trace contextRef="#ctx0" brushRef="#br0" timeOffset="57879.69">7275 278 7189 0 0,'0'0'4737'0'0,"0"0"-4299"0"0,0 0 23 0 0,0 0 339 0 0,-6 4-126 0 0,-100 78-1445 0 0,108-80 735 0 0,0 1 0 0 0,0 0 0 0 0,1-1 0 0 0,-1 0 1 0 0,1 1-1 0 0,-1-1 0 0 0,1 0 0 0 0,0 0 0 0 0,0 0 0 0 0,0-1 0 0 0,0 1 1 0 0,0-1-1 0 0,0 1 0 0 0,0-1 0 0 0,0 0 0 0 0,1 0 0 0 0,-1-1 0 0 0,0 1 0 0 0,1-1 1 0 0,-1 0-1 0 0,0 1 0 0 0,1-1 0 0 0,-1-1 0 0 0,1 1 0 0 0,-1 0 0 0 0,2-1 36 0 0,-4 1-23 0 0,96 3 982 0 0,-96-2-3077 0 0,-2 0-2250 0 0,0-1-741 0 0</inkml:trace>
  <inkml:trace contextRef="#ctx0" brushRef="#br0" timeOffset="75891.228">7660 612 2640 0 0,'6'0'-323'0'0,"36"-3"102"0"0,-36 3 503 0 0,-1-1 0 0 0,1 0 0 0 0,0 0 0 0 0,-1-1 0 0 0,1 1 0 0 0,0-1 0 0 0,-1 0 0 0 0,0-1 0 0 0,0 1 0 0 0,0-1 0 0 0,0 0 0 0 0,0-1 0 0 0,0 1 0 0 0,-1-1 0 0 0,1 0 0 0 0,-1 0 0 0 0,0 0 0 0 0,-1-1 0 0 0,1 1 0 0 0,-1-1 0 0 0,1 0 0 0 0,-2 0 0 0 0,1 0 0 0 0,0 0 0 0 0,-1-1 0 0 0,0 1 0 0 0,1-3-282 0 0,0 0-33 0 0,0 0-1 0 0,0-1 1 0 0,-1 1-1 0 0,0-1 1 0 0,0 1-1 0 0,-1-1 1 0 0,0 0 0 0 0,0 0-1 0 0,-1 0 1 0 0,0 1-1 0 0,-1-1 1 0 0,0 0-1 0 0,0 0 1 0 0,-1 1-1 0 0,0-1 1 0 0,-1 1-1 0 0,0 0 1 0 0,0-1-1 0 0,-1 1 1 0 0,1 0 0 0 0,-2 1-1 0 0,1-1 1 0 0,-1 1-1 0 0,-1 0 1 0 0,1 0-1 0 0,-1 0 1 0 0,0 1-1 0 0,0 0 1 0 0,-1 0-1 0 0,0 1 1 0 0,0 0-1 0 0,-5-3 34 0 0,-125-63-498 0 0,132 69 451 0 0,0 0 0 0 0,0 1-1 0 0,0 0 1 0 0,0 0 0 0 0,0 0 0 0 0,-1 0 0 0 0,1 1-1 0 0,0 0 1 0 0,0 0 0 0 0,-1 1 0 0 0,1-1 0 0 0,0 1 0 0 0,0 0-1 0 0,0 0 1 0 0,0 1 0 0 0,0 0 0 0 0,0-1 0 0 0,0 2 0 0 0,0-1-1 0 0,1 1 1 0 0,-1-1 0 0 0,1 1 0 0 0,0 0 0 0 0,0 1 0 0 0,0-1-1 0 0,0 1 1 0 0,-2 3 47 0 0,-103 174 242 0 0,109-173-248 0 0,0-1 0 0 0,1 1 0 0 0,0 0 1 0 0,0-1-1 0 0,0 1 0 0 0,1-1 0 0 0,0 1 1 0 0,1-1-1 0 0,0 0 0 0 0,0 0 0 0 0,0 0 0 0 0,1 0 1 0 0,0-1-1 0 0,0 1 0 0 0,1-1 0 0 0,0 0 1 0 0,0 0-1 0 0,0-1 0 0 0,0 0 0 0 0,1 1 1 0 0,0-2-1 0 0,0 1 0 0 0,1-1 0 0 0,-1 0 1 0 0,1 0-1 0 0,0-1 0 0 0,0 0 0 0 0,0 0 0 0 0,1 0 1 0 0,-1-1-1 0 0,0-1 0 0 0,2 1 6 0 0,13 9 125 0 0,-15-7-162 0 0,2 2-89 0 0,1-1 0 0 0,-1 0 0 0 0,1 0 0 0 0,0-1 0 0 0,0 0 0 0 0,0-1 0 0 0,1 0 0 0 0,-1 0 0 0 0,1-1 0 0 0,-1-1 0 0 0,1 0 0 0 0,0 0 0 0 0,0-1 0 0 0,-1 0 0 0 0,2-1 126 0 0,2-6-3966 0 0</inkml:trace>
  <inkml:trace contextRef="#ctx0" brushRef="#br0" timeOffset="83436.299">11713 538 1564 0 0,'0'0'9995'0'0,"-6"0"-7892"0"0,-274-31-814 0 0,-21 3 254 0 0,48 6-1664 0 0,85 1-2715 0 0,245 22-7467 0 0,-25 0 7069 0 0</inkml:trace>
  <inkml:trace contextRef="#ctx0" brushRef="#br0" timeOffset="83622.328">11561 561 1528 0 0,'0'0'9489'0'0,"0"0"-9489"0"0,0 0 476 0 0,-63 14-476 0 0,-1-14 696 0 0,-14-3-72 0 0,-8-3-24 0 0,0-1-12 0 0,7 0-172 0 0,-2 2-164 0 0,3 1-100 0 0,4 1-136 0 0,7 0-16 0 0,7 1-76 0 0,15 0-1476 0 0,12 0-756 0 0,16 2-2168 0 0,8-7-1949 0 0</inkml:trace>
  <inkml:trace contextRef="#ctx0" brushRef="#br0" timeOffset="82181.295">10650 1 4164 0 0,'0'0'5015'0'0,"0"0"-3532"0"0,0 0-1780 0 0,0 0-102 0 0,0 0 456 0 0,1 7 386 0 0,0 1-264 0 0,0 0 0 0 0,0-1-1 0 0,0 1 1 0 0,1-1 0 0 0,0 1-1 0 0,1-1 1 0 0,0 1 0 0 0,0-1-1 0 0,0 0 1 0 0,1-1 0 0 0,0 1-1 0 0,0 0 1 0 0,1-1-1 0 0,0 0 1 0 0,0 0 0 0 0,0-1-1 0 0,1 1 1 0 0,0-1 0 0 0,0 0-1 0 0,0-1 1 0 0,0 1 0 0 0,1-1-1 0 0,0-1 1 0 0,0 1 0 0 0,0-1-1 0 0,6 2-178 0 0,-12-5 43 0 0,1-1-1 0 0,-1 1 0 0 0,0 0 0 0 0,0-1 0 0 0,0 1 0 0 0,1-1 1 0 0,-1 1-1 0 0,0-1 0 0 0,0 1 0 0 0,0-1 0 0 0,0 0 1 0 0,0 0-1 0 0,0 1 0 0 0,0-1 0 0 0,0 0 0 0 0,-1 0 0 0 0,1 0 1 0 0,0 0-1 0 0,0 0 0 0 0,-1 0 0 0 0,1 0 0 0 0,-1-1 1 0 0,1 1-1 0 0,-1 0 0 0 0,1 0 0 0 0,-1 0 0 0 0,1-1 0 0 0,-1 1 1 0 0,0 0-1 0 0,0 0 0 0 0,0-1 0 0 0,0 1 0 0 0,0 0 1 0 0,0 0-1 0 0,0-1 0 0 0,0 1 0 0 0,0 0 0 0 0,-1 0 0 0 0,1 0 1 0 0,-1-1-43 0 0,6-25 201 0 0,1 41-2982 0 0,8 17 3245 0 0,-12-28-429 0 0,0 0-1 0 0,0-1 1 0 0,0 1-1 0 0,0 0 1 0 0,-1 0-1 0 0,0 0 0 0 0,1 0 1 0 0,-1 1-1 0 0,0-1 1 0 0,-1 0-1 0 0,1 0 1 0 0,0 1-1 0 0,-1-1 1 0 0,0 0-1 0 0,0 1 1 0 0,0-1-1 0 0,0 1 0 0 0,0-1 1 0 0,-1 0-1 0 0,0 1 1 0 0,1-1-1 0 0,-1 0 1 0 0,0 0-1 0 0,-1 0 1 0 0,1 0-1 0 0,0 0 0 0 0,-1 0 1 0 0,0 0-1 0 0,0 0 1 0 0,0 0-1 0 0,0-1 1 0 0,0 1-1 0 0,0-1 1 0 0,-1 1-1 0 0,1-1 0 0 0,-1 0 1 0 0,0 0-1 0 0,1 0 1 0 0,-1 0-1 0 0,0-1 1 0 0,0 1-1 0 0,0-1 1 0 0,0 0-1 0 0,-1 0 0 0 0,1 0 1 0 0,0 0-1 0 0,0 0 1 0 0,-2 0-35 0 0,-65 0-388 0 0,26-16-6730 0 0,29 0-1529 0 0</inkml:trace>
  <inkml:trace contextRef="#ctx0" brushRef="#br0" timeOffset="82432.712">11183 339 1084 0 0,'0'0'9013'0'0,"0"0"-8497"0"0,0 0-296 0 0,0 0 140 0 0,-44-13 308 0 0,31 9-360 0 0,-3-1-252 0 0,0 1-56 0 0,2 1-76 0 0,2-2-500 0 0,1 1-792 0 0,5 0-872 0 0,3 0-2701 0 0,3-6 1917 0 0</inkml:trace>
  <inkml:trace contextRef="#ctx0" brushRef="#br0" timeOffset="82679.715">11213 255 8413 0 0,'0'0'4320'0'0,"0"0"-4088"0"0,0 0-220 0 0,0 0-12 0 0,0 0 432 0 0,-46-7-24 0 0,20 1-216 0 0,-2 1-120 0 0,-4-1-72 0 0,0-1-128 0 0,6 1-1276 0 0,-3-2-1260 0 0,10 1-3429 0 0</inkml:trace>
  <inkml:trace contextRef="#ctx0" brushRef="#br0" timeOffset="83003.868">11364 184 1420 0 0,'0'0'820'0'0,"0"0"312"0"0,0 0 2030 0 0,0 0-1111 0 0,0 0-721 0 0,0 0-191 0 0,0 0-34 0 0,0 0 15 0 0,0 0-154 0 0,-4-5 100 0 0,56-27-1454 0 0,-45 76-746 0 0,-1 101 4141 0 0,40-147-14686 0 0,-27-2 11590 0 0,-19 4 312 0 0,0 0 1 0 0,0 1-1 0 0,0-1 1 0 0,0 0-1 0 0,0 1 0 0 0,0-1 1 0 0,0 0-1 0 0,0 1 1 0 0,0-1-1 0 0,0 0 1 0 0,0 1-1 0 0,0-1 1 0 0,0 0-1 0 0,0 1 0 0 0,1-1 1 0 0,-1 0-1 0 0,0 1 1 0 0,0-1-1 0 0,0 0 1 0 0,0 1-1 0 0,1-1 1 0 0,-1 0-1 0 0,0 0 0 0 0,0 1 1 0 0,1-1-1 0 0,-1 0 1 0 0,0 0-1 0 0,1 1-223 0 0,-40 8 1816 0 0,-30-4-1038 0 0,24-7-6271 0 0,30-2-2092 0 0</inkml:trace>
  <inkml:trace contextRef="#ctx0" brushRef="#br0" timeOffset="-83719.444">16907 1069 1500 0 0,'0'0'7725'0'0,"0"0"-5214"0"0,0 0-1855 0 0,0 0-357 0 0,1 7 446 0 0,32 160 3351 0 0,-24-223 81 0 0,-7 51-4239 0 0,-1 1 0 0 0,1 0 0 0 0,0 0 0 0 0,0 1 0 0 0,1-1 0 0 0,-1 0 0 0 0,1 1 0 0 0,0-1 0 0 0,0 1 0 0 0,0 0 0 0 0,1 0 0 0 0,-1 0 0 0 0,1 0 0 0 0,-1 1 0 0 0,1 0 0 0 0,0-1 0 0 0,0 1 0 0 0,0 1 0 0 0,0-1 0 0 0,0 0 0 0 0,0 1 0 0 0,1 0 0 0 0,-1 0 0 0 0,0 0 0 0 0,1 1 0 0 0,-1-1 0 0 0,1 1 0 0 0,-1 0-1 0 0,3 1 63 0 0,69 10-1794 0 0,-26 6-4427 0 0,-22-4-2954 0 0</inkml:trace>
  <inkml:trace contextRef="#ctx0" brushRef="#br0" timeOffset="60255.52">4292 1602 5032 0 0,'0'0'6398'0'0,"0"0"-4721"0"0,0 0-1513 0 0,0 0 110 0 0,0 0 16 0 0,0 0-81 0 0,0 0 6 0 0,0 0-72 0 0,0 0-63 0 0,5 2 191 0 0,25 7 69 0 0,0-2 1 0 0,1 0 0 0 0,0-2 0 0 0,0-1 0 0 0,1-2-1 0 0,-1-1 1 0 0,0-1 0 0 0,1-2 0 0 0,-1-1-1 0 0,17-5-340 0 0,-145-45-4361 0 0,138 57 5739 0 0,-39-4-1338 0 0,0 0 0 0 0,0 0 0 0 0,1 0-1 0 0,-1 0 1 0 0,0 0 0 0 0,0 1-1 0 0,1-1 1 0 0,-1 1 0 0 0,0 0 0 0 0,0 0-1 0 0,0 0 1 0 0,0 0 0 0 0,0 0 0 0 0,0 0-1 0 0,0 0 1 0 0,0 0 0 0 0,0 1-1 0 0,-1-1 1 0 0,1 1 0 0 0,0 0 0 0 0,-1-1-1 0 0,1 1 1 0 0,-1 0 0 0 0,0 0 0 0 0,0 0-1 0 0,0 0 1 0 0,0 0 0 0 0,0 0-1 0 0,0 0 1 0 0,0 0 0 0 0,0 0 0 0 0,-1 1-1 0 0,0-1 1 0 0,1 0 0 0 0,-1 0 0 0 0,0 1-1 0 0,0-1 1 0 0,0 0 0 0 0,0 0-1 0 0,0 1 1 0 0,-1-1 0 0 0,1 0 0 0 0,-1 0-1 0 0,1 0 1 0 0,-1 1 0 0 0,0-1 0 0 0,0 0-1 0 0,0 0 1 0 0,0 0 0 0 0,0 0-1 0 0,0 0 1 0 0,-1 0 0 0 0,1-1 0 0 0,0 1-1 0 0,-1 0 1 0 0,0-1 0 0 0,1 1 0 0 0,-3 0-40 0 0,-66 36-142 0 0,18-27-5884 0 0,32-11-1416 0 0</inkml:trace>
  <inkml:trace contextRef="#ctx0" brushRef="#br0" timeOffset="60630.72">5029 1605 7313 0 0,'0'0'4508'0'0,"0"7"-3372"0"0,0-2-1081 0 0,-1-1 0 0 0,1 1 1 0 0,-1-1-1 0 0,0 1 1 0 0,-1-1-1 0 0,1 0 1 0 0,-1 0-1 0 0,0 1 1 0 0,0-1-1 0 0,0 0 1 0 0,0-1-1 0 0,-1 1 1 0 0,0 0-1 0 0,0-1 1 0 0,0 1-1 0 0,0-1 1 0 0,0 0-1 0 0,-1 0 1 0 0,1 0-1 0 0,-1-1 1 0 0,0 1-1 0 0,0-1 1 0 0,0 0-1 0 0,0 0 1 0 0,0 0-1 0 0,0-1 1 0 0,-1 1-56 0 0,2 0-127 0 0,0 0 1 0 0,0 0-1 0 0,0-1 1 0 0,0 1 0 0 0,0-1-1 0 0,0 0 1 0 0,0 0-1 0 0,0 0 1 0 0,-1 0 0 0 0,1-1-1 0 0,-1 1 1 0 0,1-1-1 0 0,0 0 1 0 0,-1 0-1 0 0,1 0 1 0 0,-1 0 0 0 0,1 0-1 0 0,0-1 1 0 0,-1 0-1 0 0,1 0 1 0 0,0 0 0 0 0,0 0-1 0 0,-1 0 1 0 0,1 0-1 0 0,0-1 1 0 0,0 0 0 0 0,1 1-1 0 0,-1-1 1 0 0,0 0-1 0 0,0-1 1 0 0,1 1 0 0 0,-1 0-1 0 0,1-1 1 0 0,0 1-1 0 0,0-1 1 0 0,0 0-1 0 0,0 0 1 0 0,0 0 0 0 0,1 0-1 0 0,-2-2 127 0 0,6 2 175 0 0,1 0 0 0 0,-1 1 0 0 0,1-1 1 0 0,0 1-1 0 0,-1 0 0 0 0,1 0 0 0 0,0 0 0 0 0,0 1 0 0 0,0-1 0 0 0,0 1 0 0 0,1 0 0 0 0,-1 1 0 0 0,0-1 0 0 0,0 0 1 0 0,1 1-1 0 0,-1 0 0 0 0,0 0 0 0 0,1 1 0 0 0,-1-1 0 0 0,0 1 0 0 0,0 0 0 0 0,0 0 0 0 0,4 1-175 0 0,-6-2 74 0 0,194 75 4694 0 0,-195-74-4735 0 0,-1-1 0 0 0,1 0 0 0 0,-1 1 0 0 0,1-1 0 0 0,0 0 0 0 0,-1 1 0 0 0,1-1 0 0 0,0 0 0 0 0,-1 0 0 0 0,1 0 0 0 0,0 0 0 0 0,-1 0 0 0 0,1 0 0 0 0,0 0 0 0 0,-1 0 0 0 0,1 0 0 0 0,0 0 0 0 0,-1 0 0 0 0,1 0 0 0 0,0 0 0 0 0,-1 0 0 0 0,1-1 0 0 0,0 1 0 0 0,-1 0 0 0 0,1-1 0 0 0,0 1 0 0 0,-1 0 0 0 0,1-1 0 0 0,-1 1 0 0 0,1 0 0 0 0,-1-1 0 0 0,1 1 0 0 0,-1-1 1 0 0,1 1-1 0 0,-1-1 0 0 0,0 0 0 0 0,1 1 0 0 0,-1-1 0 0 0,0 1 0 0 0,1-1 0 0 0,-1 0 0 0 0,0 1 0 0 0,0-1 0 0 0,1 0 0 0 0,-1 1 0 0 0,0-1 0 0 0,0 0 0 0 0,0 1 0 0 0,0-1 0 0 0,0 0 0 0 0,0 1 0 0 0,0-1 0 0 0,0 0 0 0 0,0 1 0 0 0,0-1 0 0 0,-1 0 0 0 0,1 1 0 0 0,0-1 0 0 0,0 0 0 0 0,-1 1 0 0 0,1-1 0 0 0,0 1 0 0 0,-1-1 0 0 0,1 0-33 0 0,-18-45-373 0 0,-36-12-3467 0 0,33 39-2154 0 0,4 1-3567 0 0</inkml:trace>
  <inkml:trace contextRef="#ctx0" brushRef="#br0" timeOffset="59650.892">3832 1418 5989 0 0,'0'0'2014'0'0,"0"0"-156"0"0,0 0-541 0 0,0 0 68 0 0,0 0-289 0 0,0 0-700 0 0,3 4-516 0 0,6 10 276 0 0,-1 1 1 0 0,0 0 0 0 0,-1 0 0 0 0,-1 1-1 0 0,-1 0 1 0 0,0 0 0 0 0,-1 0-1 0 0,0 1 1 0 0,-2-1 0 0 0,0 1 0 0 0,-1 0-1 0 0,0 0 1 0 0,-2 0 0 0 0,0-1-1 0 0,0 1 1 0 0,-5 14-157 0 0,9-38-7911 0 0,4-10 1460 0 0</inkml:trace>
  <inkml:trace contextRef="#ctx0" brushRef="#br0" timeOffset="59900.798">4045 1484 10949 0 0,'0'0'927'0'0,"0"0"-797"0"0,-7 5 258 0 0,-3 3-153 0 0,1-3-148 0 0,1 1-1 0 0,0-1 1 0 0,0 2-1 0 0,1-1 1 0 0,0 1-1 0 0,0 0 1 0 0,0 0-1 0 0,1 1 1 0 0,0 0-1 0 0,0 0 1 0 0,1 1 0 0 0,1-1-1 0 0,-1 1 1 0 0,-1 4-87 0 0,8-10 70 0 0,1 0 0 0 0,-1-1 1 0 0,0 1-1 0 0,1-1 0 0 0,-1 1 1 0 0,1-1-1 0 0,0 0 0 0 0,-1 0 1 0 0,1 0-1 0 0,0-1 1 0 0,0 1-1 0 0,1-1 0 0 0,-1 1 1 0 0,0-1-1 0 0,0 0 0 0 0,1 0 1 0 0,-1 0-1 0 0,0-1 0 0 0,1 1 1 0 0,-1-1-1 0 0,1 0 1 0 0,-1 0-1 0 0,1 0 0 0 0,-1 0 1 0 0,1-1-1 0 0,-1 0 0 0 0,0 1 1 0 0,1-1-1 0 0,-1 0 0 0 0,3-2-70 0 0,-1 3-54 0 0,50-8 662 0 0,-10 1-1931 0 0,-14 6-5268 0 0,-23 1 1332 0 0</inkml:trace>
  <inkml:trace contextRef="#ctx0" brushRef="#br0" timeOffset="87721.655">2466 2548 1720 0 0,'0'0'7384'0'0,"0"0"-4832"0"0,0 0-1363 0 0,0 0 153 0 0,0 0-179 0 0,-7-5-781 0 0,-1 1-401 0 0,0 0 1 0 0,-1 1-1 0 0,1 0 0 0 0,-1 0 0 0 0,1 1 1 0 0,-1 0-1 0 0,0 1 0 0 0,0-1 0 0 0,0 2 0 0 0,0-1 1 0 0,1 1-1 0 0,-1 1 0 0 0,0 0 0 0 0,-8 1 19 0 0,9-1-50 0 0,1-1-1 0 0,0 1 1 0 0,-1 1-1 0 0,1-1 1 0 0,0 1-1 0 0,0 0 0 0 0,0 1 1 0 0,1 0-1 0 0,-1 0 1 0 0,1 0-1 0 0,-1 1 0 0 0,1 0 1 0 0,0 0-1 0 0,0 0 1 0 0,-2 4 50 0 0,51 34-350 0 0,-39-40 349 0 0,209 101 1059 0 0,-211-101-1004 0 0,1 0 0 0 0,0 0-1 0 0,-1 1 1 0 0,1-1 0 0 0,-1 1 0 0 0,0-1 0 0 0,0 1 0 0 0,0 0-1 0 0,0 0 1 0 0,-1 0 0 0 0,1 0 0 0 0,-1 0 0 0 0,1 1-1 0 0,-1-1 1 0 0,0 0 0 0 0,-1 1 0 0 0,1-1 0 0 0,0 0-1 0 0,-1 1 1 0 0,0-1 0 0 0,0 1 0 0 0,0-1 0 0 0,0 1-1 0 0,0-1 1 0 0,-1 0 0 0 0,1 1 0 0 0,-1-1 0 0 0,0 1-1 0 0,0-1 1 0 0,-1 0 0 0 0,1 0 0 0 0,-1 0 0 0 0,1 0 0 0 0,-1 0-1 0 0,0 0 1 0 0,0 0 0 0 0,0 0 0 0 0,0-1 0 0 0,-1 1-1 0 0,1-1 1 0 0,-1 0 0 0 0,0 1 0 0 0,1-1 0 0 0,-1 0-1 0 0,0-1 1 0 0,0 1 0 0 0,0 0 0 0 0,0-1 0 0 0,-1 0-1 0 0,1 0 1 0 0,0 0 0 0 0,-1 0 0 0 0,1 0 0 0 0,-1-1-54 0 0,-123 19 491 0 0,48-38-3539 0 0,79 19 2994 0 0,-14-11-2117 0 0,14 0-3659 0 0,8 1 146 0 0</inkml:trace>
  <inkml:trace contextRef="#ctx0" brushRef="#br0" timeOffset="86847.353">3129 2866 3008 0 0,'0'0'2577'0'0,"0"0"1469"0"0,0 0-2506 0 0,0 0-866 0 0,0 0 24 0 0,0 0-32 0 0,0 0-255 0 0,-7 0-20 0 0,-24 1 40 0 0,16 0-319 0 0,-1 0 0 0 0,0-1 0 0 0,0-1 0 0 0,1 0 0 0 0,-1-1 0 0 0,0-1 0 0 0,1 0 0 0 0,0-1 0 0 0,0-1-1 0 0,-9-4-111 0 0,9-9-2373 0 0,16 3-4944 0 0,10 3 1446 0 0</inkml:trace>
  <inkml:trace contextRef="#ctx0" brushRef="#br0" timeOffset="87001.876">3137 2742 2644 0 0,'0'0'8833'0'0,"0"0"-7029"0"0,0 0-860 0 0,0 0-944 0 0,0 0-76 0 0,0 0 76 0 0,-52-8 252 0 0,27 6-48 0 0,-4 0-204 0 0,-1-1-44 0 0,-1 3 32 0 0,3-3-800 0 0,2 2-1028 0 0,6-1-2672 0 0,3-5-2481 0 0</inkml:trace>
  <inkml:trace contextRef="#ctx0" brushRef="#br0" timeOffset="89541.4">4710 2573 2996 0 0,'0'0'6318'0'0,"0"0"-4438"0"0,0 0-1307 0 0,0 0-136 0 0,0 0 121 0 0,0 0-98 0 0,0 0-175 0 0,0 6 584 0 0,16 214 2163 0 0,-16-214-3111 0 0,3 25-578 0 0,13-25-5652 0 0,-3-11 550 0 0</inkml:trace>
  <inkml:trace contextRef="#ctx0" brushRef="#br0" timeOffset="90550.284">5945 2811 952 0 0,'0'0'6274'0'0,"0"0"-4890"0"0,0 0-1174 0 0,0 0 414 0 0,-6 2 194 0 0,-214 1 3546 0 0,125-9-3985 0 0,64 5-569 0 0,-26-1-1055 0 0,20-3-5330 0 0,31 2 616 0 0</inkml:trace>
  <inkml:trace contextRef="#ctx0" brushRef="#br0" timeOffset="91249.401">6277 2482 3892 0 0,'0'0'7224'0'0,"3"8"-5647"0"0,29 64-563 0 0,-24-62-815 0 0,-1 2-1 0 0,0-1 1 0 0,0 1-1 0 0,-1 0 1 0 0,-1 1 0 0 0,0-1-1 0 0,0 1 1 0 0,-2 0-1 0 0,1 0 1 0 0,-2 0-1 0 0,0 1 1 0 0,0-1-1 0 0,-1 1 1 0 0,-1-1 0 0 0,0 1-1 0 0,-1-1 1 0 0,0 1-1 0 0,-1-1 1 0 0,-1 0-1 0 0,0 1 1 0 0,-1-1-1 0 0,0-1 1 0 0,-1 1 0 0 0,-1-1-1 0 0,0 1 1 0 0,-5 6-199 0 0,-28 21-357 0 0,8-24-6367 0 0,23-16-721 0 0</inkml:trace>
  <inkml:trace contextRef="#ctx0" brushRef="#br0" timeOffset="91996.135">6531 2192 6777 0 0,'3'6'5133'0'0,"3"8"-4696"0"0,-1 1 0 0 0,0-1 0 0 0,0 1 0 0 0,-2 0 0 0 0,0 0 0 0 0,-1 1 0 0 0,0-1 0 0 0,-1 0 0 0 0,-1 1 0 0 0,0-1 0 0 0,-1 1 0 0 0,-3 11-437 0 0,4-25-407 0 0,-4 19 898 0 0,5-18-2788 0 0,2-6-3301 0 0,5-10-925 0 0</inkml:trace>
  <inkml:trace contextRef="#ctx0" brushRef="#br0" timeOffset="92258.01">6708 2271 10709 0 0,'0'0'2428'0'0,"0"0"-1647"0"0,0 0-976 0 0,0 0 211 0 0,-8 1 335 0 0,3-2-347 0 0,0 1 1 0 0,0 0-1 0 0,0 0 1 0 0,-1 1-1 0 0,1-1 0 0 0,0 1 1 0 0,0 0-1 0 0,0 0 1 0 0,0 1-1 0 0,0 0 1 0 0,0 0-1 0 0,1 0 0 0 0,-1 0 1 0 0,0 1-1 0 0,1 0 1 0 0,0 0-1 0 0,0 0 1 0 0,0 0-1 0 0,0 0 0 0 0,0 1 1 0 0,1 0-1 0 0,-1 0 1 0 0,1 0-1 0 0,0 0 1 0 0,0 1-1 0 0,0-1 0 0 0,1 1 1 0 0,0-1-1 0 0,0 1 1 0 0,-1 4-5 0 0,8-2 78 0 0,1-1 0 0 0,-1-1 1 0 0,2 1-1 0 0,-1-1 1 0 0,0 0-1 0 0,1 0 0 0 0,0-1 1 0 0,0 0-1 0 0,1 0 1 0 0,-1 0-1 0 0,1-1 0 0 0,0 0 1 0 0,0-1-1 0 0,0 0 0 0 0,0 0 1 0 0,0-1-1 0 0,0 0 1 0 0,0 0-1 0 0,1-1-78 0 0,-2 2 56 0 0,21 4-150 0 0,20 4 250 0 0,-18-8-5726 0 0,-22-3-1874 0 0</inkml:trace>
  <inkml:trace contextRef="#ctx0" brushRef="#br0" timeOffset="90719.988">5682 2923 5825 0 0,'0'0'3785'0'0,"0"0"-2678"0"0,1 7-450 0 0,2 12-59 0 0,-2 0 1 0 0,0 1-1 0 0,-1-1 1 0 0,-1 0 0 0 0,0 0-1 0 0,-2 1 1 0 0,0-1-1 0 0,-2-1 1 0 0,-4 14-599 0 0,11-43-6911 0 0,8-7-811 0 0</inkml:trace>
  <inkml:trace contextRef="#ctx0" brushRef="#br0" timeOffset="90889.405">5845 2989 5501 0 0,'0'0'6003'0'0,"-6"1"-4787"0"0,-8 3-903 0 0,8-4-248 0 0,0 1-1 0 0,0 0 1 0 0,0 0 0 0 0,1 0-1 0 0,-1 1 1 0 0,0 0 0 0 0,1 0-1 0 0,0 0 1 0 0,-1 1 0 0 0,1 0 0 0 0,0 0-1 0 0,0 0 1 0 0,1 1 0 0 0,-1-1-1 0 0,1 1 1 0 0,-1 0 0 0 0,1 1-1 0 0,0-1 1 0 0,1 1 0 0 0,-2 1-65 0 0,6-3-43 0 0,1 0 1 0 0,-1-1-1 0 0,0 1 1 0 0,1-1-1 0 0,0 1 0 0 0,0-1 1 0 0,0 0-1 0 0,0 1 1 0 0,0-1-1 0 0,0 0 1 0 0,0 0-1 0 0,1-1 1 0 0,-1 1-1 0 0,1 0 1 0 0,-1-1-1 0 0,1 1 1 0 0,0-1-1 0 0,-1 0 0 0 0,1 0 1 0 0,0 0-1 0 0,0 0 1 0 0,0-1-1 0 0,0 1 1 0 0,0-1-1 0 0,0 0 1 0 0,0 1-1 0 0,0-2 1 0 0,0 1-1 0 0,0 0 1 0 0,0 0-1 0 0,0-1 43 0 0,0 1-59 0 0,121 3-5541 0 0,-99-6 531 0 0</inkml:trace>
  <inkml:trace contextRef="#ctx0" brushRef="#br0" timeOffset="89806.709">5132 2746 6293 0 0,'0'0'8664'0'0,"0"0"-8664"0"0,0 0-52 0 0,0 0-768 0 0,0 0 820 0 0,0 0 532 0 0,0 0 136 0 0,-49 7-204 0 0,24-7-288 0 0,-2 0-176 0 0,1 0-248 0 0,-3 0-860 0 0,2-3-696 0 0,10-1-3060 0 0,-2-9-3037 0 0</inkml:trace>
  <inkml:trace contextRef="#ctx0" brushRef="#br0" timeOffset="90054.409">5054 2670 7565 0 0,'0'0'5491'0'0,"4"6"-4213"0"0,0 0-1084 0 0,0 0 0 0 0,-1 0 0 0 0,0 0 0 0 0,0 0 0 0 0,0 1 0 0 0,-1-1 0 0 0,1 1 0 0 0,-2-1 0 0 0,1 1 0 0 0,-1 0 0 0 0,0 0 0 0 0,-1 0 0 0 0,1 0 0 0 0,-1 0 0 0 0,-1 0 0 0 0,1 0 0 0 0,-1-1 0 0 0,-2 7-194 0 0,2-9 398 0 0,-1 5-2085 0 0,15-11-5962 0 0,0-5 1061 0 0</inkml:trace>
  <inkml:trace contextRef="#ctx0" brushRef="#br0" timeOffset="90302.667">5598 2511 11717 0 0,'0'0'4741'0'0,"0"0"-4587"0"0,3 8-463 0 0,5 20 601 0 0,19 128 1569 0 0,-44-223-2393 0 0,16 63 507 0 0,0 0 0 0 0,0 1-1 0 0,0-1 1 0 0,1 0 0 0 0,0 0 0 0 0,-1 0-1 0 0,1 0 1 0 0,1 0 0 0 0,-1 0-1 0 0,0 0 1 0 0,1 1 0 0 0,0-1-1 0 0,0 0 1 0 0,0 0 0 0 0,1 0 0 0 0,-1 1-1 0 0,1-1 1 0 0,0 1 0 0 0,0-1-1 0 0,0 1 1 0 0,0 0 0 0 0,0 0 0 0 0,1 0-1 0 0,0 0 1 0 0,-1 0 0 0 0,1 1-1 0 0,0-1 1 0 0,0 1 0 0 0,1-1-1 0 0,-1 1 1 0 0,0 0 0 0 0,1 1 0 0 0,-1-1-1 0 0,1 0 1 0 0,0 1 0 0 0,-1 0-1 0 0,1 0 1 0 0,0 0 0 0 0,0 0 0 0 0,0 1-1 0 0,0 0 1 0 0,0-1 0 0 0,0 1-1 0 0,-1 1 1 0 0,1-1 0 0 0,0 1-1 0 0,0-1 1 0 0,2 1 25 0 0,31 24-1761 0 0,-29 5-5248 0 0,-8-19 1993 0 0</inkml:trace>
  <inkml:trace contextRef="#ctx0" brushRef="#br0" timeOffset="103576.022">5763 2683 560 0 0,'0'0'489'0'0,"0"0"-61"0"0,0 0-14 0 0,0 0-245 0 0,0 0-69 0 0,0 0-10 0 0,5-1 323 0 0,9-2 21 0 0,-1-1-1 0 0,1 0 1 0 0,-1 0 0 0 0,0-1-1 0 0,0-1 1 0 0,-1 0 0 0 0,0-1-1 0 0,0 0 1 0 0,0-1 0 0 0,-1 0-1 0 0,10-10-433 0 0,-17 14 23 0 0,0 0-1 0 0,0 0 0 0 0,0 0 1 0 0,-1 0-1 0 0,0-1 0 0 0,0 1 1 0 0,0-1-1 0 0,0 0 0 0 0,-1 0 1 0 0,0 0-1 0 0,0 0 0 0 0,0 0 0 0 0,0 0 1 0 0,-1-1-1 0 0,0 1 0 0 0,0-1 1 0 0,-1 1-1 0 0,1-1 0 0 0,-1 1 1 0 0,0-1-1 0 0,-1 1 0 0 0,1-1 1 0 0,-1 1-1 0 0,0 0 0 0 0,0-1 1 0 0,-1 1-1 0 0,0 0 0 0 0,0 0 0 0 0,0-1 1 0 0,0 2-1 0 0,-1-1 0 0 0,-2-3-22 0 0,-7-4 43 0 0,0-1 0 0 0,-1 2-1 0 0,0 0 1 0 0,-1 1 0 0 0,0 0-1 0 0,-1 1 1 0 0,0 0 0 0 0,-1 1-1 0 0,1 1 1 0 0,-1 1 0 0 0,-1 0-1 0 0,1 1 1 0 0,-1 1 0 0 0,0 0-1 0 0,0 1 1 0 0,0 1 0 0 0,0 1-1 0 0,-1 0 1 0 0,1 1 0 0 0,0 1-1 0 0,-4 1-42 0 0,15-1-23 0 0,-1 0 0 0 0,1 0 0 0 0,0 1 0 0 0,0 0 0 0 0,-1 0 0 0 0,1 0 0 0 0,0 1 0 0 0,1 0 0 0 0,-1 0 0 0 0,0 0 0 0 0,1 1 0 0 0,0 0 0 0 0,0 0 0 0 0,0 0 0 0 0,0 1 0 0 0,1-1 0 0 0,-1 1 0 0 0,1 0 0 0 0,0 1 0 0 0,1-1 0 0 0,-1 1 0 0 0,1-1 0 0 0,1 1 0 0 0,-1 0 0 0 0,1 0 0 0 0,-1 1 0 0 0,2-1 0 0 0,-1 0 0 0 0,1 1 0 0 0,0-1 0 0 0,0 0 0 0 0,1 1 0 0 0,0-1-1 0 0,0 1 1 0 0,0-1 0 0 0,1 1 0 0 0,1 6 23 0 0,-2-8 31 0 0,-1 1-54 0 0,-1 0-1 0 0,1-1 0 0 0,1 1 0 0 0,-1 0 0 0 0,1 0 1 0 0,0 0-1 0 0,0 0 0 0 0,0 0 0 0 0,1 0 0 0 0,0-1 1 0 0,0 1-1 0 0,1 0 0 0 0,-1 0 0 0 0,1-1 0 0 0,1 1 0 0 0,-1-1 1 0 0,1 0-1 0 0,0 1 0 0 0,0-1 0 0 0,0-1 0 0 0,1 1 1 0 0,-1 0-1 0 0,1-1 0 0 0,1 0 0 0 0,-1 0 0 0 0,0 0 1 0 0,1 0-1 0 0,0-1 0 0 0,0 1 0 0 0,0-1 0 0 0,0-1 0 0 0,1 1 1 0 0,2 1 23 0 0,111-3-2369 0 0,-101-3-339 0 0</inkml:trace>
  <inkml:trace contextRef="#ctx0" brushRef="#br0" timeOffset="88934.489">4213 2454 13697 0 0,'0'0'856'0'0,"-2"5"-855"0"0,-4 10 208 0 0,-6 12 106 0 0,1 0-1 0 0,1 1 0 0 0,2 0 0 0 0,1 1 1 0 0,1 0-1 0 0,1 0 0 0 0,1 0 0 0 0,2 1 0 0 0,1-1 1 0 0,2 11-315 0 0,34 36-413 0 0,-5-55-5557 0 0,-22-19 228 0 0</inkml:trace>
  <inkml:trace contextRef="#ctx0" brushRef="#br0" timeOffset="88481.885">3732 2583 1892 0 0,'0'0'7746'0'0,"0"0"-5166"0"0,0 0-2253 0 0,2 9 497 0 0,4 293 4223 0 0,-6-344-19046 0 0,0 23 9842 0 0</inkml:trace>
  <inkml:trace contextRef="#ctx0" brushRef="#br0" timeOffset="88670.778">3703 2570 3664 0 0,'0'0'4585'0'0,"0"0"-2737"0"0,0 0-1104 0 0,7-4-132 0 0,-2 2-544 0 0,0 0-1 0 0,0 0 1 0 0,0 0-1 0 0,1 0 1 0 0,-1 1-1 0 0,0 0 1 0 0,1 0 0 0 0,-1 0-1 0 0,1 1 1 0 0,-1-1-1 0 0,1 2 1 0 0,-1-1-1 0 0,0 0 1 0 0,1 1-1 0 0,-1 0 1 0 0,1 0 0 0 0,-1 1-1 0 0,2 0-67 0 0,4 1 109 0 0,-2-2 17 0 0,0 1 0 0 0,-1 0 0 0 0,1 1-1 0 0,0-1 1 0 0,-1 2 0 0 0,0-1 0 0 0,0 1 0 0 0,0 0-1 0 0,0 1 1 0 0,-1 0 0 0 0,1 0 0 0 0,-1 1 0 0 0,0 0 0 0 0,-1 0-1 0 0,5 6-125 0 0,-10-11 28 0 0,-1 1 1 0 0,0-1-1 0 0,0 1 0 0 0,0 0 0 0 0,0-1 0 0 0,0 1 0 0 0,0-1 0 0 0,0 1 0 0 0,0 0 1 0 0,-1-1-1 0 0,1 1 0 0 0,0-1 0 0 0,-1 1 0 0 0,0-1 0 0 0,1 1 0 0 0,-1-1 0 0 0,0 1 1 0 0,0-1-1 0 0,0 0 0 0 0,0 1 0 0 0,0-1 0 0 0,0 0 0 0 0,0 0 0 0 0,0 0 0 0 0,0 0 1 0 0,0 0-1 0 0,-1 0 0 0 0,1 0 0 0 0,-1 0 0 0 0,1 0 0 0 0,0-1 0 0 0,-1 1 0 0 0,1-1 1 0 0,-1 1-1 0 0,0-1 0 0 0,1 1 0 0 0,-1-1 0 0 0,1 0 0 0 0,-1 0 0 0 0,1 0 0 0 0,-1 0 1 0 0,0 0-29 0 0,-71 9-996 0 0,21-12-3139 0 0,31-1-844 0 0</inkml:trace>
  <inkml:trace contextRef="#ctx0" brushRef="#br0" timeOffset="132271.821">3839 2888 1800 0 0,'0'0'785'0'0,"0"0"398"0"0,0 0 184 0 0,6 0-735 0 0,2 0-396 0 0,0-1 0 0 0,0 0 0 0 0,0 0 0 0 0,0 0 0 0 0,0-1 0 0 0,0-1 1 0 0,0 1-1 0 0,-1-1 0 0 0,1 0 0 0 0,-1-1 0 0 0,0 0 0 0 0,0 0 1 0 0,0-1-1 0 0,0 1 0 0 0,-1-1 0 0 0,0-1 0 0 0,0 1 0 0 0,0-1 0 0 0,-1-1 1 0 0,1 1-1 0 0,-1-1-236 0 0,1-1 52 0 0,-1 0 1 0 0,-1 0-1 0 0,1-1 0 0 0,-1 1 1 0 0,-1-1-1 0 0,1 0 1 0 0,-2 0-1 0 0,1 0 0 0 0,-1 0 1 0 0,0-1-1 0 0,-1 1 1 0 0,0-1-1 0 0,-1 1 0 0 0,0-1 1 0 0,-1 1-1 0 0,1 0 1 0 0,-2-1-1 0 0,-1-8-52 0 0,-1 2-15 0 0,0-1 0 0 0,-1 2 0 0 0,-1-1 0 0 0,0 1 0 0 0,-1 0 0 0 0,-1 0 0 0 0,0 0 0 0 0,-1 1 0 0 0,0 1 0 0 0,-1 0 0 0 0,-1 0 0 0 0,0 0 0 0 0,-1 2 0 0 0,0-1 0 0 0,-1 2 0 0 0,0 0 0 0 0,-1 0 0 0 0,0 1 1 0 0,0 1-1 0 0,-1 0 0 0 0,0 1 0 0 0,0 1 0 0 0,-1 0 0 0 0,1 1 0 0 0,-1 0 0 0 0,-11 0 15 0 0,14 7-36 0 0,0 0 0 0 0,0 1 0 0 0,1 1 0 0 0,0 0 0 0 0,0 1-1 0 0,0 0 1 0 0,0 1 0 0 0,1 0 0 0 0,0 1 0 0 0,0 0 0 0 0,0 0 0 0 0,1 2 0 0 0,0-1 0 0 0,1 1 0 0 0,0 0 0 0 0,1 1 0 0 0,-1 0 0 0 0,2 1 0 0 0,-1-1 0 0 0,2 2 0 0 0,-2 2 36 0 0,0-3-16 0 0,0 0 0 0 0,1 0 0 0 0,1 1 0 0 0,0 0 0 0 0,0 0 0 0 0,1 1 0 0 0,1 0 0 0 0,0 0 0 0 0,1 0 0 0 0,0 0 0 0 0,1 0 0 0 0,0 0-1 0 0,1 1 1 0 0,1-1 0 0 0,0 1 0 0 0,1-1 0 0 0,0 1 0 0 0,1-1 16 0 0,6-3 39 0 0,-1-1 1 0 0,1 0-1 0 0,1-1 0 0 0,0 1 0 0 0,0-2 0 0 0,0 1 0 0 0,1-1 0 0 0,0-1 0 0 0,1 0 1 0 0,-1 0-1 0 0,1-1 0 0 0,0 0 0 0 0,1-1 0 0 0,-1 0 0 0 0,1-1 0 0 0,-1 0 0 0 0,1-1 1 0 0,0-1-1 0 0,9 1-39 0 0,203-2-1398 0 0,-199-4-2325 0 0</inkml:trace>
  <inkml:trace contextRef="#ctx0" brushRef="#br0" timeOffset="186008.881">10719 2825 11145 0 0,'0'0'0'0'0,"0"0"-9577"0"0</inkml:trace>
  <inkml:trace contextRef="#ctx0" brushRef="#br0" timeOffset="94014.035">4566 3577 5885 0 0,'0'0'6599'0'0,"0"0"-5140"0"0,0 0-1347 0 0,0 0 215 0 0,-4 7 10 0 0,0-3-305 0 0,0 1 0 0 0,0-1 0 0 0,0 0 0 0 0,-1 0 0 0 0,1 0 0 0 0,-1-1 0 0 0,0 0 0 0 0,0 1 0 0 0,0-2 0 0 0,0 1-1 0 0,0-1 1 0 0,-1 1 0 0 0,1-1 0 0 0,-1-1 0 0 0,0 1 0 0 0,0-1 0 0 0,1 0 0 0 0,-1-1 0 0 0,0 1 0 0 0,0-1 0 0 0,0 0 0 0 0,0 0 0 0 0,1-1-1 0 0,-2 0-31 0 0,-32-28-2892 0 0,38 29 2866 0 0,1-1-1 0 0,0 0 0 0 0,-1 1 0 0 0,1-1 0 0 0,0 1 1 0 0,0-1-1 0 0,0 0 0 0 0,-1 1 0 0 0,1-1 0 0 0,0 0 1 0 0,0 1-1 0 0,0-1 0 0 0,0 0 0 0 0,0 1 1 0 0,0-1-1 0 0,0 0 0 0 0,0 1 0 0 0,0-1 0 0 0,1 0 1 0 0,-1 1-1 0 0,0-1 0 0 0,0 0 0 0 0,1 1 0 0 0,-1-1 1 0 0,0 1-1 0 0,1-1 0 0 0,-1 0 0 0 0,0 1 0 0 0,1-1 1 0 0,-1 1-1 0 0,1-1 0 0 0,-1 1 0 0 0,1-1 0 0 0,-1 1 1 0 0,1 0-1 0 0,-1-1 0 0 0,1 1 0 0 0,-1 0 0 0 0,1-1 1 0 0,0 1-1 0 0,-1 0 0 0 0,1 0 0 0 0,0-1 0 0 0,-1 1 1 0 0,1 0-1 0 0,0 0 0 0 0,-1 0 0 0 0,1 0 0 0 0,0 0 1 0 0,-1 0-1 0 0,1 0 0 0 0,0 0 0 0 0,-1 0 1 0 0,1 0-1 0 0,0 1 0 0 0,-1-1 0 0 0,1 0 0 0 0,0 0 1 0 0,-1 0-1 0 0,1 1 0 0 0,-1-1 0 0 0,1 0 0 0 0,-1 1 1 0 0,1-1-1 0 0,0 1 0 0 0,-1-1 27 0 0,12 3 437 0 0,0 1 0 0 0,0 0 1 0 0,-1 0-1 0 0,1 1 0 0 0,-1 0 0 0 0,0 1 0 0 0,-1 0 1 0 0,1 1-1 0 0,-1 0 0 0 0,-1 1 0 0 0,1 0 0 0 0,-1 0 0 0 0,-1 1 1 0 0,2 3-438 0 0,27 21 806 0 0,-35-31-796 0 0,-1-1 0 0 0,1 1 0 0 0,0-1 0 0 0,0 0 0 0 0,0 0 0 0 0,0 0 0 0 0,0 0 0 0 0,0-1 0 0 0,0 1 0 0 0,1 0 0 0 0,-1-1 0 0 0,0 1 0 0 0,0-1 0 0 0,0 0 0 0 0,1 0 0 0 0,-1 0-1 0 0,0 0 1 0 0,0 0 0 0 0,1 0 0 0 0,-1-1 0 0 0,0 1 0 0 0,0-1 0 0 0,0 0 0 0 0,0 1 0 0 0,0-1 0 0 0,0 0 0 0 0,0 0 0 0 0,0 0 0 0 0,0 0 0 0 0,0-1 0 0 0,0 1 0 0 0,0-1 0 0 0,-1 1 0 0 0,1-1 0 0 0,-1 1 0 0 0,1-1-1 0 0,-1 0 1 0 0,0 0 0 0 0,1 0 0 0 0,-1 1 0 0 0,0-1 0 0 0,0 0 0 0 0,0-1 0 0 0,-1 1 0 0 0,1 0 0 0 0,0 0 0 0 0,-1 0 0 0 0,0 0 0 0 0,1-1 0 0 0,-1 1 0 0 0,0 0 0 0 0,0 0 0 0 0,0 0 0 0 0,0-1 0 0 0,-1 1 0 0 0,1 0-1 0 0,0 0 1 0 0,-1 0 0 0 0,0-1 0 0 0,0 1 0 0 0,1 0 0 0 0,-1 0 0 0 0,0 0 0 0 0,0 0 0 0 0,-1 0 0 0 0,1 0-10 0 0,-61-83-1612 0 0,4 47-3539 0 0,46 34 78 0 0</inkml:trace>
  <inkml:trace contextRef="#ctx0" brushRef="#br0" timeOffset="93019.664">3425 3338 716 0 0,'0'0'1066'0'0,"0"0"1506"0"0,0 0 1824 0 0,0 0-2594 0 0,0 0-1466 0 0,0 0-215 0 0,0 0 86 0 0,2 7 470 0 0,4 8-193 0 0,-1-6-300 0 0,0 0 0 0 0,-1 1 0 0 0,0-1 0 0 0,0 1 0 0 0,-1 0 0 0 0,-1 0 1 0 0,0 0-1 0 0,0 1 0 0 0,-1-1 0 0 0,0 0 0 0 0,-1 1 0 0 0,0-1 1 0 0,-1 0-1 0 0,0 1 0 0 0,0-1 0 0 0,-1 0 0 0 0,-1 0 0 0 0,1 0 0 0 0,-3 3-184 0 0,8-29-9132 0 0,6-1 2389 0 0</inkml:trace>
  <inkml:trace contextRef="#ctx0" brushRef="#br0" timeOffset="93221.453">3577 3397 5593 0 0,'0'0'5465'0'0,"0"0"-3893"0"0,0 0-1765 0 0,0 0 312 0 0,0 0 250 0 0,0 0-29 0 0,-7 7-142 0 0,3-3-119 0 0,1-3-76 0 0,1 0 0 0 0,0-1 0 0 0,0 1 0 0 0,0 1 0 0 0,-1-1 0 0 0,1 0 0 0 0,0 1 0 0 0,1-1 1 0 0,-1 1-1 0 0,0-1 0 0 0,0 1 0 0 0,1 0 0 0 0,-1 0 0 0 0,1 0 0 0 0,-1-1 0 0 0,1 2 0 0 0,0-1 0 0 0,0 0 0 0 0,0 0 0 0 0,0 0 1 0 0,0 0-1 0 0,0 1 0 0 0,1-1 0 0 0,-1 0 0 0 0,1 1 0 0 0,0-1 0 0 0,-1 1 0 0 0,1-1 0 0 0,0 0 0 0 0,0 1 0 0 0,1-1 0 0 0,-1 1 1 0 0,0-1-1 0 0,1 0 0 0 0,0 1 0 0 0,-1-1 0 0 0,1 0 0 0 0,0 0 0 0 0,0 1 0 0 0,0-1 0 0 0,1 0 0 0 0,-1 0 0 0 0,0 0 1 0 0,1 0-1 0 0,0 0-3 0 0,126 22 1034 0 0,-73-26-6110 0 0,-46 1-819 0 0</inkml:trace>
  <inkml:trace contextRef="#ctx0" brushRef="#br0" timeOffset="93625.884">3774 3496 4668 0 0,'0'0'7837'0'0,"0"0"-6002"0"0,0 0-2224 0 0,0 0 113 0 0,0 0 457 0 0,0 0 372 0 0,8 3-99 0 0,29 7-154 0 0,0-2-1 0 0,1-1 1 0 0,-1-2-1 0 0,1-2 1 0 0,0-1 0 0 0,1-2-1 0 0,-1-2 1 0 0,26-4-300 0 0,-20-5 502 0 0,-57-21-2871 0 0,-51-18-773 0 0,105 69 5209 0 0,20 56 256 0 0,-61-74-2286 0 0,1 1-1 0 0,0 0 0 0 0,-1 0 0 0 0,0 0 1 0 0,1 0-1 0 0,-1 0 0 0 0,0-1 0 0 0,0 1 1 0 0,0 0-1 0 0,0 0 0 0 0,0 0 1 0 0,-1 0-1 0 0,1 0 0 0 0,-1 0 0 0 0,1-1 1 0 0,-1 1-1 0 0,1 0 0 0 0,-1 0 1 0 0,0-1-1 0 0,0 1 0 0 0,0 0 0 0 0,0-1 1 0 0,0 1-1 0 0,0-1 0 0 0,0 1 1 0 0,-1-1-1 0 0,1 0 0 0 0,-1 1 0 0 0,1-1 1 0 0,-1 0-1 0 0,1 0 0 0 0,-1 0 1 0 0,1 0-1 0 0,-1 0 0 0 0,0-1 0 0 0,0 1 1 0 0,1 0-1 0 0,-1-1 0 0 0,0 1 1 0 0,0-1-1 0 0,0 0 0 0 0,0 0 0 0 0,0 1 1 0 0,0-1-1 0 0,1 0 0 0 0,-1-1 0 0 0,0 1 1 0 0,0 0-1 0 0,-1-1-36 0 0,1 2-82 0 0,-47 1-1031 0 0,22-8-5073 0 0,24 0-732 0 0</inkml:trace>
  <inkml:trace contextRef="#ctx0" brushRef="#br0" timeOffset="107113.395">1612 4261 4776 0 0,'0'0'739'0'0,"0"0"2355"0"0,0 0-1512 0 0,0 0-686 0 0,0 0-82 0 0,0 0-18 0 0,0 0-84 0 0,0 0-49 0 0,-9-12 437 0 0,73 139 493 0 0,-52-21-926 0 0,-15-114 1874 0 0,-5-31-2361 0 0,7 34-263 0 0,0 0 1 0 0,0-1-1 0 0,1 1 0 0 0,0-1 1 0 0,0 1-1 0 0,0-1 0 0 0,1 1 0 0 0,0-1 1 0 0,0 1-1 0 0,0 0 0 0 0,1 0 1 0 0,0-1-1 0 0,0 1 0 0 0,0 0 0 0 0,0 0 1 0 0,1 1-1 0 0,0-1 0 0 0,0 0 1 0 0,0 1-1 0 0,0 0 0 0 0,1 0 0 0 0,0 0 1 0 0,0 0-1 0 0,0 0 0 0 0,0 1 1 0 0,1 0-1 0 0,-1 0 0 0 0,1 0 0 0 0,0 0 1 0 0,0 1-1 0 0,0 0 0 0 0,0 0 1 0 0,0 0 82 0 0,16 7-3142 0 0,-11 6-3409 0 0,-5 0 816 0 0</inkml:trace>
  <inkml:trace contextRef="#ctx0" brushRef="#br0" timeOffset="107361.897">2227 4527 6233 0 0,'0'0'4440'0'0,"0"0"-3060"0"0,0 0-1013 0 0,0 0 218 0 0,0 0 137 0 0,0 0-250 0 0,-7 0-86 0 0,-30-2-156 0 0,-74-7 263 0 0,47-12-3159 0 0,55 13-38 0 0,3 3-2402 0 0</inkml:trace>
  <inkml:trace contextRef="#ctx0" brushRef="#br0" timeOffset="107626.582">2257 4395 10557 0 0,'0'0'1660'0'0,"0"0"-1660"0"0,0 0 220 0 0,0 0-220 0 0,-51-3 460 0 0,26 2 36 0 0,-6 1-204 0 0,1 0-240 0 0,-3 0-52 0 0,2 0-152 0 0,2 0-756 0 0,5 0-436 0 0,3 0-944 0 0,8 0-3617 0 0</inkml:trace>
  <inkml:trace contextRef="#ctx0" brushRef="#br0" timeOffset="107921.582">2464 4292 3788 0 0,'0'0'6531'0'0,"0"0"-4887"0"0,0 0-1431 0 0,0 0 64 0 0,0 0 126 0 0,0 0-232 0 0,4-2-624 0 0,153-35 477 0 0,-152 99 3395 0 0,-44 106-374 0 0,49-156-5558 0 0,3-11-5224 0 0,-7-2 1453 0 0</inkml:trace>
  <inkml:trace contextRef="#ctx0" brushRef="#br0" timeOffset="108169.475">2690 4499 2764 0 0,'0'0'8713'0'0,"0"0"-6677"0"0,0 0-1160 0 0,0 0-436 0 0,0 0-124 0 0,0 0 440 0 0,-38 6 237 0 0,20-5-473 0 0,-4 1-396 0 0,-1-2-124 0 0,-2 2-480 0 0,0 0-901 0 0,0-2-1023 0 0,10 2-3148 0 0,-3-2-2169 0 0</inkml:trace>
  <inkml:trace contextRef="#ctx0" brushRef="#br0" timeOffset="127409.254">3141 4358 5613 0 0,'0'0'5645'0'0,"0"0"-3561"0"0,0 0-1547 0 0,0 0-127 0 0,0 0 410 0 0,0 0 119 0 0,0 0-149 0 0,0 0-235 0 0,-15 22-266 0 0,13-20-5504 0 0,3-3-5098 0 0,15-22 8159 0 0</inkml:trace>
  <inkml:trace contextRef="#ctx0" brushRef="#br0" timeOffset="127565.239">3154 4567 14365 0 0,'0'0'1944'0'0,"0"0"-1183"0"0,0 0-649 0 0,0 0 536 0 0,0 0 80 0 0,0 0-152 0 0,0 0-488 0 0,0 0-88 0 0,0 0-936 0 0,0 0-1233 0 0,8 1-3747 0 0,-3-9-4057 0 0</inkml:trace>
  <inkml:trace contextRef="#ctx0" brushRef="#br0" timeOffset="128994.14">4472 4189 7037 0 0,'0'0'4703'0'0,"0"0"-3357"0"0,0 0-915 0 0,-6-4-15 0 0,-3-2-310 0 0,1 2-1 0 0,-1-1 0 0 0,0 1 1 0 0,0 1-1 0 0,0-1 0 0 0,0 2 1 0 0,-1-1-1 0 0,1 1 0 0 0,-1 1 1 0 0,1 0-1 0 0,-1 0 0 0 0,0 1 1 0 0,-3 0-106 0 0,-79 28-362 0 0,90-27 346 0 0,0 0 1 0 0,1 0-1 0 0,-1 0 0 0 0,1 0 1 0 0,-1 0-1 0 0,1 0 1 0 0,-1 1-1 0 0,1-1 0 0 0,0 0 1 0 0,-1 1-1 0 0,1-1 1 0 0,0 1-1 0 0,0 0 0 0 0,0-1 1 0 0,0 1-1 0 0,0 0 0 0 0,1 0 1 0 0,-1-1-1 0 0,0 1 1 0 0,1 0-1 0 0,-1 0 0 0 0,1 0 1 0 0,0 0-1 0 0,0 0 1 0 0,0 0-1 0 0,0 0 0 0 0,0-1 1 0 0,0 1-1 0 0,0 0 0 0 0,0 0 1 0 0,1 0-1 0 0,-1 0 1 0 0,1 0-1 0 0,0 0 0 0 0,-1-1 1 0 0,1 1-1 0 0,0 0 0 0 0,0-1 1 0 0,0 1-1 0 0,0 0 1 0 0,0-1-1 0 0,1 1 0 0 0,-1-1 1 0 0,0 0-1 0 0,1 1 1 0 0,-1-1-1 0 0,1 0 0 0 0,-1 0 16 0 0,117 72 276 0 0,-107-70-151 0 0,0 1 0 0 0,-1 1 0 0 0,1 0 0 0 0,-1 0 0 0 0,-1 1 0 0 0,1 0 0 0 0,-1 1 0 0 0,0 0 0 0 0,0 0 0 0 0,-1 1 0 0 0,0 0 0 0 0,-1 1 0 0 0,1 0 0 0 0,-2 0 0 0 0,1 0 0 0 0,-1 1 0 0 0,5 10-125 0 0,-11-18 40 0 0,1 1 0 0 0,-1 0 1 0 0,0-1-1 0 0,1 1 0 0 0,-1 0 1 0 0,0-1-1 0 0,-1 1 0 0 0,1 0 0 0 0,0-1 1 0 0,-1 1-1 0 0,1 0 0 0 0,-1-1 1 0 0,0 1-1 0 0,0-1 0 0 0,0 1 1 0 0,0-1-1 0 0,0 0 0 0 0,-1 1 1 0 0,1-1-1 0 0,-1 0 0 0 0,0 0 1 0 0,1 0-1 0 0,-1 0 0 0 0,0 0 1 0 0,0 0-1 0 0,0-1 0 0 0,0 1 1 0 0,-1-1-1 0 0,1 1 0 0 0,0-1 1 0 0,-1 0-1 0 0,1 0 0 0 0,0 0 1 0 0,-1 0-1 0 0,0 0 0 0 0,1 0 1 0 0,-1-1-1 0 0,0 0-40 0 0,-103 19 1138 0 0,105-19-1162 0 0,-83-9 71 0 0,58-27-3624 0 0,38 22-3993 0 0,3 4 524 0 0</inkml:trace>
  <inkml:trace contextRef="#ctx0" brushRef="#br0" timeOffset="129254.761">5067 4586 12269 0 0,'0'0'1520'0'0,"0"0"-1520"0"0,0 0 0 0 0,0 0 112 0 0,0 0 156 0 0,0 0-4 0 0,0 0 156 0 0,0 0 72 0 0,-42 3-228 0 0,23-3-152 0 0,-2 0-112 0 0,0 0-340 0 0,0 0-836 0 0,2-5-1120 0 0,8 1-2520 0 0,1-11-2277 0 0</inkml:trace>
  <inkml:trace contextRef="#ctx0" brushRef="#br0" timeOffset="129414.692">5135 4482 6445 0 0,'0'0'8820'0'0,"0"0"-8632"0"0,0 0-188 0 0,0 0 0 0 0,0 0 488 0 0,-47 1 393 0 0,12-1-221 0 0,-13 0-660 0 0,-1 0-88 0 0,12-2-2497 0 0,7-5-4383 0 0</inkml:trace>
  <inkml:trace contextRef="#ctx0" brushRef="#br0" timeOffset="135805.738">5997 4251 768 0 0,'0'0'7557'0'0,"0"0"-4892"0"0,0 0-1741 0 0,0 0-357 0 0,0 0-321 0 0,0 0-30 0 0,0 0 110 0 0,0 0 163 0 0,-5 5 60 0 0,-5 14-325 0 0,1 0 0 0 0,0 1 0 0 0,1 0 0 0 0,1 0 0 0 0,1 0 1 0 0,1 1-1 0 0,1 0 0 0 0,1 0 0 0 0,0 1 0 0 0,2-1 0 0 0,0 0 1 0 0,2 1-1 0 0,0-1 0 0 0,2 3-224 0 0,-4-19 26 0 0,1 1 1 0 0,0-1-1 0 0,0 1 1 0 0,0-1-1 0 0,1 1 1 0 0,0-1-1 0 0,0 0 1 0 0,1 1-1 0 0,-1-1 1 0 0,1 0-1 0 0,0 0 1 0 0,0 0-1 0 0,1 0 1 0 0,0 0-1 0 0,-1 0 1 0 0,2-1-1 0 0,-1 1 1 0 0,0-1-1 0 0,1 0 1 0 0,0 0-1 0 0,0 0 1 0 0,0-1-1 0 0,0 1 0 0 0,1-1 1 0 0,0 0-1 0 0,-1 0 1 0 0,1-1-1 0 0,0 1 1 0 0,0-1-1 0 0,0 0 1 0 0,1 0-1 0 0,3 0-26 0 0,7-11-2383 0 0,-9-4-3061 0 0,-1-9-1997 0 0</inkml:trace>
  <inkml:trace contextRef="#ctx0" brushRef="#br0" timeOffset="136072.143">6218 4382 8189 0 0,'0'0'4631'0'0,"0"0"-3660"0"0,4 6-820 0 0,18 134 3285 0 0,-22-67-3028 0 0,25-79-9860 0 0,-11-8 1870 0 0</inkml:trace>
  <inkml:trace contextRef="#ctx0" brushRef="#br0" timeOffset="139303.851">7836 4293 4012 0 0,'0'0'7932'0'0,"0"0"-5775"0"0,7 6-1929 0 0,6 8-73 0 0,0 1 0 0 0,0 0 0 0 0,-2 0 1 0 0,0 1-1 0 0,-1 1 0 0 0,0 0 0 0 0,-1 0 0 0 0,-1 1 1 0 0,-1 0-1 0 0,-1 1 0 0 0,0-1 0 0 0,-1 1 0 0 0,-1 0 1 0 0,-1 1-1 0 0,-1-1 0 0 0,0 0 0 0 0,-2 1 1 0 0,0-1-1 0 0,-1 1 0 0 0,-1-1 0 0 0,-1 0 0 0 0,0 1 1 0 0,-2-1-1 0 0,0-1 0 0 0,-6 13-155 0 0,6-20-112 0 0,-22 44-282 0 0,1-24-3564 0 0,18-26-1173 0 0,-4-7-3335 0 0</inkml:trace>
  <inkml:trace contextRef="#ctx0" brushRef="#br0" timeOffset="140984.452">5473 3939 4576 0 0,'0'0'5298'0'0,"0"0"-3429"0"0,0 0-1394 0 0,-3-6-189 0 0,0 3-201 0 0,0-1-1 0 0,1 1 0 0 0,-1 0 0 0 0,-1 0 0 0 0,1 0 0 0 0,0 0 0 0 0,-1 1 0 0 0,1 0 1 0 0,-1-1-1 0 0,0 1 0 0 0,0 0 0 0 0,0 1 0 0 0,0-1 0 0 0,0 1 0 0 0,0 0 0 0 0,0 0 1 0 0,0 0-1 0 0,-1 0 0 0 0,1 1 0 0 0,0-1 0 0 0,0 1 0 0 0,-1 0 0 0 0,-2 1-84 0 0,-77 18-522 0 0,137 14 398 0 0,25 16 1669 0 0,-77-48-1509 0 0,1 0 0 0 0,-1-1 1 0 0,0 1-1 0 0,1 0 0 0 0,-1 0 1 0 0,0 0-1 0 0,1 0 0 0 0,-1 0 0 0 0,0 0 1 0 0,0 0-1 0 0,0 0 0 0 0,0 1 1 0 0,0-1-1 0 0,0 0 0 0 0,-1 0 0 0 0,1 1 1 0 0,0-1-1 0 0,-1 1 0 0 0,1-1 1 0 0,-1 1-1 0 0,1-1 0 0 0,-1 1 0 0 0,0-1 1 0 0,1 1-1 0 0,-1-1 0 0 0,0 1 1 0 0,0-1-1 0 0,0 1 0 0 0,0-1 0 0 0,-1 1 1 0 0,1 0-1 0 0,0-1 0 0 0,-1 1 1 0 0,1-1-1 0 0,-1 1 0 0 0,1-1 0 0 0,-1 0 1 0 0,0 1-1 0 0,1-1 0 0 0,-1 0 1 0 0,0 1-1 0 0,0-1 0 0 0,0 0 0 0 0,0 0 1 0 0,0 0-1 0 0,0 0 0 0 0,0 0 1 0 0,-1 0-1 0 0,1 0 0 0 0,0 0 0 0 0,-1 0 1 0 0,1 0-1 0 0,0-1 0 0 0,-1 1 1 0 0,0 0-37 0 0,-69 10 257 0 0,25-26-5618 0 0,29 1-1096 0 0</inkml:trace>
  <inkml:trace contextRef="#ctx0" brushRef="#br0" timeOffset="141153.9">5337 3832 8097 0 0,'0'0'7604'0'0,"0"0"-7604"0"0,0 0 0 0 0,13 46 476 0 0,-13-26 277 0 0,0 2-257 0 0,0 3-108 0 0,-4 1-156 0 0,-1 2-232 0 0,-2 0-24 0 0,3 1-484 0 0,4-3-1041 0 0,0-7-3051 0 0,8-3-5893 0 0</inkml:trace>
  <inkml:trace contextRef="#ctx0" brushRef="#br0" timeOffset="140517.302">5539 4279 328 0 0,'0'0'2010'0'0,"0"0"2871"0"0,0 0-2920 0 0,0 0-1307 0 0,0 0 214 0 0,0 0 246 0 0,0 0 23 0 0,0 0-93 0 0,0 0-243 0 0,-2-4-643 0 0,109-54-136 0 0,-104 60 24 0 0,-1 0-1 0 0,1 1 1 0 0,-1-1-1 0 0,0 1 1 0 0,1 0-1 0 0,-1 0 1 0 0,-1-1-1 0 0,1 1 1 0 0,0 1-1 0 0,-1-1 1 0 0,1 0 0 0 0,-1 0-1 0 0,0 0 1 0 0,0 1-1 0 0,0-1 1 0 0,0 1-1 0 0,-1-1 1 0 0,1 1-1 0 0,-1-1 1 0 0,0 1-1 0 0,0-1 1 0 0,-1 1 0 0 0,1 2-46 0 0,0 2 143 0 0,4 158 1250 0 0,10-146-7448 0 0,-7-21-396 0 0</inkml:trace>
  <inkml:trace contextRef="#ctx0" brushRef="#br0" timeOffset="140687.517">5747 4480 5489 0 0,'0'0'9528'0'0,"0"0"-8948"0"0,0 0-356 0 0,0 0-224 0 0,0 0 392 0 0,-48-8-127 0 0,31 4-141 0 0,-4-1-80 0 0,0 0-44 0 0,-4 0-489 0 0,-2 0-1303 0 0,6-1-1348 0 0,-13-6-4785 0 0</inkml:trace>
  <inkml:trace contextRef="#ctx0" brushRef="#br0" timeOffset="139676.463">8172 4121 3876 0 0,'0'0'7085'0'0,"0"0"-4842"0"0,0 0-1912 0 0,0 0-133 0 0,3 8 325 0 0,1 11-187 0 0,-1 1 0 0 0,-1 0 0 0 0,0 0 0 0 0,-1 0 0 0 0,-1 1 0 0 0,-1-1 0 0 0,-1 0 0 0 0,-1 0 0 0 0,-4 15-336 0 0,7-35-67 0 0,-1 29-531 0 0,10-27-5260 0 0,0-7-583 0 0</inkml:trace>
  <inkml:trace contextRef="#ctx0" brushRef="#br0" timeOffset="139864.337">8328 4216 3740 0 0,'0'0'10039'0'0,"0"0"-7891"0"0,-5 2-1947 0 0,-23 6 381 0 0,21-7-565 0 0,-1 1 0 0 0,0 0-1 0 0,0 0 1 0 0,1 1 0 0 0,-1 0-1 0 0,1 0 1 0 0,0 1 0 0 0,0 0-1 0 0,0 0 1 0 0,1 0 0 0 0,-1 1-1 0 0,1 0 1 0 0,0 1 0 0 0,0-1-1 0 0,1 1-16 0 0,6-2 31 0 0,0 0 0 0 0,0-1 0 0 0,1 1-1 0 0,0-1 1 0 0,-1 1 0 0 0,1-1 0 0 0,1 1-1 0 0,-1-1 1 0 0,0 0 0 0 0,1 0 0 0 0,0-1-1 0 0,-1 1 1 0 0,1 0 0 0 0,0-1 0 0 0,0 1-1 0 0,1-1 1 0 0,-1 0 0 0 0,0 0 0 0 0,1-1 0 0 0,0 1-1 0 0,-1-1 1 0 0,1 1 0 0 0,0-1 0 0 0,-1 0-1 0 0,1-1 1 0 0,0 1 0 0 0,0-1 0 0 0,0 1-1 0 0,0-1 1 0 0,1 0-31 0 0,5 2-6 0 0,118 34-49 0 0,-71-22-6409 0 0,-51-13-1370 0 0</inkml:trace>
  <inkml:trace contextRef="#ctx0" brushRef="#br0" timeOffset="138746.256">7203 4992 3284 0 0,'0'0'7602'0'0,"0"0"-5061"0"0,0 0-1660 0 0,0 0 256 0 0,0 0-206 0 0,0 0-487 0 0,0 0-128 0 0,3 9 43 0 0,2 4-281 0 0,0 0-1 0 0,-2 0 1 0 0,0 0 0 0 0,0 1-1 0 0,-1 0 1 0 0,-1-1 0 0 0,0 1 0 0 0,-1 0-1 0 0,0-1 1 0 0,-1 1 0 0 0,-1 0-1 0 0,0-1 1 0 0,-1 2-78 0 0,-2-4 51 0 0,-3 12-929 0 0,9-21-2445 0 0,7-12-3457 0 0,4-8-795 0 0</inkml:trace>
  <inkml:trace contextRef="#ctx0" brushRef="#br0" timeOffset="139005.966">7404 5056 7249 0 0,'0'0'6322'0'0,"0"0"-4930"0"0,-7 3-898 0 0,-133 59 1001 0 0,140-60-1537 0 0,0 0 1 0 0,0 0 0 0 0,1 1 0 0 0,-1-1-1 0 0,1 0 1 0 0,-1 0 0 0 0,1 0 0 0 0,0 0-1 0 0,-1 0 1 0 0,1 0 0 0 0,0 0 0 0 0,0 0-1 0 0,0-1 1 0 0,1 1 0 0 0,-1 0 0 0 0,0 0-1 0 0,1-1 1 0 0,-1 1 0 0 0,1-1 0 0 0,0 0-1 0 0,-1 1 1 0 0,1-1 0 0 0,0 0 0 0 0,0 0 0 0 0,0 0-1 0 0,-1 0 1 0 0,1 0 0 0 0,0 0 0 0 0,1-1-1 0 0,-1 1 1 0 0,0-1 0 0 0,0 1 0 0 0,0-1-1 0 0,0 0 1 0 0,0 0 0 0 0,0 0 0 0 0,1 0-1 0 0,-1 0 1 0 0,0 0 0 0 0,0-1 0 0 0,2 1 41 0 0,0 0-13 0 0,-1 1-84 0 0,135 21 119 0 0,-77-24-5082 0 0,-47-1-529 0 0</inkml:trace>
  <inkml:trace contextRef="#ctx0" brushRef="#br0" timeOffset="137752.867">7189 4753 1188 0 0,'0'0'1151'0'0,"0"0"1428"0"0,0 0-1011 0 0,0 0-1123 0 0,0 0-163 0 0,0 0 183 0 0,0 0 36 0 0,0 0-135 0 0,0 0-120 0 0,-3-3-34 0 0,-3 11 7072 0 0,18 54-5438 0 0,4 22-2042 0 0,-5-120 2470 0 0,-8 29-2341 0 0,-1-1 1 0 0,2 1-1 0 0,-1 0 0 0 0,1 0 1 0 0,0 0-1 0 0,1 0 1 0 0,-1 1-1 0 0,1 0 1 0 0,1 0-1 0 0,-1 0 0 0 0,1 1 1 0 0,0 0-1 0 0,0 0 1 0 0,0 0-1 0 0,1 1 1 0 0,0-1-1 0 0,0 2 0 0 0,7-4 67 0 0,52 5-1679 0 0,-40 12-3394 0 0,-21-6-1182 0 0</inkml:trace>
  <inkml:trace contextRef="#ctx0" brushRef="#br0" timeOffset="138469.231">7242 4725 12077 0 0,'0'0'1459'0'0,"0"0"-1154"0"0,0 0-103 0 0,0 0 38 0 0,7 5 88 0 0,112 100 817 0 0,-118-105-1155 0 0,0-1-1 0 0,0 1 1 0 0,0 0-1 0 0,0-1 1 0 0,0 1-1 0 0,0 0 1 0 0,-1-1-1 0 0,1 1 1 0 0,0-1-1 0 0,0 1 1 0 0,0-1-1 0 0,-1 0 1 0 0,1 1-1 0 0,0-1 1 0 0,-1 0-1 0 0,1 1 1 0 0,-1-1-1 0 0,1 0 1 0 0,-1 0-1 0 0,1 0 1 0 0,-1 1-1 0 0,1-1 1 0 0,-1 0-1 0 0,0 0 1 0 0,1 0-1 0 0,-1 0 1 0 0,0 0-1 0 0,0 0 1 0 0,0 0-1 0 0,0 0 1 0 0,0 0-1 0 0,0 0 1 0 0,0 0-1 0 0,0 1 1 0 0,0-1-1 0 0,0 0 1 0 0,0 0-1 0 0,-1 0 1 0 0,1 0-1 0 0,0 0 1 0 0,-1 0-1 0 0,1 0 1 0 0,0 1-1 0 0,-1-1 1 0 0,1 0-1 0 0,-1 0 1 0 0,0 0-1 0 0,1 1 1 0 0,-1-1-1 0 0,0 0 1 0 0,1 1-1 0 0,-1-1 1 0 0,0 1-1 0 0,0-1 1 0 0,1 1-1 0 0,-1-1 1 0 0,0 1-1 0 0,0-1 1 0 0,0 1-1 0 0,0 0 1 0 0,0-1-1 0 0,0 1 1 0 0,0 0 10 0 0,-84-56-506 0 0,83 55 545 0 0,1 0 0 0 0,-1 0 1 0 0,0 1-1 0 0,0-1 0 0 0,0 0 0 0 0,0 1 0 0 0,1 0 1 0 0,-1-1-1 0 0,0 1 0 0 0,0 0 0 0 0,0 0 0 0 0,0 0 1 0 0,0 0-1 0 0,0 0 0 0 0,0 1 0 0 0,0-1 0 0 0,0 0 1 0 0,0 1-1 0 0,0 0 0 0 0,1-1 0 0 0,-1 1 0 0 0,0 0 0 0 0,0 0 1 0 0,1 0-1 0 0,-1 0 0 0 0,0 0 0 0 0,1 0 0 0 0,-1 1 1 0 0,1-1-1 0 0,0 1 0 0 0,-1-1 0 0 0,1 1 0 0 0,0-1 1 0 0,0 1-1 0 0,0-1 0 0 0,0 1 0 0 0,0 0 0 0 0,0 0 1 0 0,1 0-1 0 0,-1-1 0 0 0,0 1 0 0 0,1 0 0 0 0,0 0 1 0 0,-1 0-1 0 0,1 0 0 0 0,0 0 0 0 0,0 0 0 0 0,0 0 0 0 0,0 1-38 0 0,1 1 69 0 0,0 0 0 0 0,0-1 0 0 0,0 1 1 0 0,0 0-1 0 0,0 0 0 0 0,1-1 0 0 0,0 1 1 0 0,0-1-1 0 0,0 1 0 0 0,0-1 0 0 0,0 0 1 0 0,1 0-1 0 0,-1 0 0 0 0,1 0 0 0 0,0 0 1 0 0,0-1-1 0 0,0 1 0 0 0,0-1 1 0 0,1 0-1 0 0,-1 1 0 0 0,1-2 0 0 0,-1 1 1 0 0,1 0-1 0 0,-1-1 0 0 0,1 0 0 0 0,0 1 1 0 0,0-2-1 0 0,0 1 0 0 0,0 0 0 0 0,0-1 1 0 0,0 0-1 0 0,0 1 0 0 0,0-2 1 0 0,-1 1-1 0 0,1 0 0 0 0,2-1-70 0 0,0-26-3636 0 0,-16 7-5041 0 0,0 8 1951 0 0</inkml:trace>
  <inkml:trace contextRef="#ctx0" brushRef="#br0" timeOffset="137069.276">7216 4288 1860 0 0,'0'0'6211'0'0,"0"0"-4198"0"0,1 6-1420 0 0,23 217 5510 0 0,-17-205-8346 0 0,7-16-5713 0 0,-1-5 1375 0 0</inkml:trace>
  <inkml:trace contextRef="#ctx0" brushRef="#br0" timeOffset="137317.268">7470 4602 3940 0 0,'0'0'7629'0'0,"0"0"-5717"0"0,0 0-1739 0 0,-9 1 225 0 0,-347-25 2881 0 0,304 22-4796 0 0,17 1-4502 0 0,25 1-112 0 0</inkml:trace>
  <inkml:trace contextRef="#ctx0" brushRef="#br0" timeOffset="136322.853">6694 4578 5805 0 0,'0'0'5151'0'0,"0"0"-3422"0"0,0 0-1316 0 0,0 0 256 0 0,0 0 496 0 0,0 0-394 0 0,0 0-364 0 0,-7-2-55 0 0,-60-9 3 0 0,-34-6-354 0 0,41-5-2996 0 0,43 7-3833 0 0,15 5 1153 0 0</inkml:trace>
  <inkml:trace contextRef="#ctx0" brushRef="#br0" timeOffset="136554.683">6612 4458 3908 0 0,'0'0'6800'0'0,"0"0"-4634"0"0,2 7-1498 0 0,10 150 3916 0 0,2-125-5385 0 0,10-27-4593 0 0,-18-5-136 0 0</inkml:trace>
  <inkml:trace contextRef="#ctx0" brushRef="#br0" timeOffset="144234.338">9173 3908 3696 0 0,'0'0'2841'0'0,"0"0"-1109"0"0,0 0-1960 0 0,0 0-511 0 0,-7-1 490 0 0,5 1 266 0 0,-3-2 3 0 0,-1 0-1 0 0,0 1 1 0 0,1-1 0 0 0,-1 1 0 0 0,0 1-1 0 0,0-1 1 0 0,0 1 0 0 0,0 0-1 0 0,0 0 1 0 0,0 0 0 0 0,0 1-1 0 0,0 0 1 0 0,1 0 0 0 0,-1 1-1 0 0,0 0 1 0 0,0 0 0 0 0,1 0 0 0 0,0 0-1 0 0,-1 1 1 0 0,1 0 0 0 0,0 0-1 0 0,0 1 1 0 0,0-1 0 0 0,1 1-1 0 0,-1 0 1 0 0,1 0 0 0 0,0 1 0 0 0,0-1-1 0 0,1 1 1 0 0,-1 0 0 0 0,1 0-1 0 0,0 0 1 0 0,0 0 0 0 0,1 0-1 0 0,-3 6-19 0 0,28 247 3690 0 0,-5-141-2318 0 0,-3 276 974 0 0,-46-1-5380 0 0,33-223 1814 0 0,-2-179-5067 0 0,0-11 1833 0 0</inkml:trace>
  <inkml:trace contextRef="#ctx0" brushRef="#br0" timeOffset="145546.707">9017 4117 7717 0 0,'0'0'2369'0'0,"-6"-6"-1837"0"0,-115-60-1226 0 0,-117 19 927 0 0,-1 10-1 0 0,-45 7-232 0 0,111 11 145 0 0,-298-41 310 0 0,50 5 1383 0 0,-30 16-1838 0 0,-608-41 96 0 0,50 54 189 0 0,397 21-288 0 0,-1415-18 1089 0 0,1110 41-997 0 0,913-18-95 0 0,0-1-1 0 0,0 1 1 0 0,0-1-1 0 0,0 1 1 0 0,0 1 0 0 0,0-1-1 0 0,0 0 1 0 0,0 1 0 0 0,1 0-1 0 0,-1 0 1 0 0,0 0-1 0 0,0 0 1 0 0,0 1 0 0 0,1 0-1 0 0,-1 0 1 0 0,1-1-1 0 0,-1 2 1 0 0,1-1 0 0 0,0 0-1 0 0,0 1 1 0 0,0 0 0 0 0,0-1-1 0 0,0 1 1 0 0,1 0-1 0 0,-1 1 1 0 0,1-1 0 0 0,0 0-1 0 0,0 1 1 0 0,0-1 0 0 0,0 1-1 0 0,1 0 1 0 0,-1-1-1 0 0,1 1 1 0 0,0 0 0 0 0,0 0-1 0 0,0 0 1 0 0,1 0-1 0 0,-1 0 1 0 0,1 0 0 0 0,0 0-1 0 0,0 0 1 0 0,1 4 6 0 0,37 438-227 0 0,-46-248-58 0 0,2-129 442 0 0,4 1 0 0 0,2-1 0 0 0,4 0 1 0 0,11 64-158 0 0,-9-89 48 0 0,3-1 0 0 0,1 0 1 0 0,2 0-1 0 0,2-1 1 0 0,1-1-1 0 0,3-1 0 0 0,1 0 1 0 0,2-1-1 0 0,1-1 1 0 0,3-1-49 0 0,-5-15 48 0 0,2-2-1 0 0,1 0 1 0 0,0-2 0 0 0,2 0 0 0 0,0-2 0 0 0,0 0 0 0 0,2-2 0 0 0,0-1 0 0 0,0-1-1 0 0,1-1 1 0 0,1-2 0 0 0,27 6-48 0 0,361 45 185 0 0,-412-60-184 0 0,971 37 90 0 0,-497-28-70 0 0,1663-8-21 0 0,-992-9 729 0 0,582-17 527 0 0,-1367 9-1603 0 0,-364 16 194 0 0,21-6-1507 0 0,-12-4-5069 0 0,-12-6-1920 0 0</inkml:trace>
  <inkml:trace contextRef="#ctx0" brushRef="#br0" timeOffset="149967.417">5763 4628 1364 0 0,'0'0'154'0'0,"0"0"99"0"0,0 0 485 0 0,0 0 215 0 0,6-3-495 0 0,-2 1-259 0 0,1 0-1 0 0,-1 0 0 0 0,0 0 1 0 0,0-1-1 0 0,0 0 0 0 0,0 0 1 0 0,-1 0-1 0 0,1 0 1 0 0,-1 0-1 0 0,0-1 0 0 0,0 0 1 0 0,0 1-1 0 0,0-1 0 0 0,0 0 1 0 0,-1-1-1 0 0,0 1 0 0 0,0 0 1 0 0,0-1-1 0 0,0 1 0 0 0,-1-1 1 0 0,0 1-1 0 0,0-1 0 0 0,0 0 1 0 0,0 1-1 0 0,-1-1 0 0 0,0-1-198 0 0,-2-47 526 0 0,-2 0 0 0 0,-3 1 0 0 0,-2 0 0 0 0,-2 0-1 0 0,-11-28-525 0 0,8 54-97 0 0,0 0-1 0 0,-2 1 0 0 0,-1 1 0 0 0,-1 1 1 0 0,-1 0-1 0 0,-1 1 0 0 0,-1 2 0 0 0,0 0 1 0 0,-2 1-1 0 0,0 1 0 0 0,-2 1 0 0 0,1 1 1 0 0,-24-10 97 0 0,34 18-130 0 0,0 2 0 0 0,0 0 0 0 0,0 0 0 0 0,-1 2 0 0 0,0-1 0 0 0,0 2 0 0 0,0 0 0 0 0,0 1 0 0 0,-1 0 0 0 0,1 2 0 0 0,-1-1 0 0 0,1 2 0 0 0,0 0 0 0 0,-1 1 1 0 0,1 1-1 0 0,0 0 0 0 0,0 1 0 0 0,0 0 0 0 0,-4 3 130 0 0,12 0-33 0 0,0 0 0 0 0,0 1 0 0 0,1 0 0 0 0,0 0 0 0 0,0 0 0 0 0,1 0 0 0 0,0 1 0 0 0,1 0 0 0 0,0 0 0 0 0,0 0 0 0 0,1 1 0 0 0,0-1 0 0 0,1 1 0 0 0,0 0 0 0 0,-1 7 33 0 0,-4 11-22 0 0,5-14 89 0 0,1-1 0 0 0,0 1 1 0 0,1-1-1 0 0,1 1 0 0 0,0-1 0 0 0,1 0 0 0 0,0 1 0 0 0,1-1 1 0 0,0 0-1 0 0,1 0 0 0 0,1-1 0 0 0,0 1 0 0 0,1-1 0 0 0,0 0 1 0 0,1 0-1 0 0,0-1 0 0 0,1 0 0 0 0,3 5-67 0 0,46 91-21 0 0,-51-91 144 0 0,2 1 1 0 0,-1-1-1 0 0,2 0 0 0 0,0-1 0 0 0,1 0 1 0 0,1 0-1 0 0,0-1 0 0 0,0 0 1 0 0,2-1-1 0 0,0-1 0 0 0,0 0 0 0 0,1 0 1 0 0,0-2-1 0 0,1 1 0 0 0,1-2 0 0 0,-1 0 1 0 0,4 0-124 0 0,34 6 2719 0 0,-52-15-2805 0 0,-1 0-26 0 0,0 0 13 0 0,0 0 54 0 0,0 0 128 0 0,0 0 107 0 0,0 0 83 0 0,0 0 45 0 0,0 0 3 0 0,0 0 12 0 0,0 0 3 0 0,0 0-68 0 0,0 0-129 0 0,0 0-128 0 0,21 0-629 0 0,-17 0-2286 0 0,-2 0-3413 0 0,-7 3 773 0 0</inkml:trace>
  <inkml:trace contextRef="#ctx0" brushRef="#br0" timeOffset="153318.585">7417 4524 312 0 0,'0'0'578'0'0,"0"0"-24"0"0,0 0-360 0 0,0 0 27 0 0,0 0 621 0 0,0 0 701 0 0,4-6-948 0 0,1-1-581 0 0,0-1 1 0 0,0 0-1 0 0,0-1 1 0 0,-1 1-1 0 0,0-1 0 0 0,-1 1 1 0 0,0-1-1 0 0,-1 0 1 0 0,1 0-1 0 0,-2 0 0 0 0,1-1 1 0 0,-1 1-1 0 0,-1 0 1 0 0,1-1-1 0 0,-2 1 0 0 0,1-1 1 0 0,-1 1-1 0 0,-1 0 0 0 0,0 0 1 0 0,0 0-1 0 0,-1 0 1 0 0,0 0-1 0 0,0 0 0 0 0,-1 0 1 0 0,0 1-1 0 0,-3-5-14 0 0,1 4 35 0 0,-1 0 1 0 0,1 1-1 0 0,-2 0 0 0 0,1 0 0 0 0,-1 0 0 0 0,0 1 1 0 0,0 0-1 0 0,-1 1 0 0 0,0 0 0 0 0,0 0 0 0 0,-1 1 1 0 0,1 0-1 0 0,-1 1 0 0 0,0 0 0 0 0,-9-2-35 0 0,-103-3-2415 0 0,115 11 2353 0 0,0 0 0 0 0,0 0 0 0 0,0 1 0 0 0,1 0 0 0 0,-1 0 0 0 0,1 0 0 0 0,0 1 0 0 0,-1 0 0 0 0,2 0 0 0 0,-1 1 0 0 0,0 0 0 0 0,1 0 0 0 0,0 0 0 0 0,0 0-1 0 0,1 1 1 0 0,-1 0 0 0 0,1 0 0 0 0,0 0 0 0 0,1 0 0 0 0,-1 1 0 0 0,1 0 0 0 0,1-1 0 0 0,-1 1 0 0 0,1 0 0 0 0,1 0 0 0 0,-1 0 0 0 0,1 0 0 0 0,0 1 0 0 0,1-1 0 0 0,-1 0 0 0 0,1 1 0 0 0,1-1 0 0 0,0 0-1 0 0,0 0 1 0 0,0 0 0 0 0,1 0 0 0 0,0 0 0 0 0,0 0 0 0 0,1 0 0 0 0,-1 0 0 0 0,5 5 62 0 0,-6-1 69 0 0,2 0-1 0 0,0 0 0 0 0,0-1 1 0 0,1 1-1 0 0,0-1 1 0 0,1 0-1 0 0,0 0 1 0 0,1 0-1 0 0,0-1 0 0 0,0 1 1 0 0,1-1-1 0 0,0-1 1 0 0,0 0-1 0 0,1 0 1 0 0,1 0-1 0 0,-1-1 1 0 0,1 0-1 0 0,0-1 0 0 0,1 0 1 0 0,-1 0-1 0 0,1-1 1 0 0,0 0-1 0 0,3 0-68 0 0,-5-2 154 0 0,1 0 1 0 0,0-1-1 0 0,0 1 0 0 0,0-2 1 0 0,0 0-1 0 0,0 0 0 0 0,0 0 0 0 0,1-1 1 0 0,-1-1-1 0 0,0 1 0 0 0,0-2 0 0 0,0 1 1 0 0,0-1-1 0 0,0 0 0 0 0,0-1 1 0 0,8-4-155 0 0,33-44-3484 0 0,-48 44 2143 0 0</inkml:trace>
  <inkml:trace contextRef="#ctx0" brushRef="#br0" timeOffset="172579.802">7574 5254 8 0 0,'0'0'560'0'0,"0"0"-336"0"0,0 0-28 0 0,0 0-28 0 0,0 0-168 0 0,0 0-12 0 0,0 0-104 0 0,0 0-96 0 0,0 0 56 0 0,11-5-312 0 0,-11 5 276 0 0,0-1 192 0 0,-3 1 0 0 0,2-1 0 0 0</inkml:trace>
  <inkml:trace contextRef="#ctx0" brushRef="#br0" timeOffset="173592.192">7228 4303 732 0 0,'0'0'1012'0'0,"0"0"-782"0"0,0 0 438 0 0,0 0 1752 0 0,0 0-899 0 0,0 0-1043 0 0,0 0-249 0 0,9 64 3965 0 0,-22 20-1737 0 0,14-85 1328 0 0,1-1-4474 0 0,1 0-11426 0 0,-9 8 7193 0 0</inkml:trace>
  <inkml:trace contextRef="#ctx0" brushRef="#br0" timeOffset="187062.283">7268 4523 1148 0 0,'0'0'281'0'0,"0"0"188"0"0,0 0-155 0 0,0 0 296 0 0,0 0 922 0 0,0 0-600 0 0,0 0-335 0 0,-7 1 1 0 0,-7-2-592 0 0,0 0 0 0 0,0-1 0 0 0,1-1 0 0 0,-1 0-1 0 0,1 0 1 0 0,-1-2 0 0 0,1 1 0 0 0,0-2 0 0 0,1 0 0 0 0,0 0-1 0 0,0-1 1 0 0,0-1 0 0 0,0 0 0 0 0,1-1 0 0 0,1 0 0 0 0,0 0-1 0 0,0-1 1 0 0,1 0 0 0 0,0-1 0 0 0,0 0 0 0 0,1-1-1 0 0,1 1 1 0 0,0-1 0 0 0,1-1 0 0 0,0 0 0 0 0,1 1 0 0 0,0-2-1 0 0,1 1 1 0 0,0 0 0 0 0,1-1 0 0 0,0-6-6 0 0,3 15-99 0 0,1 0 0 0 0,-1 0 0 0 0,1 0 1 0 0,0 0-1 0 0,0 0 0 0 0,1 1 0 0 0,0-1 0 0 0,-1 0 0 0 0,2 1 1 0 0,-1-1-1 0 0,0 1 0 0 0,1 0 0 0 0,0 0 0 0 0,0 0 0 0 0,0 0 0 0 0,0 0 1 0 0,1 1-1 0 0,-1-1 0 0 0,1 1 0 0 0,0 0 0 0 0,0 0 0 0 0,0 0 1 0 0,1 1-1 0 0,-1-1 0 0 0,1 1 0 0 0,-1 0 0 0 0,1 1 0 0 0,0-1 1 0 0,-1 1-1 0 0,1 0 0 0 0,2 0 99 0 0,157-15 1486 0 0,-147 19-1422 0 0,-1 1 0 0 0,0 1 0 0 0,0 0 0 0 0,0 1 0 0 0,-1 1 0 0 0,0 0 0 0 0,0 1 0 0 0,-1 0 1 0 0,0 2-1 0 0,0 0 0 0 0,-1 0 0 0 0,0 1 0 0 0,-1 0 0 0 0,0 1 0 0 0,-1 1 0 0 0,-1 0 0 0 0,0 0 0 0 0,0 1 0 0 0,-1 1 0 0 0,-1-1 0 0 0,-1 1 1 0 0,0 1-1 0 0,-1-1 0 0 0,0 1 0 0 0,-1 0 0 0 0,-1 0 0 0 0,-1 2-64 0 0,-1-14-7 0 0,-1 0-1 0 0,0 0 1 0 0,0 0 0 0 0,-1 0 0 0 0,1 0-1 0 0,-1 0 1 0 0,0 0 0 0 0,0 0 0 0 0,0 0-1 0 0,-1 0 1 0 0,1 0 0 0 0,-1 0 0 0 0,0 0-1 0 0,0 0 1 0 0,0 0 0 0 0,-1 0 0 0 0,1-1-1 0 0,-1 1 1 0 0,0-1 0 0 0,0 1 0 0 0,0-1-1 0 0,-1 1 1 0 0,1-1 0 0 0,-1 0 0 0 0,0 0-1 0 0,0 0 1 0 0,0-1 0 0 0,0 1 0 0 0,0-1-1 0 0,0 0 1 0 0,-1 0 0 0 0,1 0 0 0 0,-1 0-1 0 0,0 0 1 0 0,1-1 0 0 0,-1 1 0 0 0,0-1-1 0 0,0 0 1 0 0,0 0 0 0 0,0-1 7 0 0,-164 16 559 0 0,78-23-3051 0 0,56 1-1495 0 0</inkml:trace>
  <inkml:trace contextRef="#ctx0" brushRef="#br0" timeOffset="-183971.349">6612 7862 1780 0 0,'0'0'1054'0'0,"0"0"6"0"0,0 0-597 0 0,0 0-298 0 0,6 3 327 0 0,1 1-373 0 0,1 0 0 0 0,-1 0 0 0 0,1-1 0 0 0,0 0 0 0 0,1-1 0 0 0,-1 0 0 0 0,0 0 0 0 0,1-1 0 0 0,-1 0 0 0 0,1 0 0 0 0,-1-1-1 0 0,1 0 1 0 0,-1 0 0 0 0,1-1 0 0 0,-1 0 0 0 0,1-1 0 0 0,-1 0 0 0 0,0 0 0 0 0,0 0 0 0 0,0-1 0 0 0,0-1 0 0 0,0 0 0 0 0,-1 0-1 0 0,1 0 1 0 0,-1-1 0 0 0,0 1 0 0 0,0-2 0 0 0,1-1-119 0 0,6 68 1124 0 0,-14 167 1006 0 0,31-201-2553 0 0,1-27-6619 0 0,-19-1 2909 0 0</inkml:trace>
  <inkml:trace contextRef="#ctx0" brushRef="#br0" timeOffset="-183707.311">7031 8190 1240 0 0,'0'0'1174'0'0,"0"0"2219"0"0,0 0-1749 0 0,-6 1-701 0 0,-148-13 4433 0 0,87 1-6775 0 0,3 7-5522 0 0,63 4 3803 0 0</inkml:trace>
  <inkml:trace contextRef="#ctx0" brushRef="#br0" timeOffset="50197.899">5512 8052 13953 0 0,'0'0'1386'0'0,"0"0"-1536"0"0,-5 5 312 0 0,-8 3-128 0 0,0 0 0 0 0,-1-1 0 0 0,1 0 0 0 0,-1-1 0 0 0,-1-1 0 0 0,1-1 0 0 0,-1 1 0 0 0,0-2 0 0 0,1 0 0 0 0,-1-1 0 0 0,-1-1 0 0 0,1 0 0 0 0,0-1 0 0 0,0 0 0 0 0,0-2 0 0 0,0 0 0 0 0,0 0 0 0 0,0-1 0 0 0,0-1 0 0 0,-2-1-34 0 0,16 4 23 0 0,-1 1 0 0 0,1 0 0 0 0,-1 0 0 0 0,1 0 0 0 0,-1 0 0 0 0,1 0 0 0 0,-1 0 0 0 0,0 0 0 0 0,1 0 0 0 0,-1 1 0 0 0,1-1-1 0 0,-1 1 1 0 0,1-1 0 0 0,0 1 0 0 0,-1-1 0 0 0,1 1 0 0 0,0 0 0 0 0,-1 0 0 0 0,1 0 0 0 0,0 0 0 0 0,0 0 0 0 0,-1 0 0 0 0,1 0-1 0 0,0 0 1 0 0,0 0 0 0 0,0 0 0 0 0,1 1 0 0 0,-1-1 0 0 0,0 0 0 0 0,0 1 0 0 0,1-1 0 0 0,-1 0 0 0 0,1 1 0 0 0,-1-1 0 0 0,1 1-1 0 0,-1-1 1 0 0,1 1 0 0 0,0-1 0 0 0,0 1 0 0 0,0 0 0 0 0,0-1 0 0 0,0 1 0 0 0,0 0-23 0 0,-6 22-44 0 0,4-21-52 0 0,-9 32-225 0 0,11-12-4542 0 0,3-16-881 0 0</inkml:trace>
  <inkml:trace contextRef="#ctx0" brushRef="#br0" timeOffset="50431.873">5481 8322 15341 0 0,'0'0'880'0'0,"-7"2"-1080"0"0,-249-20-3112 0 0,254 18 3414 0 0,0 0-1 0 0,0 0 0 0 0,0 0 1 0 0,0 0-1 0 0,0 1 0 0 0,1-1 1 0 0,-1 0-1 0 0,0 1 0 0 0,0 0 1 0 0,0-1-1 0 0,1 1 1 0 0,-1 0-1 0 0,0 0 0 0 0,1 0 1 0 0,-1 0-1 0 0,1 0 0 0 0,-1 0 1 0 0,1 0-1 0 0,0 1 1 0 0,-1-1-1 0 0,1 1 0 0 0,0-1 1 0 0,0 0-1 0 0,0 1 0 0 0,0 0 1 0 0,0-1-1 0 0,0 1 1 0 0,0 0-1 0 0,1-1 0 0 0,-1 1 1 0 0,0 0-1 0 0,1 0 0 0 0,0 0 1 0 0,-1 0-1 0 0,1-1 0 0 0,0 1 1 0 0,0 0-1 0 0,0 0 1 0 0,0 1-102 0 0,-4 18-2129 0 0,-6-2-5006 0 0,10-18-264 0 0</inkml:trace>
  <inkml:trace contextRef="#ctx0" brushRef="#br0" timeOffset="51012.789">6130 8276 13865 0 0,'0'0'1346'0'0,"0"0"-1304"0"0,0 0-176 0 0,0 0 111 0 0,0 0 31 0 0,0 0-64 0 0,0 0-341 0 0,2-5-159 0 0,0 3 570 0 0,-1 0 0 0 0,1 1-1 0 0,-1-1 1 0 0,1 1 0 0 0,-1-1 0 0 0,1 1 0 0 0,0 0 0 0 0,0 0 0 0 0,-1-1 0 0 0,1 1 0 0 0,0 0 0 0 0,0 1 0 0 0,0-1 0 0 0,0 0 0 0 0,0 1 0 0 0,0-1 0 0 0,1 1 0 0 0,-1-1 0 0 0,0 1 0 0 0,0 0 0 0 0,0 0 0 0 0,0 0-1 0 0,0 0 1 0 0,1 1 0 0 0,-1-1 0 0 0,0 0 0 0 0,0 1 0 0 0,0 0 0 0 0,0-1 0 0 0,0 1 0 0 0,0 0 0 0 0,0 0 0 0 0,0 0 0 0 0,0 0 0 0 0,-1 0 0 0 0,1 1 0 0 0,0-1 0 0 0,-1 1 0 0 0,1-1-14 0 0,1 0 62 0 0,1 0 1 0 0,-1 0-1 0 0,0 0 1 0 0,0 0-1 0 0,0 0 1 0 0,1 1-1 0 0,-1-1 0 0 0,-1 1 1 0 0,1 0-1 0 0,0 0 1 0 0,0 0-1 0 0,-1 0 1 0 0,1 1-1 0 0,-1-1 1 0 0,0 1-1 0 0,1-1 1 0 0,-1 1-1 0 0,0 0 1 0 0,-1 0-1 0 0,1 0 1 0 0,0 0-1 0 0,-1 0 1 0 0,0 0-1 0 0,0 0 1 0 0,0 1-1 0 0,0-1 1 0 0,0 0-1 0 0,-1 1 0 0 0,1-1 1 0 0,-1 1-1 0 0,0-1 1 0 0,0 0-1 0 0,0 1 1 0 0,-1-1-1 0 0,1 1 1 0 0,-1-1-1 0 0,1 0 1 0 0,-1 1-1 0 0,0-1 1 0 0,-1 0-1 0 0,1 0 1 0 0,-1 0-1 0 0,1 0 1 0 0,-2 2-63 0 0,-120 114 370 0 0,124-116-336 0 0,1 0 0 0 0,-1 0 0 0 0,1 0 0 0 0,0-1 1 0 0,0 1-1 0 0,0 0 0 0 0,0-1 0 0 0,0 0 0 0 0,0 1 1 0 0,1-1-1 0 0,-1 0 0 0 0,1 0 0 0 0,-1-1 0 0 0,1 1 1 0 0,0 0-1 0 0,0-1 0 0 0,0 0 0 0 0,0 1 1 0 0,0-1-1 0 0,0 0 0 0 0,0-1 0 0 0,0 1 0 0 0,0 0 1 0 0,0-1-1 0 0,1 0 0 0 0,-1 0 0 0 0,0 0 0 0 0,0 0 1 0 0,0 0-1 0 0,1-1 0 0 0,-1 1 0 0 0,0-1 0 0 0,1 0-34 0 0,-2 1-9 0 0,10 0-256 0 0,54 1-1038 0 0,-22-10-6484 0 0,-28 2 225 0 0</inkml:trace>
  <inkml:trace contextRef="#ctx0" brushRef="#br0" timeOffset="51237.632">6596 8540 16718 0 0,'0'0'2916'0'0,"0"0"-2364"0"0,0 0-516 0 0,0 0-36 0 0,0 0-124 0 0,0 0 52 0 0,0 0 0 0 0,0 0-356 0 0,0 0-692 0 0,0 0-256 0 0,4 4-597 0 0,-4-3-2227 0 0,0-1-2065 0 0</inkml:trace>
  <inkml:trace contextRef="#ctx0" brushRef="#br0" timeOffset="55447.438">11359 8554 10277 0 0,'0'0'1981'0'0,"3"6"-907"0"0,2 1-823 0 0,-1 0 0 0 0,0 1-1 0 0,0 0 1 0 0,-1-1 0 0 0,0 1 0 0 0,0 1 0 0 0,-1-1 0 0 0,0 0 0 0 0,0 0-1 0 0,-1 1 1 0 0,0-1 0 0 0,0 1 0 0 0,-1-1 0 0 0,-1 1 0 0 0,1 0 0 0 0,-1-1-1 0 0,-1 0 1 0 0,1 1 0 0 0,-1-1 0 0 0,-1 0-251 0 0,-4-53-1466 0 0,7 42 1464 0 0,-1 1 1 0 0,1-1-1 0 0,0 0 1 0 0,-1 1-1 0 0,1-1 1 0 0,1 0-1 0 0,-1 1 1 0 0,0-1-1 0 0,1 0 1 0 0,-1 1-1 0 0,1-1 1 0 0,0 1-1 0 0,-1-1 1 0 0,1 1-1 0 0,1-1 1 0 0,-1 1-1 0 0,0-1 1 0 0,1 1-1 0 0,-1 0 1 0 0,1 0-1 0 0,-1 0 1 0 0,1 0-1 0 0,0 0 1 0 0,0 0-1 0 0,0 0 1 0 0,0 0-1 0 0,0 1 0 0 0,1-1 1 0 0,-1 1-1 0 0,0 0 1 0 0,1 0-1 0 0,-1 0 1 0 0,1 0-1 0 0,-1 0 1 0 0,1 0-1 0 0,0 0 1 0 0,-1 1-1 0 0,1 0 1 0 0,0-1-1 0 0,-1 1 1 0 0,1 0-1 0 0,0 0 1 0 0,-1 1-1 0 0,1-1 1 0 0,0 0-1 0 0,-1 1 1 0 0,1 0-1 0 0,0-1 1 0 0,-1 1-1 0 0,1 0 1 0 0,-1 0-1 0 0,2 1 2 0 0,2 2 112 0 0,-1 0 0 0 0,1 0 0 0 0,0 0 0 0 0,-1 1 0 0 0,0 0 0 0 0,0 0 0 0 0,0 0 0 0 0,-1 1 0 0 0,0-1 0 0 0,0 1 0 0 0,0 0 0 0 0,-1 0 0 0 0,0 1 0 0 0,0-1 0 0 0,0 1 0 0 0,-1-1 1 0 0,0 1-1 0 0,0 0 0 0 0,0 5-112 0 0,-6 86-1763 0 0,4-98 1756 0 0,-1 9-1468 0 0,2-4-3231 0 0,5-5-2748 0 0</inkml:trace>
  <inkml:trace contextRef="#ctx0" brushRef="#br0" timeOffset="56613.073">12592 8631 15145 0 0,'3'6'1008'0'0,"4"14"-768"0"0,0 1-1 0 0,-1 0 0 0 0,-1 1 0 0 0,0-1 0 0 0,-2 1 1 0 0,-1 0-1 0 0,-1 0 0 0 0,0 0 0 0 0,-2-1 0 0 0,-1 1 1 0 0,0 0-1 0 0,-4 12-239 0 0,27-92-2942 0 0,-21 55 2942 0 0,1 1 0 0 0,0 0 0 0 0,0 0 0 0 0,0 0 0 0 0,0 0 0 0 0,0 0 0 0 0,0 0 0 0 0,1 0 0 0 0,-1 0 0 0 0,1 1 0 0 0,-1-1 0 0 0,1 0 0 0 0,-1 1 0 0 0,1-1 0 0 0,0 1 0 0 0,0 0 0 0 0,0 0 0 0 0,0-1 0 0 0,0 1 0 0 0,0 0 0 0 0,0 1 0 0 0,0-1 0 0 0,0 0 0 0 0,1 1 0 0 0,-1-1 0 0 0,0 1 0 0 0,0 0 0 0 0,1-1 0 0 0,-1 1 0 0 0,0 0 0 0 0,1 0 0 0 0,-1 1 0 0 0,0-1 0 0 0,0 0 0 0 0,1 1 0 0 0,-1 0 0 0 0,0-1 0 0 0,0 1 0 0 0,1 0 0 0 0,4 4 166 0 0,0 0 0 0 0,0 0-1 0 0,-1 1 1 0 0,0 0 0 0 0,0 0 0 0 0,0 0-1 0 0,0 1 1 0 0,-1 0 0 0 0,-1 0 0 0 0,1 0-1 0 0,-1 1 1 0 0,0-1 0 0 0,0 1 0 0 0,-1 0-1 0 0,2 8-165 0 0,-4-13 13 0 0,0-1-1 0 0,0 1 0 0 0,-1 0 1 0 0,1 0-1 0 0,-1-1 1 0 0,0 1-1 0 0,0 0 0 0 0,1 0 1 0 0,-2 0-1 0 0,1-1 1 0 0,0 1-1 0 0,-1 0 0 0 0,1 0 1 0 0,-1 0-1 0 0,0-1 1 0 0,0 1-1 0 0,0-1 0 0 0,0 1 1 0 0,0 0-1 0 0,0-1 0 0 0,-1 0 1 0 0,0 1-1 0 0,1-1 1 0 0,-1 0-1 0 0,0 0 0 0 0,0 0 1 0 0,0 0-1 0 0,0 0 1 0 0,0 0-1 0 0,-1-1 0 0 0,1 1 1 0 0,0-1-1 0 0,-1 1 1 0 0,1-1-1 0 0,-1 0 0 0 0,0 0 1 0 0,1 0-1 0 0,-1 0 1 0 0,0-1-1 0 0,1 1 0 0 0,-1-1 1 0 0,0 0-1 0 0,0 0 0 0 0,0 1 1 0 0,1-2-1 0 0,-1 1 1 0 0,0 0-1 0 0,-1-1-12 0 0,-47-14-1434 0 0,26-9-5038 0 0,18 8-225 0 0</inkml:trace>
  <inkml:trace contextRef="#ctx0" brushRef="#br0" timeOffset="57094.67">12957 9005 10517 0 0,'0'0'1226'0'0,"7"3"-825"0"0,-3-2-271 0 0,0 1-1 0 0,1 0 0 0 0,-1-1 1 0 0,0 0-1 0 0,1 0 1 0 0,-1 0-1 0 0,1 0 0 0 0,-1-1 1 0 0,1 0-1 0 0,-1 0 0 0 0,1 0 1 0 0,-1 0-1 0 0,1-1 0 0 0,-1 0 1 0 0,0 0-1 0 0,1 0 0 0 0,-1 0 1 0 0,0-1-1 0 0,1 0 0 0 0,-1 0 1 0 0,0 0-1 0 0,0 0 0 0 0,-1 0 1 0 0,1-1-1 0 0,0 0 0 0 0,-1 0 1 0 0,3-2-130 0 0,22-71 1500 0 0,-48 114-1319 0 0,-13 135 1217 0 0,32-173-1378 0 0,1 1 1 0 0,0 0-1 0 0,0 0 0 0 0,0-1 1 0 0,0 1-1 0 0,0 0 1 0 0,0 0-1 0 0,0-1 1 0 0,0 1-1 0 0,0 0 1 0 0,0 0-1 0 0,0-1 0 0 0,0 1 1 0 0,0 0-1 0 0,1 0 1 0 0,-1-1-1 0 0,0 1 1 0 0,1 0-1 0 0,-1-1 1 0 0,0 1-1 0 0,1 0 0 0 0,-1-1 1 0 0,1 1-1 0 0,-1 0 1 0 0,1-1-1 0 0,-1 1 1 0 0,1-1-1 0 0,-1 1 1 0 0,1-1-1 0 0,0 1 1 0 0,-1-1-1 0 0,1 0 0 0 0,0 1 1 0 0,-1-1-1 0 0,1 0 1 0 0,0 0-1 0 0,0 1 1 0 0,-1-1-1 0 0,1 0 1 0 0,0 0-1 0 0,0 0 0 0 0,-1 0 1 0 0,1 0-1 0 0,0 0 1 0 0,0 0-1 0 0,0 0 1 0 0,-1 0-1 0 0,1 0 1 0 0,0 0-1 0 0,0-1 0 0 0,-1 1 1 0 0,1 0-1 0 0,0 0 1 0 0,-1-1-1 0 0,1 1 1 0 0,0 0-1 0 0,-1-1 1 0 0,1 1-1 0 0,0-1 0 0 0,-1 1 1 0 0,1-1-1 0 0,-1 1 1 0 0,1-1-1 0 0,-1 0-20 0 0,36-38-398 0 0,-34 34 244 0 0,-2 3 145 0 0,0 0 0 0 0,1 0 1 0 0,-1-1-1 0 0,0 1 0 0 0,1 0 1 0 0,0 0-1 0 0,-1 0 0 0 0,1 0 0 0 0,0 0 1 0 0,0 0-1 0 0,0 0 0 0 0,1 0 1 0 0,-1 0-1 0 0,0 0 0 0 0,1 0 0 0 0,-1 1 1 0 0,1-1-1 0 0,-1 0 0 0 0,1 1 1 0 0,0 0-1 0 0,0-1 0 0 0,0 1 0 0 0,0 0 1 0 0,0 0-1 0 0,0 0 0 0 0,0 0 1 0 0,0 0-1 0 0,0 1 0 0 0,0-1 0 0 0,0 0 1 0 0,1 1-1 0 0,-1 0 0 0 0,0 0 1 0 0,0-1-1 0 0,1 1 0 0 0,-1 0 0 0 0,0 1 1 0 0,0-1-1 0 0,1 0 0 0 0,-1 1 1 0 0,0-1-1 0 0,0 1 0 0 0,0 0 0 0 0,0 0 1 0 0,2 1 8 0 0,95 124 939 0 0,-97-124-889 0 0,1-1 1 0 0,-1 0 0 0 0,1 0-1 0 0,0-1 1 0 0,-1 1 0 0 0,1 0-1 0 0,0-1 1 0 0,-1 0 0 0 0,1 0 0 0 0,0 1-1 0 0,0-1 1 0 0,-1-1 0 0 0,1 1-1 0 0,0 0 1 0 0,0-1 0 0 0,-1 0 0 0 0,1 1-1 0 0,0-1 1 0 0,-1 0 0 0 0,1 0-1 0 0,-1 0 1 0 0,1-1 0 0 0,-1 1 0 0 0,0-1-1 0 0,1 1 1 0 0,-1-1 0 0 0,0 0-1 0 0,0 0 1 0 0,0 0 0 0 0,0-1-51 0 0,8-3-13 0 0,48-34 21 0 0,-46 29-57 0 0,0 1 0 0 0,1 1 1 0 0,0 0-1 0 0,0 1 1 0 0,1 0-1 0 0,0 1 0 0 0,1 1 1 0 0,-1 0-1 0 0,1 1 0 0 0,0 1 1 0 0,1 0-1 0 0,13-2 49 0 0,-2 19-1465 0 0,-20 6-4648 0 0,-7-5-1747 0 0</inkml:trace>
  <inkml:trace contextRef="#ctx0" brushRef="#br0" timeOffset="57342.7">13816 9260 20286 0 0,'0'0'1804'0'0,"0"0"-1804"0"0,0 0-2192 0 0,0 0 1148 0 0,0 0-280 0 0,-44-22-3581 0 0,31 16-899 0 0</inkml:trace>
  <inkml:trace contextRef="#ctx0" brushRef="#br0" timeOffset="55730.534">11737 8668 16458 0 0,'0'0'818'0'0,"-1"7"-773"0"0,-1-1 3 0 0,0 1 1 0 0,1-1-1 0 0,0 1 1 0 0,0 0-1 0 0,1-1 1 0 0,-1 1-1 0 0,2 0 1 0 0,-1-1-1 0 0,1 1 1 0 0,-1 0-1 0 0,2-1 1 0 0,-1 1-1 0 0,1-1 1 0 0,0 1-1 0 0,0-1 0 0 0,1 0 1 0 0,0 0-1 0 0,0 0 1 0 0,1 0-1 0 0,-1-1 1 0 0,1 1-1 0 0,0-1 1 0 0,1 0-1 0 0,-1 0 1 0 0,1 0-1 0 0,0-1 1 0 0,0 0-1 0 0,1 0 1 0 0,-1 0-1 0 0,1 0 1 0 0,0-1-1 0 0,0 0 0 0 0,0 0 1 0 0,0-1-1 0 0,0 1 1 0 0,1-1-1 0 0,-1-1 1 0 0,1 1-1 0 0,-1-1 1 0 0,6 0-49 0 0,-7-2 24 0 0,-1 0 0 0 0,1 0-1 0 0,-1-1 1 0 0,1 0 0 0 0,-1 0 0 0 0,0 0 0 0 0,1 0 0 0 0,-1 0 0 0 0,0-1 0 0 0,0 0 0 0 0,-1 0 0 0 0,1 0 0 0 0,-1 0-1 0 0,1-1 1 0 0,-1 1 0 0 0,0-1 0 0 0,0 0 0 0 0,-1 0 0 0 0,1 0 0 0 0,-1 0 0 0 0,0 0 0 0 0,0 0 0 0 0,0-1 0 0 0,0 1-1 0 0,-1-1 1 0 0,0 0 0 0 0,0 1 0 0 0,0-1 0 0 0,-1 0 0 0 0,1 0-24 0 0,-2-146-713 0 0,-7 131-2898 0 0,8 49-5943 0 0,4-8 3455 0 0</inkml:trace>
  <inkml:trace contextRef="#ctx0" brushRef="#br0" timeOffset="56273.405">12104 8841 5533 0 0,'0'0'7932'0'0,"0"0"-5866"0"0,0 0-1720 0 0,0 0 211 0 0,0 0 45 0 0,0 0-310 0 0,0 0-188 0 0,0 0-31 0 0,-2-6-48 0 0,-3-46-81 0 0,5 53 45 0 0,0 0 0 0 0,1-1 0 0 0,-1 1 1 0 0,0 0-1 0 0,1 0 0 0 0,-1-1 0 0 0,0 1 0 0 0,1 0 0 0 0,-1-1 0 0 0,0 1 0 0 0,1-1 0 0 0,-1 1 0 0 0,1-1 1 0 0,0 1-1 0 0,-1-1 0 0 0,1 1 0 0 0,-1-1 0 0 0,1 1 0 0 0,0-1 0 0 0,-1 1 0 0 0,1-1 0 0 0,0 0 0 0 0,-1 0 0 0 0,1 1 1 0 0,0-1-1 0 0,0 0 0 0 0,-1 0 0 0 0,1 0 0 0 0,0 0 0 0 0,0 0 0 0 0,-1 0 0 0 0,1 0 0 0 0,0 0 0 0 0,0 0 1 0 0,-1 0-1 0 0,1 0 0 0 0,0 0 0 0 0,0 0 0 0 0,-1-1 0 0 0,1 1 0 0 0,0 0 0 0 0,-1-1 0 0 0,1 1 0 0 0,0 0 1 0 0,-1-1-1 0 0,1 1 0 0 0,-1-1 0 0 0,1 1 0 0 0,0-1 0 0 0,-1 1 0 0 0,1-1 0 0 0,-1 1 0 0 0,1-1 0 0 0,-1 0 1 0 0,0 1-1 0 0,1-1 0 0 0,-1 0 0 0 0,0 1 0 0 0,1-1 0 0 0,-1 0 0 0 0,0 1 0 0 0,0-1 0 0 0,0 0 0 0 0,0 0 1 0 0,1 0 10 0 0,40 111 1453 0 0,-22-172-1375 0 0,-19 60-86 0 0,0 1 0 0 0,1 0 0 0 0,-1-1 0 0 0,0 1 0 0 0,0 0 0 0 0,1-1 1 0 0,-1 1-1 0 0,1 0 0 0 0,-1 0 0 0 0,1-1 0 0 0,-1 1 0 0 0,1 0 0 0 0,0 0 0 0 0,-1 0 0 0 0,1 0 0 0 0,0 0 0 0 0,0 0 0 0 0,0 0 0 0 0,0 0 0 0 0,0 0 0 0 0,0 0 1 0 0,0 0-1 0 0,0 1 0 0 0,1-1 0 0 0,-1 0 0 0 0,0 1 0 0 0,0-1 0 0 0,1 1 0 0 0,-1 0 0 0 0,0-1 0 0 0,0 1 0 0 0,1 0 0 0 0,-1 0 0 0 0,0-1 0 0 0,1 1 1 0 0,-1 0-1 0 0,0 0 0 0 0,1 1 0 0 0,-1-1 0 0 0,0 0 0 0 0,1 0 0 0 0,-1 1 0 0 0,0-1 0 0 0,1 1 0 0 0,-1-1 0 0 0,0 1 0 0 0,0-1 0 0 0,0 1 0 0 0,0 0 1 0 0,1 0-1 0 0,-1-1 0 0 0,0 1 0 0 0,0 0 0 0 0,0 0 0 0 0,-1 0 0 0 0,1 0 0 0 0,0 0 0 0 0,0 0 0 0 0,0 0 0 0 0,-1 1 0 0 0,1-1 0 0 0,-1 0 0 0 0,1 0 1 0 0,-1 1-1 0 0,1-1 0 0 0,-1 1 8 0 0,5 3 80 0 0,0 1 0 0 0,-1-1 1 0 0,0 1-1 0 0,0-1 1 0 0,0 1-1 0 0,-1 1 0 0 0,0-1 1 0 0,0 0-1 0 0,0 1 1 0 0,-1-1-1 0 0,0 1 0 0 0,0 0 1 0 0,-1 0-1 0 0,0 0 1 0 0,0 0-1 0 0,-1 0 0 0 0,0 0-80 0 0,0-7 100 0 0,1-32-884 0 0,-2 30 784 0 0,0 0 0 0 0,0 0 0 0 0,1 0 0 0 0,-1 0-1 0 0,0 0 1 0 0,1 0 0 0 0,0-1 0 0 0,0 1 0 0 0,-1 0-1 0 0,1 0 1 0 0,0 0 0 0 0,1-1 0 0 0,-1 1 0 0 0,0 0-1 0 0,1 0 1 0 0,-1 0 0 0 0,1 0 0 0 0,0-1 0 0 0,0 1 0 0 0,-1 0-1 0 0,1 0 1 0 0,1 0 0 0 0,-1 1 0 0 0,0-1 0 0 0,0 0-1 0 0,1 0 1 0 0,-1 1 0 0 0,1-1 0 0 0,-1 1 0 0 0,1-1-1 0 0,0 1 1 0 0,0-1 0 0 0,-1 1 0 0 0,1 0 0 0 0,0 0-1 0 0,0 0 1 0 0,0 0 0 0 0,0 0 0 0 0,0 1 0 0 0,1-1 0 0 0,-1 1-1 0 0,0-1 1 0 0,0 1 0 0 0,0 0 0 0 0,1 0 0 0 0,-1 0-1 0 0,0 0 1 0 0,0 0 0 0 0,0 0 0 0 0,1 1 0 0 0,-1-1-1 0 0,0 1 1 0 0,0-1 0 0 0,0 1 0 0 0,0 0 0 0 0,0 0 0 0 0,62 89 1033 0 0,-58-74-4402 0 0,-5-3-3666 0 0,2-27-952 0 0</inkml:trace>
  <inkml:trace contextRef="#ctx0" brushRef="#br0" timeOffset="53694.414">9229 8407 12881 0 0,'0'0'2412'0'0,"-2"7"-1906"0"0,-1 5-374 0 0,1 0 1 0 0,0 0-1 0 0,0 0 0 0 0,1 1 1 0 0,1-1-1 0 0,0 0 1 0 0,1 1-1 0 0,0-1 0 0 0,1 0 1 0 0,0 0-1 0 0,2 4-132 0 0,-3-12 37 0 0,0 0 0 0 0,0 0 0 0 0,0-1 0 0 0,1 1 0 0 0,0 0 1 0 0,0-1-1 0 0,0 0 0 0 0,0 1 0 0 0,0-1 0 0 0,1 0 0 0 0,-1 0 0 0 0,1 0 0 0 0,0 0 0 0 0,0-1 0 0 0,0 1 0 0 0,0-1 0 0 0,0 1 0 0 0,0-1 0 0 0,1 0 0 0 0,-1-1 1 0 0,1 1-1 0 0,0-1 0 0 0,-1 1 0 0 0,1-1 0 0 0,0 0 0 0 0,0 0 0 0 0,0-1 0 0 0,0 1 0 0 0,0-1 0 0 0,0 0 0 0 0,0 0 0 0 0,0 0 0 0 0,0 0 0 0 0,-1-1 0 0 0,1 0 1 0 0,0 0-1 0 0,0 0 0 0 0,3-1-37 0 0,-3-1-19 0 0,0 0 1 0 0,-1-1 0 0 0,1 1-1 0 0,-1-1 1 0 0,1 0 0 0 0,-1 0-1 0 0,0 0 1 0 0,-1 0 0 0 0,1 0-1 0 0,-1-1 1 0 0,0 1 0 0 0,0-1-1 0 0,0 0 1 0 0,0 1 0 0 0,-1-1-1 0 0,0 0 1 0 0,0 0 0 0 0,0 0-1 0 0,-1 0 1 0 0,0 0 0 0 0,0 0-1 0 0,0 0 1 0 0,0 0 0 0 0,-1 0-1 0 0,0 0 1 0 0,0 0 0 0 0,0 0-1 0 0,-1-1 19 0 0,60 150-1108 0 0,-39-129-3689 0 0,-9-10-715 0 0</inkml:trace>
  <inkml:trace contextRef="#ctx0" brushRef="#br0" timeOffset="53894.724">9628 8333 14585 0 0,'0'0'1861'0'0,"0"0"-1853"0"0,17 48 580 0 0,-12-26-116 0 0,-1 4 24 0 0,-1 0-224 0 0,-3 0-160 0 0,-3 1-64 0 0,2-2 40 0 0,-3-3-80 0 0,0 0 64 0 0,3-6-72 0 0,1-1-272 0 0,0-2-568 0 0,1-4-597 0 0,3-4-1459 0 0,4-5-4248 0 0</inkml:trace>
  <inkml:trace contextRef="#ctx0" brushRef="#br0" timeOffset="54191.018">9809 8577 15605 0 0,'0'0'1391'0'0,"0"0"-1263"0"0,0 0 4 0 0,0 0 61 0 0,0 0-14 0 0,6 3-50 0 0,-4-1-201 0 0,1 0-1 0 0,0 0 1 0 0,0 0 0 0 0,0 0-1 0 0,0-1 1 0 0,0 0 0 0 0,0 1-1 0 0,0-1 1 0 0,1-1 0 0 0,-1 1-1 0 0,0 0 1 0 0,1-1 0 0 0,-1 1-1 0 0,0-1 1 0 0,1 0 0 0 0,-1 0-1 0 0,1-1 1 0 0,-1 1 0 0 0,0-1-1 0 0,1 1 1 0 0,-1-1-1 0 0,0 0 1 0 0,0 0 0 0 0,1 0-1 0 0,-1-1 1 0 0,0 1 0 0 0,0-1-1 0 0,-1 0 1 0 0,1 0 0 0 0,0 0-1 0 0,0 0 1 0 0,-1 0 0 0 0,0-1-1 0 0,1 1 1 0 0,-1-1 0 0 0,0 1-1 0 0,0-1 1 0 0,1-2 72 0 0,-4 6 16 0 0,1-1 0 0 0,-1 0 0 0 0,1 1 1 0 0,-1-1-1 0 0,0 1 0 0 0,1-1 0 0 0,-1 0 0 0 0,0 0 0 0 0,1 1 0 0 0,-1-1 0 0 0,0 0 1 0 0,1 0-1 0 0,-1 0 0 0 0,0 0 0 0 0,1 0 0 0 0,-1 0 0 0 0,0 0 0 0 0,0 0 0 0 0,1 0 1 0 0,-1 0-1 0 0,0 0 0 0 0,1 0 0 0 0,-1-1 0 0 0,0 1 0 0 0,1 0 0 0 0,-1-1 1 0 0,0 1-1 0 0,1 0 0 0 0,-1-1 0 0 0,0 1 0 0 0,1 0 0 0 0,-1-1 0 0 0,1 1 0 0 0,-1-1 1 0 0,1 1-1 0 0,-1-1 0 0 0,1 0 0 0 0,0 1 0 0 0,-1-1 0 0 0,1 1 0 0 0,-1-1 0 0 0,1 0 1 0 0,0 1-1 0 0,0-1 0 0 0,-1 0 0 0 0,1 1 0 0 0,0-1 0 0 0,0 0 0 0 0,0 0 1 0 0,0 1-1 0 0,0-1 0 0 0,0 0-16 0 0,-4 4 66 0 0,1 1 0 0 0,-1 0 0 0 0,1-1 0 0 0,0 1 1 0 0,0 0-1 0 0,1 0 0 0 0,-1 1 0 0 0,1-1 0 0 0,0 1 1 0 0,0-1-1 0 0,0 1 0 0 0,1 0 0 0 0,-1-1 0 0 0,1 1 0 0 0,0 0 1 0 0,1 0-1 0 0,-1 0 0 0 0,1 0 0 0 0,0 0 0 0 0,0 0 1 0 0,1 0-1 0 0,-1 0 0 0 0,1 0 0 0 0,0-1 0 0 0,0 1 0 0 0,1 0 1 0 0,0 0-1 0 0,-1-1 0 0 0,2 1 0 0 0,-1-1 0 0 0,2 4-66 0 0,66 10-1998 0 0,-57-22-1707 0 0,-1-7-4114 0 0</inkml:trace>
  <inkml:trace contextRef="#ctx0" brushRef="#br0" timeOffset="54435.174">10122 8678 15561 0 0,'0'0'1407'0'0,"0"0"-947"0"0,1 6-78 0 0,10 54 1797 0 0,21-106-2402 0 0,-30 41 121 0 0,0-1 0 0 0,0 1-1 0 0,0 0 1 0 0,0 0-1 0 0,1 1 1 0 0,-1-1-1 0 0,1 0 1 0 0,1 1 0 0 0,-1 0-1 0 0,1-1 1 0 0,-1 1-1 0 0,1 1 1 0 0,0-1-1 0 0,1 0 1 0 0,-1 1 0 0 0,1 0-1 0 0,-1 0 1 0 0,1 1-1 0 0,0-1 1 0 0,0 1 0 0 0,0 0-1 0 0,0 0 1 0 0,0 0-1 0 0,1 1 1 0 0,-1 0-1 0 0,0 0 1 0 0,1 0 0 0 0,-1 1-1 0 0,1 0 1 0 0,-1 0-1 0 0,1 0 1 0 0,1 1 102 0 0,7 9-2517 0 0,-9 1-2960 0 0,-4-3-622 0 0</inkml:trace>
  <inkml:trace contextRef="#ctx0" brushRef="#br0" timeOffset="54686.742">10532 8331 4620 0 0,'0'0'12854'0'0,"0"0"-12038"0"0,0 0-816 0 0,12 34-224 0 0,-18-20 164 0 0,-1 2 48 0 0,-5 0-76 0 0,-1-1-160 0 0,-4 1-608 0 0,-1-1-1525 0 0,7-5-2555 0 0,-1-1-3949 0 0</inkml:trace>
  <inkml:trace contextRef="#ctx0" brushRef="#br0" timeOffset="54949.618">10795 8565 16662 0 0,'0'0'1624'0'0,"0"0"-1218"0"0,0 0-289 0 0,-7-1-76 0 0,-90 17-896 0 0,95-16 837 0 0,0 1 0 0 0,0-1 0 0 0,0 1-1 0 0,0 0 1 0 0,0 0 0 0 0,0 0 0 0 0,0 0-1 0 0,0 1 1 0 0,1-1 0 0 0,-1 0 0 0 0,1 1-1 0 0,-1-1 1 0 0,1 1 0 0 0,-1-1-1 0 0,1 1 1 0 0,0 0 0 0 0,-1 0 0 0 0,1 0-1 0 0,0-1 1 0 0,0 1 0 0 0,1 0 0 0 0,-1 0-1 0 0,0 0 1 0 0,1 1 0 0 0,-1-1 0 0 0,1 0-1 0 0,-1 0 1 0 0,1 0 0 0 0,0 0 0 0 0,0 0-1 0 0,0 0 1 0 0,0 1 0 0 0,1-1 0 0 0,-1 0-1 0 0,0 0 1 0 0,1 0 0 0 0,0 0 0 0 0,-1 0-1 0 0,1 0 1 0 0,0 0 0 0 0,0 0 0 0 0,0 0-1 0 0,0 0 1 0 0,0-1 0 0 0,1 1 0 0 0,0 1 18 0 0,100 113 1471 0 0,-103-113-1484 0 0,0-1 1 0 0,0 1-1 0 0,-1-1 0 0 0,1 1 0 0 0,0-1 1 0 0,-1 0-1 0 0,0 0 0 0 0,0 0 0 0 0,0 0 1 0 0,0 0-1 0 0,0 0 0 0 0,0-1 0 0 0,0 1 1 0 0,0-1-1 0 0,-1 1 0 0 0,1-1 0 0 0,-1 0 1 0 0,1 0-1 0 0,-1 0 0 0 0,1 0 1 0 0,-1 0-1 0 0,1 0 0 0 0,-1-1 0 0 0,0 0 1 0 0,0 1-1 0 0,1-1 0 0 0,-1 0 0 0 0,0 0 1 0 0,0 0-1 0 0,1-1 0 0 0,-1 1 0 0 0,0-1 1 0 0,1 1-1 0 0,-1-1 0 0 0,1 0 0 0 0,-1 0 1 0 0,1 0-1 0 0,-1-1 13 0 0,-1 2-179 0 0,-89-10-4675 0 0,55 4-1451 0 0</inkml:trace>
  <inkml:trace contextRef="#ctx0" brushRef="#br0" timeOffset="52885.036">8660 8278 14617 0 0,'0'0'1332'0'0,"0"0"-1332"0"0,0 0 0 0 0,4 42 637 0 0,0-18-65 0 0,-3 3-224 0 0,3 2-64 0 0,-4 0-160 0 0,0-1-72 0 0,0-2-44 0 0,-1-2-4 0 0,-2-4 68 0 0,2-3-72 0 0,1-6-60 0 0,0-4-648 0 0,1-5-593 0 0,6-3-911 0 0,1-4-4160 0 0</inkml:trace>
  <inkml:trace contextRef="#ctx0" brushRef="#br0" timeOffset="53088.548">8912 8266 15369 0 0,'0'0'2725'0'0,"0"0"-2725"0"0,0 0-248 0 0,0 0 248 0 0,-39 0 320 0 0,15 0-84 0 0,-5 2-196 0 0,1-1-40 0 0,-2 4-420 0 0,-1 1-620 0 0,5 0-621 0 0,1-1-2279 0 0,7 0-1380 0 0</inkml:trace>
  <inkml:trace contextRef="#ctx0" brushRef="#br0" timeOffset="53242.055">8964 8413 15133 0 0,'0'0'1184'0'0,"0"0"-1184"0"0,0 0 0 0 0,-45 9 389 0 0,16-9 183 0 0,-9 0-336 0 0,-1 0-172 0 0,6 0-64 0 0,3 0-484 0 0,7 0-749 0 0,-2 0-939 0 0,7 0-3372 0 0,-2 0-2601 0 0</inkml:trace>
  <inkml:trace contextRef="#ctx0" brushRef="#br0" timeOffset="53413.047">9017 8606 14969 0 0,'0'0'1513'0'0,"0"0"-1453"0"0,0 0-60 0 0,-56 13 540 0 0,18-13-84 0 0,-9 0-256 0 0,-5 0-112 0 0,7 0-88 0 0,10 0-12 0 0,13 0-572 0 0,6 0-733 0 0,7-1-1147 0 0,1 0-3612 0 0,7-3-1297 0 0</inkml:trace>
  <inkml:trace contextRef="#ctx0" brushRef="#br0" timeOffset="51515.413">6814 8320 13329 0 0,'0'0'1668'0'0,"0"0"-977"0"0,0 0-290 0 0,0 0-277 0 0,7-2-251 0 0,0-1 169 0 0,-1 1 1 0 0,1 0-1 0 0,-1 1 0 0 0,1 0 0 0 0,-1 0 1 0 0,1 0-1 0 0,0 1 0 0 0,0 0 0 0 0,-1 0 1 0 0,1 1-1 0 0,0-1 0 0 0,-1 2 0 0 0,1-1 1 0 0,0 1-1 0 0,-1 0 0 0 0,0 0 0 0 0,1 0 1 0 0,-1 1-1 0 0,0 0 0 0 0,0 1 0 0 0,-1-1 0 0 0,1 1 1 0 0,-1 0-1 0 0,0 1 0 0 0,0-1 0 0 0,0 1 1 0 0,0 0-1 0 0,-1 0 0 0 0,0 0 0 0 0,0 1 1 0 0,0-1-1 0 0,-1 1 0 0 0,0 0 0 0 0,0 0 1 0 0,0 0-1 0 0,-1 1 0 0 0,0-1 0 0 0,0 1 1 0 0,1 5-43 0 0,-33 94 771 0 0,9-60-703 0 0,20-25-2624 0 0,14-14-6636 0 0,-1-8 2367 0 0</inkml:trace>
  <inkml:trace contextRef="#ctx0" brushRef="#br0" timeOffset="51686.973">7104 8543 13581 0 0,'0'0'3041'0'0,"0"0"-2145"0"0,0 0-720 0 0,-35-10 144 0 0,14 8-172 0 0,0 0-148 0 0,-4 0-44 0 0,1 2-512 0 0,-4 0-468 0 0,6 0-701 0 0,-1 0-2087 0 0,10 0-2761 0 0</inkml:trace>
  <inkml:trace contextRef="#ctx0" brushRef="#br0" timeOffset="51845.128">7285 8425 14969 0 0,'0'0'3117'0'0,"0"0"-3117"0"0,9 36 60 0 0,-10-20-24 0 0,-6 3 152 0 0,-1-1-28 0 0,-1 0-52 0 0,0-1-56 0 0,-1 0 8 0 0,1-1-60 0 0,4-1-48 0 0,1-3-484 0 0,1-1-384 0 0,3-3-777 0 0,4-4-2359 0 0,2-2-2197 0 0</inkml:trace>
  <inkml:trace contextRef="#ctx0" brushRef="#br0" timeOffset="52232.524">7517 8564 8021 0 0,'0'0'7701'0'0,"0"0"-5587"0"0,6-2-1961 0 0,76-36-485 0 0,-80 38 310 0 0,-1-1-1 0 0,1 0 0 0 0,0 1 1 0 0,0-1-1 0 0,-1 0 0 0 0,1 0 1 0 0,-1 0-1 0 0,1 0 0 0 0,-1 0 0 0 0,1 0 1 0 0,-1-1-1 0 0,0 1 0 0 0,1 0 1 0 0,-1-1-1 0 0,0 1 0 0 0,0-1 0 0 0,0 1 1 0 0,0-1-1 0 0,0 0 0 0 0,-1 1 1 0 0,1-1-1 0 0,0 0 0 0 0,-1 1 1 0 0,1-1-1 0 0,-1 0 0 0 0,0 0 0 0 0,1 0 1 0 0,-1 0-1 0 0,0 1 0 0 0,0-1 1 0 0,0 0-1 0 0,0 0 0 0 0,-1 0 0 0 0,1 0 1 0 0,0 1-1 0 0,-1-1 0 0 0,0 0 1 0 0,1 0-1 0 0,-1 1 0 0 0,0-1 1 0 0,0 0-1 0 0,1 1 0 0 0,-1-1 0 0 0,-1 1 1 0 0,1-1-1 0 0,0 1 0 0 0,0 0 1 0 0,0-1-1 0 0,-1 1 0 0 0,1 0 23 0 0,-2-2-9 0 0,0 1 0 0 0,0 0 0 0 0,0-1 0 0 0,0 1 0 0 0,0 0 0 0 0,0 1 0 0 0,0-1 0 0 0,0 1 0 0 0,-1-1 0 0 0,1 1 0 0 0,-1 0 0 0 0,1 0 0 0 0,-1 0 0 0 0,0 1 0 0 0,1-1 0 0 0,-1 1 0 0 0,1 0 0 0 0,-1 0 0 0 0,0 0-1 0 0,1 1 1 0 0,-1-1 0 0 0,0 1 0 0 0,1 0 0 0 0,-1 0 0 0 0,1 0 0 0 0,0 0 0 0 0,-1 1 0 0 0,1-1 0 0 0,0 1 0 0 0,0 0 0 0 0,0 0 0 0 0,0 0 0 0 0,0 0 0 0 0,0 1 0 0 0,0-1 0 0 0,1 1 0 0 0,-1 0 0 0 0,1 0 0 0 0,0 0 0 0 0,0 0 0 0 0,0 0 0 0 0,0 0 0 0 0,1 0 0 0 0,-1 0 0 0 0,1 1 0 0 0,0-1 0 0 0,0 1 0 0 0,0-1 0 0 0,0 1-1 0 0,0 0 1 0 0,1-1 0 0 0,0 1 0 0 0,0-1 0 0 0,0 1 0 0 0,0 0 0 0 0,0-1 0 0 0,1 1 0 0 0,0 0 0 0 0,-1-1 0 0 0,2 2 9 0 0,97 110 2248 0 0,-98-114-2247 0 0,-1-1 1 0 0,0 1 0 0 0,0 0 0 0 0,1 0-1 0 0,-1 0 1 0 0,0-1 0 0 0,0 1 0 0 0,0 0-1 0 0,0 0 1 0 0,0 0 0 0 0,0-1 0 0 0,0 1 0 0 0,0 0-1 0 0,0 0 1 0 0,0 0 0 0 0,-1-1 0 0 0,1 1-1 0 0,0 0 1 0 0,0 0 0 0 0,-1-1 0 0 0,1 1-1 0 0,-1 0 1 0 0,1 0 0 0 0,0-1 0 0 0,-1 1-1 0 0,1-1 1 0 0,-1 1 0 0 0,0 0 0 0 0,1-1-1 0 0,-1 1 1 0 0,1-1 0 0 0,-1 1 0 0 0,0-1-1 0 0,1 0 1 0 0,-1 1 0 0 0,0-1 0 0 0,0 1-1 0 0,1-1 1 0 0,-1 0 0 0 0,0 0 0 0 0,0 0-1 0 0,0 1 1 0 0,1-1 0 0 0,-1 0 0 0 0,0 0 0 0 0,0 0-1 0 0,0 0 1 0 0,1 0 0 0 0,-1 0 0 0 0,0-1-1 0 0,0 1 1 0 0,0 0 0 0 0,1 0 0 0 0,-1-1-1 0 0,0 1 1 0 0,0 0 0 0 0,1-1 0 0 0,-2 1-2 0 0,-52-8 16 0 0,49 7-55 0 0,0 0-1 0 0,1 0 1 0 0,-1 0 0 0 0,1 0 0 0 0,-1-1 0 0 0,1 0-1 0 0,0 0 1 0 0,-1 0 0 0 0,1 0 0 0 0,0-1 0 0 0,0 1 0 0 0,0-1-1 0 0,1 0 1 0 0,-1 0 0 0 0,1-1 0 0 0,0 1 0 0 0,0-1 0 0 0,0 1-1 0 0,0-1 1 0 0,0 0 0 0 0,1 0 0 0 0,0-1 0 0 0,0 1-1 0 0,0 0 1 0 0,-1-5 39 0 0,48-13-828 0 0,-27 28-9008 0 0,-17-2 3134 0 0</inkml:trace>
  <inkml:trace contextRef="#ctx0" brushRef="#br0" timeOffset="140714.078">4869 7092 14337 0 0,'0'0'1243'0'0,"0"0"-1192"0"0,0 0 66 0 0,0 0 164 0 0,2 6 109 0 0,0-3-353 0 0,0 0 0 0 0,0 0 0 0 0,1 0 0 0 0,-1 0 0 0 0,0 0 0 0 0,1-1 0 0 0,0 1 1 0 0,0-1-1 0 0,0 0 0 0 0,0 0 0 0 0,0 0 0 0 0,0 0 0 0 0,0 0 0 0 0,0-1 0 0 0,1 1 0 0 0,-1-1 0 0 0,1 0 0 0 0,-1 0 1 0 0,1 0-1 0 0,0-1 0 0 0,-1 1 0 0 0,1-1 0 0 0,0 0 0 0 0,-1 0 0 0 0,1 0 0 0 0,0-1 0 0 0,2 0-37 0 0,20 3 61 0 0,0-2-1 0 0,-1-1 1 0 0,1-1 0 0 0,0-1-1 0 0,-1-1 1 0 0,0-1 0 0 0,0-2-1 0 0,0 0 1 0 0,-1-2-1 0 0,3-1-60 0 0,-29 10-9 0 0,1 0 0 0 0,-1 0-1 0 0,0-1 1 0 0,1 1 0 0 0,-1 0 0 0 0,1 0-1 0 0,-1-1 1 0 0,1 1 0 0 0,-1-1-1 0 0,1 1 1 0 0,-1-1 0 0 0,1 0 0 0 0,0 0-1 0 0,-1 1 1 0 0,1-1 0 0 0,0 0 0 0 0,-1 0-1 0 0,1 0 1 0 0,0-1 0 0 0,0 1-1 0 0,0 0 1 0 0,0 0 0 0 0,0 0 0 0 0,0-1-1 0 0,1 1 1 0 0,-1-1 0 0 0,0 1-1 0 0,1 0 1 0 0,-1-1 0 0 0,1 1 0 0 0,-1-1-1 0 0,1 1 1 0 0,0-1 0 0 0,-1 0-1 0 0,1 1 1 0 0,0-1 0 0 0,0 1 0 0 0,0-1-1 0 0,0 1 1 0 0,1-1 0 0 0,-1 0-1 0 0,0 1 1 0 0,1-1 0 0 0,-1 1 0 0 0,1-1-1 0 0,-1 1 1 0 0,1-1 0 0 0,0 1-1 0 0,-1 0 1 0 0,1-1 0 0 0,0 1 0 0 0,0 0-1 0 0,0 0 1 0 0,0-1 0 0 0,0 1-1 0 0,0 0 1 0 0,1 0 0 0 0,-1 0 0 0 0,0 0-1 0 0,0 0 1 0 0,1 1 0 0 0,-1-1-1 0 0,1 0 1 0 0,-1 1 0 0 0,2-1 9 0 0,-16 2 32 0 0,0 0 1 0 0,1 2 0 0 0,-1-1-1 0 0,1 1 1 0 0,0 1-1 0 0,0 0 1 0 0,0 1-1 0 0,1 1 1 0 0,-1-1-1 0 0,1 2 1 0 0,0 0-1 0 0,1 0 1 0 0,0 0 0 0 0,0 2-1 0 0,0-1 1 0 0,1 1-1 0 0,1 0 1 0 0,0 1-1 0 0,0 0 1 0 0,0 1-1 0 0,1-1 1 0 0,1 1-1 0 0,0 1 1 0 0,1-1-1 0 0,0 1 1 0 0,-2 8-33 0 0,6-18 3 0 0,0 1 0 0 0,1-1 0 0 0,-1 0 0 0 0,1 1-1 0 0,0-1 1 0 0,0 1 0 0 0,0-1 0 0 0,0 1 0 0 0,0-1 0 0 0,1 1 0 0 0,-1-1 0 0 0,1 1 0 0 0,-1-1-1 0 0,1 0 1 0 0,0 1 0 0 0,0-1 0 0 0,0 0 0 0 0,0 0 0 0 0,1 0 0 0 0,-1 1 0 0 0,1-1 0 0 0,-1-1-1 0 0,1 1 1 0 0,-1 0 0 0 0,1 0 0 0 0,0-1 0 0 0,0 1 0 0 0,0 0 0 0 0,0-1 0 0 0,0 0 0 0 0,0 0-1 0 0,1 0 1 0 0,-1 0 0 0 0,0 0 0 0 0,1 0 0 0 0,-1 0 0 0 0,1 0-3 0 0,100 17 561 0 0,-89-17-490 0 0,286-5 24 0 0,-180-33-8888 0 0,-92 22-1217 0 0</inkml:trace>
  <inkml:trace contextRef="#ctx0" brushRef="#br0" timeOffset="-212312.538">4541 8256 17022 0 0,'0'0'2408'0'0,"0"0"-2164"0"0,0 0 64 0 0,0 0-308 0 0,0 0-72 0 0,0 0-1208 0 0,0 0-1757 0 0,0 0-11672 0 0</inkml:trace>
  <inkml:trace contextRef="#ctx0" brushRef="#br0" timeOffset="-212466.573">4550 7759 10785 0 0,'0'0'2603'0'0,"0"0"-1680"0"0,0 0-503 0 0,0 0 254 0 0,0 0 36 0 0,6-2-250 0 0,-4 2-447 0 0,1-1 0 0 0,-1 1 1 0 0,1-1-1 0 0,0 1 0 0 0,-1 0 0 0 0,1 0 1 0 0,-1 0-1 0 0,1 0 0 0 0,-1 1 0 0 0,1-1 1 0 0,0 1-1 0 0,-1-1 0 0 0,0 1 1 0 0,1 0-1 0 0,-1 0 0 0 0,1 0 0 0 0,-1 0 1 0 0,0 1-1 0 0,0-1 0 0 0,0 1 0 0 0,1-1 1 0 0,-2 1-1 0 0,1 0 0 0 0,0-1 0 0 0,0 1 1 0 0,0 0-1 0 0,-1 0 0 0 0,1 0 0 0 0,-1 1 1 0 0,0-1-1 0 0,1 0 0 0 0,-1 0 0 0 0,0 1 1 0 0,-1-1-1 0 0,1 1 0 0 0,0 1-13 0 0,2 1 110 0 0,-1-1 0 0 0,1 1 0 0 0,-1 0 0 0 0,-1 0 0 0 0,1 0 0 0 0,-1 0 0 0 0,0 1 0 0 0,0-1-1 0 0,0 0 1 0 0,-1 0 0 0 0,1 1 0 0 0,-1-1 0 0 0,-1 0 0 0 0,1 1 0 0 0,-1-1 0 0 0,0 0 0 0 0,0 0 0 0 0,-1 1 0 0 0,1-1 0 0 0,-1 0 0 0 0,0 0-1 0 0,0-1 1 0 0,-1 1 0 0 0,0 0 0 0 0,1-1 0 0 0,-2 0 0 0 0,1 1 0 0 0,0-1 0 0 0,-4 3-110 0 0,-44 44-1187 0 0,32-33-387 0 0,11-9-2860 0 0,4-2-6875 0 0</inkml:trace>
  <inkml:trace contextRef="#ctx0" brushRef="#br0" timeOffset="49841.309">4689 7868 12585 0 0,'0'0'958'0'0,"0"0"-1548"0"0,0 0 177 0 0,0 0 492 0 0,0 0 283 0 0,-7 6 168 0 0,0-1-658 0 0,-1 0 1 0 0,0-1 0 0 0,1 0-1 0 0,-1 0 1 0 0,-1 0 0 0 0,1-1-1 0 0,0-1 1 0 0,-1 1-1 0 0,0-1 1 0 0,1-1 0 0 0,-1 0-1 0 0,0 0 1 0 0,0-1 0 0 0,0 1-1 0 0,0-2 1 0 0,1 0 0 0 0,-1 0-1 0 0,0 0 128 0 0,9 1 56 0 0,0 1 0 0 0,0-1-1 0 0,0 1 1 0 0,0-1 0 0 0,0 1 0 0 0,0-1-1 0 0,0 1 1 0 0,0-1 0 0 0,0 1-1 0 0,0-1 1 0 0,0 1 0 0 0,-1-1-1 0 0,1 1 1 0 0,0-1 0 0 0,0 1-1 0 0,0-1 1 0 0,-1 1 0 0 0,1-1 0 0 0,0 0-1 0 0,-1 1 1 0 0,1-1 0 0 0,0 1-1 0 0,-1-1 1 0 0,1 0 0 0 0,0 1-1 0 0,-1-1 1 0 0,1 0 0 0 0,-1 0 0 0 0,1 1-1 0 0,-1-1 1 0 0,1 0 0 0 0,0 0-1 0 0,-1 1 1 0 0,1-1 0 0 0,-1 0-1 0 0,1 0 1 0 0,-1 0 0 0 0,1 0-1 0 0,-1 0 1 0 0,1 0 0 0 0,-1 0 0 0 0,1 0-1 0 0,-1 0 1 0 0,0 0 0 0 0,1 0-1 0 0,-1 0 1 0 0,1 0-56 0 0,17 34 1574 0 0,-50 24-334 0 0,11-49-3257 0 0,-2-6-3385 0 0,13-5-1841 0 0</inkml:trace>
  <inkml:trace contextRef="#ctx0" brushRef="#br0" timeOffset="77203.539">1858 6009 5653 0 0,'0'0'3389'0'0,"0"0"-2382"0"0,0 0-1014 0 0,0 0 25 0 0,0 0 268 0 0,0 0-114 0 0,6 35 1168 0 0,2 8-706 0 0,-1 0 1 0 0,-2 0 0 0 0,-2 1-1 0 0,-2-1 1 0 0,-4 32-635 0 0,2-67-220 0 0,0-6 287 0 0,1-1-1 0 0,-1 1 1 0 0,0 0 0 0 0,1-1-1 0 0,-1 1 1 0 0,1 0 0 0 0,-1 0-1 0 0,1 0 1 0 0,0-1 0 0 0,-1 1-1 0 0,1 0 1 0 0,0 0 0 0 0,1 0 0 0 0,-1 0-1 0 0,0-1 1 0 0,0 1 0 0 0,1 0-1 0 0,-1 0 1 0 0,1 0 0 0 0,-1-1-1 0 0,1 1 1 0 0,0 0 0 0 0,0-1 0 0 0,0 1-1 0 0,0-1 1 0 0,0 1 0 0 0,0-1-1 0 0,0 1 1 0 0,0-1 0 0 0,1 0-1 0 0,-1 1 1 0 0,1-1 0 0 0,-1 0-1 0 0,0 0 1 0 0,1 0 0 0 0,0 0 0 0 0,-1 0-1 0 0,1-1 1 0 0,0 1 0 0 0,-1 0-1 0 0,1-1 1 0 0,0 1 0 0 0,0-1-1 0 0,0 0 1 0 0,-1 1 0 0 0,1-1 0 0 0,0 0-1 0 0,0 0 1 0 0,0 0 0 0 0,0 0-1 0 0,-1-1 1 0 0,2 1-67 0 0,274-5 947 0 0,-277 6-7941 0 0,0-2-1770 0 0</inkml:trace>
  <inkml:trace contextRef="#ctx0" brushRef="#br0" timeOffset="-214532.173">388 8095 12837 0 0,'0'0'2572'0'0,"0"0"-2432"0"0,0 0-140 0 0,0 0 652 0 0,-8 36-23 0 0,4-22-57 0 0,0 2-88 0 0,-3 3 0 0 0,2 0-216 0 0,0 0-156 0 0,1-2-104 0 0,-2-2 56 0 0,4-1-64 0 0,0-4-476 0 0,2-4-424 0 0,0-4-237 0 0,2-1-1859 0 0,6-6-4953 0 0</inkml:trace>
  <inkml:trace contextRef="#ctx0" brushRef="#br0" timeOffset="-214270.698">470 8120 5440 0 0,'0'0'7699'0'0,"0"0"-5637"0"0,0 0-1712 0 0,0 0-93 0 0,0 0 401 0 0,-7 5-122 0 0,4-4-541 0 0,0 1 0 0 0,0-1 0 0 0,1 1 0 0 0,-1 0 0 0 0,0 0 0 0 0,1 0 0 0 0,-1 0 0 0 0,1 0 0 0 0,0 1 0 0 0,0-1 0 0 0,0 1 0 0 0,0 0 0 0 0,0-1 0 0 0,0 1 0 0 0,1 0 0 0 0,-1 0 0 0 0,1 0 0 0 0,0 0 0 0 0,0 0 0 0 0,0 0 0 0 0,0 1 0 0 0,1-1 0 0 0,-1 0 0 0 0,1 0 0 0 0,0 1 0 0 0,0-1 0 0 0,0 0 0 0 0,0 1 0 0 0,0-1 0 0 0,1 0 0 0 0,0 0 0 0 0,-1 0 0 0 0,1 1 0 0 0,1-1 0 0 0,-1 0 0 0 0,0 0 0 0 0,1 0 0 0 0,-1 0 0 0 0,1-1 0 0 0,0 1 0 0 0,0 0 0 0 0,0-1 0 0 0,0 1 0 0 0,0-1 0 0 0,1 0 5 0 0,118 5-155 0 0,-117-10-1710 0 0,-3 1-2998 0 0,-1-1-1735 0 0</inkml:trace>
  <inkml:trace contextRef="#ctx0" brushRef="#br0" timeOffset="-213975.382">612 8212 10277 0 0,'0'0'2624'0'0,"0"0"-1655"0"0,0 0-439 0 0,0 0 225 0 0,0 0-113 0 0,7 2-639 0 0,242 47 1967 0 0,-316-83-4190 0 0,114 46 3730 0 0,-45-11-1504 0 0,0 0 1 0 0,0 1 0 0 0,0-1 0 0 0,0 0 0 0 0,-1 1 0 0 0,1 0-1 0 0,-1-1 1 0 0,1 1 0 0 0,-1 0 0 0 0,1 0 0 0 0,-1 0 0 0 0,0 0 0 0 0,0 0-1 0 0,0 0 1 0 0,0 0 0 0 0,0 0 0 0 0,-1 1 0 0 0,1-1 0 0 0,-1 0 0 0 0,1 0-1 0 0,-1 1 1 0 0,0-1 0 0 0,0 0 0 0 0,0 1 0 0 0,0-1 0 0 0,0 0-1 0 0,0 0 1 0 0,-1 1 0 0 0,1-1 0 0 0,-1 0 0 0 0,0 0 0 0 0,1 1 0 0 0,-1-1-1 0 0,0 0 1 0 0,0 0 0 0 0,-1 0 0 0 0,1 0 0 0 0,0 0 0 0 0,-1-1-1 0 0,1 1 1 0 0,-1 0 0 0 0,1 0 0 0 0,-1-1 0 0 0,0 1 0 0 0,0-1 0 0 0,0 0-1 0 0,1 1 1 0 0,-1-1 0 0 0,-1 0 0 0 0,1 0 0 0 0,0 0 0 0 0,0-1-1 0 0,0 1 1 0 0,0 0 0 0 0,-1-1 0 0 0,1 0 0 0 0,0 1 0 0 0,-1-1 0 0 0,0 0-7 0 0,-1 2-346 0 0,-24 9-840 0 0,8-8-4818 0 0,4-5-3584 0 0</inkml:trace>
  <inkml:trace contextRef="#ctx0" brushRef="#br0" timeOffset="214466.563">330 7728 2812 0 0,'0'0'5310'0'0,"0"0"-3254"0"0,0 0-1221 0 0,0 0 134 0 0,0 0 173 0 0,0 0-98 0 0,0 0-375 0 0,0 0-314 0 0,35 2 1052 0 0,-26-5-1378 0 0,1-1 0 0 0,-1-1 0 0 0,0 0 0 0 0,0 0 0 0 0,0-1 0 0 0,-1 0 0 0 0,0 0-1 0 0,0-1 1 0 0,0 0 0 0 0,-1-1 0 0 0,0 0 0 0 0,-1 0 0 0 0,0 0 0 0 0,0-1 0 0 0,0 1 0 0 0,-1-1 0 0 0,-1-1 0 0 0,0 1 0 0 0,0-1 0 0 0,0 0 0 0 0,1-8-29 0 0,-2 6-68 0 0,-1 0 1 0 0,0 0-1 0 0,-1 0 1 0 0,0 0-1 0 0,-1 0 1 0 0,-1 0-1 0 0,1 0 1 0 0,-2-1-1 0 0,0 1 0 0 0,0 0 1 0 0,-1 1-1 0 0,-1-1 1 0 0,0 0-1 0 0,0 1 1 0 0,-1 0-1 0 0,0 0 1 0 0,-1 0-1 0 0,-1 1 0 0 0,-2-3 68 0 0,7 11-20 0 0,0 1 0 0 0,0 0 0 0 0,0 1 0 0 0,-1-1 0 0 0,1 0 0 0 0,0 1 0 0 0,0-1 0 0 0,-1 1 0 0 0,1-1 0 0 0,0 1 0 0 0,-1 0 0 0 0,1 0 0 0 0,0 0 0 0 0,-1 1 0 0 0,1-1-1 0 0,0 0 1 0 0,0 1 0 0 0,-1 0 0 0 0,1-1 0 0 0,0 1 0 0 0,0 0 0 0 0,0 0 0 0 0,0 0 0 0 0,0 0 0 0 0,0 1 0 0 0,0-1 0 0 0,0 1 0 0 0,0-1 0 0 0,1 1 0 0 0,-1-1-1 0 0,0 1 1 0 0,1 0 0 0 0,0 0 0 0 0,-1 0 0 0 0,1 0 0 0 0,0 0 0 0 0,0 0 0 0 0,0 0 0 0 0,0 0 0 0 0,0 0 0 0 0,1 0 0 0 0,-1 1 0 0 0,1-1 0 0 0,-1 0 0 0 0,1 1 0 0 0,0-1-1 0 0,0 0 1 0 0,0 1 0 0 0,0-1 0 0 0,0 0 0 0 0,1 0 0 0 0,-1 1 0 0 0,1-1 0 0 0,-1 1 20 0 0,-3 15 58 0 0,1 1 0 0 0,1-1 1 0 0,0 1-1 0 0,1 0 0 0 0,1-1 0 0 0,1 1 0 0 0,0-1 0 0 0,2 0 1 0 0,0 0-1 0 0,1 0 0 0 0,1 0 0 0 0,0 0 0 0 0,1-1 0 0 0,1-1 0 0 0,1 1 1 0 0,1-1-1 0 0,0-1 0 0 0,0 1 0 0 0,2-2 0 0 0,0 0 0 0 0,6 6-58 0 0,-17-19 4 0 0,0 0-1 0 0,1 0 1 0 0,-1 1-1 0 0,0-1 1 0 0,1 0-1 0 0,-1 0 1 0 0,0-1-1 0 0,1 1 1 0 0,-1 0-1 0 0,1 0 1 0 0,0-1-1 0 0,-1 1 0 0 0,1-1 1 0 0,-1 1-1 0 0,1-1 1 0 0,0 0-1 0 0,-1 1 1 0 0,1-1-1 0 0,0 0 1 0 0,-1 0-1 0 0,1 0 1 0 0,0-1-1 0 0,-1 1 0 0 0,1 0 1 0 0,0 0-1 0 0,-1-1 1 0 0,1 1-1 0 0,0-1 1 0 0,-1 0-1 0 0,1 1 1 0 0,-1-1-1 0 0,1 0 1 0 0,-1 0-1 0 0,0 0 1 0 0,1 0-1 0 0,-1 0 0 0 0,0 0 1 0 0,0-1-1 0 0,0 1 1 0 0,1 0-1 0 0,-1-1 1 0 0,-1 1-1 0 0,1 0 1 0 0,0-1-1 0 0,0 1 1 0 0,0-1-1 0 0,-1 1 0 0 0,1-1 1 0 0,-1 0-1 0 0,1 1 1 0 0,-1-1-1 0 0,0 0 1 0 0,1 1-1 0 0,-1-1 1 0 0,0 0-1 0 0,0 1 1 0 0,0-1-1 0 0,-1 0 1 0 0,1 1-1 0 0,0-1 0 0 0,-1 0 1 0 0,1 1-1 0 0,-1-1 1 0 0,1 0-4 0 0,0 4-20 0 0,1-1-1 0 0,0 0 1 0 0,-1 0 0 0 0,1 0 0 0 0,0 0-1 0 0,0 0 1 0 0,-1-1 0 0 0,1 1 0 0 0,0 0-1 0 0,0 0 1 0 0,0 0 0 0 0,0-1 0 0 0,0 1-1 0 0,0-1 1 0 0,0 1 0 0 0,0 0 0 0 0,1-1-1 0 0,-1 0 1 0 0,0 1 0 0 0,0-1 0 0 0,0 0-1 0 0,1 0 1 0 0,-1 1 0 0 0,0-1 0 0 0,0 0-1 0 0,0 0 1 0 0,1 0 0 0 0,-1-1 0 0 0,0 1-1 0 0,0 0 1 0 0,0 0 0 0 0,1-1 0 0 0,-1 1-1 0 0,0 0 1 0 0,0-1 0 0 0,0 1 0 0 0,0-1-1 0 0,0 0 1 0 0,0 1 0 0 0,0-1 0 0 0,0 0-1 0 0,0 0 1 0 0,0 0 0 0 0,0 1 0 0 0,0-1-1 0 0,0 0 1 0 0,-1 0 0 0 0,1 0 0 0 0,0 0-1 0 0,-1 0 1 0 0,1 0 0 0 0,-1-1 0 0 0,1 1-1 0 0,-1 0 1 0 0,0 0 0 0 0,1 0 0 0 0,-1 0-1 0 0,0-1 1 0 0,0 1 0 0 0,0 0 0 0 0,0 0-1 0 0,0-1 1 0 0,0 1 0 0 0,0 0 0 0 0,0 0-1 0 0,0 0 1 0 0,-1-2 20 0 0,72 98 1539 0 0,-60-172-1971 0 0,-9 77 467 0 0,0 0 0 0 0,0 0 0 0 0,0 0-1 0 0,-1 0 1 0 0,1 0 0 0 0,0 1 0 0 0,0-1-1 0 0,0 1 1 0 0,0-1 0 0 0,-1 1 0 0 0,1 0-1 0 0,0 0 1 0 0,-1-1 0 0 0,1 1 0 0 0,0 0-1 0 0,-1 1 1 0 0,1-1 0 0 0,-1 0 0 0 0,0 0-1 0 0,1 1 1 0 0,-1-1 0 0 0,0 0-1 0 0,0 1 1 0 0,0-1 0 0 0,0 1 0 0 0,0 0-1 0 0,0-1 1 0 0,0 1 0 0 0,-1 0 0 0 0,1 0-1 0 0,0-1 1 0 0,-1 1 0 0 0,0 0 0 0 0,1 0-1 0 0,-1 0 1 0 0,0 0 0 0 0,0-1 0 0 0,0 2-35 0 0,5 7-162 0 0,-4-44-1298 0 0,0 32 1494 0 0,0 0 0 0 0,0 0 0 0 0,-1 0 1 0 0,1 0-1 0 0,1 0 0 0 0,-1 0 0 0 0,0 0 0 0 0,0 1 0 0 0,1-1 0 0 0,-1 0 0 0 0,1 1 0 0 0,-1-1 1 0 0,1 1-1 0 0,0 0 0 0 0,-1-1 0 0 0,1 1 0 0 0,0 0 0 0 0,0 0 0 0 0,0 0 0 0 0,0 0 0 0 0,0 1 1 0 0,0-1-1 0 0,0 0 0 0 0,0 1 0 0 0,1 0 0 0 0,-1-1 0 0 0,0 1 0 0 0,0 0 0 0 0,0 0 0 0 0,0 0 1 0 0,0 0-1 0 0,1 1 0 0 0,-1-1 0 0 0,0 0 0 0 0,0 1 0 0 0,0 0 0 0 0,0-1 0 0 0,0 1 0 0 0,0 0 1 0 0,0 0-1 0 0,0 0 0 0 0,0 0 0 0 0,-1 1 0 0 0,1-1 0 0 0,0 0 0 0 0,-1 1 0 0 0,1-1 0 0 0,-1 1 1 0 0,1 0-1 0 0,-1-1 0 0 0,0 1 0 0 0,0 0 0 0 0,1 0 0 0 0,-1 0 0 0 0,-1 0 0 0 0,1 0 0 0 0,0 0 1 0 0,0 0-1 0 0,-1 0 0 0 0,1 0 0 0 0,-1 0 0 0 0,0 0 0 0 0,1 1 0 0 0,-1-1 0 0 0,0 0 0 0 0,0 0 1 0 0,-1 0-1 0 0,1 2-34 0 0,-7 1-1804 0 0,0-11-3955 0 0,-1-10-4362 0 0</inkml:trace>
  <inkml:trace contextRef="#ctx0" brushRef="#br0" timeOffset="214714.295">655 7454 17806 0 0,'0'0'2348'0'0,"0"0"-2348"0"0,0 0-232 0 0,0 0 232 0 0,0 0 304 0 0,0 0-304 0 0,0 0-552 0 0,0 0-1060 0 0,0 0-3941 0 0,0 0-3888 0 0</inkml:trace>
  <inkml:trace contextRef="#ctx0" brushRef="#br0" timeOffset="213143.592">3344 7378 11997 0 0,'0'0'1894'0'0,"1"5"-1415"0"0,0 0-336 0 0,3 6 9 0 0,-1 0 0 0 0,0 0 0 0 0,-1 0 0 0 0,0 1 0 0 0,-1-1 0 0 0,0 1 0 0 0,-1-1 0 0 0,0 1 1 0 0,-1-1-1 0 0,0 1 0 0 0,-1-1 0 0 0,0 0 0 0 0,-1 1 0 0 0,0-1 0 0 0,-4 9-152 0 0,9-23-8411 0 0,9-9 736 0 0</inkml:trace>
  <inkml:trace contextRef="#ctx0" brushRef="#br0" timeOffset="213405.973">3444 7438 6625 0 0,'0'0'5066'0'0,"0"0"-3864"0"0,0 0-1057 0 0,0 0 407 0 0,-3 6 425 0 0,-1 0-754 0 0,1-4-168 0 0,1 1 1 0 0,-1-1 0 0 0,1 0 0 0 0,0 1 0 0 0,0 0-1 0 0,0-1 1 0 0,0 1 0 0 0,0 0 0 0 0,0 0 0 0 0,1 0 0 0 0,0 0-1 0 0,-1 0 1 0 0,1 0 0 0 0,0 0 0 0 0,1 1 0 0 0,-1-1-1 0 0,0 0 1 0 0,1 1 0 0 0,0-1 0 0 0,0 0 0 0 0,0 1 0 0 0,0-1-1 0 0,0 0 1 0 0,1 1 0 0 0,0-1 0 0 0,-1 0 0 0 0,1 0-1 0 0,0 1 1 0 0,1-1 0 0 0,-1 0 0 0 0,0 0 0 0 0,1 0 0 0 0,0 0-1 0 0,0-1 1 0 0,0 1 0 0 0,0 0 0 0 0,0-1 0 0 0,0 1-1 0 0,1-1 1 0 0,-1 0 0 0 0,1 0 0 0 0,-1 0 0 0 0,1 0 0 0 0,1 1-56 0 0,72 12-346 0 0,-24-20-7699 0 0,-33-2 322 0 0</inkml:trace>
  <inkml:trace contextRef="#ctx0" brushRef="#br0" timeOffset="-189755.078">2034 8821 692 0 0,'0'0'340'0'0,"0"0"156"0"0,8 38-496 0 0,-7-27 2580 0 0,2 1-1968 0 0,-3-2-468 0 0,0 0 208 0 0,-3-1 13 0 0,2 0-181 0 0,-2-2-120 0 0,2 0 80 0 0,-2-1-80 0 0,2-1-52 0 0,-2-1 52 0 0,3-2-64 0 0,0-1-564 0 0,0-1-881 0 0,0 0-667 0 0</inkml:trace>
  <inkml:trace contextRef="#ctx0" brushRef="#br0" timeOffset="212198.319">2953 7600 6717 0 0,'0'0'4712'0'0,"0"0"-3916"0"0,41 38-68 0 0,-26-16 304 0 0,6 11 296 0 0,-4 8-420 0 0,-5 5-231 0 0,-6 3-241 0 0,-6-4-312 0 0,-5-10-116 0 0,-3-9 0 0 0,0-7 80 0 0,-2-1-88 0 0,-6 2-64 0 0,-7 0-720 0 0,-2 0-349 0 0,4-7-2751 0 0,-11-5-7273 0 0</inkml:trace>
  <inkml:trace contextRef="#ctx0" brushRef="#br0" timeOffset="-213552.749">1341 8218 1436 0 0,'0'0'8078'0'0,"0"0"-5730"0"0,0 0-1902 0 0,0 0-41 0 0,0 0 57 0 0,0 0 10 0 0,0 0 154 0 0,0 0-12 0 0,-3 7-187 0 0,0 0-368 0 0,-1-1 0 0 0,1 0 0 0 0,-1 0 0 0 0,-1 0 0 0 0,1 0 0 0 0,-1-1-1 0 0,0 1 1 0 0,0-1 0 0 0,-1 0 0 0 0,1-1 0 0 0,-1 0 0 0 0,0 1 0 0 0,0-2 0 0 0,-1 1 0 0 0,1-1 0 0 0,-1 0-1 0 0,0 0 1 0 0,0-1 0 0 0,-3 1-59 0 0,-51-29-3116 0 0,44-3 1704 0 0,17 28 1456 0 0,0 0 1 0 0,0 0 0 0 0,0 0 0 0 0,0 0 0 0 0,1 0-1 0 0,-1 0 1 0 0,0 0 0 0 0,0 0 0 0 0,0 1-1 0 0,1-1 1 0 0,-1 0 0 0 0,1 0 0 0 0,-1 0 0 0 0,0 1-1 0 0,1-1 1 0 0,-1 0 0 0 0,1 0 0 0 0,0 1-1 0 0,-1-1 1 0 0,1 0 0 0 0,0 1 0 0 0,-1-1 0 0 0,1 1-1 0 0,0-1 1 0 0,0 1 0 0 0,-1-1 0 0 0,1 1-1 0 0,0-1 1 0 0,0 1 0 0 0,0 0 0 0 0,0-1 0 0 0,-1 1-1 0 0,1 0 1 0 0,0 0 0 0 0,0 0 0 0 0,0 0-1 0 0,0 0 1 0 0,0 0 0 0 0,0 0 0 0 0,0 0 0 0 0,0 0-1 0 0,0 0 1 0 0,-1 0 0 0 0,1 1 0 0 0,0-1-1 0 0,0 0 1 0 0,0 1 0 0 0,0-1-45 0 0,12 3 482 0 0,0 0 1 0 0,-1 0-1 0 0,0 2 1 0 0,0-1-1 0 0,0 1 1 0 0,0 1-1 0 0,-1 0 1 0 0,0 1-1 0 0,0 0 1 0 0,0 1-1 0 0,5 5-482 0 0,40 25 1126 0 0,-50-65-1965 0 0,-26-21-3510 0 0,10 32-900 0 0,-2-5-2593 0 0</inkml:trace>
  <inkml:trace contextRef="#ctx0" brushRef="#br0" timeOffset="210377.047">1592 7588 4256 0 0,'0'0'2121'0'0,"0"0"579"0"0,0 0-977 0 0,0 0-323 0 0,0 0-163 0 0,0 0-175 0 0,0 0-389 0 0,-3-1-466 0 0,-1 6-130 0 0,1 0 1 0 0,0 0-1 0 0,0 1 0 0 0,1-1 1 0 0,-1 1-1 0 0,1-1 1 0 0,1 1-1 0 0,-1 0 1 0 0,1 0-1 0 0,0-1 0 0 0,0 1 1 0 0,0 0-1 0 0,1 0 1 0 0,0 0-1 0 0,0 0 0 0 0,1 0 1 0 0,0 0-1 0 0,0 0 1 0 0,0 0-1 0 0,1 0 1 0 0,0 0-1 0 0,0 0-77 0 0,0 14 70 0 0,3 98-113 0 0,2-128-4104 0 0,-2 2-1260 0 0,3-6-2148 0 0</inkml:trace>
  <inkml:trace contextRef="#ctx0" brushRef="#br0" timeOffset="210561.958">1993 7820 5184 0 0,'0'0'4973'0'0,"0"0"-2836"0"0,0 0-1280 0 0,0 0-393 0 0,0 0 213 0 0,0 0 171 0 0,-7 1-69 0 0,-124 6-55 0 0,43-23-3218 0 0,69 3-2301 0 0,17 7 461 0 0</inkml:trace>
  <inkml:trace contextRef="#ctx0" brushRef="#br0" timeOffset="210732.138">1924 7768 4560 0 0,'0'0'7081'0'0,"0"0"-5801"0"0,8 40-132 0 0,-8-25-240 0 0,0 2-40 0 0,-4 0-287 0 0,0 0-169 0 0,-1-1-200 0 0,0-2-88 0 0,1 1-48 0 0,0-5-76 0 0,2-2-224 0 0,0-3-513 0 0,2-3-359 0 0,4-2-960 0 0,0-3-3920 0 0,9-12-1185 0 0</inkml:trace>
  <inkml:trace contextRef="#ctx0" brushRef="#br0" timeOffset="212604.087">1340 7503 11805 0 0,'0'0'1482'0'0,"-2"6"-808"0"0,-3 23-210 0 0,1 0-1 0 0,2 0 1 0 0,0 0-1 0 0,3 0 1 0 0,0 0-1 0 0,1 0 1 0 0,2 0-1 0 0,1 0 1 0 0,2-1-1 0 0,0 0 1 0 0,5 9-464 0 0,61 63-414 0 0,-49-87-3322 0 0,1-7-3433 0 0,-10-6-572 0 0</inkml:trace>
  <inkml:trace contextRef="#ctx0" brushRef="#br0" timeOffset="211491.296">2400 7910 1016 0 0,'0'0'2059'0'0,"0"0"2305"0"0,0 0-2797 0 0,4 7-537 0 0,23 138 6253 0 0,-35-10-6462 0 0,-4-145-4064 0 0,10-6-1702 0 0,2 4-1231 0 0</inkml:trace>
  <inkml:trace contextRef="#ctx0" brushRef="#br0" timeOffset="211917">2616 7997 4092 0 0,'0'0'4682'0'0,"0"0"-1942"0"0,0 0-1312 0 0,0 0-357 0 0,0 0-441 0 0,0 0-107 0 0,0 0-40 0 0,0 0-69 0 0,-8 6-93 0 0,-108 40 15 0 0,115-46-333 0 0,2 0-20 0 0,-1 1 0 0 0,1-1 0 0 0,-1 1 1 0 0,0 0-1 0 0,1-1 0 0 0,-1 1 0 0 0,0 0 0 0 0,0-1 0 0 0,1 1 0 0 0,-1 0 1 0 0,0-1-1 0 0,0 1 0 0 0,0 0 0 0 0,0-1 0 0 0,0 1 0 0 0,0 0 0 0 0,0 0 1 0 0,0-1-1 0 0,0 1 0 0 0,0 0 0 0 0,-1-1 0 0 0,1 1 0 0 0,0 0 0 0 0,0-1 1 0 0,-1 1-1 0 0,1 0 0 0 0,0-1 0 0 0,-1 1 0 0 0,1-1 0 0 0,0 1 0 0 0,-1-1 0 0 0,1 1 1 0 0,-1-1-1 0 0,1 1 0 0 0,-1-1 0 0 0,1 1 0 0 0,-1-1 0 0 0,0 1 0 0 0,1-1 1 0 0,-1 0-1 0 0,0 1 0 0 0,1-1 0 0 0,-1 0 0 0 0,1 0 0 0 0,-1 0 0 0 0,0 1 1 0 0,0-1-1 0 0,1 0 0 0 0,-1 0 0 0 0,0 0 0 0 0,1 0 0 0 0,-1 0 0 0 0,0 0 1 0 0,1 0-1 0 0,-1 0 0 0 0,0-1 17 0 0,30 17 857 0 0,-20-13-754 0 0,-1 1 0 0 0,0 0 1 0 0,0 0-1 0 0,0 1 0 0 0,0 0 1 0 0,-1 0-1 0 0,0 1 0 0 0,0 0 0 0 0,0 0 1 0 0,-1 1-1 0 0,0 0 0 0 0,0 0 0 0 0,-1 0 1 0 0,5 8-104 0 0,-8-13-513 0 0,-2-3-8405 0 0,0-9 367 0 0</inkml:trace>
  <inkml:trace contextRef="#ctx0" brushRef="#br0" timeOffset="210980.212">2457 7545 4548 0 0,'0'0'7265'0'0,"0"0"-5165"0"0,0 0-1690 0 0,6 8 6 0 0,-2-3-297 0 0,-1 0 0 0 0,1 1 0 0 0,-1-1 0 0 0,0 1 0 0 0,0-1 0 0 0,-1 1 0 0 0,1 0-1 0 0,-1 0 1 0 0,-1 0 0 0 0,1 1 0 0 0,-1-1 0 0 0,0 0 0 0 0,0 0 0 0 0,-1 1 0 0 0,0-1 0 0 0,0 1-1 0 0,-1-1 1 0 0,1 0 0 0 0,-1 0 0 0 0,-1 1 0 0 0,1-1 0 0 0,-2 2-119 0 0,-6 10 103 0 0,-3 4-555 0 0,9-9-2697 0 0,4-12-1422 0 0,7-2-2679 0 0</inkml:trace>
  <inkml:trace contextRef="#ctx0" brushRef="#br0" timeOffset="211229.93">2702 7794 872 0 0,'0'0'11181'0'0,"0"0"-9237"0"0,0 0-1744 0 0,0 0 268 0 0,-52 14 492 0 0,14-15 33 0 0,-8-4-169 0 0,-6 1-256 0 0,3 2-544 0 0,3 0-24 0 0,9 2-296 0 0,4-1-248 0 0,8 1-293 0 0,7 0-135 0 0,5 0-736 0 0,1 0-2820 0 0,3 0-1633 0 0</inkml:trace>
  <inkml:trace contextRef="#ctx0" brushRef="#br0" timeOffset="-193707.132">2781 8032 652 0 0,'0'0'489'0'0,"2"-7"-251"0"0,3-15-88 0 0,-1 0 0 0 0,0 0 0 0 0,-2 0 0 0 0,0-1-1 0 0,-2 1 1 0 0,0-1 0 0 0,-1 1 0 0 0,-2 0 0 0 0,0-1 0 0 0,-1 1 0 0 0,-2 0 0 0 0,0 1 0 0 0,-1 0 0 0 0,-1 0 0 0 0,-1 0 0 0 0,-1 1 0 0 0,-3-3-150 0 0,-122-136 291 0 0,128 152-264 0 0,0 0 0 0 0,-1 1-1 0 0,1 0 1 0 0,-1 1 0 0 0,0-1 0 0 0,-1 1-1 0 0,1 1 1 0 0,-1 0 0 0 0,0 0-1 0 0,0 1 1 0 0,-1 0 0 0 0,1 1-1 0 0,0-1 1 0 0,-1 2 0 0 0,0 0-1 0 0,1 0 1 0 0,-1 0 0 0 0,0 1-1 0 0,1 1 1 0 0,-3 0-27 0 0,-172 94-624 0 0,175-87 612 0 0,1 1-1 0 0,-1 1 1 0 0,2 0 0 0 0,-1 0-1 0 0,1 0 1 0 0,1 1 0 0 0,0 0-1 0 0,1 0 1 0 0,0 1-1 0 0,0-1 1 0 0,1 1 0 0 0,1 0-1 0 0,0 0 1 0 0,1 1 0 0 0,0-1-1 0 0,0 0 1 0 0,2 1 0 0 0,0-1-1 0 0,0 1 1 0 0,1-1 0 0 0,0 1-1 0 0,1-1 1 0 0,1 0-1 0 0,1 6 13 0 0,0 62-1022 0 0,1-39 930 0 0,0-1-1 0 0,3 1 1 0 0,2-1 0 0 0,1-1-1 0 0,2 0 1 0 0,1 0-1 0 0,17 30 93 0 0,-27-60-81 0 0,-1 0 173 0 0,1 1-1 0 0,1-1 1 0 0,-1 0 0 0 0,2 0-1 0 0,-1 0 1 0 0,1-1-1 0 0,0 1 1 0 0,1-1 0 0 0,0-1-1 0 0,0 0 1 0 0,1 0 0 0 0,0 0-1 0 0,0-1 1 0 0,0 0-1 0 0,1 0 1 0 0,0-1 0 0 0,0 0-1 0 0,0-1 1 0 0,1 0-1 0 0,0 0 1 0 0,0-1 0 0 0,0-1-1 0 0,0 1 1 0 0,0-1 0 0 0,0-1-1 0 0,0 0 1 0 0,2-1-92 0 0,153 0 704 0 0,-136-26-413 0 0,-25 14 2188 0 0,-19 26-1715 0 0,5-5-3149 0 0,12-9-1076 0 0,-4 0 513 0 0</inkml:trace>
  <inkml:trace contextRef="#ctx0" brushRef="#br0" timeOffset="-190050.882">2593 8460 1448 0 0,'0'0'65'0'0,"0"0"-5"0"0,0 0-11 0 0,0 6 147 0 0,0-3-113 0 0,0 0 0 0 0,0 0 0 0 0,-1 0 0 0 0,1 0 0 0 0,0 0 0 0 0,-1 0 0 0 0,0 0 0 0 0,0-1 0 0 0,0 1 0 0 0,0 0 0 0 0,0 0 0 0 0,0-1 0 0 0,-1 1 0 0 0,0 0 0 0 0,1-1 0 0 0,-1 0 0 0 0,0 1 0 0 0,0-1 0 0 0,0 0 0 0 0,0 0 0 0 0,-1 0 0 0 0,1 0 0 0 0,0 0 0 0 0,-1-1 0 0 0,1 1 0 0 0,-1-1 0 0 0,0 1 0 0 0,0-1 0 0 0,1 0-1 0 0,-1 0 1 0 0,0 0 0 0 0,0-1 0 0 0,-1 1-83 0 0,-43 6 334 0 0,1-3 0 0 0,-1-1 0 0 0,0-2 0 0 0,0-3 0 0 0,-26-4-334 0 0,52 4-4 0 0,-13 1 100 0 0,1-1 0 0 0,0-2 1 0 0,0-1-1 0 0,0-1 0 0 0,1-2 0 0 0,0-2 1 0 0,0-1-1 0 0,1-1 0 0 0,1-1 0 0 0,0-2 1 0 0,-5-4-97 0 0,18 2-3351 0 0,13 12 817 0 0</inkml:trace>
  <inkml:trace contextRef="#ctx0" brushRef="#br0" timeOffset="-212901.09">4183 8032 4984 0 0,'0'0'8109'0'0,"0"0"-6333"0"0,0 0-1576 0 0,0 0-60 0 0,0 0 264 0 0,0 0 352 0 0,-43 3-59 0 0,22-3-89 0 0,-4-2-344 0 0,0 1-204 0 0,-1 0-12 0 0,-1 0-48 0 0,2-2-132 0 0,6 0-460 0 0,4 0-332 0 0,5-4-841 0 0,6 3-3215 0 0,7-10-3765 0 0</inkml:trace>
  <inkml:trace contextRef="#ctx0" brushRef="#br0" timeOffset="-212637.274">4154 7921 9309 0 0,'0'0'4068'0'0,"0"0"-3308"0"0,0 0-188 0 0,0 0-180 0 0,0 0-40 0 0,0 0 324 0 0,0 0 217 0 0,-51 2-285 0 0,27-2-372 0 0,-5 0-172 0 0,3 0-64 0 0,2 0-312 0 0,4 0-236 0 0,3-1-136 0 0,5-1-273 0 0,7-1-767 0 0,2-1-2760 0 0,3 1-1877 0 0</inkml:trace>
  <inkml:trace contextRef="#ctx0" brushRef="#br0" timeOffset="49546.967">4154 7896 4096 0 0,'0'0'686'0'0,"0"0"185"0"0,0 0 1571 0 0,0 0-426 0 0,0 0-403 0 0,0 0-445 0 0,11 10-825 0 0,78 91 415 0 0,-137-110 780 0 0,-107-64-2894 0 0,168 119 2064 0 0,4 21 994 0 0,-17-66-1686 0 0,1 0 0 0 0,-1 1 0 0 0,1-1 0 0 0,-1 0 0 0 0,0 0 0 0 0,0 0 0 0 0,0 0 0 0 0,1 0 0 0 0,-1 1-1 0 0,0-1 1 0 0,-1 0 0 0 0,1 0 0 0 0,0 0 0 0 0,0 0 0 0 0,0 1 0 0 0,-1-1 0 0 0,1 0 0 0 0,0 0 0 0 0,-1 0 0 0 0,1 0 0 0 0,-1 0 0 0 0,0 0-1 0 0,1 0 1 0 0,-1 0 0 0 0,0 0 0 0 0,1 0 0 0 0,-1 0 0 0 0,0 0 0 0 0,0-1 0 0 0,0 1 0 0 0,0 0 0 0 0,0-1 0 0 0,0 1 0 0 0,0 0 0 0 0,0-1-1 0 0,0 1 1 0 0,0-1 0 0 0,0 0 0 0 0,0 1 0 0 0,0-1 0 0 0,0 0 0 0 0,-1 0 0 0 0,1 1 0 0 0,0-1 0 0 0,0 0 0 0 0,0 0 0 0 0,0 0-1 0 0,-1 0 1 0 0,1-1 0 0 0,0 1 0 0 0,0 0 0 0 0,0 0 0 0 0,0-1 0 0 0,0 1 0 0 0,-1-1-16 0 0,-48-52-430 0 0,88 59 8 0 0,24 26 823 0 0,-31 4-5117 0 0,-25-28 193 0 0,4-2-2108 0 0</inkml:trace>
  <inkml:trace contextRef="#ctx0" brushRef="#br0" timeOffset="76390.728">3795 8172 1188 0 0,'0'0'299'0'0,"4"-9"132"0"0,21-39-165 0 0,-3-1 0 0 0,-1-2 0 0 0,-3 0 0 0 0,-2-1 0 0 0,-3-1 0 0 0,-2 0 0 0 0,-2 0 0 0 0,2-47-266 0 0,-11 59 115 0 0,-1-1 0 0 0,-2 1 0 0 0,-2 0 0 0 0,-2 0 1 0 0,-1 0-1 0 0,-2 1 0 0 0,-2 0 0 0 0,-2 1 0 0 0,-1 1 0 0 0,-2 0 1 0 0,-2 1-1 0 0,-1 0 0 0 0,-2 2 0 0 0,-1 1 0 0 0,-2 1 1 0 0,-20-21-116 0 0,10 21-103 0 0,0 2 1 0 0,-3 1 0 0 0,0 2 0 0 0,-2 2 0 0 0,0 1 0 0 0,-2 3-1 0 0,-1 1 1 0 0,0 2 0 0 0,-4 1 102 0 0,-104-29-314 0 0,-2 7 0 0 0,-2 7 0 0 0,0 7 1 0 0,-2 6-1 0 0,-110 3 314 0 0,49 7 308 0 0,0 10 1 0 0,1 9-1 0 0,-1 10 1 0 0,-4 11-309 0 0,170-23-203 0 0,-3-3 377 0 0,-1 2-1 0 0,0 3 1 0 0,1 2-1 0 0,1 2 1 0 0,0 3 0 0 0,1 2-1 0 0,1 2 1 0 0,0 3 0 0 0,2 2-1 0 0,1 2 1 0 0,1 2 0 0 0,-27 22-174 0 0,38-18 50 0 0,1 2 1 0 0,2 1 0 0 0,1 1 0 0 0,2 2 0 0 0,2 1 0 0 0,1 1 0 0 0,3 2 0 0 0,1 1-1 0 0,2 0 1 0 0,2 2 0 0 0,2 0 0 0 0,2 1 0 0 0,3 1 0 0 0,1 0 0 0 0,2 1-1 0 0,3 0 1 0 0,-1 29-51 0 0,7 4 119 0 0,-1-30-550 0 0,2 0-1 0 0,3 0 1 0 0,1-1-1 0 0,3 1 0 0 0,2 0 432 0 0,2-21 0 0 0,2-1 0 0 0,1-1 0 0 0,1 0 0 0 0,1-1 0 0 0,2-1-1 0 0,0 0 1 0 0,2-1 0 0 0,6 4 0 0 0,37 53-194 0 0,-55-72 75 0 0,10 18 374 0 0,1-2-1 0 0,2 0 1 0 0,1-1 0 0 0,1-2-1 0 0,1 0 1 0 0,1-1 0 0 0,5 2-255 0 0,141 147 222 0 0,-18-46 269 0 0,126-12 1278 0 0,-263-108-1613 0 0,54 11 557 0 0,1-4-1 0 0,0-2 1 0 0,1-3 0 0 0,0-4 0 0 0,1-2 0 0 0,65-9-713 0 0,-59 5 521 0 0,-43 1-357 0 0,174 1 118 0 0,0-9-1 0 0,-1-10 1 0 0,0-9-1 0 0,144-40-281 0 0,-191 23 93 0 0,124-34 169 0 0,-93 32-3409 0 0,-119 26-3159 0 0,-46 8 573 0 0</inkml:trace>
  <inkml:trace contextRef="#ctx0" brushRef="#br0" timeOffset="79787.623">2690 6311 1512 0 0,'0'0'1208'0'0,"0"0"3209"0"0,0 0-3347 0 0,0 0-652 0 0,0 0 45 0 0,-5 6-97 0 0,3-2-331 0 0,-1-1 0 0 0,-1 1 0 0 0,1-1 1 0 0,-1 0-1 0 0,1 0 0 0 0,-1 0 1 0 0,0 0-1 0 0,0-1 0 0 0,0 1 1 0 0,0-1-1 0 0,0 0 0 0 0,-1 0 1 0 0,1-1-1 0 0,-1 1 0 0 0,1-1 0 0 0,-1 0 1 0 0,0 0-1 0 0,1-1 0 0 0,-1 1 1 0 0,0-1-1 0 0,1 0 0 0 0,-1 0 1 0 0,0-1-1 0 0,1 1 0 0 0,-1-1-35 0 0,-88-12-738 0 0,78 97 2921 0 0,11-61-1804 0 0,4-17-5746 0 0,5-9 1366 0 0</inkml:trace>
  <inkml:trace contextRef="#ctx0" brushRef="#br0" timeOffset="80037.337">2662 6453 5044 0 0,'0'0'3485'0'0,"0"0"-3044"0"0,0 0-377 0 0,-1 5 87 0 0,1-3-109 0 0,0 0 0 0 0,0 0 0 0 0,-1 0 0 0 0,1-1 0 0 0,0 1 0 0 0,-1 0-1 0 0,0 0 1 0 0,1-1 0 0 0,-1 1 0 0 0,0 0 0 0 0,0-1 0 0 0,0 1 0 0 0,0-1 0 0 0,0 1 0 0 0,0-1 0 0 0,0 0 0 0 0,0 1 0 0 0,0-1 0 0 0,-1 0 0 0 0,1 0 0 0 0,-1 0 0 0 0,1 0 0 0 0,-1 0-1 0 0,1 0 1 0 0,-1 0 0 0 0,0 0 0 0 0,1-1 0 0 0,-1 1 0 0 0,0-1 0 0 0,1 1 0 0 0,-1-1 0 0 0,0 1 0 0 0,0-1 0 0 0,0 0 0 0 0,1 0 0 0 0,-1 0 0 0 0,0 0 0 0 0,0 0 0 0 0,0-1 0 0 0,1 1 0 0 0,-1-1-1 0 0,0 1 1 0 0,0-1 0 0 0,1 1-42 0 0,-88-10-652 0 0,70 43 2538 0 0,22-11-5785 0 0,1-20 314 0 0</inkml:trace>
  <inkml:trace contextRef="#ctx0" brushRef="#br0" timeOffset="80377.175">2899 6318 3604 0 0,'0'0'5362'0'0,"0"0"-4150"0"0,0 0-1264 0 0,0 0-128 0 0,0 0-168 0 0,0 0-1 0 0,0 0 56 0 0,6 2 104 0 0,-2-2 298 0 0,-1 0 0 0 0,1 1 0 0 0,-1-1 0 0 0,1 1-1 0 0,-1 0 1 0 0,1 0 0 0 0,-1 1 0 0 0,0-1 0 0 0,0 1-1 0 0,1-1 1 0 0,-1 1 0 0 0,0 0 0 0 0,0 0 0 0 0,-1 1 0 0 0,1-1-1 0 0,0 0 1 0 0,-1 1 0 0 0,1 0 0 0 0,-1-1 0 0 0,0 1-1 0 0,0 0 1 0 0,0 0 0 0 0,0 0 0 0 0,-1 1 0 0 0,1-1-1 0 0,-1 0 1 0 0,0 1 0 0 0,0-1 0 0 0,0 0 0 0 0,0 1-1 0 0,-1 0 1 0 0,1-1 0 0 0,-1 1 0 0 0,0-1 0 0 0,0 1-1 0 0,0-1 1 0 0,-1 3-109 0 0,-34 57 1324 0 0,92-53-978 0 0,-26-12-5441 0 0,-12-5-985 0 0</inkml:trace>
  <inkml:trace contextRef="#ctx0" brushRef="#br0" timeOffset="80627.097">3190 6487 6413 0 0,'0'0'8556'0'0,"0"0"-8368"0"0,0 0-188 0 0,0 0-808 0 0,0 0 720 0 0,0 0 88 0 0,0 0 0 0 0,0 0-112 0 0,0 0-1176 0 0,0 0-3300 0 0,13 12-1885 0 0</inkml:trace>
  <inkml:trace contextRef="#ctx0" brushRef="#br0" timeOffset="80981.668">3352 6337 2980 0 0,'0'0'5602'0'0,"0"0"-4391"0"0,0 0-1056 0 0,0 0-116 0 0,17 8 1180 0 0,93-8-105 0 0,-108 3-1009 0 0,0 1 0 0 0,0-1-1 0 0,0 1 1 0 0,0 0 0 0 0,-1 0 0 0 0,1-1 0 0 0,-1 1 0 0 0,0 0 0 0 0,-1 0-1 0 0,1 0 1 0 0,0 0 0 0 0,-1 0 0 0 0,0 0 0 0 0,0 0 0 0 0,0 0 0 0 0,-1 0 0 0 0,0 0-1 0 0,1 0 1 0 0,-1 0 0 0 0,0 0 0 0 0,-1 0 0 0 0,1 0 0 0 0,-1 0 0 0 0,0-1-1 0 0,0 1 1 0 0,0-1 0 0 0,0 1 0 0 0,-1 0-105 0 0,0 3 49 0 0,-19 64-843 0 0,25-65-2150 0 0,3-7-2253 0 0,4-3-609 0 0</inkml:trace>
  <inkml:trace contextRef="#ctx0" brushRef="#br0" timeOffset="81248.739">3556 6452 9957 0 0,'0'0'2188'0'0,"0"0"-1792"0"0,0 0-192 0 0,-34-1 168 0 0,12 1 176 0 0,0 0-396 0 0,-3 1-152 0 0,2 0-688 0 0,-2 1-1608 0 0,8-1-3076 0 0</inkml:trace>
  <inkml:trace contextRef="#ctx0" brushRef="#br0" timeOffset="81532.904">3642 6386 7737 0 0,'0'0'5432'0'0,"0"0"-5424"0"0,12 33-8 0 0,-12-18 344 0 0,0 1-40 0 0,0 1-88 0 0,-4 0 36 0 0,0-1-136 0 0,-2 1 72 0 0,0-3-188 0 0,1-2-152 0 0,3-2-696 0 0,2-4-572 0 0,0-2-1284 0 0,2-3-1833 0 0</inkml:trace>
  <inkml:trace contextRef="#ctx0" brushRef="#br0" timeOffset="81812.041">3791 6485 6309 0 0,'0'0'5002'0'0,"0"0"-3639"0"0,0 0-1263 0 0,0 0-49 0 0,0 0 137 0 0,0 0-108 0 0,0 0-68 0 0,6 0-28 0 0,-5 0-6 0 0,1 0-1 0 0,-1 1 1 0 0,0-1 0 0 0,1 0-1 0 0,-1 0 1 0 0,1-1 0 0 0,-1 1-1 0 0,1 0 1 0 0,-1 0-1 0 0,1-1 1 0 0,-1 1 0 0 0,1-1-1 0 0,-1 1 1 0 0,0-1-1 0 0,1 1 1 0 0,-1-1 0 0 0,0 0-1 0 0,0 0 1 0 0,1 0 0 0 0,-1 0-1 0 0,0 0 1 0 0,0 0-1 0 0,0 0 1 0 0,0 0 0 0 0,0 0-1 0 0,0 0 1 0 0,-1-1 0 0 0,1 1-1 0 0,0 0 1 0 0,0-1-1 0 0,-1 1 1 0 0,1 0 0 0 0,-1-1-1 0 0,0 1 1 0 0,1-1-1 0 0,-1 1 1 0 0,0-1 0 0 0,0 1-1 0 0,1 0 1 0 0,-1-1 0 0 0,-1 1-1 0 0,1-1 1 0 0,0 1-1 0 0,0-1 1 0 0,0 1 0 0 0,-1-1-1 0 0,1 1 1 0 0,-1-1 0 0 0,1 1-1 0 0,-1 0 1 0 0,0-1-1 0 0,1 1 1 0 0,-1 0 0 0 0,0 0-1 0 0,0-1 1 0 0,0 1-1 0 0,0 0 1 0 0,0 0 22 0 0,0 0 18 0 0,0 0 0 0 0,0 0 1 0 0,0 0-1 0 0,0 0 0 0 0,0 0 0 0 0,0 1 0 0 0,0-1 0 0 0,-1 0 1 0 0,1 1-1 0 0,0-1 0 0 0,0 1 0 0 0,-1-1 0 0 0,1 1 0 0 0,0-1 0 0 0,-1 1 1 0 0,1 0-1 0 0,0 0 0 0 0,-1 0 0 0 0,1 0 0 0 0,0 0 0 0 0,-1 0 1 0 0,1 0-1 0 0,0 0 0 0 0,-1 1 0 0 0,1-1 0 0 0,0 0 0 0 0,-1 1 1 0 0,1-1-1 0 0,0 1 0 0 0,0-1 0 0 0,0 1 0 0 0,-1 0 0 0 0,1-1 0 0 0,0 1 1 0 0,0 0-1 0 0,0 0 0 0 0,0 0 0 0 0,0 0 0 0 0,0 0 0 0 0,1 0 1 0 0,-1 0-1 0 0,0 0 0 0 0,0 0 0 0 0,1 1 0 0 0,-1-1 0 0 0,1 0 1 0 0,-1 0-1 0 0,1 1 0 0 0,-1-1 0 0 0,1 0 0 0 0,0 1 0 0 0,0-1 0 0 0,-1 0 1 0 0,1 1-1 0 0,0-1 0 0 0,0 0 0 0 0,0 1 0 0 0,1-1 0 0 0,-1 1-18 0 0,2 83 653 0 0,-1-83-638 0 0,0 0 0 0 0,-1 0 1 0 0,1 0-1 0 0,0 1 0 0 0,-1-1 1 0 0,0 0-1 0 0,0 1 0 0 0,0-1 1 0 0,0 1-1 0 0,0-1 0 0 0,0 0 1 0 0,0 1-1 0 0,-1-1 0 0 0,1 0 1 0 0,-1 0-1 0 0,0 1 0 0 0,1-1 1 0 0,-1 0-1 0 0,0 0 1 0 0,-1 0-1 0 0,1 0 0 0 0,0 0 1 0 0,0 0-1 0 0,-1 0 0 0 0,1 0 1 0 0,-1 0-1 0 0,0-1 0 0 0,1 1 1 0 0,-1-1-1 0 0,0 1 0 0 0,0-1 1 0 0,0 0-1 0 0,0 0 0 0 0,0 0 1 0 0,0 0-1 0 0,-1 0 0 0 0,1 0 1 0 0,0 0-1 0 0,0-1 0 0 0,-1 1 1 0 0,1-1-1 0 0,0 1 1 0 0,-1-1-1 0 0,1 0 0 0 0,0 0 1 0 0,-1 0-1 0 0,1-1 0 0 0,0 1 1 0 0,-1 0-1 0 0,1-1 0 0 0,0 0 1 0 0,-1 1-16 0 0,2 0-94 0 0,-1 0 0 0 0,0 0 0 0 0,0-1 0 0 0,0 1 0 0 0,1 0 0 0 0,-1-1 0 0 0,0 1-1 0 0,0-1 1 0 0,1 0 0 0 0,-1 1 0 0 0,0-1 0 0 0,1 0 0 0 0,-1 0 0 0 0,1 0 0 0 0,-1 0 0 0 0,1 0 0 0 0,0 0 0 0 0,-1-1 0 0 0,1 1 0 0 0,0 0 0 0 0,0-1 0 0 0,0 1 0 0 0,0-1 0 0 0,0 1 0 0 0,0-1 0 0 0,0 1 0 0 0,0-1 0 0 0,1 0 0 0 0,-1 0 0 0 0,1 1 0 0 0,-1-1 0 0 0,1 0 0 0 0,-1-1 94 0 0,2-1-18 0 0,-1 0 1 0 0,1 1-1 0 0,0-1 1 0 0,0 1-1 0 0,0-1 1 0 0,0 1-1 0 0,0-1 1 0 0,1 1-1 0 0,0 0 1 0 0,-1-1-1 0 0,1 1 0 0 0,0 0 1 0 0,1 0-1 0 0,-1 0 1 0 0,1 1-1 0 0,-1-1 1 0 0,1 1-1 0 0,0-1 1 0 0,0 1-1 0 0,0 0 1 0 0,0 0-1 0 0,0 0 1 0 0,0 0-1 0 0,3 0 18 0 0,78-8-999 0 0,-65 10-860 0 0,9 0-2880 0 0</inkml:trace>
  <inkml:trace contextRef="#ctx0" brushRef="#br0" timeOffset="140141.1">4485 7377 6885 0 0,'0'0'2761'0'0,"0"0"-836"0"0,0 0-663 0 0,0 0-396 0 0,0 0-82 0 0,-9 0 62 0 0,-182 15 1485 0 0,-74-1-3511 0 0,239-19-721 0 0,13-6-4214 0 0,14-1-685 0 0</inkml:trace>
  <inkml:trace contextRef="#ctx0" brushRef="#br0" timeOffset="140311.034">4417 7221 12017 0 0,'0'0'1724'0'0,"0"0"-988"0"0,0 0-168 0 0,0 0-176 0 0,-57-13 72 0 0,5 12 193 0 0,-7 1 187 0 0,-1 2-324 0 0,6 4-332 0 0,8 1-188 0 0,4 0 0 0 0,7-3-76 0 0,10 0-604 0 0,6-2-280 0 0,6-2-957 0 0,4 0-2403 0 0,2-2-3005 0 0</inkml:trace>
  <inkml:trace contextRef="#ctx0" brushRef="#br0" timeOffset="141305.32">1935 6447 2704 0 0,'0'0'184'0'0,"0"0"-184"0"0,0 0-2888 0 0</inkml:trace>
  <inkml:trace contextRef="#ctx0" brushRef="#br0" timeOffset="141744.588">2228 6248 6585 0 0,'0'0'1849'0'0,"0"0"-860"0"0,0 0-136 0 0,0 0 334 0 0,0 0-88 0 0,0 0-446 0 0,-11 0 103 0 0,-34 3-283 0 0,0 3 0 0 0,1 1 0 0 0,0 3 1 0 0,1 1-1 0 0,0 2 0 0 0,-1 2-473 0 0,-214 50-2102 0 0,360-107-1284 0 0,-59 25 3150 0 0,112-49-1154 0 0,-64 2 4743 0 0,-91 65-3315 0 0,-1-1-1 0 0,1 0 1 0 0,-1 0-1 0 0,0 0 1 0 0,1 0-1 0 0,-1 0 1 0 0,1-1-1 0 0,-1 1 1 0 0,1 0-1 0 0,-1 0 1 0 0,1 0-1 0 0,-1 0 0 0 0,1-1 1 0 0,-1 1-1 0 0,1 0 1 0 0,0 0-1 0 0,-1-1 1 0 0,1 1-1 0 0,-1 0 1 0 0,1-1-1 0 0,-1 1 1 0 0,1 0-1 0 0,0-1 1 0 0,-1 1-1 0 0,1-1 1 0 0,0 1-1 0 0,0-1 1 0 0,-1 1-1 0 0,1 0 1 0 0,0-1-1 0 0,0 1 1 0 0,0-1-1 0 0,-1 1 1 0 0,1-1-1 0 0,0 1 1 0 0,0-1-1 0 0,0 1 1 0 0,0-1-1 0 0,0 0 1 0 0,0 1-1 0 0,0-1 0 0 0,0 1 1 0 0,0-1-1 0 0,0 1 1 0 0,0-1-1 0 0,1 1 1 0 0,-1-1-1 0 0,0 1 1 0 0,0-1-1 0 0,0 1 1 0 0,1-1-1 0 0,-1 1 1 0 0,0 0-1 0 0,1-1 1 0 0,-1 1-1 0 0,0-1 1 0 0,1 1-1 0 0,-1 0 1 0 0,0-1-1 0 0,1 1 1 0 0,-1 0-1 0 0,1-1 1 0 0,-1 1-1 0 0,1 0-37 0 0,-52 3-130 0 0,46-2 229 0 0,-116 26 203 0 0,-49 5-3406 0 0,160-40-1398 0 0,32-12 1934 0 0,125-57-678 0 0,-67 38 5261 0 0,-3-5 4849 0 0,-78 44-6773 0 0,1 0-1 0 0,-1 0 0 0 0,1 0 0 0 0,0 0 0 0 0,-1 0 1 0 0,1 0-1 0 0,-1 0 0 0 0,1 0 0 0 0,0 0 0 0 0,-1 0 1 0 0,1 0-1 0 0,-1 0 0 0 0,1 0 0 0 0,0 0 0 0 0,-1-1 1 0 0,1 1-1 0 0,0 0 0 0 0,-1 0 0 0 0,1 0 1 0 0,0-1-1 0 0,-1 1 0 0 0,1 0 0 0 0,0 0 0 0 0,-1-1 1 0 0,1 1-1 0 0,0 0 0 0 0,0-1 0 0 0,-1 1 0 0 0,1 0 1 0 0,0-1-1 0 0,0 1 0 0 0,0-1 0 0 0,-1 1 0 0 0,1 0 1 0 0,0-1-1 0 0,0 1 0 0 0,0 0 0 0 0,0-1 0 0 0,0 1 1 0 0,0-1-1 0 0,0 1 0 0 0,0-1 0 0 0,0 1 1 0 0,0 0-1 0 0,0-1 0 0 0,0 1 0 0 0,0-1 0 0 0,0 1 1 0 0,0 0-1 0 0,1-1 0 0 0,-1 1 0 0 0,0 0 0 0 0,0-1 1 0 0,0 1-1 0 0,1 0 0 0 0,-1-1 0 0 0,0 1 0 0 0,0 0 1 0 0,1-1-91 0 0,-43 1-57 0 0,-37 10 81 0 0,1 3 0 0 0,1 4 1 0 0,0 4-1 0 0,-21 10-24 0 0,-48 12-3704 0 0,99-32-1823 0 0,4-3-1783 0 0</inkml:trace>
  <inkml:trace contextRef="#ctx0" brushRef="#br0" timeOffset="146886.355">1648 9993 5308 0 0,'0'0'4730'0'0,"0"0"-2832"0"0,0 0-726 0 0,0 0 7 0 0,0 0-71 0 0,0 0-399 0 0,-6-3-426 0 0,-5 0-294 0 0,1 1 1 0 0,-1 0-1 0 0,0 0 1 0 0,0 1-1 0 0,0 0 1 0 0,1 1-1 0 0,-1 1 1 0 0,0-1-1 0 0,0 2 1 0 0,0-1-1 0 0,1 2 1 0 0,-1-1-1 0 0,1 1 1 0 0,-1 1-1 0 0,1 0 1 0 0,0 1-1 0 0,1-1 1 0 0,-1 2-1 0 0,0 0 11 0 0,9-5-5 0 0,1 1 0 0 0,-1-1 0 0 0,1 0 0 0 0,-1 0 0 0 0,1 1 0 0 0,0-1 0 0 0,0 0 0 0 0,0 0 0 0 0,-1 1 0 0 0,1-1 0 0 0,0 0-1 0 0,1 1 1 0 0,-1-1 0 0 0,0 0 0 0 0,0 0 0 0 0,0 1 0 0 0,1-1 0 0 0,-1 0 0 0 0,1 0 0 0 0,-1 1 0 0 0,1-1 0 0 0,-1 0 0 0 0,1 0-1 0 0,0 0 1 0 0,0 0 0 0 0,-1 0 0 0 0,1 0 0 0 0,0 0 0 0 0,0 0 0 0 0,0 0 0 0 0,0-1 0 0 0,0 1 0 0 0,0 0 0 0 0,0 0 0 0 0,1-1-1 0 0,-1 1 1 0 0,0-1 0 0 0,0 1 0 0 0,0-1 0 0 0,1 1 0 0 0,-1-1 0 0 0,0 0 0 0 0,0 0 0 0 0,1 0 0 0 0,-1 0 0 0 0,0 0-1 0 0,1 0 1 0 0,-1 0 0 0 0,0 0 0 0 0,0 0 0 0 0,1 0 5 0 0,11 6 94 0 0,8 5-56 0 0,120 81 71 0 0,-136-88-67 0 0,0 0-1 0 0,-1 0 0 0 0,0 1 0 0 0,0-1 0 0 0,0 1 0 0 0,-1 0 1 0 0,0 1-1 0 0,0-1 0 0 0,0 0 0 0 0,0 1 0 0 0,-1 0 1 0 0,0-1-1 0 0,0 1 0 0 0,0 0 0 0 0,-1 0 0 0 0,0 0 0 0 0,0 0 1 0 0,-1 0-1 0 0,1 1 0 0 0,-1-1 0 0 0,-1 0 0 0 0,1 0 1 0 0,-1 0-1 0 0,0 0 0 0 0,-2 5-41 0 0,-2-4 62 0 0,1 0-1 0 0,-1-1 1 0 0,-1 0-1 0 0,1 0 1 0 0,-1 0 0 0 0,0-1-1 0 0,0 0 1 0 0,-1 0 0 0 0,0-1-1 0 0,1 1 1 0 0,-2-1-1 0 0,1-1 1 0 0,0 0 0 0 0,-1 0-1 0 0,1 0 1 0 0,-1-1 0 0 0,0 0-1 0 0,0 0 1 0 0,0-1-1 0 0,0 0 1 0 0,0 0 0 0 0,0-1-1 0 0,0 0 1 0 0,0-1 0 0 0,0 0-1 0 0,0 0 1 0 0,0 0-1 0 0,0-1 1 0 0,0-1 0 0 0,1 1-1 0 0,-1-1 1 0 0,1 0 0 0 0,-1-1-1 0 0,1 0 1 0 0,0 0-1 0 0,1 0 1 0 0,-1-1 0 0 0,1 0-1 0 0,0 0 1 0 0,0-1 0 0 0,0 0-1 0 0,1 0 1 0 0,0 0 0 0 0,-4-6-63 0 0,13-21-1940 0 0,20 27-4552 0 0,-12 5 850 0 0</inkml:trace>
  <inkml:trace contextRef="#ctx0" brushRef="#br0" timeOffset="147116.414">2194 10393 13193 0 0,'0'0'2168'0'0,"0"0"-1816"0"0,0 0 88 0 0,0 0 1069 0 0,0 0-421 0 0,0 0-744 0 0,0 0-260 0 0,-44-4-84 0 0,26 5-88 0 0,-2 2 28 0 0,0-1 60 0 0,4-1 0 0 0,0 1-148 0 0,5-2-504 0 0,1-2-552 0 0,5-4-1249 0 0,5-2-2435 0 0,0 0-1881 0 0</inkml:trace>
  <inkml:trace contextRef="#ctx0" brushRef="#br0" timeOffset="147376.665">2260 10273 3088 0 0,'0'0'8585'0'0,"0"0"-6973"0"0,0 0-504 0 0,0 0 760 0 0,0 0 33 0 0,0 0-1161 0 0,0 0-492 0 0,-54-20-76 0 0,17 20-112 0 0,5 0-60 0 0,2 2-160 0 0,6 0-788 0 0,-3 0-1077 0 0,5 0-3431 0 0,-7-3-4129 0 0</inkml:trace>
  <inkml:trace contextRef="#ctx0" brushRef="#br0" timeOffset="149181.683">3500 9901 7797 0 0,'0'0'4880'0'0,"0"0"-3216"0"0,0 0-1031 0 0,0 0-14 0 0,0 0-22 0 0,0 0-120 0 0,-6 7-40 0 0,-5 12-356 0 0,0 0 1 0 0,1 0-1 0 0,1 1 0 0 0,1 1 0 0 0,1-1 0 0 0,1 1 0 0 0,1 0 0 0 0,0 1 1 0 0,2 0-1 0 0,0-1 0 0 0,2 1 0 0 0,0 0 0 0 0,1 0 0 0 0,3 19-81 0 0,-2-33-69 0 0,0 1 0 0 0,0-1 0 0 0,1 1 0 0 0,0-1 1 0 0,1 0-1 0 0,-1 0 0 0 0,2 0 0 0 0,-1 0 0 0 0,1 0 0 0 0,0-1 0 0 0,0 1 0 0 0,1-1 0 0 0,0 0 0 0 0,1-1 0 0 0,-1 1 0 0 0,1-1 0 0 0,1 0 0 0 0,-1-1 0 0 0,1 1 0 0 0,0-1 0 0 0,0-1 0 0 0,0 1 0 0 0,8 2 69 0 0,-15-7-424 0 0,4 1-399 0 0,-2-2-3750 0 0,-2-5-2065 0 0</inkml:trace>
  <inkml:trace contextRef="#ctx0" brushRef="#br0" timeOffset="152259.091">6149 9935 6837 0 0,'0'0'4839'0'0,"0"0"-3721"0"0,0 0-819 0 0,0 0 99 0 0,0 0 29 0 0,4 9 72 0 0,3 8-338 0 0,-2 0 0 0 0,0 1 0 0 0,-1-1 0 0 0,0 1 0 0 0,-2 0 0 0 0,0 0 0 0 0,-1 1 0 0 0,-1-1 0 0 0,0 0 0 0 0,-3 14-161 0 0,3-26-1670 0 0,4-9-5926 0 0,3-7 835 0 0</inkml:trace>
  <inkml:trace contextRef="#ctx0" brushRef="#br0" timeOffset="152507.577">6329 10001 9805 0 0,'0'0'2459'0'0,"0"0"-1436"0"0,-6 0-507 0 0,3 0-508 0 0,0-1 0 0 0,1 1 0 0 0,-1 0 0 0 0,0 0 0 0 0,1 0-1 0 0,-1 0 1 0 0,0 0 0 0 0,1 1 0 0 0,-1-1 0 0 0,0 1 0 0 0,1-1 0 0 0,-1 1 0 0 0,1 0-1 0 0,-1 0 1 0 0,1 0 0 0 0,-1 1 0 0 0,1-1 0 0 0,0 0 0 0 0,0 1 0 0 0,0 0 0 0 0,0-1-1 0 0,0 1 1 0 0,0 0 0 0 0,0 0 0 0 0,0 0 0 0 0,1 0 0 0 0,-1 0 0 0 0,1 1-1 0 0,-1-1 1 0 0,1 0 0 0 0,0 1 0 0 0,0-1 0 0 0,0 1 0 0 0,0-1 0 0 0,1 1 0 0 0,-1 0-1 0 0,1-1 1 0 0,-1 1 0 0 0,1 0 0 0 0,0-1 0 0 0,0 1 0 0 0,0 0 0 0 0,0-1 0 0 0,1 1-1 0 0,-1 0 1 0 0,1 0-8 0 0,84 36 2361 0 0,-42-33-4823 0 0,-20-3-2056 0 0,-16-2-2116 0 0</inkml:trace>
  <inkml:trace contextRef="#ctx0" brushRef="#br0" timeOffset="149783.614">3937 10059 6081 0 0,'0'0'4483'0'0,"0"0"-2896"0"0,0 0-1089 0 0,0 0-195 0 0,0 0 19 0 0,0 0 201 0 0,1 5 435 0 0,12 231 2209 0 0,-6-220-5464 0 0,7-18-4795 0 0,1-7 523 0 0</inkml:trace>
  <inkml:trace contextRef="#ctx0" brushRef="#br0" timeOffset="150046.62">4353 10221 12249 0 0,'0'0'1732'0'0,"0"0"-1732"0"0,0 0 0 0 0,0 0 824 0 0,0 0 372 0 0,-47 5-443 0 0,19-3-329 0 0,-1 0-300 0 0,-2-2-124 0 0,1 1-284 0 0,3-1-517 0 0,2 0-195 0 0,3-5-624 0 0,5 0-1612 0 0,6-1-2541 0 0</inkml:trace>
  <inkml:trace contextRef="#ctx0" brushRef="#br0" timeOffset="150296.803">4217 10140 5885 0 0,'0'0'6956'0'0,"0"0"-6128"0"0,0 0-624 0 0,36 46 364 0 0,-31-30 508 0 0,-2 1-95 0 0,-3 0-233 0 0,0-1-240 0 0,-4 0-236 0 0,-3 1-136 0 0,0-1-44 0 0,0-1-92 0 0,1-1-372 0 0,0-2-236 0 0,3-2-289 0 0,0-2-743 0 0,2-3-2292 0 0,1-5-3801 0 0</inkml:trace>
  <inkml:trace contextRef="#ctx0" brushRef="#br0" timeOffset="148671.677">2862 10105 5336 0 0,'0'0'3043'0'0,"0"0"-705"0"0,0 0-911 0 0,0 0-508 0 0,0 0-599 0 0,0 0 121 0 0,3 9 488 0 0,32 298 2009 0 0,-33-282-3093 0 0,-1-18-2401 0 0,0-19-4236 0 0,-1-5 620 0 0</inkml:trace>
  <inkml:trace contextRef="#ctx0" brushRef="#br0" timeOffset="148919.441">2880 10068 6493 0 0,'0'0'3901'0'0,"7"-4"-2881"0"0,0 0-901 0 0,1 1-1 0 0,0 0 0 0 0,-1 0 1 0 0,1 0-1 0 0,0 1 0 0 0,1 0 0 0 0,-1 0 1 0 0,0 1-1 0 0,0 0 0 0 0,1 1 1 0 0,-1 0-1 0 0,0 0 0 0 0,1 1 0 0 0,-1 0 1 0 0,0 0-1 0 0,0 1 0 0 0,1 0 1 0 0,-1 0-1 0 0,-1 1 0 0 0,1 0 1 0 0,0 0-1 0 0,-1 1 0 0 0,1 0 0 0 0,-1 1 1 0 0,0-1-1 0 0,5 6-118 0 0,-11-8 54 0 0,1 0 1 0 0,-1 1-1 0 0,0-1 1 0 0,0 0-1 0 0,0 1 1 0 0,0-1-1 0 0,-1 1 1 0 0,1-1-1 0 0,-1 1 0 0 0,1-1 1 0 0,-1 1-1 0 0,0 0 1 0 0,0-1-1 0 0,0 1 1 0 0,0-1-1 0 0,-1 1 1 0 0,1-1-1 0 0,-1 1 1 0 0,1-1-1 0 0,-1 1 0 0 0,0-1 1 0 0,0 1-1 0 0,0-1 1 0 0,0 0-1 0 0,0 1 1 0 0,-1-1-1 0 0,1 0 1 0 0,-1 0-1 0 0,0 0 0 0 0,1 0 1 0 0,-1 0-1 0 0,0 0 1 0 0,0-1-1 0 0,0 1 1 0 0,0-1-1 0 0,0 1 1 0 0,0-1-1 0 0,-1 0 1 0 0,1 0-1 0 0,-1 0 0 0 0,0 1-54 0 0,-55 25-829 0 0,8-17-5495 0 0,28-11-589 0 0</inkml:trace>
  <inkml:trace contextRef="#ctx0" brushRef="#br0" timeOffset="156957.514">17404 7398 12821 0 0,'0'0'1205'0'0,"2"6"-1909"0"0,6 37 1487 0 0,-3-27-578 0 0,-1 0 0 0 0,-1 1 1 0 0,0 0-1 0 0,-2 0 0 0 0,1 0 0 0 0,-2 0 1 0 0,-1 0-1 0 0,0-1 0 0 0,-1 1 1 0 0,0 0-1 0 0,-2 0 0 0 0,-1 5-205 0 0,4-20-288 0 0,-5 19 735 0 0,10-18-6964 0 0,1-6 951 0 0</inkml:trace>
  <inkml:trace contextRef="#ctx0" brushRef="#br0" timeOffset="157207.248">17571 7539 11789 0 0,'0'0'1344'0'0,"0"0"-962"0"0,0 0-58 0 0,0 0-39 0 0,-7 2 310 0 0,3-1-559 0 0,0-1 1 0 0,0 1-1 0 0,-1 0 0 0 0,1 0 0 0 0,0 0 0 0 0,0 0 0 0 0,0 1 0 0 0,0 0 1 0 0,1 0-1 0 0,-1 0 0 0 0,0 0 0 0 0,1 0 0 0 0,-1 1 0 0 0,1 0 0 0 0,0 0 1 0 0,0-1-1 0 0,0 2 0 0 0,0-1 0 0 0,1 0 0 0 0,-1 1 0 0 0,1-1 0 0 0,0 1 0 0 0,0 0 1 0 0,0-1-1 0 0,0 1 0 0 0,1 0 0 0 0,-1 0 0 0 0,1 0 0 0 0,0 1 0 0 0,1-1 1 0 0,-1 0-1 0 0,1 0 0 0 0,-1 0 0 0 0,1 1 0 0 0,0-1 0 0 0,1 0 0 0 0,-1 0 1 0 0,1 0-1 0 0,0 1 0 0 0,1 1-36 0 0,93 50 880 0 0,-56-47-3421 0 0,-3-4-3673 0 0,-5-5-2028 0 0</inkml:trace>
  <inkml:trace contextRef="#ctx0" brushRef="#br0" timeOffset="155542.108">16485 7549 12493 0 0,'0'0'1276'0'0,"0"0"-1276"0"0,0 0 0 0 0,17 48 104 0 0,-11-31 224 0 0,0 1-252 0 0,-4-1-12 0 0,0-1-64 0 0,-2 0-48 0 0,0-1 48 0 0,0-1 0 0 0,0-2-48 0 0,2 0-652 0 0,2-3-1040 0 0,-1-2-2136 0 0,8 1-2017 0 0</inkml:trace>
  <inkml:trace contextRef="#ctx0" brushRef="#br0" timeOffset="155543.108">16722 7847 13789 0 0,'0'0'708'0'0,"0"0"-708"0"0,0 0 0 0 0,-40-4 116 0 0,17-2 628 0 0,-4-1-180 0 0,1-1-172 0 0,-3 2-392 0 0,-2 2-48 0 0,3 3-748 0 0,3 0-136 0 0,0 1-480 0 0,4 2-1232 0 0,6-1-1864 0 0</inkml:trace>
  <inkml:trace contextRef="#ctx0" brushRef="#br0" timeOffset="155789.873">16485 7976 9521 0 0,'2'5'3510'0'0,"13"146"-92"0"0,-19-105-9395 0 0,7-52-315 0 0</inkml:trace>
  <inkml:trace contextRef="#ctx0" brushRef="#br0" timeOffset="155961.731">16656 8036 12673 0 0,'0'0'914'0'0,"0"0"-346"0"0,0 0 3 0 0,-6 2-98 0 0,3-2-459 0 0,0 0 1 0 0,0 0-1 0 0,0 1 0 0 0,0-1 1 0 0,0 1-1 0 0,1 0 1 0 0,-1-1-1 0 0,0 1 1 0 0,0 0-1 0 0,1 1 0 0 0,-1-1 1 0 0,1 0-1 0 0,-1 1 1 0 0,1-1-1 0 0,0 1 1 0 0,-1 0-1 0 0,1 0 0 0 0,0 0 1 0 0,0 0-1 0 0,0 0 1 0 0,0 0-1 0 0,1 1 1 0 0,-1-1-1 0 0,1 1 0 0 0,-1-1 1 0 0,1 1-1 0 0,0-1 1 0 0,0 1-1 0 0,0 0 1 0 0,0 0-1 0 0,1-1 0 0 0,-1 1 1 0 0,1 0-1 0 0,-1 0 1 0 0,1 0-1 0 0,0 0 1 0 0,0 0-1 0 0,0-1 0 0 0,1 1 1 0 0,-1 0-1 0 0,1 0 1 0 0,0 0-1 0 0,-1 0 1 0 0,1-1-1 0 0,0 1 0 0 0,1 0 1 0 0,-1 0-15 0 0,114 51 1465 0 0,-72-47-4305 0 0,-3-8-4824 0 0,-29-1 826 0 0</inkml:trace>
  <inkml:trace contextRef="#ctx0" brushRef="#br0" timeOffset="156180.18">17018 7728 12493 0 0,'0'0'476'0'0,"0"0"-476"0"0,19 37 0 0 0,-8-1 344 0 0,7 16 216 0 0,-4 5-92 0 0,-3 3 12 0 0,-8-8-264 0 0,-5-8-144 0 0,-6-2-72 0 0,-6-2-64 0 0,-8-1 56 0 0,-8-4 4 0 0,-7-7-552 0 0,9-9-1368 0 0,-6-13-4136 0 0</inkml:trace>
  <inkml:trace contextRef="#ctx0" brushRef="#br0" timeOffset="161134.493">18763 8098 9401 0 0,'0'0'932'0'0,"0"0"-571"0"0,0 0-120 0 0,0 0 267 0 0,0 0 137 0 0,0 0-127 0 0,0 0 47 0 0,0 0 8 0 0,0 0 161 0 0,35-9 1683 0 0,-17 3-2389 0 0,-12 6-24 0 0,-1-1-1 0 0,0 0 1 0 0,0 0-1 0 0,0 0 1 0 0,0-1 0 0 0,0 0-1 0 0,0 0 1 0 0,0 0-1 0 0,0 0 1 0 0,-1-1 0 0 0,1 0-1 0 0,-1 0 1 0 0,0 0-1 0 0,0-1 1 0 0,0 1-1 0 0,0-1 1 0 0,-1 0 0 0 0,1 0-1 0 0,-1 0 1 0 0,0 0-1 0 0,0-1 1 0 0,0 1 0 0 0,0-2-4 0 0,-5 4-18 0 0,-1 1 0 0 0,1 0 0 0 0,0 0 0 0 0,-1 0 0 0 0,1 0 1 0 0,0 1-1 0 0,-1-1 0 0 0,1 1 0 0 0,-1-1 0 0 0,1 1 0 0 0,-1 0 1 0 0,0 0-1 0 0,1 0 0 0 0,-1 0 0 0 0,1 1 0 0 0,-1-1 0 0 0,1 1 1 0 0,-1-1-1 0 0,1 1 0 0 0,0 0 0 0 0,-1 0 0 0 0,1 0 0 0 0,0 0 1 0 0,0 0-1 0 0,-1 1 0 0 0,1-1 0 0 0,0 1 0 0 0,0 0 18 0 0,-7 1-2 0 0,1 1-1 0 0,0 0 1 0 0,0 1-1 0 0,0 0 1 0 0,1 0-1 0 0,-1 0 1 0 0,1 1-1 0 0,1 0 1 0 0,-1 0-1 0 0,1 1 1 0 0,0 0 0 0 0,0 0-1 0 0,1 0 1 0 0,0 1-1 0 0,1 0 1 0 0,-1 0-1 0 0,-1 6 3 0 0,8-8 60 0 0,0-1 0 0 0,1 0 0 0 0,0 0 1 0 0,0 0-1 0 0,0 0 0 0 0,0-1 0 0 0,1 1 0 0 0,0-1 0 0 0,0 0 0 0 0,0 0 0 0 0,0 0 0 0 0,1-1 0 0 0,0 1 1 0 0,-1-1-1 0 0,1 0 0 0 0,0-1 0 0 0,1 1 0 0 0,-1-1 0 0 0,0 0 0 0 0,1 0 0 0 0,-1 0 0 0 0,1-1 0 0 0,0 0 1 0 0,1 0-61 0 0,2 2 15 0 0,104 28 26 0 0,-59-30-8724 0 0,-33-4-393 0 0</inkml:trace>
  <inkml:trace contextRef="#ctx0" brushRef="#br0" timeOffset="160567.355">18433 8181 13033 0 0,'0'0'5065'0'0,"0"0"-5065"0"0,0 0-1472 0 0,0 0 791 0 0,0 0 609 0 0,0 0 72 0 0,-41 18 416 0 0,16-18 73 0 0,-12-1-289 0 0,-4-5-140 0 0,-2-2-60 0 0,12 2-76 0 0,7 0-661 0 0,11-2-511 0 0,-3-2-912 0 0,5 2-2168 0 0,2-7-2113 0 0</inkml:trace>
  <inkml:trace contextRef="#ctx0" brushRef="#br0" timeOffset="160811.663">18422 8100 14025 0 0,'0'0'1240'0'0,"0"0"-1240"0"0,0 0 0 0 0,-38-1 100 0 0,9-6 576 0 0,-7-3-396 0 0,-1-1-151 0 0,5 2-129 0 0,3 1-1313 0 0,4-1-639 0 0,7 4-2120 0 0,-9-8-2425 0 0</inkml:trace>
  <inkml:trace contextRef="#ctx0" brushRef="#br0" timeOffset="154795.057">15775 7482 2540 0 0,'0'0'6269'0'0,"0"0"-4306"0"0,0 0-1365 0 0,0 0-281 0 0,0 0-132 0 0,0 0 180 0 0,-3 8 503 0 0,-6 18-431 0 0,1 1 1 0 0,1 0 0 0 0,2 1 0 0 0,0 0 0 0 0,2-1 0 0 0,1 1 0 0 0,1 0 0 0 0,2 15-438 0 0,15-17-213 0 0,5-23-3726 0 0,-12-5-1540 0 0</inkml:trace>
  <inkml:trace contextRef="#ctx0" brushRef="#br0" timeOffset="156492.123">15463 7495 11669 0 0,'-3'7'3972'0'0,"-6"8"-3854"0"0,2 1 0 0 0,-1 0 0 0 0,2 0 0 0 0,0 1 0 0 0,1 0 0 0 0,1 0 0 0 0,1 0 0 0 0,0 0 0 0 0,1 0 0 0 0,1 1 0 0 0,0-1 0 0 0,2 1 0 0 0,0-1 0 0 0,1 1 0 0 0,0-1 0 0 0,2 0 0 0 0,0 0 0 0 0,1 0 0 0 0,0 0 0 0 0,1-1-1 0 0,1 0 1 0 0,1 0 0 0 0,1-1 0 0 0,5 8-118 0 0,105 80 110 0 0,-27-54-4067 0 0,-74-43-1660 0 0,2-4-3207 0 0</inkml:trace>
  <inkml:trace contextRef="#ctx0" brushRef="#br0" timeOffset="155045.303">16231 7750 13385 0 0,'0'0'1028'0'0,"0"0"-1028"0"0,0 0-800 0 0,0 0 800 0 0,0 0 420 0 0,-39 0-52 0 0,19-2-52 0 0,0 0-216 0 0,-5 2-100 0 0,-4-2 52 0 0,1 1-52 0 0,0-1-468 0 0,3-2-688 0 0,5 0-856 0 0,3-1-1196 0 0,5 0-1925 0 0,4-4 2241 0 0</inkml:trace>
  <inkml:trace contextRef="#ctx0" brushRef="#br0" timeOffset="155292.144">16079 7663 5016 0 0,'0'0'7373'0'0,"0"0"-7081"0"0,19 34-8 0 0,-14-17 264 0 0,-1 3 100 0 0,3-1-40 0 0,-6 0-144 0 0,0-1-212 0 0,-1-1-152 0 0,0 0-12 0 0,3-1-76 0 0,-2-3-12 0 0,2 0-316 0 0,-2-4-404 0 0,3-4-844 0 0,0-1-2536 0 0,4-4-2597 0 0</inkml:trace>
  <inkml:trace contextRef="#ctx0" brushRef="#br0" timeOffset="158875.626">14830 7772 1684 0 0,'0'0'6570'0'0,"0"0"-4816"0"0,0 0-1723 0 0,0 0 556 0 0,0 0 589 0 0,0 0 197 0 0,0 0-685 0 0,5-1-468 0 0,1-1-185 0 0,0 0 0 0 0,0-1 0 0 0,-1 0 1 0 0,1 0-1 0 0,-1 0 0 0 0,1 0 0 0 0,-1-1 1 0 0,0 0-1 0 0,-1 0 0 0 0,1 0 0 0 0,0-1 1 0 0,-1 1-1 0 0,0-1 0 0 0,0 0 0 0 0,-1 0 0 0 0,1-1 1 0 0,-1 1-1 0 0,-1-1 0 0 0,1 0 0 0 0,-1 1 1 0 0,1-1-1 0 0,-2 0 0 0 0,1 0 0 0 0,-1-1 1 0 0,0 1-1 0 0,0 0 0 0 0,0 0 0 0 0,-1-1-35 0 0,2-8-27 0 0,-1 0-1 0 0,0 0 0 0 0,-1 0 1 0 0,-1 0-1 0 0,0 1 0 0 0,-1-1 0 0 0,-1 0 1 0 0,0 1-1 0 0,-1-1 0 0 0,-1 1 1 0 0,-5-12 27 0 0,-44-43-300 0 0,52 70 306 0 0,0 0 1 0 0,0 0-1 0 0,0 0 0 0 0,1 0 0 0 0,-1 1 0 0 0,0-1 0 0 0,1 1 0 0 0,-1 0 1 0 0,1-1-1 0 0,-1 1 0 0 0,1 0 0 0 0,0 0 0 0 0,0 0 0 0 0,0 0 0 0 0,0 0 1 0 0,0 0-1 0 0,1 0 0 0 0,-1 0 0 0 0,0 0 0 0 0,1 0 0 0 0,-1 0 0 0 0,1 0 1 0 0,0 1-1 0 0,0-1 0 0 0,0 0 0 0 0,0 0 0 0 0,0 0 0 0 0,1 0 0 0 0,-1 1 1 0 0,1 0-7 0 0,-1 0 37 0 0,-3 30 100 0 0,2-1-1 0 0,1 1 1 0 0,1 0 0 0 0,2 0 0 0 0,2 0 0 0 0,1-1 0 0 0,4 13-137 0 0,-8-39 94 0 0,0 0 1 0 0,0-1 0 0 0,0 1-1 0 0,1 0 1 0 0,0-1-1 0 0,0 1 1 0 0,0-1 0 0 0,1 0-1 0 0,0 0 1 0 0,0-1 0 0 0,0 1-1 0 0,0-1 1 0 0,1 0-1 0 0,0 0 1 0 0,0 0 0 0 0,0 0-1 0 0,0-1 1 0 0,1 0-1 0 0,-1 0 1 0 0,1-1 0 0 0,0 1-95 0 0,19-36 216 0 0,-26 32-240 0 0,1 0 1 0 0,0 0-1 0 0,0 1 0 0 0,0-1 0 0 0,0 0 0 0 0,0 0 0 0 0,0 0 1 0 0,0 0-1 0 0,0 0 0 0 0,0 0 0 0 0,1 0 0 0 0,-1 0 1 0 0,0 1-1 0 0,1-1 0 0 0,-1 0 0 0 0,0 0 0 0 0,1 0 0 0 0,-1 0 1 0 0,1 1-1 0 0,-1-1 0 0 0,1 0 0 0 0,0 1 0 0 0,-1-1 1 0 0,1 0-1 0 0,0 1 0 0 0,-1-1 0 0 0,1 1 0 0 0,0-1 0 0 0,0 1 1 0 0,-1-1-1 0 0,1 1 0 0 0,0-1 0 0 0,0 1 0 0 0,0 0 0 0 0,0-1 1 0 0,-1 1-1 0 0,1 0 0 0 0,0 0 0 0 0,0 0 0 0 0,0 0 1 0 0,0 0-1 0 0,0 0 0 0 0,0 0 0 0 0,0 0 0 0 0,0 0 0 0 0,0 0 1 0 0,-1 0-1 0 0,1 1 0 0 0,0-1 0 0 0,0 0 0 0 0,0 1 1 0 0,0-1-1 0 0,0 1 0 0 0,-1-1 0 0 0,1 1 0 0 0,0-1 0 0 0,0 1 1 0 0,-1-1-1 0 0,1 1 0 0 0,0 0 0 0 0,-1-1 0 0 0,1 1 0 0 0,-1 0 25 0 0,89 100 733 0 0,-72-145-1258 0 0,-17 42 523 0 0,1 1-1 0 0,0 0 1 0 0,0 0-1 0 0,0 0 1 0 0,0-1-1 0 0,0 1 1 0 0,0 0-1 0 0,0 0 1 0 0,0 0-1 0 0,0 0 1 0 0,0 1-1 0 0,0-1 1 0 0,1 0 0 0 0,-1 0-1 0 0,0 1 1 0 0,1-1-1 0 0,-1 1 1 0 0,0-1-1 0 0,1 1 1 0 0,-1 0-1 0 0,1-1 1 0 0,-1 1-1 0 0,1 0 1 0 0,-1 0-1 0 0,1 0 1 0 0,-1 0-1 0 0,1 0 1 0 0,-1 0-1 0 0,0 0 1 0 0,1 1-1 0 0,-1-1 1 0 0,1 1-1 0 0,-1-1 1 0 0,0 1 0 0 0,1-1-1 0 0,-1 1 1 0 0,0 0-1 0 0,1-1 1 0 0,-1 1-1 0 0,0 0 1 0 0,0 0-1 0 0,0 0 1 0 0,0 0-1 0 0,0 0 1 0 0,0 0-1 0 0,0 0 1 0 0,0 1-1 0 0,0-1 1 0 0,0 0-1 0 0,0 1 2 0 0,52 64 671 0 0,-42-62-894 0 0,-12-19-2595 0 0,-2-1-4375 0 0,-6-8 272 0 0</inkml:trace>
  <inkml:trace contextRef="#ctx0" brushRef="#br0" timeOffset="159125.159">15159 7523 15805 0 0,'0'0'929'0'0,"0"0"-929"0"0,0 0-917 0 0,0 0 717 0 0,0 0 200 0 0,0 0 0 0 0,0 0-816 0 0,0 0-3076 0 0,0 0-3245 0 0</inkml:trace>
  <inkml:trace contextRef="#ctx0" brushRef="#br0" timeOffset="159373.523">14886 8066 9021 0 0,'0'0'6978'0'0,"0"0"-5953"0"0,0 0-1257 0 0,-2 6 118 0 0,22 209 1018 0 0,-19-157-805 0 0,-1-46-5960 0 0,0-18-202 0 0</inkml:trace>
  <inkml:trace contextRef="#ctx0" brushRef="#br0" timeOffset="159624.219">15048 8173 12793 0 0,'0'0'1780'0'0,"0"0"-1372"0"0,0 0 146 0 0,-5 4 98 0 0,-2 0-345 0 0,-62 47 396 0 0,68-50-702 0 0,-1 0 1 0 0,1 0 0 0 0,0 0 0 0 0,1 0 0 0 0,-1 1 0 0 0,0-1 0 0 0,0 0 0 0 0,0 1-1 0 0,1-1 1 0 0,-1 0 0 0 0,1 1 0 0 0,-1-1 0 0 0,1 1 0 0 0,0-1 0 0 0,-1 1-1 0 0,1-1 1 0 0,0 1 0 0 0,0 0 0 0 0,0-1 0 0 0,0 1 0 0 0,0-1 0 0 0,1 1 0 0 0,-1-1-1 0 0,0 1 1 0 0,1-1 0 0 0,-1 1 0 0 0,1-1 0 0 0,-1 1 0 0 0,1-1 0 0 0,0 0-1 0 0,0 1 1 0 0,-1-1 0 0 0,1 0 0 0 0,0 0 0 0 0,0 0 0 0 0,0 1 0 0 0,1-1 0 0 0,-1 0-1 0 0,0 0 1 0 0,0 0 0 0 0,0-1 0 0 0,1 1 0 0 0,-1 0 0 0 0,0 0 0 0 0,1-1-1 0 0,-1 1 1 0 0,1-1 0 0 0,-1 1 0 0 0,1-1 0 0 0,-1 0 0 0 0,1 1 0 0 0,-1-1 0 0 0,2 0-2 0 0,78 20-1774 0 0,-26-19-5450 0 0,-39-3 1930 0 0</inkml:trace>
  <inkml:trace contextRef="#ctx0" brushRef="#br0" timeOffset="159870.527">15203 8271 2812 0 0,'0'0'9440'0'0,"0"0"-6535"0"0,0 0-2547 0 0,0 0-85 0 0,0 0-96 0 0,0 0-135 0 0,0 0 3 0 0,0 0 1 0 0,3 3 75 0 0,8 4-117 0 0,1 0-1 0 0,0 0 1 0 0,0-1-1 0 0,1-1 1 0 0,0 0-1 0 0,0-1 1 0 0,0 0-1 0 0,0-1 1 0 0,1 0-1 0 0,-1-1 1 0 0,1-1-1 0 0,0 0 1 0 0,-1-1-1 0 0,13-1-3 0 0,-24 1-84 0 0,0-1 0 0 0,0 1 0 0 0,0-1 0 0 0,0 0 0 0 0,0 1 0 0 0,0-1 0 0 0,-1 0 0 0 0,1 0 0 0 0,0 0-1 0 0,-1-1 1 0 0,1 1 0 0 0,-1 0 0 0 0,1-1 0 0 0,-1 1 0 0 0,1-1 0 0 0,-1 1 0 0 0,0-1 0 0 0,0 1 0 0 0,0-1 0 0 0,0 0 0 0 0,0 0 0 0 0,0 0 0 0 0,0 0 0 0 0,-1 1-1 0 0,1-1 1 0 0,-1 0 0 0 0,1 0 0 0 0,-1 0 0 0 0,0 0 0 0 0,0 0 0 0 0,0 0 0 0 0,0 0 0 0 0,0 0 0 0 0,0-2 84 0 0,0 3 95 0 0,3 40 1644 0 0,-2-34-1648 0 0,-2 0-1 0 0,1-1 1 0 0,-1 1 0 0 0,1-1-1 0 0,-1 1 1 0 0,-1-1 0 0 0,1 1 0 0 0,0-1-1 0 0,-1 0 1 0 0,0 1 0 0 0,0-1-1 0 0,-1 0 1 0 0,1 0 0 0 0,-1-1-1 0 0,1 1 1 0 0,-1 0 0 0 0,0-1-1 0 0,-1 0 1 0 0,1 0 0 0 0,-1 0-1 0 0,1 0 1 0 0,-1 0 0 0 0,0-1-1 0 0,-2 2-90 0 0,-44 6-3004 0 0,44-13-2065 0 0,5-7-3922 0 0</inkml:trace>
  <inkml:trace contextRef="#ctx0" brushRef="#br0" timeOffset="160102.141">15754 8373 14685 0 0,'0'6'930'0'0,"-1"-3"-871"0"0,0 0 1 0 0,0 1-1 0 0,0-1 1 0 0,0 0-1 0 0,0 1 1 0 0,-1-1-1 0 0,1 0 1 0 0,-1 0-1 0 0,0 0 1 0 0,0 0-1 0 0,0-1 1 0 0,0 1-1 0 0,-1 0 1 0 0,1-1-1 0 0,-1 0 1 0 0,1 1-1 0 0,-1-1 1 0 0,0 0-1 0 0,0 0 1 0 0,0-1-1 0 0,0 1 1 0 0,0-1-1 0 0,0 1 1 0 0,-1-1-1 0 0,1 0 1 0 0,0 0-1 0 0,-1 0 1 0 0,1-1-1 0 0,-1 1 1 0 0,-2-1-60 0 0,4 1-30 0 0,1-1-1 0 0,-1 1 1 0 0,0-1 0 0 0,1 0 0 0 0,-1 0 0 0 0,0 1 0 0 0,1-1 0 0 0,-1 0 0 0 0,1-1 0 0 0,-1 1 0 0 0,0 0 0 0 0,1 0 0 0 0,-1-1 0 0 0,1 1 0 0 0,-1 0 0 0 0,0-1-1 0 0,1 0 1 0 0,-1 1 0 0 0,1-1 0 0 0,0 0 0 0 0,-1 0 0 0 0,1 0 0 0 0,0 0 0 0 0,-1 0 0 0 0,1 0 0 0 0,0 0 0 0 0,0 0 0 0 0,0-1 0 0 0,0 1 0 0 0,0 0 0 0 0,0-1-1 0 0,0 1 1 0 0,0-1 0 0 0,1 1 0 0 0,-1-1 0 0 0,1 1 0 0 0,-1-1 0 0 0,1 1 0 0 0,-1-1 0 0 0,1 1 0 0 0,0-1 0 0 0,0 0 0 0 0,0 1 0 0 0,0-1 0 0 0,0 0 0 0 0,0 1 0 0 0,0-1-1 0 0,0 1 1 0 0,1-1 0 0 0,-1 0 0 0 0,1 1 0 0 0,-1-1 0 0 0,1 0 30 0 0,4 1 57 0 0,0-1 0 0 0,0 1 0 0 0,0 0 0 0 0,0 1 0 0 0,0-1 0 0 0,0 1 0 0 0,0 0 0 0 0,0 0 0 0 0,0 1 0 0 0,0-1 0 0 0,0 1 0 0 0,0 0 0 0 0,0 0 0 0 0,0 1 0 0 0,0 0 0 0 0,0 0 0 0 0,-1 0 0 0 0,1 0 0 0 0,-1 1 0 0 0,1-1 0 0 0,-1 1 0 0 0,0 0 0 0 0,0 0 0 0 0,2 4-57 0 0,22 12 421 0 0,86 33 1220 0 0,-113-53-1666 0 0,1-1 0 0 0,-1 1 0 0 0,1-1 0 0 0,-1 0 1 0 0,1 0-1 0 0,-1 0 0 0 0,0 0 0 0 0,0 0 0 0 0,0 0 0 0 0,0 0 1 0 0,0 0-1 0 0,-1 0 0 0 0,1-1 0 0 0,0 1 0 0 0,-1 0 0 0 0,0-1 1 0 0,1 1-1 0 0,-1 0 0 0 0,0 0 0 0 0,0-1 0 0 0,-1 1 0 0 0,1 0 1 0 0,0-1-1 0 0,-1 1 0 0 0,1 0 0 0 0,-1 0 0 0 0,0 0 0 0 0,0-1 1 0 0,0 1-1 0 0,0 0 0 0 0,0 0 0 0 0,0 0 0 0 0,-1 0 0 0 0,1 1 1 0 0,0-1-1 0 0,-1 0 0 0 0,0 0 0 0 0,1 1 0 0 0,-1-1 0 0 0,0 1 25 0 0,-27-34-5301 0 0,10 14-1851 0 0</inkml:trace>
  <inkml:trace contextRef="#ctx0" brushRef="#br0" timeOffset="171844.536">7121 10516 184 0 0,'0'0'3408'0'0,"0"0"-2438"0"0,0 0-629 0 0,0 0-38 0 0,0 0 252 0 0,0 0 863 0 0,0 0 297 0 0,0 0-789 0 0,2 13 802 0 0,-95-7 2655 0 0,-48-19-4497 0 0,108 9 360 0 0,32 4-286 0 0,-24-7-1765 0 0,25-7-6138 0 0,4 8 2852 0 0</inkml:trace>
  <inkml:trace contextRef="#ctx0" brushRef="#br0" timeOffset="172095.52">7053 10418 7129 0 0,'0'0'2063'0'0,"0"0"-546"0"0,0 0 146 0 0,0 0-70 0 0,0 0-405 0 0,0 0-390 0 0,-6-1-239 0 0,-143-16 607 0 0,81 16-6488 0 0,65 1 4805 0 0,-2 0-4175 0 0,2-3-1621 0 0</inkml:trace>
  <inkml:trace contextRef="#ctx0" brushRef="#br0" timeOffset="174256.722">9042 10154 1512 0 0,'0'0'6248'0'0,"0"0"-4505"0"0,0 0-1370 0 0,0 0 273 0 0,0 0 296 0 0,0 0 162 0 0,0 0-435 0 0,0 0-502 0 0,-3 2-28 0 0,-9 14 165 0 0,1 0 0 0 0,1 0 0 0 0,0 1 0 0 0,2 1 0 0 0,-1-1 0 0 0,2 1 0 0 0,1 1 0 0 0,0-1 0 0 0,1 1 0 0 0,0 3-304 0 0,3-12 37 0 0,-2 0-10 0 0,2 1 0 0 0,-1-1 0 0 0,2 1 0 0 0,-1 0 0 0 0,1 0 1 0 0,1-1-1 0 0,0 1 0 0 0,0 0 0 0 0,1 0 0 0 0,1 0 0 0 0,0-1 0 0 0,0 1 0 0 0,1 0 0 0 0,0-1 0 0 0,1 0 0 0 0,0 0 0 0 0,1 0 0 0 0,0 0 0 0 0,1-1 0 0 0,-1 0 0 0 0,2 0 0 0 0,-1 0 0 0 0,1-1 0 0 0,1 0 1 0 0,0 0-1 0 0,0-1-27 0 0,-8-7-15 0 0,8 4-2362 0 0,-2-6-3646 0 0,0-6-1994 0 0</inkml:trace>
  <inkml:trace contextRef="#ctx0" brushRef="#br0" timeOffset="174505.43">9279 10305 11765 0 0,'0'0'943'0'0,"0"0"-504"0"0,4 8-177 0 0,1 7 66 0 0,0 0 1 0 0,0 0-1 0 0,-2 1 1 0 0,0-1-1 0 0,-1 1 1 0 0,0 0 0 0 0,-1 0-1 0 0,-1-1 1 0 0,0 1-1 0 0,-2 0 1 0 0,-1 11-329 0 0,-2 13 37 0 0,7-31-6621 0 0,2-9 1276 0 0</inkml:trace>
  <inkml:trace contextRef="#ctx0" brushRef="#br0" timeOffset="174755.735">9746 10528 12329 0 0,'0'0'2936'0'0,"0"0"-2936"0"0,0 0 252 0 0,0 0-252 0 0,-36-3 676 0 0,16-3-171 0 0,-2 2-329 0 0,-1-1-168 0 0,-2 1-8 0 0,4 1 0 0 0,0-1-4 0 0,2-1-376 0 0,2 1-465 0 0,1-2-379 0 0,3-1-864 0 0,4-1-1872 0 0,3 3-2041 0 0</inkml:trace>
  <inkml:trace contextRef="#ctx0" brushRef="#br0" timeOffset="175002.71">9616 10434 5092 0 0,'0'0'6793'0'0,"0"0"-5909"0"0,21 34-300 0 0,-17-19 584 0 0,0-1 32 0 0,-3 0-367 0 0,-1 0-409 0 0,0-1-252 0 0,0 1-72 0 0,-2-1-24 0 0,-1 0-76 0 0,2-3-112 0 0,-3-1-624 0 0,4-2-637 0 0,-3-1-1631 0 0,3-4-4249 0 0</inkml:trace>
  <inkml:trace contextRef="#ctx0" brushRef="#br0" timeOffset="173184.198">8320 10335 4972 0 0,'0'0'2032'0'0,"0"0"-907"0"0,0 0 72 0 0,0 0 151 0 0,0 0-74 0 0,0 0-141 0 0,0 0-435 0 0,0 0-482 0 0,0 3 58 0 0,16 143 2967 0 0,-22-8-3224 0 0,4-120-4141 0 0,2-50-4289 0 0,0 17 4055 0 0</inkml:trace>
  <inkml:trace contextRef="#ctx0" brushRef="#br0" timeOffset="173355.082">8280 10286 6585 0 0,'0'0'1699'0'0,"0"0"-902"0"0,7-3-265 0 0,1 0-277 0 0,0 0 0 0 0,-1 1 0 0 0,1 0 1 0 0,0 0-1 0 0,0 1 0 0 0,0 0 0 0 0,0 1 0 0 0,0-1 1 0 0,0 2-1 0 0,0-1 0 0 0,0 1 0 0 0,0 0 0 0 0,0 1 1 0 0,0-1-1 0 0,0 2 0 0 0,3 1-255 0 0,78 56 1089 0 0,-88-58-1049 0 0,1-1 0 0 0,-1 0 1 0 0,1 0-1 0 0,-1 1 0 0 0,0-1 0 0 0,0 1 0 0 0,1-1 0 0 0,-1 1 0 0 0,0 0 0 0 0,0-1 0 0 0,-1 1 0 0 0,1 0 0 0 0,0 0 0 0 0,-1 0 1 0 0,1 0-1 0 0,-1-1 0 0 0,1 1 0 0 0,-1 0 0 0 0,0 0 0 0 0,0 0 0 0 0,0 0 0 0 0,0 0 0 0 0,0 0 0 0 0,0 0 0 0 0,-1 0 0 0 0,1 0 1 0 0,0 0-1 0 0,-1-1 0 0 0,0 1 0 0 0,1 0 0 0 0,-1 0 0 0 0,0 0 0 0 0,0-1 0 0 0,0 1 0 0 0,0-1 0 0 0,0 1 0 0 0,-1 0 0 0 0,1-1 1 0 0,0 0-1 0 0,-1 1 0 0 0,1-1 0 0 0,-1 0 0 0 0,1 0 0 0 0,-1 0 0 0 0,0 0 0 0 0,1 0 0 0 0,-1 0 0 0 0,0 0 0 0 0,0-1 0 0 0,0 1 1 0 0,-1 0-41 0 0,-92 22-7 0 0,31-19-5231 0 0,42-4-1287 0 0</inkml:trace>
  <inkml:trace contextRef="#ctx0" brushRef="#br0" timeOffset="151011.478">5062 9902 6601 0 0,'0'0'3334'0'0,"0"0"-2225"0"0,0 0-810 0 0,0 0-11 0 0,0 0 78 0 0,2 6 630 0 0,5 17 62 0 0,-1-10-829 0 0,-1 0-1 0 0,-1 0 1 0 0,-1 0 0 0 0,0 1 0 0 0,0-1 0 0 0,-1 1-1 0 0,-1 0 1 0 0,0-1 0 0 0,-1 1 0 0 0,-1 0 0 0 0,-1 10-229 0 0,-10-65 2015 0 0,11 35-2075 0 0,0 1 1 0 0,1-1-1 0 0,-1 0 1 0 0,1 0-1 0 0,0 1 1 0 0,1-1-1 0 0,0 0 1 0 0,0 0-1 0 0,0 1 0 0 0,0-1 1 0 0,1 1-1 0 0,0-1 1 0 0,0 1-1 0 0,0 0 1 0 0,1 0-1 0 0,0 0 0 0 0,0 0 1 0 0,0 0-1 0 0,1 0 1 0 0,-1 1-1 0 0,1 0 1 0 0,0-1-1 0 0,0 2 0 0 0,1-1 1 0 0,-1 0-1 0 0,1 1 1 0 0,0 0-1 0 0,0 0 1 0 0,0 0-1 0 0,0 1 0 0 0,0-1 1 0 0,1 1-1 0 0,-1 1 1 0 0,1-1-1 0 0,-1 1 1 0 0,1 0-1 0 0,0 0 1 0 0,-1 0-1 0 0,1 1 0 0 0,0 0 1 0 0,0 0 59 0 0,13 13-3033 0 0,-11 1-3224 0 0,-1-1-594 0 0</inkml:trace>
  <inkml:trace contextRef="#ctx0" brushRef="#br0" timeOffset="151260.988">5398 10278 3708 0 0,'0'0'5663'0'0,"0"0"-4014"0"0,0 0-1233 0 0,0 0 490 0 0,0 0 112 0 0,-8 1-167 0 0,-214 1 2488 0 0,123-8-4294 0 0,36 1-2613 0 0,1 2-3294 0 0,56 2 697 0 0</inkml:trace>
  <inkml:trace contextRef="#ctx0" brushRef="#br0" timeOffset="151977.635">5833 10043 11597 0 0,'0'0'1477'0'0,"0"0"-1512"0"0,0 0 223 0 0,4 8 305 0 0,79 221 2670 0 0,-81-218-3122 0 0,0 0 0 0 0,-1 0-1 0 0,0 0 1 0 0,-1 1 0 0 0,0-1 0 0 0,0 0-1 0 0,-1 1 1 0 0,-1-1 0 0 0,0 0-1 0 0,0 0 1 0 0,-2 0 0 0 0,1 0 0 0 0,-1-1-1 0 0,0 0 1 0 0,-1 1 0 0 0,-1-1-1 0 0,1-1 1 0 0,-1 1 0 0 0,-1-1 0 0 0,0 0-1 0 0,-4 3-40 0 0,-20 10-1413 0 0,6-20-4925 0 0,13-10-569 0 0</inkml:trace>
  <inkml:trace contextRef="#ctx0" brushRef="#br0" timeOffset="151462.708">5123 10415 3024 0 0,'0'0'6087'0'0,"3"6"-4081"0"0,0 9-1522 0 0,0 0-1 0 0,0 0 1 0 0,-2 0 0 0 0,0 0 0 0 0,0 1-1 0 0,-2-1 1 0 0,0 0 0 0 0,0 1 0 0 0,-2-1-1 0 0,0 0 1 0 0,0-1 0 0 0,-2 1-1 0 0,0 0 1 0 0,-2 3-484 0 0,2 0-223 0 0,18-40-8485 0 0,-7 11 3366 0 0</inkml:trace>
  <inkml:trace contextRef="#ctx0" brushRef="#br0" timeOffset="151649.661">5252 10494 1384 0 0,'0'0'3362'0'0,"0"0"499"0"0,0 0-1938 0 0,0 0-537 0 0,0 0-11 0 0,0 0-230 0 0,0 0-90 0 0,0 0-94 0 0,-6 2-238 0 0,-60 39-141 0 0,64-41-596 0 0,1 1 0 0 0,0 0 0 0 0,0 0 0 0 0,0 0-1 0 0,0 1 1 0 0,-1-1 0 0 0,1 0 0 0 0,1 0 0 0 0,-1 0 0 0 0,0 1 0 0 0,0-1-1 0 0,0 1 1 0 0,1-1 0 0 0,-1 0 0 0 0,1 1 0 0 0,-1-1 0 0 0,1 1-1 0 0,-1 0 1 0 0,1-1 0 0 0,0 1 0 0 0,0-1 0 0 0,0 1 0 0 0,0-1 0 0 0,0 1-1 0 0,0-1 1 0 0,0 1 0 0 0,1 0 0 0 0,-1-1 0 0 0,0 1 0 0 0,1-1 0 0 0,-1 1-1 0 0,1-1 1 0 0,0 0 0 0 0,-1 1 0 0 0,1-1 0 0 0,0 1 0 0 0,0-1-1 0 0,0 0 1 0 0,0 0 0 0 0,0 0 0 0 0,0 0 0 0 0,0 1 0 0 0,1-1 0 0 0,-1-1-1 0 0,0 1 1 0 0,0 0 0 0 0,1 0 0 0 0,-1 0 0 0 0,1-1 0 0 0,-1 1 0 0 0,2 0 14 0 0,94 23-830 0 0,-32-28-4730 0 0,-45 0 282 0 0</inkml:trace>
  <inkml:trace contextRef="#ctx0" brushRef="#br1" timeOffset="178886.832">5424 9935 6005 0 0,'0'0'2006'0'0,"0"0"25"0"0,0 0-701 0 0,0 0-104 0 0,0 0-41 0 0,0 0-78 0 0,0 0-234 0 0,0 0-363 0 0,-5-1-245 0 0,-5 6-222 0 0,0 0 0 0 0,0 0 0 0 0,0 1 0 0 0,1 0 0 0 0,0 1 0 0 0,0 0 0 0 0,1 0 0 0 0,0 1 0 0 0,0 0 0 0 0,0 1 0 0 0,1-1 0 0 0,1 1 0 0 0,0 1 0 0 0,0-1 0 0 0,0 1 0 0 0,1 0 0 0 0,-3 9-43 0 0,3-9-3 0 0,-32 79-261 0 0,55-86-2558 0 0,-6-6-3025 0 0,-4-5-1154 0 0</inkml:trace>
  <inkml:trace contextRef="#ctx0" brushRef="#br1" timeOffset="179370.274">5447 10050 9069 0 0,'0'0'1406'0'0,"0"0"-457"0"0,0 0-207 0 0,0 0-11 0 0,0 0-391 0 0,0 0-193 0 0,0 0 165 0 0,0 6 95 0 0,8 152 1925 0 0,-6-147-9373 0 0,3-26 2160 0 0,1-10 3954 0 0,-1 4 5748 0 0,-5 18-2918 0 0,5-7 4627 0 0,11-9-5496 0 0,0-1-1213 0 0,45-46-77 0 0,-50 71-2034 0 0,-7 3-2187 0 0,-2 4-2679 0 0</inkml:trace>
  <inkml:trace contextRef="#ctx0" brushRef="#br1" timeOffset="179895.623">5506 10604 11729 0 0,'0'0'1397'0'0,"0"0"-845"0"0,0 0-84 0 0,0 0 237 0 0,0 0-125 0 0,0 0-188 0 0,-3 5-40 0 0,-18 36-75 0 0,-52 96 676 0 0,9-56-3181 0 0,64-81 2218 0 0,-4 3-2375 0 0,1-3-3050 0 0,3-4-1912 0 0</inkml:trace>
  <inkml:trace contextRef="#ctx0" brushRef="#br1" timeOffset="180330.611">5522 10812 5493 0 0,'0'0'1603'0'0,"0"0"-674"0"0,0 0 59 0 0,0 0 159 0 0,0 0-412 0 0,0 0-627 0 0,0 0-256 0 0,3 40 5284 0 0,19 148-3048 0 0,-19-207 822 0 0,17-68-3078 0 0,-17 82 82 0 0,0 0 0 0 0,0 1 0 0 0,0-1 1 0 0,0 1-1 0 0,1 0 0 0 0,-1 0 0 0 0,1 0 0 0 0,0 0 1 0 0,1 1-1 0 0,-1-1 0 0 0,0 1 0 0 0,1 0 1 0 0,0 1-1 0 0,0-1 0 0 0,0 1 0 0 0,0 0 1 0 0,0 0-1 0 0,0 0 0 0 0,1 1 0 0 0,-1 0 1 0 0,0 0-1 0 0,1 0 0 0 0,-1 1 0 0 0,1-1 1 0 0,-1 1-1 0 0,1 1 0 0 0,-1-1 0 0 0,1 1 1 0 0,4 1 85 0 0,64 7-3554 0 0,-65-8 2737 0 0,40 7-6137 0 0</inkml:trace>
  <inkml:trace contextRef="#ctx0" brushRef="#br0" timeOffset="183261.232">10782 10591 10905 0 0,'0'0'1203'0'0,"0"0"-893"0"0,0 0-161 0 0,-6-1 216 0 0,-186 0 2753 0 0,-202-7-2586 0 0,391 8-844 0 0,-20-3-642 0 0,20-6-3912 0 0,5 6-500 0 0</inkml:trace>
  <inkml:trace contextRef="#ctx0" brushRef="#br0" timeOffset="183495.876">10438 10104 12673 0 0,'0'0'1440'0'0,"0"0"-1440"0"0,0 0-432 0 0,0 0 432 0 0,0 0 1016 0 0,7 52-20 0 0,-7-29-191 0 0,0 2-357 0 0,0 3-160 0 0,-4 0-128 0 0,-2-3-72 0 0,0-2-16 0 0,-2-1-20 0 0,3-3 36 0 0,-3-1-88 0 0,4-4-908 0 0,0-3-1333 0 0,4-7-5175 0 0</inkml:trace>
  <inkml:trace contextRef="#ctx0" brushRef="#br0" timeOffset="184133.733">10301 10785 7629 0 0,'0'0'1839'0'0,"0"0"-1122"0"0,0 0-270 0 0,0 0 556 0 0,0 0 319 0 0,0 0-215 0 0,-4 8-229 0 0,-47 166 1523 0 0,50-157-2383 0 0,1-1 0 0 0,1 0 0 0 0,0 1 0 0 0,1-1 0 0 0,1 0 0 0 0,0 0 0 0 0,1 0 0 0 0,1-1 0 0 0,1 1 0 0 0,0-1 0 0 0,1 0 0 0 0,0-1 0 0 0,2 0 0 0 0,-1 0 0 0 0,2 0 0 0 0,-1-1 0 0 0,2-1 0 0 0,5 5-18 0 0,-9-19-5763 0 0,-7-12-464 0 0</inkml:trace>
  <inkml:trace contextRef="#ctx0" brushRef="#br0" timeOffset="184363.922">10481 10831 9165 0 0,'0'0'1299'0'0,"0"0"-388"0"0,0 0-39 0 0,0 0 121 0 0,0 0-352 0 0,0 0-306 0 0,1 6 277 0 0,25 163 1602 0 0,-26-168-2479 0 0,1 6 165 0 0,1-8-5860 0 0,-2-3 1244 0 0</inkml:trace>
  <inkml:trace contextRef="#ctx0" brushRef="#br0" timeOffset="184596.284">10601 10906 11941 0 0,'0'0'1696'0'0,"0"0"-1150"0"0,0 0-88 0 0,0 0 338 0 0,0 0-62 0 0,0 0-545 0 0,0 0-168 0 0,0 0 22 0 0,-6 4 16 0 0,-74 68-1062 0 0,82-69 1005 0 0,1 0 0 0 0,0 0 1 0 0,0 0-1 0 0,0 0 0 0 0,0-1 0 0 0,0 1 0 0 0,1-1 0 0 0,-1 0 1 0 0,1 0-1 0 0,0 0 0 0 0,-1 0 0 0 0,1 0 0 0 0,0-1 0 0 0,0 0 1 0 0,0 0-1 0 0,0 0 0 0 0,0 0 0 0 0,0-1 0 0 0,0 0 0 0 0,1 1 1 0 0,-1-2-3 0 0,8 4-27 0 0,61 8-596 0 0,-71-10-314 0 0,-2 2-6423 0 0,-3 0 2441 0 0</inkml:trace>
  <inkml:trace contextRef="#ctx0" brushRef="#br0" timeOffset="184844.88">10778 11153 52 0 0,'0'0'7910'0'0,"0"0"-5830"0"0,0 0-1692 0 0,0 0 461 0 0,-6 1 568 0 0,-136-8 1570 0 0,22-2-3135 0 0,110 9-193 0 0,-23 0-1155 0 0,11 3-3398 0 0,14-2-978 0 0</inkml:trace>
  <inkml:trace contextRef="#ctx0" brushRef="#br0" timeOffset="185075.433">10568 11287 7857 0 0,'0'0'2339'0'0,"0"0"-1351"0"0,0 0 145 0 0,2 6 367 0 0,1 0-1190 0 0,-2-2-190 0 0,1 0-1 0 0,0-1 0 0 0,-1 1 0 0 0,0 0 1 0 0,0 0-1 0 0,0 0 0 0 0,0 0 0 0 0,-1 0 1 0 0,1 0-1 0 0,-1 0 0 0 0,0 0 0 0 0,0 0 1 0 0,-1 0-1 0 0,1 0 0 0 0,-1 0 0 0 0,0 0 1 0 0,0 0-1 0 0,0 0 0 0 0,0 0 0 0 0,-1-1 1 0 0,0 1-1 0 0,0 0-119 0 0,-1-38 2252 0 0,3 30-2257 0 0,1 1-1 0 0,-1-1 1 0 0,1 1-1 0 0,0 0 1 0 0,0-1-1 0 0,0 1 1 0 0,0 0-1 0 0,1 0 1 0 0,-1 0-1 0 0,1 0 1 0 0,0 0-1 0 0,0 0 1 0 0,0 0-1 0 0,0 1 1 0 0,0-1 0 0 0,1 1-1 0 0,-1-1 1 0 0,1 1-1 0 0,0 0 1 0 0,-1 0-1 0 0,1 0 1 0 0,0 1-1 0 0,0-1 1 0 0,0 0-1 0 0,1 1 1 0 0,-1 0-1 0 0,1 0 6 0 0,28-2-2673 0 0,2 12-3927 0 0,-27-6 1258 0 0</inkml:trace>
  <inkml:trace contextRef="#ctx0" brushRef="#br0" timeOffset="185322.38">10889 10895 11925 0 0,'0'0'2008'0'0,"0"0"-2008"0"0,0 0 0 0 0,37 57 504 0 0,-17-21 420 0 0,1 11 44 0 0,-6 4-415 0 0,-3-2-205 0 0,-11-5-152 0 0,-1-7-44 0 0,-9-1-68 0 0,0-5-72 0 0,-5-5-12 0 0,3-6 0 0 0,0-3-312 0 0,-6 1-929 0 0,3-5-1399 0 0,-7 1-4728 0 0</inkml:trace>
  <inkml:trace contextRef="#ctx0" brushRef="#br0" timeOffset="185849.794">11170 10213 9097 0 0,'0'0'1452'0'0,"0"0"-616"0"0,0 0 15 0 0,0 0 90 0 0,0 0-125 0 0,0 0-338 0 0,6 10-496 0 0,17 22 311 0 0,-2 0 0 0 0,-2 2 0 0 0,-1 1 0 0 0,-1 0 0 0 0,-2 1 0 0 0,-2 0 0 0 0,-1 2 0 0 0,-2-1 0 0 0,-2 1 0 0 0,-1 1 0 0 0,-2-1 0 0 0,-1 1 0 0 0,-3 0 0 0 0,-1 0 0 0 0,-2 8-293 0 0,-1-35-16 0 0,0-1 0 0 0,0 0 0 0 0,-2 0 0 0 0,1 0 0 0 0,-1 0 0 0 0,-1-1 0 0 0,0 0 1 0 0,0 0-1 0 0,-1 0 0 0 0,-1-1 0 0 0,1 0 0 0 0,-1 0 0 0 0,-1-1 0 0 0,0 0 0 0 0,0-1 0 0 0,0 0 1 0 0,-1 0-1 0 0,0-1 0 0 0,0 0 0 0 0,-1-1 0 0 0,-2 1 16 0 0,-94 22-8544 0 0,85-29-1182 0 0</inkml:trace>
  <inkml:trace contextRef="#ctx0" brushRef="#br0" timeOffset="190060.96">12549 10261 17834 0 0,'0'0'3056'0'0,"0"0"-3056"0"0,0 0-124 0 0,0 0 124 0 0,0 0 136 0 0,0 0-136 0 0,0 0-600 0 0,0 0-880 0 0,0 0-3101 0 0,0 0-3923 0 0</inkml:trace>
  <inkml:trace contextRef="#ctx0" brushRef="#br0" timeOffset="190309.29">12881 10113 10757 0 0,'0'0'2323'0'0,"0"0"-1722"0"0,0 0 113 0 0,0 0-63 0 0,0 0-168 0 0,1 8 264 0 0,10 166 1531 0 0,2-227 295 0 0,-10 46-2628 0 0,1 0 1 0 0,0 0 0 0 0,0 0 0 0 0,0 1 0 0 0,1-1 0 0 0,0 1 0 0 0,0 0 0 0 0,1 1 0 0 0,-1-1-1 0 0,1 1 1 0 0,0 0 0 0 0,1 0 0 0 0,-1 1 0 0 0,4-2 54 0 0,44-2-5036 0 0,-28 12-2704 0 0</inkml:trace>
  <inkml:trace contextRef="#ctx0" brushRef="#br0" timeOffset="188595.028">11763 9827 6929 0 0,'0'0'3761'0'0,"0"0"-2721"0"0,0 6-739 0 0,11 78 2674 0 0,-8-71-2892 0 0,0 0 0 0 0,-1 0 0 0 0,0 1 0 0 0,-1-1 0 0 0,-1 0 0 0 0,0 1 0 0 0,-1-1 0 0 0,0 0 0 0 0,-1 1 0 0 0,-3 10-83 0 0,6-28-9259 0 0,5-7 2682 0 0</inkml:trace>
  <inkml:trace contextRef="#ctx0" brushRef="#br0" timeOffset="188844.949">11919 9930 9249 0 0,'0'0'2055'0'0,"0"0"-1106"0"0,0 0-734 0 0,0 0 154 0 0,0 0 206 0 0,-6 3 120 0 0,5-3-652 0 0,-74 42 862 0 0,73-41-917 0 0,1 0 0 0 0,-1-1 0 0 0,1 1 0 0 0,0 0 0 0 0,-1 0 0 0 0,1 0 0 0 0,0 0 0 0 0,-1 0 0 0 0,1 1 0 0 0,0-1 0 0 0,0 0 0 0 0,0 0 0 0 0,0 1 1 0 0,0-1-1 0 0,1 1 0 0 0,-1-1 0 0 0,0 1 0 0 0,1-1 0 0 0,-1 1 0 0 0,1-1 0 0 0,-1 1 0 0 0,1-1 0 0 0,0 1 0 0 0,0 0 0 0 0,-1-1 0 0 0,1 1 0 0 0,0 0 0 0 0,1-1 0 0 0,-1 1 0 0 0,0-1 0 0 0,0 1 0 0 0,1 0 0 0 0,-1-1 0 0 0,1 1 0 0 0,-1-1 0 0 0,1 1 0 0 0,0-1 0 0 0,-1 1 0 0 0,1-1 0 0 0,0 1 0 0 0,0-1 0 0 0,0 0 0 0 0,0 0 0 0 0,0 1 0 0 0,1-1 0 0 0,-1 0 0 0 0,0 0 1 0 0,0 0-1 0 0,1 0 0 0 0,-1 0 0 0 0,1-1 0 0 0,-1 1 0 0 0,2 0 12 0 0,66 22-197 0 0,-38-21-4793 0 0,-29-2 292 0 0</inkml:trace>
  <inkml:trace contextRef="#ctx0" brushRef="#br0" timeOffset="189096.053">12070 10179 9381 0 0,'0'0'740'0'0,"0"0"-624"0"0,-51-1 876 0 0,20-2 188 0 0,-10-2-360 0 0,-5 3-288 0 0,3 0 64 0 0,7 1-252 0 0,12 1-168 0 0,4 0 52 0 0,-3 0-40 0 0,1 0-112 0 0,-6 0-12 0 0,7-1-64 0 0,4 0-164 0 0,4 0-1036 0 0,7 1-1076 0 0,2-2-3084 0 0</inkml:trace>
  <inkml:trace contextRef="#ctx0" brushRef="#br0" timeOffset="189330.943">11799 10280 1828 0 0,'0'0'6903'0'0,"0"0"-5094"0"0,0 0-1064 0 0,3 7 671 0 0,32 154 4859 0 0,-34-166-6369 0 0,-1 0 0 0 0,0 1 0 0 0,1-1 0 0 0,0 0 1 0 0,0 0-1 0 0,0 1 0 0 0,1-1 0 0 0,-1 1 0 0 0,1-1 1 0 0,0 1-1 0 0,1 0 0 0 0,-1 0 0 0 0,1 0 0 0 0,0 0 0 0 0,0 0 1 0 0,0 0-1 0 0,0 1 0 0 0,1-1 0 0 0,-1 1 0 0 0,1 0 1 0 0,0 0-1 0 0,0 0 0 0 0,0 1 0 0 0,0 0 0 0 0,0-1 0 0 0,1 1 1 0 0,-1 1-1 0 0,1-1 0 0 0,-1 1 0 0 0,1-1 0 0 0,0 1 1 0 0,-1 1-1 0 0,1-1 0 0 0,0 1 0 0 0,0 0 0 0 0,0 0 0 0 0,0 0 1 0 0,-1 0-1 0 0,1 1 0 0 0,0 0 0 0 0,0 0 0 0 0,1 1 94 0 0,5 19-6325 0 0,-11-16 2343 0 0</inkml:trace>
  <inkml:trace contextRef="#ctx0" brushRef="#br0" timeOffset="189531.947">11572 10022 10001 0 0,'0'0'1353'0'0,"0"0"-738"0"0,0 0-49 0 0,-2 6 558 0 0,-3 7-823 0 0,0 1 0 0 0,1 0 1 0 0,1 0-1 0 0,0 0 1 0 0,1 0-1 0 0,0 0 0 0 0,1 1 1 0 0,1-1-1 0 0,0 0 1 0 0,2 8-302 0 0,-1-15-86 0 0,0 1 0 0 0,1-1 0 0 0,0 0 0 0 0,0 0 1 0 0,1 0-1 0 0,0 0 0 0 0,0 0 0 0 0,1 0 0 0 0,0-1 1 0 0,0 1-1 0 0,0-1 0 0 0,1 0 0 0 0,0 0 0 0 0,0-1 1 0 0,0 0-1 0 0,1 0 0 0 0,0 0 0 0 0,0 0 0 0 0,0-1 0 0 0,0 0 1 0 0,5 1 85 0 0,41 16-6231 0 0,-19-16-1149 0 0</inkml:trace>
  <inkml:trace contextRef="#ctx0" brushRef="#br0" timeOffset="189797.332">12222 9993 9793 0 0,'0'0'968'0'0,"0"0"-583"0"0,6 7 101 0 0,62 119 3670 0 0,-65-117-4104 0 0,-1 0-1 0 0,0 1 1 0 0,0-1-1 0 0,-1 0 0 0 0,0 1 1 0 0,0-1-1 0 0,-1 1 1 0 0,-1-1-1 0 0,0 0 0 0 0,0 1 1 0 0,-1-1-1 0 0,0 0 0 0 0,0 0 1 0 0,-1 0-1 0 0,0 0 1 0 0,-1 0-1 0 0,0-1 0 0 0,0 1 1 0 0,-1-1-1 0 0,0 0 0 0 0,0-1 1 0 0,-1 1-1 0 0,-1 0-51 0 0,-24 23-1375 0 0,7-14-4099 0 0,11-9-1999 0 0</inkml:trace>
  <inkml:trace contextRef="#ctx0" brushRef="#br0" timeOffset="199753.768">12045 10550 4196 0 0,'0'0'976'0'0,"0"0"-709"0"0,7-5-303 0 0,3-2-23 0 0,-2 3 131 0 0,0 0 1 0 0,-1-1 0 0 0,0 0-1 0 0,0 0 1 0 0,0-1 0 0 0,-1 0-1 0 0,0 0 1 0 0,0-1-1 0 0,0 1 1 0 0,-1-1 0 0 0,0-1-1 0 0,-1 1 1 0 0,1-1 0 0 0,-1 1-1 0 0,-1-1 1 0 0,2-4-73 0 0,0-21-54 0 0,-2 0 0 0 0,-1-1 0 0 0,-2 1 0 0 0,-1-1 0 0 0,-2 1 1 0 0,-1 0-1 0 0,-1 0 0 0 0,-2 0 0 0 0,-2 1 0 0 0,0 0 0 0 0,-3 0 0 0 0,0 1 0 0 0,-14-23 54 0 0,21 44 13 0 0,0 1 1 0 0,0 0-1 0 0,-1 0 0 0 0,-1 0 0 0 0,1 1 1 0 0,-1 0-1 0 0,-1 0 0 0 0,1 1 0 0 0,-1 0 1 0 0,-1 0-1 0 0,1 1 0 0 0,-1 0 0 0 0,0 1 1 0 0,0 0-1 0 0,-1 0 0 0 0,0 1 0 0 0,0 0 1 0 0,0 0-1 0 0,0 1 0 0 0,0 1 0 0 0,-1 0 0 0 0,1 0 1 0 0,-1 1-1 0 0,1 0 0 0 0,-1 1 0 0 0,0 0 1 0 0,1 1-1 0 0,-1 0-13 0 0,2 5-38 0 0,1 0 0 0 0,0 0 0 0 0,1 0 0 0 0,0 1 0 0 0,0 0 0 0 0,0 0 0 0 0,1 1 0 0 0,0 0 0 0 0,0 0 0 0 0,1 1 0 0 0,0-1 0 0 0,0 1 0 0 0,1 0-1 0 0,1 1 1 0 0,-1-1 0 0 0,1 1 0 0 0,-1 6 38 0 0,-14 30-325 0 0,9-28 295 0 0,0 0 0 0 0,2 0 0 0 0,0 0 0 0 0,1 1 0 0 0,1 0 0 0 0,1 1 0 0 0,0-1 0 0 0,2 0 0 0 0,0 1 1 0 0,1 0-1 0 0,1-1 0 0 0,1 1 0 0 0,1 0 0 0 0,0-1 0 0 0,2 1 0 0 0,0-1 0 0 0,3 7 30 0 0,66 139-317 0 0,-68-157 546 0 0,0 1 1 0 0,1-1-1 0 0,1 0 1 0 0,-1-1-1 0 0,1 1 1 0 0,0-1-1 0 0,1 0 1 0 0,0-1-1 0 0,0 0 1 0 0,0 0-1 0 0,1-1 1 0 0,0 0-1 0 0,0-1 1 0 0,0 1-1 0 0,0-2 1 0 0,1 1-1 0 0,0-2 1 0 0,0 1-1 0 0,-1-1 1 0 0,1 0-1 0 0,0-1 0 0 0,1-1 1 0 0,-1 1-1 0 0,0-1 1 0 0,4-1-230 0 0,34-16-807 0 0,-22-4-4093 0 0,-20 12 628 0 0</inkml:trace>
  <inkml:trace contextRef="#ctx0" brushRef="#br0" timeOffset="202202.87">7478 10787 12077 0 0,'0'0'1457'0'0,"0"0"-852"0"0,0 0-26 0 0,0 0-76 0 0,0 7-65 0 0,-18 189 804 0 0,17-186-1135 0 0,-1 0-1288 0 0,0-4-6331 0 0,5-10 1269 0 0</inkml:trace>
  <inkml:trace contextRef="#ctx0" brushRef="#br0" timeOffset="202464.039">7569 10871 10949 0 0,'0'0'2120'0'0,"0"0"-924"0"0,0 0-258 0 0,0 0-47 0 0,0 0-267 0 0,0 0-224 0 0,-6 1-168 0 0,4-1-238 0 0,0 0 0 0 0,0 0-1 0 0,-1 0 1 0 0,1 1-1 0 0,0-1 1 0 0,0 0 0 0 0,-1 1-1 0 0,1-1 1 0 0,0 1 0 0 0,0 0-1 0 0,0 0 1 0 0,0 0-1 0 0,0 0 1 0 0,0 0 0 0 0,0 0-1 0 0,0 1 1 0 0,1-1 0 0 0,-1 0-1 0 0,0 1 1 0 0,1 0-1 0 0,-1-1 1 0 0,1 1 0 0 0,-1 0-1 0 0,1 0 1 0 0,0 0 0 0 0,0-1-1 0 0,0 2 1 0 0,0-1-1 0 0,0 0 1 0 0,0 0 0 0 0,1 0-1 0 0,-1 0 1 0 0,1 0 0 0 0,-1 1-1 0 0,1-1 1 0 0,0 0-1 0 0,0 0 1 0 0,0 0 0 0 0,0 1-1 0 0,0-1 1 0 0,0 0 0 0 0,1 0-1 0 0,-1 1 1 0 0,1-1-1 0 0,0 0 1 0 0,-1 0 0 0 0,1 0-1 0 0,0 0 1 0 0,0 0 0 0 0,1 0-1 0 0,-1 0 1 0 0,0 0-1 0 0,0-1 1 0 0,1 1 0 0 0,-1 0-1 0 0,1-1 1 0 0,0 1 6 0 0,75 29-1768 0 0,-42-28-5716 0 0,-26-2 1665 0 0</inkml:trace>
  <inkml:trace contextRef="#ctx0" brushRef="#br0" timeOffset="202730.26">7703 10972 10949 0 0,'0'0'2468'0'0,"0"0"-1368"0"0,0 0-418 0 0,0 0 0 0 0,0 0-173 0 0,0 0-298 0 0,0 0-181 0 0,8 3 104 0 0,204 23 1178 0 0,-211-27-1324 0 0,0 0 0 0 0,-1 0 1 0 0,1 1-1 0 0,0-1 0 0 0,-1 0 0 0 0,1 0 0 0 0,-1 0 1 0 0,1 0-1 0 0,-1 0 0 0 0,1 0 0 0 0,-1 0 1 0 0,0 0-1 0 0,1 0 0 0 0,-1 0 0 0 0,0 0 0 0 0,0 0 1 0 0,0 0-1 0 0,0 0 0 0 0,0 0 0 0 0,0 0 0 0 0,0 0 1 0 0,0 0-1 0 0,0 0 0 0 0,-1 0 0 0 0,1 0 1 0 0,0 0-1 0 0,-1 0 0 0 0,1 0 0 0 0,0 0 0 0 0,-1 0 1 0 0,1 0-1 0 0,-1 0 0 0 0,0 0 0 0 0,1 1 0 0 0,-1-1 1 0 0,0 0-1 0 0,1 0 0 0 0,-1 1 0 0 0,0-1 1 0 0,0 0-1 0 0,0 1 0 0 0,0-1 0 0 0,1 1 0 0 0,-1-1 1 0 0,0 1-1 0 0,0-1 0 0 0,0 1 0 0 0,0 0 0 0 0,0-1 1 0 0,0 1-1 0 0,0 0 0 0 0,0 0 0 0 0,0 0 1 0 0,0 0-1 0 0,0 0 0 0 0,-1 0 0 0 0,1 0 0 0 0,0 0 1 0 0,0 0-1 0 0,0 1 0 0 0,0-1 0 0 0,0 0 12 0 0,16 39 64 0 0,-13-35-43 0 0,-1 0 0 0 0,0-1 0 0 0,0 1 0 0 0,-1 0 0 0 0,1 0 0 0 0,-1-1 0 0 0,0 1 0 0 0,0 0 0 0 0,0 0 0 0 0,0-1 1 0 0,-1 1-1 0 0,1 0 0 0 0,-1 0 0 0 0,0-1 0 0 0,0 1 0 0 0,-1-1 0 0 0,1 1 0 0 0,-1-1 0 0 0,0 1 0 0 0,1-1 0 0 0,-2 0 1 0 0,1 0-1 0 0,0 0 0 0 0,-2 2-21 0 0,-32 17-4102 0 0,31-21-1302 0 0,2-3-2886 0 0</inkml:trace>
  <inkml:trace contextRef="#ctx0" brushRef="#br0" timeOffset="202997.686">8217 11009 7053 0 0,'0'0'5503'0'0,"0"0"-4006"0"0,0 0-1227 0 0,2 7 235 0 0,-1-5-437 0 0,-1 1 1 0 0,1-1-1 0 0,-1 0 0 0 0,0 1 0 0 0,1-1 1 0 0,-1 1-1 0 0,0-1 0 0 0,0 0 0 0 0,-1 1 1 0 0,1-1-1 0 0,-1 0 0 0 0,1 1 0 0 0,-1-1 1 0 0,1 0-1 0 0,-1 0 0 0 0,0 1 1 0 0,0-1-1 0 0,0 0 0 0 0,-1 0 0 0 0,1 0 1 0 0,0 0-1 0 0,-1 0 0 0 0,1-1 0 0 0,-1 1 1 0 0,0 0-1 0 0,1-1 0 0 0,-1 1 0 0 0,0-1 1 0 0,0 1-1 0 0,0-1 0 0 0,0 0 1 0 0,0 0-1 0 0,0 0 0 0 0,-1 0 0 0 0,1 0 1 0 0,-1 0-69 0 0,-2 2-53 0 0,-1 1 1 0 0,1-1 0 0 0,-1 0 0 0 0,1-1 0 0 0,-1 1 0 0 0,0-1-1 0 0,0 0 1 0 0,0-1 0 0 0,0 1 0 0 0,0-1 0 0 0,0 0 0 0 0,0-1-1 0 0,0 1 1 0 0,0-1 0 0 0,-1-1 0 0 0,1 1 0 0 0,0-1-1 0 0,0 0 1 0 0,0 0 0 0 0,0-1 0 0 0,0 0 0 0 0,0 0 0 0 0,0 0-1 0 0,0-1 53 0 0,6 2-6 0 0,-1 1 0 0 0,0-1-1 0 0,1 0 1 0 0,-1 0-1 0 0,0 0 1 0 0,1 0-1 0 0,-1 0 1 0 0,1 0-1 0 0,-1 0 1 0 0,1 0 0 0 0,0 0-1 0 0,-1 0 1 0 0,1 0-1 0 0,0 0 1 0 0,0 0-1 0 0,0 0 1 0 0,0 0-1 0 0,0 0 1 0 0,0 0 0 0 0,0 0-1 0 0,0-1 1 0 0,0 1-1 0 0,1 0 1 0 0,-1 0-1 0 0,0 0 1 0 0,0 0-1 0 0,1 0 1 0 0,-1 0 0 0 0,1 0-1 0 0,-1 0 1 0 0,1 0-1 0 0,0 1 1 0 0,-1-1-1 0 0,1 0 1 0 0,0 0-1 0 0,-1 0 1 0 0,1 1 0 0 0,0-1-1 0 0,0 0 1 0 0,0 1-1 0 0,0-1 1 0 0,0 1-1 0 0,0-1 1 0 0,0 1-1 0 0,0-1 1 0 0,0 1 0 0 0,0-1-1 0 0,0 1 1 0 0,0 0-1 0 0,0 0 1 0 0,0 0-1 0 0,0 0 1 0 0,0-1-1 0 0,0 1 1 0 0,0 1 0 0 0,0-1-1 0 0,0 0 1 0 0,1 0 6 0 0,66 3 1652 0 0,79 67 698 0 0,-146-69-2339 0 0,-1 0-1 0 0,1 0 0 0 0,0 0 0 0 0,0-1 0 0 0,0 1 0 0 0,0 0 0 0 0,0-1 0 0 0,0 1 0 0 0,0-1 0 0 0,0 1 0 0 0,0-1 0 0 0,0 0 0 0 0,0 1 0 0 0,0-1 0 0 0,0 0 0 0 0,1 0 0 0 0,-1 0 0 0 0,0 0 0 0 0,0 0 0 0 0,0 0 0 0 0,0 0 1 0 0,0 0-1 0 0,0 0 0 0 0,1 0 0 0 0,-1-1 0 0 0,0 1 0 0 0,0 0 0 0 0,0-1 0 0 0,0 1 0 0 0,0-1 0 0 0,0 1 0 0 0,0-1 0 0 0,0 0 0 0 0,0 1 0 0 0,0-1 0 0 0,-1 0 0 0 0,1 0 0 0 0,0 1 0 0 0,0-1 0 0 0,-1 0 0 0 0,1 0 1 0 0,0 0-1 0 0,-1 0 0 0 0,1 0 0 0 0,-1 0 0 0 0,1 0 0 0 0,-1 0 0 0 0,0 0 0 0 0,1 0 0 0 0,-1-1 0 0 0,0 1 0 0 0,0 0 0 0 0,0 0 0 0 0,0 0 0 0 0,0 0 0 0 0,0 0 0 0 0,0 0 0 0 0,0-1 0 0 0,0 1 0 0 0,0 0-10 0 0,-30-64-3401 0 0,28 63 3116 0 0,-9-11-2620 0 0,-1-1-3425 0 0,-3 2-1014 0 0</inkml:trace>
  <inkml:trace contextRef="#ctx0" brushRef="#br0" timeOffset="201691.323">7443 10467 3484 0 0,'0'0'5609'0'0,"0"0"-4259"0"0,0 0-1058 0 0,0 0 282 0 0,0 0-147 0 0,0 0-99 0 0,6 4 34 0 0,-4-2-264 0 0,0-1 0 0 0,0 1-1 0 0,1-1 1 0 0,-1 1 0 0 0,1-1 0 0 0,-1 0 0 0 0,1 0 0 0 0,0 0 0 0 0,-1 0-1 0 0,1 0 1 0 0,0-1 0 0 0,-1 1 0 0 0,1-1 0 0 0,0 0 0 0 0,0 1 0 0 0,0-2 0 0 0,-1 1-1 0 0,1 0 1 0 0,0 0 0 0 0,0-1 0 0 0,0 1 0 0 0,-1-1 0 0 0,1 0 0 0 0,0 0-1 0 0,-1 0 1 0 0,1 0 0 0 0,-1-1 0 0 0,1 1 0 0 0,-1-1 0 0 0,0 1 0 0 0,0-1 0 0 0,1 0-1 0 0,0-1-97 0 0,7-9-53 0 0,-1 0 0 0 0,0-1 0 0 0,-1 0 0 0 0,-1 0 0 0 0,0-1 0 0 0,0 0 0 0 0,-2 0-1 0 0,0-1 1 0 0,0 1 0 0 0,-1-1 0 0 0,-1 0 0 0 0,-1 0 0 0 0,0-1 0 0 0,-1 1 0 0 0,0 0-1 0 0,-1-1 1 0 0,-1 1 0 0 0,-1 0 0 0 0,0-1 0 0 0,-1 1 0 0 0,0 0 0 0 0,-1 1 0 0 0,-1-1-1 0 0,0 1 1 0 0,-1 0 0 0 0,-1 0 0 0 0,0 0 0 0 0,-1 1 0 0 0,0 0 0 0 0,-1 1 0 0 0,-6-7 53 0 0,15 20-4 0 0,1-1 0 0 0,-1 0 0 0 0,0 1 0 0 0,1-1 1 0 0,-1 1-1 0 0,1-1 0 0 0,-1 1 0 0 0,0-1 0 0 0,0 1 1 0 0,1-1-1 0 0,-1 1 0 0 0,0 0 0 0 0,0-1 0 0 0,0 1 0 0 0,0-1 1 0 0,0 1-1 0 0,1 0 0 0 0,-1-1 0 0 0,0 1 0 0 0,0-1 1 0 0,0 1-1 0 0,-1 0 0 0 0,1-1 0 0 0,0 1 0 0 0,0-1 1 0 0,0 1-1 0 0,0-1 0 0 0,-1 1 0 0 0,1 0 0 0 0,0-1 0 0 0,0 1 1 0 0,-1-1-1 0 0,1 1 0 0 0,0-1 0 0 0,-1 1 0 0 0,1-1 1 0 0,-1 0-1 0 0,1 1 0 0 0,0-1 0 0 0,-1 1 0 0 0,1-1 1 0 0,-1 0-1 0 0,1 1 0 0 0,-1-1 0 0 0,1 0 0 0 0,-1 0 1 0 0,0 1-1 0 0,1-1 0 0 0,-1 0 0 0 0,1 0 0 0 0,-1 0 0 0 0,1 0 1 0 0,-1 0-1 0 0,0 0 0 0 0,1 0 0 0 0,-1 0 0 0 0,1 0 1 0 0,-1 0-1 0 0,0 0 0 0 0,1 0 0 0 0,-1 0 0 0 0,1 0 1 0 0,-1-1-1 0 0,1 1 0 0 0,-1 0 0 0 0,0 0 0 0 0,1-1 1 0 0,-1 1-1 0 0,1 0 0 0 0,-1-1 4 0 0,-2 61 293 0 0,3-60-285 0 0,-36 317 489 0 0,35-315-466 0 0,0 1 0 0 0,0-1 0 0 0,0 1 0 0 0,1-1 1 0 0,-1 1-1 0 0,0-1 0 0 0,1 1 0 0 0,0-1 0 0 0,0 1 0 0 0,0-1 0 0 0,0 1 0 0 0,0 0 0 0 0,0-1 1 0 0,1 1-1 0 0,-1-1 0 0 0,1 1 0 0 0,0-1 0 0 0,-1 1 0 0 0,1-1 0 0 0,1 1 0 0 0,-1-1 1 0 0,0 0-1 0 0,0 0 0 0 0,1 1 0 0 0,-1-1 0 0 0,1 0 0 0 0,0 0 0 0 0,0-1 0 0 0,-1 1 0 0 0,1 0 1 0 0,0 0-1 0 0,1-1 0 0 0,-1 0 0 0 0,0 1 0 0 0,0-1 0 0 0,1 0 0 0 0,-1 0 0 0 0,0 0 0 0 0,1 0 1 0 0,-1 0-1 0 0,1-1 0 0 0,0 1 0 0 0,-1-1 0 0 0,1 0 0 0 0,0 0-31 0 0,32-39 363 0 0,-35 37-370 0 0,0 1 0 0 0,1-1 0 0 0,-1 0 0 0 0,1 1 0 0 0,0-1 0 0 0,-1 0 0 0 0,1 1 0 0 0,0-1 1 0 0,0 1-1 0 0,0-1 0 0 0,0 1 0 0 0,0 0 0 0 0,0-1 0 0 0,1 1 0 0 0,-1 0 0 0 0,0 0 0 0 0,1 0 0 0 0,-1 0 0 0 0,1 0 0 0 0,-1 0 0 0 0,1 0 0 0 0,-1 0 1 0 0,1 1-1 0 0,0-1 0 0 0,-1 1 0 0 0,1-1 0 0 0,0 1 0 0 0,-1-1 0 0 0,1 1 0 0 0,0 0 0 0 0,0 0 0 0 0,-1 0 0 0 0,1 0 0 0 0,0 0 0 0 0,0 1 0 0 0,-1-1 1 0 0,1 0-1 0 0,0 1 0 0 0,-1-1 0 0 0,1 1 0 0 0,0 0 0 0 0,-1-1 0 0 0,1 1 0 0 0,-1 0 0 0 0,1 0 0 0 0,1 1 7 0 0,86 94 688 0 0,-59-113-1484 0 0,-2-10 755 0 0,-26 27 137 0 0,1 0 0 0 0,0-1 0 0 0,0 2 0 0 0,0-1-1 0 0,0 0 1 0 0,0 0 0 0 0,0 1 0 0 0,0 0-1 0 0,-1-1 1 0 0,1 1 0 0 0,0 0 0 0 0,0 0-1 0 0,-1 1 1 0 0,1-1 0 0 0,-1 1 0 0 0,1-1 0 0 0,-1 1-1 0 0,0 0 1 0 0,1 0 0 0 0,-1 0 0 0 0,0 0-1 0 0,0 0 1 0 0,0 0 0 0 0,-1 0 0 0 0,1 1-1 0 0,0-1 1 0 0,-1 1 0 0 0,1 1-96 0 0,14-39-3773 0 0,-9 20-2138 0 0,-3 7 302 0 0</inkml:trace>
  <inkml:trace contextRef="#ctx0" brushRef="#br0" timeOffset="201937.228">7810 10214 784 0 0,'0'0'12301'0'0,"0"0"-10773"0"0,0 0-1440 0 0,0 0-80 0 0,0 0-8 0 0,0 0 0 0 0,0 0-240 0 0,0 0-2040 0 0,0 0-3336 0 0,0 0-957 0 0</inkml:trace>
  <inkml:trace contextRef="#ctx0" brushRef="#br0" timeOffset="208627.239">14465 10884 192 0 0,'0'0'1287'0'0,"0"0"-790"0"0,0 0 193 0 0,0 0 1496 0 0,0 0 401 0 0,0 0-1121 0 0,0 0-583 0 0,0 0-68 0 0,0 0-80 0 0,8 24 6036 0 0,6-98-5365 0 0,-32-104-1948 0 0,20 178 516 0 0,0 0 1 0 0,1 0-1 0 0,-1 0 0 0 0,0 0 0 0 0,0 0 0 0 0,0 0 1 0 0,1 0-1 0 0,-1 1 0 0 0,0-1 0 0 0,0 1 1 0 0,0 0-1 0 0,0-1 0 0 0,0 1 0 0 0,0 0 0 0 0,0 0 1 0 0,0 0-1 0 0,0 1 0 0 0,-1-1 0 0 0,1 0 1 0 0,0 1-1 0 0,-1-1 0 0 0,1 1 0 0 0,-1 0 1 0 0,1-1-1 0 0,-1 1 0 0 0,0 0 0 0 0,0 0 0 0 0,0 0 1 0 0,1 0 25 0 0,62 86 174 0 0,52 47 941 0 0,-113-137-1035 0 0,-1 1 1 0 0,1-1-1 0 0,-1 1 0 0 0,1-1 0 0 0,-1 0 1 0 0,0 0-1 0 0,0 0 0 0 0,0 0 0 0 0,0 0 1 0 0,0 0-1 0 0,-1-1 0 0 0,1 1 0 0 0,-1 0 1 0 0,1-1-1 0 0,-1 0 0 0 0,0 1 0 0 0,0-1 1 0 0,0 0-1 0 0,0 1 0 0 0,-1-1 0 0 0,1 0 0 0 0,-1 0 1 0 0,0 0-1 0 0,1 0 0 0 0,-1 1 0 0 0,-1-1 1 0 0,1 0-1 0 0,0 0 0 0 0,-1 0 0 0 0,1 0 1 0 0,-1 1-1 0 0,0-1 0 0 0,0 0 0 0 0,0 0-80 0 0,1-1 54 0 0,-12-174-2055 0 0,16 187-1787 0 0,1-5-1843 0 0,6 0-4574 0 0</inkml:trace>
  <inkml:trace contextRef="#ctx0" brushRef="#br0" timeOffset="206018.284">15421 10379 3420 0 0,'0'0'5998'0'0,"0"0"-3336"0"0,0 0-1475 0 0,0 0-476 0 0,0 0-326 0 0,0 0-148 0 0,1 9 230 0 0,11 48 551 0 0,-6-36-883 0 0,-1-1 0 0 0,-1 1-1 0 0,-1 0 1 0 0,-1 0 0 0 0,-1 0-1 0 0,0 1 1 0 0,-2-1 0 0 0,-1 0 0 0 0,0 0-1 0 0,-3 9-134 0 0,7-12-2614 0 0,15-29-5888 0 0,-4-1 2186 0 0</inkml:trace>
  <inkml:trace contextRef="#ctx0" brushRef="#br0" timeOffset="206300.04">15594 10554 9569 0 0,'0'0'1793'0'0,"0"0"-340"0"0,0 0-359 0 0,0 0 54 0 0,0 0-274 0 0,0 0-367 0 0,0 0-174 0 0,-7 1-132 0 0,4-2-206 0 0,0 0 1 0 0,0 1-1 0 0,0-1 0 0 0,0 1 0 0 0,0 0 0 0 0,0 0 1 0 0,0 0-1 0 0,0 0 0 0 0,0 1 0 0 0,0-1 0 0 0,0 1 1 0 0,0 0-1 0 0,0 0 0 0 0,0 0 0 0 0,0 0 0 0 0,0 0 1 0 0,1 1-1 0 0,-1-1 0 0 0,0 1 0 0 0,1 0 0 0 0,0-1 1 0 0,-1 1-1 0 0,1 1 0 0 0,0-1 0 0 0,0 0 0 0 0,0 0 1 0 0,0 1-1 0 0,0-1 0 0 0,1 1 0 0 0,-1 0 0 0 0,1-1 1 0 0,-1 1-1 0 0,1 0 0 0 0,0 0 0 0 0,0 0 0 0 0,0 0 1 0 0,1 0-1 0 0,-1 0 0 0 0,1 0 0 0 0,0 0 0 0 0,-1 0 1 0 0,1 0-1 0 0,1 0 0 0 0,-1 0 0 0 0,0 0 0 0 0,1 0 1 0 0,0 0-1 0 0,-1 0 0 0 0,1 0 0 0 0,0 0 0 0 0,1 1 6 0 0,5 3 2 0 0,0-1 1 0 0,0 0 0 0 0,0-1 0 0 0,1 0-1 0 0,0 0 1 0 0,0-1 0 0 0,0 1 0 0 0,0-2-1 0 0,1 1 1 0 0,-1-1 0 0 0,1-1 0 0 0,0 1-1 0 0,1-1-3 0 0,28 9-5986 0 0,-32-9 0 0 0</inkml:trace>
  <inkml:trace contextRef="#ctx0" brushRef="#br0" timeOffset="211002.668">15482 11564 6493 0 0,'0'0'7042'0'0,"0"0"-5171"0"0,0 0-1702 0 0,0 0 56 0 0,0 0 120 0 0,-2 6-26 0 0,1 1-300 0 0,-1-1-1 0 0,0 0 1 0 0,-1 0-1 0 0,1 0 1 0 0,-1 0-1 0 0,0-1 1 0 0,-1 1-1 0 0,1-1 1 0 0,-1 0-1 0 0,0 0 1 0 0,-1 0-1 0 0,1 0 1 0 0,-1-1-1 0 0,0 1 1 0 0,0-1 0 0 0,0-1-1 0 0,-1 1 1 0 0,1-1-1 0 0,-1 0 1 0 0,0 0-1 0 0,0 0 1 0 0,0-1-1 0 0,0 0 1 0 0,0 0-1 0 0,0-1 1 0 0,-1 1-1 0 0,-2-1-18 0 0,7-1-34 0 0,1-1-1 0 0,0 1 1 0 0,-1-1 0 0 0,1 1-1 0 0,0-1 1 0 0,0 0-1 0 0,-1 1 1 0 0,1-1 0 0 0,0 0-1 0 0,0 0 1 0 0,0 0 0 0 0,0 1-1 0 0,0-1 1 0 0,0 0-1 0 0,0-1 1 0 0,0 1 0 0 0,0 0-1 0 0,1 0 1 0 0,-1 0-1 0 0,0 0 1 0 0,1-1 0 0 0,-1 1-1 0 0,1 0 1 0 0,-1-1-1 0 0,1 1 1 0 0,0 0 0 0 0,0-1-1 0 0,-1 1 1 0 0,1 0 0 0 0,0-1-1 0 0,0 1 1 0 0,0 0-1 0 0,0-1 1 0 0,1 1 0 0 0,-1-1-1 0 0,0 1 1 0 0,0 0-1 0 0,1-1 1 0 0,-1 1 0 0 0,1 0-1 0 0,0 0 1 0 0,-1-1-1 0 0,1 1 1 0 0,0 0 0 0 0,-1 0-1 0 0,1 0 1 0 0,0 0-1 0 0,0 0 1 0 0,0 0 0 0 0,0 0-1 0 0,0 0 1 0 0,0 0 0 0 0,0 0-1 0 0,1 1 1 0 0,-1-1-1 0 0,0 0 1 0 0,0 1 0 0 0,1-1-1 0 0,-1 1 1 0 0,0-1-1 0 0,0 1 1 0 0,1-1 34 0 0,11 2 220 0 0,-1 1-1 0 0,0 0 1 0 0,0 0-1 0 0,0 1 1 0 0,0 1-1 0 0,0 0 1 0 0,-1 0-1 0 0,1 1 1 0 0,-1 1-1 0 0,0 0 1 0 0,-1 0 0 0 0,0 1-1 0 0,0 1 1 0 0,0 0-1 0 0,-1 0 1 0 0,1 1-220 0 0,-1-1 101 0 0,63 34 815 0 0,-78-92-816 0 0,-39-34-1349 0 0,5 37-6655 0 0,39 46 3890 0 0,1 1-861 0 0</inkml:trace>
  <inkml:trace contextRef="#ctx0" brushRef="#br0" timeOffset="212462.037">17018 11676 3068 0 0,'0'0'4204'0'0,"0"0"-1577"0"0,0 0-1404 0 0,0 0-124 0 0,0 0 139 0 0,0 0-7 0 0,0 0-324 0 0,0 0-349 0 0,0 0-163 0 0,2 3-47 0 0,-3-4-302 0 0,1 1 0 0 0,-1-1 1 0 0,1 1-1 0 0,0-1 1 0 0,0 1-1 0 0,-1-1 0 0 0,1 0 1 0 0,0 1-1 0 0,0-1 0 0 0,0 0 1 0 0,0 1-1 0 0,0-1 1 0 0,-1 0-1 0 0,1 1 0 0 0,0-1 1 0 0,1 1-1 0 0,-1-1 1 0 0,0 0-1 0 0,0 1 0 0 0,0-1 1 0 0,0 0-1 0 0,0 1 1 0 0,1-1-1 0 0,-1 0 0 0 0,0 1 1 0 0,0-1-1 0 0,1 1 1 0 0,-1-1-1 0 0,1 1 0 0 0,-1-1 1 0 0,0 1-1 0 0,1-1 1 0 0,-1 1-1 0 0,1-1 0 0 0,-1 1 1 0 0,1-1-1 0 0,-1 1 1 0 0,1 0-1 0 0,0-1 0 0 0,-1 1 1 0 0,1 0-1 0 0,-1 0 1 0 0,1-1-1 0 0,0 1 0 0 0,-1 0 1 0 0,1 0-1 0 0,0 0 1 0 0,-1 0-1 0 0,1 0 0 0 0,-1 0 1 0 0,1 0-1 0 0,0 0 0 0 0,-1 0 1 0 0,1 0-1 0 0,0 0 1 0 0,-1 0-1 0 0,1 0 0 0 0,0 1 1 0 0,-1-1-1 0 0,1 0 1 0 0,-1 0-1 0 0,1 1-46 0 0,1-10-411 0 0,13-129-374 0 0,-14 138 781 0 0,0-1-1 0 0,0 1 1 0 0,0-1-1 0 0,0 1 1 0 0,0 0-1 0 0,1-1 1 0 0,-1 1-1 0 0,0 0 1 0 0,0 0-1 0 0,1 0 1 0 0,-1 0-1 0 0,0 0 1 0 0,0 0-1 0 0,0 0 1 0 0,1 0-1 0 0,-1 1 1 0 0,0-1-1 0 0,0 0 1 0 0,0 1-1 0 0,0-1 1 0 0,1 1-1 0 0,-1-1 1 0 0,0 1-1 0 0,0 0 1 0 0,0-1-1 0 0,0 1 1 0 0,0 0-1 0 0,0 0 1 0 0,-1 0-1 0 0,1 0 1 0 0,0 0-1 0 0,0-1 1 0 0,0 1-1 0 0,-1 1 1 0 0,1-1-1 0 0,-1 0 1 0 0,1 0-1 0 0,-1 0 1 0 0,1 0-1 0 0,-1 0 1 0 0,0 0-1 0 0,1 1 1 0 0,-1-1-1 0 0,0 0 1 0 0,0 0-1 0 0,0 1 1 0 0,0-1-1 0 0,0 0 0 0 0,0 1 6 0 0,2 1 11 0 0,107 219 852 0 0,-109-223-836 0 0,1 0 0 0 0,-1 0 0 0 0,1 0 0 0 0,-1-1 0 0 0,1 1 1 0 0,-1 0-1 0 0,1 0 0 0 0,0 0 0 0 0,-1 0 0 0 0,1 0 0 0 0,0 0 0 0 0,0 1 0 0 0,0-1 1 0 0,0 0-1 0 0,0 0 0 0 0,0 0 0 0 0,0 1 0 0 0,0-1 0 0 0,0 1 0 0 0,0-1 0 0 0,0 1 1 0 0,0-1-1 0 0,1 1 0 0 0,-1 0 0 0 0,0-1 0 0 0,0 1 0 0 0,0 0 0 0 0,1 0 1 0 0,-1 0-1 0 0,0 0 0 0 0,0 0 0 0 0,1 0 0 0 0,-1 0 0 0 0,0 0 0 0 0,0 1 0 0 0,0-1 1 0 0,1 0-1 0 0,-1 1 0 0 0,0-1 0 0 0,0 1 0 0 0,0-1 0 0 0,0 1 0 0 0,0-1 0 0 0,0 1 1 0 0,0 0-1 0 0,0 0 0 0 0,0 0 0 0 0,0-1 0 0 0,0 1 0 0 0,0 0 0 0 0,-1 0 1 0 0,1 0-1 0 0,0 0 0 0 0,-1 0 0 0 0,1 0 0 0 0,-1 1 0 0 0,1-1 0 0 0,-1 0 0 0 0,1 0 1 0 0,-1 0-1 0 0,0 0 0 0 0,0 1 0 0 0,1-1-28 0 0,-1-193-1499 0 0,26 174-359 0 0,-5 31-4685 0 0,-15-6 1114 0 0</inkml:trace>
  <inkml:trace contextRef="#ctx0" brushRef="#br0" timeOffset="212945.66">17515 11690 9973 0 0,'0'0'1547'0'0,"0"0"-1222"0"0,0 0-173 0 0,0 0 380 0 0,0 0 180 0 0,0 0 54 0 0,7 2-338 0 0,40 11 44 0 0,-1-2 0 0 0,1-2 0 0 0,1-2 0 0 0,0-2 0 0 0,0-2 1 0 0,16-3-473 0 0,-107-72-1939 0 0,71 80 3067 0 0,-25-5-1125 0 0,1 1 1 0 0,-1-1-1 0 0,0 1 0 0 0,-1-1 1 0 0,1 1-1 0 0,-1 0 1 0 0,1 0-1 0 0,-1 0 1 0 0,0 0-1 0 0,-1 0 0 0 0,1 1 1 0 0,-1-1-1 0 0,0 0 1 0 0,0 1-1 0 0,0-1 0 0 0,0 1 1 0 0,-1-1-1 0 0,0 1 1 0 0,0-1-1 0 0,0 1 1 0 0,-1 0-1 0 0,1-1 0 0 0,-1 1 1 0 0,0-1-1 0 0,0 0 1 0 0,-1 1-1 0 0,1-1 0 0 0,-1 0 1 0 0,0 0-1 0 0,0 0 1 0 0,-1 0-1 0 0,1 0 1 0 0,-1 0-1 0 0,1-1 0 0 0,-1 1 1 0 0,-1-1-1 0 0,1 0 1 0 0,0 1-1 0 0,-1-2 0 0 0,1 1 1 0 0,-1 0-1 0 0,0-1 1 0 0,0 0-1 0 0,0 0 0 0 0,0 0 1 0 0,0 0-1 0 0,-1 0 1 0 0,1-1-1 0 0,0 0 1 0 0,-4 1-4 0 0,-13-4-3932 0 0,16-2-1551 0 0</inkml:trace>
  <inkml:trace contextRef="#ctx0" brushRef="#br0" timeOffset="213337.54">18269 11732 16173 0 0,'-2'7'1373'0'0,"1"-1"-1348"0"0,-1 1 0 0 0,-1-1 0 0 0,1 0 0 0 0,-1 0 0 0 0,0 0 0 0 0,-1 0 0 0 0,1 0 0 0 0,-1-1 0 0 0,0 1 0 0 0,0-1 0 0 0,-1 0 0 0 0,0-1 0 0 0,0 1 0 0 0,0-1 0 0 0,0 0 0 0 0,-1 0 0 0 0,1 0 0 0 0,-1-1 0 0 0,0 0 0 0 0,0 0 0 0 0,0 0 0 0 0,-1-1 0 0 0,1 0 0 0 0,-1 0 0 0 0,1-1 0 0 0,-7 1-25 0 0,12-4-44 0 0,0 1 0 0 0,1-1 1 0 0,-1 0-1 0 0,0 0 0 0 0,1 0 0 0 0,-1 0 1 0 0,1 0-1 0 0,-1 0 0 0 0,1 0 1 0 0,0 0-1 0 0,0 0 0 0 0,0 0 0 0 0,0 0 1 0 0,0 0-1 0 0,0 0 0 0 0,1 0 1 0 0,-1 0-1 0 0,1 1 0 0 0,-1-1 1 0 0,1 0-1 0 0,0 0 0 0 0,0 0 0 0 0,0 0 1 0 0,0 1-1 0 0,0-1 0 0 0,0 0 1 0 0,0 1-1 0 0,1-1 0 0 0,-1 0 44 0 0,1 1 14 0 0,0-1-1 0 0,0 1 1 0 0,0-1 0 0 0,0 1-1 0 0,0-1 1 0 0,0 1 0 0 0,0 0-1 0 0,0 0 1 0 0,0 0-1 0 0,1 0 1 0 0,-1 1 0 0 0,0-1-1 0 0,1 0 1 0 0,-1 1 0 0 0,1 0-1 0 0,-1 0 1 0 0,0-1-1 0 0,1 1 1 0 0,-1 1 0 0 0,1-1-1 0 0,-1 0 1 0 0,0 1-1 0 0,1-1 1 0 0,-1 1 0 0 0,1-1-1 0 0,-1 1 1 0 0,0 0 0 0 0,0 0-1 0 0,0 0 1 0 0,0 1-1 0 0,1-1 1 0 0,-1 0 0 0 0,-1 1-1 0 0,1-1 1 0 0,0 1 0 0 0,0 0-1 0 0,-1 0 1 0 0,2 0-14 0 0,67 78 1656 0 0,-65-73-1672 0 0,-4-4 100 0 0,1 0 0 0 0,0 0 1 0 0,0 0-1 0 0,0 0 0 0 0,0-1 0 0 0,0 1 1 0 0,1-1-1 0 0,-1 1 0 0 0,1-1 1 0 0,-1 0-1 0 0,1 1 0 0 0,0-2 0 0 0,0 1 1 0 0,0 0-1 0 0,0 0 0 0 0,1-1 1 0 0,-1 0-1 0 0,0 0 0 0 0,1 0 0 0 0,-1 0 1 0 0,0 0-1 0 0,1 0 0 0 0,-1-1 1 0 0,1 0-1 0 0,-1 0 0 0 0,1 0 0 0 0,-1 0 1 0 0,1 0-1 0 0,2-1-84 0 0,-5-5-75 0 0,0 1 1 0 0,-1-1-1 0 0,1 1 1 0 0,-1-1-1 0 0,0 1 0 0 0,-1-1 1 0 0,1 1-1 0 0,-1-1 1 0 0,0 1-1 0 0,-1-1 0 0 0,1 1 1 0 0,-1 0-1 0 0,0 0 1 0 0,0 0-1 0 0,-1 0 0 0 0,1 0 1 0 0,-1 0-1 0 0,0 0 1 0 0,-1 1-1 0 0,1 0 0 0 0,-4-4 75 0 0,3 3-45 0 0,-53-70-2289 0 0,8 31-6757 0 0,14 20 598 0 0</inkml:trace>
  <inkml:trace contextRef="#ctx0" brushRef="#br0" timeOffset="206565.815">15921 10878 6293 0 0,'0'0'1581'0'0,"0"0"-442"0"0,-8 1 292 0 0,-134 4 3887 0 0,-80-26-3961 0 0,112 8-1192 0 0,107 12-670 0 0,-8 1 663 0 0,12 2-6456 0 0,4 1 1039 0 0</inkml:trace>
  <inkml:trace contextRef="#ctx0" brushRef="#br0" timeOffset="206986.528">15533 11078 8585 0 0,'0'0'1939'0'0,"0"0"-569"0"0,0 0-122 0 0,0 0 146 0 0,4 7-185 0 0,41 156 1186 0 0,-46-193-998 0 0,0 27-1434 0 0,0 0 0 0 0,0 0 0 0 0,0-1-1 0 0,0 1 1 0 0,0-1 0 0 0,1 1 0 0 0,0-1-1 0 0,-1 1 1 0 0,1-1 0 0 0,1 1 0 0 0,-1-1 0 0 0,0 1-1 0 0,1 0 1 0 0,0-1 0 0 0,-1 1 0 0 0,2-1-1 0 0,-1 1 1 0 0,0 0 0 0 0,1 0 0 0 0,-1 0-1 0 0,1 0 1 0 0,0 0 0 0 0,0 0 0 0 0,0 0 0 0 0,0 0-1 0 0,0 1 1 0 0,1-1 0 0 0,-1 1 0 0 0,1-1-1 0 0,0 1 1 0 0,0 0 0 0 0,0 0 0 0 0,0 1-1 0 0,0-1 1 0 0,0 1 0 0 0,0-1 0 0 0,0 1 0 0 0,1 0-1 0 0,-1 0 1 0 0,1 0 0 0 0,-1 1 0 0 0,3-1 37 0 0,54 7-1914 0 0,-23 10-3118 0 0,-28-10-47 0 0</inkml:trace>
  <inkml:trace contextRef="#ctx0" brushRef="#br0" timeOffset="207500.61">15285 10937 7537 0 0,'0'0'5764'0'0,"0"0"-4812"0"0,0 0-496 0 0,0 0 148 0 0,0 0 200 0 0,0 0-311 0 0,-36-4-269 0 0,20 3-136 0 0,-1-1-36 0 0,1-1-48 0 0,-4 1 44 0 0,0-1 28 0 0,6 1-76 0 0,0-2-436 0 0,3 1-685 0 0,4-2-791 0 0,0 0-2404 0 0,7-5-3781 0 0</inkml:trace>
  <inkml:trace contextRef="#ctx0" brushRef="#br0" timeOffset="207768.055">15270 10840 8597 0 0,'0'0'5324'0'0,"0"0"-4308"0"0,0 0-540 0 0,0 0 344 0 0,0 0-7 0 0,0 0-317 0 0,0 0-196 0 0,-48 0-212 0 0,26-1-80 0 0,-2-1-8 0 0,-2-1-416 0 0,-1 0-652 0 0,1-3-901 0 0,5 2-3267 0 0,-8-8-3969 0 0</inkml:trace>
  <inkml:trace contextRef="#ctx0" brushRef="#br0" timeOffset="213913.585">15718 11245 1396 0 0,'0'0'1084'0'0,"0"0"532"0"0,0 0-210 0 0,0 0-805 0 0,-6 1-117 0 0,-52 19 592 0 0,53-17-915 0 0,0 0 1 0 0,0-1 0 0 0,-1 1-1 0 0,1-1 1 0 0,0 0 0 0 0,-1-1-1 0 0,1 1 1 0 0,-1-1 0 0 0,0 0 0 0 0,0-1-1 0 0,1 1 1 0 0,-1-1 0 0 0,0 0-1 0 0,0 0 1 0 0,1-1 0 0 0,-1 0-1 0 0,0 0 1 0 0,1 0 0 0 0,-1-1-1 0 0,1 1 1 0 0,-1-2 0 0 0,-1 0-162 0 0,-5-4 162 0 0,0 0 1 0 0,1-2-1 0 0,0 1 0 0 0,0-1 1 0 0,1-1-1 0 0,0 0 1 0 0,0 0-1 0 0,1-1 0 0 0,1 0 1 0 0,0-1-1 0 0,0 0-162 0 0,6 8-30 0 0,-1 0-1 0 0,1-1 0 0 0,0 1 0 0 0,0-1 0 0 0,0 1 1 0 0,1-1-1 0 0,0 0 0 0 0,-1 1 0 0 0,2-1 0 0 0,-1 0 0 0 0,1 0 1 0 0,-1 0-1 0 0,1 0 0 0 0,1 0 0 0 0,-1 0 0 0 0,1 1 1 0 0,0-1-1 0 0,0 0 0 0 0,0 0 0 0 0,0 0 0 0 0,1 1 1 0 0,0-1-1 0 0,0 1 0 0 0,0 0 0 0 0,1-1 0 0 0,-1 1 1 0 0,1 0-1 0 0,0 0 0 0 0,0 0 0 0 0,1 1 0 0 0,-1-1 1 0 0,1 1-1 0 0,0 0 31 0 0,10-5-41 0 0,0 1 0 0 0,0 1 1 0 0,1 0-1 0 0,0 1 0 0 0,1 1 1 0 0,-1 0-1 0 0,1 2 0 0 0,-1-1 0 0 0,1 2 1 0 0,0 0-1 0 0,0 0 0 0 0,0 2 1 0 0,0 0-1 0 0,-1 1 0 0 0,1 0 1 0 0,0 2-1 0 0,-1 0 0 0 0,0 0 1 0 0,0 1-1 0 0,0 1 0 0 0,-1 1 0 0 0,1 0 1 0 0,-2 1-1 0 0,11 7 41 0 0,98 87 2964 0 0,-119-99-2898 0 0,0 0-1 0 0,0 1 0 0 0,-1 0 0 0 0,1-1 1 0 0,-1 1-1 0 0,0 0 0 0 0,0 0 1 0 0,0 0-1 0 0,-1 0 0 0 0,0 1 0 0 0,0-1 1 0 0,0 0-1 0 0,0 1 0 0 0,0-1 1 0 0,-1 0-1 0 0,0 1 0 0 0,0-1 0 0 0,0 1 1 0 0,0-1-1 0 0,-1 1 0 0 0,0-1 0 0 0,0 0 1 0 0,0 1-1 0 0,0-1 0 0 0,-1 0 1 0 0,1 0-1 0 0,-1 0 0 0 0,0 0 0 0 0,-1 0 1 0 0,1-1-1 0 0,0 1 0 0 0,-1 0 1 0 0,0-1-1 0 0,-2 2-65 0 0,-7 4 66 0 0,-1-1-1 0 0,0-1 1 0 0,0 0 0 0 0,-1-1-1 0 0,0-1 1 0 0,0 0 0 0 0,0-1-1 0 0,0 0 1 0 0,-1-1 0 0 0,0 0-1 0 0,1-2 1 0 0,-1 0 0 0 0,0 0 0 0 0,0-1-1 0 0,0-1 1 0 0,0-1 0 0 0,-12-2-66 0 0,10 1-477 0 0,0-1 1 0 0,0-1 0 0 0,0 0-1 0 0,0-2 1 0 0,1 1 0 0 0,0-2-1 0 0,1 0 1 0 0,-1-1-1 0 0,1-1 1 0 0,1 0 0 0 0,-2-2 476 0 0,-9-11-6381 0 0</inkml:trace>
  <inkml:trace contextRef="#ctx0" brushRef="#br0" timeOffset="211406.07">16381 11710 15225 0 0,'0'0'1021'0'0,"-7"0"-696"0"0,-281-10 1198 0 0,235-6-2867 0 0,55-11-8197 0 0,8 19 3896 0 0</inkml:trace>
  <inkml:trace contextRef="#ctx0" brushRef="#br0" timeOffset="211668.963">16299 11614 744 0 0,'0'0'7898'0'0,"0"0"-4886"0"0,0 0-1378 0 0,0 0-86 0 0,0 0-403 0 0,0 0-586 0 0,0 0-94 0 0,-6 0-15 0 0,-254-7-1563 0 0,243 3-1174 0 0,14 1-4705 0 0,6-2 41 0 0</inkml:trace>
  <inkml:trace contextRef="#ctx0" brushRef="#br0" timeOffset="211931.246">16432 11583 248 0 0,'0'0'9529'0'0,"0"0"-6907"0"0,0 0-2403 0 0,6 2 30 0 0,-3-1-111 0 0,-1 0 0 0 0,1 0-1 0 0,0 0 1 0 0,0 1 0 0 0,-1-1-1 0 0,1 1 1 0 0,-1-1 0 0 0,1 1 0 0 0,-1 0-1 0 0,0 0 1 0 0,0 0 0 0 0,0 0-1 0 0,0 1 1 0 0,0-1 0 0 0,0 0-1 0 0,-1 1 1 0 0,1-1 0 0 0,-1 1 0 0 0,1 0-1 0 0,-1 0 1 0 0,0-1 0 0 0,0 1-1 0 0,0 0 1 0 0,-1 0 0 0 0,1 0-1 0 0,-1 0 1 0 0,1 0 0 0 0,-1 2-138 0 0,1 1-8 0 0,0 1 1 0 0,0 0 0 0 0,-1 0-1 0 0,1 0 1 0 0,-2 0-1 0 0,1 0 1 0 0,-1-1 0 0 0,0 1-1 0 0,0 0 1 0 0,-1 0-1 0 0,0-1 1 0 0,0 1 0 0 0,0-1-1 0 0,-1 0 1 0 0,0 1-1 0 0,-1-1 1 0 0,1 0 0 0 0,-1-1-1 0 0,0 1 1 0 0,0-1-1 0 0,-1 0 1 0 0,0 0 0 0 0,0 0-1 0 0,0 0 1 0 0,0-1-1 0 0,-1 0 1 0 0,1 0 0 0 0,-1-1-1 0 0,0 1 1 0 0,0-1-1 0 0,-1-1 1 0 0,1 1 0 0 0,-1-1-1 0 0,1 0 1 0 0,-1 0-1 0 0,0-1 1 0 0,1 0 0 0 0,-1 0-1 0 0,0-1 1 0 0,-3 0 7 0 0,6 1-333 0 0,-14 0-1715 0 0,4-3-2681 0 0,-2-4-4084 0 0</inkml:trace>
  <inkml:trace contextRef="#ctx0" brushRef="#br0" timeOffset="209919.065">14453 11415 4012 0 0,'0'0'2519'0'0,"0"0"1154"0"0,0 0-2284 0 0,0 0-762 0 0,0 0 167 0 0,0 0 91 0 0,0 0-225 0 0,2 7-20 0 0,0 2-375 0 0,4 12-19 0 0,0-1 0 0 0,-2 1 0 0 0,-1 1 0 0 0,0-1 0 0 0,-2 0 0 0 0,0 1 0 0 0,-1-1 0 0 0,-2 0 0 0 0,0 4-246 0 0,10-35-9127 0 0,2-4 1612 0 0</inkml:trace>
  <inkml:trace contextRef="#ctx0" brushRef="#br0" timeOffset="210121.518">14633 11525 4924 0 0,'0'0'4523'0'0,"0"0"-1648"0"0,0 0-1490 0 0,0 0-640 0 0,0 0-145 0 0,0 0 22 0 0,0 0-98 0 0,0 0-195 0 0,-7 3-194 0 0,4-2-124 0 0,0 0 1 0 0,0 0 0 0 0,0 0 0 0 0,0 0 0 0 0,0 0 0 0 0,1 1 0 0 0,-1-1-1 0 0,0 1 1 0 0,1 0 0 0 0,-1-1 0 0 0,1 1 0 0 0,0 0 0 0 0,-1 1 0 0 0,1-1-1 0 0,0 0 1 0 0,0 1 0 0 0,1-1 0 0 0,-1 1 0 0 0,0-1 0 0 0,1 1 0 0 0,0 0-1 0 0,-1 0 1 0 0,1 0 0 0 0,0 0 0 0 0,0 0 0 0 0,1 0 0 0 0,-1 0 0 0 0,1 0-1 0 0,0 0 1 0 0,-1 0 0 0 0,1 0 0 0 0,0 0 0 0 0,1 0 0 0 0,-1 0 0 0 0,1 0-1 0 0,-1 0 1 0 0,1 0 0 0 0,0 0 0 0 0,0 0 0 0 0,0 0 0 0 0,0 0 0 0 0,1 0-1 0 0,-1-1 1 0 0,1 1 0 0 0,0-1 0 0 0,0 2-12 0 0,84 25 320 0 0,-49-35-6187 0 0,-29 3 100 0 0</inkml:trace>
  <inkml:trace contextRef="#ctx0" brushRef="#br0" timeOffset="210538.3">14770 11614 6493 0 0,'0'0'4891'0'0,"0"0"-3169"0"0,0 0-1331 0 0,0 0 165 0 0,0 0 598 0 0,0 0-31 0 0,0 0-492 0 0,0 0-367 0 0,0 0-150 0 0,33 12 124 0 0,-15-8-123 0 0,0-1 0 0 0,0 0 0 0 0,0-2-1 0 0,1 0 1 0 0,-1-1 0 0 0,0-1 0 0 0,0-1 0 0 0,0-1 0 0 0,0 0 0 0 0,9-3-115 0 0,-26 5-14 0 0,0 0 0 0 0,-1 1 0 0 0,1-1 0 0 0,0 0 0 0 0,-1 0 0 0 0,1 0 0 0 0,-1 1 0 0 0,1-1 0 0 0,-1 0 0 0 0,1 0 0 0 0,-1 0 0 0 0,0 0 0 0 0,1 0 0 0 0,-1 0 0 0 0,0 0 0 0 0,0 0 0 0 0,1 0 0 0 0,-1 0 0 0 0,0 0 0 0 0,0 0 0 0 0,0 0 0 0 0,-1 0 0 0 0,1 0 0 0 0,0 0 0 0 0,0 0 0 0 0,0 0 0 0 0,-1 0 0 0 0,1 0 0 0 0,0 0 0 0 0,-1 1 0 0 0,1-1 0 0 0,-1 0 0 0 0,1 0 0 0 0,-1 0 0 0 0,1 0 1 0 0,-1 1-1 0 0,0-1 0 0 0,1 0 0 0 0,-1 1 0 0 0,0-1 0 0 0,0 0 0 0 0,0 1 0 0 0,1-1 0 0 0,-1 1 0 0 0,0-1 0 0 0,0 1 0 0 0,0-1 0 0 0,0 1 0 0 0,0 0 0 0 0,0 0 0 0 0,0-1 0 0 0,0 1 0 0 0,0 0 0 0 0,0 0 0 0 0,-1 0 14 0 0,-16-19-459 0 0,51 30 294 0 0,-28-8 203 0 0,1 0 0 0 0,0 0 0 0 0,-1 0 0 0 0,0 1 0 0 0,0 0 0 0 0,0 0 0 0 0,0 1 0 0 0,-1-1-1 0 0,0 1 1 0 0,0 0 0 0 0,0 0 0 0 0,0 1 0 0 0,-1-1 0 0 0,0 1 0 0 0,0-1 0 0 0,0 1 0 0 0,-1 0 0 0 0,0 0 0 0 0,0 0 0 0 0,-1 0 0 0 0,1 1 0 0 0,-1-1 0 0 0,-1 0 0 0 0,1 2-38 0 0,-57 27-337 0 0,29-33-8234 0 0,25-2 1639 0 0</inkml:trace>
  <inkml:trace contextRef="#ctx0" brushRef="#br0" timeOffset="-197567.909">3917 11580 10317 0 0,'0'0'2412'0'0,"0"0"-980"0"0,0 0-406 0 0,0 0-188 0 0,0 0-359 0 0,0 0-351 0 0,0 6 100 0 0,-18 110 866 0 0,12-90-1009 0 0,1 1-1 0 0,1 1 1 0 0,1-1 0 0 0,1 0 0 0 0,2 1-1 0 0,1-1 1 0 0,3 16-85 0 0,-4-38-6 0 0,1 0 1 0 0,1-1-1 0 0,-1 1 0 0 0,1 0 0 0 0,-1-1 1 0 0,1 1-1 0 0,1-1 0 0 0,-1 0 0 0 0,1 0 1 0 0,-1 0-1 0 0,1 0 0 0 0,0 0 0 0 0,0 0 1 0 0,1-1-1 0 0,-1 0 0 0 0,1 1 0 0 0,0-1 1 0 0,0-1-1 0 0,0 1 0 0 0,0 0 0 0 0,2 0 6 0 0,-5-16-9444 0 0,-1 1 1378 0 0</inkml:trace>
  <inkml:trace contextRef="#ctx0" brushRef="#br0" timeOffset="-196539.013">5197 11641 17082 0 0,'2'6'996'0'0,"38"150"-214"0"0,-26-116-1369 0 0,-5-30-2175 0 0,5-3-3540 0 0,1-3-2127 0 0</inkml:trace>
  <inkml:trace contextRef="#ctx0" brushRef="#br0" timeOffset="-196287.527">5525 11963 12449 0 0,'0'0'2162'0'0,"-10"3"-1028"0"0,-38 5-685 0 0,0-2-1 0 0,-1-3 0 0 0,0-1 0 0 0,0-3 0 0 0,-12-2-448 0 0,-41 0 4 0 0,63 1-7 0 0,-56 5-3551 0 0,95-3 3459 0 0,-6 2-2249 0 0,6 0-3375 0 0,2 0 288 0 0</inkml:trace>
  <inkml:trace contextRef="#ctx0" brushRef="#br0" timeOffset="-195869.817">5156 12415 11057 0 0,'0'0'3586'0'0,"0"0"-2632"0"0,0 0-452 0 0,0 0 348 0 0,0 0 116 0 0,0 0-160 0 0,0 0-231 0 0,0 0-209 0 0,0 0-182 0 0,-5-26 0 0 0,-9-113-1742 0 0,15 138 1563 0 0,1 0 1 0 0,-1 0 0 0 0,1 1-1 0 0,-1-1 1 0 0,1 0-1 0 0,0 1 1 0 0,-1 0 0 0 0,1-1-1 0 0,0 1 1 0 0,0 0 0 0 0,-1 0-1 0 0,1 0 1 0 0,0 0-1 0 0,0 0 1 0 0,-1 0 0 0 0,1 1-1 0 0,0-1 1 0 0,-1 0 0 0 0,1 1-1 0 0,0-1 1 0 0,-1 1-1 0 0,1 0 1 0 0,-1 0 0 0 0,1 0-1 0 0,-1-1 1 0 0,1 1 0 0 0,-1 0-1 0 0,0 1 1 0 0,1-1-1 0 0,-1 0 1 0 0,0 0 0 0 0,0 1-1 0 0,0-1 1 0 0,0 0-1 0 0,0 1 1 0 0,0-1 0 0 0,1 2-6 0 0,39 46 199 0 0,53 38 824 0 0,-92-86-988 0 0,0-1 0 0 0,0 0 0 0 0,0 1 0 0 0,0-1-1 0 0,-1 0 1 0 0,1 0 0 0 0,0 0 0 0 0,0 0 0 0 0,0 0 0 0 0,0 0 0 0 0,0-1 0 0 0,0 1 0 0 0,-1-1 0 0 0,1 1 0 0 0,0-1 0 0 0,0 0 0 0 0,-1 1 0 0 0,1-1 0 0 0,0 0-1 0 0,-1 0 1 0 0,1 0 0 0 0,-1 0 0 0 0,1-1 0 0 0,-1 1 0 0 0,1 0 0 0 0,-1-1 0 0 0,0 1 0 0 0,0-1 0 0 0,0 1 0 0 0,0-1 0 0 0,0 0 0 0 0,0 1 0 0 0,0-1 0 0 0,0 0-1 0 0,-1 0 1 0 0,1 1 0 0 0,-1-1 0 0 0,1 0 0 0 0,-1 0 0 0 0,0 0 0 0 0,0 0 0 0 0,1 0 0 0 0,-2-1-35 0 0,2-87 73 0 0,-17-14-626 0 0,33 104-2307 0 0,-6 6-3688 0 0,-4-1-572 0 0</inkml:trace>
  <inkml:trace contextRef="#ctx0" brushRef="#br0" timeOffset="-195557.071">5809 11655 940 0 0,'0'0'8798'0'0,"3"6"-7066"0"0,42 81 608 0 0,-35-73-2108 0 0,-1 1-1 0 0,0-1 1 0 0,-1 2 0 0 0,-1-1-1 0 0,0 1 1 0 0,-1 0-1 0 0,-1 0 1 0 0,-1 0 0 0 0,0 1-1 0 0,-1 0 1 0 0,-1 0-1 0 0,0 0 1 0 0,-1 0 0 0 0,-1 0-1 0 0,-1 0 1 0 0,0 0-1 0 0,-1 0 1 0 0,-2 2-232 0 0,-67 124 215 0 0,22-106-4339 0 0,40-36-1133 0 0,-1-3-3372 0 0</inkml:trace>
  <inkml:trace contextRef="#ctx0" brushRef="#br0" timeOffset="-194700.903">6312 11654 7461 0 0,'0'0'1667'0'0,"0"0"-923"0"0,0 0 127 0 0,3 7 193 0 0,1 0-561 0 0,7 12-49 0 0,-8-1 2624 0 0,-3-18-2611 0 0,0 0 192 0 0,12-55 2611 0 0,-36-81-3495 0 0,16 105 291 0 0,24 35-814 0 0,119 188 780 0 0,-133-190 9 0 0,-1 0 1 0 0,1 0-1 0 0,0 0 0 0 0,0 0 0 0 0,0 0 0 0 0,0 0 1 0 0,0 0-1 0 0,0 0 0 0 0,0-1 0 0 0,1 1 0 0 0,-1-1 1 0 0,0 0-1 0 0,1 0 0 0 0,-1 0 0 0 0,1 0 0 0 0,0 0 1 0 0,-1 0-1 0 0,1-1 0 0 0,0 1 0 0 0,-1-1 0 0 0,1 0 1 0 0,0 1-1 0 0,0-2 0 0 0,-1 1 0 0 0,1 0 0 0 0,0 0 1 0 0,0-1-1 0 0,-1 1 0 0 0,1-1 0 0 0,-1 0 0 0 0,1 0 1 0 0,0 0-1 0 0,-1 0 0 0 0,0 0 0 0 0,1-1 0 0 0,-1 1 1 0 0,0-1-1 0 0,1 0 0 0 0,-1 1 0 0 0,0-1 0 0 0,0 0 1 0 0,-1 0-1 0 0,1 0 0 0 0,0-1 0 0 0,-1 1 0 0 0,1 0 1 0 0,-1-1-1 0 0,0 1 0 0 0,1-1 0 0 0,-1 1 0 0 0,0-1 1 0 0,-1 1-1 0 0,1-1 0 0 0,0 0 0 0 0,-1 1 0 0 0,0-1 1 0 0,1 0-1 0 0,-1 0 0 0 0,0 1 0 0 0,0-1 0 0 0,-1 0 1 0 0,1 1-1 0 0,-1-1 0 0 0,1 0-41 0 0,-35-149-659 0 0,45 175-6782 0 0,-2-11 1077 0 0,3 1-1172 0 0</inkml:trace>
  <inkml:trace contextRef="#ctx0" brushRef="#br0" timeOffset="-194435.475">6810 11699 17542 0 0,'0'0'2196'0'0,"0"0"-2196"0"0,0 0 0 0 0,0 0 636 0 0,0 0-76 0 0,0 0-208 0 0,0 0-352 0 0,0 0-156 0 0,0 0 8 0 0,0 0-180 0 0,-8-6-148 0 0,7 3-236 0 0,1-1-504 0 0,0 1-1769 0 0,1-4-5531 0 0</inkml:trace>
  <inkml:trace contextRef="#ctx0" brushRef="#br0" timeOffset="-194184.952">7101 11597 11701 0 0,'0'0'2396'0'0,"2"6"-1136"0"0,4 14-327 0 0,-3-14-782 0 0,0 1-1 0 0,0-1 0 0 0,-1 1 1 0 0,0 0-1 0 0,0 0 1 0 0,-1 0-1 0 0,1 0 0 0 0,-2 0 1 0 0,1 0-1 0 0,-1 0 1 0 0,0 0-1 0 0,0 0 0 0 0,-1 1 1 0 0,-1 5-151 0 0,-1-61 2342 0 0,64-52-2045 0 0,-10 77-1680 0 0,-1 47-4200 0 0,-45-14-938 0 0,-4 2-1027 0 0</inkml:trace>
  <inkml:trace contextRef="#ctx0" brushRef="#br0" timeOffset="-193240.555">2518 12663 8585 0 0,'0'0'2409'0'0,"0"0"-1703"0"0,0 0-39 0 0,0 0 659 0 0,0 0 224 0 0,0 0-544 0 0,0 0-467 0 0,0 0-184 0 0,1-30-104 0 0,-19-91-273 0 0,72 125 180 0 0,65 117 732 0 0,-118-121-850 0 0,0 1 1 0 0,0 0 0 0 0,0 0 0 0 0,-1 0 0 0 0,1-1-1 0 0,0 1 1 0 0,0-1 0 0 0,0 1 0 0 0,0-1-1 0 0,0 1 1 0 0,0-1 0 0 0,1 1 0 0 0,-1-1 0 0 0,0 0-1 0 0,0 1 1 0 0,0-1 0 0 0,0 0 0 0 0,0 0-1 0 0,0 0 1 0 0,0 0 0 0 0,1 0 0 0 0,-1 0 0 0 0,0 0-1 0 0,0-1 1 0 0,0 1 0 0 0,0 0 0 0 0,0-1-1 0 0,0 1 1 0 0,0-1 0 0 0,0 1 0 0 0,0-1 0 0 0,0 1-1 0 0,0-1 1 0 0,0 1 0 0 0,0-1 0 0 0,0 0-1 0 0,0 0 1 0 0,0 0 0 0 0,-1 1 0 0 0,1-1 0 0 0,0 0-1 0 0,-1 0 1 0 0,1 0 0 0 0,-1 0 0 0 0,1 0-1 0 0,-1 0 1 0 0,1 0 0 0 0,-1 0 0 0 0,1 0 0 0 0,-1-1-1 0 0,0 1 1 0 0,0 0 0 0 0,0 0 0 0 0,0 0-1 0 0,0 0 1 0 0,0 0 0 0 0,0 0 0 0 0,0-1-41 0 0,2-70 184 0 0,-43-25-698 0 0,70 108-4431 0 0,-18-5 77 0 0,5 5-3258 0 0</inkml:trace>
  <inkml:trace contextRef="#ctx0" brushRef="#br0" timeOffset="-192850.741">2925 12596 15673 0 0,'0'0'1177'0'0,"0"0"-760"0"0,0 0 98 0 0,0 0-325 0 0,0 0-341 0 0,7 2-41 0 0,26 5 373 0 0,1-2-1 0 0,-1-1 1 0 0,1-1 0 0 0,0-2-1 0 0,-1-1 1 0 0,1-2 0 0 0,0-2-1 0 0,8-2-180 0 0,-43 6-16 0 0,0 0 0 0 0,1 0 0 0 0,-1 0 0 0 0,1 0 0 0 0,-1-1 1 0 0,0 1-1 0 0,1 0 0 0 0,-1 0 0 0 0,1-1 0 0 0,-1 1 0 0 0,1 0 0 0 0,-1-1 0 0 0,1 1 0 0 0,-1-1 0 0 0,1 1 0 0 0,-1 0 0 0 0,1-1 0 0 0,0 1 0 0 0,-1-1 0 0 0,1 1 0 0 0,0-1 0 0 0,-1 1 0 0 0,1-1 0 0 0,0 0 0 0 0,0 1 0 0 0,-1-1 0 0 0,1 1 0 0 0,0-1 0 0 0,0 0 0 0 0,0 1 0 0 0,0-1 0 0 0,0 1 0 0 0,0-1 0 0 0,0 0 0 0 0,0 1 0 0 0,0-1 0 0 0,0 0 0 0 0,0 1 0 0 0,0-1 0 0 0,0 1 0 0 0,1-1 0 0 0,-1 1 0 0 0,0-1 0 0 0,0 0 0 0 0,1 1 0 0 0,-1-1 0 0 0,0 1 0 0 0,1-1 0 0 0,-1 1 0 0 0,1-1 0 0 0,-1 1 0 0 0,0 0 0 0 0,1-1 0 0 0,-1 1 0 0 0,1-1 0 0 0,-1 1 0 0 0,1 0 0 0 0,0-1 0 0 0,-1 1 0 0 0,1 0 0 0 0,-1 0 0 0 0,1-1 0 0 0,-1 1 0 0 0,1 0 0 0 0,0 0 0 0 0,-1 0 0 0 0,1 0 1 0 0,-1 0-1 0 0,1 0 0 0 0,0 0 16 0 0,-55-32-2384 0 0,42 26 1923 0 0,-1-9 18 0 0,52 33 2104 0 0,-35-17-1631 0 0,-1 1 0 0 0,1 0 0 0 0,-1 0 0 0 0,0 0 0 0 0,1 1-1 0 0,-1-1 1 0 0,0 1 0 0 0,0 0 0 0 0,0 0 0 0 0,-1 0 0 0 0,1 0 0 0 0,-1 0 0 0 0,0 0 0 0 0,0 1 0 0 0,0-1 0 0 0,0 1 0 0 0,0 0 0 0 0,-1-1 0 0 0,0 1 0 0 0,0 0 0 0 0,0 0 0 0 0,0 0-1 0 0,0 0 1 0 0,-1 0 0 0 0,0 0 0 0 0,1 0 0 0 0,-2 0 0 0 0,1 0 0 0 0,0 0 0 0 0,-1 0 0 0 0,0 0 0 0 0,0 0 0 0 0,0 0 0 0 0,0 0 0 0 0,-1-1 0 0 0,1 1 0 0 0,-1 0 0 0 0,0-1 0 0 0,0 1-1 0 0,0-1 1 0 0,-1 0 0 0 0,1 0 0 0 0,-1 0 0 0 0,0 0 0 0 0,0 0 0 0 0,0 0 0 0 0,0-1 0 0 0,0 0 0 0 0,0 1 0 0 0,-1-1 0 0 0,1 0 0 0 0,-1-1 0 0 0,0 1 0 0 0,-2 1-30 0 0,-50 4-5461 0 0,43-8-539 0 0</inkml:trace>
  <inkml:trace contextRef="#ctx0" brushRef="#br0" timeOffset="-192477.006">3629 12601 7341 0 0,'0'0'3748'0'0,"0"0"-2925"0"0,0 0-421 0 0,2 6 342 0 0,-2-4-634 0 0,1 1-1 0 0,-1-1 1 0 0,0 1 0 0 0,1-1 0 0 0,-1 1-1 0 0,0-1 1 0 0,-1 1 0 0 0,1-1 0 0 0,0 1-1 0 0,-1-1 1 0 0,1 1 0 0 0,-1-1 0 0 0,0 1-1 0 0,0-1 1 0 0,0 0 0 0 0,0 1 0 0 0,0-1-1 0 0,-1 0 1 0 0,1 0 0 0 0,-1 0 0 0 0,1 0-1 0 0,-1 0 1 0 0,0 0 0 0 0,1 0 0 0 0,-1-1-1 0 0,0 1 1 0 0,0 0 0 0 0,-1-1 0 0 0,1 0-1 0 0,0 0 1 0 0,0 1 0 0 0,-1-1 0 0 0,1 0-1 0 0,0-1 1 0 0,-1 1 0 0 0,0 0-110 0 0,1 0 14 0 0,0 1 0 0 0,0-1 0 0 0,0 0 1 0 0,-1 0-1 0 0,1 0 0 0 0,-1 0 0 0 0,1 0 0 0 0,-1-1 1 0 0,1 1-1 0 0,-1-1 0 0 0,1 1 0 0 0,-1-1 0 0 0,1 0 0 0 0,-1 0 1 0 0,0 0-1 0 0,1 0 0 0 0,-1-1 0 0 0,1 1 0 0 0,-1-1 1 0 0,1 0-1 0 0,-1 1 0 0 0,1-1 0 0 0,-1 0 0 0 0,1 0 0 0 0,0-1 1 0 0,-1 1-1 0 0,1 0 0 0 0,0-1 0 0 0,0 1 0 0 0,0-1 1 0 0,0 0-1 0 0,0 0 0 0 0,1 0 0 0 0,-1 0 0 0 0,0 0 0 0 0,1 0 1 0 0,0 0-1 0 0,-1 0 0 0 0,1-1 0 0 0,0 1 0 0 0,0 0 1 0 0,0-1-1 0 0,0 1 0 0 0,1-1-14 0 0,58 3-85 0 0,87 93 1261 0 0,-144-92-1139 0 0,1 0 0 0 0,-1 0 1 0 0,1-1-1 0 0,-1 1 1 0 0,1 0-1 0 0,0 0 0 0 0,0-1 1 0 0,-1 1-1 0 0,1-1 0 0 0,0 0 1 0 0,0 0-1 0 0,-1 1 0 0 0,1-1 1 0 0,0 0-1 0 0,0 0 1 0 0,0 0-1 0 0,-1-1 0 0 0,1 1 1 0 0,0 0-1 0 0,0-1 0 0 0,-1 1 1 0 0,1-1-1 0 0,0 0 0 0 0,-1 1 1 0 0,1-1-1 0 0,-1 0 1 0 0,1 0-1 0 0,-1 0 0 0 0,1 0 1 0 0,-1 0-1 0 0,1-1 0 0 0,-1 1 1 0 0,0 0-1 0 0,0-1 0 0 0,0 1 1 0 0,0 0-1 0 0,0-1 1 0 0,0 1-1 0 0,0-1 0 0 0,0 0 1 0 0,0 1-1 0 0,-1-1 0 0 0,1 0 1 0 0,-1 1-1 0 0,1-1 0 0 0,-1 0 1 0 0,0 0-1 0 0,0 0-37 0 0,-14-86-277 0 0,-39 31-1443 0 0,23 45-6224 0 0,24 12-644 0 0</inkml:trace>
  <inkml:trace contextRef="#ctx0" brushRef="#br0" timeOffset="-197364.802">4185 11769 11849 0 0,'0'0'1085'0'0,"0"0"-331"0"0,4 6 320 0 0,1 10-654 0 0,0 1 1 0 0,-1-1-1 0 0,-1 0 0 0 0,0 1 0 0 0,-1 0 1 0 0,-1 0-1 0 0,-1 0 0 0 0,0 0 1 0 0,-1 6-421 0 0,0 15-47 0 0,5-28-1513 0 0,5-10-3430 0 0,2-4-1714 0 0</inkml:trace>
  <inkml:trace contextRef="#ctx0" brushRef="#br0" timeOffset="-197192.233">4661 11938 14397 0 0,'0'0'1536'0'0,"0"0"-1536"0"0,0 0 0 0 0,0 0 793 0 0,-33-2-269 0 0,12 0-324 0 0,-3 0-196 0 0,-2-1-4 0 0,-3 0-8 0 0,-2 0-228 0 0,2-1-288 0 0,3 1-193 0 0,-1-3-239 0 0,2 0-772 0 0,7-1-1144 0 0,3 1-2385 0 0</inkml:trace>
  <inkml:trace contextRef="#ctx0" brushRef="#br0" timeOffset="-197036.492">4478 11852 10153 0 0,'0'0'3976'0'0,"0"0"-3544"0"0,42 41 552 0 0,-33-25 333 0 0,0 1-309 0 0,-2 0-512 0 0,-3 0-324 0 0,-4 1-124 0 0,0-1-36 0 0,-4 1 64 0 0,-3-2-40 0 0,5-3-36 0 0,-1 0-432 0 0,2-4-324 0 0,-2-2-553 0 0,2-2-1487 0 0,-2-5-4328 0 0</inkml:trace>
  <inkml:trace contextRef="#ctx0" brushRef="#br0" timeOffset="-198019.621">3444 11787 8625 0 0,'0'0'2096'0'0,"0"0"-1373"0"0,1 7 237 0 0,14 101 3608 0 0,-9 7-3791 0 0,-7-28-724 0 0,-30-244-7329 0 0,1 12 5103 0 0,30 143 2237 0 0,0 0 0 0 0,0-1-1 0 0,0 1 1 0 0,1 0 0 0 0,-1-1-1 0 0,1 1 1 0 0,-1 0-1 0 0,1-1 1 0 0,0 1 0 0 0,0 0-1 0 0,0 0 1 0 0,0 0-1 0 0,0 0 1 0 0,1 0 0 0 0,-1 0-1 0 0,1 0 1 0 0,-1 0 0 0 0,1 0-1 0 0,-1 1 1 0 0,1-1-1 0 0,0 0 1 0 0,0 1 0 0 0,0 0-1 0 0,0-1 1 0 0,0 1-1 0 0,0 0 1 0 0,0 0 0 0 0,1 0-1 0 0,-1 1 1 0 0,0-1 0 0 0,0 0-1 0 0,1 1 1 0 0,-1-1-1 0 0,1 1 1 0 0,-1 0 0 0 0,0 0-1 0 0,1 0 1 0 0,-1 0-1 0 0,0 0 1 0 0,1 1 0 0 0,0-1-64 0 0,99 25 2924 0 0,-33 28-1111 0 0,-68-52-1784 0 0,1 0-1 0 0,-1 0 1 0 0,0 1-1 0 0,0-1 1 0 0,0 0 0 0 0,0 1-1 0 0,0-1 1 0 0,0 0 0 0 0,-1 1-1 0 0,1-1 1 0 0,0 1 0 0 0,-1-1-1 0 0,1 1 1 0 0,-1 0-1 0 0,1-1 1 0 0,-1 1 0 0 0,0 0-1 0 0,0-1 1 0 0,0 1 0 0 0,0 0-1 0 0,0-1 1 0 0,0 1 0 0 0,0 0-1 0 0,0-1 1 0 0,-1 1 0 0 0,1-1-1 0 0,-1 1 1 0 0,1 0-1 0 0,-1-1 1 0 0,0 1 0 0 0,1-1-1 0 0,-1 1 1 0 0,0-1 0 0 0,0 0-1 0 0,0 1 1 0 0,0-1 0 0 0,0 0-1 0 0,-1 0 1 0 0,1 0-1 0 0,0 0 1 0 0,0 0 0 0 0,-1 0-1 0 0,1 0 1 0 0,-1 0 0 0 0,1 0-1 0 0,-1 0 1 0 0,1-1 0 0 0,-1 1-1 0 0,0-1-28 0 0,-76 16-912 0 0,25-22-4780 0 0,30 0-450 0 0</inkml:trace>
  <inkml:trace contextRef="#ctx0" brushRef="#br0" timeOffset="-198565.684">2577 11982 9821 0 0,'0'0'807'0'0,"0"0"-252"0"0,0 0-2 0 0,0 0 313 0 0,0 0 13 0 0,0 0-151 0 0,0 0-184 0 0,0 0-283 0 0,0 0-106 0 0,22-3 1131 0 0,-13-1-1254 0 0,0 1 1 0 0,0-1-1 0 0,-1-1 1 0 0,1 0-1 0 0,-1 0 0 0 0,0 0 1 0 0,-1-1-1 0 0,1 0 1 0 0,-1-1-1 0 0,0 0 1 0 0,-1 0-1 0 0,1 0 0 0 0,-2-1 1 0 0,1 0-1 0 0,-1 0 1 0 0,0 0-1 0 0,-1-1 0 0 0,1 0 1 0 0,-2 0-1 0 0,1 0 1 0 0,-2 0-1 0 0,1 0 1 0 0,-1-1-1 0 0,0 1 0 0 0,-1-1 1 0 0,0 1-1 0 0,-1-1 1 0 0,0 0-1 0 0,0 1 1 0 0,-1-1-1 0 0,0 1 0 0 0,-1-1 1 0 0,0 1-1 0 0,0-1 1 0 0,-1 1-1 0 0,-1 0 1 0 0,1 0-1 0 0,-6-8-32 0 0,-59-61-589 0 0,59 142-581 0 0,10 194 2156 0 0,-1-255-956 0 0,1-1 0 0 0,-1 1 0 0 0,0-1 0 0 0,1 1 1 0 0,0-1-1 0 0,-1 0 0 0 0,1 1 0 0 0,0-1 0 0 0,0 0 1 0 0,1 0-1 0 0,-1 1 0 0 0,0-1 0 0 0,1 0 0 0 0,-1 0 1 0 0,1 0-1 0 0,0-1 0 0 0,-1 1 0 0 0,1 0 0 0 0,0-1 1 0 0,0 1-1 0 0,0-1 0 0 0,0 1 0 0 0,1-1 0 0 0,-1 0 1 0 0,0 0-1 0 0,0 0 0 0 0,1 0 0 0 0,-1-1 1 0 0,1 1-1 0 0,-1 0 0 0 0,1-1 0 0 0,-1 0 0 0 0,1 0 1 0 0,-1 0-1 0 0,1 0 0 0 0,-1 0 0 0 0,0 0 0 0 0,1 0 1 0 0,-1-1-1 0 0,1 1 0 0 0,-1-1 0 0 0,1 0 0 0 0,-1 0 1 0 0,0 0-1 0 0,0 0 0 0 0,1 0 0 0 0,-1 0 0 0 0,0-1 1 0 0,0 1-1 0 0,0-1 0 0 0,0 1 0 0 0,0-1 0 0 0,-1 0 1 0 0,1 0-1 0 0,0 0 0 0 0,0-1-30 0 0,3 2-16 0 0,1 0 1 0 0,-1 0-1 0 0,0 1 0 0 0,0 0 0 0 0,1 0 1 0 0,-1 0-1 0 0,1 1 0 0 0,-1-1 0 0 0,0 1 1 0 0,0 0-1 0 0,0 1 0 0 0,1 0 0 0 0,-1-1 1 0 0,-1 2-1 0 0,1-1 0 0 0,0 0 0 0 0,0 1 1 0 0,-1 0-1 0 0,0 0 0 0 0,1 0 1 0 0,-1 1-1 0 0,0-1 0 0 0,-1 1 0 0 0,1 0 1 0 0,-1 0-1 0 0,3 4 16 0 0,-3-5-4 0 0,51-37 459 0 0,0 61-228 0 0,-30-57-129 0 0,-6 34 189 0 0,-4-2-1734 0 0,-18-14-7321 0 0,-3-1-164 0 0</inkml:trace>
  <inkml:trace contextRef="#ctx0" brushRef="#br0" timeOffset="-198408.836">3001 11709 15605 0 0,'0'0'2213'0'0,"0"0"-1845"0"0,0 0-360 0 0,0 0 488 0 0,0 0-92 0 0,0 0-404 0 0,0 0-332 0 0,0 0-1152 0 0,0 0-725 0 0,0 0-563 0 0,10 12-2108 0 0,-5-8-2537 0 0</inkml:trace>
  <inkml:trace contextRef="#ctx0" brushRef="#br0" timeOffset="-200226.249">2305 12026 2192 0 0,'0'0'0'0'0,"0"0"-132"0"0,0 0-844 0 0,0 0 296 0 0,0 0 276 0 0</inkml:trace>
  <inkml:trace contextRef="#ctx0" brushRef="#br0" timeOffset="-199962.106">2305 12026 72 0 0,'-37'-8'0'0'0</inkml:trace>
  <inkml:trace contextRef="#ctx0" brushRef="#br0" timeOffset="-199682.149">2249 12013 1720 0 0,'0'0'1526'0'0,"0"0"-849"0"0,0 0-393 0 0,0 0 516 0 0,0 0 1889 0 0,0 0-163 0 0,0 0-1062 0 0,0 0-466 0 0,0 0-60 0 0,-7 1 1894 0 0,-26 1-2228 0 0,-184-31 346 0 0,238 20-8384 0 0,-12 7 1960 0 0</inkml:trace>
  <inkml:trace contextRef="#ctx0" brushRef="#br0" timeOffset="-199681.149">2211 11900 9217 0 0,'0'0'3331'0'0,"0"0"-2108"0"0,0 0-239 0 0,0 0 190 0 0,0 0 26 0 0,-7-2-295 0 0,-212-14-628 0 0,212 12-1757 0 0,7-2-3936 0 0,4 0-1347 0 0</inkml:trace>
  <inkml:trace contextRef="#ctx0" brushRef="#br0" timeOffset="-186525.646">3533 12127 3768 0 0,'0'0'291'0'0,"0"0"-166"0"0,0 0-87 0 0,0 0 34 0 0,0 0-7 0 0,0 0 26 0 0,0 0 29 0 0,0 0 105 0 0,1 4 344 0 0,-1-2-449 0 0,1 0-1 0 0,-1 0 0 0 0,1 0 0 0 0,0 0 0 0 0,0 0 0 0 0,0 0 0 0 0,0 0 0 0 0,1 0 0 0 0,-1 0 0 0 0,0-1 1 0 0,1 1-1 0 0,-1 0 0 0 0,1-1 0 0 0,0 1 0 0 0,-1-1 0 0 0,1 0 0 0 0,0 1 0 0 0,0-1 0 0 0,0 0 0 0 0,0 0 1 0 0,0 0-1 0 0,0-1 0 0 0,0 1 0 0 0,0 0 0 0 0,1-1 0 0 0,-1 1 0 0 0,0-1 0 0 0,0 0 0 0 0,0 0 0 0 0,1 0 1 0 0,-1 0-1 0 0,0 0 0 0 0,0 0 0 0 0,1 0 0 0 0,-1-1 0 0 0,0 1 0 0 0,0-1 0 0 0,0 0 0 0 0,0 0 0 0 0,0 1 1 0 0,0-1-1 0 0,0-1 0 0 0,0 1 0 0 0,0 0-119 0 0,85-66 2675 0 0,-83 53-2843 0 0,0-1-1 0 0,-2-1 1 0 0,0 1 0 0 0,-1 0 0 0 0,0 0 0 0 0,-1-1 0 0 0,-1 1-1 0 0,0 0 1 0 0,-1 0 0 0 0,-1 0 0 0 0,0 0 0 0 0,-2 0-1 0 0,1 0 1 0 0,-2 1 0 0 0,1 0 0 0 0,-2 0 0 0 0,0 0-1 0 0,-1 1 1 0 0,0 0 0 0 0,-1 1 0 0 0,0 0 0 0 0,-6-5 168 0 0,13 12 25 0 0,-1 0 1 0 0,0 0-1 0 0,0 0 1 0 0,0 0-1 0 0,-1 1 1 0 0,1-1-1 0 0,-1 1 1 0 0,0 0-1 0 0,0 1 1 0 0,-1-1-1 0 0,1 0 1 0 0,-1 1 0 0 0,0 0-1 0 0,0 0 1 0 0,0 1-1 0 0,0-1 1 0 0,0 1-1 0 0,0 0 1 0 0,-1 1-1 0 0,1-1 1 0 0,-1 1-1 0 0,1 0 1 0 0,-1 0-1 0 0,0 1 1 0 0,1 0-1 0 0,-1 0 1 0 0,0 0 0 0 0,1 0-1 0 0,-1 1 1 0 0,0 0-1 0 0,1 0 1 0 0,-1 1-1 0 0,1 0 1 0 0,0 0-1 0 0,-1 0 1 0 0,1 0-1 0 0,0 1 1 0 0,0 0-1 0 0,1 0 1 0 0,-4 2-26 0 0,-7 7 32 0 0,2-1 0 0 0,-1 1 0 0 0,2 1 1 0 0,-1 1-1 0 0,2 0 0 0 0,0 0 0 0 0,0 1 0 0 0,2 0 1 0 0,-3 5-33 0 0,9-15-1 0 0,1 0 0 0 0,-1 1 0 0 0,1-1 0 0 0,0 1 1 0 0,0-1-1 0 0,0 1 0 0 0,1-1 0 0 0,0 1 1 0 0,0 0-1 0 0,1 0 0 0 0,-1 0 0 0 0,1-1 1 0 0,0 1-1 0 0,1 0 0 0 0,0 0 0 0 0,0 0 1 0 0,0-1-1 0 0,0 1 0 0 0,1 0 0 0 0,0-1 1 0 0,0 1-1 0 0,1-1 0 0 0,-1 0 0 0 0,1 0 0 0 0,0 0 1 0 0,0 0-1 0 0,1 0 0 0 0,0-1 0 0 0,0 0 1 0 0,0 1 0 0 0,132 81-61 0 0,-71-72-5428 0 0,-59-14 171 0 0</inkml:trace>
  <inkml:trace contextRef="#ctx0" brushRef="#br0" timeOffset="-185420.931">3434 11665 4804 0 0,'0'0'20'0'0,"0"0"-622"0"0,0 0 270 0 0,0 0 565 0 0,0 0 184 0 0,0 0 133 0 0,-9-36 3379 0 0,7 17-3862 0 0,-1 0 0 0 0,0 0 0 0 0,-1 1 0 0 0,-1-1 0 0 0,-1 1 0 0 0,0 0 0 0 0,-2 1 0 0 0,0 0 0 0 0,-1 0 0 0 0,0 0 0 0 0,-2 1 0 0 0,0 1 0 0 0,0 0 1 0 0,-2 0-1 0 0,1 2 0 0 0,-2-1 0 0 0,0 1 0 0 0,-1 1 0 0 0,-10-7-67 0 0,2 2-1 0 0,-1 1 1 0 0,-1 1-1 0 0,0 1 1 0 0,-1 1-1 0 0,0 1 0 0 0,-1 1 1 0 0,0 1-1 0 0,-1 2 1 0 0,9 2 15 0 0,-1 0 0 0 0,0 1 0 0 0,0 1 0 0 0,0 1 0 0 0,-1 1 0 0 0,1 1 0 0 0,0 1 0 0 0,-1 0 0 0 0,1 2 0 0 0,-1 0 0 0 0,1 1 0 0 0,0 2 0 0 0,0 0 0 0 0,1 0 0 0 0,-1 2 0 0 0,1 1 0 0 0,1 0 0 0 0,-1 1 0 0 0,1 1 0 0 0,1 1 0 0 0,-14 11-15 0 0,-123 131 354 0 0,156-155-332 0 0,0 0-1 0 0,-1-1 1 0 0,1 0-1 0 0,-1 1 1 0 0,1-1-1 0 0,-1 0 1 0 0,0 0-1 0 0,0 0 1 0 0,0 0-1 0 0,0 0 1 0 0,-1 0-1 0 0,1 0 1 0 0,-1 0-1 0 0,0 0 1 0 0,0 0-1 0 0,0 0 1 0 0,0 0-1 0 0,-1 0 1 0 0,1 0-1 0 0,-1 0 1 0 0,1 0-1 0 0,-1 0 1 0 0,0 0-1 0 0,-1 0 1 0 0,1 1-1 0 0,0-1-21 0 0,8 64 598 0 0,-4-38-445 0 0,-3-20-162 0 0,0 0 0 0 0,0 0 0 0 0,0 0 0 0 0,0 0 0 0 0,0 0 0 0 0,1 0 0 0 0,0 0 0 0 0,-1 0 0 0 0,1-1 0 0 0,0 1 0 0 0,0 0 0 0 0,1 0 1 0 0,-1-1-1 0 0,1 1 0 0 0,-1-1 0 0 0,1 1 0 0 0,0-1 0 0 0,0 0 0 0 0,0 1 0 0 0,0-1 0 0 0,0 0 0 0 0,0 0 0 0 0,1-1 0 0 0,-1 1 0 0 0,1 0 0 0 0,-1-1 0 0 0,1 1 0 0 0,-1-1 1 0 0,1 0-1 0 0,0 0 0 0 0,0 0 0 0 0,0 0 0 0 0,0-1 9 0 0,37 13-4241 0 0,-18-8-1058 0 0</inkml:trace>
  <inkml:trace contextRef="#ctx0" brushRef="#br0" timeOffset="-181050.81">9908 12832 5336 0 0,'0'0'7361'0'0,"0"0"-5523"0"0,0 0-1673 0 0,0 0 20 0 0,0 0 131 0 0,3 6 48 0 0,-2-4-317 0 0,0 0 0 0 0,0 0 0 0 0,0 0 0 0 0,0 0-1 0 0,-1-1 1 0 0,1 1 0 0 0,-1 0 0 0 0,1 0-1 0 0,-1 0 1 0 0,0 0 0 0 0,0 1 0 0 0,0-1 0 0 0,0 0-1 0 0,0 0 1 0 0,0 0 0 0 0,-1 0 0 0 0,1 0-1 0 0,-1 0 1 0 0,1-1 0 0 0,-1 1 0 0 0,0 0-1 0 0,0 0 1 0 0,0 0 0 0 0,0 0 0 0 0,0-1 0 0 0,0 1-1 0 0,0 0 1 0 0,0-1 0 0 0,-1 1 0 0 0,1-1-1 0 0,-1 1 1 0 0,1-1 0 0 0,-1 0 0 0 0,1 0 0 0 0,-1 0-1 0 0,0 0 1 0 0,0 0 0 0 0,0 0 0 0 0,1 0-1 0 0,-1 0 1 0 0,0-1 0 0 0,0 1 0 0 0,0-1-1 0 0,0 1 1 0 0,-2-1-47 0 0,3 1 4 0 0,0 0-1 0 0,0 0 1 0 0,0 0-1 0 0,0 0 1 0 0,0 0-1 0 0,0 0 1 0 0,-1 0-1 0 0,1-1 1 0 0,0 1-1 0 0,0-1 1 0 0,-1 1 0 0 0,1-1-1 0 0,0 1 1 0 0,-1-1-1 0 0,1 1 1 0 0,-1-1-1 0 0,1 0 1 0 0,-1 0-1 0 0,1 0 1 0 0,-1 0-1 0 0,1 0 1 0 0,0 0-1 0 0,-1 0 1 0 0,1-1-1 0 0,-1 1 1 0 0,1 0-1 0 0,0-1 1 0 0,-1 1-1 0 0,1-1 1 0 0,0 1-1 0 0,-1-1 1 0 0,1 0-1 0 0,0 0 1 0 0,0 1-1 0 0,0-1 1 0 0,-1 0 0 0 0,1 0-1 0 0,0 0 1 0 0,0 0-1 0 0,0-1 1 0 0,1 1-1 0 0,-1 0 1 0 0,0 0-1 0 0,0 0 1 0 0,1-1-1 0 0,-1 1 1 0 0,0 0-1 0 0,1-1 1 0 0,0 1-1 0 0,-1 0 1 0 0,1-1-1 0 0,0 1 1 0 0,0-1-1 0 0,-1 1 1 0 0,1-1-1 0 0,0 1 1 0 0,0-1-1 0 0,1 1 1 0 0,-1 0-1 0 0,0-1 1 0 0,0 0-4 0 0,55 21-27 0 0,-17 12 503 0 0,67 27 596 0 0,-104-58-1058 0 0,1 0 1 0 0,-1 0-1 0 0,0 0 1 0 0,0 0 0 0 0,0-1-1 0 0,1 1 1 0 0,-1-1-1 0 0,0 1 1 0 0,0-1-1 0 0,0 1 1 0 0,0-1-1 0 0,0 1 1 0 0,0-1 0 0 0,0 0-1 0 0,0 0 1 0 0,0 1-1 0 0,0-1 1 0 0,0 0-1 0 0,0 0 1 0 0,0 0-1 0 0,-1 0 1 0 0,1 0-1 0 0,0 0 1 0 0,-1-1 0 0 0,1 1-1 0 0,-1 0 1 0 0,1 0-1 0 0,-1 0 1 0 0,1 0-1 0 0,-1-1 1 0 0,0 1-1 0 0,0 0 1 0 0,0 0 0 0 0,0-1-1 0 0,0 1 1 0 0,0 0-1 0 0,0 0 1 0 0,0-1-1 0 0,0 1 1 0 0,0 0-1 0 0,-1 0 1 0 0,1-1 0 0 0,0 1-1 0 0,-1 0 1 0 0,1 0-1 0 0,-1 0 1 0 0,0 0-1 0 0,1-1-14 0 0,-24-59-919 0 0,-8 25-1148 0 0,13 28-7556 0 0,12 8 2128 0 0</inkml:trace>
  <inkml:trace contextRef="#ctx0" brushRef="#br0" timeOffset="-177877.526">12017 12294 9473 0 0,'0'0'2259'0'0,"0"0"-1719"0"0,0 0 106 0 0,0 0 1066 0 0,0 0 271 0 0,0 0-579 0 0,0 0-599 0 0,0 0-355 0 0,0 0-249 0 0,0-45-54 0 0,-8-89-799 0 0,39 170 126 0 0,47 106 1362 0 0,-76-140-802 0 0,0 0-1 0 0,0-1 0 0 0,-1 1 1 0 0,1-1-1 0 0,0 1 0 0 0,0-1 1 0 0,1 0-1 0 0,-1 0 0 0 0,0 0 1 0 0,0 0-1 0 0,1 0 0 0 0,-1-1 1 0 0,0 1-1 0 0,1-1 0 0 0,-1 1 0 0 0,0-1 1 0 0,1 0-1 0 0,-1 0 0 0 0,1 0 1 0 0,-1 0-1 0 0,0 0 0 0 0,1-1 1 0 0,-1 1-1 0 0,0-1 0 0 0,1 1 1 0 0,-1-1-1 0 0,0 0 0 0 0,1 0 1 0 0,-1 0-1 0 0,0 0 0 0 0,0-1 0 0 0,0 1 1 0 0,0 0-1 0 0,0-1 0 0 0,0 1 1 0 0,-1-1-1 0 0,1 0 0 0 0,0 0 1 0 0,-1 0-1 0 0,0 1 0 0 0,1-1 1 0 0,-1-1-1 0 0,0 1 0 0 0,0 0 1 0 0,0 0-1 0 0,0 0 0 0 0,0-1 0 0 0,0 1 1 0 0,-1 0-1 0 0,1-1 0 0 0,-1 1 1 0 0,0 0-1 0 0,0-1 0 0 0,0 1 1 0 0,0-1-1 0 0,0 1 0 0 0,0 0 1 0 0,0-1-1 0 0,-1-1-33 0 0,-8-97-461 0 0,7 87-2898 0 0,1 7-3445 0 0,4 16 1204 0 0</inkml:trace>
  <inkml:trace contextRef="#ctx0" brushRef="#br0" timeOffset="-181799.843">9046 12847 7857 0 0,'0'0'1571'0'0,"0"0"-732"0"0,0 0 553 0 0,0 0 332 0 0,0 0-266 0 0,0 0-330 0 0,0 0-310 0 0,0 0-193 0 0,0 0-89 0 0,-6-72 1148 0 0,-5 2-1759 0 0,48 91-626 0 0,80 125 1425 0 0,-116-145-701 0 0,0-1 1 0 0,-1 1 0 0 0,1-1-1 0 0,0 1 1 0 0,0-1-1 0 0,0 0 1 0 0,0 0 0 0 0,0 1-1 0 0,0-1 1 0 0,0 0-1 0 0,0 0 1 0 0,0 0-1 0 0,0 0 1 0 0,0 0 0 0 0,0 0-1 0 0,0-1 1 0 0,0 1-1 0 0,0 0 1 0 0,0 0 0 0 0,0-1-1 0 0,0 1 1 0 0,0-1-1 0 0,0 1 1 0 0,0 0 0 0 0,0-1-1 0 0,0 0 1 0 0,0 1-1 0 0,-1-1 1 0 0,1 0-1 0 0,0 1 1 0 0,0-1 0 0 0,-1 0-1 0 0,1 0 1 0 0,-1 1-1 0 0,1-1 1 0 0,-1 0 0 0 0,1 0-1 0 0,-1 0 1 0 0,1 0-1 0 0,-1 0 1 0 0,0 0 0 0 0,1 0-1 0 0,-1 0 1 0 0,0 0-1 0 0,0 0 1 0 0,0 0-1 0 0,0 0 1 0 0,0 0 0 0 0,0 0-1 0 0,0 0 1 0 0,0 0-1 0 0,0 0 1 0 0,0 0 0 0 0,-1 0-1 0 0,1 0 1 0 0,0 0-24 0 0,-4-63-234 0 0,-27-34-1285 0 0,66 121-6215 0 0,-26-10 2688 0 0,1 3-1322 0 0</inkml:trace>
  <inkml:trace contextRef="#ctx0" brushRef="#br0" timeOffset="-181439.056">9309 12839 11625 0 0,'0'0'1740'0'0,"0"0"-1283"0"0,0 0 84 0 0,0 0 232 0 0,0 0-102 0 0,0 0-149 0 0,0 0-67 0 0,0 0-31 0 0,0 0-188 0 0,7 2-156 0 0,-5-1-78 0 0,20 5 99 0 0,1 0 0 0 0,-1-2-1 0 0,1 0 1 0 0,0-1 0 0 0,0-2 0 0 0,0 0 0 0 0,0-2-1 0 0,16-2-100 0 0,-37 3-33 0 0,-1 0 0 0 0,0-1 0 0 0,1 1-1 0 0,-1-1 1 0 0,0 1 0 0 0,1-1 0 0 0,-1 1-1 0 0,0-1 1 0 0,0 0 0 0 0,0 0 0 0 0,1 0-1 0 0,-1 0 1 0 0,0 0 0 0 0,0 0-1 0 0,0 0 1 0 0,0 0 0 0 0,-1 0 0 0 0,1 0-1 0 0,0 0 1 0 0,0-1 0 0 0,-1 1 0 0 0,1 0-1 0 0,-1 0 1 0 0,1-1 0 0 0,-1 1 0 0 0,1-1-1 0 0,-1 1 1 0 0,0 0 0 0 0,0-1 0 0 0,1 1-1 0 0,-1-1 1 0 0,0 1 0 0 0,0 0 0 0 0,-1-1-1 0 0,1 1 1 0 0,0-1 0 0 0,0 1 0 0 0,-1 0-1 0 0,1-1 1 0 0,-1 1 0 0 0,1 0 0 0 0,-1-1-1 0 0,0 1 1 0 0,1 0 0 0 0,-1 0 0 0 0,0-1-1 0 0,0 1 1 0 0,0 0 0 0 0,0 0-1 0 0,0 0 35 0 0,36 27 302 0 0,-33-23-263 0 0,0 0-1 0 0,0 0 1 0 0,0 0-1 0 0,0 0 1 0 0,0 0 0 0 0,-1 0-1 0 0,0 1 1 0 0,1-1 0 0 0,-1 0-1 0 0,-1 1 1 0 0,1-1-1 0 0,0 1 1 0 0,-1-1 0 0 0,0 1-1 0 0,0-1 1 0 0,0 1-1 0 0,0 0 1 0 0,0-1 0 0 0,-1 1-1 0 0,1-1 1 0 0,-1 1 0 0 0,0-1-1 0 0,0 0 1 0 0,-1 1-1 0 0,1-1 1 0 0,-1 0 0 0 0,1 0-1 0 0,-1 0 1 0 0,0 0 0 0 0,0 0-1 0 0,-1 0 1 0 0,1 0-1 0 0,0-1 1 0 0,-1 1 0 0 0,0-1-1 0 0,1 0 1 0 0,-1 1 0 0 0,0-1-1 0 0,-1 0-39 0 0,1 0-241 0 0,-1 0 0 0 0,1 0 1 0 0,-1 0-1 0 0,0-1 0 0 0,0 1 0 0 0,0-1 0 0 0,0 0 0 0 0,0 0 0 0 0,0 0 0 0 0,0 0 0 0 0,0-1 0 0 0,0 0 1 0 0,0 0-1 0 0,0 0 0 0 0,0 0 0 0 0,0-1 0 0 0,0 1 0 0 0,0-1 0 0 0,0 0 0 0 0,0 0 0 0 0,0-1 1 0 0,-3 0 240 0 0,-3-5-5094 0 0,4-6-2883 0 0</inkml:trace>
  <inkml:trace contextRef="#ctx0" brushRef="#br0" timeOffset="-182404.392">9072 12420 6005 0 0,'0'0'1935'0'0,"0"0"-614"0"0,0 0 310 0 0,0 0 9 0 0,0 0-509 0 0,0 0-401 0 0,0 0 3 0 0,0 0 180 0 0,0 0-98 0 0,14 9 105 0 0,-7-11-950 0 0,0-1 1 0 0,0 0 0 0 0,-1 0 0 0 0,1-1-1 0 0,-1 0 1 0 0,0 0 0 0 0,0 0-1 0 0,0-1 1 0 0,0 0 0 0 0,-1 0 0 0 0,0 0-1 0 0,0-1 1 0 0,0 0 0 0 0,-1 0 0 0 0,0 0-1 0 0,0 0 1 0 0,0-1 0 0 0,-1 1-1 0 0,0-1 1 0 0,-1 0 0 0 0,1 0 0 0 0,-1 0-1 0 0,0-1 1 0 0,-1 1 0 0 0,0 0-1 0 0,0-1 1 0 0,-1 1 29 0 0,2-6-43 0 0,-1 1 1 0 0,0 0-1 0 0,-1-1 0 0 0,0 1 1 0 0,-1-1-1 0 0,-1 1 0 0 0,0 0 0 0 0,-1-1 1 0 0,0 1-1 0 0,0 0 0 0 0,-1 1 0 0 0,-1-1 1 0 0,0 1-1 0 0,-1 0 0 0 0,-6-11 43 0 0,10 22 6 0 0,0 0 1 0 0,0 0-1 0 0,1 0 0 0 0,-1 0 0 0 0,0 0 0 0 0,1 0 1 0 0,-1 0-1 0 0,0 1 0 0 0,0-1 0 0 0,1 1 0 0 0,-1-1 1 0 0,1 1-1 0 0,-1 0 0 0 0,0-1 0 0 0,1 1 0 0 0,-1 0 1 0 0,1 0-1 0 0,0 0 0 0 0,-1 0 0 0 0,1 0 0 0 0,0 0 1 0 0,0 1-1 0 0,-1-1 0 0 0,1 0 0 0 0,0 1 1 0 0,0-1-1 0 0,1 1 0 0 0,-1-1 0 0 0,0 1 0 0 0,0-1 1 0 0,1 1-1 0 0,-1-1 0 0 0,1 1 0 0 0,-1 0 0 0 0,1-1 1 0 0,0 1-1 0 0,-1 0 0 0 0,1 0 0 0 0,0-1 0 0 0,0 1 1 0 0,0 0-1 0 0,1-1 0 0 0,-1 1 0 0 0,0 0 0 0 0,1 0 1 0 0,-1-1-1 0 0,1 1 0 0 0,-1-1 0 0 0,1 1-6 0 0,-1-1 21 0 0,-12 162 494 0 0,12-157-470 0 0,0-1 0 0 0,0 1 1 0 0,1 0-1 0 0,0-1 0 0 0,0 1 0 0 0,0 0 0 0 0,0-1 0 0 0,1 1 0 0 0,0-1 0 0 0,0 0 0 0 0,1 0 0 0 0,-1 0 0 0 0,1 0 0 0 0,0 0 0 0 0,1 0 0 0 0,-1-1 0 0 0,1 1 0 0 0,0-1 1 0 0,0 0-1 0 0,0 0 0 0 0,0-1 0 0 0,1 1 0 0 0,0-1 0 0 0,-1 0 0 0 0,1 0 0 0 0,0-1 0 0 0,1 1-45 0 0,-4-2 18 0 0,1-1-1 0 0,-1 1 1 0 0,0-1-1 0 0,1 1 1 0 0,-1-1-1 0 0,1 0 1 0 0,-1 0 0 0 0,1 0-1 0 0,-1 0 1 0 0,0-1-1 0 0,1 1 1 0 0,-1-1-1 0 0,1 1 1 0 0,-1-1-1 0 0,0 0 1 0 0,0 0 0 0 0,1 0-1 0 0,-1 0 1 0 0,0 0-1 0 0,0-1 1 0 0,0 1-1 0 0,0 0 1 0 0,0-1-1 0 0,0 0 1 0 0,-1 1 0 0 0,1-1-1 0 0,-1 0 1 0 0,1 0-1 0 0,-1 0 1 0 0,1 0-1 0 0,-1 0 1 0 0,0 0 0 0 0,0-1-1 0 0,0 1 1 0 0,0 0-1 0 0,-1 0 1 0 0,1-1-1 0 0,0 0-17 0 0,5-10-322 0 0,-2 13 298 0 0,-1 0-1 0 0,0 0 0 0 0,0 0 0 0 0,0 0 0 0 0,0 1 0 0 0,0-1 0 0 0,0 1 0 0 0,0 0 1 0 0,0 0-1 0 0,0 0 0 0 0,0 0 0 0 0,-1 0 0 0 0,1 1 0 0 0,0-1 0 0 0,-1 1 1 0 0,1 0-1 0 0,-1 0 0 0 0,1 0 0 0 0,-1 0 0 0 0,0 0 0 0 0,0 0 0 0 0,0 1 0 0 0,0-1 1 0 0,0 1-1 0 0,-1-1 0 0 0,1 1 0 0 0,0 1 25 0 0,31 62 325 0 0,-12-110 142 0 0,-20 42-474 0 0,0 1 0 0 0,0-1 0 0 0,0 1 0 0 0,0 0 0 0 0,1 0-1 0 0,-1-1 1 0 0,0 1 0 0 0,1 0 0 0 0,-1 0 0 0 0,1 0 0 0 0,-1 1 0 0 0,1-1 0 0 0,-1 0 0 0 0,1 1 0 0 0,-1-1 0 0 0,1 0-1 0 0,0 1 1 0 0,-1 0 0 0 0,1-1 0 0 0,0 1 0 0 0,0 0 0 0 0,-1 0 0 0 0,1 0 0 0 0,0 0 0 0 0,0 0 0 0 0,-1 1-1 0 0,1-1 1 0 0,0 0 0 0 0,-1 1 0 0 0,1-1 0 0 0,0 1 0 0 0,-1 0 0 0 0,1 0 0 0 0,-1-1 0 0 0,1 1 0 0 0,-1 0 0 0 0,1 0-1 0 0,-1 0 1 0 0,0 0 0 0 0,0 1 0 0 0,1-1 0 0 0,-1 0 0 0 0,0 1 7 0 0,64 53 507 0 0,-64-54-510 0 0,-1-1 153 0 0,0-17-365 0 0,-1 16 207 0 0,0 0 0 0 0,0 0 0 0 0,1 0 0 0 0,-1 0 0 0 0,0 0 1 0 0,1 0-1 0 0,-1 0 0 0 0,1 0 0 0 0,-1-1 0 0 0,1 1 0 0 0,-1 0 0 0 0,1 0 0 0 0,0-1 0 0 0,-1 1 0 0 0,1 0 0 0 0,0 0 1 0 0,0-1-1 0 0,0 1 0 0 0,0 0 0 0 0,0-1 0 0 0,1 1 0 0 0,-1 0 0 0 0,0 0 0 0 0,0-1 0 0 0,1 1 0 0 0,-1 0 1 0 0,1 0-1 0 0,-1-1 0 0 0,1 1 0 0 0,0 0 0 0 0,-1 0 0 0 0,1 0 0 0 0,0 0 0 0 0,0 0 0 0 0,0 0 0 0 0,0 0 0 0 0,-1 0 1 0 0,1 1-1 0 0,1-1 0 0 0,-1 0 0 0 0,0 0 0 0 0,0 1 0 0 0,0-1 0 0 0,0 1 0 0 0,0-1 0 0 0,1 1 0 0 0,-1-1 1 0 0,0 1-1 0 0,0 0 0 0 0,1 0 0 0 0,-1-1 0 0 0,0 1 0 0 0,0 0 0 0 0,1 0 0 0 0,-1 0 0 0 0,0 0 0 0 0,1 1 0 0 0,-1-1 1 0 0,0 0-1 0 0,0 1 0 0 0,1-1 0 0 0,-1 0 0 0 0,0 1 0 0 0,0-1 0 0 0,0 1 0 0 0,0 0 0 0 0,1-1 0 0 0,-1 1 1 0 0,0 0-1 0 0,1 1 8 0 0,10 7-102 0 0,13 10 1030 0 0,-18-20-8582 0 0,-8-10-784 0 0</inkml:trace>
  <inkml:trace contextRef="#ctx0" brushRef="#br0" timeOffset="-182155.824">9554 12141 16950 0 0,'0'0'1352'0'0,"0"0"-1352"0"0,0 0-592 0 0,0 0 540 0 0,0 0-368 0 0,0 0-2357 0 0,0 0-3751 0 0,0 0-1405 0 0</inkml:trace>
  <inkml:trace contextRef="#ctx0" brushRef="#br0" timeOffset="-183352.094">8590 12205 11581 0 0,'0'0'1980'0'0,"0"0"-1068"0"0,0 0-238 0 0,0 0-55 0 0,0 0-308 0 0,0 0-121 0 0,1 8 183 0 0,27 287 965 0 0,-28-307-5503 0 0,0-31-1995 0 0,-4-32 1397 0 0,-3 38 2833 0 0</inkml:trace>
  <inkml:trace contextRef="#ctx0" brushRef="#br0" timeOffset="-183102.992">8599 12259 412 0 0,'1'-6'2976'0'0,"-1"3"-2781"0"0,1 0-1 0 0,-1 1 1 0 0,0-1-1 0 0,1 1 1 0 0,0-1-1 0 0,0 1 1 0 0,-1-1 0 0 0,2 1-1 0 0,-1-1 1 0 0,0 1-1 0 0,0 0 1 0 0,1 0-1 0 0,-1 0 1 0 0,1 0-1 0 0,0 0 1 0 0,-1 0-1 0 0,1 0 1 0 0,0 0-1 0 0,0 0 1 0 0,0 1-1 0 0,0-1 1 0 0,1 1 0 0 0,-1 0-1 0 0,0 0 1 0 0,1-1-1 0 0,-1 1 1 0 0,1 1-1 0 0,-1-1 1 0 0,1 0-1 0 0,-1 1 1 0 0,1-1-1 0 0,-1 1 1 0 0,1 0-1 0 0,0 0 1 0 0,-1 0-1 0 0,1 0 1 0 0,-1 0-1 0 0,1 0 1 0 0,1 1-195 0 0,0-1 165 0 0,1 0 1 0 0,-1 0-1 0 0,1 1 0 0 0,-1-1 1 0 0,1 1-1 0 0,-1 0 1 0 0,1 0-1 0 0,-1 0 0 0 0,0 1 1 0 0,1 0-1 0 0,-1 0 0 0 0,0 0 1 0 0,0 0-1 0 0,0 0 1 0 0,-1 1-1 0 0,1 0 0 0 0,-1 0 1 0 0,1 0-1 0 0,-1 0 0 0 0,0 0 1 0 0,0 1-1 0 0,0-1 0 0 0,0 1 1 0 0,-1 0-1 0 0,0 0 1 0 0,0 0-1 0 0,0 0 0 0 0,0 0 1 0 0,0 0-1 0 0,-1 1 0 0 0,0-1 1 0 0,0 0-1 0 0,0 1 1 0 0,0-1-1 0 0,-1 4-165 0 0,-55 34 426 0 0,9-33-6364 0 0,30-9-1837 0 0</inkml:trace>
  <inkml:trace contextRef="#ctx0" brushRef="#br0" timeOffset="-184023">7728 12359 4748 0 0,'0'0'1044'0'0,"0"0"-168"0"0,0 0 1165 0 0,0 0-148 0 0,0 0-601 0 0,0 0-292 0 0,0 0-41 0 0,0 0-154 0 0,-4 0-226 0 0,-115-9 2064 0 0,41-14-4661 0 0,66 13-1058 0 0,13-8-6410 0 0,8 6 6186 0 0</inkml:trace>
  <inkml:trace contextRef="#ctx0" brushRef="#br0" timeOffset="-183773.403">7699 12231 4852 0 0,'0'0'2121'0'0,"0"0"-161"0"0,38-10 468 0 0,-33 7-276 0 0,-2 2-292 0 0,-3-1-515 0 0,-11-1-897 0 0,-3 0-324 0 0,-7-1-40 0 0,-4 0-84 0 0,-2 1-88 0 0,-2 1-909 0 0,1 2-363 0 0,2 0-840 0 0,4 0-2088 0 0,-4 0-2597 0 0</inkml:trace>
  <inkml:trace contextRef="#ctx0" brushRef="#br0" timeOffset="-177693.135">12427 12333 16293 0 0,'0'0'1865'0'0,"0"0"-1693"0"0,0 0 272 0 0,0 0 392 0 0,0 0-348 0 0,0 0-488 0 0,0 0-72 0 0,0 0-160 0 0,0 0-172 0 0,0 0-248 0 0,1 2-536 0 0,-1-2-977 0 0,0 0-3259 0 0,4 0-4293 0 0</inkml:trace>
  <inkml:trace contextRef="#ctx0" brushRef="#br0" timeOffset="-177339.491">12606 12204 13105 0 0,'0'0'1027'0'0,"0"0"-493"0"0,6 7-193 0 0,2 4-91 0 0,-1 0-1 0 0,0 0 1 0 0,-1 1 0 0 0,0 0 0 0 0,0 0 0 0 0,-2 1-1 0 0,1-1 1 0 0,-2 1 0 0 0,1 0 0 0 0,-2 0 0 0 0,0 1-1 0 0,0 10-249 0 0,10-78 2452 0 0,27-22-3349 0 0,0 50-1187 0 0,-9 23-2685 0 0,-13 4-1288 0 0</inkml:trace>
  <inkml:trace contextRef="#ctx0" brushRef="#br0" timeOffset="-172236.987">12480 12360 3252 0 0,'0'0'1245'0'0,"0"0"-761"0"0,0 0-414 0 0,0 0-24 0 0,0 0 146 0 0,0 0-17 0 0,0 0-4 0 0,0 0 254 0 0,0 0 962 0 0,0 0-122 0 0,-3 2-7212 0 0,5-2 3182 0 0</inkml:trace>
  <inkml:trace contextRef="#ctx0" brushRef="#br0" timeOffset="-166908.904">12497 12354 4012 0 0,'0'0'987'0'0,"0"0"-291"0"0,0 0-305 0 0,0 0-19 0 0,0 0 341 0 0,0 0 626 0 0,0 0-583 0 0,0 0-522 0 0,-5 22 6818 0 0,4-13-7673 0 0,2 9-1505 0 0,-1-15-1575 0 0,0-4-4246 0 0,-3-39 5790 0 0</inkml:trace>
  <inkml:trace contextRef="#ctx0" brushRef="#br0" timeOffset="-166033.393">12471 12362 5573 0 0,'0'0'878'0'0,"0"0"-2"0"0,0 0-123 0 0,0 0-150 0 0,0 0-94 0 0,0 0-200 0 0,0 0-364 0 0,-13 32 2060 0 0,83-27 989 0 0,-106-29-2136 0 0,27 70-1700 0 0,9-46 934 0 0,0 0-127 0 0,0 0-478 0 0,-2 0-4136 0 0,1-1-1687 0 0</inkml:trace>
  <inkml:trace contextRef="#ctx0" brushRef="#br0" timeOffset="-179390.056">11363 12283 7293 0 0,'0'0'3943'0'0,"2"7"-3045"0"0,38 180 4728 0 0,-34-152-5432 0 0,-3-29-3800 0 0,-1-4-3807 0 0,-1-2 478 0 0</inkml:trace>
  <inkml:trace contextRef="#ctx0" brushRef="#br0" timeOffset="-179389.056">11529 12592 13489 0 0,'0'0'2012'0'0,"0"0"-1848"0"0,0 0 456 0 0,-41-3 353 0 0,19-3-377 0 0,-3 0-348 0 0,-2 1-240 0 0,0 1-8 0 0,-4 0-12 0 0,3 1-236 0 0,-1 1-200 0 0,0 1-248 0 0,1 1-285 0 0,5 0-735 0 0,0 3-1408 0 0,7-1-2401 0 0</inkml:trace>
  <inkml:trace contextRef="#ctx0" brushRef="#br0" timeOffset="-179000.782">11216 12878 3220 0 0,'0'0'5503'0'0,"0"0"-3901"0"0,0 0-622 0 0,0 0 657 0 0,0 0 204 0 0,3 6-217 0 0,12 17-485 0 0,-11-17-479 0 0,-4-6-319 0 0,0 0-84 0 0,0-26 1348 0 0,3-104-2262 0 0,-1 130 643 0 0,0-1 0 0 0,1 0 0 0 0,-1 0 0 0 0,1 1 0 0 0,-1-1 0 0 0,1 1 0 0 0,-1 0 0 0 0,1-1 0 0 0,-1 1 0 0 0,1 1 0 0 0,-1-1 0 0 0,1 0 0 0 0,-1 0-1 0 0,1 1 1 0 0,-1 0 0 0 0,1-1 0 0 0,-1 1 0 0 0,0 0 0 0 0,1 0 0 0 0,-1 0 0 0 0,0 1 0 0 0,0-1 0 0 0,0 0 0 0 0,0 1 0 0 0,0 0 0 0 0,0-1 0 0 0,0 1 0 0 0,0 0 0 0 0,-1 0 0 0 0,1 0 0 0 0,-1 0 0 0 0,1 0 0 0 0,-1 0 0 0 0,0 1 0 0 0,0-1 0 0 0,1 2 14 0 0,-2-4 12 0 0,96 105 1115 0 0,-93-106-1114 0 0,0 0-1 0 0,0 0 1 0 0,-1 0 0 0 0,1 0 0 0 0,-1 0-1 0 0,1 0 1 0 0,-1-1 0 0 0,0 1 0 0 0,1-1-1 0 0,-1 0 1 0 0,0 0 0 0 0,0 0 0 0 0,0 0-1 0 0,0 0 1 0 0,-1 0 0 0 0,1 0 0 0 0,-1-1-1 0 0,1 1 1 0 0,-1-1 0 0 0,0 1 0 0 0,1-1-1 0 0,-1 1 1 0 0,-1-1 0 0 0,1 0 0 0 0,0 1 0 0 0,-1-1-1 0 0,1 0 1 0 0,-1 0 0 0 0,0 1 0 0 0,0-1-1 0 0,0 0 1 0 0,0 0 0 0 0,0 0 0 0 0,-1 1-1 0 0,1-1 1 0 0,-1 0 0 0 0,0 1 0 0 0,0-1-1 0 0,0 0 1 0 0,-1-1-13 0 0,2-6-190 0 0,-2-71-2012 0 0,8 76-700 0 0,0 4-3518 0 0,1 1-798 0 0</inkml:trace>
  <inkml:trace contextRef="#ctx0" brushRef="#br0" timeOffset="-178735.401">11761 12347 8341 0 0,'0'0'2783'0'0,"0"0"-1977"0"0,0 0-549 0 0,5 7 403 0 0,7 11-342 0 0,0 1 1 0 0,-2 1 0 0 0,0-1 0 0 0,-1 2 0 0 0,-1-1 0 0 0,-1 1 0 0 0,0 0 0 0 0,-2 1 0 0 0,-1-1 0 0 0,0 1-1 0 0,-2 0 1 0 0,0 0 0 0 0,-2 0 0 0 0,0 0 0 0 0,-2 0 0 0 0,-3 22-319 0 0,-72 87-498 0 0,32-87-5022 0 0,32-35-74 0 0</inkml:trace>
  <inkml:trace contextRef="#ctx0" brushRef="#br0" timeOffset="-179824.646">10977 12520 5977 0 0,'0'0'5376'0'0,"0"0"-3574"0"0,0 0-818 0 0,0 0 545 0 0,0 0-296 0 0,0 0-704 0 0,0 0-269 0 0,-7 0-60 0 0,-19 2-406 0 0,-75-1-931 0 0,48-21-6717 0 0,47 14 2513 0 0</inkml:trace>
  <inkml:trace contextRef="#ctx0" brushRef="#br0" timeOffset="-179558.954">10846 12431 4256 0 0,'0'0'6212'0'0,"0"0"-4056"0"0,7 8-999 0 0,1 2-809 0 0,0 0 0 0 0,-1 1 1 0 0,0 0-1 0 0,-1 0 0 0 0,0 0 0 0 0,-1 1 0 0 0,0 0 0 0 0,0 0 0 0 0,-2 0 0 0 0,1 0 0 0 0,-1 1 0 0 0,-1 0 0 0 0,-1 0-348 0 0,3 55-882 0 0,6-66-2171 0 0,-5-5-1772 0 0,5-7-3669 0 0</inkml:trace>
  <inkml:trace contextRef="#ctx0" brushRef="#br0" timeOffset="-180323.513">10391 12211 7989 0 0,'0'0'4200'0'0,"0"0"-3220"0"0,0 0-683 0 0,0 0 170 0 0,0 0 325 0 0,-4 7 70 0 0,-9 15-545 0 0,2 1 0 0 0,1 0-1 0 0,0 1 1 0 0,2 0 0 0 0,1 0-1 0 0,1 1 1 0 0,-2 18-317 0 0,6-33 62 0 0,0 0 0 0 0,1 1 0 0 0,0-1 0 0 0,1 1 0 0 0,0-1 0 0 0,1 1 0 0 0,0-1 0 0 0,0 1 0 0 0,1-1 0 0 0,1 0 0 0 0,0 0 0 0 0,0 0 0 0 0,1 0 0 0 0,0 0 0 0 0,0-1 0 0 0,1 0 0 0 0,1 0 0 0 0,0 0 0 0 0,0 0 0 0 0,5 4-62 0 0,38 12-707 0 0,-34-31-2872 0 0,-2-13-4102 0 0,-6-4 604 0 0</inkml:trace>
  <inkml:trace contextRef="#ctx0" brushRef="#br0" timeOffset="-180073.445">10563 12338 12985 0 0,'0'0'936'0'0,"2"6"-281"0"0,26 177 2669 0 0,-18-157-4061 0 0,10-26-7797 0 0,-8-7 1809 0 0</inkml:trace>
  <inkml:trace contextRef="#ctx0" brushRef="#br0" timeOffset="-141671.206">11270 13065 228 0 0,'0'0'873'0'0,"0"0"108"0"0,0 0-444 0 0,0 0-436 0 0,0 0 324 0 0,0 0 1318 0 0,0 0-612 0 0,5 0-829 0 0,14 0-206 0 0,-1-2 0 0 0,0 0 0 0 0,1-1 0 0 0,-1-1 0 0 0,0-1 1 0 0,0 0-1 0 0,-1-1 0 0 0,0-1 0 0 0,0-1 0 0 0,0 0 0 0 0,-1-2 0 0 0,0 1 0 0 0,-1-2 0 0 0,0 0 0 0 0,-1-1 0 0 0,0 0 0 0 0,-1-1 0 0 0,0-1 0 0 0,-1 0 0 0 0,-1-1 0 0 0,0 0 0 0 0,-1 0 0 0 0,-1-1 0 0 0,0-1 0 0 0,-1 1 0 0 0,-1-1 0 0 0,0-1 1 0 0,-2 1-1 0 0,0-1 0 0 0,-1 0 0 0 0,0-1 0 0 0,-2 1 0 0 0,0 0 0 0 0,-1-1 0 0 0,-1 0 0 0 0,0 1 0 0 0,-4-16-96 0 0,-6-3 153 0 0,-3 0-1 0 0,0 1 1 0 0,-3 0 0 0 0,-1 1-1 0 0,-1 1 1 0 0,-2 1 0 0 0,-1 0-1 0 0,-13-12-152 0 0,17 26-51 0 0,-2 1-1 0 0,0 0 1 0 0,-2 2-1 0 0,1 0 1 0 0,-2 1-1 0 0,0 1 1 0 0,-1 1-1 0 0,0 1 1 0 0,-1 2-1 0 0,0 0 0 0 0,-1 1 1 0 0,1 1-1 0 0,-2 2 1 0 0,1 0-1 0 0,-1 2 1 0 0,0 1-1 0 0,0 1 1 0 0,0 1-1 0 0,0 1 1 0 0,-11 2 51 0 0,-206 50 300 0 0,211-41-278 0 0,1 1 0 0 0,0 2 0 0 0,1 1 0 0 0,0 1 0 0 0,2 1 0 0 0,0 2 0 0 0,-21 18-22 0 0,31-24 6 0 0,10-6-4 0 0,0 0-1 0 0,0 1 1 0 0,1-1-1 0 0,0 1 1 0 0,0 1-1 0 0,1-1 1 0 0,0 1-1 0 0,1 0 1 0 0,0 0 0 0 0,0 1-1 0 0,1 0 1 0 0,0 0-1 0 0,1 0 1 0 0,0 0-1 0 0,0 0 1 0 0,1 1-1 0 0,1-1 1 0 0,0 1-1 0 0,0-1 1 0 0,1 1-1 0 0,0 4-1 0 0,85 182-221 0 0,-26-67 1367 0 0,-30-95-793 0 0,-16-35-7110 0 0,-11-1 3886 0 0</inkml:trace>
  <inkml:trace contextRef="#ctx0" brushRef="#br0" timeOffset="-132776.593">13338 12873 4468 0 0,'0'0'5072'0'0,"0"0"-2058"0"0,0 0-1440 0 0,0 0-673 0 0,0 0-41 0 0,0 0 72 0 0,-7 1-297 0 0,-208-12-534 0 0,188 2-2045 0 0,18-6-3333 0 0,8 8-431 0 0</inkml:trace>
  <inkml:trace contextRef="#ctx0" brushRef="#br0" timeOffset="-132526.139">13288 12750 9169 0 0,'0'0'2980'0'0,"0"0"-1828"0"0,0 0-300 0 0,0 0 384 0 0,-52-8-27 0 0,29 5-501 0 0,-1 1-472 0 0,-4 0-236 0 0,2 0-312 0 0,2 0-1405 0 0,1 2-2775 0 0,-5-4-4713 0 0</inkml:trace>
  <inkml:trace contextRef="#ctx0" brushRef="#br0" timeOffset="-129374.891">14474 12797 3268 0 0,'0'0'1680'0'0,"0"0"-1153"0"0,0 0-154 0 0,0 0 551 0 0,0 0 239 0 0,0 0-182 0 0,0 0-188 0 0,0 0-8 0 0,0 0 74 0 0,3 2 98 0 0,1 2-1092 0 0,13 0 6849 0 0,-16-7-16139 0 0,2 3 6324 0 0,3 3 5079 0 0,4 5 5881 0 0,-1-1-3794 0 0,-5-5-7394 0 0,-1-2 3368 0 0,1 0 1 0 0,0 0 0 0 0,0 0 0 0 0,0 0-1 0 0,0-1 1 0 0,0 1 0 0 0,0-1-1 0 0,-1 0 1 0 0,1 0 0 0 0,0-1 0 0 0,-1 1-1 0 0,1-1 1 0 0,-1 1 0 0 0,1-1 0 0 0,-1 0-1 0 0,0-1 1 0 0,0 1 0 0 0,0-1 0 0 0,0 1-1 0 0,0-1 1 0 0,0 0 0 0 0,-1 0-1 0 0,1 0 1 0 0,-1 0 0 0 0,0 0 0 0 0,0-1-1 0 0,0 1 1 0 0,-1-1 0 0 0,1 1 0 0 0,0-4-40 0 0,27-118-792 0 0,-28 107 622 0 0,-1-1-1 0 0,0 1 0 0 0,-1-1 1 0 0,-1 1-1 0 0,-1 0 1 0 0,-1-1-1 0 0,0 1 0 0 0,-2 1 1 0 0,-1-6 170 0 0,-9 78 718 0 0,14 8-320 0 0,0-45-326 0 0,0 0 0 0 0,1 0-1 0 0,1 1 1 0 0,1-1 0 0 0,0 0-1 0 0,2 0 1 0 0,0 0 0 0 0,1 0 0 0 0,0 0-1 0 0,2 0 1 0 0,0-1 0 0 0,4 6-72 0 0,-10-22 7 0 0,0 1 0 0 0,1-1 0 0 0,-1 1 1 0 0,1-1-1 0 0,-1 1 0 0 0,1-1 1 0 0,0 1-1 0 0,-1-1 0 0 0,1 0 0 0 0,0 1 1 0 0,0-1-1 0 0,0 0 0 0 0,0 0 1 0 0,0 0-1 0 0,0 0 0 0 0,0 1 0 0 0,1-2 1 0 0,-1 1-1 0 0,0 0 0 0 0,1 0 1 0 0,-1 0-1 0 0,0-1 0 0 0,1 1 0 0 0,-1 0 1 0 0,1-1-1 0 0,-1 1 0 0 0,1-1 1 0 0,-1 0-1 0 0,1 0 0 0 0,0 1 0 0 0,-1-1 1 0 0,1 0-1 0 0,-1 0 0 0 0,1-1 1 0 0,-1 1-1 0 0,1 0 0 0 0,0 0 0 0 0,-1-1 1 0 0,1 1-1 0 0,-1-1 0 0 0,0 1 1 0 0,1-1-1 0 0,-1 0 0 0 0,1 1 0 0 0,-1-1 1 0 0,0 0-1 0 0,1 0 0 0 0,-1 0 1 0 0,0 0-1 0 0,0 0 0 0 0,0 0 0 0 0,0-1 1 0 0,0 1-1 0 0,0 0 0 0 0,0 0 1 0 0,0-1-1 0 0,-1 1 0 0 0,1-1 0 0 0,0 1 1 0 0,-1-1-1 0 0,1 1 0 0 0,-1-1 1 0 0,1 1-1 0 0,-1-1 0 0 0,0 1 0 0 0,0-1 1 0 0,0 0-8 0 0,2 1-18 0 0,0-1 0 0 0,0 1 0 0 0,1 0 0 0 0,-1 0 0 0 0,0 1 0 0 0,0-1 1 0 0,1 0-1 0 0,-1 1 0 0 0,0-1 0 0 0,1 1 0 0 0,-1 0 0 0 0,0 0 0 0 0,1-1 1 0 0,-1 2-1 0 0,0-1 0 0 0,1 0 0 0 0,-1 0 0 0 0,0 1 0 0 0,1 0 0 0 0,-1-1 1 0 0,0 1-1 0 0,0 0 0 0 0,1 0 0 0 0,-1 0 0 0 0,0 0 0 0 0,0 0 0 0 0,0 1 0 0 0,0-1 1 0 0,0 1-1 0 0,-1-1 0 0 0,1 1 0 0 0,0 0 0 0 0,-1 0 0 0 0,1-1 0 0 0,-1 1 1 0 0,0 0-1 0 0,0 0 0 0 0,1 0 0 0 0,-1 2 18 0 0,26 37 492 0 0,-28-42-497 0 0,1 0 1 0 0,-1-1-1 0 0,0 1 0 0 0,1 0 1 0 0,-1-1-1 0 0,1 1 0 0 0,0-1 0 0 0,-1 1 1 0 0,1 0-1 0 0,0-1 0 0 0,0 1 1 0 0,0-1-1 0 0,0 1 0 0 0,0-1 1 0 0,0 1-1 0 0,0-1 0 0 0,0 1 0 0 0,1-1 1 0 0,-1 1-1 0 0,1-1 0 0 0,-1 1 1 0 0,1 0-1 0 0,-1-1 0 0 0,1 1 1 0 0,0 0-1 0 0,0-1 0 0 0,0 1 0 0 0,0 0 1 0 0,0 0-1 0 0,0 0 0 0 0,0 0 1 0 0,0 0-1 0 0,0 0 0 0 0,0 0 1 0 0,0 0-1 0 0,1 0 0 0 0,-1 1 0 0 0,0-1 1 0 0,1 0-1 0 0,-1 1 0 0 0,0-1 1 0 0,1 1-1 0 0,-1 0 0 0 0,1-1 1 0 0,-1 1-1 0 0,1 0 0 0 0,-1 0 1 0 0,1 0-1 0 0,-1 0 0 0 0,1 0 0 0 0,-1 0 1 0 0,1 0-1 0 0,-1 0 0 0 0,0 1 1 0 0,1-1-1 0 0,-1 1 0 0 0,1-1 1 0 0,-1 1-1 0 0,0-1 0 0 0,1 1 0 0 0,-1 0 1 0 0,0 0-1 0 0,0 0 0 0 0,1 0 1 0 0,-1 0 4 0 0,18 20 352 0 0,-13-38-1234 0 0,-6 16 886 0 0,0 0 0 0 0,0 0 0 0 0,0 0 0 0 0,0 0 1 0 0,1 0-1 0 0,-1 0 0 0 0,0 0 0 0 0,1 0 0 0 0,-1 0 1 0 0,1 0-1 0 0,-1 0 0 0 0,1 0 0 0 0,-1 0 0 0 0,1 0 1 0 0,-1 1-1 0 0,1-1 0 0 0,0 0 0 0 0,-1 0 1 0 0,1 1-1 0 0,0-1 0 0 0,0 0 0 0 0,0 1 0 0 0,0-1 1 0 0,-1 1-1 0 0,1-1 0 0 0,0 1 0 0 0,0-1 0 0 0,0 1 1 0 0,0 0-1 0 0,0-1 0 0 0,0 1 0 0 0,0 0 0 0 0,0 0 1 0 0,0 0-1 0 0,0 0 0 0 0,1 0 0 0 0,-1 0 0 0 0,0 0 1 0 0,0 0-1 0 0,0 0 0 0 0,0 0 0 0 0,0 1 0 0 0,0-1 1 0 0,0 0-1 0 0,0 1 0 0 0,0-1 0 0 0,-1 1 1 0 0,1-1-1 0 0,0 1 0 0 0,0-1 0 0 0,0 1 0 0 0,0 0 1 0 0,-1-1-1 0 0,2 2-4 0 0,47 39 975 0 0,-49-44-6988 0 0,0-9-477 0 0</inkml:trace>
  <inkml:trace contextRef="#ctx0" brushRef="#br0" timeOffset="-129218.222">15028 12579 16642 0 0,'0'0'2232'0'0,"0"0"-2072"0"0,0 0-148 0 0,0 0 184 0 0,0 0-196 0 0,0 0-404 0 0,0 0-1240 0 0,0 0-2241 0 0,0 0-5556 0 0</inkml:trace>
  <inkml:trace contextRef="#ctx0" brushRef="#br0" timeOffset="-130989.08">13969 12602 9657 0 0,'0'0'3513'0'0,"0"0"-2357"0"0,0 0-951 0 0,0 0 52 0 0,0 0 271 0 0,1 8 143 0 0,32 292 1224 0 0,-30-283-4246 0 0,-2-41-5819 0 0,-1 24 8170 0 0,0-12-5505 0 0</inkml:trace>
  <inkml:trace contextRef="#ctx0" brushRef="#br0" timeOffset="-130740.6">14035 12577 3524 0 0,'0'0'5077'0'0,"6"0"-3218"0"0,1-1-1661 0 0,0 1 1 0 0,0 1 0 0 0,0 0 0 0 0,0 0 0 0 0,0 0-1 0 0,-1 0 1 0 0,1 1 0 0 0,0 1 0 0 0,-1-1 0 0 0,1 1 0 0 0,-1 0-1 0 0,0 0 1 0 0,0 1 0 0 0,0 0 0 0 0,0 0 0 0 0,-1 0-1 0 0,0 1 1 0 0,0-1 0 0 0,0 1 0 0 0,0 1 0 0 0,-1-1-1 0 0,1 1 1 0 0,-1-1 0 0 0,-1 1 0 0 0,1 0 0 0 0,-1 1-1 0 0,2 5-198 0 0,-8-9-28 0 0,1 1-1 0 0,-1 0 0 0 0,0-1 0 0 0,-1 0 1 0 0,1 1-1 0 0,0-1 0 0 0,-1 0 0 0 0,0-1 1 0 0,0 1-1 0 0,1-1 0 0 0,-2 0 0 0 0,1 0 1 0 0,0 0-1 0 0,0 0 0 0 0,-1-1 1 0 0,1 1-1 0 0,0-1 0 0 0,-1 0 0 0 0,0-1 1 0 0,1 1-1 0 0,-1-1 0 0 0,1 0 0 0 0,-1 0 1 0 0,0 0-1 0 0,1-1 0 0 0,-3 0 29 0 0,-3 1-890 0 0,-15-1-6020 0 0,9-3-370 0 0</inkml:trace>
  <inkml:trace contextRef="#ctx0" brushRef="#br0" timeOffset="-126978.082">16899 13197 9069 0 0,'0'0'1752'0'0,"0"0"-976"0"0,0 0 329 0 0,0 0 522 0 0,0 0 65 0 0,0 0-565 0 0,0 0-591 0 0,0 0-236 0 0,0 0-2 0 0,-16-66 226 0 0,17 68-543 0 0,-1-1 0 0 0,1 0 1 0 0,0 1-1 0 0,0-1 0 0 0,0 0 0 0 0,0 1 0 0 0,0-1 0 0 0,0 0 0 0 0,0 0 0 0 0,0 0 0 0 0,1 0 0 0 0,-1 0 0 0 0,0 0 0 0 0,1-1 0 0 0,-1 1 0 0 0,0 0 0 0 0,1 0 0 0 0,-1-1 0 0 0,1 1 0 0 0,0-1 0 0 0,-1 0 0 0 0,1 1 1 0 0,-1-1-1 0 0,1 0 0 0 0,-1 0 0 0 0,1 0 0 0 0,0 0 0 0 0,-1 0 0 0 0,1 0 0 0 0,-1-1 0 0 0,1 1 0 0 0,-1 0 0 0 0,1-1 0 0 0,-1 1 0 0 0,1-1 0 0 0,-1 0 0 0 0,1 1 0 0 0,-1-1 0 0 0,1 0 0 0 0,-1 0 0 0 0,0 0 0 0 0,0 0 1 0 0,0 0-1 0 0,1 0 0 0 0,-1 0 0 0 0,0 0 0 0 0,0-1 0 0 0,0 1 0 0 0,-1 0 0 0 0,1-1 0 0 0,0 1 0 0 0,0-1 0 0 0,-1 1 0 0 0,1-1 0 0 0,-1 1 0 0 0,1-1 0 0 0,-1 1 0 0 0,0-1 0 0 0,1 1 0 0 0,-1-1 0 0 0,0 1 0 0 0,0-1 1 0 0,0 0-1 0 0,0-1 19 0 0,109 112 1962 0 0,-108-109-1940 0 0,1 1 0 0 0,-1-1 0 0 0,0 0 0 0 0,0 0 0 0 0,1 0 0 0 0,-1 0 0 0 0,0 0 0 0 0,0 0-1 0 0,0 0 1 0 0,1-1 0 0 0,-1 1 0 0 0,0 0 0 0 0,0-1 0 0 0,0 1 0 0 0,1-1 0 0 0,-1 1 0 0 0,0-1 0 0 0,0 0 0 0 0,0 1 0 0 0,0-1 0 0 0,0 0 0 0 0,0 0 0 0 0,0 0 0 0 0,-1 0 0 0 0,1 1 0 0 0,0-1 0 0 0,0 0 0 0 0,-1-1 0 0 0,1 1 0 0 0,0 0 0 0 0,-1 0 0 0 0,1 0 0 0 0,-1 0 0 0 0,0 0 0 0 0,1-1 0 0 0,-1 1 0 0 0,0 0 0 0 0,0 0-1 0 0,1 0 1 0 0,-1-1 0 0 0,0 1 0 0 0,0 0 0 0 0,0 0 0 0 0,-1-1 0 0 0,1 1 0 0 0,0 0 0 0 0,0 0 0 0 0,-1-1 0 0 0,1 1-22 0 0,-10-66-1079 0 0,-6 8-544 0 0,40 58-7323 0 0,-14 3 4490 0 0</inkml:trace>
  <inkml:trace contextRef="#ctx0" brushRef="#br0" timeOffset="-124601.653">18050 12392 5076 0 0,'0'0'5668'0'0,"0"0"-3391"0"0,0 0-903 0 0,0 0 322 0 0,0 0-274 0 0,0 0-511 0 0,0 0-501 0 0,4-16-676 0 0,76 29-16 0 0,-59-11 301 0 0,29 20-850 0 0,-12 296 2449 0 0,22 151-469 0 0,-58-465-1089 0 0,0 0 0 0 0,-1 1 1 0 0,1-1-1 0 0,-1 1 0 0 0,0-1 1 0 0,0 1-1 0 0,-1 0 0 0 0,1-1 1 0 0,-1 1-1 0 0,0 0 1 0 0,0-1-1 0 0,-1 1 0 0 0,1 0 1 0 0,-1-1-1 0 0,0 1 0 0 0,0-1 1 0 0,-1 1-1 0 0,1-1 1 0 0,-1 1-1 0 0,0-1 0 0 0,0 0 1 0 0,-1 0-1 0 0,1 0 0 0 0,-1 0 1 0 0,0 0-1 0 0,0-1 1 0 0,0 1-1 0 0,0-1 0 0 0,-1 0 1 0 0,1 0-1 0 0,-1 0 0 0 0,0 0 1 0 0,0-1-1 0 0,0 0 1 0 0,0 1-1 0 0,0-1 0 0 0,-1-1 1 0 0,1 1-1 0 0,0-1 0 0 0,-5 1-60 0 0,6-1-187 0 0,-49-2 357 0 0,30-17-7287 0 0,22 6-439 0 0</inkml:trace>
  <inkml:trace contextRef="#ctx0" brushRef="#br0" timeOffset="-124246.704">18639 12389 7657 0 0,'0'0'4228'0'0,"0"0"-2646"0"0,0 0-1108 0 0,5 7 439 0 0,2 3-626 0 0,-1 0-1 0 0,0 0 1 0 0,-1 1-1 0 0,0 0 1 0 0,-1 0 0 0 0,0 0-1 0 0,0 1 1 0 0,-1-1-1 0 0,-1 1 1 0 0,0 0 0 0 0,0 0-1 0 0,-2 0 1 0 0,1 9-287 0 0,-1-25 1795 0 0,19-68 10 0 0,52 26-3031 0 0,-10 49-6584 0 0,-33 5-3490 0 0</inkml:trace>
  <inkml:trace contextRef="#ctx0" brushRef="#br0" timeOffset="-128330.661">15846 12498 9201 0 0,'0'0'1921'0'0,"0"0"-1119"0"0,0 0-75 0 0,0 0 482 0 0,0 0 209 0 0,0 0-365 0 0,0 0-531 0 0,-4 3-371 0 0,-3 10-95 0 0,0 1 0 0 0,0-1 0 0 0,2 1 0 0 0,-1 1 0 0 0,2-1 0 0 0,0 0 0 0 0,1 1 0 0 0,0 0 0 0 0,1 0 0 0 0,1 0 0 0 0,0 0 0 0 0,1 0 0 0 0,0 0 0 0 0,3 9-56 0 0,-3-14 45 0 0,0 3-32 0 0,0-1 0 0 0,1 0-1 0 0,1 0 1 0 0,0 1 0 0 0,1-1 0 0 0,0-1 0 0 0,1 1-1 0 0,0 0 1 0 0,1-1 0 0 0,0 0 0 0 0,1 0-1 0 0,0 0 1 0 0,0-1 0 0 0,1 0 0 0 0,1 0 0 0 0,5 5-13 0 0,-13-15-375 0 0,5 4-1095 0 0,-2-5-5398 0 0,0-6-741 0 0</inkml:trace>
  <inkml:trace contextRef="#ctx0" brushRef="#br0" timeOffset="-125462.64">15800 12348 1316 0 0,'0'0'8762'0'0,"0"0"-6279"0"0,0 0-1621 0 0,0 0 296 0 0,0 0 354 0 0,0 0-546 0 0,0 0-629 0 0,0 0-95 0 0,-9-2-41 0 0,-229-12-124 0 0,239 43-601 0 0,9 285 1113 0 0,-10-74 156 0 0,57 51 302 0 0,-52-285-1036 0 0,-1 1 0 0 0,1-1-1 0 0,-1 0 1 0 0,2 0 0 0 0,-1 0 0 0 0,1-1-1 0 0,0 0 1 0 0,0 0 0 0 0,0-1 0 0 0,0 1-1 0 0,1-1 1 0 0,0-1 0 0 0,0 1 0 0 0,0-1-1 0 0,0 0 1 0 0,1-1 0 0 0,-1 0-1 0 0,1 0 1 0 0,0 0 0 0 0,-1-1 0 0 0,1 0-1 0 0,0-1 1 0 0,0 0 0 0 0,-1 0 0 0 0,1-1-1 0 0,0 1 1 0 0,7-3-11 0 0,0-3-2120 0 0,-5 0-2761 0 0,7-4-7089 0 0</inkml:trace>
  <inkml:trace contextRef="#ctx0" brushRef="#br0" timeOffset="-126726.348">17386 12723 9701 0 0,'0'0'1983'0'0,"5"8"-1283"0"0,5 8-302 0 0,-2 0-1 0 0,0 1 0 0 0,-1 0 0 0 0,0 0 0 0 0,-1 0 0 0 0,-1 1 0 0 0,-1 0 0 0 0,-1 0 0 0 0,0 0 0 0 0,-1 0 0 0 0,-1 1 0 0 0,-2 16-397 0 0,1-27-63 0 0,-2 1-1 0 0,1-1 1 0 0,-1 1 0 0 0,0-1 0 0 0,-1 0-1 0 0,0 0 1 0 0,0 0 0 0 0,-1 0-1 0 0,0 0 1 0 0,0-1 0 0 0,-1 0 0 0 0,0 0-1 0 0,0 0 1 0 0,-1 0 0 0 0,0-1 0 0 0,0 0-1 0 0,0 0 1 0 0,-1 0 0 0 0,-4 2 63 0 0,-16 3-5603 0 0,15-12-2177 0 0</inkml:trace>
  <inkml:trace contextRef="#ctx0" brushRef="#br0" timeOffset="-126196.595">17579 12649 12317 0 0,'0'0'2378'0'0,"0"0"-1734"0"0,0 0-182 0 0,0 0-2 0 0,0 0-181 0 0,0 0-78 0 0,0 0 109 0 0,13 0 927 0 0,-1-175-1142 0 0,22 216-608 0 0,-23-18 617 0 0,-8-15 14 0 0,-1 0 0 0 0,2 0 0 0 0,-1 0 0 0 0,1 0 0 0 0,0-1 0 0 0,1 0 0 0 0,-1 1 0 0 0,1-2 0 0 0,1 1 0 0 0,0 0 0 0 0,-1-1 0 0 0,2 0 0 0 0,-1-1 0 0 0,1 1 0 0 0,0-1 0 0 0,0-1 0 0 0,0 1 1 0 0,6 1-119 0 0,-10-7 50 0 0,-1-1 0 0 0,1 0 0 0 0,-1 0 1 0 0,1 0-1 0 0,-1 0 0 0 0,1-1 1 0 0,-1 1-1 0 0,0-1 0 0 0,0 1 1 0 0,0-1-1 0 0,-1 0 0 0 0,1 0 1 0 0,-1 0-1 0 0,1 0 0 0 0,-1 0 0 0 0,0 0 1 0 0,0 0-1 0 0,0 0 0 0 0,0 0 1 0 0,-1 0-1 0 0,0-1 0 0 0,1 1 1 0 0,-1 0-1 0 0,0 0 0 0 0,-1-4-50 0 0,4-7-41 0 0,14-50-1199 0 0,-23 58-4440 0 0,1 3 56 0 0,-5-4-3139 0 0</inkml:trace>
  <inkml:trace contextRef="#ctx0" brushRef="#br0" timeOffset="-127521.725">16908 12669 11865 0 0,'0'0'808'0'0,"0"0"-525"0"0,4 7-14 0 0,1 0 27 0 0,0 1-1 0 0,-1 0 0 0 0,0 0 1 0 0,-1 1-1 0 0,0-1 1 0 0,0 1-1 0 0,-1 0 0 0 0,0-1 1 0 0,0 1-1 0 0,-1 0 1 0 0,0 0-1 0 0,-1 0 0 0 0,0 0 1 0 0,0 0-1 0 0,-2 7-295 0 0,0-9-146 0 0,-4 12-445 0 0,7-11-5460 0 0,4-6-1309 0 0</inkml:trace>
  <inkml:trace contextRef="#ctx0" brushRef="#br0" timeOffset="-127334.676">17092 12950 15749 0 0,'0'0'1393'0'0,"0"0"-1181"0"0,0 0 72 0 0,-50-14 324 0 0,27 7-364 0 0,-2-2-240 0 0,-3 2-4 0 0,-2 1-48 0 0,-3 0-148 0 0,3 1-100 0 0,-1 1-200 0 0,5 2-276 0 0,1 0-777 0 0,7 2-2619 0 0,7 0-3161 0 0</inkml:trace>
  <inkml:trace contextRef="#ctx0" brushRef="#br0" timeOffset="-128098.227">16096 12697 11369 0 0,'0'0'1549'0'0,"0"0"-990"0"0,0 0 167 0 0,5 8 326 0 0,2 3-830 0 0,0-1 0 0 0,-1 1 0 0 0,-1 0 1 0 0,0 0-1 0 0,0 1 0 0 0,-1-1 0 0 0,-1 1 0 0 0,0 0 1 0 0,0 0-1 0 0,-1 0 0 0 0,0 7-222 0 0,1 43-1448 0 0,2-66-7179 0 0,-1-6 1019 0 0</inkml:trace>
  <inkml:trace contextRef="#ctx0" brushRef="#br0" timeOffset="-127924.636">16527 12870 14173 0 0,'0'0'2084'0'0,"0"0"-2012"0"0,0 0 69 0 0,0 0 679 0 0,0 0-284 0 0,-50-11-264 0 0,28 6-216 0 0,-3 2-56 0 0,-2 0-8 0 0,1-1 8 0 0,-1 1-136 0 0,2-2-260 0 0,4 1-264 0 0,5 0-345 0 0,3-2-619 0 0,8-1-1364 0 0,1 2-2232 0 0,5-5-897 0 0</inkml:trace>
  <inkml:trace contextRef="#ctx0" brushRef="#br0" timeOffset="-127770.507">16403 12773 6837 0 0,'0'0'3479'0'0,"0"0"-1995"0"0,6 7-11 0 0,-2-1-1225 0 0,0 0 0 0 0,0 0 0 0 0,0 0 0 0 0,-1 0 0 0 0,0 0 0 0 0,0 1 0 0 0,-1-1 0 0 0,0 1 0 0 0,0 0 0 0 0,0 0 0 0 0,-1 0 0 0 0,0 0 0 0 0,0 0 0 0 0,-1 0 0 0 0,0 0 0 0 0,0 0 0 0 0,0 0 0 0 0,-2 3-248 0 0,2-5-274 0 0,-1 28-33 0 0,14-23-8534 0 0,-4-12 706 0 0</inkml:trace>
  <inkml:trace contextRef="#ctx0" brushRef="#br0" timeOffset="-120358.653">13452 2391 392 0 0,'0'0'0'0'0</inkml:trace>
  <inkml:trace contextRef="#ctx0" brushRef="#br0" timeOffset="-107687.893">14350 13323 4984 0 0,'0'0'1851'0'0,"0"0"-908"0"0,0 0-508 0 0,0 0 607 0 0,0 0 1852 0 0,0 0-1474 0 0,0 0-882 0 0,0 0-42 0 0,-7-1 3429 0 0,8-134-3549 0 0,0 135-390 0 0,0-1 0 0 0,0 1 0 0 0,0-1 0 0 0,-1 1 1 0 0,1 0-1 0 0,0-1 0 0 0,0 1 0 0 0,0 0 0 0 0,0 0 0 0 0,0 0 1 0 0,0-1-1 0 0,0 1 0 0 0,0 0 0 0 0,0 0 0 0 0,0 0 0 0 0,-1 1 1 0 0,1-1-1 0 0,0 0 0 0 0,0 0 0 0 0,0 0 0 0 0,0 1 0 0 0,0-1 1 0 0,0 0-1 0 0,0 1 0 0 0,-1-1 0 0 0,1 1 0 0 0,0-1 0 0 0,0 1 1 0 0,0-1-1 0 0,-1 1 0 0 0,1 0 0 0 0,0-1 0 0 0,-1 1 0 0 0,1 0 0 0 0,-1 0 1 0 0,1-1-1 0 0,-1 1 0 0 0,1 0 0 0 0,-1 0 0 0 0,1 0 0 0 0,-1 0 1 0 0,0-1-1 0 0,1 1 0 0 0,-1 0 0 0 0,0 0 0 0 0,0 0 0 0 0,0 0 1 0 0,0 0-1 0 0,0 0 0 0 0,0 0 0 0 0,0 0 14 0 0,3 2-7 0 0,95 138 682 0 0,-79-192 1138 0 0,-26-92-3826 0 0,19 147-7639 0 0,-8 2 4954 0 0</inkml:trace>
  <inkml:trace contextRef="#ctx0" brushRef="#br0" timeOffset="-107297.102">14682 13319 9793 0 0,'0'0'1323'0'0,"0"0"-445"0"0,0 0 295 0 0,0 0 262 0 0,0 0-456 0 0,0 0-518 0 0,0 0-202 0 0,0 0-7 0 0,0 0 1 0 0,29 4-394 0 0,113 15 724 0 0,-141-21-597 0 0,0 0 1 0 0,0 1 0 0 0,0-1 0 0 0,-1 0 0 0 0,1 0 0 0 0,-1 0 0 0 0,0 0 0 0 0,1 1 0 0 0,-1-1 0 0 0,0 0-1 0 0,0 0 1 0 0,0 0 0 0 0,0 0 0 0 0,0 0 0 0 0,-1 0 0 0 0,1 0 0 0 0,-1 0 0 0 0,1 1 0 0 0,-1-1 0 0 0,1 0-1 0 0,-1 0 1 0 0,0 1 0 0 0,0-1 0 0 0,0 0 0 0 0,0 1 0 0 0,0-1 0 0 0,0 1 0 0 0,-1-1 0 0 0,1 1 0 0 0,0 0 0 0 0,-1-1-1 0 0,1 1 1 0 0,-1 0 0 0 0,1 0 0 0 0,-1 0 0 0 0,-1-1 13 0 0,1 0-108 0 0,-4-24-769 0 0,48 59 935 0 0,-40-31-35 0 0,0 0-1 0 0,0 1 0 0 0,0-1 1 0 0,-1 0-1 0 0,1 1 0 0 0,-1-1 1 0 0,1 1-1 0 0,-1-1 0 0 0,0 1 1 0 0,0-1-1 0 0,0 1 0 0 0,-1 0 1 0 0,1 0-1 0 0,-1-1 0 0 0,1 1 1 0 0,-1 0-1 0 0,0 0 0 0 0,0 0 1 0 0,0 0-1 0 0,0-1 0 0 0,-1 1 0 0 0,1 0 1 0 0,-1 0-1 0 0,0-1 0 0 0,1 1 1 0 0,-1 0-1 0 0,0-1 0 0 0,-1 1 1 0 0,1-1-1 0 0,0 1 0 0 0,-1-1 1 0 0,0 1-1 0 0,1-1 0 0 0,-1 0 1 0 0,0 0-1 0 0,0 0 0 0 0,0 0 1 0 0,0 0-1 0 0,-1 0 0 0 0,1-1 1 0 0,0 1-1 0 0,-1-1 0 0 0,1 0 0 0 0,-1 1 1 0 0,1-1-1 0 0,-1 0 0 0 0,0-1 1 0 0,0 1-1 0 0,1 0 0 0 0,-1-1 1 0 0,0 1-1 0 0,0-1 0 0 0,0 0 1 0 0,1 0-1 0 0,-1 0 0 0 0,0 0 1 0 0,0-1-1 0 0,0 1 0 0 0,1-1 1 0 0,-1 0-1 0 0,-1 0-22 0 0,-32-3-5270 0 0,29 0-82 0 0</inkml:trace>
  <inkml:trace contextRef="#ctx0" brushRef="#br0" timeOffset="-106940.111">15140 13381 9429 0 0,'0'0'848'0'0,"0"0"-391"0"0,0 7 291 0 0,1-3-628 0 0,-1-1 0 0 0,0 1 0 0 0,0-1-1 0 0,0 1 1 0 0,0-1 0 0 0,-1 0 0 0 0,1 1-1 0 0,-1-1 1 0 0,0 1 0 0 0,0-1-1 0 0,0 0 1 0 0,0 0 0 0 0,-1 1 0 0 0,1-1-1 0 0,-1 0 1 0 0,0 0 0 0 0,0-1 0 0 0,0 1-1 0 0,0 0 1 0 0,0-1 0 0 0,-1 1 0 0 0,1-1-1 0 0,-1 1 1 0 0,0-1 0 0 0,1 0-1 0 0,-1 0 1 0 0,0-1 0 0 0,0 1 0 0 0,-1-1-1 0 0,1 1 1 0 0,0-1 0 0 0,0 0 0 0 0,-1 0-1 0 0,1 0 1 0 0,0-1 0 0 0,-3 1-120 0 0,8-1 3 0 0,0 1 0 0 0,0-1 0 0 0,0 0-1 0 0,0 0 1 0 0,0 0 0 0 0,-1 0 0 0 0,1 0 0 0 0,0 0 0 0 0,0-1 0 0 0,0 1 0 0 0,0 0 0 0 0,0-1 0 0 0,-1 0 0 0 0,1 1 0 0 0,0-1-1 0 0,0 0 1 0 0,-1 0 0 0 0,1 0 0 0 0,-1 0 0 0 0,1 0 0 0 0,-1-1 0 0 0,1 1 0 0 0,-1 0 0 0 0,0-1 0 0 0,1 1 0 0 0,-1-1 0 0 0,0 1 0 0 0,0-1-1 0 0,0 1 1 0 0,0-1 0 0 0,-1 0 0 0 0,1 0 0 0 0,0 1 0 0 0,-1-1 0 0 0,1 0 0 0 0,-1 0 0 0 0,1 0 0 0 0,-1 0 0 0 0,0 1 0 0 0,0-1-1 0 0,0 0 1 0 0,0 0 0 0 0,0 0 0 0 0,0 0 0 0 0,-1 0 0 0 0,1 0 0 0 0,-1 0 0 0 0,1 1 0 0 0,-1-1 0 0 0,0 0 0 0 0,1 0 0 0 0,-1 1 0 0 0,0-1-1 0 0,0 0 1 0 0,0 1 0 0 0,-1-1 0 0 0,1 1 0 0 0,0 0 0 0 0,0-1 0 0 0,-1 1 0 0 0,1 0 0 0 0,-1 0 0 0 0,1 0 0 0 0,-1-1 0 0 0,0 2-1 0 0,0-2-2 0 0,112 116 2621 0 0,-108-113-2603 0 0,-1-1 0 0 0,0 0-1 0 0,1 0 1 0 0,-1 0 0 0 0,1 0 0 0 0,-1 0 0 0 0,0-1 0 0 0,1 1 0 0 0,-1 0 0 0 0,0-1 0 0 0,1 1 0 0 0,-1-1 0 0 0,0 1-1 0 0,0-1 1 0 0,0 1 0 0 0,1-1 0 0 0,-1 0 0 0 0,0 0 0 0 0,0 0 0 0 0,0 1 0 0 0,0-1 0 0 0,0 0 0 0 0,0 0 0 0 0,0 0 0 0 0,-1-1-1 0 0,1 1 1 0 0,0 0 0 0 0,0 0 0 0 0,-1 0 0 0 0,1-1 0 0 0,-1 1 0 0 0,1 0 0 0 0,-1 0 0 0 0,0-1 0 0 0,1 1 0 0 0,-1 0 0 0 0,0-1-1 0 0,0 1 1 0 0,0-1 0 0 0,0 1 0 0 0,0 0 0 0 0,0-1 0 0 0,-1 1 0 0 0,1 0 0 0 0,0-1 0 0 0,-1 1 0 0 0,1 0 0 0 0,0-1-1 0 0,-1 1 1 0 0,0 0 0 0 0,1 0 0 0 0,-1 0 0 0 0,0-1-18 0 0,-20-46-2810 0 0,-1 18-3632 0 0,17 22 3610 0 0,-14-16-4639 0 0</inkml:trace>
  <inkml:trace contextRef="#ctx0" brushRef="#br0" timeOffset="-105288.972">17863 13419 1252 0 0,'0'0'2841'0'0,"0"0"-1099"0"0,0 0 43 0 0,0 0-1076 0 0,0 0-544 0 0,0 0 258 0 0,0 0 233 0 0,0 0 161 0 0,0 0 93 0 0,-5 4-9 0 0,-12 3-645 0 0,-1-1-1 0 0,0 0 0 0 0,0-2 1 0 0,0 0-1 0 0,0-1 1 0 0,-1-1-1 0 0,1 0 1 0 0,-1-1-1 0 0,1-2 1 0 0,-1 1-1 0 0,1-2 1 0 0,-1-1-1 0 0,1 0 0 0 0,-6-3-255 0 0,-19 1 120 0 0,43 5-118 0 0,-178-4-65 0 0,171 4 51 0 0,0 1 0 0 0,0 0 0 0 0,0 0-1 0 0,1 1 1 0 0,-1 0 0 0 0,0 0 0 0 0,1 1-1 0 0,-1 0 1 0 0,1 0 0 0 0,0 0 0 0 0,0 1 0 0 0,0 0-1 0 0,1 0 1 0 0,-1 1 0 0 0,1-1 0 0 0,0 1-1 0 0,0 0 1 0 0,0 1 0 0 0,1-1 0 0 0,0 1-1 0 0,0 0 1 0 0,1 0 0 0 0,-1 0 0 0 0,1 1 12 0 0,10 27 1291 0 0,-30-65-1195 0 0,8 21-124 0 0,-1 2 1 0 0,0-1 0 0 0,-1 2 0 0 0,0 1 0 0 0,0 0 0 0 0,0 1 0 0 0,-1 0 0 0 0,1 2 0 0 0,-1 0 0 0 0,0 1 0 0 0,0 0 0 0 0,0 2 0 0 0,-1 0 0 0 0,1 1 0 0 0,-11 3 27 0 0,-26-3-52 0 0,-590-48 493 0 0,616 45-51 0 0,21 2-2913 0 0,7 0-1076 0 0,7 0-1761 0 0</inkml:trace>
  <inkml:trace contextRef="#ctx0" brushRef="#br0" timeOffset="-96308.258">9618 1414 6369 0 0,'0'0'1476'0'0,"0"0"-1080"0"0,0 0-304 0 0,0 0-72 0 0,0 0-389 0 0,0 0 39 0 0,-6-18 413 0 0,1 27 193 0 0,0 0-1 0 0,0 0 1 0 0,1 0-1 0 0,0 1 1 0 0,0 0-1 0 0,1 0 1 0 0,1 0-1 0 0,0 0 1 0 0,0 0-1 0 0,1 0 1 0 0,0 1-1 0 0,1-1 1 0 0,0 0-1 0 0,1 7-275 0 0,-2 2 185 0 0,3 114 593 0 0,5 0-1 0 0,7-1 0 0 0,6 9-777 0 0,25 323 661 0 0,-28 211-24 0 0,-8-476-105 0 0,-17 200-532 0 0,0-200 406 0 0,18 200-406 0 0,-3-323-165 0 0,2-14-73 0 0,-3 0 0 0 0,-3 0 0 0 0,-2 1 0 0 0,-3 0 0 0 0,-3-1 1 0 0,-3 0-1 0 0,-2 0 0 0 0,-3-1 238 0 0,8-45-3507 0 0,-2-4-3905 0 0</inkml:trace>
  <inkml:trace contextRef="#ctx0" brushRef="#br0" timeOffset="-95032.925">10761 1811 7813 0 0,'0'0'4820'0'0,"0"0"-4820"0"0,0 0-104 0 0,0 0 104 0 0,0 0 932 0 0,-40 3-144 0 0,23-5-168 0 0,-5 1-280 0 0,-2-1-188 0 0,1 0-144 0 0,-2 0-8 0 0,3-1-92 0 0,2-3-1172 0 0,5 1-1064 0 0,6-1-3440 0 0</inkml:trace>
  <inkml:trace contextRef="#ctx0" brushRef="#br0" timeOffset="-94876.427">10790 1696 12553 0 0,'0'0'2088'0'0,"0"0"-2088"0"0,0 0-148 0 0,0 0 148 0 0,-41-4 252 0 0,15 2-12 0 0,-14 1-240 0 0,-8 1-48 0 0,-3-1-852 0 0,11 1-2248 0 0,7-2-6453 0 0</inkml:trace>
  <inkml:trace contextRef="#ctx0" brushRef="#br0" timeOffset="-93121.435">18982 13008 3312 0 0,'0'0'5415'0'0,"0"0"-3982"0"0,0 0-1371 0 0,6-1-289 0 0,20-2 484 0 0,-1 0 0 0 0,0-2 1 0 0,0-1-1 0 0,0-1 0 0 0,-1-1 0 0 0,0-1 1 0 0,-1-1-1 0 0,1-2 0 0 0,-2 0 1 0 0,0-1-1 0 0,0-1 0 0 0,-2-1 0 0 0,0-1 1 0 0,9-9-258 0 0,22-27 56 0 0,-2-3 1 0 0,-2-2 0 0 0,-3-2 0 0 0,-3-1-1 0 0,17-35-56 0 0,67-201 5 0 0,-86 164 97 0 0,-5-1-1 0 0,-6-2 1 0 0,-7 0-1 0 0,-5-2 1 0 0,-6 0-1 0 0,-6-1 1 0 0,-6 1-1 0 0,-6-1 1 0 0,-16-69-102 0 0,-4 58 107 0 0,-7 2 0 0 0,-6 2-1 0 0,-6 1 1 0 0,-7 3 0 0 0,-5 2 0 0 0,-7 3 0 0 0,-5 3 0 0 0,-7 4 0 0 0,-4 2 0 0 0,-7 5 0 0 0,-93-101-107 0 0,-44-9 226 0 0,-10 10 0 0 0,-9 11 0 0 0,-9 10 0 0 0,-9 12 0 0 0,-7 11 0 0 0,-194-89-226 0 0,-1627-753-184 0 0,1101 602 1105 0 0,-684-325-682 0 0,1452 631-103 0 0,4-10 1 0 0,6-9-1 0 0,6-9 1 0 0,6-9-1 0 0,-61-67-136 0 0,196 145 76 0 0,2-2-1 0 0,3-2 1 0 0,4-4-1 0 0,3-1 1 0 0,4-3-1 0 0,4-2 1 0 0,3-2-1 0 0,-2-18-75 0 0,2 14-47 0 0,-4-2-11 0 0,4-1-1 0 0,4-2 1 0 0,4-2-1 0 0,4-1 1 0 0,5-1-1 0 0,5-1 0 0 0,1-15 59 0 0,-4-382 241 0 0,70 293-530 0 0,-64 222-5624 0 0,5-14 425 0 0,8-2 1253 0 0</inkml:trace>
  <inkml:trace contextRef="#ctx0" brushRef="#br0" timeOffset="-92873.349">10146 2060 7705 0 0,'0'0'1568'0'0,"0"0"-1568"0"0,0 0-116 0 0,0 0 0 0 0,0 0-28 0 0,0 0 16 0 0,0 0-16 0 0,0 0-788 0 0,0 0-812 0 0,0 0-1385 0 0,24 5 309 0 0</inkml:trace>
  <inkml:trace contextRef="#ctx0" brushRef="#br0" timeOffset="-92591.857">10292 2048 9049 0 0,'0'0'1744'0'0,"0"0"-1149"0"0,0 0-311 0 0,0 0 36 0 0,0 0-198 0 0,5 7 156 0 0,126 165 2200 0 0,-199-250-80 0 0,-4-24-1137 0 0,35 139-2410 0 0,-180 95-70 0 0,199-123 138 0 0,-5 1-4366 0 0,2-5-3782 0 0</inkml:trace>
  <inkml:trace contextRef="#ctx0" brushRef="#br0" timeOffset="-91345.406">11704 1642 7629 0 0,'0'0'3519'0'0,"0"0"-1925"0"0,0 0-910 0 0,0 0-400 0 0,1 9 472 0 0,24 252 1665 0 0,-25-251-2858 0 0,0 16 1081 0 0,-2-29-8000 0 0,0-14 798 0 0</inkml:trace>
  <inkml:trace contextRef="#ctx0" brushRef="#br0" timeOffset="-91175.295">11773 1585 560 0 0,'0'0'8011'0'0,"7"1"-6048"0"0,79 27 412 0 0,-84-28-2340 0 0,0 1-1 0 0,-1-1 1 0 0,1 1-1 0 0,0-1 1 0 0,0 1-1 0 0,-1 0 1 0 0,1 0-1 0 0,-1 0 1 0 0,1 0-1 0 0,-1 0 1 0 0,1 0 0 0 0,-1 0-1 0 0,1 1 1 0 0,-1-1-1 0 0,0 1 1 0 0,0-1-1 0 0,0 1 1 0 0,0-1-1 0 0,0 1 1 0 0,0-1-1 0 0,0 1 1 0 0,0 0-1 0 0,-1-1 1 0 0,1 1 0 0 0,-1 0-1 0 0,1 0 1 0 0,-1 0-1 0 0,0-1 1 0 0,1 1-1 0 0,-1 0 1 0 0,0 0-1 0 0,0 0 1 0 0,-1 0-1 0 0,1 0 1 0 0,0-1-1 0 0,0 1 1 0 0,-1 0 0 0 0,1 0-1 0 0,-1 0 1 0 0,0-1-1 0 0,0 1 1 0 0,1 0-1 0 0,-1-1 1 0 0,0 1-1 0 0,0-1 1 0 0,0 1-1 0 0,-1-1 1 0 0,1 1-1 0 0,0-1 1 0 0,-1 1-35 0 0,-98 39 1080 0 0,30-35-6439 0 0,48-9-2130 0 0</inkml:trace>
  <inkml:trace contextRef="#ctx0" brushRef="#br0" timeOffset="-90507.792">12558 1362 13341 0 0,'0'0'422'0'0,"0"0"-736"0"0,-7 2 502 0 0,-11 3 12 0 0,-1-1 1 0 0,0-1-1 0 0,0 0 0 0 0,0-2 0 0 0,0 0 0 0 0,0-1 0 0 0,0-1 0 0 0,0 0 1 0 0,0-2-1 0 0,-9-2-200 0 0,50 70 841 0 0,-17-23-664 0 0,-2 0-1 0 0,-1 0 1 0 0,-3 0 0 0 0,-1 0-1 0 0,-2 0 1 0 0,-2 0 0 0 0,-3 6-177 0 0,-12 115 365 0 0,20-147-331 0 0,0-13 1 0 0,-1 0 0 0 0,1 1 0 0 0,0-1 0 0 0,0 1-1 0 0,1-1 1 0 0,-1 1 0 0 0,1-1 0 0 0,0 1 0 0 0,-1-1 0 0 0,2 1-1 0 0,-1-1 1 0 0,0 1 0 0 0,1-1 0 0 0,-1 1 0 0 0,1-1 0 0 0,0 1-1 0 0,0-1 1 0 0,1 1 0 0 0,-1-1 0 0 0,1 0 0 0 0,-1 0 0 0 0,1 0-1 0 0,0 0 1 0 0,0 0 0 0 0,1 0 0 0 0,-1 0 0 0 0,0-1 0 0 0,1 1-1 0 0,0-1 1 0 0,0 0 0 0 0,-1 0 0 0 0,1 0 0 0 0,0 0 0 0 0,1 0-1 0 0,-1 0 1 0 0,0-1 0 0 0,3 1-35 0 0,147-11 1346 0 0,-57-22-4654 0 0,-85 23-2084 0 0,-3-6-4475 0 0</inkml:trace>
  <inkml:trace contextRef="#ctx0" brushRef="#br0" timeOffset="-89699.32">12841 1770 2720 0 0,'0'0'6900'0'0,"0"0"-5428"0"0,0 0-772 0 0,0 0 339 0 0,0 0 43 0 0,6 1-227 0 0,4-3-795 0 0,0 0 0 0 0,-1-1 0 0 0,1 0 0 0 0,-1-1 0 0 0,1 1 0 0 0,-1-2 0 0 0,-1 1 0 0 0,1-1 0 0 0,0-1 0 0 0,-1 0 0 0 0,0 0 0 0 0,-1 0 0 0 0,1-1 0 0 0,-1 0 0 0 0,0-1 0 0 0,-1 1 0 0 0,0-1 0 0 0,0 0 0 0 0,-1-1 0 0 0,0 0 0 0 0,0 0 0 0 0,-1 0 0 0 0,0 0 0 0 0,-1 0 0 0 0,0-1 0 0 0,0 0 0 0 0,-1 1 0 0 0,-1-1 0 0 0,1 0 0 0 0,-1 0 0 0 0,-1 0 0 0 0,0 0 0 0 0,-1 0 0 0 0,1 0 0 0 0,-2-3-60 0 0,1 8-37 0 0,1 1-1 0 0,-1-1 1 0 0,0 0 0 0 0,0 1-1 0 0,-1-1 1 0 0,1 1-1 0 0,-1-1 1 0 0,0 1 0 0 0,0 0-1 0 0,-1 0 1 0 0,1-1-1 0 0,-1 2 1 0 0,0-1-1 0 0,0 0 1 0 0,0 1 0 0 0,0-1-1 0 0,-1 1 1 0 0,1 0-1 0 0,-1 0 1 0 0,0 0 0 0 0,0 1-1 0 0,0-1 1 0 0,0 1-1 0 0,-1 0 1 0 0,1 0 0 0 0,-1 0-1 0 0,-2 0 38 0 0,4 5 6 0 0,0 0 0 0 0,0 1 1 0 0,1-1-1 0 0,-1 1 0 0 0,1-1 0 0 0,-1 1 0 0 0,1 0 1 0 0,0 0-1 0 0,1 0 0 0 0,-1 0 0 0 0,1 0 0 0 0,-1 0 0 0 0,1 0 1 0 0,1 1-1 0 0,-1-1 0 0 0,1 0 0 0 0,-1 1 0 0 0,1-1 0 0 0,0 3-6 0 0,0 0 45 0 0,-1 186 909 0 0,2-187-898 0 0,-1 0-1 0 0,1 0 1 0 0,0 0-1 0 0,1 0 1 0 0,-1-1 0 0 0,1 1-1 0 0,0 0 1 0 0,1-1-1 0 0,-1 0 1 0 0,1 1-1 0 0,0-1 1 0 0,0 0 0 0 0,1-1-1 0 0,0 1 1 0 0,0 0-1 0 0,0-1 1 0 0,0 0 0 0 0,0 0-1 0 0,1 0 1 0 0,0-1-1 0 0,0 1 1 0 0,0-1-1 0 0,0 0 1 0 0,0-1 0 0 0,1 1-1 0 0,-1-1 1 0 0,1 0-1 0 0,-1 0 1 0 0,1-1-1 0 0,0 0 1 0 0,1 0-56 0 0,-4-1 5 0 0,-1 0 1 0 0,1 0-1 0 0,-1 0 0 0 0,1-1 0 0 0,0 1 1 0 0,-1-1-1 0 0,1 0 0 0 0,-1 1 0 0 0,1-1 1 0 0,-1 0-1 0 0,0-1 0 0 0,1 1 0 0 0,-1 0 1 0 0,0-1-1 0 0,0 1 0 0 0,0-1 0 0 0,0 0 1 0 0,0 0-1 0 0,0 1 0 0 0,-1-1 0 0 0,1 0 1 0 0,0-1-1 0 0,-1 1 0 0 0,0 0 0 0 0,1 0 1 0 0,-1-1-1 0 0,0 1 0 0 0,0 0 1 0 0,0-3-6 0 0,13-18-614 0 0,-10 23 608 0 0,-1 1-1 0 0,1 0 1 0 0,-1 0 0 0 0,1 1 0 0 0,-1-1 0 0 0,0 1 0 0 0,0-1 0 0 0,0 1 0 0 0,0 0 0 0 0,0 1 0 0 0,0-1-1 0 0,0 0 1 0 0,-1 1 0 0 0,1-1 0 0 0,-1 1 0 0 0,0 0 0 0 0,1 0 0 0 0,-1 0 0 0 0,-1 0 0 0 0,1 0 0 0 0,0 0-1 0 0,-1 1 1 0 0,0-1 0 0 0,1 0 0 0 0,-1 1 0 0 0,-1-1 0 0 0,1 2 6 0 0,5 10-195 0 0,-6-16 234 0 0,1 1 1 0 0,-1-1 0 0 0,0 0 0 0 0,0 1 0 0 0,0-1-1 0 0,0 1 1 0 0,1-1 0 0 0,-1 1 0 0 0,0-1 0 0 0,0 1 0 0 0,1-1-1 0 0,-1 1 1 0 0,1 0 0 0 0,-1-1 0 0 0,0 1 0 0 0,1-1 0 0 0,-1 1-1 0 0,1 0 1 0 0,-1-1 0 0 0,1 1 0 0 0,-1 0 0 0 0,1-1-1 0 0,-1 1 1 0 0,1 0 0 0 0,-1 0 0 0 0,1 0 0 0 0,-1-1 0 0 0,1 1-1 0 0,-1 0 1 0 0,1 0 0 0 0,-1 0 0 0 0,1 0 0 0 0,0 0-1 0 0,-1 0 1 0 0,1 0 0 0 0,-1 0 0 0 0,1 0 0 0 0,-1 1 0 0 0,1-1-1 0 0,-1 0 1 0 0,1 0 0 0 0,0 0 0 0 0,-1 1-40 0 0,1-3-20 0 0,-1 0-1 0 0,0 0 1 0 0,1 1 0 0 0,-1-1 0 0 0,1 0-1 0 0,0 1 1 0 0,-1-1 0 0 0,1 1 0 0 0,0-1-1 0 0,0 1 1 0 0,0-1 0 0 0,0 1 0 0 0,0-1-1 0 0,1 1 1 0 0,-1 0 0 0 0,0 0 0 0 0,1-1-1 0 0,-1 1 1 0 0,0 0 0 0 0,1 0 0 0 0,-1 0-1 0 0,1 1 1 0 0,0-1 0 0 0,-1 0 0 0 0,1 1 0 0 0,0-1-1 0 0,-1 1 1 0 0,1-1 0 0 0,0 1 0 0 0,0 0-1 0 0,-1 0 1 0 0,1-1 0 0 0,0 1 0 0 0,0 1-1 0 0,0-1 1 0 0,-1 0 0 0 0,1 0 0 0 0,0 1-1 0 0,0-1 1 0 0,-1 1 0 0 0,1-1 0 0 0,0 1-1 0 0,-1 0 1 0 0,1 0 0 0 0,-1-1 0 0 0,1 1-1 0 0,-1 0 1 0 0,1 0 0 0 0,-1 1 0 0 0,0-1-1 0 0,1 0 1 0 0,-1 0 0 0 0,0 1 0 0 0,0-1 0 0 0,0 1-1 0 0,0-1 1 0 0,0 1 0 0 0,0-1 0 0 0,-1 1-1 0 0,1 0 1 0 0,0-1 20 0 0,17-2 1461 0 0,-8-14-2075 0 0,-9 13 608 0 0,0 0 0 0 0,0 1 0 0 0,0-1 1 0 0,1 1-1 0 0,-1-1 0 0 0,1 1 0 0 0,-1 0 0 0 0,1-1 1 0 0,0 1-1 0 0,-1 0 0 0 0,1 0 0 0 0,0 0 1 0 0,0 0-1 0 0,0 1 0 0 0,0-1 0 0 0,0 0 0 0 0,-1 1 1 0 0,1-1-1 0 0,0 1 0 0 0,1 0 0 0 0,-1-1 1 0 0,0 1-1 0 0,0 0 0 0 0,0 0 0 0 0,0 1 0 0 0,0-1 1 0 0,0 0-1 0 0,0 1 0 0 0,0-1 0 0 0,0 1 0 0 0,0 0 1 0 0,-1-1-1 0 0,1 1 0 0 0,0 0 0 0 0,0 0 1 0 0,0 0-1 0 0,-1 1 0 0 0,1-1 0 0 0,-1 0 0 0 0,1 0 1 0 0,-1 1-1 0 0,1-1 0 0 0,-1 1 0 0 0,0 0 1 0 0,1-1-1 0 0,-1 1 0 0 0,0 0 0 0 0,0 0 0 0 0,0 0 6 0 0,35 51-132 0 0,-47-61-6140 0 0,-1-8-1236 0 0</inkml:trace>
  <inkml:trace contextRef="#ctx0" brushRef="#br0" timeOffset="-89435.576">13236 1510 19002 0 0,'0'0'1348'0'0,"0"0"-1348"0"0,0 0-344 0 0,0 0 344 0 0,0 0 24 0 0,0 0-24 0 0,0 0-536 0 0,0 0-624 0 0,0 0-700 0 0,0 0-3257 0 0,15 17-3760 0 0</inkml:trace>
  <inkml:trace contextRef="#ctx0" brushRef="#br0" timeOffset="-88969.45">13921 1481 15781 0 0,'0'0'424'0'0,"-3"6"-526"0"0,-11 33 439 0 0,1 1-1 0 0,2 0 1 0 0,1 1 0 0 0,3 0 0 0 0,1 0 0 0 0,1 24-337 0 0,5-57 27 0 0,0 1 1 0 0,1-1 0 0 0,0 1-1 0 0,0-1 1 0 0,1 0 0 0 0,0 1-1 0 0,1-1 1 0 0,0 0-1 0 0,0 0 1 0 0,0-1 0 0 0,1 1-1 0 0,1-1 1 0 0,-1 1 0 0 0,1-1-1 0 0,0 0 1 0 0,1-1 0 0 0,-1 0-1 0 0,1 1 1 0 0,0-2-1 0 0,1 1 1 0 0,0-1 0 0 0,0 0-1 0 0,0 0 1 0 0,6 2-28 0 0,6-7-2396 0 0,-8-9-4165 0 0,0-8-2257 0 0</inkml:trace>
  <inkml:trace contextRef="#ctx0" brushRef="#br0" timeOffset="-88784.296">14108 1589 15369 0 0,'3'7'574'0'0,"1"13"-320"0"0,0 0 0 0 0,-1 1 0 0 0,-1-1 0 0 0,-1 1 0 0 0,-1 0 0 0 0,-1-1 0 0 0,-1 1 0 0 0,-2 11-254 0 0,3-29-126 0 0,2 16-626 0 0,9-16-4714 0 0,3-8-180 0 0</inkml:trace>
  <inkml:trace contextRef="#ctx0" brushRef="#br0" timeOffset="-88613.891">14526 1745 15985 0 0,'0'0'1313'0'0,"0"0"-1313"0"0,0 0-408 0 0,0 0 408 0 0,0 0 560 0 0,-43 1-16 0 0,15-1-372 0 0,-10-4-160 0 0,1-1-12 0 0,5 1-696 0 0,7 0-425 0 0,4-1-799 0 0,3-4-1324 0 0,0 2-3265 0 0</inkml:trace>
  <inkml:trace contextRef="#ctx0" brushRef="#br0" timeOffset="-88366.493">14405 1629 13541 0 0,'0'0'1040'0'0,"0"0"-800"0"0,31 48 440 0 0,-25-30 0 0 0,-3 3-63 0 0,1-3-145 0 0,-4 0-188 0 0,0-1-120 0 0,-1-2-52 0 0,-3 0-28 0 0,2-2 16 0 0,-2-2-100 0 0,4-3-360 0 0,-2-3-420 0 0,2-2-541 0 0,0-3-1343 0 0,2 0-2196 0 0,5-10-3165 0 0</inkml:trace>
  <inkml:trace contextRef="#ctx0" brushRef="#br0" timeOffset="-88162.276">14884 1543 13625 0 0,'0'0'624'0'0,"0"0"-208"0"0,0 0-136 0 0,21 50 552 0 0,-17-30-264 0 0,0 0-95 0 0,-3-2-37 0 0,-1 1-164 0 0,0 1-108 0 0,-1-2-68 0 0,0 0-8 0 0,-2-4-88 0 0,-1 0-116 0 0,4-3-404 0 0,0-2-645 0 0,0-3-1159 0 0,4-3-2112 0 0,5-3-2881 0 0</inkml:trace>
  <inkml:trace contextRef="#ctx0" brushRef="#br0" timeOffset="-88006.52">15097 1796 14321 0 0,'0'0'2293'0'0,"0"0"-2293"0"0,0 0-148 0 0,-41 5 148 0 0,7-7 684 0 0,-12-4-136 0 0,-4 0-192 0 0,1 2-232 0 0,2 0-116 0 0,8-1-8 0 0,6 3-360 0 0,8 0-772 0 0,7 0-881 0 0,8 2-2695 0 0,-3-3-3381 0 0</inkml:trace>
  <inkml:trace contextRef="#ctx0" brushRef="#br0" timeOffset="-87649.822">14886 2105 6189 0 0,'0'0'3493'0'0,"0"0"-2523"0"0,0 0-478 0 0,0 0 230 0 0,0 0 461 0 0,0 0 206 0 0,0 0-87 0 0,0 0-245 0 0,0 0-335 0 0,-2-28-141 0 0,-2-77-1939 0 0,6 104 1378 0 0,1 1 0 0 0,0 1-1 0 0,-1-1 1 0 0,1 0-1 0 0,0 1 1 0 0,-1-1 0 0 0,1 1-1 0 0,0 0 1 0 0,-1 0 0 0 0,1 0-1 0 0,-1 0 1 0 0,1 0 0 0 0,-1 1-1 0 0,0-1 1 0 0,1 1 0 0 0,-1-1-1 0 0,0 1 1 0 0,0 0 0 0 0,0 0-1 0 0,0 0 1 0 0,-1 0 0 0 0,1 0-1 0 0,-1 0 1 0 0,1 1 0 0 0,-1-1-1 0 0,1 0 1 0 0,-1 1 0 0 0,0-1-1 0 0,0 3-19 0 0,3 0 157 0 0,10 15 252 0 0,-12-15-316 0 0,-1-1 0 0 0,2 1 0 0 0,-1-1 0 0 0,0 1 0 0 0,1-1 0 0 0,0 0 1 0 0,0 0-1 0 0,0 0 0 0 0,0-1 0 0 0,1 1 0 0 0,-1-1 0 0 0,1 0 0 0 0,0 1 0 0 0,0-2 0 0 0,0 1 0 0 0,0 0 0 0 0,1-1 0 0 0,-1 0 1 0 0,1 0-1 0 0,0 0 0 0 0,-1-1 0 0 0,1 0 0 0 0,0 1 0 0 0,0-2 0 0 0,0 1 0 0 0,0 0 0 0 0,2-1-93 0 0,-3-5 7 0 0,0-1 0 0 0,-1 1 0 0 0,0-1 0 0 0,0 0-1 0 0,0 1 1 0 0,-1-1 0 0 0,1-1 0 0 0,-2 1 0 0 0,1 0 0 0 0,-1 0 0 0 0,1-1-1 0 0,-2 1 1 0 0,1-1 0 0 0,-1 1 0 0 0,0-1 0 0 0,0 1 0 0 0,-1 0 0 0 0,0-1-1 0 0,0 1 1 0 0,-1-4-7 0 0,1 3-40 0 0,3-66-2090 0 0,0 75-9500 0 0,-2-1 4902 0 0</inkml:trace>
  <inkml:trace contextRef="#ctx0" brushRef="#br0" timeOffset="-87385.311">15353 1607 11401 0 0,'0'0'1678'0'0,"5"7"-1527"0"0,6 4 21 0 0,-2 0 0 0 0,1 1 0 0 0,-2 0-1 0 0,0 0 1 0 0,0 1 0 0 0,-1 1 0 0 0,-1-1 0 0 0,0 1 0 0 0,-1 0 0 0 0,0 0 0 0 0,-1 0-1 0 0,-1 1 1 0 0,0 0 0 0 0,-1-1 0 0 0,0 1 0 0 0,-2 0 0 0 0,1 0 0 0 0,-2 0 0 0 0,0 0 0 0 0,-1 0-1 0 0,0 0 1 0 0,-1-1 0 0 0,-1 1 0 0 0,-1-1 0 0 0,-1 5-172 0 0,-67 62-346 0 0,32-55-3044 0 0,10-14-2628 0 0</inkml:trace>
  <inkml:trace contextRef="#ctx0" brushRef="#br0" timeOffset="-86642.445">15692 1523 12645 0 0,'0'0'600'0'0,"0"0"256"0"0,0 0 69 0 0,0 0-69 0 0,0 0-240 0 0,0 0-298 0 0,0 0-100 0 0,1-14 2176 0 0,3-45-2827 0 0,-4 48 175 0 0,1-26 145 0 0,22 44-524 0 0,63 166 1660 0 0,-86-172-972 0 0,1 0 0 0 0,-1 0 0 0 0,1 0 0 0 0,0 0 0 0 0,-1 0 0 0 0,1 0 0 0 0,0 0 0 0 0,0 0 0 0 0,0 0 0 0 0,-1-1 0 0 0,1 1 0 0 0,0 0 0 0 0,0-1 1 0 0,0 1-1 0 0,0 0 0 0 0,0-1 0 0 0,1 1 0 0 0,-1-1 0 0 0,0 0 0 0 0,0 1 0 0 0,0-1 0 0 0,0 0 0 0 0,0 0 0 0 0,1 0 0 0 0,-1 0 0 0 0,0 0 0 0 0,0 0 0 0 0,0 0 0 0 0,1 0 0 0 0,-1 0 0 0 0,0 0 1 0 0,0-1-1 0 0,0 1 0 0 0,0 0 0 0 0,0-1 0 0 0,0 1 0 0 0,0-1 0 0 0,1 1 0 0 0,-1-1 0 0 0,-1 0 0 0 0,1 1 0 0 0,0-1 0 0 0,0 0 0 0 0,0 0 0 0 0,0 0 0 0 0,0 1 0 0 0,-1-1 0 0 0,1 0 0 0 0,0 0 0 0 0,-1 0 1 0 0,1 0-1 0 0,-1-1 0 0 0,1 1 0 0 0,-1 0 0 0 0,1 0 0 0 0,-1-1-51 0 0,34-64 371 0 0,-28-54-441 0 0,-6 105-3267 0 0,0 11-3523 0 0,0 16-153 0 0</inkml:trace>
  <inkml:trace contextRef="#ctx0" brushRef="#br0" timeOffset="-85877.084">12875 2318 12225 0 0,'0'0'828'0'0,"0"0"-812"0"0,0 0 527 0 0,0 0 390 0 0,0 0-63 0 0,0 5-161 0 0,2-6 1672 0 0,-9-110-2937 0 0,8 112 549 0 0,0 0 0 0 0,0 0 0 0 0,-1 0 1 0 0,1 0-1 0 0,0 0 0 0 0,0 0 0 0 0,0 0 0 0 0,1 0 0 0 0,-1-1 1 0 0,0 1-1 0 0,0 0 0 0 0,0-1 0 0 0,0 1 0 0 0,1-1 0 0 0,-1 1 0 0 0,0-1 1 0 0,1 1-1 0 0,-1-1 0 0 0,0 0 0 0 0,1 0 0 0 0,-1 0 0 0 0,0 1 1 0 0,1-2-1 0 0,-1 1 0 0 0,0 0 0 0 0,1 0 0 0 0,-1 0 0 0 0,0 0 0 0 0,1-1 1 0 0,-1 1-1 0 0,0-1 0 0 0,1 1 0 0 0,-1-1 0 0 0,0 1 0 0 0,0-1 1 0 0,0 0-1 0 0,0 0 0 0 0,1 1 0 0 0,-1-1 0 0 0,0 0 0 0 0,0 0 0 0 0,-1 0 1 0 0,1 0-1 0 0,0 0 0 0 0,0-1 0 0 0,0 1 0 0 0,-1 0 0 0 0,1 0 1 0 0,0 0-1 0 0,-1-1 0 0 0,0 1 0 0 0,1 0 0 0 0,-1 0 0 0 0,1-1 0 0 0,-1 1 1 0 0,0 0-1 0 0,0-1 0 0 0,0 1 0 0 0,0-1 0 0 0,0 0 7 0 0,75 140 662 0 0,-75-139-631 0 0,0 0 0 0 0,0 0 0 0 0,1 1 0 0 0,-1-1 0 0 0,0 0 0 0 0,1 0-1 0 0,-1 0 1 0 0,0 0 0 0 0,1 0 0 0 0,-1 0 0 0 0,1 1 0 0 0,-1-1 0 0 0,1 0 0 0 0,-1 0-1 0 0,1 1 1 0 0,0-1 0 0 0,0 0 0 0 0,-1 1 0 0 0,1-1 0 0 0,0 1 0 0 0,0-1 0 0 0,-1 1-1 0 0,1-1 1 0 0,0 1 0 0 0,0-1 0 0 0,0 1 0 0 0,0 0 0 0 0,0-1 0 0 0,0 1 0 0 0,0 0-1 0 0,0 0 1 0 0,0 0 0 0 0,-1 0 0 0 0,1 0 0 0 0,0 0 0 0 0,0 0 0 0 0,0 0 0 0 0,0 0-1 0 0,0 0 1 0 0,0 1 0 0 0,0-1 0 0 0,0 0 0 0 0,0 1 0 0 0,0-1 0 0 0,0 1 0 0 0,-1-1-1 0 0,1 1 1 0 0,0-1 0 0 0,0 1 0 0 0,-1-1 0 0 0,1 1 0 0 0,0 0 0 0 0,-1-1 0 0 0,1 1-1 0 0,0 0 1 0 0,-1 0 0 0 0,1-1 0 0 0,-1 1 0 0 0,1 0 0 0 0,-1 0 0 0 0,0 0 0 0 0,1 0-1 0 0,-1 0 1 0 0,0 0 0 0 0,0 0 0 0 0,1-1 0 0 0,-1 1 0 0 0,0 0 0 0 0,0 1-31 0 0,28-75 230 0 0,-14-30-606 0 0,25 133-4822 0 0,-30-17 731 0 0,4 1-2537 0 0</inkml:trace>
  <inkml:trace contextRef="#ctx0" brushRef="#br0" timeOffset="-85492.161">13346 2297 15645 0 0,'0'0'1236'0'0,"0"0"-1239"0"0,0 0 395 0 0,0 0 130 0 0,0 0-184 0 0,0 0-103 0 0,26 4-367 0 0,188 10 264 0 0,-246-44-2301 0 0,-16-2 266 0 0,66 42 2174 0 0,47 46 1651 0 0,-64-55-1902 0 0,0 0 0 0 0,1 0 1 0 0,-1 0-1 0 0,0 1 0 0 0,0-1 0 0 0,0 0 0 0 0,-1 1 1 0 0,1-1-1 0 0,0 1 0 0 0,0-1 0 0 0,-1 1 0 0 0,1 0 0 0 0,-1-1 1 0 0,1 1-1 0 0,-1 0 0 0 0,0-1 0 0 0,0 1 0 0 0,1 0 1 0 0,-1-1-1 0 0,-1 1 0 0 0,1 0 0 0 0,0-1 0 0 0,0 1 1 0 0,0 0-1 0 0,-1-1 0 0 0,1 1 0 0 0,-1-1 0 0 0,0 1 0 0 0,1-1 1 0 0,-1 1-1 0 0,0-1 0 0 0,0 1 0 0 0,0-1 0 0 0,0 1 1 0 0,0-1-1 0 0,0 0 0 0 0,0 0 0 0 0,0 1 0 0 0,0-1 0 0 0,-1 0 1 0 0,1 0-1 0 0,-1 0 0 0 0,1-1 0 0 0,0 1 0 0 0,-1 0 1 0 0,1 0-1 0 0,-1-1 0 0 0,0 1-20 0 0,-42 12-536 0 0,15-15-7984 0 0,19-4 169 0 0</inkml:trace>
  <inkml:trace contextRef="#ctx0" brushRef="#br0" timeOffset="-85120.005">13915 2305 15057 0 0,'0'0'1109'0'0,"1"6"-936"0"0,-1-3-132 0 0,0 0-1 0 0,0-1 0 0 0,0 1 0 0 0,0-1 0 0 0,-1 1 0 0 0,1-1 0 0 0,-1 1 0 0 0,0-1 0 0 0,0 1 0 0 0,0-1 0 0 0,0 1 0 0 0,0-1 0 0 0,0 0 1 0 0,-1 0-1 0 0,1 0 0 0 0,-1 0 0 0 0,1 0 0 0 0,-1 0 0 0 0,0 0 0 0 0,0 0 0 0 0,0 0 0 0 0,0-1 0 0 0,0 1 0 0 0,0-1 0 0 0,-1 0 0 0 0,1 0 1 0 0,0 1-1 0 0,-1-1 0 0 0,1-1 0 0 0,0 1 0 0 0,-1 0 0 0 0,1-1 0 0 0,-1 1 0 0 0,0-1 0 0 0,1 0 0 0 0,-1 0-40 0 0,1 2-53 0 0,0 0-1 0 0,0-1 0 0 0,0 0 0 0 0,-1 0 1 0 0,1 1-1 0 0,0-1 0 0 0,0-1 0 0 0,-1 1 1 0 0,1 0-1 0 0,0 0 0 0 0,-1-1 0 0 0,1 0 0 0 0,-1 1 1 0 0,1-1-1 0 0,-1 0 0 0 0,1 0 0 0 0,0 0 1 0 0,-1 0-1 0 0,1-1 0 0 0,-1 1 0 0 0,1-1 1 0 0,-1 0-1 0 0,1 1 0 0 0,0-1 0 0 0,0 0 1 0 0,-1 0-1 0 0,1 0 0 0 0,0-1 0 0 0,0 1 1 0 0,0 0-1 0 0,0-1 0 0 0,0 0 0 0 0,0 1 1 0 0,1-1-1 0 0,-1 0 0 0 0,0 0 0 0 0,1 0 1 0 0,0 0-1 0 0,-1 0 0 0 0,1 0 0 0 0,0 0 1 0 0,0-1-1 0 0,0 1 0 0 0,0 0 0 0 0,1 0 1 0 0,-1-1-1 0 0,0 1 0 0 0,1-1 0 0 0,0 1 1 0 0,0-1-1 0 0,0 1 0 0 0,0-1 0 0 0,0-1 54 0 0,2 2 71 0 0,1 0 0 0 0,-1 0 0 0 0,1 0-1 0 0,0 0 1 0 0,0 1 0 0 0,0 0 0 0 0,-1-1 0 0 0,1 1-1 0 0,0 0 1 0 0,1 0 0 0 0,-1 1 0 0 0,0-1-1 0 0,0 1 1 0 0,0-1 0 0 0,0 1 0 0 0,0 0-1 0 0,1 0 1 0 0,-1 1 0 0 0,0-1 0 0 0,0 1 0 0 0,0-1-1 0 0,0 1 1 0 0,0 0 0 0 0,0 0 0 0 0,0 0-1 0 0,0 1 1 0 0,0-1 0 0 0,0 1 0 0 0,-1-1-1 0 0,1 1 1 0 0,-1 0 0 0 0,1 0 0 0 0,-1 0 0 0 0,0 0-1 0 0,2 3-70 0 0,126 103 2244 0 0,-130-107-2220 0 0,1-1-1 0 0,0 0 0 0 0,0 1 0 0 0,0-1 1 0 0,0 1-1 0 0,-1-1 0 0 0,1 0 0 0 0,0 0 1 0 0,0 0-1 0 0,0 1 0 0 0,0-1 1 0 0,0 0-1 0 0,0 0 0 0 0,0 0 0 0 0,0 0 1 0 0,0-1-1 0 0,0 1 0 0 0,0 0 0 0 0,0 0 1 0 0,-1 0-1 0 0,1-1 0 0 0,0 1 0 0 0,0 0 1 0 0,0-1-1 0 0,0 1 0 0 0,0-1 0 0 0,-1 1 1 0 0,1-1-1 0 0,0 0 0 0 0,0 1 0 0 0,-1-1 1 0 0,1 0-1 0 0,-1 1 0 0 0,1-1 0 0 0,0 0 1 0 0,-1 0-1 0 0,1 1 0 0 0,-1-1 0 0 0,0 0 1 0 0,1 0-1 0 0,-1 0 0 0 0,0 0 0 0 0,1 0 1 0 0,-1 0-1 0 0,0 0 0 0 0,0 1 0 0 0,0-1 1 0 0,0 0-1 0 0,0 0 0 0 0,0 0 0 0 0,0 0 1 0 0,0 0-1 0 0,0 0 0 0 0,0 0 0 0 0,-1 0 1 0 0,1 0-1 0 0,0 0 0 0 0,-1 0 0 0 0,1 1 1 0 0,0-1-24 0 0,-22-56-889 0 0,-40-9-1388 0 0,36 50-874 0 0,-2 4-3491 0 0,12 9 95 0 0</inkml:trace>
  <inkml:trace contextRef="#ctx0" brushRef="#br0" timeOffset="-84418.166">16278 1332 12945 0 0,'0'0'1052'0'0,"0"0"-658"0"0,6 0-297 0 0,193 36-378 0 0,-192-31 367 0 0,-1 1 0 0 0,0-1 0 0 0,0 1-1 0 0,-1 0 1 0 0,0 0 0 0 0,0 1 0 0 0,0 0 0 0 0,-1 0 0 0 0,0 0 0 0 0,0 0 0 0 0,-1 1 0 0 0,0-1 0 0 0,0 1 0 0 0,0 0 0 0 0,-1 0 0 0 0,-1 0 0 0 0,1 0 0 0 0,-1 0 0 0 0,-1 0 0 0 0,1 3-86 0 0,3 12 335 0 0,10 59 188 0 0,-4 0-1 0 0,-3 0 1 0 0,-4 1 0 0 0,-4 0-1 0 0,-5 20-522 0 0,7-97 17 0 0,-1 1 0 0 0,0-1 0 0 0,0 0-1 0 0,-1 0 1 0 0,0 0 0 0 0,0 1 0 0 0,-1-1-1 0 0,1 0 1 0 0,-1 0 0 0 0,0-1 0 0 0,-1 1-1 0 0,1 0 1 0 0,-1-1 0 0 0,-1 1 0 0 0,1-1-1 0 0,-1 0 1 0 0,1 0 0 0 0,-1 0 0 0 0,-1-1-1 0 0,1 0 1 0 0,-1 1 0 0 0,0-1 0 0 0,0-1-1 0 0,0 1 1 0 0,0-1 0 0 0,0 0-1 0 0,-1 0 1 0 0,0 0 0 0 0,1-1 0 0 0,-1 0-1 0 0,0 0 1 0 0,0-1 0 0 0,0 1 0 0 0,-1-1-1 0 0,-4 0-16 0 0,-90-5-301 0 0,34-12-4421 0 0,40 3-4086 0 0</inkml:trace>
  <inkml:trace contextRef="#ctx0" brushRef="#br0" timeOffset="-79935.245">14933 12432 5977 0 0,'0'0'910'0'0,"0"0"-106"0"0,0 0 1040 0 0,0 0-867 0 0,0 0-515 0 0,0 0-62 0 0,0 0 49 0 0,0 0-110 0 0,-2-6-78 0 0,1-2-207 0 0,0 0-1 0 0,0 0 0 0 0,1-1 1 0 0,0 1-1 0 0,0 0 0 0 0,1 0 1 0 0,0 0-1 0 0,1 0 1 0 0,-1 0-1 0 0,1 0 0 0 0,1 0 1 0 0,0 0-1 0 0,3-7-53 0 0,1 2-37 0 0,1 1 1 0 0,0-1-1 0 0,0 1 0 0 0,1 1 0 0 0,1-1 1 0 0,0 2-1 0 0,1-1 0 0 0,0 1 0 0 0,0 1 0 0 0,1 0 1 0 0,0 1-1 0 0,1 0 0 0 0,-1 1 0 0 0,2 0 1 0 0,-1 1-1 0 0,1 1 0 0 0,0 0 0 0 0,0 0 0 0 0,0 2 1 0 0,0 0-1 0 0,1 0 0 0 0,0 1 0 0 0,-1 1 1 0 0,1 1-1 0 0,0 0 0 0 0,0 1 0 0 0,-1 0 0 0 0,1 1 1 0 0,-1 1-1 0 0,1 0 0 0 0,5 3 37 0 0,196 85 160 0 0,-216-91-49 0 0,0 0-13 0 0,0 0 34 0 0,1 1-125 0 0,0 0-1 0 0,0 0 1 0 0,0 0-1 0 0,0-1 1 0 0,0 1-1 0 0,0 0 1 0 0,1-1-1 0 0,-1 1 1 0 0,0-1-1 0 0,0 1 1 0 0,0-1-1 0 0,1 1 1 0 0,-1-1-1 0 0,0 0 1 0 0,0 0-1 0 0,1 1 0 0 0,-1-1 1 0 0,0 0-1 0 0,1 0 1 0 0,-1 0-1 0 0,0-1 1 0 0,0 1-1 0 0,1 0 1 0 0,-1 0-1 0 0,0-1 1 0 0,0 1-1 0 0,1-1 1 0 0,-1 1-1 0 0,0-1 1 0 0,0 1-1 0 0,0-1 1 0 0,0 0-1 0 0,0 1 1 0 0,0-1-1 0 0,0 0 0 0 0,0 0 1 0 0,0 0-1 0 0,0 0 1 0 0,0 0-1 0 0,0 0 1 0 0,-1 0-1 0 0,1 0 1 0 0,0 0-1 0 0,-1 0 1 0 0,1-1-1 0 0,-1 1 1 0 0,1 0-1 0 0,-1 0 1 0 0,0-1-1 0 0,1 1 1 0 0,-1 0-1 0 0,0 0 0 0 0,0-1 1 0 0,0 1-1 0 0,0 0 1 0 0,0-1-1 0 0,0 1 1 0 0,0 0-1 0 0,-1 0 1 0 0,1-1-1 0 0,0 1 1 0 0,-1 0-1 0 0,1 0 1 0 0,-1-1-1 0 0,1 1 1 0 0,-1 0-1 0 0,0 0 1 0 0,0 0-7 0 0,6 4 108 0 0,0 0 1 0 0,-1 1 0 0 0,0 0 0 0 0,0 0 0 0 0,0 0 0 0 0,0 0 0 0 0,0 1 0 0 0,-1 0 0 0 0,0-1 0 0 0,0 1 0 0 0,-1 0 0 0 0,1 1 0 0 0,-1-1 0 0 0,0 0 0 0 0,0 1 0 0 0,-1-1 0 0 0,1 1 0 0 0,-1-1 0 0 0,-1 1 0 0 0,1 5-109 0 0,-4-9 80 0 0,-1 0-1 0 0,0 0 1 0 0,0-1-1 0 0,0 1 1 0 0,0-1 0 0 0,0 0-1 0 0,0 0 1 0 0,0 0-1 0 0,-1 0 1 0 0,1-1 0 0 0,0 0-1 0 0,0 0 1 0 0,-1 0-1 0 0,1 0 1 0 0,0-1 0 0 0,0 1-1 0 0,-1-1 1 0 0,1 0-1 0 0,0-1 1 0 0,-3 0-80 0 0,5 1-32 0 0,2 1 25 0 0,-47-8-2272 0 0,15 6-5430 0 0,21 2 1046 0 0</inkml:trace>
  <inkml:trace contextRef="#ctx0" brushRef="#br0" timeOffset="-69340.016">11701 3211 1264 0 0,'0'0'4111'0'0,"0"0"-2107"0"0,0 0-1204 0 0,0 0-139 0 0,0 0 84 0 0,0 0 10 0 0,0 0-43 0 0,0 0-25 0 0,20 10 1297 0 0,-9-6-1810 0 0,-1-1 0 0 0,1 0 0 0 0,0-1 0 0 0,-1 0 0 0 0,1-1 0 0 0,0 0 0 0 0,0-1 0 0 0,0 0 0 0 0,0-1 0 0 0,0 0 0 0 0,0 0 1 0 0,0-1-1 0 0,0-1 0 0 0,0 0 0 0 0,-1 0 0 0 0,0-1 0 0 0,1-1 0 0 0,-1 1 0 0 0,-1-2 0 0 0,2 0-174 0 0,-9 4-15 0 0,0-1 0 0 0,0 1 1 0 0,-1-1-1 0 0,1 0 0 0 0,-1 1 0 0 0,1-1 0 0 0,-1 0 0 0 0,0 0 0 0 0,0 0 1 0 0,0 0-1 0 0,-1 0 0 0 0,1 0 0 0 0,-1 0 0 0 0,1 0 0 0 0,-1 0 0 0 0,0 0 0 0 0,0 0 1 0 0,-1 0-1 0 0,1 0 0 0 0,0 0 0 0 0,-1 0 0 0 0,0 0 0 0 0,0 0 0 0 0,0 0 0 0 0,0 0 1 0 0,0 0-1 0 0,-1 1 0 0 0,1-1 0 0 0,-1 0 0 0 0,0 1 0 0 0,0-1 0 0 0,1 1 0 0 0,-2 0 1 0 0,1 0-1 0 0,0-1 0 0 0,0 2 0 0 0,-2-2 15 0 0,-99-56-1053 0 0,100 61 1087 0 0,0 0-1 0 0,1 0 1 0 0,-1 0 0 0 0,1 1 0 0 0,0-1 0 0 0,0 1 0 0 0,-1-1-1 0 0,2 1 1 0 0,-1 0 0 0 0,0 0 0 0 0,0 0 0 0 0,1 0 0 0 0,0 0-1 0 0,0 0 1 0 0,0 0 0 0 0,0 0 0 0 0,0 0 0 0 0,0 1-1 0 0,1-1 1 0 0,0 0 0 0 0,-1 1 0 0 0,1-1 0 0 0,1 0 0 0 0,-1 1-1 0 0,0-1 1 0 0,1 0 0 0 0,-1 1 0 0 0,1-1 0 0 0,0 0 0 0 0,0 0-1 0 0,1 0 1 0 0,-1 1-34 0 0,0 1 43 0 0,63 362 2005 0 0,-64-348-1939 0 0,0-1-1869 0 0,0-29-4359 0 0,0 1-401 0 0</inkml:trace>
  <inkml:trace contextRef="#ctx0" brushRef="#br0" timeOffset="-69078.461">11987 3462 5032 0 0,'0'0'6641'0'0,"0"0"-4925"0"0,0 0-1360 0 0,0 0-116 0 0,0 0-148 0 0,0 0 440 0 0,-40 7 72 0 0,16-9-112 0 0,-2-4-292 0 0,-6 1-200 0 0,4-3-428 0 0,-1-1-1076 0 0,4-1-1260 0 0,7 3-2892 0 0</inkml:trace>
  <inkml:trace contextRef="#ctx0" brushRef="#br0" timeOffset="-68922.163">12095 3113 12733 0 0,'0'8'1129'0'0,"-17"295"2991"0"0,48-230-6697 0 0,19-52-7083 0 0,-30-22 4323 0 0</inkml:trace>
  <inkml:trace contextRef="#ctx0" brushRef="#br0" timeOffset="-68504.217">12307 3469 7917 0 0,'0'0'2557'0'0,"0"0"-1519"0"0,0 0-537 0 0,0 0 86 0 0,0 0 88 0 0,0 0-102 0 0,0 0-41 0 0,0 0-71 0 0,0 0-216 0 0,4 2-109 0 0,1-2-123 0 0,-1 0 1 0 0,1 0-1 0 0,0 0 1 0 0,0-1-1 0 0,0 0 1 0 0,0 0-1 0 0,0 0 0 0 0,-1 0 1 0 0,1-1-1 0 0,-1 1 1 0 0,1-1-1 0 0,-1-1 1 0 0,1 1-1 0 0,-1-1 0 0 0,0 1 1 0 0,0-1-1 0 0,0 0 1 0 0,-1 0-1 0 0,1-1 1 0 0,-1 1-1 0 0,1-1 0 0 0,-1 0 1 0 0,0 0-1 0 0,-1 0 1 0 0,1 0-1 0 0,-1 0 1 0 0,0-1-1 0 0,0 1 0 0 0,0-1 1 0 0,0 1-1 0 0,-1-1 1 0 0,0 0-1 0 0,0 0 1 0 0,0 0-1 0 0,-1 1 0 0 0,1-1 1 0 0,-1 0-1 0 0,0 0 1 0 0,0 0-1 0 0,-1 0 1 0 0,0 0-1 0 0,0 0 0 0 0,0 1 1 0 0,0-1-14 0 0,-1 2-8 0 0,0 0 0 0 0,0 1 1 0 0,0-1-1 0 0,0 1 0 0 0,0 0 0 0 0,-1-1 0 0 0,1 1 1 0 0,-1 0-1 0 0,1 0 0 0 0,-1 1 0 0 0,0-1 1 0 0,1 1-1 0 0,-1-1 0 0 0,0 1 0 0 0,0 0 1 0 0,0 0-1 0 0,0 0 0 0 0,0 0 0 0 0,-1 1 1 0 0,1-1-1 0 0,0 1 0 0 0,0 0 0 0 0,0 0 1 0 0,-1 0-1 0 0,1 0 0 0 0,0 1 0 0 0,0-1 1 0 0,0 1-1 0 0,0 0 0 0 0,0 0 0 0 0,0 0 1 0 0,0 0-1 0 0,0 0 0 0 0,0 1 0 0 0,0-1 0 0 0,0 1 1 0 0,1 0-1 0 0,-1 0 0 0 0,1 0 0 0 0,-1 0 1 0 0,1 0-1 0 0,0 0 0 0 0,0 1 0 0 0,0-1 1 0 0,0 1-1 0 0,0 0 0 0 0,1-1 0 0 0,-1 1 1 0 0,1 0-1 0 0,0 0 0 0 0,-1 0 0 0 0,1 0 1 0 0,1 0-1 0 0,-1 0 0 0 0,0 1 8 0 0,1 0 56 0 0,1-1-1 0 0,-1 1 1 0 0,1 0-1 0 0,-1 0 1 0 0,1-1-1 0 0,0 1 1 0 0,0-1-1 0 0,1 1 1 0 0,-1-1-1 0 0,1 1 1 0 0,0-1-1 0 0,0 0 1 0 0,0 0-1 0 0,0 0 1 0 0,0 0-1 0 0,1 0 1 0 0,0 0-1 0 0,-1-1 1 0 0,1 1-1 0 0,0-1 1 0 0,0 0-1 0 0,0 0 1 0 0,0 0-1 0 0,1 0 1 0 0,-1 0-1 0 0,0-1 1 0 0,1 0-1 0 0,0 1 1 0 0,-1-1-1 0 0,1-1 1 0 0,-1 1-1 0 0,1 0 1 0 0,0-1-1 0 0,0 0 1 0 0,-1 0-1 0 0,1 0 1 0 0,0 0-1 0 0,0 0 1 0 0,-1-1-1 0 0,1 0 1 0 0,0 0-1 0 0,-1 0 1 0 0,1 0-1 0 0,-1 0 1 0 0,1-1-56 0 0,3 34-146 0 0,-8-26 234 0 0,1 0-1 0 0,0 1 1 0 0,-1-1 0 0 0,-1 0 0 0 0,1 0 0 0 0,-1 0 0 0 0,0 0 0 0 0,0 0 0 0 0,0-1-1 0 0,-1 1 1 0 0,0-1 0 0 0,0 1 0 0 0,0-1 0 0 0,-1 0 0 0 0,0 0 0 0 0,0 0 0 0 0,-1 0-88 0 0,-39 13-2080 0 0,29-24-6084 0 0,10-10-704 0 0</inkml:trace>
  <inkml:trace contextRef="#ctx0" brushRef="#br0" timeOffset="-66196.816">12685 3208 4940 0 0,'0'0'5166'0'0,"0"0"-3601"0"0,0 0-1202 0 0,0 0-5 0 0,-6 6 23 0 0,1 1-240 0 0,0 0 0 0 0,0 0 0 0 0,1 0 0 0 0,0 0-1 0 0,0 1 1 0 0,1 0 0 0 0,0 0 0 0 0,1 0 0 0 0,-1 0 0 0 0,1 0 0 0 0,1 1-1 0 0,0-1 1 0 0,0 1 0 0 0,0-1 0 0 0,1 2-141 0 0,21 121 1446 0 0,19-99-4663 0 0,-33-32-1297 0 0,1-6-2975 0 0</inkml:trace>
  <inkml:trace contextRef="#ctx0" brushRef="#br0" timeOffset="-65776.457">12829 3473 2936 0 0,'0'0'5849'0'0,"0"0"-3914"0"0,0 0-1577 0 0,0 0 241 0 0,0 0 329 0 0,0 0 134 0 0,0 0-156 0 0,0 0-311 0 0,4 6 2278 0 0,-29-135-2823 0 0,51 148-575 0 0,51 78 1923 0 0,-54-135 1033 0 0,-10-42-2468 0 0,-9 77-1951 0 0,4 7-6466 0 0,-6-3 6573 0 0,2 0-2930 0 0</inkml:trace>
  <inkml:trace contextRef="#ctx0" brushRef="#br0" timeOffset="-65512.89">13104 3250 6369 0 0,'0'0'4881'0'0,"0"0"-3779"0"0,6 5-634 0 0,1 2-209 0 0,0 0 0 0 0,-1 0 1 0 0,0 1-1 0 0,0 0 0 0 0,-1 0 0 0 0,0 1 1 0 0,0 0-1 0 0,-1-1 0 0 0,0 1 0 0 0,-1 1 1 0 0,0-1-1 0 0,0 0 0 0 0,1 10-259 0 0,-7 107 1507 0 0,-35-92-4723 0 0,30-32-1089 0 0,4-7-3399 0 0</inkml:trace>
  <inkml:trace contextRef="#ctx0" brushRef="#br0" timeOffset="-65247.83">13419 3179 8565 0 0,'0'0'3841'0'0,"0"0"-3383"0"0,0 0-715 0 0,0 0 467 0 0,7 8 261 0 0,3 6-175 0 0,0 0 0 0 0,-1 0 0 0 0,0 1 0 0 0,-1 0 1 0 0,-1 1-1 0 0,0 0 0 0 0,-2 0 0 0 0,1 0 0 0 0,-2 1 0 0 0,0-1 1 0 0,-1 6-297 0 0,-2-10 155 0 0,-1 1 0 0 0,0-1 0 0 0,-1 0 0 0 0,0 0 0 0 0,-1 0 0 0 0,-1 0 0 0 0,0 0 1 0 0,0-1-1 0 0,-1 1 0 0 0,-1-1 0 0 0,0 0 0 0 0,0 0 0 0 0,-1 0 0 0 0,-2 2-155 0 0,3-7-157 0 0,0 0 0 0 0,0 0 1 0 0,0-1-1 0 0,-1 1 0 0 0,1-1 0 0 0,-1-1 0 0 0,-1 1 0 0 0,1-1 0 0 0,0 0 0 0 0,-1 0 0 0 0,0-1 0 0 0,0 0 0 0 0,0 0 0 0 0,0 0 1 0 0,-2-1 156 0 0,-3 0-4610 0 0,2-9-5104 0 0</inkml:trace>
  <inkml:trace contextRef="#ctx0" brushRef="#br0" timeOffset="-64066.887">13138 3706 1332 0 0,'0'0'1496'0'0,"0"0"2298"0"0,0 0-1736 0 0,0 0-1348 0 0,0 0-349 0 0,0 0 5 0 0,0 0 95 0 0,0 0 10 0 0,0 0 39 0 0,-34 2 980 0 0,-14-5-1302 0 0,-65 14-433 0 0,104-8 310 0 0,1 0-1 0 0,-1-1 1 0 0,0 0 0 0 0,1 0 0 0 0,-1-1 0 0 0,0 0-1 0 0,0-1 1 0 0,0 0 0 0 0,0 0 0 0 0,0-1 0 0 0,0 0-1 0 0,0 0 1 0 0,0-1 0 0 0,0 0 0 0 0,1-1 0 0 0,-1 0-1 0 0,-1-1-64 0 0,-59-12-356 0 0,24 59 924 0 0,38-40-550 0 0,1 0 1 0 0,-1-1-1 0 0,0 0 1 0 0,0-1-1 0 0,0 1 1 0 0,0-1 0 0 0,0-1-1 0 0,0 1 1 0 0,0-1-1 0 0,-1 0 1 0 0,1-1-1 0 0,0 0 1 0 0,0 0 0 0 0,0 0-1 0 0,0-1 1 0 0,1 0-1 0 0,-1-1 1 0 0,0 1-1 0 0,1-1 1 0 0,-1 0 0 0 0,-1-2-19 0 0,-54-16-226 0 0,45 20-130 0 0,10 2-2539 0 0,4 0-2190 0 0</inkml:trace>
  <inkml:trace contextRef="#ctx0" brushRef="#br0" timeOffset="-60532.566">12017 2932 1800 0 0,'0'0'604'0'0,"0"0"189"0"0,0 0 1558 0 0,0 0-152 0 0,0 0-730 0 0,0 0-501 0 0,0 0-260 0 0,0 0-122 0 0,-25-9 1311 0 0,25 1-1833 0 0,0 0 1 0 0,0 0-1 0 0,1 0 1 0 0,0 0 0 0 0,1 0-1 0 0,0 1 1 0 0,0-1-1 0 0,1 1 1 0 0,-1-1 0 0 0,2 1-1 0 0,-1 0 1 0 0,1 0-1 0 0,0 0 1 0 0,0 0 0 0 0,1 1-1 0 0,0 0 1 0 0,0 0-1 0 0,0 0 1 0 0,1 1 0 0 0,0-1-1 0 0,0 1 1 0 0,1 1-1 0 0,-1-1 1 0 0,1 1 0 0 0,0 0-1 0 0,0 1 1 0 0,1-1-65 0 0,1 0-14 0 0,0 0 0 0 0,0 1 1 0 0,1 0-1 0 0,-1 1 0 0 0,1 0 1 0 0,-1 0-1 0 0,1 1 1 0 0,0 0-1 0 0,0 1 0 0 0,0 0 1 0 0,-1 0-1 0 0,1 1 0 0 0,0 0 1 0 0,0 1-1 0 0,-1 0 0 0 0,1 1 1 0 0,-1 0-1 0 0,0 0 0 0 0,0 1 1 0 0,0 0-1 0 0,0 1 1 0 0,-1 0-1 0 0,1 0 0 0 0,-1 1 1 0 0,-1 0-1 0 0,1 0 0 0 0,-1 1 1 0 0,2 3 13 0 0,28 24-6 0 0,67 89 785 0 0,-103-132 2308 0 0,21-51-3425 0 0,21 123-1027 0 0,-41-61 1397 0 0,-1-1 1 0 0,1 1 0 0 0,-1 0 0 0 0,0 0-1 0 0,0-1 1 0 0,0 1 0 0 0,0 0-1 0 0,0 0 1 0 0,0 0 0 0 0,0 0 0 0 0,-1 0-1 0 0,1 0 1 0 0,-1 0 0 0 0,1 1 0 0 0,-1-1-1 0 0,0 0 1 0 0,0 0 0 0 0,0 0 0 0 0,0 0-1 0 0,0 0 1 0 0,0 1 0 0 0,-1-1 0 0 0,1 0-1 0 0,-1 0 1 0 0,1 0 0 0 0,-1 0 0 0 0,0 0-1 0 0,0 0 1 0 0,0 0 0 0 0,0 0-1 0 0,0-1 1 0 0,0 1 0 0 0,-1 0 0 0 0,1 0-1 0 0,0-1 1 0 0,-1 1 0 0 0,0-1 0 0 0,1 1-1 0 0,-1-1 1 0 0,0 0 0 0 0,0 0 0 0 0,1 0-1 0 0,-1 0 1 0 0,0 0 0 0 0,0 0 0 0 0,0 0-1 0 0,0-1 1 0 0,-1 1 0 0 0,1-1 0 0 0,0 1-1 0 0,0-1 1 0 0,0 0 0 0 0,0 0-1 0 0,0 0 1 0 0,-1 0 0 0 0,1 0 0 0 0,0 0-1 0 0,-1-1-32 0 0,-54-6-10 0 0,56 6-980 0 0,2-2-7060 0 0,1-5-476 0 0</inkml:trace>
  <inkml:trace contextRef="#ctx0" brushRef="#br0" timeOffset="-52722.282">15468 2404 312 0 0,'0'0'0'0'0</inkml:trace>
  <inkml:trace contextRef="#ctx0" brushRef="#br0" timeOffset="-52471.396">15571 2421 3848 0 0,'0'0'0'0'0,"0"0"-144"0"0,0 0-104 0 0,44 0 104 0 0,-32 0-832 0 0,1-2 48 0 0,-2-1 68 0 0</inkml:trace>
  <inkml:trace contextRef="#ctx0" brushRef="#br0" timeOffset="-52470.396">15701 2392 272 0 0,'0'0'744'0'0,"0"0"-248"0"0,32-27-76 0 0,-20 17-420 0 0,0 1-224 0 0,-3 2-832 0 0</inkml:trace>
  <inkml:trace contextRef="#ctx0" brushRef="#br0" timeOffset="-51662.711">16016 2038 160 0 0,'3'-7'109'0'0,"9"-21"322"0"0,34-133 2698 0 0,-50 100-3290 0 0,-3-1 1 0 0,-3 1-1 0 0,-3 1 0 0 0,-2 0 0 0 0,-5-8 161 0 0,15 51 341 0 0,-49-112 1016 0 0,34 96-1708 0 0,-1 1 0 0 0,-2 1 0 0 0,0 1 1 0 0,-2 1-1 0 0,-2 1 0 0 0,0 2 0 0 0,-22-16 351 0 0,0 12-141 0 0,0 3 0 0 0,-1 2 0 0 0,-2 2 1 0 0,0 3-1 0 0,-1 2 0 0 0,-1 2 0 0 0,-1 2 0 0 0,0 3 0 0 0,-1 3 1 0 0,0 1-1 0 0,-11 3 141 0 0,21-2-373 0 0,-68-9 531 0 0,0 6 1 0 0,0 4 0 0 0,-1 5-1 0 0,0 5 1 0 0,1 5 0 0 0,0 5-1 0 0,-42 15-158 0 0,-175 100 1018 0 0,228-86-1243 0 0,116-2-1554 0 0,2-18 1683 0 0,-15-17-193 0 0</inkml:trace>
  <inkml:trace contextRef="#ctx0" brushRef="#br0" timeOffset="-51380.325">13698 1213 60 0 0,'0'0'196'0'0,"0"0"-108"0"0,0 0-88 0 0,13 36-64 0 0,-12-25 12 0 0,2-1-28 0 0,-2 0 76 0 0,-1 1-140 0 0</inkml:trace>
  <inkml:trace contextRef="#ctx0" brushRef="#br0" timeOffset="-51110.648">13738 1804 40 0 0,'0'0'121'0'0,"0"0"-86"0"0,0 7 2 0 0,50 132-74 0 0,-30-91-33 0 0,-16-37 60 0 0</inkml:trace>
  <inkml:trace contextRef="#ctx0" brushRef="#br0" timeOffset="-50395.807">13837 2070 28 0 0,'4'7'-11'0'0,"9"16"275"0"0,2 0-1 0 0,0-1 0 0 0,1-1 0 0 0,1-1 0 0 0,2 0 1 0 0,-1-1-1 0 0,2-1 0 0 0,1-1 0 0 0,0-1 0 0 0,1 0 1 0 0,0-2-1 0 0,1-1 0 0 0,1 0 0 0 0,0-2 0 0 0,1-1 1 0 0,0-1-1 0 0,5 0-263 0 0,2 2 230 0 0,323 79-560 0 0,230-33-1286 0 0,-431-44-512 0 0,46 1 3366 0 0,-200-14-1088 0 0,4-3 2477 0 0,-2-12-5005 0 0,0 1-256 0 0,1 10 3870 0 0,-1 4-1843 0 0</inkml:trace>
  <inkml:trace contextRef="#ctx0" brushRef="#br0" timeOffset="-34390.573">15474 3234 6157 0 0,'0'0'3884'0'0,"0"0"-2663"0"0,0 0-805 0 0,0 0 14 0 0,0 0 179 0 0,0 0 186 0 0,0 0 92 0 0,0 0-215 0 0,24 5-464 0 0,-12 1-90 0 0,1 0 1 0 0,0-1-1 0 0,0 0 0 0 0,0-1 1 0 0,1 0-1 0 0,-1-2 1 0 0,1 1-1 0 0,0-2 0 0 0,0 0 1 0 0,0 0-1 0 0,0-1 1 0 0,-1-1-1 0 0,1 0 0 0 0,0-1 1 0 0,0-1-1 0 0,-1 0 1 0 0,4-2-119 0 0,-16 4 5 0 0,1 0 1 0 0,-1 0 0 0 0,1 0-1 0 0,-1 0 1 0 0,0 0 0 0 0,0-1-1 0 0,1 1 1 0 0,-1-1 0 0 0,0 1-1 0 0,0 0 1 0 0,0-1 0 0 0,-1 0-1 0 0,1 1 1 0 0,0-1 0 0 0,-1 0-1 0 0,1 1 1 0 0,-1-1 0 0 0,1 0-1 0 0,-1 0 1 0 0,0 1 0 0 0,1-1-1 0 0,-1 0 1 0 0,0 0 0 0 0,0 1-1 0 0,-1-1 1 0 0,1 0 0 0 0,0 0-1 0 0,-1 1 1 0 0,1-1 0 0 0,-1 0-1 0 0,1 0 1 0 0,-1 1 0 0 0,0-1-1 0 0,1 1 1 0 0,-1-1 0 0 0,0 1-1 0 0,0-1 1 0 0,0 1 0 0 0,0-1-1 0 0,-1 1 1 0 0,1 0 0 0 0,-1-1-6 0 0,-55-54-666 0 0,56 54 642 0 0,0 1-1 0 0,0-1 0 0 0,0 1 1 0 0,0 0-1 0 0,0-1 0 0 0,-1 1 1 0 0,1 0-1 0 0,0 0 1 0 0,-1 0-1 0 0,1 0 0 0 0,0 0 1 0 0,-1 0-1 0 0,0 0 0 0 0,1 1 1 0 0,-1-1-1 0 0,1 1 0 0 0,-1-1 1 0 0,0 1-1 0 0,1-1 1 0 0,-1 1-1 0 0,0 0 0 0 0,0 0 1 0 0,1 0-1 0 0,-1 0 0 0 0,0 0 1 0 0,1 0-1 0 0,-1 0 1 0 0,0 1-1 0 0,0-1 0 0 0,1 0 1 0 0,-1 1-1 0 0,0 0 0 0 0,1-1 1 0 0,-1 1-1 0 0,1 0 0 0 0,-1 0 1 0 0,1 0-1 0 0,0 0 1 0 0,-1 0-1 0 0,1 0 0 0 0,0 0 1 0 0,-1 1-1 0 0,1-1 0 0 0,0 0 1 0 0,0 1-1 0 0,0-1 1 0 0,0 0-1 0 0,0 1 0 0 0,1 0 1 0 0,-1-1-1 0 0,0 1 0 0 0,1-1 1 0 0,-1 1-1 0 0,1 0 25 0 0,13 311 3133 0 0,-11-300-3417 0 0,10-10-7460 0 0,-8-9 1717 0 0</inkml:trace>
  <inkml:trace contextRef="#ctx0" brushRef="#br0" timeOffset="-34235.622">15762 3415 808 0 0,'0'0'7129'0'0,"0"0"-5157"0"0,0 0-272 0 0,0 0-404 0 0,0 0-556 0 0,0 0-680 0 0,0 0 272 0 0,0 0 224 0 0,-42 1-188 0 0,14-2-216 0 0,0-1-148 0 0,2 0-4 0 0,2-2-972 0 0,4 2-456 0 0,7 0-1080 0 0,5-1-2661 0 0</inkml:trace>
  <inkml:trace contextRef="#ctx0" brushRef="#br0" timeOffset="-34062.06">16119 3530 11041 0 0,'0'0'1140'0'0,"0"0"-1140"0"0,0 0 0 0 0,0 0 452 0 0,0 0 388 0 0,-38 3 88 0 0,19-6-336 0 0,-2-1-388 0 0,0-1-156 0 0,0 1-48 0 0,0-2-280 0 0,6 0-504 0 0,3 0-528 0 0,7-1-1308 0 0,1 1-2197 0 0</inkml:trace>
  <inkml:trace contextRef="#ctx0" brushRef="#br0" timeOffset="-33796.672">16182 3419 11941 0 0,'0'0'1736'0'0,"0"0"-1188"0"0,0 0-500 0 0,0 0-20 0 0,0 0 680 0 0,0 0 184 0 0,-51-13-375 0 0,27 8-453 0 0,-2-2-64 0 0,-1 2-693 0 0,1-2-479 0 0,1 1-456 0 0,6 2-1420 0 0,7 1-2517 0 0</inkml:trace>
  <inkml:trace contextRef="#ctx0" brushRef="#br0" timeOffset="-33381.951">16570 3464 6749 0 0,'0'0'1780'0'0,"0"0"-431"0"0,0 0-23 0 0,0 0-130 0 0,0 0-297 0 0,0 0-181 0 0,0 0-40 0 0,0 0-72 0 0,0 0-209 0 0,5-5-152 0 0,8-3-189 0 0,-10 7-58 0 0,0 0 0 0 0,0 0 0 0 0,0 0 0 0 0,0 0-1 0 0,0-1 1 0 0,0 1 0 0 0,0-1 0 0 0,-1 0-1 0 0,1 0 1 0 0,0 0 0 0 0,-1 0 0 0 0,0 0-1 0 0,0 0 1 0 0,1-1 0 0 0,-1 1 0 0 0,0-1-1 0 0,-1 1 1 0 0,1-1 0 0 0,0 0 0 0 0,-1 0-1 0 0,0 1 1 0 0,1-1 0 0 0,-1 0 0 0 0,-1-1 0 0 0,1 1-1 0 0,0 0 1 0 0,-1 0 0 0 0,1 0 0 0 0,-1 0-1 0 0,0 0 1 0 0,0-1 0 0 0,0 1 0 0 0,0 0-1 0 0,-1 0 1 0 0,1 0 0 0 0,-1 0 0 0 0,0 0-1 0 0,0-1 1 0 0,0 2 0 0 0,0-1 0 0 0,-1 0-1 0 0,0-1 3 0 0,0 0-19 0 0,0 1 0 0 0,0 0-1 0 0,0 0 1 0 0,-1 0-1 0 0,1 0 1 0 0,-1 0-1 0 0,1 1 1 0 0,-1-1-1 0 0,0 1 1 0 0,0 0 0 0 0,0 0-1 0 0,0 0 1 0 0,-1 0-1 0 0,1 0 1 0 0,0 1-1 0 0,-1-1 1 0 0,1 1-1 0 0,-1 0 1 0 0,0 0-1 0 0,1 0 1 0 0,-1 1 0 0 0,0-1-1 0 0,0 1 1 0 0,1 0-1 0 0,-1 0 1 0 0,0 0-1 0 0,0 1 1 0 0,1-1-1 0 0,-1 1 1 0 0,0 0 0 0 0,1 0-1 0 0,-1 0 1 0 0,1 0-1 0 0,-1 1 1 0 0,1 0-1 0 0,0-1 1 0 0,-1 1-1 0 0,1 0 1 0 0,0 1-1 0 0,0-1 1 0 0,1 0 0 0 0,-1 1-1 0 0,0 0 1 0 0,1 0-1 0 0,-1-1 1 0 0,1 2-1 0 0,0-1 1 0 0,0 0-1 0 0,0 0 1 0 0,1 0 0 0 0,-1 1-1 0 0,1-1 1 0 0,0 1-1 0 0,-1 0 1 0 0,2-1-1 0 0,-1 1 1 0 0,0 0-1 0 0,1 1 20 0 0,0-1 26 0 0,1 0 0 0 0,-1-1-1 0 0,1 0 1 0 0,0 1 0 0 0,0-1-1 0 0,0 1 1 0 0,1-1 0 0 0,-1 0-1 0 0,1 0 1 0 0,0 0 0 0 0,0 0-1 0 0,0 0 1 0 0,0 0-1 0 0,1 0 1 0 0,-1-1 0 0 0,1 1-1 0 0,-1-1 1 0 0,1 0 0 0 0,0 0-1 0 0,0 0 1 0 0,0 0 0 0 0,0 0-1 0 0,0 0 1 0 0,0-1 0 0 0,1 0-1 0 0,-1 0 1 0 0,0 0 0 0 0,1 0-1 0 0,-1 0 1 0 0,1 0 0 0 0,-1-1-1 0 0,1 0 1 0 0,-1 0 0 0 0,1 0-1 0 0,0 0 1 0 0,-1 0-1 0 0,1-1 1 0 0,-1 1 0 0 0,1-1-1 0 0,-1 0 1 0 0,0 0 0 0 0,1-1-1 0 0,-1 1 1 0 0,0-1 0 0 0,0 1-1 0 0,0-1 1 0 0,0 0 0 0 0,0 0-1 0 0,0 0 1 0 0,0-1 0 0 0,-1 1-1 0 0,1-1 1 0 0,-1 1 0 0 0,0-1-1 0 0,0 0 1 0 0,0 0-1 0 0,2-2-25 0 0,-3 4-15 0 0,0 1-1 0 0,1-1 0 0 0,-1 1 0 0 0,1 0 0 0 0,-1-1 0 0 0,1 1 0 0 0,-1 0 0 0 0,1 0 0 0 0,-1 0 0 0 0,1 0 0 0 0,-1 0 0 0 0,1 1 0 0 0,-1-1 0 0 0,0 0 0 0 0,1 1 0 0 0,-1-1 1 0 0,1 1-1 0 0,-1-1 0 0 0,0 1 0 0 0,1 0 0 0 0,-1-1 0 0 0,0 1 0 0 0,0 0 0 0 0,0 0 0 0 0,1 0 0 0 0,-1 0 0 0 0,0 0 0 0 0,0 0 0 0 0,0 0 0 0 0,-1 1 0 0 0,1-1 0 0 0,0 0 0 0 0,0 0 1 0 0,-1 1-1 0 0,1-1 0 0 0,-1 0 0 0 0,1 1 0 0 0,-1-1 0 0 0,1 1 0 0 0,-1-1 0 0 0,0 1 0 0 0,0-1 0 0 0,0 1 16 0 0,4 2 139 0 0,4 5 27 0 0,-1 0-1 0 0,1 0 1 0 0,-2 0 0 0 0,1 1-1 0 0,-1 0 1 0 0,-1 0 0 0 0,1 1 0 0 0,-2-1-1 0 0,0 1 1 0 0,0 0 0 0 0,-1 0 0 0 0,0 1-1 0 0,-1-1 1 0 0,0 1 0 0 0,-1-1 0 0 0,0 1-1 0 0,-1-1 1 0 0,0 1 0 0 0,-1 0 0 0 0,0-1-1 0 0,-1 1 1 0 0,0-1-166 0 0,-1-7-2 0 0,0-1 0 0 0,-1 0 0 0 0,1 0 0 0 0,0 0 0 0 0,-1 0 0 0 0,0-1 0 0 0,1 0-1 0 0,-1 1 1 0 0,0-1 0 0 0,0-1 0 0 0,-1 1 0 0 0,1 0 0 0 0,0-1 0 0 0,0 0 0 0 0,-1 0 0 0 0,1-1 0 0 0,-1 1 0 0 0,1-1 0 0 0,-1 0-1 0 0,1 0 1 0 0,-1 0 0 0 0,1 0 0 0 0,0-1 0 0 0,-1 0 0 0 0,1 0 0 0 0,0 0 0 0 0,-1 0 0 0 0,1-1 0 0 0,0 0 0 0 0,-2-1 2 0 0,-39-20-3460 0 0,12-7-4646 0 0,16 3 395 0 0</inkml:trace>
  <inkml:trace contextRef="#ctx0" brushRef="#br0" timeOffset="-33055.066">16926 3268 14789 0 0,'0'0'-190'0'0,"3"6"73"0"0,3 9 33 0 0,18 90 1921 0 0,-33-152-102 0 0,9 42-1746 0 0,1 0 1 0 0,1 0 0 0 0,-1 0 0 0 0,1 0 0 0 0,-1 1 0 0 0,1-1-1 0 0,1 1 1 0 0,-1-1 0 0 0,1 1 0 0 0,-1 0 0 0 0,1 0-1 0 0,0 0 1 0 0,1 0 0 0 0,-1 0 0 0 0,1 1 0 0 0,0 0 0 0 0,-1-1-1 0 0,1 1 1 0 0,1 1 0 0 0,-1-1 0 0 0,0 1 0 0 0,1-1 0 0 0,-1 1-1 0 0,1 0 1 0 0,0 1 0 0 0,0-1 0 0 0,-1 1 0 0 0,1 0-1 0 0,0 0 1 0 0,0 1 0 0 0,0 0 0 0 0,0-1 0 0 0,0 2 0 0 0,0-1-1 0 0,0 0 1 0 0,0 1 0 0 0,0 0 0 0 0,0 0 0 0 0,0 1-1 0 0,0-1 1 0 0,2 2 10 0 0,8 15-6076 0 0,-12-11-1472 0 0</inkml:trace>
  <inkml:trace contextRef="#ctx0" brushRef="#br0" timeOffset="-32169.175">15796 4045 4804 0 0,'0'0'6418'0'0,"0"0"-4577"0"0,0 0-1444 0 0,0 0 37 0 0,0 0 108 0 0,0 0 109 0 0,0 0 111 0 0,0 0-186 0 0,0 0-368 0 0,21-12-19 0 0,-20 11-214 0 0,1-1-1 0 0,0 0 0 0 0,-1 0 1 0 0,1 0-1 0 0,-1 0 1 0 0,0 0-1 0 0,0-1 0 0 0,0 1 1 0 0,0 0-1 0 0,0 0 1 0 0,0-1-1 0 0,0 1 1 0 0,-1-1-1 0 0,1 1 0 0 0,-1 0 1 0 0,0-1-1 0 0,0 1 1 0 0,0-1-1 0 0,0 1 0 0 0,0-1 1 0 0,0 1-1 0 0,-1-1 1 0 0,1 1-1 0 0,-1-1 0 0 0,0 1 1 0 0,0 0-1 0 0,1-1 1 0 0,-2 1-1 0 0,1 0 0 0 0,0 0 1 0 0,0 0-1 0 0,-1 0 1 0 0,1 0-1 0 0,-1 0 1 0 0,1 0-1 0 0,-1 0 0 0 0,0 0 1 0 0,0 1-1 0 0,0-1 1 0 0,0 1-1 0 0,0 0 0 0 0,0-1 1 0 0,0 1-1 0 0,-1 0 1 0 0,1 0-1 0 0,0 0 0 0 0,-1 1 1 0 0,1-1-1 0 0,0 0 1 0 0,-1 1-1 0 0,1 0 1 0 0,-1-1-1 0 0,1 1 0 0 0,-1 0 1 0 0,1 0 25 0 0,-2 2 17 0 0,1 1 0 0 0,0-1 0 0 0,0 0 0 0 0,0 1 0 0 0,0 0 0 0 0,1 0 0 0 0,-1-1 0 0 0,1 2 0 0 0,-1-1 0 0 0,1 0 0 0 0,0 0 0 0 0,1 1 0 0 0,-1-1 1 0 0,0 1-1 0 0,1-1 0 0 0,0 1 0 0 0,0 0 0 0 0,0 0 0 0 0,0-1 0 0 0,1 1 0 0 0,-1 0 0 0 0,1 0 0 0 0,0 0 0 0 0,0 0 0 0 0,0 0 0 0 0,1 0 0 0 0,-1-1 0 0 0,1 1 0 0 0,0 0 0 0 0,0 0 1 0 0,1-1-1 0 0,-1 1 0 0 0,1 0 0 0 0,-1-1 0 0 0,1 0 0 0 0,0 1 0 0 0,1-1 0 0 0,-1 0 0 0 0,0 0 0 0 0,1 0 0 0 0,0 0 0 0 0,0-1 0 0 0,-1 1 0 0 0,2-1 0 0 0,-1 1 0 0 0,0-1 0 0 0,0 0 0 0 0,3 1-17 0 0,93 29 888 0 0,-96-30-863 0 0,1 1-1 0 0,-2 0 1 0 0,1 0-1 0 0,0-1 1 0 0,0 2 0 0 0,-1-1-1 0 0,0 0 1 0 0,1 0-1 0 0,-1 1 1 0 0,-1-1 0 0 0,1 1-1 0 0,0 0 1 0 0,-1 0-1 0 0,0-1 1 0 0,0 1 0 0 0,0 0-1 0 0,0 0 1 0 0,-1 0 0 0 0,1 0-1 0 0,-1 0 1 0 0,0 0-1 0 0,0 0 1 0 0,-1 3-25 0 0,2-3 16 0 0,-1-1-1 0 0,0 1 1 0 0,0 0-1 0 0,0-1 1 0 0,-1 1 0 0 0,1 0-1 0 0,-1-1 1 0 0,0 1-1 0 0,0-1 1 0 0,0 1 0 0 0,0-1-1 0 0,-1 1 1 0 0,1-1 0 0 0,-1 0-1 0 0,0 0 1 0 0,0 0-1 0 0,0 0 1 0 0,0 0 0 0 0,-1 0-1 0 0,1-1 1 0 0,-1 1-1 0 0,0-1 1 0 0,1 1 0 0 0,-1-1-1 0 0,0 0 1 0 0,0 0-1 0 0,-1 0 1 0 0,1-1 0 0 0,0 1-1 0 0,-1-1 1 0 0,1 0 0 0 0,-1 0-1 0 0,1 0 1 0 0,-1 0-1 0 0,1 0 1 0 0,-1-1 0 0 0,0 0-1 0 0,1 0 1 0 0,-1 0-1 0 0,0 0 1 0 0,1 0 0 0 0,-1-1-1 0 0,1 1 1 0 0,-1-1-1 0 0,1 0 1 0 0,-1 0 0 0 0,1-1-1 0 0,-1 1 1 0 0,1-1-1 0 0,0 0 1 0 0,0 1 0 0 0,0-1-1 0 0,-1-1-15 0 0,-24-13-2425 0 0,12 2-4830 0 0,12 5-1447 0 0</inkml:trace>
  <inkml:trace contextRef="#ctx0" brushRef="#br0" timeOffset="-31921.23">16344 4416 14213 0 0,'0'0'1516'0'0,"0"0"-1452"0"0,0 0 72 0 0,0 0 128 0 0,0 0 189 0 0,-39-12 23 0 0,21 6-168 0 0,-3 1-236 0 0,-2-2-72 0 0,1 1 0 0 0,-2-1-436 0 0,3 0-817 0 0,4-4-1215 0 0,6 4-3428 0 0,3-9-1553 0 0</inkml:trace>
  <inkml:trace contextRef="#ctx0" brushRef="#br0" timeOffset="-31672.569">16366 4276 14557 0 0,'0'0'1804'0'0,"0"0"-1804"0"0,0 0 0 0 0,0 0 173 0 0,-39-6 267 0 0,21 1-80 0 0,0-1-224 0 0,-3 1-132 0 0,0-2-4 0 0,-1 1-536 0 0,4-3-881 0 0,5 3-1287 0 0,1-9-4644 0 0</inkml:trace>
  <inkml:trace contextRef="#ctx0" brushRef="#br0" timeOffset="-31423.864">16691 4070 8373 0 0,'0'0'2124'0'0,"0"0"-1599"0"0,1 7 360 0 0,28 135 4533 0 0,-20-40-5141 0 0,1-105-10475 0 0,2-9 2794 0 0</inkml:trace>
  <inkml:trace contextRef="#ctx0" brushRef="#br0" timeOffset="-31268.669">17067 4290 11761 0 0,'0'0'1036'0'0,"0"0"-832"0"0,0 0-204 0 0,0 0 904 0 0,-34 1-116 0 0,16-4-32 0 0,-3 0-140 0 0,0-1-388 0 0,1 0-152 0 0,-3-1-76 0 0,1-1-52 0 0,4 0-828 0 0,1-1-752 0 0,5-2-1056 0 0,3 0-2908 0 0</inkml:trace>
  <inkml:trace contextRef="#ctx0" brushRef="#br0" timeOffset="-31081.622">16947 4222 10965 0 0,'0'0'1644'0'0,"0"0"-888"0"0,17 47 168 0 0,-15-31 404 0 0,1 4-311 0 0,-3-2-233 0 0,0-2-324 0 0,0-1-276 0 0,0 0-96 0 0,-1-2-40 0 0,-1-4 40 0 0,2-2-88 0 0,-2-1-736 0 0,2-5-825 0 0,2-1-1107 0 0,1-3-2488 0 0,9-13-3009 0 0</inkml:trace>
  <inkml:trace contextRef="#ctx0" brushRef="#br0" timeOffset="-30818.209">17321 4112 11057 0 0,'0'0'1485'0'0,"0"0"-1054"0"0,3 7-101 0 0,-2-6-517 0 0,28 109 4332 0 0,-37-86-7181 0 0,-11-7-4291 0 0,18-17 565 0 0</inkml:trace>
  <inkml:trace contextRef="#ctx0" brushRef="#br0" timeOffset="-30568.769">17510 4417 11521 0 0,'0'0'1600'0'0,"0"0"-1384"0"0,0 0-24 0 0,-38-1 544 0 0,19-4-280 0 0,-2-1-240 0 0,-3 1 8 0 0,2 0-164 0 0,-5 1-56 0 0,1 0-8 0 0,-3-1-56 0 0,1 1-672 0 0,0 0-488 0 0,2 0-664 0 0,3-1-1308 0 0,3 1-2477 0 0</inkml:trace>
  <inkml:trace contextRef="#ctx0" brushRef="#br0" timeOffset="-30333.849">17273 4581 11461 0 0,'0'0'1280'0'0,"0"0"-736"0"0,0 0-53 0 0,0 0 151 0 0,0 0 179 0 0,0 0-291 0 0,0 0-212 0 0,1 3 99 0 0,19-98-568 0 0,32 147 572 0 0,-38-28-21 0 0,-13-19-299 0 0,0-1 0 0 0,0 1 0 0 0,0-1-1 0 0,1 1 1 0 0,0-1 0 0 0,0 0 0 0 0,0 1 0 0 0,0-1 0 0 0,1 0 0 0 0,-1 0 0 0 0,1-1 0 0 0,0 1 0 0 0,0-1 0 0 0,1 1 0 0 0,-1-1 0 0 0,1 0-1 0 0,0 0 1 0 0,-1 0 0 0 0,1-1 0 0 0,0 0 0 0 0,1 1 0 0 0,-1-1 0 0 0,0 0 0 0 0,1-1 0 0 0,-1 1 0 0 0,1-1 0 0 0,-1 0 0 0 0,1 0 0 0 0,0-1-1 0 0,-1 1 1 0 0,1-1 0 0 0,0 0 0 0 0,-1 0 0 0 0,1-1 0 0 0,0 1 0 0 0,-1-1 0 0 0,2 0-101 0 0,-2-3-90 0 0,-1 0 1 0 0,0 1-1 0 0,0-1 1 0 0,0-1-1 0 0,0 1 1 0 0,-1 0 0 0 0,1-1-1 0 0,-1 1 1 0 0,0-1-1 0 0,-1 0 1 0 0,1 0-1 0 0,-1 0 1 0 0,0 1-1 0 0,0-1 1 0 0,0 0-1 0 0,-1 0 1 0 0,0-1-1 0 0,0 1 1 0 0,0-1 89 0 0,-18-56-8360 0 0,14 58 2772 0 0</inkml:trace>
  <inkml:trace contextRef="#ctx0" brushRef="#br0" timeOffset="-30008.629">16640 3973 7113 0 0,'0'0'5131'0'0,"0"0"-4025"0"0,0 0-856 0 0,0 0 531 0 0,-6 7 265 0 0,-2 3-944 0 0,-1 1 0 0 0,2 0 0 0 0,-1 0-1 0 0,2 0 1 0 0,-1 1 0 0 0,1 0-1 0 0,1 0 1 0 0,0 1 0 0 0,1-1-1 0 0,1 1 1 0 0,0 0 0 0 0,0 0-1 0 0,1 1 1 0 0,1-1 0 0 0,0 0 0 0 0,1 1-1 0 0,1-1 1 0 0,0 0 0 0 0,0 1-1 0 0,1-1 1 0 0,1 0 0 0 0,0 0-1 0 0,1-1 1 0 0,1 1 0 0 0,0-1 0 0 0,0 1-1 0 0,1-2 1 0 0,1 1 0 0 0,0-1-1 0 0,0 0 1 0 0,1 0 0 0 0,2 1-102 0 0,12 9-103 0 0,1-2-1 0 0,1 0 1 0 0,0-1 0 0 0,2-2 0 0 0,-1-1 0 0 0,2 0-1 0 0,12 3 104 0 0,61 9-9557 0 0,-75-26 1283 0 0</inkml:trace>
  <inkml:trace contextRef="#ctx0" brushRef="#br0" timeOffset="-29728.401">17752 4191 6413 0 0,'0'0'6994'0'0,"6"10"-6024"0"0,6 15-708 0 0,0 0 0 0 0,-1 1 1 0 0,-2 0-1 0 0,-1 1 1 0 0,0 0-1 0 0,-2 0 0 0 0,1 23-262 0 0,-26 101 1204 0 0,-45-75-3222 0 0,36-63-4641 0 0,19-16 255 0 0</inkml:trace>
  <inkml:trace contextRef="#ctx0" brushRef="#br0" timeOffset="-28775.183">18004 4166 9853 0 0,'0'0'2745'0'0,"0"0"-2110"0"0,0 0-416 0 0,0 0 262 0 0,0 0 167 0 0,0 0 12 0 0,0 0-158 0 0,0 0-152 0 0,13-57 431 0 0,-13 56-782 0 0,-1 0 1 0 0,0 0 0 0 0,1-1-1 0 0,-1 1 1 0 0,1 0-1 0 0,0 0 1 0 0,-1-1 0 0 0,1 1-1 0 0,0 0 1 0 0,0-1 0 0 0,-1 1-1 0 0,1 0 1 0 0,0 0 0 0 0,0-1-1 0 0,1 1 1 0 0,-1 0 0 0 0,0-1-1 0 0,0 1 1 0 0,1 0 0 0 0,-1-1-1 0 0,0 1 1 0 0,1 0 0 0 0,0 0-1 0 0,-1 0 1 0 0,1-1 0 0 0,0 1-1 0 0,-1 0 1 0 0,1 0-1 0 0,0 0 1 0 0,0 0 0 0 0,0 0-1 0 0,0 0 1 0 0,0 0 0 0 0,0 1-1 0 0,0-1 1 0 0,0 0 0 0 0,0 0-1 0 0,0 1 1 0 0,1-1 0 0 0,-1 1-1 0 0,0-1 1 0 0,0 1 0 0 0,1 0-1 0 0,-1-1 1 0 0,0 1 0 0 0,1 0-1 0 0,-1 0 1 0 0,0 0 0 0 0,1 0-1 0 0,-1 0 1 0 0,0 0-1 0 0,1 0 1 0 0,-1 0 0 0 0,0 1-1 0 0,0-1 1 0 0,1 0 0 0 0,-1 1-1 0 0,0-1 1 0 0,0 1 0 0 0,1 0-1 0 0,-1-1 1 0 0,0 1 0 0 0,0 0-1 0 0,0 0 1 0 0,0-1 0 0 0,0 1-1 0 0,0 0 1 0 0,0 0 0 0 0,0 1 0 0 0,93 171 2908 0 0,-81-236-1349 0 0,-33-109-3753 0 0,31 184-9883 0 0,-1 3 5031 0 0</inkml:trace>
  <inkml:trace contextRef="#ctx0" brushRef="#br0" timeOffset="-28028.644">18261 4840 2948 0 0,'0'0'1057'0'0,"0"0"2445"0"0,0 0-2009 0 0,0 0-771 0 0,0 6 8 0 0,0-4-634 0 0,0 0 0 0 0,-1 1 0 0 0,1-1 0 0 0,0 0 0 0 0,-1 1 0 0 0,1-1 0 0 0,-1 0 1 0 0,0 0-1 0 0,1 1 0 0 0,-1-1 0 0 0,0 0 0 0 0,-1 0 0 0 0,1 0 0 0 0,0 0 0 0 0,0 0 0 0 0,-1 0 1 0 0,1-1-1 0 0,-1 1 0 0 0,0 0 0 0 0,1-1 0 0 0,-1 1 0 0 0,0-1 0 0 0,0 0 0 0 0,0 1 1 0 0,0-1-1 0 0,0 0 0 0 0,0 0 0 0 0,-1-1 0 0 0,1 1 0 0 0,0 0 0 0 0,0-1 0 0 0,-1 1 0 0 0,1-1 1 0 0,0 1-1 0 0,-1-1 0 0 0,1 0 0 0 0,-1 0-96 0 0,-201-71 817 0 0,89 130 1020 0 0,100-54-1784 0 0,-1 0 0 0 0,1-1 0 0 0,-1-1 1 0 0,-1-1-1 0 0,1 0 0 0 0,0-1 0 0 0,0-1 0 0 0,0-1 0 0 0,-1 0 0 0 0,1-1 0 0 0,0 0 0 0 0,0-2 0 0 0,0 0 1 0 0,-12-5-54 0 0,-97-14-712 0 0,-73 69 265 0 0,-316-72 1932 0 0,484 29-1757 0 0,-75 0 170 0 0,39-17-6304 0 0,38-1-4102 0 0</inkml:trace>
  <inkml:trace contextRef="#ctx0" brushRef="#br0" timeOffset="-25378.118">16768 3832 2352 0 0,'0'0'709'0'0,"8"1"1468"0"0,18 5-1944 0 0,0-2 0 0 0,0 0 0 0 0,0-2 0 0 0,1-1 0 0 0,-1-1 0 0 0,0-2 0 0 0,0 0-1 0 0,1-2 1 0 0,-2-1 0 0 0,1 0 0 0 0,0-2 0 0 0,-1-2 0 0 0,-1 0 0 0 0,1-1 0 0 0,-2-1-1 0 0,1-2 1 0 0,-2 0 0 0 0,0-1 0 0 0,0-1 0 0 0,-1-2 0 0 0,-1 0 0 0 0,9-10-233 0 0,-15 9 84 0 0,-1 1 1 0 0,-1-2-1 0 0,-1 0 1 0 0,0 0-1 0 0,-2-1 1 0 0,0 0-1 0 0,-1-1 1 0 0,-1 0-1 0 0,-1 0 1 0 0,-1-1-1 0 0,0 1 1 0 0,-2-1-1 0 0,-1 0 1 0 0,0 0-1 0 0,-2 0 1 0 0,-1-1 0 0 0,0 1-1 0 0,-2 0 1 0 0,0 1-1 0 0,-2-1 1 0 0,0 0-1 0 0,-1 1 1 0 0,-1 0-1 0 0,-2 1 1 0 0,0 0-1 0 0,0 0 1 0 0,-2 0-1 0 0,-1 2 1 0 0,0-1-1 0 0,-1 2 1 0 0,-13-14-85 0 0,2 10-85 0 0,-1 2 1 0 0,0 0-1 0 0,-2 1 0 0 0,0 2 1 0 0,-1 1-1 0 0,0 1 0 0 0,-2 1 1 0 0,1 2-1 0 0,-1 1 1 0 0,-1 1-1 0 0,0 2 0 0 0,0 1 1 0 0,0 1-1 0 0,-1 2 0 0 0,1 1 1 0 0,-20 2 84 0 0,30 5 7 0 0,0 1 1 0 0,1 1 0 0 0,-1 1 0 0 0,2 0-1 0 0,-1 2 1 0 0,1 0 0 0 0,0 1 0 0 0,1 1-1 0 0,1 1 1 0 0,0 0 0 0 0,1 1 0 0 0,0 1-1 0 0,1 1 1 0 0,0 0 0 0 0,2 1 0 0 0,0 0-1 0 0,1 1 1 0 0,0 1 0 0 0,2 0-1 0 0,0 0 1 0 0,1 1 0 0 0,2 0 0 0 0,-1 1-1 0 0,2-1 1 0 0,1 1 0 0 0,1 1 0 0 0,0-1-1 0 0,2 0 1 0 0,0 1 0 0 0,2 0 0 0 0,0-1-1 0 0,1 1 1 0 0,2 4-8 0 0,0-7 90 0 0,0-1 0 0 0,1 0-1 0 0,1 1 1 0 0,0-2 0 0 0,2 1 0 0 0,0-1-1 0 0,1 0 1 0 0,0 0 0 0 0,1-1-1 0 0,1 0 1 0 0,1-1 0 0 0,0 0 0 0 0,1-1-1 0 0,1 0 1 0 0,0-1 0 0 0,1 0 0 0 0,0-1-1 0 0,1-1 1 0 0,0 0 0 0 0,1-1 0 0 0,0 0-1 0 0,15 5-89 0 0,-16-10-3231 0 0,2-4-3535 0 0</inkml:trace>
  <inkml:trace contextRef="#ctx0" brushRef="#br0" timeOffset="-8073.492">13103 2485 1056 0 0,'0'0'382'0'0,"0"0"2"0"0,0 0-56 0 0,0 0-127 0 0,0 0-12 0 0,0 0 38 0 0,0 0 12 0 0,0 0-46 0 0,3 7-103 0 0,0 1-124 0 0,52 54 584 0 0,68-21-288 0 0,1-6 0 0 0,1-6 0 0 0,2-5 0 0 0,1-6 0 0 0,0-5 0 0 0,1-6 0 0 0,-1-5 0 0 0,41-9-262 0 0,-9-6-305 0 0,0-6 0 0 0,-2-8 0 0 0,0-6 0 0 0,57-25 305 0 0,29 29 3477 0 0,-250 35-5325 0 0,-2-4-850 0 0</inkml:trace>
  <inkml:trace contextRef="#ctx0" brushRef="#br0" timeOffset="-7419.913">18172 2034 9761 0 0,'0'0'1386'0'0,"0"0"-485"0"0,0 0-212 0 0,0 0 309 0 0,0 0 255 0 0,0 0 176 0 0,-9 0-160 0 0,-32 0-708 0 0,24 2-811 0 0,0-1 0 0 0,-1-1 0 0 0,1-1 0 0 0,0 0 0 0 0,0-1 0 0 0,0-1 0 0 0,1-1 0 0 0,-1 0 0 0 0,-12-5 250 0 0,14-8-7947 0 0,14 4 597 0 0</inkml:trace>
  <inkml:trace contextRef="#ctx0" brushRef="#br0" timeOffset="-7232.031">18199 1911 11325 0 0,'0'0'1440'0'0,"0"0"-1440"0"0,0 0-336 0 0,0 0 336 0 0,-44 0 628 0 0,10-2-68 0 0,-12-1-344 0 0,-2-1-164 0 0,6 1-52 0 0,11-1-1668 0 0,17 2-3216 0 0,-2-5-2449 0 0</inkml:trace>
  <inkml:trace contextRef="#ctx0" brushRef="#br0" timeOffset="-6962.124">18840 1825 9381 0 0,'0'0'1383'0'0,"0"0"-880"0"0,0 0-431 0 0,0 0 126 0 0,0 6 755 0 0,8 86 2753 0 0,-7 82-2335 0 0,1-183-7572 0 0,2-3 376 0 0</inkml:trace>
  <inkml:trace contextRef="#ctx0" brushRef="#br0" timeOffset="-6779.024">18966 1748 7129 0 0,'7'1'4065'0'0,"-1"0"-3849"0"0,1 1 0 0 0,-1 1-1 0 0,0-1 1 0 0,0 1 0 0 0,0 0-1 0 0,0 0 1 0 0,0 0 0 0 0,-1 1-1 0 0,0 0 1 0 0,1 0 0 0 0,-1 1-1 0 0,-1-1 1 0 0,1 1 0 0 0,-1 0-1 0 0,0 0 1 0 0,0 1 0 0 0,1 1-216 0 0,-3-5 37 0 0,0-1 1 0 0,0 0 0 0 0,-1 1 0 0 0,1-1-1 0 0,0 1 1 0 0,-1-1 0 0 0,1 1-1 0 0,-1 0 1 0 0,0 0 0 0 0,0 0-1 0 0,0 0 1 0 0,0 0 0 0 0,0 0 0 0 0,0 0-1 0 0,0 0 1 0 0,0 0 0 0 0,-1 0-1 0 0,1 0 1 0 0,-1 0 0 0 0,0 1-1 0 0,1-1 1 0 0,-1 0 0 0 0,0 0 0 0 0,-1 1-1 0 0,1-1 1 0 0,0 0 0 0 0,0 0-1 0 0,-1 0 1 0 0,0 1 0 0 0,1-1-1 0 0,-1 0 1 0 0,0 0 0 0 0,0 0 0 0 0,0 0-1 0 0,0 0 1 0 0,0 0 0 0 0,-1-1-1 0 0,1 1 1 0 0,0 0 0 0 0,-1 0-1 0 0,0-1 1 0 0,1 1 0 0 0,-1-1 0 0 0,0 0-1 0 0,0 1 1 0 0,1-1 0 0 0,-1 0-1 0 0,0 0 1 0 0,0 0 0 0 0,0 0-1 0 0,-1-1 1 0 0,1 1 0 0 0,0 0 0 0 0,0-1-1 0 0,0 1 1 0 0,0-1 0 0 0,-1 0-1 0 0,1 0 1 0 0,0 0 0 0 0,0 0 0 0 0,-1 0-1 0 0,0-1-37 0 0,-87-4-1618 0 0,32-12-6524 0 0,36 5 704 0 0</inkml:trace>
  <inkml:trace contextRef="#ctx0" brushRef="#br0" timeOffset="-5952.37">19656 1902 9433 0 0,'0'0'1131'0'0,"0"0"-655"0"0,0 0-209 0 0,0 0-56 0 0,0 0-41 0 0,0 0-14 0 0,0 0 42 0 0,0 0 22 0 0,6 5-19 0 0,1-1-6 0 0,0 0 0 0 0,0 0 0 0 0,1 0 0 0 0,0-1 1 0 0,-1 0-1 0 0,1 0 0 0 0,0-1 0 0 0,1 0 0 0 0,-1-1 0 0 0,0 0 0 0 0,0 0 0 0 0,1-1 0 0 0,-1 1 0 0 0,1-2 0 0 0,6 0-195 0 0,-12 1 7 0 0,1 0-1 0 0,-1-1 0 0 0,1 1 0 0 0,-1-1 0 0 0,1 1 1 0 0,0-1-1 0 0,-1 0 0 0 0,0 0 0 0 0,1-1 0 0 0,-1 1 1 0 0,0-1-1 0 0,0 1 0 0 0,0-1 0 0 0,0 0 0 0 0,0 0 1 0 0,0-1-1 0 0,0 1 0 0 0,-1-1 0 0 0,1 1 0 0 0,-1-1 1 0 0,0 0-1 0 0,1 0 0 0 0,-1 0 0 0 0,-1 0 1 0 0,1 0-1 0 0,0 0 0 0 0,-1 0 0 0 0,0-1 0 0 0,1 1 1 0 0,-2-1-1 0 0,1 1 0 0 0,0-1 0 0 0,0 1 0 0 0,-1-1 1 0 0,0 1-1 0 0,0-4-6 0 0,-2 6-36 0 0,1 0-1 0 0,-1 0 1 0 0,0 1 0 0 0,0-1 0 0 0,0 1-1 0 0,0-1 1 0 0,0 1 0 0 0,0 0 0 0 0,0 0-1 0 0,0 0 1 0 0,0 0 0 0 0,1 0 0 0 0,-1 0-1 0 0,0 0 1 0 0,0 1 0 0 0,0-1-1 0 0,0 1 1 0 0,0 0 0 0 0,0-1 0 0 0,1 1-1 0 0,-1 0 1 0 0,0 0 0 0 0,0 0 0 0 0,1 0-1 0 0,-1 0 1 0 0,1 0 0 0 0,-1 1 0 0 0,1-1-1 0 0,0 1 1 0 0,-1-1 0 0 0,1 1 0 0 0,0-1-1 0 0,0 1 1 0 0,0-1 0 0 0,-1 3 36 0 0,-7 5 145 0 0,1 0-1 0 0,0 1 1 0 0,0 0-1 0 0,1 1 1 0 0,1-1-1 0 0,-1 1 1 0 0,2 1-1 0 0,-1-1 1 0 0,2 1-1 0 0,0 0 1 0 0,0 0-1 0 0,1 0 1 0 0,-1 7-145 0 0,7-15 123 0 0,0 0 1 0 0,0 0-1 0 0,0-1 1 0 0,1 1-1 0 0,-1-1 1 0 0,1 0-1 0 0,0 0 1 0 0,0-1 0 0 0,0 1-1 0 0,0-1 1 0 0,0 1-1 0 0,1-1 1 0 0,-1-1-1 0 0,1 1 1 0 0,-1-1-1 0 0,1 0 1 0 0,0 0-1 0 0,-1 0 1 0 0,1 0-1 0 0,0-1 1 0 0,0 0-1 0 0,0 0 1 0 0,-1 0-1 0 0,1 0 1 0 0,0-1-1 0 0,0 0 1 0 0,-1 0-1 0 0,4-1-123 0 0,-5 1 14 0 0,88-13 198 0 0,-58-1-6736 0 0,-29 11-1026 0 0</inkml:trace>
  <inkml:trace contextRef="#ctx0" brushRef="#br0" timeOffset="-1009.475">15480 1299 3332 0 0,'70'58'0'0'0,"-25"-12"-432"0"0,2 10-2468 0 0</inkml:trace>
  <inkml:trace contextRef="#ctx0" brushRef="#br0" timeOffset="6231.732">20654 2255 1228 0 0,'0'0'213'0'0,"0"0"-219"0"0,0 0 28 0 0,0 0 125 0 0,0 0 0 0 0,-26 32 990 0 0,-80 84 1194 0 0,62-91-2118 0 0,-1-2 1 0 0,-1-2-1 0 0,-1-2 0 0 0,-1-2 0 0 0,0-3 0 0 0,-1-1 1 0 0,-1-3-1 0 0,0-1 0 0 0,0-3 0 0 0,-19-2-213 0 0,-19 4-155 0 0,-1-4-1 0 0,1-3 0 0 0,-1-5 0 0 0,1-4 0 0 0,0-3 0 0 0,1-4 1 0 0,-34-13 155 0 0,80 15-355 0 0,0-1 1 0 0,1-2-1 0 0,0-3 1 0 0,2 0 0 0 0,-21-16 354 0 0,33 20 185 0 0,2-2 0 0 0,-1-1 0 0 0,2-1 1 0 0,1 0-1 0 0,0-2 0 0 0,1-1 1 0 0,2-1-1 0 0,0 0 0 0 0,1-1 0 0 0,2-1 1 0 0,0-1-1 0 0,2 0 0 0 0,-4-11-185 0 0,13 22 80 0 0,0 0-1 0 0,1-1 1 0 0,0 1-1 0 0,2-1 1 0 0,-1 0 0 0 0,2 0-1 0 0,0 0 1 0 0,1 1-1 0 0,1-1 1 0 0,0 0-1 0 0,1 0 1 0 0,1 0-1 0 0,1 1 1 0 0,0-1-1 0 0,1 1 1 0 0,0 0-1 0 0,3-4-79 0 0,28-81-1 0 0,68-134-17 0 0,-84 210-52 0 0,2 2-1 0 0,0 1 1 0 0,2 0-1 0 0,0 2 0 0 0,1 0 1 0 0,1 2-1 0 0,0 1 1 0 0,2 1-1 0 0,13-5 71 0 0,-31 15 0 0 0,34-19-76 0 0,0 2 0 0 0,1 1 0 0 0,1 3-1 0 0,1 2 1 0 0,1 2 0 0 0,0 2 0 0 0,0 2 0 0 0,1 2-1 0 0,31-1 77 0 0,-1 5 65 0 0,-1 2 1 0 0,1 4-1 0 0,0 4 0 0 0,-1 3 0 0 0,0 3 0 0 0,0 4 1 0 0,-2 3-1 0 0,62 25-65 0 0,-110-31 0 0 0,0 0 1 0 0,-1 2-1 0 0,-1 2 1 0 0,0 0-1 0 0,-1 1 1 0 0,-1 2-1 0 0,-1 0 1 0 0,0 2-1 0 0,-2 0 1 0 0,-1 2-1 0 0,0 0 1 0 0,-2 1 0 0 0,-1 1-1 0 0,-1 0 1 0 0,-1 2-1 0 0,-2 0 1 0 0,0 0-1 0 0,-2 1 1 0 0,-2 0-1 0 0,0 1 1 0 0,-2 0-1 0 0,-1 1 1 0 0,-1-1-1 0 0,-2 3 0 0 0,-4 0 23 0 0,-2-1-1 0 0,-2 0 0 0 0,0 0 0 0 0,-2 0 1 0 0,-2-1-1 0 0,-1 0 0 0 0,-1 0 0 0 0,-1-1 1 0 0,-2-1-1 0 0,-9 13-22 0 0,-79 49 748 0 0,37-46-451 0 0,54-25-4089 0 0,12-13-275 0 0</inkml:trace>
  <inkml:trace contextRef="#ctx0" brushRef="#br0" timeOffset="7729.22">4439 999 4924 0 0,'0'0'-64'0'0,"0"0"-45"0"0,-7 4 29 0 0,-15 10 285 0 0,0-2 0 0 0,-2 0 0 0 0,1-2 0 0 0,-1-1 0 0 0,-1 0 0 0 0,0-2 0 0 0,0-1 0 0 0,0-1 0 0 0,-1-1 1 0 0,1-1-1 0 0,-1-1 0 0 0,0-1 0 0 0,-2-2-205 0 0,18-1 172 0 0,1-1 1 0 0,0 0-1 0 0,0-1 1 0 0,0 0 0 0 0,0-1-1 0 0,1 1 1 0 0,-1-2-1 0 0,1 1 1 0 0,1-1-1 0 0,-1 0 1 0 0,1-1 0 0 0,0 0-1 0 0,0 0 1 0 0,1 0-1 0 0,0-1 1 0 0,0 0-1 0 0,1 0 1 0 0,0 0-1 0 0,1-1 1 0 0,-1-1-173 0 0,-68-187 1515 0 0,69 184-1609 0 0,0 0-1 0 0,1-1 1 0 0,1 1 0 0 0,0 0 0 0 0,0-1-1 0 0,1 0 1 0 0,1 1 0 0 0,0-1-1 0 0,1 0 1 0 0,1 1 0 0 0,0-1-1 0 0,1 1 1 0 0,0 0 0 0 0,1 0-1 0 0,0 0 1 0 0,1 0 0 0 0,1 1-1 0 0,0-1 1 0 0,1 1 0 0 0,0 1-1 0 0,0 0 1 0 0,1 0 0 0 0,1 0-1 0 0,0 1 1 0 0,1 0 0 0 0,-1 0-1 0 0,2 2 1 0 0,-1-1 0 0 0,1 1-1 0 0,1 0 1 0 0,0 1 0 0 0,0 1-1 0 0,0 0 1 0 0,0 1 0 0 0,1 0-1 0 0,0 0 1 0 0,0 2 0 0 0,9-2 94 0 0,-3 6-7 0 0,0 0 0 0 0,0 2 0 0 0,1 0 0 0 0,-2 1 0 0 0,1 1 0 0 0,-1 1 0 0 0,1 1 1 0 0,-2 0-1 0 0,1 2 0 0 0,-1 0 0 0 0,0 0 0 0 0,-1 2 0 0 0,0 0 0 0 0,-1 1 0 0 0,0 0 0 0 0,-1 1 0 0 0,0 1 1 0 0,-1 0-1 0 0,-1 1 0 0 0,0 0 0 0 0,-1 1 0 0 0,-1 1 0 0 0,0-1 0 0 0,-1 1 0 0 0,-1 1 0 0 0,-1 0 0 0 0,0 0 0 0 0,-1 0 1 0 0,-1 1-1 0 0,-1 0 0 0 0,0 7 7 0 0,-3-15 123 0 0,-1 0 1 0 0,0 0 0 0 0,-1 0 0 0 0,0 0-1 0 0,0 0 1 0 0,-1 0 0 0 0,-1 0 0 0 0,0 0-1 0 0,0 0 1 0 0,-1-1 0 0 0,-1 0-1 0 0,0 0 1 0 0,0 0 0 0 0,-1 0 0 0 0,0-1-1 0 0,0 0 1 0 0,-1 0 0 0 0,0-1-1 0 0,-1 0 1 0 0,0 0 0 0 0,0 0 0 0 0,-1-1-1 0 0,0-1 1 0 0,0 1 0 0 0,-1-1-1 0 0,1-1 1 0 0,-1 0 0 0 0,0 0 0 0 0,-1-1-1 0 0,1 0 1 0 0,-1-1 0 0 0,0 0-1 0 0,0-1 1 0 0,-5 0-124 0 0,-9-9-2767 0 0,23-2-2605 0 0</inkml:trace>
  <inkml:trace contextRef="#ctx0" brushRef="#br0" timeOffset="15350.293">18735 3286 2460 0 0,'0'0'1304'0'0,"0"0"-626"0"0,0 0-155 0 0,0 0 34 0 0,0 0-64 0 0,0 0-65 0 0,0 0 418 0 0,-5-4 1205 0 0,-44-23 1856 0 0,58 42-332 0 0,1 19-3125 0 0,-10-34-414 0 0,6 24 106 0 0,-1 1-1 0 0,-1-1 0 0 0,-1 1 0 0 0,-1-1 1 0 0,-1 1-1 0 0,-2 0 0 0 0,0 0 0 0 0,-4 20-141 0 0,19-44-2117 0 0,1-17-5788 0 0,-6-1 177 0 0</inkml:trace>
  <inkml:trace contextRef="#ctx0" brushRef="#br0" timeOffset="15601.22">18729 3222 5825 0 0,'0'0'4400'0'0,"0"0"-3129"0"0,0 0-883 0 0,0 0 160 0 0,7-2 11 0 0,1 0-447 0 0,0 1 1 0 0,0 1 0 0 0,0-1-1 0 0,0 1 1 0 0,0 1 0 0 0,0 0-1 0 0,0 0 1 0 0,0 0 0 0 0,0 1-1 0 0,-1 0 1 0 0,1 0 0 0 0,0 1-1 0 0,-1 0 1 0 0,0 1 0 0 0,1-1-1 0 0,-1 2-112 0 0,6 1 101 0 0,-8-5-31 0 0,1 0-1 0 0,-1 1 1 0 0,1 0 0 0 0,-1 0 0 0 0,0 0 0 0 0,0 1 0 0 0,0-1 0 0 0,0 1 0 0 0,0 1 0 0 0,-1-1 0 0 0,1 1 0 0 0,-1-1-1 0 0,0 1 1 0 0,0 0 0 0 0,0 1 0 0 0,-1-1 0 0 0,1 1 0 0 0,-1 0 0 0 0,0-1 0 0 0,0 1 0 0 0,-1 1 0 0 0,0-1 0 0 0,0 0 0 0 0,1 5-70 0 0,-7-6 63 0 0,0 1 1 0 0,-1-1 0 0 0,0 0-1 0 0,0-1 1 0 0,0 1 0 0 0,-1-1-1 0 0,1 0 1 0 0,-1 0 0 0 0,1-1-1 0 0,-1 0 1 0 0,0 0 0 0 0,0 0-1 0 0,0-1 1 0 0,0 1 0 0 0,0-2 0 0 0,-1 1-1 0 0,1 0 1 0 0,0-1 0 0 0,-2-1-64 0 0,-39 5-1464 0 0,13-3-3852 0 0,12-1-2278 0 0</inkml:trace>
  <inkml:trace contextRef="#ctx0" brushRef="#br0" timeOffset="17029.846">19582 3410 8201 0 0,'0'0'1400'0'0,"0"0"-652"0"0,0 0-279 0 0,0 0-75 0 0,0 0-44 0 0,0 0-114 0 0,0 0-210 0 0,3 2-28 0 0,6 3 190 0 0,-1 0 0 0 0,1 0-1 0 0,-1-1 1 0 0,1-1-1 0 0,0 1 1 0 0,1-1-1 0 0,-1-1 1 0 0,0 0 0 0 0,1 0-1 0 0,-1-1 1 0 0,1 0-1 0 0,0 0 1 0 0,-1-1-1 0 0,1-1 1 0 0,0 0 0 0 0,-1 0-1 0 0,1-1 1 0 0,-1 0-1 0 0,1 0 1 0 0,-1-1-1 0 0,0 0 1 0 0,0-1 0 0 0,0 0-1 0 0,-1-1 1 0 0,1 1-1 0 0,-1-2 1 0 0,7-5-188 0 0,-16 12-12 0 0,-1 0 1 0 0,1-1-1 0 0,0 1 1 0 0,0 0-1 0 0,-1-1 0 0 0,1 0 1 0 0,0 1-1 0 0,0-1 1 0 0,-1 0-1 0 0,1 0 1 0 0,-1 1-1 0 0,1-1 0 0 0,0 0 1 0 0,-1 0-1 0 0,1 0 1 0 0,0-1-1 0 0,-1 1 0 0 0,1 0 1 0 0,0-1-1 0 0,-1 1 1 0 0,1 0-1 0 0,0-1 1 0 0,-1 0-1 0 0,1 1 0 0 0,0-1 1 0 0,0 0-1 0 0,0 1 1 0 0,0-1-1 0 0,0 0 0 0 0,0 0 1 0 0,0 0-1 0 0,0 0 1 0 0,0 0-1 0 0,0 0 1 0 0,0 0-1 0 0,1 0 0 0 0,-1-1 1 0 0,0 1-1 0 0,1 0 1 0 0,-1 0-1 0 0,1-1 1 0 0,-1 1-1 0 0,1 0 0 0 0,0-1 1 0 0,-1 1-1 0 0,1 0 1 0 0,0-1-1 0 0,0 1 0 0 0,0 0 1 0 0,0-1-1 0 0,0 1 1 0 0,0 0-1 0 0,0-1 1 0 0,1 1-1 0 0,-1 0 0 0 0,1-1 1 0 0,-1 1-1 0 0,1 0 1 0 0,-1-1-1 0 0,1 1 1 0 0,-1 0-1 0 0,1 0 0 0 0,0 0 1 0 0,0 0-1 0 0,0 0 1 0 0,0 0-1 0 0,0 0 0 0 0,0 0 12 0 0,-9 7 25 0 0,0 1-1 0 0,0 1 0 0 0,1-1 0 0 0,0 1 0 0 0,1 1 0 0 0,0-1 1 0 0,0 1-1 0 0,0 0 0 0 0,2 0 0 0 0,-1 1 0 0 0,1 0 0 0 0,0-1 0 0 0,1 1 1 0 0,0 1-1 0 0,1-1 0 0 0,0 0 0 0 0,0 1 0 0 0,1 4-24 0 0,5-11 76 0 0,0 0 0 0 0,0 0 0 0 0,0-1 0 0 0,0 1 0 0 0,1-1 0 0 0,-1 0-1 0 0,1 0 1 0 0,0-1 0 0 0,0 1 0 0 0,0-1 0 0 0,0 0 0 0 0,0 0 0 0 0,0-1 0 0 0,1 0 0 0 0,-1 0-1 0 0,1 0 1 0 0,-1 0 0 0 0,1-1 0 0 0,-1 0 0 0 0,1 0 0 0 0,-1-1 0 0 0,1 1 0 0 0,-1-1 0 0 0,4-1-76 0 0,4 2 59 0 0,108-14-42 0 0,-48 3-7901 0 0,-51 9 1276 0 0</inkml:trace>
  <inkml:trace contextRef="#ctx0" brushRef="#br0" timeOffset="19349.127">20136 3108 7021 0 0,'0'0'995'0'0,"0"0"-386"0"0,0 0 244 0 0,0 0 21 0 0,0 0-42 0 0,0 0-151 0 0,0 0-364 0 0,0 0-152 0 0,3 5 2 0 0,75 193 6360 0 0,-80-202-6537 0 0,0-1 0 0 0,0 0 0 0 0,0 1 0 0 0,1-1 0 0 0,0 0 0 0 0,0 0 0 0 0,0 0 0 0 0,0 0 0 0 0,1 0 0 0 0,0 0-1 0 0,0 0 1 0 0,0 0 0 0 0,1 0 0 0 0,0 0 0 0 0,0 0 0 0 0,0 0 0 0 0,0 0 0 0 0,1 0 0 0 0,0 0 0 0 0,0 1 0 0 0,0-1 0 0 0,1 1 0 0 0,-1-1 0 0 0,1 1 0 0 0,0 0 0 0 0,0 0 0 0 0,0 0 0 0 0,1 1 0 0 0,0-1-1 0 0,-1 1 1 0 0,1 0 0 0 0,0 0 0 0 0,1 0 0 0 0,-1 0 0 0 0,0 1 0 0 0,1 0 0 0 0,0-1 0 0 0,2 1 10 0 0,82 4-1417 0 0,-56 13-2062 0 0,-24-6-1539 0 0,-7 1-2331 0 0</inkml:trace>
  <inkml:trace contextRef="#ctx0" brushRef="#br0" timeOffset="19798.037">19706 3022 6553 0 0,'0'0'2699'0'0,"0"0"-1272"0"0,0 0-444 0 0,0 0-201 0 0,0 0-53 0 0,0 0 39 0 0,0 0 32 0 0,-7 4-113 0 0,-1 0-596 0 0,2 2 0 0 0,-1-1 0 0 0,1 1 0 0 0,-1-1 1 0 0,2 2-1 0 0,-1-1 0 0 0,1 1 0 0 0,0 0 0 0 0,0 0 0 0 0,1 0 0 0 0,-1 1 0 0 0,2-1 0 0 0,-1 1 1 0 0,-1 5-92 0 0,-2 8 73 0 0,1 1 0 0 0,0 0 0 0 0,2 0 0 0 0,0 0 0 0 0,1 1 0 0 0,2-1 0 0 0,0 1 0 0 0,1-1 0 0 0,2 1 0 0 0,0-1 0 0 0,1 1 0 0 0,2-1 0 0 0,0 0 0 0 0,1 0 0 0 0,1-1 0 0 0,1 0 1 0 0,1 0-1 0 0,1-1 0 0 0,7 10-73 0 0,-9-17-28 0 0,2 0 0 0 0,-1-1 1 0 0,2 0-1 0 0,0 0 0 0 0,0-1 1 0 0,1-1-1 0 0,0 0 1 0 0,1-1-1 0 0,0 0 0 0 0,1-1 1 0 0,0 0-1 0 0,0-1 0 0 0,6 2 28 0 0,-2-5-2627 0 0,-5-6-2730 0 0,4-5-4155 0 0</inkml:trace>
  <inkml:trace contextRef="#ctx0" brushRef="#br0" timeOffset="20126.09">20744 3057 7173 0 0,'0'0'6977'0'0,"0"0"-6202"0"0,0 0-1347 0 0,5 7 476 0 0,15 23 531 0 0,-1 0 0 0 0,-2 2 0 0 0,0 0 0 0 0,-3 1 0 0 0,-1 1 0 0 0,-1 0 0 0 0,-2 1 0 0 0,1 6-435 0 0,-9-29 56 0 0,0 0 1 0 0,0 0 0 0 0,-1 0-1 0 0,0 0 1 0 0,-1 0-1 0 0,-1 1 1 0 0,0-1-1 0 0,0 0 1 0 0,-1 0-1 0 0,-1 0 1 0 0,0-1-1 0 0,-1 1 1 0 0,0-1-1 0 0,0 1 1 0 0,-2-1-1 0 0,1-1 1 0 0,-6 9-57 0 0,-97 88-3339 0 0,89-98-1772 0 0,-1-7-3805 0 0</inkml:trace>
  <inkml:trace contextRef="#ctx0" brushRef="#br0" timeOffset="40021.57">7557 484 6585 0 0,'0'0'0'0'0,"0"0"-1697"0"0,0 0-607 0 0,0 0-280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2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10 5549 0 0,'0'0'1019'0'0,"0"0"-566"0"0,0 0-259 0 0,0 0 275 0 0,0 0 126 0 0,0 0-43 0 0,0 0-73 0 0,-6-1 1553 0 0,-51-2 2185 0 0,47 1-4119 0 0,-1 1-1 0 0,0-1 1 0 0,0 2-1 0 0,1 0 1 0 0,-1 0-1 0 0,0 1 1 0 0,0 0-1 0 0,1 0 1 0 0,-1 2-1 0 0,1-1 1 0 0,-1 1-1 0 0,1 1 1 0 0,0 0-1 0 0,0 0 0 0 0,1 1 1 0 0,-9 5-98 0 0,17-7-11 0 0,1 0 0 0 0,-1-1 0 0 0,1 1 0 0 0,0 0 0 0 0,0 0 0 0 0,0-1 0 0 0,0 1 0 0 0,0 0-1 0 0,1 0 1 0 0,-1-1 0 0 0,1 1 0 0 0,-1 0 0 0 0,1 0 0 0 0,0-1 0 0 0,0 1 0 0 0,1-1 0 0 0,-1 1 0 0 0,0-1 0 0 0,1 0 0 0 0,0 1 0 0 0,-1-1 0 0 0,1 0 0 0 0,0 0 0 0 0,0 0 0 0 0,0 0 0 0 0,0 0 0 0 0,1-1 0 0 0,-1 1 0 0 0,0-1 0 0 0,1 1 0 0 0,-1-1-1 0 0,1 0 1 0 0,-1 0 0 0 0,1 0 0 0 0,0 0 0 0 0,-1-1 0 0 0,2 1 11 0 0,4 4 34 0 0,193 127 156 0 0,-199-131-176 0 0,0 1 1 0 0,0-1-1 0 0,-1 0 0 0 0,1 1 0 0 0,0 0 0 0 0,-1-1 1 0 0,1 1-1 0 0,-1 0 0 0 0,1 0 0 0 0,-1 0 0 0 0,0 0 1 0 0,0 0-1 0 0,0 0 0 0 0,0 0 0 0 0,0 1 0 0 0,0-1 1 0 0,-1 0-1 0 0,1 0 0 0 0,-1 1 0 0 0,1-1 0 0 0,-1 0 1 0 0,0 1-1 0 0,0-1 0 0 0,0 0 0 0 0,0 1 0 0 0,-1-1 1 0 0,1 0-1 0 0,-1 1 0 0 0,1-1 0 0 0,-1 0 1 0 0,0 0-1 0 0,0 1 0 0 0,0-1 0 0 0,0 0 0 0 0,0 0 1 0 0,0 0-1 0 0,0 0 0 0 0,-1 0 0 0 0,1 0 0 0 0,-1-1 1 0 0,0 1-1 0 0,1 0-14 0 0,-94 35 1800 0 0,89-36-1865 0 0,0 0 0 0 0,0-1 0 0 0,1 0 0 0 0,-1 0 0 0 0,0 0 0 0 0,0-1 0 0 0,1 0 0 0 0,-1 0 0 0 0,0 0 0 0 0,1-1 1 0 0,-1 1-1 0 0,1-2 0 0 0,-1 1 0 0 0,1 0 0 0 0,0-1 0 0 0,0 0 0 0 0,0 0 0 0 0,0-1 0 0 0,1 1 0 0 0,-1-1 0 0 0,1 0 0 0 0,0 0 0 0 0,-1-2 65 0 0,3-11-2679 0 0,11 8-3789 0 0,12 0-1622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3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35 6837 0 0,'0'0'6760'0'0,"0"0"-6404"0"0,0 0 136 0 0,0 0 872 0 0,0 0-519 0 0,0 0-313 0 0,0 0-320 0 0,0 0-12 0 0,-51-3-128 0 0,25 3-72 0 0,-3 0-80 0 0,0-2-580 0 0,5-3-745 0 0,4 0-1271 0 0,7-2-3200 0 0,9-6-1097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3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17 8161 0 0,'0'0'3192'0'0,"0"0"-2564"0"0,36-6 408 0 0,-30 6 768 0 0,-4 0-616 0 0,-2 0-1188 0 0,-9 0-100 0 0,-3 0 100 0 0,-7 0 356 0 0,-6 0-356 0 0,-4 0-92 0 0,-1 0-1684 0 0,6 0-3284 0 0,-9-11-4161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5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9913 0 0,'0'0'1356'0'0,"0"0"-1391"0"0,0 0 216 0 0,2 8 827 0 0,7 205 2688 0 0,-2-199-6309 0 0,10-20-4032 0 0,3-5-216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6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3 15057 0 0,'0'0'1264'0'0,"0"0"-1672"0"0,0 0-386 0 0,0 0 172 0 0,0 8 850 0 0,-25 160 1299 0 0,48-283-951 0 0,-21 110-615 0 0,1 1-1 0 0,-1 0 0 0 0,1 0 0 0 0,-1 1 1 0 0,1-1-1 0 0,0 0 0 0 0,1 1 1 0 0,-1 0-1 0 0,0-1 0 0 0,1 1 0 0 0,0 1 1 0 0,0-1-1 0 0,0 0 0 0 0,0 1 1 0 0,0 0-1 0 0,0 0 0 0 0,1 0 0 0 0,-1 1 1 0 0,1-1-1 0 0,-1 1 0 0 0,1 0 1 0 0,-1 1-1 0 0,1-1 0 0 0,0 1 1 0 0,-1-1-1 0 0,1 1 0 0 0,1 1 40 0 0,43 33-6587 0 0,-40-19 522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6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508 37 13073 0 0,'0'0'-587'0'0,"0"0"387"0"0,-7 1 1018 0 0,-213 7 2569 0 0,-6-34-4529 0 0,215 24 463 0 0,-18-5-730 0 0,15-1-3231 0 0,13 5 743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7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9141 0 0,'0'0'4372'0'0,"0"0"-4344"0"0,7 6-258 0 0,7 5 357 0 0,-2 1-1 0 0,1 0 1 0 0,-2 1-1 0 0,0 1 1 0 0,0-1-1 0 0,-1 2 1 0 0,-1-1-1 0 0,0 1 1 0 0,-1 1-1 0 0,-1 0 1 0 0,-1 0-1 0 0,0 0 1 0 0,-1 1-1 0 0,0 0 1 0 0,-2 0 0 0 0,0 0-1 0 0,-1 0 1 0 0,0 0-1 0 0,-1 1 1 0 0,-2-1-1 0 0,-1 15-126 0 0,-2-20 72 0 0,0-1-1 0 0,-1 0 0 0 0,-1 0 1 0 0,0-1-1 0 0,0 0 1 0 0,-1 0-1 0 0,0 0 1 0 0,-1-1-1 0 0,0 0 1 0 0,-1 0-1 0 0,-3 2-71 0 0,-40 21-3171 0 0,38-28-1447 0 0,-1-6-3047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6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10921 0 0,'0'0'1350'0'0,"0"0"-889"0"0,0 7 74 0 0,-55 172 2502 0 0,56-172-4317 0 0,14-28-5721 0 0,-1 1-138 0 0</inkml:trace>
  <inkml:trace contextRef="#ctx0" brushRef="#br0" timeOffset="275.372">155 29 4744 0 0,'0'0'4901'0'0,"0"0"-3052"0"0,0 0-914 0 0,0 0-23 0 0,0 0-770 0 0,0 0 230 0 0,0 0 187 0 0,-6 7-99 0 0,-78 83 19 0 0,138-75-592 0 0,121-26-1604 0 0,-97 1-6007 0 0,-53 6 1925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6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221 106 11189 0 0,'0'0'244'0'0,"0"0"-244"0"0,0 0-400 0 0,0 0 400 0 0,0 0 1260 0 0,0 0 400 0 0,-40 12-572 0 0,18-11-620 0 0,-3-1-280 0 0,0 0-188 0 0,-2 0-140 0 0,5-3-464 0 0,2-3-296 0 0,5-1-540 0 0,2-5-1312 0 0,8-1-1841 0 0,-2 4-383 0 0</inkml:trace>
  <inkml:trace contextRef="#ctx0" brushRef="#br0" timeOffset="277.409">65 0 1552 0 0,'0'0'4924'0'0,"0"0"-2929"0"0,8 3-928 0 0,-4-2-894 0 0,1 1-1 0 0,-1 0 1 0 0,1 0 0 0 0,-1 0-1 0 0,0 1 1 0 0,0 0-1 0 0,0-1 1 0 0,0 1-1 0 0,-1 1 1 0 0,1-1 0 0 0,-1 0-1 0 0,1 1 1 0 0,-1 0-1 0 0,-1-1 1 0 0,1 1-1 0 0,0 1 1 0 0,-1-1 0 0 0,0 0-1 0 0,0 0 1 0 0,0 1-1 0 0,0-1 1 0 0,-1 1 0 0 0,0 0-1 0 0,0 0 1 0 0,0-1-1 0 0,0 5-172 0 0,-45 115 599 0 0,44-121-2429 0 0,1-3-3089 0 0,4-3-656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5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5308 0 0,'0'0'6677'0'0,"0"0"-6061"0"0,0 0-500 0 0,0 0 648 0 0,28 50 380 0 0,-20-30-136 0 0,-1 0-404 0 0,-2 1-239 0 0,-1-1-165 0 0,-4 0-88 0 0,0-2-48 0 0,0-1 32 0 0,0-2 4 0 0,0-4-48 0 0,0-2-52 0 0,0-2-736 0 0,0-1-1281 0 0,1-6-4267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4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102 115 6565 0 0,'0'0'0'0'0,"0"0"-2369"0"0,0 0 645 0 0,0 0-748 0 0</inkml:trace>
  <inkml:trace contextRef="#ctx0" brushRef="#br0" timeOffset="265.289">98 1 8233 0 0,'0'0'1108'0'0,"0"0"25"0"0,0 0 330 0 0,0 0-247 0 0,0 0-438 0 0,0 0-256 0 0,0 0 47 0 0,-6 9-51 0 0,-7 11-377 0 0,2 0-1 0 0,1 1 1 0 0,0 1-1 0 0,2-1 1 0 0,0 1 0 0 0,2 1-1 0 0,-4 20-140 0 0,5-24 66 0 0,1 0 0 0 0,1 0-1 0 0,1 0 1 0 0,1 0 0 0 0,1 1 0 0 0,0-1 0 0 0,1 0-1 0 0,1 0 1 0 0,1 0 0 0 0,1 0 0 0 0,0 0-1 0 0,2-1 1 0 0,0 1 0 0 0,1-1 0 0 0,1-1 0 0 0,0 0-1 0 0,4 5-65 0 0,19 0 340 0 0,-12-33-7632 0 0,-12-3-1050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4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3968 0 0,'0'0'6820'0'0,"0"0"-4968"0"0,0 0-1327 0 0,0 0 436 0 0,0 0 15 0 0,0 0-1007 0 0,3 9-164 0 0,6 23 443 0 0,-1 1 0 0 0,-1 0 0 0 0,-2 0 0 0 0,-1 1 1 0 0,-1 0-1 0 0,-2 0 0 0 0,-2-1 0 0 0,-1 1 0 0 0,-2 4-248 0 0,-1-17-68 0 0,5-49-2165 0 0,1 4-865 0 0,-6-43-4554 0 0,0 33 3642 0 0</inkml:trace>
  <inkml:trace contextRef="#ctx0" brushRef="#br0" timeOffset="248.833">53 25 6505 0 0,'0'0'758'0'0,"7"-3"-478"0"0,-4 0-86 0 0,0 1 0 0 0,0 0 0 0 0,1 0 0 0 0,-1 0-1 0 0,1 0 1 0 0,-1 0 0 0 0,1 1 0 0 0,0 0 0 0 0,0 0 0 0 0,-1 0-1 0 0,1 0 1 0 0,0 0 0 0 0,0 1 0 0 0,0 0 0 0 0,0 0 0 0 0,0 0-1 0 0,0 0 1 0 0,0 0 0 0 0,0 1 0 0 0,0 0 0 0 0,-1 0 0 0 0,1 0-1 0 0,0 0 1 0 0,0 0 0 0 0,-1 1 0 0 0,1 0 0 0 0,-1 0 0 0 0,3 1-194 0 0,52 62 1010 0 0,-56-64-976 0 0,-1 1 1 0 0,0 0-1 0 0,0-1 0 0 0,-1 1 1 0 0,1 0-1 0 0,0-1 0 0 0,0 1 1 0 0,-1 0-1 0 0,1 0 0 0 0,-1-1 1 0 0,1 1-1 0 0,-1 0 0 0 0,0 0 0 0 0,0 0 1 0 0,0 0-1 0 0,0 0 0 0 0,0 0 1 0 0,0-1-1 0 0,-1 1 0 0 0,1 0 1 0 0,-1 0-1 0 0,1 0 0 0 0,-1-1 1 0 0,1 1-1 0 0,-1 0 0 0 0,0 0 1 0 0,0-1-1 0 0,0 1 0 0 0,0-1 1 0 0,0 1-1 0 0,0-1 0 0 0,-1 1 1 0 0,1-1-1 0 0,0 0 0 0 0,-1 1 1 0 0,1-1-1 0 0,-1 0 0 0 0,1 0 1 0 0,-1 0-1 0 0,0 0 0 0 0,1-1 1 0 0,-1 1-1 0 0,0 0 0 0 0,0 0-34 0 0,-75 21 136 0 0,48-20-2733 0 0,2-4-3357 0 0,3-5-1122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01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13757 0 0,'0'0'950'0'0,"0"0"-1187"0"0,0 0-36 0 0,-1 7 471 0 0,0 0-107 0 0,1 1 0 0 0,-1 0 0 0 0,1 0 0 0 0,1 0-1 0 0,-1 0 1 0 0,1-1 0 0 0,1 1 0 0 0,-1 0 0 0 0,1-1-1 0 0,1 1 1 0 0,-1-1 0 0 0,1 0 0 0 0,1 0 0 0 0,-1 0 0 0 0,1 0-1 0 0,1 0 1 0 0,-1-1 0 0 0,1 0 0 0 0,4 4-91 0 0,-7-9 42 0 0,0 0 0 0 0,0-1 0 0 0,0 0 1 0 0,1 1-1 0 0,-1-1 0 0 0,0 0 0 0 0,0 0 0 0 0,0 0 1 0 0,1-1-1 0 0,-1 1 0 0 0,0 0 0 0 0,0-1 1 0 0,0 0-1 0 0,0 1 0 0 0,0-1 0 0 0,1 0 0 0 0,-1 0 1 0 0,-1 0-1 0 0,1 0 0 0 0,0 0 0 0 0,0-1 0 0 0,0 1 1 0 0,-1 0-1 0 0,1-1 0 0 0,0 0 0 0 0,-1 1 0 0 0,0-1 1 0 0,1 0-1 0 0,-1 0 0 0 0,0 0 0 0 0,0 1 0 0 0,0-1 1 0 0,0-1-1 0 0,0 1 0 0 0,0 0 0 0 0,-1 0 0 0 0,1 0 1 0 0,-1 0-1 0 0,1 0 0 0 0,-1-1 0 0 0,0 1 1 0 0,0 0-1 0 0,0 0 0 0 0,0-1-42 0 0,10-23 123 0 0,9 54-1458 0 0,-17-20 1375 0 0,1-1 1 0 0,-1 0-1 0 0,0 0 1 0 0,-1 1-1 0 0,0-1 1 0 0,0 1-1 0 0,0-1 1 0 0,-1 1-1 0 0,-1 0 1 0 0,1-1-1 0 0,-1 1 1 0 0,0-1 0 0 0,-1 1-1 0 0,1-1 1 0 0,-3 4-41 0 0,1-4-56 0 0,0-1 1 0 0,0 0-1 0 0,0 0 1 0 0,-1-1-1 0 0,0 1 1 0 0,0-1-1 0 0,0 1 1 0 0,-1-1-1 0 0,0-1 1 0 0,0 1-1 0 0,0-1 1 0 0,-1 0-1 0 0,1 0 1 0 0,-1 0-1 0 0,0-1 1 0 0,0 0-1 0 0,0 0 1 0 0,0 0-1 0 0,-1-1 1 0 0,1 0-1 0 0,-1 0 1 0 0,0-1-1 0 0,1 1 1 0 0,-1-2-1 0 0,-6 1 56 0 0,-2-2-3966 0 0,-1-7-4894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02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12105 0 0,'0'0'143'0'0,"1"8"333"0"0,2 8-212 0 0,0 1 0 0 0,-1 0 0 0 0,-1 0 0 0 0,0 1 0 0 0,-1-1 0 0 0,-1 0 0 0 0,-1 0 0 0 0,0 0 0 0 0,-2 0 0 0 0,0-1 0 0 0,0 1 0 0 0,-2-1-1 0 0,0 2-263 0 0,3-9-1290 0 0,6-12-4936 0 0,4-7-113 0 0</inkml:trace>
  <inkml:trace contextRef="#ctx0" brushRef="#br0" timeOffset="187.861">191 91 11417 0 0,'0'0'3336'0'0,"-6"2"-3596"0"0,4-2 328 0 0,-2 1-44 0 0,-1 0-1 0 0,1-1 0 0 0,-1 2 0 0 0,1-1 1 0 0,-1 0-1 0 0,1 1 0 0 0,0 0 0 0 0,0 0 1 0 0,0 0-1 0 0,0 0 0 0 0,0 1 0 0 0,0-1 1 0 0,1 1-1 0 0,-1 0 0 0 0,1 0 0 0 0,0 1 1 0 0,0-1-1 0 0,0 1 0 0 0,0-1 0 0 0,1 1 1 0 0,-1 0-1 0 0,1 0 0 0 0,0 0 0 0 0,0 0 1 0 0,0 0-1 0 0,1 1 0 0 0,0-1 0 0 0,-1 1 1 0 0,1-1-1 0 0,1 1 0 0 0,-1-1 0 0 0,1 2-23 0 0,4-2 80 0 0,-1 0 0 0 0,1 0 0 0 0,1-1 0 0 0,-1 1 1 0 0,1-1-1 0 0,-1 0 0 0 0,1 0 0 0 0,0 0 0 0 0,0-1 0 0 0,0 0 0 0 0,0 0 0 0 0,1 0 0 0 0,-1-1 0 0 0,0 1 0 0 0,1-1 0 0 0,-1-1 0 0 0,4 1-80 0 0,1 1-112 0 0,32 4-1361 0 0,-17-8-5294 0 0,-16-4-1547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29:57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10257 0 0,'0'0'73'0'0,"1"8"243"0"0,1 8 134 0 0,0 1 0 0 0,-1-1 1 0 0,-1 1-1 0 0,0 0 1 0 0,-1-1-1 0 0,-1 1 1 0 0,-1-1-1 0 0,0 0 0 0 0,-3 7-450 0 0,6-22 375 0 0,1-21 1772 0 0,43-115-2864 0 0,-43 134 705 0 0,0 0 1 0 0,0 0 0 0 0,0 0-1 0 0,0 0 1 0 0,0 0 0 0 0,0 0 0 0 0,0 1-1 0 0,0-1 1 0 0,0 0 0 0 0,1 1 0 0 0,-1-1-1 0 0,0 1 1 0 0,0-1 0 0 0,1 1-1 0 0,-1 0 1 0 0,0-1 0 0 0,0 1 0 0 0,1 0-1 0 0,-1 0 1 0 0,0 0 0 0 0,1 0 0 0 0,-1 0-1 0 0,0 0 1 0 0,1 0 0 0 0,-1 0-1 0 0,0 1 1 0 0,1-1 0 0 0,-1 1 0 0 0,0-1-1 0 0,0 1 1 0 0,0-1 0 0 0,1 1 0 0 0,-1-1-1 0 0,0 1 1 0 0,0 0 0 0 0,0 0-1 0 0,0 0 1 0 0,0 0 0 0 0,0 0 0 0 0,0 0-1 0 0,0 0 1 0 0,-1 0 0 0 0,1 0 0 0 0,0 0-1 0 0,-1 0 1 0 0,1 0 0 0 0,0 0-1 0 0,-1 1 1 0 0,0-1 0 0 0,1 0 0 0 0,-1 0-1 0 0,0 1 1 0 0,1 0 11 0 0,28 70 455 0 0,-31 28-1424 0 0,2-99-1354 0 0,1-3-3015 0 0,3-7-2393 0 0</inkml:trace>
  <inkml:trace contextRef="#ctx0" brushRef="#br0" timeOffset="3465.687">83 8 3360 0 0,'0'0'4820'0'0,"0"0"-2797"0"0,0 0-1309 0 0,0 0-315 0 0,0 0-200 0 0,0 0-153 0 0,-2 5 77 0 0,0-2 11 0 0,1 1 0 0 0,0-1 0 0 0,0 0 0 0 0,0 1 0 0 0,0-1 0 0 0,0 0 0 0 0,1 1 0 0 0,-1 0 0 0 0,1-1 0 0 0,0 1 0 0 0,0-1 0 0 0,1 1 0 0 0,-1-1 0 0 0,1 1 0 0 0,-1-1 0 0 0,1 0 0 0 0,0 1 0 0 0,0-1 0 0 0,1 0 0 0 0,-1 1 0 0 0,1-1 0 0 0,0 0 0 0 0,-1 0 0 0 0,1 0 0 0 0,2 1-134 0 0,-2-11 2971 0 0,0-29-3438 0 0,-7 13-260 0 0,7 31-653 0 0,22 82 2493 0 0,-84-155-1261 0 0,62 111-223 0 0,7 8 846 0 0,-6-60-2628 0 0,-2 0-2066 0 0,3-4-4277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17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93 6445 0 0,'0'0'5631'0'0,"0"0"-4330"0"0,0 0-1021 0 0,5 7-20 0 0,-4-5-187 0 0,0 0 0 0 0,1 0 0 0 0,-1 0 0 0 0,0 1 0 0 0,0-1 0 0 0,0 0 0 0 0,0 1 0 0 0,-1-1 0 0 0,1 1 0 0 0,-1-1 0 0 0,1 1 0 0 0,-1-1 0 0 0,0 1 0 0 0,0-1 0 0 0,0 1 0 0 0,0-1 0 0 0,0 1 0 0 0,-1 0 0 0 0,1-1 0 0 0,-1 0 0 0 0,0 1-1 0 0,0-1 1 0 0,0 1 0 0 0,0-1 0 0 0,0 0 0 0 0,0 1 0 0 0,0-1 0 0 0,-1 0 0 0 0,1 0 0 0 0,-1 0 0 0 0,0 0 0 0 0,0 0 0 0 0,1-1 0 0 0,-1 1 0 0 0,0-1 0 0 0,0 1 0 0 0,-1-1 0 0 0,1 1 0 0 0,-2 0-73 0 0,2 0-28 0 0,0 1 0 0 0,0 0 0 0 0,0-1 0 0 0,-1 0 0 0 0,1 0 0 0 0,0 1 0 0 0,-1-1 0 0 0,0-1 0 0 0,0 1 0 0 0,1 0 0 0 0,-1-1 0 0 0,0 1 0 0 0,0-1 0 0 0,0 0 0 0 0,0 0 0 0 0,-1 0 0 0 0,1-1 0 0 0,0 1 0 0 0,0-1 0 0 0,-1 1 0 0 0,1-1 0 0 0,0 0 0 0 0,0 0 0 0 0,-1-1 0 0 0,1 1 1 0 0,0-1-1 0 0,0 1 0 0 0,0-1 0 0 0,-1 0 0 0 0,1 0 0 0 0,0-1 0 0 0,0 1 0 0 0,1-1 0 0 0,-1 1 0 0 0,0-1 0 0 0,0 0 0 0 0,1 0 0 0 0,-1 0 0 0 0,1 0 0 0 0,0-1 0 0 0,-1 1 0 0 0,1-1 0 0 0,0 1 0 0 0,0-1 0 0 0,1 0 0 0 0,-1 1 0 0 0,1-1 0 0 0,-1 0 0 0 0,1-1 28 0 0,1 2 31 0 0,0 0 0 0 0,0 1 0 0 0,1-1 1 0 0,-1 0-1 0 0,1 1 0 0 0,0-1 0 0 0,-1 1 0 0 0,1-1 0 0 0,0 1 0 0 0,0-1 1 0 0,0 1-1 0 0,0-1 0 0 0,0 1 0 0 0,0 0 0 0 0,0 0 0 0 0,0-1 0 0 0,1 1 1 0 0,-1 0-1 0 0,0 0 0 0 0,1 0 0 0 0,-1 1 0 0 0,1-1 0 0 0,-1 0 0 0 0,1 0 1 0 0,0 1-1 0 0,-1-1 0 0 0,1 1 0 0 0,-1-1 0 0 0,1 1 0 0 0,0 0 0 0 0,0 0 1 0 0,-1 0-1 0 0,1 0 0 0 0,0 0 0 0 0,-1 0 0 0 0,1 0 0 0 0,0 0 0 0 0,-1 1 1 0 0,1-1-1 0 0,0 0 0 0 0,-1 1 0 0 0,1 0 0 0 0,0 0-31 0 0,77 19 1453 0 0,48 39 1172 0 0,-126-60-2641 0 0,1-1 0 0 0,-1 1 1 0 0,1-1-1 0 0,-1 1 1 0 0,0-1-1 0 0,0 0 0 0 0,0 1 1 0 0,0-1-1 0 0,0 0 1 0 0,-1 0-1 0 0,1 0 0 0 0,0 0 1 0 0,-1 0-1 0 0,1 0 0 0 0,-1 0 1 0 0,0 0-1 0 0,0 0 1 0 0,0 0-1 0 0,0 0 0 0 0,0 0 1 0 0,0 0-1 0 0,0 0 1 0 0,-1 0-1 0 0,1 0 0 0 0,-1 0 1 0 0,1 0-1 0 0,-1 1 1 0 0,0-1-1 0 0,0 0 0 0 0,0 0 1 0 0,0 0-1 0 0,0 1 1 0 0,0-1-1 0 0,0 0 0 0 0,0 1 1 0 0,-1-1-1 0 0,0 0 16 0 0,-67-74-3764 0 0,13 32-4314 0 0,13 14-311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17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20 11021 0 0,'0'0'4272'0'0,"0"0"-3608"0"0,0 0-448 0 0,0 0 277 0 0,0 0 91 0 0,0 0-300 0 0,0 0 100 0 0,-49 5-184 0 0,24-4-188 0 0,-2 0-12 0 0,1-1-516 0 0,1-1-368 0 0,1-4-1089 0 0,11-1-3471 0 0,2-8-3789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17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6005 0 0,'0'0'9588'0'0,"0"0"-9228"0"0,0 0-360 0 0,0 0 0 0 0,0 0 320 0 0,0 0 205 0 0,0 0-165 0 0,-53 10-360 0 0,26-5-12 0 0,-2-1-1369 0 0,11 0-3359 0 0,-10-4-5481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16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11657 0 0,'0'0'2843'0'0,"0"6"-2474"0"0,-27 221 2233 0 0,18-189-2470 0 0,14-42-8850 0 0,4-15 69 0 0</inkml:trace>
  <inkml:trace contextRef="#ctx0" brushRef="#br0" timeOffset="282.514">178 80 2672 0 0,'0'0'8190'0'0,"-7"3"-6067"0"0,4-3-2066 0 0,0 1-1 0 0,-1 0 0 0 0,1-1 0 0 0,0 1 1 0 0,0 1-1 0 0,0-1 0 0 0,0 0 1 0 0,0 1-1 0 0,1-1 0 0 0,-1 1 1 0 0,0 0-1 0 0,1 0 0 0 0,-1 0 1 0 0,1 0-1 0 0,-1 1 0 0 0,1-1 1 0 0,0 0-1 0 0,0 1 0 0 0,0 0 1 0 0,1-1-1 0 0,-1 1 0 0 0,1 0 1 0 0,-1 0-1 0 0,1 0 0 0 0,0 0 1 0 0,0 0-1 0 0,0 0 0 0 0,0 1 1 0 0,1-1-1 0 0,-1 0 0 0 0,1 0 1 0 0,0 0-1 0 0,0 1 0 0 0,0-1 1 0 0,0 0-1 0 0,1 0 0 0 0,0 1 1 0 0,-1-1-1 0 0,1 0 0 0 0,0 0 1 0 0,0 0-1 0 0,0 0 0 0 0,1 0 1 0 0,-1 0-1 0 0,1 0 0 0 0,0-1 0 0 0,0 1 1 0 0,0 0-1 0 0,0-1 0 0 0,0 0 1 0 0,0 1-1 0 0,3 1-56 0 0,80 21 1389 0 0,-28-28-4197 0 0,-52-2-875 0 0,-2-3-3793 0 0</inkml:trace>
  <inkml:trace contextRef="#ctx0" brushRef="#br0" timeOffset="544.04">342 165 10365 0 0,'0'0'4390'0'0,"0"0"-3668"0"0,5 3-470 0 0,15 7 145 0 0,1-1-1 0 0,0 0 1 0 0,0-2 0 0 0,1-1 0 0 0,0 0-1 0 0,0-2 1 0 0,0 0 0 0 0,1-2 0 0 0,-1 0-1 0 0,6-2-396 0 0,-71-28-1702 0 0,67 42 1342 0 0,-23-11 334 0 0,0 1 1 0 0,0 0-1 0 0,-1-1 1 0 0,0 1 0 0 0,1 0-1 0 0,-1-1 1 0 0,-1 1-1 0 0,1 0 1 0 0,0-1 0 0 0,-1 1-1 0 0,0 0 1 0 0,0-1-1 0 0,0 1 1 0 0,0-1 0 0 0,-1 1-1 0 0,1-1 1 0 0,-1 0-1 0 0,0 0 1 0 0,0 0 0 0 0,0 1-1 0 0,0-2 1 0 0,0 1-1 0 0,-1 0 1 0 0,1 0 0 0 0,-1-1-1 0 0,0 0 1 0 0,0 1-1 0 0,0-1 1 0 0,0 0 0 0 0,0 0-1 0 0,0-1 1 0 0,-4 2 25 0 0,4-7-7896 0 0,6-7-925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15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1 434 1368 0 0,'0'0'6557'0'0,"0"0"-4446"0"0,0 0-1527 0 0,0 0-51 0 0,0 0 178 0 0,0 0 186 0 0,0 0 145 0 0,0 0-224 0 0,35 3 376 0 0,-23-7-1123 0 0,-1 0 1 0 0,0-1-1 0 0,0 0 1 0 0,0-1-1 0 0,-1 0 1 0 0,0-1-1 0 0,0 0 1 0 0,0 0-1 0 0,-1-1 0 0 0,-1 0 1 0 0,1-1-1 0 0,-1 0 1 0 0,0 0-1 0 0,-1-1 1 0 0,0 0-1 0 0,-1 0 1 0 0,0-1-1 0 0,-1 0 1 0 0,0 0-1 0 0,0 0 1 0 0,-1 0-1 0 0,-1-1 1 0 0,0 0-1 0 0,0 0 0 0 0,-1 0 1 0 0,0-11-72 0 0,-1 13-35 0 0,0 1 0 0 0,0 0 0 0 0,-1-1 0 0 0,-1 1 0 0 0,1 0 0 0 0,-1 0 0 0 0,-1-1 0 0 0,0 1 0 0 0,0 0 0 0 0,-1 0 0 0 0,0 1 0 0 0,-1-1 0 0 0,0 0 0 0 0,0 1 0 0 0,0 0 0 0 0,-1 0 0 0 0,-1 0 0 0 0,1 1 0 0 0,-1 0 0 0 0,-6-5 35 0 0,10 13-46 0 0,0 0 0 0 0,0 0 0 0 0,-1 0 0 0 0,1 1 0 0 0,0-1 0 0 0,0 1 0 0 0,0 0 0 0 0,1 0 0 0 0,-1 0 0 0 0,0 0 0 0 0,1 0 0 0 0,-1 0 0 0 0,1 0 1 0 0,-1 0-1 0 0,1 0 0 0 0,0 1 0 0 0,0-1 0 0 0,0 0 0 0 0,1 1 0 0 0,-1-1 0 0 0,0 1 0 0 0,1-1 0 0 0,-1 1 0 0 0,1 0 0 0 0,0-1 0 0 0,0 1 0 0 0,0-1 0 0 0,0 1 0 0 0,1 1 46 0 0,-2 1-10 0 0,-7 38 121 0 0,1 1 0 0 0,3 0 0 0 0,1 0-1 0 0,2 0 1 0 0,4 27-111 0 0,-3-68 28 0 0,0 1-1 0 0,0 0 1 0 0,1-1 0 0 0,-1 1-1 0 0,1-1 1 0 0,0 1-1 0 0,0-1 1 0 0,0 0-1 0 0,0 1 1 0 0,1-1 0 0 0,-1 0-1 0 0,1 0 1 0 0,0 0-1 0 0,0 0 1 0 0,0 0 0 0 0,0 0-1 0 0,0-1 1 0 0,1 1-1 0 0,0-1 1 0 0,-1 1 0 0 0,1-1-1 0 0,0 0 1 0 0,0 0-1 0 0,0 0 1 0 0,0 0-1 0 0,0-1 1 0 0,0 0 0 0 0,1 1-1 0 0,-1-1 1 0 0,1 0-1 0 0,-1 0 1 0 0,0-1 0 0 0,1 1-1 0 0,0-1 1 0 0,-1 0-1 0 0,1 1 1 0 0,-1-2 0 0 0,1 1-1 0 0,-1 0 1 0 0,1-1-1 0 0,-1 1 1 0 0,1-1-1 0 0,-1 0 1 0 0,0 0 0 0 0,1-1-1 0 0,-1 1 1 0 0,0-1-1 0 0,0 0 1 0 0,0 1 0 0 0,0-1-1 0 0,0-1 1 0 0,0 1-1 0 0,0 0 1 0 0,-1-1 0 0 0,1 1-1 0 0,-1-1 1 0 0,0 0-1 0 0,1-1-27 0 0,0 1-19 0 0,0 0 0 0 0,0 0 0 0 0,1 1-1 0 0,-1-1 1 0 0,1 1 0 0 0,0 0 0 0 0,0-1-1 0 0,0 2 1 0 0,0-1 0 0 0,0 0 0 0 0,0 1-1 0 0,0 0 1 0 0,0 0 0 0 0,0 0 0 0 0,1 0-1 0 0,-1 1 1 0 0,0 0 0 0 0,1 0 0 0 0,-1 0-1 0 0,1 0 1 0 0,-1 0 0 0 0,0 1 0 0 0,0 0-1 0 0,1 0 1 0 0,-1 0 0 0 0,0 1 0 0 0,0-1-1 0 0,0 1 1 0 0,0 0 0 0 0,0 0 0 0 0,-1 1-1 0 0,1-1 1 0 0,-1 1 0 0 0,1-1 0 0 0,-1 1-1 0 0,0 0 1 0 0,0 0 0 0 0,0 1 0 0 0,0-1-1 0 0,-1 1 1 0 0,1-1 0 0 0,-1 1 0 0 0,0 0-1 0 0,0 0 1 0 0,0 0 0 0 0,-1 0 0 0 0,1 3 19 0 0,-2-9 13 0 0,-1-1 1 0 0,1 1 0 0 0,0 0 0 0 0,0 0 0 0 0,0 0-1 0 0,0 0 1 0 0,0-1 0 0 0,0 1 0 0 0,1 0 0 0 0,-1 0 0 0 0,1 0-1 0 0,-1 0 1 0 0,1 0 0 0 0,0 0 0 0 0,0 0 0 0 0,0 0 0 0 0,0 0-1 0 0,0 0 1 0 0,0 0 0 0 0,0 0 0 0 0,1 1 0 0 0,-1-1-1 0 0,1 0 1 0 0,-1 1 0 0 0,1-1 0 0 0,0 1 0 0 0,0 0 0 0 0,-1 0-1 0 0,1-1 1 0 0,0 1 0 0 0,0 1 0 0 0,0-1 0 0 0,0 0 0 0 0,0 0-1 0 0,0 1 1 0 0,1-1 0 0 0,-1 1 0 0 0,0-1 0 0 0,0 1-1 0 0,0 0 1 0 0,0 0 0 0 0,1 0 0 0 0,-1 0 0 0 0,0 1 0 0 0,0-1-1 0 0,0 0 1 0 0,0 1 0 0 0,1 0 0 0 0,-1-1-14 0 0,71 66 950 0 0,-69-88-2918 0 0,1-1-6438 0 0,-2 0 273 0 0</inkml:trace>
  <inkml:trace contextRef="#ctx0" brushRef="#br0" timeOffset="249.378">553 102 14025 0 0,'0'0'2236'0'0,"0"0"-1775"0"0,0 0-461 0 0,0 0-88 0 0,0 0 88 0 0,0 0 0 0 0,0 0 0 0 0,0 0-180 0 0,0 0 103 0 0,0 0-103 0 0,8 11-600 0 0,-4-7-1180 0 0,-3-1-4044 0 0,2-3-1449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6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56 5324 0 0,'0'0'3915'0'0,"0"0"-1936"0"0,0 0-662 0 0,0 0-430 0 0,0 0-320 0 0,-7-4-215 0 0,4 2-350 0 0,0-1-1 0 0,0 1 1 0 0,-1 0-1 0 0,1 0 0 0 0,-1 1 1 0 0,1-1-1 0 0,-1 1 0 0 0,1 0 1 0 0,-1 0-1 0 0,0 0 1 0 0,0 0-1 0 0,1 1 0 0 0,-1-1 1 0 0,0 1-1 0 0,0 0 1 0 0,0 0-1 0 0,0 0 0 0 0,1 1 1 0 0,-1-1-1 0 0,0 1 1 0 0,0 0-1 0 0,1 0 0 0 0,-1 1 1 0 0,0-1-1 0 0,1 1 1 0 0,-1-1-1 0 0,1 1 0 0 0,0 0 1 0 0,0 0-1 0 0,0 1 1 0 0,-1 0-2 0 0,6 1-8 0 0,-1 0 1 0 0,1 0 0 0 0,0 0-1 0 0,0 0 1 0 0,0 0-1 0 0,1 0 1 0 0,-1 0 0 0 0,1-1-1 0 0,0 1 1 0 0,0-1 0 0 0,0 0-1 0 0,0 0 1 0 0,1 0-1 0 0,-1 0 1 0 0,1-1 0 0 0,0 1-1 0 0,0-1 1 0 0,0 0 0 0 0,2 1 7 0 0,2 2 21 0 0,60 63 1327 0 0,-67-66-1322 0 0,0-1 1 0 0,0 1-1 0 0,0-1 0 0 0,-1 1 1 0 0,1-1-1 0 0,0 1 0 0 0,-1 0 1 0 0,1-1-1 0 0,-1 1 0 0 0,0 0 1 0 0,0-1-1 0 0,1 1 1 0 0,-1 0-1 0 0,0-1 0 0 0,0 1 1 0 0,0 0-1 0 0,-1 0 0 0 0,1-1 1 0 0,0 1-1 0 0,-1 0 0 0 0,1-1 1 0 0,-1 1-1 0 0,1-1 0 0 0,-1 1 1 0 0,0-1-1 0 0,0 1 1 0 0,0-1-1 0 0,0 1 0 0 0,0-1 1 0 0,0 0-1 0 0,0 1 0 0 0,0-1 1 0 0,0 0-1 0 0,-1 0 0 0 0,1 0 1 0 0,0 0-1 0 0,-1 0 1 0 0,1 0-1 0 0,-1 0 0 0 0,1 0 1 0 0,-1-1-1 0 0,0 1 0 0 0,1-1 1 0 0,-1 1-1 0 0,0-1 0 0 0,1 0 1 0 0,-1 1-1 0 0,0-1 0 0 0,1 0 1 0 0,-1 0-1 0 0,0 0 1 0 0,1 0-1 0 0,-1-1-26 0 0,-41 3-1561 0 0,20-16-5954 0 0,18-2-280 0 0</inkml:trace>
  <inkml:trace contextRef="#ctx0" brushRef="#br0" timeOffset="342.08">250 1 10557 0 0,'0'0'1404'0'0,"0"0"-887"0"0,0 0-239 0 0,5 8 332 0 0,0 1-368 0 0,-1 0 0 0 0,0 1 0 0 0,0-1 0 0 0,-1 1 0 0 0,0 0 0 0 0,0 0 0 0 0,-1 1 0 0 0,-1-1 0 0 0,0 0 0 0 0,0 1 0 0 0,-1-1 0 0 0,0 0 0 0 0,-2 7-242 0 0,-7 37 247 0 0,4-23-146 0 0,19-67-1658 0 0,-14 34 1551 0 0,0 0-1 0 0,0 0 1 0 0,0 0-1 0 0,0 0 1 0 0,1 0-1 0 0,-1 0 1 0 0,0 0-1 0 0,1 0 1 0 0,-1 0-1 0 0,1 0 1 0 0,0 0 0 0 0,0 0-1 0 0,0 1 1 0 0,0-1-1 0 0,0 0 1 0 0,0 1-1 0 0,0-1 1 0 0,0 1-1 0 0,1-1 1 0 0,-1 1-1 0 0,1-1 1 0 0,-1 1-1 0 0,1 0 1 0 0,-1 0-1 0 0,1 0 1 0 0,0 0-1 0 0,-1 0 1 0 0,1 0-1 0 0,0 0 1 0 0,0 1-1 0 0,0-1 1 0 0,0 0-1 0 0,0 1 1 0 0,0 0-1 0 0,0-1 1 0 0,0 1-1 0 0,0 0 1 0 0,0 0-1 0 0,0 0 1 0 0,-1 0-1 0 0,1 1 1 0 0,0-1-1 0 0,0 0 1 0 0,0 1-1 0 0,0 0 1 0 0,0-1-1 0 0,0 1 1 0 0,0 0-1 0 0,-1 0 1 0 0,1 0-1 0 0,0 0 1 0 0,-1 0-1 0 0,2 1 7 0 0,0 0 23 0 0,1 0 0 0 0,-1 1-1 0 0,1-1 1 0 0,-1 1 0 0 0,0 0 0 0 0,0 0-1 0 0,0 0 1 0 0,-1 1 0 0 0,1-1-1 0 0,-1 1 1 0 0,1-1 0 0 0,-1 1-1 0 0,-1 0 1 0 0,1 0 0 0 0,0 0-1 0 0,-1 0 1 0 0,0 0 0 0 0,0 0-1 0 0,0 0 1 0 0,0 0 0 0 0,-1 1 0 0 0,1-1-1 0 0,-1 0 1 0 0,0 0 0 0 0,-1 1-1 0 0,1-1 1 0 0,-1 0 0 0 0,1 0-1 0 0,-1 1 1 0 0,-2 2-23 0 0,3-6-756 0 0,1-2-6616 0 0,2-6 432 0 0</inkml:trace>
  <inkml:trace contextRef="#ctx0" brushRef="#br0" timeOffset="648.746">552 211 8585 0 0,'0'0'4681'0'0,"0"0"-3683"0"0,0 0-767 0 0,1 7 448 0 0,0-4-579 0 0,0 1 0 0 0,-1 0 0 0 0,0-1 1 0 0,0 1-1 0 0,0 0 0 0 0,0 0 0 0 0,0-1 0 0 0,-1 1 0 0 0,0 0 0 0 0,0-1 0 0 0,0 1 0 0 0,0-1 1 0 0,0 1-1 0 0,-1-1 0 0 0,1 1 0 0 0,-1-1 0 0 0,0 0 0 0 0,0 0 0 0 0,0 0 0 0 0,-1 0 0 0 0,1 0 1 0 0,-1 0-1 0 0,1-1 0 0 0,-1 1 0 0 0,-3 1-100 0 0,6-4 163 0 0,0 0 117 0 0,0 0 109 0 0,33-63 283 0 0,-29 56-891 0 0,48-50-1475 0 0,-8 75-4804 0 0,-37-9 2137 0 0,0 1-1640 0 0</inkml:trace>
  <inkml:trace contextRef="#ctx0" brushRef="#br0" timeOffset="898.168">748 274 10529 0 0,'0'0'2004'0'0,"0"0"-2004"0"0,0 0 0 0 0,0 0 652 0 0,6 35 148 0 0,-6-26-192 0 0,-2 1 48 0 0,-2 0-176 0 0,0-1-228 0 0,1-1-152 0 0,-1-3-24 0 0,1-1 0 0 0,2-2-76 0 0,1 0-204 0 0,0-2-688 0 0,0-3-512 0 0,1-1-964 0 0,6-10-5049 0 0</inkml:trace>
  <inkml:trace contextRef="#ctx0" brushRef="#br0" timeOffset="1148.214">853 159 10225 0 0,'0'0'2804'0'0,"0"0"-1788"0"0,0 0-1004 0 0,0 0 384 0 0,0 0-112 0 0,0 0-284 0 0,0 0 0 0 0,0 0-516 0 0,0 0-1180 0 0,0 0-1252 0 0,-16 2-3973 0 0</inkml:trace>
  <inkml:trace contextRef="#ctx0" brushRef="#br0" timeOffset="1333.75">909 274 12657 0 0,'0'0'1116'0'0,"0"0"-518"0"0,0 6 72 0 0,-16 64 944 0 0,16-70-1675 0 0,21-38-2501 0 0,11 2 1320 0 0,-31 34 1314 0 0,1 0 1 0 0,-1 1 0 0 0,1-1 0 0 0,0 1-1 0 0,0 0 1 0 0,0 0 0 0 0,0 0 0 0 0,0 0 0 0 0,0 0-1 0 0,0 0 1 0 0,0 0 0 0 0,0 1 0 0 0,0-1 0 0 0,0 1-1 0 0,1-1 1 0 0,-1 1 0 0 0,0 0 0 0 0,0 0 0 0 0,0 0-1 0 0,1 0 1 0 0,-1 0 0 0 0,0 0 0 0 0,0 1-1 0 0,0-1 1 0 0,1 1 0 0 0,-1 0 0 0 0,0 0 0 0 0,0-1-1 0 0,0 1 1 0 0,0 0 0 0 0,0 1 0 0 0,0-1 0 0 0,-1 0-1 0 0,1 1 1 0 0,0-1 0 0 0,-1 1 0 0 0,1-1-1 0 0,-1 1 1 0 0,1 0 0 0 0,-1-1 0 0 0,0 1 0 0 0,1 0-1 0 0,-1 0 1 0 0,0 0 0 0 0,0 0 0 0 0,-1 0 0 0 0,1 0-1 0 0,0 0 1 0 0,-1 1-73 0 0,-6 72 754 0 0,-16-59-4191 0 0,19-17-308 0 0,2-3-3567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03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214 141 4972 0 0,'0'0'8077'0'0,"0"0"-6389"0"0,0 0-668 0 0,0 0 85 0 0,0 0-157 0 0,0 0-432 0 0,0 0-492 0 0,0 0-24 0 0,-52-2-96 0 0,29 1-16 0 0,-2 1 12 0 0,0 0 40 0 0,3 0 56 0 0,1-1-208 0 0,2-1-384 0 0,6-3-469 0 0,5 0-1867 0 0,3-10-5841 0 0</inkml:trace>
  <inkml:trace contextRef="#ctx0" brushRef="#br0" timeOffset="249.003">271 22 12645 0 0,'0'0'3628'0'0,"0"0"-3628"0"0,0 0-1148 0 0,0 0 1148 0 0,-40 3 756 0 0,11-3-227 0 0,-7 1-397 0 0,-10 0-132 0 0,2 0-197 0 0,10 0-1127 0 0,11-1-1516 0 0,14 0-3532 0 0</inkml:trace>
  <inkml:trace contextRef="#ctx0" brushRef="#br0" timeOffset="11154.633">139 1 5625 0 0,'0'0'6223'0'0,"0"0"-4416"0"0,0 0-1513 0 0,0 0-174 0 0,0 0-180 0 0,6 5 451 0 0,108 89 835 0 0,-147-102-296 0 0,-123-74-2224 0 0,324 186 4458 0 0,-181-111-6548 0 0,-7-5-4059 0 0,-2-6-156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35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24 13449 0 0,'0'0'3005'0'0,"0"0"-3007"0"0,-8-1-191 0 0,-285-21-1833 0 0,310 65 2345 0 0,-5 0-8 0 0,-1 1-1 0 0,-3 0 1 0 0,-2 0-1 0 0,-1 0 1 0 0,-3 1-1 0 0,-1 0 1 0 0,-3 19-311 0 0,1-11 261 0 0,-44 221 534 0 0,13-130-636 0 0,29-140-81 0 0,1 0 0 0 0,0 0 0 0 0,1 0 0 0 0,-1 0 0 0 0,1 1-1 0 0,0-1 1 0 0,0 0 0 0 0,0 1 0 0 0,1-1 0 0 0,-1 1 0 0 0,1-1 0 0 0,0 1 0 0 0,1-1 0 0 0,-1 0 0 0 0,1 1 0 0 0,0-1-1 0 0,0 0 1 0 0,0 1 0 0 0,0-1 0 0 0,1 0 0 0 0,-1 0 0 0 0,1 0 0 0 0,0 0 0 0 0,1 0 0 0 0,-1 0 0 0 0,1-1 0 0 0,-1 1 0 0 0,1-1-1 0 0,0 0 1 0 0,1 1 0 0 0,-1-2 0 0 0,0 1 0 0 0,1 0 0 0 0,0-1 0 0 0,-1 1 0 0 0,1-1 0 0 0,0 0 0 0 0,0 0 0 0 0,0 0-1 0 0,1-1 1 0 0,-1 0 0 0 0,0 0-78 0 0,156-23-84 0 0,-129 7-3834 0 0,-4-5-3514 0 0,-14 6-2115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34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79 9037 0 0,'0'0'4658'0'0,"1"7"-3737"0"0,2 23-485 0 0,-1 0-1 0 0,-1 0 1 0 0,-2 0 0 0 0,0 0-1 0 0,-3-1 1 0 0,0 1 0 0 0,-2 0-1 0 0,-1-1 1 0 0,-6 14-436 0 0,14-164-13810 0 0,-2 85 9763 0 0</inkml:trace>
  <inkml:trace contextRef="#ctx0" brushRef="#br0" timeOffset="263.467">73 0 6637 0 0,'6'0'2780'0'0,"80"30"1567"0"0,-82-27-4269 0 0,0 0 1 0 0,0-1 0 0 0,0 1 0 0 0,0 1-1 0 0,0-1 1 0 0,-1 1 0 0 0,1-1 0 0 0,-1 1-1 0 0,0 0 1 0 0,0 0 0 0 0,-1 0 0 0 0,1 1-1 0 0,-1-1 1 0 0,0 1 0 0 0,0-1 0 0 0,0 1-1 0 0,-1 0 1 0 0,0 0 0 0 0,1 0 0 0 0,-2-1 0 0 0,1 1-1 0 0,-1 0 1 0 0,1 0 0 0 0,-1 0 0 0 0,-1 0-1 0 0,1 0 1 0 0,-1 0 0 0 0,0 3-79 0 0,-1-5 40 0 0,0 0 1 0 0,0 0-1 0 0,0 0 1 0 0,0 0-1 0 0,0 0 1 0 0,0-1-1 0 0,-1 1 1 0 0,1-1 0 0 0,-1 0-1 0 0,0 0 1 0 0,1 1-1 0 0,-1-2 1 0 0,0 1-1 0 0,0 0 1 0 0,-1-1-1 0 0,1 1 1 0 0,0-1-1 0 0,0 0 1 0 0,-1 0-1 0 0,1 0 1 0 0,-1-1-1 0 0,1 1 1 0 0,0-1-1 0 0,-3 0-40 0 0,-52-4-5638 0 0,34-8-2081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34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331 179 8505 0 0,'0'0'3928'0'0,"0"0"-3034"0"0,0 0-712 0 0,-8-1 165 0 0,-234-39 1476 0 0,242 40-1915 0 0,-30-12-1089 0 0,21-4-6630 0 0,15 4 1216 0 0</inkml:trace>
  <inkml:trace contextRef="#ctx0" brushRef="#br0" timeOffset="251.272">313 28 9853 0 0,'0'0'3240'0'0,"0"0"-2148"0"0,0 0-1040 0 0,-34-2-40 0 0,5-2 268 0 0,-9 1 8 0 0,-10 0-96 0 0,-1 0-184 0 0,8 3-8 0 0,11-1-672 0 0,11-1-1200 0 0,10 2-2936 0 0,-7-10-2505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42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0 334 1384 0 0,'0'0'3535'0'0,"0"0"-2713"0"0,0 0-48 0 0,0 0 399 0 0,6 4 288 0 0,4 4-553 0 0,96 56 4640 0 0,-102-63-5504 0 0,-1 1-1 0 0,0-1 1 0 0,0-1-1 0 0,1 1 1 0 0,-1 0-1 0 0,0-1 1 0 0,1 1-1 0 0,-1-1 0 0 0,1 0 1 0 0,-1 0-1 0 0,1-1 1 0 0,-1 1-1 0 0,0-1 1 0 0,1 1-1 0 0,-1-1 1 0 0,0 0-1 0 0,1 0 1 0 0,-1-1-1 0 0,0 1 0 0 0,0-1 1 0 0,0 1-1 0 0,0-1 1 0 0,0 0-1 0 0,-1 0 1 0 0,1 0-1 0 0,0-1 1 0 0,-1 1-1 0 0,0-1 0 0 0,1 1 1 0 0,-1-1-1 0 0,0 0 1 0 0,0 0-1 0 0,-1 0 1 0 0,1 0-1 0 0,-1 0 1 0 0,1 0-44 0 0,0 1-5 0 0,-1 0 0 0 0,1-1 0 0 0,0 1 0 0 0,-1 0 0 0 0,0-1 0 0 0,1 1 1 0 0,-1-1-1 0 0,0 0 0 0 0,0 1 0 0 0,-1-1 0 0 0,1 0 0 0 0,0 1 1 0 0,-1-1-1 0 0,0 0 0 0 0,0 0 0 0 0,0 0 0 0 0,0 1 0 0 0,0-1 0 0 0,0 0 1 0 0,-1 0-1 0 0,1 0 0 0 0,-1 1 0 0 0,0-1 0 0 0,1 0 0 0 0,-2 1 1 0 0,1-1-1 0 0,0 1 0 0 0,0-1 0 0 0,-1 1 0 0 0,1 0 0 0 0,-1-1 0 0 0,0 1 1 0 0,0 0-1 0 0,0 0 0 0 0,0 0 0 0 0,0 0 0 0 0,0 0 0 0 0,0 1 1 0 0,0-1-1 0 0,-1 1 0 0 0,1-1 0 0 0,-1 1 0 0 0,1 0 0 0 0,-1 0 0 0 0,0 0 1 0 0,1 0-1 0 0,-1 1 0 0 0,0-1 0 0 0,0 1 0 0 0,1 0 0 0 0,-1-1 1 0 0,0 1-1 0 0,0 0 0 0 0,0 1 0 0 0,1-1 0 0 0,-1 0 0 0 0,0 1 0 0 0,0 0 1 0 0,0 0 4 0 0,-7 3 20 0 0,0 1 0 0 0,0 0 0 0 0,1 0 0 0 0,-1 1 0 0 0,2 0 0 0 0,-1 1 0 0 0,0 0 0 0 0,1 1 0 0 0,1-1 0 0 0,-1 2 0 0 0,1-1 0 0 0,1 1 0 0 0,-6 8-20 0 0,9-13 40 0 0,1-1 0 0 0,0 1-1 0 0,-1-1 1 0 0,2 1 0 0 0,-1-1 0 0 0,0 1 0 0 0,1 0-1 0 0,-1 0 1 0 0,1 0 0 0 0,0 0 0 0 0,0 0 0 0 0,1 0-1 0 0,-1 0 1 0 0,1 1 0 0 0,0-1 0 0 0,0 0-1 0 0,1 0 1 0 0,-1 0 0 0 0,1 0 0 0 0,0 0 0 0 0,0 0-1 0 0,0 0 1 0 0,0 0 0 0 0,1 0 0 0 0,-1 0 0 0 0,1-1-1 0 0,0 1 1 0 0,1 0 0 0 0,-1-1 0 0 0,0 0 0 0 0,1 0-1 0 0,0 1 1 0 0,0-1 0 0 0,0-1 0 0 0,0 1 0 0 0,0 0-1 0 0,3 1-39 0 0,6 2 226 0 0,1 1 0 0 0,0-2 0 0 0,0 0 0 0 0,0 0 0 0 0,1-1 0 0 0,0-1 0 0 0,-1 0 0 0 0,1-1-1 0 0,0 0 1 0 0,0-1 0 0 0,1-1 0 0 0,-1 0 0 0 0,0-1 0 0 0,3-1-226 0 0,123-21-3756 0 0,-132 22-908 0 0,0-3-4507 0 0</inkml:trace>
  <inkml:trace contextRef="#ctx0" brushRef="#br0" timeOffset="407.013">565 0 10333 0 0,'0'0'1312'0'0,"3"7"-631"0"0,18 41 1298 0 0,-16-38-1677 0 0,1 0 0 0 0,-2 0 0 0 0,1 1 0 0 0,-1 0 0 0 0,-1-1 0 0 0,0 1 0 0 0,-1 1 0 0 0,0-1 0 0 0,0 0 1 0 0,-1 0-1 0 0,-1 7-302 0 0,0-18 46 0 0,0 0 0 0 0,-1 0 0 0 0,1 0 0 0 0,0 0 0 0 0,-1 0 0 0 0,1 0 0 0 0,0 0 0 0 0,-1 0 0 0 0,1 0 0 0 0,-1 0 0 0 0,1 0 0 0 0,0 0 0 0 0,-1 0 0 0 0,1 0 0 0 0,0 0 0 0 0,0 0 0 0 0,-1 1 0 0 0,1-1 0 0 0,0 0 0 0 0,-1 0 0 0 0,1 0 0 0 0,0 1 0 0 0,0-1 0 0 0,-1 0 0 0 0,1 0 0 0 0,0 1 0 0 0,0-1 0 0 0,-1 0 0 0 0,1 1 0 0 0,0-1 0 0 0,0 0 0 0 0,0 1 0 0 0,0-1 0 0 0,0 0-1 0 0,-1 1-45 0 0,-3-38 956 0 0,4 32-976 0 0,0-1-1 0 0,1 1 1 0 0,-1-1-1 0 0,1 1 0 0 0,1-1 1 0 0,-1 1-1 0 0,1 0 1 0 0,0 0-1 0 0,0-1 1 0 0,1 2-1 0 0,-1-1 1 0 0,1 0-1 0 0,0 0 1 0 0,0 1-1 0 0,1 0 1 0 0,0-1-1 0 0,-1 1 1 0 0,1 1-1 0 0,0-1 0 0 0,1 0 1 0 0,-1 1-1 0 0,1 0 1 0 0,-1 0-1 0 0,5-1 21 0 0,85-15-5213 0 0,-67 19-1073 0 0,5 0-1915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04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316 924 11325 0 0,'0'0'351'0'0,"0"6"-256"0"0,28 194 4425 0 0,-51-73-3918 0 0,18-145-4147 0 0,3-4-2665 0 0,2-6-560 0 0</inkml:trace>
  <inkml:trace contextRef="#ctx0" brushRef="#br0" timeOffset="260.852">405 864 5957 0 0,'0'0'2410'0'0,"0"0"-2098"0"0,7-1-470 0 0,1 0 401 0 0,0 0-1 0 0,0 1 0 0 0,1 0 0 0 0,-1 0 0 0 0,0 1 0 0 0,0 0 0 0 0,1 0 0 0 0,-1 1 0 0 0,0 0 1 0 0,-1 0-1 0 0,1 1 0 0 0,0 0 0 0 0,-1 1 0 0 0,1-1 0 0 0,-1 2 0 0 0,0-1-242 0 0,-5-3 61 0 0,0 0 0 0 0,0 0 0 0 0,0 0 0 0 0,0 0 0 0 0,-1 0 0 0 0,1 0-1 0 0,0 1 1 0 0,-1-1 0 0 0,1 1 0 0 0,-1-1 0 0 0,1 1 0 0 0,-1-1 0 0 0,0 1 0 0 0,0 0 0 0 0,0 0 0 0 0,0-1-1 0 0,0 1 1 0 0,0 0 0 0 0,0 0 0 0 0,-1 0 0 0 0,1 0 0 0 0,0 0 0 0 0,-1 0 0 0 0,0 0 0 0 0,0 0 0 0 0,1 1 0 0 0,-1-1-1 0 0,0 0 1 0 0,-1 0 0 0 0,1 0 0 0 0,0 0 0 0 0,-1 0 0 0 0,1 0 0 0 0,-1 0 0 0 0,1 0 0 0 0,-1 0 0 0 0,0 0-1 0 0,0 0 1 0 0,0 0 0 0 0,0-1 0 0 0,0 1 0 0 0,-1 0 0 0 0,1-1 0 0 0,0 1 0 0 0,-1-1 0 0 0,1 1 0 0 0,-1-1-1 0 0,0 0 1 0 0,1 1 0 0 0,-1-1 0 0 0,0 0 0 0 0,0 0 0 0 0,1 0 0 0 0,-1 0 0 0 0,0-1 0 0 0,0 1 0 0 0,0 0-1 0 0,-1-1-60 0 0,-90 26 810 0 0,59-26-3184 0 0,5-5-3648 0 0,16-3-1503 0 0</inkml:trace>
  <inkml:trace contextRef="#ctx0" brushRef="#br0" timeOffset="6690.424">4660 260 7477 0 0,'0'0'4721'0'0,"1"8"-3698"0"0,0 1-948 0 0,-2-5 41 0 0,0 0 1 0 0,1 0-1 0 0,-1 0 1 0 0,1 0 0 0 0,0 0-1 0 0,1 0 1 0 0,-1 0 0 0 0,0 0-1 0 0,1 0 1 0 0,0 0-1 0 0,0 0 1 0 0,0-1 0 0 0,1 1-1 0 0,-1 0 1 0 0,1-1 0 0 0,0 1-1 0 0,0-1 1 0 0,0 1 0 0 0,1-1-1 0 0,-1 0 1 0 0,1 0-1 0 0,-1 0 1 0 0,1 0 0 0 0,0 0-1 0 0,0-1 1 0 0,1 0 0 0 0,-1 1-1 0 0,0-1 1 0 0,1 0-1 0 0,-1 0 1 0 0,1-1 0 0 0,0 1-1 0 0,-1-1 1 0 0,2 0-117 0 0,25-45 1224 0 0,-18 12-864 0 0,15 72-1847 0 0,-24-34 1531 0 0,0 0 0 0 0,0 0-1 0 0,0 0 1 0 0,0 1 0 0 0,-1-1-1 0 0,0 1 1 0 0,-1 0 0 0 0,1-1-1 0 0,-1 1 1 0 0,-1 0 0 0 0,1 0-1 0 0,-1 0 1 0 0,0 0 0 0 0,-1 0 0 0 0,0-1-1 0 0,0 1 1 0 0,0 0 0 0 0,-1 0-1 0 0,0-1 1 0 0,0 1 0 0 0,-1-1-1 0 0,0 0 1 0 0,0 1 0 0 0,0-1-1 0 0,-1-1 1 0 0,0 1 0 0 0,0 0-1 0 0,0-1 1 0 0,-1 0 0 0 0,1 0 0 0 0,-2 0-1 0 0,1-1 1 0 0,0 1 0 0 0,-1-1-1 0 0,0-1 1 0 0,1 1 0 0 0,-2-1-1 0 0,1 0 1 0 0,0 0 0 0 0,0-1-1 0 0,-1 1 1 0 0,-2-1-44 0 0,-59 5-439 0 0,21-10-4221 0 0,16-4-4090 0 0</inkml:trace>
  <inkml:trace contextRef="#ctx0" brushRef="#br0" timeOffset="3397.995">3116 855 11941 0 0,'0'0'695'0'0,"6"8"-399"0"0,2 2-156 0 0,0 1 1 0 0,-1-1 0 0 0,0 2-1 0 0,-1-1 1 0 0,0 1 0 0 0,-1 0-1 0 0,0 0 1 0 0,-1 0-1 0 0,-1 1 1 0 0,1 0 0 0 0,-2-1-1 0 0,0 1 1 0 0,-1 0-1 0 0,0 0 1 0 0,-1 0 0 0 0,0 1-1 0 0,-1-1 1 0 0,0 0-1 0 0,-1-1 1 0 0,-1 1 0 0 0,0 0-1 0 0,-1-1 1 0 0,0 1-1 0 0,-1-1 1 0 0,0 0 0 0 0,-1 0-1 0 0,0-1 1 0 0,-5 6-141 0 0,-70 56-252 0 0,49-55-2494 0 0,-2-8-3747 0 0,13-9-885 0 0</inkml:trace>
  <inkml:trace contextRef="#ctx0" brushRef="#br0" timeOffset="4255.013">3504 539 11537 0 0,'0'0'1366'0'0,"0"0"-1697"0"0,0 0-9 0 0,2 7 834 0 0,3 15-96 0 0,-1 0 0 0 0,-1 1 0 0 0,0 0 0 0 0,-2 0 0 0 0,-1 0 0 0 0,-1 0 0 0 0,-1-1 0 0 0,-1 1-1 0 0,-5 19-397 0 0,7-36-307 0 0,-3 9 817 0 0,6-15-5702 0 0,6-14-890 0 0</inkml:trace>
  <inkml:trace contextRef="#ctx0" brushRef="#br0" timeOffset="4503.356">3685 610 11085 0 0,'0'0'2416'0'0,"-8"4"-2092"0"0,-8 3-71 0 0,7-4-234 0 0,1-1 1 0 0,0 1-1 0 0,0 1 1 0 0,1 0-1 0 0,-1 0 1 0 0,1 0-1 0 0,0 1 1 0 0,0 0 0 0 0,0 0-1 0 0,1 1 1 0 0,0 0-1 0 0,0 0 1 0 0,0 0-1 0 0,1 1 1 0 0,0 0-1 0 0,0 0 1 0 0,-2 5-20 0 0,9-8 61 0 0,0 0 0 0 0,0-1 1 0 0,0 1-1 0 0,0-1 0 0 0,1 1 0 0 0,0-1 1 0 0,0 0-1 0 0,0 0 0 0 0,0 0 0 0 0,0 0 1 0 0,0-1-1 0 0,1 1 0 0 0,-1-1 0 0 0,1 0 0 0 0,0 0 1 0 0,0 0-1 0 0,0-1 0 0 0,0 1 0 0 0,0-1 1 0 0,0 0-1 0 0,0 0 0 0 0,0 0 0 0 0,0 0 1 0 0,0-1-1 0 0,1 0 0 0 0,0 0-61 0 0,-2 1 17 0 0,73 13-177 0 0,-44-10-4415 0 0,-22-4-2649 0 0</inkml:trace>
  <inkml:trace contextRef="#ctx0" brushRef="#br0" timeOffset="6207.708">3825 439 11881 0 0,'0'0'1345'0'0,"0"0"-958"0"0,0 0-117 0 0,0 0-186 0 0,8 1-119 0 0,300 46 916 0 0,-307-48-875 0 0,1 1 1 0 0,-1 0 0 0 0,0-1-1 0 0,1 1 1 0 0,-1 0-1 0 0,0 0 1 0 0,1 0 0 0 0,-1 0-1 0 0,0 0 1 0 0,1 1-1 0 0,-1-1 1 0 0,0 0 0 0 0,1 1-1 0 0,-1-1 1 0 0,0 1-1 0 0,1-1 1 0 0,-1 1 0 0 0,0-1-1 0 0,0 1 1 0 0,0 0-1 0 0,0 0 1 0 0,0-1 0 0 0,0 1-1 0 0,0 0 1 0 0,0 0-1 0 0,0 0 1 0 0,0 0 0 0 0,0 0-1 0 0,0 1 1 0 0,-1-1-1 0 0,1 0 1 0 0,0 0 0 0 0,-1 0-1 0 0,1 1 1 0 0,-1-1-1 0 0,1 0 1 0 0,-1 0 0 0 0,0 1-1 0 0,0-1 1 0 0,1 1-1 0 0,-1-1 1 0 0,0 0 0 0 0,0 1-1 0 0,0-1 1 0 0,-1 0-1 0 0,1 1 1 0 0,0-1 0 0 0,0 0-1 0 0,-1 1 1 0 0,1-1 0 0 0,-1 0-1 0 0,1 0 1 0 0,-1 2-7 0 0,9 481 3401 0 0,-71-63-1760 0 0,51-366-1509 0 0,-60 150 1053 0 0,69-198-1182 0 0,-1 0-1 0 0,-1-1 0 0 0,1 0 0 0 0,-1 0 0 0 0,0 0 1 0 0,0 0-1 0 0,-1-1 0 0 0,0 0 0 0 0,0 0 0 0 0,0 0 0 0 0,0-1 1 0 0,-1 0-1 0 0,0 0 0 0 0,0-1 0 0 0,0 0 0 0 0,0 0 1 0 0,0 0-1 0 0,-1-1 0 0 0,1 0 0 0 0,-1-1 0 0 0,1 1 1 0 0,-1-2-1 0 0,0 1 0 0 0,0-1 0 0 0,1 0 0 0 0,-7-1-2 0 0,-6-5-1741 0 0,7-5-2214 0 0,-1-9-3367 0 0</inkml:trace>
  <inkml:trace contextRef="#ctx0" brushRef="#br0" timeOffset="1673.543">1408 740 11461 0 0,'0'0'1561'0'0,"0"0"-938"0"0,0 0-143 0 0,0 0-176 0 0,0 0-129 0 0,0 0 127 0 0,0 0-32 0 0,-7 9-118 0 0,-7 18 35 0 0,1 1 0 0 0,2 0 0 0 0,0 0 0 0 0,2 1 0 0 0,1 0 0 0 0,1 1 0 0 0,2 0 0 0 0,1 0 0 0 0,1 0 0 0 0,1 1 0 0 0,2-1 0 0 0,1 4-187 0 0,0-27 37 0 0,1 1 1 0 0,-1-1-1 0 0,1 0 1 0 0,0 0 0 0 0,1 0-1 0 0,0 0 1 0 0,0 0-1 0 0,0-1 1 0 0,1 1-1 0 0,0-1 1 0 0,0 0 0 0 0,1 0-1 0 0,-1 0 1 0 0,6 4-38 0 0,34 0-2940 0 0,-33-16-817 0 0,0-9-4404 0 0</inkml:trace>
  <inkml:trace contextRef="#ctx0" brushRef="#br0" timeOffset="5505.131">1392 449 9413 0 0,'0'0'3902'0'0,"0"0"-3779"0"0,-6 0-592 0 0,-294 0 1433 0 0,315 41-272 0 0,-10-1-443 0 0,-1 0 0 0 0,-2 0 1 0 0,-2 1-1 0 0,-2-1 0 0 0,-2 0 0 0 0,-1 0 1 0 0,-2-1-1 0 0,-1 1 0 0 0,-6 8-249 0 0,13-44 13 0 0,-53 190 504 0 0,34-132-418 0 0,3 0-1 0 0,2 1 1 0 0,3 1-1 0 0,1 23-98 0 0,11-76 157 0 0,0 0-1 0 0,1 1 0 0 0,0-1 1 0 0,1 0-1 0 0,0 0 0 0 0,1 0 1 0 0,1-1-1 0 0,-1 1 0 0 0,2-1 0 0 0,-1 0 1 0 0,1 0-1 0 0,1 0 0 0 0,0 0 1 0 0,0-1-1 0 0,1 0 0 0 0,0 0 1 0 0,1-1-1 0 0,-1 0 0 0 0,2 0 1 0 0,-1-1-1 0 0,1 0 0 0 0,0-1 1 0 0,1 0-1 0 0,-1 0 0 0 0,1-1 1 0 0,0 0-1 0 0,1-1 0 0 0,-1 0 1 0 0,1 0-1 0 0,0-1 0 0 0,0-1 0 0 0,0 0 1 0 0,7 1-157 0 0,56-6-2452 0 0,-25-8-5048 0 0,-25 0-3031 0 0</inkml:trace>
  <inkml:trace contextRef="#ctx0" brushRef="#br0" timeOffset="2934.492">2489 1231 1540 0 0,'0'0'8218'0'0,"1"6"-6014"0"0,2 4-1967 0 0,-1-1 1 0 0,0 1-1 0 0,0 0 1 0 0,-1 0-1 0 0,-1 0 1 0 0,0 0-1 0 0,0 0 1 0 0,-1 0-1 0 0,0 0 1 0 0,-1 0-1 0 0,0 0 1 0 0,0-1-1 0 0,-1 1 1 0 0,0-1-1 0 0,-1 1 1 0 0,0-1 0 0 0,-1 0-1 0 0,0 0 1 0 0,0-1-1 0 0,-1 0 1 0 0,0 1-238 0 0,5-25-4118 0 0,4 5-457 0 0,8-12-2942 0 0</inkml:trace>
  <inkml:trace contextRef="#ctx0" brushRef="#br0" timeOffset="3102.4">2655 1262 11465 0 0,'0'0'83'0'0,"-7"3"523"0"0,1-1-477 0 0,1-1-45 0 0,0 0 0 0 0,0 0-1 0 0,-1 1 1 0 0,1 0 0 0 0,0 0-1 0 0,0 0 1 0 0,1 1 0 0 0,-1-1-1 0 0,0 1 1 0 0,1 0-1 0 0,0 1 1 0 0,-1-1 0 0 0,1 1-1 0 0,1 0 1 0 0,-1 0 0 0 0,0 0-1 0 0,1 0 1 0 0,0 1 0 0 0,0-1-1 0 0,0 1 1 0 0,1 0 0 0 0,0 0-1 0 0,-1 0 1 0 0,2 0 0 0 0,-2 3-84 0 0,7-5 42 0 0,-1 1 1 0 0,1-1-1 0 0,-1 0 1 0 0,1 0-1 0 0,0-1 1 0 0,0 1 0 0 0,0-1-1 0 0,1 0 1 0 0,-1 0-1 0 0,1 0 1 0 0,-1-1-1 0 0,1 1 1 0 0,-1-1-1 0 0,1 0 1 0 0,0 0 0 0 0,0-1-1 0 0,-1 0 1 0 0,1 1-1 0 0,0-2 1 0 0,0 1-1 0 0,0 0 1 0 0,-1-1 0 0 0,1 0-1 0 0,2-1-42 0 0,36-7-4118 0 0,-26 3-483 0 0</inkml:trace>
  <inkml:trace contextRef="#ctx0" brushRef="#br0" timeOffset="2557.406">2470 827 13329 0 0,'3'7'1498'0'0,"2"4"-1473"0"0,-1-4 57 0 0,0 0 0 0 0,0 0 0 0 0,-1 1 0 0 0,0 0-1 0 0,0 0 1 0 0,-1 0 0 0 0,0 0 0 0 0,0 0-1 0 0,-1 0 1 0 0,0 1 0 0 0,0-1 0 0 0,-1 0 0 0 0,0 1-1 0 0,-1-1 1 0 0,0 0 0 0 0,0 0 0 0 0,-1 1-1 0 0,0-1 1 0 0,0 0-82 0 0,-10-42 642 0 0,12 29-733 0 0,-1 0 0 0 0,1 0 0 0 0,0 0 0 0 0,1 1 1 0 0,-1-1-1 0 0,1 0 0 0 0,0 0 0 0 0,0 0 0 0 0,0 0 1 0 0,1 1-1 0 0,0-1 0 0 0,0 0 0 0 0,0 1 0 0 0,0 0 0 0 0,1-1 1 0 0,0 1-1 0 0,0 0 0 0 0,0 0 0 0 0,0 1 0 0 0,0-1 1 0 0,1 1-1 0 0,0-1 0 0 0,0 1 0 0 0,0 0 0 0 0,0 1 1 0 0,0-1-1 0 0,0 1 0 0 0,1-1 0 0 0,-1 1 0 0 0,1 1 1 0 0,0-1-1 0 0,-1 1 0 0 0,1-1 0 0 0,0 1 0 0 0,0 1 1 0 0,0-1-1 0 0,0 1 0 0 0,0 0 0 0 0,0 0 0 0 0,0 0 1 0 0,0 1-1 0 0,0-1 0 0 0,-1 1 0 0 0,1 1 0 0 0,0-1 0 0 0,0 1 92 0 0,16 20-2996 0 0,-17-11-1685 0 0</inkml:trace>
  <inkml:trace contextRef="#ctx0" brushRef="#br0" timeOffset="2727.767">2767 1119 14349 0 0,'0'0'714'0'0,"0"0"-918"0"0,-7-1 424 0 0,-222-27 1661 0 0,71 4-5858 0 0,138 21 94 0 0,6 0-1785 0 0</inkml:trace>
  <inkml:trace contextRef="#ctx0" brushRef="#br0" timeOffset="1921.868">1689 914 15409 0 0,'3'7'-254'0'0,"2"6"435"0"0,0 0 0 0 0,-1 0 0 0 0,-1 0 0 0 0,0 1-1 0 0,0-1 1 0 0,-2 1 0 0 0,0 0 0 0 0,0-1 0 0 0,-1 1-1 0 0,-1 0 1 0 0,-2 12-181 0 0,-1-14 131 0 0,1-2-753 0 0,7-16-5459 0 0,6-9-1791 0 0</inkml:trace>
  <inkml:trace contextRef="#ctx0" brushRef="#br0" timeOffset="2171.352">2074 1003 11985 0 0,'0'0'1088'0'0,"0"0"-1088"0"0,0 0-1036 0 0,0 0 1036 0 0,0 0 424 0 0,-36 12 764 0 0,15-12-328 0 0,-5 0-504 0 0,-3 0-280 0 0,1 0-76 0 0,-4-3-380 0 0,6-2-764 0 0,2-2-852 0 0,7 0-2960 0 0</inkml:trace>
  <inkml:trace contextRef="#ctx0" brushRef="#br0" timeOffset="2357.408">1938 941 10769 0 0,'0'0'2464'0'0,"0"0"-2324"0"0,26 40 176 0 0,-20-24-24 0 0,-2 2 152 0 0,-4-2 24 0 0,0 3-52 0 0,0-3-76 0 0,-4 0-176 0 0,0 0-40 0 0,-2-1 16 0 0,2-3-140 0 0,3-4-176 0 0,-1-2-704 0 0,2-4-884 0 0,0-2-2608 0 0,9-4-2113 0 0</inkml:trace>
  <inkml:trace contextRef="#ctx0" brushRef="#br0" timeOffset="14506.432">3403 1564 3312 0 0,'0'0'1764'0'0,"0"0"-918"0"0,0 0-635 0 0,-2 6-185 0 0,-1 7 52 0 0,-1-1 0 0 0,0 1 0 0 0,-1-1 0 0 0,0 0 0 0 0,-1 0 0 0 0,0 0 0 0 0,-1-1 0 0 0,-1 0 0 0 0,1 0 0 0 0,-2-1 0 0 0,1 0 0 0 0,-2 0 0 0 0,1-1 0 0 0,-1 0 0 0 0,0-1 0 0 0,-1 0 0 0 0,0-1 0 0 0,0 0 0 0 0,-1 0 0 0 0,0-1 0 0 0,-4 1-78 0 0,-56 9 169 0 0,-1-2 1 0 0,0-4-1 0 0,0-3 1 0 0,0-4 0 0 0,-1-2-1 0 0,-9-4-169 0 0,44 2 46 0 0,-82-7-1154 0 0,2-6 1 0 0,0-4-1 0 0,0-6 0 0 0,2-5 0 0 0,2-5 1 0 0,-78-35 1107 0 0,130 45-1270 0 0</inkml:trace>
  <inkml:trace contextRef="#ctx0" brushRef="#br0" timeOffset="14757.52">1408 1507 696 0 0,'0'0'945'0'0,"0"0"-179"0"0,0 0 1050 0 0,0 0-210 0 0,8 4-870 0 0,78 44-282 0 0,-12-6-1538 0 0,1-3 0 0 0,2-3 0 0 0,2-3 1 0 0,71 18 1083 0 0,40-14-1461 0 0,268-6 4316 0 0,-257-23-5148 0 0,-149-5 588 0 0</inkml:trace>
  <inkml:trace contextRef="#ctx0" brushRef="#br0" timeOffset="14758.52">3185 1856 696 0 0,'0'0'520'0'0,"0"0"-428"0"0,0 0-92 0 0,0 0-444 0 0</inkml:trace>
  <inkml:trace contextRef="#ctx0" brushRef="#br0" timeOffset="18825.077">2216 2120 3756 0 0,'0'0'857'0'0,"0"0"1337"0"0,0 0-1324 0 0,0 0-643 0 0,0 0 84 0 0,0 0 67 0 0,0 0 17 0 0,4 6-89 0 0,-1-2-254 0 0,0 1 0 0 0,1 0 0 0 0,0-1 0 0 0,0 0 1 0 0,0 0-1 0 0,0 0 0 0 0,1 0 0 0 0,0-1 0 0 0,-1 0 1 0 0,1 0-1 0 0,1 0 0 0 0,-1 0 0 0 0,0-1 0 0 0,0 0 1 0 0,1 0-1 0 0,-1-1 0 0 0,1 1 0 0 0,0-1 0 0 0,0 0 1 0 0,4 0-53 0 0,-4 1 78 0 0,1-1 1 0 0,-1 0-1 0 0,1 0 1 0 0,0 0-1 0 0,0-1 1 0 0,-1 0-1 0 0,1 0 0 0 0,0-1 1 0 0,-1 1-1 0 0,1-2 1 0 0,0 1-1 0 0,-1-1 1 0 0,0 0-1 0 0,1 0 1 0 0,-1-1-1 0 0,0 1 1 0 0,0-1-1 0 0,0-1 1 0 0,0 1-1 0 0,-1-1 1 0 0,0 0-1 0 0,1 0 1 0 0,-1-1-1 0 0,-1 0 1 0 0,1 0-1 0 0,-1 0 1 0 0,0 0-1 0 0,4-6-78 0 0,-9 8 0 0 0,0-1 1 0 0,-1 1-1 0 0,1 0 0 0 0,-1-1 1 0 0,1 1-1 0 0,-1 0 0 0 0,0 0 0 0 0,0 0 1 0 0,-1 0-1 0 0,1 0 0 0 0,0 0 1 0 0,-1 1-1 0 0,0-1 0 0 0,0 1 0 0 0,0 0 1 0 0,0 0-1 0 0,0 0 0 0 0,0 0 0 0 0,0 0 1 0 0,0 0-1 0 0,-1 1 0 0 0,1 0 1 0 0,-1 0-1 0 0,1 0 0 0 0,-1 0 0 0 0,1 0 1 0 0,-1 1-1 0 0,0 0 0 0 0,1-1 1 0 0,-1 1-1 0 0,0 1 0 0 0,1-1 0 0 0,-1 0 1 0 0,0 1-1 0 0,1 0 0 0 0,-1 0 1 0 0,1 0-1 0 0,-1 0 0 0 0,1 1 0 0 0,0-1 1 0 0,-1 1-1 0 0,1 0 0 0 0,0 0 1 0 0,0 0-1 0 0,-2 1 0 0 0,-2 5 46 0 0,-1 0 0 0 0,1 0 0 0 0,0 0-1 0 0,1 1 1 0 0,0 0 0 0 0,0 0 0 0 0,1 1 0 0 0,1-1 0 0 0,-1 1 0 0 0,1 0 0 0 0,1 1 0 0 0,0-1 0 0 0,0 0-1 0 0,1 1 1 0 0,1 0 0 0 0,-1-1 0 0 0,2 1 0 0 0,0 0 0 0 0,0 0-46 0 0,5-5 136 0 0,0 0 0 0 0,0 0 0 0 0,1-1 0 0 0,0 0-1 0 0,0 0 1 0 0,0-1 0 0 0,1 1 0 0 0,-1-1 0 0 0,1 0 0 0 0,0-1 0 0 0,0 0 0 0 0,1 0 0 0 0,-1-1 0 0 0,1 0 0 0 0,-1 0-1 0 0,1 0 1 0 0,-1-1 0 0 0,1 0 0 0 0,0-1 0 0 0,0 0 0 0 0,0 0 0 0 0,-1 0 0 0 0,1-1 0 0 0,0 0 0 0 0,1-1-136 0 0,4 1 67 0 0,66-7 190 0 0,-30-9-5177 0 0,-37 11-581 0 0</inkml:trace>
  <inkml:trace contextRef="#ctx0" brushRef="#br0" timeOffset="19164.544">2792 1920 10877 0 0,'0'0'528'0'0,"3"7"-545"0"0,1-1 109 0 0,-1 1 0 0 0,0-1-1 0 0,0 1 1 0 0,0 0-1 0 0,-1 0 1 0 0,0 1-1 0 0,0-1 1 0 0,-1 0 0 0 0,1 1-1 0 0,-2-1 1 0 0,1 0-1 0 0,-1 1 1 0 0,0-1-1 0 0,-1 1 1 0 0,0-1 0 0 0,0 1-1 0 0,-1-1 1 0 0,1 0-1 0 0,-2 0 1 0 0,1 0-1 0 0,-1 0 1 0 0,0 0 0 0 0,-1 2-92 0 0,9-58 2913 0 0,-2 43-2916 0 0,1 1 0 0 0,-1 0 1 0 0,1 0-1 0 0,0 0 1 0 0,0 1-1 0 0,0-1 1 0 0,1 1-1 0 0,0 0 1 0 0,0 0-1 0 0,0 0 0 0 0,0 1 1 0 0,0 0-1 0 0,1 0 1 0 0,-1 0-1 0 0,1 1 1 0 0,2-1 2 0 0,28-3-2713 0 0,3 10-3935 0 0,-15 3-358 0 0</inkml:trace>
  <inkml:trace contextRef="#ctx0" brushRef="#br0" timeOffset="22106.984">2767 1822 496 0 0,'71'-7'435'0'0,"0"-3"1"0"0,-1-3-1 0 0,-1-4 1 0 0,0-2-1 0 0,-1-3 0 0 0,-2-3 1 0 0,0-3-1 0 0,-2-3 0 0 0,-1-3 1 0 0,-2-2-1 0 0,12-12-435 0 0,-40 25-100 0 0,0-2 1 0 0,-2-1-1 0 0,-1-1 0 0 0,-1-2 0 0 0,-2-1 0 0 0,-1-1 1 0 0,-1-1-1 0 0,-1-1 0 0 0,-2-1 0 0 0,-2-1 0 0 0,-1-1 1 0 0,-2-1-1 0 0,-1 0 0 0 0,-2-1 0 0 0,-2-1 1 0 0,-1 0-1 0 0,-2-1 0 0 0,0-17 100 0 0,-7 29 66 0 0,-1-1 1 0 0,-1 0 0 0 0,-2 1-1 0 0,-1-1 1 0 0,-1 1-1 0 0,-1 0 1 0 0,-2 0-1 0 0,-1 0 1 0 0,-1 1-1 0 0,-1 0 1 0 0,-1 1-1 0 0,-2 0 1 0 0,-1 1-1 0 0,0 0 1 0 0,-2 1-1 0 0,-1 1 1 0 0,-1 0-1 0 0,0 2 1 0 0,-2 0-1 0 0,-1 1 1 0 0,-14-11-67 0 0,6 11-234 0 0,-1 0-1 0 0,-1 2 1 0 0,-1 1 0 0 0,0 2 0 0 0,-1 1 0 0 0,-1 1-1 0 0,-20-3 235 0 0,4 4-38 0 0,0 3 0 0 0,-1 2 0 0 0,0 2-1 0 0,0 2 1 0 0,0 3 0 0 0,0 2 0 0 0,-48 7 38 0 0,-45 18 85 0 0,0 5 1 0 0,2 7 0 0 0,2 5 0 0 0,-32 21-86 0 0,-36 18-1882 0 0,157-61 914 0 0</inkml:trace>
  <inkml:trace contextRef="#ctx0" brushRef="#br0" timeOffset="24137.543">2624 194 4548 0 0,'0'0'1315'0'0,"0"0"-396"0"0,7-4-619 0 0,-3 3-203 0 0,0 0 0 0 0,1 0 0 0 0,-1-1 0 0 0,0 0 0 0 0,0 0 0 0 0,0 0 0 0 0,0 0 1 0 0,0 0-1 0 0,-1-1 0 0 0,1 0 0 0 0,-1 0 0 0 0,1 0 0 0 0,-1 0 0 0 0,0 0 0 0 0,0-1 0 0 0,-1 1 0 0 0,1-1 0 0 0,-1 0 0 0 0,0 0 0 0 0,0 0 0 0 0,0 0 1 0 0,0 0-1 0 0,0 0 0 0 0,-1 0 0 0 0,0-1 0 0 0,0 1 0 0 0,0 0 0 0 0,-1-1 0 0 0,1 1 0 0 0,-1-1 0 0 0,0 1 0 0 0,0-1 0 0 0,-1 1 0 0 0,1-1 1 0 0,-1 1-1 0 0,0 0 0 0 0,-1-3-97 0 0,-2 2-8 0 0,-1 0-1 0 0,1 0 1 0 0,-1 1 0 0 0,0 0 0 0 0,0 0 0 0 0,0 0 0 0 0,0 0 0 0 0,-1 1 0 0 0,1 0-1 0 0,-1 0 1 0 0,0 0 0 0 0,0 1 0 0 0,0 0 0 0 0,0 0 0 0 0,-1 1 0 0 0,1 0 0 0 0,0 0 0 0 0,-1 0-1 0 0,1 1 1 0 0,-1 0 0 0 0,1 0 0 0 0,-1 0 0 0 0,1 1 0 0 0,0 0 0 0 0,-1 0 0 0 0,1 1-1 0 0,0 0 1 0 0,0 0 0 0 0,0 0 0 0 0,0 1 0 0 0,0 0 0 0 0,1 0 0 0 0,-1 0 0 0 0,1 1 0 0 0,0 0-1 0 0,0 0 1 0 0,0 0 0 0 0,0 0 0 0 0,1 1 0 0 0,-1 0 0 0 0,1 0 0 0 0,1 0 0 0 0,-1 1-1 0 0,1-1 1 0 0,0 1 0 0 0,0 0 0 0 0,0-1 0 0 0,1 1 0 0 0,0 1 0 0 0,0-1 0 0 0,1 0 0 0 0,0 0-1 0 0,0 1 1 0 0,0-1 0 0 0,1 1 0 0 0,-1-1 0 0 0,2 3 8 0 0,2-4 47 0 0,0 0 1 0 0,0 0-1 0 0,0 0 0 0 0,1 0 0 0 0,0-1 1 0 0,0 0-1 0 0,0 1 0 0 0,0-2 1 0 0,1 1-1 0 0,-1 0 0 0 0,1-1 1 0 0,0 0-1 0 0,0 0 0 0 0,1 0 1 0 0,-1-1-1 0 0,0 0 0 0 0,1 0 0 0 0,0 0 1 0 0,-1 0-1 0 0,1-1 0 0 0,0 0 1 0 0,0-1-1 0 0,0 1 0 0 0,-1-1 1 0 0,1 0-1 0 0,0 0 0 0 0,0-1 1 0 0,0 0-1 0 0,0 0 0 0 0,-1 0 0 0 0,1-1 1 0 0,0 1-1 0 0,-1-2 0 0 0,1 1 1 0 0,-1 0-1 0 0,0-1 0 0 0,0 0 1 0 0,0 0-1 0 0,0-1 0 0 0,-1 1 1 0 0,1-1-1 0 0,-1 0 0 0 0,0 0 0 0 0,2-3-47 0 0,4-11-338 0 0,-10 18 343 0 0,0 1 1 0 0,0 0 0 0 0,0-1 0 0 0,0 1 0 0 0,0-1-1 0 0,1 1 1 0 0,-1 0 0 0 0,0-1 0 0 0,1 1 0 0 0,-1-1-1 0 0,0 1 1 0 0,1-1 0 0 0,-1 1 0 0 0,1-1-1 0 0,-1 1 1 0 0,0-1 0 0 0,1 0 0 0 0,-1 1 0 0 0,1-1-1 0 0,0 1 1 0 0,-1-1 0 0 0,1 0 0 0 0,-1 0 0 0 0,1 1-1 0 0,-1-1 1 0 0,1 0 0 0 0,0 0 0 0 0,-1 0 0 0 0,1 0-1 0 0,0 1 1 0 0,-1-1 0 0 0,1 0 0 0 0,-1 0 0 0 0,1 0-1 0 0,0 0 1 0 0,-1-1 0 0 0,1 1 0 0 0,0 0 0 0 0,-1 0-1 0 0,1 0 1 0 0,-1 0 0 0 0,1-1 0 0 0,0 1 0 0 0,-1 0-1 0 0,1 0 1 0 0,-1-1 0 0 0,1 1 0 0 0,-1-1 0 0 0,1 1-1 0 0,-1 0 1 0 0,1-1 0 0 0,-1 1 0 0 0,1-1 0 0 0,-1 1-1 0 0,0-1 1 0 0,1 1 0 0 0,-1-1 0 0 0,0 0 0 0 0,1 1-1 0 0,-1-1 1 0 0,0 1-6 0 0,6 6 46 0 0,-1 1 0 0 0,0-1 1 0 0,-1 1-1 0 0,1 1 0 0 0,-1-1 0 0 0,-1 1 0 0 0,1-1 0 0 0,-1 1 1 0 0,-1 0-1 0 0,1 0 0 0 0,-1 0 0 0 0,-1 1 0 0 0,1-1 0 0 0,-1 0 0 0 0,-1 1 1 0 0,0-1-1 0 0,0 1 0 0 0,-1-1 0 0 0,0 0 0 0 0,0 1 0 0 0,-1-1 0 0 0,0 0 1 0 0,0 0-1 0 0,-1 0 0 0 0,0 0 0 0 0,0 0 0 0 0,-1-1 0 0 0,0 0 1 0 0,0 1-1 0 0,-1-1 0 0 0,0-1 0 0 0,0 1 0 0 0,-1-1 0 0 0,0 0 0 0 0,0 0 1 0 0,-1 0-47 0 0,-117 26 603 0 0,69-36-5148 0 0,37 0-794 0 0</inkml:trace>
  <inkml:trace contextRef="#ctx0" brushRef="#br0" timeOffset="24322.867">2702 288 1368 0 0,'0'0'6957'0'0,"0"0"-6957"0"0,0 0-4801 0 0,0 0 2013 0 0</inkml:trace>
  <inkml:trace contextRef="#ctx0" brushRef="#br0" timeOffset="36761.532">4075 2532 5461 0 0,'0'0'727'0'0,"0"0"216"0"0,0 0 257 0 0,0 0 25 0 0,0 0 8 0 0,0 0-214 0 0,0 0-133 0 0,-5 8 3 0 0,2-4-788 0 0,1 0 1 0 0,-1 0 0 0 0,1 1 0 0 0,0 0 0 0 0,0-1 0 0 0,0 1 0 0 0,1 0 0 0 0,0 0 0 0 0,0 0 0 0 0,0 0 0 0 0,1 0-1 0 0,-1 0 1 0 0,1 0 0 0 0,0 0 0 0 0,1 0 0 0 0,-1 0 0 0 0,1 0 0 0 0,0 0 0 0 0,0-1 0 0 0,0 1 0 0 0,1 0 0 0 0,0 0-1 0 0,0-1 1 0 0,0 1 0 0 0,1-1 0 0 0,-1 1 0 0 0,1-1 0 0 0,0 0 0 0 0,0 0 0 0 0,0-1 0 0 0,1 1 0 0 0,-1 0 0 0 0,3 0-102 0 0,-2-3 38 0 0,0 1 1 0 0,0-1-1 0 0,0-1 1 0 0,0 1-1 0 0,0 0 1 0 0,1-1-1 0 0,-1 0 1 0 0,0 0-1 0 0,0 0 1 0 0,1-1 0 0 0,-1 0-1 0 0,0 1 1 0 0,0-1-1 0 0,0-1 1 0 0,0 1-1 0 0,0-1 1 0 0,0 1-1 0 0,0-1 1 0 0,-1 0-1 0 0,1 0 1 0 0,-1-1 0 0 0,1 1-1 0 0,-1-1 1 0 0,0 0-1 0 0,0 0 1 0 0,0 0-1 0 0,0 0 1 0 0,0 0-1 0 0,-1-1 1 0 0,0 1-1 0 0,1-1 1 0 0,-1 1-1 0 0,0-1 1 0 0,-1 0 0 0 0,1 0-1 0 0,-1 0 1 0 0,0 0-1 0 0,0 0 1 0 0,0 0-1 0 0,0 0 1 0 0,-1-1-1 0 0,1-2-38 0 0,9 76-828 0 0,-24 63 1259 0 0,11-129-422 0 0,0 0 0 0 0,0-1 0 0 0,0 1 1 0 0,-1-1-1 0 0,1 1 0 0 0,0-1 0 0 0,-1 0 0 0 0,0-1 0 0 0,1 1 1 0 0,-1 0-1 0 0,0-1 0 0 0,0 0 0 0 0,0 0 0 0 0,0 0 0 0 0,0-1 0 0 0,0 1 1 0 0,0-1-1 0 0,0 0 0 0 0,-1 0 0 0 0,1 0 0 0 0,0-1 0 0 0,0 1 1 0 0,0-1-1 0 0,0 0 0 0 0,0 0 0 0 0,0 0 0 0 0,1-1 0 0 0,-3 0-9 0 0,-16-1-1065 0 0,2 2-1164 0 0,7 0-2369 0 0,5 1-3437 0 0</inkml:trace>
  <inkml:trace contextRef="#ctx0" brushRef="#br0" timeOffset="32883.606">1072 2890 14633 0 0,'0'0'264'0'0,"-3"9"-24"0"0,-7 19-13 0 0,1 0 1 0 0,2 0-1 0 0,1 1 0 0 0,1 0 1 0 0,1 0-1 0 0,2 0 1 0 0,1 0-1 0 0,1 0 0 0 0,1 1 1 0 0,2-1-1 0 0,1 0 1 0 0,1 0-1 0 0,2-1 0 0 0,0 0 1 0 0,8 17-228 0 0,37-7-511 0 0,-32-62-7128 0 0,-13 1-1451 0 0</inkml:trace>
  <inkml:trace contextRef="#ctx0" brushRef="#br0" timeOffset="33132.831">1339 3073 13609 0 0,'0'0'1694'0'0,"1"8"-1284"0"0,-5 202 1437 0 0,4-208-1955 0 0,-1 17-95 0 0,11-17-4919 0 0,2-10-1544 0 0</inkml:trace>
  <inkml:trace contextRef="#ctx0" brushRef="#br0" timeOffset="33716.946">2220 3041 9973 0 0,'0'0'3977'0'0,"0"0"-3171"0"0,3 6-787 0 0,3 8 210 0 0,0 0 0 0 0,-1 0 0 0 0,-1 0 0 0 0,0 0 0 0 0,-1 1 0 0 0,0-1 0 0 0,-1 1 0 0 0,-1 0 0 0 0,0 0 0 0 0,-1 0 0 0 0,-2 7-229 0 0,20-111 304 0 0,-17 85-401 0 0,1 0-1 0 0,0 1 1 0 0,0-1 0 0 0,1 0 0 0 0,-1 1 0 0 0,1-1 0 0 0,-1 1 0 0 0,1 0 0 0 0,0 0 0 0 0,0 0 0 0 0,1 0 0 0 0,-1 0-1 0 0,0 1 1 0 0,1-1 0 0 0,0 1 0 0 0,-1 0 0 0 0,1 0 0 0 0,0 1 0 0 0,0-1 0 0 0,4 0 97 0 0,29 20-8358 0 0,-29-7 2644 0 0</inkml:trace>
  <inkml:trace contextRef="#ctx0" brushRef="#br0" timeOffset="33925.123">2530 3394 15369 0 0,'-6'-1'366'0'0,"-353"-69"1988"0"0,340 68-2887 0 0,-27-2-825 0 0,18 7-6183 0 0,25-1 572 0 0</inkml:trace>
  <inkml:trace contextRef="#ctx0" brushRef="#br0" timeOffset="34572.65">2882 3080 12417 0 0,'4'7'1677'0'0,"8"14"-1464"0"0,-2 0 1 0 0,0 1-1 0 0,-1 1 1 0 0,-1-1-1 0 0,-2 1 1 0 0,0 1-1 0 0,-1-1 0 0 0,-1 1 1 0 0,-2 0-1 0 0,0 0 1 0 0,-2 16-214 0 0,1-27-42 0 0,-2 0 1 0 0,0 0 0 0 0,-1 1-1 0 0,0-2 1 0 0,-1 1-1 0 0,0 0 1 0 0,-1-1 0 0 0,-1 1-1 0 0,1-1 1 0 0,-2 0-1 0 0,0 0 1 0 0,-1-1-1 0 0,0 0 1 0 0,0 0 0 0 0,-1-1-1 0 0,0 0 1 0 0,-1 0-1 0 0,0-1 1 0 0,-1 0 0 0 0,0 0-1 0 0,-1-1 1 0 0,-8 5 41 0 0,-7-3-2626 0 0,8-13-3646 0 0,6-8-361 0 0</inkml:trace>
  <inkml:trace contextRef="#ctx0" brushRef="#br0" timeOffset="35078.562">3116 2961 11125 0 0,'0'0'1155'0'0,"0"0"-773"0"0,1 7 61 0 0,0 9 89 0 0,2 1-258 0 0,-1 0-1 0 0,-1 0 1 0 0,0 0 0 0 0,-1 0 0 0 0,-1 0 0 0 0,-1 0 0 0 0,-1 0 0 0 0,0 0 0 0 0,-1-1-1 0 0,-5 13-273 0 0,32-107 2413 0 0,-10 22-2283 0 0,-12 71-4532 0 0,17-29-7256 0 0,-10 10 8800 0 0</inkml:trace>
  <inkml:trace contextRef="#ctx0" brushRef="#br0" timeOffset="35347.581">3267 3002 148 0 0,'0'0'3021'0'0,"0"0"-607"0"0,0 0-424 0 0,0 0-287 0 0,0 0-547 0 0,0 0-449 0 0,0 0-350 0 0,0 0-222 0 0,0 0 94 0 0,-32 15 315 0 0,-53 31 31 0 0,113-19 804 0 0,62 39-553 0 0,-59-42-2891 0 0,-26-22-1281 0 0,-1-1-3547 0 0</inkml:trace>
  <inkml:trace contextRef="#ctx0" brushRef="#br0" timeOffset="35953.96">3391 2796 9489 0 0,'0'0'-546'0'0,"0"0"327"0"0,0 0 162 0 0,0 0 120 0 0,0 0 656 0 0,0 0-24 0 0,6-1-353 0 0,171-3 343 0 0,-151 57-55 0 0,22 274 3083 0 0,-35-221-2828 0 0,-4-55-634 0 0,-1 1-1 0 0,-3 0 1 0 0,-2 0 0 0 0,-2 1-1 0 0,-3-1 1 0 0,-2 0 0 0 0,-2 0-1 0 0,-2 0 1 0 0,-12 35-251 0 0,19-80 25 0 0,-1 1 0 0 0,0-1 0 0 0,0 0 0 0 0,-1 0 0 0 0,0 0 1 0 0,0 0-1 0 0,-1 0 0 0 0,0-1 0 0 0,0 1 0 0 0,0-1 0 0 0,-1 0 0 0 0,0 0 0 0 0,0-1 0 0 0,-1 1 0 0 0,0-1 0 0 0,1-1 0 0 0,-2 1 1 0 0,1-1-1 0 0,0 0 0 0 0,-1 0 0 0 0,0-1 0 0 0,0 0 0 0 0,0 0 0 0 0,0 0 0 0 0,0-1 0 0 0,-1 0 0 0 0,1-1 0 0 0,-1 1 1 0 0,1-1-1 0 0,-1-1 0 0 0,0 0 0 0 0,-1 0-25 0 0,-135-58-2628 0 0,87 24-5223 0 0,31 16-1024 0 0</inkml:trace>
  <inkml:trace contextRef="#ctx0" brushRef="#br0" timeOffset="34169.714">2291 3483 9897 0 0,'0'0'3708'0'0,"3"7"-2822"0"0,1 2-706 0 0,-1-1 0 0 0,0 1 0 0 0,-1-1 1 0 0,0 1-1 0 0,0 0 0 0 0,-1 0 0 0 0,0 0 0 0 0,0 0 1 0 0,-1 0-1 0 0,0 1 0 0 0,-1-1 0 0 0,0 0 1 0 0,-1 0-1 0 0,1 0 0 0 0,-2-1 0 0 0,0 3-180 0 0,-37 56-124 0 0,40-98-5688 0 0,1 17 131 0 0</inkml:trace>
  <inkml:trace contextRef="#ctx0" brushRef="#br0" timeOffset="34416.746">2413 3520 8897 0 0,'0'0'1867'0'0,"0"0"-584"0"0,0 0-234 0 0,0 0-592 0 0,0 0-236 0 0,0 0 276 0 0,0 0 184 0 0,-5 7-212 0 0,-7 6-294 0 0,9-12-148 0 0,0 0 0 0 0,0 1-1 0 0,0-1 1 0 0,0 1 0 0 0,1 0 0 0 0,-1 0 0 0 0,1 0-1 0 0,-1 0 1 0 0,1 0 0 0 0,0 0 0 0 0,0 1 0 0 0,0-1 0 0 0,0 1-1 0 0,0-1 1 0 0,0 1 0 0 0,1 0 0 0 0,-1 0 0 0 0,1 0 0 0 0,0 0-1 0 0,0 0 1 0 0,0 0 0 0 0,0 0 0 0 0,0 0 0 0 0,1 0 0 0 0,-1 0-1 0 0,1 1 1 0 0,0-1 0 0 0,0 0 0 0 0,0 0 0 0 0,1 0 0 0 0,-1 1-1 0 0,1-1 1 0 0,0 0 0 0 0,-1 0 0 0 0,1 0 0 0 0,1 0-1 0 0,-1 0 1 0 0,0 0 0 0 0,1 0 0 0 0,-1-1 0 0 0,1 1 0 0 0,0 0-1 0 0,0-1 1 0 0,0 1 0 0 0,0-1 0 0 0,1 0 0 0 0,-1 0 0 0 0,2 1-27 0 0,81 15-530 0 0,-29-28-6931 0 0,-40 1 1404 0 0</inkml:trace>
  <inkml:trace contextRef="#ctx0" brushRef="#br0" timeOffset="33286.595">1857 3265 12537 0 0,'0'0'3148'0'0,"0"0"-3148"0"0,0 0-356 0 0,0 0 356 0 0,-42-2 280 0 0,17 0-120 0 0,-1-3-144 0 0,-5 2-8 0 0,1 0-8 0 0,-2-1-300 0 0,3 1-544 0 0,0-2-924 0 0,5 0-2092 0 0,7 0-1989 0 0</inkml:trace>
  <inkml:trace contextRef="#ctx0" brushRef="#br0" timeOffset="33455.154">1704 3209 12805 0 0,'0'0'2112'0'0,"0"0"-1700"0"0,38 46 320 0 0,-30-28-179 0 0,-1 3-105 0 0,-4 0-148 0 0,-1-2-128 0 0,-2 0-96 0 0,0-2-28 0 0,-2 0-36 0 0,0-3 40 0 0,2-3-52 0 0,-1-3-160 0 0,-2-1-500 0 0,3-5-409 0 0,0-2-811 0 0,3 0-1220 0 0,0-12-3865 0 0</inkml:trace>
  <inkml:trace contextRef="#ctx0" brushRef="#br0" timeOffset="32189.864">1 3153 12465 0 0,'0'0'1675'0'0,"0"0"-1259"0"0,6 1-159 0 0,5 0-223 0 0,0-1 0 0 0,0 0 0 0 0,0-1-1 0 0,0 0 1 0 0,0 0 0 0 0,0-1 0 0 0,0-1-1 0 0,0 0 1 0 0,-1 0 0 0 0,1-1 0 0 0,-1 0-1 0 0,0-1 1 0 0,0 0 0 0 0,-1-1 0 0 0,1 0-1 0 0,-1 0 1 0 0,-1-1 0 0 0,1 0-1 0 0,-1-1 1 0 0,0 0 0 0 0,-1 0 0 0 0,0-1-1 0 0,0 0 1 0 0,-1 0 0 0 0,0 0 0 0 0,0-1-1 0 0,-1 0 1 0 0,-1 0 0 0 0,1 0 0 0 0,-2-1-1 0 0,1 1 1 0 0,-2-1 0 0 0,1 0 0 0 0,-2 0-1 0 0,1 0 1 0 0,-1-7-34 0 0,0 0-134 0 0,-1 1 1 0 0,0-1-1 0 0,-2 0 0 0 0,0 1 0 0 0,-1 0 0 0 0,0-1 1 0 0,-1 1-1 0 0,-2 1 0 0 0,-6-17 134 0 0,13 32 3 0 0,-1 0 0 0 0,0 0 0 0 0,-1 0 0 0 0,1 0 0 0 0,0 0 0 0 0,0 0 0 0 0,0 0 0 0 0,-1 0 0 0 0,1 0 0 0 0,0 0 0 0 0,-1 0 0 0 0,1 0 0 0 0,-1 0 0 0 0,1 0 0 0 0,-1 0 0 0 0,1 0 0 0 0,-1 1-1 0 0,0-1 1 0 0,0 0 0 0 0,1 0 0 0 0,-1 1 0 0 0,0-1 0 0 0,0 0 0 0 0,0 1 0 0 0,0-1 0 0 0,1 1 0 0 0,-1-1 0 0 0,0 1 0 0 0,0 0 0 0 0,0-1 0 0 0,0 1 0 0 0,0 0 0 0 0,0-1 0 0 0,0 1 0 0 0,-1 0 0 0 0,1 0 0 0 0,0 0 0 0 0,0 0 0 0 0,0 0 0 0 0,0 0 0 0 0,0 0 0 0 0,0 1 0 0 0,0-1 0 0 0,0 0 0 0 0,0 1 0 0 0,0-1 0 0 0,0 0 0 0 0,0 1 0 0 0,0-1 0 0 0,0 1 0 0 0,1-1-1 0 0,-1 1 1 0 0,0 0 0 0 0,0-1 0 0 0,0 1 0 0 0,1 0 0 0 0,-1 0 0 0 0,0 0 0 0 0,1-1 0 0 0,-1 1 0 0 0,1 0 0 0 0,-1 0 0 0 0,1 0 0 0 0,-1 0 0 0 0,1 0 0 0 0,-1 1-3 0 0,-27 69 151 0 0,27-70-115 0 0,-9 28 14 0 0,0 0 0 0 0,2 1-1 0 0,1 0 1 0 0,1 1 0 0 0,1-1-1 0 0,2 1 1 0 0,2 0 0 0 0,0 0-1 0 0,2-1 1 0 0,2 1 0 0 0,0 0-1 0 0,3 1-49 0 0,-5-28 49 0 0,0 1-1 0 0,1-1 1 0 0,-1 0-1 0 0,1 0 1 0 0,0 0-1 0 0,0-1 1 0 0,1 1-1 0 0,-1 0 1 0 0,1-1-1 0 0,0 0 1 0 0,0 1-1 0 0,0-1 0 0 0,0 0 1 0 0,0 0-1 0 0,1-1 1 0 0,-1 1-1 0 0,1-1 1 0 0,0 0-1 0 0,0 0 1 0 0,0 0-1 0 0,0 0 1 0 0,0-1-1 0 0,0 1 1 0 0,0-1-1 0 0,0 0 0 0 0,1-1 1 0 0,-1 1-1 0 0,0-1 1 0 0,1 1-1 0 0,-1-1 1 0 0,0-1-1 0 0,1 1 1 0 0,-1-1-1 0 0,0 1 1 0 0,1-1-1 0 0,-1 0 1 0 0,0-1-1 0 0,0 1 0 0 0,0-1 1 0 0,0 0-1 0 0,0 0 1 0 0,0 0-1 0 0,0 0 1 0 0,-1-1-1 0 0,1 1 1 0 0,-1-1-1 0 0,0 0 1 0 0,0 0-1 0 0,0 0 1 0 0,0-1-1 0 0,2-3-48 0 0,4-11-246 0 0,-10 16 218 0 0,1 0 0 0 0,0 0 0 0 0,0 0 0 0 0,0 0 0 0 0,1 0 0 0 0,-1 0 0 0 0,0 0 0 0 0,1 1 0 0 0,-1-1 0 0 0,1 0 0 0 0,0 0-1 0 0,-1 0 1 0 0,1 0 0 0 0,0 1 0 0 0,0-1 0 0 0,0 0 0 0 0,0 1 0 0 0,1-1 0 0 0,-1 1 0 0 0,0-1 0 0 0,1 1 0 0 0,-1 0 0 0 0,1-1-1 0 0,-1 1 1 0 0,1 0 0 0 0,0 0 0 0 0,-1 0 0 0 0,1 0 0 0 0,0 1 0 0 0,0-1 0 0 0,0 0 0 0 0,-1 1 0 0 0,1-1 0 0 0,0 1 0 0 0,0 0 0 0 0,0-1-1 0 0,0 1 1 0 0,0 0 0 0 0,0 0 0 0 0,0 0 0 0 0,0 0 0 0 0,0 1 0 0 0,0-1 0 0 0,0 1 0 0 0,0-1 0 0 0,-1 1 0 0 0,1-1 0 0 0,0 1-1 0 0,0 0 1 0 0,-1 0 0 0 0,1 0 0 0 0,0 0 0 0 0,-1 0 0 0 0,1 1 0 0 0,-1-1 0 0 0,1 0 0 0 0,-1 1 28 0 0,40 81 551 0 0,-9-146 0 0 0,-30 62-546 0 0,1 0 0 0 0,0 0 0 0 0,-1 1 0 0 0,1 0 0 0 0,0-1 0 0 0,0 1 0 0 0,0 0 0 0 0,-1 0 0 0 0,1 0 0 0 0,0 1 0 0 0,0-1 0 0 0,-1 1 0 0 0,1 0 0 0 0,0-1 0 0 0,-1 1 0 0 0,1 0 0 0 0,-1 0 0 0 0,1 1 0 0 0,-1-1 0 0 0,1 1 0 0 0,-1-1 0 0 0,0 1 0 0 0,0 0 0 0 0,0-1 0 0 0,0 1 0 0 0,0 0 0 0 0,0 1 0 0 0,0-1 0 0 0,-1 0 0 0 0,1 0 0 0 0,-1 1 0 0 0,0-1 0 0 0,1 1 0 0 0,-1-1 0 0 0,0 1 0 0 0,0 1-5 0 0,-1-4-17 0 0,1 0 0 0 0,-1 0 1 0 0,1-1-1 0 0,-1 1 0 0 0,0 0 0 0 0,1 0 0 0 0,-1 0 1 0 0,1-1-1 0 0,-1 1 0 0 0,0 0 0 0 0,1 0 1 0 0,-1 0-1 0 0,1 0 0 0 0,-1 0 0 0 0,1 0 0 0 0,-1 0 1 0 0,1 0-1 0 0,-1 0 0 0 0,1 0 0 0 0,-1 0 1 0 0,0 0-1 0 0,1 0 0 0 0,-1 0 0 0 0,1 1 0 0 0,-1-1 1 0 0,1 0-1 0 0,-1 0 0 0 0,0 0 0 0 0,1 1 1 0 0,-1-1-1 0 0,1 0 0 0 0,-1 0 0 0 0,0 1 0 0 0,1-1 1 0 0,-1 0-1 0 0,0 1 0 0 0,1-1 0 0 0,-1 0 1 0 0,0 1-1 0 0,0-1 0 0 0,0 1 0 0 0,1-1 1 0 0,-1 0-1 0 0,0 1 0 0 0,0-1 0 0 0,0 1 0 0 0,0-1 1 0 0,0 1-1 0 0,1-1 17 0 0,-2-1 3 0 0,1 0 0 0 0,-1-1 0 0 0,1 1 0 0 0,0 0 0 0 0,-1-1 0 0 0,1 1 0 0 0,0-1-1 0 0,0 1 1 0 0,0 0 0 0 0,0-1 0 0 0,0 1 0 0 0,1 0 0 0 0,-1-1 0 0 0,0 1 0 0 0,1 0 0 0 0,-1-1 0 0 0,0 1 0 0 0,1 0 0 0 0,0-1 0 0 0,-1 1 0 0 0,1 0 0 0 0,0 0 0 0 0,0 0 0 0 0,-1 0 0 0 0,1 0 0 0 0,0 0-1 0 0,0 0 1 0 0,0 0 0 0 0,0 0 0 0 0,1 0 0 0 0,-1 0 0 0 0,0 0 0 0 0,0 1 0 0 0,0-1 0 0 0,1 1 0 0 0,-1-1 0 0 0,0 1 0 0 0,1-1 0 0 0,-1 1 0 0 0,0 0 0 0 0,1-1 0 0 0,-1 1 0 0 0,0 0 0 0 0,1 0 0 0 0,-1 0-1 0 0,1 0 1 0 0,-1 0 0 0 0,0 1 0 0 0,1-1 0 0 0,-1 0 0 0 0,0 1 0 0 0,1-1 0 0 0,-1 1 0 0 0,0-1 0 0 0,1 1 0 0 0,-1-1 0 0 0,0 1 0 0 0,0 0 0 0 0,0 0 0 0 0,0 0 0 0 0,0 0 0 0 0,0-1 0 0 0,0 1 0 0 0,1 1-3 0 0,66 65 1428 0 0,-77-82-7438 0 0,-2-1-1258 0 0</inkml:trace>
  <inkml:trace contextRef="#ctx0" brushRef="#br0" timeOffset="32418.585">613 2862 17502 0 0,'0'0'1960'0'0,"0"0"-1960"0"0,0 0-268 0 0,0 0-4 0 0,0 0 188 0 0,0 0-236 0 0,0 0-384 0 0,0 0-468 0 0,0 0-1321 0 0,0 0-3223 0 0,-17 11-2717 0 0</inkml:trace>
  <inkml:trace contextRef="#ctx0" brushRef="#br0" timeOffset="37894.685">2722 4002 6081 0 0,'0'0'1083'0'0,"0"0"-347"0"0,0 0 229 0 0,0 0-211 0 0,-7-3-191 0 0,-22-5-118 0 0,-1 1 0 0 0,0 2 0 0 0,0 0-1 0 0,0 3 1 0 0,0 0 0 0 0,0 2 0 0 0,0 1-1 0 0,-1 2 1 0 0,1 0 0 0 0,1 3 0 0 0,-1 0-1 0 0,1 2 1 0 0,-23 9-445 0 0,-141 54-227 0 0,166-119 615 0 0,8 31-402 0 0,0 1 0 0 0,-1 0-1 0 0,-1 2 1 0 0,0 1 0 0 0,-1 0 0 0 0,-1 2 0 0 0,0 1 0 0 0,0 0 0 0 0,-1 2 0 0 0,0 0-1 0 0,0 2 1 0 0,-1 1 0 0 0,0 1 0 0 0,0 1 0 0 0,0 1 0 0 0,-8 1 14 0 0,-706-31 1007 0 0,290-6-983 0 0,420 32 203 0 0,26 4-2615 0 0,21 0-5438 0 0,3 2 883 0 0</inkml:trace>
  <inkml:trace contextRef="#ctx0" brushRef="#br0" timeOffset="48222.655">4256 2948 280 0 0,'0'0'639'0'0,"0"0"-247"0"0,7-1-10 0 0,-1 0-311 0 0,-1-1 0 0 0,1 0 0 0 0,0 1 0 0 0,-1-2 0 0 0,1 1 0 0 0,-1-1 0 0 0,1 0 0 0 0,-1 0 0 0 0,0 0-1 0 0,-1 0 1 0 0,1-1 0 0 0,0 0 0 0 0,-1 0 0 0 0,0-1 0 0 0,0 1 0 0 0,0-1 0 0 0,-1 0 0 0 0,1 0-71 0 0,5-4 135 0 0,-1 0 1 0 0,0-1 0 0 0,-1 0-1 0 0,0 0 1 0 0,-1 0 0 0 0,0-1-1 0 0,-1 0 1 0 0,0 0 0 0 0,0 0-1 0 0,-1-1 1 0 0,-1 1 0 0 0,0-1-1 0 0,0 0 1 0 0,-1 0 0 0 0,-1 0-1 0 0,0 0 1 0 0,-1-1 0 0 0,0 1-1 0 0,-1 0 1 0 0,0 0 0 0 0,-1 0-1 0 0,0 0 1 0 0,-1 0 0 0 0,0 0-1 0 0,-2-3-135 0 0,-3 1 43 0 0,0 1 0 0 0,-1-1 0 0 0,0 1-1 0 0,-1 1 1 0 0,0 0 0 0 0,-1 0 0 0 0,-1 1 0 0 0,0 0-1 0 0,0 1 1 0 0,-1 1 0 0 0,0 0 0 0 0,-1 0 0 0 0,1 2-1 0 0,-2-1 1 0 0,1 2 0 0 0,-1 0 0 0 0,0 1 0 0 0,-12-3-43 0 0,17 5 4 0 0,0 1 0 0 0,0 0 0 0 0,0 1 0 0 0,0 0 0 0 0,0 0 0 0 0,0 1 0 0 0,-1 0 1 0 0,1 1-1 0 0,0 0 0 0 0,0 1 0 0 0,0 0 0 0 0,0 0 0 0 0,0 1 0 0 0,1 1 1 0 0,-1-1-1 0 0,1 2 0 0 0,0-1 0 0 0,0 1 0 0 0,0 1 0 0 0,1-1 0 0 0,0 1 0 0 0,0 1 1 0 0,0 0-1 0 0,1 0 0 0 0,0 0 0 0 0,0 1 0 0 0,1 0 0 0 0,0 0 0 0 0,-3 6-4 0 0,-2 3-8 0 0,1-1-1 0 0,1 1 1 0 0,1 1-1 0 0,0 0 1 0 0,2 0 0 0 0,0 0-1 0 0,0 1 1 0 0,2 0-1 0 0,0 0 1 0 0,2 0-1 0 0,0 0 1 0 0,1 1-1 0 0,1-1 1 0 0,0 0-1 0 0,2 1 1 0 0,0 2 8 0 0,3-12 169 0 0,0 1 0 0 0,1-1 0 0 0,0 0 0 0 0,1 0 0 0 0,0-1 0 0 0,0 0 0 0 0,1 0 0 0 0,0 0 0 0 0,0-1 0 0 0,1-1-1 0 0,0 1 1 0 0,1-1 0 0 0,-1-1 0 0 0,2 0 0 0 0,-1 0 0 0 0,0-1 0 0 0,1 0 0 0 0,0-1 0 0 0,0 0 0 0 0,0-1 0 0 0,1 0 0 0 0,-1-1 0 0 0,1 0 0 0 0,7 0-169 0 0,102-12-1893 0 0,-113 6-1784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3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33 11969 0 0,'0'0'1520'0'0,"0"0"-1520"0"0,0 0-444 0 0,0 0 340 0 0,0 0 104 0 0,-34-5 512 0 0,16 3-80 0 0,-4 1-64 0 0,-3-1-152 0 0,-6 2-168 0 0,2-1-44 0 0,-1-1 4 0 0,1 0-8 0 0,6-1-216 0 0,2-1-904 0 0,7-2-932 0 0,3 2-2680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4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31 13225 0 0,'0'0'1508'0'0,"0"0"-1508"0"0,0 0-696 0 0,-42-11 596 0 0,12 6 100 0 0,-8 0-16 0 0,-1 2 8 0 0,5 0-56 0 0,5 1-636 0 0,10 2-952 0 0,0 0-1488 0 0,0-2-3149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4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17 10737 0 0,'0'0'2628'0'0,"0"0"-1733"0"0,-1 6-494 0 0,21 207 2887 0 0,-31-72-3229 0 0,10-134-2614 0 0,5-109-6639 0 0,-24-45 4373 0 0,5 57 4138 0 0,27 49 8464 0 0,31 37-5752 0 0,46 40-1640 0 0,-85-33-343 0 0,4 1 118 0 0,0 0 0 0 0,0 0 0 0 0,-1 1 0 0 0,0 0 0 0 0,0 0 0 0 0,0 0 0 0 0,-1 1 0 0 0,1 0 0 0 0,-1 1 0 0 0,-1-1 1 0 0,1 1-1 0 0,-1 0 0 0 0,3 7-164 0 0,-9-12 82 0 0,0 0 0 0 0,-1 0 0 0 0,1 0 0 0 0,-1 0 0 0 0,0 0 1 0 0,1 0-1 0 0,-1 0 0 0 0,0 0 0 0 0,0-1 0 0 0,0 1 0 0 0,0-1 1 0 0,0 1-1 0 0,-1-1 0 0 0,1 0 0 0 0,0 0 0 0 0,-1 0 0 0 0,1 0 1 0 0,-1-1-1 0 0,1 1 0 0 0,0 0 0 0 0,-1-1 0 0 0,0 0 0 0 0,1 1 1 0 0,-1-1-1 0 0,1 0 0 0 0,-1-1 0 0 0,1 1 0 0 0,-1 0 1 0 0,1-1-1 0 0,-1 1 0 0 0,-2-2-82 0 0,1 2-138 0 0,-59-3-1257 0 0,20-5-3367 0 0,19 0-1679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9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15 350 5428 0 0,'0'0'693'0'0,"0"0"-437"0"0,0 0 254 0 0,0 0 436 0 0,0 0 211 0 0,0 0-273 0 0,0 0-374 0 0,-12 6 71 0 0,9-5 2286 0 0,52 19 415 0 0,-26-19-3263 0 0,-16 0 4 0 0,0 0 0 0 0,0-1 0 0 0,0 0 0 0 0,0 0 0 0 0,0-1 0 0 0,0 0 1 0 0,1 0-1 0 0,-1 0 0 0 0,-1-1 0 0 0,1 0 0 0 0,0-1 0 0 0,0 1 0 0 0,-1-1 0 0 0,0 0 0 0 0,5-3-23 0 0,-12 4-34 0 0,1 0 1 0 0,0 0-1 0 0,0 0 0 0 0,-1 0 0 0 0,1 0 1 0 0,-1 0-1 0 0,1 0 0 0 0,-1 0 1 0 0,0 0-1 0 0,0 0 0 0 0,0 0 1 0 0,0 1-1 0 0,0-1 0 0 0,0 0 1 0 0,0 1-1 0 0,-1-1 0 0 0,1 1 0 0 0,-1-1 1 0 0,1 1-1 0 0,-1 0 0 0 0,1-1 1 0 0,-1 1-1 0 0,0 0 0 0 0,0 0 1 0 0,1 0-1 0 0,-1 0 0 0 0,0 1 1 0 0,0-1-1 0 0,0 0 0 0 0,0 1 0 0 0,0 0 1 0 0,0-1-1 0 0,0 1 0 0 0,0 0 1 0 0,0 0-1 0 0,0 0 0 0 0,0 0 1 0 0,0 0-1 0 0,0 0 0 0 0,0 1 0 0 0,-1-1 34 0 0,-1 2 25 0 0,0 0 0 0 0,-1-1 0 0 0,1 2 0 0 0,0-1 0 0 0,0 0-1 0 0,0 1 1 0 0,0 0 0 0 0,1-1 0 0 0,-1 2 0 0 0,1-1 0 0 0,-1 0-1 0 0,1 1 1 0 0,0-1 0 0 0,1 1 0 0 0,-1 0 0 0 0,0 0 0 0 0,1 0-1 0 0,0 0 1 0 0,0 1 0 0 0,0-1 0 0 0,1 0 0 0 0,0 1 0 0 0,-1-1-1 0 0,2 1 1 0 0,-1 0 0 0 0,0-1 0 0 0,1 1 0 0 0,0 0 0 0 0,0-1-1 0 0,0 1 1 0 0,1 0 0 0 0,-1-1 0 0 0,1 1 0 0 0,0 0 0 0 0,1-1-1 0 0,-1 1 1 0 0,1-1 0 0 0,0 0 0 0 0,0 0 0 0 0,0 1 0 0 0,1-1-25 0 0,4 5 134 0 0,1 0 0 0 0,1 0 0 0 0,-1-1 1 0 0,1 0-1 0 0,1-1 0 0 0,0 0 0 0 0,0 0 1 0 0,0-1-1 0 0,1 0 0 0 0,-1-1 0 0 0,1-1 1 0 0,1 1-1 0 0,-1-2 0 0 0,2 1-134 0 0,62 6-3588 0 0,-66-12-630 0 0,0-6-3299 0 0</inkml:trace>
  <inkml:trace contextRef="#ctx0" brushRef="#br0" timeOffset="507.118">344 1 13477 0 0,'0'0'1203'0'0,"0"0"-887"0"0,0 0-301 0 0,4 7-3 0 0,11 13 278 0 0,-1 1-1 0 0,-1 1 1 0 0,-1 0-1 0 0,-1 1 1 0 0,-1 1-1 0 0,-1-1 1 0 0,-1 1-1 0 0,-1 1 1 0 0,-1-1-1 0 0,-1 1 1 0 0,-1 3-290 0 0,-19-74 1939 0 0,14 40-2004 0 0,0 0 0 0 0,0-1 0 0 0,0 1 0 0 0,1 0 0 0 0,0-1 0 0 0,1 1 0 0 0,-1 0 0 0 0,1 0 1 0 0,1-1-1 0 0,-1 1 0 0 0,1 0 0 0 0,0 0 0 0 0,0 0 0 0 0,1 0 0 0 0,-1 1 0 0 0,1-1 0 0 0,1 1 0 0 0,-1-1 0 0 0,1 1 0 0 0,0 0 0 0 0,3-3 65 0 0,56 8-9288 0 0,-53 4 2361 0 0</inkml:trace>
  <inkml:trace contextRef="#ctx0" brushRef="#br0" timeOffset="898.925">742 73 10165 0 0,'0'0'2507'0'0,"0"0"-1606"0"0,0 0-1189 0 0,0 0 166 0 0,-1 7 697 0 0,-6 139 2209 0 0,8-144-2734 0 0,1 0 0 0 0,0 0 0 0 0,0 0 1 0 0,0 0-1 0 0,0 0 0 0 0,0-1 1 0 0,0 1-1 0 0,1-1 0 0 0,-1 0 1 0 0,0 1-1 0 0,1-1 0 0 0,-1 0 0 0 0,1-1 1 0 0,-1 1-1 0 0,1 0 0 0 0,0-1 1 0 0,-1 1-1 0 0,1-1 0 0 0,0 0 1 0 0,-1 0-1 0 0,1 0 0 0 0,0 0 1 0 0,-1 0-1 0 0,1-1 0 0 0,0 1 0 0 0,-1-1 1 0 0,1 1-1 0 0,-1-1 0 0 0,1 0 1 0 0,-1 0-1 0 0,1-1 0 0 0,-1 1 1 0 0,0 0-1 0 0,0-1 0 0 0,1 1 0 0 0,-1-1 1 0 0,0 0-1 0 0,0 0 0 0 0,0 0 1 0 0,-1 0-1 0 0,1 0 0 0 0,0 0 1 0 0,-1 0-1 0 0,0 0 0 0 0,1-1 1 0 0,-1 1-1 0 0,0 0 0 0 0,0-1 0 0 0,0 1 1 0 0,0-1-1 0 0,-1 0-50 0 0,7-13-54 0 0,-7 17 35 0 0,1-1 0 0 0,-1 1 0 0 0,0-1 1 0 0,1 1-1 0 0,-1-1 0 0 0,0 1 0 0 0,1-1 1 0 0,-1 0-1 0 0,1 1 0 0 0,-1-1 0 0 0,1 1 1 0 0,-1-1-1 0 0,1 0 0 0 0,-1 0 0 0 0,1 1 1 0 0,-1-1-1 0 0,1 0 0 0 0,0 0 0 0 0,-1 0 1 0 0,1 1-1 0 0,-1-1 0 0 0,1 0 1 0 0,-1 0-1 0 0,1 0 0 0 0,0 0 0 0 0,-1 0 1 0 0,1 0-1 0 0,-1 0 0 0 0,1-1 0 0 0,0 1 1 0 0,-1 0-1 0 0,1 0 0 0 0,-1 0 0 0 0,1 0 1 0 0,-1-1-1 0 0,1 1 0 0 0,-1 0 0 0 0,1-1 1 0 0,-1 1-1 0 0,1 0 0 0 0,-1-1 0 0 0,1 1 1 0 0,-1-1-1 0 0,1 1 0 0 0,-1 0 0 0 0,0-1 1 0 0,1 1-1 0 0,-1-1 0 0 0,0 1 0 0 0,1-1 1 0 0,-1 0-1 0 0,0 1 0 0 0,0-1 0 0 0,0 1 1 0 0,1-1 18 0 0,7 16 63 0 0,0 1 1 0 0,-1 0-1 0 0,-1 1 0 0 0,0-1 1 0 0,-1 1-1 0 0,-1 1 1 0 0,-1-1-1 0 0,0 0 1 0 0,-1 1-1 0 0,-1 0 1 0 0,-1-1-1 0 0,0 1 0 0 0,-3 12-63 0 0,1-26 11 0 0,0 0 0 0 0,0-1 0 0 0,0 1 0 0 0,0-1 0 0 0,-1 1 0 0 0,0-1 0 0 0,0 0 0 0 0,0 0 0 0 0,0 0 0 0 0,0 0 0 0 0,0 0 0 0 0,-1-1-1 0 0,1 1 1 0 0,-1-1 0 0 0,0 0 0 0 0,0 0 0 0 0,0-1 0 0 0,0 1 0 0 0,0-1 0 0 0,0 0 0 0 0,0 0 0 0 0,0 0 0 0 0,-1 0 0 0 0,1-1 0 0 0,0 1 0 0 0,0-1-1 0 0,-1-1 1 0 0,1 1 0 0 0,-4-1-11 0 0,-122-26-2768 0 0,111 16-2599 0 0,5-4-4937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30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13657 0 0,'0'0'1732'0'0,"0"0"-1416"0"0,19 44 60 0 0,-16-22 177 0 0,-1 4-213 0 0,0-1-116 0 0,-2 0-40 0 0,-2-2-84 0 0,-3 0-28 0 0,1-2 16 0 0,0-3-88 0 0,-2-3-72 0 0,5-2-276 0 0,1-4-476 0 0,0-5-813 0 0,0-1-1375 0 0,7-6-4081 0 0</inkml:trace>
  <inkml:trace contextRef="#ctx0" brushRef="#br0" timeOffset="278.594">173 106 9353 0 0,'0'0'7105'0'0,"0"0"-7021"0"0,0 0 32 0 0,-37 2-116 0 0,19-2 408 0 0,-4-1-268 0 0,1 0-140 0 0,-1 0-596 0 0,2 1-689 0 0,3 0-983 0 0,6 1-1576 0 0,7 1-3005 0 0</inkml:trace>
  <inkml:trace contextRef="#ctx0" brushRef="#br0" timeOffset="523.934">283 209 11401 0 0,'0'0'2595'0'0,"0"0"-2008"0"0,0 0-614 0 0,0 0 54 0 0,0 0 134 0 0,0 0 29 0 0,0 0-57 0 0,7 3-75 0 0,-3-1-34 0 0,0-1 0 0 0,0 1 0 0 0,0-1-1 0 0,0 1 1 0 0,0-1 0 0 0,0 0 0 0 0,0-1-1 0 0,0 1 1 0 0,1-1 0 0 0,-1 0 0 0 0,0 0-1 0 0,0 0 1 0 0,0 0 0 0 0,1-1 0 0 0,-1 0-1 0 0,0 0 1 0 0,0 0 0 0 0,0 0-1 0 0,0 0 1 0 0,0-1 0 0 0,0 0 0 0 0,0 0-1 0 0,0-1-23 0 0,-4 3 2 0 0,0-1-1 0 0,0 0 1 0 0,0 0-1 0 0,-1 0 1 0 0,1 1-1 0 0,0-1 0 0 0,-1 0 1 0 0,1 0-1 0 0,-1 1 1 0 0,1-1-1 0 0,0 0 1 0 0,-1 1-1 0 0,1-1 0 0 0,-1 0 1 0 0,0 1-1 0 0,1-1 1 0 0,-1 1-1 0 0,0-1 1 0 0,1 1-1 0 0,-1-1 0 0 0,0 1 1 0 0,1 0-1 0 0,-1-1 1 0 0,0 1-1 0 0,0 0 1 0 0,1-1-1 0 0,-1 1 0 0 0,0 0 1 0 0,0 0-1 0 0,0 0 1 0 0,1 0-1 0 0,-1 0 0 0 0,0 0 1 0 0,0 0-1 0 0,0 0 1 0 0,0 0-1 0 0,1 0 1 0 0,-1 0-1 0 0,0 1 0 0 0,0-1 1 0 0,0 0-1 0 0,1 0 1 0 0,-1 1-1 0 0,0-1 1 0 0,0 1-1 0 0,1-1 0 0 0,-1 0 1 0 0,0 1-1 0 0,1 0 1 0 0,-1-1-1 0 0,1 1 1 0 0,-1-1-1 0 0,1 1 0 0 0,-1 0 1 0 0,1-1-1 0 0,-1 1 1 0 0,1 0-1 0 0,-1 0-1 0 0,-1 1 36 0 0,0 0 0 0 0,-1 0 0 0 0,1 0 0 0 0,0 0 1 0 0,0 0-1 0 0,1 1 0 0 0,-1-1 0 0 0,0 1 0 0 0,1-1 0 0 0,-1 1 0 0 0,1 0 0 0 0,0 0 0 0 0,0-1 0 0 0,0 1 0 0 0,0 0 1 0 0,1 0-1 0 0,-1 0 0 0 0,1 0 0 0 0,0 0 0 0 0,0 0 0 0 0,0 0 0 0 0,0 0 0 0 0,0 0 0 0 0,1 0 0 0 0,-1 0 0 0 0,1 0 0 0 0,0 0 1 0 0,-1 0-1 0 0,1-1 0 0 0,1 1 0 0 0,-1 0 0 0 0,0-1 0 0 0,1 1 0 0 0,0-1 0 0 0,-1 1 0 0 0,1-1 0 0 0,0 1 0 0 0,0-1 1 0 0,0 0-1 0 0,0 0 0 0 0,1 0 0 0 0,-1 0 0 0 0,1-1 0 0 0,-1 1 0 0 0,1-1 0 0 0,-1 1 0 0 0,1-1 0 0 0,0 0 0 0 0,0 0 1 0 0,0 0-1 0 0,-1 0 0 0 0,1-1 0 0 0,0 1 0 0 0,0-1 0 0 0,1 0-36 0 0,79 18-2831 0 0,-51-19-1968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8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 10017 0 0,'0'0'1008'0'0,"2"8"-113"0"0,26 276 5029 0 0,-20-266-7864 0 0,-1-55-8009 0 0,-7 20 5734 0 0</inkml:trace>
  <inkml:trace contextRef="#ctx0" brushRef="#br0" timeOffset="244.402">45 1 10365 0 0,'0'0'1005'0'0,"6"0"-675"0"0,0 0-227 0 0,1 0 0 0 0,-1 0 0 0 0,0 1 0 0 0,1-1 0 0 0,-1 2 0 0 0,0-1 0 0 0,1 1 0 0 0,-1 0 0 0 0,0 0 0 0 0,0 0 0 0 0,-1 1-1 0 0,1 0 1 0 0,0 0 0 0 0,-1 0 0 0 0,0 1 0 0 0,0 0 0 0 0,0 0 0 0 0,0 0 0 0 0,0 1 0 0 0,-1 0 0 0 0,0 0 0 0 0,0 0 0 0 0,0 0 0 0 0,-1 0-1 0 0,0 1 1 0 0,0 0 0 0 0,0-1 0 0 0,-1 1 0 0 0,1 0 0 0 0,-1 0 0 0 0,-1 1 0 0 0,1-1 0 0 0,-1 0 0 0 0,0 0 0 0 0,-1 6-103 0 0,-2-8 62 0 0,0-1 0 0 0,-1 1 1 0 0,1-1-1 0 0,-1 0 0 0 0,0 0 1 0 0,0 0-1 0 0,0 0 1 0 0,-1-1-1 0 0,1 1 0 0 0,0-1 1 0 0,-1 0-1 0 0,0 0 0 0 0,0 0 1 0 0,1 0-1 0 0,-1-1 0 0 0,0 0 1 0 0,0 1-1 0 0,0-1 0 0 0,-1-1 1 0 0,1 1-1 0 0,0-1 0 0 0,0 1 1 0 0,0-1-1 0 0,0 0 0 0 0,-1-1 1 0 0,1 1-1 0 0,0-1-62 0 0,-71-7-3606 0 0,60 2-1398 0 0,4-4-3284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7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173 138 11641 0 0,'0'0'4193'0'0,"0"0"-3039"0"0,0 0-1066 0 0,0 0-75 0 0,0 0 24 0 0,0 0 117 0 0,-7-1 82 0 0,-12 0-535 0 0,-73-10 963 0 0,42-9-5976 0 0,46 14 992 0 0,3-5-2285 0 0</inkml:trace>
  <inkml:trace contextRef="#ctx0" brushRef="#br0" timeOffset="249.244">180 24 13233 0 0,'0'0'1648'0'0,"0"0"-1608"0"0,0 0-32 0 0,0 0-8 0 0,0 0 188 0 0,-43-8-120 0 0,25 5-68 0 0,-6 1-720 0 0,2-1-896 0 0,3 1-1472 0 0,-1-4-5185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0:55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55 498 2964 0 0,'0'0'790'0'0,"0"0"-145"0"0,0 0 318 0 0,0 0 133 0 0,0 0-63 0 0,7 5-159 0 0,-1 0-611 0 0,0 0-1 0 0,0 0 1 0 0,1-1-1 0 0,0 0 0 0 0,0-1 1 0 0,0 0-1 0 0,0 0 0 0 0,0 0 1 0 0,1-1-1 0 0,-1 0 0 0 0,1 0 1 0 0,0-1-1 0 0,-1 0 0 0 0,1 0 1 0 0,0-1-1 0 0,7 0-262 0 0,-11 0 128 0 0,0 0 0 0 0,0 0 0 0 0,0 0 0 0 0,0-1 0 0 0,0 1 0 0 0,-1-1 0 0 0,1 0 0 0 0,0 0 0 0 0,0-1 0 0 0,-1 1 0 0 0,1-1 0 0 0,-1 1 0 0 0,1-1 0 0 0,-1 0 0 0 0,0-1 0 0 0,0 1 0 0 0,0 0 0 0 0,0-1 0 0 0,0 0 0 0 0,-1 0 0 0 0,1 0 0 0 0,-1 0 0 0 0,0 0 0 0 0,1 0 0 0 0,-1 0 0 0 0,-1-1 0 0 0,1 1 0 0 0,0-1 0 0 0,-1 1 0 0 0,0-1 0 0 0,0 0 0 0 0,0-1-128 0 0,-3 2-21 0 0,-1 1 0 0 0,1 0 1 0 0,-1-1-1 0 0,0 1 0 0 0,0 0 1 0 0,0 0-1 0 0,0 1 0 0 0,0-1 1 0 0,-1 1-1 0 0,1-1 0 0 0,0 1 0 0 0,-1 0 1 0 0,1 0-1 0 0,-1 1 0 0 0,1-1 1 0 0,-1 1-1 0 0,1 0 0 0 0,-1-1 0 0 0,1 2 1 0 0,-1-1-1 0 0,0 0 0 0 0,1 1 1 0 0,-1-1-1 0 0,1 1 0 0 0,0 0 0 0 0,-1 0 1 0 0,1 1-1 0 0,0-1 0 0 0,-1 1 1 0 0,1-1-1 0 0,0 1 0 0 0,0 0 1 0 0,0 0-1 0 0,1 0 0 0 0,-3 2 21 0 0,0-1 45 0 0,1-1 0 0 0,0 0-1 0 0,-1 1 1 0 0,1 0 0 0 0,0 0 0 0 0,0 0 0 0 0,1 0-1 0 0,-1 1 1 0 0,1-1 0 0 0,-1 1 0 0 0,1 0-1 0 0,0 0 1 0 0,0 0 0 0 0,1 1 0 0 0,0-1 0 0 0,-1 0-1 0 0,1 1 1 0 0,1 0 0 0 0,-1 0 0 0 0,1-1-1 0 0,-1 1 1 0 0,2 0 0 0 0,-1 0 0 0 0,0 0-1 0 0,1 0 1 0 0,0 0 0 0 0,0 0 0 0 0,0 0 0 0 0,1 0-1 0 0,0 0 1 0 0,0 0 0 0 0,0 0 0 0 0,0 0-1 0 0,1-1 1 0 0,0 1 0 0 0,0 0 0 0 0,0-1 0 0 0,1 0-1 0 0,-1 1 1 0 0,1-1 0 0 0,0 0 0 0 0,0 0-1 0 0,1-1 1 0 0,-1 1 0 0 0,3 1-45 0 0,8 3 24 0 0,0 0-1 0 0,0-1 1 0 0,1-1 0 0 0,0 0-1 0 0,0-1 1 0 0,0-1 0 0 0,1 0 0 0 0,-1-1-1 0 0,1-1 1 0 0,0 0 0 0 0,0-1-1 0 0,0-1 1 0 0,0-1 0 0 0,0 0-1 0 0,2-1-23 0 0,-1-5-1559 0 0,-10-3-3247 0 0,-4-2-1981 0 0</inkml:trace>
  <inkml:trace contextRef="#ctx0" brushRef="#br0" timeOffset="373.132">548 168 5957 0 0,'0'0'1245'0'0,"0"0"-846"0"0,0 0 227 0 0,0 0 265 0 0,3 7 91 0 0,17 39 936 0 0,-13-34-1525 0 0,0 1 0 0 0,-1 0 0 0 0,-1 0 1 0 0,0 0-1 0 0,0 1 0 0 0,-2-1 0 0 0,0 1 0 0 0,0 0 1 0 0,-1 0-1 0 0,-1 0 0 0 0,0 1 0 0 0,-1-1 1 0 0,-1 3-394 0 0,-5-57 2613 0 0,43-66-2173 0 0,6 78-2490 0 0,12 46-6091 0 0,-45-9 697 0 0</inkml:trace>
  <inkml:trace contextRef="#ctx0" brushRef="#br0" timeOffset="838.282">85 144 8265 0 0,'0'0'2791'0'0,"0"0"-1873"0"0,0 0-704 0 0,0 0-100 0 0,0 0 56 0 0,0 0 88 0 0,0 0 103 0 0,-6 8 121 0 0,-7 18-199 0 0,1 2 0 0 0,1 0 1 0 0,1 0-1 0 0,2 1 0 0 0,0 0 1 0 0,2 0-1 0 0,2 1 0 0 0,0 0 1 0 0,2-1-1 0 0,1 1 1 0 0,2 0-1 0 0,1 0 0 0 0,1 0 1 0 0,2 4-284 0 0,-5-19 27 0 0,0-1 0 0 0,1 1 0 0 0,0-1 0 0 0,1 0 0 0 0,1 0 0 0 0,0 0 1 0 0,1 0-1 0 0,1 0 0 0 0,0-1 0 0 0,1 1 0 0 0,0-1 0 0 0,1-1 0 0 0,0 1 1 0 0,1-1-1 0 0,0 0 0 0 0,1-1 0 0 0,1 0 0 0 0,-1-1 0 0 0,2 0 0 0 0,0 0 1 0 0,0-1-1 0 0,0 0 0 0 0,1-1 0 0 0,8 3-27 0 0,19-2-1583 0 0,-9-12-3899 0 0,-1-7-3188 0 0</inkml:trace>
  <inkml:trace contextRef="#ctx0" brushRef="#br0" timeOffset="1167.072">1009 198 1396 0 0,'0'0'10804'0'0,"0"0"-8432"0"0,7 6-2545 0 0,11 16 383 0 0,-1 0 0 0 0,-1 2 0 0 0,-1 0 0 0 0,-2 0 0 0 0,0 1 0 0 0,-1 1 0 0 0,-2 0 0 0 0,0 1 0 0 0,-2 0 0 0 0,-1 0 0 0 0,-1 1 0 0 0,1 25-210 0 0,-3-31 108 0 0,-1 1-1 0 0,-1-1 1 0 0,-2 1 0 0 0,0-1 0 0 0,-1 1-1 0 0,-1-1 1 0 0,-1 1 0 0 0,-2-1 0 0 0,-1 7-108 0 0,3-21-13 0 0,1 1 0 0 0,-1-1 1 0 0,0 0-1 0 0,-1-1 1 0 0,0 1-1 0 0,0-1 0 0 0,-1 1 1 0 0,0-1-1 0 0,0-1 1 0 0,0 1-1 0 0,-1-1 0 0 0,0 0 1 0 0,-1 0-1 0 0,1 0 1 0 0,-1-1-1 0 0,0 0 0 0 0,0 0 1 0 0,-1-1-1 0 0,1 0 1 0 0,-1-1-1 0 0,0 1 0 0 0,0-1 1 0 0,0-1-1 0 0,0 1 1 0 0,-7 0 12 0 0,-27 0-1800 0 0,15-12-3543 0 0,9-7-2472 0 0</inkml:trace>
  <inkml:trace contextRef="#ctx0" brushRef="#br0" timeOffset="1631.376">1291 1 12509 0 0,'0'0'1165'0'0,"0"0"-1432"0"0,0 0-69 0 0,-4 7 194 0 0,1-1 240 0 0,1 1 1 0 0,-1 0 0 0 0,1 0-1 0 0,1 0 1 0 0,-1 0 0 0 0,1 0 0 0 0,0 0-1 0 0,0 0 1 0 0,1 1 0 0 0,0-1-1 0 0,1 0 1 0 0,-1 0 0 0 0,1 0-1 0 0,1 1 1 0 0,-1-1 0 0 0,1 0 0 0 0,1-1-1 0 0,0 3-98 0 0,-2-3 117 0 0,0 0-1 0 0,1-1 0 0 0,0 1 1 0 0,0-1-1 0 0,0 0 0 0 0,0 1 1 0 0,1-1-1 0 0,0 0 0 0 0,0 0 1 0 0,0-1-1 0 0,1 1 0 0 0,-1-1 1 0 0,1 0-1 0 0,0 1 1 0 0,1-2-1 0 0,-1 1 0 0 0,1 0 1 0 0,-1-1-1 0 0,1 0 0 0 0,0 0 1 0 0,0-1-1 0 0,1 1 0 0 0,-1-1 1 0 0,2 1-117 0 0,-4-6 55 0 0,0 0 0 0 0,0 0 0 0 0,0-1 0 0 0,-1 1 1 0 0,0 0-1 0 0,1-1 0 0 0,-1 0 0 0 0,0 1 1 0 0,-1-1-1 0 0,1 0 0 0 0,-1 0 0 0 0,0 0 0 0 0,0 0 1 0 0,0 0-1 0 0,0 0 0 0 0,-1 0 0 0 0,0 0 1 0 0,0-1-1 0 0,0 1 0 0 0,0 0 0 0 0,0 0 1 0 0,-2-4-56 0 0,2 6 5 0 0,-1-19 23 0 0,0-10-709 0 0,11 47-166 0 0,19 140 1880 0 0,-29-151-1010 0 0,0-1 0 0 0,0 1 0 0 0,-1-1 0 0 0,1 1 0 0 0,-1-1 0 0 0,0 0 0 0 0,0 1 0 0 0,-1-1 0 0 0,0 0 0 0 0,1 0 0 0 0,-1 1 0 0 0,-1-1 0 0 0,1-1 0 0 0,0 1 0 0 0,-1 0 0 0 0,0-1 0 0 0,0 1 0 0 0,0-1 0 0 0,0 0-1 0 0,-1 0 1 0 0,1 0 0 0 0,-1 0 0 0 0,0-1 0 0 0,0 1 0 0 0,0-1 0 0 0,0 0 0 0 0,0 0 0 0 0,0-1 0 0 0,0 1 0 0 0,-1-1 0 0 0,1 0 0 0 0,0 0 0 0 0,-1 0-23 0 0,-61 4-223 0 0,23-12-3130 0 0,20-4-2891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2:14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273 620 10557 0 0,'0'0'5264'0'0,"0"0"-5264"0"0,0 0-388 0 0,0 0 388 0 0,0 0 324 0 0,-52 0 116 0 0,28-1-147 0 0,2 0-177 0 0,-5 0-116 0 0,1 1-48 0 0,1 0-4 0 0,0 0-137 0 0,2 0-779 0 0,3 0-640 0 0,6-3-1092 0 0,4 0-2036 0 0,6-8-1569 0 0</inkml:trace>
  <inkml:trace contextRef="#ctx0" brushRef="#br0" timeOffset="167.567">222 514 11265 0 0,'0'0'1580'0'0,"0"0"-1044"0"0,0 0 480 0 0,0 0-992 0 0,0 0 116 0 0,0 0 0 0 0,-38-13 224 0 0,12 10-256 0 0,-9 0-108 0 0,3 1-228 0 0,2-1-1704 0 0,5 2-3604 0 0,5-6-1941 0 0</inkml:trace>
  <inkml:trace contextRef="#ctx0" brushRef="#br0" timeOffset="604.076">677 471 5444 0 0,'0'0'217'0'0,"0"0"110"0"0,0 0 792 0 0,0 0 449 0 0,0 0 269 0 0,0 0-277 0 0,0 0-640 0 0,0 0-837 0 0,21 28 177 0 0,-17-25-150 0 0,-1 0 0 0 0,1-1 0 0 0,0 1 0 0 0,0-1 0 0 0,0 0 0 0 0,0 0 0 0 0,1 0 0 0 0,-1-1 1 0 0,0 1-1 0 0,1-1 0 0 0,-1 0 0 0 0,1 0 0 0 0,-1-1 0 0 0,1 1 0 0 0,0-1 0 0 0,-1 0 1 0 0,1 0-1 0 0,-1-1 0 0 0,1 0 0 0 0,-1 1 0 0 0,1-1 0 0 0,-1-1 0 0 0,1 1 0 0 0,-1-1 0 0 0,0 1 1 0 0,0-1-1 0 0,1-1 0 0 0,-1 1 0 0 0,-1 0 0 0 0,1-1 0 0 0,0 0 0 0 0,-1 0 0 0 0,1 0 0 0 0,-1 0 1 0 0,0-1-1 0 0,0 1 0 0 0,0-1 0 0 0,1-3-110 0 0,-4 4-15 0 0,-1 0 1 0 0,0 0-1 0 0,-1 0 1 0 0,1 0-1 0 0,0 0 1 0 0,-1 0-1 0 0,0 0 1 0 0,0 1-1 0 0,1-1 1 0 0,-2 1-1 0 0,1-1 1 0 0,0 1-1 0 0,0 0 1 0 0,-1 0-1 0 0,1 0 1 0 0,-1 0-1 0 0,0 0 1 0 0,1 1-1 0 0,-1-1 1 0 0,0 1-1 0 0,0 0 1 0 0,0-1-1 0 0,0 1 1 0 0,0 1-1 0 0,0-1 1 0 0,-1 0-1 0 0,1 1 1 0 0,0 0-1 0 0,0-1 1 0 0,0 1-1 0 0,-1 0 1 0 0,1 1-1 0 0,0-1 1 0 0,0 1-1 0 0,0-1 1 0 0,0 1-1 0 0,-1 0 1 0 0,1 0-1 0 0,0 0 1 0 0,1 1-1 0 0,-1-1 1 0 0,0 1-1 0 0,0 0 1 0 0,0-1-1 0 0,1 1 1 0 0,-1 0-1 0 0,1 1 1 0 0,0-1-1 0 0,0 0 1 0 0,-1 1-1 0 0,2-1 1 0 0,-1 1 14 0 0,-1-1 15 0 0,0 0 1 0 0,1 0-1 0 0,0 0 1 0 0,-1 0-1 0 0,1 0 1 0 0,0 1-1 0 0,0-1 0 0 0,0 1 1 0 0,1 0-1 0 0,-1-1 1 0 0,1 1-1 0 0,-1 0 1 0 0,1 0-1 0 0,0 0 1 0 0,0 0-1 0 0,0 0 0 0 0,0 0 1 0 0,1 0-1 0 0,-1 0 1 0 0,1 1-1 0 0,0-1 1 0 0,0 0-1 0 0,0 0 0 0 0,0 0 1 0 0,1 0-1 0 0,-1 1 1 0 0,1-1-1 0 0,0 0 1 0 0,0 0-1 0 0,0 0 1 0 0,0 0-1 0 0,0 0 0 0 0,1-1 1 0 0,-1 1-1 0 0,1 0 1 0 0,0 0-1 0 0,0-1 1 0 0,0 0-1 0 0,0 1 1 0 0,0-1-1 0 0,1 0 0 0 0,-1 0 1 0 0,1 0-1 0 0,-1 0 1 0 0,1 0-1 0 0,0-1 1 0 0,-1 1-1 0 0,1-1 1 0 0,2 1-16 0 0,167 52 1004 0 0,-95-54-9681 0 0,-49-5-928 0 0</inkml:trace>
  <inkml:trace contextRef="#ctx0" brushRef="#br0" timeOffset="1010.687">1074 112 12389 0 0,'0'0'1088'0'0,"0"0"-732"0"0,0 0-292 0 0,0 0-111 0 0,0 0-60 0 0,1 6 95 0 0,6 21 847 0 0,11 54-124 0 0,-14-48 3071 0 0,-4-40-3817 0 0,1 0 0 0 0,-1 0 1 0 0,1 1-1 0 0,0-1 0 0 0,1 0 0 0 0,-1 1 0 0 0,1-1 0 0 0,1 1 0 0 0,-1-1 1 0 0,1 1-1 0 0,0 0 0 0 0,1 0 0 0 0,-1 0 0 0 0,1 1 0 0 0,0-1 0 0 0,1 1 1 0 0,-1 0-1 0 0,1 0 0 0 0,0 1 0 0 0,1-1 0 0 0,-1 1 0 0 0,1 0 0 0 0,-1 0 1 0 0,1 1-1 0 0,5-2 35 0 0,9 19-7324 0 0,-18-7 1985 0 0</inkml:trace>
  <inkml:trace contextRef="#ctx0" brushRef="#br0" timeOffset="1367.649">1346 170 4152 0 0,'0'0'8426'0'0,"0"0"-6840"0"0,0 0-2051 0 0,0 0 17 0 0,3 8 608 0 0,6 16 218 0 0,39 80 1437 0 0,-47-102-1754 0 0,1 1 0 0 0,0-1 0 0 0,-1 0 0 0 0,1 0 0 0 0,0 0 0 0 0,0 0 0 0 0,0 0 0 0 0,1-1 0 0 0,-1 1 0 0 0,0-1-1 0 0,0 1 1 0 0,1-1 0 0 0,-1 0 0 0 0,1 0 0 0 0,0 0 0 0 0,-1 0 0 0 0,1 0 0 0 0,0 0 0 0 0,-1-1 0 0 0,1 0 0 0 0,0 1 0 0 0,0-1 0 0 0,-1 0 0 0 0,1 0 0 0 0,0-1 0 0 0,0 1 0 0 0,-1 0 0 0 0,1-1 0 0 0,0 0 0 0 0,-1 0 0 0 0,1 1 0 0 0,-1-2 0 0 0,1 1-1 0 0,-1 0 1 0 0,1 0 0 0 0,-1-1 0 0 0,0 1 0 0 0,2-2-61 0 0,38-65 294 0 0,-28 29 462 0 0,1 75-2016 0 0,-12-29 1291 0 0,0-1 1 0 0,0 1 0 0 0,0-1-1 0 0,-1 1 1 0 0,0 0-1 0 0,-1 0 1 0 0,1 0 0 0 0,-1 0-1 0 0,0 0 1 0 0,-1 0 0 0 0,0 0-1 0 0,0 0 1 0 0,-1 0 0 0 0,1 1-1 0 0,-2-1 1 0 0,1 0-1 0 0,-1-1 1 0 0,0 1 0 0 0,0 0-1 0 0,-1 0 1 0 0,0-1 0 0 0,0 1-1 0 0,0-1 1 0 0,-1 0 0 0 0,0 0-1 0 0,0 0 1 0 0,-1-1 0 0 0,1 0-1 0 0,-1 1 1 0 0,-1-1-1 0 0,1-1 1 0 0,-1 1 0 0 0,1-1-32 0 0,-108 21-905 0 0,36-26-7009 0 0,41-4-1837 0 0</inkml:trace>
  <inkml:trace contextRef="#ctx0" brushRef="#br0" timeOffset="5699.076">490 13 16309 0 0,'2'10'959'0'0,"28"261"-724"0"0,-8-407-10028 0 0,4 4 5394 0 0,-7 106 10925 0 0,12 34-3442 0 0,19 43-816 0 0,-48-49-2246 0 0,-1 0 0 0 0,0 0 0 0 0,0 0 0 0 0,0 0-1 0 0,0 0 1 0 0,0 0 0 0 0,0 1 0 0 0,0-1 0 0 0,-1 0 0 0 0,1 0-1 0 0,-1 1 1 0 0,0-1 0 0 0,1 0 0 0 0,-1 1 0 0 0,0-1-1 0 0,-1 0 1 0 0,1 1 0 0 0,0-1 0 0 0,-1 0 0 0 0,1 0 0 0 0,-1 1-1 0 0,1-1 1 0 0,-1 0 0 0 0,0 0 0 0 0,0 0 0 0 0,0 0-1 0 0,-1 0 1 0 0,1 0 0 0 0,0 0 0 0 0,-1 0 0 0 0,1 0-1 0 0,-1-1 1 0 0,1 1 0 0 0,-1 0 0 0 0,0-1 0 0 0,0 0 0 0 0,0 1-1 0 0,0-1 1 0 0,0 0 0 0 0,0 0 0 0 0,0 0 0 0 0,0 0-1 0 0,0 0 1 0 0,-1-1 0 0 0,1 1 0 0 0,0-1 0 0 0,-2 1-22 0 0,-110 1-666 0 0,61-13-1929 0 0,4-4-3190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1:41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8639 670 5777 0 0,'-6'1'5591'0'0,"-389"-29"-3994"0"0,-750-33 507 0 0,-726-13-1234 0 0,54 57-351 0 0,1097 21-396 0 0,-348-44-620 0 0,1021 35-1685 0 0,19 0-2015 0 0,13 2-448 0 0</inkml:trace>
  <inkml:trace contextRef="#ctx0" brushRef="#br0" timeOffset="406.192">1619 370 4644 0 0,'0'0'402'0'0,"0"0"-100"0"0,-7-1 491 0 0,-1-1-609 0 0,6 1-63 0 0,0 0-1 0 0,0 0 1 0 0,0 0-1 0 0,0 0 1 0 0,0 0-1 0 0,0 1 0 0 0,0-1 1 0 0,0 1-1 0 0,0-1 1 0 0,0 1-1 0 0,0 0 1 0 0,0 0-1 0 0,-1 0 1 0 0,1 0-1 0 0,0 0 0 0 0,0 0 1 0 0,0 1-1 0 0,0-1 1 0 0,0 0-1 0 0,0 1 1 0 0,0 0-1 0 0,0 0 0 0 0,0 0 1 0 0,0 0-1 0 0,0 0 1 0 0,0 0-1 0 0,0 0 1 0 0,1 0-1 0 0,-1 1 1 0 0,0-1-1 0 0,1 1 0 0 0,-1-1 1 0 0,1 1-1 0 0,0-1 1 0 0,-1 1-1 0 0,1 0 1 0 0,0 0-1 0 0,0 0 1 0 0,0 0-1 0 0,0 0 0 0 0,1 0 1 0 0,-1 0-1 0 0,0 0 1 0 0,1 0-1 0 0,-1 0 1 0 0,1 0-1 0 0,0 0 0 0 0,0 0 1 0 0,0 1-1 0 0,0-1 1 0 0,0 2-121 0 0,25 101 1882 0 0,-23-116 2206 0 0,6-44-4028 0 0,-8 39 72 0 0,-1-9-912 0 0,6 41-448 0 0,-17 110 621 0 0,17-123-5650 0 0,2-4-3105 0 0</inkml:trace>
  <inkml:trace contextRef="#ctx0" brushRef="#br0" timeOffset="2290.761">1714 339 7901 0 0,'0'0'951'0'0,"0"0"-587"0"0,0 0-72 0 0,0 0 208 0 0,0 0 42 0 0,0 0 31 0 0,-1-7 10 0 0,-1 2-497 0 0,1 1-1 0 0,0-1 0 0 0,0 0 0 0 0,1 0 1 0 0,-1 0-1 0 0,1 0 0 0 0,0 0 0 0 0,0 0 1 0 0,1 0-1 0 0,0 0 0 0 0,-1 0 1 0 0,2 1-1 0 0,-1-1 0 0 0,0 0 0 0 0,1 1 1 0 0,0-1-1 0 0,0 1 0 0 0,1-1 0 0 0,-1 1 1 0 0,1 0-1 0 0,0 0 0 0 0,0 0 0 0 0,0 0 1 0 0,2-1-86 0 0,20-14-64 0 0,1 2 1 0 0,0 2-1 0 0,1 0 1 0 0,1 1-1 0 0,0 2 1 0 0,1 1-1 0 0,0 1 1 0 0,0 2 0 0 0,1 1-1 0 0,1 1 1 0 0,-1 1-1 0 0,25 0 64 0 0,-28 3 85 0 0,1 0 0 0 0,0 2 0 0 0,0 1 1 0 0,0 1-1 0 0,0 1 0 0 0,-1 2 0 0 0,0 1 0 0 0,0 1 0 0 0,0 1 0 0 0,0 1 0 0 0,-2 2 0 0 0,1 0 0 0 0,-1 2 0 0 0,-1 1 0 0 0,0 0 0 0 0,-1 2 1 0 0,-1 1-1 0 0,8 8-85 0 0,95 105 677 0 0,-138-158 1909 0 0,13 28-2606 0 0,1 1 0 0 0,-1 0 0 0 0,0 0-1 0 0,1 0 1 0 0,-1-1 0 0 0,1 1-1 0 0,-1 0 1 0 0,1 0 0 0 0,-1-1 0 0 0,1 1-1 0 0,0-1 1 0 0,-1 1 0 0 0,1 0 0 0 0,0-1-1 0 0,0 1 1 0 0,-1-1 0 0 0,1 0 0 0 0,0 1-1 0 0,0-1 1 0 0,0 0 0 0 0,-1 1 0 0 0,1-1-1 0 0,0 0 1 0 0,0 0 0 0 0,0 0-1 0 0,0 1 1 0 0,0-1 0 0 0,0 0 0 0 0,-1 0-1 0 0,1 0 1 0 0,0-1 0 0 0,0 1 0 0 0,0 0-1 0 0,0 0 1 0 0,0 0 0 0 0,-1-1 0 0 0,1 1-1 0 0,0 0 1 0 0,0-1 0 0 0,0 1 0 0 0,-1-1-1 0 0,1 1 1 0 0,0-1 0 0 0,0 1-1 0 0,-1-1 1 0 0,1 1 0 0 0,-1-1 0 0 0,1 0-1 0 0,0 0 1 0 0,-1 1 0 0 0,1-1 0 0 0,-1 0-1 0 0,0 0 1 0 0,1 1 0 0 0,-1-1 0 0 0,1 0-1 0 0,-1 0 1 0 0,0 0 0 0 0,0 0 0 0 0,0 1-1 0 0,1-1 1 0 0,-1 0 0 0 0,0 0-1 0 0,0 0 1 0 0,0 0 0 0 0,0 0 0 0 0,-1 0-1 0 0,1 1 1 0 0,0-2 20 0 0,2 4 21 0 0,0-1 0 0 0,1 1 0 0 0,-1-1 0 0 0,0 1 0 0 0,-1 0 1 0 0,1 0-1 0 0,0 0 0 0 0,0 0 0 0 0,-1 0 0 0 0,1 0 0 0 0,-1 1 0 0 0,0-1 0 0 0,0 0 0 0 0,0 1 0 0 0,0-1 0 0 0,0 1 0 0 0,0-1 0 0 0,-1 1 0 0 0,1-1 0 0 0,-1 1 0 0 0,1-1 1 0 0,-1 1-1 0 0,0 0 0 0 0,0-1 0 0 0,-1 1 0 0 0,1-1 0 0 0,0 1 0 0 0,-1 0 0 0 0,1-1 0 0 0,-1 1 0 0 0,0-1 0 0 0,0 1 0 0 0,0-1 0 0 0,0 0 0 0 0,-1 1 0 0 0,1-1 0 0 0,0 0 1 0 0,-1 0-1 0 0,0 0 0 0 0,1 0 0 0 0,-1 0 0 0 0,0 0 0 0 0,0-1 0 0 0,0 1 0 0 0,0 0 0 0 0,0-1 0 0 0,-1 0 0 0 0,1 1 0 0 0,0-1 0 0 0,-1 0 0 0 0,1 0 0 0 0,-1 0 0 0 0,1-1 0 0 0,-1 1 1 0 0,1-1-1 0 0,-1 1 0 0 0,1-1 0 0 0,-1 0 0 0 0,0 0 0 0 0,1 0 0 0 0,-3 0-21 0 0,5 0-5 0 0,-27 2-551 0 0,8-5-3032 0 0,4-3-2771 0 0</inkml:trace>
  <inkml:trace contextRef="#ctx0" brushRef="#br0" timeOffset="936.555">1152 896 11281 0 0,'0'0'2192'0'0,"0"0"-1467"0"0,0 0-505 0 0,0 0 285 0 0,0 0 61 0 0,0 0-216 0 0,0 0-242 0 0,0 0-70 0 0,0 0 98 0 0,37-7 501 0 0,14-31 517 0 0,-37 67-3005 0 0,-38 171 2850 0 0,32-188 7 0 0,24-17-11870 0 0,2-1 4368 0 0,-19 13 13089 0 0,-23 1-1452 0 0,-15-1-2698 0 0,-59 2-173 0 0,54-12-4762 0 0,2-4-4031 0 0,7-5-1615 0 0</inkml:trace>
  <inkml:trace contextRef="#ctx0" brushRef="#br0" timeOffset="1248.63">905 816 15353 0 0,'0'0'1560'0'0,"0"0"-1047"0"0,0 0-294 0 0,0 0 45 0 0,0 0-371 0 0,-6-1-250 0 0,3 0 266 0 0,1 0 0 0 0,-1 0 0 0 0,0 1 1 0 0,0-1-1 0 0,0 1 0 0 0,0 0 0 0 0,0 0 0 0 0,-1 0 0 0 0,1 0 0 0 0,0 1 1 0 0,0-1-1 0 0,0 1 0 0 0,0-1 0 0 0,1 1 0 0 0,-1 0 0 0 0,0 0 1 0 0,0 1-1 0 0,0-1 0 0 0,1 0 0 0 0,-1 1 0 0 0,1 0 0 0 0,-1 0 0 0 0,1 0 1 0 0,0 0-1 0 0,-1 0 0 0 0,1 0 0 0 0,-1 2 91 0 0,51 21 787 0 0,-45-24-762 0 0,0-1 0 0 0,1 1 0 0 0,-1 0 0 0 0,0 0 0 0 0,0 0 0 0 0,0 0-1 0 0,0 1 1 0 0,0-1 0 0 0,0 1 0 0 0,-1 0 0 0 0,1-1 0 0 0,0 1 0 0 0,-1 0-1 0 0,1 1 1 0 0,-1-1 0 0 0,0 0 0 0 0,0 1 0 0 0,0-1 0 0 0,0 1 0 0 0,0 0-1 0 0,-1 0 1 0 0,1 0 0 0 0,-1 0 0 0 0,0 0 0 0 0,1 0 0 0 0,-1 0 0 0 0,-1 0-1 0 0,1 0 1 0 0,0 0 0 0 0,-1 1 0 0 0,0-1 0 0 0,1 0 0 0 0,-1 0 0 0 0,-1 1-1 0 0,1-1 1 0 0,0 0 0 0 0,-1 0 0 0 0,0 0 0 0 0,1 1 0 0 0,-1-1 0 0 0,-1 0-1 0 0,1 0 1 0 0,0 0 0 0 0,-1 0 0 0 0,1-1 0 0 0,-1 1 0 0 0,0 0 0 0 0,0-1-1 0 0,0 1 1 0 0,0-1 0 0 0,-1 1 0 0 0,1-1 0 0 0,-3 2-25 0 0,-42 4 7 0 0,18-20-5057 0 0,17-4-2004 0 0</inkml:trace>
  <inkml:trace contextRef="#ctx0" brushRef="#br0" timeOffset="1495.185">873 736 612 0 0,'0'0'13141'0'0,"0"0"-13141"0"0,0 0 104 0 0,0 0-104 0 0,13 45 620 0 0,-13-26-52 0 0,0 4-140 0 0,-5 2-64 0 0,-3 1-164 0 0,0 1 20 0 0,2-2-220 0 0,0-1-320 0 0,5-3-1304 0 0,-2-7-3136 0 0,7-4-4653 0 0</inkml:trace>
  <inkml:trace contextRef="#ctx0" brushRef="#br0" timeOffset="2977.989">2670 993 13373 0 0,'0'0'1164'0'0,"0"0"-1660"0"0,0 0-86 0 0,0 0 340 0 0,0 0 176 0 0,0 0 104 0 0,0 0 36 0 0,0 0 123 0 0,6 6 76 0 0,-3-2-188 0 0,0 1 1 0 0,0-1-1 0 0,1 0 0 0 0,0 0 0 0 0,0 0 0 0 0,0-1 0 0 0,0 0 1 0 0,1 1-1 0 0,-1-1 0 0 0,1-1 0 0 0,0 1 0 0 0,0-1 1 0 0,0 0-1 0 0,0 0 0 0 0,0 0 0 0 0,0-1 0 0 0,1 1 0 0 0,-1-1 1 0 0,0-1-1 0 0,1 1 0 0 0,-1-1 0 0 0,1 0 0 0 0,-1 0 0 0 0,0-1 1 0 0,1 1-1 0 0,-1-1 0 0 0,0 0 0 0 0,1-1 0 0 0,-1 1 0 0 0,0-1 1 0 0,0 0-1 0 0,0 0 0 0 0,0-1 0 0 0,0 1 0 0 0,-1-1 1 0 0,5-3-86 0 0,-10 7-9 0 0,0 0 1 0 0,0 0 0 0 0,-1 0 0 0 0,1 0 0 0 0,0 0 0 0 0,0 0 0 0 0,-1 0 0 0 0,1-1 0 0 0,0 1 0 0 0,-1 0 0 0 0,1-1 0 0 0,-1 1 0 0 0,1-1 0 0 0,0 1 0 0 0,-1-1 0 0 0,1 0 0 0 0,-1 0 0 0 0,0 0 0 0 0,1 1 0 0 0,-1-1-1 0 0,1-1 1 0 0,-1 1 0 0 0,1 0 0 0 0,-1 0 0 0 0,1-1 0 0 0,-1 1 0 0 0,1 0 0 0 0,0-1 0 0 0,-1 0 0 0 0,1 1 0 0 0,-1-1 0 0 0,1 0 0 0 0,0 0 0 0 0,0 1 0 0 0,-1-1 0 0 0,1 0 0 0 0,0 0 0 0 0,0 0 0 0 0,0-1 0 0 0,0 1-1 0 0,0 0 1 0 0,0 0 0 0 0,0-1 0 0 0,1 1 0 0 0,-1 0 0 0 0,0-1 0 0 0,1 1 0 0 0,-1-1 0 0 0,1 1 0 0 0,-1 0 0 0 0,1-1 0 0 0,0 1 0 0 0,0-1 0 0 0,-1 0 0 0 0,1 1 0 0 0,0-1 0 0 0,1 1 0 0 0,-1-1 0 0 0,0 1-1 0 0,0-1 1 0 0,1 1 0 0 0,-1-1 0 0 0,0 1 0 0 0,1 0 0 0 0,0-1 0 0 0,-1 1 8 0 0,-3 2 9 0 0,-1 1-1 0 0,0 0 0 0 0,1 0 1 0 0,-1 1-1 0 0,1-1 0 0 0,0 1 1 0 0,0 0-1 0 0,0-1 0 0 0,0 1 1 0 0,0 1-1 0 0,1-1 1 0 0,0 0-1 0 0,-1 1 0 0 0,1-1 1 0 0,0 1-1 0 0,1 0 0 0 0,-1-1 1 0 0,0 1-1 0 0,1 0 0 0 0,0 0 1 0 0,0 0-1 0 0,0 0 1 0 0,1 0-1 0 0,-1 0 0 0 0,1 0 1 0 0,0 1-1 0 0,0-1 0 0 0,1 0 1 0 0,-1 0-1 0 0,1 0 0 0 0,0 0 1 0 0,0 0-1 0 0,0 0 1 0 0,0 0-1 0 0,1 0 0 0 0,0-1 1 0 0,0 1-1 0 0,0 0 0 0 0,0-1 1 0 0,0 0-1 0 0,1 1 0 0 0,-1-1 1 0 0,1 0-1 0 0,2 2-8 0 0,102 11 1430 0 0,-65-29-3428 0 0,-35 8-1443 0 0,-3-3-3930 0 0</inkml:trace>
  <inkml:trace contextRef="#ctx0" brushRef="#br0" timeOffset="3555.233">2992 749 10137 0 0,'0'0'1425'0'0,"0"0"-840"0"0,0 0-231 0 0,0 0-137 0 0,0 0-66 0 0,0 0 313 0 0,3 6 243 0 0,34 103 1628 0 0,-21-210 2427 0 0,-15 98-4939 0 0,0 1 0 0 0,0-1-1 0 0,0 0 1 0 0,0 1 0 0 0,1-1-1 0 0,-1 1 1 0 0,1-1 0 0 0,0 1-1 0 0,0 0 1 0 0,0-1 0 0 0,0 1-1 0 0,0 0 1 0 0,0 1 0 0 0,1-1-1 0 0,-1 0 1 0 0,1 1 0 0 0,-1-1-1 0 0,1 1 1 0 0,0 0 0 0 0,-1-1-1 0 0,1 1 1 0 0,0 1 0 0 0,0-1-1 0 0,0 0 1 0 0,0 1 0 0 0,-1-1-1 0 0,1 1 1 0 0,0 0 0 0 0,0 0-1 0 0,0 0 1 0 0,0 0 0 0 0,0 1-1 0 0,1 0 178 0 0,10 4-5174 0 0,-4 7-3177 0 0</inkml:trace>
  <inkml:trace contextRef="#ctx0" brushRef="#br0" timeOffset="4710.048">2954 392 6281 0 0,'0'0'322'0'0,"0"0"-90"0"0,0 0 33 0 0,0 0 69 0 0,0 0 7 0 0,0 0-7 0 0,-4-6-78 0 0,2 4-204 0 0,1 1-1 0 0,-1-1 0 0 0,1 0 0 0 0,-1 0 0 0 0,1 0 1 0 0,0 0-1 0 0,0 0 0 0 0,0 0 0 0 0,0 0 0 0 0,0 0 0 0 0,1 0 1 0 0,-1-1-1 0 0,1 1 0 0 0,-1 0 0 0 0,1 0 0 0 0,0-1 1 0 0,0 1-1 0 0,0 0 0 0 0,0-1 0 0 0,0 1 0 0 0,0 0 0 0 0,1 0 1 0 0,-1-1-1 0 0,1 1 0 0 0,0 0 0 0 0,-1 0 0 0 0,1 0 1 0 0,0 0-1 0 0,0 0 0 0 0,1 0 0 0 0,-1 0 0 0 0,0 0 1 0 0,1 0-1 0 0,-1 0 0 0 0,1 1 0 0 0,-1-1 0 0 0,1 0 0 0 0,0 1 1 0 0,1-2-52 0 0,19-14 37 0 0,1 0 1 0 0,1 1-1 0 0,0 1 0 0 0,1 1 1 0 0,0 2-1 0 0,1 0 1 0 0,1 2-1 0 0,-1 1 1 0 0,2 1-1 0 0,-1 1 1 0 0,1 1-1 0 0,0 2 1 0 0,0 1-1 0 0,1 1 1 0 0,-1 1-1 0 0,19 3-37 0 0,-2-1 171 0 0,0 3-1 0 0,0 1 1 0 0,-1 2 0 0 0,0 2 0 0 0,0 3-1 0 0,-1 1 1 0 0,5 4-171 0 0,168 93 910 0 0,-211-107-877 0 0,-1-1 0 0 0,1 1 1 0 0,-1 0-1 0 0,1 1 0 0 0,-1-1 0 0 0,0 1 0 0 0,0 0 1 0 0,-1 0-1 0 0,1 0 0 0 0,-1 1 0 0 0,0-1 0 0 0,0 1 1 0 0,0 0-1 0 0,-1-1 0 0 0,0 1 0 0 0,0 0 1 0 0,1 1-34 0 0,-22-37 623 0 0,20 32-645 0 0,-1-1 0 0 0,0 1 0 0 0,1-1 0 0 0,-1 1 0 0 0,0-1 0 0 0,1 1 0 0 0,-1-1 1 0 0,1 1-1 0 0,-1-1 0 0 0,1 1 0 0 0,-1-1 0 0 0,1 1 0 0 0,-1-1 0 0 0,1 0 0 0 0,-1 1 0 0 0,1-1 0 0 0,-1 0 0 0 0,1 0 0 0 0,0 1 0 0 0,-1-1 1 0 0,1 0-1 0 0,0 0 0 0 0,-1 0 0 0 0,1 0 0 0 0,-1 0 0 0 0,1 0 0 0 0,0 0 0 0 0,-1 0 0 0 0,1 0 0 0 0,0 0 0 0 0,-1 0 0 0 0,1 0 0 0 0,-1 0 0 0 0,1-1 1 0 0,0 1-1 0 0,-1 0 0 0 0,1 0 0 0 0,-1-1 0 0 0,1 1 0 0 0,-1 0 0 0 0,1-1 0 0 0,-1 1 0 0 0,1-1 0 0 0,-1 1 0 0 0,1-1 0 0 0,-1 1 0 0 0,1-1 0 0 0,-1 1 1 0 0,0-1-1 0 0,1 1 0 0 0,-1-1 0 0 0,0 1 0 0 0,1-1 0 0 0,-1 1 0 0 0,0-1 0 0 0,0 0 0 0 0,0 1 0 0 0,1-1 0 0 0,-1 0 0 0 0,0 1 0 0 0,0-1 0 0 0,0 1 1 0 0,0-1-1 0 0,0 0 0 0 0,0 1 0 0 0,0-1 0 0 0,-1 0 0 0 0,1 1 22 0 0,47 31 506 0 0,-45-29-452 0 0,0-1 0 0 0,0 1 0 0 0,0-1 0 0 0,0 1 0 0 0,0 0 0 0 0,0 0 0 0 0,-1 0 0 0 0,1 0 0 0 0,-1 1 0 0 0,1-1 0 0 0,-1 0 0 0 0,0 0 0 0 0,0 1 0 0 0,0-1 0 0 0,0 1 0 0 0,0-1 0 0 0,-1 1 0 0 0,1-1 0 0 0,-1 1 0 0 0,0 0 0 0 0,0-1 0 0 0,0 1 0 0 0,0-1 0 0 0,0 1 0 0 0,0 0 0 0 0,-1-1 0 0 0,1 1 0 0 0,-1-1 0 0 0,0 1 0 0 0,1-1 0 0 0,-1 1 0 0 0,0-1 0 0 0,-1 0 0 0 0,1 1 0 0 0,0-1 0 0 0,-1 0 0 0 0,1 0 0 0 0,-1 0 0 0 0,0 0 0 0 0,0 0 0 0 0,1 0 0 0 0,-1 0 0 0 0,0-1 0 0 0,-1 1 0 0 0,-1 0-53 0 0,-68 31-485 0 0,24-31-4233 0 0,32-7-3586 0 0</inkml:trace>
  <inkml:trace contextRef="#ctx0" brushRef="#br0" timeOffset="5517.209">4237 34 7765 0 0,'0'0'1571'0'0,"0"0"-1073"0"0,0 0-413 0 0,0 0 93 0 0,0 0 117 0 0,0 0-31 0 0,0 0-354 0 0,0 0-247 0 0,21 4 252 0 0,72 35 1146 0 0,-131 14 209 0 0,68-43 249 0 0,51 0-2073 0 0,-24-6-6612 0 0,-29-3 892 0 0</inkml:trace>
  <inkml:trace contextRef="#ctx0" brushRef="#br0" timeOffset="6497.053">4280 590 7717 0 0,'0'0'-564'0'0,"0"0"321"0"0,0 0 193 0 0,0 0 19 0 0,0 0 163 0 0,0 0 160 0 0,0 0 36 0 0,2-3 106 0 0,6-16 6507 0 0,-7 16-8030 0 0,2 12 677 0 0,-3-6-2920 0 0,2-3-2195 0 0</inkml:trace>
  <inkml:trace contextRef="#ctx0" brushRef="#br0" timeOffset="7135.251">4126 1055 1356 0 0,'0'0'2397'0'0,"0"0"-531"0"0,0 0-69 0 0,0 0 18 0 0,0 0-498 0 0,0 0-613 0 0,0 0-338 0 0,0 0-178 0 0,0 0 75 0 0,5 4 132 0 0,0 0-273 0 0,0 1-1 0 0,0-2 0 0 0,0 1 0 0 0,1 0 0 0 0,0-1 0 0 0,0 0 0 0 0,0-1 0 0 0,0 1 0 0 0,0-1 0 0 0,0 0 0 0 0,1-1 0 0 0,-1 0 0 0 0,1 0 0 0 0,-1 0 0 0 0,1 0 0 0 0,-1-1 0 0 0,1 0 0 0 0,0-1 1 0 0,-1 0-1 0 0,1 0 0 0 0,-1 0 0 0 0,1-1 0 0 0,-1 1 0 0 0,0-1 0 0 0,0-1 0 0 0,0 0 0 0 0,0 1 0 0 0,0-2 0 0 0,-1 1 0 0 0,6-4-121 0 0,-11 5-18 0 0,1 1 0 0 0,-1-1 0 0 0,1 0 0 0 0,-1 1 0 0 0,0-1 0 0 0,0 1 0 0 0,0-1 0 0 0,0 0 0 0 0,0 1 0 0 0,0-1 0 0 0,0 0 0 0 0,0 1 0 0 0,-1-1 0 0 0,1 1 0 0 0,-1-1 0 0 0,1 0 0 0 0,-1 1 0 0 0,0-1 0 0 0,1 1 0 0 0,-1 0-1 0 0,0-1 1 0 0,0 1 0 0 0,0 0 0 0 0,0-1 0 0 0,0 1 0 0 0,0 0 0 0 0,-1 0 0 0 0,1 0 0 0 0,0 0 0 0 0,-1 0 0 0 0,1 0 0 0 0,0 0 0 0 0,-1 0 0 0 0,1 1 0 0 0,-1-1 0 0 0,1 0 0 0 0,-1 1 0 0 0,0 0 0 0 0,1-1 0 0 0,-1 1 0 0 0,1 0 0 0 0,-1 0 0 0 0,0-1 0 0 0,1 1 0 0 0,-1 1 0 0 0,0-1 0 0 0,1 0 0 0 0,-1 0 0 0 0,1 1 0 0 0,-1-1 0 0 0,0 0 0 0 0,1 1 0 0 0,-1 0-1 0 0,1-1 1 0 0,-1 1 0 0 0,1 0 0 0 0,0 0 0 0 0,-1 0 0 0 0,1 0 0 0 0,0 0 0 0 0,-1 0 0 0 0,1 0 0 0 0,0 0 0 0 0,0 1 0 0 0,0-1 0 0 0,0 0 0 0 0,0 1 0 0 0,0 0 18 0 0,-2 0 40 0 0,-1 0 0 0 0,1 0 0 0 0,0 0 0 0 0,0 0-1 0 0,0 0 1 0 0,1 1 0 0 0,-1-1 0 0 0,0 1 0 0 0,1 0 0 0 0,0 0 0 0 0,0 0 0 0 0,0 0-1 0 0,0 0 1 0 0,0 1 0 0 0,0-1 0 0 0,1 0 0 0 0,0 1 0 0 0,0-1 0 0 0,0 1 0 0 0,0 0-1 0 0,0-1 1 0 0,1 1 0 0 0,-1 0 0 0 0,1-1 0 0 0,0 1 0 0 0,0 0 0 0 0,0 0 0 0 0,1-1-1 0 0,0 1 1 0 0,-1 0 0 0 0,1-1 0 0 0,0 1 0 0 0,1-1 0 0 0,-1 1 0 0 0,1-1 0 0 0,-1 0-1 0 0,1 1 1 0 0,0-1 0 0 0,0 0 0 0 0,1 0 0 0 0,-1 0 0 0 0,0-1 0 0 0,1 1 0 0 0,0-1-1 0 0,0 1 1 0 0,0-1 0 0 0,0 0 0 0 0,0 0 0 0 0,0 0 0 0 0,0 0 0 0 0,1 0 0 0 0,1 0-40 0 0,-3-2-33 0 0,55 8 478 0 0,-23-17-4412 0 0,-29 2-1094 0 0,-4-7-3171 0 0</inkml:trace>
  <inkml:trace contextRef="#ctx0" brushRef="#br0" timeOffset="7399.038">4434 847 15353 0 0,'0'0'666'0'0,"0"0"-1005"0"0,0 0-268 0 0,0 0 507 0 0,4 7 291 0 0,17 92 544 0 0,13-173 1358 0 0,-31 68-2200 0 0,0 1-1 0 0,1 0 0 0 0,-1 0 1 0 0,1 1-1 0 0,0-1 0 0 0,0 1 0 0 0,1 0 1 0 0,-1 0-1 0 0,1 0 0 0 0,0 1 1 0 0,0-1-1 0 0,0 1 0 0 0,0 0 1 0 0,1 1-1 0 0,-1-1 0 0 0,1 1 1 0 0,0 0-1 0 0,0 1 0 0 0,-1-1 1 0 0,6 1 107 0 0,12 7-2939 0 0,-11 7-2862 0 0,-5 1-226 0 0</inkml:trace>
  <inkml:trace contextRef="#ctx0" brushRef="#br0" timeOffset="7773.259">4137 816 11789 0 0,'0'0'-396'0'0,"-3"6"650"0"0,-8 21 114 0 0,0 1-1 0 0,2 1 1 0 0,1-1 0 0 0,1 1-1 0 0,1 1 1 0 0,2-1 0 0 0,1 1-1 0 0,1-1 1 0 0,2 1-1 0 0,2 17-367 0 0,1-39 10 0 0,-1-1-1 0 0,2 1 0 0 0,-1-1 0 0 0,1 0 1 0 0,0 0-1 0 0,0 0 0 0 0,1-1 0 0 0,0 1 1 0 0,0-1-1 0 0,1-1 0 0 0,-1 1 0 0 0,1-1 1 0 0,1 1-1 0 0,-1-2 0 0 0,1 1 0 0 0,0-1 1 0 0,0 0-1 0 0,0 0 0 0 0,0-1 0 0 0,1 0 1 0 0,1 0-10 0 0,65 11-8218 0 0,-48-16 918 0 0</inkml:trace>
  <inkml:trace contextRef="#ctx0" brushRef="#br0" timeOffset="8022.057">4729 923 9897 0 0,'0'0'2796'0'0,"0"0"-2796"0"0,0 0-688 0 0,34 51 688 0 0,-18-27 600 0 0,-3 4 128 0 0,0 1-116 0 0,-5 0-232 0 0,-6 2-216 0 0,-2-1 40 0 0,-8 0-28 0 0,-6-1-24 0 0,-3-2 0 0 0,-4-1 24 0 0,-1-2-176 0 0,0-4-720 0 0,8-5-1328 0 0,-7-3-4368 0 0</inkml:trace>
  <inkml:trace contextRef="#ctx0" brushRef="#br0" timeOffset="8583.642">5018 773 6773 0 0,'0'0'1266'0'0,"0"0"-380"0"0,0 0-105 0 0,0 0-298 0 0,0 0-643 0 0,7-1-101 0 0,-5 0 336 0 0,0 0 0 0 0,0 0 0 0 0,0 0 0 0 0,1 1 0 0 0,-1-1-1 0 0,0 1 1 0 0,0-1 0 0 0,1 1 0 0 0,-1 0 0 0 0,0 0 0 0 0,1 0 0 0 0,-1 0 0 0 0,0 0 0 0 0,1 0-1 0 0,-1 1 1 0 0,0-1 0 0 0,0 1 0 0 0,1 0 0 0 0,-1-1 0 0 0,0 1 0 0 0,0 0 0 0 0,0 0-1 0 0,0 1 1 0 0,0-1 0 0 0,0 0 0 0 0,0 1 0 0 0,-1-1 0 0 0,1 1 0 0 0,0-1 0 0 0,-1 1-1 0 0,1 0 1 0 0,-1 0 0 0 0,0 0 0 0 0,1 0 0 0 0,-1 0 0 0 0,0 0 0 0 0,0 0 0 0 0,0 0-1 0 0,0 0 1 0 0,-1 0 0 0 0,1 1 0 0 0,-1-1 0 0 0,1 0 0 0 0,-1 0 0 0 0,0 1 0 0 0,0-1-1 0 0,0 0 1 0 0,0 1 0 0 0,0 1-75 0 0,-94 129 2259 0 0,94-131-2220 0 0,0 0 0 0 0,0 0 0 0 0,1-1 0 0 0,-1 1 0 0 0,1-1 0 0 0,0 1 0 0 0,-1 0 0 0 0,1-1 0 0 0,0 1-1 0 0,0-1 1 0 0,0 0 0 0 0,0 1 0 0 0,0-1 0 0 0,0 0 0 0 0,0 1 0 0 0,1-1 0 0 0,-1 0 0 0 0,0 0 0 0 0,1 0 0 0 0,-1 0 0 0 0,1 0 0 0 0,-1-1 0 0 0,1 1 0 0 0,-1 0 0 0 0,1-1-1 0 0,0 1 1 0 0,-1-1 0 0 0,1 1 0 0 0,0-1 0 0 0,-1 0 0 0 0,1 0 0 0 0,0 0 0 0 0,0 0 0 0 0,-1 0 0 0 0,1 0 0 0 0,0 0 0 0 0,-1 0 0 0 0,1-1 0 0 0,0 1 0 0 0,-1-1 0 0 0,1 1 0 0 0,-1-1-1 0 0,1 0 1 0 0,0 1 0 0 0,-1-1-39 0 0,10 0-54 0 0,19 2-6 0 0,60-2-3623 0 0,-61-3-2991 0 0</inkml:trace>
  <inkml:trace contextRef="#ctx0" brushRef="#br0" timeOffset="12318.999">2962 1203 1904 0 0,'0'0'762'0'0,"0"0"212"0"0,0 0 1051 0 0,0 0-323 0 0,0 0-648 0 0,0 0-201 0 0,7 0-23 0 0,17-3-680 0 0,0 0-1 0 0,-1-2 1 0 0,0-1 0 0 0,0-1-1 0 0,0-1 1 0 0,0 0-1 0 0,-1-2 1 0 0,-1-1-1 0 0,0 0 1 0 0,0-2 0 0 0,-1 0-1 0 0,-1-1 1 0 0,0-1-1 0 0,-1-1 1 0 0,9-12-150 0 0,-18 21-12 0 0,-1-1 0 0 0,0-1 1 0 0,-1 1-1 0 0,0-1 0 0 0,-1 0 0 0 0,0-1 1 0 0,0 0-1 0 0,-1 0 0 0 0,0 0 1 0 0,-1 0-1 0 0,0-1 0 0 0,0 0 0 0 0,-1 1 1 0 0,-1-1-1 0 0,0-1 0 0 0,0 1 0 0 0,-1 0 1 0 0,-1 0-1 0 0,0 0 0 0 0,0-1 0 0 0,-1 1 1 0 0,-1 0-1 0 0,0 0 0 0 0,0 0 1 0 0,-1 0-1 0 0,0 0 0 0 0,-5-10 12 0 0,-2 3 30 0 0,-1 0-1 0 0,-1 1 0 0 0,-1 0 1 0 0,0 1-1 0 0,-1 1 1 0 0,-1 0-1 0 0,0 0 1 0 0,-1 2-1 0 0,0 0 0 0 0,-1 1 1 0 0,-1 0-1 0 0,0 1 1 0 0,0 2-1 0 0,-1-1 1 0 0,-1 2-1 0 0,1 1 0 0 0,-1 0 1 0 0,0 2-1 0 0,-1 0 1 0 0,1 1-1 0 0,-1 1 1 0 0,0 1-1 0 0,0 1 1 0 0,0 1-1 0 0,0 0 0 0 0,1 2 1 0 0,-22 4-30 0 0,21 1-36 0 0,0 0 1 0 0,1 2-1 0 0,-1 0 1 0 0,2 2-1 0 0,-1 0 1 0 0,2 1-1 0 0,-1 1 1 0 0,2 1-1 0 0,0 0 1 0 0,0 1-1 0 0,2 1 0 0 0,0 0 1 0 0,0 2-1 0 0,2-1 1 0 0,0 2-1 0 0,1 0 1 0 0,1 0-1 0 0,1 1 1 0 0,1 0-1 0 0,0 1 1 0 0,2 0-1 0 0,0 0 1 0 0,1 0-1 0 0,2 1 0 0 0,0 0 1 0 0,1 0-1 0 0,1 11 36 0 0,3-24 61 0 0,0 0 0 0 0,1 0 0 0 0,0 0 0 0 0,1-1 0 0 0,-1 1 1 0 0,2-1-1 0 0,-1 0 0 0 0,1 0 0 0 0,1 0 0 0 0,-1 0 0 0 0,1-1 0 0 0,1 1 0 0 0,-1-2 0 0 0,1 1 0 0 0,1 0 0 0 0,-1-1 0 0 0,1 0 0 0 0,0-1 0 0 0,0 1 0 0 0,1-1 0 0 0,-1-1 0 0 0,1 0 0 0 0,0 0 0 0 0,1 0 0 0 0,2 0-61 0 0,224 49 2245 0 0,-234-53-2598 0 0,6 1-605 0 0,-1-2-3504 0 0,-1 0-1178 0 0</inkml:trace>
  <inkml:trace contextRef="#ctx0" brushRef="#br0" timeOffset="19714.754">4238 410 3920 0 0,'0'0'1236'0'0,"0"0"-588"0"0,0 0-129 0 0,0 0-38 0 0,0 0-96 0 0,0 0-223 0 0,0 0-79 0 0,-5-13 3892 0 0,149-179-2721 0 0,-110 167-1341 0 0,1 1 1 0 0,1 2-1 0 0,1 1 0 0 0,0 2 1 0 0,2 2-1 0 0,0 1 0 0 0,1 2 1 0 0,0 2-1 0 0,1 2 0 0 0,0 1 1 0 0,1 3-1 0 0,0 1 0 0 0,0 1 1 0 0,0 3-1 0 0,0 2 0 0 0,23 3 87 0 0,-26 2 63 0 0,-2 1-1 0 0,1 2 0 0 0,-1 2 1 0 0,0 1-1 0 0,-1 2 0 0 0,-1 1 1 0 0,0 2-1 0 0,-1 2 0 0 0,-1 1 0 0 0,-1 1 1 0 0,9 10-63 0 0,48 63 676 0 0,-75-67 2527 0 0,-16-41-3619 0 0,3 14 406 0 0,-1 1 0 0 0,1-1 0 0 0,0 0 0 0 0,-1 0 0 0 0,1 0 0 0 0,0 0 0 0 0,0 0 0 0 0,-1 0-1 0 0,1 0 1 0 0,0 0 0 0 0,-1 0 0 0 0,1 0 0 0 0,0 0 0 0 0,-1-1 0 0 0,1 1 0 0 0,0 0 0 0 0,-1 0 0 0 0,1-1 0 0 0,0 1 0 0 0,-1 0 0 0 0,1-1-1 0 0,-1 1 1 0 0,1-1 0 0 0,-1 1 0 0 0,1-1 0 0 0,-1 1 0 0 0,1-1 0 0 0,-1 1 0 0 0,1-1 0 0 0,-1 1 0 0 0,1-1 0 0 0,-1 0 0 0 0,0 1 0 0 0,1-1-1 0 0,-1 1 1 0 0,0-1 0 0 0,0 0 0 0 0,0 1 0 0 0,1-1 0 0 0,-1 0 0 0 0,0 0 0 0 0,0 1 0 0 0,0-1 0 0 0,0 0 0 0 0,0 1 0 0 0,0-1 0 0 0,0 0-1 0 0,-1 0 1 0 0,1 1 0 0 0,0-1 0 0 0,0 0 0 0 0,0 1 0 0 0,-1-1 0 0 0,1 0 0 0 0,0 1 0 0 0,-1-1 0 0 0,1 1 0 0 0,-1-1 10 0 0,67 84 35 0 0,-64-81 3 0 0,-1 0 0 0 0,0 0 1 0 0,0 0-1 0 0,0 0 0 0 0,-1 1 1 0 0,1-1-1 0 0,-1 0 0 0 0,1 0 0 0 0,-1 1 1 0 0,0-1-1 0 0,1 0 0 0 0,-1 1 1 0 0,-1-1-1 0 0,1 0 0 0 0,0 1 1 0 0,0-1-1 0 0,-1 0 0 0 0,1 0 1 0 0,-1 1-1 0 0,0-1 0 0 0,0 0 1 0 0,0 0-1 0 0,0 0 0 0 0,0 0 1 0 0,0 0-1 0 0,0 0 0 0 0,-1 0 0 0 0,1 0 1 0 0,-1 0-1 0 0,1-1 0 0 0,-1 1 1 0 0,0-1-1 0 0,0 1 0 0 0,0-1 1 0 0,0 0-1 0 0,0 1 0 0 0,0-1 1 0 0,0 0-1 0 0,0 0 0 0 0,0-1 1 0 0,0 1-1 0 0,0 0 0 0 0,-1-1 1 0 0,0 1-39 0 0,-32 5-376 0 0,12-14-7951 0 0,13-4 468 0 0</inkml:trace>
  <inkml:trace contextRef="#ctx0" brushRef="#br0" timeOffset="22013.762">4952 1382 4188 0 0,'0'0'582'0'0,"7"1"23"0"0,8 2-465 0 0,0 0-1 0 0,1-1 0 0 0,0-1 1 0 0,-1 0-1 0 0,1-1 1 0 0,0-1-1 0 0,-1 0 1 0 0,1-1-1 0 0,-1-1 1 0 0,1 0-1 0 0,-1-1 0 0 0,0-1 1 0 0,0 0-1 0 0,-1-1 1 0 0,0-1-1 0 0,0 0 1 0 0,0-1-1 0 0,-1 0 0 0 0,0-1 1 0 0,-1-1-1 0 0,0 0 1 0 0,6-6-140 0 0,-4 0 45 0 0,-2-1 1 0 0,0-1 0 0 0,0 1-1 0 0,-2-2 1 0 0,0 1 0 0 0,-1-2 0 0 0,-1 1-1 0 0,-1-1 1 0 0,-1 0 0 0 0,-1-1-1 0 0,0 1 1 0 0,-2-1 0 0 0,0 0-1 0 0,-1 0 1 0 0,-1 0 0 0 0,-1 0-1 0 0,-1 0 1 0 0,-1 0 0 0 0,-1 0-1 0 0,-1 0 1 0 0,-1 0 0 0 0,0 1-1 0 0,-2 0 1 0 0,0 0 0 0 0,-1 1-1 0 0,-1 0 1 0 0,-1 0 0 0 0,-1 1 0 0 0,0 0-1 0 0,-1 1 1 0 0,-1 0 0 0 0,-1 1-1 0 0,0 0 1 0 0,-1 1 0 0 0,-13-9-46 0 0,-10 2-50 0 0,-1 2 0 0 0,-2 1 0 0 0,1 3 0 0 0,-2 1 0 0 0,0 1 0 0 0,-1 3 0 0 0,0 2 0 0 0,0 1 0 0 0,-1 3 0 0 0,0 1 0 0 0,0 2 0 0 0,-1 2 0 0 0,1 2 0 0 0,0 2 0 0 0,1 2 0 0 0,-1 2 0 0 0,1 2 0 0 0,0 2 0 0 0,1 1 0 0 0,1 2 0 0 0,-25 14 50 0 0,48-23-103 0 0,1 1-1 0 0,-1 1 1 0 0,1 0-1 0 0,0 2 1 0 0,1 0-1 0 0,0 0 1 0 0,1 2-1 0 0,0 0 1 0 0,0 1-1 0 0,2 0 0 0 0,-1 1 1 0 0,2 0-1 0 0,0 1 1 0 0,1 1-1 0 0,0 0 1 0 0,1 0-1 0 0,1 1 1 0 0,1 0-1 0 0,0 1 1 0 0,1 0-1 0 0,1 0 1 0 0,1 1-1 0 0,1-1 1 0 0,0 1-1 0 0,1 0 1 0 0,1 0-1 0 0,1 0 1 0 0,1 0-1 0 0,0 0 1 0 0,2 0-1 0 0,0 1 104 0 0,9 8 250 0 0,1-1 1 0 0,1 0-1 0 0,2-1 0 0 0,0 0 0 0 0,2-1 0 0 0,1-1 0 0 0,1-1 1 0 0,0-1-1 0 0,2 0 0 0 0,1-2 0 0 0,0 0 0 0 0,2-1 1 0 0,0-2-1 0 0,1 0 0 0 0,1-2 0 0 0,0-1 0 0 0,3 1-250 0 0,3 0 648 0 0,0-1 0 0 0,2-2 0 0 0,-1-1 0 0 0,1-1-1 0 0,1-2 1 0 0,0-2 0 0 0,0-1 0 0 0,0-1 0 0 0,25-2-648 0 0,-59-2-1 0 0,0 0 0 0 0,0 0 0 0 0,0-1 0 0 0,-1 1 1 0 0,1 0-1 0 0,0 0 0 0 0,0 0 0 0 0,0 0 0 0 0,-1 0 0 0 0,1 1 0 0 0,0-1 1 0 0,0 0-1 0 0,0 0 0 0 0,-1 1 0 0 0,1-1 0 0 0,0 0 0 0 0,0 1 0 0 0,-1-1 1 0 0,1 0-1 0 0,0 1 0 0 0,-1-1 0 0 0,1 1 0 0 0,0-1 0 0 0,-1 1 1 0 0,1 0-1 0 0,-1-1 0 0 0,1 1 0 0 0,-1 0 0 0 0,1-1 0 0 0,-1 1 0 0 0,1 0 1 0 0,-1-1-1 0 0,0 1 0 0 0,1 0 0 0 0,-1 0 0 0 0,0 0 0 0 0,0-1 1 0 0,1 1-1 0 0,-1 0 0 0 0,0 0 0 0 0,0 0 0 0 0,0-1 0 0 0,0 1 0 0 0,0 0 1 0 0,0 0-1 0 0,-1 0 0 0 0,1 0 0 0 0,0-1 0 0 0,0 1 0 0 0,0 0 0 0 0,-1 0 1 0 0,-2 4 358 0 0,5-6-12460 0 0,-3 0 8023 0 0</inkml:trace>
  <inkml:trace contextRef="#ctx0" brushRef="#br0" timeOffset="23499.704">5884 1011 7565 0 0,'0'0'400'0'0,"0"0"-62"0"0,0 0 322 0 0,0 0-311 0 0,0 0-293 0 0,0 0-17 0 0,0 0 154 0 0,0 0 127 0 0,17 27 1405 0 0,-14-24-1595 0 0,1-1 0 0 0,0 0-1 0 0,0 0 1 0 0,1 0 0 0 0,-1 0 0 0 0,0-1 0 0 0,0 1-1 0 0,1-1 1 0 0,-1 0 0 0 0,1-1 0 0 0,-1 1-1 0 0,1-1 1 0 0,0 0 0 0 0,-1 0 0 0 0,1 0 0 0 0,-1-1-1 0 0,1 0 1 0 0,-1 1 0 0 0,1-2 0 0 0,-1 1 0 0 0,0 0-1 0 0,1-1 1 0 0,-1 0 0 0 0,0 0 0 0 0,0 0-1 0 0,0-1 1 0 0,0 1 0 0 0,-1-1 0 0 0,1 0 0 0 0,-1 0-1 0 0,0 0 1 0 0,1 0 0 0 0,-1-1 0 0 0,-1 1 0 0 0,1-1-1 0 0,0 0 1 0 0,-1 0 0 0 0,0 0 0 0 0,0 0-1 0 0,0 0 1 0 0,1-4-130 0 0,-4 6-28 0 0,1 1 0 0 0,-1 0 0 0 0,0-1 0 0 0,0 1 0 0 0,0 0 0 0 0,0 0 0 0 0,0-1 0 0 0,0 1 0 0 0,-1 0 0 0 0,1 0 0 0 0,0 0 0 0 0,0 0 0 0 0,-1 1 0 0 0,1-1 0 0 0,-1 0 0 0 0,1 0 0 0 0,-1 1 0 0 0,1-1 0 0 0,-1 1-1 0 0,1-1 1 0 0,-1 1 0 0 0,1 0 0 0 0,-1 0 0 0 0,1 0 0 0 0,-1 0 0 0 0,0 0 0 0 0,1 0 0 0 0,-1 0 0 0 0,1 0 0 0 0,-1 0 0 0 0,1 1 0 0 0,-1-1 0 0 0,0 1 0 0 0,1-1 0 0 0,0 1 0 0 0,-1 0 0 0 0,1-1 0 0 0,-1 1 0 0 0,1 0 0 0 0,0 0 0 0 0,-1 0 0 0 0,1 0 0 0 0,0 0 0 0 0,0 0 0 0 0,0 1 0 0 0,0-1 0 0 0,0 0-1 0 0,0 0 1 0 0,0 1 0 0 0,1-1 0 0 0,-1 1 0 0 0,0-1 0 0 0,1 1 0 0 0,-1-1 0 0 0,1 1 0 0 0,-1-1 0 0 0,1 1 0 0 0,0-1 0 0 0,-1 1 0 0 0,1 0 28 0 0,-6 6-4 0 0,0 0 0 0 0,1 1 1 0 0,0-1-1 0 0,0 1 0 0 0,1 1 0 0 0,0-1 0 0 0,0 1 0 0 0,1-1 0 0 0,0 1 1 0 0,1 0-1 0 0,0 0 0 0 0,1 0 0 0 0,-1 8 4 0 0,6-13 118 0 0,0-1 1 0 0,0 0-1 0 0,0-1 1 0 0,0 1-1 0 0,0-1 0 0 0,1 0 1 0 0,-1 0-1 0 0,1 0 1 0 0,0-1-1 0 0,0 0 0 0 0,0 1 1 0 0,0-2-1 0 0,1 1 1 0 0,-1-1-1 0 0,0 1 0 0 0,1-2 1 0 0,-1 1-1 0 0,0 0 1 0 0,1-1-1 0 0,-1 0 0 0 0,1-1 1 0 0,-1 1-1 0 0,1-1 1 0 0,-1 0-1 0 0,1 0 0 0 0,1-1-118 0 0,47-12-13 0 0,-24-6-5727 0 0,-26 13-786 0 0</inkml:trace>
  <inkml:trace contextRef="#ctx0" brushRef="#br0" timeOffset="24804.081">6166 764 4772 0 0,'0'0'5138'0'0,"0"0"-3682"0"0,0 0-1057 0 0,0 0 271 0 0,0 0 103 0 0,0 0-541 0 0,0 0-406 0 0,5 8 275 0 0,52 121 1779 0 0,-59-140-599 0 0,-9-47 1596 0 0,11 56-2925 0 0,0-1 1 0 0,0 1-1 0 0,0 0 1 0 0,0-1-1 0 0,0 1 1 0 0,1 0-1 0 0,-1-1 1 0 0,1 1-1 0 0,-1 0 1 0 0,1 0-1 0 0,0-1 0 0 0,0 1 1 0 0,0 0-1 0 0,0 0 1 0 0,0 0-1 0 0,1 0 1 0 0,-1 0-1 0 0,1 1 1 0 0,-1-1-1 0 0,1 0 1 0 0,0 1-1 0 0,-1-1 0 0 0,1 1 1 0 0,0-1-1 0 0,0 1 1 0 0,0 0-1 0 0,0 0 1 0 0,0 0-1 0 0,0 0 1 0 0,1 0-1 0 0,-1 0 1 0 0,0 1-1 0 0,0-1 0 0 0,1 1 1 0 0,1-1 47 0 0,75 1-3025 0 0,-31 18-2976 0 0,-35-8 1458 0 0</inkml:trace>
  <inkml:trace contextRef="#ctx0" brushRef="#br0" timeOffset="25255.743">6541 794 9925 0 0,'0'0'860'0'0,"0"0"-1633"0"0,4 8 1273 0 0,30 60 1412 0 0,-24-54-1765 0 0,-1 0-1 0 0,0 0 1 0 0,-1 1-1 0 0,0 1 1 0 0,-1-1-1 0 0,-1 1 1 0 0,0 0 0 0 0,-2 0-1 0 0,1 1 1 0 0,-2 0-1 0 0,0 0 1 0 0,-2-1-1 0 0,1 1 1 0 0,-2 0 0 0 0,0 0-1 0 0,-1 0 1 0 0,-1 0-1 0 0,-1 0 1 0 0,0 0-1 0 0,-3 8-146 0 0,-46 31-69 0 0,8-31-4405 0 0,14-19-3950 0 0</inkml:trace>
  <inkml:trace contextRef="#ctx0" brushRef="#br0" timeOffset="25507.718">5950 793 13341 0 0,'0'0'1957'0'0,"0"0"-1505"0"0,-5 8-66 0 0,-7 13-301 0 0,1 1 0 0 0,1 0 0 0 0,2 1 0 0 0,0 0 0 0 0,1 0 0 0 0,1 0 0 0 0,1 1 0 0 0,2 0 0 0 0,0 0 0 0 0,1 0 0 0 0,2 1 0 0 0,1 15-85 0 0,0-36-78 0 0,0 0 1 0 0,0 0 0 0 0,1 0 0 0 0,-1 0-1 0 0,1 0 1 0 0,0 0 0 0 0,0-1 0 0 0,0 1-1 0 0,0-1 1 0 0,1 1 0 0 0,0-1 0 0 0,-1 0-1 0 0,1 0 1 0 0,0 0 0 0 0,1 0 0 0 0,-1-1-1 0 0,0 1 1 0 0,1-1 0 0 0,0 0 0 0 0,1 1 77 0 0,49 20-4831 0 0,-12-15-3697 0 0</inkml:trace>
  <inkml:trace contextRef="#ctx0" brushRef="#br0" timeOffset="25899.382">6797 699 6917 0 0,'0'0'9288'0'0,"0"0"-7119"0"0,0 0-2454 0 0,0 0-2 0 0,0 0 111 0 0,0 0-6 0 0,0 0-126 0 0,0 0-208 0 0,25 29-1001 0 0,33 68 1939 0 0,-56-95-391 0 0,-1 0-1 0 0,0 0 0 0 0,0 0 0 0 0,-1 0 0 0 0,1 1 1 0 0,0-1-1 0 0,-1 0 0 0 0,1 1 0 0 0,-1-1 0 0 0,0 0 1 0 0,0 1-1 0 0,0-1 0 0 0,0 0 0 0 0,0 1 0 0 0,0-1 1 0 0,-1 0-1 0 0,1 1 0 0 0,-1-1 0 0 0,0 0 1 0 0,1 0-1 0 0,-1 1 0 0 0,0-1 0 0 0,0 0 0 0 0,-1 0 1 0 0,1 0-1 0 0,0 0 0 0 0,-1 0 0 0 0,1 0 0 0 0,-1-1 1 0 0,1 1-1 0 0,-1 0 0 0 0,0-1 0 0 0,0 1 0 0 0,0-1 1 0 0,0 0-1 0 0,0 0 0 0 0,0 0 0 0 0,0 0 0 0 0,0 0 1 0 0,-1 0-1 0 0,1 0 0 0 0,0 0 0 0 0,0-1 0 0 0,-1 0 1 0 0,1 1-1 0 0,0-1 0 0 0,-1 0 0 0 0,1 0 0 0 0,0 0 1 0 0,-1 0-1 0 0,1-1 0 0 0,-2 1-30 0 0,-51-4-2599 0 0,35-3-2899 0 0,0-9-3405 0 0</inkml:trace>
  <inkml:trace contextRef="#ctx0" brushRef="#br0" timeOffset="26375.447">6286 476 11057 0 0,'0'0'935'0'0,"0"0"-717"0"0,0 0-260 0 0,0 0 328 0 0,0 0 205 0 0,-2-6-177 0 0,1-1-326 0 0,0 0 1 0 0,0-1-1 0 0,1 1 1 0 0,0 0-1 0 0,0 0 1 0 0,1-1-1 0 0,0 1 1 0 0,0 0 0 0 0,1 0-1 0 0,0 0 1 0 0,0 0-1 0 0,0 0 1 0 0,1 0-1 0 0,0 1 1 0 0,1-1-1 0 0,-1 1 1 0 0,1 0-1 0 0,0 0 1 0 0,1 0 0 0 0,-1 0-1 0 0,1 1 1 0 0,0 0-1 0 0,1 0 1 0 0,-1 0-1 0 0,1 1 1 0 0,0 0-1 0 0,0 0 1 0 0,1 0 0 0 0,0 0 11 0 0,17-7 130 0 0,0 0 0 0 0,0 2 0 0 0,2 1 0 0 0,-1 0 0 0 0,1 2 0 0 0,0 1 0 0 0,0 2 0 0 0,0 0 0 0 0,0 1 1 0 0,1 2-1 0 0,-1 1 0 0 0,0 1 0 0 0,1 1 0 0 0,-1 1 0 0 0,0 1 0 0 0,-1 2 0 0 0,1 0 0 0 0,-2 2 1 0 0,1 1-1 0 0,-1 0 0 0 0,16 11-130 0 0,-10-7-54 0 0,99 69-65 0 0,-127-68-982 0 0,-11-21-4449 0 0,4-3-1197 0 0</inkml:trace>
  <inkml:trace contextRef="#ctx0" brushRef="#br0" timeOffset="26934.946">7376 366 3876 0 0,'0'0'7836'0'0,"0"0"-5707"0"0,0 0-1824 0 0,0 0 138 0 0,0 0 156 0 0,0 0-93 0 0,0 0-133 0 0,0 0-147 0 0,6 3-15372 0 0,-12-7 13999 0 0</inkml:trace>
  <inkml:trace contextRef="#ctx0" brushRef="#br0" timeOffset="27183.467">7244 319 13073 0 0,'0'0'438'0'0,"0"0"-488"0"0,0 0-151 0 0,0 0-147 0 0,4 6 160 0 0,46 92 826 0 0,-50-96-581 0 0,1 1 1 0 0,0-1-1 0 0,-1 1 1 0 0,0-1-1 0 0,0 1 1 0 0,1-1-1 0 0,-1 1 1 0 0,-1-1-1 0 0,1 1 1 0 0,0-1-1 0 0,-1 1 1 0 0,1-1-1 0 0,-1 1 1 0 0,0-1-1 0 0,0 0 1 0 0,0 1-1 0 0,0-1 1 0 0,0 0-1 0 0,0 0 1 0 0,-1 1-1 0 0,1-1 1 0 0,-1 0-1 0 0,1-1 1 0 0,-1 1-1 0 0,0 0 1 0 0,0 0-1 0 0,0-1 1 0 0,0 1-1 0 0,0-1 1 0 0,0 1-1 0 0,0-1 1 0 0,0 0-1 0 0,-1 0 1 0 0,1 0-1 0 0,0 0 1 0 0,-1 0 0 0 0,1-1-1 0 0,-1 1 1 0 0,1-1-1 0 0,-1 1 1 0 0,1-1-1 0 0,-1 0 1 0 0,1 0-1 0 0,-2 0-57 0 0,-66-2-53 0 0,26-15-6169 0 0,27 4-283 0 0</inkml:trace>
  <inkml:trace contextRef="#ctx0" brushRef="#br0" timeOffset="27389.314">7673 395 4620 0 0,'0'0'15282'0'0,"0"0"-15282"0"0,0 0-404 0 0,0 0-840 0 0,0 0 1044 0 0,0 0 188 0 0,0 0-112 0 0,0 0-332 0 0,0 0-1221 0 0,0 0-1239 0 0,-30-7-2320 0 0,34 3-2337 0 0</inkml:trace>
  <inkml:trace contextRef="#ctx0" brushRef="#br0" timeOffset="27557.909">7874 385 10185 0 0,'0'0'964'0'0,"0"0"-848"0"0,0 0 92 0 0,0 0 176 0 0,0 0-12 0 0,0 0-372 0 0,0 0-116 0 0,0 0-1852 0 0,0 0-1156 0 0,40-6-3897 0 0</inkml:trace>
  <inkml:trace contextRef="#ctx0" brushRef="#br0" timeOffset="27820.247">8186 371 7537 0 0,'0'0'6592'0'0,"0"0"-6528"0"0,39 1 36 0 0,-34-1 116 0 0,0 0 40 0 0,-2 0 336 0 0,-3-2-580 0 0,0 0-12 0 0,0 0-1200 0 0,4 1-700 0 0,-3-1-2456 0 0,9 2-2045 0 0</inkml:trace>
  <inkml:trace contextRef="#ctx0" brushRef="#br0" timeOffset="28348.861">8604 538 800 0 0,'0'0'1225'0'0,"0"0"685"0"0,0 0 349 0 0,0 0-191 0 0,0 0-448 0 0,0 0-546 0 0,0 0-555 0 0,0 0-333 0 0,0 0-35 0 0,13-36 1230 0 0,-5 25-1375 0 0,1 1 0 0 0,-1 0 0 0 0,1 0 0 0 0,1 1 0 0 0,0 0 0 0 0,0 1 1 0 0,1 0-1 0 0,0 0 0 0 0,0 1 0 0 0,1 1 0 0 0,0 0 0 0 0,0 0 0 0 0,0 1 0 0 0,1 1 0 0 0,0 0 0 0 0,0 1 0 0 0,0 0 0 0 0,0 1 0 0 0,0 0 0 0 0,0 1 0 0 0,1 1 0 0 0,-1 0 0 0 0,0 1 0 0 0,0 0 0 0 0,1 1 0 0 0,-1 1 0 0 0,0 0 1 0 0,8 3-7 0 0,-1 0 74 0 0,0 1 0 0 0,-1 1 1 0 0,0 0-1 0 0,0 1 1 0 0,-1 2-1 0 0,0 0 1 0 0,0 0-1 0 0,-1 2 1 0 0,-1 0-1 0 0,0 1 0 0 0,-1 1 1 0 0,-1 0-1 0 0,0 1 1 0 0,-1 0-1 0 0,-1 1 1 0 0,0 0-1 0 0,7 17-74 0 0,-20-21-411 0 0,-9-33 495 0 0,10 20-98 0 0,1 1 1 0 0,0-1 0 0 0,0 0 0 0 0,0 0 0 0 0,0 0-1 0 0,0 1 1 0 0,0-1 0 0 0,-1 0 0 0 0,1 0 0 0 0,0-1 0 0 0,0 1-1 0 0,0 0 1 0 0,0 0 0 0 0,0 0 0 0 0,0-1 0 0 0,-1 1-1 0 0,1 0 1 0 0,0-1 0 0 0,0 1 0 0 0,0 0 0 0 0,-1-1-1 0 0,1 1 1 0 0,0-1 0 0 0,-1 0 0 0 0,1 1 0 0 0,0-1-1 0 0,-1 1 1 0 0,1-1 0 0 0,-1 0 0 0 0,1 0 0 0 0,-1 1 0 0 0,1-1-1 0 0,-1 0 1 0 0,1 0 0 0 0,-1 0 0 0 0,0 1 0 0 0,1-1-1 0 0,-1 0 1 0 0,0 0 0 0 0,0 0 0 0 0,0 0 0 0 0,0 0-1 0 0,0 1 1 0 0,0-1 0 0 0,0 0 0 0 0,0 0 0 0 0,0 0-1 0 0,0 0 1 0 0,0 0 0 0 0,0 0 0 0 0,-1 0 13 0 0,4 3 30 0 0,0 0-1 0 0,0-1 1 0 0,0 1-1 0 0,-1 0 1 0 0,1 1 0 0 0,-1-1-1 0 0,1 0 1 0 0,-1 1 0 0 0,0-1-1 0 0,0 1 1 0 0,0 0 0 0 0,0-1-1 0 0,-1 1 1 0 0,1 0-1 0 0,-1 0 1 0 0,1 0 0 0 0,-1 1-1 0 0,0-1 1 0 0,0 0 0 0 0,-1 0-1 0 0,1 1 1 0 0,-1-1 0 0 0,1 0-1 0 0,-1 1 1 0 0,0-1-1 0 0,0 0 1 0 0,-1 1 0 0 0,1-1-1 0 0,-1 0 1 0 0,1 1 0 0 0,-1-1-1 0 0,0 0 1 0 0,0 0 0 0 0,-1 0-1 0 0,1 0 1 0 0,-1 0 0 0 0,1 0-1 0 0,-1 0 1 0 0,0 0-1 0 0,0-1 1 0 0,0 1 0 0 0,-1-1-1 0 0,1 1 1 0 0,0-1 0 0 0,-1 0-1 0 0,0 0 1 0 0,1 0 0 0 0,-1 0-1 0 0,0-1 1 0 0,0 1-1 0 0,0-1 1 0 0,0 1 0 0 0,-1-1-30 0 0,-57-4 99 0 0,24-16-5467 0 0,23 2-2078 0 0</inkml:trace>
  <inkml:trace contextRef="#ctx0" brushRef="#br0" timeOffset="29313.789">9514 20 10697 0 0,'0'0'3141'0'0,"4"8"-2738"0"0,4 10-261 0 0,36 65 1775 0 0,-42-81-1882 0 0,-1 0-1 0 0,1-1 1 0 0,-1 1 0 0 0,1-1-1 0 0,-1 1 1 0 0,1-1 0 0 0,0 1-1 0 0,0-1 1 0 0,0 0 0 0 0,-1 0-1 0 0,1 0 1 0 0,0 0 0 0 0,1 0-1 0 0,-1 0 1 0 0,0-1 0 0 0,0 1-1 0 0,0-1 1 0 0,0 1 0 0 0,1-1 0 0 0,-1 0-1 0 0,0 0 1 0 0,0 0 0 0 0,0 0-1 0 0,1 0 1 0 0,-1 0 0 0 0,0-1-1 0 0,0 1 1 0 0,0-1 0 0 0,0 0-1 0 0,0 1 1 0 0,1-1 0 0 0,-1 0-1 0 0,-1 0 1 0 0,1 0 0 0 0,0-1-1 0 0,0 1 1 0 0,0 0 0 0 0,0-1-1 0 0,-1 1 1 0 0,1-1 0 0 0,-1 0-35 0 0,17-15-163 0 0,-18 15 145 0 0,1 1 0 0 0,-1 0 0 0 0,1 0 1 0 0,-1 0-1 0 0,1 0 0 0 0,-1 0 0 0 0,1 0 1 0 0,0 0-1 0 0,0 0 0 0 0,0 0 0 0 0,-1 1 1 0 0,1-1-1 0 0,0 0 0 0 0,0 0 1 0 0,0 1-1 0 0,0-1 0 0 0,0 0 0 0 0,0 1 1 0 0,0-1-1 0 0,1 1 0 0 0,-1 0 0 0 0,0-1 1 0 0,0 1-1 0 0,0 0 0 0 0,0-1 0 0 0,1 1 1 0 0,-1 0-1 0 0,0 0 0 0 0,0 0 1 0 0,0 0-1 0 0,1 0 0 0 0,-1 1 0 0 0,0-1 1 0 0,0 0-1 0 0,0 0 0 0 0,0 1 0 0 0,1-1 1 0 0,-1 1-1 0 0,0-1 0 0 0,0 1 0 0 0,0-1 1 0 0,0 1-1 0 0,0 0 0 0 0,0 0 0 0 0,0-1 1 0 0,-1 1-1 0 0,1 0 0 0 0,0 0 1 0 0,0 0-1 0 0,0 0 0 0 0,-1 0 0 0 0,1 0 1 0 0,-1 0-1 0 0,1 0 0 0 0,-1 0 0 0 0,1 0 1 0 0,-1 0-1 0 0,1 1 0 0 0,-1-1 18 0 0,3 4 19 0 0,-1 1-1 0 0,0-1 0 0 0,0 0 0 0 0,0 0 1 0 0,-1 1-1 0 0,1-1 0 0 0,-1 1 1 0 0,-1-1-1 0 0,1 1 0 0 0,-1 0 1 0 0,0-1-1 0 0,0 1 0 0 0,-1-1 1 0 0,1 1-1 0 0,-1 0 0 0 0,-1-1 1 0 0,1 0-1 0 0,-1 1 0 0 0,0-1 1 0 0,0 0-1 0 0,0 0 0 0 0,-1 0 1 0 0,0 0-1 0 0,0 0 0 0 0,0 0 1 0 0,0-1-1 0 0,-1 0 0 0 0,0 0 1 0 0,0 0-1 0 0,0 0 0 0 0,0 0 1 0 0,0-1-1 0 0,-1 1 0 0 0,0-1 1 0 0,-3 1-19 0 0,-77 17-3793 0 0,68-25-2199 0 0</inkml:trace>
  <inkml:trace contextRef="#ctx0" brushRef="#br0" timeOffset="30108.418">9213 1222 6261 0 0,'0'0'2182'0'0,"0"0"-1529"0"0,0 0-40 0 0,0 0 276 0 0,0 0 42 0 0,5 6-103 0 0,-1-1-680 0 0,1 0-1 0 0,0-1 1 0 0,0 1 0 0 0,0-1 0 0 0,1 0-1 0 0,-1-1 1 0 0,1 1 0 0 0,0-1-1 0 0,0 0 1 0 0,0-1 0 0 0,0 1-1 0 0,1-1 1 0 0,-1 0 0 0 0,1-1-1 0 0,-1 0 1 0 0,1 0 0 0 0,-1 0-1 0 0,1-1-147 0 0,71-18 1244 0 0,-76 17-1254 0 0,0 1 1 0 0,-1-1 0 0 0,1 1 0 0 0,-1-1-1 0 0,1 0 1 0 0,-1 0 0 0 0,1 1-1 0 0,-1-1 1 0 0,0 0 0 0 0,1 0 0 0 0,-1 0-1 0 0,0-1 1 0 0,0 1 0 0 0,0 0-1 0 0,0 0 1 0 0,0-1 0 0 0,0 1 0 0 0,0 0-1 0 0,0-1 1 0 0,0 1 0 0 0,-1-1-1 0 0,1 1 1 0 0,-1-1 0 0 0,1 0-1 0 0,-1 1 1 0 0,1-1 0 0 0,-1 0 0 0 0,0 1-1 0 0,0-1 1 0 0,0 0 0 0 0,0 1-1 0 0,0-1 1 0 0,0 1 0 0 0,0-1 0 0 0,-1 0-1 0 0,1 1 1 0 0,-1-1 0 0 0,1 0-1 0 0,-1 1 1 0 0,1-1 0 0 0,-1 1 0 0 0,0-1-1 0 0,0 1 1 0 0,0 0 0 0 0,0-1-1 0 0,0 1 10 0 0,-1-2-14 0 0,-1 1 0 0 0,1 0 0 0 0,0 0 0 0 0,-1 0 0 0 0,1 1 0 0 0,-1-1 0 0 0,0 1 0 0 0,0-1 0 0 0,1 1 0 0 0,-1 0 0 0 0,0 0 0 0 0,0 0 0 0 0,0 0 0 0 0,0 1 0 0 0,0-1 0 0 0,0 1-1 0 0,-1 0 1 0 0,1 0 0 0 0,0 0 0 0 0,0 0 0 0 0,0 0 0 0 0,0 1 0 0 0,0-1 0 0 0,0 1 0 0 0,0 0 0 0 0,0 0 0 0 0,0 0 0 0 0,0 1 0 0 0,1-1 0 0 0,-1 0 0 0 0,0 1 0 0 0,1 0-1 0 0,-1 0 1 0 0,1 0 0 0 0,-3 1 14 0 0,-75 83 262 0 0,78-82-223 0 0,1 0 1 0 0,-1 0-1 0 0,0 1 1 0 0,1-1-1 0 0,0 1 1 0 0,0-1-1 0 0,0 1 1 0 0,1-1-1 0 0,0 1 1 0 0,-1 0-1 0 0,2-1 1 0 0,-1 1-1 0 0,0-1 1 0 0,1 1-1 0 0,0-1 1 0 0,0 1-1 0 0,0-1 1 0 0,1 1-1 0 0,-1-1 1 0 0,1 0-1 0 0,0 0 1 0 0,0 0-1 0 0,1 0 1 0 0,-1 0-1 0 0,1 0 1 0 0,0 0-1 0 0,0-1 1 0 0,0 0-1 0 0,1 1 1 0 0,-1-1-1 0 0,1-1 1 0 0,-1 1-1 0 0,1 0 1 0 0,0-1-1 0 0,0 0 1 0 0,0 0-1 0 0,1 0 1 0 0,-1 0-1 0 0,0-1 1 0 0,1 1-1 0 0,-1-1 1 0 0,1 0-1 0 0,-1-1 1 0 0,5 1-40 0 0,130 17-266 0 0,-131-21-1549 0 0,-4-3-3629 0 0,-3-6-4138 0 0</inkml:trace>
  <inkml:trace contextRef="#ctx0" brushRef="#br0" timeOffset="30482.308">9573 1020 9925 0 0,'0'0'843'0'0,"0"0"-777"0"0,0 0-46 0 0,0 0 265 0 0,0 0 477 0 0,2 6 342 0 0,18 108 951 0 0,-30-151 129 0 0,12 31-2222 0 0,-1 1 0 0 0,1 0 0 0 0,0 0 0 0 0,1 0 0 0 0,-1 0 1 0 0,1 0-1 0 0,0 1 0 0 0,1-1 0 0 0,-1 1 0 0 0,1 0 0 0 0,-1 0 1 0 0,1 0-1 0 0,0 0 0 0 0,1 1 0 0 0,-1-1 0 0 0,1 1 0 0 0,-1 0 1 0 0,1 1-1 0 0,0-1 0 0 0,0 1 0 0 0,0 0 0 0 0,0 0 0 0 0,1 0 1 0 0,-1 1-1 0 0,0 0 0 0 0,1 0 0 0 0,-1 0 0 0 0,1 1 0 0 0,-1 0 1 0 0,1 0-1 0 0,-1 0 0 0 0,1 1 0 0 0,-1 0 0 0 0,1 0 0 0 0,3 1 38 0 0,14 28-1659 0 0,-30-6-5994 0 0,-7-14 1046 0 0</inkml:trace>
  <inkml:trace contextRef="#ctx0" brushRef="#br0" timeOffset="30797.328">9149 1081 13209 0 0,'0'0'1082'0'0,"0"0"-537"0"0,-6 8-99 0 0,-65 158 904 0 0,68-154-1322 0 0,0 0 0 0 0,1 1 0 0 0,0-1 0 0 0,1 1 0 0 0,0 0 0 0 0,1-1 0 0 0,1 1 0 0 0,0 0 0 0 0,1-1 0 0 0,0 1 1 0 0,0-1-1 0 0,2 0 0 0 0,0 1 0 0 0,0-1 0 0 0,1-1 0 0 0,0 1 0 0 0,1-1 0 0 0,0 0 0 0 0,1 0 0 0 0,0-1 0 0 0,1 0 1 0 0,2 2-29 0 0,160 83 560 0 0,-89-78-2850 0 0,-65-18-953 0 0,10-3-3349 0 0</inkml:trace>
  <inkml:trace contextRef="#ctx0" brushRef="#br0" timeOffset="31091.388">10008 1175 12765 0 0,'5'6'1268'0'0,"5"6"-1170"0"0,-1-1 0 0 0,-1 2 0 0 0,1-1 0 0 0,-2 1 0 0 0,0 0 0 0 0,0 0 0 0 0,-2 1 0 0 0,1 0 0 0 0,-2 0 0 0 0,0 0 0 0 0,0 1 0 0 0,-2 0 0 0 0,1-1 0 0 0,-2 1 0 0 0,0 0 0 0 0,-1 0 0 0 0,-1 0 0 0 0,0-1 0 0 0,0 1 0 0 0,-2 0 0 0 0,0-1 0 0 0,-1 1-1 0 0,0-1 1 0 0,-1 0 0 0 0,0 0 0 0 0,-2-1 0 0 0,1 1 0 0 0,-2-1 0 0 0,1-1 0 0 0,-2 1 0 0 0,-4 4-98 0 0,-70 54-475 0 0,50-55-2142 0 0,0-9-3382 0 0,7-10-1980 0 0</inkml:trace>
  <inkml:trace contextRef="#ctx0" brushRef="#br0" timeOffset="31618.346">10335 932 11909 0 0,'0'0'1151'0'0,"0"0"-891"0"0,0 0-351 0 0,0 0-5 0 0,3 7 756 0 0,9 28 76 0 0,-10-24-633 0 0,1 0 0 0 0,0 0 0 0 0,1 0-1 0 0,0 0 1 0 0,1-1 0 0 0,0 1 0 0 0,1-1 0 0 0,0 0 0 0 0,1-1 0 0 0,0 0 0 0 0,0 0 0 0 0,6 6-103 0 0,-11-15 29 0 0,1 0 0 0 0,-1 0 0 0 0,1 1 0 0 0,-1-1 0 0 0,0-1 0 0 0,1 1 0 0 0,-1 0 0 0 0,1 0 0 0 0,-1-1 0 0 0,0 0 0 0 0,0 1 0 0 0,1-1 0 0 0,-1 0 0 0 0,0 0 0 0 0,0 0 0 0 0,0 0-1 0 0,0-1 1 0 0,0 1 0 0 0,0-1 0 0 0,0 1 0 0 0,0-1 0 0 0,-1 1 0 0 0,1-1 0 0 0,0 0 0 0 0,-1 0 0 0 0,0 0 0 0 0,1 0 0 0 0,-1 0 0 0 0,0 0 0 0 0,0 0 0 0 0,0-1 0 0 0,0 1 0 0 0,-1 0 0 0 0,1 0 0 0 0,0-1 0 0 0,-1 1 0 0 0,0 0 0 0 0,0-1 0 0 0,1 1 0 0 0,-1-1 0 0 0,-1 1 0 0 0,1 0-1 0 0,0-1 1 0 0,0 1 0 0 0,-1-1 0 0 0,0 1 0 0 0,1 0 0 0 0,-1 0 0 0 0,0-1 0 0 0,-1 0-29 0 0,5-19 330 0 0,25 48-370 0 0,-25-21 65 0 0,1-1 0 0 0,-1 1 0 0 0,0 0 0 0 0,0 0 1 0 0,-1 0-1 0 0,1 1 0 0 0,-1-1 0 0 0,-1 1 0 0 0,1-1 0 0 0,-1 1 0 0 0,0 0 0 0 0,0-1 0 0 0,0 1 0 0 0,-1 0 0 0 0,0 0 0 0 0,0-1 0 0 0,0 1 0 0 0,-1 0 0 0 0,0 0 0 0 0,0-1 0 0 0,0 1 0 0 0,-1 0 0 0 0,0-1 0 0 0,0 0 0 0 0,-1 1 0 0 0,1-1 1 0 0,-1 0-1 0 0,0 0 0 0 0,0 0 0 0 0,-1-1 0 0 0,1 1 0 0 0,-1-1 0 0 0,0 0 0 0 0,0 0 0 0 0,-1 0 0 0 0,1 0 0 0 0,-1-1 0 0 0,0 0 0 0 0,0 0 0 0 0,0 0 0 0 0,0-1 0 0 0,-1 1 0 0 0,1-1 0 0 0,0 0 0 0 0,-1-1 0 0 0,-4 1-25 0 0,-41 7-3321 0 0,21-10-1911 0 0</inkml:trace>
  <inkml:trace contextRef="#ctx0" brushRef="#br0" timeOffset="37688.318">455 1301 7021 0 0,'0'0'7129'0'0,"0"0"-5580"0"0,0 6-1361 0 0,30 227 1281 0 0,-45-308-5372 0 0,9 37 1291 0 0,-8-70-5410 0 0,10 38 5981 0 0,4 68 2289 0 0,0 0 0 0 0,0-1 0 0 0,1 1 1 0 0,-1 0-1 0 0,1 0 0 0 0,0 0 0 0 0,0 0 0 0 0,0 0 0 0 0,0 0 0 0 0,0 0 0 0 0,0 0 1 0 0,0 0-1 0 0,0 0 0 0 0,1 1 0 0 0,-1-1 0 0 0,1 0 0 0 0,-1 1 0 0 0,1 0 0 0 0,0-1 1 0 0,-1 1-1 0 0,1 0 0 0 0,0-1 0 0 0,0 1 0 0 0,0 0 0 0 0,0 1 0 0 0,0-1 0 0 0,0 0 1 0 0,0 0-1 0 0,1 1 0 0 0,-1 0 0 0 0,0-1 0 0 0,0 1 0 0 0,0 0 0 0 0,1 0 0 0 0,-1 0 1 0 0,0 0-1 0 0,1 0-248 0 0,83 10 2920 0 0,-81-10-2813 0 0,0 0 0 0 0,0 1-1 0 0,0-1 1 0 0,0 1 0 0 0,0 0-1 0 0,0 1 1 0 0,0-1 0 0 0,0 1 0 0 0,-1 0-1 0 0,1 0 1 0 0,0 0 0 0 0,-1 0-1 0 0,0 1 1 0 0,1 0 0 0 0,-1 0 0 0 0,0 0-1 0 0,-1 1 1 0 0,1-1 0 0 0,-1 1-1 0 0,1 0 1 0 0,-1 0 0 0 0,0 0-1 0 0,0 0 1 0 0,-1 0 0 0 0,1 1 0 0 0,-1 0-1 0 0,0-1 1 0 0,0 1 0 0 0,-1 0-1 0 0,1 0 1 0 0,-1 0 0 0 0,0 0 0 0 0,0 0-1 0 0,-1 0 1 0 0,1 0 0 0 0,-1 0-1 0 0,-1 0 1 0 0,1 0 0 0 0,-1 0-1 0 0,1 0 1 0 0,-1 0 0 0 0,-1 0 0 0 0,0 3-107 0 0,-5-1-23 0 0,0 0 1 0 0,0-1 0 0 0,0 0 0 0 0,-1 0 0 0 0,0-1 0 0 0,0 0 0 0 0,0-1 0 0 0,-1 1 0 0 0,0-1-1 0 0,0-1 1 0 0,0 0 0 0 0,0 0 0 0 0,0-1 0 0 0,0 0 0 0 0,-1-1 0 0 0,1 0 0 0 0,-1 0 0 0 0,-3-1 22 0 0,-60-11-7396 0 0,49-2-1990 0 0</inkml:trace>
  <inkml:trace contextRef="#ctx0" brushRef="#br0" timeOffset="37953.549">246 1154 8989 0 0,'0'0'7045'0'0,"0"0"-5245"0"0,-7-1-1583 0 0,2 0-290 0 0,0 0 0 0 0,0 0 1 0 0,0 0-1 0 0,0 1 0 0 0,0 0 0 0 0,0 0 1 0 0,0 0-1 0 0,0 0 0 0 0,1 1 0 0 0,-1 0 1 0 0,0 0-1 0 0,0 0 0 0 0,0 1 0 0 0,1 0 1 0 0,-1 0-1 0 0,1 0 0 0 0,-1 0 0 0 0,1 0 1 0 0,0 1-1 0 0,0 0 0 0 0,0 0 0 0 0,0 0 1 0 0,0 1-1 0 0,1-1 0 0 0,0 1 0 0 0,-1 0 1 0 0,1 0-1 0 0,1 0 0 0 0,-1 0 0 0 0,1 0 1 0 0,-1 1-1 0 0,1 0 73 0 0,3 1 29 0 0,1-1 0 0 0,0 0 0 0 0,0 1 0 0 0,1-1 0 0 0,0 0 0 0 0,-1 0 0 0 0,2-1 0 0 0,-1 1 0 0 0,0 0 0 0 0,1-1 0 0 0,0 0 0 0 0,0 0 0 0 0,0 0 0 0 0,1-1 0 0 0,-1 1 0 0 0,1-1 0 0 0,0 0 0 0 0,2 1-29 0 0,18 16 1054 0 0,-23-19-1043 0 0,0 0 1 0 0,-1 0-1 0 0,1 0 0 0 0,-1 0 1 0 0,1 0-1 0 0,-1 1 0 0 0,0-1 1 0 0,1 0-1 0 0,-1 1 1 0 0,0-1-1 0 0,0 1 0 0 0,0-1 1 0 0,0 1-1 0 0,0-1 0 0 0,0 1 1 0 0,-1 0-1 0 0,1 0 1 0 0,0-1-1 0 0,-1 1 0 0 0,1 0 1 0 0,-1 0-1 0 0,0 0 0 0 0,0 0 1 0 0,0-1-1 0 0,0 1 1 0 0,0 0-1 0 0,0 0 0 0 0,0 0 1 0 0,0 0-1 0 0,-1-1 0 0 0,1 1 1 0 0,-1 0-1 0 0,1 0 0 0 0,-1 0 1 0 0,0-1-1 0 0,0 1 1 0 0,0 0-1 0 0,0-1 0 0 0,0 1 1 0 0,0-1-1 0 0,0 1 0 0 0,0-1 1 0 0,0 0-1 0 0,-1 1 1 0 0,1-1-1 0 0,-1 0 0 0 0,1 0 1 0 0,-1 0-1 0 0,1 0 0 0 0,-1 0 1 0 0,0 0-1 0 0,1-1 0 0 0,-1 1 1 0 0,0 0-1 0 0,0-1 1 0 0,0 1-1 0 0,-1-1-11 0 0,-96 16 345 0 0,65-23-2841 0 0,5-9-3857 0 0,9-5-2838 0 0</inkml:trace>
  <inkml:trace contextRef="#ctx0" brushRef="#br0" timeOffset="38201.14">89 1171 13033 0 0,'0'0'4233'0'0,"35"20"-4229"0"0,-19-4 92 0 0,-3 7 52 0 0,-2 9-24 0 0,-7 10-72 0 0,-5 10 8 0 0,-11 2 4 0 0,-5-4-64 0 0,2-11-40 0 0,3-12-480 0 0,7-11-1325 0 0,2-6-6363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2:38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25 7385 0 0,'0'0'3642'0'0,"0"0"-2300"0"0,0 0-948 0 0,0 0-274 0 0,-9-4 133 0 0,-5-1-151 0 0,-1 1 0 0 0,1 0 0 0 0,-1 1 0 0 0,0 1 0 0 0,0 0 0 0 0,0 1 0 0 0,-1 1-1 0 0,1 0 1 0 0,0 1 0 0 0,0 1 0 0 0,-12 2-102 0 0,-60 32-203 0 0,85-35 194 0 0,0 0 0 0 0,1 0 0 0 0,-1 0 0 0 0,0 0 0 0 0,0 0 0 0 0,1 0 0 0 0,-1 0 0 0 0,1 1 0 0 0,-1-1 0 0 0,1 0 0 0 0,-1 1 0 0 0,1 0 0 0 0,0-1 0 0 0,0 1 0 0 0,0 0 0 0 0,0-1 0 0 0,0 1-1 0 0,0 0 1 0 0,0 0 0 0 0,0 0 0 0 0,1 0 0 0 0,-1 0 0 0 0,1 0 0 0 0,0 0 0 0 0,-1 0 0 0 0,1 0 0 0 0,0 0 0 0 0,0 0 0 0 0,0 0 0 0 0,0 0 0 0 0,1 0 0 0 0,-1 0 0 0 0,1 0 0 0 0,-1 0 0 0 0,1 0 0 0 0,0 0 0 0 0,-1 0-1 0 0,1-1 1 0 0,0 1 0 0 0,0 0 0 0 0,0 0 0 0 0,1-1 0 0 0,0 2 9 0 0,207 142 1341 0 0,-117-50 749 0 0,-90-92-2038 0 0,-1-1 0 0 0,1 1-1 0 0,-1 0 1 0 0,0-1 0 0 0,0 1 0 0 0,0 0 0 0 0,-1 0 0 0 0,1 0 0 0 0,-1 0 0 0 0,1-1 0 0 0,-1 1-1 0 0,0 0 1 0 0,0 0 0 0 0,0 0 0 0 0,0 0 0 0 0,-1 0 0 0 0,1 0 0 0 0,-1 0 0 0 0,0-1 0 0 0,0 1-1 0 0,0 0 1 0 0,0-1 0 0 0,0 1 0 0 0,-1 0 0 0 0,1-1 0 0 0,-1 1 0 0 0,1-1 0 0 0,-1 0 0 0 0,0 0 0 0 0,0 1-1 0 0,0-1 1 0 0,0 0 0 0 0,-1-1 0 0 0,1 1 0 0 0,0 0 0 0 0,-1-1 0 0 0,1 1 0 0 0,-1-1 0 0 0,0 0-1 0 0,1 0 1 0 0,-1 0 0 0 0,0 0 0 0 0,-1 0-52 0 0,-6 3 75 0 0,0 0 0 0 0,0-1 0 0 0,0 0 0 0 0,-1 0 0 0 0,1-1 0 0 0,-1-1 0 0 0,1 0 0 0 0,-1 0 0 0 0,1-1 0 0 0,-1 0 0 0 0,0-1 0 0 0,1 0 0 0 0,-1-1 0 0 0,1 0 0 0 0,0-1 0 0 0,-1 0 0 0 0,1 0 0 0 0,0-1 0 0 0,1 0 0 0 0,-8-5-75 0 0,14-10-1841 0 0,26 11-4310 0 0,-10 5-239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2:38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329 179 13717 0 0,'0'0'2196'0'0,"0"0"-2008"0"0,0 0-60 0 0,0 0 261 0 0,0 0 123 0 0,-40-7-40 0 0,16 4 36 0 0,-11 0-212 0 0,-1 0-224 0 0,4 1-68 0 0,7 0-4 0 0,4-2-392 0 0,4-1-700 0 0,2-1-745 0 0,7-1-983 0 0,4 0-2324 0 0,12-6-2017 0 0</inkml:trace>
  <inkml:trace contextRef="#ctx0" brushRef="#br0" timeOffset="155.101">366 44 3800 0 0,'0'0'8665'0'0,"0"0"-6957"0"0,0 0-484 0 0,0 0 845 0 0,0 0-1353 0 0,0 0-504 0 0,-62-12 84 0 0,8 10-64 0 0,-7-1-148 0 0,4 1-84 0 0,5-1-1036 0 0,18-1-1213 0 0,9-1-3487 0 0,4-8-4117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2:40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398 295 8505 0 0,'0'0'4361'0'0,"0"0"-2874"0"0,0 0-1273 0 0,2 10 453 0 0,11 52 3 0 0,-4 0 1 0 0,-2 1-1 0 0,-2 0 0 0 0,-4 0 1 0 0,-3 24-671 0 0,1-64-1100 0 0,3-42-6431 0 0,-1 5 176 0 0</inkml:trace>
  <inkml:trace contextRef="#ctx0" brushRef="#br0" timeOffset="252.002">389 240 6565 0 0,'7'-2'4966'0'0,"6"1"-4676"0"0,0 1 0 0 0,0 0 0 0 0,0 0 0 0 0,0 1 0 0 0,0 1 0 0 0,0 0 1 0 0,0 1-1 0 0,0 1 0 0 0,-1 0 0 0 0,1 0 0 0 0,-1 1 0 0 0,0 1 0 0 0,0 0 0 0 0,-1 0 0 0 0,0 1 0 0 0,0 1 0 0 0,-1 0 0 0 0,5 4-290 0 0,-14-11 6 0 0,1 0 0 0 0,-1 0 0 0 0,0 0 0 0 0,1 1 0 0 0,-1-1 0 0 0,0 0 0 0 0,0 0 0 0 0,0 1 0 0 0,0-1 1 0 0,0 0-1 0 0,0 1 0 0 0,0-1 0 0 0,0 1 0 0 0,-1-1 0 0 0,1 1 0 0 0,-1 0 0 0 0,1-1 0 0 0,-1 1 0 0 0,1 0 0 0 0,-1-1 0 0 0,0 1 0 0 0,0 0 0 0 0,0-1 0 0 0,0 1 0 0 0,0 0 0 0 0,0-1 0 0 0,0 1 0 0 0,-1 0 0 0 0,1-1 0 0 0,-1 1 0 0 0,1 0 0 0 0,-1-1 0 0 0,0 1 0 0 0,1-1 0 0 0,-1 1 0 0 0,0-1 0 0 0,0 1 0 0 0,0-1 0 0 0,0 0 1 0 0,0 1-1 0 0,-1-1 0 0 0,1 0 0 0 0,0 0 0 0 0,0 0 0 0 0,-1 0 0 0 0,1 0 0 0 0,-1 0 0 0 0,1 0 0 0 0,-1 0 0 0 0,1-1 0 0 0,-1 1 0 0 0,1-1 0 0 0,-1 1-6 0 0,-91 23-1845 0 0,44-24-5147 0 0,27-2-143 0 0</inkml:trace>
  <inkml:trace contextRef="#ctx0" brushRef="#br0" timeOffset="14482.064">432 856 2684 0 0,'0'0'785'0'0,"-6"0"300"0"0,-12-2-809 0 0,1 0 0 0 0,-1 0 0 0 0,0-2 0 0 0,1 0 0 0 0,-1-1 0 0 0,1-1 0 0 0,1 0 0 0 0,-1-2 0 0 0,1 0 0 0 0,0 0 0 0 0,1-2 0 0 0,0 0 0 0 0,1 0 0 0 0,0-1 0 0 0,0-1 0 0 0,1-1 0 0 0,1 0 0 0 0,0 0 0 0 0,0-1 0 0 0,2-1 0 0 0,0 0 0 0 0,1 0 0 0 0,0-1 0 0 0,1 0 0 0 0,1 0 0 0 0,0-2-276 0 0,-2 0-56 0 0,0-1 0 0 0,1 0 1 0 0,1-1-1 0 0,1 0 0 0 0,1 0 0 0 0,1 0 1 0 0,0 0-1 0 0,2-1 0 0 0,0 0 1 0 0,2 1-1 0 0,0-1 0 0 0,1 0 0 0 0,1 1 1 0 0,1-1-1 0 0,1 1 0 0 0,0 0 1 0 0,2 0-1 0 0,0 0 0 0 0,2 0 0 0 0,0 1 1 0 0,1 1-1 0 0,0-1 0 0 0,2 2 1 0 0,0-1-1 0 0,13-13 56 0 0,-17 24-39 0 0,1 1 0 0 0,-1 0 0 0 0,2 1 0 0 0,-1 0 0 0 0,0 0 1 0 0,1 1-1 0 0,0 0 0 0 0,0 0 0 0 0,1 1 0 0 0,-1 0 0 0 0,0 0 0 0 0,1 2 0 0 0,0-1 0 0 0,0 1 0 0 0,-1 0 1 0 0,1 1-1 0 0,0 0 0 0 0,0 1 0 0 0,-1 0 0 0 0,1 0 0 0 0,0 1 0 0 0,-1 0 0 0 0,1 1 0 0 0,3 1 39 0 0,9 4-65 0 0,-1 1-1 0 0,0 0 0 0 0,0 1 1 0 0,-1 2-1 0 0,0 0 0 0 0,-1 1 1 0 0,-1 1-1 0 0,0 0 0 0 0,14 16 66 0 0,-15-13 158 0 0,0 1 0 0 0,-2 0 1 0 0,0 1-1 0 0,-1 1 0 0 0,0 1 0 0 0,-2 0 0 0 0,-1 0 0 0 0,0 1 0 0 0,-2 1 0 0 0,0-1 1 0 0,-2 2-1 0 0,-1-1 0 0 0,0 1 0 0 0,-2 0 0 0 0,-1 0 0 0 0,0 0 0 0 0,-2 0 1 0 0,-1 1-1 0 0,-1-1 0 0 0,-1 0 0 0 0,-1 1 0 0 0,-3 9-158 0 0,3-24 83 0 0,0 0 0 0 0,0 0-1 0 0,-1 0 1 0 0,-1-1 0 0 0,1 0 0 0 0,-2 0-1 0 0,1 0 1 0 0,-1 0 0 0 0,0-1 0 0 0,-1 0-1 0 0,0 0 1 0 0,0-1 0 0 0,-1 0 0 0 0,0 0-1 0 0,0-1 1 0 0,-1 0 0 0 0,0 0 0 0 0,0-1-1 0 0,0 0 1 0 0,0-1 0 0 0,-1 0 0 0 0,0 0-1 0 0,1-1 1 0 0,-1 0 0 0 0,-1-1 0 0 0,1 0-1 0 0,0-1 1 0 0,0 0 0 0 0,-1 0 0 0 0,1-1-1 0 0,-1-1 1 0 0,1 0 0 0 0,0 0 0 0 0,-1-1-1 0 0,1 0 1 0 0,0-1 0 0 0,-1 0-83 0 0,-57-21-4068 0 0,48 10-1216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2:41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1 633 8249 0 0,'0'0'3574'0'0,"0"0"-2677"0"0,0 0-772 0 0,0 0 229 0 0,0 0 68 0 0,7 5-54 0 0,3 3-313 0 0,1-2-1 0 0,0 1 0 0 0,1-1 1 0 0,0-1-1 0 0,0 0 1 0 0,0-1-1 0 0,0 0 0 0 0,1-1 1 0 0,-1 0-1 0 0,1-1 1 0 0,0 0-1 0 0,1-1-54 0 0,-7-1 50 0 0,0 1 0 0 0,0-1 1 0 0,0 0-1 0 0,1 0 0 0 0,-1-1 0 0 0,0 0 1 0 0,0 0-1 0 0,0-1 0 0 0,0 1 0 0 0,0-2 0 0 0,-1 1 1 0 0,1-1-1 0 0,-1 0 0 0 0,1 0 0 0 0,-1-1 0 0 0,0 0 1 0 0,0 0-1 0 0,0 0 0 0 0,-1-1 0 0 0,0 0 1 0 0,0 0-1 0 0,0 0-50 0 0,-4 3 28 0 0,-1 1 0 0 0,1 0 0 0 0,-1 0 0 0 0,1 0-1 0 0,-1-1 1 0 0,0 1 0 0 0,1 0 0 0 0,-1 0 0 0 0,0-1 0 0 0,0 1 0 0 0,0 0 0 0 0,0-1 0 0 0,0 1 0 0 0,0 0 0 0 0,-1 0 0 0 0,1-1 0 0 0,0 1 0 0 0,-1 0 0 0 0,1 0 0 0 0,-1-1-1 0 0,1 1 1 0 0,-1 0 0 0 0,1 0 0 0 0,-1 0 0 0 0,0 0 0 0 0,0 0 0 0 0,1 0 0 0 0,-1 0 0 0 0,0 0 0 0 0,0 0 0 0 0,0 0 0 0 0,0 0 0 0 0,0 1 0 0 0,0-1 0 0 0,0 0-1 0 0,-1 1 1 0 0,1-1 0 0 0,0 1 0 0 0,0-1 0 0 0,0 1 0 0 0,-1 0 0 0 0,1-1 0 0 0,0 1 0 0 0,-1 0 0 0 0,1 0 0 0 0,0 0 0 0 0,0 0 0 0 0,-1 0 0 0 0,1 0 0 0 0,0 0 0 0 0,-1 0-1 0 0,1 1 1 0 0,-1-1-28 0 0,-71 16-171 0 0,66-13 184 0 0,1 1 0 0 0,0-1 0 0 0,0 1-1 0 0,0 0 1 0 0,0 0 0 0 0,1 1 0 0 0,0 0 0 0 0,0 0-1 0 0,0 0 1 0 0,0 0 0 0 0,1 1 0 0 0,0 0 0 0 0,0 0-1 0 0,1 0 1 0 0,-1 0 0 0 0,1 1 0 0 0,1-1 0 0 0,-1 1-1 0 0,1 0 1 0 0,0-1 0 0 0,1 1 0 0 0,-1 0 0 0 0,2 0-1 0 0,-1 1 1 0 0,1 3-13 0 0,4-6 94 0 0,1-1 0 0 0,-1 1 0 0 0,1-1 0 0 0,1 0 0 0 0,-1 0 0 0 0,0-1 0 0 0,1 0 0 0 0,0 0 0 0 0,0 0-1 0 0,0 0 1 0 0,0-1 0 0 0,0 0 0 0 0,0 0 0 0 0,1-1 0 0 0,-1 0 0 0 0,1 0 0 0 0,-1-1 0 0 0,1 1 0 0 0,-1-1 0 0 0,1-1 0 0 0,-1 1 0 0 0,1-1-94 0 0,4 1 3 0 0,9 2-254 0 0,100-2 1150 0 0,-53-26-5112 0 0,-65 22-354 0 0,-2-2-3243 0 0</inkml:trace>
  <inkml:trace contextRef="#ctx0" brushRef="#br0" timeOffset="389.991">618 174 6169 0 0,'0'0'6469'0'0,"0"0"-4278"0"0,0 0-1526 0 0,0 0-514 0 0,2 8 241 0 0,62 225 3435 0 0,-64-255-3084 0 0,-1 11-730 0 0,0 1 1 0 0,0-1-1 0 0,1 0 1 0 0,0 1-1 0 0,1-1 1 0 0,0 1-1 0 0,1-1 1 0 0,0 1-1 0 0,1 0 1 0 0,0 0-1 0 0,1 0 1 0 0,0 0-1 0 0,0 0 1 0 0,1 1 0 0 0,0 0-1 0 0,0 0 1 0 0,5-5-14 0 0,-8 12-110 0 0,0 1 0 0 0,0-1 0 0 0,0 1 0 0 0,0 0 0 0 0,1 0 0 0 0,-1 0 0 0 0,0 0 0 0 0,0 0 1 0 0,1 0-1 0 0,-1 0 0 0 0,1 1 0 0 0,-1 0 0 0 0,1-1 0 0 0,-1 1 0 0 0,1 0 0 0 0,-1 0 0 0 0,0 0 1 0 0,1 0-1 0 0,-1 0 0 0 0,1 1 0 0 0,-1-1 0 0 0,1 1 0 0 0,-1 0 0 0 0,0 0 0 0 0,1 0 0 0 0,-1 0 1 0 0,0 0-1 0 0,0 0 0 0 0,2 2 110 0 0,16 13-3721 0 0,-5 6-3589 0 0,-8-8 691 0 0</inkml:trace>
  <inkml:trace contextRef="#ctx0" brushRef="#br0" timeOffset="901.198">1028 158 1684 0 0,'0'0'7694'0'0,"0"0"-5124"0"0,0 0-1437 0 0,0 0-255 0 0,0 0-536 0 0,1 6-56 0 0,0 7-156 0 0,22 105 641 0 0,-22-115-711 0 0,0 0 0 0 0,0-1-1 0 0,0 1 1 0 0,0 0 0 0 0,0 0 0 0 0,1-1-1 0 0,-1 1 1 0 0,1-1 0 0 0,0 0 0 0 0,0 1 0 0 0,0-1-1 0 0,0 0 1 0 0,0 0 0 0 0,0 0 0 0 0,1 0-1 0 0,-1 0 1 0 0,0-1 0 0 0,1 1 0 0 0,0-1 0 0 0,-1 0-1 0 0,1 1 1 0 0,0-1 0 0 0,0 0 0 0 0,0-1-1 0 0,-1 1 1 0 0,1 0 0 0 0,0-1 0 0 0,0 0 0 0 0,0 0-1 0 0,0 0 1 0 0,0 0 0 0 0,0 0 0 0 0,0 0-1 0 0,0-1 1 0 0,0 1 0 0 0,0-1 0 0 0,0 0 0 0 0,2-1-60 0 0,-2 0 31 0 0,0-1 0 0 0,0 0 0 0 0,0 0 0 0 0,-1 0 0 0 0,1 0 0 0 0,-1 0 0 0 0,1-1 0 0 0,-1 1 0 0 0,0-1 0 0 0,0 1 0 0 0,-1-1 0 0 0,1 0 0 0 0,-1 0 0 0 0,0 0 1 0 0,0 0-1 0 0,0 0 0 0 0,0 0 0 0 0,-1 0 0 0 0,0 0 0 0 0,0 0 0 0 0,0 0 0 0 0,0 0 0 0 0,0 0 0 0 0,-1 0 0 0 0,0 0 0 0 0,-1-3-31 0 0,2-12 119 0 0,25 54-865 0 0,-14-18 866 0 0,-1 1 0 0 0,-1 1 0 0 0,-1 0 0 0 0,-1 0 0 0 0,0 1 0 0 0,-2-1 0 0 0,0 1 1 0 0,-1 0-1 0 0,-1 1 0 0 0,-1-1 0 0 0,-1 1 0 0 0,-1 18-120 0 0,-1-33 30 0 0,0-1-1 0 0,-1 1 1 0 0,1-1-1 0 0,-1 0 1 0 0,-1 0-1 0 0,1 0 1 0 0,-1 0 0 0 0,0 0-1 0 0,0 0 1 0 0,0-1-1 0 0,-1 0 1 0 0,1 1-1 0 0,-1-1 1 0 0,0 0-1 0 0,-1-1 1 0 0,1 1 0 0 0,0-1-1 0 0,-1 0 1 0 0,0 0-1 0 0,0 0 1 0 0,0-1-1 0 0,0 0 1 0 0,0 0-1 0 0,0 0 1 0 0,-1 0 0 0 0,1-1-1 0 0,-1 0 1 0 0,1 0-1 0 0,-1 0 1 0 0,1-1-1 0 0,-6 0-29 0 0,-5 1-385 0 0,1-1 0 0 0,-1 0 0 0 0,0-1 0 0 0,1-1 0 0 0,-1-1 0 0 0,1 0 0 0 0,0-1-1 0 0,0 0 1 0 0,0-1 0 0 0,-9-6 385 0 0,-2-5-5967 0 0,3-7-4184 0 0</inkml:trace>
  <inkml:trace contextRef="#ctx0" brushRef="#br0" timeOffset="1538.597">673 558 2916 0 0,'0'0'504'0'0,"-8"-1"212"0"0,-3 0-881 0 0,-1 0-1 0 0,1-1 1 0 0,0 0 0 0 0,0-1-1 0 0,1 0 1 0 0,-1-1-1 0 0,1 0 1 0 0,-1 0-1 0 0,1-1 1 0 0,1-1-1 0 0,-1 0 1 0 0,1 0-1 0 0,0-1 1 0 0,0 0-1 0 0,1 0 1 0 0,0-1-1 0 0,-4-4 166 0 0,-35-73 1726 0 0,38 62-1412 0 0,1 0 0 0 0,1-1 0 0 0,1 0 0 0 0,1 0-1 0 0,2 0 1 0 0,0 0 0 0 0,1-1 0 0 0,2 1 0 0 0,0-1 0 0 0,2 1-314 0 0,-1 19 177 0 0,0 0 1 0 0,1 0 0 0 0,-1 1-1 0 0,1-1 1 0 0,0 1-1 0 0,0 0 1 0 0,1-1-1 0 0,0 1 1 0 0,-1 0-1 0 0,1 0 1 0 0,0 1 0 0 0,1-1-1 0 0,-1 1 1 0 0,1-1-1 0 0,0 1 1 0 0,-1 0-1 0 0,1 0 1 0 0,1 1 0 0 0,-1-1-1 0 0,0 1-177 0 0,147-38 361 0 0,-136 41-279 0 0,0 0 0 0 0,0 2 0 0 0,0 0 0 0 0,0 0 0 0 0,-1 1-1 0 0,1 1 1 0 0,-1 1 0 0 0,0 0 0 0 0,0 1 0 0 0,-1 0 0 0 0,0 1 0 0 0,0 0-1 0 0,-1 1 1 0 0,0 1 0 0 0,-1 0 0 0 0,1 0 0 0 0,-2 1 0 0 0,0 0 0 0 0,0 1-1 0 0,-1 1 1 0 0,-1-1 0 0 0,0 1 0 0 0,0 1 0 0 0,-2-1 0 0 0,0 1 0 0 0,0 0-1 0 0,-1 1 1 0 0,-1-1 0 0 0,0 1 0 0 0,-1 0 0 0 0,-1 0 0 0 0,0 0 0 0 0,-1 0-1 0 0,-1 1 1 0 0,0-1 0 0 0,-1 0-82 0 0,-3-5 74 0 0,0-1-1 0 0,0 0 1 0 0,-1 0-1 0 0,0-1 0 0 0,0 1 1 0 0,-1-1-1 0 0,-1 0 1 0 0,1-1-1 0 0,-1 1 1 0 0,0-1-1 0 0,-1-1 1 0 0,0 0-1 0 0,0 0 1 0 0,0 0-1 0 0,-1-1 0 0 0,1 0 1 0 0,-1 0-1 0 0,-1-1 1 0 0,1-1-1 0 0,0 1 1 0 0,-1-2-1 0 0,0 1 1 0 0,0-1-1 0 0,0-1 0 0 0,0 1 1 0 0,0-2-1 0 0,0 1 1 0 0,0-2-1 0 0,0 1 1 0 0,-5-2-74 0 0,-54-18-918 0 0,28-2-2481 0 0,21 8-1730 0 0</inkml:trace>
  <inkml:trace contextRef="#ctx0" brushRef="#br0" timeOffset="12496.267">1296 832 208 0 0,'0'0'647'0'0,"0"0"-89"0"0,0 0-152 0 0,-6 4-209 0 0,-1-1 150 0 0,-1 0 0 0 0,1 0 0 0 0,-1 0-1 0 0,0-1 1 0 0,0 0 0 0 0,0-1 0 0 0,0 0-1 0 0,0 0 1 0 0,0 0 0 0 0,0-1 0 0 0,0 0 0 0 0,0-1-1 0 0,0 0 1 0 0,0 0 0 0 0,-4-2-347 0 0,1 1 45 0 0,-1-1 0 0 0,1 0 0 0 0,0-1 0 0 0,0 0 0 0 0,0 0 0 0 0,1-1 0 0 0,-1-1 0 0 0,1 0 0 0 0,0 0 0 0 0,1-1 0 0 0,0-1 0 0 0,0 1 0 0 0,0-1 1 0 0,1-1-1 0 0,0 0 0 0 0,1 0 0 0 0,-1 0 0 0 0,2-1 0 0 0,0 0 0 0 0,-4-8-45 0 0,-12-29 312 0 0,2-1 1 0 0,2 0 0 0 0,2-2 0 0 0,2 0-1 0 0,-3-28-312 0 0,16 67-78 0 0,1 0 0 0 0,0 0 0 0 0,0 0 0 0 0,1 1-1 0 0,0-1 1 0 0,1 0 0 0 0,1 0 0 0 0,-1 1 0 0 0,2 0 0 0 0,-1-1-1 0 0,1 1 1 0 0,1 1 0 0 0,0-1 0 0 0,0 1 0 0 0,1-1 0 0 0,0 1 0 0 0,1 1-1 0 0,0-1 1 0 0,0 1 0 0 0,1 1 0 0 0,0-1 0 0 0,1 1 78 0 0,9-8-159 0 0,0 1 1 0 0,1 0-1 0 0,1 2 1 0 0,0 0 0 0 0,1 1-1 0 0,0 2 1 0 0,0 0-1 0 0,1 1 1 0 0,0 1 0 0 0,2 1 158 0 0,-17 4 64 0 0,-1 2 1 0 0,1-1 0 0 0,-1 1 0 0 0,1 0-1 0 0,-1 0 1 0 0,1 1 0 0 0,-1 0 0 0 0,1 0-1 0 0,-1 0 1 0 0,1 1 0 0 0,-1 0 0 0 0,0 0-1 0 0,0 1 1 0 0,0-1 0 0 0,0 1 0 0 0,-1 1-1 0 0,1-1 1 0 0,-1 1 0 0 0,0 0 0 0 0,0 0-1 0 0,0 1 1 0 0,0-1 0 0 0,-1 1 0 0 0,1 0-1 0 0,-1 1 1 0 0,0 1-65 0 0,84 154 200 0 0,-79-141-156 0 0,0-1-1 0 0,-1 2 1 0 0,-1-1 0 0 0,-1 1-1 0 0,-1 0 1 0 0,-1 0-1 0 0,-1 1 1 0 0,0-1 0 0 0,-2 1-1 0 0,-1 0 1 0 0,0-1-1 0 0,-1 1 1 0 0,-2 0 0 0 0,0-1-1 0 0,-1 0 1 0 0,-2 0-1 0 0,-6 20-43 0 0,4-32 133 0 0,1 1-1 0 0,-1-1 1 0 0,-1 0-1 0 0,1-1 1 0 0,-1 0-1 0 0,-1-1 0 0 0,0 1 1 0 0,0-2-1 0 0,0 0 1 0 0,-1 0-1 0 0,0 0 0 0 0,0-2 1 0 0,0 1-1 0 0,-1-1 1 0 0,1-1-1 0 0,-1 0 0 0 0,-4 0-132 0 0,-75 1-4473 0 0,62-10-2124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0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1 520 0 0,'0'0'4292'0'0,"0"0"-4292"0"0,0 0-64 0 0,0 0-2664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28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7961 0 0,'0'0'4584'0'0,"0"0"-3559"0"0,0 0-1262 0 0,-3 7 449 0 0,-3 2-88 0 0,2 1 1 0 0,-1 0-1 0 0,1 0 1 0 0,1 0 0 0 0,0 0-1 0 0,0 1 1 0 0,1-1 0 0 0,0 1-1 0 0,1-1 1 0 0,0 1 0 0 0,1 0-1 0 0,0 0 1 0 0,1-1 0 0 0,0 1-1 0 0,1 0 1 0 0,0-1-1 0 0,2 7-124 0 0,13-6-1749 0 0,-3-11-4248 0 0,-5-6-48 0 0</inkml:trace>
  <inkml:trace contextRef="#ctx0" brushRef="#br0" timeOffset="233.691">168 105 3360 0 0,'0'0'6704'0'0,"0"0"-4834"0"0,0 0-1683 0 0,0 0 35 0 0,0 0 23 0 0,0 0-65 0 0,0 0-61 0 0,6-2-11 0 0,-3 1-69 0 0,1 1 1 0 0,-1-1 0 0 0,0 1 0 0 0,0-1 0 0 0,0 1-1 0 0,0 0 1 0 0,1 0 0 0 0,-1 0 0 0 0,0 1 0 0 0,0-1 0 0 0,0 1-1 0 0,0-1 1 0 0,1 1 0 0 0,-1 0 0 0 0,0 0 0 0 0,-1 1-1 0 0,1-1 1 0 0,0 1 0 0 0,0-1 0 0 0,0 1 0 0 0,-1 0-1 0 0,1 0 1 0 0,-1 0 0 0 0,0 0 0 0 0,1 1 0 0 0,-1-1 0 0 0,0 1-1 0 0,0-1 1 0 0,-1 1 0 0 0,1 0 0 0 0,0-1 0 0 0,-1 2-40 0 0,0-2 23 0 0,1 0 0 0 0,-1 0 0 0 0,0 1 0 0 0,0-1 1 0 0,-1 0-1 0 0,1 1 0 0 0,0-1 0 0 0,-1 1 0 0 0,1-1 1 0 0,-1 0-1 0 0,0 1 0 0 0,0-1 0 0 0,0 1 0 0 0,0-1 1 0 0,0 1-1 0 0,-1-1 0 0 0,1 1 0 0 0,-1-1 1 0 0,0 1-1 0 0,1-1 0 0 0,-1 0 0 0 0,0 0 0 0 0,-1 1 1 0 0,1-1-1 0 0,0 0 0 0 0,0 0 0 0 0,-1 0 0 0 0,1 0 1 0 0,-1 0-1 0 0,0 0 0 0 0,0-1 0 0 0,1 1 0 0 0,-1-1 1 0 0,0 1-1 0 0,0-1 0 0 0,-1 1 0 0 0,1-1 0 0 0,0 0 1 0 0,0 0-1 0 0,-1 0 0 0 0,1 0 0 0 0,0-1 0 0 0,-1 1 1 0 0,1-1-1 0 0,-1 1 0 0 0,1-1 0 0 0,-1 0 0 0 0,1 0 1 0 0,-1 0-1 0 0,1 0 0 0 0,-3-1-23 0 0,-50-3-2517 0 0,45-2-1082 0 0,3-6-2813 0 0</inkml:trace>
  <inkml:trace contextRef="#ctx0" brushRef="#br0" timeOffset="404.554">361 76 6309 0 0,'0'0'4165'0'0,"0"0"-2819"0"0,0 0-1162 0 0,0 0 104 0 0,0 0 130 0 0,-3 7-78 0 0,-5 7-175 0 0,5-11-113 0 0,1-1 1 0 0,-1 1 0 0 0,1 0 0 0 0,-1 0-1 0 0,1 0 1 0 0,0 0 0 0 0,0 0 0 0 0,0 1-1 0 0,0-1 1 0 0,1 0 0 0 0,0 1 0 0 0,-1 0-1 0 0,1-1 1 0 0,1 1 0 0 0,-1 0-1 0 0,0-1 1 0 0,1 1 0 0 0,0 0 0 0 0,0 0-1 0 0,0 0 1 0 0,0-1 0 0 0,0 1 0 0 0,1 0-1 0 0,0 0 1 0 0,0-1 0 0 0,0 1 0 0 0,0-1-1 0 0,0 1 1 0 0,1-1 0 0 0,0 1 0 0 0,0-1-1 0 0,-1 0 1 0 0,2 0 0 0 0,-1 0-1 0 0,0 0 1 0 0,1 0 0 0 0,-1 0 0 0 0,1 0-1 0 0,3 1-52 0 0,61 8-1511 0 0,-24-19-3959 0 0,-26 1 1184 0 0</inkml:trace>
  <inkml:trace contextRef="#ctx0" brushRef="#br0" timeOffset="668.876">534 34 4940 0 0,'0'0'6089'0'0,"6"7"-4895"0"0,55 123 1162 0 0,-59-127-2350 0 0,-1 0 1 0 0,0 0-1 0 0,-1 0 1 0 0,1 0 0 0 0,0 0-1 0 0,-1 1 1 0 0,0-1-1 0 0,0 0 1 0 0,0 0-1 0 0,0 1 1 0 0,0-1 0 0 0,-1 0-1 0 0,1 0 1 0 0,-1 1-1 0 0,0-1 1 0 0,0 0 0 0 0,0 0-1 0 0,0 0 1 0 0,-1 0-1 0 0,1 0 1 0 0,-1 0 0 0 0,0-1-1 0 0,0 1 1 0 0,0 0-1 0 0,0-1 1 0 0,0 1 0 0 0,0-1-1 0 0,-1 0 1 0 0,1 0-1 0 0,-1 0 1 0 0,0 0 0 0 0,1 0-1 0 0,-1-1 1 0 0,0 1-1 0 0,0-1 1 0 0,0 0 0 0 0,0 0-1 0 0,0 0 1 0 0,-1 0-1 0 0,1 0 1 0 0,0-1 0 0 0,0 1-1 0 0,-1-1 1 0 0,-2 0-7 0 0,4 0-170 0 0,-24 0-5309 0 0,17-6-1893 0 0</inkml:trace>
  <inkml:trace contextRef="#ctx0" brushRef="#br0" timeOffset="669.876">853 288 13329 0 0,'0'0'2856'0'0,"0"0"-2856"0"0,0 0-152 0 0,0 0-336 0 0,0 0 488 0 0,0 0 8 0 0,-40-11-8 0 0,24 6-540 0 0,-1-2-968 0 0,2 1-2436 0 0,6 0-1153 0 0</inkml:trace>
  <inkml:trace contextRef="#ctx0" brushRef="#br0" timeOffset="901.908">846 193 520 0 0,'0'0'8769'0'0,"0"0"-4645"0"0,0 0-3676 0 0,0 0-208 0 0,0 0 328 0 0,0 0-300 0 0,0 0-56 0 0,0 0-212 0 0,0 0 68 0 0,0 0-68 0 0,-53-20-696 0 0,29 13-1364 0 0,6 0-2992 0 0,-11-5-1909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9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28 133 1172 0 0,'0'0'0'0'0</inkml:trace>
  <inkml:trace contextRef="#ctx0" brushRef="#br0" timeOffset="249.56">1 45 10649 0 0,'0'0'3730'0'0,"0"0"-2578"0"0,0 0-982 0 0,0 0-104 0 0,0 0 171 0 0,0 0 74 0 0,3 8-11 0 0,9 78 286 0 0,-15-128-1385 0 0,5 36 715 0 0,0 1 0 0 0,0 0 0 0 0,1-1 0 0 0,0 1 0 0 0,-1 0 0 0 0,2 0 1 0 0,-1 0-1 0 0,0 1 0 0 0,1-1 0 0 0,0 1 0 0 0,0 0 0 0 0,1 0 1 0 0,-1 0-1 0 0,1 1 0 0 0,-1-1 0 0 0,1 1 0 0 0,0 0 0 0 0,1 1 1 0 0,-1-1-1 0 0,0 1 0 0 0,1 0 0 0 0,-1 0 0 0 0,1 1 0 0 0,0-1 1 0 0,-1 1-1 0 0,1 1 0 0 0,0-1 0 0 0,0 1 0 0 0,1 0 84 0 0,61 26-7079 0 0,-57-15 368 0 0</inkml:trace>
  <inkml:trace contextRef="#ctx0" brushRef="#br0" timeOffset="640.008">274 146 14173 0 0,'0'0'1174'0'0,"0"0"-874"0"0,0 0-258 0 0,0 0 30 0 0,0 0-44 0 0,0 0 17 0 0,0 0 13 0 0,4-4-48 0 0,-3 4-26 0 0,0-1 0 0 0,0 0-1 0 0,0 1 1 0 0,0-1 0 0 0,0 0-1 0 0,0 0 1 0 0,-1 0 0 0 0,1 1 0 0 0,0-1-1 0 0,0 0 1 0 0,-1 0 0 0 0,1 0 0 0 0,0-1-1 0 0,-1 1 1 0 0,1 0 0 0 0,-1 0-1 0 0,0 0 1 0 0,1 0 0 0 0,-1 0 0 0 0,0-1-1 0 0,1 1 1 0 0,-1 0 0 0 0,0 0 0 0 0,0 0-1 0 0,0-1 1 0 0,0 1 0 0 0,-1 0-1 0 0,1 0 1 0 0,0 0 0 0 0,0-1 0 0 0,-1 1-1 0 0,1 0 1 0 0,0 0 0 0 0,-1 0-1 0 0,1 0 1 0 0,-1 0 0 0 0,0 0 0 0 0,1 0-1 0 0,-1 0 1 0 0,0 0 0 0 0,0 0 0 0 0,1 0-1 0 0,-1 0 1 0 0,0 0 0 0 0,0 1-1 0 0,0-1 1 0 0,0 0 0 0 0,0 1 0 0 0,0-1-1 0 0,0 0 1 0 0,0 1 0 0 0,-1-1 0 0 0,1 1-1 0 0,0 0 1 0 0,0-1 0 0 0,0 1-1 0 0,-1 0 1 0 0,1 0 0 0 0,0 0 0 0 0,0 0-1 0 0,0 0 1 0 0,-1 0 0 0 0,1 0-1 0 0,0 0 1 0 0,0 0 0 0 0,0 1 0 0 0,-1-1-1 0 0,1 1 17 0 0,-2-1 8 0 0,0 1 0 0 0,0 0 0 0 0,0 0 0 0 0,0 0 0 0 0,0 0 0 0 0,0 1 0 0 0,0-1 0 0 0,0 1 0 0 0,0 0 0 0 0,1-1 0 0 0,-1 1 0 0 0,1 1 0 0 0,-1-1 0 0 0,1 0 0 0 0,0 1 0 0 0,0-1 0 0 0,0 1 0 0 0,0-1 0 0 0,0 1 0 0 0,1 0-1 0 0,-1 0 1 0 0,1 0 0 0 0,0 0 0 0 0,0 0 0 0 0,0 0 0 0 0,0 0 0 0 0,0 0 0 0 0,1 1 0 0 0,-1-1 0 0 0,1 0 0 0 0,0 1-8 0 0,2-3 31 0 0,1 0 0 0 0,-1 0 0 0 0,0 0 0 0 0,1 0 0 0 0,-1 0 0 0 0,1-1 0 0 0,-1 1 0 0 0,1-1 0 0 0,-1 0 0 0 0,1 1 0 0 0,0-1 0 0 0,-1 0 0 0 0,1-1 0 0 0,-1 1 0 0 0,1 0 0 0 0,-1-1 0 0 0,1 1 0 0 0,-1-1 0 0 0,1 0 0 0 0,-1 0 0 0 0,1 0 0 0 0,-1 0 0 0 0,0-1 0 0 0,0 1 0 0 0,1 0 0 0 0,-1-1 0 0 0,0 1 0 0 0,0-1 0 0 0,0 0 0 0 0,-1 0 0 0 0,1 0 0 0 0,0 0-31 0 0,5-5 45 0 0,-7 8-44 0 0,0 0-1 0 0,0-1 0 0 0,0 1 1 0 0,0 0-1 0 0,0-1 0 0 0,1 1 1 0 0,-1 0-1 0 0,0-1 0 0 0,0 1 0 0 0,1 0 1 0 0,-1-1-1 0 0,0 1 0 0 0,1-1 1 0 0,-1 1-1 0 0,0 0 0 0 0,1-1 0 0 0,-1 1 1 0 0,1-1-1 0 0,-1 1 0 0 0,1-1 1 0 0,0 1-1 0 0,-1-1 0 0 0,1 0 1 0 0,-1 1-1 0 0,1-1 0 0 0,0 0 0 0 0,-1 1 1 0 0,1-1-1 0 0,0 0 0 0 0,-1 0 1 0 0,1 0-1 0 0,0 1 0 0 0,-1-1 1 0 0,1 0-1 0 0,0 0 0 0 0,0 0 0 0 0,-1 0 1 0 0,1 0-1 0 0,0-1 0 0 0,-1 1 1 0 0,1 0-1 0 0,0 0 0 0 0,-1 0 0 0 0,1 0 1 0 0,0-1-1 0 0,-1 1 0 0 0,1 0 1 0 0,0-1-1 0 0,-1 1 0 0 0,1-1 1 0 0,-1 1-1 0 0,1 0 0 0 0,-1-1 0 0 0,1 1 1 0 0,-1-1-1 0 0,1 1 0 0 0,-1-1 1 0 0,1 0-1 0 0,-1 1 0 0 0,0-1 1 0 0,1 0-2 0 0,-1 54 264 0 0,1-52-2175 0 0,1-4-4568 0 0,2-7-1392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4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279 129 6613 0 0,'0'0'7740'0'0,"0"0"-7740"0"0,0 0 204 0 0,0 0-204 0 0,-52 7 592 0 0,28-7-312 0 0,-5 0-280 0 0,3 0-316 0 0,-3 0-836 0 0,2-2-608 0 0,5-2-624 0 0,6 0-1936 0 0,3-8-1177 0 0</inkml:trace>
  <inkml:trace contextRef="#ctx0" brushRef="#br0" timeOffset="1">305 23 11657 0 0,'0'0'2996'0'0,"0"0"-1836"0"0,0 0-467 0 0,0 0 43 0 0,0 0-104 0 0,-50-11-100 0 0,14 9-272 0 0,-9 0-260 0 0,-5 2-112 0 0,5-1-1040 0 0,8 0-549 0 0,11-1-1431 0 0,11-2-3224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3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32 4316 0 0,'0'0'3799'0'0,"0"0"-2081"0"0,0 0-339 0 0,0 0 218 0 0,0 0-83 0 0,0 0-545 0 0,-10 19 58 0 0,7 251 170 0 0,0-264-3285 0 0,1-27-5554 0 0,1-2-144 0 0</inkml:trace>
  <inkml:trace contextRef="#ctx0" brushRef="#br0" timeOffset="247.748">340 1 600 0 0,'0'0'12649'0'0,"0"0"-11113"0"0,0 0-1248 0 0,0 0-8 0 0,0 0 640 0 0,-46 4 17 0 0,10-3-441 0 0,-10 5-312 0 0,-6-2-184 0 0,7-1-48 0 0,8 1-584 0 0,13-2-293 0 0,7-1-323 0 0,1 1-988 0 0,7 0-2640 0 0,-3 0-3049 0 0</inkml:trace>
  <inkml:trace contextRef="#ctx0" brushRef="#br0" timeOffset="498.678">345 368 7765 0 0,'0'0'2512'0'0,"0"0"-1840"0"0,0 0 268 0 0,0 0 580 0 0,0 0 140 0 0,-38 18-592 0 0,10-17-435 0 0,-1 0-285 0 0,-3-1-300 0 0,-1 1-48 0 0,4 0-60 0 0,-4 1-600 0 0,1 0-577 0 0,4 1-791 0 0,7-3-2284 0 0,0 0-2949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6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169 106 5489 0 0,'0'0'2894'0'0,"6"-6"-979"0"0,-5 5-1995 0 0,1 0 226 0 0,0 0 1 0 0,0 0-1 0 0,0 0 0 0 0,0 0 1 0 0,0-1-1 0 0,-1 1 1 0 0,1 0-1 0 0,0-1 1 0 0,-1 1-1 0 0,1-1 1 0 0,-1 0-1 0 0,1 1 1 0 0,-1-1-1 0 0,0 0 0 0 0,0 0 1 0 0,0 0-1 0 0,0 0 1 0 0,0 0-1 0 0,0 0 1 0 0,0 0-1 0 0,-1 0 1 0 0,1 0-1 0 0,-1 0 1 0 0,0 0-1 0 0,1-1 1 0 0,-1 1-1 0 0,0 0 0 0 0,0 0 1 0 0,-1 0-1 0 0,1 0 1 0 0,0-1-1 0 0,-1 1 1 0 0,1 0-1 0 0,-1 0 1 0 0,0 0-1 0 0,1 0 1 0 0,-1 0-1 0 0,0 0 0 0 0,0 0 1 0 0,0 0-1 0 0,-1 0 1 0 0,1 1-1 0 0,0-1 1 0 0,-1 0-1 0 0,1 1 1 0 0,-1-1-1 0 0,0 1 1 0 0,1-1-1 0 0,-1 1 1 0 0,0 0-1 0 0,0 0-146 0 0,-7-1-50 0 0,1 0 1 0 0,-1 0 0 0 0,1 1-1 0 0,-1 1 1 0 0,1 0-1 0 0,-1 0 1 0 0,0 0-1 0 0,1 1 1 0 0,-1 1-1 0 0,1-1 1 0 0,-1 1-1 0 0,1 1 1 0 0,0-1-1 0 0,0 1 1 0 0,0 1 0 0 0,0 0-1 0 0,0 0 1 0 0,1 0-1 0 0,0 1 1 0 0,0 0-1 0 0,-2 2 50 0 0,9-4-5 0 0,-1 0 0 0 0,1 1 0 0 0,0-1 0 0 0,0 0 1 0 0,0 1-1 0 0,0-1 0 0 0,0 0 0 0 0,1 0 0 0 0,0 1 0 0 0,-1-1 0 0 0,1 0 0 0 0,0 0 0 0 0,1 0 0 0 0,-1 0 0 0 0,0 0 0 0 0,1 0 0 0 0,0 0 1 0 0,0 0-1 0 0,0-1 0 0 0,0 1 0 0 0,0-1 0 0 0,0 1 0 0 0,1-1 0 0 0,-1 0 0 0 0,1 0 0 0 0,-1 0 0 0 0,1 0 0 0 0,0 0 0 0 0,0-1 0 0 0,0 1 1 0 0,0-1-1 0 0,1 1 5 0 0,2 2 13 0 0,201 150 1263 0 0,-204-152-1244 0 0,0 1 0 0 0,0-1 0 0 0,1 1 0 0 0,-2 0 0 0 0,1 0 0 0 0,0 1 0 0 0,-1-1 0 0 0,1 0-1 0 0,-1 1 1 0 0,0-1 0 0 0,0 1 0 0 0,0 0 0 0 0,-1 0 0 0 0,1 0 0 0 0,-1 0 0 0 0,0 0 0 0 0,0 0 0 0 0,-1 0-1 0 0,1 0 1 0 0,-1 0 0 0 0,0 0 0 0 0,0 0 0 0 0,0 0 0 0 0,0 1 0 0 0,-1-1 0 0 0,1 0 0 0 0,-1 0 0 0 0,0 0-1 0 0,-1 0 1 0 0,1 0 0 0 0,-1 0 0 0 0,0-1 0 0 0,0 1 0 0 0,0 0 0 0 0,0-1 0 0 0,0 0 0 0 0,-1 1 0 0 0,0-1-1 0 0,1 0 1 0 0,-1 0 0 0 0,0 0 0 0 0,-1-1 0 0 0,1 1 0 0 0,0-1 0 0 0,-1 0 0 0 0,-1 1-32 0 0,-118-1 959 0 0,61-45-3600 0 0,57 23-1081 0 0,11 8-2693 0 0,10 3-158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6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49 9981 0 0,'0'0'1456'0'0,"0"0"-492"0"0,0 0 1012 0 0,0 0-304 0 0,0 0-867 0 0,-36-10-665 0 0,15 7-28 0 0,-4-1 0 0 0,-1 1-112 0 0,-5 0-4 0 0,2 1 4 0 0,3-1-4 0 0,3 0-60 0 0,5 0-941 0 0,3-1-631 0 0,7 2-2304 0 0,8-7-4661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7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269 158 11145 0 0,'0'0'6269'0'0,"0"0"-6269"0"0,0 0-320 0 0,-37-1 320 0 0,18-3 308 0 0,-2 0-208 0 0,-2 1-100 0 0,-2-2-8 0 0,0 2-664 0 0,3-2-849 0 0,2-1-455 0 0,5 0-1080 0 0,6 1-3217 0 0</inkml:trace>
  <inkml:trace contextRef="#ctx0" brushRef="#br0" timeOffset="248.348">318 40 9037 0 0,'0'0'7124'0'0,"0"0"-5879"0"0,0 0-1241 0 0,0 0 552 0 0,0 0-200 0 0,-47-10 76 0 0,12 4-280 0 0,-14 0-152 0 0,-3 2-272 0 0,4 0-1424 0 0,10 2-465 0 0,14 0-2347 0 0,0-3-3225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06.6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15 13509 0 0,'0'0'975'0'0,"1"7"-676"0"0,-19 316 3276 0 0,17-259-4396 0 0,11-79-4034 0 0,-6 7 369 0 0,3-13-3442 0 0</inkml:trace>
  <inkml:trace contextRef="#ctx0" brushRef="#br0" timeOffset="265.617">120 1 10769 0 0,'6'-1'886'0'0,"5"2"-709"0"0,0-1 0 0 0,0 1 0 0 0,-1 1 0 0 0,1 0 0 0 0,0 0 0 0 0,-1 1 0 0 0,0 0 0 0 0,1 1 0 0 0,-1 0 0 0 0,-1 1 0 0 0,1 0 0 0 0,-1 1 0 0 0,1 0 0 0 0,-2 0 0 0 0,1 1 0 0 0,6 6-177 0 0,-13-11 49 0 0,-1-1-1 0 0,1 1 1 0 0,-1 0-1 0 0,0 0 1 0 0,0 0-1 0 0,0 0 1 0 0,0-1-1 0 0,0 1 1 0 0,0 0-1 0 0,-1 1 1 0 0,1-1-1 0 0,-1 0 1 0 0,1 0-1 0 0,-1 0 1 0 0,0 0-1 0 0,0 0 1 0 0,0 1-1 0 0,0-1 1 0 0,0 0-1 0 0,0 0 1 0 0,0 0-1 0 0,-1 0 1 0 0,1 0-1 0 0,-1 0 1 0 0,0 0-1 0 0,0 0 1 0 0,0 0-1 0 0,1 0 1 0 0,-2 0-1 0 0,1 0 1 0 0,0 0-1 0 0,0 0 1 0 0,-1-1-1 0 0,1 1 1 0 0,-1-1-1 0 0,1 1 1 0 0,-1-1-1 0 0,1 1 1 0 0,-1-1-1 0 0,0 0 1 0 0,0 0-1 0 0,0 0 1 0 0,0 0-1 0 0,0 0 1 0 0,0 0-1 0 0,-2 0-48 0 0,-96 31 310 0 0,30-30-5732 0 0,55-2 105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2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24 7885 0 0,'0'0'8677'0'0,"0"0"-7697"0"0,0 0-816 0 0,0 0-164 0 0,0 0 640 0 0,-41 2 40 0 0,19-4-240 0 0,-7 0-244 0 0,-10 0-188 0 0,-7-1-8 0 0,5 3-4 0 0,7-2-56 0 0,10 1-528 0 0,5 0-472 0 0,0 0-953 0 0,3 0-2663 0 0,-3-9-4281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3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213 181 15545 0 0,'0'0'2153'0'0,"0"0"-1993"0"0,0 0-156 0 0,0 0 356 0 0,-42-14-40 0 0,23 8-244 0 0,-5-2-76 0 0,2 2-108 0 0,1-2-772 0 0,0 2-40 0 0,2-4-589 0 0,7 0-1299 0 0,4 1-2956 0 0</inkml:trace>
  <inkml:trace contextRef="#ctx0" brushRef="#br0" timeOffset="154.337">274 54 13093 0 0,'0'0'1964'0'0,"0"0"-1308"0"0,0 0-152 0 0,0 0 361 0 0,0 0-445 0 0,0 0-36 0 0,-53-1-88 0 0,8-7-296 0 0,-4 1-880 0 0,1-2-673 0 0,12 0-1155 0 0,14 2-2712 0 0,1-6-2201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2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77 8837 0 0,'-1'7'4704'0'0,"21"237"-391"0"0,-16-205-4206 0 0,-3-18-793 0 0,-5-44-2103 0 0,-3-39-4838 0 0,3 27 2288 0 0</inkml:trace>
  <inkml:trace contextRef="#ctx0" brushRef="#br0" timeOffset="248.82">171 1 11569 0 0,'6'3'1352'0'0,"60"74"1529"0"0,-65-75-2834 0 0,0 0 1 0 0,0 0 0 0 0,-1 0 0 0 0,1 1-1 0 0,0-1 1 0 0,-1 0 0 0 0,1 0-1 0 0,-1 1 1 0 0,0-1 0 0 0,1 0 0 0 0,-1 1-1 0 0,0-1 1 0 0,-1 0 0 0 0,1 1-1 0 0,0-1 1 0 0,-1 0 0 0 0,1 0 0 0 0,-1 1-1 0 0,0-1 1 0 0,0 0 0 0 0,1 0 0 0 0,-2 0-1 0 0,1 0 1 0 0,0 0 0 0 0,0 0-1 0 0,-1 0 1 0 0,1 0 0 0 0,-1 0 0 0 0,1-1-1 0 0,-1 1 1 0 0,0 0 0 0 0,1-1-1 0 0,-1 0 1 0 0,0 1 0 0 0,0-1 0 0 0,0 0-1 0 0,0 0 1 0 0,-1 0 0 0 0,1 0-1 0 0,0 0 1 0 0,0-1 0 0 0,-1 1 0 0 0,1-1-1 0 0,0 1 1 0 0,-1-1-48 0 0,-110 0-260 0 0,42-26-7171 0 0,55 15 405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1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1 469 11129 0 0,'0'0'1188'0'0,"0"0"-831"0"0,0 0-77 0 0,0 0 309 0 0,0 0 129 0 0,0 0-39 0 0,0 0-56 0 0,2 5-132 0 0,2 5-384 0 0,-3-7-60 0 0,0 0-1 0 0,0-1 1 0 0,0 1 0 0 0,0 0-1 0 0,0-1 1 0 0,0 1-1 0 0,1-1 1 0 0,-1 0 0 0 0,1 1-1 0 0,0-1 1 0 0,0 0-1 0 0,0 0 1 0 0,0 0 0 0 0,0 0-1 0 0,0 0 1 0 0,0-1-1 0 0,1 1 1 0 0,-1-1 0 0 0,1 1-1 0 0,-1-1 1 0 0,1 0-1 0 0,-1 0 1 0 0,1 0 0 0 0,0 0-1 0 0,0 0-46 0 0,3 0 36 0 0,0 1-1 0 0,0-1 0 0 0,0 0 0 0 0,0-1 1 0 0,0 1-1 0 0,-1-1 0 0 0,1 0 1 0 0,0-1-1 0 0,0 0 0 0 0,0 1 1 0 0,0-2-1 0 0,0 1 0 0 0,0-1 0 0 0,-1 0 1 0 0,1 0-1 0 0,-1 0 0 0 0,0-1 1 0 0,1 0-1 0 0,-1 0 0 0 0,0 0 0 0 0,-1-1 1 0 0,1 0-1 0 0,0 0 0 0 0,-1 0 1 0 0,0 0-1 0 0,0-1 0 0 0,-1 1 1 0 0,1-1-1 0 0,-1 0 0 0 0,0 0 0 0 0,0-1 1 0 0,0 1-1 0 0,1-5-35 0 0,-5 8-16 0 0,-1 0 0 0 0,1 0 0 0 0,0 1 0 0 0,-1-1 0 0 0,1 0 0 0 0,-1 1-1 0 0,1-1 1 0 0,-1 1 0 0 0,0-1 0 0 0,0 1 0 0 0,0 0 0 0 0,0-1 0 0 0,0 1 0 0 0,0 0 0 0 0,0 1 0 0 0,0-1 0 0 0,0 0 0 0 0,0 1-1 0 0,-1-1 1 0 0,1 1 0 0 0,0-1 0 0 0,0 1 0 0 0,-1 0 0 0 0,1 0 0 0 0,0 0 0 0 0,0 0 0 0 0,-1 1 0 0 0,1-1 0 0 0,0 0 0 0 0,0 1 0 0 0,-1 0-1 0 0,1 0 1 0 0,0-1 0 0 0,0 1 0 0 0,0 0 0 0 0,0 1 0 0 0,0-1 0 0 0,0 0 0 0 0,1 0 0 0 0,-1 1 0 0 0,0-1 0 0 0,1 1 0 0 0,-1 0-1 0 0,1-1 1 0 0,-1 1 0 0 0,1 0 0 0 0,0 0 0 0 0,-1 0 0 0 0,1 0 0 0 0,0 1 16 0 0,-3 0 34 0 0,0-1-1 0 0,1 1 1 0 0,-1 0 0 0 0,1 1-1 0 0,0-1 1 0 0,0 0 0 0 0,0 1-1 0 0,0 0 1 0 0,1 0 0 0 0,-1 0-1 0 0,1 0 1 0 0,0 0 0 0 0,0 0 0 0 0,1 1-1 0 0,-1-1 1 0 0,1 1 0 0 0,0-1-1 0 0,0 1 1 0 0,0-1 0 0 0,1 1-1 0 0,-1 0 1 0 0,1-1 0 0 0,0 1-1 0 0,1 0 1 0 0,-1-1 0 0 0,1 1-1 0 0,0-1 1 0 0,0 1 0 0 0,1-1-1 0 0,-1 1 1 0 0,1-1 0 0 0,0 0 0 0 0,0 0-1 0 0,0 0 1 0 0,0 0 0 0 0,1 0-1 0 0,0 0 1 0 0,0 0 0 0 0,0-1-1 0 0,0 0 1 0 0,1 1 0 0 0,-1-1-1 0 0,1 0 1 0 0,-1-1 0 0 0,1 1-1 0 0,1 0-33 0 0,161 22 796 0 0,-98-40-3280 0 0,-67 15 2352 0 0,10-6-1870 0 0,-5-1-2246 0 0,-2-5-3306 0 0</inkml:trace>
  <inkml:trace contextRef="#ctx0" brushRef="#br0" timeOffset="432.292">488 41 9581 0 0,'0'0'2733'0'0,"0"0"-1346"0"0,0 0-1030 0 0,0 0-166 0 0,0 0 352 0 0,3 6 293 0 0,0 0-577 0 0,1-1-159 0 0,0 0-1 0 0,0 0 0 0 0,0 1 0 0 0,-1 0 1 0 0,0 0-1 0 0,0 0 0 0 0,-1 0 0 0 0,1 0 1 0 0,-2 0-1 0 0,1 1 0 0 0,0-1 1 0 0,-1 1-1 0 0,0-1 0 0 0,-1 1 0 0 0,0-1 1 0 0,0 1-1 0 0,0 0 0 0 0,-1-1 0 0 0,0 1 1 0 0,0-1-1 0 0,0 1 0 0 0,-1-1 0 0 0,0 0 1 0 0,-1 3-100 0 0,1-10 64 0 0,1 0 0 0 0,-1 0-1 0 0,0 0 1 0 0,1 0 0 0 0,-1 0 0 0 0,1 0 0 0 0,0-1 0 0 0,-1 1 0 0 0,1-1 0 0 0,0 1 0 0 0,0-1 0 0 0,0 1 0 0 0,0-1 0 0 0,0 1-1 0 0,0-1 1 0 0,0 0 0 0 0,0 0 0 0 0,1 1 0 0 0,-1-1 0 0 0,1 0 0 0 0,-1 0 0 0 0,1 0 0 0 0,0 0 0 0 0,0 1 0 0 0,0-1 0 0 0,0 0-1 0 0,0 0 1 0 0,0 0 0 0 0,0 0 0 0 0,1 0 0 0 0,-1 0 0 0 0,1 1 0 0 0,-1-1 0 0 0,1 0 0 0 0,0 0 0 0 0,0 0-64 0 0,-1 1 4 0 0,-1-5-75 0 0,1 0 0 0 0,0 0 0 0 0,0-1 0 0 0,1 1 1 0 0,0 0-1 0 0,0 0 0 0 0,0 0 0 0 0,1 0 0 0 0,0 0 0 0 0,0 1 0 0 0,1-1 0 0 0,-1 0 0 0 0,1 1 0 0 0,0 0 0 0 0,1 0 0 0 0,-1 0 0 0 0,1 0 0 0 0,0 0 0 0 0,0 1 0 0 0,1-1 0 0 0,-1 1 1 0 0,1 0-1 0 0,0 1 0 0 0,0-1 0 0 0,0 1 0 0 0,1 0 0 0 0,-1 0 0 0 0,1 1 0 0 0,0-1 0 0 0,3 0 71 0 0,15 21-3333 0 0,-17 5-3236 0 0,-6-21 5695 0 0,2 11-5193 0 0</inkml:trace>
  <inkml:trace contextRef="#ctx0" brushRef="#br0" timeOffset="807.158">788 69 11641 0 0,'0'0'1224'0'0,"0"0"-857"0"0,0 0-218 0 0,0 0 196 0 0,0 0-230 0 0,0 0 75 0 0,0 7 219 0 0,0 5-189 0 0,-1-7-133 0 0,0 1 0 0 0,0-1 0 0 0,0 0-1 0 0,0 0 1 0 0,1 1 0 0 0,0-1-1 0 0,0 0 1 0 0,0 0 0 0 0,1 1 0 0 0,0-1-1 0 0,0 0 1 0 0,0 0 0 0 0,0 0-1 0 0,1 0 1 0 0,0 0 0 0 0,0 0 0 0 0,0 0-1 0 0,1 0 1 0 0,0-1 0 0 0,0 0 0 0 0,0 1-1 0 0,0-1 1 0 0,0 0 0 0 0,1 0-1 0 0,0-1 1 0 0,0 1 0 0 0,0-1 0 0 0,0 0-1 0 0,1 0 1 0 0,-1 0 0 0 0,1 0 0 0 0,0-1-1 0 0,-1 0 1 0 0,2 0-87 0 0,-2-1 37 0 0,1-1 0 0 0,-1 0 0 0 0,0 0 0 0 0,0 0-1 0 0,0-1 1 0 0,1 1 0 0 0,-1-1 0 0 0,0 0 0 0 0,0 0 0 0 0,0 0 0 0 0,0-1 0 0 0,0 0 0 0 0,0 1 0 0 0,-1-1-1 0 0,1 0 1 0 0,-1-1 0 0 0,1 1 0 0 0,-1-1 0 0 0,0 0 0 0 0,0 0 0 0 0,0 0 0 0 0,0 0 0 0 0,0 0-1 0 0,-1 0 1 0 0,1-1 0 0 0,-1 1 0 0 0,0-1 0 0 0,0 0 0 0 0,0 0 0 0 0,-1 0 0 0 0,1 0 0 0 0,-1 0 0 0 0,0 0-1 0 0,0 0 1 0 0,-1 0 0 0 0,1 0 0 0 0,-1 0 0 0 0,0-4-37 0 0,24 59-790 0 0,-20-45 816 0 0,-1 0-1 0 0,0 0 1 0 0,0 1 0 0 0,0-1-1 0 0,-1 1 1 0 0,0 0 0 0 0,0 0-1 0 0,0 0 1 0 0,-1 0 0 0 0,0 0-1 0 0,-1 0 1 0 0,0 0 0 0 0,0 0-1 0 0,0 0 1 0 0,-1 1 0 0 0,0-1-1 0 0,0 0 1 0 0,-1 0 0 0 0,0-1-1 0 0,0 1 1 0 0,0 0 0 0 0,-1 0-1 0 0,0-1 1 0 0,-1 0 0 0 0,1 0-1 0 0,-1 0 1 0 0,0 0 0 0 0,-1 0-1 0 0,1-1 1 0 0,-1 0 0 0 0,0 0-1 0 0,-1 0 1 0 0,1 0 0 0 0,-1-1-1 0 0,0 0 1 0 0,0 0 0 0 0,0-1-1 0 0,0 0 1 0 0,-1 0 0 0 0,1 0-1 0 0,-1-1 1 0 0,-7 2-26 0 0,-30-4-2351 0 0,14-8-4315 0 0,6-5-2780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28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10965 0 0,'0'0'2252'0'0,"0"0"-1498"0"0,0 0-436 0 0,4 7 366 0 0,-1-1-554 0 0,-1-1-1 0 0,1 1 1 0 0,-1 0-1 0 0,-1-1 0 0 0,1 1 1 0 0,-1 0-1 0 0,0 0 1 0 0,0 0-1 0 0,0 0 1 0 0,-1 0-1 0 0,0 0 0 0 0,0 0 1 0 0,-1 0-1 0 0,0 0 1 0 0,0 0-1 0 0,0 0 1 0 0,-1 2-130 0 0,-24 69-1152 0 0,34-72-8017 0 0,0-10 2316 0 0</inkml:trace>
  <inkml:trace contextRef="#ctx0" brushRef="#br0" timeOffset="154.95">176 96 8233 0 0,'0'0'4416'0'0,"0"0"-3351"0"0,0 0-838 0 0,0 0 0 0 0,0 0 434 0 0,0 0 54 0 0,-6 2-191 0 0,-4 0-447 0 0,3-1-146 0 0,-1 0 1 0 0,1 1-1 0 0,0 0 1 0 0,0 0-1 0 0,0 0 1 0 0,0 1-1 0 0,0 0 0 0 0,1 0 1 0 0,-1 1-1 0 0,1 0 1 0 0,0 0-1 0 0,0 0 1 0 0,1 1-1 0 0,-1 0 1 0 0,1 0-1 0 0,-2 2 69 0 0,9-4-4 0 0,-1-1 0 0 0,1 1 1 0 0,0-1-1 0 0,0 0 0 0 0,0 0 0 0 0,0 0 1 0 0,0 0-1 0 0,0 0 0 0 0,0 0 0 0 0,1 0 1 0 0,-1-1-1 0 0,1 1 0 0 0,-1-1 0 0 0,1 1 1 0 0,0-1-1 0 0,-1 0 0 0 0,1 0 0 0 0,0-1 0 0 0,0 1 1 0 0,0 0-1 0 0,0-1 0 0 0,0 0 0 0 0,-1 0 1 0 0,1 0-1 0 0,2 0 4 0 0,1 2-105 0 0,6 0-341 0 0,25 6-1039 0 0,-10-6-4864 0 0,-9-2-220 0 0</inkml:trace>
  <inkml:trace contextRef="#ctx0" brushRef="#br0" timeOffset="935.721">326 204 14673 0 0,'0'0'1073'0'0,"0"0"-779"0"0,0 0 13 0 0,0 0-97 0 0,0 0-61 0 0,7 2-107 0 0,-4 0-61 0 0,-1-1 0 0 0,1 0 0 0 0,-1 1 1 0 0,1-1-1 0 0,0 0 0 0 0,-1-1 0 0 0,1 1 0 0 0,0 0 1 0 0,0-1-1 0 0,0 0 0 0 0,-1 1 0 0 0,1-1 1 0 0,0 0-1 0 0,0 0 0 0 0,0-1 0 0 0,0 1 1 0 0,-1-1-1 0 0,1 1 0 0 0,0-1 0 0 0,0 0 1 0 0,-1 0-1 0 0,1 0 0 0 0,0 0 0 0 0,-1-1 1 0 0,0 1-1 0 0,1-1 0 0 0,-1 1 0 0 0,0-1 1 0 0,1 0-1 0 0,-1 0 0 0 0,0 0 0 0 0,0 0 1 0 0,-1 0-1 0 0,1-1 0 0 0,0 1 0 0 0,-1 0 1 0 0,1-1-1 0 0,-1 1 0 0 0,0-1 0 0 0,0 0 0 0 0,0 1 1 0 0,0-1-1 0 0,0 0 0 0 0,-1 0 0 0 0,1-1 19 0 0,-2 3-7 0 0,1-1 0 0 0,-1 0-1 0 0,0 0 1 0 0,0 0-1 0 0,0 1 1 0 0,1-1-1 0 0,-2 0 1 0 0,1 1-1 0 0,0-1 1 0 0,0 1 0 0 0,0-1-1 0 0,-1 1 1 0 0,1-1-1 0 0,-1 1 1 0 0,1 0-1 0 0,-1 0 1 0 0,0 0-1 0 0,1 0 1 0 0,-1 0 0 0 0,0 0-1 0 0,0 0 1 0 0,0 1-1 0 0,1-1 1 0 0,-1 1-1 0 0,0-1 1 0 0,0 1-1 0 0,0 0 1 0 0,0-1 0 0 0,0 1-1 0 0,0 0 1 0 0,0 0-1 0 0,0 1 1 0 0,0-1-1 0 0,0 0 1 0 0,0 1 0 0 0,0-1-1 0 0,1 1 1 0 0,-1-1-1 0 0,0 1 1 0 0,0 0-1 0 0,0 0 1 0 0,1 0-1 0 0,-1 0 1 0 0,1 0 0 0 0,-1 0-1 0 0,0 1 1 0 0,1-1-1 0 0,0 0 1 0 0,-1 1-1 0 0,1-1 1 0 0,0 1-1 0 0,0-1 1 0 0,0 1 0 0 0,0 0-1 0 0,0 0 1 0 0,0-1-1 0 0,0 1 1 0 0,1 0-1 0 0,-1 0 1 0 0,1 0-1 0 0,-1 0 8 0 0,0-1 8 0 0,0 1-1 0 0,1 0 1 0 0,-1 0-1 0 0,0 0 0 0 0,1-1 1 0 0,-1 1-1 0 0,1 0 0 0 0,0 0 1 0 0,0 0-1 0 0,0 0 0 0 0,0 0 1 0 0,0 0-1 0 0,0 0 1 0 0,0 0-1 0 0,0-1 0 0 0,1 1 1 0 0,-1 0-1 0 0,1 0 0 0 0,-1 0 1 0 0,1 0-1 0 0,0-1 0 0 0,0 1 1 0 0,0 0-1 0 0,0-1 1 0 0,0 1-1 0 0,0-1 0 0 0,0 1 1 0 0,1-1-1 0 0,-1 1 0 0 0,0-1 1 0 0,1 0-1 0 0,-1 0 0 0 0,1 1 1 0 0,-1-1-1 0 0,1 0 1 0 0,0 0-1 0 0,-1-1 0 0 0,1 1 1 0 0,0 0-1 0 0,0-1 0 0 0,0 1 1 0 0,0-1-1 0 0,-1 1 1 0 0,1-1-1 0 0,0 0 0 0 0,0 0 1 0 0,0 0-1 0 0,0 0 0 0 0,0 0 1 0 0,0 0-1 0 0,0-1 0 0 0,0 1 1 0 0,-1 0-1 0 0,1-1 1 0 0,0 0-1 0 0,0 1 0 0 0,0-1 1 0 0,-1 0-1 0 0,1 0 0 0 0,0 0 1 0 0,-1 0-1 0 0,1 0 0 0 0,0-2-7 0 0,26-17-518 0 0,-27 19 526 0 0,0-1 0 0 0,-1 1 0 0 0,1-1 0 0 0,0 1 0 0 0,0-1 0 0 0,0 1 0 0 0,0 0 0 0 0,0-1 0 0 0,1 1 0 0 0,-1 0 0 0 0,0 0 1 0 0,1 0-1 0 0,-1 0 0 0 0,0 0 0 0 0,1 0 0 0 0,-1 1 0 0 0,1-1 0 0 0,-1 0 0 0 0,1 1 0 0 0,0-1 0 0 0,-1 1 0 0 0,1-1 1 0 0,0 1-1 0 0,-1 0 0 0 0,1 0 0 0 0,0 0 0 0 0,-1 0 0 0 0,1 0 0 0 0,0 0 0 0 0,-1 0 0 0 0,1 1 0 0 0,0-1 0 0 0,-1 0 1 0 0,1 1-1 0 0,-1-1 0 0 0,1 1 0 0 0,-1 0 0 0 0,1 0 0 0 0,-1-1 0 0 0,1 1 0 0 0,-1 0 0 0 0,1 0 0 0 0,-1 1 0 0 0,0-1 0 0 0,0 0 1 0 0,0 0-1 0 0,0 0 0 0 0,0 1 0 0 0,0-1 0 0 0,0 1 0 0 0,0-1 0 0 0,0 1 0 0 0,0-1 0 0 0,-1 1 0 0 0,1-1 0 0 0,0 2-8 0 0,22 66 1671 0 0,43-110-1525 0 0,-63 39-219 0 0,0 1 1 0 0,0-1 0 0 0,0 1 0 0 0,-1-1 0 0 0,1 0-1 0 0,-1 0 1 0 0,1 0 0 0 0,-1 0 0 0 0,0 0 0 0 0,1-1-1 0 0,-1 1 1 0 0,0-1 0 0 0,-1 1 0 0 0,1-1 0 0 0,0 0 0 0 0,-1 1-1 0 0,1-1 1 0 0,-1 0 0 0 0,0 0 0 0 0,0 0 0 0 0,0-1-1 0 0,-1 1 1 0 0,1 0 0 0 0,-1 0 0 0 0,1-3 72 0 0,-17 88 385 0 0,17-81-379 0 0,-1 0 0 0 0,1 0-1 0 0,0 0 1 0 0,-1 1 0 0 0,1-1 0 0 0,0 0-1 0 0,0 0 1 0 0,0 0 0 0 0,0 0 0 0 0,0 0-1 0 0,0 0 1 0 0,0-1 0 0 0,0 1 0 0 0,0 0-1 0 0,1 0 1 0 0,-1-1 0 0 0,0 1 0 0 0,0-1-1 0 0,1 1 1 0 0,-1-1 0 0 0,0 1 0 0 0,1-1-1 0 0,-1 0 1 0 0,0 0 0 0 0,1 0 0 0 0,-1 0-1 0 0,1 0 1 0 0,-1 0 0 0 0,0 0 0 0 0,1 0-1 0 0,-1 0 1 0 0,0-1 0 0 0,1 1 0 0 0,-1 0-1 0 0,0-1 1 0 0,1 0 0 0 0,-1 1 0 0 0,0-1-1 0 0,0 1 1 0 0,0-1 0 0 0,0 0 0 0 0,1 0-1 0 0,-1 0 1 0 0,0 0 0 0 0,0 0 0 0 0,-1 0-1 0 0,1 0 1 0 0,0 0 0 0 0,0 0 0 0 0,0 0-1 0 0,-1 0 1 0 0,1-1 0 0 0,0 1 0 0 0,-1 0-1 0 0,1-1 1 0 0,-1 1 0 0 0,0 0 0 0 0,1-1-1 0 0,-1 1 1 0 0,0 0 0 0 0,0-1 0 0 0,0 1-1 0 0,0 0 1 0 0,0-2-6 0 0,11-2-623 0 0,2 35 1077 0 0,1 46 661 0 0,-13-71-1131 0 0,0-1 0 0 0,0 1 0 0 0,-1-1 0 0 0,1 0 0 0 0,-1 1 0 0 0,0-1 0 0 0,0 1 0 0 0,0-1 0 0 0,-1 1 0 0 0,0-1 0 0 0,0 1 0 0 0,0-1 0 0 0,0 0 0 0 0,-1 1 0 0 0,1-1 0 0 0,-1 0 0 0 0,0 0 0 0 0,-1 0 0 0 0,1 0 0 0 0,-1-1 0 0 0,1 1 0 0 0,-1-1 0 0 0,0 1 0 0 0,0-1 0 0 0,-1 0 0 0 0,1 0 0 0 0,-1 0 0 0 0,1-1 0 0 0,-1 1 0 0 0,0-1 0 0 0,0 0 1 0 0,0 0-1 0 0,0 0 0 0 0,0-1 0 0 0,-1 1 0 0 0,1-1 0 0 0,0 0 0 0 0,-1 0 0 0 0,1-1 0 0 0,-1 1 0 0 0,1-1 0 0 0,-1 0 0 0 0,1 0 0 0 0,-3-1 16 0 0,-10-8-2374 0 0,7-2-2306 0 0,1-9-4173 0 0</inkml:trace>
  <inkml:trace contextRef="#ctx0" brushRef="#br0" timeOffset="1240.939">837 214 5196 0 0,'0'0'6764'0'0,"0"0"-5294"0"0,0 0-1321 0 0,0 0 101 0 0,0 0-9 0 0,0 0 24 0 0,0 0-43 0 0,5 3 4 0 0,-2-1-186 0 0,1 0 0 0 0,0-1 0 0 0,-1 1 0 0 0,1-1 0 0 0,0 1 0 0 0,0-1 0 0 0,0-1 0 0 0,0 1 0 0 0,0 0 0 0 0,0-1 0 0 0,0 0 0 0 0,0 0 0 0 0,0 0 0 0 0,0 0 0 0 0,0-1 0 0 0,0 0 0 0 0,0 0 0 0 0,0 0 0 0 0,0 0 0 0 0,0 0 0 0 0,0-1-1 0 0,0 0 1 0 0,-1 0 0 0 0,1 0 0 0 0,-1 0 0 0 0,0 0 0 0 0,1-1 0 0 0,-1 1 0 0 0,0-1 0 0 0,0 0 0 0 0,1-2-40 0 0,-18 22-16 0 0,12-16 30 0 0,0-1-1 0 0,0 1 1 0 0,1 0 0 0 0,-1 0 0 0 0,0 1-1 0 0,0-1 1 0 0,1 0 0 0 0,-1 1 0 0 0,0-1-1 0 0,1 1 1 0 0,0-1 0 0 0,-1 1 0 0 0,1 0-1 0 0,0-1 1 0 0,0 1 0 0 0,0 0-1 0 0,0 0 1 0 0,0 0 0 0 0,0 0 0 0 0,0 0-1 0 0,1 0 1 0 0,-1 0 0 0 0,1 0 0 0 0,-1 0-1 0 0,1 0 1 0 0,0 0 0 0 0,0 1 0 0 0,0-1-1 0 0,0 0 1 0 0,0 0 0 0 0,1 0 0 0 0,-1 0-1 0 0,1 0 1 0 0,-1 0 0 0 0,1 0 0 0 0,0 0-1 0 0,0 0 1 0 0,-1 0 0 0 0,1 0-1 0 0,1 0 1 0 0,-1 0 0 0 0,0-1 0 0 0,0 1-1 0 0,1 0 1 0 0,-1-1 0 0 0,1 1 0 0 0,-1-1-1 0 0,1 0 1 0 0,0 1 0 0 0,1 0-14 0 0,71 17-325 0 0,-48-18-2353 0 0,-1-5-3434 0 0,-7-4-1466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0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83 804 0 0,'0'0'1926'0'0,"0"0"-130"0"0,0 0-350 0 0,0 0-172 0 0,-4-6 1007 0 0,1 3-1515 0 0,-8-12 82 0 0,7 1 2722 0 0,4 14-2614 0 0,7 23-153 0 0,22 299 883 0 0,-21-348-12872 0 0,-8 11 5176 0 0</inkml:trace>
  <inkml:trace contextRef="#ctx0" brushRef="#br0" timeOffset="268.502">11 33 9261 0 0,'0'0'1821'0'0,"0"0"-954"0"0,7-6-406 0 0,-2 3-381 0 0,1-1-1 0 0,0 1 1 0 0,-1 0 0 0 0,1 1 0 0 0,0 0 0 0 0,0-1 0 0 0,0 2-1 0 0,1-1 1 0 0,-1 1 0 0 0,0 0 0 0 0,0 0 0 0 0,1 1-1 0 0,-1 0 1 0 0,1 0 0 0 0,-1 0 0 0 0,0 1 0 0 0,1 0 0 0 0,-1 0-1 0 0,0 0 1 0 0,0 1 0 0 0,2 1-80 0 0,91 56 1126 0 0,-97-58-1094 0 0,0 1-1 0 0,0-1 1 0 0,-1 1 0 0 0,1 0-1 0 0,0 0 1 0 0,0 0 0 0 0,-1 0 0 0 0,0 0-1 0 0,1 0 1 0 0,-1 0 0 0 0,0 1-1 0 0,0-1 1 0 0,0 0 0 0 0,0 1-1 0 0,0-1 1 0 0,-1 1 0 0 0,1-1-1 0 0,-1 1 1 0 0,1-1 0 0 0,-1 1 0 0 0,0-1-1 0 0,0 1 1 0 0,0-1 0 0 0,-1 1-1 0 0,1-1 1 0 0,-1 1 0 0 0,1-1-1 0 0,-1 1 1 0 0,0-1 0 0 0,0 0 0 0 0,0 1-1 0 0,0-1 1 0 0,0 0 0 0 0,0 0-1 0 0,-1 1 1 0 0,1-1 0 0 0,-1 0-1 0 0,1 0 1 0 0,-1-1 0 0 0,0 1-1 0 0,0 0 1 0 0,0-1 0 0 0,0 1-32 0 0,-62 26-475 0 0,18-24-4316 0 0,33-4-305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26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11881 0 0,'0'6'1533'0'0,"7"49"582"0"0,2 193 998 0 0,-12-250-6795 0 0,4-10-2597 0 0,6-6-2318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26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 3908 0 0,'0'0'5474'0'0,"0"0"-3948"0"0,0 0-1244 0 0,0 0-164 0 0,0 0-4 0 0,0 0 94 0 0,6 7 181 0 0,9 21 64 0 0,-1-1-1 0 0,-1 2 1 0 0,-1 0 0 0 0,-1 0-1 0 0,-2 1 1 0 0,-1 0-1 0 0,-1 1 1 0 0,-2 0 0 0 0,-1 0-1 0 0,-2 0 1 0 0,0 0 0 0 0,-3 1-1 0 0,0-1 1 0 0,-2 0-1 0 0,-7 30-452 0 0,6-45-40 0 0,0-1 0 0 0,-1 0-1 0 0,-1 0 1 0 0,-1-1 0 0 0,0 0-1 0 0,-1 0 1 0 0,0 0 0 0 0,-1-1-1 0 0,-1 0 1 0 0,0-1 0 0 0,0 0-1 0 0,-1-1 1 0 0,-1 0 0 0 0,0 0-1 0 0,-1-1 1 0 0,0-1 0 0 0,0 0-1 0 0,-1-1 1 0 0,0-1 0 0 0,-4 2 40 0 0,0-3-2507 0 0,-1-7-3019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25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12 928 0 0,'0'0'0'0'0,"0"0"-928"0"0</inkml:trace>
  <inkml:trace contextRef="#ctx0" brushRef="#br0" timeOffset="628.793">314 37 3008 0 0,'0'0'5701'0'0,"0"0"-2970"0"0,0 0-1481 0 0,0 0-71 0 0,0 0-17 0 0,0 0-244 0 0,0 0-217 0 0,-6 0-67 0 0,-301-35 987 0 0,309 34-6453 0 0,4 1 2377 0 0,14-1-5355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14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682 610 12509 0 0,'0'0'1448'0'0,"0"0"-604"0"0,0 0-584 0 0,0 0-24 0 0,0 0-108 0 0,0 0 136 0 0,-3 9 196 0 0,-16 41-61 0 0,4 1 1 0 0,1 0 0 0 0,2 1-1 0 0,3 1 1 0 0,2-1 0 0 0,3 1-1 0 0,2 1 1 0 0,3 29-400 0 0,2-70-160 0 0,0-1 0 0 0,1 1 1 0 0,0-1-1 0 0,1 0 1 0 0,1 0-1 0 0,0-1 0 0 0,1 0 1 0 0,0 0-1 0 0,0 0 0 0 0,1-1 1 0 0,0 0-1 0 0,1 0 0 0 0,0-1 1 0 0,1 0-1 0 0,0-1 0 0 0,0 0 1 0 0,1-1-1 0 0,0 0 0 0 0,0 0 1 0 0,2-1 159 0 0,-13-6-4401 0 0,0 0-2503 0 0</inkml:trace>
  <inkml:trace contextRef="#ctx0" brushRef="#br0" timeOffset="-542.702">75 779 17358 0 0,'0'0'1409'0'0,"0"0"-1879"0"0,1 7 217 0 0,32 298 1563 0 0,-14-220-2874 0 0,-11-94-7199 0 0,-8-7 1464 0 0</inkml:trace>
  <inkml:trace contextRef="#ctx0" brushRef="#br0" timeOffset="-340.55">130 766 8657 0 0,'8'-2'3853'0'0,"0"0"-3732"0"0,-1 0-1 0 0,1 1 1 0 0,0 0 0 0 0,0 0-1 0 0,0 1 1 0 0,0-1-1 0 0,0 2 1 0 0,0-1-1 0 0,0 1 1 0 0,0 0-1 0 0,-1 1 1 0 0,1 0-1 0 0,0 0 1 0 0,-1 1-1 0 0,1 0 1 0 0,-1 0-1 0 0,0 1 1 0 0,0-1-1 0 0,0 2 1 0 0,-1-1-1 0 0,1 1 1 0 0,-1 0-1 0 0,0 0 1 0 0,0 1-1 0 0,-1 0 1 0 0,0 0-1 0 0,0 0 1 0 0,0 0-1 0 0,-1 1 1 0 0,0 0-1 0 0,0 0 1 0 0,0 0-1 0 0,-1 0 1 0 0,0 1-1 0 0,1 6-120 0 0,-5-10 52 0 0,1 0 0 0 0,-2 0 0 0 0,1 0-1 0 0,0 0 1 0 0,-1 0 0 0 0,0 0 0 0 0,0-1-1 0 0,0 1 1 0 0,0 0 0 0 0,0-1 0 0 0,-1 0-1 0 0,0 0 1 0 0,1 1 0 0 0,-1-2 0 0 0,0 1 0 0 0,-1 0-1 0 0,1-1 1 0 0,0 1 0 0 0,-1-1 0 0 0,1 0-1 0 0,-1 0 1 0 0,0 0 0 0 0,0-1 0 0 0,0 1-1 0 0,0-1 1 0 0,0 0 0 0 0,0 0 0 0 0,0 0 0 0 0,0-1-1 0 0,0 1 1 0 0,-1-1-52 0 0,-83 5-3307 0 0,70-9-300 0 0,0-6-3164 0 0</inkml:trace>
  <inkml:trace contextRef="#ctx0" brushRef="#br0" timeOffset="9344.627">1088 973 1304 0 0,'0'0'4835'0'0,"0"0"-896"0"0,0 0-2457 0 0,0 0-707 0 0,0 0 91 0 0,0 0 301 0 0,0 0-126 0 0,0 0-191 0 0,-1-4-217 0 0,-3-10-327 0 0,46 37-1100 0 0,-35-19 824 0 0,-1-1 0 0 0,1 1 0 0 0,-1-1 0 0 0,1 0 0 0 0,0-1 0 0 0,0 0 1 0 0,0 0-1 0 0,0 0 0 0 0,1-1 0 0 0,-1 0 0 0 0,0 0 0 0 0,1-1 1 0 0,-1 0-1 0 0,1 0 0 0 0,-1-1 0 0 0,0 0 0 0 0,1 0 0 0 0,-1-1 1 0 0,0 0-1 0 0,0 0 0 0 0,0-1 0 0 0,0 0 0 0 0,-1 0 0 0 0,1 0 1 0 0,-1-1-1 0 0,1 0 0 0 0,-1 0 0 0 0,0-1 0 0 0,3-3-30 0 0,-9 5-7 0 0,0 1 0 0 0,0-1 0 0 0,0 1 0 0 0,0 0 0 0 0,0-1 0 0 0,-1 1-1 0 0,1-1 1 0 0,-1 1 0 0 0,0 0 0 0 0,0-1 0 0 0,0 1 0 0 0,0 0 0 0 0,0 0 0 0 0,0-1-1 0 0,0 1 1 0 0,-1 0 0 0 0,1 0 0 0 0,-1 1 0 0 0,0-1 0 0 0,1 0 0 0 0,-1 0 0 0 0,0 1-1 0 0,0-1 1 0 0,0 1 0 0 0,0 0 0 0 0,-1 0 0 0 0,1-1 0 0 0,0 1 0 0 0,0 0 0 0 0,-1 1 0 0 0,1-1-1 0 0,0 0 1 0 0,-1 1 0 0 0,1-1 0 0 0,-1 1 0 0 0,1 0 0 0 0,-1 0 0 0 0,1 0 0 0 0,0 0-1 0 0,-1 0 1 0 0,1 1 0 0 0,-1-1 0 0 0,1 1 0 0 0,-1-1 0 0 0,1 1 0 0 0,0 0 0 0 0,0 0-1 0 0,-1 0 1 0 0,1 0 0 0 0,0 0 0 0 0,0 1 0 0 0,0-1 0 0 0,-1 1 7 0 0,-2 1 43 0 0,0 0-1 0 0,0 0 1 0 0,0 1 0 0 0,1-1-1 0 0,-1 1 1 0 0,1 0 0 0 0,0 0-1 0 0,0 1 1 0 0,0-1 0 0 0,0 1 0 0 0,1 0-1 0 0,0 0 1 0 0,0 0 0 0 0,0 0-1 0 0,1 1 1 0 0,-1-1 0 0 0,1 1 0 0 0,1-1-1 0 0,-1 1 1 0 0,1 0 0 0 0,0 0-1 0 0,0 0 1 0 0,1 0 0 0 0,-1 0-1 0 0,1-1 1 0 0,1 1 0 0 0,-1 0 0 0 0,1 0-1 0 0,0 0 1 0 0,0 0 0 0 0,1 0-1 0 0,0-1 1 0 0,0 1 0 0 0,0-1-1 0 0,1 1 1 0 0,-1-1 0 0 0,1 0 0 0 0,1 0-1 0 0,-1 0 1 0 0,1-1 0 0 0,0 1-1 0 0,1 1-42 0 0,6 0 84 0 0,0-1-1 0 0,0 0 0 0 0,1 0 0 0 0,-1-1 0 0 0,1-1 0 0 0,0 0 0 0 0,0 0 0 0 0,0-1 1 0 0,1-1-1 0 0,-1 0 0 0 0,0-1 0 0 0,1 0 0 0 0,11-2-83 0 0,-9-8-1886 0 0,-11-5-4538 0 0,-3 2-1229 0 0</inkml:trace>
  <inkml:trace contextRef="#ctx0" brushRef="#br0" timeOffset="9954.299">1496 572 11461 0 0,'0'0'2072'0'0,"0"0"-1107"0"0,0 0-758 0 0,5 6 125 0 0,0 0-160 0 0,0 0 0 0 0,0 0-1 0 0,-1 1 1 0 0,1-1-1 0 0,-2 1 1 0 0,1 0-1 0 0,-1 0 1 0 0,0 1 0 0 0,0-1-1 0 0,-1 1 1 0 0,0-1-1 0 0,0 1 1 0 0,-1 0-1 0 0,0-1 1 0 0,0 1 0 0 0,-1 0-1 0 0,0 0 1 0 0,0 3-172 0 0,-2-39 2207 0 0,2 22-2341 0 0,2 1 0 0 0,-1 0 0 0 0,0-1 0 0 0,1 1 0 0 0,0 0 0 0 0,0 0-1 0 0,1 0 1 0 0,-1 0 0 0 0,1 1 0 0 0,0-1 0 0 0,0 1 0 0 0,1-1 0 0 0,-1 1 0 0 0,1 0-1 0 0,0 0 1 0 0,0 1 0 0 0,0-1 0 0 0,1 1 0 0 0,-1 0 0 0 0,1 0 0 0 0,0 1 0 0 0,-1-1 0 0 0,1 1-1 0 0,1 0 1 0 0,-1 0 0 0 0,3 0 134 0 0,1 9-3498 0 0,-5 1-1809 0 0,-3 1-434 0 0</inkml:trace>
  <inkml:trace contextRef="#ctx0" brushRef="#br0" timeOffset="10326.81">1799 607 10485 0 0,'0'0'1590'0'0,"0"0"-583"0"0,0 0-315 0 0,0 0-83 0 0,0 0-304 0 0,0 0-124 0 0,2 7 225 0 0,-1 26 104 0 0,-2-29-434 0 0,-1 0-1 0 0,1 0 1 0 0,1 0-1 0 0,-1 1 1 0 0,0-1-1 0 0,1 0 1 0 0,0 1-1 0 0,0-1 1 0 0,1 0-1 0 0,-1 1 1 0 0,1-1-1 0 0,0 0 1 0 0,0 0-1 0 0,0 1 1 0 0,0-1-1 0 0,1 0 1 0 0,0 0-1 0 0,0-1 1 0 0,0 1-1 0 0,0 0 1 0 0,0 0-1 0 0,1-1 1 0 0,0 0-1 0 0,0 1 1 0 0,0-1-1 0 0,0 0 1 0 0,0 0-1 0 0,0-1 1 0 0,1 1-1 0 0,0-1 1 0 0,-1 0-1 0 0,1 0 1 0 0,0 0-1 0 0,0 0 1 0 0,3 1-76 0 0,-5-4 11 0 0,-1 1 0 0 0,1 0-1 0 0,0-1 1 0 0,-1 1 0 0 0,1-1 0 0 0,-1 1 0 0 0,1-1 0 0 0,0 0 0 0 0,-1 1 0 0 0,0-1 0 0 0,1 0 0 0 0,-1 0-1 0 0,0 0 1 0 0,1 0 0 0 0,-1-1 0 0 0,0 1 0 0 0,0 0 0 0 0,0 0 0 0 0,0-1 0 0 0,0 1 0 0 0,0-1 0 0 0,0 1 0 0 0,0-1-1 0 0,-1 1 1 0 0,1-1 0 0 0,-1 1 0 0 0,1-1 0 0 0,-1 0 0 0 0,1 1 0 0 0,-1-1 0 0 0,0 0 0 0 0,0 1 0 0 0,0-1 0 0 0,0 0-1 0 0,0 1 1 0 0,0-1 0 0 0,0 0 0 0 0,-1 0-11 0 0,11-34 151 0 0,18 65-517 0 0,-24-26 383 0 0,-1 1-1 0 0,1-1 1 0 0,-1 1-1 0 0,0 0 1 0 0,0 0 0 0 0,0 0-1 0 0,-1 1 1 0 0,1-1-1 0 0,-1 1 1 0 0,0-1 0 0 0,0 1-1 0 0,-1 0 1 0 0,0 0-1 0 0,1 0 1 0 0,-2 0 0 0 0,1 0-1 0 0,0 0 1 0 0,-1 0-1 0 0,0 0 1 0 0,0 0-1 0 0,-1 0 1 0 0,1 0 0 0 0,-1 0-1 0 0,0 0 1 0 0,0 0-1 0 0,-1 0 1 0 0,0-1 0 0 0,0 1-1 0 0,0 0 1 0 0,0-1-1 0 0,0 0 1 0 0,-1 1 0 0 0,0-1-1 0 0,0 0 1 0 0,0 0-1 0 0,-1 0 1 0 0,1-1 0 0 0,-1 1-1 0 0,0-1 1 0 0,0 0-1 0 0,0 0 1 0 0,0 0 0 0 0,0-1-1 0 0,-1 1 1 0 0,0-1-17 0 0,-38 4-2130 0 0,-24-19-5923 0 0,52 2-982 0 0</inkml:trace>
  <inkml:trace contextRef="#ctx0" brushRef="#br0" timeOffset="23720.894">372 1320 952 0 0,'0'0'583'0'0,"7"-5"-309"0"0,3 0-147 0 0,-1-2 0 0 0,0 1 0 0 0,-1-1 0 0 0,0 0 0 0 0,0-1-1 0 0,0 0 1 0 0,-1 0 0 0 0,0-1 0 0 0,-1 0 0 0 0,0 0 0 0 0,0 0-1 0 0,-1-1 1 0 0,4-8-127 0 0,-1-19 5 0 0,-2 1-1 0 0,-1-1 1 0 0,-2 0 0 0 0,-1 0-1 0 0,-2 0 1 0 0,-2 1-1 0 0,-1-1 1 0 0,-2 0 0 0 0,-2 1-1 0 0,-1-1 1 0 0,-2 2-1 0 0,-1-1 1 0 0,-1 2-1 0 0,-3 0 1 0 0,0 0 0 0 0,-6-6-5 0 0,19 34 39 0 0,0-1-1 0 0,0 0 1 0 0,0 1 0 0 0,-1-1 0 0 0,0 1 0 0 0,0 0 0 0 0,-1 0-1 0 0,1 0 1 0 0,-1 1 0 0 0,-1-1 0 0 0,1 1 0 0 0,-1 0 0 0 0,0 0 0 0 0,0 0-1 0 0,0 1 1 0 0,-1-1 0 0 0,1 1 0 0 0,-1 1 0 0 0,0-1 0 0 0,0 1 0 0 0,-1 0-1 0 0,1 1 1 0 0,-1-1 0 0 0,1 1 0 0 0,-1 0 0 0 0,0 1 0 0 0,1 0-1 0 0,-1 0 1 0 0,0 0 0 0 0,0 1 0 0 0,0 0 0 0 0,0 0 0 0 0,0 1 0 0 0,0 0-1 0 0,0 0 1 0 0,1 1 0 0 0,-2 0-39 0 0,-9 10-201 0 0,0 2 0 0 0,1-1 0 0 0,1 2 0 0 0,1 0 1 0 0,0 1-1 0 0,1 0 0 0 0,1 1 0 0 0,0 1 0 0 0,1 0 0 0 0,1 0 0 0 0,1 1 0 0 0,0 0 0 0 0,2 1 0 0 0,-5 16 201 0 0,3 2-1652 0 0</inkml:trace>
  <inkml:trace contextRef="#ctx0" brushRef="#br0" timeOffset="24385.245">26 1049 200 0 0,'6'25'659'0'0,"1"0"1"0"0,1-1-1 0 0,2 0 1 0 0,0-1-1 0 0,2 0 1 0 0,0-1-1 0 0,1 0 1 0 0,2-1-1 0 0,0 0 1 0 0,9 8-660 0 0,24 14 5476 0 0,-37-41-2762 0 0,0 0-4829 0 0,0-1-6407 0 0,-11-1 5474 0 0</inkml:trace>
  <inkml:trace contextRef="#ctx0" brushRef="#br0" timeOffset="25306.318">384 455 196 0 0,'0'0'603'0'0,"0"0"-103"0"0,0 0-296 0 0,0 0-117 0 0,0 0-42 0 0,0 0 333 0 0,0 0 1061 0 0,-3-8 161 0 0,-10-129 1784 0 0,15 122-3608 0 0,0 0 0 0 0,1 1 0 0 0,1 0 0 0 0,0 0 1 0 0,1 0-1 0 0,1 0 0 0 0,0 0 0 0 0,1 1 0 0 0,0 0 0 0 0,1 1 1 0 0,0 0-1 0 0,1 0 0 0 0,1 1 0 0 0,0 0 0 0 0,0 0 1 0 0,1 1-1 0 0,0 0 0 0 0,1 1 0 0 0,0 1 0 0 0,0 0 0 0 0,1 0 1 0 0,4-1 223 0 0,2 1-141 0 0,1 1 1 0 0,0 1 0 0 0,0 1 0 0 0,0 1 0 0 0,1 0-1 0 0,-1 2 1 0 0,1 0 0 0 0,0 1 0 0 0,0 1-1 0 0,18 3 141 0 0,-20 0 215 0 0,1 0-1 0 0,-1 2 0 0 0,0 0 1 0 0,0 1-1 0 0,-1 1 0 0 0,0 0 0 0 0,0 2 1 0 0,0 0-1 0 0,-1 1 0 0 0,-1 1 0 0 0,9 7-214 0 0,12 11 303 0 0,-2 2 0 0 0,-2 1 0 0 0,-1 1 0 0 0,-1 2 0 0 0,-2 1 0 0 0,5 11-303 0 0,-7 3 2112 0 0,-23-41 877 0 0,-17-35-1689 0 0,-22-68-1397 0 0,48 124-758 0 0,-11-28 856 0 0,1 1 0 0 0,-1-1 1 0 0,0 1-1 0 0,0 0 0 0 0,0 0 0 0 0,0 0 1 0 0,0 0-1 0 0,-1 0 0 0 0,1 0 0 0 0,-1 1 0 0 0,0-1 1 0 0,0 0-1 0 0,0 1 0 0 0,-1-1 0 0 0,1 1 0 0 0,-1-1 1 0 0,0 1-1 0 0,1-1 0 0 0,-2 1 0 0 0,1-1 0 0 0,0 1 1 0 0,-1-1-1 0 0,0 1 0 0 0,1-1 0 0 0,-1 1 0 0 0,-1-1 1 0 0,1 0-1 0 0,0 0 0 0 0,-1 0 0 0 0,0 1 0 0 0,0-1 1 0 0,1-1-1 0 0,-2 1 0 0 0,1 0 0 0 0,0 0 1 0 0,-1-1-1 0 0,1 1 0 0 0,-1-1 0 0 0,0 0 0 0 0,1 0 1 0 0,-1 0-1 0 0,-2 1-1 0 0,-42 7-2121 0 0,26-8-2422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3:27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3299 240 3056 0 0,'0'0'6268'0'0,"0"0"-4508"0"0,0 0-1514 0 0,0 0-151 0 0,0 0-8 0 0,0 0 89 0 0,0 0 95 0 0,-23-13 408 0 0,-4 8-443 0 0,-1 0 0 0 0,0 2 0 0 0,0 1 0 0 0,0 1 0 0 0,-1 1 0 0 0,1 2 0 0 0,0 1 0 0 0,0 1 0 0 0,1 1 0 0 0,-1 2 0 0 0,1 0-1 0 0,0 2 1 0 0,1 1 0 0 0,0 1 0 0 0,1 1 0 0 0,0 2 0 0 0,1 0 0 0 0,-8 8-236 0 0,19-11-268 0 0,1-24 1997 0 0,9 4-1750 0 0,-1-1-1 0 0,0 0 1 0 0,-1 1 0 0 0,0 0-1 0 0,0 0 1 0 0,-1 0-1 0 0,0 0 1 0 0,0 1-1 0 0,-1 0 1 0 0,0 1 0 0 0,-1-1-1 0 0,0 2 1 0 0,0-1-1 0 0,0 1 1 0 0,-1 0-1 0 0,0 0 1 0 0,0 1 0 0 0,0 1-1 0 0,-1-1 1 0 0,0 2-1 0 0,-2-2 22 0 0,-51-15 127 0 0,-2 3 0 0 0,0 2-1 0 0,0 3 1 0 0,-1 3 0 0 0,-1 3-1 0 0,1 3 1 0 0,-6 3-127 0 0,-7-4 80 0 0,-36-1 49 0 0,8 3 35 0 0,0-5 0 0 0,1-5 0 0 0,0-4 0 0 0,-27-11-164 0 0,130 26-788 0 0,-14-4 2161 0 0,15 3-4150 0 0,3 0-4084 0 0,8-3-2042 0 0</inkml:trace>
  <inkml:trace contextRef="#ctx0" brushRef="#br0" timeOffset="18963.104">2632 388 1056 0 0,'0'0'1337'0'0,"0"0"967"0"0,0 0 149 0 0,1 6-1113 0 0,-22 150 3992 0 0,14-141-5162 0 0,-1 0-1 0 0,0-1 1 0 0,0-1 0 0 0,-1 1-1 0 0,-1-1 1 0 0,-1-1 0 0 0,0 0 0 0 0,0 0-1 0 0,-1-1 1 0 0,0-1 0 0 0,-1 0-1 0 0,0-1 1 0 0,-14 8-170 0 0,-3 1 10 0 0,-1-2 0 0 0,0-1-1 0 0,-2-2 1 0 0,1 0 0 0 0,-1-3-1 0 0,-1 0 1 0 0,0-3 0 0 0,0 0-1 0 0,-1-2 1 0 0,0-2 0 0 0,-7-1-10 0 0,40-2-38 0 0,0-1 0 0 0,0 1 0 0 0,1 0 0 0 0,-1 0 0 0 0,0-1 0 0 0,1 0 0 0 0,-1 1 0 0 0,0-1 0 0 0,1 0 0 0 0,-1 1 0 0 0,1-1 0 0 0,-1 0 0 0 0,1 0-1 0 0,-1 0 1 0 0,1-1 0 0 0,0 1 0 0 0,0 0 0 0 0,-1 0 0 0 0,1-1 0 0 0,0 1 0 0 0,0-1 0 0 0,0 1 0 0 0,0-1 0 0 0,1 1 0 0 0,-1-1 0 0 0,0 1 0 0 0,1-1 0 0 0,-1 0 0 0 0,1 1 0 0 0,-1-1 0 0 0,1 0 0 0 0,0 0 0 0 0,0 1 0 0 0,0-1 0 0 0,0 0 0 0 0,0 0 0 0 0,0 1 0 0 0,0-1 0 0 0,1 0 0 0 0,-1 0 0 0 0,1 1 0 0 0,-1-1 0 0 0,1 0 0 0 0,-1 1 0 0 0,1-1 0 0 0,0 1 0 0 0,0-2 38 0 0,0 0 35 0 0,0 0 1 0 0,0 0 0 0 0,0-1-1 0 0,1 1 1 0 0,-1 0-1 0 0,1 0 1 0 0,-1 0 0 0 0,1 1-1 0 0,0-1 1 0 0,0 0-1 0 0,0 1 1 0 0,0-1 0 0 0,1 1-1 0 0,-1 0 1 0 0,1 0 0 0 0,0 0-1 0 0,-1 0 1 0 0,1 0-1 0 0,0 0 1 0 0,0 1 0 0 0,0-1-1 0 0,0 1 1 0 0,0 0-1 0 0,0 0 1 0 0,3 0-36 0 0,-6 3 51 0 0,0 0 1 0 0,0 1-1 0 0,-1-1 1 0 0,1 0-1 0 0,0 1 0 0 0,-1-1 1 0 0,0 0-1 0 0,1 1 1 0 0,-1-1-1 0 0,0 0 0 0 0,0 0 1 0 0,0 0-1 0 0,0 0 0 0 0,-1 0 1 0 0,1 0-1 0 0,0 0 1 0 0,-1 0-1 0 0,0-1 0 0 0,1 1 1 0 0,-1 0-1 0 0,0-1 1 0 0,0 1-1 0 0,0-1 0 0 0,0 0 1 0 0,0 0-1 0 0,0 1 1 0 0,0-1-52 0 0,-13 10 106 0 0,13-10-93 0 0,0-1 0 0 0,0 1 0 0 0,0-1 0 0 0,0 1 0 0 0,0 0 0 0 0,1 0 0 0 0,-1 0 0 0 0,0 0 0 0 0,1 0 0 0 0,-1 0 0 0 0,1 1 0 0 0,-1-1 0 0 0,1 0 0 0 0,-1 1 0 0 0,1-1 0 0 0,0 1 1 0 0,0-1-1 0 0,0 1 0 0 0,0 0 0 0 0,0 0 0 0 0,0-1 0 0 0,0 1 0 0 0,1 0 0 0 0,-1 0 0 0 0,0 0 0 0 0,1 0 0 0 0,0 0 0 0 0,-1 0 0 0 0,1-1 0 0 0,0 1 0 0 0,0 0 0 0 0,0 0 0 0 0,0 0 0 0 0,1 0 0 0 0,-1 0 0 0 0,0 0 0 0 0,1 0 0 0 0,0 0 0 0 0,-1 0 0 0 0,1 0 0 0 0,0-1 0 0 0,0 1 0 0 0,0 0-13 0 0,93 58 1710 0 0,-22-19-3518 0 0,-60-29-161 0 0,-9-5-5933 0 0,-7-6 671 0 0</inkml:trace>
  <inkml:trace contextRef="#ctx0" brushRef="#br0" timeOffset="27950.358">2369 1815 15369 0 0,'0'0'2277'0'0,"0"0"-2277"0"0,0 0 0 0 0,0 0 312 0 0,-51-8 316 0 0,30 4-432 0 0,-3-2-196 0 0,-2 0-568 0 0,-2 2-264 0 0,2-2 36 0 0,2 0-449 0 0,4 0-747 0 0,7 0-2388 0 0,3-4-2485 0 0</inkml:trace>
  <inkml:trace contextRef="#ctx0" brushRef="#br0" timeOffset="27951.358">2383 1693 9353 0 0,'0'0'8017'0'0,"0"0"-8017"0"0,0 0 0 0 0,0 0 0 0 0,-43-3 940 0 0,20-3-384 0 0,-10-5-556 0 0,-7-3-396 0 0,-9 0-628 0 0,-1-1-517 0 0,10 1-1551 0 0,15 5-4180 0 0</inkml:trace>
  <inkml:trace contextRef="#ctx0" brushRef="#br0" timeOffset="19552.431">746 1202 3604 0 0,'0'0'5538'0'0,"0"0"-3620"0"0,0 0-1547 0 0,0 0 19 0 0,0 0 347 0 0,0 0 205 0 0,0 0-378 0 0,0 0-399 0 0,1 6 212 0 0,43 123 1979 0 0,5 34-500 0 0,-49-162-1823 0 0,-1-1 0 0 0,0 1 1 0 0,1-1-1 0 0,-1 1 0 0 0,1-1 1 0 0,-1 0-1 0 0,0 1 0 0 0,1-1 1 0 0,-1 0-1 0 0,0 0 0 0 0,1 1 0 0 0,-1-1 1 0 0,0 0-1 0 0,0 0 0 0 0,1 0 1 0 0,-1 0-1 0 0,0 0 0 0 0,0 0 1 0 0,1 0-1 0 0,-1 0 0 0 0,0 0 1 0 0,1 0-1 0 0,-1 0 0 0 0,0-1 1 0 0,0 1-1 0 0,1 0 0 0 0,-1 0 1 0 0,0-1-1 0 0,1 1 0 0 0,-1 0 0 0 0,1-1 1 0 0,-1 1-1 0 0,0-1 0 0 0,1 1 1 0 0,-1-1-1 0 0,1 1 0 0 0,-1-1 1 0 0,1 1-1 0 0,-1-1 0 0 0,1 1 1 0 0,0-1-1 0 0,-1 0 0 0 0,1 1 1 0 0,0-1-1 0 0,-1 0 0 0 0,1 1 0 0 0,0-1 1 0 0,0 0-1 0 0,0 0 0 0 0,-1 1 1 0 0,1-1-1 0 0,0 0 0 0 0,0 0 1 0 0,0 1-1 0 0,0-1 0 0 0,0 0 1 0 0,1 1-1 0 0,-1-1 0 0 0,0 0 1 0 0,0 0-34 0 0,-3-7-21 0 0,1 0 0 0 0,0-1 1 0 0,1 1-1 0 0,-1-1 1 0 0,1 0-1 0 0,1 1 1 0 0,0-1-1 0 0,0 0 0 0 0,1 1 1 0 0,0-1-1 0 0,0 0 1 0 0,1 1-1 0 0,0 0 1 0 0,1-1-1 0 0,0 1 1 0 0,0 0-1 0 0,1 0 0 0 0,0 0 1 0 0,0 1-1 0 0,1-1 1 0 0,-1 1-1 0 0,2 0 1 0 0,-1 0-1 0 0,1 1 0 0 0,0 0 1 0 0,2-2 20 0 0,78 7-3156 0 0,-52 20-5578 0 0,-23-10 434 0 0</inkml:trace>
  <inkml:trace contextRef="#ctx0" brushRef="#br0" timeOffset="26551.881">1062 1628 4332 0 0,'0'0'5512'0'0,"0"0"-2424"0"0,0 0-1710 0 0,0 0-604 0 0,0 0-130 0 0,0 0-65 0 0,0 0-264 0 0,0 0-156 0 0,25 12 110 0 0,54-3 690 0 0,-78-9-938 0 0,0 0 1 0 0,1 0-1 0 0,-1 1 1 0 0,1-1 0 0 0,-1 0-1 0 0,0 0 1 0 0,1 0-1 0 0,-1 0 1 0 0,1 0-1 0 0,-1-1 1 0 0,1 1-1 0 0,-1 0 1 0 0,0-1-1 0 0,1 1 1 0 0,-1-1-1 0 0,0 1 1 0 0,1-1-1 0 0,-1 0 1 0 0,0 0-1 0 0,0 1 1 0 0,0-1-1 0 0,1 0 1 0 0,-1 0-1 0 0,0 0 1 0 0,0 0-1 0 0,0 0 1 0 0,-1 0-1 0 0,1-1 1 0 0,0 1 0 0 0,0 0-1 0 0,-1 0 1 0 0,1-1-1 0 0,0 1 1 0 0,-1 0-1 0 0,1-1 1 0 0,-1 1-1 0 0,0 0 1 0 0,1-1-1 0 0,-1 1 1 0 0,0-1-1 0 0,0 1 1 0 0,0-1-1 0 0,0 1 1 0 0,0-1-1 0 0,0 1 1 0 0,-1 0-1 0 0,1-1 1 0 0,0 1-1 0 0,-1-1 1 0 0,1 1-1 0 0,-1-1-21 0 0,-1-1-27 0 0,0 0 0 0 0,1 1-1 0 0,-1-1 1 0 0,0 1 0 0 0,0-1-1 0 0,-1 1 1 0 0,1 0 0 0 0,0 0 0 0 0,-1 0-1 0 0,0 0 1 0 0,1 0 0 0 0,-1 1-1 0 0,0-1 1 0 0,0 1 0 0 0,0 0-1 0 0,0-1 1 0 0,0 2 0 0 0,0-1-1 0 0,0 0 1 0 0,0 0 0 0 0,0 1-1 0 0,0 0 1 0 0,-1 0 0 0 0,1 0-1 0 0,0 0 1 0 0,0 0 0 0 0,0 0-1 0 0,0 1 1 0 0,-1 0 0 0 0,1-1-1 0 0,0 1 1 0 0,0 0 0 0 0,0 1-1 0 0,1-1 1 0 0,-1 0 0 0 0,0 1-1 0 0,0 0 1 0 0,1 0 0 0 0,-1-1-1 0 0,1 2 1 0 0,-1-1 0 0 0,1 0 0 0 0,0 0-1 0 0,0 1 1 0 0,0-1 0 0 0,0 1-1 0 0,0 0 1 0 0,1-1 0 0 0,-1 1-1 0 0,1 0 1 0 0,0 0 0 0 0,0 0-1 0 0,-1 1 28 0 0,2 3 59 0 0,0-1-1 0 0,0 0 1 0 0,0 1-1 0 0,1-1 1 0 0,0 0 0 0 0,0 0-1 0 0,1 0 1 0 0,-1 0-1 0 0,1 0 1 0 0,1 0-1 0 0,-1 0 1 0 0,1 0-1 0 0,0-1 1 0 0,0 1 0 0 0,1-1-1 0 0,-1 0 1 0 0,1 0-1 0 0,0 0 1 0 0,1-1-1 0 0,-1 0 1 0 0,1 1-1 0 0,3 1-58 0 0,51 14-2961 0 0,-49-22-1616 0 0,5-7-3727 0 0</inkml:trace>
  <inkml:trace contextRef="#ctx0" brushRef="#br0" timeOffset="26909.803">1373 1602 7717 0 0,'0'0'5299'0'0,"0"0"-4105"0"0,0 0-593 0 0,0 0-102 0 0,0 0-376 0 0,0 0-58 0 0,0 0 48 0 0,3 3 168 0 0,-1-1-246 0 0,0 0-1 0 0,-1 0 0 0 0,1 0 1 0 0,0-1-1 0 0,0 1 0 0 0,0 0 1 0 0,0-1-1 0 0,0 1 1 0 0,1-1-1 0 0,-1 0 0 0 0,0 0 1 0 0,1 0-1 0 0,-1 0 0 0 0,1 0 1 0 0,-1 0-1 0 0,1-1 1 0 0,-1 1-1 0 0,1-1 0 0 0,-1 0 1 0 0,1 0-1 0 0,0 0 0 0 0,-1 0 1 0 0,1 0-1 0 0,-1 0 1 0 0,1-1-1 0 0,-1 1 0 0 0,1-1 1 0 0,-1 0-1 0 0,1 1 0 0 0,-1-1 1 0 0,1-1-1 0 0,-1 1 1 0 0,0 0-1 0 0,0 0 0 0 0,1-1 1 0 0,-1 1-1 0 0,0-1 0 0 0,0 0 1 0 0,-1 0-1 0 0,1 0 1 0 0,0 0-1 0 0,0 0 0 0 0,-1 0 1 0 0,0 0-1 0 0,1 0 0 0 0,-1 0 1 0 0,0-1-1 0 0,0 1 1 0 0,0-1-1 0 0,0 1 0 0 0,0-1 1 0 0,-1 1-1 0 0,1-1 0 0 0,-1 1 1 0 0,0-1-1 0 0,0 1 1 0 0,0-1-1 0 0,0 0 0 0 0,0-1-34 0 0,-1 0-13 0 0,1 0 0 0 0,-1 0 0 0 0,0 0-1 0 0,-1 1 1 0 0,1-1 0 0 0,-1 0 0 0 0,0 0-1 0 0,0 1 1 0 0,0-1 0 0 0,0 1 0 0 0,0 0-1 0 0,-1-1 1 0 0,1 1 0 0 0,-1 0 0 0 0,0 1-1 0 0,0-1 1 0 0,0 0 0 0 0,-1 1 0 0 0,1 0-1 0 0,0-1 1 0 0,-1 1 0 0 0,-1 0 13 0 0,-6 58 98 0 0,23 105 1452 0 0,1-8-4286 0 0,-14-153-3731 0 0,1-9 561 0 0</inkml:trace>
  <inkml:trace contextRef="#ctx0" brushRef="#br0" timeOffset="27159.802">1546 1803 3892 0 0,'0'0'9153'0'0,"0"0"-8377"0"0,0 0-368 0 0,0 0 828 0 0,0 0 73 0 0,-38 4-441 0 0,19-10-544 0 0,-2-1-324 0 0,-3 0-448 0 0,4-1-520 0 0,-1-1-581 0 0,5 4-2399 0 0,6-8-3657 0 0</inkml:trace>
  <inkml:trace contextRef="#ctx0" brushRef="#br0" timeOffset="27419.764">1624 1674 1684 0 0,'0'0'6210'0'0,"0"0"-2345"0"0,0 0-2489 0 0,0 0-439 0 0,0 0 66 0 0,0 0-349 0 0,0 0-533 0 0,6 2-108 0 0,0 1-22 0 0,96 26 814 0 0,-100-29-784 0 0,-1 1-1 0 0,1-1 1 0 0,0 1-1 0 0,1-1 1 0 0,-1 0-1 0 0,0 0 1 0 0,0 0-1 0 0,0 0 1 0 0,0 0-1 0 0,0 0 1 0 0,0-1-1 0 0,0 1 0 0 0,0-1 1 0 0,0 1-1 0 0,0-1 1 0 0,-1 0-1 0 0,1 0 1 0 0,0 0-1 0 0,0 0 1 0 0,0 0-1 0 0,-1 0 1 0 0,1 0-1 0 0,-1-1 0 0 0,1 1 1 0 0,-1 0-1 0 0,1-1 1 0 0,-1 1-1 0 0,0-1 1 0 0,0 0-1 0 0,0 1 1 0 0,0-1-1 0 0,0 0 1 0 0,0 0-1 0 0,0 0 0 0 0,0 0 1 0 0,-1 0-1 0 0,1 0 1 0 0,-1 0-1 0 0,1 0 1 0 0,-1 0-1 0 0,0 0 1 0 0,0 0-1 0 0,0 0 1 0 0,0 0-1 0 0,0 0 0 0 0,0 0 1 0 0,-1 0-1 0 0,1 0 1 0 0,-1 0-1 0 0,0 0-20 0 0,0-4 3 0 0,0 1 0 0 0,-1-1 0 0 0,1 0 0 0 0,-1 1 0 0 0,-1 0 0 0 0,1-1 1 0 0,-1 1-1 0 0,0 0 0 0 0,0 0 0 0 0,-1 1 0 0 0,1-1 0 0 0,-1 1 0 0 0,0 0 0 0 0,0 0 0 0 0,-1 0 0 0 0,1 0 0 0 0,-1 1 0 0 0,0-1 0 0 0,0 1 0 0 0,-1 0-3 0 0,-10 65 21 0 0,18 226 781 0 0,-3-281-940 0 0,0-5-2493 0 0,1-1-4949 0 0,0-13-393 0 0</inkml:trace>
  <inkml:trace contextRef="#ctx0" brushRef="#br0" timeOffset="27687.689">1851 1849 7401 0 0,'0'0'7440'0'0,"0"0"-7216"0"0,0 0 232 0 0,0 0 837 0 0,-47-7-237 0 0,26 1-672 0 0,-4-1-384 0 0,1 1-744 0 0,-1-1-581 0 0,1 0-1415 0 0,7 1-4460 0 0</inkml:trace>
  <inkml:trace contextRef="#ctx0" brushRef="#br0" timeOffset="30166.377">4349 1909 8433 0 0,'0'0'7152'0'0,"0"0"-5297"0"0,0 0-1979 0 0,0 0 170 0 0,-9 2 563 0 0,-175 0 1373 0 0,55-13-4622 0 0,128 11 2052 0 0,-7-1-735 0 0,8-3-6624 0 0,6-4 492 0 0</inkml:trace>
  <inkml:trace contextRef="#ctx0" brushRef="#br0" timeOffset="30443.318">4635 1716 3116 0 0,'0'0'9956'0'0,"1"8"-7631"0"0,57 387 1647 0 0,-50-354-3278 0 0,-4-22-2204 0 0,-1-2-6045 0 0,-6-33 869 0 0</inkml:trace>
  <inkml:trace contextRef="#ctx0" brushRef="#br0" timeOffset="30803.336">5177 1028 16730 0 0,'1'6'156'0'0,"18"544"145"0"0,32 62 792 0 0,-17-247-384 0 0,-36-344-2980 0 0,-6-57-3401 0 0,3-10-1574 0 0</inkml:trace>
  <inkml:trace contextRef="#ctx0" brushRef="#br0" timeOffset="28513.961">2973 1710 3296 0 0,'0'0'520'0'0,"0"0"2009"0"0,0 0-1957 0 0,0 0-560 0 0,0 0-12 0 0,0 0 4 0 0,-33-33 64 0 0,33 33-56 0 0,0 0 40 0 0,0 0-52 0 0,0 0-100 0 0,1 2-120 0 0,-1-1-172 0 0,1 1-793 0 0,2 0-1163 0 0,-3-2-232 0 0</inkml:trace>
  <inkml:trace contextRef="#ctx0" brushRef="#br0" timeOffset="28919.434">2973 1710 4460 0 0,'-24'-26'5189'0'0,"41"38"3853"0"0,69 18-8251 0 0,-84-29-798 0 0,0-1 0 0 0,0 0-1 0 0,1 1 1 0 0,-1-1-1 0 0,0 0 1 0 0,0 0-1 0 0,1-1 1 0 0,-1 1-1 0 0,0 0 1 0 0,0-1-1 0 0,1 1 1 0 0,-1-1 0 0 0,0 0-1 0 0,0 0 1 0 0,0 0-1 0 0,0 0 1 0 0,0 0-1 0 0,0 0 1 0 0,0 0-1 0 0,0-1 1 0 0,0 1 0 0 0,-1-1-1 0 0,1 1 1 0 0,-1-1-1 0 0,1 0 1 0 0,-1 1-1 0 0,1-1 1 0 0,-1 0-1 0 0,0 0 1 0 0,0 0-1 0 0,0 0 1 0 0,0 0 0 0 0,0 0-1 0 0,-1-1 1 0 0,1 1-1 0 0,0 0 1 0 0,-1 0-1 0 0,0 0 1 0 0,1-1-1 0 0,-1 1 1 0 0,0 0 0 0 0,0-1-1 0 0,-1 1 1 0 0,1 0-1 0 0,0 0 1 0 0,-1-1-1 0 0,1 1 1 0 0,-1 0-1 0 0,0 0 1 0 0,0 0-1 0 0,0 0 1 0 0,0 0 0 0 0,0 0-1 0 0,0 0 1 0 0,0 0-1 0 0,-1 0 1 0 0,1 0 7 0 0,0 1-28 0 0,0-1 0 0 0,0 1 0 0 0,0 0-1 0 0,-1 0 1 0 0,1 0 0 0 0,0 0 0 0 0,0 0 0 0 0,-1 0 0 0 0,1 0 0 0 0,0 0 0 0 0,-1 1 0 0 0,1-1 0 0 0,-1 0 0 0 0,1 1 0 0 0,-1-1 0 0 0,1 1 0 0 0,-1 0 0 0 0,0 0 0 0 0,1-1-1 0 0,-1 1 1 0 0,1 0 0 0 0,-1 0 0 0 0,0 0 0 0 0,1 0 0 0 0,-1 1 0 0 0,1-1 0 0 0,-1 0 0 0 0,1 1 0 0 0,-1-1 0 0 0,1 1 0 0 0,-1 0 0 0 0,1-1 0 0 0,-1 1 0 0 0,1 0-1 0 0,0 0 1 0 0,-1 0 0 0 0,1 0 0 0 0,0 0 0 0 0,0 0 0 0 0,0 0 0 0 0,0 0 0 0 0,0 0 0 0 0,-1 2 28 0 0,-51 61 259 0 0,48-56-221 0 0,2-5-4 0 0,1 0 0 0 0,-1-1-1 0 0,1 1 1 0 0,0 0 0 0 0,0 0-1 0 0,0 1 1 0 0,1-1 0 0 0,-1 0-1 0 0,1 1 1 0 0,-1-1-1 0 0,1 1 1 0 0,0-1 0 0 0,1 1-1 0 0,-1-1 1 0 0,1 1 0 0 0,-1 0-1 0 0,1-1 1 0 0,0 1 0 0 0,0 0-1 0 0,1-1 1 0 0,-1 1 0 0 0,1 0-1 0 0,0-1 1 0 0,0 1 0 0 0,0-1-1 0 0,0 1 1 0 0,1-1-1 0 0,-1 0 1 0 0,1 0 0 0 0,0 1-1 0 0,0-1 1 0 0,0 0 0 0 0,0 0-1 0 0,0-1 1 0 0,1 1 0 0 0,-1 0-1 0 0,1-1 1 0 0,0 0 0 0 0,0 1-1 0 0,0-1 1 0 0,0 0 0 0 0,0 0-1 0 0,1-1 1 0 0,-1 1-1 0 0,2 0-33 0 0,9 7-48 0 0,1-1 0 0 0,0-1 0 0 0,0 0-1 0 0,1-1 1 0 0,0 0 0 0 0,0-1-1 0 0,0-1 1 0 0,1-1 0 0 0,-1 0 0 0 0,1-1-1 0 0,0-1 1 0 0,14-1 48 0 0,-19-8-2251 0 0,-11-4-6833 0 0,-1-1 1336 0 0</inkml:trace>
  <inkml:trace contextRef="#ctx0" brushRef="#br0" timeOffset="29310.353">3347 1261 4440 0 0,'0'0'5811'0'0,"0"0"-3462"0"0,0 0-1619 0 0,0 0-359 0 0,0 0 136 0 0,2 7 425 0 0,46 165 2108 0 0,-19-235 930 0 0,-11 24-6475 0 0,-17 37 2240 0 0,-1-1 0 0 0,1 1 1 0 0,0 0-1 0 0,0 0 0 0 0,0 0 0 0 0,0 0 0 0 0,0 0 0 0 0,0 0 0 0 0,0 0 0 0 0,1 0 0 0 0,-1 0 0 0 0,1 1 0 0 0,-1-1 0 0 0,1 0 0 0 0,-1 1 0 0 0,1 0 1 0 0,0-1-1 0 0,0 1 0 0 0,0 0 0 0 0,0 0 0 0 0,0 0 0 0 0,0 0 0 0 0,0 0 0 0 0,0 0 0 0 0,1 1 0 0 0,-1-1 0 0 0,0 1 0 0 0,0-1 0 0 0,1 1 1 0 0,-1 0-1 0 0,0 0 0 0 0,0 0 0 0 0,1 0 0 0 0,-1 0 0 0 0,0 1 0 0 0,0-1 0 0 0,1 1 0 0 0,-1-1 0 0 0,0 1 0 0 0,0 0 0 0 0,0 0 0 0 0,0 0 0 0 0,0 0 1 0 0,0 0-1 0 0,0 1 0 0 0,0-1 265 0 0,2 3-5591 0 0</inkml:trace>
  <inkml:trace contextRef="#ctx0" brushRef="#br0" timeOffset="29728.887">3614 1310 2996 0 0,'0'0'4253'0'0,"0"0"-1498"0"0,0 0-1403 0 0,0 0-126 0 0,0 0-126 0 0,0 0-699 0 0,1 6-17 0 0,-1 17 388 0 0,-1-17-661 0 0,0 0 0 0 0,0-1 1 0 0,0 1-1 0 0,1-1 0 0 0,0 1 0 0 0,0 0 0 0 0,0-1 1 0 0,1 1-1 0 0,0 0 0 0 0,0-1 0 0 0,0 1 0 0 0,1-1 0 0 0,0 0 1 0 0,0 1-1 0 0,0-1 0 0 0,1 0 0 0 0,-1 0 0 0 0,1 0 1 0 0,0-1-1 0 0,1 1 0 0 0,-1-1 0 0 0,1 1 0 0 0,0-1 1 0 0,0 0-1 0 0,0-1 0 0 0,1 1 0 0 0,-1-1 0 0 0,5 3-111 0 0,-6-8 24 0 0,0 1-1 0 0,0-1 1 0 0,0 1-1 0 0,-1-1 1 0 0,1 0-1 0 0,-1 0 1 0 0,1 0-1 0 0,-1-1 1 0 0,0 1-1 0 0,0-1 1 0 0,0 1-1 0 0,0-1 1 0 0,0 1-1 0 0,0-1 1 0 0,-1 0-1 0 0,0 0 1 0 0,1 0-1 0 0,-1 0 1 0 0,0 0-1 0 0,0 0 1 0 0,-1 0-1 0 0,1-1 1 0 0,-1 1-1 0 0,1 0 1 0 0,-1 0-1 0 0,0-1 1 0 0,0 1-1 0 0,0 0 1 0 0,-1 0 0 0 0,1 0-1 0 0,-2-2-23 0 0,6-25 123 0 0,-2 29-130 0 0,-1 1 0 0 0,0 0 0 0 0,0-1-1 0 0,0 1 1 0 0,0 0 0 0 0,1 0 0 0 0,-1 0 0 0 0,0 0 0 0 0,0 0 0 0 0,1 1 0 0 0,-1-1 0 0 0,0 0 0 0 0,0 0 0 0 0,0 1 0 0 0,0-1-1 0 0,0 1 1 0 0,1-1 0 0 0,-1 1 0 0 0,0-1 0 0 0,0 1 0 0 0,0 0 0 0 0,0 0 0 0 0,-1-1 0 0 0,1 1 0 0 0,0 0 0 0 0,0 0 0 0 0,0 0 0 0 0,-1 0-1 0 0,1 0 1 0 0,0 0 0 0 0,-1 0 0 0 0,1 0 0 0 0,-1 0 0 0 0,1 0 0 0 0,-1 0 0 0 0,1 0 0 0 0,-1 1 0 0 0,0-1 0 0 0,0 0 0 0 0,1 0-1 0 0,-1 0 1 0 0,0 1 7 0 0,9 14 71 0 0,0 0-1 0 0,-1 0 0 0 0,-1 1 0 0 0,-1 0 0 0 0,0 0 0 0 0,-1 1 0 0 0,0 0 0 0 0,-2-1 0 0 0,0 1 0 0 0,-1 1 1 0 0,-1-1-1 0 0,-1 0 0 0 0,-1 6-70 0 0,-2-21 10 0 0,-1 1 0 0 0,1-1 0 0 0,-1 1 0 0 0,0-1 1 0 0,0 0-1 0 0,0 0 0 0 0,0-1 0 0 0,-1 1 0 0 0,1-1 0 0 0,-1 0 1 0 0,0 0-1 0 0,1 0 0 0 0,-1-1 0 0 0,0 0 0 0 0,0 0 0 0 0,0 0 1 0 0,0 0-1 0 0,0-1 0 0 0,0 0 0 0 0,0 0 0 0 0,0 0 0 0 0,0-1 0 0 0,0 0 1 0 0,0 0-1 0 0,0 0 0 0 0,0 0 0 0 0,0-1 0 0 0,1 0 0 0 0,-1 0 1 0 0,1 0-1 0 0,-1 0 0 0 0,1-1 0 0 0,0 0 0 0 0,-4-3-10 0 0,-64-40-1437 0 0,34 7-4386 0 0,29 28-315 0 0</inkml:trace>
  <inkml:trace contextRef="#ctx0" brushRef="#br0" timeOffset="31511.986">4905 1065 6673 0 0,'-160'26'5380'0'0,"-213"10"-4349"0"0,43-47-736 0 0,0-14 0 0 0,-129-35-295 0 0,-55-4 928 0 0,-365-6 182 0 0,-444 13 977 0 0,1054 48-1988 0 0,2 2-611 0 0,279 68 973 0 0,30 43-115 0 0,-6 2-1 0 0,-4 2 1 0 0,-4 1 0 0 0,-6 0-1 0 0,-4 2 1 0 0,-5 1 0 0 0,-5 0 0 0 0,-5 0-1 0 0,-5 0 1 0 0,-16 111-346 0 0,11-151 298 0 0,2 197 525 0 0,10-258-804 0 0,0 0 1 0 0,1 0-1 0 0,0 0 1 0 0,1 0 0 0 0,0-1-1 0 0,1 0 1 0 0,0-1-1 0 0,1 0 1 0 0,0 0 0 0 0,0-1-1 0 0,1 0 1 0 0,0 0-1 0 0,0-1 1 0 0,1-1-1 0 0,0 0 1 0 0,0 0 0 0 0,0-1-1 0 0,1 0 1 0 0,4 0-20 0 0,73 27 47 0 0,1-5 0 0 0,2-3 0 0 0,0-5 0 0 0,1-3 0 0 0,1-5 0 0 0,0-4 0 0 0,1-4 0 0 0,5-4-47 0 0,1649 5 7 0 0,254 32 843 0 0,-1867-33-1264 0 0,20 1-1871 0 0,-54-7-8045 0 0,-76 0-411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22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21 11357 0 0,'0'0'3836'0'0,"0"0"-3836"0"0,0 0-772 0 0,0 0 772 0 0,0 0 344 0 0,0 0 32 0 0,-38-1-376 0 0,21-2-264 0 0,-1 0-876 0 0,-1-2-880 0 0,4 2-1104 0 0,3-3-2969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23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20 9473 0 0,'0'0'3908'0'0,"0"0"-3908"0"0,0 0 0 0 0,0 0 592 0 0,0 0 4 0 0,0 0-256 0 0,0 0 128 0 0,-36 0-228 0 0,15-1-240 0 0,0-2-240 0 0,1 1-884 0 0,0-1-928 0 0,7-1-2408 0 0,1-2-2549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22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0 536 0 0,'0'0'6759'0'0,"0"0"-4571"0"0,0 0-1115 0 0,0 0-4 0 0,0 0-564 0 0,0 0-209 0 0,0 0 191 0 0,0 7 376 0 0,-5 164 2504 0 0,21-150-4813 0 0,0-19-6450 0 0,-8-5 1483 0 0</inkml:trace>
  <inkml:trace contextRef="#ctx0" brushRef="#br0" timeOffset="218.388">123 111 10001 0 0,'0'0'1498'0'0,"0"0"-1089"0"0,0 0-59 0 0,0 0 235 0 0,0 0-208 0 0,0 0-94 0 0,0 0-24 0 0,7 0-198 0 0,-1 0 52 0 0,-1 0 0 0 0,1 0 0 0 0,-1 0 0 0 0,1 1-1 0 0,-1 0 1 0 0,1 0 0 0 0,-1 1 0 0 0,1 0 0 0 0,-1 0 0 0 0,0 0 0 0 0,0 0-1 0 0,0 1 1 0 0,0 0 0 0 0,0 0 0 0 0,-1 0 0 0 0,1 0 0 0 0,-1 1-1 0 0,0 0 1 0 0,0 0 0 0 0,0 0 0 0 0,-1 0 0 0 0,1 0 0 0 0,-1 1 0 0 0,2 4-113 0 0,-7-5-51 0 0,0-1 0 0 0,0 1 0 0 0,0-1 0 0 0,-1 0 0 0 0,1 0 0 0 0,-1 0 0 0 0,0 0 1 0 0,0 0-1 0 0,0 0 0 0 0,0-1 0 0 0,-1 0 0 0 0,1 1 0 0 0,-1-1 0 0 0,1 0 0 0 0,-1-1 0 0 0,0 1 1 0 0,0-1-1 0 0,1 0 0 0 0,-1 0 0 0 0,0 0 0 0 0,0 0 0 0 0,0 0 0 0 0,0-1 0 0 0,0 0 1 0 0,-1 0-1 0 0,-2-1 51 0 0,-16 0-6067 0 0,16-6-83 0 0</inkml:trace>
  <inkml:trace contextRef="#ctx0" brushRef="#br0" timeOffset="432.782">330 99 9501 0 0,'0'0'2495'0'0,"0"0"-1787"0"0,0 0-487 0 0,0 0 7 0 0,0 0 420 0 0,-5 1 58 0 0,-58 47 365 0 0,62-47-1046 0 0,0 0 0 0 0,0 1 0 0 0,0-1 0 0 0,0 1 0 0 0,0-1 0 0 0,0 1 1 0 0,0-1-1 0 0,1 1 0 0 0,-1 0 0 0 0,1-1 0 0 0,-1 1 0 0 0,1 0 0 0 0,-1-1 0 0 0,1 1 0 0 0,0 0 0 0 0,0 0 0 0 0,0-1 0 0 0,0 1 0 0 0,0 0 0 0 0,1-1 0 0 0,-1 1 0 0 0,0 0 0 0 0,1 0 0 0 0,-1-1 0 0 0,1 1 0 0 0,0-1 0 0 0,0 1 0 0 0,-1 0 0 0 0,1-1 0 0 0,0 0 1 0 0,0 1-1 0 0,0-1 0 0 0,0 1 0 0 0,1-1 0 0 0,-1 0 0 0 0,0 0 0 0 0,1 0 0 0 0,-1 0 0 0 0,0 0 0 0 0,1 0 0 0 0,-1 0 0 0 0,1 0 0 0 0,0 0 0 0 0,-1-1 0 0 0,1 1 0 0 0,-1-1 0 0 0,1 1 0 0 0,0-1-25 0 0,53 12 194 0 0,-37-15-3321 0 0,-8-7-4529 0 0,-8-1 1465 0 0</inkml:trace>
  <inkml:trace contextRef="#ctx0" brushRef="#br0" timeOffset="683.786">511 62 11997 0 0,'0'0'701'0'0,"6"5"-118"0"0,-2-2-477 0 0,-1-1 0 0 0,1 0 0 0 0,-1 1 0 0 0,0 0 0 0 0,0 0 1 0 0,0 0-1 0 0,0 0 0 0 0,-1 1 0 0 0,1-1 0 0 0,-1 0 0 0 0,0 1 1 0 0,0 0-1 0 0,0 0 0 0 0,-1 0 0 0 0,1-1 0 0 0,-1 1 1 0 0,0 1-1 0 0,0-1 0 0 0,0 0 0 0 0,0 0 0 0 0,-1 0 0 0 0,0 0 1 0 0,0 1-1 0 0,0-1 0 0 0,0 0 0 0 0,-1 0 0 0 0,1 0 0 0 0,-1 0 1 0 0,0 0-1 0 0,-1 0 0 0 0,1 0 0 0 0,-1 0 0 0 0,1 0 1 0 0,-1 0-1 0 0,0 0 0 0 0,-1 0-106 0 0,-73 44-165 0 0,37-45-6339 0 0,26-6-582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21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15 148 7097 0 0,'0'0'619'0'0,"0"0"544"0"0,0 0-638 0 0,0 0-187 0 0,0 0 150 0 0,0 0 62 0 0,0 0-49 0 0,6 5-126 0 0,-3-3-224 0 0,0 1 1 0 0,1-1 0 0 0,0 1-1 0 0,0-1 1 0 0,-1 0 0 0 0,1-1-1 0 0,0 1 1 0 0,0 0-1 0 0,1-1 1 0 0,-1 0 0 0 0,0 0-1 0 0,0-1 1 0 0,1 1 0 0 0,-1-1-1 0 0,0 0 1 0 0,1 0 0 0 0,-1 0-1 0 0,0 0 1 0 0,0-1 0 0 0,1 0-1 0 0,-1 0 1 0 0,0 0-1 0 0,0 0 1 0 0,0-1 0 0 0,0 1-1 0 0,0-1 1 0 0,0 0 0 0 0,0-1-1 0 0,-1 1 1 0 0,1 0 0 0 0,-1-1-1 0 0,3-2-151 0 0,-4 1-3 0 0,-1 0-1 0 0,1 0 0 0 0,0 0 1 0 0,-1-1-1 0 0,0 1 1 0 0,0 0-1 0 0,-1-1 0 0 0,1 1 1 0 0,-1-1-1 0 0,0 1 1 0 0,0-1-1 0 0,0 1 0 0 0,-1 0 1 0 0,1-1-1 0 0,-1 1 1 0 0,0 0-1 0 0,0-1 0 0 0,-1 1 1 0 0,1 0-1 0 0,-1 0 1 0 0,0 0-1 0 0,0 0 0 0 0,-1 0 1 0 0,1 0-1 0 0,-1 1 1 0 0,1-1-1 0 0,-1 1 0 0 0,0 0 1 0 0,-1 0-1 0 0,1 0 1 0 0,-1 0-1 0 0,1 0 0 0 0,-1 1 1 0 0,0 0-1 0 0,1 0 1 0 0,-1 0-1 0 0,-1 0 0 0 0,1 0 1 0 0,0 1-1 0 0,0-1 1 0 0,0 1-1 0 0,-1 1 0 0 0,0-1 4 0 0,2 2 12 0 0,0 1 0 0 0,0 0-1 0 0,0 0 1 0 0,1 1-1 0 0,-1-1 1 0 0,1 1-1 0 0,-1-1 1 0 0,1 1-1 0 0,0 0 1 0 0,0-1-1 0 0,0 1 1 0 0,1 0 0 0 0,-1 0-1 0 0,1 1 1 0 0,-1-1-1 0 0,1 0 1 0 0,0 0-1 0 0,0 1 1 0 0,0-1-1 0 0,1 1 1 0 0,-1-1-1 0 0,1 1 1 0 0,0-1-1 0 0,0 0 1 0 0,0 1 0 0 0,1-1-1 0 0,-1 1 1 0 0,1-1-1 0 0,0 1-11 0 0,-2 5 36 0 0,-13 302 1148 0 0,13-315-6748 0 0,3-2-779 0 0</inkml:trace>
  <inkml:trace contextRef="#ctx0" brushRef="#br0" timeOffset="244.32">189 334 2936 0 0,'0'0'8677'0'0,"0"0"-7853"0"0,0 0-620 0 0,0 0-28 0 0,0 0 488 0 0,-47-7-192 0 0,24 4-372 0 0,-3-1-100 0 0,-2 2-312 0 0,2 1-988 0 0,3-1-1068 0 0,7 0-2224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33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172 186 8081 0 0,'0'0'1187'0'0,"0"0"-394"0"0,0 0 479 0 0,0 0 199 0 0,0 0-9 0 0,0 0-333 0 0,0 0-323 0 0,0 0-327 0 0,0 0-233 0 0,-7 0-95 0 0,-8 1-357 0 0,-46 1 37 0 0,27-10-5660 0 0,30 4 1011 0 0,4-3-1237 0 0</inkml:trace>
  <inkml:trace contextRef="#ctx0" brushRef="#br0" timeOffset="168.725">220 115 8317 0 0,'0'0'1720'0'0,"0"0"-960"0"0,0 0 872 0 0,0 0-60 0 0,0 0-524 0 0,0 0-492 0 0,-37-3-168 0 0,13 3-176 0 0,1 1-196 0 0,-2-1-12 0 0,3 0-4 0 0,2 0-480 0 0,3 0-768 0 0,6-2-648 0 0,3-2-2032 0 0,7-7-3045 0 0</inkml:trace>
  <inkml:trace contextRef="#ctx0" brushRef="#br0" timeOffset="169.725">224 1 7765 0 0,'0'0'5164'0'0,"0"0"-3980"0"0,0 0-856 0 0,0 0 496 0 0,-45 0 260 0 0,21 0-399 0 0,0 1-413 0 0,-1 1-272 0 0,0-1 0 0 0,2 0-908 0 0,2-1-869 0 0,4 0-2643 0 0,-3-5-5069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44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566 242 5745 0 0,'0'0'4717'0'0,"0"0"-3247"0"0,0 0-1178 0 0,0 0-46 0 0,0 0 114 0 0,0 0 223 0 0,-8 1 13 0 0,-175-10-1118 0 0,170 0-2669 0 0,13-6-3863 0 0,4 7 3812 0 0</inkml:trace>
  <inkml:trace contextRef="#ctx0" brushRef="#br0" timeOffset="265.637">473 146 912 0 0,'0'0'1044'0'0,"0"0"1238"0"0,0 0 268 0 0,0 0-744 0 0,0 0-374 0 0,0 0-159 0 0,0 0-191 0 0,0 0-177 0 0,0 0-340 0 0,2-7-243 0 0,-22 7-283 0 0,-46-1-748 0 0,20-4-3682 0 0,20-2-1789 0 0</inkml:trace>
  <inkml:trace contextRef="#ctx0" brushRef="#br0" timeOffset="611.545">0 1 1420 0 0,'0'0'6494'0'0,"0"0"-4086"0"0,0 0-1320 0 0,0 0 68 0 0,0 0-101 0 0,0 0-538 0 0,0 0-1059 0 0,2 4-278 0 0,1 6 959 0 0,0-1 1 0 0,0 0-1 0 0,1 0 0 0 0,0-1 1 0 0,1 1-1 0 0,0-1 1 0 0,1 0-1 0 0,-1 0 0 0 0,1 0 1 0 0,1-1-1 0 0,0 0 1 0 0,0 0-1 0 0,0-1 0 0 0,0 0 1 0 0,7 4-140 0 0,-12-10 37 0 0,0 0 0 0 0,1-1 0 0 0,-1 1 0 0 0,0-1 0 0 0,0 1 0 0 0,0-1 0 0 0,0 0 0 0 0,0 1 0 0 0,0-1 0 0 0,0 0 0 0 0,0 0 0 0 0,-1 0 0 0 0,1-1 0 0 0,0 1 0 0 0,-1 0 0 0 0,1-1 0 0 0,-1 1 0 0 0,1-1 0 0 0,-1 0 0 0 0,1 1 0 0 0,-1-1 0 0 0,0 0 0 0 0,0 0 0 0 0,0 0 0 0 0,0 0 0 0 0,0 1 0 0 0,-1-1 0 0 0,1-1 0 0 0,0 1 0 0 0,-1 0 1 0 0,0 0-1 0 0,1 0 0 0 0,-1 0 0 0 0,0 0 0 0 0,0 0 0 0 0,0 0 0 0 0,0-1 0 0 0,-1 1 0 0 0,1 0 0 0 0,-1 0 0 0 0,1 0 0 0 0,-1 0 0 0 0,1 0 0 0 0,-1 0 0 0 0,0 0 0 0 0,0 0 0 0 0,0 0 0 0 0,-1 0-37 0 0,1-15 176 0 0,21 37-898 0 0,-12-9 788 0 0,-1-1 0 0 0,-1 1 1 0 0,0 0-1 0 0,0 1 0 0 0,-1-1 0 0 0,-1 1 0 0 0,0 0 0 0 0,-1 0 0 0 0,0 0 1 0 0,0 1-1 0 0,-1-1 0 0 0,-1 5-66 0 0,-1-13 15 0 0,1 0 1 0 0,-1 1-1 0 0,0-1 0 0 0,-1 0 1 0 0,1 0-1 0 0,-1 0 1 0 0,0 0-1 0 0,0 0 0 0 0,0 0 1 0 0,0 0-1 0 0,-1 0 0 0 0,1-1 1 0 0,-1 1-1 0 0,0 0 1 0 0,-1-1-1 0 0,1 1 0 0 0,0-1 1 0 0,-1 0-1 0 0,0 0 0 0 0,0 0 1 0 0,0 0-1 0 0,0 0 1 0 0,0-1-1 0 0,0 1 0 0 0,-1-1 1 0 0,1 0-1 0 0,-1 0 0 0 0,0 0 1 0 0,1-1-1 0 0,-1 1 1 0 0,0-1-1 0 0,0 0 0 0 0,0 0 1 0 0,0 0-1 0 0,0-1 0 0 0,0 1 1 0 0,-1-1-1 0 0,1 0 1 0 0,0 0-16 0 0,-57-5-5708 0 0,43-6-912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54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19 1696 0 0,'0'0'9157'0'0,"0"0"-8977"0"0,0 0-12 0 0,0 0-168 0 0,0 0 568 0 0,-37 5-132 0 0,23-3-104 0 0,-4-2-88 0 0,0 0-128 0 0,-3 0-52 0 0,-1-2-16 0 0,3-2-48 0 0,-2 1-204 0 0,6-1-908 0 0,3-3-772 0 0,3 1-3117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54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32 5489 0 0,'0'0'8076'0'0,"0"0"-7960"0"0,0 0-116 0 0,0 0-216 0 0,0 0 216 0 0,-46 1 356 0 0,19-5-164 0 0,-11-1-192 0 0,2-1-808 0 0,4 1-1280 0 0,-1-7-5473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7:06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0 263 5521 0 0,'0'0'1304'0'0,"0"0"-728"0"0,0 0-144 0 0,0 0 1049 0 0,0 0-314 0 0,0 0-786 0 0,0 0-159 0 0,1 7 296 0 0,30 267 3967 0 0,-31-269-5416 0 0,4-4-6254 0 0,1-4 202 0 0</inkml:trace>
  <inkml:trace contextRef="#ctx0" brushRef="#br0" timeOffset="421.534">228 519 7525 0 0,'0'0'624'0'0,"0"0"262"0"0,0 0 127 0 0,0 0-278 0 0,0 0-302 0 0,0 0-145 0 0,0 0-57 0 0,27-3 1456 0 0,-25 1-1687 0 0,-1 1 0 0 0,1-1 0 0 0,0-1 1 0 0,-1 1-1 0 0,1 0 0 0 0,-1 0 0 0 0,0 0 0 0 0,0-1 0 0 0,0 1 0 0 0,0-1 1 0 0,0 1-1 0 0,0-1 0 0 0,-1 1 0 0 0,1-1 0 0 0,-1 1 0 0 0,0-1 1 0 0,0 0-1 0 0,0 1 0 0 0,0-1 0 0 0,0 0 0 0 0,0 1 0 0 0,-1-1 1 0 0,1 1-1 0 0,-1-1 0 0 0,0 1 0 0 0,0-1 0 0 0,0 1 0 0 0,0-1 1 0 0,0 1-1 0 0,0 0 0 0 0,-1 0 0 0 0,1-1 0 0 0,-1 1 0 0 0,1 0 0 0 0,-1 0 1 0 0,0 1-1 0 0,0-1 0 0 0,0 0 0 0 0,0 0 0 0 0,0 1 0 0 0,0 0 1 0 0,-1-1-1 0 0,1 1 0 0 0,0 0 0 0 0,-1 0 0 0 0,1 0 0 0 0,-1 0 1 0 0,1 1-1 0 0,-1-1 0 0 0,1 0 0 0 0,-1 1 0 0 0,0 0 0 0 0,1 0 0 0 0,-1 0 1 0 0,1 0-1 0 0,-1 0 0 0 0,0 0 0 0 0,1 1 0 0 0,-1-1 0 0 0,1 1 1 0 0,-1 0-1 0 0,1 0 0 0 0,-1 0 0 0 0,1 0 0 0 0,0 0 0 0 0,-1 0 1 0 0,0 2-1 0 0,1-2 34 0 0,0 0 1 0 0,0 1 0 0 0,0-1 0 0 0,1 0-1 0 0,-1 1 1 0 0,1-1 0 0 0,-1 1 0 0 0,1 0-1 0 0,-1 0 1 0 0,1-1 0 0 0,0 1 0 0 0,0 0-1 0 0,0 0 1 0 0,0 0 0 0 0,0 0 0 0 0,0 0-1 0 0,1 0 1 0 0,-1 1 0 0 0,1-1 0 0 0,0 0-1 0 0,-1 0 1 0 0,1 0 0 0 0,0 0 0 0 0,0 1-1 0 0,0-1 1 0 0,0 0 0 0 0,1 0 0 0 0,-1 0-1 0 0,1 1 1 0 0,-1-1 0 0 0,1 0-1 0 0,0 0 1 0 0,0 0 0 0 0,0 0 0 0 0,0 0-1 0 0,0 0 1 0 0,0-1 0 0 0,0 1 0 0 0,1 0-1 0 0,-1 0 1 0 0,1-1 0 0 0,-1 1 0 0 0,1-1-1 0 0,0 1 1 0 0,-1-1 0 0 0,1 0 0 0 0,0 0-1 0 0,0 0 1 0 0,0 0 0 0 0,0 0 0 0 0,0 0-1 0 0,0 0 1 0 0,0-1 0 0 0,1 1-35 0 0,50 11-2577 0 0,-46-16-3910 0 0,-6-2 302 0 0</inkml:trace>
  <inkml:trace contextRef="#ctx0" brushRef="#br0" timeOffset="947.986">418 502 7445 0 0,'0'0'1364'0'0,"0"0"-1005"0"0,0 0 119 0 0,0 0 381 0 0,0 0-8 0 0,0 0-320 0 0,0 0-245 0 0,0 0-132 0 0,41-14 1346 0 0,-40 11-1500 0 0,0 0 1 0 0,-1 1-1 0 0,1-1 0 0 0,0 1 0 0 0,-1-1 0 0 0,0 0 0 0 0,1 0 1 0 0,-1 1-1 0 0,0-1 0 0 0,-1 0 0 0 0,1 0 0 0 0,0 1 0 0 0,-1-1 1 0 0,0 0-1 0 0,1 1 0 0 0,-1-1 0 0 0,0 1 0 0 0,0-1 0 0 0,0 1 1 0 0,-1-1-1 0 0,1 1 0 0 0,-1 0 0 0 0,1 0 0 0 0,-1-1 0 0 0,0 1 0 0 0,0 0 1 0 0,0 0-1 0 0,0 1 0 0 0,0-1 0 0 0,0 0 0 0 0,0 1 0 0 0,-1-1 1 0 0,1 1-1 0 0,0 0 0 0 0,-1 0 0 0 0,0 0 0 0 0,1 0 0 0 0,-1 0 1 0 0,1 0-1 0 0,-1 1 0 0 0,0-1 0 0 0,1 1 14 0 0,0 1 1 0 0,0-1-1 0 0,0 0 1 0 0,0 0-1 0 0,0 1 0 0 0,0-1 1 0 0,0 1-1 0 0,0 0 1 0 0,0-1-1 0 0,0 1 0 0 0,1 0 1 0 0,-1 0-1 0 0,0 0 1 0 0,1 1-1 0 0,-1-1 0 0 0,0 0 1 0 0,1 0-1 0 0,-1 1 1 0 0,1-1-1 0 0,0 1 0 0 0,-1 0 1 0 0,1-1-1 0 0,0 1 1 0 0,0 0-1 0 0,0 0 1 0 0,0-1-1 0 0,1 1 0 0 0,-1 0 1 0 0,0 0-1 0 0,1 0 1 0 0,-1 0-1 0 0,1 0 0 0 0,0 0 1 0 0,0 0-1 0 0,0 0 1 0 0,0 0-1 0 0,0 0 0 0 0,0 0 1 0 0,0 0-1 0 0,0 0 1 0 0,1 0-1 0 0,-1 0 0 0 0,1 0 1 0 0,0 0-1 0 0,0 0 1 0 0,-1 0-1 0 0,1 0 0 0 0,0-1 1 0 0,0 1-1 0 0,1 0 1 0 0,-1-1-1 0 0,0 1 0 0 0,1-1 1 0 0,-1 1-1 0 0,0-1 1 0 0,1 1-1 0 0,0-1 1 0 0,-1 0-1 0 0,1 0 0 0 0,0 0 1 0 0,0 0-1 0 0,-1 0 1 0 0,1 0-1 0 0,0-1 0 0 0,0 1 1 0 0,0-1-1 0 0,0 1 1 0 0,0-1-1 0 0,0 1-14 0 0,42-24-641 0 0,-17 61 146 0 0,-22-29 641 0 0,0-1 0 0 0,-1 1 0 0 0,0 0 0 0 0,-1 1 0 0 0,1-1 0 0 0,-2 1 0 0 0,0 0 0 0 0,0-1 0 0 0,0 1 0 0 0,-2 0 0 0 0,1 0 0 0 0,-1 0 0 0 0,0 0-1 0 0,-1 0 1 0 0,-2 9-146 0 0,2-17 14 0 0,-1 1 0 0 0,1-1 0 0 0,-1 0-1 0 0,1 0 1 0 0,-1 1 0 0 0,0-1-1 0 0,0 0 1 0 0,0 0 0 0 0,0 0 0 0 0,0-1-1 0 0,-1 1 1 0 0,1-1 0 0 0,-1 1-1 0 0,1-1 1 0 0,-1 0 0 0 0,1 0 0 0 0,-1 0-1 0 0,0 0 1 0 0,1 0 0 0 0,-1 0-1 0 0,0-1 1 0 0,0 1 0 0 0,1-1 0 0 0,-1 0-1 0 0,0 0 1 0 0,0 0 0 0 0,0 0-1 0 0,0-1 1 0 0,1 1 0 0 0,-2-1-14 0 0,-51-17-6041 0 0,36 4-2471 0 0</inkml:trace>
  <inkml:trace contextRef="#ctx0" brushRef="#br0" timeOffset="3308.455">676 182 3192 0 0,'0'0'2300'0'0,"0"0"-962"0"0,0 0-677 0 0,0 0 71 0 0,0 0 1006 0 0,0 0-32 0 0,0 0-625 0 0,0 0-274 0 0,0-4-101 0 0,-2-7-957 0 0,5 32-226 0 0,9 36 585 0 0,-12-57-105 0 0,2 5 104 0 0,-1 1-1 0 0,1-1 1 0 0,0 1 0 0 0,0-1-1 0 0,0 0 1 0 0,1 1 0 0 0,0-1-1 0 0,0 0 1 0 0,0-1 0 0 0,1 1-1 0 0,-1-1 1 0 0,1 1 0 0 0,0-1-1 0 0,0 0 1 0 0,1-1 0 0 0,-1 1-1 0 0,1-1 1 0 0,4 3-107 0 0,-7-7 33 0 0,0 0-1 0 0,-1 0 1 0 0,1 0-1 0 0,-1 0 1 0 0,1 0-1 0 0,-1 0 0 0 0,1-1 1 0 0,-1 1-1 0 0,0-1 1 0 0,1 1-1 0 0,-1-1 1 0 0,0 1-1 0 0,0-1 1 0 0,0 0-1 0 0,0 1 1 0 0,-1-1-1 0 0,1 0 1 0 0,0 0-1 0 0,-1 1 1 0 0,1-1-1 0 0,-1 0 1 0 0,0 0-1 0 0,0 0 1 0 0,1 0-1 0 0,-1 0 1 0 0,0 0-1 0 0,-1 0 1 0 0,1 0-1 0 0,0 1 1 0 0,0-1-1 0 0,-1-1-32 0 0,5-19 251 0 0,18 41-1429 0 0,-18-15 1195 0 0,0 1 0 0 0,0 0 0 0 0,-1 0-1 0 0,1 0 1 0 0,-1 0 0 0 0,-1 0 0 0 0,1 1 0 0 0,-1 0 0 0 0,0-1-1 0 0,0 1 1 0 0,0 0 0 0 0,-1 0 0 0 0,0 0 0 0 0,0 0 0 0 0,-1 0-1 0 0,0 0 1 0 0,0 0 0 0 0,0 0 0 0 0,0 0 0 0 0,-1 0-1 0 0,-2 6-16 0 0,-67 2 664 0 0,23-21-3986 0 0,32 2-2040 0 0,6-3-2615 0 0</inkml:trace>
  <inkml:trace contextRef="#ctx0" brushRef="#br0" timeOffset="3774.192">857 643 1292 0 0,'0'0'4985'0'0,"0"0"-3255"0"0,0 0-1130 0 0,0 0-8 0 0,0 0 193 0 0,0 0-67 0 0,0 0-64 0 0,2 7-33 0 0,8 157 3569 0 0,-10-165-4268 0 0,1-1 0 0 0,0 0-1 0 0,-1 0 1 0 0,1 1 0 0 0,0-1 0 0 0,0 0 0 0 0,0 1 0 0 0,0-1 0 0 0,0 1 0 0 0,1 0 0 0 0,-1-1 0 0 0,0 1-1 0 0,1 0 1 0 0,-1 0 0 0 0,0 0 0 0 0,1-1 0 0 0,0 2 0 0 0,-1-1 0 0 0,1 0 0 0 0,0 0 0 0 0,-1 0 0 0 0,1 1-1 0 0,0-1 1 0 0,0 1 0 0 0,-1-1 0 0 0,1 1 0 0 0,0 0 0 0 0,0 0 0 0 0,0 0 0 0 0,0 0 0 0 0,0 0-1 0 0,-1 0 1 0 0,1 0 0 0 0,0 1 0 0 0,0-1 0 0 0,0 1 0 0 0,0 0 78 0 0,2 0 65 0 0,0 1-1 0 0,0 0 1 0 0,0 0-1 0 0,0 0 1 0 0,-1 1 0 0 0,1-1-1 0 0,-1 1 1 0 0,1 0 0 0 0,-1 0-1 0 0,0 0 1 0 0,0 1-1 0 0,0-1 1 0 0,-1 1 0 0 0,1-1-1 0 0,-1 1 1 0 0,0 0 0 0 0,0 0-1 0 0,0 0 1 0 0,0 0 0 0 0,-1 0-1 0 0,0 1 1 0 0,1-1-1 0 0,-2 0 1 0 0,1 4-65 0 0,-1-6 36 0 0,-1 0-1 0 0,1 0 1 0 0,-1-1-1 0 0,0 1 1 0 0,0 0-1 0 0,0 0 1 0 0,0-1-1 0 0,0 1 1 0 0,0 0 0 0 0,-1-1-1 0 0,1 1 1 0 0,0-1-1 0 0,-1 0 1 0 0,1 1-1 0 0,-1-1 1 0 0,0 0-1 0 0,1 0 1 0 0,-1 0-1 0 0,0 0 1 0 0,0 0 0 0 0,0 0-1 0 0,1-1 1 0 0,-1 1-1 0 0,0 0 1 0 0,0-1-1 0 0,0 0 1 0 0,0 1-1 0 0,0-1 1 0 0,0 0-1 0 0,0 0 1 0 0,0 0 0 0 0,0 0-1 0 0,0-1 1 0 0,0 1-1 0 0,0 0 1 0 0,0-1-1 0 0,-1 0-35 0 0,-46-16-6774 0 0,36 3-2115 0 0</inkml:trace>
  <inkml:trace contextRef="#ctx0" brushRef="#br0" timeOffset="62195.688">890 481 80 0 0,'0'0'295'0'0,"0"0"-151"0"0,0 0 40 0 0,0 0 169 0 0,6 1 56 0 0,4 1-130 0 0,-1 0 0 0 0,1-1 0 0 0,-1 0 0 0 0,1-1-1 0 0,-1 0 1 0 0,1-1 0 0 0,-1 0 0 0 0,1 0 0 0 0,-1-1-1 0 0,1 0 1 0 0,-1 0 0 0 0,0-1 0 0 0,0-1 0 0 0,0 0-1 0 0,-1 0 1 0 0,1 0 0 0 0,-1-1 0 0 0,0 0 0 0 0,0-1-1 0 0,-1 0 1 0 0,1 0 0 0 0,-1-1 0 0 0,-1 1 0 0 0,1-1-1 0 0,1-3-278 0 0,-4 3 22 0 0,0 0 0 0 0,0 0 0 0 0,0-1 0 0 0,-1 1 0 0 0,0-1 0 0 0,-1 1 0 0 0,0-1 0 0 0,0 0 0 0 0,0 0 0 0 0,-1 0 0 0 0,-1 0 0 0 0,1 0 0 0 0,-1-1 0 0 0,0 1 0 0 0,-1 0 0 0 0,0 0 0 0 0,0 0 0 0 0,-1 0 0 0 0,0 0 0 0 0,0 0 0 0 0,-1 1 0 0 0,0-1 0 0 0,0 1 0 0 0,-1 0 0 0 0,0 0 0 0 0,0 0 1 0 0,-1 0-1 0 0,0 0 0 0 0,0 1 0 0 0,-3-3-22 0 0,-1-3-27 0 0,1-1 0 0 0,-2 1 0 0 0,0 1 1 0 0,0-1-1 0 0,-1 2 0 0 0,0-1 1 0 0,-1 2-1 0 0,0-1 0 0 0,-1 2 1 0 0,0 0-1 0 0,0 0 0 0 0,-1 1 0 0 0,1 1 1 0 0,-2 0-1 0 0,1 1 0 0 0,-1 1 1 0 0,1 0-1 0 0,-1 1 0 0 0,0 0 1 0 0,0 1-1 0 0,-1 1 0 0 0,1 0 1 0 0,0 2-1 0 0,0-1 0 0 0,-1 2 0 0 0,1 0 1 0 0,-1 1 26 0 0,6 0 15 0 0,0-1 1 0 0,0 2 0 0 0,1 0 0 0 0,0 0-1 0 0,0 1 1 0 0,0 0 0 0 0,0 0-1 0 0,1 1 1 0 0,-1 0 0 0 0,2 0-1 0 0,-1 1 1 0 0,1 0 0 0 0,0 1 0 0 0,0-1-1 0 0,1 1 1 0 0,0 1 0 0 0,0-1-1 0 0,1 1 1 0 0,0 0 0 0 0,1 0-1 0 0,0 1 1 0 0,0 1-16 0 0,-1-2 57 0 0,1 1 0 0 0,1-1 0 0 0,0 1 0 0 0,0 0 0 0 0,1 0 0 0 0,0 0 0 0 0,0 0 0 0 0,1 1 0 0 0,1-1 0 0 0,0 0 0 0 0,0 0 0 0 0,1 1 0 0 0,0-1 0 0 0,1 0 0 0 0,0 0 0 0 0,1 0 0 0 0,0 0 0 0 0,0-1 0 0 0,1 1 0 0 0,1-1 0 0 0,-1 0 1 0 0,1 0-1 0 0,1 0 0 0 0,0 0 0 0 0,0-1 0 0 0,0 0 0 0 0,1-1 0 0 0,1 1 0 0 0,5 4-57 0 0,-6-6 178 0 0,0 0 1 0 0,0-1-1 0 0,0 0 1 0 0,1 0 0 0 0,0 0-1 0 0,0-1 1 0 0,0 0-1 0 0,1 0 1 0 0,-1-1-1 0 0,1-1 1 0 0,0 1 0 0 0,0-1-1 0 0,0-1 1 0 0,6 1-179 0 0,11 5-487 0 0,-21-5-3041 0 0,-3-2-3654 0 0,-2 2 5505 0 0</inkml:trace>
  <inkml:trace contextRef="#ctx0" brushRef="#br0" timeOffset="63253.906">967 976 64 0 0,'0'0'904'0'0,"0"0"-633"0"0,0 0-233 0 0,0 0 70 0 0,0 0 62 0 0,0 0-48 0 0,0 0-55 0 0,0 0 13 0 0,4 2 42 0 0,2 2 128 0 0,-1-1 1 0 0,1-1-1 0 0,0 1 0 0 0,0-1 0 0 0,0 0 1 0 0,0 0-1 0 0,0-1 0 0 0,0 0 0 0 0,1 0 1 0 0,-1 0-1 0 0,0-1 0 0 0,1 0 0 0 0,-1 0 1 0 0,0-1-1 0 0,1 0 0 0 0,-1 0 1 0 0,0 0-1 0 0,0-1 0 0 0,0 1 0 0 0,3-3-250 0 0,1 0 85 0 0,0-1-1 0 0,-1-1 0 0 0,0 0 1 0 0,0 0-1 0 0,0-1 1 0 0,-1 0-1 0 0,0 0 0 0 0,0-1 1 0 0,-1 0-1 0 0,0 0 0 0 0,0-1 1 0 0,-1 0-1 0 0,0 0 1 0 0,-1-1-1 0 0,1 1 0 0 0,-2-1 1 0 0,0 0-1 0 0,1-4-84 0 0,-2 5 1 0 0,-1 1-1 0 0,0-1 0 0 0,0 0 1 0 0,-1 0-1 0 0,0 0 1 0 0,-1 0-1 0 0,0 0 1 0 0,0 0-1 0 0,-1 0 1 0 0,0 1-1 0 0,0-1 1 0 0,-1 0-1 0 0,-1 0 1 0 0,1 1-1 0 0,-1-1 0 0 0,-1 1 1 0 0,0 0-1 0 0,0 0 1 0 0,0 0-1 0 0,-1 1 1 0 0,0-1-1 0 0,0 1 1 0 0,-1 0-1 0 0,0 1 1 0 0,-1-1-1 0 0,1 1 0 0 0,-1 0 1 0 0,0 1-1 0 0,0 0 1 0 0,-1 0-1 0 0,0 0 1 0 0,0 1-1 0 0,0 0 1 0 0,0 1-1 0 0,-1-1 0 0 0,-4-3-72 0 0,0 1 1 0 0,0 0-1 0 0,0 1 0 0 0,-1 0 0 0 0,0 1 0 0 0,0 1 1 0 0,0 0-1 0 0,-1 0 0 0 0,1 2 0 0 0,0 0 0 0 0,-1 0 1 0 0,1 2-1 0 0,-1 0 0 0 0,1 0 0 0 0,-9 3 72 0 0,15 1-53 0 0,0 1 0 0 0,0 0 0 0 0,1 0 0 0 0,0 1-1 0 0,1 0 1 0 0,-1 0 0 0 0,1 0 0 0 0,0 1-1 0 0,1 0 1 0 0,0 0 0 0 0,0 1 0 0 0,1-1 0 0 0,0 1-1 0 0,-2 7 54 0 0,-17 28 84 0 0,19-40-9 0 0,1 0-1 0 0,-1 1 1 0 0,1 0-1 0 0,0 0 1 0 0,0 0-1 0 0,0 0 1 0 0,1 0 0 0 0,-1 0-1 0 0,1 1 1 0 0,1-1-1 0 0,-1 1 1 0 0,1-1-1 0 0,0 1 1 0 0,0 0 0 0 0,0-1-1 0 0,1 1 1 0 0,0 0-1 0 0,0 0 1 0 0,1-1 0 0 0,-1 1-1 0 0,1 0 1 0 0,1-1-1 0 0,-1 1 1 0 0,1-1-1 0 0,0 1 1 0 0,0-1 0 0 0,0 0-1 0 0,1 0 1 0 0,0 0-1 0 0,0 0 1 0 0,0 0-1 0 0,1 0 1 0 0,-1-1 0 0 0,1 0-1 0 0,3 3-74 0 0,-1-2-46 0 0,14 13 632 0 0,-12-7-3115 0 0,-8-10-356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36:39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1589 662 1484 0 0,'0'0'348'0'0,"0"0"-210"0"0,0 0 367 0 0,0 0 1373 0 0,0 0-42 0 0,0 0-584 0 0,0 0 58 0 0,0 0-74 0 0,-7 1-243 0 0,-240-1 3836 0 0,147-2-10717 0 0,118-1-737 0 0</inkml:trace>
  <inkml:trace contextRef="#ctx0" brushRef="#br0" timeOffset="234.523">1582 596 4760 0 0,'0'0'4841'0'0,"0"0"-3641"0"0,0 0-1483 0 0,-6 0 964 0 0,-76-3 962 0 0,-146 4-1714 0 0,255-7-7380 0 0,-8 0 2375 0 0</inkml:trace>
  <inkml:trace contextRef="#ctx0" brushRef="#br0" timeOffset="496.229">1584 501 5533 0 0,'0'0'3464'0'0,"0"0"-2599"0"0,0 0-1057 0 0,7 5 480 0 0,1 1-3 0 0,0-1 0 0 0,-1 2-1 0 0,1-1 1 0 0,-1 1 0 0 0,-1 0 0 0 0,1 0-1 0 0,-1 1 1 0 0,0-1 0 0 0,-1 1 0 0 0,0 1-1 0 0,0-1 1 0 0,-1 1 0 0 0,0 0-1 0 0,-1 0 1 0 0,0 0 0 0 0,0 0 0 0 0,0 1-1 0 0,-2-1 1 0 0,2 9-285 0 0,-8-12 13 0 0,1 1 0 0 0,-2-1 0 0 0,1 0 0 0 0,0-1 0 0 0,-1 1 0 0 0,0-1 0 0 0,-1 0 0 0 0,1 0-1 0 0,-1-1 1 0 0,1 0 0 0 0,-2 0 0 0 0,1-1 0 0 0,0 0 0 0 0,0 0 0 0 0,-1 0 0 0 0,0-1 0 0 0,1 0 0 0 0,-1-1 0 0 0,0 0 0 0 0,-4 0-13 0 0,-18 3-4983 0 0,19-5-1549 0 0</inkml:trace>
  <inkml:trace contextRef="#ctx0" brushRef="#br0" timeOffset="10740.858">4129 318 2508 0 0,'0'0'9329'0'0,"0"0"-9329"0"0,0 0-984 0 0,0 0 984 0 0,0 0 824 0 0,4 34-104 0 0,-4-21-108 0 0,0 2-292 0 0,1 0-116 0 0,-1 0-88 0 0,0 0-68 0 0,-1-2-40 0 0,-2-1-8 0 0,2-2-624 0 0,-2-1 52 0 0,3-3-1088 0 0,0-2-1392 0 0,0-4-3181 0 0</inkml:trace>
  <inkml:trace contextRef="#ctx0" brushRef="#br0" timeOffset="11130.994">4331 488 3512 0 0,'0'0'4085'0'0,"0"0"-1744"0"0,0 0-2104 0 0,0 0-85 0 0,0 0 323 0 0,-2 6 177 0 0,-6 16-143 0 0,2-1 0 0 0,0 1-1 0 0,2 0 1 0 0,0 0 0 0 0,1 1-1 0 0,2-1 1 0 0,0 0-1 0 0,1 1 1 0 0,3 16-509 0 0,44 18 503 0 0,-17-48-4760 0 0,-23-10 119 0 0,2-7-2166 0 0</inkml:trace>
  <inkml:trace contextRef="#ctx0" brushRef="#br0" timeOffset="11499.975">4455 620 3816 0 0,'0'0'7416'0'0,"0"0"-6420"0"0,0 0-1332 0 0,0 0 858 0 0,0 6 55 0 0,-1-1-491 0 0,1-1 0 0 0,-1 0 0 0 0,1 0 0 0 0,0 0 0 0 0,0 0 0 0 0,1 0 0 0 0,-1 0 0 0 0,1 0 0 0 0,0 0 0 0 0,0 0 1 0 0,0 0-1 0 0,1 0 0 0 0,-1 0 0 0 0,1-1 0 0 0,0 1 0 0 0,0-1 0 0 0,0 1 0 0 0,1-1 0 0 0,-1 0 0 0 0,1 1 0 0 0,0-1 1 0 0,0-1-1 0 0,0 1 0 0 0,0 0 0 0 0,0-1 0 0 0,1 1 0 0 0,-1-1 0 0 0,1 0 0 0 0,-1 0 0 0 0,1-1 0 0 0,0 1 0 0 0,0-1-86 0 0,-1-3-32 0 0,-1 0 0 0 0,0 0-1 0 0,1 0 1 0 0,-1-1-1 0 0,0 1 1 0 0,0-1-1 0 0,0 1 1 0 0,-1-1-1 0 0,1 0 1 0 0,-1 1-1 0 0,1-1 1 0 0,-1 0 0 0 0,0 0-1 0 0,0 0 1 0 0,0 0-1 0 0,-1-1 1 0 0,1 1-1 0 0,-1 0 1 0 0,1 0-1 0 0,-1 0 1 0 0,0 0-1 0 0,0-1 1 0 0,-1 1 0 0 0,1 0-1 0 0,-1 0 1 0 0,1 0-1 0 0,-1 0 33 0 0,1-6 292 0 0,21 57 267 0 0,-16-35-491 0 0,1-1 123 0 0,-1 0-1 0 0,0 0 1 0 0,-1 0-1 0 0,0 0 0 0 0,-1 1 1 0 0,0 0-1 0 0,-1-1 1 0 0,-1 1-1 0 0,0 0 1 0 0,-1 0-1 0 0,0 2-190 0 0,0-14-26 0 0,-1 1 0 0 0,0 0 0 0 0,1 0 0 0 0,-1-1-1 0 0,0 1 1 0 0,0 0 0 0 0,0-1 0 0 0,0 1 0 0 0,0-1 0 0 0,0 1 0 0 0,-1-1 0 0 0,1 0 0 0 0,0 1 0 0 0,-1-1 0 0 0,1 0-1 0 0,-1 0 1 0 0,1 0 0 0 0,-1 0 0 0 0,0 0 0 0 0,1 0 0 0 0,-1 0 0 0 0,0-1 0 0 0,1 1 0 0 0,-1-1 0 0 0,0 1-1 0 0,0-1 1 0 0,0 0 0 0 0,0 1 0 0 0,0-1 0 0 0,1 0 0 0 0,-1 0 0 0 0,0-1 0 0 0,0 1 0 0 0,0 0 0 0 0,0-1-1 0 0,-1 1 27 0 0,-40-19-5461 0 0,27 1-913 0 0</inkml:trace>
  <inkml:trace contextRef="#ctx0" brushRef="#br0" timeOffset="11749.317">4765 599 2552 0 0,'0'0'11165'0'0,"0"0"-10925"0"0,0 0-240 0 0,0 0 0 0 0,17 42 128 0 0,-12-23 656 0 0,1 1-332 0 0,-2 4-248 0 0,-4-1-104 0 0,-2 2-32 0 0,-6-1-68 0 0,-3-1-16 0 0,-7 1-384 0 0,0-4-712 0 0,2-5-1660 0 0,-3-7-7161 0 0</inkml:trace>
  <inkml:trace contextRef="#ctx0" brushRef="#br0" timeOffset="9962.673">3551 499 1828 0 0,'0'0'6816'0'0,"0"0"-6187"0"0,0 0-1073 0 0,0 0 514 0 0,0 0 412 0 0,0 0 190 0 0,0 0-281 0 0,5 4-243 0 0,6 3 135 0 0,0 0 0 0 0,0 0-1 0 0,1-2 1 0 0,0 1 0 0 0,0-1-1 0 0,0-1 1 0 0,1 0 0 0 0,0-1-1 0 0,-1 0 1 0 0,1-1-1 0 0,0-1 1 0 0,0 0 0 0 0,0 0-1 0 0,0-1 1 0 0,1-1 0 0 0,1-1-283 0 0,-13 2 6 0 0,-1 0 0 0 0,1-1 0 0 0,-1 1 0 0 0,0 0 0 0 0,1-1 0 0 0,-1 0 0 0 0,1 1 0 0 0,-1-1 1 0 0,0 0-1 0 0,0 1 0 0 0,1-1 0 0 0,-1 0 0 0 0,0 0 0 0 0,0 0 0 0 0,0 0 0 0 0,0 0 0 0 0,0-1 0 0 0,0 1 0 0 0,0 0 1 0 0,-1 0-1 0 0,1-1 0 0 0,0 1 0 0 0,-1 0 0 0 0,1-1 0 0 0,0 1 0 0 0,-1-1 0 0 0,0 1 0 0 0,1 0 0 0 0,-1-1 1 0 0,0 1-1 0 0,0-1 0 0 0,0 1 0 0 0,0-1 0 0 0,0 1 0 0 0,0-1 0 0 0,0 1 0 0 0,-1-1 0 0 0,1 1 0 0 0,0-1 0 0 0,-1 1 1 0 0,1-1-1 0 0,-1 1 0 0 0,0 0 0 0 0,1-1 0 0 0,-1 1 0 0 0,0 0 0 0 0,0 0 0 0 0,0 0 0 0 0,0-1 0 0 0,0 1 0 0 0,0 0 1 0 0,0 0-1 0 0,0 0 0 0 0,0 0 0 0 0,0 1 0 0 0,-1-1 0 0 0,1 0-6 0 0,-69-59-1018 0 0,70 58 1005 0 0,0 1 0 0 0,-1 0 1 0 0,0 0-1 0 0,1 0 0 0 0,-1 0 0 0 0,0-1 0 0 0,1 1 1 0 0,-1 0-1 0 0,0 0 0 0 0,0 0 0 0 0,0 0 0 0 0,0 0 1 0 0,0 1-1 0 0,0-1 0 0 0,0 0 0 0 0,0 0 1 0 0,0 1-1 0 0,-1-1 0 0 0,1 1 0 0 0,0-1 0 0 0,0 1 1 0 0,-1-1-1 0 0,1 1 0 0 0,0 0 0 0 0,0-1 0 0 0,-1 1 1 0 0,1 0-1 0 0,0 0 0 0 0,-1 0 0 0 0,1 0 0 0 0,0 0 1 0 0,-1 1-1 0 0,1-1 0 0 0,0 0 0 0 0,-1 1 0 0 0,1-1 1 0 0,0 0-1 0 0,0 1 0 0 0,-1 0 0 0 0,1-1 1 0 0,0 1-1 0 0,0 0 0 0 0,0-1 0 0 0,0 1 0 0 0,0 0 1 0 0,0 0-1 0 0,0 0 0 0 0,0 0 0 0 0,0 0 0 0 0,0 0 1 0 0,1 0-1 0 0,-1 0 0 0 0,0 0 0 0 0,1 1 0 0 0,-1-1 1 0 0,1 0-1 0 0,-1 0 0 0 0,1 1 0 0 0,0-1 0 0 0,-1 0 1 0 0,1 0-1 0 0,0 1 0 0 0,0-1 0 0 0,0 0 1 0 0,0 1-1 0 0,0-1 0 0 0,0 0 0 0 0,0 1 0 0 0,0-1 1 0 0,1 0 12 0 0,23 295 2178 0 0,-23-287-2907 0 0,-1-7-5040 0 0,7-6-220 0 0</inkml:trace>
  <inkml:trace contextRef="#ctx0" brushRef="#br0" timeOffset="10225.128">3793 689 4984 0 0,'0'0'4493'0'0,"0"0"-4493"0"0,0 0 0 0 0,0 0 516 0 0,-40 3-24 0 0,27-6-104 0 0,0 0-220 0 0,-3 1-168 0 0,3-2-132 0 0,0-2-1260 0 0,5 2-3053 0 0</inkml:trace>
  <inkml:trace contextRef="#ctx0" brushRef="#br0" timeOffset="10491.594">3969 389 952 0 0,'0'0'9169'0'0,"0"0"-8141"0"0,0 0-844 0 0,0 0 124 0 0,0 0 460 0 0,0 0 204 0 0,0 0-844 0 0,0 0 72 0 0,0 0-200 0 0,0 0 308 0 0,-46 0-180 0 0,31-2-128 0 0,-1 0 0 0 0,2-1-764 0 0,-1-1-424 0 0,4-2-952 0 0,5 0-3833 0 0</inkml:trace>
  <inkml:trace contextRef="#ctx0" brushRef="#br0" timeOffset="8960.54">3264 708 4924 0 0,'0'0'9513'0'0,"0"0"-9513"0"0,0 0-1536 0 0,0 0 1536 0 0,0 0 292 0 0,0 0 484 0 0,0 0-292 0 0,-41 3-168 0 0,21-6-164 0 0,-1 1-80 0 0,0 0-56 0 0,1-3-16 0 0,-1 2 0 0 0,4 0-784 0 0,1-2-196 0 0,4 0-352 0 0,3-2-1260 0 0,5 2-1805 0 0</inkml:trace>
  <inkml:trace contextRef="#ctx0" brushRef="#br0" timeOffset="9117.314">3228 626 612 0 0,'0'0'8281'0'0,"0"0"-7193"0"0,0 0-984 0 0,0 0 244 0 0,0 0-64 0 0,0 0 156 0 0,0 0 100 0 0,-46-4-208 0 0,25 2-192 0 0,-1-1-140 0 0,-1 0-628 0 0,3 0-996 0 0,3-1-2816 0 0</inkml:trace>
  <inkml:trace contextRef="#ctx0" brushRef="#br0" timeOffset="8528.934">2530 509 3024 0 0,'0'0'2705'0'0,"0"0"-127"0"0,0 0-1477 0 0,0 0-791 0 0,0 0 136 0 0,0 0 346 0 0,0 0-59 0 0,0 0-328 0 0,32-14-476 0 0,-27 14 135 0 0,-1 0-1 0 0,0 0 1 0 0,1 0 0 0 0,-1 1-1 0 0,1-1 1 0 0,-1 1 0 0 0,0 0-1 0 0,0 0 1 0 0,1 1 0 0 0,-1-1 0 0 0,0 1-1 0 0,0 0 1 0 0,-1 0 0 0 0,1 1-1 0 0,0-1 1 0 0,-1 1 0 0 0,1-1-1 0 0,-1 1 1 0 0,0 0 0 0 0,0 1-1 0 0,0-1 1 0 0,0 0 0 0 0,-1 1-1 0 0,1 0 1 0 0,-1-1 0 0 0,0 1-1 0 0,0 0 1 0 0,0 0 0 0 0,-1 0-1 0 0,1 0 1 0 0,-1 1 0 0 0,0-1-1 0 0,0 0 1 0 0,0 1 0 0 0,-1-1-1 0 0,0 0 1 0 0,0 1 0 0 0,0-1-1 0 0,0 0 1 0 0,-1 1 0 0 0,1-1-1 0 0,-1 0 1 0 0,0 1 0 0 0,0-1-1 0 0,-1 0 1 0 0,0 0 0 0 0,1 0-1 0 0,-1 0 1 0 0,0 0 0 0 0,-3 3-64 0 0,-64 25 613 0 0,42-38-5263 0 0,26 1-7 0 0,3-7-1856 0 0</inkml:trace>
  <inkml:trace contextRef="#ctx0" brushRef="#br0" timeOffset="8761.934">2772 510 1632 0 0,'0'0'7976'0'0,"0"0"-6516"0"0,0 0-1236 0 0,0 0 464 0 0,0 0 26 0 0,-6 7-178 0 0,1-2-379 0 0,-45 71 621 0 0,49-74-745 0 0,0 0 0 0 0,0 0 0 0 0,0 0 0 0 0,0 0 0 0 0,1 0 0 0 0,-1 0 0 0 0,1 0 0 0 0,-1 0 0 0 0,1 1 0 0 0,0-1 0 0 0,0 0 0 0 0,-1 0 0 0 0,2 1 0 0 0,-1-1 0 0 0,0 0 0 0 0,0 0 0 0 0,1 1 0 0 0,-1-1 0 0 0,1 0 0 0 0,0 0 0 0 0,0 0 0 0 0,0 0 0 0 0,0 0 0 0 0,0 0 0 0 0,0 0 0 0 0,0 0 0 0 0,1 0 0 0 0,-1-1 0 0 0,1 1 0 0 0,-1 0 0 0 0,1-1 0 0 0,0 1 0 0 0,-1-1 0 0 0,1 0 0 0 0,0 1 0 0 0,0-1 0 0 0,0 0 0 0 0,0 0 0 0 0,0 0 0 0 0,2 0-33 0 0,56 14-1052 0 0,-20-14-5032 0 0,-30-2 607 0 0</inkml:trace>
  <inkml:trace contextRef="#ctx0" brushRef="#br0" timeOffset="79700.502">2992 771 484 0 0,'0'0'415'0'0,"0"0"-267"0"0,0 0 145 0 0,0 0 60 0 0,-6 2-122 0 0,-2 0-504 0 0,-47 31 7837 0 0,47-28-7519 0 0,1 0 0 0 0,-1 0 0 0 0,0 0-1 0 0,0-1 1 0 0,0-1 0 0 0,-1 1 0 0 0,1-1 0 0 0,-1-1 0 0 0,0 1 0 0 0,0-2 0 0 0,0 1 0 0 0,0-1 0 0 0,0 0-1 0 0,0-1 1 0 0,0 0 0 0 0,0-1 0 0 0,-7-1-45 0 0,9 2 14 0 0,-21 0-42 0 0,0-2-1 0 0,1-1 0 0 0,0-1 1 0 0,0-1-1 0 0,0-1 1 0 0,0-2-1 0 0,1 0 0 0 0,0-2 1 0 0,1-1-1 0 0,0-1 1 0 0,1-1-1 0 0,0-2 0 0 0,1 0 1 0 0,1-1-1 0 0,0-1 0 0 0,1-1 1 0 0,1-1-1 0 0,1-1 1 0 0,1 0-1 0 0,0-2 0 0 0,2 0 1 0 0,0-1-1 0 0,2 0 1 0 0,0-3 28 0 0,10 17 4 0 0,0-1 0 0 0,1 0 0 0 0,0-1 0 0 0,0 1 0 0 0,2 0 0 0 0,-1-1 0 0 0,1 0 0 0 0,1 1 0 0 0,0-1 1 0 0,0 1-1 0 0,1-1 0 0 0,0 0 0 0 0,1 1 0 0 0,0 0 0 0 0,1-1 0 0 0,0 1 0 0 0,1 0 0 0 0,0 0 1 0 0,0 1-1 0 0,1-1 0 0 0,0 1 0 0 0,1 0 0 0 0,0 0 0 0 0,0 1 0 0 0,1 0 0 0 0,0 0 0 0 0,1 0 0 0 0,-1 1 1 0 0,1 0-1 0 0,1 1 0 0 0,0 0 0 0 0,5-3-4 0 0,9-3-26 0 0,1 0 0 0 0,1 2 0 0 0,0 1 0 0 0,0 2 0 0 0,1 0 0 0 0,0 1 0 0 0,0 2 0 0 0,0 0 0 0 0,1 2 0 0 0,-1 1 0 0 0,1 1 0 0 0,-1 2 0 0 0,0 0 0 0 0,1 1 0 0 0,-1 2 0 0 0,0 1 0 0 0,-1 1 0 0 0,8 4 26 0 0,-16-1 27 0 0,-1 1 0 0 0,0 1-1 0 0,0 1 1 0 0,-1 0-1 0 0,-1 1 1 0 0,0 1 0 0 0,-1 0-1 0 0,-1 1 1 0 0,0 0-1 0 0,-1 1 1 0 0,-1 0 0 0 0,-1 1-1 0 0,0 0 1 0 0,-1 0-1 0 0,-1 1 1 0 0,-1 0 0 0 0,-1 0-1 0 0,0 0 1 0 0,-1 1-1 0 0,-2 0 1 0 0,0 0-1 0 0,0 0 1 0 0,-2 0 0 0 0,-1 0-1 0 0,0 0-26 0 0,-54 85 640 0 0,15-75-5043 0 0,37-29-104 0 0</inkml:trace>
  <inkml:trace contextRef="#ctx0" brushRef="#br0" timeOffset="80324.101">2850 568 1280 0 0,'0'0'976'0'0,"0"0"-976"0"0,0 0-116 0 0,0 0-76 0 0,0 0 188 0 0,0 0-252 0 0,0 0-372 0 0,0 0-432 0 0</inkml:trace>
  <inkml:trace contextRef="#ctx0" brushRef="#br0" timeOffset="83790.295">2935 682 1240 0 0,'0'0'530'0'0,"0"0"-308"0"0,0 0-162 0 0,0 0 60 0 0,0 0 71 0 0,0 0 318 0 0,0 0 1031 0 0,0 0-272 0 0,0 0-815 0 0,0 0-347 0 0,-2 3 126 0 0,2-3-4005 0 0,2-3 1075 0 0</inkml:trace>
  <inkml:trace contextRef="#ctx0" brushRef="#br0" timeOffset="84040.638">2935 682 1212 0 0,'14'-7'524'0'0,"-14"8"-524"0"0,0 0-68 0 0,0 0 68 0 0,0 0 52 0 0,-1 0-52 0 0,0-1-468 0 0</inkml:trace>
  <inkml:trace contextRef="#ctx0" brushRef="#br0" timeOffset="84290.271">2936 674 1336 0 0,'0'0'444'0'0,"0"0"-444"0"0,0 0-432 0 0,0 0-916 0 0</inkml:trace>
  <inkml:trace contextRef="#ctx0" brushRef="#br0" timeOffset="84291.271">2936 674 432 0 0,'8'6'848'0'0,"-8"-6"-848"0"0,0 2-64 0 0,3-2 64 0 0,-3 0 52 0 0,0 0-52 0 0,0 0-536 0 0</inkml:trace>
  <inkml:trace contextRef="#ctx0" brushRef="#br0" timeOffset="84541.756">2965 686 1188 0 0,'0'0'884'0'0,"0"0"-884"0"0,0 0-184 0 0,0 0-40 0 0,0 0 108 0 0,0 0-548 0 0</inkml:trace>
  <inkml:trace contextRef="#ctx0" brushRef="#br0" timeOffset="84542.756">2965 686 2704 0 0,'4'13'0'0'0,"-4"-11"-116"0"0,0-1 116 0 0,2 2 76 0 0,-2-1-76 0 0,0 0-120 0 0,0 0-520 0 0,0-2-300 0 0</inkml:trace>
  <inkml:trace contextRef="#ctx0" brushRef="#br0" timeOffset="84825.31">2975 711 3024 0 0,'0'0'734'0'0,"0"0"1330"0"0,0 0-1566 0 0,0 0-590 0 0,0 0 89 0 0,1 7 301 0 0,-1-4-4749 0 0,0-3 2379 0 0</inkml:trace>
  <inkml:trace contextRef="#ctx0" brushRef="#br0" timeOffset="-16237.571">161 383 14309 0 0,'0'0'1316'0'0,"0"0"-1492"0"0,0 0-68 0 0,0 0 642 0 0,1 9 222 0 0,24 215 1181 0 0,-24-227-1890 0 0,1-1 0 0 0,-1 1-1 0 0,1 0 1 0 0,0 0 0 0 0,0 0-1 0 0,0 0 1 0 0,0 0 0 0 0,1 1-1 0 0,-1-1 1 0 0,1 1 0 0 0,-1-1 0 0 0,1 1-1 0 0,0 0 1 0 0,0 0 0 0 0,0 0-1 0 0,0 0 1 0 0,0 1 0 0 0,1-1-1 0 0,-1 1 1 0 0,0 0 0 0 0,1 0-1 0 0,-1 0 1 0 0,1 1 0 0 0,2-1 89 0 0,-4 0 37 0 0,1 1 1 0 0,-1-1 0 0 0,1 1-1 0 0,-1 0 1 0 0,1 0 0 0 0,-1 0 0 0 0,1 0-1 0 0,-1 0 1 0 0,1 1 0 0 0,-1-1-1 0 0,1 1 1 0 0,-1-1 0 0 0,0 1-1 0 0,1 0 1 0 0,-1 0 0 0 0,0 0-1 0 0,1 0 1 0 0,-1 1 0 0 0,0-1-1 0 0,0 1 1 0 0,0-1 0 0 0,0 1-1 0 0,0 0 1 0 0,-1-1 0 0 0,1 1-1 0 0,0 0 1 0 0,-1 0 0 0 0,0 0-1 0 0,1 0 1 0 0,-1 1 0 0 0,0-1-1 0 0,0 0 1 0 0,0 1 0 0 0,0-1-1 0 0,0 0 1 0 0,-1 1 0 0 0,1-1-1 0 0,-1 1 1 0 0,0-1 0 0 0,1 1-1 0 0,-1-1 1 0 0,0 1 0 0 0,-1-1-1 0 0,1 1 1 0 0,0-1 0 0 0,-1 1-1 0 0,1-1 1 0 0,-1 1 0 0 0,0-1 0 0 0,0 0-1 0 0,0 1 1 0 0,0-1 0 0 0,0 0-1 0 0,0 0 1 0 0,-1 0 0 0 0,1 0-1 0 0,-1 0 1 0 0,1 0 0 0 0,-1 0-1 0 0,0 0 1 0 0,0 0 0 0 0,0-1-1 0 0,0 1 1 0 0,0-1 0 0 0,0 0-1 0 0,0 1 1 0 0,-1-1 0 0 0,1 0-1 0 0,-2 0-37 0 0,-65-2-1336 0 0,28-21-7549 0 0,28 6 1414 0 0</inkml:trace>
  <inkml:trace contextRef="#ctx0" brushRef="#br0" timeOffset="-15896.195">467 294 12837 0 0,'0'0'756'0'0,"0"0"-542"0"0,0 0-125 0 0,0 0 5 0 0,0 0-140 0 0,0 0-430 0 0,5-3 57 0 0,-2 2 437 0 0,0 0 0 0 0,0 1 1 0 0,0-1-1 0 0,1 1 0 0 0,-1 0 1 0 0,0 0-1 0 0,0 0 0 0 0,0 0 1 0 0,0 1-1 0 0,0-1 1 0 0,0 1-1 0 0,0 0 0 0 0,0-1 1 0 0,0 1-1 0 0,0 1 0 0 0,0-1 1 0 0,0 0-1 0 0,0 1 0 0 0,-1 0 1 0 0,1-1-1 0 0,-1 1 1 0 0,1 0-1 0 0,-1 0 0 0 0,0 0 1 0 0,0 1-1 0 0,0-1 0 0 0,0 1 1 0 0,0-1-1 0 0,0 1 0 0 0,0-1 1 0 0,-1 1-1 0 0,0 0 1 0 0,1 1-19 0 0,-1-3 41 0 0,-1 1 1 0 0,1 0 0 0 0,-1 0 0 0 0,1 0 0 0 0,-1 0-1 0 0,0-1 1 0 0,1 1 0 0 0,-1 0 0 0 0,0 0 0 0 0,0 0 0 0 0,-1 0-1 0 0,1 0 1 0 0,0 0 0 0 0,-1 0 0 0 0,1-1 0 0 0,-1 1-1 0 0,1 0 1 0 0,-1 0 0 0 0,0 0 0 0 0,0-1 0 0 0,0 1 0 0 0,0 0-1 0 0,0-1 1 0 0,0 1 0 0 0,0-1 0 0 0,0 0 0 0 0,-1 1-1 0 0,1-1 1 0 0,-1 0 0 0 0,1 1 0 0 0,-1-1 0 0 0,1 0 0 0 0,-1 0-1 0 0,0-1 1 0 0,1 1 0 0 0,-1 0 0 0 0,0 0 0 0 0,0-1-1 0 0,0 1 1 0 0,0-1-42 0 0,-30-1-2042 0 0,29-7-4734 0 0,3-1 267 0 0</inkml:trace>
  <inkml:trace contextRef="#ctx0" brushRef="#br0" timeOffset="-15648.759">641 307 11597 0 0,'0'0'12'0'0,"0"0"-12"0"0,0 0 0 0 0,0 0 488 0 0,0 0 484 0 0,-11 40-92 0 0,9-26-144 0 0,2 1-284 0 0,0 0-88 0 0,0-1-136 0 0,6-1-92 0 0,1-1 28 0 0,2-1-164 0 0,4 1-164 0 0,3-5-1348 0 0,-3 1-3168 0 0,11-7-4845 0 0</inkml:trace>
  <inkml:trace contextRef="#ctx0" brushRef="#br0" timeOffset="72638.26">752 818 808 0 0,'0'0'391'0'0,"0"0"-291"0"0,0 0-190 0 0,0 0 13 0 0,0 0 82 0 0,-8 28 505 0 0,-2-19-425 0 0,-1-1-1 0 0,0 0 0 0 0,0 0 0 0 0,-1-1 0 0 0,1-1 0 0 0,-2 0 1 0 0,1 0-1 0 0,-1-1 0 0 0,0-1 0 0 0,0 0 0 0 0,0-1 0 0 0,0 0 0 0 0,-1-1 1 0 0,1-1-1 0 0,-1 0 0 0 0,1-1 0 0 0,-1 0 0 0 0,1-1 0 0 0,-10-2-84 0 0,16 3-74 0 0,-13 0 15 0 0,1-1 1 0 0,-1-1 0 0 0,1 0 0 0 0,0-2-1 0 0,0 0 1 0 0,0-1 0 0 0,0-1 0 0 0,1-1-1 0 0,0-1 1 0 0,0 0 0 0 0,1-1-1 0 0,0-1 1 0 0,1-1 0 0 0,0 0 0 0 0,0-1-1 0 0,1-1 1 0 0,-10-11 58 0 0,-63-110 3742 0 0,78 112-3466 0 0,3 10-295 0 0,0 0 1 0 0,1-1-1 0 0,1 0 0 0 0,0 0 0 0 0,1 0 1 0 0,0-1-1 0 0,1 1 0 0 0,0-1 0 0 0,1 0 0 0 0,1 0 1 0 0,0 0-1 0 0,1 0 0 0 0,0 0 0 0 0,2 0 0 0 0,-1 0 1 0 0,2 0-1 0 0,0-1 19 0 0,7-15-420 0 0,-7 13 373 0 0,0 1 1 0 0,2-1 0 0 0,-1 1-1 0 0,2 0 1 0 0,0 1 0 0 0,1-1-1 0 0,1 1 1 0 0,0 0 0 0 0,1 1 0 0 0,1 0-1 0 0,0 0 1 0 0,1 1 0 0 0,0 0-1 0 0,1 1 1 0 0,0 1 0 0 0,1 0-1 0 0,0 0 1 0 0,1 1 0 0 0,0 1-1 0 0,1 0 1 0 0,0 1 0 0 0,0 1-1 0 0,10-3 47 0 0,0 5-29 0 0,0 1 0 0 0,0 1 0 0 0,0 1 0 0 0,0 1 0 0 0,1 2 0 0 0,-1 0 0 0 0,0 2 0 0 0,0 1 0 0 0,0 1 0 0 0,0 1 0 0 0,-1 1-1 0 0,0 1 1 0 0,8 4 29 0 0,-7 5-29 0 0,0 1 0 0 0,-1 1 0 0 0,0 1-1 0 0,-2 1 1 0 0,-1 1 0 0 0,0 1-1 0 0,-2 0 1 0 0,0 2 0 0 0,-2 0 0 0 0,-1 1-1 0 0,-1 1 1 0 0,-1 0 0 0 0,1 6 29 0 0,-10-25-26 0 0,1 1 1 0 0,-1 0-1 0 0,0 0 0 0 0,-1 0 1 0 0,0 0-1 0 0,0 1 1 0 0,-1 0-1 0 0,0 0 1 0 0,-1 0-1 0 0,0 0 1 0 0,-1 0-1 0 0,0 0 1 0 0,-1 0-1 0 0,0 1 0 0 0,0-1 1 0 0,-1 0-1 0 0,0 0 1 0 0,-1 0-1 0 0,0 0 1 0 0,-1 0-1 0 0,0 0 1 0 0,0 0-1 0 0,-1-1 0 0 0,0 0 1 0 0,-1 0-1 0 0,0 0 1 0 0,-1 0-1 0 0,0-1 1 0 0,0 1-1 0 0,0-2 1 0 0,-3 3 25 0 0,-30 21-235 0 0,28-24-722 0 0</inkml:trace>
  <inkml:trace contextRef="#ctx0" brushRef="#br0" timeOffset="137558.372">688 474 248 0 0,'0'0'377'0'0,"0"0"-21"0"0,0 0-69 0 0,0 0-102 0 0,0 0-7 0 0,0 0 97 0 0,0 0 573 0 0,6 2 657 0 0,0-1-1407 0 0,0 0 0 0 0,0-1-1 0 0,0 0 1 0 0,0 0 0 0 0,0-1-1 0 0,0 1 1 0 0,0-1 0 0 0,0-1 0 0 0,-1 1-1 0 0,1-1 1 0 0,0 0 0 0 0,-1 0 0 0 0,1 0-1 0 0,-1-1 1 0 0,0 0 0 0 0,0 0 0 0 0,4-3-98 0 0,-4 3 15 0 0,1-1 1 0 0,0 0-1 0 0,-1 0 0 0 0,0 0 1 0 0,0-1-1 0 0,0 0 1 0 0,0 0-1 0 0,-1 0 1 0 0,0 0-1 0 0,0-1 1 0 0,0 1-1 0 0,-1-1 1 0 0,0 0-1 0 0,0 0 1 0 0,0-1-1 0 0,-1 1 1 0 0,0 0-1 0 0,0-1 1 0 0,-1 0-1 0 0,1 1 1 0 0,-1-1-1 0 0,-1 0 1 0 0,0 1-1 0 0,0-1 1 0 0,0 0-1 0 0,0 0 1 0 0,-1 1-1 0 0,0-1 1 0 0,-1 0-1 0 0,0 1 1 0 0,0-1-16 0 0,-1-7-33 0 0,-2 1 1 0 0,0 0 0 0 0,0 0 0 0 0,-1 1-1 0 0,-1 0 1 0 0,0 0 0 0 0,0 0-1 0 0,-1 1 1 0 0,-1 0 0 0 0,0 0-1 0 0,-1 1 1 0 0,0 0 0 0 0,0 1 0 0 0,-12-8 32 0 0,12 8-41 0 0,-2 1 1 0 0,1 0 0 0 0,-1 1 0 0 0,0 0 0 0 0,-1 1 0 0 0,1 1-1 0 0,-1-1 1 0 0,0 2 0 0 0,-1 0 0 0 0,1 1 0 0 0,-1 0 0 0 0,0 1 0 0 0,1 0-1 0 0,-1 2 1 0 0,0-1 0 0 0,0 2 0 0 0,0-1 0 0 0,0 2 0 0 0,1 0 0 0 0,-1 1-1 0 0,1 0 1 0 0,-1 1 0 0 0,1 0 0 0 0,0 1 0 0 0,0 1 0 0 0,1 0-1 0 0,-3 3 41 0 0,8-3-5 0 0,1 1-1 0 0,0 0 0 0 0,1 0 0 0 0,0 1 0 0 0,0-1 0 0 0,1 1 0 0 0,-1 0 0 0 0,2 1 0 0 0,-1-1 0 0 0,1 1 0 0 0,1-1 0 0 0,-1 1 1 0 0,1 3 5 0 0,-18 46-10 0 0,17-53 56 0 0,0 1 0 0 0,1 0 0 0 0,-1 0 0 0 0,1 0 0 0 0,0 0 0 0 0,1 0 0 0 0,0 0 0 0 0,0 1 0 0 0,0-1 0 0 0,1 0 1 0 0,-1 1-1 0 0,2-1 0 0 0,-1 0 0 0 0,1 1 0 0 0,0-1 0 0 0,0 0 0 0 0,0 1 0 0 0,1-1 0 0 0,0 0 0 0 0,1 0 0 0 0,-1-1 0 0 0,1 1 0 0 0,0 0 0 0 0,0-1 1 0 0,1 1-1 0 0,0-1 0 0 0,0 0 0 0 0,0 0 0 0 0,0-1 0 0 0,2 1-46 0 0,3 7 109 0 0,0-1-1 0 0,1 0 1 0 0,1-1-1 0 0,0 0 1 0 0,0-1 0 0 0,1 0-1 0 0,0 0 1 0 0,1-2 0 0 0,-1 1-1 0 0,2-2 1 0 0,-1 0 0 0 0,1 0-1 0 0,0-1 1 0 0,0-1 0 0 0,0 0-1 0 0,0-1 1 0 0,1-1-1 0 0,0 0 1 0 0,0-1-109 0 0,19-1-235 0 0,40 0 818 0 0,-25-3-4651 0 0,-46 2 908 0 0</inkml:trace>
  <inkml:trace contextRef="#ctx0" brushRef="#br0" timeOffset="157953.313">624 920 3908 0 0,'0'0'1048'0'0,"0"0"-554"0"0,0 0 39 0 0,0 0-133 0 0,0 0-144 0 0,0 0 103 0 0,0 0-152 0 0,0 0-100 0 0,6 28 935 0 0,17 11-622 0 0,2-2 1 0 0,1-1-1 0 0,2-1 0 0 0,1-2 1 0 0,2 0-1 0 0,1-2 1 0 0,1-2-1 0 0,2-1 0 0 0,1-1 1 0 0,0-2-1 0 0,2-2 0 0 0,1-2 1 0 0,14 5-421 0 0,-36-16 147 0 0,0-2 0 0 0,1 0 0 0 0,0-1 0 0 0,0-1 0 0 0,0 0 1 0 0,1-1-1 0 0,0-2 0 0 0,11 2-147 0 0,-29-6-28 0 0,0-1-1 0 0,0 1 0 0 0,-1-1 1 0 0,1 0-1 0 0,-1 1 1 0 0,0-1-1 0 0,1 1 1 0 0,-1-1-1 0 0,0 0 1 0 0,0 1-1 0 0,0-1 1 0 0,0 0-1 0 0,0 1 1 0 0,0-1-1 0 0,0 1 0 0 0,-1-1 1 0 0,1 0-1 0 0,0 1 1 0 0,-1-1-1 0 0,0 1 1 0 0,1-1-1 0 0,-1 1 1 0 0,0-1-1 0 0,0 1 1 0 0,0 0-1 0 0,0-1 1 0 0,0 1-1 0 0,0 0 0 0 0,0 0 1 0 0,0-1-1 0 0,0 1 1 0 0,-1 0-1 0 0,1 0 1 0 0,-1 0 28 0 0,1-1 13 0 0,12 18-103 0 0,48 83 860 0 0,-58-96-779 0 0,0-1 0 0 0,-1 1 0 0 0,1 0 0 0 0,-1-1 0 0 0,1 1 0 0 0,-1 0-1 0 0,0-1 1 0 0,0 1 0 0 0,0 0 0 0 0,0 0 0 0 0,-1-1 0 0 0,1 1 0 0 0,-1 0 0 0 0,0-1-1 0 0,1 1 1 0 0,-1-1 0 0 0,0 1 0 0 0,-1-1 0 0 0,1 1 0 0 0,0-1 0 0 0,-1 0-1 0 0,1 1 1 0 0,-1-1 0 0 0,0 0 0 0 0,0 0 0 0 0,1 0 0 0 0,-1 0 0 0 0,-1-1 0 0 0,1 1-1 0 0,0 0 1 0 0,0-1 0 0 0,-1 0 0 0 0,1 1 0 0 0,-1-1 0 0 0,1 0 0 0 0,-1 0-1 0 0,1 0 1 0 0,-1-1 0 0 0,0 1 0 0 0,1-1 0 0 0,-1 1 0 0 0,0-1 0 0 0,0 0 9 0 0,-15 3-1723 0 0,-1-3-3679 0 0,3-6-1800 0 0</inkml:trace>
  <inkml:trace contextRef="#ctx0" brushRef="#br0" timeOffset="162401.949">4442 1683 11101 0 0,'22'59'519'0'0,"-2"1"-1"0"0,-3 1 1 0 0,-2 1-1 0 0,-3 0 1 0 0,-3 1-1 0 0,-3 0 1 0 0,-2 0 0 0 0,-3 0-1 0 0,-6 38-518 0 0,4-88-1066 0 0,0-25-1800 0 0,0 2 389 0 0,-2-21-4702 0 0</inkml:trace>
  <inkml:trace contextRef="#ctx0" brushRef="#br0" timeOffset="158423.011">1755 1369 8385 0 0,'2'5'1379'0'0,"9"20"-629"0"0,0-1 0 0 0,-2 2 0 0 0,-1-1 0 0 0,-2 1 0 0 0,0 0 0 0 0,-1 0 0 0 0,-2 1 0 0 0,0 8-750 0 0,-3 18 294 0 0,3-52-2411 0 0,4-3-3751 0 0,1-5-1569 0 0</inkml:trace>
  <inkml:trace contextRef="#ctx0" brushRef="#br0" timeOffset="158999.41">1713 1440 7385 0 0,'0'0'5053'0'0,"0"0"-4192"0"0,0 0-1353 0 0,0 0 271 0 0,6 6 546 0 0,8 10-179 0 0,1-1 0 0 0,1 0 0 0 0,0-2 0 0 0,1 0 0 0 0,0 0 1 0 0,1-2-1 0 0,0 0 0 0 0,1-1 0 0 0,0-1 0 0 0,1-1 1 0 0,14 4-147 0 0,-83-62-2010 0 0,38 43 1893 0 0,0 0 0 0 0,0 1 0 0 0,-1 1-1 0 0,0 0 1 0 0,0 0 0 0 0,0 1 0 0 0,-1 0 0 0 0,1 1 0 0 0,-1 1 0 0 0,0 0-1 0 0,-5 1 118 0 0,17 0 40 0 0,0 1 0 0 0,0 0 0 0 0,0 0-1 0 0,0 0 1 0 0,0 0 0 0 0,0 1 0 0 0,0-1-1 0 0,0 0 1 0 0,0 0 0 0 0,0 1 0 0 0,0-1-1 0 0,0 0 1 0 0,0 1 0 0 0,0-1 0 0 0,0 1-1 0 0,0-1 1 0 0,1 1 0 0 0,-1-1 0 0 0,0 1-1 0 0,0 0 1 0 0,1-1 0 0 0,-1 1-1 0 0,0 0 1 0 0,1 0 0 0 0,-1 0 0 0 0,1-1-1 0 0,-1 1 1 0 0,1 0 0 0 0,-1 0 0 0 0,1 0-1 0 0,-1 0 1 0 0,1 0 0 0 0,0 0 0 0 0,0 0-1 0 0,-1 0 1 0 0,1 0 0 0 0,0 0 0 0 0,0 0-1 0 0,0 0 1 0 0,0 0 0 0 0,0 0 0 0 0,0 0-1 0 0,1 0 1 0 0,-1 0 0 0 0,0 0 0 0 0,0 0-1 0 0,1 0 1 0 0,-1 0 0 0 0,1 0 0 0 0,-1-1-1 0 0,0 1 1 0 0,1 0 0 0 0,0 0 0 0 0,-1 0-1 0 0,1 0 1 0 0,0-1-40 0 0,35 48 1972 0 0,10-20-1467 0 0,-29-22-2911 0 0,2-4-3706 0 0,-2-4-1293 0 0</inkml:trace>
  <inkml:trace contextRef="#ctx0" brushRef="#br0" timeOffset="159277.269">2151 1617 10725 0 0,'0'0'2285'0'0,"0"0"-2719"0"0,0 0 117 0 0,0 0 520 0 0,0 0 76 0 0,0 0-79 0 0,-4-4-207 0 0,5 4-14 0 0,-1 0 0 0 0,1 0 0 0 0,-1 0 0 0 0,1 0 0 0 0,-1 0 0 0 0,0 0 0 0 0,1-1 0 0 0,-1 1 0 0 0,1 0 0 0 0,-1 0 0 0 0,1-1 0 0 0,-1 1 0 0 0,0 0 0 0 0,1 0 0 0 0,-1-1 1 0 0,0 1-1 0 0,1-1 0 0 0,-1 1 0 0 0,0 0 0 0 0,0-1 0 0 0,1 1 0 0 0,-1 0 0 0 0,0-1 0 0 0,0 1 0 0 0,0-1 0 0 0,1 1 0 0 0,-1-1 0 0 0,0 1 0 0 0,0-1 0 0 0,0 1 0 0 0,0 0 0 0 0,0-1 0 0 0,0 1 0 0 0,0-1 0 0 0,0 1 0 0 0,0-1 0 0 0,0 1 0 0 0,0-1 0 0 0,0 1 0 0 0,0-1 1 0 0,-1 1-1 0 0,1-1 0 0 0,0 1 0 0 0,0 0 0 0 0,0-1 0 0 0,-1 1 0 0 0,1-1 0 0 0,0 1 0 0 0,-1 0 0 0 0,1-1 0 0 0,0 1 0 0 0,-1 0 0 0 0,1-1 21 0 0,53 19 984 0 0,10 46 1571 0 0,-63-62-2547 0 0,1 1 0 0 0,0-1 0 0 0,-1 0 0 0 0,0 0 0 0 0,1 0 0 0 0,-1 0 0 0 0,0 0 0 0 0,0 0 0 0 0,-1 0 0 0 0,1 1 0 0 0,0-1 1 0 0,-1 0-1 0 0,1 0 0 0 0,-1 0 0 0 0,1 0 0 0 0,-1 0 0 0 0,0 0 0 0 0,0 0 0 0 0,0 0 0 0 0,0-1 0 0 0,0 1 0 0 0,-1 0 0 0 0,1-1 0 0 0,0 1 1 0 0,-1 0-1 0 0,1-1 0 0 0,-1 0 0 0 0,0 1 0 0 0,1-1 0 0 0,-1 0 0 0 0,0 0 0 0 0,0 0 0 0 0,0 0 0 0 0,0 0 0 0 0,0 0 0 0 0,0 0 0 0 0,0-1 1 0 0,0 1-1 0 0,0-1 0 0 0,0 0 0 0 0,-1 1-8 0 0,-34 4-869 0 0,16-14-6846 0 0,17-2 1194 0 0</inkml:trace>
  <inkml:trace contextRef="#ctx0" brushRef="#br0" timeOffset="159462.919">2353 1639 6021 0 0,'0'0'5669'0'0,"0"0"-5450"0"0,0 0-110 0 0,0 0 459 0 0,-4 6 11 0 0,-6 8-141 0 0,8-13-382 0 0,0 1-1 0 0,0-1 0 0 0,0 1 1 0 0,0 0-1 0 0,0 0 0 0 0,0 0 1 0 0,0 0-1 0 0,1 0 0 0 0,-1 0 1 0 0,1 1-1 0 0,-1-1 1 0 0,1 1-1 0 0,0-1 0 0 0,0 1 1 0 0,0-1-1 0 0,0 1 0 0 0,1-1 1 0 0,-1 1-1 0 0,1 0 0 0 0,-1-1 1 0 0,1 1-1 0 0,0 0 0 0 0,0-1 1 0 0,0 1-1 0 0,0 0 0 0 0,1 0 1 0 0,-1-1-1 0 0,1 1 1 0 0,0 0-1 0 0,0-1 0 0 0,0 1 1 0 0,0-1-1 0 0,0 1 0 0 0,0-1 1 0 0,0 0-1 0 0,1 1 0 0 0,-1-1 1 0 0,1 0-1 0 0,0 1-55 0 0,91 24-4495 0 0,-69-26-347 0 0</inkml:trace>
  <inkml:trace contextRef="#ctx0" brushRef="#br0" timeOffset="159633.332">2814 1804 14041 0 0,'0'0'204'0'0,"0"0"-204"0"0,0 0-536 0 0,0 0 536 0 0,-34-1 280 0 0,17-2-152 0 0,0-1-76 0 0,-4-1-52 0 0,2-1-640 0 0,-2-1-792 0 0,4 1-1224 0 0,1-3-300 0 0,4 2-2021 0 0</inkml:trace>
  <inkml:trace contextRef="#ctx0" brushRef="#br0" timeOffset="159899.745">2780 1733 10785 0 0,'0'0'1952'0'0,"0"0"-1952"0"0,0 0 0 0 0,0 0-116 0 0,0 0 116 0 0,0 0 944 0 0,0 0 36 0 0,-54-2-436 0 0,24-4-472 0 0,-1 1-72 0 0,1-3-932 0 0,-1 1-840 0 0,14 1-2732 0 0,-4-7-2213 0 0</inkml:trace>
  <inkml:trace contextRef="#ctx0" brushRef="#br0" timeOffset="160149.508">2986 1521 13657 0 0,'0'0'106'0'0,"1"6"-48"0"0,43 229 2068 0 0,-32-209-4314 0 0,4-16-4419 0 0,-3-8 971 0 0</inkml:trace>
  <inkml:trace contextRef="#ctx0" brushRef="#br0" timeOffset="160443.419">3247 1808 768 0 0,'0'0'9135'0'0,"0"0"-7369"0"0,0 0-1121 0 0,0 0 356 0 0,0 0-245 0 0,0 0-310 0 0,0 0-162 0 0,48 6 224 0 0,-50-5-540 0 0,0-1 0 0 0,0 0 0 0 0,0 0 0 0 0,0 0-1 0 0,0 0 1 0 0,0 0 0 0 0,0 0 0 0 0,0 0 0 0 0,0-1-1 0 0,0 1 1 0 0,0-1 0 0 0,0 1 0 0 0,0-1 0 0 0,0 0 0 0 0,0 0-1 0 0,1 0 1 0 0,-1 0 0 0 0,0 0 0 0 0,0 0 0 0 0,1 0-1 0 0,-1-1 1 0 0,1 1 0 0 0,-1 0 0 0 0,1-1 0 0 0,0 0-1 0 0,-1 1 1 0 0,1-1 0 0 0,0 0 0 0 0,0 1 0 0 0,0-1-1 0 0,0 0 1 0 0,1 0 0 0 0,-1 0 0 0 0,0 0 0 0 0,1 0-1 0 0,0 0 1 0 0,-1 0 0 0 0,1 0 0 0 0,0 0 0 0 0,0 0-1 0 0,0 0 1 0 0,0 0 0 0 0,0 0 0 0 0,0 0 0 0 0,1 0 0 0 0,-1 0-1 0 0,1 0 1 0 0,-1 0 0 0 0,1 0 0 0 0,0 0 0 0 0,0 0-1 0 0,0 0 1 0 0,0 1 0 0 0,0-1 0 0 0,0 0 0 0 0,2-1 32 0 0,-5 6 47 0 0,0-1 0 0 0,0 1 0 0 0,0 0 0 0 0,0-1 0 0 0,1 1 0 0 0,-1 0 0 0 0,1 0 0 0 0,0 0 0 0 0,0 0 0 0 0,0 0 0 0 0,0 1 0 0 0,0-1 0 0 0,1 0 0 0 0,-1 0 0 0 0,1 0 0 0 0,0 1 1 0 0,0-1-1 0 0,1 0 0 0 0,-1 0 0 0 0,0 1 0 0 0,1-1 0 0 0,0 0 0 0 0,0 0 0 0 0,0 0-47 0 0,34 10-3986 0 0,-25-13-467 0 0</inkml:trace>
  <inkml:trace contextRef="#ctx0" brushRef="#br0" timeOffset="160740.348">3424 1794 12641 0 0,'0'0'-176'0'0,"0"0"514"0"0,0 0 60 0 0,0 0-49 0 0,0 0 60 0 0,0 0 37 0 0,0 0-19 0 0,4 3-41 0 0,-1-2-356 0 0,0 1-1 0 0,1-1 1 0 0,-1 1 0 0 0,1-1 0 0 0,-1 0-1 0 0,1 0 1 0 0,-1-1 0 0 0,1 1-1 0 0,0-1 1 0 0,-1 0 0 0 0,1 0-1 0 0,0 0 1 0 0,-1 0 0 0 0,1 0-1 0 0,0-1 1 0 0,-1 0 0 0 0,1 0 0 0 0,-1 0-1 0 0,1 0 1 0 0,-1 0 0 0 0,0-1-1 0 0,1 0 1 0 0,-1 1 0 0 0,0-1-1 0 0,0 0 1 0 0,0-1 0 0 0,0 1-1 0 0,-1 0 1 0 0,1-1 0 0 0,-1 0 0 0 0,1 1-1 0 0,-1-1 1 0 0,0 0 0 0 0,0 0-1 0 0,0 0 1 0 0,0-1 0 0 0,-1 1-1 0 0,1 0 1 0 0,-1-1 0 0 0,0 1-1 0 0,1-2-28 0 0,-4 2-70 0 0,0 1 1 0 0,0 0-1 0 0,0 0 1 0 0,0 0-1 0 0,0 1 1 0 0,0-1 0 0 0,0 0-1 0 0,-1 1 1 0 0,1 0-1 0 0,-1-1 1 0 0,1 1 0 0 0,-1 0-1 0 0,1 0 1 0 0,-1 1-1 0 0,0-1 1 0 0,1 0 0 0 0,-1 1-1 0 0,0 0 1 0 0,1-1-1 0 0,-1 1 1 0 0,0 0 0 0 0,0 0-1 0 0,1 1 1 0 0,-1-1-1 0 0,0 1 1 0 0,0-1 0 0 0,1 1-1 0 0,-1 0 1 0 0,1 0-1 0 0,-1 0 1 0 0,0 0 0 0 0,1 0-1 0 0,0 1 1 0 0,-1-1-1 0 0,1 1 1 0 0,0 0 0 0 0,-1 0 68 0 0,63 22 524 0 0,-56-23-484 0 0,1-1 0 0 0,0 1 0 0 0,-1 1 0 0 0,0-1 0 0 0,1 1 0 0 0,-1 0 0 0 0,0 0 0 0 0,0 0 0 0 0,0 0 0 0 0,0 1 0 0 0,0 0 0 0 0,0 0 0 0 0,-1 0 0 0 0,1 0 0 0 0,-1 0 0 0 0,0 1 0 0 0,0 0 0 0 0,0-1 0 0 0,-1 1-1 0 0,1 0 1 0 0,-1 0 0 0 0,0 0 0 0 0,0 1 0 0 0,0-1 0 0 0,-1 0 0 0 0,1 1 0 0 0,-1-1 0 0 0,0 1 0 0 0,-1 0 0 0 0,1-1 0 0 0,-1 1 0 0 0,0 0 0 0 0,0-1 0 0 0,0 1 0 0 0,0 0 0 0 0,-1-1 0 0 0,0 1 0 0 0,0-1 0 0 0,0 1 0 0 0,-1-1 0 0 0,0 1 0 0 0,1-1-1 0 0,-1 0 1 0 0,-1 0 0 0 0,1 0 0 0 0,-1 0 0 0 0,1 0 0 0 0,-1 0 0 0 0,0-1 0 0 0,-1 1 0 0 0,1-1 0 0 0,0 0 0 0 0,-1 0 0 0 0,0 0 0 0 0,0-1 0 0 0,0 1 0 0 0,-1-1-40 0 0,-50-1-858 0 0,22-19-6192 0 0,18-1-1465 0 0</inkml:trace>
  <inkml:trace contextRef="#ctx0" brushRef="#br0" timeOffset="161127.728">3770 1608 13817 0 0,'0'0'1507'0'0,"0"0"-1962"0"0,0 0-391 0 0,0 0 1100 0 0,2 7 161 0 0,2 5-283 0 0,-4-7-76 0 0,1 1-1 0 0,0-1 1 0 0,1 1-1 0 0,-1-1 1 0 0,1 0-1 0 0,0 0 1 0 0,0 0-1 0 0,1 0 1 0 0,0 0-1 0 0,0 0 1 0 0,0 0-1 0 0,0-1 1 0 0,1 0-1 0 0,-1 1 1 0 0,1-2-1 0 0,0 1 1 0 0,0 0-1 0 0,1-1 1 0 0,0 1-56 0 0,18-34-1001 0 0,-13 5 1042 0 0,10 63 347 0 0,-19-33-384 0 0,25 95 1564 0 0,-33-53-2399 0 0,-33-26-3337 0 0,32-21-1211 0 0</inkml:trace>
  <inkml:trace contextRef="#ctx0" brushRef="#br0" timeOffset="161485.058">3944 1998 10053 0 0,'0'0'-222'0'0,"0"0"27"0"0,0 0 393 0 0,0 0 204 0 0,0 0 254 0 0,0 5 214 0 0,17 182 3357 0 0,-16-190-4303 0 0,0 1-1 0 0,1-1 0 0 0,-1 0 0 0 0,0 1 1 0 0,1 0-1 0 0,0-1 0 0 0,-1 1 0 0 0,1 0 0 0 0,0 0 1 0 0,0 0-1 0 0,1 0 0 0 0,-1 0 0 0 0,0 0 0 0 0,0 1 1 0 0,1-1-1 0 0,-1 1 0 0 0,1 0 0 0 0,0 0 0 0 0,-1 0 1 0 0,1 0-1 0 0,0 0 0 0 0,0 0 0 0 0,-1 1 0 0 0,1-1 1 0 0,0 1-1 0 0,0 0 0 0 0,0 0 0 0 0,2 0 77 0 0,-3 0 38 0 0,0-1-1 0 0,-1 1 0 0 0,1 0 1 0 0,0 1-1 0 0,0-1 1 0 0,0 0-1 0 0,-1 0 0 0 0,1 1 1 0 0,0-1-1 0 0,0 1 1 0 0,-1 0-1 0 0,1-1 0 0 0,0 1 1 0 0,-1 0-1 0 0,1 0 1 0 0,-1 0-1 0 0,1 0 0 0 0,-1 0 1 0 0,0 1-1 0 0,1-1 0 0 0,-1 0 1 0 0,0 1-1 0 0,0-1 1 0 0,0 0-1 0 0,0 1 0 0 0,0 0 1 0 0,0-1-1 0 0,0 1 1 0 0,0-1-1 0 0,-1 1 0 0 0,1 0 1 0 0,-1 0-1 0 0,1-1 1 0 0,-1 1-1 0 0,0 0 0 0 0,1 0 1 0 0,-1 0-1 0 0,0-1 1 0 0,0 1-1 0 0,0 0 0 0 0,-1 0 1 0 0,1 0-1 0 0,0-1 0 0 0,-1 1 1 0 0,1 0-1 0 0,-1 0 1 0 0,0-1-1 0 0,1 1 0 0 0,-1 0 1 0 0,0-1-1 0 0,0 1 1 0 0,0-1-1 0 0,0 1 0 0 0,0-1 1 0 0,0 0-1 0 0,-1 1 1 0 0,1-1-1 0 0,0 0 0 0 0,-1 0 1 0 0,1 0-1 0 0,-2 1-37 0 0,-69 3-179 0 0,22-17-3932 0 0,20-3-2387 0 0</inkml:trace>
  <inkml:trace contextRef="#ctx0" brushRef="#br0" timeOffset="161885.44">3277 1712 692 0 0,'0'0'1030'0'0,"0"0"172"0"0,0 0 314 0 0,0 0-35 0 0,0 0-730 0 0,6 1-232 0 0,-2-2-354 0 0,1 1 0 0 0,-1 0 0 0 0,0 0 0 0 0,0 0 0 0 0,0 1 0 0 0,0-1 0 0 0,0 1 0 0 0,1 0 0 0 0,-1 0 0 0 0,0 1 0 0 0,-1-1-1 0 0,1 1 1 0 0,0 0 0 0 0,0 0 0 0 0,-1 0 0 0 0,1 0 0 0 0,-1 1 0 0 0,0-1 0 0 0,0 1 0 0 0,0 0 0 0 0,0 0 0 0 0,0 0 0 0 0,0 1 0 0 0,-1-1-1 0 0,1 0 1 0 0,-1 1 0 0 0,0 0 0 0 0,0 0 0 0 0,-1-1 0 0 0,1 2-165 0 0,-82 8-77 0 0,57-17-3154 0 0,-5-6-3696 0 0</inkml:trace>
  <inkml:trace contextRef="#ctx0" brushRef="#br0" timeOffset="162881.383">4278 1565 4548 0 0,'-153'-38'8452'0'0,"-82"5"-10259"0"0,10 2-1381 0 0,-206-70 1142 0 0,321 68 1316 0 0,-1 4 0 0 0,-1 5 0 0 0,-1 5-1 0 0,-1 5 1 0 0,-1 5 0 0 0,0 5-1 0 0,-102 10 731 0 0,209-7 190 0 0,1 0-1 0 0,0 1 1 0 0,-1 0-1 0 0,1 1 1 0 0,0-1-1 0 0,0 1 0 0 0,0 1 1 0 0,-1-1-1 0 0,1 1 1 0 0,1 0-1 0 0,-1 1 1 0 0,0 0-1 0 0,0 0 0 0 0,1 0 1 0 0,0 1-1 0 0,0 0 1 0 0,0 0-1 0 0,0 1 1 0 0,0 0-1 0 0,1 0 0 0 0,0 0 1 0 0,0 0-1 0 0,1 1 1 0 0,-1 0-1 0 0,1 0 1 0 0,0 0-1 0 0,1 0 0 0 0,-1 1 1 0 0,1-1-1 0 0,1 1 1 0 0,-1 0-1 0 0,1 0 1 0 0,0 0-1 0 0,0 5-189 0 0,43 230 3625 0 0,-22-164-3207 0 0,51 363-773 0 0,-68-430 497 0 0,0-1 0 0 0,1 1 0 0 0,0-1 0 0 0,1 0-1 0 0,0 0 1 0 0,1-1 0 0 0,0 1 0 0 0,0-1 0 0 0,1 0 0 0 0,1 0-1 0 0,-1-1 1 0 0,1 0 0 0 0,0 0 0 0 0,1-1 0 0 0,0 1-1 0 0,0-2 1 0 0,1 1 0 0 0,0-1 0 0 0,0-1 0 0 0,0 1 0 0 0,1-2-1 0 0,0 1 1 0 0,2 0-142 0 0,245 58 1129 0 0,429 36 492 0 0,-545-73-1337 0 0,6 3-470 0 0,2-6 1 0 0,0-7 0 0 0,32-5 185 0 0,-166-10-482 0 0,37-4-479 0 0,-21-11-5157 0 0,-15-4-2737 0 0</inkml:trace>
  <inkml:trace contextRef="#ctx0" brushRef="#br0" timeOffset="166449.323">4031 2206 6613 0 0,'0'0'1352'0'0,"0"0"732"0"0,0 0-1664 0 0,0 0-420 0 0,0 0-376 0 0,0 0 40 0 0,0 0 64 0 0,0 0 12 0 0,0 0 172 0 0,0 6-120 0 0,-4-4-1208 0 0,-1-2-821 0 0,-1 0-1703 0 0</inkml:trace>
  <inkml:trace contextRef="#ctx0" brushRef="#br0" timeOffset="167975.998">2349 1743 5549 0 0,'0'0'1366'0'0,"0"0"-1536"0"0,0 0 408 0 0,0 0 586 0 0,0 0 122 0 0,0 0-87 0 0,0 0-205 0 0,1 14 4137 0 0,4-13-8959 0 0,10-10-2309 0 0</inkml:trace>
  <inkml:trace contextRef="#ctx0" brushRef="#br0" timeOffset="168243.8">4520 1630 15233 0 0,'0'0'0'0'0,"0"0"-492"0"0,0 0-4784 0 0,-38-17-1025 0 0</inkml:trace>
  <inkml:trace contextRef="#ctx0" brushRef="#br0" timeOffset="172208.587">658 541 508 0 0,'0'0'524'0'0,"41"-11"-108"0"0,-19 3-156 0 0,5-4-36 0 0,-5 0-16 0 0,0-2-208 0 0,-3-1-456 0 0,-2-3-316 0 0,-6-1-36 0 0</inkml:trace>
  <inkml:trace contextRef="#ctx0" brushRef="#br0" timeOffset="172457.721">839 208 484 0 0,'0'0'532'0'0,"0"0"-204"0"0,-28-39-328 0 0,11 24-156 0 0,-3 1-352 0 0,-2 1-40 0 0</inkml:trace>
  <inkml:trace contextRef="#ctx0" brushRef="#br0" timeOffset="172692.353">284 283 388 0 0,'2'8'398'0'0,"-1"3"-366"0"0,1 0 1 0 0,0 0-1 0 0,1 0 1 0 0,0 0-1 0 0,0 0 0 0 0,1-1 1 0 0,0 1-1 0 0,1-1 0 0 0,1 0 1 0 0,-1-1-1 0 0,1 1 0 0 0,1-1 1 0 0,0 0-1 0 0,0-1 1 0 0,1 1-1 0 0,0-2 0 0 0,0 1 1 0 0,1-1-1 0 0,0 0 0 0 0,0-1 1 0 0,1 0-1 0 0,-1 0 0 0 0,1-1 1 0 0,1-1-1 0 0,-1 1 0 0 0,8 1-32 0 0,3-3 150 0 0,0-1-1 0 0,1-1 0 0 0,-1-1 1 0 0,0 0-1 0 0,1-2 0 0 0,-1-1 1 0 0,0 0-1 0 0,0-2 0 0 0,-1 0 0 0 0,1-1 1 0 0,8-5-150 0 0,-20 8 91 0 0,0-1 1 0 0,-1 0 0 0 0,1-1-1 0 0,-1 0 1 0 0,0-1 0 0 0,0 0-1 0 0,0 0 1 0 0,-1 0 0 0 0,0-1 0 0 0,0 0-1 0 0,-1 0 1 0 0,0-1 0 0 0,0 0-1 0 0,-1 0 1 0 0,0 0 0 0 0,0-1-1 0 0,-1 0 1 0 0,0 0 0 0 0,0 0-1 0 0,-1 0 1 0 0,0 0 0 0 0,-1-1-1 0 0,0 0 1 0 0,-1 1 0 0 0,1-9-92 0 0,-2 9-70 0 0,-1 0 0 0 0,0 1 0 0 0,0-1 0 0 0,-1 0 0 0 0,0 0 0 0 0,0 0 0 0 0,-1 1 0 0 0,0-1 0 0 0,-1 1 0 0 0,1 0 0 0 0,-2 0 0 0 0,1 0 0 0 0,-1 1 0 0 0,0-1 0 0 0,-1 1 0 0 0,0 0 1 0 0,0 1-1 0 0,0-1 0 0 0,-1 1 0 0 0,0 1 0 0 0,-5-4 70 0 0,-173-90-1501 0 0,26 81 200 0 0,134 20 122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0:06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446 608 700 0 0,'0'0'347'0'0,"0"0"-163"0"0,0 0-148 0 0,0 0-30 0 0,0 0 5 0 0,0 0 1 0 0,0 0-1 0 0,0 0-3 0 0,0 0 5 0 0,10-1 3034 0 0,-5-1-2797 0 0,-1-1 0 0 0,0 1 0 0 0,1-1 0 0 0,-1 0 0 0 0,0 0 0 0 0,-1 0 0 0 0,1 0 0 0 0,0-1-1 0 0,-1 0 1 0 0,0 0 0 0 0,0 0 0 0 0,0 0 0 0 0,-1 0 0 0 0,1 0 0 0 0,-1-1 0 0 0,0 1 0 0 0,0-1 0 0 0,0 1 0 0 0,-1-1 0 0 0,0 0 0 0 0,0 0 0 0 0,1-3-250 0 0,-38-102 629 0 0,31 99-651 0 0,-1-1 0 0 0,-1 1-1 0 0,0 0 1 0 0,-1 1 0 0 0,0 0 0 0 0,0 0-1 0 0,-1 0 1 0 0,0 1 0 0 0,-1 1 0 0 0,0 0 0 0 0,0 0-1 0 0,-1 1 1 0 0,0 0 0 0 0,0 1 0 0 0,-1 0 0 0 0,0 0-1 0 0,0 2 1 0 0,0-1 0 0 0,-9 0 22 0 0,12 8-15 0 0,0 2 0 0 0,0-1 0 0 0,0 1 1 0 0,1 0-1 0 0,-1 1 0 0 0,1 0 0 0 0,1 1 0 0 0,-1 0 1 0 0,1 0-1 0 0,0 0 0 0 0,1 1 0 0 0,-1 0 0 0 0,2 0 0 0 0,-1 0 1 0 0,1 1-1 0 0,0 0 0 0 0,0 2 15 0 0,2-6 42 0 0,1 1 1 0 0,-1 0 0 0 0,1 0-1 0 0,0 0 1 0 0,1 1-1 0 0,-1-1 1 0 0,1 0-1 0 0,0 1 1 0 0,1-1-1 0 0,-1 1 1 0 0,2-1-1 0 0,-1 1 1 0 0,0-1-1 0 0,1 0 1 0 0,0 1 0 0 0,1-1-1 0 0,0 0 1 0 0,0 0-1 0 0,0 1 1 0 0,0-2-1 0 0,1 1 1 0 0,0 0-1 0 0,0 0 1 0 0,1-1-1 0 0,-1 0 1 0 0,1 0-1 0 0,1 0 1 0 0,-1 0 0 0 0,1 0-1 0 0,-1-1 1 0 0,1 0-1 0 0,1 1-42 0 0,5 3-83 0 0,1 1 0 0 0,0-2 0 0 0,0 0 0 0 0,1 0 0 0 0,0-1 0 0 0,0 0 0 0 0,0-1-1 0 0,1-1 1 0 0,-1 0 0 0 0,1-1 0 0 0,0 0 0 0 0,0-1 0 0 0,0-1 0 0 0,2 0 83 0 0,-4-3-2959 0 0,-1-5-2189 0 0</inkml:trace>
  <inkml:trace contextRef="#ctx0" brushRef="#br0" timeOffset="422.275">0 1 2220 0 0,'0'0'2348'0'0,"0"0"-1048"0"0,0 0-463 0 0,0 0-5 0 0,0 0 20 0 0,0 6 23 0 0,32 178 1956 0 0,-10-213-2094 0 0,-18 28-679 0 0,1 1 1 0 0,-1-1 0 0 0,0 1-1 0 0,1 0 1 0 0,-1 1-1 0 0,1-1 1 0 0,-1 1-1 0 0,0 0 1 0 0,1 0 0 0 0,-1 1-1 0 0,0-1 1 0 0,0 1-1 0 0,0 0 1 0 0,0 0-1 0 0,0 0 1 0 0,0 0-1 0 0,-1 1 1 0 0,1-1 0 0 0,-1 1-1 0 0,1 0 1 0 0,-1 0-1 0 0,0 1 1 0 0,0-1-1 0 0,-1 1 1 0 0,1-1 0 0 0,-1 1-1 0 0,1 0 1 0 0,-1 0-1 0 0,-1 0 1 0 0,1 0-1 0 0,0 0 1 0 0,0 2-59 0 0,-3-3-3 0 0,0-1 0 0 0,1 0 0 0 0,-1 1 0 0 0,0-1 0 0 0,0 0 0 0 0,-1 1 0 0 0,1-1 0 0 0,0 0 0 0 0,-1 0 0 0 0,1 0-1 0 0,-1 0 1 0 0,0 0 0 0 0,0 0 0 0 0,0-1 0 0 0,0 1 0 0 0,0-1 0 0 0,0 1 0 0 0,0-1 0 0 0,0 0 0 0 0,0 1 0 0 0,-1-1 0 0 0,1 0 0 0 0,-1-1 0 0 0,1 1 0 0 0,0 0 0 0 0,-1-1 0 0 0,1 1 0 0 0,-1-1 0 0 0,0 0 0 0 0,1 0 0 0 0,-1 0-1 0 0,1 0 1 0 0,-1 0 0 0 0,0-1 3 0 0,-33-3-6832 0 0,22-4-878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0:10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246 742 456 0 0,'0'0'841'0'0,"0"0"-561"0"0,0 0-155 0 0,0 0-23 0 0,0 0 432 0 0,6 4 1405 0 0,136 51 848 0 0,-76-42-2621 0 0,0-3 0 0 0,1-3 0 0 0,0-3 0 0 0,42-4-166 0 0,-85-1 140 0 0,-1-1 1 0 0,1-1 0 0 0,-1-1-1 0 0,0-1 1 0 0,-1-1 0 0 0,1-1-1 0 0,-1-1 1 0 0,-1-1 0 0 0,1-1-1 0 0,-1-1 1 0 0,-1-1 0 0 0,0 0-1 0 0,-1-2 1 0 0,17-15-141 0 0,54-48 2025 0 0,-94 120-3067 0 0,19 42 2338 0 0,-2-128 893 0 0,-12-23-2077 0 0,-40 72-1624 0 0,14-1 1528 0 0,-19 3-1281 0 0,10-5-2720 0 0,1-2-2034 0 0</inkml:trace>
  <inkml:trace contextRef="#ctx0" brushRef="#br0" timeOffset="4986.542">560 617 40 0 0,'0'0'105'0'0,"0"0"-40"0"0,0 0-12 0 0,0 0-37 0 0,0 0-14 0 0,0 0 37 0 0,5 3 247 0 0,-1-1 43 0 0,0 1 0 0 0,0-1 0 0 0,0 0 0 0 0,1 0 0 0 0,-1-1 0 0 0,1 1 0 0 0,-1-1 0 0 0,1 0 0 0 0,0 0 0 0 0,-1 0 0 0 0,1-1 0 0 0,0 0 0 0 0,-1 0 0 0 0,1 0 0 0 0,0 0 0 0 0,-1-1 0 0 0,1 0 0 0 0,0 0 0 0 0,-1 0 0 0 0,2-1-329 0 0,39-25-480 0 0,-37 21 635 0 0,0 0 1 0 0,-1-1-1 0 0,0 0 0 0 0,0 0 1 0 0,-1-1-1 0 0,1 0 0 0 0,-2 0 1 0 0,1 0-1 0 0,-1-1 0 0 0,-1 1 1 0 0,1-1-1 0 0,-1-1 0 0 0,-1 1 1 0 0,0 0-1 0 0,0-1 1 0 0,-1 0-1 0 0,0 1 0 0 0,-1-1 1 0 0,0 0-1 0 0,0 0 0 0 0,-1 0 1 0 0,-1 0-1 0 0,1 0 0 0 0,-2 0 1 0 0,1 0-1 0 0,-1 1 0 0 0,-1-2-155 0 0,0-3-56 0 0,-1 0-1 0 0,0 1 0 0 0,-1 0 0 0 0,0 0 1 0 0,-1 1-1 0 0,-1-1 0 0 0,0 1 1 0 0,0 0-1 0 0,-1 1 0 0 0,-1 0 0 0 0,0 0 1 0 0,-7-6 56 0 0,6 8-30 0 0,-1 1-1 0 0,-1 0 1 0 0,1 1 0 0 0,-1 0 0 0 0,0 1 0 0 0,0 0 0 0 0,-1 1 0 0 0,0 1 0 0 0,0-1 0 0 0,0 2 0 0 0,0 0 0 0 0,-1 1 0 0 0,1 0-1 0 0,-1 1 1 0 0,0 0 0 0 0,1 1 0 0 0,-1 1 0 0 0,1 0 0 0 0,-1 1 0 0 0,1 1 0 0 0,-1 0 0 0 0,1 0 0 0 0,0 1 0 0 0,0 1 0 0 0,1 0-1 0 0,-1 1 1 0 0,1 0 0 0 0,0 1 0 0 0,1 1 0 0 0,0 0 0 0 0,0 0 0 0 0,1 1 0 0 0,-3 2 30 0 0,7-3 49 0 0,1 1-1 0 0,0 0 1 0 0,0 0 0 0 0,0 0 0 0 0,1 1-1 0 0,0 0 1 0 0,1-1 0 0 0,0 1 0 0 0,1 0 0 0 0,0 1-1 0 0,1-1 1 0 0,0 0 0 0 0,0 0 0 0 0,1 1-1 0 0,0-1 1 0 0,1 0 0 0 0,1 4-49 0 0,-2 5 33 0 0,3-6 79 0 0,0 0 1 0 0,1 0 0 0 0,1-1-1 0 0,0 0 1 0 0,1 1-1 0 0,0-2 1 0 0,1 1-1 0 0,0-1 1 0 0,1 0 0 0 0,0 0-1 0 0,1-1 1 0 0,4 5-113 0 0,73 53 314 0 0,-17-20 807 0 0,-44-23 168 0 0,-22-19-4065 0 0,-1-1-3541 0 0,-4-16 1246 0 0</inkml:trace>
  <inkml:trace contextRef="#ctx0" brushRef="#br0" timeOffset="9305.579">185 733 416 0 0,'0'0'259'0'0,"0"0"56"0"0,0 0 21 0 0,0 0-129 0 0,0 0-107 0 0,0 0-12 0 0,0 0 93 0 0,0 0 593 0 0,0 0 852 0 0,0 0-590 0 0,8 21 1317 0 0,-4-20-2329 0 0,-1 1 0 0 0,1-1-1 0 0,0 0 1 0 0,0-1 0 0 0,0 1 0 0 0,0-1-1 0 0,0 1 1 0 0,0-1 0 0 0,0 0-1 0 0,0-1 1 0 0,0 1 0 0 0,0-1-1 0 0,0 1 1 0 0,0-1 0 0 0,0-1 0 0 0,0 1-1 0 0,0 0 1 0 0,-1-1 0 0 0,1 0-1 0 0,0 0 1 0 0,-1 0 0 0 0,0 0-1 0 0,1 0 1 0 0,-1-1 0 0 0,0 0 0 0 0,0 1-1 0 0,0-1 1 0 0,-1 0 0 0 0,1 0-1 0 0,-1-1 1 0 0,0 1 0 0 0,1-1-1 0 0,-2 1 1 0 0,1-1 0 0 0,0 1-1 0 0,-1-1 1 0 0,1 0 0 0 0,-1 0 0 0 0,0 0-1 0 0,-1 0 1 0 0,1 0 0 0 0,0 0-1 0 0,-1 0 1 0 0,0 0 0 0 0,0 0-1 0 0,-1-3-23 0 0,3-2 26 0 0,-1 0 0 0 0,-1 1 0 0 0,1-1 0 0 0,-1 0 0 0 0,-1 0 0 0 0,0 0 0 0 0,0 1 0 0 0,0-1 0 0 0,-1 0 0 0 0,-1 1 0 0 0,0-1 0 0 0,0 1 0 0 0,0 0 0 0 0,-1 0 0 0 0,0 0 0 0 0,-1 1 0 0 0,1-1 0 0 0,-1 1 0 0 0,-1 0 0 0 0,0 0 0 0 0,0 1 0 0 0,0 0 0 0 0,-1 0-1 0 0,1 0 1 0 0,-1 1 0 0 0,-1 0 0 0 0,1 0 0 0 0,-1 1 0 0 0,0 0 0 0 0,0 0 0 0 0,-2 0-26 0 0,4 2-25 0 0,-1 0 0 0 0,0 0 1 0 0,0 1-1 0 0,0 0 0 0 0,0 0 0 0 0,0 1 0 0 0,-1 0 0 0 0,1 0 0 0 0,0 1 0 0 0,0 0 1 0 0,0 0-1 0 0,0 0 0 0 0,0 1 0 0 0,0 0 0 0 0,1 1 0 0 0,-1-1 0 0 0,1 1 0 0 0,-1 0 1 0 0,1 1-1 0 0,0 0 0 0 0,0 0 0 0 0,1 0 0 0 0,-1 0 0 0 0,1 1 0 0 0,0 0 0 0 0,-4 5 25 0 0,6-2 19 0 0,1-1-1 0 0,0 1 0 0 0,1 0 0 0 0,-1 0 0 0 0,2 0 0 0 0,-1 0 0 0 0,1 1 1 0 0,0-1-1 0 0,1 0 0 0 0,0 0 0 0 0,0 0 0 0 0,0 0 0 0 0,1 0 0 0 0,1 0 0 0 0,-1-1 1 0 0,2 2-19 0 0,1 11-33 0 0,-3-13 189 0 0,0 1 0 0 0,1-1 0 0 0,0 0 0 0 0,0 0 0 0 0,0 0 1 0 0,1 0-1 0 0,0 0 0 0 0,1-1 0 0 0,0 0 0 0 0,-1 0 0 0 0,2 0 0 0 0,-1-1 0 0 0,1 1 0 0 0,0-1 1 0 0,0-1-1 0 0,0 1 0 0 0,1-1 0 0 0,-1 0 0 0 0,1-1 0 0 0,4 2-156 0 0,-1-3 193 0 0,0-2-6417 0 0,-25 1-64 0 0</inkml:trace>
  <inkml:trace contextRef="#ctx0" brushRef="#br0" timeOffset="11520.072">1452 653 480 0 0,'0'0'813'0'0,"0"0"-170"0"0,0 0-386 0 0,0 0 1 0 0,0 0 453 0 0,0 0 1191 0 0,0 0-996 0 0,7 0-750 0 0,2 2-33 0 0,1-2 0 0 0,0 1 0 0 0,-1-1 0 0 0,1-1 0 0 0,-1 1 1 0 0,1-2-1 0 0,-1 1 0 0 0,1-1 0 0 0,-1-1 0 0 0,0 0 0 0 0,0 0 0 0 0,0-1 0 0 0,0 0 0 0 0,-1 0 1 0 0,1-1-1 0 0,-1 0 0 0 0,0-1 0 0 0,-1 0 0 0 0,1 0 0 0 0,-1 0 0 0 0,0-1 0 0 0,-1 0 0 0 0,4-6-123 0 0,-1-1 221 0 0,-1 0 0 0 0,0-1-1 0 0,-2 0 1 0 0,0-1-1 0 0,0 1 1 0 0,-1-1 0 0 0,-1 0-1 0 0,-1 0 1 0 0,0-1-1 0 0,-1 1 1 0 0,-1-1-1 0 0,-1 1 1 0 0,0-7-221 0 0,-1 8-28 0 0,-1 1 0 0 0,-1-1 0 0 0,0 0 1 0 0,0 1-1 0 0,-2-1 0 0 0,0 1 0 0 0,0 0 0 0 0,-1 1 0 0 0,-1-1 0 0 0,0 1 0 0 0,-1 0 1 0 0,-1 1-1 0 0,0 0 0 0 0,0 0 0 0 0,-1 1 0 0 0,-1 0 0 0 0,0 1 0 0 0,0 0 0 0 0,-1 1 0 0 0,0 0 1 0 0,0 1-1 0 0,-6-2 28 0 0,4 2-29 0 0,1 0 1 0 0,-2 1 0 0 0,1 0-1 0 0,-1 1 1 0 0,0 1-1 0 0,0 1 1 0 0,0 0 0 0 0,-1 1-1 0 0,1 0 1 0 0,-1 1 0 0 0,0 1-1 0 0,0 1 1 0 0,0 0 0 0 0,1 1-1 0 0,-1 0 1 0 0,0 2-1 0 0,1 0 1 0 0,-1 0 0 0 0,1 2-1 0 0,0 0 1 0 0,0 0 0 0 0,1 2-1 0 0,-1-1 1 0 0,1 2-1 0 0,1 0 1 0 0,0 1 0 0 0,0 0-1 0 0,0 1 1 0 0,1 0 0 0 0,1 1-1 0 0,-2 3 29 0 0,4-4 159 0 0,1 1-1 0 0,1 0 1 0 0,0 1-1 0 0,0-1 1 0 0,2 1-1 0 0,-1 1 1 0 0,1-1-1 0 0,1 1 1 0 0,0 0-1 0 0,1 0 1 0 0,0 0-1 0 0,1 0 0 0 0,1 1 1 0 0,0-1-1 0 0,0 1 1 0 0,2-1-1 0 0,-1 1 1 0 0,2-1-1 0 0,0 0 1 0 0,0 0-1 0 0,2 1 1 0 0,-1-2-1 0 0,2 1 1 0 0,0 0-1 0 0,0-1 1 0 0,2 2-159 0 0,32 65 477 0 0,-39-79-473 0 0,0 0 10 0 0,0 0 21 0 0,0 0-17 0 0,0 0 7 0 0,8 15-1672 0 0,-6-19-3593 0 0,-5 9-2899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0:43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155 101 1696 0 0,'0'0'0'0'0,"0"0"-664"0"0,0 0 192 0 0,0 0-88 0 0</inkml:trace>
  <inkml:trace contextRef="#ctx0" brushRef="#br0" timeOffset="344.779">128 236 28 0 0,'0'0'4'0'0,"0"0"-4"0"0,0 0-12 0 0,0 0 0 0 0,-34-9 4 0 0</inkml:trace>
  <inkml:trace contextRef="#ctx0" brushRef="#br0" timeOffset="590.939">46 192 416 0 0,'0'0'732'0'0,"0"0"-40"0"0,-17-35-16 0 0,12 22-348 0 0,-2-3-236 0 0,3-2-4 0 0,-1 3-88 0 0,1-3-76 0 0,3 1-40 0 0,-2 1-628 0 0,3 1 376 0 0,4 0-48 0 0,1 1-484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0:44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1492 565 2796 0 0,'0'0'0'0'0,"0"0"-1212"0"0,0 0 296 0 0,0 0 264 0 0</inkml:trace>
  <inkml:trace contextRef="#ctx0" brushRef="#br0" timeOffset="1050.487">204 547 3676 0 0,'0'0'715'0'0,"0"0"-988"0"0,0 0 47 0 0,0 0 155 0 0,0 0 50 0 0,0 0 104 0 0,0 0-20 0 0,1 4-39 0 0,5 5-1 0 0,0-1-1 0 0,1 0 0 0 0,0 0 0 0 0,0 0 0 0 0,1-1 1 0 0,0 0-1 0 0,0 0 0 0 0,0-1 0 0 0,1 0 0 0 0,0 0 1 0 0,1-1-1 0 0,-1-1 0 0 0,1 1 0 0 0,0-1 0 0 0,0-1 1 0 0,0 0-1 0 0,0 0 0 0 0,0-1 0 0 0,1-1 0 0 0,-1 0 1 0 0,1 0-1 0 0,0-1 0 0 0,0 0-22 0 0,494 22 24 0 0,-476-21 111 0 0,0-1-1 0 0,0-2 1 0 0,0-1-1 0 0,0-1 0 0 0,-1-2 1 0 0,0 0-1 0 0,0-2 1 0 0,0-1-1 0 0,-1-2 1 0 0,-1 0-1 0 0,1-2 1 0 0,-2-1-1 0 0,1-2-134 0 0,3-15 1115 0 0,-29 33-924 0 0,-11 17-486 0 0,10-17 342 0 0,-1 0-1 0 0,1-1 1 0 0,0 1-1 0 0,0 0 1 0 0,0 0-1 0 0,0 0 1 0 0,0 0-1 0 0,0 1 1 0 0,0-1-1 0 0,1 0 1 0 0,-1 0-1 0 0,1 0 1 0 0,0 1-1 0 0,-1-1 1 0 0,1 0 0 0 0,0 0-1 0 0,0 1 1 0 0,0-1-1 0 0,1 0 1 0 0,-1 0-1 0 0,1 1 1 0 0,-1-1-1 0 0,1 0 1 0 0,0 0-1 0 0,-1 0 1 0 0,1 0-1 0 0,0 0 1 0 0,1 0-1 0 0,-1 0 1 0 0,0 0-1 0 0,0 0 1 0 0,1 0 0 0 0,-1-1-1 0 0,1 1 1 0 0,0-1-1 0 0,-1 1 1 0 0,1-1-1 0 0,0 1 1 0 0,0-1-1 0 0,0 0 1 0 0,0 0-1 0 0,0 0 1 0 0,0 0-1 0 0,0 0 1 0 0,0-1-1 0 0,1 1 1 0 0,-1-1 0 0 0,2 1-47 0 0,-1-3 35 0 0,-1-1 0 0 0,0 1 0 0 0,1-1 1 0 0,-1 0-1 0 0,0 0 0 0 0,-1 0 1 0 0,1 0-1 0 0,0 0 0 0 0,-1 0 1 0 0,0 0-1 0 0,0 0 0 0 0,0-1 1 0 0,0 1-1 0 0,0 0 0 0 0,-1-1 0 0 0,1 1 1 0 0,-1-1-1 0 0,0 1 0 0 0,0 0 1 0 0,0-1-1 0 0,-1 1 0 0 0,1-1 1 0 0,-1 1-1 0 0,0 0 0 0 0,0-1 1 0 0,0 1-1 0 0,0 0 0 0 0,-1-2-35 0 0,1-1 44 0 0,0 2 15 0 0,1-1 0 0 0,-1 1 1 0 0,-1 0-1 0 0,1 1 1 0 0,0-1-1 0 0,-1 0 0 0 0,0 0 1 0 0,0 1-1 0 0,0-1 1 0 0,0 1-1 0 0,-1-1 1 0 0,0 1-1 0 0,1 0 0 0 0,-1 0 1 0 0,0 0-1 0 0,0 0 1 0 0,0 1-1 0 0,-1-1 0 0 0,1 1 1 0 0,-1 0-1 0 0,1 0 1 0 0,-1 0-1 0 0,0 0 0 0 0,0 1 1 0 0,0-1-1 0 0,0 1 1 0 0,0 0-1 0 0,0 0 0 0 0,-2 1-59 0 0,-115-17-254 0 0,72 33-3861 0 0,37-9-448 0 0</inkml:trace>
  <inkml:trace contextRef="#ctx0" brushRef="#br0" timeOffset="6237.759">525 477 2600 0 0,'0'0'482'0'0,"0"0"-346"0"0,0 0-18 0 0,0 0 34 0 0,0 0-11 0 0,0 0-14 0 0,1 14 2137 0 0,8-13-2181 0 0,0 1 1 0 0,0-1-1 0 0,1-1 0 0 0,-1 1 1 0 0,0-2-1 0 0,1 1 0 0 0,-1-1 1 0 0,0-1-1 0 0,1 0 0 0 0,-1 0 1 0 0,0 0-1 0 0,-1-1 0 0 0,1-1 1 0 0,0 0-1 0 0,-1 0 0 0 0,0 0 1 0 0,0-1-1 0 0,0 0 0 0 0,0-1 1 0 0,-1 0-1 0 0,0 0 0 0 0,0-1 1 0 0,-1 1-1 0 0,0-1 0 0 0,0-1 1 0 0,0 1-1 0 0,-1-1 0 0 0,0 0 1 0 0,-1 0-1 0 0,0-1 0 0 0,0 1 1 0 0,-1-1-1 0 0,0 0 0 0 0,2-7-83 0 0,-3 6-46 0 0,-1 0 0 0 0,0 0 0 0 0,0 0 0 0 0,-1-1 0 0 0,0 1 0 0 0,-1 0 0 0 0,0 0 0 0 0,0 0 0 0 0,-1 0 0 0 0,-1 0 0 0 0,1 0 0 0 0,-2 0-1 0 0,1 1 1 0 0,-1 0 0 0 0,-1-1 0 0 0,0 1 0 0 0,0 1 0 0 0,-1-1 0 0 0,0 1 0 0 0,0 0 0 0 0,-1 0 0 0 0,0 1 0 0 0,0 0 0 0 0,-1 0 0 0 0,0 0 46 0 0,-3-3 43 0 0,-1 1 0 0 0,0 0 1 0 0,-1 0-1 0 0,1 2 1 0 0,-1-1-1 0 0,-1 1 0 0 0,0 1 1 0 0,0 1-1 0 0,0 0 1 0 0,0 0-1 0 0,-1 2 0 0 0,0 0 1 0 0,1 0-1 0 0,-1 1 1 0 0,0 1-1 0 0,-14 1-43 0 0,23 1-6 0 0,-1 1 0 0 0,0 0 0 0 0,1 0 0 0 0,0 0 0 0 0,-1 1 0 0 0,1 0 0 0 0,0 0 0 0 0,0 0 0 0 0,1 1 0 0 0,-1 0 0 0 0,1 0 0 0 0,0 1-1 0 0,0-1 1 0 0,0 1 0 0 0,0 0 0 0 0,1 1 0 0 0,0-1 0 0 0,0 1 0 0 0,0 0 0 0 0,1-1 0 0 0,0 2 0 0 0,-2 5 6 0 0,-48 151 122 0 0,51-153-72 0 0,1-3 47 0 0,1-1 0 0 0,0 0 1 0 0,0 0-1 0 0,0 1 0 0 0,1-1 0 0 0,0 0 1 0 0,1 0-1 0 0,-1 1 0 0 0,1-1 0 0 0,0-1 1 0 0,1 1-1 0 0,-1 0 0 0 0,1 0 0 0 0,0-1 1 0 0,1 0-1 0 0,-1 1 0 0 0,1-1 0 0 0,0 0 1 0 0,0-1-1 0 0,1 1 0 0 0,-1-1 0 0 0,2 0-97 0 0,24 28 1352 0 0,-27-22-473 0 0,-3-6-3453 0 0,0 0-5033 0 0,1-16 4983 0 0</inkml:trace>
  <inkml:trace contextRef="#ctx0" brushRef="#br0" timeOffset="10035.64">135 523 1604 0 0,'0'0'706'0'0,"0"0"-787"0"0,0 0-44 0 0,0 0 100 0 0,0 0 11 0 0,6 3 11 0 0,-2-2 108 0 0,0 1 0 0 0,0-1 0 0 0,-1 0 0 0 0,1 0 0 0 0,0 0 1 0 0,0-1-1 0 0,0 1 0 0 0,0-1 0 0 0,0 0 0 0 0,0 0 0 0 0,0 0 1 0 0,0 0-1 0 0,0-1 0 0 0,0 0 0 0 0,-1 0 0 0 0,1 0 1 0 0,0 0-1 0 0,0 0 0 0 0,-1-1 0 0 0,1 0 0 0 0,-1 0 0 0 0,1 0 1 0 0,-1 0-1 0 0,0 0 0 0 0,0-1 0 0 0,0 1 0 0 0,0-1 0 0 0,1-1-105 0 0,1-1 43 0 0,0 0 0 0 0,-1 0 0 0 0,0 0-1 0 0,0 0 1 0 0,0-1 0 0 0,-1 0 0 0 0,1 1-1 0 0,-1-1 1 0 0,-1 0 0 0 0,1-1-1 0 0,-1 1 1 0 0,0 0 0 0 0,-1-1 0 0 0,1 1-1 0 0,-1-1 1 0 0,-1 0 0 0 0,1 1 0 0 0,-1-1-1 0 0,0 0 1 0 0,0 1 0 0 0,-1-1-1 0 0,0 0 1 0 0,0 1 0 0 0,-1-1 0 0 0,0 1-1 0 0,0 0 1 0 0,0-1 0 0 0,-1 1 0 0 0,0 0-1 0 0,0 0 1 0 0,-1 1 0 0 0,1-1-1 0 0,-1 1 1 0 0,-1 0 0 0 0,1 0 0 0 0,-1 0-1 0 0,1 0 1 0 0,-1 1 0 0 0,-1-1 0 0 0,1 2-1 0 0,0-1 1 0 0,-1 0 0 0 0,0 1-1 0 0,0 0 1 0 0,0 0 0 0 0,0 1 0 0 0,-5-1-43 0 0,7 0 16 0 0,0 0 0 0 0,0 0 0 0 0,-1 1 0 0 0,1 0 0 0 0,0 0 0 0 0,-1 0 0 0 0,1 1 0 0 0,-1-1 0 0 0,0 1 0 0 0,0 0 0 0 0,1 1 0 0 0,-1-1 1 0 0,0 1-1 0 0,0 0 0 0 0,0 0 0 0 0,0 0 0 0 0,1 1 0 0 0,-1 0 0 0 0,0-1 0 0 0,0 2 0 0 0,1-1 0 0 0,-1 1 0 0 0,1-1 0 0 0,-1 1 0 0 0,1 0 0 0 0,0 1 0 0 0,-1-1 1 0 0,1 1-1 0 0,1 0 0 0 0,-1 0 0 0 0,0 0 0 0 0,1 1 0 0 0,-1-1 0 0 0,1 1 0 0 0,0 0 0 0 0,0-1 0 0 0,1 1 0 0 0,-1 1 0 0 0,1-1 0 0 0,-1 2-16 0 0,-1 6-84 0 0,0 0-1 0 0,2 0 0 0 0,-1 0 0 0 0,1 0 0 0 0,1 1 0 0 0,0-1 0 0 0,1 1 1 0 0,0-1-1 0 0,1 1 0 0 0,0-1 0 0 0,1 1 0 0 0,1-1 0 0 0,0 0 1 0 0,0 0-1 0 0,1 0 0 0 0,1 0 0 0 0,0-1 0 0 0,1 0 0 0 0,0 0 1 0 0,0 0-1 0 0,1-1 0 0 0,1 0 0 0 0,-1 0 0 0 0,3 1 85 0 0,14 1-3006 0 0,-19-13 391 0 0</inkml:trace>
  <inkml:trace contextRef="#ctx0" brushRef="#br0" timeOffset="11859.544">1548 534 1488 0 0,'6'-1'107'0'0,"3"0"-1"0"0,-1 0 1 0 0,0-1-1 0 0,1 1 0 0 0,-1-2 1 0 0,0 1-1 0 0,0-1 1 0 0,0-1-1 0 0,0 1 0 0 0,-1-1 1 0 0,1-1-1 0 0,-1 1 1 0 0,0-1-1 0 0,-1 0 0 0 0,1-1 1 0 0,-1 0-1 0 0,0 0 1 0 0,0 0-1 0 0,-1-1 0 0 0,0 0 1 0 0,0 0-1 0 0,0 0 1 0 0,-1 0-1 0 0,0-1 0 0 0,-1 0 1 0 0,1 0-1 0 0,-2 0 1 0 0,1 0-1 0 0,-1 0 0 0 0,0 0 1 0 0,-1-1-1 0 0,0 0-106 0 0,-1-8 178 0 0,-1 1-1 0 0,-1 0 0 0 0,-1 0 1 0 0,0 0-1 0 0,-1 1 1 0 0,-1-1-1 0 0,0 1 0 0 0,-1 0 1 0 0,-1 0-1 0 0,-1 1 1 0 0,1 0-1 0 0,-2 0 0 0 0,0 1 1 0 0,-1 0-1 0 0,0 0 1 0 0,-1 1-1 0 0,0 1 0 0 0,-1 0 1 0 0,0 0-1 0 0,-1 1 1 0 0,0 1-1 0 0,-1 0 0 0 0,0 1 1 0 0,0 0-1 0 0,-11-4-177 0 0,21 11 49 0 0,-1 0 0 0 0,1-1 0 0 0,-1 2 0 0 0,0-1 0 0 0,1 0 1 0 0,-1 1-1 0 0,1 0 0 0 0,-1 0 0 0 0,0 0 0 0 0,1 1 0 0 0,-1-1 0 0 0,0 1 0 0 0,1 0 0 0 0,-1 1 0 0 0,1-1 0 0 0,0 1 0 0 0,-1 0 0 0 0,1 0 0 0 0,0 0 0 0 0,0 0 0 0 0,0 1 0 0 0,1-1 0 0 0,-1 1 0 0 0,0 0 1 0 0,1 1-1 0 0,0-1 0 0 0,0 0 0 0 0,0 1 0 0 0,0 0 0 0 0,0 0 0 0 0,1 0 0 0 0,-1 1-49 0 0,-57 146 644 0 0,54-130-588 0 0,-2 4 57 0 0,5-19-79 0 0,0-1-1 0 0,0 0 1 0 0,0 1 0 0 0,1 0 0 0 0,0 0-1 0 0,0 0 1 0 0,0-1 0 0 0,1 2 0 0 0,0-1-1 0 0,0 0 1 0 0,1 0 0 0 0,-1 0-1 0 0,1 0 1 0 0,1 0 0 0 0,-1 1 0 0 0,1-1-1 0 0,0 0 1 0 0,0 0 0 0 0,1 0 0 0 0,0 0-1 0 0,0-1 1 0 0,0 1 0 0 0,1 0 0 0 0,0-1-1 0 0,0 1 1 0 0,0-1 0 0 0,1 0 0 0 0,0 0-1 0 0,0 0 1 0 0,0-1 0 0 0,0 0 0 0 0,1 1-34 0 0,47 21 325 0 0,-15-14-3393 0 0,-25-9-903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11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1856 0 0,'0'0'89'0'0,"0"0"380"0"0,0 0 990 0 0,3 6-432 0 0,3 5-708 0 0,0 0 0 0 0,1 0 0 0 0,0-1 0 0 0,1 0 0 0 0,0-1 0 0 0,1 0 0 0 0,-1 0 0 0 0,2-1 0 0 0,-1 0 1 0 0,1 0-1 0 0,1-1 0 0 0,-1-1 0 0 0,1 1 0 0 0,11 3-319 0 0,29 5 326 0 0,1-3-1 0 0,1-2 1 0 0,-1-3 0 0 0,1-1 0 0 0,0-3-1 0 0,1-3 1 0 0,-1-1 0 0 0,0-3 0 0 0,0-2-1 0 0,46-13-325 0 0,-90 19 2 0 0,-1-1-1 0 0,1 0 0 0 0,-1 0 1 0 0,1-1-1 0 0,-1 0 0 0 0,0 0 0 0 0,1-1 1 0 0,-1 0-1 0 0,0-1 0 0 0,-1 0 0 0 0,1 0 1 0 0,-1-1-1 0 0,0 0 0 0 0,0 0 0 0 0,0 0 1 0 0,-1-1-1 0 0,1 0 0 0 0,-2 0 0 0 0,1-1 1 0 0,-1 0-1 0 0,0 0 0 0 0,0 0 1 0 0,0 0-1 0 0,-1-1 0 0 0,-1 0 0 0 0,1 0 1 0 0,-1 0-1 0 0,0-2-1 0 0,11-8-150 0 0,-2 65-130 0 0,-5-22 641 0 0,2 4-496 0 0,-1-6 2020 0 0,-8-54-980 0 0,-30-109-859 0 0,-35 185-214 0 0,53-41-296 0 0,-39 12 1582 0 0,19-8-8453 0 0,28-9 196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33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 4256 0 0,'0'0'501'0'0,"0"0"203"0"0,0 0 1195 0 0,0 0 495 0 0,0 0-665 0 0,0 0-525 0 0,0 0-174 0 0,0 0-443 0 0,61-11-1590 0 0,39 46 1997 0 0,-98-34-956 0 0,0 1 0 0 0,0-1 0 0 0,-1 1-1 0 0,1-1 1 0 0,0 1 0 0 0,-1-1 0 0 0,1 1 0 0 0,-1 0 0 0 0,1 0 0 0 0,-1 0 0 0 0,0 0 0 0 0,0 0 0 0 0,0 0 0 0 0,0 0-1 0 0,0 1 1 0 0,-1-1 0 0 0,1 0 0 0 0,-1 0 0 0 0,1 1 0 0 0,-1-1 0 0 0,0 0 0 0 0,0 1 0 0 0,0-1 0 0 0,0 0-1 0 0,0 1 1 0 0,-1-1 0 0 0,1 0 0 0 0,0 0 0 0 0,-1 1 0 0 0,0-1 0 0 0,0 0 0 0 0,0 0 0 0 0,0 0 0 0 0,0 0 0 0 0,0 0-1 0 0,0 0 1 0 0,0 0 0 0 0,-1 0 0 0 0,1 0 0 0 0,-1-1 0 0 0,0 1 0 0 0,1 0 0 0 0,-1-1-38 0 0,-75 57 268 0 0,41-46-3838 0 0,32-13-186 0 0,3-4-3191 0 0</inkml:trace>
  <inkml:trace contextRef="#ctx0" brushRef="#br0" timeOffset="248.584">303 1 9549 0 0,'0'0'1161'0'0,"0"0"-693"0"0,0 0 30 0 0,-1 6 268 0 0,-2 6-257 0 0,1-7-446 0 0,0-1 1 0 0,0 0-1 0 0,1 0 0 0 0,-1 1 0 0 0,1-1 1 0 0,0 1-1 0 0,0-1 0 0 0,0 1 0 0 0,1 0 1 0 0,0-1-1 0 0,0 1 0 0 0,0 0 0 0 0,0-1 1 0 0,1 1-1 0 0,0-1 0 0 0,0 1 1 0 0,0-1-1 0 0,0 1 0 0 0,1-1 0 0 0,-1 1 1 0 0,1-1-1 0 0,0 0 0 0 0,1 0 0 0 0,-1 0 1 0 0,1 0-1 0 0,0-1 0 0 0,0 1 0 0 0,0-1 1 0 0,0 1-1 0 0,0-1 0 0 0,1 0 1 0 0,0 0-1 0 0,-1-1 0 0 0,5 3-63 0 0,34 2-1689 0 0,-15-6-2392 0 0,-13-1-1151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4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2660 0 0,'0'0'4963'0'0,"0"0"-2682"0"0,0 0-811 0 0,0 0 71 0 0,0 0-207 0 0,0 0-353 0 0,0 0-366 0 0,0 0-293 0 0,0 0-137 0 0,0 23-210 0 0,39 133 2290 0 0,-42-151-3772 0 0,1-2-1588 0 0,1 0-3470 0 0,1 1-860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6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4920 0 0,'0'0'5434'0'0,"0"0"-3713"0"0,0 0-1244 0 0,0 0-86 0 0,0 0-48 0 0,0 7 210 0 0,23 235 3622 0 0,18-277-8674 0 0,20 40 3399 0 0,-56-3 1335 0 0,-1 0 0 0 0,0 0 0 0 0,-1 0 0 0 0,1 1 0 0 0,0 0-1 0 0,-1-1 1 0 0,0 1 0 0 0,1 1 0 0 0,-1-1 0 0 0,0 0 0 0 0,0 1 0 0 0,-1-1 0 0 0,1 1 0 0 0,-1 0 0 0 0,0 0 0 0 0,0 0 0 0 0,0 0-1 0 0,-1 0 1 0 0,1 1 0 0 0,-1-1 0 0 0,0 2-235 0 0,-3-4 34 0 0,0 0 0 0 0,-1 1 0 0 0,1-1-1 0 0,-1 0 1 0 0,0 0 0 0 0,1 0 0 0 0,-1-1-1 0 0,0 1 1 0 0,0 0 0 0 0,0-1 0 0 0,-1 0 0 0 0,1 0-1 0 0,0 0 1 0 0,0 0 0 0 0,0-1 0 0 0,-1 1-1 0 0,1-1 1 0 0,0 0 0 0 0,-1 0 0 0 0,1 0-1 0 0,0 0 1 0 0,-1 0 0 0 0,1-1 0 0 0,0 0 0 0 0,-1 1-1 0 0,1-1 1 0 0,0 0 0 0 0,0-1 0 0 0,-1 1-34 0 0,-18-10-1436 0 0,10 0-2840 0 0,5-3-3792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6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66 16177 0 0,'0'0'1449'0'0,"0"0"-1449"0"0,0 0-148 0 0,0 0 148 0 0,-44-9 224 0 0,29 3-164 0 0,-2 1-48 0 0,-1-1-12 0 0,1-1-664 0 0,2 0-453 0 0,4-1-699 0 0,1-2-2056 0 0,5 2-1977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6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43 9381 0 0,'0'0'6792'0'0,"0"0"-6792"0"0,0 0-316 0 0,0 0 316 0 0,0 0 657 0 0,0 0 267 0 0,0 0 64 0 0,-47 2-484 0 0,28-6-332 0 0,0-1-172 0 0,-2 0-148 0 0,4-2-280 0 0,1 1-240 0 0,3 0-552 0 0,6 2-1757 0 0,1-3-4875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11205 0 0,'0'0'1397'0'0,"0"0"-877"0"0,0 0-384 0 0,0 0 78 0 0,0 0 185 0 0,0 0-423 0 0,-6 6-51 0 0,-34 56 972 0 0,39-60-812 0 0,0-1 0 0 0,0 1 0 0 0,1-1 0 0 0,-1 1 0 0 0,1 0 0 0 0,-1-1 0 0 0,1 1 1 0 0,0 0-1 0 0,-1 0 0 0 0,1-1 0 0 0,0 1 0 0 0,0 0 0 0 0,0 0 0 0 0,1-1 0 0 0,-1 1 0 0 0,0 0 0 0 0,1 0 0 0 0,-1-1 0 0 0,1 1 0 0 0,-1 0 1 0 0,1-1-1 0 0,0 1 0 0 0,0-1 0 0 0,-1 1 0 0 0,1-1 0 0 0,0 1 0 0 0,1-1 0 0 0,-1 0 0 0 0,0 1 0 0 0,0-1 0 0 0,0 0 0 0 0,1 0 0 0 0,-1 0 0 0 0,1 0 1 0 0,-1 0-1 0 0,1 0 0 0 0,-1 0 0 0 0,1-1 0 0 0,0 1 0 0 0,-1 0 0 0 0,1-1 0 0 0,0 1 0 0 0,-1-1 0 0 0,1 0 0 0 0,0 0 0 0 0,0 1-85 0 0,1 0 18 0 0,0 0 0 0 0,-1 0 0 0 0,1 0 0 0 0,0 0 0 0 0,0 0 0 0 0,0 0 0 0 0,0-1-1 0 0,0 1 1 0 0,1-1 0 0 0,-1 0 0 0 0,0 0 0 0 0,0 0 0 0 0,0-1 0 0 0,0 1 0 0 0,0-1 0 0 0,0 1-1 0 0,0-1 1 0 0,0 0 0 0 0,0 0 0 0 0,0 0 0 0 0,0-1 0 0 0,-1 1 0 0 0,1-1 0 0 0,0 0 0 0 0,-1 1-1 0 0,0-1 1 0 0,1 0 0 0 0,-1 0 0 0 0,0-1 0 0 0,0 1 0 0 0,0 0 0 0 0,0-1 0 0 0,0 1-1 0 0,-1-1 1 0 0,1 0 0 0 0,-1 0 0 0 0,1 1 0 0 0,-1-1 0 0 0,0 0 0 0 0,0 0 0 0 0,-1 0 0 0 0,1 0-1 0 0,0 0 1 0 0,-1 0 0 0 0,0 0 0 0 0,0-1 0 0 0,0 1 0 0 0,0 0 0 0 0,0 0 0 0 0,-1 0 0 0 0,1 0-1 0 0,-1 0-17 0 0,-52-28-2338 0 0,8 28-4329 0 0,43 3 6100 0 0,-25-1-6417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9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53 1864 0 0,'0'0'10237'0'0,"0"0"-7369"0"0,0 0-2440 0 0,0 0-284 0 0,5 6-84 0 0,0 1 41 0 0,-1 0 0 0 0,0 0 0 0 0,0 0 1 0 0,-1 1-1 0 0,0-1 0 0 0,0 1 0 0 0,-1 0 0 0 0,0 0 1 0 0,0 0-1 0 0,-1 0 0 0 0,0 0 0 0 0,0 0 0 0 0,-1 1 1 0 0,0-1-1 0 0,-1 5-101 0 0,-30 185 1025 0 0,88-215-1327 0 0,-50 17 324 0 0,-1 0 0 0 0,0 1 1 0 0,-1 0-1 0 0,1 0 0 0 0,0 1 0 0 0,0-1 1 0 0,0 1-1 0 0,-1 1 0 0 0,1-1 1 0 0,-1 1-1 0 0,0 0 0 0 0,1 0 1 0 0,-1 0-1 0 0,-1 1 0 0 0,1 0 1 0 0,0 0-1 0 0,-1 0 0 0 0,0 0 0 0 0,0 1 1 0 0,0 0-1 0 0,-1-1 0 0 0,1 2 1 0 0,-1-1-1 0 0,0 0 0 0 0,-1 0 1 0 0,1 1-1 0 0,-1 0 0 0 0,0-1 1 0 0,-1 1-1 0 0,1 0 0 0 0,-1 0 0 0 0,0 0 1 0 0,0 4-23 0 0,-4-7 11 0 0,1 0 1 0 0,-1-1-1 0 0,1 1 0 0 0,-1-1 1 0 0,0 0-1 0 0,0 0 1 0 0,0 0-1 0 0,0 0 1 0 0,0 0-1 0 0,0-1 1 0 0,-1 0-1 0 0,1 1 0 0 0,0-1 1 0 0,-1 0-1 0 0,1 0 1 0 0,-1-1-1 0 0,0 1 1 0 0,1-1-1 0 0,-1 0 1 0 0,1 0-1 0 0,-1 0 0 0 0,1 0 1 0 0,-1-1-1 0 0,0 1 1 0 0,1-1-1 0 0,-1 0 1 0 0,1 0-1 0 0,0 0 1 0 0,-1-1-1 0 0,1 0-11 0 0,-76-25-1594 0 0,36-6-7409 0 0,33 14 831 0 0</inkml:trace>
  <inkml:trace contextRef="#ctx0" brushRef="#br0" timeOffset="293.742">777 130 3208 0 0,'0'0'7692'0'0,"-1"-6"-5666"0"0,1 4-1976 0 0,0 0-1 0 0,0 0 1 0 0,0 0 0 0 0,0 1 0 0 0,0-1-1 0 0,-1 0 1 0 0,1 0 0 0 0,0 0-1 0 0,-1 0 1 0 0,0 1 0 0 0,1-1 0 0 0,-1 0-1 0 0,0 1 1 0 0,0-1 0 0 0,0 0 0 0 0,0 1-1 0 0,0-1 1 0 0,0 1 0 0 0,-1-1 0 0 0,1 1-1 0 0,0 0 1 0 0,-1 0 0 0 0,1-1 0 0 0,-1 1-1 0 0,1 0 1 0 0,-1 0 0 0 0,0 1 0 0 0,1-1-1 0 0,-1 0 1 0 0,0 0 0 0 0,0 1-1 0 0,1-1 1 0 0,-1 1 0 0 0,0 0 0 0 0,0-1-1 0 0,0 1 1 0 0,0 0 0 0 0,1 0 0 0 0,-1 0-1 0 0,0 0 1 0 0,0 0 0 0 0,0 1 0 0 0,0-1-1 0 0,0 1 1 0 0,1-1 0 0 0,-1 1 0 0 0,0 0-1 0 0,0-1 1 0 0,1 1 0 0 0,-1 0-1 0 0,1 0 1 0 0,-1 0 0 0 0,1 0 0 0 0,-1 1-1 0 0,0-1-49 0 0,0 0 67 0 0,-1 0-1 0 0,0 0 0 0 0,1 0 0 0 0,-1 1 0 0 0,1-1 0 0 0,0 1 0 0 0,-1-1 0 0 0,1 1 1 0 0,0 0-1 0 0,0 0 0 0 0,0 0 0 0 0,0 0 0 0 0,0 0 0 0 0,0 0 0 0 0,1 0 0 0 0,-1 1 1 0 0,1-1-1 0 0,0 0 0 0 0,0 1 0 0 0,-1 0 0 0 0,2-1 0 0 0,-1 1 0 0 0,0 0 0 0 0,0-1 1 0 0,1 1-1 0 0,0 0 0 0 0,-1 0 0 0 0,1-1 0 0 0,0 1 0 0 0,0 0 0 0 0,1 0 0 0 0,-1 0 1 0 0,0-1-1 0 0,1 1 0 0 0,0 0 0 0 0,0-1 0 0 0,0 1 0 0 0,0 0 0 0 0,0-1 1 0 0,0 1-1 0 0,0-1 0 0 0,1 0 0 0 0,0 1 0 0 0,-1-1 0 0 0,1 0 0 0 0,0 0 0 0 0,0 0 1 0 0,0 0-1 0 0,0 0 0 0 0,0 0 0 0 0,1-1 0 0 0,-1 1 0 0 0,1-1 0 0 0,-1 0 0 0 0,1 0 1 0 0,-1 1-1 0 0,1-2 0 0 0,-1 1 0 0 0,1 0 0 0 0,0 0 0 0 0,2-1-66 0 0,-3 1 13 0 0,1-1 0 0 0,0 0 0 0 0,-1 0-1 0 0,1 0 1 0 0,0 0 0 0 0,-1-1 0 0 0,1 1 0 0 0,-1-1-1 0 0,1 0 1 0 0,-1 1 0 0 0,1-1 0 0 0,-1 0 0 0 0,0 0-1 0 0,1-1 1 0 0,-1 1 0 0 0,0 0 0 0 0,0-1 0 0 0,0 0-1 0 0,0 1 1 0 0,0-1 0 0 0,0 0 0 0 0,0 0 0 0 0,0 0 0 0 0,-1 0-1 0 0,1 0 1 0 0,-1 0 0 0 0,0-1 0 0 0,1 1 0 0 0,-1 0-1 0 0,0-3-12 0 0,5-51-2643 0 0,-8 50 224 0 0,-4 7-4159 0 0,3 3 2003 0 0</inkml:trace>
  <inkml:trace contextRef="#ctx0" brushRef="#br0" timeOffset="1618.043">93 212 1760 0 0,'10'-35'0'0'0</inkml:trace>
  <inkml:trace contextRef="#ctx0" brushRef="#br0" timeOffset="1788.72">620 350 3180 0 0,'4'10'235'0'0,"0"0"0"0"0,-1 0 0 0 0,-1 1 1 0 0,0-1-1 0 0,0 1 0 0 0,-1-1 0 0 0,0 1 0 0 0,-1 0 0 0 0,0 0 0 0 0,-1-1 0 0 0,0 1 0 0 0,-1 0 0 0 0,0-1 0 0 0,0 1 0 0 0,-1-1 0 0 0,-1 0 0 0 0,0 0 0 0 0,0 0 0 0 0,-1 0 0 0 0,0-1 0 0 0,0 1 0 0 0,-1-2 1 0 0,-1 1-1 0 0,0 0 0 0 0,0-1 0 0 0,0-1 0 0 0,-1 1 0 0 0,0-1 0 0 0,0 0 0 0 0,-1-1 0 0 0,-8 5-235 0 0,3-7 211 0 0,1-1-1 0 0,-1-1 1 0 0,1 0 0 0 0,-1-1-1 0 0,0 0 1 0 0,1-1 0 0 0,-1-1-1 0 0,0 0 1 0 0,0-1 0 0 0,1 0-1 0 0,0-1 1 0 0,-1-1 0 0 0,1 0-1 0 0,0-1 1 0 0,1 0 0 0 0,-1-1-1 0 0,1 0 1 0 0,0-1 0 0 0,1-1 0 0 0,-1 1-1 0 0,1-2 1 0 0,1 0 0 0 0,0 0-1 0 0,0-1 1 0 0,1 0 0 0 0,-4-6-211 0 0,-7-8-15 0 0,0-1 0 0 0,2 0 1 0 0,2-2-1 0 0,0 0 1 0 0,1-1-1 0 0,2 0 0 0 0,1-1 1 0 0,1-1-1 0 0,2 0 1 0 0,1 0-1 0 0,-1-10 15 0 0,6 29-155 0 0,0 0 0 0 0,1 0 0 0 0,1 0 0 0 0,0 0 0 0 0,0 0 0 0 0,1 0 0 0 0,0 0 0 0 0,1 0 0 0 0,0 0 0 0 0,1 0 0 0 0,0 0 0 0 0,1 0 0 0 0,0 0 0 0 0,1 1 0 0 0,1-4 155 0 0,2 10-72 0 0,1 0 0 0 0,-1 1 0 0 0,0 0-1 0 0,1 1 1 0 0,-1-1 0 0 0,1 2 0 0 0,0-1-1 0 0,0 1 1 0 0,0 0 0 0 0,0 0 0 0 0,0 1 0 0 0,0 0-1 0 0,0 1 1 0 0,0 0 0 0 0,-1 0 0 0 0,1 0 0 0 0,3 2 72 0 0,-3-2-248 0 0,30 6-2670 0 0,-4-2-3060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30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 13905 0 0,'0'0'1563'0'0,"0"0"-1374"0"0,0 0-191 0 0,7 0-167 0 0,149-1-242 0 0,-158 57 1211 0 0,-2-29-319 0 0,-1-3-155 0 0,1 0 0 0 0,1 1 1 0 0,1 0-1 0 0,1 0 1 0 0,1 0-1 0 0,1-1 1 0 0,2 1-1 0 0,0 0 0 0 0,2-1 1 0 0,2 7-327 0 0,3-21-2368 0 0,-2-19-6886 0 0,-3-5 1256 0 0</inkml:trace>
  <inkml:trace contextRef="#ctx0" brushRef="#br0" timeOffset="275.337">287 332 12477 0 0,'0'0'2304'0'0,"0"0"-2216"0"0,0 0-88 0 0,-37 16 540 0 0,18-14 152 0 0,-4-2-211 0 0,-8-1-309 0 0,-10-4-172 0 0,-10-1-1493 0 0,6-1-2899 0 0,5-3-6033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9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236 234 3372 0 0,'0'0'13958'0'0,"0"0"-13958"0"0,0 0-412 0 0,0 0 412 0 0,0 0 248 0 0,-47 0 176 0 0,30-4-128 0 0,-3-1-108 0 0,0-1-116 0 0,-1 1-72 0 0,3-2-24 0 0,1 1-408 0 0,1-3-140 0 0,5 1-445 0 0,5-2-935 0 0,3 1-2236 0 0,6-6-2973 0 0</inkml:trace>
  <inkml:trace contextRef="#ctx0" brushRef="#br0" timeOffset="250.522">271 86 13329 0 0,'0'0'2484'0'0,"0"0"-2484"0"0,0 0-540 0 0,0 0 540 0 0,-50 3 880 0 0,22-9-67 0 0,2-3-325 0 0,-5-1-280 0 0,1-1-208 0 0,1 0-568 0 0,2-1-577 0 0,5 2-947 0 0,6 1-3024 0 0,4-2-3473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7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97 179 3544 0 0,'0'0'7038'0'0,"0"0"-6014"0"0,0 0-456 0 0,0 0 425 0 0,0 0 291 0 0,0 0 2 0 0,0 0-372 0 0,21 7-17 0 0,367 56 104 0 0,-334-55-1653 0 0,-82-6-7389 0 0,13-3 4025 0 0,2-1-664 0 0</inkml:trace>
  <inkml:trace contextRef="#ctx0" brushRef="#br0" timeOffset="471.424">704 153 12029 0 0,'0'0'1790'0'0,"0"0"-1480"0"0,-8 0 362 0 0,-339-18 1671 0 0,341 17-2513 0 0,-53-6-485 0 0,25-10-5140 0 0,26 6-621 0 0</inkml:trace>
  <inkml:trace contextRef="#ctx0" brushRef="#br0" timeOffset="720.339">371 1 14957 0 0,'0'0'20'0'0,"-7"3"364"0"0,-296 73 1097 0 0,301-76-1469 0 0,-1 0 0 0 0,0 0 0 0 0,1 0 0 0 0,-1 1 0 0 0,1-1 0 0 0,-1 1 0 0 0,1 0 0 0 0,-1-1 0 0 0,1 1 0 0 0,0 0 0 0 0,-1 1 0 0 0,1-1 0 0 0,0 0 0 0 0,0 1 0 0 0,0-1 0 0 0,0 1 0 0 0,0 0 0 0 0,0-1 0 0 0,0 1 1 0 0,1 0-1 0 0,-1 0 0 0 0,0 0 0 0 0,1 0 0 0 0,0 1 0 0 0,0-1 0 0 0,-1 0 0 0 0,1 1 0 0 0,0-1 0 0 0,1 0 0 0 0,-1 1 0 0 0,0-1 0 0 0,1 1 0 0 0,0 0 0 0 0,-1-1 0 0 0,1 1 0 0 0,0-1 0 0 0,0 1 0 0 0,0-1 0 0 0,1 1 0 0 0,-1-1 0 0 0,1 1 0 0 0,-1-1 0 0 0,1 1 0 0 0,0-1 0 0 0,0 1 0 0 0,0-1 0 0 0,0 0 0 0 0,0 1 0 0 0,1-1 0 0 0,0 1-12 0 0,110 89 523 0 0,-29-45-4537 0 0,-63-39-1225 0 0,7-4-3322 0 0</inkml:trace>
  <inkml:trace contextRef="#ctx0" brushRef="#br0" timeOffset="969.755">710 48 11997 0 0,'0'0'960'0'0,"0"0"-796"0"0,7 8 320 0 0,0 1-300 0 0,0 0-1 0 0,0 0 0 0 0,-1 1 0 0 0,0-1 1 0 0,-1 1-1 0 0,0 1 0 0 0,0-1 1 0 0,-1 1-1 0 0,-1-1 0 0 0,0 1 1 0 0,0 0-1 0 0,-1 1 0 0 0,0-1-183 0 0,-2-4 24 0 0,0 0-1 0 0,0-1 1 0 0,-1 1-1 0 0,1 0 1 0 0,-1-1-1 0 0,-1 1 1 0 0,0-1-1 0 0,1 1 1 0 0,-2-1 0 0 0,1 0-1 0 0,-1 0 1 0 0,0 0-1 0 0,0 0 1 0 0,-1-1-1 0 0,0 1 1 0 0,0-1-1 0 0,0 0 1 0 0,0 0-1 0 0,-1 0 1 0 0,0 0-1 0 0,0-1 1 0 0,0 0-1 0 0,-1 0 1 0 0,1 0 0 0 0,-1-1-1 0 0,0 0 1 0 0,0 0-1 0 0,0 0 1 0 0,0-1-1 0 0,-1 0 1 0 0,1 0-1 0 0,0-1 1 0 0,-6 1-24 0 0,-58 11-514 0 0,21-14-3819 0 0,21-4-1784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3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12625 0 0,'0'0'1256'0'0,"0"0"-744"0"0,0 0-36 0 0,0 0 348 0 0,0 0-454 0 0,4 8-156 0 0,7 25 75 0 0,-2 1-1 0 0,-1 0 1 0 0,-1 1-1 0 0,-2-1 0 0 0,-2 1 1 0 0,0 20-289 0 0,-3-49-152 0 0,4 46 382 0 0,2-31-2587 0 0,-4-19-1427 0 0,1-4-3821 0 0</inkml:trace>
  <inkml:trace contextRef="#ctx0" brushRef="#br0" timeOffset="310.909">262 364 6493 0 0,'0'0'6278'0'0,"0"0"-4329"0"0,0 0-1505 0 0,0 0 189 0 0,0 0 236 0 0,0 0-373 0 0,0 0-378 0 0,0 0-228 0 0,5 1-63 0 0,-3-1 137 0 0,0 1-1 0 0,1-1 1 0 0,-1 0-1 0 0,0 0 1 0 0,1 0 0 0 0,-1 0-1 0 0,0 0 1 0 0,1-1-1 0 0,-1 1 1 0 0,0-1 0 0 0,0 1-1 0 0,1-1 1 0 0,-1 0 0 0 0,0 0-1 0 0,0 0 1 0 0,0 0-1 0 0,0 0 1 0 0,0-1 0 0 0,0 1-1 0 0,0 0 1 0 0,0-1-1 0 0,-1 0 1 0 0,1 1 0 0 0,-1-1-1 0 0,1 0 1 0 0,-1 0 0 0 0,0 0-1 0 0,1 0 1 0 0,-1 0-1 0 0,0 0 1 0 0,0 0 0 0 0,0 0-1 0 0,-1 0 1 0 0,1-1 0 0 0,0 1-1 0 0,-1 0 1 0 0,1-2 36 0 0,-1 3-15 0 0,1-1 0 0 0,0 0 0 0 0,0 1 0 0 0,-1-1 0 0 0,1 0-1 0 0,-1 0 1 0 0,0 1 0 0 0,1-1 0 0 0,-1 0 0 0 0,0 0 0 0 0,0 0 0 0 0,0 1 0 0 0,0-1 0 0 0,0 0 0 0 0,-1 0 0 0 0,1 0 0 0 0,-1 1 0 0 0,1-1 0 0 0,-1 0 0 0 0,1 0 0 0 0,-1 1 0 0 0,0-1 0 0 0,0 1 0 0 0,0-1 0 0 0,0 1-1 0 0,0-1 1 0 0,0 1 0 0 0,0-1 0 0 0,-1 1 0 0 0,1 0 0 0 0,0 0 0 0 0,-1-1 0 0 0,1 1 0 0 0,-1 0 0 0 0,1 0 0 0 0,-1 1 0 0 0,0-1 0 0 0,1 0 0 0 0,-1 0 0 0 0,0 1 0 0 0,1-1 0 0 0,-1 1 0 0 0,0 0 0 0 0,0-1 0 0 0,0 1-1 0 0,1 0 1 0 0,-1 0 0 0 0,0 0 0 0 0,0 0 0 0 0,0 0 0 0 0,1 1 0 0 0,-1-1 0 0 0,0 1 0 0 0,0-1 0 0 0,1 1 0 0 0,-1-1 0 0 0,0 1 0 0 0,1 0 0 0 0,-1 0 0 0 0,0 0 15 0 0,-3 1 38 0 0,-1 0 0 0 0,1 0-1 0 0,0 0 1 0 0,0 1 0 0 0,0 0 0 0 0,1 0 0 0 0,-1 0 0 0 0,1 0 0 0 0,0 1 0 0 0,-1 0 0 0 0,2-1 0 0 0,-1 2 0 0 0,0-1 0 0 0,1 0-1 0 0,0 1 1 0 0,0 0 0 0 0,0-1 0 0 0,0 1 0 0 0,0 4-38 0 0,12 10-1767 0 0,7-12-3863 0 0,2-5-469 0 0</inkml:trace>
  <inkml:trace contextRef="#ctx0" brushRef="#br0" timeOffset="759.171">507 417 4832 0 0,'0'0'6177'0'0,"0"0"-4313"0"0,0 0-1411 0 0,0 0 417 0 0,0 0 291 0 0,0 0-481 0 0,0 0-546 0 0,3 2 32 0 0,-1 0-189 0 0,-1-1 0 0 0,0-1 0 0 0,1 1 0 0 0,-1 0 0 0 0,1 0 0 0 0,-1 0 0 0 0,1-1 0 0 0,0 1 0 0 0,-1-1 0 0 0,1 1 0 0 0,-1-1 0 0 0,1 0 0 0 0,0 0 0 0 0,-1 1 0 0 0,1-1-1 0 0,0 0 1 0 0,-1 0 0 0 0,1-1 0 0 0,0 1 0 0 0,-1 0 0 0 0,1-1 0 0 0,0 1 0 0 0,-1-1 0 0 0,1 1 0 0 0,-1-1 0 0 0,1 0 0 0 0,-1 1 0 0 0,1-1 0 0 0,-1 0 0 0 0,1 0-1 0 0,-1 0 1 0 0,0 0 0 0 0,0 0 0 0 0,1-1 0 0 0,-1 1 0 0 0,0 0 0 0 0,0-1 0 0 0,0 1 0 0 0,0 0 0 0 0,-1-1 0 0 0,1 1 0 0 0,0-1 0 0 0,-1 1 0 0 0,1-1 0 0 0,-1 0-1 0 0,1 1 1 0 0,-1-1 23 0 0,-1 4 0 0 0,1-1 0 0 0,-2 1 0 0 0,1 0 0 0 0,0 0 0 0 0,0 0 0 0 0,0-1 0 0 0,-1 1 0 0 0,1 0 0 0 0,-1-1 0 0 0,0 1 0 0 0,1-1-1 0 0,-1 0 1 0 0,0 0 0 0 0,0 1 0 0 0,0-1 0 0 0,1 0 0 0 0,-1-1 0 0 0,0 1 0 0 0,-1 0 0 0 0,1 0 0 0 0,0-1 0 0 0,0 1 0 0 0,0-1 0 0 0,0 0-1 0 0,0 0 1 0 0,0 0 0 0 0,-1 0 0 0 0,1 0 0 0 0,0 0 0 0 0,0 0 0 0 0,0-1 0 0 0,0 1 0 0 0,0-1 0 0 0,0 0 0 0 0,0 1 0 0 0,0-1 0 0 0,0 0-1 0 0,0 0 1 0 0,0 0 0 0 0,0-1 0 0 0,0 1 0 0 0,1 0 0 0 0,-1-1 0 0 0,0 1 0 0 0,1-1 0 0 0,-1 1 0 0 0,1-1 0 0 0,0 0 0 0 0,0 0 0 0 0,-1 1-1 0 0,1-1 1 0 0,0 0 0 0 0,1 0 0 0 0,-1 0 0 0 0,0 0 0 0 0,0 0 0 0 0,1 0 0 0 0,0-1 0 0 0,-1 1 0 0 0,1 0 0 0 0,0 0 0 0 0,0 0 0 0 0,0 0-1 0 0,0-1 1 0 0,0 1 0 0 0,0 0 0 0 0,1 0 0 0 0,-1 0 0 0 0,1 0 0 0 0,-1 3-3 0 0,-1 1-1 0 0,1 0 1 0 0,0 0-1 0 0,0-1 1 0 0,0 1-1 0 0,0 0 1 0 0,0-1 0 0 0,0 1-1 0 0,0 0 1 0 0,1 0-1 0 0,-1-1 1 0 0,1 1-1 0 0,-1 0 1 0 0,1-1-1 0 0,0 1 1 0 0,0-1 0 0 0,-1 1-1 0 0,1-1 1 0 0,0 1-1 0 0,0-1 1 0 0,0 0-1 0 0,1 1 1 0 0,-1-1-1 0 0,0 0 1 0 0,0 0 0 0 0,1 0-1 0 0,-1 0 1 0 0,1 0-1 0 0,-1 0 1 0 0,1 0-1 0 0,-1 0 1 0 0,1-1-1 0 0,-1 1 1 0 0,1-1 0 0 0,0 1-1 0 0,-1-1 1 0 0,1 1-1 0 0,0-1 1 0 0,-1 0-1 0 0,1 0 1 0 0,0 0-1 0 0,0 0 1 0 0,-1 0 0 0 0,1 0-1 0 0,0-1 1 0 0,0 1-1 0 0,-1 0 1 0 0,1-1-1 0 0,-1 1 1 0 0,1-1-1 0 0,0 0 1 0 0,-1 0 0 0 0,1 1-1 0 0,-1-1 1 0 0,1 0 3 0 0,10 1 82 0 0,32 69 1721 0 0,-42-67-1773 0 0,0 0 0 0 0,-1 1 1 0 0,1-1-1 0 0,-1 1 1 0 0,1-1-1 0 0,-1 1 1 0 0,0 0-1 0 0,0-1 0 0 0,0 1 1 0 0,-1 0-1 0 0,1 0 1 0 0,-1 0-1 0 0,1 0 1 0 0,-1 0-1 0 0,0 0 1 0 0,0 0-1 0 0,0 0 0 0 0,-1-1 1 0 0,1 1-1 0 0,-1 0 1 0 0,1 0-1 0 0,-1 0 1 0 0,0 0-1 0 0,0-1 1 0 0,0 1-1 0 0,-1 0 0 0 0,1-1 1 0 0,-1 1-1 0 0,1-1 1 0 0,-1 1-1 0 0,0-1 1 0 0,0 0-1 0 0,0 0 0 0 0,0 0 1 0 0,0 0-1 0 0,0 0 1 0 0,-1 0-1 0 0,1-1 1 0 0,-1 1-1 0 0,1-1 1 0 0,-1 1-1 0 0,0-1 0 0 0,1 0 1 0 0,-1 0-1 0 0,0 0 1 0 0,0-1-1 0 0,0 1 1 0 0,1-1-1 0 0,-1 1 0 0 0,0-1 1 0 0,0 0-1 0 0,0 0 1 0 0,0 0-1 0 0,0-1 1 0 0,-2 1-31 0 0,-44-12-1111 0 0,20-7-6400 0 0,13 1-2225 0 0</inkml:trace>
  <inkml:trace contextRef="#ctx0" brushRef="#br0" timeOffset="2067.761">599 375 1408 0 0,'0'0'465'0'0,"0"0"-200"0"0,0 0-129 0 0,0 0 464 0 0,0 0 1576 0 0,0 0-151 0 0,0 0-412 0 0,0 0-161 0 0,0 0-90 0 0,-1-19 1295 0 0,-22-1-3379 0 0,2 17-4781 0 0,17 3 1565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39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6037 0 0,'0'0'746'0'0,"0"0"48"0"0,0 0 1417 0 0,0 0-593 0 0,0 0-646 0 0,0 0-329 0 0,11 30 430 0 0,2 97 1024 0 0,-13-126-1825 0 0,0-42-11 0 0,-2 39-271 0 0,1-1-1 0 0,0 1 0 0 0,1-1 1 0 0,-1 1-1 0 0,0-1 0 0 0,1 0 1 0 0,0 1-1 0 0,-1-1 0 0 0,1 0 1 0 0,0 1-1 0 0,0-1 0 0 0,0 0 1 0 0,1 0-1 0 0,-1 1 1 0 0,1-1-1 0 0,0 1 0 0 0,-1-1 1 0 0,1 1-1 0 0,0-1 0 0 0,0 1 1 0 0,1-1-1 0 0,-1 1 0 0 0,0 0 1 0 0,1-1-1 0 0,0 1 0 0 0,-1 0 1 0 0,1 0-1 0 0,0 0 1 0 0,0 0-1 0 0,0 1 0 0 0,0-1 1 0 0,0 1-1 0 0,1-1 0 0 0,-1 1 1 0 0,0 0-1 0 0,1-1 0 0 0,-1 1 1 0 0,1 0-1 0 0,-1 1 0 0 0,1-1 1 0 0,0 0-1 0 0,-1 1 0 0 0,1-1 1 0 0,0 1-1 0 0,-1 0 1 0 0,1 0-1 0 0,0 0 0 0 0,-1 0 1 0 0,1 1-1 0 0,0-1 0 0 0,-1 1 1 0 0,1 0-1 0 0,-1-1 0 0 0,1 1 1 0 0,-1 0-1 0 0,2 1 11 0 0,-1 1 36 0 0,-1 0 0 0 0,1 0 0 0 0,-1 0 0 0 0,1 0-1 0 0,-1 1 1 0 0,0-1 0 0 0,0 1 0 0 0,-1-1 0 0 0,1 1 0 0 0,-1 0 0 0 0,0-1-1 0 0,0 1 1 0 0,0 0 0 0 0,0 0 0 0 0,0 0 0 0 0,-1 0 0 0 0,0 0-1 0 0,0 0 1 0 0,0 0 0 0 0,0 0 0 0 0,-1 0 0 0 0,0 0 0 0 0,1 0 0 0 0,-1 0-1 0 0,-1 1-35 0 0,-2 32-1107 0 0,9-32-3784 0 0,0-5-795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22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60 276 1160 0 0,'0'0'750'0'0,"0"0"-351"0"0,0 0-314 0 0,0 0 75 0 0,0 0 923 0 0,0 0-136 0 0,-1 5-72 0 0,1 9 251 0 0,23-7 7362 0 0,0-23-7953 0 0,-17 7-536 0 0,0 0-1 0 0,0-1 1 0 0,-1 0 0 0 0,0 0-1 0 0,-1 0 1 0 0,0-1-1 0 0,-1 1 1 0 0,0-1 0 0 0,-1 0-1 0 0,0 0 1 0 0,0 0-1 0 0,-1 0 1 0 0,-1-1 0 0 0,0 1-1 0 0,0 0 1 0 0,-1 0 0 0 0,0 0-1 0 0,-1 0 1 0 0,-1 0-1 0 0,0 0 1 0 0,0 0 0 0 0,-1 1-1 0 0,0 0 1 0 0,-1 0-1 0 0,-5-9 2 0 0,8 18-15 0 0,0 1-1 0 0,-1-1 0 0 0,1 1 0 0 0,0 0 1 0 0,-1 0-1 0 0,1 0 0 0 0,0 0 0 0 0,-1 0 1 0 0,1 0-1 0 0,0 1 0 0 0,0-1 0 0 0,-1 1 1 0 0,1-1-1 0 0,0 1 0 0 0,0 0 0 0 0,0 0 1 0 0,0 0-1 0 0,0 0 0 0 0,0 0 0 0 0,0 1 1 0 0,0-1-1 0 0,0 1 0 0 0,0-1 0 0 0,1 1 1 0 0,-1-1-1 0 0,1 1 0 0 0,-1 0 0 0 0,1 0 1 0 0,0 0-1 0 0,-1 0 0 0 0,1 0 1 0 0,0 0-1 0 0,0 0 0 0 0,1 0 0 0 0,-1 1 1 0 0,0-1-1 0 0,1 0 0 0 0,-1 0 0 0 0,1 1 1 0 0,0-1-1 0 0,0 2 16 0 0,-3 1 19 0 0,-2 2 65 0 0,-1 0 0 0 0,2 1 1 0 0,-1-1-1 0 0,1 1 1 0 0,0 0-1 0 0,0 1 0 0 0,1-1 1 0 0,1 1-1 0 0,-1-1 0 0 0,1 1 1 0 0,0 0-1 0 0,1 0 1 0 0,0-1-1 0 0,1 1 0 0 0,0 0 1 0 0,0 0-1 0 0,1 0 0 0 0,0 0 1 0 0,0 0-1 0 0,1 0 1 0 0,1-1-1 0 0,-1 1 0 0 0,1-1 1 0 0,0 1-1 0 0,1-1 0 0 0,0 0 1 0 0,1 0-1 0 0,-1-1 1 0 0,1 1-1 0 0,1-1 0 0 0,3 3-84 0 0,92 51 1068 0 0,-69-118-2624 0 0,-25 83-7654 0 0,-5-21 4646 0 0</inkml:trace>
  <inkml:trace contextRef="#ctx0" brushRef="#br0" timeOffset="621.803">23 117 5777 0 0,'0'0'4131'0'0,"0"0"-2970"0"0,6 5-744 0 0,163 142 2629 0 0,-309-248-5055 0 0,139 102 2042 0 0,0 0-1 0 0,0 1 1 0 0,0-1-1 0 0,0 1 1 0 0,0-1-1 0 0,0 1 1 0 0,0-1-1 0 0,1 1 1 0 0,-1 0-1 0 0,1 0 1 0 0,-1-1-1 0 0,1 1 1 0 0,-1 0-1 0 0,1 0 1 0 0,0-1-1 0 0,0 1 1 0 0,0 0-1 0 0,0 0 0 0 0,0-1 1 0 0,0 1-1 0 0,1 0 1 0 0,-1 0-1 0 0,1-1 1 0 0,-1 1-1 0 0,1 0 1 0 0,-1-1-1 0 0,1 1 1 0 0,0 0-1 0 0,0-1 1 0 0,0 1-1 0 0,0-1 1 0 0,0 1-1 0 0,0-1 1 0 0,0 0-1 0 0,1 0 1 0 0,-1 1-1 0 0,0-1 1 0 0,1 0-1 0 0,-1 0 1 0 0,1 0-33 0 0,-1 1 26 0 0,57 90 1161 0 0,-31-54-8170 0 0,-19-27-1010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1:44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228 449 1304 0 0,'0'0'874'0'0,"0"0"-570"0"0,0 0-324 0 0,0 0 152 0 0,0 0 966 0 0,8-1 3308 0 0,28-5-4075 0 0,-28 0-100 0 0,1 0 0 0 0,-1-1 0 0 0,0 0 0 0 0,0 0 0 0 0,0-1-1 0 0,-1 0 1 0 0,-1-1 0 0 0,1 1 0 0 0,-1-1 0 0 0,-1 0 0 0 0,0-1 0 0 0,0 1 0 0 0,-1-1 0 0 0,0 0 0 0 0,2-8-231 0 0,-5 5 37 0 0,0-1-1 0 0,-1 1 1 0 0,0 0 0 0 0,-1 0-1 0 0,-1 0 1 0 0,0 0-1 0 0,-1 0 1 0 0,0 0 0 0 0,-1 0-1 0 0,0 1 1 0 0,-1-1 0 0 0,-1 1-1 0 0,0 0 1 0 0,0 1 0 0 0,-1 0-1 0 0,-1-1-36 0 0,3 5-36 0 0,-1 0 1 0 0,0 0-1 0 0,0 1 0 0 0,0 0 1 0 0,-1 0-1 0 0,0 1 0 0 0,0-1 0 0 0,0 1 1 0 0,0 1-1 0 0,-1 0 0 0 0,0 0 0 0 0,0 0 1 0 0,0 1-1 0 0,-1 0 0 0 0,1 0 1 0 0,-1 1-1 0 0,1 1 0 0 0,-1-1 0 0 0,0 1 1 0 0,0 1-1 0 0,1-1 0 0 0,-1 2 0 0 0,0-1 1 0 0,-1 1 35 0 0,3 1 21 0 0,0 1 1 0 0,0-1-1 0 0,0 1 1 0 0,0 0-1 0 0,1 1 1 0 0,-1-1-1 0 0,1 1 0 0 0,0 1 1 0 0,0-1-1 0 0,1 1 1 0 0,-1 0-1 0 0,1 1 1 0 0,0-1-1 0 0,0 1 1 0 0,1 0-1 0 0,-1 0 1 0 0,2 0-1 0 0,-1 1 1 0 0,0-1-1 0 0,1 1 0 0 0,1 0 1 0 0,-1 0-1 0 0,1 0 1 0 0,0 0-1 0 0,0 0 1 0 0,1 5-22 0 0,1 109 433 0 0,37-19 167 0 0,-32-95-443 0 0,0-1-1 0 0,1 0 1 0 0,-1 0-1 0 0,1 0 1 0 0,0-1-1 0 0,1 0 1 0 0,-1 0-1 0 0,1 0 1 0 0,0-1-1 0 0,0 0 0 0 0,1 0 1 0 0,-1-1-1 0 0,1 0 1 0 0,0 0-1 0 0,-1-1 1 0 0,1 0-1 0 0,0 0 1 0 0,0-1-1 0 0,1 0 1 0 0,5 0-157 0 0,-4-2-291 0 0,-3-7-10177 0 0,-6 6 7509 0 0,-6 13 334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29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24 508 0 0,'0'0'1028'0'0,"0"0"487"0"0,0 0 3311 0 0,0 0-1661 0 0,0 0-1520 0 0,0 0-428 0 0,0 0-188 0 0,0 0-168 0 0,0 0-220 0 0,3-23 498 0 0,3 23-1160 0 0,1 0 1 0 0,-1 1-1 0 0,1 0 0 0 0,-1 0 0 0 0,0 1 0 0 0,1 0 0 0 0,-1 0 0 0 0,0 0 0 0 0,0 1 1 0 0,0 0-1 0 0,-1 0 0 0 0,1 1 0 0 0,-1-1 0 0 0,0 1 0 0 0,1 0 0 0 0,-2 1 1 0 0,1-1-1 0 0,0 1 0 0 0,1 3 21 0 0,-4-6 30 0 0,1 0 1 0 0,-1 0-1 0 0,0 0 1 0 0,0 0-1 0 0,-1 1 1 0 0,1-1-1 0 0,0 1 0 0 0,-1-1 1 0 0,1 1-1 0 0,-1 0 1 0 0,0-1-1 0 0,0 1 1 0 0,0 0-1 0 0,0 0 1 0 0,-1 0-1 0 0,1 0 1 0 0,-1 0-1 0 0,1 0 0 0 0,-1 0 1 0 0,0 0-1 0 0,0 0 1 0 0,-1 0-1 0 0,1 0 1 0 0,-1 0-1 0 0,1 0 1 0 0,-1 0-1 0 0,0-1 1 0 0,0 1-1 0 0,0 0 1 0 0,-1 0-1 0 0,1-1 0 0 0,0 1 1 0 0,-1 0-1 0 0,0-1 1 0 0,0 0-1 0 0,0 1 1 0 0,0-1-1 0 0,0 0 1 0 0,0 0-1 0 0,0 0 1 0 0,-1 0-1 0 0,1 0-30 0 0,-34 17-132 0 0,11-17-5651 0 0,20-7-986 0 0</inkml:trace>
  <inkml:trace contextRef="#ctx0" brushRef="#br0" timeOffset="250.231">221 24 16321 0 0,'0'0'1558'0'0,"-5"5"-1373"0"0,-59 71 340 0 0,63-74-517 0 0,0 1-1 0 0,-1-1 0 0 0,1 0 1 0 0,0 0-1 0 0,0 1 0 0 0,0-1 0 0 0,1 1 1 0 0,-1-1-1 0 0,0 1 0 0 0,1-1 1 0 0,0 1-1 0 0,-1-1 0 0 0,1 1 0 0 0,0-1 1 0 0,1 1-1 0 0,-1-1 0 0 0,0 1 1 0 0,1-1-1 0 0,-1 1 0 0 0,1-1 1 0 0,0 1-1 0 0,0-1 0 0 0,0 1 0 0 0,0-1 1 0 0,0 0-1 0 0,0 0 0 0 0,1 1 1 0 0,-1-1-1 0 0,1 0 0 0 0,-1 0 0 0 0,1-1 1 0 0,0 1-1 0 0,0 0 0 0 0,0 0 1 0 0,0-1-1 0 0,0 1 0 0 0,0-1 0 0 0,0 0 1 0 0,1 0-1 0 0,0 1-7 0 0,88 20-1933 0 0,-28-23-4539 0 0,-25-5-3192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28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266 119 8221 0 0,'0'0'4796'0'0,"0"0"-4424"0"0,0 0-104 0 0,0 0 240 0 0,0 0-244 0 0,0 0 268 0 0,0 0 488 0 0,-52 1-327 0 0,30-2-469 0 0,-6-2-148 0 0,2 0-28 0 0,-1 0-48 0 0,5-1-92 0 0,0-1-861 0 0,5-1-407 0 0,4 0-676 0 0,5-1-2012 0 0,6-6-2241 0 0</inkml:trace>
  <inkml:trace contextRef="#ctx0" brushRef="#br0" timeOffset="248.591">220 18 3828 0 0,'0'0'8277'0'0,"0"0"-7533"0"0,0 0-376 0 0,0 0 144 0 0,0 0 172 0 0,0 0 176 0 0,-35 4 273 0 0,5-4-533 0 0,-10-3-452 0 0,3 0-148 0 0,3-1-1405 0 0,14 1-1127 0 0,-4-6-4112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24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285 372 2392 0 0,'0'0'913'0'0,"0"0"2790"0"0,0 0-879 0 0,0 0-815 0 0,0 0-371 0 0,0 0-218 0 0,0 0-301 0 0,0 0-429 0 0,-4 30 279 0 0,-15 228 369 0 0,19-258-1348 0 0,-1 8-1081 0 0,5-4-3464 0 0,3-5-2027 0 0</inkml:trace>
  <inkml:trace contextRef="#ctx0" brushRef="#br0" timeOffset="376.594">557 630 2404 0 0,'0'0'938'0'0,"0"0"602"0"0,0 0-539 0 0,0 0-373 0 0,0 0 34 0 0,0 0 138 0 0,0 0 68 0 0,0 0 80 0 0,0 0 111 0 0,33 3 1212 0 0,-30-2-2231 0 0,-1-1 0 0 0,1-1 0 0 0,-1 1 0 0 0,1 0 0 0 0,-1-1 0 0 0,1 1 0 0 0,-1-1 0 0 0,0 0 0 0 0,1 1 0 0 0,-1-1 0 0 0,0 0 0 0 0,1-1 0 0 0,-1 1 0 0 0,0 0 0 0 0,0-1 0 0 0,0 1 0 0 0,0-1 0 0 0,0 1 0 0 0,0-1 0 0 0,-1 0 0 0 0,1 0 0 0 0,-1 0 0 0 0,1 0 0 0 0,-1 0 0 0 0,0 0 0 0 0,1-1 0 0 0,-1 1 0 0 0,0 0 0 0 0,0-1 0 0 0,-1 1 0 0 0,1 0 0 0 0,-1-1 0 0 0,1 1 0 0 0,-1-1 1 0 0,0 1-1 0 0,1-1 0 0 0,-1 1 0 0 0,-1-1 0 0 0,1 1 0 0 0,0-1 0 0 0,-1 1 0 0 0,1-1 0 0 0,-1 1 0 0 0,1-1 0 0 0,-1 1 0 0 0,0 0 0 0 0,0-1 0 0 0,-1 1 0 0 0,1 0 0 0 0,0 0 0 0 0,-1 0 0 0 0,1 0 0 0 0,-1 0 0 0 0,1 0 0 0 0,-1 0-40 0 0,0 0-8 0 0,-1 0 0 0 0,1 0-1 0 0,-1 0 1 0 0,1 0 0 0 0,-1 0 0 0 0,0 0-1 0 0,1 1 1 0 0,-1-1 0 0 0,0 1-1 0 0,0 0 1 0 0,0 0 0 0 0,0 0 0 0 0,-1 0-1 0 0,1 0 1 0 0,0 1 0 0 0,0-1 0 0 0,0 1-1 0 0,0 0 1 0 0,-1 0 0 0 0,1 0 0 0 0,0 1-1 0 0,0-1 1 0 0,0 1 0 0 0,-1-1 0 0 0,1 1-1 0 0,0 0 1 0 0,0 0 0 0 0,0 1 0 0 0,0-1-1 0 0,1 1 1 0 0,-1-1 0 0 0,0 1 0 0 0,0 0-1 0 0,1 0 1 0 0,0 0 0 0 0,-1 0 0 0 0,1 1-1 0 0,0-1 1 0 0,0 1 0 0 0,0-1 0 0 0,0 1-1 0 0,0 0 1 0 0,1-1 0 0 0,-1 1-1 0 0,1 0 1 0 0,0 0 0 0 0,0 0 0 0 0,0 0-1 0 0,0 0 1 0 0,0 1 0 0 0,1-1 0 0 0,0 0-1 0 0,-1 0 1 0 0,1 0 0 0 0,0 1 0 0 0,0-1-1 0 0,1 0 1 0 0,-1 0 0 0 0,1 0 0 0 0,0 1-1 0 0,0-1 1 0 0,0 0 0 0 0,0 0 0 0 0,0 0-1 0 0,2 2 9 0 0,39 36 974 0 0,-22-49-8508 0 0,-13-4-377 0 0</inkml:trace>
  <inkml:trace contextRef="#ctx0" brushRef="#br0" timeOffset="893.358">782 609 5092 0 0,'0'0'5217'0'0,"0"0"-4136"0"0,0 0-902 0 0,0 0 444 0 0,0 0 240 0 0,0 0-234 0 0,0 0-301 0 0,0 0-183 0 0,4 6-81 0 0,-2-3-28 0 0,-1-1 1 0 0,0 1 0 0 0,1-1 0 0 0,0 0 0 0 0,-1 1 0 0 0,1-1 0 0 0,0 0-1 0 0,0 0 1 0 0,0 0 0 0 0,0-1 0 0 0,1 1 0 0 0,-1 0 0 0 0,0-1 0 0 0,1 0-1 0 0,-1 1 1 0 0,1-1 0 0 0,0 0 0 0 0,-1 0 0 0 0,1 0 0 0 0,0-1 0 0 0,-1 1-1 0 0,1-1 1 0 0,0 1 0 0 0,0-1 0 0 0,0 0 0 0 0,-1 0 0 0 0,1 0 0 0 0,0 0-1 0 0,0-1 1 0 0,0 1 0 0 0,-1-1 0 0 0,1 0 0 0 0,0 0 0 0 0,-1 0 0 0 0,1 0-1 0 0,-1 0 1 0 0,1 0 0 0 0,-1-1 0 0 0,1 1 0 0 0,-1-1 0 0 0,0 0 0 0 0,0 0-1 0 0,0 0 1 0 0,0 0 0 0 0,0 0 0 0 0,0 0 0 0 0,1-1-37 0 0,-3 0-6 0 0,1 0 1 0 0,0 1 0 0 0,-1-1 0 0 0,1 0-1 0 0,-1 0 1 0 0,0 1 0 0 0,0-1-1 0 0,0 0 1 0 0,0 0 0 0 0,0 1-1 0 0,-1-1 1 0 0,1 0 0 0 0,-1 0-1 0 0,0 1 1 0 0,0-1 0 0 0,0 1-1 0 0,0-1 1 0 0,0 1 0 0 0,-1-1-1 0 0,1 1 1 0 0,-1 0 0 0 0,1-1-1 0 0,-1 1 1 0 0,0 0 0 0 0,0 0-1 0 0,0 0 1 0 0,0 0 0 0 0,0 1-1 0 0,0-1 1 0 0,-1 1 0 0 0,1-1-1 0 0,-1 1 1 0 0,1 0 0 0 0,-1 0-1 0 0,1 0 1 0 0,-1 0 0 0 0,1 0 0 0 0,-1 0-1 0 0,0 1 1 0 0,0-1 0 0 0,1 1-1 0 0,-1 0 1 0 0,0 0 0 0 0,0 0-1 0 0,1 0 1 0 0,-1 1 0 0 0,0-1-1 0 0,0 1 1 0 0,1-1 0 0 0,-1 1-1 0 0,0 0 1 0 0,1 0 0 0 0,-1 0-1 0 0,1 0 1 0 0,-1 1 0 0 0,1-1-1 0 0,0 1 1 0 0,-1-1 0 0 0,1 1-1 0 0,0 0 1 0 0,0 0 0 0 0,0 0-1 0 0,0 1 6 0 0,0-1 18 0 0,0 1 0 0 0,1-1 0 0 0,-1 0-1 0 0,1 0 1 0 0,0 1 0 0 0,0-1-1 0 0,0 0 1 0 0,0 1 0 0 0,0-1-1 0 0,0 1 1 0 0,1-1 0 0 0,-1 1 0 0 0,1 0-1 0 0,0-1 1 0 0,0 1 0 0 0,0 0-1 0 0,0-1 1 0 0,0 1 0 0 0,0-1 0 0 0,1 1-1 0 0,-1 0 1 0 0,1-1 0 0 0,0 1-1 0 0,0-1 1 0 0,0 1 0 0 0,0-1 0 0 0,0 0-1 0 0,0 1 1 0 0,1-1 0 0 0,-1 0-1 0 0,1 0 1 0 0,0 0 0 0 0,-1 0-1 0 0,1 0 1 0 0,0 0 0 0 0,0-1 0 0 0,0 1-1 0 0,1 0 1 0 0,-1-1 0 0 0,0 0-1 0 0,0 1 1 0 0,1-1 0 0 0,-1 0 0 0 0,1 0-1 0 0,-1-1 1 0 0,1 1 0 0 0,-1 0-1 0 0,1-1 1 0 0,0 0 0 0 0,-1 1-1 0 0,1-1 1 0 0,-1 0 0 0 0,1 0 0 0 0,0-1-1 0 0,-1 1 1 0 0,1 0 0 0 0,0-1-1 0 0,-1 0 1 0 0,1 0 0 0 0,-1 1 0 0 0,1-2-18 0 0,56-54 340 0 0,-34 103 347 0 0,-22-38-542 0 0,0 0 1 0 0,-1 0-1 0 0,1 0 1 0 0,-2 0-1 0 0,1 0 1 0 0,-1 0-1 0 0,-1 0 1 0 0,0 1-1 0 0,0-1 0 0 0,-1 0 1 0 0,0 0-1 0 0,0 0 1 0 0,-1 0-1 0 0,0 0 1 0 0,-1 0-1 0 0,0 0 1 0 0,0 0-1 0 0,-3 3-145 0 0,3-8-141 0 0,1-1 1 0 0,-1 1-1 0 0,0 0 1 0 0,-1-1-1 0 0,1 0 0 0 0,-1 0 1 0 0,1 0-1 0 0,-1 0 1 0 0,0 0-1 0 0,0-1 1 0 0,0 1-1 0 0,0-1 0 0 0,-1 0 1 0 0,1-1-1 0 0,-1 1 1 0 0,1-1-1 0 0,-1 0 0 0 0,1 0 1 0 0,-1 0-1 0 0,0-1 1 0 0,1 1-1 0 0,-1-1 0 0 0,0 0 1 0 0,-2-1 140 0 0,-8-1-4403 0 0,-2-7-2947 0 0</inkml:trace>
  <inkml:trace contextRef="#ctx0" brushRef="#br0" timeOffset="1359.918">1031 855 2824 0 0,'0'0'2508'0'0,"0"0"-428"0"0,0 0-424 0 0,0 0-256 0 0,0 0-346 0 0,0 0-264 0 0,0 0 39 0 0,0 0 102 0 0,4 7 61 0 0,1 5-686 0 0,-1 0 0 0 0,0 1 0 0 0,-1 0 0 0 0,0 0 0 0 0,-1 0 1 0 0,0 0-1 0 0,-1 0 0 0 0,0 0 0 0 0,-1 0 0 0 0,-1 0 0 0 0,-1 6-306 0 0,3-19-34 0 0,-1 0-1 0 0,1 0 1 0 0,-1 0-1 0 0,1 0 1 0 0,0 0-1 0 0,-1 0 1 0 0,1 0-1 0 0,-1 1 1 0 0,1-1-1 0 0,-1 0 1 0 0,0 0-1 0 0,1 1 1 0 0,-1-1-1 0 0,1 0 1 0 0,-1 1-1 0 0,1-1 1 0 0,-1 0-1 0 0,0 1 1 0 0,1-1-1 0 0,-1 1 1 0 0,0-1-1 0 0,1 1 1 0 0,-1-1-1 0 0,0 0 1 0 0,0 1-1 0 0,1-1 1 0 0,-1 1-1 0 0,0-1 1 0 0,0 1 34 0 0,2-2 8 0 0,0-1-1 0 0,0 1 1 0 0,0 0-1 0 0,0-1 1 0 0,0 1 0 0 0,1 0-1 0 0,-1 0 1 0 0,0 1-1 0 0,0-1 1 0 0,1 0 0 0 0,-1 1-1 0 0,1-1 1 0 0,-1 1-1 0 0,0 0 1 0 0,1 0 0 0 0,-1 0-1 0 0,1 0 1 0 0,-1 0-1 0 0,1 0 1 0 0,-1 1 0 0 0,0-1-1 0 0,1 1 1 0 0,-1 0-1 0 0,0 0 1 0 0,1 0 0 0 0,-1 0-1 0 0,0 0 1 0 0,0 0-1 0 0,0 0 1 0 0,0 1 0 0 0,0-1-1 0 0,0 1 1 0 0,0-1-1 0 0,-1 1 1 0 0,1 0 0 0 0,-1 0-1 0 0,2 1-7 0 0,-2-2 20 0 0,1 0 0 0 0,-1 0 0 0 0,0 0 0 0 0,0 0 1 0 0,1 0-1 0 0,-1 0 0 0 0,0 0 0 0 0,0 0 0 0 0,0 0 0 0 0,0 0 0 0 0,0 1 0 0 0,-1-1 0 0 0,1 0 0 0 0,0 1 0 0 0,-1-1 0 0 0,1 1 0 0 0,-1-1 0 0 0,1 1 1 0 0,-1-1-1 0 0,0 1 0 0 0,1-1 0 0 0,-1 1 0 0 0,0-1 0 0 0,0 1 0 0 0,0-1 0 0 0,0 1 0 0 0,0-1 0 0 0,-1 1 0 0 0,1-1 0 0 0,0 1 0 0 0,-1-1 0 0 0,1 1 1 0 0,-1-1-1 0 0,1 1 0 0 0,-1-1 0 0 0,0 0 0 0 0,0 1 0 0 0,0-1 0 0 0,1 0 0 0 0,-1 0 0 0 0,0 1 0 0 0,-1-1 0 0 0,1 0 0 0 0,0 0 0 0 0,0 0 0 0 0,0 0 1 0 0,-1 0-1 0 0,1-1 0 0 0,0 1 0 0 0,-1 0 0 0 0,1-1 0 0 0,0 1 0 0 0,-1-1 0 0 0,1 1 0 0 0,-1-1 0 0 0,1 0 0 0 0,-1 1 0 0 0,0-1 0 0 0,1 0 0 0 0,-1 0-20 0 0,-54-4-747 0 0,20-15-7698 0 0,16 2-1027 0 0</inkml:trace>
  <inkml:trace contextRef="#ctx0" brushRef="#br0" timeOffset="2728.891">1208 398 4308 0 0,'0'0'4721'0'0,"0"0"-3008"0"0,0 0-693 0 0,0 0-116 0 0,0 0-433 0 0,2 6-100 0 0,38 193 2912 0 0,-40-201-3333 0 0,0 0 0 0 0,0 1 0 0 0,0-1 0 0 0,0 0 0 0 0,0 1 0 0 0,1-1 0 0 0,-1 0 0 0 0,1 1 0 0 0,-1-1 1 0 0,1 1-1 0 0,0-1 0 0 0,-1 1 0 0 0,1-1 0 0 0,0 1 0 0 0,0-1 0 0 0,0 1 0 0 0,0 0 0 0 0,0 0 0 0 0,0-1 0 0 0,1 1 0 0 0,-1 0 0 0 0,0 0 0 0 0,1 0 0 0 0,-1 0 1 0 0,1 0-1 0 0,-1 1 0 0 0,1-1 0 0 0,-1 0 0 0 0,1 1 0 0 0,-1-1 0 0 0,1 1 0 0 0,-1-1 0 0 0,1 1 0 0 0,0 0 0 0 0,-1 0 0 0 0,1 0 0 0 0,0 0 0 0 0,-1 0 0 0 0,1 0 0 0 0,1 0 50 0 0,0 0 67 0 0,0 0-1 0 0,0 0 1 0 0,0 0-1 0 0,0 1 0 0 0,0-1 1 0 0,1 1-1 0 0,-1 0 0 0 0,0 0 1 0 0,0 0-1 0 0,-1 0 1 0 0,1 1-1 0 0,0-1 0 0 0,0 1 1 0 0,0 0-1 0 0,-1-1 1 0 0,1 1-1 0 0,-1 0 0 0 0,0 1 1 0 0,1-1-1 0 0,-1 0 0 0 0,0 1 1 0 0,0-1-1 0 0,-1 1 1 0 0,1-1-1 0 0,0 1 0 0 0,-1 0 1 0 0,0 0-1 0 0,1 0 0 0 0,-1 0 1 0 0,0 0-1 0 0,-1 0 1 0 0,2 2-67 0 0,-3-3 40 0 0,0 0 0 0 0,0 0 1 0 0,0 1-1 0 0,0-1 1 0 0,-1-1-1 0 0,1 1 1 0 0,0 0-1 0 0,-1 0 0 0 0,1 0 1 0 0,-1-1-1 0 0,0 1 1 0 0,1-1-1 0 0,-1 1 1 0 0,0-1-1 0 0,0 0 1 0 0,0 1-1 0 0,0-1 0 0 0,0 0 1 0 0,0-1-1 0 0,-1 1 1 0 0,1 0-1 0 0,0 0 1 0 0,0-1-1 0 0,0 1 1 0 0,-1-1-1 0 0,1 0 0 0 0,0 0 1 0 0,-1 0-1 0 0,-1 0-40 0 0,-41-7-5434 0 0,33 1-141 0 0</inkml:trace>
  <inkml:trace contextRef="#ctx0" brushRef="#br0" timeOffset="3042.915">1446 326 4992 0 0,'0'0'2322'0'0,"0"0"-924"0"0,0 0-280 0 0,0 0-246 0 0,0 0-308 0 0,0 0-244 0 0,6 0-130 0 0,-2 0-100 0 0,0 1 0 0 0,0-1-1 0 0,-1 1 1 0 0,1 0-1 0 0,0 0 1 0 0,-1 0 0 0 0,1 1-1 0 0,-1-1 1 0 0,0 1 0 0 0,1 0-1 0 0,-1 0 1 0 0,0 0-1 0 0,0 0 1 0 0,0 0 0 0 0,0 1-1 0 0,0-1 1 0 0,-1 1 0 0 0,1 0-1 0 0,-1 0 1 0 0,0 0-1 0 0,0 0 1 0 0,0 0 0 0 0,0 1-1 0 0,0-1 1 0 0,-1 1-1 0 0,1-1 1 0 0,-1 1 0 0 0,0-1-1 0 0,0 1 1 0 0,-1 0 0 0 0,1-1-1 0 0,-1 1 1 0 0,1 0-1 0 0,-1 3-89 0 0,-45 47 1732 0 0,1-45-4535 0 0,37-17-2008 0 0,5 3-1122 0 0</inkml:trace>
  <inkml:trace contextRef="#ctx0" brushRef="#br0" timeOffset="3293.527">1614 350 7161 0 0,'0'0'1690'0'0,"0"0"-436"0"0,0 0-344 0 0,0 0-297 0 0,0 0-149 0 0,0 0 138 0 0,0 0 133 0 0,-6 4-155 0 0,4-3-548 0 0,-1 0 0 0 0,0 0 0 0 0,0 0 0 0 0,0 1 0 0 0,1-1 0 0 0,-1 1 0 0 0,1-1 0 0 0,-1 1 0 0 0,1 0 0 0 0,0 0 0 0 0,-1 0 0 0 0,1 1 0 0 0,0-1 0 0 0,1 0 0 0 0,-1 1 0 0 0,0 0 0 0 0,1-1-1 0 0,-1 1 1 0 0,1 0 0 0 0,0-1 0 0 0,0 1 0 0 0,0 0 0 0 0,0 0 0 0 0,0 0 0 0 0,1 0 0 0 0,-1 0 0 0 0,1 0 0 0 0,0 0 0 0 0,0 0 0 0 0,0 0 0 0 0,0 0 0 0 0,1 1 0 0 0,-1-1 0 0 0,1 0 0 0 0,0-1 0 0 0,0 1 0 0 0,0 0 0 0 0,0 0-1 0 0,0 0 1 0 0,1 0 0 0 0,1 2-32 0 0,61 17-314 0 0,-17-17-7022 0 0,-25-6-317 0 0</inkml:trace>
  <inkml:trace contextRef="#ctx0" brushRef="#br0" timeOffset="5746.604">1315 744 964 0 0,'0'0'852'0'0,"0"0"-328"0"0,0 0 990 0 0,0 0-603 0 0,0 0-544 0 0,0 0 22 0 0,6 2 101 0 0,12 2-294 0 0,0-1-1 0 0,1-1 1 0 0,-1 0 0 0 0,1-1-1 0 0,-1-1 1 0 0,1-1 0 0 0,-1-1-1 0 0,1 0 1 0 0,-1-1 0 0 0,0-1-1 0 0,0-1 1 0 0,-1-1-1 0 0,1 0 1 0 0,4-3-196 0 0,-4-1 243 0 0,0 0-1 0 0,0-1 0 0 0,-1-1 1 0 0,-1-1-1 0 0,0 0 1 0 0,0-1-1 0 0,-2-1 1 0 0,0 0-1 0 0,0-1 0 0 0,4-7-242 0 0,-11 12-43 0 0,1 0 0 0 0,-2 0-1 0 0,1-1 1 0 0,-2 0-1 0 0,1 0 1 0 0,-2 0 0 0 0,0-1-1 0 0,0 0 1 0 0,-1 1 0 0 0,-1-1-1 0 0,0 0 1 0 0,0-1-1 0 0,-2 1 1 0 0,1 0 0 0 0,-2 0-1 0 0,0 0 1 0 0,0 0-1 0 0,-1 0 1 0 0,-1 0 0 0 0,0 0-1 0 0,-1 0 1 0 0,-1 1-1 0 0,1-1 1 0 0,-2 1 0 0 0,-3-6 43 0 0,3 7-35 0 0,-1 0 1 0 0,-1 0-1 0 0,1 0 1 0 0,-1 1 0 0 0,-1 0-1 0 0,0 0 1 0 0,-1 1-1 0 0,1 0 1 0 0,-2 1 0 0 0,1 0-1 0 0,-1 1 1 0 0,0 0-1 0 0,-1 0 1 0 0,0 1 0 0 0,0 1-1 0 0,0 0 1 0 0,0 1-1 0 0,-1 0 1 0 0,0 1 0 0 0,0 0-1 0 0,0 1 1 0 0,-1 0 34 0 0,-2 0-24 0 0,1 0 0 0 0,-1 1-1 0 0,1 1 1 0 0,-1 0 0 0 0,0 1 0 0 0,1 1 0 0 0,-1 0 0 0 0,1 2-1 0 0,0-1 1 0 0,0 2 0 0 0,0 0 0 0 0,0 0 0 0 0,1 2 0 0 0,0 0 0 0 0,0 0-1 0 0,0 1 1 0 0,1 1 0 0 0,-11 10 24 0 0,6-6 67 0 0,0 1 0 0 0,0 1 0 0 0,2 1 0 0 0,0 1 0 0 0,1 0 0 0 0,1 1 0 0 0,0 0-1 0 0,1 1 1 0 0,2 0 0 0 0,0 1 0 0 0,0 1 0 0 0,2 0 0 0 0,1 0 0 0 0,0 0 0 0 0,2 1 0 0 0,0 0 0 0 0,2 1 0 0 0,0-1 0 0 0,1 15-67 0 0,7-24 92 0 0,1-1 0 0 0,1-1 0 0 0,0 1 0 0 0,1-1 0 0 0,0 0 0 0 0,0 0 0 0 0,1-1-1 0 0,1 0 1 0 0,-1 0 0 0 0,2-1 0 0 0,-1 0 0 0 0,1-1 0 0 0,1 0 0 0 0,0 0 0 0 0,0-2 0 0 0,0 1 0 0 0,0-1 0 0 0,1-1 0 0 0,0 0 0 0 0,1 0 0 0 0,-1-1 0 0 0,1-1 0 0 0,0 0 0 0 0,-1-1 0 0 0,1 0 0 0 0,0-1 0 0 0,0-1 0 0 0,0 0 0 0 0,0 0 0 0 0,11-3-92 0 0,11-9-2710 0 0,-28 7-1464 0 0</inkml:trace>
  <inkml:trace contextRef="#ctx0" brushRef="#br0" timeOffset="8419.603">814 959 484 0 0,'9'-1'110'0'0,"0"1"0"0"0,1-2 0 0 0,-1 1 0 0 0,0-1-1 0 0,0-1 1 0 0,0 1 0 0 0,0-1 0 0 0,0-1 0 0 0,0 0 0 0 0,-1 0 0 0 0,0-1 0 0 0,0 0-1 0 0,0 0 1 0 0,-1-1 0 0 0,1 0 0 0 0,-1 0 0 0 0,-1-1 0 0 0,1 0 0 0 0,-1 0 0 0 0,0 0-1 0 0,-1-1 1 0 0,0 0 0 0 0,0 0 0 0 0,-1 0 0 0 0,1-1 0 0 0,-2 0 0 0 0,0 1 0 0 0,0-1-1 0 0,0 0 1 0 0,0-3-110 0 0,-1-7 105 0 0,0 1 1 0 0,0 0-1 0 0,-2 0 0 0 0,0-1 0 0 0,-1 1 0 0 0,-1 0 0 0 0,-1 0 0 0 0,0 0 0 0 0,-2 0 0 0 0,0 0 0 0 0,-1 1 0 0 0,0 0 0 0 0,-1 0 1 0 0,-2 0-1 0 0,1 1 0 0 0,-2 0 0 0 0,0 1 0 0 0,-1 0 0 0 0,0 1 0 0 0,-1 0 0 0 0,-1 1 0 0 0,0 0 0 0 0,-1 1 0 0 0,0 0 1 0 0,-1 2-1 0 0,-6-4-105 0 0,-3-4-51 0 0,-1 1 0 0 0,-2 1 0 0 0,1 1 0 0 0,-2 2 0 0 0,0 1 0 0 0,0 1 0 0 0,-15-4 51 0 0,18 8-46 0 0,-1 1 1 0 0,1 0 0 0 0,-1 2-1 0 0,0 1 1 0 0,0 1 0 0 0,0 1-1 0 0,0 2 1 0 0,0 0 0 0 0,0 2-1 0 0,0 1 1 0 0,0 0 0 0 0,1 2 0 0 0,-1 2-1 0 0,0 0 46 0 0,-110 80-1675 0 0,127-77 1637 0 0,1 0 0 0 0,0 0 0 0 0,0 1 0 0 0,2 0-1 0 0,-1 0 1 0 0,1 1 0 0 0,1 0 0 0 0,1 0 0 0 0,0 0-1 0 0,0 0 1 0 0,1 1 0 0 0,1 0 0 0 0,0-1 0 0 0,1 1-1 0 0,0 0 1 0 0,2 0 0 0 0,-1 0 0 0 0,2 0 0 0 0,-1-1-1 0 0,2 1 1 0 0,0-1 0 0 0,1 1 0 0 0,0-1 0 0 0,1 0 0 0 0,0 0-1 0 0,1-1 1 0 0,0 1 0 0 0,1-2 0 0 0,1 1 0 0 0,0-1-1 0 0,1 0 1 0 0,0 0 0 0 0,0-1 0 0 0,1 0 0 0 0,2 1 38 0 0,-1 4 119 0 0,1 1 0 0 0,0-2 0 0 0,1 0 0 0 0,1 0 1 0 0,0-1-1 0 0,1-1 0 0 0,0 0 0 0 0,1-1 1 0 0,0-1-1 0 0,1 0 0 0 0,0-1 0 0 0,0-1 0 0 0,1-1 1 0 0,0 0-1 0 0,0-2 0 0 0,1 0 0 0 0,-1-1 1 0 0,1 0-1 0 0,0-2 0 0 0,1 0 0 0 0,-1-2 0 0 0,6 0-119 0 0,-8-5-1780 0 0</inkml:trace>
  <inkml:trace contextRef="#ctx0" brushRef="#br0" timeOffset="8732.34">540 226 364 0 0,'0'0'0'0'0,"0"0"-92"0"0</inkml:trace>
  <inkml:trace contextRef="#ctx0" brushRef="#br0" timeOffset="9078.025">687 4 940 0 0,'0'0'312'0'0,"8"-2"-217"0"0,18 1-89 0 0,1 1-1 0 0,0 0 1 0 0,-1 2-1 0 0,1 2 0 0 0,-1 0 1 0 0,0 1-1 0 0,0 2 1 0 0,-1 1-1 0 0,1 1 0 0 0,-2 1 1 0 0,1 1-1 0 0,8 6-5 0 0,83 25-308 0 0,-107-43 3101 0 0,-64-27-3965 0 0,97 83 3392 0 0,-41-53-2258 0 0,0-1 0 0 0,-1 1 0 0 0,1-1 1 0 0,0 1-1 0 0,-1-1 0 0 0,0 1 0 0 0,1-1 1 0 0,-1 1-1 0 0,0-1 0 0 0,0 1 0 0 0,0 0 1 0 0,0-1-1 0 0,0 1 0 0 0,0-1 0 0 0,0 1 1 0 0,0 0-1 0 0,-1-1 0 0 0,1 1 0 0 0,-1-1 1 0 0,1 1-1 0 0,-1-1 0 0 0,0 1 0 0 0,1-1 1 0 0,-1 0-1 0 0,0 1 0 0 0,0-1 0 0 0,0 0 1 0 0,0 1-1 0 0,0-1 0 0 0,0 0 0 0 0,0 0 1 0 0,-1 0-1 0 0,1 0 0 0 0,0 0 0 0 0,-1 0 1 0 0,1-1-1 0 0,0 1 0 0 0,-1 0 0 0 0,1-1 0 0 0,-1 1 1 0 0,1-1-1 0 0,-2 1 38 0 0,-23 5-2103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2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1252 0 0,'0'0'7044'0'0,"0"0"-5033"0"0,0 0-1614 0 0,0 0 48 0 0,0 0 237 0 0,0 0 148 0 0,0 0-245 0 0,-13 15-7 0 0,2 12-264 0 0,1 0 0 0 0,0 1 1 0 0,2 0-1 0 0,2 0 0 0 0,0 1 0 0 0,2-1 0 0 0,1 1 1 0 0,2 0-1 0 0,0 1 0 0 0,2-1 0 0 0,1 0 1 0 0,2 0-1 0 0,0-1 0 0 0,6 17-314 0 0,43 39 436 0 0,-18-62-3544 0 0,-29-21-641 0 0,0-7-3437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2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23 177 4940 0 0,'0'0'5149'0'0,"0"0"-3694"0"0,0 0-1302 0 0,0 0 82 0 0,0 0 289 0 0,0 0 49 0 0,0 0-219 0 0,0 0-252 0 0,6 1-71 0 0,-2 1 17 0 0,1-1 1 0 0,-1 1-1 0 0,0-1 0 0 0,1 0 1 0 0,-1 0-1 0 0,1-1 0 0 0,-1 1 0 0 0,1-1 1 0 0,-1 0-1 0 0,1 0 0 0 0,-1 0 1 0 0,1-1-1 0 0,-1 0 0 0 0,1 1 1 0 0,-1-2-1 0 0,1 1 0 0 0,-1 0 1 0 0,0-1-1 0 0,0 0 0 0 0,0 0 1 0 0,0 0-1 0 0,0 0 0 0 0,0-1 1 0 0,0 0-1 0 0,-1 0 0 0 0,0 0 1 0 0,1 0-1 0 0,-1 0 0 0 0,0-1 1 0 0,0 1-1 0 0,-1-1 0 0 0,1 0 1 0 0,-1 1-1 0 0,0-1 0 0 0,0-1 1 0 0,0 1-1 0 0,0 0 0 0 0,-1 0 1 0 0,0-1-1 0 0,0 1 0 0 0,0-1 1 0 0,0 1-1 0 0,-1-1 0 0 0,1 1 0 0 0,-1-1 1 0 0,0-1-49 0 0,-2 1-48 0 0,-1 0 0 0 0,1 0 0 0 0,0 1 1 0 0,-1-1-1 0 0,0 1 0 0 0,0 0 0 0 0,0 0 1 0 0,-1 0-1 0 0,0 0 0 0 0,1 1 0 0 0,-1-1 0 0 0,0 1 1 0 0,-1 0-1 0 0,1 0 0 0 0,0 0 0 0 0,-1 1 0 0 0,0-1 1 0 0,0 1-1 0 0,1 1 0 0 0,-1-1 0 0 0,-3 0 48 0 0,6 4 12 0 0,0-1 0 0 0,0 1 0 0 0,0 0 0 0 0,0 0 0 0 0,0 1 0 0 0,1-1 0 0 0,-1 0 0 0 0,1 1 0 0 0,0-1-1 0 0,0 1 1 0 0,0-1 0 0 0,0 1 0 0 0,0-1 0 0 0,0 1 0 0 0,1 0 0 0 0,-1-1 0 0 0,1 1 0 0 0,-1 0 0 0 0,1 0 0 0 0,0-1-1 0 0,0 1 1 0 0,1 0 0 0 0,-1 0 0 0 0,1-1 0 0 0,-1 1 0 0 0,1 0-12 0 0,-1 6 139 0 0,-1 22-227 0 0,2 126 2034 0 0,16-52-6972 0 0,-17-105-136 0 0,2-6-1692 0 0</inkml:trace>
  <inkml:trace contextRef="#ctx0" brushRef="#br0" timeOffset="155.318">211 312 14321 0 0,'0'0'1652'0'0,"0"0"-1652"0"0,0 0 8 0 0,-37 2 308 0 0,16-4-63 0 0,0 1-217 0 0,-2 0-36 0 0,-2 1-1021 0 0,3 0-431 0 0,-3 0-704 0 0,3 0-760 0 0,7-1-2333 0 0</inkml:trace>
  <inkml:trace contextRef="#ctx0" brushRef="#br0" timeOffset="452.003">382 89 9109 0 0,'0'0'4796'0'0,"0"0"-3726"0"0,-3 7-831 0 0,-7 20 95 0 0,0 0 0 0 0,2 1 0 0 0,1 0 1 0 0,2 1-1 0 0,0 0 0 0 0,2-1 0 0 0,1 2-334 0 0,15 13-757 0 0,13-30-6305 0 0,-16-16 976 0 0</inkml:trace>
  <inkml:trace contextRef="#ctx0" brushRef="#br0" timeOffset="719.55">469 254 5368 0 0,'0'0'4646'0'0,"0"0"-3422"0"0,0 0-1180 0 0,0 0 12 0 0,0 0-51 0 0,0 0-294 0 0,5-4-297 0 0,-3 2 610 0 0,1 1-1 0 0,-1-1 1 0 0,0 1 0 0 0,1-1 0 0 0,-1 1 0 0 0,1 0 0 0 0,0 0 0 0 0,-1 0 0 0 0,1 0 0 0 0,0 1 0 0 0,0-1 0 0 0,-1 1 0 0 0,1 0-1 0 0,0 0 1 0 0,0 0 0 0 0,0 0 0 0 0,-1 0 0 0 0,1 0 0 0 0,0 1 0 0 0,0-1 0 0 0,-1 1 0 0 0,1 0 0 0 0,0 0 0 0 0,-1 0 0 0 0,1 0 0 0 0,-1 0-1 0 0,1 1 1 0 0,-1-1 0 0 0,0 1 0 0 0,1 0 0 0 0,-1-1 0 0 0,0 2-24 0 0,0-3 110 0 0,1 1 0 0 0,-1 0 0 0 0,0 0 0 0 0,0 0 0 0 0,0 0 0 0 0,0 0 0 0 0,0 0 0 0 0,0 1 0 0 0,0-1 0 0 0,0 1 0 0 0,-1-1 0 0 0,1 1 0 0 0,-1 0 0 0 0,1 0 0 0 0,-1 0 0 0 0,1-1 0 0 0,-1 1 0 0 0,0 0 0 0 0,0 1 0 0 0,0-1-1 0 0,0 0 1 0 0,-1 0 0 0 0,1 0 0 0 0,0 1 0 0 0,-1-1 0 0 0,1 0 0 0 0,-1 0 0 0 0,0 1 0 0 0,0-1 0 0 0,0 0 0 0 0,0 1 0 0 0,0-1 0 0 0,-1 0 0 0 0,1 1 0 0 0,-1-1 0 0 0,1 0 0 0 0,-1 0 0 0 0,0 1 0 0 0,0-1 0 0 0,0 0 0 0 0,0 0 0 0 0,0 0 0 0 0,0 0 0 0 0,-1 0 0 0 0,1-1 0 0 0,-1 1 0 0 0,1 0 0 0 0,-1 0 0 0 0,0-1 0 0 0,0 1 0 0 0,1-1 0 0 0,-1 0 0 0 0,0 0 0 0 0,0 1 0 0 0,-1-1-110 0 0,-58 28-254 0 0,38-24-2770 0 0,5-8-4063 0 0,14-3 170 0 0</inkml:trace>
  <inkml:trace contextRef="#ctx0" brushRef="#br0" timeOffset="889.646">669 237 11269 0 0,'0'0'989'0'0,"0"0"-663"0"0,0 0 291 0 0,-1 8 138 0 0,-31 128 450 0 0,33-134-1438 0 0,0-1-1 0 0,0 1 0 0 0,0 0 1 0 0,0-1-1 0 0,0 0 0 0 0,0 1 1 0 0,0-1-1 0 0,1 0 0 0 0,-1 1 0 0 0,1-1 1 0 0,-1 0-1 0 0,1 0 0 0 0,-1 0 1 0 0,1 0-1 0 0,-1 0 0 0 0,1-1 1 0 0,0 1-1 0 0,0-1 0 0 0,-1 1 0 0 0,1-1 1 0 0,0 1-1 0 0,0-1 0 0 0,0 0 1 0 0,-1 0-1 0 0,1 0 0 0 0,0 0 1 0 0,0 0-1 0 0,0 0 0 0 0,-1 0 1 0 0,1-1-1 0 0,0 1 0 0 0,0-1 0 0 0,0 1 1 0 0,-1-1-1 0 0,1 0 0 0 0,0 1 1 0 0,-1-1-1 0 0,1 0 0 0 0,-1 0 1 0 0,1 0-1 0 0,-1-1 234 0 0,10-4-3864 0 0</inkml:trace>
  <inkml:trace contextRef="#ctx0" brushRef="#br0" timeOffset="1108.312">785 161 7713 0 0,'0'0'1591'0'0,"0"0"-1248"0"0,0 0-112 0 0,6 8 593 0 0,0-3-620 0 0,-1 0 0 0 0,1 1 0 0 0,-1 0 0 0 0,0 0 0 0 0,0 1 0 0 0,-1-1 0 0 0,0 1 0 0 0,0 0 0 0 0,-1 0 0 0 0,1 0 0 0 0,-2 1 0 0 0,1-1 0 0 0,-1 1 0 0 0,0 0 0 0 0,0-1 0 0 0,-1 1 0 0 0,0 0 0 0 0,-1 0 0 0 0,0 0 0 0 0,0 0 1 0 0,-1 0-1 0 0,1 0 0 0 0,-2 0 0 0 0,1-1 0 0 0,-1 1 0 0 0,0 0 0 0 0,-1-1 0 0 0,0 0 0 0 0,0 1 0 0 0,-3 3-204 0 0,-48 50-351 0 0,11-31-7121 0 0,31-27 276 0 0</inkml:trace>
  <inkml:trace contextRef="#ctx0" brushRef="#br0" timeOffset="1529.158">1096 55 1696 0 0,'0'0'8180'0'0,"0"0"-6088"0"0,5 8-1690 0 0,2 2-158 0 0,-1 0 0 0 0,1 1-1 0 0,-2-1 1 0 0,1 1 0 0 0,-2 1-1 0 0,1-1 1 0 0,-1 0-1 0 0,-1 1 1 0 0,0 0 0 0 0,-1 0-1 0 0,0 0 1 0 0,-1 0-1 0 0,0 0 1 0 0,-1 0 0 0 0,-1 1-1 0 0,0-1 1 0 0,0 0 0 0 0,-1 0-1 0 0,0 0 1 0 0,-1-1-1 0 0,-1 1 1 0 0,0 0 0 0 0,0-1-1 0 0,-1 0 1 0 0,-1 0 0 0 0,0-1-1 0 0,0 1 1 0 0,-2 0-244 0 0,-126 97-217 0 0,68-81-6745 0 0,49-25 321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5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38 3344 0 0,'0'0'6418'0'0,"0"0"-4368"0"0,0 0-1421 0 0,0 0 85 0 0,0 0 166 0 0,0 0-270 0 0,0 0-33 0 0,-7-1 47 0 0,-53-2 83 0 0,-92-17-2453 0 0,141 14-937 0 0,2-1-2480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5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24 5897 0 0,'0'0'8188'0'0,"0"0"-7292"0"0,0 0-896 0 0,0 0 0 0 0,0 0 468 0 0,-49-2 96 0 0,24 0-232 0 0,-4 0-263 0 0,-1 2-69 0 0,-1-1-441 0 0,1-1-971 0 0,3 1-648 0 0,10-1-2852 0 0,1-9-2677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5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7 3344 0 0,'0'0'4379'0'0,"0"0"-3329"0"0,0 0-1300 0 0,0 0 111 0 0,0 0 193 0 0,0 0 75 0 0,0 0-12 0 0,-4-1 86 0 0,-7-5 662 0 0,31 9 158 0 0,37 11 371 0 0,-53-14-1287 0 0,-1 1-1 0 0,1 0 1 0 0,-1-1 0 0 0,1 1 0 0 0,-1 0-1 0 0,1 1 1 0 0,-1-1 0 0 0,0 1-1 0 0,0-1 1 0 0,0 1 0 0 0,0 0-1 0 0,0 0 1 0 0,0 0 0 0 0,0 1-1 0 0,0-1 1 0 0,-1 1 0 0 0,1-1 0 0 0,-1 1-1 0 0,0 0 1 0 0,0 0 0 0 0,0 0-1 0 0,0 0 1 0 0,-1 0 0 0 0,1 1-1 0 0,-1-1 1 0 0,1 0 0 0 0,-1 1-1 0 0,-1-1 1 0 0,1 1 0 0 0,0-1 0 0 0,-1 1-1 0 0,1-1 1 0 0,-1 1 0 0 0,0 0-1 0 0,0-1 1 0 0,-1 1 0 0 0,1-1-1 0 0,-1 1 1 0 0,0-1 0 0 0,0 1-1 0 0,0-1 1 0 0,0 1 0 0 0,0-1 0 0 0,-1 0-1 0 0,0 0 1 0 0,1 1-107 0 0,-61 36-252 0 0,16-27-5725 0 0,37-13 1038 0 0</inkml:trace>
  <inkml:trace contextRef="#ctx0" brushRef="#br0" timeOffset="265.217">206 39 7749 0 0,'0'0'2746'0'0,"0"0"-1960"0"0,0 0-493 0 0,0 0 59 0 0,0 0 271 0 0,0 0 66 0 0,-6 7-22 0 0,3-3-612 0 0,0 0 0 0 0,0-1 0 0 0,0 1 0 0 0,1 0 0 0 0,0 0 0 0 0,-1 1-1 0 0,1-1 1 0 0,1 1 0 0 0,-1-1 0 0 0,1 1 0 0 0,-1-1 0 0 0,1 1 0 0 0,1 0 0 0 0,-1-1 0 0 0,1 1-1 0 0,0 0 1 0 0,0 0 0 0 0,0-1 0 0 0,0 1 0 0 0,1 0 0 0 0,0 0 0 0 0,0-1 0 0 0,0 1 0 0 0,1-1-1 0 0,-1 1 1 0 0,1-1 0 0 0,0 1 0 0 0,0-1 0 0 0,1 0 0 0 0,-1 0 0 0 0,4 3-55 0 0,75 37-396 0 0,-20-32-3832 0 0,-26-11-2175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39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10697 0 0,'0'0'1889'0'0,"0"0"-1416"0"0,0 0 70 0 0,2 6 75 0 0,4 18 24 0 0,-5-14-500 0 0,1-1 0 0 0,0 1-1 0 0,1-1 1 0 0,0 0 0 0 0,0 0-1 0 0,1 0 1 0 0,0 0 0 0 0,1-1-1 0 0,0 1 1 0 0,0-1 0 0 0,0 0 0 0 0,1-1-1 0 0,7 7-141 0 0,-12-13 47 0 0,1 0 0 0 0,-1 0 0 0 0,1 0 0 0 0,-1 0 0 0 0,1-1 0 0 0,-1 1 0 0 0,1 0 0 0 0,-1-1 0 0 0,1 1-1 0 0,0-1 1 0 0,-1 0 0 0 0,1 0 0 0 0,0 0 0 0 0,0 0 0 0 0,-1 0 0 0 0,1 0 0 0 0,0 0 0 0 0,-1 0 0 0 0,1 0 0 0 0,0-1 0 0 0,-1 1 0 0 0,1-1 0 0 0,0 1-1 0 0,-1-1 1 0 0,1 0 0 0 0,-1 0 0 0 0,1 0 0 0 0,-1 0 0 0 0,0 0 0 0 0,1 0 0 0 0,-1 0 0 0 0,0 0 0 0 0,1 0 0 0 0,-1 0 0 0 0,0-1 0 0 0,0 1-1 0 0,0-1 1 0 0,0 1 0 0 0,-1 0 0 0 0,1-1 0 0 0,0 0 0 0 0,-1 1 0 0 0,1-1 0 0 0,0 1 0 0 0,-1-1 0 0 0,0 0 0 0 0,1 1 0 0 0,-1-2-47 0 0,3-84 133 0 0,-31 15-3218 0 0,50 84-8431 0 0,-8-2 7235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2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30 1356 0 0,'0'0'6986'0'0,"-6"-2"-4903"0"0,-25-10-1416 0 0,82 4-687 0 0,-39 9 311 0 0,1 0 0 0 0,-1 1 0 0 0,0 0 0 0 0,1 0 0 0 0,-1 2 0 0 0,0-1 0 0 0,-1 2 0 0 0,1-1 0 0 0,-1 1 0 0 0,0 1 0 0 0,0 0 0 0 0,0 1 0 0 0,-1 0 0 0 0,0 1 0 0 0,0 0 0 0 0,0 1-291 0 0,-9-7 51 0 0,1-1 0 0 0,-1 0 0 0 0,0 1 0 0 0,0-1 0 0 0,0 0-1 0 0,0 1 1 0 0,0 0 0 0 0,0-1 0 0 0,-1 1 0 0 0,1-1 0 0 0,-1 1 0 0 0,1 0 0 0 0,-1-1 0 0 0,1 1 0 0 0,-1 0-1 0 0,0 0 1 0 0,0-1 0 0 0,0 1 0 0 0,0 0 0 0 0,0 0 0 0 0,0-1 0 0 0,0 1 0 0 0,-1 0 0 0 0,1 0-1 0 0,-1-1 1 0 0,1 1 0 0 0,-1 0 0 0 0,0-1 0 0 0,1 1 0 0 0,-1-1 0 0 0,0 1 0 0 0,0-1 0 0 0,0 1-1 0 0,0-1 1 0 0,0 0 0 0 0,-1 1 0 0 0,1-1 0 0 0,0 0 0 0 0,0 0 0 0 0,-1 0 0 0 0,1 0 0 0 0,-1 0 0 0 0,1 0-1 0 0,-1 0 1 0 0,0-1 0 0 0,1 1 0 0 0,-1 0 0 0 0,0-1 0 0 0,1 0 0 0 0,-2 1-51 0 0,-47 16-639 0 0,9-11-3642 0 0,33-6-252 0 0,6-3-2187 0 0</inkml:trace>
  <inkml:trace contextRef="#ctx0" brushRef="#br0" timeOffset="249.83">352 1 5957 0 0,'0'0'5415'0'0,"0"0"-4157"0"0,0 0-903 0 0,0 0 251 0 0,-2 7 103 0 0,-1-1-526 0 0,1-2-116 0 0,0-1 1 0 0,-1 1 0 0 0,1 0 0 0 0,1-1-1 0 0,-1 1 1 0 0,0 0 0 0 0,1 0-1 0 0,0 1 1 0 0,0-1 0 0 0,0 0 0 0 0,0 0-1 0 0,1 0 1 0 0,0 1 0 0 0,0-1-1 0 0,0 0 1 0 0,0 0 0 0 0,1 1 0 0 0,-1-1-1 0 0,1 0 1 0 0,0 0 0 0 0,0 0-1 0 0,1 0 1 0 0,-1 0 0 0 0,1 0 0 0 0,0 0-1 0 0,0 0 1 0 0,0-1 0 0 0,1 1-1 0 0,-1-1 1 0 0,1 1 0 0 0,0-1 0 0 0,0 0-1 0 0,0 0 1 0 0,0 0 0 0 0,1-1 0 0 0,-1 1-1 0 0,2 0-67 0 0,72 13-1741 0 0,-22-16-4136 0 0,-17-4-2181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8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0 640 0 0,'0'0'2113'0'0,"0"0"607"0"0,0 0-830 0 0,0 0-112 0 0,0 0-114 0 0,0 0-136 0 0,0 0-416 0 0,0 0-518 0 0,0 0-396 0 0,-17 10 545 0 0,8 12-509 0 0,2 0 1 0 0,0 0-1 0 0,1 1 0 0 0,1 0 1 0 0,1 0-1 0 0,1 1 0 0 0,1-1 1 0 0,1 1-1 0 0,2-1 0 0 0,0 1 1 0 0,1-1-1 0 0,1 1 0 0 0,4 12-234 0 0,-5-27 26 0 0,0-1 1 0 0,1 1-1 0 0,0 0 0 0 0,0-1 0 0 0,1 1 0 0 0,0-1 0 0 0,0 0 0 0 0,1 0 1 0 0,0-1-1 0 0,1 1 0 0 0,-1-1 0 0 0,1-1 0 0 0,1 1 0 0 0,1 1-26 0 0,13-4-2787 0 0,-8-12-4329 0 0,-4-7-1281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9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7221 0 0,'0'0'6720'0'0,"0"0"-6720"0"0,0 0 0 0 0,16 34 556 0 0,-15-22 164 0 0,2 1-180 0 0,-3 1-84 0 0,0-1-167 0 0,0 2-125 0 0,0-1-152 0 0,-3-1 36 0 0,2-1-48 0 0,1-2-336 0 0,0 0-233 0 0,0-1-527 0 0,0-3-796 0 0,1-2-2184 0 0,7-4-3065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40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467 329 1252 0 0,'0'0'6125'0'0,"0"0"-4439"0"0,0 0-1313 0 0,0 0 177 0 0,0 0 61 0 0,0 0-185 0 0,0 0-91 0 0,0 0-103 0 0,11 14 1313 0 0,-8-12-1464 0 0,-1 0 0 0 0,0 0 0 0 0,0-1 0 0 0,1 1 0 0 0,-1-1 0 0 0,1 1 0 0 0,0-1 0 0 0,-1 0 0 0 0,1 0 0 0 0,0 0 1 0 0,0-1-1 0 0,-1 1 0 0 0,1 0 0 0 0,0-1 0 0 0,0 0 0 0 0,0 0 0 0 0,0 0 0 0 0,0 0 0 0 0,-1 0 0 0 0,1-1 0 0 0,0 1 1 0 0,0-1-1 0 0,0 1 0 0 0,0-1 0 0 0,-1 0 0 0 0,1 0 0 0 0,0-1 0 0 0,-1 1 0 0 0,1 0 0 0 0,-1-1 0 0 0,0 0 0 0 0,1 1 0 0 0,-1-1 1 0 0,0 0-1 0 0,0 0 0 0 0,0 0 0 0 0,0-1 0 0 0,0 1 0 0 0,-1 0 0 0 0,1-1 0 0 0,-1 1 0 0 0,1-1 0 0 0,-1 1 0 0 0,0-1 1 0 0,0 0-1 0 0,0 0 0 0 0,0 1 0 0 0,-1-1 0 0 0,1 0 0 0 0,-1 0 0 0 0,0 0 0 0 0,0 0 0 0 0,0 0 0 0 0,0 1 0 0 0,0-1 1 0 0,0 0-1 0 0,-1 0 0 0 0,0 0 0 0 0,1 0 0 0 0,-1 1 0 0 0,-1-4-81 0 0,-81-76-1225 0 0,75 128 28 0 0,-19 261 2860 0 0,30-296-3038 0 0,5-11-5073 0 0,-4-4-99 0 0</inkml:trace>
  <inkml:trace contextRef="#ctx0" brushRef="#br0" timeOffset="251.791">616 496 9473 0 0,'0'0'4124'0'0,"0"0"-3464"0"0,0 0-368 0 0,0 0 264 0 0,0 0 536 0 0,-48 3-287 0 0,27-3-569 0 0,-3 0-236 0 0,-1 0 0 0 0,1 0-536 0 0,4 0-733 0 0,3 0-695 0 0,4-1-2704 0 0,1-8-2929 0 0</inkml:trace>
  <inkml:trace contextRef="#ctx0" brushRef="#br0" timeOffset="439.57">898 140 12057 0 0,'0'0'1922'0'0,"0"0"-765"0"0,0 0-682 0 0,0 0-108 0 0,-7-1 161 0 0,-181-8-1086 0 0,175 5-1846 0 0,12-5-3775 0 0,8 0-166 0 0</inkml:trace>
  <inkml:trace contextRef="#ctx0" brushRef="#br0" timeOffset="639.974">979 0 1604 0 0,'0'0'6683'0'0,"0"0"-4926"0"0,0 0-1463 0 0,0 0 379 0 0,1 6 350 0 0,2 111 2879 0 0,-6-53-4362 0 0,4-53-1615 0 0,2-5-2488 0 0,-1-5-2291 0 0</inkml:trace>
  <inkml:trace contextRef="#ctx0" brushRef="#br0" timeOffset="7798.409">761 1558 1564 0 0,'0'0'120'0'0,"0"0"4281"0"0,0 0-3701 0 0,0 0-216 0 0,0 0 464 0 0,0 0 204 0 0,0 0-208 0 0,0 0-404 0 0,0 0-512 0 0,-1-19-28 0 0,1 19-504 0 0,0 0-64 0 0,0 0-16 0 0,0 2 416 0 0,0 1-700 0 0,0 0-1132 0 0,0 0-2197 0 0</inkml:trace>
  <inkml:trace contextRef="#ctx0" brushRef="#br0" timeOffset="22128.906">185 208 1580 0 0,'0'0'6414'0'0,"0"0"-4991"0"0,0 0-1317 0 0,-6 5 232 0 0,2-1-249 0 0,1 1-1 0 0,-1-1 1 0 0,1 1 0 0 0,-1-1-1 0 0,1 1 1 0 0,1 0 0 0 0,-1 0-1 0 0,1 1 1 0 0,-1-1 0 0 0,2 0-1 0 0,-1 1 1 0 0,1-1 0 0 0,-1 1-1 0 0,2-1 1 0 0,-1 1 0 0 0,0 0-1 0 0,1 0 1 0 0,0-1 0 0 0,1 1-1 0 0,-1 0 1 0 0,1-1 0 0 0,0 1-89 0 0,8 35 633 0 0,1 0 0 0 0,3-1 0 0 0,1-1 1 0 0,1 0-1 0 0,17 27-633 0 0,44 123 1870 0 0,-68-164-1805 0 0,0-1 0 0 0,-2 2-1 0 0,-1-1 1 0 0,-1 0 0 0 0,-2 1 0 0 0,0 0 0 0 0,-1 0-1 0 0,-2 0 1 0 0,-1-1 0 0 0,0 1 0 0 0,-2 0-1 0 0,-2-1 1 0 0,0 0 0 0 0,-1 0 0 0 0,-1 0-1 0 0,-2-1 1 0 0,0-1 0 0 0,-2 0 0 0 0,0 0-1 0 0,-1-1 1 0 0,-2 0 0 0 0,0-1 0 0 0,-1-1-1 0 0,-17 16-64 0 0,26-31-7 0 0,1-1 0 0 0,-1 1 0 0 0,0-1 0 0 0,0 0-1 0 0,0-1 1 0 0,0 0 0 0 0,-1 0 0 0 0,0 0-1 0 0,1-1 1 0 0,-1 0 0 0 0,0-1 0 0 0,0 0 0 0 0,0 0-1 0 0,0-1 1 0 0,0 1 0 0 0,0-2 0 0 0,0 1 0 0 0,0-1-1 0 0,0-1 1 0 0,0 1 0 0 0,-2-2 7 0 0,3-3 587 0 0,36 15-735 0 0,-2 13 122 0 0,0 2 1 0 0,-2 1-1 0 0,-1 1 1 0 0,-1 1-1 0 0,-1 1 0 0 0,-1 0 1 0 0,-2 2-1 0 0,-1 1 1 0 0,-1 0-1 0 0,-2 1 1 0 0,-1 0-1 0 0,-1 2 1 0 0,-2-1-1 0 0,-2 1 1 0 0,-1 1-1 0 0,0 6 26 0 0,131 657 1303 0 0,-106-634-3641 0 0,-28-61-1825 0 0,-1-8-3035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01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19 11481 0 0,'0'0'1708'0'0,"0"0"-1265"0"0,0 0-533 0 0,0 0-5 0 0,0 0 44 0 0,0 0 33 0 0,0 0 25 0 0,-4-3 65 0 0,-5-12-47 0 0,32 22 316 0 0,37 25 1039 0 0,-58-30-1319 0 0,1 0 0 0 0,-1 0 0 0 0,1 0 0 0 0,-1 0 0 0 0,0 1 1 0 0,0-1-1 0 0,0 0 0 0 0,0 1 0 0 0,-1 0 0 0 0,1-1 0 0 0,0 1 0 0 0,-1 0 1 0 0,0 0-1 0 0,0 0 0 0 0,0 0 0 0 0,0 0 0 0 0,0 0 0 0 0,-1 0 1 0 0,1 0-1 0 0,-1 0 0 0 0,0 0 0 0 0,0 0 0 0 0,0 0 0 0 0,0 0 0 0 0,0 1 1 0 0,-1-1-1 0 0,0 0 0 0 0,1 0 0 0 0,-1 0 0 0 0,0 0 0 0 0,0 0 0 0 0,-1-1 1 0 0,1 1-1 0 0,-1 0 0 0 0,1 0 0 0 0,-1-1 0 0 0,0 1 0 0 0,0-1 0 0 0,0 1 1 0 0,0-1-1 0 0,-2 1-61 0 0,-53 19-2049 0 0,42-23-4151 0 0,13-3-721 0 0</inkml:trace>
  <inkml:trace contextRef="#ctx0" brushRef="#br0" timeOffset="265.681">208 21 15501 0 0,'0'0'961'0'0,"0"0"-949"0"0,0 0-12 0 0,0 0 572 0 0,-30 36-324 0 0,21-21-84 0 0,1 1-104 0 0,0 3 4 0 0,3-1-56 0 0,2 0-4 0 0,3-1 44 0 0,8 0-48 0 0,4 0-172 0 0,2-1-476 0 0,2-2-257 0 0,3-1-1027 0 0,-6-3-2468 0 0,11-3-4425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00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214 130 4804 0 0,'0'0'10549'0'0,"0"0"-9653"0"0,0 0-735 0 0,0 0 239 0 0,-42 0 124 0 0,25-3-304 0 0,-2 1-220 0 0,-2 1-8 0 0,1 0-40 0 0,-1-1-12 0 0,5 1-388 0 0,-1-2-217 0 0,1 2-367 0 0,4-2-524 0 0,3-2-940 0 0,5 1-2204 0 0,4-9-1841 0 0</inkml:trace>
  <inkml:trace contextRef="#ctx0" brushRef="#br0" timeOffset="250.042">201 28 12297 0 0,'0'0'2532'0'0,"0"0"-2504"0"0,0 0 20 0 0,0 0 408 0 0,0 0 132 0 0,-48-2-308 0 0,27-1-280 0 0,-3 1-592 0 0,2-1-668 0 0,-1-2-676 0 0,8 2-2796 0 0,0-7-2977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9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3708 0 0,'0'0'6693'0'0,"0"0"-5180"0"0,0 0-1317 0 0,-2 6 583 0 0,-13 42 1966 0 0,8-29-2467 0 0,0-1 0 0 0,2 1 0 0 0,0 0 0 0 0,1 1 1 0 0,1-1-1 0 0,1 1 0 0 0,1-1 0 0 0,1 16-278 0 0,19 1-527 0 0,6-25-7696 0 0,-13-13 854 0 0</inkml:trace>
  <inkml:trace contextRef="#ctx0" brushRef="#br0" timeOffset="170.173">128 180 7189 0 0,'0'0'6242'0'0,"0"0"-4824"0"0,0 0-1433 0 0,0 0-115 0 0,0 0-239 0 0,0 0-471 0 0,0 0-649 0 0,6-4 121 0 0,-3 2 1439 0 0,0 0 0 0 0,1 0 0 0 0,-1 0 0 0 0,1 0 0 0 0,0 1 0 0 0,0-1 0 0 0,0 1 0 0 0,0 0 0 0 0,-1 0 0 0 0,1 1 0 0 0,0-1 0 0 0,1 1 0 0 0,-1 0 0 0 0,0 0 0 0 0,0 0 0 0 0,0 0 0 0 0,0 1 0 0 0,0 0 0 0 0,0 0 0 0 0,-1 0 0 0 0,1 0 0 0 0,0 0 0 0 0,0 1 0 0 0,-1 0 0 0 0,1 0 0 0 0,0 0 0 0 0,-1 0 0 0 0,3 2-71 0 0,-4-3 78 0 0,-1 0 0 0 0,1 0 0 0 0,0 1 0 0 0,-1-1 1 0 0,1 0-1 0 0,-1 0 0 0 0,1 1 0 0 0,-1-1 0 0 0,0 1 0 0 0,0-1 0 0 0,0 1 1 0 0,0 0-1 0 0,0-1 0 0 0,0 1 0 0 0,0 0 0 0 0,0 0 0 0 0,0-1 1 0 0,-1 1-1 0 0,1 0 0 0 0,-1 0 0 0 0,0 0 0 0 0,1 0 0 0 0,-1 0 0 0 0,0 0 1 0 0,0 0-1 0 0,0 0 0 0 0,-1 0 0 0 0,1 0 0 0 0,0 0 0 0 0,-1 0 0 0 0,1-1 1 0 0,-1 1-1 0 0,1 0 0 0 0,-1 0 0 0 0,0 0 0 0 0,0-1 0 0 0,0 1 0 0 0,0 0 1 0 0,0-1-1 0 0,0 1 0 0 0,-1-1 0 0 0,1 1 0 0 0,0-1 0 0 0,-1 1 1 0 0,1-1-1 0 0,-1 0 0 0 0,1 0 0 0 0,-1 0 0 0 0,0 0 0 0 0,0 0 0 0 0,1 0 1 0 0,-1 0-1 0 0,0-1 0 0 0,0 1 0 0 0,0-1 0 0 0,0 1 0 0 0,0-1 0 0 0,0 0 1 0 0,1 0-1 0 0,-1 1 0 0 0,-1-2-78 0 0,-17 4-867 0 0,15-2-2156 0 0,3-1-3491 0 0,5-4-475 0 0</inkml:trace>
  <inkml:trace contextRef="#ctx0" brushRef="#br0" timeOffset="374.616">340 144 13405 0 0,'0'0'354'0'0,"0"0"-104"0"0,0 0 205 0 0,-2 8-32 0 0,-1-2-367 0 0,2 0 1 0 0,-1 0 0 0 0,1 1 0 0 0,0-1 0 0 0,0 0-1 0 0,0 1 1 0 0,1-1 0 0 0,0 1 0 0 0,1-1 0 0 0,-1 1-1 0 0,1-1 1 0 0,0 0 0 0 0,1 1 0 0 0,-1-1 0 0 0,1 0-1 0 0,1 0 1 0 0,-1 0 0 0 0,4 5-57 0 0,53 13-3610 0 0,-46-28-2986 0 0,-6-5 893 0 0</inkml:trace>
  <inkml:trace contextRef="#ctx0" brushRef="#br0" timeOffset="621.607">467 98 8565 0 0,'0'0'1036'0'0,"0"0"-732"0"0,0 0-47 0 0,7 8 516 0 0,-1-1-524 0 0,0 1 0 0 0,0-1-1 0 0,-1 1 1 0 0,-1 1 0 0 0,1-1 0 0 0,-1 1-1 0 0,-1 0 1 0 0,1 0 0 0 0,-2 0 0 0 0,1 0-1 0 0,-1 0 1 0 0,0 1 0 0 0,-1-1 0 0 0,0 0-1 0 0,-1 1 1 0 0,0 0 0 0 0,0-1 0 0 0,-1 1-1 0 0,-2 7-248 0 0,-43 58-3 0 0,-5-52-7382 0 0,41-25 304 0 0</inkml:trace>
  <inkml:trace contextRef="#ctx0" brushRef="#br0" timeOffset="825.792">663 1 928 0 0,'0'0'7005'0'0,"0"0"-5332"0"0,0 0-1470 0 0,4 8 474 0 0,6 11 37 0 0,-1 0 1 0 0,-1 1 0 0 0,0 1 0 0 0,-2-1-1 0 0,0 1 1 0 0,-2 1 0 0 0,0-1 0 0 0,1 21-715 0 0,-5-34-49 0 0,0 1 1 0 0,0-1-1 0 0,-1 0 1 0 0,0 0-1 0 0,0 0 1 0 0,-1 1-1 0 0,0-1 1 0 0,0-1 0 0 0,-1 1-1 0 0,0 0 1 0 0,0-1-1 0 0,-1 1 1 0 0,0-1-1 0 0,-1 0 1 0 0,1 0-1 0 0,-1 0 1 0 0,0-1-1 0 0,-1 0 1 0 0,0 0-1 0 0,0 0 1 0 0,0-1-1 0 0,0 0 1 0 0,-1 0 0 0 0,0 0-1 0 0,-7 3 49 0 0,-28 10-5204 0 0,23-17-1212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8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1 178 144 0 0,'0'0'859'0'0,"0"0"-263"0"0,0 0 588 0 0,0 0 2134 0 0,0 0-1582 0 0,0 0-880 0 0,6 1-121 0 0,0 2-460 0 0,1 0 0 0 0,0-1 0 0 0,1 0 1 0 0,-1 0-1 0 0,0-1 0 0 0,1 0 0 0 0,-1 0 1 0 0,0-1-1 0 0,1 0 0 0 0,-1 0 0 0 0,1-1 1 0 0,-1 0-1 0 0,0 0 0 0 0,1-1 1 0 0,-1 0-1 0 0,0 0 0 0 0,0 0 0 0 0,0-1 1 0 0,0 0-1 0 0,-1-1 0 0 0,1 0 0 0 0,1-1-275 0 0,-8 0-33 0 0,0 0 0 0 0,-1 0 0 0 0,1 0-1 0 0,-1 1 1 0 0,0-1 0 0 0,-1 0 0 0 0,1 0-1 0 0,-1 0 1 0 0,0 1 0 0 0,0-1 0 0 0,0 1-1 0 0,0 0 1 0 0,-1-1 0 0 0,0 1 0 0 0,0 0-1 0 0,0 1 1 0 0,0-1 0 0 0,-1 0 0 0 0,0 1-1 0 0,1 0 1 0 0,-1 0 0 0 0,0 0 0 0 0,-1 0-1 0 0,1 1 1 0 0,0-1 0 0 0,-1 1 0 0 0,1 0-1 0 0,-1 1 1 0 0,0-1 0 0 0,-3 0 33 0 0,4 0 49 0 0,4 1-50 0 0,-1 0 0 0 0,1 0 0 0 0,-1 1 0 0 0,1-1 0 0 0,-1 0 0 0 0,0 0 0 0 0,1 0 0 0 0,-1 1 0 0 0,0-1 0 0 0,0 0 0 0 0,1 1 0 0 0,-1-1 0 0 0,0 1 0 0 0,0-1 0 0 0,0 1-1 0 0,0-1 1 0 0,0 1 0 0 0,0 0 0 0 0,1-1 0 0 0,-1 1 0 0 0,0 0 0 0 0,0 0 0 0 0,0 0 0 0 0,0 0 0 0 0,0 0 0 0 0,0 0 0 0 0,0 0 0 0 0,0 0 0 0 0,0 0 0 0 0,0 0 0 0 0,0 0 0 0 0,0 0 0 0 0,0 1 0 0 0,0-1 0 0 0,0 0 0 0 0,0 1 0 0 0,0-1 0 0 0,0 1 0 0 0,0-1 0 0 0,1 1 0 0 0,-1 0 0 0 0,0-1 0 0 0,0 1 0 0 0,1 0 0 0 0,-1-1-1 0 0,0 1 1 0 0,1 0 0 0 0,-1 0 0 0 0,1 0 0 0 0,-1-1 0 0 0,1 1 0 0 0,-1 0 0 0 0,1 0 0 0 0,0 0 0 0 0,-1 0 0 0 0,1 0 0 0 0,0 0 0 0 0,0 0 0 0 0,0 0 0 0 0,-1 0 0 0 0,1 0 0 0 0,0 0 0 0 0,0 0 0 0 0,1 0 0 0 0,-1 0 0 0 0,0 0 0 0 0,0 0 0 0 0,0 0 0 0 0,1 0 0 0 0,-1 0 1 0 0,15 154 1897 0 0,-15-145-2129 0 0,9 65 909 0 0,13-34-4865 0 0,-16-37 164 0 0,3-2-2065 0 0</inkml:trace>
  <inkml:trace contextRef="#ctx0" brushRef="#br0" timeOffset="261.87">186 302 11581 0 0,'0'0'3100'0'0,"0"0"-2460"0"0,0 0-512 0 0,0 0-16 0 0,0 0 392 0 0,-42-7-444 0 0,25 5-60 0 0,-3 0-764 0 0,0 1-832 0 0,1-1-704 0 0,5 0-2004 0 0,0-4-2069 0 0</inkml:trace>
  <inkml:trace contextRef="#ctx0" brushRef="#br0" timeOffset="527.766">389 8 9733 0 0,'0'0'2780'0'0,"0"0"-2232"0"0,0 0-140 0 0,-39 1 204 0 0,26-2-284 0 0,-3 0-292 0 0,3 1-36 0 0,0 0-76 0 0,0-2-352 0 0,1 2-300 0 0,3 0-308 0 0,3 0-288 0 0,0-3-936 0 0,4 2-2661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7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0 152 540 0 0,'0'0'561'0'0,"0"0"-341"0"0,0 0-166 0 0,0 0 58 0 0,0 0-5 0 0,0 0 185 0 0,0 0 632 0 0,0 0-168 0 0,0 0-508 0 0,7 2 7394 0 0,23 7-6275 0 0,-23-7-1251 0 0,1-1 0 0 0,-1-1 0 0 0,1 1 0 0 0,-1-1 1 0 0,0 0-1 0 0,1-1 0 0 0,-1 0 0 0 0,1 0 1 0 0,-1-1-1 0 0,0 1 0 0 0,0-2 0 0 0,0 1 1 0 0,0-1-1 0 0,0 0 0 0 0,0 0 0 0 0,-1-1 1 0 0,1 0-1 0 0,-1 0 0 0 0,0-1 0 0 0,1 0-116 0 0,-8 0-31 0 0,0 0 0 0 0,0 0 0 0 0,-1 0 0 0 0,0 1 0 0 0,1-1 0 0 0,-1 1 0 0 0,-1-1 0 0 0,1 1 1 0 0,-1 0-1 0 0,0 0 0 0 0,0 0 0 0 0,0 0 0 0 0,0 0 0 0 0,-1 1 0 0 0,1 0 0 0 0,-1-1 0 0 0,0 1 0 0 0,0 1 0 0 0,0-1 0 0 0,0 0 0 0 0,-1 1 0 0 0,1 0 0 0 0,-3-1 31 0 0,-2-2 41 0 0,-44-25-326 0 0,52 72 431 0 0,30 246 1890 0 0,-28-280-2274 0 0,4 26 758 0 0,4-17-3691 0 0,-7-18-2024 0 0,1-6-774 0 0</inkml:trace>
  <inkml:trace contextRef="#ctx0" brushRef="#br0" timeOffset="219.328">206 336 4288 0 0,'0'0'6873'0'0,"0"0"-5321"0"0,0 0-1016 0 0,0 0-64 0 0,0 0 224 0 0,-39-1 152 0 0,19-1-408 0 0,1 0-428 0 0,0 2-12 0 0,-1-1-680 0 0,0 1-408 0 0,-1-1-404 0 0,4 0-1744 0 0,-3-3-4049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2:51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1125 494 1828 0 0,'0'0'1325'0'0,"0"0"-456"0"0,0 0-217 0 0,0 0 634 0 0,0 0 262 0 0,0 0 44 0 0,2 7-361 0 0,1 8-744 0 0,0-4-112 0 0,0 0 0 0 0,-1-1 0 0 0,0 1 1 0 0,-1 0-1 0 0,0 0 0 0 0,-1 0 0 0 0,0 0 1 0 0,-1 0-1 0 0,0 0 0 0 0,-1 0 0 0 0,0-1 1 0 0,-3 10-376 0 0,5-20 122 0 0,0-2-195 0 0,0-1 0 0 0,0 1 1 0 0,1-1-1 0 0,-1 0 0 0 0,1 1 0 0 0,0-1 0 0 0,0 1 0 0 0,0-1 0 0 0,0 1 0 0 0,0-1 0 0 0,0 1 0 0 0,1 0 0 0 0,-1 0 0 0 0,1 0 0 0 0,0 0 0 0 0,-1 0 0 0 0,1 0 0 0 0,0 0 0 0 0,0 0 0 0 0,0 1 0 0 0,1-1 0 0 0,-1 1 0 0 0,0-1 0 0 0,0 1 0 0 0,1 0 0 0 0,-1 0 0 0 0,1 0 0 0 0,-1 0 0 0 0,1 1 0 0 0,-1-1 0 0 0,1 1 0 0 0,0-1 0 0 0,0 1 73 0 0,-1-1 104 0 0,1 0-1 0 0,0 0 0 0 0,0 1 0 0 0,0-1 0 0 0,0 1 1 0 0,0 0-1 0 0,0 0 0 0 0,0 0 0 0 0,0 0 1 0 0,0 0-1 0 0,0 1 0 0 0,0-1 0 0 0,0 1 1 0 0,0 0-1 0 0,0 0 0 0 0,0 0 0 0 0,0 0 0 0 0,-1 0 1 0 0,1 1-1 0 0,0-1 0 0 0,-1 1 0 0 0,1 0 1 0 0,-1-1-1 0 0,0 1 0 0 0,1 0 0 0 0,-1 1 1 0 0,0-1-1 0 0,0 0 0 0 0,-1 1 0 0 0,1-1 0 0 0,0 1 1 0 0,-1-1-1 0 0,0 1 0 0 0,1 0 0 0 0,-1 0 1 0 0,0 0-1 0 0,0-1 0 0 0,-1 1 0 0 0,1 0 0 0 0,0 0 1 0 0,-1 0-1 0 0,0 1-103 0 0,-2-1 65 0 0,1 0 0 0 0,-1 1 0 0 0,-1-1 0 0 0,1 0 0 0 0,0 0 0 0 0,-1 0 0 0 0,1-1 0 0 0,-1 1 0 0 0,0-1 0 0 0,0 1 0 0 0,0-1 0 0 0,0 0 0 0 0,-1 0 0 0 0,1 0-1 0 0,0-1 1 0 0,-1 1 0 0 0,1-1 0 0 0,-1 0 0 0 0,0 0 0 0 0,1 0 0 0 0,-1 0 0 0 0,0 0 0 0 0,0-1 0 0 0,-3 0-65 0 0,-27-1-3149 0 0,8-13-5045 0 0,19 2 607 0 0</inkml:trace>
  <inkml:trace contextRef="#ctx0" brushRef="#br0" timeOffset="250.658">1770 685 7097 0 0,'0'0'8580'0'0,"0"0"-8352"0"0,0 0-164 0 0,0 0 377 0 0,-43 0 59 0 0,25-4-376 0 0,-3 1-120 0 0,0 0-4 0 0,3 0-376 0 0,-1-3-657 0 0,3 3-243 0 0,3-5-980 0 0,4 3-2692 0 0,6-8-2201 0 0</inkml:trace>
  <inkml:trace contextRef="#ctx0" brushRef="#br0" timeOffset="500.265">1766 586 1332 0 0,'0'0'11617'0'0,"0"0"-10509"0"0,0 0-776 0 0,0 0 8 0 0,0 0 240 0 0,0 0 88 0 0,-39 2-328 0 0,14-4-340 0 0,-2 0-996 0 0,-2-1-940 0 0,6 0-2356 0 0,-8-3-3073 0 0</inkml:trace>
  <inkml:trace contextRef="#ctx0" brushRef="#br0" timeOffset="-545.296">1003 235 4364 0 0,'0'0'3987'0'0,"0"0"-2777"0"0,0 0-988 0 0,0 0-1 0 0,0 0 27 0 0,0 0 92 0 0,0 0-18 0 0,0 0-104 0 0,37-7-114 0 0,-33 7-11 0 0,-1 0 1 0 0,0 0-1 0 0,1 1 1 0 0,-1-1-1 0 0,1 1 1 0 0,-1 0-1 0 0,0 0 1 0 0,0 0-1 0 0,1 0 1 0 0,-1 1-1 0 0,0-1 1 0 0,0 1-1 0 0,0 0 1 0 0,-1-1-1 0 0,1 2 1 0 0,0-1-1 0 0,-1 0 1 0 0,1 0-1 0 0,-1 1 1 0 0,0-1-1 0 0,0 1 1 0 0,0 0-1 0 0,0 0 1 0 0,0 0-1 0 0,0 0 1 0 0,-1 0-1 0 0,1 0 1 0 0,-1 0-1 0 0,0 0 1 0 0,0 1-1 0 0,0-1 1 0 0,-1 0-1 0 0,1 1 1 0 0,-1-1-1 0 0,0 1 0 0 0,0-1 1 0 0,0 0-1 0 0,0 1 1 0 0,-1-1-1 0 0,1 1 1 0 0,-1-1-1 0 0,0 0 1 0 0,0 0-1 0 0,0 1 1 0 0,0-1-1 0 0,0 0 1 0 0,-1 0-1 0 0,0 0 1 0 0,1 0-1 0 0,-1 0 1 0 0,0-1-1 0 0,-1 1 1 0 0,1 0-1 0 0,0-1 1 0 0,-1 0-1 0 0,1 1 1 0 0,-3 0-94 0 0,-2 4-208 0 0,-12 10-625 0 0,5-12-3153 0 0,12-5-69 0 0,3-3-1432 0 0</inkml:trace>
  <inkml:trace contextRef="#ctx0" brushRef="#br0" timeOffset="-358.591">1192 242 5228 0 0,'0'0'5316'0'0,"0"0"-4520"0"0,0 0-490 0 0,0 0 95 0 0,-2 7-23 0 0,-8 99 759 0 0,45-70-4698 0 0,-29-34-1056 0 0</inkml:trace>
  <inkml:trace contextRef="#ctx0" brushRef="#br0" timeOffset="-2033.049">0 402 1512 0 0,'0'0'6098'0'0,"0"0"-3362"0"0,0 0-1200 0 0,0 0-288 0 0,0 0-397 0 0,0 0-387 0 0,0 0-300 0 0,0 0-25 0 0,2 6 292 0 0,19 63 991 0 0,24 154 744 0 0,-44-224-2194 0 0,-1 1 0 0 0,1 0 1 0 0,-1 0-1 0 0,1 0 0 0 0,-1-1 0 0 0,1 1 0 0 0,0 0 1 0 0,-1 0-1 0 0,1 0 0 0 0,-1 0 0 0 0,1 0 0 0 0,-1 0 1 0 0,1 0-1 0 0,0 1 0 0 0,-1-1 0 0 0,1 0 0 0 0,-1 0 1 0 0,1 0-1 0 0,-1 1 0 0 0,1-1 0 0 0,-1 0 0 0 0,1 0 1 0 0,-1 1-1 0 0,1-1 0 0 0,-1 0 0 0 0,1 1 0 0 0,-1-1 1 0 0,1 1-1 0 0,-1-1 0 0 0,0 1 0 0 0,1-1 0 0 0,-1 1 1 0 0,0-1-1 0 0,1 1 0 0 0,-1-1 0 0 0,0 1 0 0 0,0-1 1 0 0,1 1-1 0 0,-1-1 0 0 0,0 1 28 0 0,32-35-461 0 0,-26 32 525 0 0,1 1 0 0 0,-1 0 0 0 0,0 1 0 0 0,1-1 0 0 0,-1 1-1 0 0,1 1 1 0 0,-1-1 0 0 0,0 1 0 0 0,1 0 0 0 0,-1 0 0 0 0,0 1 0 0 0,0 0-1 0 0,0 0 1 0 0,0 1 0 0 0,0-1 0 0 0,0 1 0 0 0,-1 0 0 0 0,1 1 0 0 0,-1-1-1 0 0,0 1 1 0 0,0 0 0 0 0,0 1 0 0 0,1 1-64 0 0,-5-4 24 0 0,0-1 0 0 0,0 1 0 0 0,-1-1 0 0 0,1 1-1 0 0,-1-1 1 0 0,1 1 0 0 0,-1-1 0 0 0,0 1 0 0 0,0 0 0 0 0,0-1 0 0 0,0 1-1 0 0,0-1 1 0 0,0 1 0 0 0,0 0 0 0 0,0-1 0 0 0,0 1 0 0 0,-1-1 0 0 0,1 1 0 0 0,-1 0-1 0 0,1-1 1 0 0,-1 1 0 0 0,0-1 0 0 0,1 0 0 0 0,-1 1 0 0 0,0-1 0 0 0,0 1 0 0 0,0-1-1 0 0,0 0 1 0 0,0 0 0 0 0,-1 0 0 0 0,1 0 0 0 0,0 0 0 0 0,0 0 0 0 0,-1 0 0 0 0,1 0-1 0 0,0 0 1 0 0,-1 0 0 0 0,1-1 0 0 0,-1 1 0 0 0,1-1 0 0 0,-1 1 0 0 0,0-1-1 0 0,1 1 1 0 0,-1-1 0 0 0,1 0 0 0 0,-1 0-24 0 0,-78 15-242 0 0,80-15 242 0 0,-37 0-1910 0 0,12-7-3117 0 0,7-5-1510 0 0</inkml:trace>
  <inkml:trace contextRef="#ctx0" brushRef="#br0" timeOffset="-1649.075">347 216 3312 0 0,'0'0'4539'0'0,"0"0"-2163"0"0,0 0-1295 0 0,0 0-747 0 0,0 0 222 0 0,2 6 647 0 0,23 224 3491 0 0,-17-206-6430 0 0,5-13-2809 0 0,-5-8-1324 0 0</inkml:trace>
  <inkml:trace contextRef="#ctx0" brushRef="#br0" timeOffset="-1307.181">597 423 6321 0 0,'0'0'5158'0'0,"0"0"-3837"0"0,0 0-619 0 0,0 0-237 0 0,0 0-514 0 0,29 12 1206 0 0,-28-14-1155 0 0,1 1 1 0 0,-1-1-1 0 0,0 1 0 0 0,0-1 0 0 0,1 0 0 0 0,-1 0 0 0 0,0 0 0 0 0,0 1 0 0 0,-1-1 0 0 0,1 0 1 0 0,0 0-1 0 0,-1 0 0 0 0,1 0 0 0 0,-1-1 0 0 0,0 1 0 0 0,1 0 0 0 0,-1 0 0 0 0,0 0 0 0 0,0 0 1 0 0,0 0-1 0 0,-1 0 0 0 0,1 0 0 0 0,0 0 0 0 0,-1 0 0 0 0,0 0 0 0 0,1 0 0 0 0,-1 0 0 0 0,0 0 0 0 0,0 0 1 0 0,0 0-1 0 0,0 0 0 0 0,0 1 0 0 0,0-1 0 0 0,-1 0 0 0 0,1 1 0 0 0,-1-1 0 0 0,1 1 0 0 0,-1-1 1 0 0,1 1-1 0 0,-1 0 0 0 0,0 0 0 0 0,0 0 0 0 0,0 0 0 0 0,-1-1-2 0 0,0 1-9 0 0,1-1-1 0 0,-1 1 1 0 0,0 0 0 0 0,1 0-1 0 0,-1 0 1 0 0,0 0 0 0 0,0 1-1 0 0,0-1 1 0 0,0 1 0 0 0,0 0-1 0 0,0 0 1 0 0,1 0 0 0 0,-1 0-1 0 0,0 0 1 0 0,0 1 0 0 0,0-1-1 0 0,0 1 1 0 0,0 0-1 0 0,0-1 1 0 0,1 1 0 0 0,-1 1-1 0 0,0-1 1 0 0,1 0 0 0 0,-1 1-1 0 0,1-1 1 0 0,-1 1 0 0 0,1 0-1 0 0,0 0 1 0 0,0 0 0 0 0,-1 0-1 0 0,1 0 1 0 0,1 0 0 0 0,-1 1-1 0 0,0-1 1 0 0,1 1 0 0 0,-1-1-1 0 0,1 1 1 0 0,0 0 0 0 0,0-1-1 0 0,0 1 1 0 0,0 0 0 0 0,0 0-1 0 0,0 0 1 0 0,1-1 0 0 0,0 1-1 0 0,-1 0 1 0 0,1 0-1 0 0,0 0 1 0 0,0 0 0 0 0,1 0-1 0 0,-1 0 1 0 0,1 0 0 0 0,-1 0-1 0 0,1 0 1 0 0,0-1 0 0 0,0 1-1 0 0,0 0 1 0 0,0 0 0 0 0,1-1 9 0 0,32 20-1910 0 0,-7-19-2164 0 0,-13-2-1467 0 0</inkml:trace>
  <inkml:trace contextRef="#ctx0" brushRef="#br0" timeOffset="-855.602">769 415 10333 0 0,'0'0'2065'0'0,"0"0"-1588"0"0,0 0-241 0 0,0 0 349 0 0,0 0 96 0 0,0 0-186 0 0,0 0-214 0 0,0 0-143 0 0,0 0-54 0 0,31-15-612 0 0,-30 14 511 0 0,1 0 1 0 0,0 0 0 0 0,-1 0 0 0 0,1 0-1 0 0,-1 0 1 0 0,0 0 0 0 0,1-1-1 0 0,-1 1 1 0 0,0 0 0 0 0,0-1 0 0 0,1 1-1 0 0,-1-1 1 0 0,0 0 0 0 0,-1 1-1 0 0,1-1 1 0 0,0 0 0 0 0,0 1 0 0 0,-1-1-1 0 0,1 0 1 0 0,-1 0 0 0 0,0 0-1 0 0,1 1 1 0 0,-1-1 0 0 0,0 0 0 0 0,0 0-1 0 0,0 0 1 0 0,0 0 0 0 0,0 0-1 0 0,-1 1 1 0 0,1-1 0 0 0,0 0-1 0 0,-1 0 1 0 0,0 0 0 0 0,1 1 0 0 0,-1-1-1 0 0,0 0 1 0 0,0 1 0 0 0,0-1-1 0 0,0 1 1 0 0,0-1 0 0 0,0 1 0 0 0,0-1-1 0 0,-1 1 1 0 0,1 0 0 0 0,0-1-1 0 0,-1 1 1 0 0,1 0 0 0 0,-1 0 0 0 0,0 0-1 0 0,1 0 1 0 0,-1 0 0 0 0,0 1-1 0 0,1-1 1 0 0,-1 0 0 0 0,0 1 0 0 0,0 0-1 0 0,0-1 1 0 0,1 1 0 0 0,-1 0-1 0 0,0 0 1 0 0,0 0 0 0 0,0 0 0 0 0,0 0-1 0 0,0 0 1 0 0,1 0 0 0 0,-1 1-1 0 0,0-1 1 0 0,0 1 0 0 0,0-1 0 0 0,-1 2 16 0 0,0-2-4 0 0,0 1 0 0 0,1 0 0 0 0,-1 0 0 0 0,0 0 0 0 0,1 1 0 0 0,-1-1 0 0 0,1 1 0 0 0,-1-1 0 0 0,1 1 0 0 0,0 0 0 0 0,0 0 0 0 0,0 0 0 0 0,0 0 0 0 0,0 0 0 0 0,0 0 0 0 0,0 1 0 0 0,1-1 0 0 0,-1 0 0 0 0,1 1 0 0 0,-1 0 0 0 0,1-1 0 0 0,0 1 0 0 0,0 0 0 0 0,1-1 0 0 0,-1 1 0 0 0,0 0 0 0 0,1 0 0 0 0,0 0 0 0 0,-1 0 0 0 0,1 0 0 0 0,0-1 0 0 0,1 1 0 0 0,-1 0 0 0 0,0 0 0 0 0,1 0 0 0 0,0 0 0 0 0,-1-1 0 0 0,1 1 0 0 0,0 0 0 0 0,1 0 0 0 0,-1-1 0 0 0,0 1 0 0 0,1-1 0 0 0,-1 1 0 0 0,1-1 0 0 0,0 0 0 0 0,0 0 0 0 0,0 0 0 0 0,0 0 0 0 0,0 0 0 0 0,0 0 0 0 0,1 0 0 0 0,-1-1 0 0 0,1 1 0 0 0,-1-1 0 0 0,1 0 0 0 0,-1 1 0 0 0,1-1 0 0 0,0 0 0 0 0,0-1 0 0 0,-1 1 0 0 0,1 0 0 0 0,2-1 4 0 0,0 0-10 0 0,-1 0 1 0 0,1 0-1 0 0,0 0 1 0 0,-1-1 0 0 0,1 0-1 0 0,-1 0 1 0 0,1 0 0 0 0,-1-1-1 0 0,0 1 1 0 0,1-1 0 0 0,-1 0-1 0 0,0 0 1 0 0,0 0-1 0 0,0-1 1 0 0,-1 0 0 0 0,1 0-1 0 0,-1 0 1 0 0,1 0 0 0 0,-1 0-1 0 0,2-2 10 0 0,-4 6 122 0 0,1 0-1 0 0,-1 0 1 0 0,1 0-1 0 0,-1 1 1 0 0,1-1-1 0 0,-1 1 1 0 0,0-1 0 0 0,0 1-1 0 0,1-1 1 0 0,-1 1-1 0 0,0 0 1 0 0,-1-1-1 0 0,1 1 1 0 0,0 0-1 0 0,0 0 1 0 0,-1 0-1 0 0,1 0 1 0 0,-1-1-1 0 0,0 1 1 0 0,1 0 0 0 0,-1 0-1 0 0,0 0 1 0 0,0 0-1 0 0,0 0 1 0 0,-1 0-1 0 0,1 0 1 0 0,0 0-1 0 0,-1 0 1 0 0,1 0-1 0 0,-1 0 1 0 0,0-1 0 0 0,1 1-1 0 0,-1 0 1 0 0,-1 0-122 0 0,-61 63 1552 0 0,9-44-4189 0 0,43-21-797 0 0,5-5-3446 0 0</inkml:trace>
  <inkml:trace contextRef="#ctx0" brushRef="#br0" timeOffset="4687.429">985 795 1120 0 0,'0'0'720'0'0,"6"1"502"0"0,28 4-821 0 0,0-2 0 0 0,0-1 0 0 0,0-2 0 0 0,0-1 0 0 0,0-2 0 0 0,0-1-1 0 0,9-4-400 0 0,-31 6 118 0 0,1-2 0 0 0,-1 1 0 0 0,0-2 0 0 0,0 0 0 0 0,0 0 0 0 0,-1-1 0 0 0,0 0 0 0 0,0-1-1 0 0,0-1 1 0 0,-1 1 0 0 0,0-2 0 0 0,0 1 0 0 0,-1-1 0 0 0,0-1 0 0 0,-1 0 0 0 0,0 0 0 0 0,-1 0-1 0 0,0-1 1 0 0,0 0 0 0 0,-1-1 0 0 0,1-3-118 0 0,-3 3 15 0 0,0 1 0 0 0,-1-1 0 0 0,0 0 1 0 0,-1 0-1 0 0,-1 0 0 0 0,0-1 0 0 0,0 1 0 0 0,-1 0 0 0 0,-1-1 0 0 0,0 1 1 0 0,0 0-1 0 0,-2 0 0 0 0,1 0 0 0 0,-1 0 0 0 0,-1 0 0 0 0,0 1 0 0 0,-1-1 0 0 0,0 1 1 0 0,-1 0-1 0 0,0 1 0 0 0,-1-1 0 0 0,0 1 0 0 0,0 0 0 0 0,-4-2-15 0 0,-10-13-68 0 0,-1 1 0 0 0,-1 2-1 0 0,-1 0 1 0 0,-1 2 0 0 0,-1 0-1 0 0,-1 2 1 0 0,0 1 0 0 0,-24-11 68 0 0,2 5-90 0 0,-2 2 1 0 0,-1 2-1 0 0,0 3 0 0 0,-1 1 1 0 0,-1 4-1 0 0,0 1 0 0 0,0 3 1 0 0,-1 2-1 0 0,0 3 1 0 0,-48 3 89 0 0,92-1-11 0 0,1 0 1 0 0,-1 0-1 0 0,0 0 1 0 0,1 2-1 0 0,-1-1 0 0 0,1 1 1 0 0,-1 1-1 0 0,1 0 1 0 0,0 0-1 0 0,0 1 1 0 0,0 1-1 0 0,1-1 1 0 0,-1 1-1 0 0,1 1 1 0 0,0 0-1 0 0,1 0 1 0 0,0 1-1 0 0,0 0 1 0 0,0 0-1 0 0,1 1 1 0 0,-1 0-1 0 0,2 0 0 0 0,0 1 1 0 0,-6 9 10 0 0,5-2-40 0 0,0 2 0 0 0,1-1 0 0 0,1 1-1 0 0,1-1 1 0 0,0 2 0 0 0,1-1 0 0 0,1 0 0 0 0,1 0 0 0 0,1 1 0 0 0,0-1 0 0 0,1 1 0 0 0,1-1-1 0 0,1 0 1 0 0,1 0 0 0 0,0 0 0 0 0,1 0 0 0 0,1-1 0 0 0,1 0 0 0 0,0 0 0 0 0,1 0-1 0 0,1-1 1 0 0,1-1 0 0 0,0 1 0 0 0,1-1 0 0 0,0-1 0 0 0,1 0 0 0 0,1-1 0 0 0,9 8 40 0 0,10 0-93 0 0,1-1 0 0 0,0-2 0 0 0,1 0 0 0 0,1-3 0 0 0,1-1 1 0 0,0-1-1 0 0,0-3 0 0 0,1 0 0 0 0,1-3 0 0 0,0-1 0 0 0,0-1 1 0 0,0-3-1 0 0,16-1 93 0 0,-35-1-4398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0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10153 0 0,'0'0'922'0'0,"0"0"-634"0"0,0 0 113 0 0,0 0 181 0 0,0 0-102 0 0,0 0-50 0 0,0 0-79 0 0,0 0-33 0 0,3-33-87 0 0,0 34-165 0 0,0 1 0 0 0,0-1 0 0 0,0 1-1 0 0,0-1 1 0 0,-1 1 0 0 0,1 0 0 0 0,0 1 0 0 0,-1-1 0 0 0,0 0-1 0 0,1 0 1 0 0,-1 1 0 0 0,0 0 0 0 0,0-1 0 0 0,0 1 0 0 0,-1 0 0 0 0,1 0-1 0 0,-1 0 1 0 0,1 0 0 0 0,-1 0 0 0 0,0 0 0 0 0,0 1 0 0 0,-1-1 0 0 0,1 0-1 0 0,0 0 1 0 0,-1 1 0 0 0,0 0-66 0 0,0 0 87 0 0,1 2 841 0 0,2-41-1713 0 0,-2 33 795 0 0,0 1 0 0 0,-1-1 0 0 0,1 0 1 0 0,0 0-1 0 0,0 1 0 0 0,0-1 0 0 0,1 1 0 0 0,-1-1 0 0 0,0 1 0 0 0,1-1 0 0 0,-1 1 1 0 0,1 0-1 0 0,-1 0 0 0 0,1 0 0 0 0,-1 0 0 0 0,1 0 0 0 0,0 0 0 0 0,-1 0 0 0 0,1 0 0 0 0,0 1 1 0 0,0-1-1 0 0,0 0 0 0 0,0 1 0 0 0,0 0 0 0 0,0-1 0 0 0,0 1 0 0 0,-1 0 0 0 0,1 0 1 0 0,0 0-1 0 0,0 0 0 0 0,0 1 0 0 0,0-1 0 0 0,0 1 0 0 0,0-1 0 0 0,0 1 0 0 0,0-1 0 0 0,-1 1 1 0 0,1 0-1 0 0,0 0 0 0 0,0 0 0 0 0,-1 0 0 0 0,1 0 0 0 0,-1 0 0 0 0,1 0 0 0 0,-1 1 1 0 0,1-1-1 0 0,-1 1 0 0 0,0-1 0 0 0,0 1 0 0 0,0-1 0 0 0,0 1 0 0 0,0-1 0 0 0,0 1 0 0 0,0 0 1 0 0,0 0-1 0 0,-1 0 0 0 0,1-1 0 0 0,0 1 0 0 0,-1 0 0 0 0,0 0 0 0 0,1 0 0 0 0,-1 0 1 0 0,0 0-11 0 0,-7 36 1110 0 0,7-84-2322 0 0,1 45 1221 0 0,0-1 0 0 0,1 1 0 0 0,-1-1 0 0 0,0 1 0 0 0,1-1 0 0 0,-1 1 0 0 0,1 0-1 0 0,-1 0 1 0 0,1 0 0 0 0,-1 0 0 0 0,1 0 0 0 0,0 0 0 0 0,0 0 0 0 0,-1 1 0 0 0,1-1 0 0 0,0 1 0 0 0,0-1 0 0 0,0 1-1 0 0,0 0 1 0 0,0-1 0 0 0,0 1 0 0 0,0 0 0 0 0,-1 0 0 0 0,1 0 0 0 0,0 1 0 0 0,0-1 0 0 0,0 0 0 0 0,0 1 0 0 0,0-1-1 0 0,0 1 1 0 0,-1 0 0 0 0,1 0 0 0 0,0-1 0 0 0,0 1 0 0 0,-1 0 0 0 0,1 1 0 0 0,-1-1 0 0 0,1 0 0 0 0,-1 0 0 0 0,1 1-1 0 0,-1-1 1 0 0,0 0 0 0 0,0 1 0 0 0,0-1 0 0 0,0 1 0 0 0,0 0 0 0 0,0-1 0 0 0,0 1 0 0 0,0 0 0 0 0,0 0-1 0 0,-1 0 1 0 0,1-1 0 0 0,-1 1 0 0 0,1 0 0 0 0,-1 0 0 0 0,0 0 0 0 0,0 0 0 0 0,0 0 0 0 0,0 0 0 0 0,0 0 0 0 0,-1 1-9 0 0,1 0-216 0 0,-3 20 665 0 0,-11-16-5328 0 0,11-9-164 0 0,3-6-2446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09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3148 0 0,'0'0'1240'0'0,"0"0"1663"0"0,0 0-1325 0 0,0 0-255 0 0,0 0 144 0 0,0 0-95 0 0,0 0-386 0 0,0 0-525 0 0,-8 24 1062 0 0,9 238 1097 0 0,-1-185-4700 0 0,5-75-754 0 0,4-4-3388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14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531 191 4712 0 0,'0'0'8102'0'0,"0"0"-5764"0"0,0 0-2277 0 0,-7-2 303 0 0,-243-12 1022 0 0,158 16-6022 0 0,89-2 383 0 0,3 0-1113 0 0</inkml:trace>
  <inkml:trace contextRef="#ctx0" brushRef="#br0" timeOffset="156.772">523 93 14145 0 0,'0'0'744'0'0,"0"0"-644"0"0,-42 3-100 0 0,6-1 708 0 0,-13 0-460 0 0,-1 0-236 0 0,0 1-12 0 0,3-1-8 0 0,12 0-392 0 0,6-1-192 0 0,7-1-216 0 0,5 0-124 0 0,0 0-204 0 0,2-3-912 0 0,2 1-2617 0 0</inkml:trace>
  <inkml:trace contextRef="#ctx0" brushRef="#br0" timeOffset="406.209">245 1 5044 0 0,'0'0'6995'0'0,"-7"0"-5707"0"0,-9 2-1043 0 0,0-1-187 0 0,-1 0-1 0 0,1 1 1 0 0,0 1-1 0 0,0 0 1 0 0,1 1 0 0 0,-1 1-1 0 0,1 0 1 0 0,0 1-1 0 0,0 1 1 0 0,0 0 0 0 0,1 1-1 0 0,0 0 1 0 0,-6 7-58 0 0,19-11 64 0 0,1 0-1 0 0,0-1 1 0 0,0 1 0 0 0,0 0 0 0 0,0 0 0 0 0,1 0 0 0 0,0 0 0 0 0,-1-1-1 0 0,1 1 1 0 0,1 0 0 0 0,-1-1 0 0 0,1 1 0 0 0,-1-1 0 0 0,1 1 0 0 0,0-1-1 0 0,0 0 1 0 0,0 0 0 0 0,1 0 0 0 0,-1 0 0 0 0,1 0 0 0 0,0 0 0 0 0,-1-1 0 0 0,1 1-1 0 0,1-1 1 0 0,-1 0 0 0 0,0 0 0 0 0,0 0 0 0 0,1 0 0 0 0,-1 0 0 0 0,1-1-1 0 0,0 0 1 0 0,-1 1 0 0 0,1-1 0 0 0,3 0-64 0 0,4 5 200 0 0,120 59 1189 0 0,-73-53-5167 0 0,-47-13-573 0 0,7-2-2517 0 0</inkml:trace>
  <inkml:trace contextRef="#ctx0" brushRef="#br0" timeOffset="656.835">691 101 15761 0 0,'0'0'1941'0'0,"25"33"-1941"0"0,-20-14-112 0 0,1-1 112 0 0,-4 4 148 0 0,-2-2-136 0 0,-6 0-8 0 0,-5 0-4 0 0,-5 1-60 0 0,-1-1-800 0 0,-6-2-873 0 0,6-5-3127 0 0,-21-1-4945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23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1408 0 0,'0'0'2948'0'0,"0"0"-1908"0"0,0 0-567 0 0,0 0-357 0 0,0 0 64 0 0,0 0-76 0 0,0 0-104 0 0,0 0-108 0 0,0 0-516 0 0,-11 1-693 0 0,15-1 1 0 0,-2 1 76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23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3300 0 0,'0'0'2136'0'0,"0"0"-2136"0"0,0 0-468 0 0,0 0 468 0 0,0 0-4 0 0,0 0-596 0 0,-36 8-416 0 0,24-8-80 0 0,3 0-548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26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1181 385 784 0 0,'0'0'139'0'0,"0"0"-91"0"0,0 0 90 0 0,0 0 106 0 0,0 0-57 0 0,0 0-153 0 0,-10 3 2428 0 0,-19 63 5611 0 0,20-57-7874 0 0,-1 0 0 0 0,-1-1 0 0 0,1 0 1 0 0,-1-1-1 0 0,-1 0 0 0 0,1-1 0 0 0,-1 0 1 0 0,-1 0-1 0 0,1-2 0 0 0,-1 1 0 0 0,1-2 0 0 0,-1 0 1 0 0,-13 2-200 0 0,-21-4 132 0 0,-1-3 1 0 0,1-1-1 0 0,0-2 1 0 0,0-3-1 0 0,1-1 0 0 0,0-3 1 0 0,1-1-1 0 0,-2-3-132 0 0,-36-8 61 0 0,-8 1-19 0 0,47 13 23 0 0,0-1 0 0 0,1-3 0 0 0,1-1 0 0 0,0-2 0 0 0,-26-15-65 0 0,69 32-36 0 0,0 0 0 0 0,-1-1 0 0 0,1 1 0 0 0,0 0-1 0 0,-1 0 1 0 0,1-1 0 0 0,-1 1 0 0 0,1 0 0 0 0,-1-1 0 0 0,1 1-1 0 0,0 0 1 0 0,-1-1 0 0 0,1 1 0 0 0,-1-1 0 0 0,0 1 0 0 0,1-1 0 0 0,-1 1-1 0 0,1-1 1 0 0,-1 0 0 0 0,0 1 0 0 0,1-1 0 0 0,-1 1 0 0 0,0-1-1 0 0,0 0 1 0 0,0 1 0 0 0,1-1 0 0 0,-1 0 0 0 0,0 1 0 0 0,0-1 0 0 0,0 0-1 0 0,0 1 1 0 0,0-1 0 0 0,0 0 0 0 0,0 1 0 0 0,0-1 0 0 0,-1 0-1 0 0,1 1 1 0 0,0-1 0 0 0,0 1 0 0 0,-1-1 36 0 0,71 2 655 0 0,-110-10-1669 0 0,-90 5 887 0 0,142 53 206 0 0,49 49 1049 0 0,-61-98-1137 0 0,2 3-450 0 0,0-4-3353 0 0,2-5-3057 0 0</inkml:trace>
  <inkml:trace contextRef="#ctx0" brushRef="#br0" timeOffset="624.601">1440 407 6885 0 0,'0'0'1049'0'0,"6"0"-856"0"0,-1 1-164 0 0,0-1-1 0 0,0 0 1 0 0,-1 0 0 0 0,1 0 0 0 0,0-1 0 0 0,0 1-1 0 0,-1-1 1 0 0,1 0 0 0 0,0-1 0 0 0,-1 1 0 0 0,1-1 0 0 0,-1 0-1 0 0,0 0 1 0 0,0 0 0 0 0,1-1 0 0 0,-1 1 0 0 0,-1-1-1 0 0,1 0 1 0 0,0 0 0 0 0,-1 0 0 0 0,1-1 0 0 0,-1 1 0 0 0,0-1-1 0 0,0 0 1 0 0,-1 0 0 0 0,1 0 0 0 0,-1 0 0 0 0,0 0-1 0 0,0-1 1 0 0,0 1 0 0 0,-1-1 0 0 0,1 1 0 0 0,-1-1 0 0 0,0 0-1 0 0,0 1 1 0 0,-1-2-29 0 0,2-6 36 0 0,-1 1 0 0 0,0-1 0 0 0,-1 1-1 0 0,0 0 1 0 0,-1-1 0 0 0,0 1 0 0 0,-1-1-1 0 0,0 1 1 0 0,-1 0 0 0 0,0 0 0 0 0,-1 0 0 0 0,0 1-1 0 0,0-1 1 0 0,-2 1 0 0 0,1 0 0 0 0,-1 0 0 0 0,0 1-1 0 0,-1-1 1 0 0,0 1 0 0 0,-1 1 0 0 0,0 0-1 0 0,0 0 1 0 0,-1 0 0 0 0,0 1 0 0 0,0 0 0 0 0,0 1-1 0 0,-1 0 1 0 0,0 0 0 0 0,-1 1 0 0 0,1 1 0 0 0,-1 0-1 0 0,0 0 1 0 0,0 1 0 0 0,0 0 0 0 0,0 1 0 0 0,0 0-1 0 0,-1 1-35 0 0,7 1-9 0 0,0 0 0 0 0,1 1 0 0 0,-1 0-1 0 0,1 0 1 0 0,-1 0 0 0 0,1 1-1 0 0,0-1 1 0 0,-1 1 0 0 0,1 0 0 0 0,0 0-1 0 0,0 1 1 0 0,0-1 0 0 0,0 1 0 0 0,1 0-1 0 0,-1 0 1 0 0,1 0 0 0 0,0 0 0 0 0,0 0-1 0 0,0 1 1 0 0,0 0 0 0 0,0 0 0 0 0,1-1-1 0 0,0 1 1 0 0,-1 1 0 0 0,2-1 0 0 0,-1 0-1 0 0,0 0 1 0 0,1 1 0 0 0,0-1 0 0 0,0 1-1 0 0,0-1 1 0 0,0 1 0 0 0,1 0 9 0 0,-2 9 45 0 0,0-1 1 0 0,1 1-1 0 0,0-1 1 0 0,2 1-1 0 0,-1-1 1 0 0,2 1-1 0 0,-1-1 1 0 0,2 1-1 0 0,0-1 1 0 0,4 12-46 0 0,-4-18 152 0 0,0 1 1 0 0,1-1-1 0 0,-1 0 1 0 0,1 0-1 0 0,1-1 1 0 0,-1 1-1 0 0,1-1 1 0 0,1 0-1 0 0,-1 0 1 0 0,1-1-1 0 0,0 0 1 0 0,0 0-1 0 0,0 0 1 0 0,1 0-1 0 0,-1-1 1 0 0,1 0-1 0 0,0-1 1 0 0,0 0 0 0 0,1 0-1 0 0,-1 0 1 0 0,1-1-1 0 0,-1 0 1 0 0,1 0-1 0 0,0-1 1 0 0,7 0-153 0 0,-4-6-3248 0 0,-8-2-2410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12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1660 907 10589 0 0,'0'0'2382'0'0,"0"0"-1712"0"0,0 0-156 0 0,0 0-230 0 0,0 0-274 0 0,0 0-243 0 0,4-5 16 0 0,-1 3 251 0 0,-1 0 0 0 0,0 0 0 0 0,1 1 0 0 0,-1-1 0 0 0,1 1 0 0 0,-1-1-1 0 0,1 1 1 0 0,0 0 0 0 0,0 0 0 0 0,0 0 0 0 0,-1 1 0 0 0,1-1 0 0 0,0 1 0 0 0,0-1 0 0 0,0 1-1 0 0,0 0 1 0 0,0 0 0 0 0,0 1 0 0 0,0-1 0 0 0,0 0 0 0 0,0 1 0 0 0,0 0 0 0 0,-1-1-1 0 0,1 1 1 0 0,0 1 0 0 0,0-1 0 0 0,-1 0 0 0 0,1 0 0 0 0,-1 1 0 0 0,1 0 0 0 0,-1-1-1 0 0,1 1 1 0 0,0 2-34 0 0,0-3 50 0 0,0 0 0 0 0,0 0-1 0 0,0 0 1 0 0,-1 1 0 0 0,1 0-1 0 0,-1-1 1 0 0,1 1 0 0 0,-1 0-1 0 0,1 0 1 0 0,-1 0 0 0 0,0 1 0 0 0,0-1-1 0 0,0 1 1 0 0,0-1 0 0 0,-1 1-1 0 0,1-1 1 0 0,-1 1 0 0 0,1 0-1 0 0,-1 0 1 0 0,0 0 0 0 0,0 0-1 0 0,0 0 1 0 0,-1 0 0 0 0,1 0-1 0 0,-1 0 1 0 0,1 0 0 0 0,-1 0-1 0 0,0 0 1 0 0,0 0 0 0 0,-1 0-1 0 0,1 0 1 0 0,-1 0 0 0 0,1 0-1 0 0,-1 0 1 0 0,0 0 0 0 0,0 0-1 0 0,0 0 1 0 0,0 0 0 0 0,-1-1-1 0 0,1 1 1 0 0,-1 0 0 0 0,0-1 0 0 0,0 1-1 0 0,0-1 1 0 0,0 0 0 0 0,0 1-1 0 0,0-1 1 0 0,0 0 0 0 0,-1 0-1 0 0,1-1 1 0 0,-1 1 0 0 0,0 0-1 0 0,-1 0-49 0 0,-55 26-305 0 0,34-31-4611 0 0,22-2 97 0 0,4-5-2323 0 0</inkml:trace>
  <inkml:trace contextRef="#ctx0" brushRef="#br0" timeOffset="169.524">1848 899 12477 0 0,'0'0'588'0'0,"0"0"-484"0"0,0 0 520 0 0,0 0 188 0 0,-17 39-384 0 0,17-23 36 0 0,0-1 16 0 0,4 1-188 0 0,4-1-155 0 0,4-2-25 0 0,1 0-12 0 0,3-2-48 0 0,2-2-52 0 0,0 0-769 0 0,3-4-619 0 0,-8-2-1712 0 0,6-3-5565 0 0</inkml:trace>
  <inkml:trace contextRef="#ctx0" brushRef="#br0" timeOffset="3032.065">878 1319 416 0 0,'0'0'3824'0'0,"0"0"1278"0"0,0 0-3346 0 0,0 0-958 0 0,0 0 166 0 0,0 0-61 0 0,0 0-260 0 0,0 0-199 0 0,0 0-134 0 0,3 6-119 0 0,1-1-136 0 0,-1 0-1 0 0,1 0 0 0 0,1 0 1 0 0,-1-1-1 0 0,1 1 0 0 0,-1-1 1 0 0,1 0-1 0 0,0-1 0 0 0,1 1 0 0 0,-1-1 1 0 0,1 0-1 0 0,-1 0 0 0 0,1-1 1 0 0,0 1-1 0 0,0-1 0 0 0,0-1 1 0 0,0 1-1 0 0,5 0-54 0 0,25 5 243 0 0,1-1 0 0 0,0-2 1 0 0,0-1-1 0 0,1-2 0 0 0,-1-2 0 0 0,0-1 1 0 0,1-2-1 0 0,-2-1 0 0 0,1-2 0 0 0,0-2 1 0 0,-2-1-1 0 0,1-2 0 0 0,11-6-243 0 0,-39 14 42 0 0,0 0 0 0 0,-1 0 0 0 0,1-1 0 0 0,-1 1-1 0 0,-1-2 1 0 0,1 1 0 0 0,-1-1 0 0 0,1 0 0 0 0,-2 0 0 0 0,1-1 0 0 0,-1 1-1 0 0,0-1 1 0 0,0 0 0 0 0,3-8-42 0 0,-51 17-1631 0 0,6 1 1227 0 0,59-4 344 0 0,5 0-66 0 0,183 16 1336 0 0,-210-14-1211 0 0,1-1-1 0 0,0 0 1 0 0,-1 0-1 0 0,1 1 1 0 0,-1-1-1 0 0,1 0 1 0 0,-1 1-1 0 0,1-1 1 0 0,-1 0-1 0 0,1 1 1 0 0,-1-1-1 0 0,1 1 1 0 0,-1-1-1 0 0,1 1 1 0 0,-1-1-1 0 0,0 1 1 0 0,1-1-1 0 0,-1 1 0 0 0,0-1 1 0 0,0 1-1 0 0,1 0 1 0 0,-1-1-1 0 0,0 1 1 0 0,0-1-1 0 0,0 1 1 0 0,0 0-1 0 0,0-1 1 0 0,1 1-1 0 0,-1 0 1 0 0,-1-1-1 0 0,1 1 1 0 0,0-1-1 0 0,0 1 1 0 0,0 0-1 0 0,0-1 1 0 0,0 1-1 0 0,0-1 1 0 0,-1 1-1 0 0,1 0 1 0 0,0-1-1 0 0,0 1 1 0 0,-1-1-1 0 0,1 1 0 0 0,-1-1 1 0 0,1 1-1 0 0,0-1 1 0 0,-1 1-1 0 0,1-1 1 0 0,-1 1-1 0 0,1-1 1 0 0,-1 0-1 0 0,1 1 1 0 0,-1-1-1 0 0,1 0 1 0 0,-1 1-1 0 0,0-1 1 0 0,1 0-1 0 0,-1 0 1 0 0,1 1-1 0 0,-1-1 1 0 0,0 0-1 0 0,1 0 1 0 0,-1 0-1 0 0,1 0 1 0 0,-1 0-1 0 0,0 0 0 0 0,1 0 1 0 0,-1 0 1 0 0,-51 24 94 0 0,48-22-168 0 0,-2 0-172 0 0,-27 11-977 0 0,8-6-2750 0 0,3-4-3399 0 0</inkml:trace>
  <inkml:trace contextRef="#ctx0" brushRef="#br0" timeOffset="-778.481">645 985 2060 0 0,'0'0'539'0'0,"0"0"-360"0"0,0 0 17 0 0,0 0 468 0 0,0 0 46 0 0,0 0-296 0 0,0 0-318 0 0,0 0-255 0 0,-5-45 2377 0 0,12 54 7753 0 0,24 83-8571 0 0,-47 19-981 0 0,5-152-2412 0 0,16 37 2014 0 0,0 1 0 0 0,-1 0 1 0 0,1 0-1 0 0,1 0 1 0 0,-1 1-1 0 0,0 0 1 0 0,1-1-1 0 0,-1 2 1 0 0,1-1-1 0 0,-1 1 0 0 0,1 0 1 0 0,0 0-1 0 0,0 0 1 0 0,0 1-1 0 0,-1 0 1 0 0,1 0-1 0 0,0 1 1 0 0,0 0-1 0 0,-1 0 0 0 0,1 0 1 0 0,0 0-1 0 0,-1 1 1 0 0,1 0-1 0 0,-1 0 1 0 0,5 3-22 0 0,-8-5 21 0 0,-1 0 1 0 0,0 0-1 0 0,1 0 1 0 0,-1 0-1 0 0,0 0 1 0 0,1 1-1 0 0,-1-1 0 0 0,0 0 1 0 0,0 1-1 0 0,1-1 1 0 0,-1 1-1 0 0,0-1 1 0 0,0 1-1 0 0,0-1 1 0 0,0 1-1 0 0,0 0 1 0 0,0 0-1 0 0,0 0 1 0 0,0 0-1 0 0,0-1 1 0 0,0 1-1 0 0,0 0 1 0 0,0 1-1 0 0,0-1 1 0 0,-1 0-1 0 0,1 0 1 0 0,-1 0-1 0 0,1 0 1 0 0,0 0-1 0 0,-1 1 1 0 0,0-1-1 0 0,1 0 1 0 0,-1 1-1 0 0,0-1 1 0 0,0 0-1 0 0,0 0 1 0 0,0 1-1 0 0,0-1 1 0 0,0 0-1 0 0,0 1 1 0 0,0-1-1 0 0,0 0 1 0 0,-1 1-1 0 0,1-1 1 0 0,0 0-1 0 0,-1 0 0 0 0,1 0 1 0 0,-1 1-1 0 0,0-1 1 0 0,1 0-1 0 0,-1 1-21 0 0,-62 28 418 0 0,7-29-1912 0 0,19-9-3234 0 0,25 3-960 0 0</inkml:trace>
  <inkml:trace contextRef="#ctx0" brushRef="#br0" timeOffset="-515.426">1335 1102 14485 0 0,'0'0'1448'0'0,"0"0"-1448"0"0,0 0 0 0 0,0 0 557 0 0,-36-5-369 0 0,19 3-188 0 0,-1-1-8 0 0,-2 3-369 0 0,-1 0-567 0 0,4-1-448 0 0,2 0-640 0 0,6 0-2144 0 0,2-5-1993 0 0</inkml:trace>
  <inkml:trace contextRef="#ctx0" brushRef="#br0" timeOffset="-359.924">1391 1008 600 0 0,'0'0'14853'0'0,"0"0"-14009"0"0,0 0-607 0 0,0 0-237 0 0,-41-7 860 0 0,18 4-560 0 0,-1 0-288 0 0,-1 1-12 0 0,-4 2-524 0 0,3-2-260 0 0,-1 2-113 0 0,5 0-555 0 0,1-1-960 0 0,7-1-2740 0 0,4-2-1333 0 0</inkml:trace>
  <inkml:trace contextRef="#ctx0" brushRef="#br0" timeOffset="-1961.155">550 463 10949 0 0,'0'0'1300'0'0,"0"0"-198"0"0,0 0-88 0 0,0 0-98 0 0,6 5-186 0 0,2 5-627 0 0,0 0 0 0 0,0 0 1 0 0,-1 1-1 0 0,0 0 1 0 0,-1 0-1 0 0,0 1 0 0 0,-1-1 1 0 0,0 1-1 0 0,-1 0 0 0 0,0 1 1 0 0,-1-1-1 0 0,-1 1 0 0 0,0-1 1 0 0,0 1-1 0 0,-1 0 0 0 0,-1 0 1 0 0,-1 10-104 0 0,30-72-2404 0 0,-26 47 2462 0 0,-1 1 0 0 0,0-1-1 0 0,1 1 1 0 0,-1 0 0 0 0,1 0 0 0 0,0 0 0 0 0,-1 0 0 0 0,1 0-1 0 0,0 1 1 0 0,-1-1 0 0 0,1 1 0 0 0,0-1 0 0 0,0 1-1 0 0,-1 0 1 0 0,1 0 0 0 0,0 0 0 0 0,0 1 0 0 0,-1-1 0 0 0,1 1-1 0 0,0 0 1 0 0,0-1 0 0 0,-1 1 0 0 0,1 0 0 0 0,-1 0-1 0 0,1 1 1 0 0,-1-1 0 0 0,1 1 0 0 0,-1-1 0 0 0,0 1 0 0 0,0 0-1 0 0,0-1 1 0 0,1 2-58 0 0,-2-2 21 0 0,-1 0-1 0 0,1 0 1 0 0,-1 0 0 0 0,1 0-1 0 0,-1 1 1 0 0,1-1-1 0 0,-1 0 1 0 0,0 0 0 0 0,0 0-1 0 0,1 0 1 0 0,-1 0-1 0 0,0 1 1 0 0,0-1 0 0 0,0 0-1 0 0,0 0 1 0 0,-1 0-1 0 0,1 0 1 0 0,0 0-1 0 0,0 1 1 0 0,-1-1 0 0 0,1 0-1 0 0,0 0 1 0 0,-1 0-1 0 0,1 0 1 0 0,-1 0 0 0 0,0 0-1 0 0,1 0 1 0 0,-1 0-1 0 0,0 0 1 0 0,0 0 0 0 0,1-1-1 0 0,-1 1 1 0 0,0 0-1 0 0,0 0 1 0 0,0-1 0 0 0,0 1-1 0 0,0 0 1 0 0,0-1-1 0 0,0 1 1 0 0,0-1-1 0 0,0 0 1 0 0,0 1 0 0 0,0-1-1 0 0,-1 0 1 0 0,1 1-1 0 0,0-1 1 0 0,0 0 0 0 0,-1 0-21 0 0,-57 16 6 0 0,55-15-363 0 0,-32 1-1240 0 0,15-7-4550 0 0,11-3-1473 0 0</inkml:trace>
  <inkml:trace contextRef="#ctx0" brushRef="#br0" timeOffset="-1679.889">822 474 7081 0 0,'0'0'860'0'0,"0"0"-589"0"0,0 0-28 0 0,0 0 292 0 0,0 0 131 0 0,0 0-126 0 0,0 0-149 0 0,0 0-150 0 0,7-5-17 0 0,-5 3-112 0 0,1 0 0 0 0,-1 1 0 0 0,1-1 0 0 0,0 1 0 0 0,0-1 0 0 0,-1 1 0 0 0,1 0 0 0 0,0 0 0 0 0,0 0 0 0 0,0 0-1 0 0,0 1 1 0 0,1-1 0 0 0,-1 1 0 0 0,0 0 0 0 0,0 0 0 0 0,0 0 0 0 0,0 0 0 0 0,0 0 0 0 0,0 1 0 0 0,0-1 0 0 0,0 1 0 0 0,0 0-1 0 0,0 0 1 0 0,0 0 0 0 0,0 0 0 0 0,0 1 0 0 0,0-1 0 0 0,-1 1 0 0 0,1-1 0 0 0,-1 1 0 0 0,1 0 0 0 0,-1 0 0 0 0,0 1 0 0 0,1-1-1 0 0,-1 0 1 0 0,1 2-112 0 0,-1-1 78 0 0,0 0-1 0 0,0 0 1 0 0,0 0-1 0 0,-1 0 1 0 0,1 0-1 0 0,-1 1 1 0 0,0-1-1 0 0,0 0 1 0 0,0 1-1 0 0,0-1 1 0 0,0 1-1 0 0,-1-1 1 0 0,0 1-1 0 0,1 0 1 0 0,-1-1-1 0 0,-1 1 1 0 0,1-1-1 0 0,0 1 1 0 0,-1 0-1 0 0,0-1 1 0 0,0 0-1 0 0,0 1 1 0 0,0-1-1 0 0,0 1 1 0 0,-1-1-1 0 0,0 0 1 0 0,1 0-1 0 0,-1 0 1 0 0,0 0-1 0 0,-1 0 1 0 0,1 0-78 0 0,-65 31-2412 0 0,59-39-2133 0 0,8 0-277 0 0</inkml:trace>
  <inkml:trace contextRef="#ctx0" brushRef="#br0" timeOffset="-1431.9">1023 468 11789 0 0,'0'0'557'0'0,"0"0"159"0"0,0 0 342 0 0,0 0-149 0 0,-6 7-333 0 0,3-5-549 0 0,0 1 0 0 0,1 0 0 0 0,-1 0 0 0 0,1 0 0 0 0,0 0 0 0 0,0 1 0 0 0,0-1 0 0 0,0 1 0 0 0,0-1-1 0 0,1 1 1 0 0,-1-1 0 0 0,1 1 0 0 0,0 0 0 0 0,1 0 0 0 0,-1 0 0 0 0,0-1 0 0 0,1 1 0 0 0,0 0 0 0 0,0 0 0 0 0,0 0-1 0 0,0 0 1 0 0,1 0 0 0 0,0 0 0 0 0,0-1 0 0 0,0 1 0 0 0,0 0 0 0 0,0-1 0 0 0,1 1 0 0 0,-1 0 0 0 0,1-1-1 0 0,0 0 1 0 0,0 1 0 0 0,0-1 0 0 0,1 0 0 0 0,-1 0 0 0 0,1 0 0 0 0,2 2-27 0 0,41 12-827 0 0,-14-14-7524 0 0,-22-2 928 0 0</inkml:trace>
  <inkml:trace contextRef="#ctx0" brushRef="#br0" timeOffset="-2862.26">88 827 8869 0 0,'0'0'2579'0'0,"0"0"-1923"0"0,0 0-438 0 0,0 0 237 0 0,0 0-342 0 0,0 0-98 0 0,0 0 48 0 0,0 0 110 0 0,17 13 2148 0 0,-15-14-2306 0 0,1 0-1 0 0,0 0 0 0 0,-1-1 1 0 0,1 0-1 0 0,-1 1 1 0 0,1-1-1 0 0,-1 0 1 0 0,0 0-1 0 0,0 0 1 0 0,0-1-1 0 0,0 1 1 0 0,0 0-1 0 0,0-1 1 0 0,-1 1-1 0 0,1-1 1 0 0,-1 0-1 0 0,0 1 1 0 0,1-1-1 0 0,-1 0 0 0 0,-1 0 1 0 0,1 0-1 0 0,0 0 1 0 0,-1 0-1 0 0,1 0 1 0 0,-1 0-1 0 0,0 0 1 0 0,0 0-1 0 0,0 0 1 0 0,0 0-1 0 0,-1 0 1 0 0,1 0-1 0 0,-1 1 1 0 0,0-1-1 0 0,0 0 0 0 0,0 0 1 0 0,0 0-1 0 0,0 1 1 0 0,-1-1-1 0 0,1 0 1 0 0,-2 0-15 0 0,2 0-6 0 0,-1 0-1 0 0,0 1 1 0 0,1-1 0 0 0,-1 1 0 0 0,0-1 0 0 0,-1 1-1 0 0,1 0 1 0 0,0 0 0 0 0,-1 0 0 0 0,1 0 0 0 0,-1 0-1 0 0,0 1 1 0 0,1-1 0 0 0,-1 1 0 0 0,0 0 0 0 0,0 0-1 0 0,0 0 1 0 0,0 0 0 0 0,0 0 0 0 0,0 0 0 0 0,0 1-1 0 0,0 0 1 0 0,0-1 0 0 0,0 1 0 0 0,0 0 0 0 0,-1 1 0 0 0,1-1-1 0 0,0 1 1 0 0,0-1 0 0 0,0 1 0 0 0,0 0 0 0 0,0 0-1 0 0,0 0 1 0 0,0 0 0 0 0,1 1 0 0 0,-1-1 0 0 0,0 1-1 0 0,1 0 1 0 0,-1-1 0 0 0,1 1 0 0 0,-1 0 0 0 0,1 1-1 0 0,0-1 1 0 0,0 0 0 0 0,0 1 0 0 0,0-1 0 0 0,0 1-1 0 0,1-1 1 0 0,-1 1 0 0 0,1 0 0 0 0,0 0 0 0 0,0 0-1 0 0,0 0 1 0 0,0 0 0 0 0,0 0 0 0 0,0 0 0 0 0,1 0-1 0 0,0 3 7 0 0,4 55 861 0 0,14-39-2662 0 0,6-32-4487 0 0,-13 0 175 0 0</inkml:trace>
  <inkml:trace contextRef="#ctx0" brushRef="#br0" timeOffset="-2392.358">240 789 6385 0 0,'0'0'3722'0'0,"0"0"-2816"0"0,0 0-171 0 0,0 0 360 0 0,0 0-341 0 0,0 0-361 0 0,0 0-130 0 0,0 0-9 0 0,3 3 88 0 0,-1-1-307 0 0,0 0 0 0 0,0 0 0 0 0,0 0 1 0 0,1-1-1 0 0,-1 1 0 0 0,0-1 0 0 0,1 0 1 0 0,-1 0-1 0 0,1 0 0 0 0,-1 0 0 0 0,1 0 1 0 0,0 0-1 0 0,-1-1 0 0 0,1 1 0 0 0,0-1 1 0 0,0 0-1 0 0,-1 0 0 0 0,1 0 0 0 0,0 0 0 0 0,-1 0 1 0 0,1 0-1 0 0,0-1 0 0 0,0 0 0 0 0,-1 1 1 0 0,1-1-1 0 0,-1 0 0 0 0,1 0 0 0 0,-1 0 1 0 0,1-1-1 0 0,-1 1 0 0 0,0 0 0 0 0,1-1 1 0 0,-1 0-1 0 0,0 0 0 0 0,0 1 0 0 0,0-1 1 0 0,0 0-1 0 0,-1-1 0 0 0,1 1 0 0 0,0 0 0 0 0,-1 0 1 0 0,0-1-1 0 0,1 1 0 0 0,-1-1 0 0 0,0 1 1 0 0,0-1-1 0 0,-1 1 0 0 0,1-1 0 0 0,0 0 1 0 0,-1 1-1 0 0,0-1 0 0 0,1 0 0 0 0,-1 0 1 0 0,0 1-1 0 0,-1-3-35 0 0,1 2-11 0 0,-1 1 0 0 0,1-1-1 0 0,-1 1 1 0 0,0-1 0 0 0,0 1 0 0 0,0 0 0 0 0,-1-1 0 0 0,1 1-1 0 0,-1 0 1 0 0,1 0 0 0 0,-1 0 0 0 0,1 0 0 0 0,-1 0 0 0 0,0 0-1 0 0,0 0 1 0 0,0 1 0 0 0,0-1 0 0 0,0 1 0 0 0,-1-1 0 0 0,1 1 0 0 0,0 0-1 0 0,-1 0 1 0 0,1 0 0 0 0,-1 0 0 0 0,1 0 0 0 0,-1 1 0 0 0,1-1-1 0 0,-1 1 1 0 0,1 0 0 0 0,-1-1 0 0 0,0 1 0 0 0,1 0 0 0 0,-1 1-1 0 0,1-1 1 0 0,-1 0 0 0 0,0 1 0 0 0,1-1 0 0 0,-1 1 0 0 0,1 0-1 0 0,-1 0 1 0 0,1 0 0 0 0,0 0 0 0 0,-1 0 0 0 0,1 1 0 0 0,0-1 0 0 0,0 1-1 0 0,0-1 1 0 0,0 1 0 0 0,0 0 0 0 0,0 0 0 0 0,0 0 0 0 0,1 0-1 0 0,-1 0 1 0 0,1 0 0 0 0,-1 0 0 0 0,1 1 0 0 0,-1 0 11 0 0,1 0 12 0 0,0 0 0 0 0,0 0 0 0 0,0 1 0 0 0,0-1 0 0 0,0 0 0 0 0,1 0 0 0 0,-1 1 0 0 0,1-1 0 0 0,0 0 0 0 0,0 1 0 0 0,0-1 0 0 0,0 0 0 0 0,1 1 0 0 0,-1-1 0 0 0,1 0 0 0 0,0 1 0 0 0,0-1 0 0 0,0 0 0 0 0,0 0 0 0 0,1 0 0 0 0,-1 0 0 0 0,1 0 0 0 0,0 0 0 0 0,0-1 0 0 0,0 1 0 0 0,0 0 0 0 0,0-1 0 0 0,1 0 0 0 0,-1 1 0 0 0,1-1 0 0 0,-1 0 0 0 0,1 0 0 0 0,0-1 0 0 0,0 1 0 0 0,0 0 0 0 0,0-1 0 0 0,0 0 0 0 0,0 0 0 0 0,0 0 0 0 0,1 0 0 0 0,-1 0 0 0 0,0 0 0 0 0,0-1 0 0 0,1 0 0 0 0,-1 0 0 0 0,0 0 0 0 0,1 0 0 0 0,-1 0 0 0 0,0-1 0 0 0,1 1 0 0 0,-1-1 0 0 0,0 0 0 0 0,0 0 0 0 0,1 0 0 0 0,-1 0 0 0 0,0-1 0 0 0,0 1 0 0 0,-1-1 0 0 0,1 0 0 0 0,0 0 0 0 0,0 0 0 0 0,1-2-12 0 0,-3 4 8 0 0,0-1 1 0 0,-1 0-1 0 0,1 1 1 0 0,0-1-1 0 0,-1 1 1 0 0,1-1-1 0 0,0 1 1 0 0,0-1-1 0 0,0 1 1 0 0,-1 0-1 0 0,1-1 1 0 0,0 1-1 0 0,0 0 1 0 0,0 0-1 0 0,0 0 1 0 0,0 0-1 0 0,0 0 1 0 0,-1-1-1 0 0,1 1 1 0 0,0 1-1 0 0,0-1 1 0 0,0 0-1 0 0,0 0 1 0 0,0 0-1 0 0,0 0 1 0 0,0 1-1 0 0,-1-1 1 0 0,1 0-1 0 0,0 1 1 0 0,0-1-1 0 0,0 1 1 0 0,-1-1-1 0 0,1 1 1 0 0,0-1-1 0 0,-1 1 1 0 0,1-1-1 0 0,0 1 1 0 0,-1 0-1 0 0,1-1 1 0 0,-1 1-1 0 0,1 0 1 0 0,-1 0-1 0 0,1 0 1 0 0,-1-1-1 0 0,1 1 1 0 0,-1 0-1 0 0,0 0 1 0 0,1 0-1 0 0,-1 0 1 0 0,0-1-1 0 0,0 1 1 0 0,0 0-1 0 0,0 0 1 0 0,0 0-1 0 0,0 0 1 0 0,0 0-1 0 0,0 0 1 0 0,0 0-1 0 0,0 0 1 0 0,0-1-1 0 0,-1 1 1 0 0,1 0-1 0 0,0 0 0 0 0,-1 0 1 0 0,1 0-1 0 0,0-1 1 0 0,-1 1-1 0 0,1 0 1 0 0,-1 0-1 0 0,0 0-7 0 0,1 4 107 0 0,1 2-12 0 0,-2 0 1 0 0,1 1-1 0 0,-1-1 1 0 0,0 0 0 0 0,0 0-1 0 0,-1 0 1 0 0,0 0-1 0 0,-1 0 1 0 0,1 0 0 0 0,-1-1-1 0 0,0 1 1 0 0,-1-1-1 0 0,0 0 1 0 0,0 1-1 0 0,0-2 1 0 0,-1 1 0 0 0,1-1-1 0 0,-1 1 1 0 0,-1-1-1 0 0,1-1 1 0 0,-1 1 0 0 0,0-1-1 0 0,0 0 1 0 0,-2 1-97 0 0,-107 32-3793 0 0,101-40-787 0 0,5-9-4179 0 0</inkml:trace>
  <inkml:trace contextRef="#ctx0" brushRef="#br0" timeOffset="3608.087">921 879 680 0 0,'0'0'2839'0'0,"7"1"459"0"0,5-2-3064 0 0,-1 1 0 0 0,1-2 0 0 0,0 0 0 0 0,0 0 0 0 0,0-1 1 0 0,-1 0-1 0 0,0-1 0 0 0,0-1 0 0 0,0 0 0 0 0,0 0 0 0 0,0-1 0 0 0,-1 0 1 0 0,0-1-1 0 0,-1 0 0 0 0,1 0 0 0 0,6-9-234 0 0,-7 9 7 0 0,-1 0-1 0 0,0-1 1 0 0,0-1-1 0 0,-1 1 1 0 0,0-1-1 0 0,-1 0 1 0 0,0-1 0 0 0,0 1-1 0 0,-1-1 1 0 0,0 0-1 0 0,-1-1 1 0 0,0 1-1 0 0,0-1 1 0 0,-1 0 0 0 0,-1 0-1 0 0,0 0 1 0 0,0 0-1 0 0,-1 0 1 0 0,-1 0-1 0 0,0-1 1 0 0,0 1 0 0 0,-1 0-1 0 0,-1 0 1 0 0,0 0-1 0 0,0 0 1 0 0,-1 0-1 0 0,0 0 1 0 0,-3-4-7 0 0,-4-3-217 0 0,-2 1-1 0 0,0 0 1 0 0,-1 1-1 0 0,0 0 1 0 0,-1 1-1 0 0,-1 1 1 0 0,-1 0 0 0 0,0 1-1 0 0,0 1 1 0 0,-1 0-1 0 0,-1 1 1 0 0,0 1 0 0 0,-1 1-1 0 0,1 0 1 0 0,-20-5 217 0 0,15 6 221 0 0,-1 1 0 0 0,1 1 0 0 0,-2 1 0 0 0,1 1 0 0 0,0 1 0 0 0,-1 2 0 0 0,1 0 0 0 0,-11 2-221 0 0,24-1 49 0 0,1 0 1 0 0,-1 1-1 0 0,0 0 0 0 0,1 1 1 0 0,-1 1-1 0 0,1-1 0 0 0,0 2 1 0 0,0-1-1 0 0,0 1 0 0 0,0 1 0 0 0,1 0 1 0 0,-1 0-1 0 0,1 1 0 0 0,1 0 1 0 0,-1 1-1 0 0,1-1 0 0 0,0 2 1 0 0,1-1-1 0 0,-1 1 0 0 0,1 0 0 0 0,1 1 1 0 0,0 0-1 0 0,0 0 0 0 0,1 0 1 0 0,0 0-1 0 0,0 1 0 0 0,1 0 1 0 0,1 0-1 0 0,-1 0 0 0 0,2 1 0 0 0,-1-1 1 0 0,1 0-1 0 0,1 1 0 0 0,0 6-49 0 0,2 9 27 0 0,2 1 0 0 0,0-1 1 0 0,2 0-1 0 0,1 0 0 0 0,1 0 0 0 0,1-1 0 0 0,2 0 0 0 0,0-1 0 0 0,2 0 0 0 0,0-1 0 0 0,2 0 0 0 0,0-1 0 0 0,7 7-27 0 0,-16-22 83 0 0,1 0 0 0 0,-1 0 0 0 0,2-1 0 0 0,-1 1 0 0 0,1-1 0 0 0,0-1 0 0 0,0 1 0 0 0,1-1 0 0 0,-1-1 0 0 0,1 1 0 0 0,0-1 0 0 0,1-1 0 0 0,-1 0 0 0 0,1 0 0 0 0,-1 0 0 0 0,1-1 0 0 0,0 0 0 0 0,8 0-83 0 0,59-10-4561 0 0,-45-5-2022 0 0</inkml:trace>
  <inkml:trace contextRef="#ctx0" brushRef="#br0" timeOffset="7865.481">855 1270 1812 0 0,'0'0'610'0'0,"0"0"-286"0"0,0 0-58 0 0,0 0 548 0 0,0 0 1356 0 0,0 0-693 0 0,0 0-459 0 0,0 0-147 0 0,0 0-41 0 0,-1 5-120 0 0,1-3-669 0 0,0-1 0 0 0,0 1 0 0 0,0-1-1 0 0,0 1 1 0 0,0-1 0 0 0,0 1 0 0 0,1-1-1 0 0,-1 0 1 0 0,1 1 0 0 0,-1-1 0 0 0,1 1 0 0 0,-1-1-1 0 0,1 0 1 0 0,0 0 0 0 0,-1 1 0 0 0,1-1-1 0 0,0 0 1 0 0,0 0 0 0 0,0 0 0 0 0,0 0-1 0 0,0 0 1 0 0,0 0 0 0 0,0 0 0 0 0,1 0 0 0 0,-1 0-1 0 0,0-1 1 0 0,0 1 0 0 0,1 0 0 0 0,-1-1-1 0 0,0 1 1 0 0,1-1 0 0 0,-1 1 0 0 0,1-1-1 0 0,-1 0 1 0 0,0 0 0 0 0,1 1 0 0 0,-1-1 0 0 0,1 0-1 0 0,-1 0 1 0 0,1-1 0 0 0,-1 1 0 0 0,1 0-1 0 0,-1 0 1 0 0,0-1 0 0 0,1 1 0 0 0,-1-1-1 0 0,1 1 1 0 0,-1-1 0 0 0,0 1 0 0 0,0-1 0 0 0,1 0-1 0 0,-1 0 1 0 0,0 0 0 0 0,0 0 0 0 0,0 0-1 0 0,0 0 1 0 0,0 0 0 0 0,0 0 0 0 0,0 0-1 0 0,0 0 1 0 0,0-1-41 0 0,4 1 30 0 0,1-1 1 0 0,-1-1-1 0 0,0 1 0 0 0,0-1 0 0 0,0 0 0 0 0,0 0 0 0 0,0 0 0 0 0,-1-1 1 0 0,1 0-1 0 0,-1 1 0 0 0,0-2 0 0 0,0 1 0 0 0,0 0 0 0 0,-1-1 0 0 0,0 0 1 0 0,0 0-1 0 0,0 0 0 0 0,0 0 0 0 0,-1 0 0 0 0,0 0 0 0 0,0-1 1 0 0,0 1-1 0 0,-1-1 0 0 0,1 1 0 0 0,-1-1 0 0 0,-1 0 0 0 0,1 0 0 0 0,-1 1 1 0 0,0-1-1 0 0,0 0 0 0 0,-1 0 0 0 0,0 1 0 0 0,0-1 0 0 0,0 0 0 0 0,-1 1 1 0 0,1-1-1 0 0,-1 1 0 0 0,-1 0 0 0 0,1 0 0 0 0,-1-1 0 0 0,0 1 1 0 0,0 1-1 0 0,0-1 0 0 0,-1 0 0 0 0,-3-3-30 0 0,-6-6-44 0 0,0 0 1 0 0,-1 1-1 0 0,-1 0 1 0 0,0 1-1 0 0,0 1 0 0 0,-1 0 1 0 0,-1 1-1 0 0,0 1 1 0 0,0 1-1 0 0,-1 0 0 0 0,1 1 1 0 0,-2 1-1 0 0,1 1 1 0 0,-1 1-1 0 0,0 0 0 0 0,0 1 1 0 0,0 1-1 0 0,0 1 1 0 0,0 1-1 0 0,0 0 0 0 0,0 1 1 0 0,0 2-1 0 0,0 0 1 0 0,0 1-1 0 0,-1 0 44 0 0,12 2 10 0 0,0-1 1 0 0,1 1-1 0 0,-1 0 1 0 0,1 1-1 0 0,0 0 0 0 0,1 0 1 0 0,0 0-1 0 0,0 1 1 0 0,1 0-1 0 0,-1 0 0 0 0,2 0 1 0 0,-1 1-1 0 0,1 0 1 0 0,1-1-1 0 0,-1 1 1 0 0,1 1-1 0 0,1-1 0 0 0,0 0 1 0 0,0 1-1 0 0,1-1 1 0 0,0 1-1 0 0,1 0 0 0 0,0-1 1 0 0,0 1-1 0 0,1-1 1 0 0,1 1-1 0 0,-1-1 1 0 0,1 1-1 0 0,1-1 0 0 0,0 0 1 0 0,0 0-1 0 0,1 0 1 0 0,0 0-1 0 0,0-1 0 0 0,1 1 1 0 0,0-1-1 0 0,5 4-10 0 0,-1-2 139 0 0,0-1-1 0 0,0 0 0 0 0,1-1 1 0 0,1-1-1 0 0,-1 1 1 0 0,1-1-1 0 0,1-1 1 0 0,-1 0-1 0 0,1-1 0 0 0,0 0 1 0 0,0-1-1 0 0,0 0 1 0 0,1-1-1 0 0,-1 0 0 0 0,1-1 1 0 0,11 0-139 0 0,72-13-3176 0 0,-83 6-2274 0 0,-2-3-2180 0 0</inkml:trace>
  <inkml:trace contextRef="#ctx0" brushRef="#br0" timeOffset="8146.386">995 1279 5461 0 0,'0'0'3910'0'0,"0"0"-3309"0"0,6 6-431 0 0,0 2-194 0 0,1-1-1 0 0,0 0 1 0 0,0 0-1 0 0,1 0 1 0 0,0-1-1 0 0,0 0 1 0 0,0-1-1 0 0,1 1 1 0 0,0-2-1 0 0,0 1 1 0 0,0-1-1 0 0,1-1 1 0 0,-1 0-1 0 0,1 0 1 0 0,0-1-1 0 0,0 0 1 0 0,0 0-1 0 0,0-1 1 0 0,0-1-1 0 0,4 0 25 0 0,20-3-198 0 0,-1-2-1 0 0,0-2 1 0 0,0-1 0 0 0,-1-1-1 0 0,0-2 1 0 0,0-1-1 0 0,11-7 199 0 0,64-33-3557 0 0,-73 34 683 0 0</inkml:trace>
  <inkml:trace contextRef="#ctx0" brushRef="#br0" timeOffset="8411.919">1950 1039 5717 0 0,'0'0'2381'0'0,"0"0"-2261"0"0,0 0 259 0 0,0 0 336 0 0,0 0 129 0 0,0 0 36 0 0,0 0-167 0 0,-5 2-39 0 0,-10 11-879 0 0,18-15-3139 0 0,-3-6-2886 0 0</inkml:trace>
  <inkml:trace contextRef="#ctx0" brushRef="#br0" timeOffset="8723.261">1307 599 712 0 0,'0'0'860'0'0,"-21"-47"-860"0"0,-5 19-276 0 0,1 4-872 0 0</inkml:trace>
  <inkml:trace contextRef="#ctx0" brushRef="#br0" timeOffset="9162.682">530 328 120 0 0,'-9'17'16'0'0,"1"1"-1"0"0,0 1 1 0 0,1 0 0 0 0,1 0 0 0 0,1 0-1 0 0,0 1 1 0 0,2 0 0 0 0,0-1 0 0 0,2 1-1 0 0,0 0 1 0 0,1 0 0 0 0,0 0 0 0 0,3 7-16 0 0,-2-15 213 0 0,0-1 1 0 0,1 1 0 0 0,1-1 0 0 0,0 0 0 0 0,0 0 0 0 0,1 0-1 0 0,0 0 1 0 0,1 0 0 0 0,1-1 0 0 0,-1 0 0 0 0,2 0-1 0 0,-1-1 1 0 0,1 0 0 0 0,0 0 0 0 0,1 0 0 0 0,0-1 0 0 0,1 0-1 0 0,0-1 1 0 0,0 0 0 0 0,0 0 0 0 0,1-1 0 0 0,0 0-1 0 0,8 3-213 0 0,5 0 24 0 0,0-1-1 0 0,1-2 0 0 0,0 0 0 0 0,0-1 0 0 0,1-2 0 0 0,-1 0 0 0 0,1-2 0 0 0,-1-1 0 0 0,23-2-23 0 0,66-21 3024 0 0,-103 22-5197 0 0,11 5 3411 0 0,1-1 1490 0 0,-22-3-2495 0 0,0 0-211 0 0,0 0-84 0 0,-3-2-2313 0 0,5 1-1370 0 0</inkml:trace>
  <inkml:trace contextRef="#ctx0" brushRef="#br0" timeOffset="19185.326">444 25 4224 0 0,'0'0'1110'0'0,"0"0"-478"0"0,0 0 461 0 0,0 0 1445 0 0,0 0-660 0 0,0 0-691 0 0,0 0-472 0 0,-12 28 323 0 0,7-23-947 0 0,-1 0 0 0 0,-1 0 0 0 0,1-1-1 0 0,-1 1 1 0 0,0-2 0 0 0,0 1 0 0 0,0-1 0 0 0,0 0-1 0 0,-1 0 1 0 0,1-1 0 0 0,-1 0 0 0 0,0 0-1 0 0,1-1 1 0 0,-1 0 0 0 0,0 0 0 0 0,0-1-1 0 0,0 0 1 0 0,0 0 0 0 0,0-1 0 0 0,1 0 0 0 0,-1 0-1 0 0,0-1 1 0 0,0 0 0 0 0,1-1 0 0 0,0 1-1 0 0,-1-1 1 0 0,1-1 0 0 0,0 1 0 0 0,0-1-1 0 0,1-1 1 0 0,-1 1 0 0 0,1-1 0 0 0,0 0 0 0 0,0-1-1 0 0,1 1 1 0 0,-1-1 0 0 0,1 0 0 0 0,0 0-1 0 0,1-1 1 0 0,0 0 0 0 0,-4-6-91 0 0,14 37-12209 0 0,1-12 6973 0 0</inkml:trace>
  <inkml:trace contextRef="#ctx0" brushRef="#br0" timeOffset="19446.967">269 132 10197 0 0,'0'0'1070'0'0,"0"0"-698"0"0,0 0 172 0 0,0 0 292 0 0,0 6 26 0 0,-4 32 241 0 0,2-30-1008 0 0,1 0 0 0 0,-1 0 0 0 0,1 0 0 0 0,1 0 0 0 0,-1 0 0 0 0,1 0 0 0 0,1 0 0 0 0,0 0 0 0 0,0 0 0 0 0,0 0 0 0 0,1 0 0 0 0,0 0 0 0 0,3 7-95 0 0,2-11-1906 0 0,-2-4-3880 0 0,-2-3-2693 0 0</inkml:trace>
  <inkml:trace contextRef="#ctx0" brushRef="#br0" timeOffset="20540.221">706 1230 588 0 0,'0'0'912'0'0,"0"0"-600"0"0,0 0 132 0 0,0 0-104 0 0,0 0-52 0 0,0 0-4 0 0,0 0 68 0 0,0 0 536 0 0,0 0-888 0 0,0 0-496 0 0,-23-7-1448 0 0</inkml:trace>
  <inkml:trace contextRef="#ctx0" brushRef="#br0" timeOffset="20837.271">2072 1053 3908 0 0,'0'0'0'0'0,"0"0"-220"0"0,0 0-1060 0 0,0 0-296 0 0</inkml:trace>
  <inkml:trace contextRef="#ctx0" brushRef="#br0" timeOffset="21459.091">790 1229 3876 0 0,'0'0'3997'0'0,"0"0"-3917"0"0,0 0-16 0 0,0 0-64 0 0,0 0 712 0 0,0 0 312 0 0,0 0-4 0 0,0 0-68 0 0,0 0-296 0 0,0 0-336 0 0,-13-3-320 0 0,13 3-28 0 0,0 0-328 0 0,3 0-932 0 0,3-2-1088 0 0,-2 2-2725 0 0</inkml:trace>
  <inkml:trace contextRef="#ctx0" brushRef="#br0" timeOffset="21756.424">1937 1006 11385 0 0,'0'0'1151'0'0,"0"0"-1476"0"0,0 0 129 0 0,0 0 167 0 0,0 0-11 0 0,0 0-41 0 0,0 0-18 0 0,-4 0 94 0 0,-1 2-101 0 0,-5-1 254 0 0,2-6-2785 0 0,2-1-2217 0 0</inkml:trace>
  <inkml:trace contextRef="#ctx0" brushRef="#br0" timeOffset="22054.381">416 277 5997 0 0,'0'0'116'0'0,"0"0"-116"0"0,0 0 0 0 0,0 0 720 0 0,0 0-236 0 0,0 0-240 0 0,0 0-72 0 0,0 0-172 0 0,0 0 64 0 0,0 0-64 0 0,-13 3-168 0 0,17-3-236 0 0,-3 2-1497 0 0,7 0-2055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17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222 910 10785 0 0,'0'0'4420'0'0,"0"0"-4420"0"0,0 0-188 0 0,0 0 188 0 0,0 0 540 0 0,-43 0-364 0 0,28-2-112 0 0,-2 0 44 0 0,-3 1-108 0 0,1 0-4 0 0,2-1-184 0 0,-2-1-580 0 0,5 0-308 0 0,4-2-804 0 0,2 0-2720 0 0,5-4-2105 0 0</inkml:trace>
  <inkml:trace contextRef="#ctx0" brushRef="#br0" timeOffset="1">217 807 664 0 0,'0'0'11365'0'0,"0"0"-9757"0"0,0 0-704 0 0,0 0-288 0 0,0 0 116 0 0,0 0-3 0 0,0 0-69 0 0,-56-9-264 0 0,30 6-336 0 0,-3 1-60 0 0,2-1-608 0 0,1-2-645 0 0,5 2-515 0 0,4 1-2076 0 0,3-5-3069 0 0</inkml:trace>
  <inkml:trace contextRef="#ctx0" brushRef="#br0" timeOffset="365.551">464 595 11177 0 0,'0'0'1593'0'0,"0"0"-1152"0"0,0 0 124 0 0,2 8 100 0 0,3 176 1598 0 0,-4-183-2314 0 0,-1 0 0 0 0,1 0-1 0 0,-1 0 1 0 0,1 0 0 0 0,0-1 0 0 0,0 1-1 0 0,-1 0 1 0 0,1-1 0 0 0,0 1-1 0 0,0-1 1 0 0,0 1 0 0 0,0 0 0 0 0,-1-1-1 0 0,1 0 1 0 0,0 1 0 0 0,0-1 0 0 0,0 0-1 0 0,0 1 1 0 0,0-1 0 0 0,0 0 0 0 0,0 0-1 0 0,0 0 1 0 0,0 0 0 0 0,0 0-1 0 0,0 0 1 0 0,0 0 0 0 0,0 0 0 0 0,0 0-1 0 0,0 0 1 0 0,0-1 0 0 0,0 1 0 0 0,0 0-1 0 0,0-1 1 0 0,0 1 0 0 0,0-1-1 0 0,0 1 1 0 0,0-1 0 0 0,0 1 0 0 0,-1-1-1 0 0,1 0 1 0 0,0 1 0 0 0,0-1 0 0 0,-1 0-1 0 0,1 0 1 0 0,0 1 0 0 0,-1-1 0 0 0,1 0-1 0 0,-1 0 1 0 0,1 0 0 0 0,-1 0-1 0 0,1-1 52 0 0,34-14-942 0 0,-31 15 1037 0 0,0 0 1 0 0,0 1 0 0 0,0 0 0 0 0,0-1 0 0 0,0 1-1 0 0,0 1 1 0 0,0-1 0 0 0,0 0 0 0 0,0 1 0 0 0,-1 0-1 0 0,1 0 1 0 0,0 0 0 0 0,0 1 0 0 0,-1-1 0 0 0,1 1 0 0 0,0 0-1 0 0,-1 0 1 0 0,0 0 0 0 0,1 0 0 0 0,-1 0 0 0 0,0 1-1 0 0,0 0 1 0 0,-1-1 0 0 0,1 1 0 0 0,0 0 0 0 0,-1 0-1 0 0,0 1 1 0 0,1-1 0 0 0,-2 0 0 0 0,1 1 0 0 0,0 0 0 0 0,0-1-1 0 0,-1 1 1 0 0,1 2-96 0 0,-6-1 43 0 0,-1-1 0 0 0,0 1 1 0 0,1-1-1 0 0,-1 0 0 0 0,0 0 0 0 0,-1-1 0 0 0,1 1 0 0 0,-1-1 0 0 0,0 0 1 0 0,1-1-1 0 0,-1 1 0 0 0,0-1 0 0 0,-1 0 0 0 0,1-1 0 0 0,0 0 0 0 0,0 0 0 0 0,-1 0 1 0 0,1-1-1 0 0,0 1 0 0 0,-1-2 0 0 0,1 1 0 0 0,-1-1 0 0 0,-3 0-43 0 0,10 1-6 0 0,-43-4-1652 0 0,15-7-4398 0 0,13-3-2136 0 0</inkml:trace>
  <inkml:trace contextRef="#ctx0" brushRef="#br0" timeOffset="642.92">774 505 8121 0 0,'0'0'406'0'0,"0"0"390"0"0,0 0-100 0 0,0 0-20 0 0,0 0 5 0 0,0 0-152 0 0,0 0-26 0 0,24-5 628 0 0,-21 6-1102 0 0,1 0 0 0 0,0 0 0 0 0,-1 0 0 0 0,1 1 1 0 0,-1-1-1 0 0,1 1 0 0 0,-1 0 0 0 0,0 0 0 0 0,1 1 0 0 0,-1-1 1 0 0,0 0-1 0 0,-1 1 0 0 0,1 0 0 0 0,0 0 0 0 0,-1 0 1 0 0,1 0-1 0 0,-1 0 0 0 0,0 0 0 0 0,0 0 0 0 0,-1 1 1 0 0,1-1-1 0 0,0 1 0 0 0,-1-1 0 0 0,0 1 0 0 0,0 0 1 0 0,0 0-1 0 0,0-1 0 0 0,-1 1 0 0 0,0 0 0 0 0,0 0 1 0 0,0 0-1 0 0,0 0 0 0 0,0-1 0 0 0,-1 1 0 0 0,1 0 0 0 0,-1 0 1 0 0,0 0-1 0 0,0-1 0 0 0,-1 1 0 0 0,1-1 0 0 0,-1 1 1 0 0,0-1-1 0 0,1 1 0 0 0,-2-1 0 0 0,1 0 0 0 0,0 0 1 0 0,-1 0-1 0 0,1 0 0 0 0,-1 0 0 0 0,0-1 0 0 0,0 1 1 0 0,0-1-1 0 0,0 0 0 0 0,0 0 0 0 0,-1 0 0 0 0,1 0 0 0 0,0 0 1 0 0,-1-1-1 0 0,0 0 0 0 0,0 1-29 0 0,-11-2-3989 0 0,11-2-1375 0 0</inkml:trace>
  <inkml:trace contextRef="#ctx0" brushRef="#br0" timeOffset="924.155">949 506 14737 0 0,'0'0'668'0'0,"0"0"-440"0"0,0 0-228 0 0,0 0 620 0 0,0 0-407 0 0,-18 41-141 0 0,14-27 16 0 0,0 2 12 0 0,4 0-88 0 0,0 0 52 0 0,4-3-64 0 0,5 1-100 0 0,3-1 12 0 0,3-1-261 0 0,0-2-675 0 0,-1-2-1656 0 0,4-2-6297 0 0</inkml:trace>
  <inkml:trace contextRef="#ctx0" brushRef="#br0" timeOffset="20668.622">672 910 572 0 0,'0'0'820'0'0,"6"4"-110"0"0,14 6-206 0 0,0 0 0 0 0,1-1 0 0 0,0-1 0 0 0,0-1 0 0 0,1-1 0 0 0,0-1 0 0 0,0-1-1 0 0,0-1 1 0 0,1-1 0 0 0,-1 0 0 0 0,5-2-504 0 0,-17 0 110 0 0,1 0 0 0 0,-1-1-1 0 0,1 0 1 0 0,-1-1 0 0 0,0 0 0 0 0,1-1-1 0 0,-1 0 1 0 0,0 0 0 0 0,-1-1 0 0 0,1 0-1 0 0,-1-1 1 0 0,1 0 0 0 0,-2 0 0 0 0,1-1-1 0 0,0-1 1 0 0,-1 1 0 0 0,0-1 0 0 0,-1-1-1 0 0,0 1 1 0 0,0-1 0 0 0,0 0 0 0 0,-1-1-1 0 0,0 0 1 0 0,-1 0 0 0 0,3-6-110 0 0,-3-2-60 0 0,-2 0 1 0 0,0 0-1 0 0,-1-1 0 0 0,0 1 1 0 0,-1-1-1 0 0,-2 1 1 0 0,1-1-1 0 0,-2 1 0 0 0,-1 0 1 0 0,0-1-1 0 0,-1 1 1 0 0,0 0-1 0 0,-2 1 0 0 0,0-1 1 0 0,-1 1-1 0 0,0 0 1 0 0,-1 1-1 0 0,-1 0 0 0 0,-1 0 1 0 0,0 1-1 0 0,-1 0 0 0 0,0 0 1 0 0,-1 2-1 0 0,0-1 1 0 0,-1 2-1 0 0,-1-1 0 0 0,0 2 1 0 0,0 0-1 0 0,-11-5 60 0 0,7 1 90 0 0,-1 1 0 0 0,-1 1 0 0 0,0 1 0 0 0,0 0-1 0 0,-1 2 1 0 0,0 0 0 0 0,-1 2 0 0 0,0 0 0 0 0,0 1 0 0 0,0 2 0 0 0,-1 0-1 0 0,0 1 1 0 0,0 1 0 0 0,0 2 0 0 0,1 0 0 0 0,-1 1 0 0 0,0 1 0 0 0,0 2-1 0 0,1 0 1 0 0,-1 1 0 0 0,1 1 0 0 0,0 1 0 0 0,1 2 0 0 0,0 0-1 0 0,0 0 1 0 0,-18 14-90 0 0,27-16 16 0 0,0 1-1 0 0,0 1 0 0 0,1 0 1 0 0,0 0-1 0 0,1 1 0 0 0,0 0 1 0 0,0 1-1 0 0,1 0 0 0 0,1 1 1 0 0,0 0-1 0 0,0 0 0 0 0,1 1 1 0 0,1 0-1 0 0,0 0 0 0 0,1 0 1 0 0,0 1-1 0 0,1 0 0 0 0,1 0 1 0 0,0 0-1 0 0,1 0 0 0 0,0 1 1 0 0,1-1-1 0 0,1 0 0 0 0,0 1 1 0 0,1-1-1 0 0,1 0 0 0 0,0 1 1 0 0,1-1-1 0 0,0 0 0 0 0,5 9-15 0 0,1-5 58 0 0,1-1-1 0 0,1 0 1 0 0,1-1-1 0 0,1 0 1 0 0,0-1-1 0 0,0 0 1 0 0,2-1-1 0 0,0-1 1 0 0,0 0-1 0 0,1-1 1 0 0,1-1-1 0 0,0 0 1 0 0,0-1-1 0 0,1-1 1 0 0,1-1-1 0 0,-1-1 1 0 0,1 0-1 0 0,0-1 1 0 0,1-1-1 0 0,0-1 1 0 0,-1-1-1 0 0,1-1 1 0 0,0 0-1 0 0,0-2 1 0 0,0 0-1 0 0,6-2-57 0 0,17-10-3465 0 0,-33 5-961 0 0</inkml:trace>
  <inkml:trace contextRef="#ctx0" brushRef="#br0" timeOffset="21073.94">665 38 8749 0 0,'0'0'3803'0'0,"0"0"-3708"0"0,0 0-16 0 0,-8 7 355 0 0,-118 49 601 0 0,121-54-1060 0 0,1-1-1 0 0,-1 0 1 0 0,0-1 0 0 0,1 1 0 0 0,-1-1 0 0 0,0 0 0 0 0,0 0 0 0 0,0 0 0 0 0,0-1 0 0 0,1 0 0 0 0,-1 0 0 0 0,0 0 0 0 0,1 0 0 0 0,-1-1 0 0 0,1 0 0 0 0,-1 0-1 0 0,1 0 1 0 0,0 0 0 0 0,0-1 0 0 0,0 0 0 0 0,0 1 0 0 0,0-2 0 0 0,1 1 0 0 0,-1 0 0 0 0,1-1 0 0 0,0 1 0 0 0,0-1 0 0 0,0 0 0 0 0,0 0 0 0 0,1-1 25 0 0,-6-30-1859 0 0,9 35 1713 0 0,-1 1 0 0 0,1-1 0 0 0,-1 1 0 0 0,1-1 1 0 0,-1 1-1 0 0,1-1 0 0 0,-1 1 0 0 0,1-1 0 0 0,-1 1 1 0 0,1-1-1 0 0,-1 0 0 0 0,1 1 0 0 0,0-1 0 0 0,-1 0 1 0 0,1 0-1 0 0,-1 0 0 0 0,1 1 0 0 0,0-1 0 0 0,-1 0 1 0 0,1 0-1 0 0,0 0 0 0 0,-1 0 0 0 0,1 0 0 0 0,0 0 0 0 0,-1 0 1 0 0,1 0-1 0 0,0 0 0 0 0,-1-1 0 0 0,1 1 0 0 0,0 0 1 0 0,-1 0-1 0 0,1 0 0 0 0,0-1 0 0 0,-1 1 0 0 0,1 0 1 0 0,-1-1-1 0 0,1 1 0 0 0,-1-1 0 0 0,1 1 0 0 0,-1-1 1 0 0,1 1-1 0 0,-1-1 0 0 0,1 1 0 0 0,-1-1 0 0 0,0 1 1 0 0,1-1-1 0 0,-1 1 0 0 0,0-1 0 0 0,1 0 0 0 0,-1 1 0 0 0,0-1 1 0 0,0 1-1 0 0,1-1 0 0 0,-1 0 0 0 0,0 1 0 0 0,0-1 1 0 0,0 0-1 0 0,0 1 0 0 0,0-1 0 0 0,0 0 0 0 0,0 1 1 0 0,0-1-1 0 0,0 0 0 0 0,-1 1 0 0 0,1-2 146 0 0,35 40-377 0 0,-29-31 1050 0 0,-1-1 0 0 0,1 1 0 0 0,-2-1 0 0 0,1 2 0 0 0,-1-1 1 0 0,0 0-1 0 0,0 1 0 0 0,-1 0 0 0 0,0-1 0 0 0,-1 1 1 0 0,1 1-1 0 0,-2-1 0 0 0,1 0 0 0 0,-1 0 0 0 0,0 4-673 0 0,-16 48 664 0 0,3-40-550 0 0,0 1-1005 0 0,7-7-2626 0 0,4-6-2375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3:17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7629 0 0,'0'0'6630'0'0,"0"0"-4852"0"0,0 0-1678 0 0,0 0-121 0 0,5 6 253 0 0,2 8-185 0 0,1 1 0 0 0,-2 0 0 0 0,0 0 0 0 0,0 1 1 0 0,-2 0-1 0 0,0 0 0 0 0,0 0 0 0 0,-2 0 0 0 0,0 1 0 0 0,-1-1 0 0 0,-1 1 0 0 0,0-1 0 0 0,-2 7-47 0 0,4-25-59 0 0,0-1-1 0 0,0 0 0 0 0,0 1 1 0 0,1-1-1 0 0,-1 1 1 0 0,1 0-1 0 0,-1 0 0 0 0,1 0 1 0 0,0 0-1 0 0,0 0 0 0 0,0 1 1 0 0,0-1-1 0 0,0 1 1 0 0,0 0-1 0 0,0 0 0 0 0,0 0 1 0 0,0 0-1 0 0,0 0 1 0 0,1 1-1 0 0,-1 0 0 0 0,0-1 1 0 0,1 1-1 0 0,-1 0 1 0 0,0 1-1 0 0,1-1 0 0 0,-1 1 1 0 0,1-1 59 0 0,-2 0 34 0 0,0-1 1 0 0,0 0 0 0 0,0 1 0 0 0,0-1-1 0 0,0 1 1 0 0,0-1 0 0 0,0 1 0 0 0,0 0-1 0 0,1 0 1 0 0,-1 0 0 0 0,0 0-1 0 0,0 0 1 0 0,0 1 0 0 0,0-1 0 0 0,0 1-1 0 0,0-1 1 0 0,0 1 0 0 0,0 0-1 0 0,0 0 1 0 0,0 0 0 0 0,0 0 0 0 0,-1 0-1 0 0,1 0 1 0 0,0 0 0 0 0,-1 0 0 0 0,1 1-1 0 0,-1-1 1 0 0,1 1 0 0 0,-1-1-1 0 0,1 1 1 0 0,-1 0 0 0 0,0 0 0 0 0,0-1-1 0 0,0 1 1 0 0,0 0 0 0 0,0 0-1 0 0,0 0 1 0 0,-1 0 0 0 0,1 0 0 0 0,-1 0-1 0 0,1 0 1 0 0,-1 0 0 0 0,0 0 0 0 0,0 0-1 0 0,0 0 1 0 0,0 0 0 0 0,0 1-1 0 0,0-1 1 0 0,0 0 0 0 0,-1 0 0 0 0,1 0-1 0 0,-1 0 1 0 0,0 0 0 0 0,1 0 0 0 0,-1 0-1 0 0,0 0 1 0 0,0-1 0 0 0,0 1-1 0 0,0 0 1 0 0,-1 0 0 0 0,1-1 0 0 0,0 1-1 0 0,-1 0-34 0 0,-82 19 27 0 0,54-22-3185 0 0,4-8-4406 0 0,13-2 721 0 0</inkml:trace>
  <inkml:trace contextRef="#ctx0" brushRef="#br0" timeOffset="260.541">260 28 13749 0 0,'0'0'575'0'0,"0"0"-442"0"0,0 0-126 0 0,0 0-41 0 0,6-5-160 0 0,-4 3 191 0 0,-1 1-2 0 0,0-1 1 0 0,0 1 0 0 0,0 0-1 0 0,0 0 1 0 0,1-1 0 0 0,-1 1-1 0 0,0 0 1 0 0,0 0-1 0 0,1 1 1 0 0,-1-1 0 0 0,1 0-1 0 0,-1 0 1 0 0,1 1 0 0 0,-1-1-1 0 0,1 1 1 0 0,-1-1-1 0 0,1 1 1 0 0,0 0 0 0 0,-1-1-1 0 0,1 1 1 0 0,-1 0 0 0 0,1 0-1 0 0,0 0 1 0 0,-1 0 0 0 0,1 0-1 0 0,0 1 1 0 0,-1-1-1 0 0,1 0 1 0 0,-1 1 0 0 0,1 0-1 0 0,-1-1 1 0 0,1 1 0 0 0,-1 0-1 0 0,1-1 1 0 0,-1 1-1 0 0,0 0 1 0 0,1 0 0 0 0,-1 0-1 0 0,0 0 1 0 0,0 0 0 0 0,1 1-1 0 0,-1 0 5 0 0,2-1 16 0 0,0 1 0 0 0,0 0 0 0 0,0 0-1 0 0,0 0 1 0 0,-1 0 0 0 0,1 0 0 0 0,-1 1-1 0 0,0-1 1 0 0,0 1 0 0 0,1-1 0 0 0,-2 1-1 0 0,1 0 1 0 0,0 0 0 0 0,0 0 0 0 0,-1 0 0 0 0,0 0-1 0 0,0 0 1 0 0,0 0 0 0 0,0 0 0 0 0,0 1-1 0 0,0-1 1 0 0,-1 0 0 0 0,0 1 0 0 0,1-1-1 0 0,-1 0 1 0 0,0 1 0 0 0,-1-1 0 0 0,1 0 0 0 0,-1 1-1 0 0,1-1 1 0 0,-1 0 0 0 0,0 0 0 0 0,0 0-1 0 0,-1 1 1 0 0,1-1 0 0 0,-1 0 0 0 0,1-1-1 0 0,-1 1 1 0 0,0 0 0 0 0,0 0 0 0 0,0-1 0 0 0,0 1-1 0 0,-1-1 1 0 0,1 0 0 0 0,-1 1 0 0 0,1-1-1 0 0,-1 0 1 0 0,0-1 0 0 0,0 1 0 0 0,0 0-1 0 0,0-1 1 0 0,0 0 0 0 0,0 1 0 0 0,-2-1-16 0 0,-7-1-4249 0 0,9 0-682 0 0</inkml:trace>
  <inkml:trace contextRef="#ctx0" brushRef="#br0" timeOffset="505.863">457 17 13981 0 0,'0'0'508'0'0,"0"0"-140"0"0,0 0-368 0 0,0 0 804 0 0,-33 35-388 0 0,24-23-224 0 0,1 2-184 0 0,1 0-8 0 0,1 3 0 0 0,4-1-80 0 0,2 1-56 0 0,2-1-156 0 0,6 1-60 0 0,4-3-136 0 0,1-1-768 0 0,-1-4-1896 0 0,8-1-5281 0 0</inkml:trace>
  <inkml:trace contextRef="#ctx0" brushRef="#br0" timeOffset="20160.474">174 357 1016 0 0,'0'0'6569'0'0,"0"0"-6065"0"0,0 0-504 0 0,0 0-168 0 0,0 0-80 0 0,0 0 248 0 0,0 0 92 0 0,0 0-92 0 0,0 0-520 0 0,20 3-244 0 0,-16-8-685 0 0,0-2-767 0 0,5-5-600 0 0</inkml:trace>
  <inkml:trace contextRef="#ctx0" brushRef="#br0" timeOffset="20408.301">456 1 8733 0 0,'0'0'480'0'0,"0"0"-480"0"0,0 0-1388 0 0,0 0-468 0 0,0 0 447 0 0,0 0-235 0 0,0 0-664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0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40 640 0 0,'0'0'9621'0'0,"0"0"-7729"0"0,0 0-716 0 0,0 0 80 0 0,0 0-84 0 0,0 0-251 0 0,-36-6-273 0 0,20 2-204 0 0,-2 2-268 0 0,0 1-176 0 0,-3-1 0 0 0,4-2-400 0 0,0 2-608 0 0,4-2-249 0 0,3 1-1935 0 0,4-8-4917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0.9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17 6537 0 0,'0'0'6880'0'0,"0"0"-6536"0"0,0 0-76 0 0,0 0 680 0 0,-50-1 84 0 0,29 0-736 0 0,-3-2-296 0 0,0 1-1108 0 0,7 0-2060 0 0,-4-6-6065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0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10545 0 0,'0'0'1273'0'0,"0"0"-762"0"0,4 7-212 0 0,3 8 78 0 0,1 0 0 0 0,-2 1 0 0 0,0-1 0 0 0,-1 2 0 0 0,-1-1 0 0 0,0 0 0 0 0,-1 1 0 0 0,-1 0 0 0 0,-1 0 0 0 0,0 0 0 0 0,-1 0 0 0 0,-2 10-377 0 0,34-89-4384 0 0,-31 61 4436 0 0,0-1 0 0 0,1 1 1 0 0,-1 0-1 0 0,0-1 0 0 0,0 1 0 0 0,1 0 1 0 0,-1 0-1 0 0,0 0 0 0 0,1 0 0 0 0,-1 0 0 0 0,1 0 1 0 0,-1 0-1 0 0,1 1 0 0 0,0-1 0 0 0,-1 1 1 0 0,1-1-1 0 0,0 1 0 0 0,-1-1 0 0 0,1 1 1 0 0,0 0-1 0 0,-1 0 0 0 0,1 0 0 0 0,0 0 1 0 0,0 0-1 0 0,-1 0 0 0 0,1 0 0 0 0,0 1 1 0 0,0-1-1 0 0,-1 1 0 0 0,1-1 0 0 0,0 1 1 0 0,-1 0-1 0 0,1-1 0 0 0,-1 1 0 0 0,1 0 1 0 0,-1 0-1 0 0,1 0 0 0 0,-1 0 0 0 0,0 0 0 0 0,1 1 1 0 0,-1-1-1 0 0,0 0 0 0 0,0 0 0 0 0,0 1 1 0 0,0-1-1 0 0,0 1 0 0 0,0-1 0 0 0,0 2-52 0 0,0-1 45 0 0,0-1 0 0 0,-1 1 0 0 0,1-1 0 0 0,0 1 0 0 0,-1 0 0 0 0,1-1 0 0 0,-1 1 0 0 0,0-1-1 0 0,0 1 1 0 0,1 0 0 0 0,-1-1 0 0 0,0 1 0 0 0,0 0 0 0 0,-1-1 0 0 0,1 1 0 0 0,0 0 0 0 0,0-1-1 0 0,-1 1 1 0 0,1-1 0 0 0,-1 1 0 0 0,0-1 0 0 0,1 1 0 0 0,-1-1 0 0 0,0 1 0 0 0,0-1 0 0 0,0 1-1 0 0,0-1 1 0 0,0 0 0 0 0,0 0 0 0 0,0 1 0 0 0,0-1 0 0 0,0 0 0 0 0,-1 0 0 0 0,1 0 0 0 0,-1 0-1 0 0,1-1 1 0 0,0 1 0 0 0,-1 0 0 0 0,1 0 0 0 0,-1-1 0 0 0,0 1 0 0 0,1-1 0 0 0,-2 1-45 0 0,-44 12-4811 0 0,36-13-511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1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336 126 10589 0 0,'0'0'4360'0'0,"0"0"-3390"0"0,0 0-754 0 0,0 0 481 0 0,-6-1-11 0 0,-307-10-726 0 0,313 11 17 0 0,-13-4-1323 0 0,9-3-4204 0 0,5 2-201 0 0</inkml:trace>
  <inkml:trace contextRef="#ctx0" brushRef="#br0" timeOffset="160.41">316 51 9673 0 0,'0'0'3188'0'0,"0"0"-2460"0"0,0 0-664 0 0,0 0 140 0 0,0 0 1488 0 0,-34 7-487 0 0,6-5-285 0 0,-11-2-360 0 0,0 0-364 0 0,4 0-152 0 0,5 0-44 0 0,6 0-392 0 0,3-1-452 0 0,0-2-169 0 0,6 1-727 0 0,7-1-2216 0 0,4 0-1861 0 0</inkml:trace>
  <inkml:trace contextRef="#ctx0" brushRef="#br0" timeOffset="363.942">414 0 5228 0 0,'5'3'5598'0'0,"1"0"-5453"0"0,0 1 0 0 0,-1-1 0 0 0,1 1 0 0 0,-1 0 0 0 0,0 0 0 0 0,0 0 1 0 0,-1 1-1 0 0,1 0 0 0 0,-1 0 0 0 0,0 0 0 0 0,0 0 0 0 0,-1 1 0 0 0,1 0 1 0 0,-1-1-1 0 0,-1 1 0 0 0,1 0 0 0 0,-1 0 0 0 0,0 1 0 0 0,0-1 0 0 0,-1 0 1 0 0,1 1-1 0 0,-2-1 0 0 0,1 1 0 0 0,-1-1 0 0 0,0 1 0 0 0,0-1 0 0 0,0 1 1 0 0,-1-1-1 0 0,0 1 0 0 0,-1-1 0 0 0,1 0 0 0 0,-1 1 0 0 0,-1-1 0 0 0,1 0 1 0 0,-1 0-1 0 0,0-1 0 0 0,0 1 0 0 0,-1 0 0 0 0,1-1 0 0 0,-1 0 0 0 0,0 0 1 0 0,-2 1-146 0 0,-47 34-498 0 0,12-27-7707 0 0,27-13 1386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1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 6917 0 0,'0'0'5211'0'0,"0"0"-3620"0"0,0 0-1163 0 0,0 0-96 0 0,0 0-28 0 0,0 0-14 0 0,0 0 197 0 0,-4 7 116 0 0,-93 128 1389 0 0,13-58-3846 0 0,79-74 232 0 0,1-7-3277 0 0,4-1-969 0 0</inkml:trace>
  <inkml:trace contextRef="#ctx0" brushRef="#br0" timeOffset="249.055">0 42 1292 0 0,'0'0'9001'0'0,"0"0"-7085"0"0,0 0-1508 0 0,0 0 180 0 0,46 41 100 0 0,-30-20-52 0 0,1-1 20 0 0,-2 1-104 0 0,-2-1-224 0 0,-1-2-204 0 0,-2 0-112 0 0,-2-4 0 0 0,3 0-12 0 0,-2-1-260 0 0,2-3-380 0 0,2-2-584 0 0,-3-3-4324 0 0,6-5-2993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19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1 117 588 0 0,'0'0'7549'0'0,"0"0"-4343"0"0,0 0-1931 0 0,0 0-362 0 0,0 0 13 0 0,0 0-263 0 0,2 9-400 0 0,58 278 1547 0 0,-22-342-1808 0 0,-33 53 6 0 0,-1 1 0 0 0,0 0-1 0 0,1 1 1 0 0,-1-1 0 0 0,1 1 0 0 0,-1-1 0 0 0,1 1-1 0 0,-1 0 1 0 0,1 1 0 0 0,-1-1 0 0 0,1 1 0 0 0,-1 0-1 0 0,0 0 1 0 0,1 1 0 0 0,-1-1 0 0 0,0 1 0 0 0,0 0 0 0 0,0 0-1 0 0,0 0 1 0 0,0 0 0 0 0,-1 1 0 0 0,1 0 0 0 0,-1 0-1 0 0,1 0 1 0 0,-1 0 0 0 0,0 0 0 0 0,0 1 0 0 0,0-1-1 0 0,-1 1 1 0 0,1 0 0 0 0,-1-1 0 0 0,2 5-8 0 0,-7-5 42 0 0,0 1-1 0 0,0-1 1 0 0,0 1 0 0 0,0-1 0 0 0,-1 0-1 0 0,1 0 1 0 0,-1-1 0 0 0,0 1 0 0 0,1-1-1 0 0,-1 1 1 0 0,-1-1 0 0 0,1-1-1 0 0,0 1 1 0 0,0 0 0 0 0,-1-1 0 0 0,1 0-1 0 0,0 0 1 0 0,-1 0 0 0 0,1-1 0 0 0,-1 0-1 0 0,0 1 1 0 0,1-1 0 0 0,-1-1 0 0 0,1 1-1 0 0,-1-1 1 0 0,1 0 0 0 0,-1 0-42 0 0,4 1-52 0 0,-24-4-1679 0 0,12-7-5666 0 0,8-3-1803 0 0</inkml:trace>
  <inkml:trace contextRef="#ctx0" brushRef="#br0" timeOffset="284.893">445 5 6521 0 0,'0'0'5631'0'0,"0"0"-3923"0"0,0 0-1445 0 0,0 0 479 0 0,0 0 399 0 0,-6 4-143 0 0,-2 2-962 0 0,1-1 0 0 0,0 0 0 0 0,-1-1 0 0 0,0 0 0 0 0,0 0 0 0 0,-1-1 0 0 0,1 0 0 0 0,-1 0 0 0 0,1-1 0 0 0,-1 0 0 0 0,0 0-1 0 0,0-1 1 0 0,0 0 0 0 0,1-1 0 0 0,-1 0 0 0 0,0 0 0 0 0,0-1 0 0 0,0 0 0 0 0,0-1 0 0 0,-7-2-36 0 0,-4-16-2268 0 0,15 3-6398 0 0,7 9 2737 0 0</inkml:trace>
  <inkml:trace contextRef="#ctx0" brushRef="#br0" timeOffset="516.619">346 77 1632 0 0,'0'0'1136'0'0,"0"0"2764"0"0,0 0-1489 0 0,3 7-665 0 0,-5 76 4798 0 0,2-82-6835 0 0,-12 36 440 0 0,17-28-8426 0 0,2-8-429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5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6741 0 0,'0'0'5671'0'0,"0"0"-4289"0"0,0 0-1231 0 0,2 7 268 0 0,1 0-276 0 0,2 6 27 0 0,0 1 0 0 0,-1 1-1 0 0,0-1 1 0 0,-1 1 0 0 0,0-1-1 0 0,-2 1 1 0 0,1 0 0 0 0,-2 0-1 0 0,0-1 1 0 0,-1 1-1 0 0,-1 4-169 0 0,3-22-131 0 0,1 1-1 0 0,-1-1 0 0 0,0 1 1 0 0,1-1-1 0 0,0 1 0 0 0,-1 0 0 0 0,1 0 1 0 0,0 0-1 0 0,0 0 0 0 0,0 0 0 0 0,0 0 1 0 0,1 1-1 0 0,-1-1 0 0 0,0 1 0 0 0,1-1 1 0 0,-1 1-1 0 0,1 0 0 0 0,-1 0 0 0 0,1 0 1 0 0,0 0-1 0 0,0 1 0 0 0,-1-1 0 0 0,1 1 1 0 0,0-1-1 0 0,2 1 132 0 0,-2-1 120 0 0,1 1-1 0 0,0-1 1 0 0,0 1 0 0 0,-1 0 0 0 0,1 0 0 0 0,0 0-1 0 0,-1 1 1 0 0,1-1 0 0 0,0 1 0 0 0,-1 0 0 0 0,1 0-1 0 0,0 0 1 0 0,-1 0 0 0 0,1 1 0 0 0,-1 0 0 0 0,0-1-1 0 0,0 1 1 0 0,1 0 0 0 0,-1 1 0 0 0,0-1 0 0 0,-1 0 0 0 0,1 1-1 0 0,0 0 1 0 0,-1-1 0 0 0,1 1 0 0 0,-1 0 0 0 0,0 0-1 0 0,0 1 1 0 0,0-1 0 0 0,-1 0 0 0 0,1 1 0 0 0,0 2-120 0 0,-3-3 94 0 0,-1 0 1 0 0,0 0-1 0 0,-1-1 1 0 0,1 1 0 0 0,0-1-1 0 0,-1 0 1 0 0,1 1-1 0 0,-1-1 1 0 0,0 0 0 0 0,0-1-1 0 0,0 1 1 0 0,0 0 0 0 0,0-1-1 0 0,0 0 1 0 0,0 1-1 0 0,0-1 1 0 0,0-1 0 0 0,-1 1-1 0 0,1 0 1 0 0,0-1-1 0 0,-1 1 1 0 0,1-1 0 0 0,-1 0-1 0 0,1 0 1 0 0,0-1-1 0 0,-1 1 1 0 0,1-1 0 0 0,0 1-1 0 0,-1-1 1 0 0,1 0 0 0 0,0 0-1 0 0,-3-2-94 0 0,-48-12-1446 0 0,20-5-6920 0 0,16 1-1515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4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0 12257 0 0,'0'0'1976'0'0,"-2"6"-1419"0"0,-75 94 2518 0 0,1-49-4576 0 0,70-49 81 0 0,5-3-6519 0 0,4-8 934 0 0</inkml:trace>
  <inkml:trace contextRef="#ctx0" brushRef="#br0" timeOffset="246.185">65 40 11265 0 0,'0'0'2852'0'0,"0"0"-2840"0"0,0 0 180 0 0,12 45 340 0 0,-8-32 124 0 0,0 0-168 0 0,1 1-388 0 0,-1-1-88 0 0,4 0 24 0 0,-3 0-36 0 0,4-3-324 0 0,-1 2-152 0 0,2-4-348 0 0,0 0-1440 0 0,-3-3-4308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3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7021 0 0,'4'6'7331'0'0,"5"17"-6956"0"0,0 1 0 0 0,-1 0 1 0 0,-1 0-1 0 0,-2 1 0 0 0,0 0 0 0 0,-2 0 1 0 0,0 0-1 0 0,-2 0 0 0 0,-1 11-375 0 0,6-7-2265 0 0,3-21-5104 0 0,2-7-726 0 0</inkml:trace>
  <inkml:trace contextRef="#ctx0" brushRef="#br0" timeOffset="326.059">278 323 13141 0 0,'0'0'2080'0'0,"0"0"-1296"0"0,0 0-470 0 0,0 0-160 0 0,0 0-138 0 0,7 0-122 0 0,-4 0 100 0 0,1 1 1 0 0,0-1-1 0 0,-1 0 1 0 0,1 0-1 0 0,0-1 0 0 0,-1 1 1 0 0,1-1-1 0 0,0 1 1 0 0,-1-1-1 0 0,1 0 1 0 0,-1-1-1 0 0,1 1 0 0 0,-1-1 1 0 0,0 1-1 0 0,0-1 1 0 0,1 0-1 0 0,-1 0 0 0 0,0 0 1 0 0,-1-1-1 0 0,1 1 1 0 0,0-1-1 0 0,-1 0 1 0 0,1 1-1 0 0,-1-1 0 0 0,0 0 1 0 0,0 0-1 0 0,0-1 1 0 0,0 1-1 0 0,-1 0 1 0 0,1-1-1 0 0,-1 1 0 0 0,0-1 1 0 0,0 1-1 0 0,0-1 1 0 0,-1 1-1 0 0,1-3 6 0 0,-2 3 18 0 0,-1-1-1 0 0,1 1 1 0 0,-1 0-1 0 0,0 0 1 0 0,0-1-1 0 0,0 1 1 0 0,-1 0 0 0 0,1 1-1 0 0,-1-1 1 0 0,0 0-1 0 0,1 1 1 0 0,-1-1-1 0 0,0 1 1 0 0,0 0 0 0 0,-1 0-1 0 0,1 0 1 0 0,0 1-1 0 0,-1-1 1 0 0,1 1-1 0 0,-1-1 1 0 0,1 1-1 0 0,-1 0 1 0 0,0 1 0 0 0,0-1-1 0 0,1 1 1 0 0,-1-1-1 0 0,0 1 1 0 0,0 0-1 0 0,1 1 1 0 0,-1-1-1 0 0,0 1 1 0 0,1-1 0 0 0,-1 1-1 0 0,0 0 1 0 0,1 0-1 0 0,-1 1 1 0 0,1-1-1 0 0,-1 1 1 0 0,1 0-1 0 0,0 0 1 0 0,0 0 0 0 0,0 0-1 0 0,0 0 1 0 0,0 1-1 0 0,0-1 1 0 0,0 1-1 0 0,1 0 1 0 0,0 0-1 0 0,-1 0 1 0 0,1 0 0 0 0,0 0-1 0 0,0 0 1 0 0,1 1-1 0 0,-1-1 1 0 0,1 1-1 0 0,0-1 1 0 0,-1 3-18 0 0,2-4-41 0 0,-1 1 1 0 0,1-1-1 0 0,0 1 0 0 0,-1-1 1 0 0,1 1-1 0 0,0-1 0 0 0,1 1 1 0 0,-1-1-1 0 0,0 1 0 0 0,1-1 1 0 0,0 1-1 0 0,-1-1 0 0 0,1 1 1 0 0,0-1-1 0 0,0 0 0 0 0,0 0 1 0 0,1 1-1 0 0,-1-1 0 0 0,0 0 1 0 0,1 0-1 0 0,0 0 0 0 0,-1 0 1 0 0,1-1-1 0 0,0 1 0 0 0,0 0 1 0 0,1 0 40 0 0,29 5-6650 0 0,-14-10-1246 0 0</inkml:trace>
  <inkml:trace contextRef="#ctx0" brushRef="#br0" timeOffset="806.906">546 332 7009 0 0,'0'0'5740'0'0,"0"0"-4666"0"0,0 0-620 0 0,0 0-39 0 0,0 0-417 0 0,33 12 1109 0 0,-31-11-1117 0 0,1-1 0 0 0,-1 1 0 0 0,1-1 0 0 0,-1 0 0 0 0,1 0 0 0 0,-1 0 0 0 0,1 0 0 0 0,-1 0 0 0 0,1-1 0 0 0,-1 1 0 0 0,1-1 0 0 0,-1 1-1 0 0,1-1 1 0 0,-1 0 0 0 0,0 0 0 0 0,1 0 0 0 0,-1 0 0 0 0,0-1 0 0 0,0 1 0 0 0,0-1 0 0 0,0 1 0 0 0,0-1 0 0 0,0 1 0 0 0,-1-1 0 0 0,1 0-1 0 0,0 0 1 0 0,-1 0 0 0 0,1 0 0 0 0,-1 0 0 0 0,0-1 0 0 0,0 1 0 0 0,0 0 0 0 0,0 0 0 0 0,0-1 0 0 0,0 1 0 0 0,-1-1 0 0 0,1 1 0 0 0,-1-1-1 0 0,1 1 1 0 0,-1-1 0 0 0,0 1 0 0 0,0-1 0 0 0,0 1 0 0 0,-1-1 0 0 0,1 1 0 0 0,-1-1 0 0 0,1 1 0 0 0,-1-1 0 0 0,0 1 0 0 0,0 0 0 0 0,0-1 0 0 0,0 1-1 0 0,0 0 1 0 0,0 0 0 0 0,-1 0 0 0 0,1 0 0 0 0,-1 0 0 0 0,1 0 0 0 0,-1 0 0 0 0,0 0 0 0 0,0 1 0 0 0,-1-2 10 0 0,0 1 7 0 0,1 1 0 0 0,-1 0 0 0 0,0-1 1 0 0,0 1-1 0 0,0 0 0 0 0,0 1 0 0 0,0-1 1 0 0,0 1-1 0 0,0-1 0 0 0,0 1 0 0 0,0 0 0 0 0,0 0 1 0 0,0 0-1 0 0,-1 0 0 0 0,1 1 0 0 0,0-1 1 0 0,0 1-1 0 0,0 0 0 0 0,0 0 0 0 0,1 0 0 0 0,-1 0 1 0 0,0 0-1 0 0,0 1 0 0 0,0-1 0 0 0,1 1 1 0 0,-1 0-1 0 0,1-1 0 0 0,0 1 0 0 0,-1 1 0 0 0,1-1 1 0 0,0 0-1 0 0,0 0 0 0 0,0 1 0 0 0,0-1 1 0 0,1 1-1 0 0,-1 0 0 0 0,1-1 0 0 0,-1 1 1 0 0,1 0-1 0 0,0 0 0 0 0,0 0 0 0 0,1 0 0 0 0,-1 0 1 0 0,0 0-1 0 0,1 0 0 0 0,0 0 0 0 0,0 0 1 0 0,0 0-1 0 0,0 3-7 0 0,3-1-3 0 0,1-1 1 0 0,0 0 0 0 0,0 0-1 0 0,0-1 1 0 0,0 1 0 0 0,1-1-1 0 0,-1 0 1 0 0,1 0 0 0 0,0 0-1 0 0,0-1 1 0 0,0 0 0 0 0,0 0-1 0 0,0 0 1 0 0,1 0 0 0 0,-1-1-1 0 0,1 0 1 0 0,-1 0 0 0 0,0-1-1 0 0,1 1 1 0 0,-1-1 0 0 0,1 0-1 0 0,0-1 1 0 0,-1 1-1 0 0,0-1 1 0 0,1 0 0 0 0,-1-1-1 0 0,1 1 1 0 0,-1-1 0 0 0,1 0 2 0 0,-4 4 79 0 0,0 0 0 0 0,0 1 0 0 0,0-1 0 0 0,0 1 1 0 0,0-1-1 0 0,0 1 0 0 0,-1 0 0 0 0,1 0 0 0 0,-1 0 1 0 0,0 0-1 0 0,0 0 0 0 0,0 0 0 0 0,0 0 0 0 0,0 0 0 0 0,-1 0 1 0 0,1 0-1 0 0,-1 1 0 0 0,0-1 0 0 0,0 0 0 0 0,0 0 1 0 0,-1 0-1 0 0,1 1 0 0 0,-1-1 0 0 0,1 0 0 0 0,-1 0 0 0 0,0 0 1 0 0,0 0-1 0 0,-1 0 0 0 0,0 3-79 0 0,-37 74 866 0 0,-13-59-4867 0 0,41-24-1203 0 0,-3-9-3880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3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189 125 11821 0 0,'0'0'4821'0'0,"0"0"-4821"0"0,0 0-76 0 0,0 0 76 0 0,0 0 1008 0 0,0 0-500 0 0,-50-2-364 0 0,31 2-144 0 0,2-2-188 0 0,-1 0-468 0 0,-1-1-128 0 0,5 0-161 0 0,2-3-847 0 0,5 2-3236 0 0,5-8-2433 0 0</inkml:trace>
  <inkml:trace contextRef="#ctx0" brushRef="#br0" timeOffset="156.184">210 49 12513 0 0,'0'0'3008'0'0,"0"0"-3008"0"0,0 0 0 0 0,0 0 1185 0 0,-47-3 7 0 0,23-2-660 0 0,2-1-532 0 0,-4 0-72 0 0,0 1-1044 0 0,3 0-277 0 0,4-1-919 0 0,5 2-2536 0 0,5-5-2201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3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12 3332 0 0,'0'0'6066'0'0,"0"0"-3952"0"0,0 0-1524 0 0,0 0-330 0 0,0 0 39 0 0,0 0 310 0 0,-2 6 131 0 0,1-2-586 0 0,-1 1 1 0 0,1-1-1 0 0,-1 0 1 0 0,-1 0-1 0 0,1 0 1 0 0,0 0-1 0 0,-1-1 1 0 0,0 1-1 0 0,0-1 1 0 0,0 1-1 0 0,0-1 1 0 0,-1 0-1 0 0,1 0 1 0 0,-1 0-1 0 0,0-1 0 0 0,0 1 1 0 0,0-1-1 0 0,0 0 1 0 0,0 0-1 0 0,0 0 1 0 0,0-1-1 0 0,-1 0 1 0 0,1 1-1 0 0,-1-2 1 0 0,1 1-155 0 0,-121-17 1179 0 0,92-10-4235 0 0,16-11-5107 0 0,16 25 1839 0 0</inkml:trace>
  <inkml:trace contextRef="#ctx0" brushRef="#br0" timeOffset="171.502">147 85 744 0 0,'0'0'6457'0'0,"0"0"-3821"0"0,2 6-1145 0 0,-3 119 4733 0 0,0-122-6746 0 0,-7 42 1762 0 0,12-34-4222 0 0,7-11-4833 0 0,3-8 342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57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5 1788 0 0,'0'0'1004'0'0,"0"0"4661"0"0,0 0-4137 0 0,0 0-688 0 0,0 0-272 0 0,0 0-288 0 0,0 0-48 0 0,0 0-28 0 0,0 0-124 0 0,-41-3-80 0 0,26 2-12 0 0,-1 0-640 0 0,-1 1-328 0 0,3 0-352 0 0,2 0-1096 0 0,0 0-2849 0 0</inkml:trace>
  <inkml:trace contextRef="#ctx0" brushRef="#br0" timeOffset="188.105">124 69 4700 0 0,'0'0'7317'0'0,"0"0"-6857"0"0,0 0-356 0 0,-41 0-40 0 0,21-3-64 0 0,-2-3-1184 0 0,5 2-4428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57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70 540 0 0,'0'0'122'0'0,"0"0"-105"0"0,6-3-31 0 0,82-34 831 0 0,-83 36-1463 0 0</inkml:trace>
  <inkml:trace contextRef="#ctx0" brushRef="#br0" timeOffset="251.518">209 1 356 0 0,'0'0'938'0'0,"0"0"-410"0"0,0 0-238 0 0,0 0 156 0 0,0 0 762 0 0,0 0-152 0 0,0 0-548 0 0,0 0-3 0 0,0 0 253 0 0,-37 10 4269 0 0,-17-12-3605 0 0,-11-1-1632 0 0,25 10-3612 0 0,35-3-2149 0 0,5-3 2932 0 0</inkml:trace>
  <inkml:trace contextRef="#ctx0" brushRef="#br0" timeOffset="502.108">122 63 1420 0 0,'0'0'5597'0'0,"0"0"-4181"0"0,0 0-1352 0 0,0 0 248 0 0,0 0 452 0 0,0 0-16 0 0,0 0-244 0 0,-43 11-324 0 0,26-11-180 0 0,-4 1-876 0 0,-1-1-924 0 0,4 0-2541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0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56 12493 0 0,'0'0'1782'0'0,"0"0"-1300"0"0,0 0-406 0 0,0 0 48 0 0,0 0-53 0 0,6 3-36 0 0,71 14 116 0 0,-75-17-159 0 0,0 0 0 0 0,0 0 0 0 0,0 1-1 0 0,0-1 1 0 0,0-1 0 0 0,0 1 0 0 0,0 0 0 0 0,0 0 0 0 0,0-1-1 0 0,0 1 1 0 0,0-1 0 0 0,0 1 0 0 0,-1-1 0 0 0,1 0 0 0 0,0 0-1 0 0,0 0 1 0 0,-1 0 0 0 0,1 0 0 0 0,-1 0 0 0 0,1-1 0 0 0,-1 1-1 0 0,1 0 1 0 0,-1-1 0 0 0,0 1 0 0 0,1-1 0 0 0,-1 1 0 0 0,0-1-1 0 0,0 0 1 0 0,0 1 0 0 0,0-1 0 0 0,-1 0 0 0 0,1 0 0 0 0,0 0-1 0 0,-1 0 1 0 0,0 0 0 0 0,1 0 0 0 0,-1 1 0 0 0,0-1 0 0 0,0 0 0 0 0,0 0-1 0 0,0 0 1 0 0,0 0 0 0 0,0 0 0 0 0,0 0 0 0 0,-1-1 8 0 0,0 2 12 0 0,0-1 1 0 0,0 1 0 0 0,0 0 0 0 0,0 0-1 0 0,0-1 1 0 0,0 1 0 0 0,0 0 0 0 0,-1 0-1 0 0,1 0 1 0 0,0 0 0 0 0,-1 0 0 0 0,1 0-1 0 0,0 1 1 0 0,-1-1 0 0 0,0 0 0 0 0,1 1-1 0 0,-1-1 1 0 0,1 1 0 0 0,-1-1 0 0 0,1 1-1 0 0,-1 0 1 0 0,0 0 0 0 0,1 0 0 0 0,-1 0-1 0 0,0 0 1 0 0,1 0 0 0 0,-1 0 0 0 0,0 0-1 0 0,1 1 1 0 0,-1-1 0 0 0,1 1 0 0 0,-1-1-1 0 0,1 1 1 0 0,-1-1 0 0 0,1 1 0 0 0,-1 0-1 0 0,1 0 1 0 0,-1 0 0 0 0,1 0 0 0 0,0 0-1 0 0,0 0 1 0 0,-1 0 0 0 0,1 0 0 0 0,0 1-1 0 0,0-1 1 0 0,0 0 0 0 0,0 1 0 0 0,1-1-1 0 0,-1 1 1 0 0,0-1 0 0 0,0 1 0 0 0,1-1-1 0 0,-1 1 1 0 0,1-1 0 0 0,0 1 0 0 0,-1 0-1 0 0,1 0-12 0 0,-2 0 21 0 0,0 1 0 0 0,1-1 0 0 0,-1 0-1 0 0,1 1 1 0 0,0-1 0 0 0,-1 1 0 0 0,1-1-1 0 0,0 1 1 0 0,1 0 0 0 0,-1-1 0 0 0,0 1-1 0 0,1 0 1 0 0,-1 0 0 0 0,1-1 0 0 0,0 1-1 0 0,0 0 1 0 0,0 0 0 0 0,0-1 0 0 0,1 1-1 0 0,-1 0 1 0 0,1 0 0 0 0,-1-1 0 0 0,1 1-1 0 0,0 0 1 0 0,0-1 0 0 0,0 1 0 0 0,1-1-1 0 0,-1 1 1 0 0,1-1 0 0 0,-1 0 0 0 0,1 1-1 0 0,0-1 1 0 0,0 0 0 0 0,0 0 0 0 0,0 0-1 0 0,0-1 1 0 0,0 1 0 0 0,0 0 0 0 0,1-1-1 0 0,-1 1 1 0 0,0-1 0 0 0,1 0 0 0 0,0 0-1 0 0,-1 0 1 0 0,1 0 0 0 0,0 0 0 0 0,-1-1-1 0 0,1 1 1 0 0,0-1 0 0 0,0 1 0 0 0,-1-1-1 0 0,1 0 1 0 0,0 0 0 0 0,0-1 0 0 0,-1 1-1 0 0,1-1 1 0 0,0 1 0 0 0,0-1 0 0 0,1 0-21 0 0,38-27-1326 0 0,-41 26 1339 0 0,1 0 1 0 0,-1 0 0 0 0,0 0-1 0 0,1 0 1 0 0,0 1 0 0 0,-1-1-1 0 0,1 0 1 0 0,0 1 0 0 0,0 0-1 0 0,0-1 1 0 0,0 1 0 0 0,0 0-1 0 0,0 0 1 0 0,0 0 0 0 0,0 0-1 0 0,0 0 1 0 0,0 1-1 0 0,1-1 1 0 0,-1 1 0 0 0,0-1-1 0 0,1 1 1 0 0,-1 0 0 0 0,0 0-1 0 0,1 0 1 0 0,-1 0 0 0 0,0 0-1 0 0,0 1 1 0 0,1-1 0 0 0,-1 1-1 0 0,0-1 1 0 0,0 1 0 0 0,1 0-1 0 0,-1 0 1 0 0,0 0 0 0 0,0 0-1 0 0,0 0 1 0 0,0 1 0 0 0,0-1-1 0 0,-1 0 1 0 0,1 1-1 0 0,0-1 1 0 0,0 1 0 0 0,0 1-14 0 0,19 41 1319 0 0,-21-44-1075 0 0,8-22 1344 0 0,55-65-3069 0 0,-33 73-2059 0 0,1 23-4246 0 0,-23-4 3227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4:28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6470 0 1096 0 0,'0'0'1264'0'0,"0"0"3709"0"0,0 0-3353 0 0,37 29-944 0 0,-32-14 188 0 0,-3 1 12 0 0,-4 3-376 0 0,-5-1 92 0 0,-8 0-32 0 0,-6 0-392 0 0,-10 0-168 0 0,-11-2-1408 0 0,9-5-3180 0 0,-8-4-2605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7:32.605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708 1149 364 0 0,'0'0'2289'0'0,"0"0"3257"0"0,0 0-3001 0 0,0 0-1460 0 0,0 0-63 0 0,0 0-13 0 0,0 0-298 0 0,0 0-327 0 0,-6-3-155 0 0,-108-18 176 0 0,61 20-3847 0 0,53 3-1943 0 0,4-1 887 0 0</inkml:trace>
  <inkml:trace contextRef="#ctx0" brushRef="#br1" timeOffset="-152979.276">2069 1224 1280 0 0,'0'0'491'0'0,"0"0"308"0"0,0 0 1517 0 0,0 0-838 0 0,0 0-492 0 0,0 0-196 0 0,0 0-412 0 0,-3 4-2124 0 0,-5 2 1815 0 0,-1 1-1 0 0,1-2 1 0 0,-1 1 0 0 0,-1-2 0 0 0,1 1 0 0 0,-1-1-1 0 0,1 0 1 0 0,-1-1 0 0 0,-1 0 0 0 0,1-1-1 0 0,0 0 1 0 0,0-1 0 0 0,-1 0 0 0 0,1 0-1 0 0,-1-1 1 0 0,1 0 0 0 0,-1-1 0 0 0,1 0 0 0 0,-4-2-69 0 0,-6 3 61 0 0,-216-12 1120 0 0,85 97 184 0 0,128-83-1286 0 0,-1 0 0 0 0,1-1 0 0 0,-1-1 0 0 0,0-2 0 0 0,1 0 0 0 0,-1-1 1 0 0,1-2-1 0 0,0 0 0 0 0,-11-5-79 0 0,8 3 136 0 0,0 0 0 0 0,-1 2 0 0 0,1 1-1 0 0,-1 1 1 0 0,0 2 0 0 0,0 0 0 0 0,-16 3-136 0 0,-182 7 1958 0 0,76-18-4291 0 0,118 7 1027 0 0,19 1-2840 0 0,5-2-2376 0 0</inkml:trace>
  <inkml:trace contextRef="#ctx0" brushRef="#br0" timeOffset="264.305">761 1252 6201 0 0,'0'0'5724'0'0,"0"0"-4712"0"0,0 0-808 0 0,0 0 28 0 0,0 0 416 0 0,-37-8-232 0 0,20 3-280 0 0,-3-1-136 0 0,-1 1-64 0 0,2 1 16 0 0,1 1-640 0 0,2-1-560 0 0,3 2-772 0 0,2-1-2912 0 0</inkml:trace>
  <inkml:trace contextRef="#ctx0" brushRef="#br0" timeOffset="-700.474">1338 986 112 0 0,'0'0'776'0'0,"0"0"-175"0"0,0 0-277 0 0,0 0-257 0 0,0 0-11 0 0,0 0 66 0 0,0 0 8 0 0,0 0 217 0 0,0 0 721 0 0,0 0 559 0 0,-11 11 3553 0 0,-90-10-3358 0 0,110 5-9096 0 0,-3-4 4236 0 0</inkml:trace>
  <inkml:trace contextRef="#ctx0" brushRef="#br0" timeOffset="-436.316">1367 1061 4576 0 0,'0'0'4733'0'0,"0"0"-3945"0"0,0 0-580 0 0,0 0 232 0 0,0 0 560 0 0,0 0 220 0 0,-43 3-344 0 0,30-6-492 0 0,-4 2-260 0 0,1-1-116 0 0,2-1-8 0 0,0 2-8 0 0,1-1-332 0 0,1 1-552 0 0,2 1-516 0 0,3 0-1316 0 0,-1-3-3805 0 0</inkml:trace>
  <inkml:trace contextRef="#ctx0" brushRef="#br0" timeOffset="6636.348">1445 795 1044 0 0,'0'0'1028'0'0,"0"0"-1028"0"0,0 0-100 0 0,0 0-68 0 0,0 0 116 0 0,0 0 40 0 0,0 0-40 0 0,0 0-316 0 0,0 0-752 0 0</inkml:trace>
  <inkml:trace contextRef="#ctx0" brushRef="#br0" timeOffset="7257.155">893 608 1472 0 0,'0'0'300'0'0,"0"0"212"0"0,0 0-500 0 0,0 0 536 0 0,35 43 1236 0 0,2-3-351 0 0,13 18-741 0 0,8 7-28 0 0,2 1 76 0 0,-6-6-248 0 0,-9-9-272 0 0,-6-4-156 0 0,-4-3-64 0 0,-10-10-1120 0 0,-9-7-388 0 0,-3-8 647 0 0,-6-6-935 0 0,-2-3-120 0 0</inkml:trace>
  <inkml:trace contextRef="#ctx0" brushRef="#br0" timeOffset="-2071.394">601 1063 872 0 0,'0'0'1008'0'0,"0"0"-528"0"0,0 0 536 0 0,0 0 1109 0 0,0 0-1005 0 0,0 0-364 0 0,0 0-420 0 0,0 0-76 0 0,0 0-52 0 0,-1 4-208 0 0,1-4 0 0 0,0 0-220 0 0,0 0-896 0 0,0 0-997 0 0,1 0-1067 0 0</inkml:trace>
  <inkml:trace contextRef="#ctx0" brushRef="#br0" timeOffset="7504.093">642 1023 456 0 0,'40'40'0'0'0</inkml:trace>
  <inkml:trace contextRef="#ctx0" brushRef="#br0" timeOffset="59157.654">1552 1648 1408 0 0,'8'1'675'0'0,"103"17"1629"0"0,2-5 0 0 0,-1-5 0 0 0,40-5-2304 0 0,-120-3 218 0 0,0-2-1 0 0,0-1 0 0 0,0-2 0 0 0,-1-1 0 0 0,0-1 0 0 0,0-2 0 0 0,-1-1 0 0 0,0-1 0 0 0,-1-2 0 0 0,0 0 0 0 0,-1-3 0 0 0,0 0 0 0 0,-1-1 0 0 0,-1-2 1 0 0,-1-1-1 0 0,-1-1 0 0 0,-1-1 0 0 0,-1 0 0 0 0,0-2 0 0 0,-2-1 0 0 0,-1-1 0 0 0,-1 0 0 0 0,-1-1 0 0 0,-1-1 0 0 0,-2-1 0 0 0,8-22-217 0 0,-7 9 140 0 0,-3-1-1 0 0,-1 0 1 0 0,-2 0-1 0 0,-2-1 1 0 0,-1-1-1 0 0,-3 1 1 0 0,-2-1-1 0 0,-2 1 1 0 0,-1-1-1 0 0,-3 0-139 0 0,0 18 1 0 0,-2 1-1 0 0,-1-1 1 0 0,-1 1-1 0 0,-1 1 0 0 0,-1 0 1 0 0,-1 0-1 0 0,-2 1 1 0 0,0 1-1 0 0,-1 0 1 0 0,-2 1-1 0 0,0 1 1 0 0,-1 0-1 0 0,-1 2 1 0 0,-1 0-1 0 0,-19-14 0 0 0,-4 1-20 0 0,0 2 0 0 0,-2 1 0 0 0,-1 3 0 0 0,-1 1 0 0 0,-1 3 0 0 0,-1 2 0 0 0,-39-11 20 0 0,-44-6 69 0 0,-2 5-1 0 0,-1 6 1 0 0,-1 6-1 0 0,0 6 0 0 0,-1 6 1 0 0,0 6-1 0 0,-86 11-68 0 0,174-6-7 0 0,0 2 0 0 0,1 2-1 0 0,0 2 1 0 0,0 2 0 0 0,1 3 0 0 0,1 1-1 0 0,0 2 1 0 0,1 3 0 0 0,1 1 0 0 0,1 2 0 0 0,1 2-1 0 0,1 2 1 0 0,1 1 0 0 0,-24 25 7 0 0,38-31 13 0 0,2 0 0 0 0,0 2 0 0 0,2 1 0 0 0,1 0 0 0 0,0 2 0 0 0,2 0 0 0 0,2 1 0 0 0,0 1 0 0 0,2 1 0 0 0,1 0 0 0 0,1 1 0 0 0,2 1 0 0 0,1-1 0 0 0,2 2 0 0 0,1-1 1 0 0,-1 21-14 0 0,6-13 74 0 0,2-1 0 0 0,2 0 1 0 0,1 1-1 0 0,3-1 0 0 0,0-1 1 0 0,3 1-1 0 0,1-1 0 0 0,2-1 1 0 0,2 0-1 0 0,1 0 1 0 0,2-2-1 0 0,1 0 0 0 0,2-1 1 0 0,1 0-1 0 0,2-2 0 0 0,1-1 1 0 0,1-1-1 0 0,2-1 1 0 0,1-1-1 0 0,18 13-74 0 0,6 1 145 0 0,2-3-1 0 0,2-2 1 0 0,2-2-1 0 0,1-3 1 0 0,1-2 0 0 0,1-3-1 0 0,2-3 1 0 0,0-3-1 0 0,54 11-144 0 0,-21-7 108 0 0,2-5-1 0 0,0-3 0 0 0,1-5 0 0 0,0-4 0 0 0,1-5 0 0 0,-1-4 1 0 0,80-11-108 0 0,-83 1 31 0 0,-1-4 0 0 0,0-4 1 0 0,-1-4-1 0 0,-2-4 1 0 0,0-4-1 0 0,-2-4 1 0 0,-2-4-1 0 0,-1-4 1 0 0,28-22-32 0 0,-96 52 3 0 0,-1 0 1 0 0,0-2-1 0 0,-1 0 0 0 0,-1-1 1 0 0,0-1-1 0 0,-1 0 0 0 0,-1-1 1 0 0,0 0-1 0 0,-2-2 0 0 0,0 1 1 0 0,-1-1-1 0 0,-1-1 0 0 0,-1 0 1 0 0,-1 0-1 0 0,-1-1 0 0 0,-1 0 1 0 0,-1 0-1 0 0,0-1 0 0 0,-2 1 1 0 0,-1-1-1 0 0,0 0 0 0 0,-2-13-3 0 0,-4-7-132 0 0,-1-1 0 0 0,-2 1 0 0 0,-2 0 0 0 0,-1 1 0 0 0,-3 0-1 0 0,-1 0 1 0 0,-2 2 0 0 0,-2 0 0 0 0,-13-19 132 0 0,-126-206-6620 0 0,121 207 559 0 0</inkml:trace>
  <inkml:trace contextRef="#ctx0" brushRef="#br0" timeOffset="66588.676">670 1073 3092 0 0,'0'0'0'0'0,"0"0"-1972"0"0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45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4576 0 0,'0'0'877'0'0,"0"0"1201"0"0,0 0 133 0 0,0 0-849 0 0,2 6-850 0 0,9 27 154 0 0,-1 0-1 0 0,-2 1 0 0 0,-1 1 1 0 0,-2-1-1 0 0,-1 1 0 0 0,-2 0 0 0 0,-2 10-665 0 0,13-37-7019 0 0,-1-13-595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50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688 200 15233 0 0,'0'0'816'0'0,"0"0"-816"0"0,-71-3-300 0 0,16 0 300 0 0,-10 2 152 0 0,0 1-52 0 0,7 0 12 0 0,12 1 16 0 0,9 2-128 0 0,8-1-4 0 0,10-1 4 0 0,2-1-228 0 0,4 0-740 0 0,1 0-908 0 0,7-5-1092 0 0,5 1-2049 0 0</inkml:trace>
  <inkml:trace contextRef="#ctx0" brushRef="#br0" timeOffset="154.617">481 67 1512 0 0,'0'0'11129'0'0,"0"0"-10033"0"0,0 0-1032 0 0,0 0-64 0 0,0 0 0 0 0,0 0 736 0 0,-43 0 72 0 0,4 3-396 0 0,-12 1-412 0 0,-5 0-340 0 0,3 0-680 0 0,4-2-328 0 0,12-2-1012 0 0,12 0-2664 0 0</inkml:trace>
  <inkml:trace contextRef="#ctx0" brushRef="#br0" timeOffset="390.335">96 1 14633 0 0,'0'0'816'0'0,"0"0"-1122"0"0,0 0-233 0 0,0 0 820 0 0,-7 4 81 0 0,1-1-369 0 0,1-1 1 0 0,-1 1 0 0 0,1 1-1 0 0,0-1 1 0 0,0 1-1 0 0,0 0 1 0 0,0 0 0 0 0,1 0-1 0 0,-1 0 1 0 0,1 1-1 0 0,0 0 1 0 0,1 0 0 0 0,-1 0-1 0 0,1 0 1 0 0,0 1-1 0 0,0-1 1 0 0,1 1 0 0 0,-1 0-1 0 0,1 0 1 0 0,1 0-1 0 0,-1 0 1 0 0,1 0 0 0 0,0 0-1 0 0,0 0 1 0 0,1 0-1 0 0,0 0 1 0 0,0 6 6 0 0,6-8 64 0 0,0 0 0 0 0,0 0 0 0 0,0 0 0 0 0,1-1 0 0 0,0 0 0 0 0,-1 0 0 0 0,1-1 0 0 0,0 0 0 0 0,0 0 0 0 0,0 0 0 0 0,1-1 1 0 0,-1 0-1 0 0,0-1 0 0 0,0 0 0 0 0,3 0-64 0 0,6 2-20 0 0,11 1-218 0 0,43 5-1453 0 0,-21-7-4886 0 0,-19-1 804 0 0</inkml:trace>
  <inkml:trace contextRef="#ctx0" brushRef="#br0" timeOffset="592.507">789 31 6505 0 0,'0'0'7740'0'0,"0"0"-6871"0"0,6 6-1172 0 0,-1-2 367 0 0,1 0 1 0 0,0 0-1 0 0,-1 1 1 0 0,0 0-1 0 0,0 0 1 0 0,-1 0-1 0 0,1 0 1 0 0,-1 1 0 0 0,0-1-1 0 0,-1 1 1 0 0,1 0-1 0 0,-1 1 1 0 0,0-1-1 0 0,-1 0 1 0 0,1 1-1 0 0,-1-1 1 0 0,-1 1-1 0 0,1 0 1 0 0,-1 0-1 0 0,0 0 1 0 0,-1 0 0 0 0,1-1-1 0 0,-1 1 1 0 0,-1 0-1 0 0,1 0 1 0 0,-1 0-1 0 0,-1 0 1 0 0,1 0-1 0 0,-1-1 1 0 0,0 1-1 0 0,-1-1 1 0 0,1 1-1 0 0,-1-1 1 0 0,-1 0 0 0 0,-1 3-65 0 0,-114 54-36 0 0,32-45-3371 0 0,53-17-2451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49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16 6201 0 0,'0'0'5341'0'0,"0"0"-4263"0"0,0 0-1167 0 0,0 0 173 0 0,0 0 74 0 0,0 0 95 0 0,-3-3-117 0 0,3 3-171 0 0,1 0-1 0 0,-1 0 1 0 0,1 0 0 0 0,-1 0-1 0 0,1 0 1 0 0,-1 0 0 0 0,1 0 0 0 0,-1 0-1 0 0,1 0 1 0 0,-1-1 0 0 0,1 1 0 0 0,-1 0-1 0 0,1 0 1 0 0,-1 0 0 0 0,0-1-1 0 0,1 1 1 0 0,-1 0 0 0 0,1 0 0 0 0,-1-1-1 0 0,0 1 1 0 0,1-1 0 0 0,-1 1-1 0 0,0 0 1 0 0,1-1 0 0 0,-1 1 0 0 0,0-1-1 0 0,0 1 1 0 0,1 0 0 0 0,-1-1 0 0 0,0 1-1 0 0,0-1 1 0 0,0 1 0 0 0,0-1-1 0 0,0 1 1 0 0,0-1 0 0 0,1 1 0 0 0,-1-1-1 0 0,0 1 1 0 0,0-1 0 0 0,0 1 35 0 0,56 29 779 0 0,-53-27-720 0 0,1 0 0 0 0,-1 1 0 0 0,-1-1 0 0 0,1 1 0 0 0,0 0 0 0 0,-1 0 0 0 0,1 0 0 0 0,-1 0 0 0 0,0 0-1 0 0,0 0 1 0 0,0 1 0 0 0,0-1 0 0 0,-1 1 0 0 0,0-1 0 0 0,1 1 0 0 0,-1 0 0 0 0,0-1 0 0 0,-1 1-1 0 0,1 0 1 0 0,-1 0 0 0 0,0 0 0 0 0,1-1 0 0 0,-2 1 0 0 0,1 0 0 0 0,0 0 0 0 0,-1 0 0 0 0,0-1 0 0 0,0 1-1 0 0,0 0 1 0 0,0 0 0 0 0,0-1 0 0 0,-1 1 0 0 0,0-1 0 0 0,0 0 0 0 0,0 1 0 0 0,0-1 0 0 0,-1 2-59 0 0,-57 25-2458 0 0,54-30-198 0 0,-1-2-2288 0 0</inkml:trace>
  <inkml:trace contextRef="#ctx0" brushRef="#br0" timeOffset="188.732">197 44 5685 0 0,'0'0'6907'0'0,"0"0"-6447"0"0,0 0-720 0 0,0 0 1020 0 0,-1 7-11 0 0,-1 1-617 0 0,1-4-56 0 0,-1 1 0 0 0,1-1 0 0 0,0 1 0 0 0,0 0 0 0 0,1 0 0 0 0,-1-1 0 0 0,1 1 0 0 0,0 0 0 0 0,0 0 0 0 0,1-1 0 0 0,-1 1 0 0 0,1 0 0 0 0,0-1 0 0 0,0 1 0 0 0,1-1 0 0 0,-1 1 0 0 0,1-1 0 0 0,0 1 0 0 0,0-1 0 0 0,1 0 0 0 0,-1 0 0 0 0,1 0 0 0 0,0 0 0 0 0,0-1 0 0 0,0 1 0 0 0,0-1 0 0 0,1 1 0 0 0,2 0-76 0 0,33 11-1240 0 0,-11-13-6212 0 0,-16-6-417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52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71 8129 0 0,'0'0'4177'0'0,"0"0"-3407"0"0,0 0-1434 0 0,1 7 594 0 0,5 15 420 0 0,-2 1-1 0 0,-1-1 0 0 0,-1 1 0 0 0,0 0 0 0 0,-2-1 1 0 0,-1 1-1 0 0,-1 0 0 0 0,0-1 0 0 0,-2 1 0 0 0,-1-1 0 0 0,0 1-349 0 0,49-59-839 0 0,-40 32 851 0 0,1 0-1 0 0,-1 0 1 0 0,1 1-1 0 0,0 0 1 0 0,0 0 0 0 0,0 0-1 0 0,1 0 1 0 0,-1 1-1 0 0,1 0 1 0 0,-1 0 0 0 0,1 0-1 0 0,0 1 1 0 0,-1 0-1 0 0,1 0 1 0 0,0 1 0 0 0,0-1-1 0 0,0 1 1 0 0,0 0-1 0 0,0 1 1 0 0,0 0 0 0 0,-1 0-1 0 0,1 0 1 0 0,0 0 0 0 0,-1 1-1 0 0,1 0 1 0 0,0 0-1 0 0,-1 1 1 0 0,0-1 0 0 0,0 1-1 0 0,2 1-11 0 0,-7 0 47 0 0,0-1 0 0 0,0 1-1 0 0,0 0 1 0 0,-1-1 0 0 0,1 1 0 0 0,-1 0-1 0 0,0-1 1 0 0,0 1 0 0 0,0-1 0 0 0,0 1-1 0 0,-1-1 1 0 0,0 0 0 0 0,1 0 0 0 0,-1 1-1 0 0,0-1 1 0 0,0 0 0 0 0,-1-1 0 0 0,1 1 0 0 0,-1 0-1 0 0,1-1 1 0 0,-1 1 0 0 0,0-1 0 0 0,0 0-1 0 0,0 0 1 0 0,0 0 0 0 0,0 0 0 0 0,-1 0-1 0 0,1-1 1 0 0,0 0 0 0 0,-1 0 0 0 0,1 1-1 0 0,-1-2 1 0 0,1 1 0 0 0,-1 0 0 0 0,0-1-1 0 0,1 0 1 0 0,-1 0 0 0 0,0 0-47 0 0,-43 6-841 0 0,18-12-3223 0 0,19 0-1775 0 0</inkml:trace>
  <inkml:trace contextRef="#ctx0" brushRef="#br0" timeOffset="280.009">312 35 12477 0 0,'0'0'828'0'0,"0"0"-487"0"0,0 0-160 0 0,0 0 95 0 0,0 0-20 0 0,0 0 91 0 0,0 0 105 0 0,-1-6-41 0 0,-5-23 106 0 0,33 42-1666 0 0,-23-11 1140 0 0,-1 0-1 0 0,0 0 0 0 0,0 0 1 0 0,0 0-1 0 0,0 1 0 0 0,-1-1 0 0 0,1 1 1 0 0,-1 0-1 0 0,1 0 0 0 0,-1 0 1 0 0,0 0-1 0 0,0 0 0 0 0,0 0 0 0 0,-1 1 1 0 0,1-1-1 0 0,-1 1 0 0 0,0-1 1 0 0,0 1-1 0 0,0-1 0 0 0,0 1 0 0 0,-1 0 1 0 0,1-1-1 0 0,-1 1 0 0 0,0 0 1 0 0,0 0-1 0 0,0-1 0 0 0,-1 1 0 0 0,1 0 1 0 0,-1-1-1 0 0,0 1 0 0 0,0-1 1 0 0,0 1-1 0 0,0-1 0 0 0,-1 1 0 0 0,0-1 1 0 0,1 0-1 0 0,-1 1 0 0 0,0-1 1 0 0,-1 0-1 0 0,1 0 0 0 0,0-1 0 0 0,-1 1 1 0 0,0 0-1 0 0,1-1 0 0 0,-1 0 1 0 0,0 1-1 0 0,0-1 0 0 0,-1 0 1 0 0,1-1-1 0 0,0 1 0 0 0,-1-1 0 0 0,1 1 1 0 0,-1-1 9 0 0,3-1-619 0 0,0 1 328 0 0,1-3-5187 0 0,5-6-2385 0 0</inkml:trace>
  <inkml:trace contextRef="#ctx0" brushRef="#br0" timeOffset="530.173">506 23 14277 0 0,'0'0'-503'0'0,"0"0"48"0"0,-3 6 886 0 0,0-2-414 0 0,0 0-1 0 0,0 0 1 0 0,0 0 0 0 0,1 0 0 0 0,0 1-1 0 0,0-1 1 0 0,0 1 0 0 0,1 0 0 0 0,-1-1-1 0 0,1 1 1 0 0,0 0 0 0 0,0 0-1 0 0,1 0 1 0 0,-1 0 0 0 0,1 0 0 0 0,1 0-1 0 0,-1 0 1 0 0,0 0 0 0 0,1-1 0 0 0,0 1-1 0 0,0 0 1 0 0,1 0 0 0 0,-1-1 0 0 0,1 1-1 0 0,0 0 1 0 0,0-1 0 0 0,1 0 0 0 0,-1 1-1 0 0,1-1 1 0 0,0 0 0 0 0,0-1-1 0 0,0 1 1 0 0,1 0 0 0 0,-1-1 0 0 0,1 0-1 0 0,0 0 1 0 0,0 0 0 0 0,0 0 0 0 0,0 0-1 0 0,1-1-16 0 0,10 4-2661 0 0,-1-1-2328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53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225 340 248 0 0,'0'0'10709'0'0,"0"0"-10709"0"0,0 0 568 0 0,0 0-388 0 0,0 0 1344 0 0,-36 2-368 0 0,16-6-512 0 0,-2 1-368 0 0,-1-3-216 0 0,-1-1-60 0 0,0 1-380 0 0,2 0-644 0 0,3-4-392 0 0,7 4-1468 0 0,0-6-4245 0 0</inkml:trace>
  <inkml:trace contextRef="#ctx0" brushRef="#br0" timeOffset="1">203 219 12225 0 0,'0'0'1340'0'0,"0"0"-1340"0"0,0 0-36 0 0,0 0 36 0 0,0 0 836 0 0,-50 0-188 0 0,25-1-412 0 0,-2 0-224 0 0,-2 0-12 0 0,1-2-972 0 0,3-1-1080 0 0,7 1-3484 0 0</inkml:trace>
  <inkml:trace contextRef="#ctx0" brushRef="#br0" timeOffset="1057.612">567 0 5765 0 0,'0'0'3603'0'0,"0"0"-3860"0"0,3 8 602 0 0,70 169 4633 0 0,-71-175-4935 0 0,0 0 0 0 0,0-1 0 0 0,0 1 0 0 0,1-1 0 0 0,-1 0 0 0 0,1 0 0 0 0,-1 0 0 0 0,1 0 0 0 0,-1 0 0 0 0,1-1 0 0 0,0 1 0 0 0,-1-1 0 0 0,1 1 0 0 0,0-1 0 0 0,-1 0 0 0 0,1 0 0 0 0,0 0 0 0 0,-1 0 0 0 0,1-1 0 0 0,0 1 0 0 0,-1-1 0 0 0,1 0 0 0 0,0 0 0 0 0,-1 0 0 0 0,1 0 0 0 0,-1 0 0 0 0,0 0 0 0 0,1 0 0 0 0,-1-1 0 0 0,0 0 0 0 0,0 1 0 0 0,0-1 0 0 0,0 0 0 0 0,0 0 0 0 0,0 0 0 0 0,0 0 0 0 0,-1 0 0 0 0,1 0 0 0 0,-1-1 0 0 0,1 1 0 0 0,-1 0 0 0 0,0-1 0 0 0,0 1 0 0 0,0-1 0 0 0,0 0 0 0 0,-1 1 0 0 0,1-1 0 0 0,-1 0 0 0 0,1 1 0 0 0,-1-1 0 0 0,0 0 0 0 0,0 1 0 0 0,0-1 1 0 0,-1 0-1 0 0,1 1 0 0 0,-1-1 0 0 0,1 0-43 0 0,0-24 173 0 0,4 32-360 0 0,2 8-58 0 0,-5-9 299 0 0,5 4 8 0 0,-1-1 0 0 0,-1 1 0 0 0,0 0 0 0 0,0 0-1 0 0,0 1 1 0 0,-1-1 0 0 0,0 1 0 0 0,-1-1-1 0 0,0 1 1 0 0,0 0 0 0 0,-1 0 0 0 0,0 0 0 0 0,0 0-1 0 0,-1 0 1 0 0,-1 0 0 0 0,1 0 0 0 0,-1 0 0 0 0,-1 0-1 0 0,0 0 1 0 0,0 0 0 0 0,-1-1 0 0 0,0 1-1 0 0,0-1 1 0 0,-1 1 0 0 0,0-1 0 0 0,0-1 0 0 0,-1 1-1 0 0,0 0 1 0 0,-1-1 0 0 0,-4 4-62 0 0,-9-1-139 0 0,0-2 0 0 0,-1 0 1 0 0,-1-1-1 0 0,1-1 0 0 0,-1-1 0 0 0,0-1 0 0 0,-1 0 0 0 0,1-2 1 0 0,0-1-1 0 0,-1 0 0 0 0,1-2 0 0 0,-1 0 0 0 0,-20-5 139 0 0,-2-4-5855 0 0,10-9-4768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09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11941 0 0,'0'0'463'0'0,"0"0"-437"0"0,0 0 477 0 0,0 7 113 0 0,-1-4-547 0 0,0 0 0 0 0,0 0 0 0 0,0 0 0 0 0,1 0 0 0 0,-1 0 0 0 0,1 0 0 0 0,0 0 0 0 0,0 0 0 0 0,0 0-1 0 0,0 1 1 0 0,1-1 0 0 0,-1 0 0 0 0,1 0 0 0 0,0 0 0 0 0,0 0 0 0 0,0 0 0 0 0,0 0 0 0 0,0-1 0 0 0,1 1 0 0 0,-1 0 0 0 0,1 0 0 0 0,0-1 0 0 0,-1 1 0 0 0,1-1 0 0 0,1 0 0 0 0,-1 1 0 0 0,0-1 0 0 0,0 0 0 0 0,1 0 0 0 0,-1-1 0 0 0,1 1 0 0 0,0 0 0 0 0,0-1 0 0 0,-1 0 0 0 0,1 1 0 0 0,0-1 0 0 0,0 0 0 0 0,0-1 0 0 0,0 1 0 0 0,0 0 0 0 0,0-1 0 0 0,0 0 0 0 0,1 1 0 0 0,-1-1 0 0 0,0-1 0 0 0,0 1 0 0 0,0 0 0 0 0,2-1-69 0 0,16-19 387 0 0,-21 20-404 0 0,0-1 1 0 0,1 0-1 0 0,-1 1 1 0 0,0-1-1 0 0,1 0 1 0 0,-1 1-1 0 0,1-1 1 0 0,-1 0-1 0 0,1 1 1 0 0,-1-1-1 0 0,1 1 1 0 0,-1-1-1 0 0,1 1 1 0 0,-1-1-1 0 0,1 1 1 0 0,0-1-1 0 0,-1 1 1 0 0,1 0-1 0 0,0-1 0 0 0,-1 1 1 0 0,1 0-1 0 0,0-1 1 0 0,-1 1-1 0 0,1 0 1 0 0,0 0-1 0 0,0 0 1 0 0,-1 0-1 0 0,1 0 1 0 0,0 0-1 0 0,0 0 1 0 0,0 0-1 0 0,-1 0 1 0 0,1 0-1 0 0,0 0 1 0 0,0 0-1 0 0,-1 1 1 0 0,1-1-1 0 0,0 0 1 0 0,-1 0-1 0 0,1 1 1 0 0,0-1-1 0 0,-1 0 1 0 0,1 1-1 0 0,0-1 1 0 0,-1 1-1 0 0,1-1 1 0 0,-1 1-1 0 0,1-1 0 0 0,-1 1 1 0 0,1 0-1 0 0,-1-1 1 0 0,1 1-1 0 0,-1 0 1 0 0,0-1-1 0 0,1 1 1 0 0,-1 0-1 0 0,0-1 1 0 0,1 1-1 0 0,-1 0 1 0 0,0 0-1 0 0,0-1 1 0 0,0 1-1 0 0,0 0 1 0 0,0 0-1 0 0,0-1 1 0 0,0 1-1 0 0,0 0 17 0 0,2 2 42 0 0,0 0 0 0 0,-1 0 0 0 0,1 0 0 0 0,-1 0 0 0 0,0 1 1 0 0,0-1-1 0 0,0 1 0 0 0,0-1 0 0 0,-1 0 0 0 0,1 1 0 0 0,-1-1 0 0 0,0 1 0 0 0,0-1 0 0 0,0 1 0 0 0,-1-1 0 0 0,1 1 0 0 0,-1-1 0 0 0,0 1 0 0 0,0-1 0 0 0,0 0 1 0 0,0 1-1 0 0,-1-1 0 0 0,1 0 0 0 0,-1 0 0 0 0,0 0 0 0 0,0 0 0 0 0,0 0 0 0 0,0-1 0 0 0,0 1 0 0 0,0 0 0 0 0,-1-1 0 0 0,0 0 0 0 0,1 0 0 0 0,-1 1 0 0 0,0-2 1 0 0,0 1-1 0 0,0 0 0 0 0,-2 0-42 0 0,-55 12-5142 0 0,48-14-650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09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40 11461 0 0,'0'0'4016'0'0,"0"0"-4016"0"0,0 0-12 0 0,0 0 4 0 0,0 0 8 0 0,0 0 212 0 0,0 0 16 0 0,-47-1-180 0 0,25-2-48 0 0,1-1-764 0 0,3-1-364 0 0,-2-2-1004 0 0,7 2-3180 0 0,3-9-1297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09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37 12853 0 0,'0'0'2688'0'0,"0"0"-2688"0"0,0 0-352 0 0,0 0 48 0 0,0 0 304 0 0,0 0 328 0 0,-59-7-76 0 0,23 2-252 0 0,-2-1-740 0 0,7 1-1152 0 0,10 2-3576 0 0,-1-8-1897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5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14225 0 0,'0'0'1372'0'0,"1"5"-854"0"0,3 115 475 0 0,-2-119-1041 0 0,0 1 0 0 0,0-1 1 0 0,0 1-1 0 0,0-1 1 0 0,0 0-1 0 0,1 0 0 0 0,-1 0 1 0 0,1 0-1 0 0,-1 0 1 0 0,1-1-1 0 0,-1 1 1 0 0,1-1-1 0 0,-1 1 0 0 0,1-1 1 0 0,-1 0-1 0 0,1 0 1 0 0,0 0-1 0 0,-1 0 0 0 0,1-1 1 0 0,-1 1-1 0 0,1-1 1 0 0,-1 1-1 0 0,1-1 1 0 0,-1 0-1 0 0,0 0 0 0 0,1 0 1 0 0,-1 0-1 0 0,0-1 1 0 0,0 1-1 0 0,0-1 0 0 0,0 1 1 0 0,0-1-1 0 0,0 0 1 0 0,0 0-1 0 0,0 1 1 0 0,-1-1-1 0 0,1-1 0 0 0,-1 1 1 0 0,1 0-1 0 0,-1 0 1 0 0,0 0-1 0 0,0-1 0 0 0,0 1 1 0 0,0-1-1 0 0,0 1 1 0 0,0-1 47 0 0,22-62 212 0 0,0 101 1900 0 0,-12 68-1985 0 0,0-97-2550 0 0,-2-10-4332 0 0,2-6-1309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11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0 250 10001 0 0,'5'7'2476'0'0,"0"-1"-2375"0"0,0 0 0 0 0,0 1 0 0 0,0-1 0 0 0,-1 1 0 0 0,0 0-1 0 0,-1 1 1 0 0,0-1 0 0 0,0 1 0 0 0,0-1 0 0 0,-1 1 0 0 0,0 0 0 0 0,-1 0 0 0 0,0 0-1 0 0,0 0 1 0 0,0 0 0 0 0,-1 0 0 0 0,0 0 0 0 0,-1 0 0 0 0,0 0 0 0 0,-1 2-101 0 0,2-32-737 0 0,-1 21 728 0 0,1 0-1 0 0,-1 0 0 0 0,0 0 1 0 0,1 0-1 0 0,-1 0 0 0 0,1-1 1 0 0,-1 1-1 0 0,1 0 0 0 0,0 0 1 0 0,0 0-1 0 0,-1 0 0 0 0,1 0 1 0 0,0-1-1 0 0,0 1 0 0 0,0 0 1 0 0,0 0-1 0 0,0 0 0 0 0,1 0 1 0 0,-1-1-1 0 0,0 1 0 0 0,0 0 1 0 0,1 0-1 0 0,-1 0 0 0 0,1 0 1 0 0,-1 0-1 0 0,1 0 0 0 0,-1 0 1 0 0,1 0-1 0 0,0 0 0 0 0,-1 0 1 0 0,1 0-1 0 0,0 0 0 0 0,0 0 1 0 0,0 0-1 0 0,0 1 0 0 0,0-1 1 0 0,-1 0-1 0 0,1 1 0 0 0,1-1 1 0 0,-1 1-1 0 0,0-1 0 0 0,0 1 1 0 0,0-1-1 0 0,0 1 1 0 0,0 0-1 0 0,0-1 0 0 0,0 1 1 0 0,1 0-1 0 0,-1 0 0 0 0,0 0 1 0 0,0 0-1 0 0,0 0 0 0 0,1 0 1 0 0,-1 0-1 0 0,0 1 0 0 0,0-1 10 0 0,6 3 209 0 0,0 0-1 0 0,0 0 1 0 0,-1 0-1 0 0,1 1 1 0 0,-1 0-1 0 0,0 1 1 0 0,0-1-1 0 0,0 1 1 0 0,-1 0 0 0 0,0 1-1 0 0,0-1 1 0 0,0 1-1 0 0,-1 0 1 0 0,0 0-1 0 0,0 1 1 0 0,0-1-1 0 0,-1 1 1 0 0,0 0-1 0 0,0 0 1 0 0,-1 0-1 0 0,1 0 1 0 0,0 7-209 0 0,-4-12 15 0 0,1 0 0 0 0,-1-1-1 0 0,1 1 1 0 0,-1 0 0 0 0,0 0 0 0 0,1 0 0 0 0,-1-1 0 0 0,0 1-1 0 0,0 0 1 0 0,0-1 0 0 0,-1 1 0 0 0,1-1 0 0 0,0 1 0 0 0,-1-1-1 0 0,1 0 1 0 0,0 1 0 0 0,-1-1 0 0 0,0 0 0 0 0,1 0 0 0 0,-1 0-1 0 0,0 0 1 0 0,1 0 0 0 0,-1-1 0 0 0,0 1 0 0 0,0 0 0 0 0,0-1-1 0 0,0 1 1 0 0,1-1 0 0 0,-1 0 0 0 0,0 0 0 0 0,0 0 0 0 0,0 0-1 0 0,0 0 1 0 0,0 0 0 0 0,0 0 0 0 0,0 0 0 0 0,0-1 0 0 0,0 1-1 0 0,1-1 1 0 0,-1 0 0 0 0,0 1 0 0 0,-1-2-15 0 0,-49-16-4890 0 0,36 6-1057 0 0,-1-9-1644 0 0</inkml:trace>
  <inkml:trace contextRef="#ctx0" brushRef="#br0" timeOffset="392.527">168 0 5837 0 0,'0'0'6133'0'0,"0"7"-5561"0"0,0 6-278 0 0,-1-4-93 0 0,0 1 0 0 0,0 0 1 0 0,2-1-1 0 0,-1 1 0 0 0,1 0 0 0 0,0-1 0 0 0,1 1 1 0 0,0-1-1 0 0,1 0 0 0 0,0 0 0 0 0,0 1 0 0 0,1-2 0 0 0,0 1-201 0 0,-2-8-15 0 0,0-1-1 0 0,0 1 1 0 0,0-1-1 0 0,0 0 1 0 0,0 0-1 0 0,0 0 1 0 0,1 0-1 0 0,-1 0 1 0 0,0 0-1 0 0,0-1 1 0 0,0 1-1 0 0,0-1 0 0 0,0 1 1 0 0,0-1-1 0 0,0 0 1 0 0,0 0-1 0 0,-1 0 1 0 0,1 0-1 0 0,0 0 1 0 0,0 0-1 0 0,-1 0 1 0 0,1-1-1 0 0,0 1 1 0 0,-1-1-1 0 0,0 1 1 0 0,1-1-1 0 0,-1 1 0 0 0,0-1 1 0 0,0 0-1 0 0,0 0 1 0 0,0 0-1 0 0,0 1 1 0 0,0-1-1 0 0,0 0 1 0 0,-1 0-1 0 0,1 0 1 0 0,-1 0-1 0 0,1-1 1 0 0,-1 1-1 0 0,0 0 1 0 0,0 0-1 0 0,0 0 1 0 0,0-1 14 0 0,2-2 153 0 0,28 50 689 0 0,-29-41-774 0 0,0 0-1 0 0,0 0 1 0 0,0 0-1 0 0,-1 0 0 0 0,0 0 1 0 0,0 0-1 0 0,0 0 1 0 0,0 0-1 0 0,0 0 1 0 0,-1 0-1 0 0,0 0 1 0 0,0 0-1 0 0,0 0 1 0 0,0 0-1 0 0,-1 0 1 0 0,0-1-1 0 0,1 1 1 0 0,-1-1-1 0 0,0 1 1 0 0,-1-1-1 0 0,-1 3-66 0 0,-52 18-2227 0 0,44-25-1334 0 0,3-8-4339 0 0</inkml:trace>
  <inkml:trace contextRef="#ctx0" brushRef="#br0" timeOffset="590.622">590 29 14381 0 0,'0'0'944'0'0,"43"69"-892"0"0,-25-25-52 0 0,-3 5 564 0 0,-5-3-196 0 0,-10-7-15 0 0,-4 0-41 0 0,-8 0-40 0 0,-5 0-72 0 0,-7-1-40 0 0,-5-1-84 0 0,-2-1-76 0 0,-6-3-472 0 0,0-3-429 0 0,4-8-763 0 0,8-6-2424 0 0,-1-7-5061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10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88 1880 0 0,'0'0'8464'0'0,"0"0"-6025"0"0,0 0-2440 0 0,0 0 37 0 0,2 6 646 0 0,2 5-357 0 0,2 1-71 0 0,0 1-1 0 0,-1-1 1 0 0,-1 1-1 0 0,0 1 1 0 0,-1-1-1 0 0,-1 0 1 0 0,0 1-1 0 0,0-1 1 0 0,-1 1-1 0 0,-1 0 1 0 0,-1-1-1 0 0,1 1 1 0 0,-4 10-254 0 0,26-53-5421 0 0,35 20 5438 0 0,17 49 2746 0 0,-72-40-2726 0 0,-1 1 1 0 0,0-1-1 0 0,0 1 1 0 0,0 0 0 0 0,0 0-1 0 0,0-1 1 0 0,0 1 0 0 0,0 0-1 0 0,0 0 1 0 0,0 0-1 0 0,0 0 1 0 0,0 0 0 0 0,0 0-1 0 0,-1 0 1 0 0,1 0-1 0 0,0 0 1 0 0,-1 1 0 0 0,1-1-1 0 0,-1 0 1 0 0,1 0 0 0 0,-1 1-1 0 0,0-1 1 0 0,1 0-1 0 0,-1 0 1 0 0,0 1 0 0 0,0-1-1 0 0,0 0 1 0 0,0 1 0 0 0,0-1-1 0 0,0 0 1 0 0,-1 1-1 0 0,1-1 1 0 0,0 0 0 0 0,-1 0-1 0 0,1 1 1 0 0,0-1-1 0 0,-1 0 1 0 0,0 0 0 0 0,1 0-1 0 0,-1 0 1 0 0,0 1 0 0 0,1-1-1 0 0,-1 0 1 0 0,0 0-1 0 0,0 0 1 0 0,0-1 0 0 0,0 1-1 0 0,0 0 1 0 0,0 0-1 0 0,0 0 1 0 0,0-1 0 0 0,-1 1-1 0 0,1-1 1 0 0,0 1 0 0 0,0-1-1 0 0,0 1 1 0 0,-1-1-1 0 0,1 1 1 0 0,0-1 0 0 0,-1 0-1 0 0,1 0-37 0 0,-83 9-221 0 0,29-25-5690 0 0,32 4-1743 0 0</inkml:trace>
  <inkml:trace contextRef="#ctx0" brushRef="#br0" timeOffset="269.156">361 24 11549 0 0,'0'0'1093'0'0,"0"0"-523"0"0,0 0-167 0 0,0 0 65 0 0,0 0-84 0 0,0 0 44 0 0,0 0-41 0 0,0 0-202 0 0,3-4-278 0 0,-1 3 91 0 0,0 1 1 0 0,0-1-1 0 0,0 0 1 0 0,0 0-1 0 0,0 1 0 0 0,0-1 1 0 0,0 1-1 0 0,0 0 0 0 0,0 0 1 0 0,1-1-1 0 0,-1 1 1 0 0,0 1-1 0 0,0-1 0 0 0,0 0 1 0 0,0 0-1 0 0,0 1 1 0 0,0-1-1 0 0,0 1 0 0 0,0 0 1 0 0,0-1-1 0 0,0 1 0 0 0,0 0 1 0 0,0 0-1 0 0,-1 0 1 0 0,1 1-1 0 0,0-1 0 0 0,0 0 1 0 0,-1 1-1 0 0,1-1 0 0 0,-1 1 1 0 0,0-1-1 0 0,1 1 1 0 0,-1 0-1 0 0,0 0 0 0 0,0-1 1 0 0,0 1-1 0 0,0 0 2 0 0,1 0 7 0 0,0 0 1 0 0,0 0-1 0 0,-1 0 0 0 0,1 0 0 0 0,-1 0 1 0 0,1 0-1 0 0,-1 1 0 0 0,0-1 0 0 0,1 0 0 0 0,-1 1 1 0 0,-1-1-1 0 0,1 1 0 0 0,0-1 0 0 0,-1 1 1 0 0,1 0-1 0 0,-1-1 0 0 0,1 1 0 0 0,-1-1 1 0 0,0 1-1 0 0,0 0 0 0 0,-1-1 0 0 0,1 1 1 0 0,-1-1-1 0 0,1 1 0 0 0,-1 0 0 0 0,0-1 1 0 0,1 1-1 0 0,-1-1 0 0 0,-1 0 0 0 0,1 1 1 0 0,0-1-1 0 0,0 0 0 0 0,-1 0 0 0 0,0 0 0 0 0,1 0 1 0 0,-1 0-1 0 0,0 0 0 0 0,0 0 0 0 0,0 0 1 0 0,0-1-1 0 0,0 1 0 0 0,-2 0-7 0 0,-44 15-3079 0 0,39-17-1072 0 0,4-4-2777 0 0</inkml:trace>
  <inkml:trace contextRef="#ctx0" brushRef="#br0" timeOffset="540.536">529 6 13725 0 0,'0'0'295'0'0,"0"0"-654"0"0,0 0 465 0 0,0 0 360 0 0,-1 8-50 0 0,-1-1-334 0 0,0 0 0 0 0,0 0 0 0 0,1 1 0 0 0,0-1 0 0 0,1 1 1 0 0,0-1-1 0 0,0 0 0 0 0,1 1 0 0 0,-1-1 0 0 0,1 1 0 0 0,1-1 0 0 0,0 0 1 0 0,0 0-1 0 0,0 0 0 0 0,1 0 0 0 0,0 0 0 0 0,1 1-82 0 0,53 24-3098 0 0,-49-31-1896 0 0,-7-4-2919 0 0</inkml:trace>
  <inkml:trace contextRef="#ctx0" brushRef="#br0" timeOffset="774.8">19 3 7989 0 0,'0'0'4235'0'0,"0"0"-3371"0"0,0 0-1184 0 0,0 0 19 0 0,-3 8 764 0 0,-2 13 23 0 0,1 1-1 0 0,1-1 1 0 0,1 1 0 0 0,1 0-1 0 0,0 0 1 0 0,2-1 0 0 0,0 1-1 0 0,2 0 1 0 0,2 7-486 0 0,40 76 316 0 0,47-36-3922 0 0,-67-63-793 0 0,7-5-2645 0 0</inkml:trace>
  <inkml:trace contextRef="#ctx0" brushRef="#br0" timeOffset="959.991">851 42 10365 0 0,'0'0'3118'0'0,"6"6"-2679"0"0,1 2-326 0 0,0 0 1 0 0,-1 1-1 0 0,0 0 0 0 0,0 0 0 0 0,-1 0 1 0 0,0 1-1 0 0,0 0 0 0 0,-1 0 1 0 0,-1 0-1 0 0,1 0 0 0 0,-2 0 0 0 0,1 1 1 0 0,-2-1-1 0 0,1 1 0 0 0,-1 0 0 0 0,-1-1 1 0 0,0 1-1 0 0,-1 0 0 0 0,0 0 1 0 0,0-1-1 0 0,-1 1 0 0 0,0-1 0 0 0,-1 1 1 0 0,0-1-1 0 0,-1 0 0 0 0,0 0 1 0 0,-1-1-1 0 0,0 1 0 0 0,0-1 0 0 0,-1 0 1 0 0,0 0-1 0 0,-1-1 0 0 0,0 1 1 0 0,-2 1-114 0 0,-55 44-1325 0 0,11-36-6947 0 0,32-20 159 0 0</inkml:trace>
  <inkml:trace contextRef="#ctx0" brushRef="#br0" timeOffset="1209.526">1100 0 5805 0 0,'-4'8'6489'0'0,"-7"15"-5993"0"0,1 1 0 0 0,1 0 0 0 0,1 1 0 0 0,1 0-1 0 0,1 0 1 0 0,1 0 0 0 0,2 1 0 0 0,0 0-1 0 0,2-1 1 0 0,1 1 0 0 0,1 0 0 0 0,2 8-496 0 0,21 19-760 0 0,5-28-5038 0 0,-17-21-227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6:07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0 139 116 0 0,'0'0'7642'0'0,"0"0"-4980"0"0,4 6-2261 0 0,3 3-203 0 0,-1 0 1 0 0,-1 0-1 0 0,1 0 0 0 0,-1 1 0 0 0,-1 0 1 0 0,0 0-1 0 0,-1 0 0 0 0,0 0 1 0 0,0 1-1 0 0,-1 0 0 0 0,0-1 0 0 0,-1 1 1 0 0,0 0-1 0 0,-1 0 0 0 0,0-1 1 0 0,-1 1-1 0 0,0 0 0 0 0,0 0 1 0 0,-1-1-1 0 0,-1 1 0 0 0,0-1 0 0 0,-1 2-198 0 0,7-16-8 0 0,-1 0-1 0 0,1 0 1 0 0,0 0-1 0 0,0 1 0 0 0,1 0 1 0 0,-1-1-1 0 0,1 1 0 0 0,0 0 1 0 0,0 1-1 0 0,0-1 0 0 0,0 1 1 0 0,0-1-1 0 0,0 1 1 0 0,1 0-1 0 0,-1 1 0 0 0,1-1 1 0 0,-1 1-1 0 0,1 0 0 0 0,-1 0 1 0 0,1 1-1 0 0,0-1 1 0 0,0 1-1 0 0,-1 0 0 0 0,1 0 1 0 0,0 0-1 0 0,0 1 0 0 0,-1 0 1 0 0,1 0-1 0 0,0 0 1 0 0,-1 0-1 0 0,1 1 0 0 0,-1 0 1 0 0,0 0-1 0 0,1 0 0 0 0,3 3 9 0 0,-8-5 23 0 0,1 1-1 0 0,0 0 1 0 0,0 0-1 0 0,0 0 1 0 0,-1 0 0 0 0,1-1-1 0 0,0 1 1 0 0,-1 0-1 0 0,1 0 1 0 0,-1 0-1 0 0,1 1 1 0 0,-1-1-1 0 0,0 0 1 0 0,1 0-1 0 0,-1 0 1 0 0,0 0-1 0 0,0 0 1 0 0,0 0-1 0 0,1 0 1 0 0,-1 1-1 0 0,0-1 1 0 0,-1 0-1 0 0,1 0 1 0 0,0 0 0 0 0,0 0-1 0 0,0 0 1 0 0,-1 1-1 0 0,1-1 1 0 0,-1 0-1 0 0,1 0 1 0 0,-1 0-1 0 0,1 0 1 0 0,-1 0-1 0 0,1 0 1 0 0,-1 0-1 0 0,0-1 1 0 0,0 1-1 0 0,1 0 1 0 0,-1 0-1 0 0,0 0 1 0 0,0-1-1 0 0,0 1 1 0 0,0 0 0 0 0,0-1-1 0 0,0 1 1 0 0,0-1-1 0 0,0 1 1 0 0,0-1-1 0 0,0 0 1 0 0,0 1-1 0 0,0-1 1 0 0,0 0-1 0 0,-1 0-22 0 0,-60 19 570 0 0,54-18-1002 0 0,-22 1-1020 0 0,11-6-4610 0 0,7-4-2465 0 0</inkml:trace>
  <inkml:trace contextRef="#ctx0" brushRef="#br0" timeOffset="392.489">343 32 3512 0 0,'0'0'3434'0'0,"0"0"-1959"0"0,0 0-514 0 0,0 0 82 0 0,0 0 138 0 0,0 0 22 0 0,0 0-235 0 0,0 0-356 0 0,0 0-256 0 0,2-20-50 0 0,3 21-333 0 0,0-1 0 0 0,0 1 0 0 0,0 0 0 0 0,0 1 0 0 0,0-1 1 0 0,0 1-1 0 0,0 0 0 0 0,0 0 0 0 0,-1 1 0 0 0,1-1 0 0 0,-1 1 1 0 0,1 0-1 0 0,-1 1 0 0 0,0-1 0 0 0,0 1 0 0 0,-1-1 0 0 0,1 1 0 0 0,-1 0 1 0 0,0 0-1 0 0,0 1 0 0 0,2 2 27 0 0,-4-5 19 0 0,0 0 0 0 0,0 0 0 0 0,0 0 1 0 0,0 0-1 0 0,0 0 0 0 0,-1 0 0 0 0,1 0 0 0 0,-1 1 1 0 0,1-1-1 0 0,-1 0 0 0 0,0 0 0 0 0,0 1 0 0 0,0-1 0 0 0,0 0 1 0 0,0 0-1 0 0,0 1 0 0 0,-1-1 0 0 0,1 0 0 0 0,-1 0 0 0 0,1 1 1 0 0,-1-1-1 0 0,0 0 0 0 0,0 0 0 0 0,0 0 0 0 0,0 0 1 0 0,-1 0-1 0 0,1 0 0 0 0,0-1 0 0 0,-1 1 0 0 0,1 0 0 0 0,-1-1 1 0 0,0 1-1 0 0,1-1 0 0 0,-1 1 0 0 0,0-1 0 0 0,0 0 0 0 0,0 0 1 0 0,0 1-1 0 0,0-1 0 0 0,0-1 0 0 0,0 1 0 0 0,-1 0 1 0 0,1-1-1 0 0,0 1 0 0 0,0-1 0 0 0,0 1 0 0 0,-1-1 0 0 0,0 0-19 0 0,2 0-130 0 0,-14 3-1287 0 0,8-5-4005 0 0,6-5-1036 0 0</inkml:trace>
  <inkml:trace contextRef="#ctx0" brushRef="#br0" timeOffset="658.863">550 0 9733 0 0,'0'0'2208'0'0,"0"0"-1523"0"0,0 0-755 0 0,0 0 156 0 0,0 0 240 0 0,-4 6-101 0 0,1-2-180 0 0,1 0 1 0 0,0 1-1 0 0,0-1 1 0 0,0 1 0 0 0,0 0-1 0 0,0-1 1 0 0,1 1 0 0 0,0 0-1 0 0,0 0 1 0 0,0 0-1 0 0,1 0 1 0 0,0 0 0 0 0,0 0-1 0 0,0 0 1 0 0,0 0 0 0 0,1 0-1 0 0,0-1 1 0 0,0 1 0 0 0,1 4-46 0 0,42 18-6349 0 0,-31-27 566 0 0</inkml:trace>
  <inkml:trace contextRef="#ctx0" brushRef="#br0" timeOffset="903.434">869 126 10877 0 0,'0'0'448'0'0,"0"0"-448"0"0,0 0 0 0 0,0 0 1056 0 0,0 0-496 0 0,0 0-136 0 0,0 0 160 0 0,-42 7-192 0 0,23-7-264 0 0,-2 0-104 0 0,-3 0-24 0 0,4-1-772 0 0,-1-3-300 0 0,4-2-740 0 0,4 1-3028 0 0</inkml:trace>
  <inkml:trace contextRef="#ctx0" brushRef="#br0" timeOffset="904.434">816 65 8837 0 0,'0'0'2300'0'0,"0"0"-2220"0"0,0 0 100 0 0,15 41 564 0 0,-15-30-144 0 0,0 1-112 0 0,-4 0-20 0 0,-2 0 68 0 0,-2-1-120 0 0,1 0-124 0 0,1-3-244 0 0,1-2-48 0 0,2-3-604 0 0,3 0-464 0 0,0-2-480 0 0,7-1 52 0 0,-2-2-1120 0 0,12-6-4893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7:18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492 645 3980 0 0,'0'0'2430'0'0,"0"0"13"0"0,0 0-1076 0 0,0 0-624 0 0,0 0-84 0 0,0 0-42 0 0,0 0-343 0 0,-2 5-29 0 0,-19 234 3535 0 0,12-172-3084 0 0,38-84 790 0 0,-24 14-1511 0 0,-1 0 0 0 0,1 1 0 0 0,-1-1 0 0 0,1 1 0 0 0,0 0 0 0 0,0 1-1 0 0,0-1 1 0 0,0 1 0 0 0,0 0 0 0 0,1 0 0 0 0,-1 0 0 0 0,0 1 0 0 0,0 0-1 0 0,0 0 1 0 0,1 0 0 0 0,-1 1 0 0 0,0 0 0 0 0,0 0 0 0 0,0 0 0 0 0,0 0-1 0 0,0 1 1 0 0,0 0 0 0 0,0 0 0 0 0,0 0 0 0 0,-1 1 0 0 0,1-1 0 0 0,-1 1-1 0 0,1 0 1 0 0,-1 1 0 0 0,0-1 0 0 0,-1 1 0 0 0,1 0 0 0 0,0-1 0 0 0,2 5 25 0 0,-6-6 15 0 0,0-1-1 0 0,1 0 1 0 0,-1 1 0 0 0,0-1 0 0 0,0 0 0 0 0,0 1 0 0 0,0-1 0 0 0,0 0 0 0 0,0 1 0 0 0,0-1-1 0 0,0 1 1 0 0,0-1 0 0 0,-1 0 0 0 0,1 0 0 0 0,-1 1 0 0 0,1-1 0 0 0,-1 0 0 0 0,1 0 0 0 0,-1 1-1 0 0,0-1 1 0 0,1 0 0 0 0,-1 0 0 0 0,0 0 0 0 0,0 0 0 0 0,0 0 0 0 0,0 0 0 0 0,0 0 0 0 0,0 0-1 0 0,0 0 1 0 0,0-1 0 0 0,-1 1 0 0 0,1 0 0 0 0,0-1 0 0 0,0 1 0 0 0,0-1 0 0 0,-1 1 0 0 0,1-1-1 0 0,0 0 1 0 0,-1 1 0 0 0,1-1 0 0 0,0 0 0 0 0,-1 0 0 0 0,1 0 0 0 0,-1 0 0 0 0,1 0-1 0 0,-1-1-13 0 0,-69 8 247 0 0,35-10-1448 0 0,12-6-2766 0 0,9-1-1814 0 0</inkml:trace>
  <inkml:trace contextRef="#ctx0" brushRef="#br0" timeOffset="344.445">773 340 3344 0 0,'0'0'833'0'0,"0"0"1250"0"0,0 0-468 0 0,0 0-183 0 0,0 0 60 0 0,0 0-165 0 0,0 0-706 0 0,2 3-642 0 0,1 6 335 0 0,0 1 0 0 0,0 0 0 0 0,0 0 0 0 0,-2 0 0 0 0,1 0 0 0 0,-1 0 0 0 0,-1 0 0 0 0,1 1 0 0 0,-2-1 0 0 0,1 0 0 0 0,-2 0 0 0 0,1 0 0 0 0,-2 5-314 0 0,-2 75-1072 0 0,17-80-5856 0 0,-4-10 1544 0 0</inkml:trace>
  <inkml:trace contextRef="#ctx0" brushRef="#br0" timeOffset="701.023">973 513 8521 0 0,'0'0'1209'0'0,"0"0"-479"0"0,0 0-14 0 0,0 0-70 0 0,0 0-236 0 0,0 0-204 0 0,0 0-40 0 0,8-1 2864 0 0,23-2-2351 0 0,-29 1-719 0 0,-1 1 0 0 0,1-1 1 0 0,0 0-1 0 0,0 1 0 0 0,-1-1 0 0 0,1 0 1 0 0,-1 0-1 0 0,0 0 0 0 0,0 0 1 0 0,1 0-1 0 0,-1 0 0 0 0,0-1 0 0 0,-1 1 1 0 0,1 0-1 0 0,0-1 0 0 0,-1 1 0 0 0,1 0 1 0 0,-1-1-1 0 0,0 1 0 0 0,0-1 1 0 0,0 1-1 0 0,0 0 0 0 0,0-1 0 0 0,0 1 1 0 0,-1-1-1 0 0,1 1 0 0 0,-1 0 0 0 0,1-1 1 0 0,-1 1-1 0 0,0 0 0 0 0,0 0 1 0 0,0 0-1 0 0,0-1 0 0 0,-1 1 0 0 0,1 0 1 0 0,-1 1-1 0 0,1-1 0 0 0,-1 0 0 0 0,1 0 1 0 0,-1 1-1 0 0,0-1 0 0 0,0 0 1 0 0,0 1-1 0 0,0 0 0 0 0,0 0 0 0 0,0-1 1 0 0,0 1-1 0 0,-1 0 0 0 0,1 1 0 0 0,0-1 1 0 0,-1 0-1 0 0,1 1 0 0 0,-1-1 40 0 0,-2 4 3 0 0,1 1 1 0 0,0-1-1 0 0,0 1 0 0 0,0 0 0 0 0,0 0 0 0 0,1 1 1 0 0,-1-1-1 0 0,1 1 0 0 0,0 0 0 0 0,1-1 0 0 0,-1 1 0 0 0,1 0 1 0 0,0 1-1 0 0,0-1 0 0 0,0 0 0 0 0,1 1 0 0 0,0-1 0 0 0,0 0 1 0 0,0 1-1 0 0,1-1 0 0 0,0 3-3 0 0,59 9-1009 0 0,-45-17-192 0 0,19-1-5277 0 0,-21 0 2348 0 0</inkml:trace>
  <inkml:trace contextRef="#ctx0" brushRef="#br0" timeOffset="1136.31">1158 500 5044 0 0,'0'0'1523'0'0,"0"0"-329"0"0,0 0-33 0 0,0 0 241 0 0,0 0-70 0 0,0 0-365 0 0,0 0-453 0 0,0 0-285 0 0,0 0-135 0 0,54-15 1764 0 0,-56 16-1886 0 0,0-1-1 0 0,1 0 1 0 0,-1 1 0 0 0,0-1-1 0 0,0 0 1 0 0,1 0 0 0 0,-1 0-1 0 0,0 0 1 0 0,0 0 0 0 0,0 0-1 0 0,1-1 1 0 0,-1 1 0 0 0,0 0-1 0 0,1-1 1 0 0,-1 0 0 0 0,0 1-1 0 0,1-1 1 0 0,-1 0-1 0 0,1 0 1 0 0,-1 0 0 0 0,1 0-1 0 0,-1 0 1 0 0,1 0 0 0 0,0 0-1 0 0,-1 0 1 0 0,1-1 0 0 0,0 1-1 0 0,0 0 1 0 0,0-1 0 0 0,0 1-1 0 0,0-1 1 0 0,0 1 0 0 0,0-1-1 0 0,1 0 1 0 0,-1 1 0 0 0,1-1-1 0 0,-1 0 1 0 0,1 0 0 0 0,-1 1-1 0 0,1-1 1 0 0,0 0-1 0 0,0 0 1 0 0,0 1 0 0 0,0-1-1 0 0,0 0 1 0 0,0 0 0 0 0,1 1-1 0 0,-1-1 1 0 0,1 0 0 0 0,-1 0-1 0 0,1 1 1 0 0,-1-1 0 0 0,1 1-1 0 0,0-1 1 0 0,0 0 0 0 0,0 1 28 0 0,-3 2 32 0 0,1 1 0 0 0,-1 0 1 0 0,1 0-1 0 0,-1 0 0 0 0,1 1 1 0 0,0-1-1 0 0,0 0 0 0 0,0 0 1 0 0,0 1-1 0 0,0-1 0 0 0,0 0 1 0 0,1 1-1 0 0,-1-1 0 0 0,1 1 1 0 0,0-1-1 0 0,0 1 0 0 0,0-1 1 0 0,0 1-1 0 0,0-1 0 0 0,0 1 1 0 0,1-1-1 0 0,-1 0 0 0 0,1 1 1 0 0,-1-1-1 0 0,1 1 0 0 0,0-1 1 0 0,0 0-1 0 0,0 0 0 0 0,0 1 1 0 0,1-1-1 0 0,-1 0 0 0 0,1 0 1 0 0,-1 0-1 0 0,1 0 0 0 0,0-1 1 0 0,-1 1-1 0 0,1 0 0 0 0,0-1 1 0 0,0 1-1 0 0,0-1 0 0 0,0 0 1 0 0,1 1-1 0 0,-1-1 0 0 0,0 0 1 0 0,1 0-1 0 0,-1-1 0 0 0,0 1 1 0 0,1 0-1 0 0,-1-1 0 0 0,1 0 1 0 0,-1 1-1 0 0,1-1 0 0 0,-1 0 1 0 0,1 0-1 0 0,-1 0 0 0 0,1-1 1 0 0,-1 1-1 0 0,1-1-32 0 0,0 1 27 0 0,-1 0 0 0 0,1 0 1 0 0,-1 0-1 0 0,1 1 0 0 0,-1-1 0 0 0,1 1 0 0 0,-1-1 0 0 0,1 1 1 0 0,-1 0-1 0 0,0 0 0 0 0,1 0 0 0 0,-1 0 0 0 0,0 0 0 0 0,0 1 1 0 0,0-1-1 0 0,0 1 0 0 0,0-1 0 0 0,0 1 0 0 0,0 0 0 0 0,0 0 1 0 0,-1 0-1 0 0,1 0 0 0 0,-1 0 0 0 0,1 0 0 0 0,-1 0 0 0 0,0 0 1 0 0,0 0-1 0 0,0 1 0 0 0,0-1 0 0 0,0 0 0 0 0,-1 1 0 0 0,1-1 1 0 0,-1 1-1 0 0,1-1 0 0 0,-1 1 0 0 0,0-1 0 0 0,0 1 0 0 0,0-1 1 0 0,0 1-1 0 0,0-1 0 0 0,-1 1 0 0 0,1-1 0 0 0,-1 1 0 0 0,0-1 1 0 0,0 1-1 0 0,0-1 0 0 0,0 0 0 0 0,0 0 0 0 0,0 1 0 0 0,0-1 1 0 0,-1 0-1 0 0,1 0 0 0 0,-1 0 0 0 0,0 0 0 0 0,1-1 0 0 0,-1 1 1 0 0,0 0-1 0 0,0-1 0 0 0,-1 1-27 0 0,-64 22 81 0 0,18-26-6069 0 0,32-4-1138 0 0</inkml:trace>
  <inkml:trace contextRef="#ctx0" brushRef="#br0" timeOffset="1558.782">1428 396 4592 0 0,'0'0'4522'0'0,"0"0"-3356"0"0,0 0-963 0 0,0 0 289 0 0,0 0 404 0 0,0 0-59 0 0,0 0-350 0 0,0 0-148 0 0,0 0 94 0 0,2-24 857 0 0,1 23-1280 0 0,0 1-1 0 0,0 0 1 0 0,0 0-1 0 0,1 0 1 0 0,-1 0-1 0 0,0 0 0 0 0,0 0 1 0 0,0 1-1 0 0,1 0 1 0 0,-1-1-1 0 0,0 1 1 0 0,0 0-1 0 0,0 1 1 0 0,0-1-1 0 0,0 0 0 0 0,-1 1 1 0 0,1 0-1 0 0,0 0 1 0 0,-1-1-1 0 0,1 1 1 0 0,-1 1-1 0 0,0-1 1 0 0,1 0-1 0 0,-1 1 0 0 0,0-1 1 0 0,0 1-1 0 0,-1 0 1 0 0,1-1-1 0 0,-1 1 1 0 0,1 0-1 0 0,-1 0 1 0 0,0 0-1 0 0,0 0 0 0 0,0 0 1 0 0,0 0-1 0 0,-1 1 1 0 0,1-1-1 0 0,-1 0 1 0 0,0 0-1 0 0,0 0 1 0 0,0 1-1 0 0,0-1 0 0 0,-1 2-9 0 0,-35 45 1826 0 0,17-37-3519 0 0,6-5-5790 0 0,18-12 1558 0 0</inkml:trace>
  <inkml:trace contextRef="#ctx0" brushRef="#br0" timeOffset="1825.669">1586 429 7069 0 0,'0'0'2649'0'0,"0"0"-1452"0"0,0 0-884 0 0,0 0-173 0 0,0 0 335 0 0,0 0 52 0 0,-6 6-195 0 0,3-4-276 0 0,0 1 0 0 0,0-1 0 0 0,0 1 0 0 0,1 0 1 0 0,-1 0-1 0 0,1 0 0 0 0,0 0 0 0 0,0 1 0 0 0,0-1 0 0 0,0 0 0 0 0,0 1 1 0 0,1-1-1 0 0,-1 1 0 0 0,1 0 0 0 0,0 0 0 0 0,0-1 0 0 0,1 1 0 0 0,-1 0 1 0 0,1 0-1 0 0,0 0 0 0 0,0 0 0 0 0,0 0 0 0 0,0-1 0 0 0,1 1 0 0 0,0 0 1 0 0,-1 0-1 0 0,1 0 0 0 0,1-1 0 0 0,-1 1 0 0 0,0 0 0 0 0,1-1 0 0 0,0 1 1 0 0,0-1-1 0 0,0 0 0 0 0,0 0 0 0 0,1 0 0 0 0,-1 0 0 0 0,1 1-56 0 0,30 18-435 0 0,-10-10-3387 0 0,-12-8-1243 0 0</inkml:trace>
  <inkml:trace contextRef="#ctx0" brushRef="#br0" timeOffset="2120.072">1567 673 6037 0 0,'0'0'4105'0'0,"0"0"-2892"0"0,0 0-655 0 0,0 0 258 0 0,0 0 90 0 0,0 0-280 0 0,0 0-764 0 0,0 0-492 0 0,1 4 305 0 0,15 109 1742 0 0,27-132-3915 0 0,5 36 3337 0 0,-46-17-785 0 0,0 0 1 0 0,-1 1 0 0 0,1-1-1 0 0,-1 1 1 0 0,1-1 0 0 0,0 1-1 0 0,-1 0 1 0 0,0 0 0 0 0,1 0-1 0 0,-1 0 1 0 0,1 0-1 0 0,-1 0 1 0 0,0 0 0 0 0,0 0-1 0 0,1 0 1 0 0,-1 1 0 0 0,0-1-1 0 0,0 0 1 0 0,0 1-1 0 0,-1-1 1 0 0,1 1 0 0 0,0-1-1 0 0,0 1 1 0 0,-1 0 0 0 0,1-1-1 0 0,-1 1 1 0 0,1 0 0 0 0,-1-1-1 0 0,0 1 1 0 0,0 0-1 0 0,0-1 1 0 0,0 1 0 0 0,0 0-1 0 0,0-1 1 0 0,0 1 0 0 0,-1 0-1 0 0,1 0 1 0 0,0-1 0 0 0,-1 1-1 0 0,1-1 1 0 0,-1 1-1 0 0,0 0 1 0 0,0-1 0 0 0,1 1-1 0 0,-1-1 1 0 0,0 0 0 0 0,0 1-1 0 0,0-1 1 0 0,-1 0-1 0 0,1 0 1 0 0,0 1 0 0 0,0-1-1 0 0,-1 0 1 0 0,1 0 0 0 0,-1 0-1 0 0,1-1 1 0 0,-1 1 0 0 0,1 0-1 0 0,-1 0 1 0 0,1-1-1 0 0,-1 1 1 0 0,0-1 0 0 0,1 1-1 0 0,-1-1 1 0 0,0 0 0 0 0,1 0-1 0 0,-1 0-54 0 0,-62-2-768 0 0,23-11-5635 0 0,22 1-824 0 0</inkml:trace>
  <inkml:trace contextRef="#ctx0" brushRef="#br0" timeOffset="2386.614">2168 1086 14201 0 0,'0'0'2945'0'0,"0"0"-2945"0"0,0 0-672 0 0,0 0 571 0 0,0 0 101 0 0,0 0 573 0 0,-47-7-213 0 0,23 4-244 0 0,2-1-116 0 0,-3 1 0 0 0,-1-1-8 0 0,4 0-264 0 0,1-1-629 0 0,2 0-471 0 0,3-2-944 0 0,10 1-2624 0 0,6-7-2673 0 0</inkml:trace>
  <inkml:trace contextRef="#ctx0" brushRef="#br0" timeOffset="2648.625">2183 1003 8461 0 0,'0'0'7448'0'0,"0"0"-7448"0"0,0 0-1084 0 0,0 0 1084 0 0,0 0 268 0 0,-41-5 712 0 0,17 0-251 0 0,-2-2-541 0 0,-1-1-188 0 0,-3-1-600 0 0,1-2-1433 0 0,8 2-2843 0 0,1-7-4313 0 0</inkml:trace>
  <inkml:trace contextRef="#ctx0" brushRef="#br0" timeOffset="2897.261">2343 883 9381 0 0,'0'0'525'0'0,"0"0"-350"0"0,0 0 28 0 0,-2-5 51 0 0,9-23-230 0 0,42 47 1 0 0,41 73 3268 0 0,-89-89-3248 0 0,0-1 1 0 0,0 0-1 0 0,0 0 0 0 0,0 0 1 0 0,0 1-1 0 0,-1-1 1 0 0,1 1-1 0 0,-1-1 1 0 0,1 0-1 0 0,-1 1 1 0 0,0-1-1 0 0,0 1 1 0 0,0-1-1 0 0,0 0 0 0 0,-1 1 1 0 0,1-1-1 0 0,-1 1 1 0 0,1-1-1 0 0,-1 0 1 0 0,0 1-1 0 0,0-1 1 0 0,0 0-1 0 0,0 0 0 0 0,0 0 1 0 0,0 0-1 0 0,-1 0 1 0 0,1 0-1 0 0,-1 0 1 0 0,1 0-1 0 0,-1 0 1 0 0,0-1-1 0 0,0 1 1 0 0,0-1-1 0 0,0 1 0 0 0,0-1 1 0 0,0 0-1 0 0,0 1 1 0 0,0-1-1 0 0,0-1 1 0 0,-1 1-1 0 0,1 0 1 0 0,0 0-1 0 0,-1-1 1 0 0,1 1-1 0 0,-1-1 0 0 0,1 0 1 0 0,0 0-1 0 0,-1 0 1 0 0,-2 0-46 0 0,-56 5-251 0 0,26-19-7466 0 0,32 5 714 0 0</inkml:trace>
  <inkml:trace contextRef="#ctx0" brushRef="#br0" timeOffset="3069.19">2564 946 9217 0 0,'0'0'4104'0'0,"0"0"-3364"0"0,0 0-1028 0 0,0 0 106 0 0,-6 5 654 0 0,2-3-402 0 0,1 0 0 0 0,-1 1 0 0 0,1-1 0 0 0,-1 1 0 0 0,1 0 0 0 0,0 0 0 0 0,0 0 0 0 0,1 0 0 0 0,-1 1 0 0 0,0-1 0 0 0,1 1 0 0 0,0 0 0 0 0,0-1 0 0 0,0 1-1 0 0,0 0 1 0 0,1 0 0 0 0,0 1 0 0 0,-1-1 0 0 0,1 0 0 0 0,1 0 0 0 0,-1 0 0 0 0,1 1 0 0 0,0-1 0 0 0,0 0 0 0 0,0 1 0 0 0,0-1 0 0 0,1 0 0 0 0,-1 0 0 0 0,1 1 0 0 0,0-1 0 0 0,1 0 0 0 0,-1 0-1 0 0,1 0 1 0 0,0 0 0 0 0,0 0 0 0 0,0 0 0 0 0,0-1 0 0 0,0 1 0 0 0,1-1 0 0 0,0 0 0 0 0,0 1 0 0 0,0-1 0 0 0,2 2-70 0 0,41 23-1354 0 0,-10-19-3556 0 0,-10-8-1193 0 0</inkml:trace>
  <inkml:trace contextRef="#ctx0" brushRef="#br0" timeOffset="3257.795">2905 436 14733 0 0,'1'12'73'0'0,"14"704"602"0"0,5-611-3570 0 0,-10-104-2900 0 0,-3-18-996 0 0</inkml:trace>
  <inkml:trace contextRef="#ctx0" brushRef="#br0" timeOffset="3801.45">2762 396 8917 0 0,'-242'-119'2698'0'0,"144"80"-2781"0"0,-2 5 0 0 0,-2 4 1 0 0,0 5-1 0 0,-97-11 83 0 0,-367-23 1485 0 0,-197 20-1485 0 0,641 34-237 0 0,60 2-2 0 0,10-1 143 0 0,0 2-1 0 0,0 3 0 0 0,0 1 0 0 0,1 3 1 0 0,-16 5 96 0 0,63-9-3 0 0,0 0 1 0 0,0 0-1 0 0,0 0 1 0 0,1 1-1 0 0,-1-1 0 0 0,0 1 1 0 0,0 0-1 0 0,1 0 1 0 0,-1 0-1 0 0,1 0 1 0 0,0 1-1 0 0,0-1 1 0 0,0 1-1 0 0,0 0 0 0 0,0 0 1 0 0,0 0-1 0 0,1 1 1 0 0,-1-1-1 0 0,1 0 1 0 0,0 1-1 0 0,0 0 1 0 0,0-1-1 0 0,1 1 1 0 0,-1 0-1 0 0,1 0 0 0 0,0 0 1 0 0,0 0-1 0 0,0 0 1 0 0,1 0-1 0 0,0 0 1 0 0,-1 0-1 0 0,1 0 1 0 0,0 0-1 0 0,1 1 0 0 0,-1-1 1 0 0,1 0-1 0 0,0 0 1 0 0,0 0-1 0 0,0 0 1 0 0,1 2 2 0 0,106 364 1600 0 0,-1 220 575 0 0,-101-577-2057 0 0,1 0-1 0 0,1-1 1 0 0,0 0 0 0 0,1 0 0 0 0,0-1-1 0 0,1 0 1 0 0,0-1 0 0 0,0 0 0 0 0,1-1 0 0 0,1 0-1 0 0,-1 0 1 0 0,1-1 0 0 0,1-1 0 0 0,0 0 0 0 0,0-1-1 0 0,0 0 1 0 0,0-1 0 0 0,1 0 0 0 0,0-1-1 0 0,0-1 1 0 0,0 0 0 0 0,1-1 0 0 0,-1-1 0 0 0,0 0-1 0 0,1-1 1 0 0,6-1-118 0 0,-20 2 8 0 0,691 59 901 0 0,-258-30-386 0 0,-11 22-451 0 0,23 1-3162 0 0,-383-49-88 0 0,-15-4-3042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45:48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1316 701 7353 0 0,'0'0'7808'0'0,"0"0"-7808"0"0,0 0-236 0 0,0 0 236 0 0,0 0 224 0 0,0 0 268 0 0,-45-3-192 0 0,24 3-300 0 0,-2-1-12 0 0,0-1-36 0 0,-1 1-556 0 0,0 0-356 0 0,5-1-364 0 0,4-4-1192 0 0,4 3-2601 0 0</inkml:trace>
  <inkml:trace contextRef="#ctx0" brushRef="#br0" timeOffset="273.801">1361 618 10273 0 0,'0'0'5488'0'0,"0"0"-5488"0"0,0 0-1220 0 0,0 0 1220 0 0,-35 0 856 0 0,12-1-404 0 0,-1 0-424 0 0,-5-2-28 0 0,-2 2-352 0 0,5-1-948 0 0,1-2-716 0 0,5 3-2312 0 0,4-7-2649 0 0</inkml:trace>
  <inkml:trace contextRef="#ctx0" brushRef="#br0" timeOffset="-3549.306">31 597 3892 0 0,'0'0'351'0'0,"0"0"65"0"0,0 0 767 0 0,0 0 656 0 0,0 0-14 0 0,0 0-463 0 0,0 0-495 0 0,0 0-374 0 0,0 0-159 0 0,29-7 1891 0 0,-26 6-2208 0 0,-1 0-1 0 0,0 0 1 0 0,1 0-1 0 0,-1-1 1 0 0,0 1 0 0 0,1-1-1 0 0,-1 1 1 0 0,0-1-1 0 0,0 0 1 0 0,-1 0-1 0 0,1 0 1 0 0,0 0-1 0 0,0 0 1 0 0,-1 0-1 0 0,0 0 1 0 0,1 0-1 0 0,-1-1 1 0 0,0 1-1 0 0,0-1 1 0 0,0 1 0 0 0,0-1-1 0 0,0 1 1 0 0,-1-1-1 0 0,1 1 1 0 0,-1-1-1 0 0,0 0 1 0 0,0 1-1 0 0,0-1 1 0 0,0 0-1 0 0,0 1 1 0 0,0-1-1 0 0,-1 0 1 0 0,0 1-1 0 0,1-1 1 0 0,-1 1-1 0 0,0-1 1 0 0,0 1 0 0 0,0-1-1 0 0,0 1 1 0 0,-1 0-1 0 0,1 0 1 0 0,-1-1-1 0 0,1 1 1 0 0,-1 0-1 0 0,0 0 1 0 0,0 0-1 0 0,0 1 1 0 0,0-1-1 0 0,0 0 1 0 0,0 1-1 0 0,0-1 1 0 0,0 1-1 0 0,-1 0 1 0 0,1 0 0 0 0,-1 0-1 0 0,1 0 1 0 0,-1 0-1 0 0,1 0 1 0 0,-1 1-1 0 0,1-1 1 0 0,-1 1-1 0 0,0 0 1 0 0,-1 0-17 0 0,2 1-2 0 0,-1 0 0 0 0,1 0 0 0 0,0 0 0 0 0,-1 0-1 0 0,1 1 1 0 0,0-1 0 0 0,0 1 0 0 0,0 0 0 0 0,0-1 0 0 0,0 1 0 0 0,1 0 0 0 0,-1 0 0 0 0,1 0 0 0 0,-1 0 0 0 0,1 1 0 0 0,-1-1 0 0 0,1 0 0 0 0,0 1 0 0 0,0-1 0 0 0,0 0-1 0 0,1 1 1 0 0,-1-1 0 0 0,0 1 0 0 0,1 0 0 0 0,0-1 0 0 0,0 1 0 0 0,-1-1 0 0 0,1 1 0 0 0,1 0 0 0 0,-1-1 0 0 0,0 1 0 0 0,1-1 0 0 0,-1 1 0 0 0,1-1 0 0 0,0 1 0 0 0,0-1-1 0 0,0 1 1 0 0,0-1 0 0 0,0 0 0 0 0,0 0 0 0 0,1 1 0 0 0,-1-1 0 0 0,2 1 2 0 0,38 23-2473 0 0,-32-26-949 0 0,0-1-3127 0 0</inkml:trace>
  <inkml:trace contextRef="#ctx0" brushRef="#br0" timeOffset="-3086.836">250 560 12509 0 0,'0'0'211'0'0,"0"0"-79"0"0,0 0 389 0 0,0 0 154 0 0,0 0-194 0 0,0 0-271 0 0,0 0-110 0 0,33 2 1007 0 0,26-48-39 0 0,-58 45-1076 0 0,0 0-1 0 0,0 0 1 0 0,0 0-1 0 0,0 0 1 0 0,0 0 0 0 0,-1 0-1 0 0,1 0 1 0 0,0 0-1 0 0,0 0 1 0 0,-1-1-1 0 0,1 1 1 0 0,-1 0-1 0 0,1 0 1 0 0,-1-1-1 0 0,0 1 1 0 0,1 0 0 0 0,-1-1-1 0 0,0 1 1 0 0,0 0-1 0 0,0-1 1 0 0,0 1-1 0 0,0-1 1 0 0,0 1-1 0 0,0 0 1 0 0,-1-1 0 0 0,1 1-1 0 0,0 0 1 0 0,-1 0-1 0 0,1-1 1 0 0,-1 1-1 0 0,1 0 1 0 0,-1 0-1 0 0,0-1 1 0 0,0 1 0 0 0,1 0-1 0 0,-1 0 1 0 0,0 0-1 0 0,0 0 1 0 0,0 0-1 0 0,0 0 1 0 0,0 1-1 0 0,0-1 1 0 0,0 0-1 0 0,-1 0 1 0 0,1 1 0 0 0,0-1-1 0 0,0 1 1 0 0,0-1-1 0 0,-1 1 1 0 0,1-1-1 0 0,0 1 1 0 0,-2-1 8 0 0,6 2-5 0 0,0 0 1 0 0,0 0-1 0 0,-1 0 1 0 0,1 1 0 0 0,-1-1-1 0 0,1 0 1 0 0,-1 1-1 0 0,1 0 1 0 0,-1 0-1 0 0,0-1 1 0 0,0 1-1 0 0,0 1 1 0 0,0-1-1 0 0,0 0 1 0 0,0 0-1 0 0,0 1 1 0 0,-1-1-1 0 0,1 1 1 0 0,-1-1 0 0 0,0 1-1 0 0,0 0 1 0 0,0-1-1 0 0,0 1 1 0 0,0 0-1 0 0,-1 0 1 0 0,1 0-1 0 0,-1 0 1 0 0,0 0-1 0 0,0-1 1 0 0,0 1-1 0 0,0 0 1 0 0,0 0-1 0 0,-1 0 1 0 0,1 0 0 0 0,-1 0-1 0 0,0 0 1 0 0,1-1-1 0 0,-1 1 1 0 0,-1 0-1 0 0,1-1 1 0 0,0 1-1 0 0,-1-1 1 0 0,1 1-1 0 0,-1-1 1 0 0,0 1-1 0 0,0-1 1 0 0,0 0-1 0 0,0 0 1 0 0,0 0 0 0 0,0 0-1 0 0,-1-1 1 0 0,1 1-1 0 0,0 0 1 0 0,-1-1-1 0 0,0 0 1 0 0,1 1-1 0 0,-1-1 1 0 0,0 0-1 0 0,1-1 1 0 0,-1 1-1 0 0,0 0 1 0 0,0-1-1 0 0,0 1 1 0 0,0-1 0 0 0,0 0-1 0 0,0 0 1 0 0,0 0-1 0 0,1-1 1 0 0,-1 1-1 0 0,-2-1 5 0 0,8 1 13 0 0,0 0 1 0 0,1 0-1 0 0,-1 0 0 0 0,1 0 0 0 0,-1 0 1 0 0,0-1-1 0 0,1 0 0 0 0,-1 0 1 0 0,0 0-1 0 0,0 0 0 0 0,1 0 0 0 0,-1 0 1 0 0,0-1-1 0 0,0 0 0 0 0,0 1 0 0 0,-1-1 1 0 0,1 0-1 0 0,0-1 0 0 0,-1 1 1 0 0,1 0-1 0 0,-1-1 0 0 0,0 1 0 0 0,0-1 1 0 0,0 0-1 0 0,0 0 0 0 0,0 0 0 0 0,0 0 1 0 0,-1 0-1 0 0,0 0 0 0 0,1-1-13 0 0,9 39-671 0 0,-10-29 768 0 0,0 0-1 0 0,0 0 0 0 0,-1 0 0 0 0,1 0 1 0 0,-1 0-1 0 0,-1 0 0 0 0,1 0 0 0 0,-1 0 0 0 0,0 0 1 0 0,-1 0-1 0 0,1 0 0 0 0,-1 0 0 0 0,0 0 0 0 0,-1-1 1 0 0,1 1-1 0 0,-1-1 0 0 0,0 0 0 0 0,-1 0 0 0 0,1 0 1 0 0,-4 4-97 0 0,-69 36-1460 0 0,56-42-2750 0 0,0-9-7254 0 0</inkml:trace>
  <inkml:trace contextRef="#ctx0" brushRef="#br0" timeOffset="-267.711">737 628 1044 0 0,'0'0'845'0'0,"0"0"-490"0"0,0 0-139 0 0,0 0 140 0 0,0 0 552 0 0,0 0 1538 0 0,0 0-459 0 0,0 0-994 0 0,0 0-742 0 0,13 36 1957 0 0,-1 102 499 0 0,-10-149-3098 0 0,-3 10 373 0 0,1-1 0 0 0,0 0 0 0 0,-1 1 0 0 0,1-1 0 0 0,0 0 0 0 0,0 0 0 0 0,0 1 0 0 0,0-1 0 0 0,1 0 0 0 0,-1 0 0 0 0,0 1 0 0 0,1-1 0 0 0,-1 0 0 0 0,1 1-1 0 0,0-1 1 0 0,-1 1 0 0 0,1-1 0 0 0,0 0 0 0 0,0 1 0 0 0,0 0 0 0 0,0-1 0 0 0,0 1 0 0 0,0 0 0 0 0,1-1 0 0 0,-1 1 0 0 0,0 0 0 0 0,1 0 0 0 0,-1 0 0 0 0,0 0 0 0 0,1 0 0 0 0,-1 0 0 0 0,1 1 0 0 0,0-1-1 0 0,-1 0 1 0 0,1 1 0 0 0,0 0 0 0 0,-1-1 0 0 0,1 1 0 0 0,0 0 0 0 0,0-1 0 0 0,-1 1 0 0 0,1 0 0 0 0,0 0 0 0 0,-1 1 0 0 0,1-1 0 0 0,0 0 0 0 0,0 1 0 0 0,-1-1 0 0 0,1 1 0 0 0,0-1 0 0 0,0 1 18 0 0,0 0 49 0 0,0 1 0 0 0,0-1 0 0 0,0 0 1 0 0,0 1-1 0 0,-1-1 0 0 0,1 1 1 0 0,0 0-1 0 0,-1-1 0 0 0,1 1 0 0 0,-1 0 1 0 0,0 0-1 0 0,1 0 0 0 0,-1 0 1 0 0,0 0-1 0 0,0 0 0 0 0,0 1 1 0 0,-1-1-1 0 0,1 0 0 0 0,-1 0 0 0 0,1 1 1 0 0,-1-1-1 0 0,1 0 0 0 0,-1 1 1 0 0,0-1-1 0 0,0 0 0 0 0,-1 1 1 0 0,1-1-1 0 0,0 0 0 0 0,-1 1 0 0 0,1-1 1 0 0,-1 0-1 0 0,0 0 0 0 0,0 1 1 0 0,1-1-1 0 0,-2 0 0 0 0,1 0 0 0 0,0 0 1 0 0,0 0-1 0 0,-1 0 0 0 0,1 0 1 0 0,-1-1-1 0 0,1 1 0 0 0,-1 0 1 0 0,0-1-1 0 0,0 1 0 0 0,0-1 0 0 0,1 0 1 0 0,-1 1-1 0 0,-1-1 0 0 0,1 0 1 0 0,0 0-1 0 0,0-1 0 0 0,0 1 0 0 0,0 0 1 0 0,-1-1-1 0 0,1 1 0 0 0,0-1 1 0 0,-1 0-1 0 0,1 1 0 0 0,0-1 1 0 0,-1 0-1 0 0,1-1 0 0 0,-1 1-49 0 0,2 0-117 0 0,-33 2-1212 0 0,14-9-3167 0 0,10-3-2492 0 0</inkml:trace>
  <inkml:trace contextRef="#ctx0" brushRef="#br0" timeOffset="-1173.366">784 216 3740 0 0,'0'0'4347'0'0,"0"0"-3238"0"0,0 0-760 0 0,0 0 230 0 0,0 0 161 0 0,0 0 74 0 0,-3 6-20 0 0,1-2-636 0 0,-1-1 0 0 0,1 0 0 0 0,0 1 0 0 0,-1-1 0 0 0,0 0 0 0 0,0 0 0 0 0,0 0-1 0 0,0-1 1 0 0,0 1 0 0 0,-1-1 0 0 0,1 0 0 0 0,-1 0 0 0 0,1 0 0 0 0,-1 0 0 0 0,0 0-1 0 0,0-1 1 0 0,0 0 0 0 0,0 0 0 0 0,0 0 0 0 0,0 0 0 0 0,0 0 0 0 0,0-1 0 0 0,0 0-1 0 0,0 0 1 0 0,0 0 0 0 0,0-1 0 0 0,0 1 0 0 0,-1-1-158 0 0,-52-20 1132 0 0,35 5-4951 0 0,13 10 209 0 0,9 5-1137 0 0,3 1-1102 0 0</inkml:trace>
  <inkml:trace contextRef="#ctx0" brushRef="#br0" timeOffset="-924.061">685 291 4468 0 0,'0'0'1369'0'0,"0"0"411"0"0,0 0-224 0 0,0 0-428 0 0,36 39-164 0 0,-33-30-256 0 0,-2 0-272 0 0,-1 3 52 0 0,0-2 48 0 0,-4 3-196 0 0,0-1-96 0 0,0 0-4 0 0,1-1-76 0 0,-1 1-164 0 0,0-2-164 0 0,0 2-1184 0 0,4-4-732 0 0,-1-1-4221 0 0</inkml:trace>
  <inkml:trace contextRef="#ctx0" brushRef="#br0" timeOffset="181666.878">755 447 860 0 0,'0'0'411'0'0,"0"0"-335"0"0,0 0-65 0 0,0 0 48 0 0,0 0 26 0 0,6 1 1 0 0,-2 1 142 0 0,0 0-1 0 0,0-1 1 0 0,0 0 0 0 0,0 0-1 0 0,0 0 1 0 0,1 0 0 0 0,-1-1-1 0 0,0 1 1 0 0,0-1-1 0 0,1 0 1 0 0,-1-1 0 0 0,0 1-1 0 0,0-1 1 0 0,1 0 0 0 0,-1 0-1 0 0,0 0 1 0 0,0 0-1 0 0,0-1 1 0 0,0 1 0 0 0,0-1-1 0 0,-1 0 1 0 0,3-2-228 0 0,1-1 61 0 0,0 0 0 0 0,0-1-1 0 0,0 0 1 0 0,-1-1 0 0 0,0 1 0 0 0,0-1 0 0 0,0-1 0 0 0,-1 1-1 0 0,0-1 1 0 0,-1 1 0 0 0,0-1 0 0 0,0-1 0 0 0,-1 1 0 0 0,0-1-1 0 0,0 1 1 0 0,-1-1 0 0 0,0 0 0 0 0,0 0 0 0 0,-1 0 0 0 0,0 0-1 0 0,-1 0 1 0 0,0 0 0 0 0,0 0 0 0 0,-1 0 0 0 0,0 0 0 0 0,-1 1-1 0 0,0-1 1 0 0,0 0 0 0 0,-1 0 0 0 0,0 1 0 0 0,-1 0 0 0 0,1-1-1 0 0,-2 1 1 0 0,1 1 0 0 0,-1-1 0 0 0,0 1 0 0 0,-1-1 0 0 0,0 2-1 0 0,0-1 1 0 0,0 1 0 0 0,-2-1-61 0 0,1-3-29 0 0,-1 1-1 0 0,0 0 1 0 0,0 1-1 0 0,-1 0 1 0 0,0 0-1 0 0,-1 1 1 0 0,1 0-1 0 0,-1 1 1 0 0,-1 0-1 0 0,1 0 1 0 0,-1 1-1 0 0,0 0 1 0 0,0 1-1 0 0,-1 1 1 0 0,1 0-1 0 0,-1 0 1 0 0,0 1-1 0 0,1 0 1 0 0,-1 1-1 0 0,0 1 1 0 0,0 0-1 0 0,0 0 1 0 0,0 1-1 0 0,0 1 1 0 0,0 0-1 0 0,1 1 1 0 0,-1 0-1 0 0,1 0 1 0 0,0 1-1 0 0,0 1 1 0 0,0 0-1 0 0,0 0 1 0 0,-1 3 29 0 0,5-2 7 0 0,0 0 1 0 0,0 0 0 0 0,1 1-1 0 0,0 0 1 0 0,0 1-1 0 0,1-1 1 0 0,0 1 0 0 0,0 0-1 0 0,1 0 1 0 0,-1 1 0 0 0,2-1-1 0 0,0 1 1 0 0,0 0 0 0 0,0 0-1 0 0,1 0 1 0 0,0 0-1 0 0,1 1 1 0 0,0-1 0 0 0,1 0-1 0 0,0 1 1 0 0,0-1 0 0 0,1 0-1 0 0,0 1 1 0 0,1-1-1 0 0,0 0 1 0 0,0 0 0 0 0,1 0-1 0 0,0 0 1 0 0,0-1 0 0 0,1 1-1 0 0,0-1 1 0 0,3 4-8 0 0,81 45 602 0 0,-20-38-4875 0 0,-56-16 1343 0 0</inkml:trace>
  <inkml:trace contextRef="#ctx0" brushRef="#br0" timeOffset="184832.973">1077 852 848 0 0,'0'0'533'0'0,"0"0"-283"0"0,-1-6-118 0 0,-1-17 144 0 0,-1-1 1 0 0,-1 1-1 0 0,-1 0 1 0 0,-2 0-1 0 0,0 1 1 0 0,-1 0-1 0 0,-1 0 1 0 0,-1 1-1 0 0,-1 0 1 0 0,-1 1-1 0 0,-4-5-276 0 0,9 15 7 0 0,-1 0 0 0 0,1 1 0 0 0,-1 0 0 0 0,-1 1-1 0 0,0 0 1 0 0,0 0 0 0 0,0 1 0 0 0,-1 0-1 0 0,0 0 1 0 0,0 1 0 0 0,-1 1 0 0 0,0 0 0 0 0,0 0-1 0 0,0 1 1 0 0,-1 0 0 0 0,1 1 0 0 0,-1 0 0 0 0,0 1-1 0 0,0 1 1 0 0,0 0 0 0 0,0 0 0 0 0,1 1-1 0 0,-8 1-6 0 0,10 1-220 0 0,-1 0-1 0 0,1 0 1 0 0,0 1-1 0 0,0 0 1 0 0,0 1-1 0 0,0-1 1 0 0,1 2-1 0 0,0-1 1 0 0,0 2-1 0 0,0-1 1 0 0,0 1-1 0 0,1 0 1 0 0,0 0-1 0 0,0 1 1 0 0,1 0-1 0 0,-1 0 1 0 0,2 0-1 0 0,-6 9 221 0 0,2 0-939 0 0</inkml:trace>
  <inkml:trace contextRef="#ctx0" brushRef="#br0" timeOffset="185518.778">560 769 356 0 0,'0'0'431'0'0,"3"8"-6"0"0,0-1-85 0 0,0 1 0 0 0,0-1 0 0 0,1 0 0 0 0,0 0 0 0 0,0 0 0 0 0,1 0 0 0 0,0-1 0 0 0,0 0 0 0 0,0 0 0 0 0,1 0 0 0 0,0-1 0 0 0,0 0 0 0 0,0 0 0 0 0,1 0 0 0 0,-1-1 0 0 0,1 0 0 0 0,0 0-1 0 0,1-1 1 0 0,-1 0 0 0 0,4 1-340 0 0,-2-2 656 0 0,4 0-62 0 0,-10 2-7374 0 0,-3-4 4299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3:26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627 421 5825 0 0,'0'0'904'0'0,"0"0"-469"0"0,0 0-248 0 0,0 0 107 0 0,0 0 714 0 0,0 0 785 0 0,-4 3-973 0 0,-2 11-482 0 0,0 0 1 0 0,0 0-1 0 0,2 0 1 0 0,0 0-1 0 0,0 1 1 0 0,1-1-1 0 0,1 1 1 0 0,0 0 0 0 0,1 0-1 0 0,1 0 1 0 0,1 0-1 0 0,0 0 1 0 0,1 2-339 0 0,-2 12 281 0 0,0 20-580 0 0,-1-53-6860 0 0,1-6 197 0 0</inkml:trace>
  <inkml:trace contextRef="#ctx0" brushRef="#br0" timeOffset="326.455">879 837 9673 0 0,'0'0'383'0'0,"0"0"-132"0"0,-7 1 264 0 0,-41 3 102 0 0,-1-2 0 0 0,0-2 1 0 0,0-2-1 0 0,0-2 0 0 0,0-3 0 0 0,-46-12-617 0 0,16 5 268 0 0,71 13-888 0 0,13 3-4925 0 0,9 1-1515 0 0</inkml:trace>
  <inkml:trace contextRef="#ctx0" brushRef="#br0" timeOffset="793.918">610 990 732 0 0,'0'0'8000'0'0,"0"0"-5778"0"0,0 0-1679 0 0,0 0 212 0 0,0 0 172 0 0,0 0-290 0 0,0 0-637 0 0,0 9 410 0 0,7 224 1711 0 0,2-256-105 0 0,-8 21-2065 0 0,0 0 0 0 0,0 0 0 0 0,0 0 1 0 0,1 0-1 0 0,-1 0 0 0 0,0 1 0 0 0,1-1 0 0 0,0 0 1 0 0,-1 1-1 0 0,1-1 0 0 0,0 1 0 0 0,-1-1 0 0 0,1 1 0 0 0,0 0 1 0 0,0 0-1 0 0,0 0 0 0 0,0 0 0 0 0,1 0 0 0 0,-1 0 0 0 0,0 0 1 0 0,0 1-1 0 0,0-1 0 0 0,1 1 0 0 0,-1 0 0 0 0,0 0 1 0 0,0 0-1 0 0,1 0 0 0 0,-1 0 0 0 0,0 0 0 0 0,0 0 0 0 0,1 1 1 0 0,-1-1-1 0 0,0 1 0 0 0,0 0 0 0 0,0-1 0 0 0,1 1 1 0 0,-1 0-1 0 0,0 0 0 0 0,1 1 49 0 0,47 53 480 0 0,-50-54-473 0 0,1 0 0 0 0,0 0 0 0 0,-1 0-1 0 0,1 0 1 0 0,-1 1 0 0 0,1-1 0 0 0,-1 0 0 0 0,1 0 0 0 0,-1 0 0 0 0,0 1-1 0 0,0-1 1 0 0,0 0 0 0 0,0 0 0 0 0,0 1 0 0 0,0-1 0 0 0,0 0 0 0 0,0 0-1 0 0,0 1 1 0 0,0-1 0 0 0,-1 0 0 0 0,1 0 0 0 0,0 0 0 0 0,-1 1 0 0 0,1-1-1 0 0,-1 0 1 0 0,1 0 0 0 0,-1 0 0 0 0,0 0 0 0 0,0 0 0 0 0,1 0 0 0 0,-1 0-1 0 0,0 0 1 0 0,0 0 0 0 0,0 0 0 0 0,0-1 0 0 0,0 1 0 0 0,0 0 0 0 0,0 0-1 0 0,0-1 1 0 0,0 1 0 0 0,0-1 0 0 0,-1 1 0 0 0,1-1 0 0 0,0 0 0 0 0,0 1-1 0 0,0-1 1 0 0,-1 0 0 0 0,1 0 0 0 0,0 0 0 0 0,0 0 0 0 0,-1 0 0 0 0,1 0-1 0 0,0 0 1 0 0,0 0 0 0 0,-1 0 0 0 0,1-1-7 0 0,-55-6 801 0 0,24-13-7773 0 0,24 6-3008 0 0</inkml:trace>
  <inkml:trace contextRef="#ctx0" brushRef="#br0" timeOffset="1105.527">1327 1046 6857 0 0,'0'0'9761'0'0,"0"0"-9761"0"0,0 0-741 0 0,0 0-355 0 0,0 0 1096 0 0,0 0 580 0 0,0 0 148 0 0,-45 4-287 0 0,25-8-277 0 0,-2-1-104 0 0,-1 1 48 0 0,2-3-108 0 0,4-1-460 0 0,0 0-421 0 0,1-2-699 0 0,7-1-1596 0 0,5 2-3993 0 0</inkml:trace>
  <inkml:trace contextRef="#ctx0" brushRef="#br0" timeOffset="1371.397">1385 967 13093 0 0,'0'0'596'0'0,"0"0"-596"0"0,0 0-204 0 0,0 0 204 0 0,0 0 1332 0 0,-45-12-360 0 0,23 2-532 0 0,-5-2-328 0 0,-2-1-112 0 0,3-1-128 0 0,-1 0-1120 0 0,5 1-744 0 0,4 2-2548 0 0,5-3-3229 0 0</inkml:trace>
  <inkml:trace contextRef="#ctx0" brushRef="#br0" timeOffset="1654.297">1562 742 15213 0 0,'0'0'-950'0'0,"1"6"469"0"0,-7 210 2972 0 0,6-217-2509 0 0,1 0 1 0 0,0 0-1 0 0,0 1 1 0 0,-1-1-1 0 0,1 0 1 0 0,0 0-1 0 0,0 1 0 0 0,0-1 1 0 0,0 1-1 0 0,0-1 1 0 0,0 1-1 0 0,0-1 1 0 0,0 1-1 0 0,0-1 1 0 0,0 1-1 0 0,0 0 1 0 0,0 0-1 0 0,0-1 1 0 0,0 1-1 0 0,0 0 0 0 0,0 0 1 0 0,0 0-1 0 0,0 0 1 0 0,0 0-1 0 0,0 1 1 0 0,0-1-1 0 0,0 0 1 0 0,0 0-1 0 0,0 1 1 0 0,0-1-1 0 0,0 0 0 0 0,0 1 1 0 0,0-1-1 0 0,0 1 1 0 0,0 0-1 0 0,0-1 1 0 0,0 1-1 0 0,0 0 1 0 0,-1-1-1 0 0,1 1 1 0 0,0 0-1 0 0,-1 0 1 0 0,1 0-1 0 0,0 0 0 0 0,-1-1 1 0 0,1 1-1 0 0,-1 0 1 0 0,1 0-1 0 0,-1 0 1 0 0,0 0-1 0 0,1 0 1 0 0,-1 0-1 0 0,0 0 1 0 0,0 0-1 0 0,1 1 1 0 0,-1-1-1 0 0,0 0 0 0 0,0 0 1 0 0,0 0-1 0 0,-1 0 1 0 0,1 0-1 0 0,0 0 1 0 0,0 0-1 0 0,0 0 1 0 0,-1 0-1 0 0,1 0 1 0 0,-1 0-1 0 0,1 0 0 0 0,-1 1 18 0 0,32-11 21 0 0,-24 10 34 0 0,-1 0-1 0 0,0 1 1 0 0,0-1 0 0 0,0 2 0 0 0,0-1 0 0 0,0 1 0 0 0,-1 0 0 0 0,1 0 0 0 0,-1 0-1 0 0,0 1 1 0 0,1-1 0 0 0,-2 2 0 0 0,1-1 0 0 0,0 0 0 0 0,-1 1 0 0 0,0 0 0 0 0,0 0 0 0 0,0 0-1 0 0,-1 0 1 0 0,0 1 0 0 0,0-1 0 0 0,0 1 0 0 0,0 0 0 0 0,-1 0 0 0 0,0 0 0 0 0,-1 0-1 0 0,1 0 1 0 0,-1 1 0 0 0,0-1-55 0 0,-4-2 34 0 0,-1-1-1 0 0,1 0 0 0 0,-1 0 0 0 0,0-1 1 0 0,0 1-1 0 0,0-1 0 0 0,0 0 1 0 0,0 0-1 0 0,-1 0 0 0 0,1 0 1 0 0,-1-1-1 0 0,1 0 0 0 0,-1 0 1 0 0,1 0-1 0 0,-1-1 0 0 0,0 1 1 0 0,1-1-1 0 0,-1 0 0 0 0,0 0 0 0 0,1-1 1 0 0,-1 1-1 0 0,1-1 0 0 0,-1 0 1 0 0,0 0-1 0 0,1-1 0 0 0,0 1 1 0 0,-1-1-1 0 0,0-1-33 0 0,-62-27-1126 0 0,32-4-6973 0 0,26 15 613 0 0</inkml:trace>
  <inkml:trace contextRef="#ctx0" brushRef="#br0" timeOffset="1919.521">2029 799 13965 0 0,'0'0'1328'0'0,"0"0"-1328"0"0,0 0-328 0 0,0 0 328 0 0,0 0 492 0 0,0 0-92 0 0,-49-10-148 0 0,28 5-164 0 0,-2 2-88 0 0,-2 0 8 0 0,7 0-8 0 0,-2 0-112 0 0,3 0-880 0 0,5 1-544 0 0,5-2-832 0 0,1 1-1860 0 0,6-4-2069 0 0</inkml:trace>
  <inkml:trace contextRef="#ctx0" brushRef="#br0" timeOffset="2182.651">2221 689 13805 0 0,'0'0'328'0'0,"0"0"-328"0"0,0 0-468 0 0,0 38 468 0 0,-4-23 484 0 0,-3 0-180 0 0,2 1-128 0 0,-3 2-76 0 0,3-1-24 0 0,-5-1 0 0 0,5 1 52 0 0,-1 0 20 0 0,4-1-148 0 0,2 1-744 0 0,0-1-1024 0 0,2-3-3172 0 0,9 1-2765 0 0</inkml:trace>
  <inkml:trace contextRef="#ctx0" brushRef="#br0" timeOffset="2945.513">2411 1704 9521 0 0,'-3'8'718'0'0,"-10"12"-611"0"0,-1 0 0 0 0,-1 0 0 0 0,-1-2 0 0 0,-1 0 0 0 0,0 0 0 0 0,-1-2 0 0 0,-1 0 0 0 0,-1-2 0 0 0,0 0 0 0 0,-1-1 0 0 0,0-1 0 0 0,-1 0 0 0 0,0-2 0 0 0,-1-1 0 0 0,0-1 0 0 0,-1 0 0 0 0,1-2 0 0 0,-1-1 0 0 0,-9 0-107 0 0,-50 4 275 0 0,0-4 0 0 0,0-4 0 0 0,-1-3-1 0 0,1-4 1 0 0,0-4 0 0 0,1-3-1 0 0,0-3 1 0 0,2-5 0 0 0,0-3-1 0 0,1-3 1 0 0,1-3 0 0 0,2-4-1 0 0,1-4 1 0 0,-12-11-275 0 0,22 14 78 0 0,1-4 0 0 0,2-2 0 0 0,1-3 0 0 0,3-2 0 0 0,2-3 0 0 0,2-2 0 0 0,2-3 0 0 0,-4-10-78 0 0,26 29 33 0 0,2-2 0 0 0,2-1 0 0 0,1-2-1 0 0,2 0 1 0 0,2-1 0 0 0,2-1 0 0 0,1-1-1 0 0,3-1 1 0 0,1 0 0 0 0,2-1 0 0 0,2 0-1 0 0,3-1 1 0 0,-2-31-33 0 0,9 56 47 0 0,1 0 0 0 0,1 0 0 0 0,1 0 0 0 0,1 0 0 0 0,1 0 0 0 0,1 1 0 0 0,0-1 0 0 0,2 1 0 0 0,0 1 0 0 0,1 0 0 0 0,1 0 0 0 0,1 1 0 0 0,0 0 0 0 0,2 1 0 0 0,0 0 0 0 0,0 1 0 0 0,2 0 0 0 0,0 1 0 0 0,1 1 0 0 0,0 1 0 0 0,3-1-46 0 0,23-18-97 0 0,2 3 0 0 0,1 1 0 0 0,2 3 0 0 0,0 1 0 0 0,2 2 0 0 0,0 3 0 0 0,51-13 96 0 0,-22 13-209 0 0,1 2 0 0 0,0 5 0 0 0,1 2 0 0 0,1 5 1 0 0,-1 2-1 0 0,1 4 0 0 0,-1 4 0 0 0,0 3 0 0 0,0 4 1 0 0,-1 3-1 0 0,-1 4 0 0 0,58 22 209 0 0,-89-23-4 0 0,0 2 0 0 0,-1 3 0 0 0,-2 1 0 0 0,0 2 0 0 0,-2 3 0 0 0,-1 1 0 0 0,-1 1 0 0 0,9 13 4 0 0,-10-6 39 0 0,-3 1 1 0 0,-1 2 0 0 0,-2 2-1 0 0,-2 1 1 0 0,-2 1-1 0 0,-2 1 1 0 0,-2 2-1 0 0,-2 0 1 0 0,-2 2 0 0 0,-3 0-1 0 0,-1 2 1 0 0,-2 5-40 0 0,-1-1 38 0 0,-4 1 1 0 0,-1 0-1 0 0,-3 0 1 0 0,-3 1-1 0 0,-2 0 1 0 0,-3-1-1 0 0,-6 34-38 0 0,5-60-79 0 0,-2-1 0 0 0,-2 0 0 0 0,0 0-1 0 0,-2-1 1 0 0,-1 0 0 0 0,-2 0-1 0 0,0-1 1 0 0,-2-1 0 0 0,-1 0 0 0 0,-2-1-1 0 0,0-1 1 0 0,-1 0 0 0 0,-2-2 0 0 0,0 0-1 0 0,-3 0 80 0 0,10-11-29 0 0,-1-1 0 0 0,-1 0 0 0 0,0-2 0 0 0,0 0 0 0 0,-1 0 0 0 0,0-1 0 0 0,0-1-1 0 0,-1-1 1 0 0,0 0 0 0 0,0-1 0 0 0,0-1 0 0 0,-1-1 0 0 0,1 0 0 0 0,-18 0 29 0 0,-151-24-3963 0 0,135 5-643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22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22 2752 0 0,'0'0'7911'0'0,"0"0"-5560"0"0,0 0-2040 0 0,0 0 104 0 0,0 0 130 0 0,0 0-169 0 0,0 0-333 0 0,-5-2 2 0 0,-24-17 838 0 0,62 38 27 0 0,14 73 1419 0 0,-48-93-2344 0 0,1 0 0 0 0,-1-1-1 0 0,1 1 1 0 0,0-1 0 0 0,0 1 0 0 0,-1 0 0 0 0,1-1-1 0 0,0 1 1 0 0,0-1 0 0 0,1 1 0 0 0,-1 0-1 0 0,0-1 1 0 0,0 1 0 0 0,1-1 0 0 0,-1 1 0 0 0,1 0-1 0 0,-1 0 1 0 0,1-1 0 0 0,-1 1 0 0 0,1 0 0 0 0,0 0-1 0 0,0-1 1 0 0,-1 1 0 0 0,1 0 0 0 0,0 0-1 0 0,0 0 1 0 0,0 0 0 0 0,0 0 0 0 0,0 1 0 0 0,1-1-1 0 0,-1 0 1 0 0,0 0 0 0 0,0 1 0 0 0,1-1 0 0 0,-1 1-1 0 0,0-1 1 0 0,1 1 0 0 0,-1-1 0 0 0,0 1-1 0 0,1 0 1 0 0,-1 0 0 0 0,0-1 0 0 0,1 1 0 0 0,-1 0-1 0 0,1 0 1 0 0,-1 1 0 0 0,0-1 0 0 0,1 0 0 0 0,-1 0-1 0 0,1 1 1 0 0,-1-1 0 0 0,0 1 0 0 0,0-1-1 0 0,1 1 1 0 0,0 0 15 0 0,1 0 20 0 0,0 1 0 0 0,0 0-1 0 0,0 0 1 0 0,0 0 0 0 0,0 0 0 0 0,-1 1-1 0 0,1-1 1 0 0,-1 1 0 0 0,1-1 0 0 0,-1 1-1 0 0,0 0 1 0 0,0 0 0 0 0,0 0-1 0 0,-1 0 1 0 0,1 0 0 0 0,-1 1 0 0 0,1-1-1 0 0,-1 0 1 0 0,0 1 0 0 0,-1-1 0 0 0,1 1-1 0 0,0 2-19 0 0,-1-6 181 0 0,4-34 218 0 0,-4 33-406 0 0,-1 0 1 0 0,1 0-1 0 0,0-1 0 0 0,0 1 1 0 0,-1 0-1 0 0,1 0 0 0 0,0-1 1 0 0,0 1-1 0 0,0 0 1 0 0,0 0-1 0 0,1-1 0 0 0,-1 1 1 0 0,0 0-1 0 0,0 0 1 0 0,1 0-1 0 0,-1 0 0 0 0,1-1 1 0 0,-1 1-1 0 0,1 0 0 0 0,-1 0 1 0 0,1 0-1 0 0,0 0 1 0 0,0 0-1 0 0,-1 0 0 0 0,1 0 1 0 0,0 0-1 0 0,0 0 1 0 0,0 1-1 0 0,0-1 0 0 0,0 0 1 0 0,0 1-1 0 0,0-1 0 0 0,0 0 1 0 0,0 1-1 0 0,0-1 1 0 0,1 1-1 0 0,-1 0 0 0 0,0-1 1 0 0,0 1-1 0 0,0 0 1 0 0,1 0-1 0 0,-1 0 0 0 0,0 0 1 0 0,0 0-1 0 0,1 0 0 0 0,-1 0 1 0 0,0 0-1 0 0,0 0 1 0 0,0 0-1 0 0,1 1 0 0 0,-1-1 1 0 0,0 0-1 0 0,0 1 1 0 0,0-1-1 0 0,0 1 0 0 0,0 0 1 0 0,0-1-1 0 0,0 1 0 0 0,0 0 1 0 0,0 0 6 0 0,41 64-481 0 0,-41-57 114 0 0,-2 16-564 0 0,-5-13-8272 0 0,3-11 1806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20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4272 0 0,'0'0'4023'0'0,"0"0"-1930"0"0,0 0-820 0 0,0 0-97 0 0,0 0-494 0 0,0 0-430 0 0,0 0-102 0 0,3 7 396 0 0,37 334 2383 0 0,-28-320-4053 0 0,6-21-7313 0 0,-6-9 602 0 0</inkml:trace>
  <inkml:trace contextRef="#ctx0" brushRef="#br0" timeOffset="356.082">314 316 4680 0 0,'0'0'5276'0'0,"0"0"-4070"0"0,0 0-832 0 0,0 0 312 0 0,0 0-159 0 0,0 0-471 0 0,23-3 2496 0 0,-21 2-2551 0 0,1 0 0 0 0,-1 0 1 0 0,0-1-1 0 0,1 1 1 0 0,-1-1-1 0 0,0 1 0 0 0,0-1 1 0 0,0 0-1 0 0,0 0 0 0 0,0 0 1 0 0,-1 0-1 0 0,1 0 1 0 0,0 0-1 0 0,-1 0 0 0 0,0 0 1 0 0,1-1-1 0 0,-1 1 0 0 0,0 0 1 0 0,0-1-1 0 0,0 1 0 0 0,-1-1 1 0 0,1 0-1 0 0,-1 1 1 0 0,1-1-1 0 0,-1 1 0 0 0,0-1 1 0 0,0 0-1 0 0,0 1 0 0 0,0-1 1 0 0,0 0-1 0 0,-1 1 0 0 0,1-1 1 0 0,-1 0-1 0 0,0 1 1 0 0,0-1-1 0 0,0 1 0 0 0,0 0 1 0 0,0-1-1 0 0,0 1 0 0 0,-1 0 1 0 0,1-1-1 0 0,-1 1 1 0 0,1 0-1 0 0,-1 0 0 0 0,0 0 1 0 0,0 1-1 0 0,0-1 0 0 0,0 0 1 0 0,0 1-1 0 0,0-1 0 0 0,-1 1 1 0 0,1 0-1 0 0,0-1 1 0 0,-1 1-1 0 0,1 0 0 0 0,-1 1 1 0 0,1-1-1 0 0,-1 0 0 0 0,-1 1-1 0 0,0 1 10 0 0,0 0-1 0 0,-1 1 0 0 0,1 0 0 0 0,0 0 0 0 0,0 0 0 0 0,0 1 0 0 0,0-1 1 0 0,0 1-1 0 0,0 0 0 0 0,1 0 0 0 0,0 0 0 0 0,-1 0 0 0 0,1 1 0 0 0,0-1 1 0 0,0 1-1 0 0,1 0 0 0 0,-1 0 0 0 0,1 0 0 0 0,0 0 0 0 0,0 0 0 0 0,0 1 1 0 0,1-1-1 0 0,0 0 0 0 0,-1 1 0 0 0,2-1 0 0 0,-1 1 0 0 0,0 0 0 0 0,1-1 0 0 0,0 1 1 0 0,0 0-1 0 0,0 3-9 0 0,32 11-1013 0 0,-6-25-3022 0 0,-15 2-1161 0 0</inkml:trace>
  <inkml:trace contextRef="#ctx0" brushRef="#br0" timeOffset="809.261">512 276 5320 0 0,'0'0'3973'0'0,"0"0"-2946"0"0,0 0-737 0 0,0 0-62 0 0,0 0 565 0 0,0 0 245 0 0,0 0-236 0 0,0 0-354 0 0,0 0-233 0 0,2 4-102 0 0,-1-2-76 0 0,1 0 0 0 0,-1 0 0 0 0,0 0 0 0 0,1-1 0 0 0,-1 1 0 0 0,1 0 0 0 0,0-1 0 0 0,-1 1-1 0 0,1-1 1 0 0,0 0 0 0 0,0 1 0 0 0,0-1 0 0 0,0 0 0 0 0,0 0 0 0 0,0 0 0 0 0,0 0 0 0 0,0-1 0 0 0,0 1 0 0 0,1-1-1 0 0,-1 1 1 0 0,0-1 0 0 0,0 0 0 0 0,1 0 0 0 0,-1 0 0 0 0,0 0 0 0 0,0 0 0 0 0,1 0 0 0 0,-1 0 0 0 0,0-1 0 0 0,0 1-1 0 0,0-1 1 0 0,1 0 0 0 0,-1 0 0 0 0,0 0 0 0 0,0 0 0 0 0,0 0 0 0 0,0 0 0 0 0,-1 0 0 0 0,2-1-37 0 0,-1 2 27 0 0,0 0 0 0 0,0 0 0 0 0,-1-1 0 0 0,1 1 0 0 0,0 0 0 0 0,0-1 0 0 0,0 1 0 0 0,-1-1 0 0 0,1 1 0 0 0,0-1 0 0 0,-1 0 0 0 0,1 0 0 0 0,-1 0 0 0 0,1 0 0 0 0,-1 0 0 0 0,1 0 0 0 0,-1 0 0 0 0,1 0 0 0 0,-1-1 0 0 0,0 1 0 0 0,0 0 0 0 0,0-1 0 0 0,0 1 0 0 0,0-1 0 0 0,0 0 0 0 0,0 1 0 0 0,0-1 0 0 0,-1 1 0 0 0,1-1 0 0 0,-1 0 0 0 0,1 0 0 0 0,-1 1 0 0 0,1-1 0 0 0,-1 0 0 0 0,0 0 0 0 0,0 0 0 0 0,0 0 0 0 0,0 1 0 0 0,0-1 0 0 0,-1 0 0 0 0,1 0 0 0 0,0 0 0 0 0,-1 1 0 0 0,0-1 0 0 0,1 0 0 0 0,-1 1 0 0 0,0-1 0 0 0,0 0 0 0 0,1 1 0 0 0,-1-1 0 0 0,-1 1 0 0 0,1-1 0 0 0,0 1 0 0 0,0 0 0 0 0,0-1 0 0 0,-1 1 0 0 0,1 0 0 0 0,-1 0 0 0 0,1 0 0 0 0,-1 0 0 0 0,1 0 0 0 0,-1 0 0 0 0,0 1 0 0 0,1-1 0 0 0,-1 0 0 0 0,0 1 0 0 0,-1-1-27 0 0,-1 0-36 0 0,1 0 0 0 0,-1 0 1 0 0,1 0-1 0 0,-1 0 0 0 0,0 1 0 0 0,1-1 1 0 0,-1 1-1 0 0,0 0 0 0 0,0 0 1 0 0,1 1-1 0 0,-1-1 0 0 0,0 1 1 0 0,1 0-1 0 0,-1 0 0 0 0,0 0 0 0 0,1 0 1 0 0,-1 1-1 0 0,1-1 0 0 0,0 1 1 0 0,0 0-1 0 0,-1 0 0 0 0,1 0 1 0 0,0 0-1 0 0,1 1 0 0 0,-1-1 1 0 0,0 1-1 0 0,1 0 0 0 0,-1-1 0 0 0,1 1 1 0 0,0 0-1 0 0,0 1 0 0 0,0-1 1 0 0,0 0-1 0 0,1 0 0 0 0,-1 1 1 0 0,1-1-1 0 0,-1 3 36 0 0,4-3 20 0 0,1-1-1 0 0,-1-1 1 0 0,0 1 0 0 0,1 0 0 0 0,-1 0-1 0 0,1-1 1 0 0,-1 1 0 0 0,1-1 0 0 0,0 0-1 0 0,0 0 1 0 0,-1 0 0 0 0,1 0 0 0 0,0-1-1 0 0,0 1 1 0 0,0-1 0 0 0,0 1 0 0 0,0-1-1 0 0,0 0 1 0 0,0 0 0 0 0,0-1 0 0 0,0 1-1 0 0,0-1 1 0 0,0 1 0 0 0,0-1 0 0 0,0 0-1 0 0,-1 0 1 0 0,1 0 0 0 0,0 0 0 0 0,1-2-20 0 0,-2 2 12 0 0,0 0 1 0 0,0 1 0 0 0,0-1 0 0 0,0 0 0 0 0,1 0-1 0 0,-1 1 1 0 0,0 0 0 0 0,0-1 0 0 0,0 1-1 0 0,1 0 1 0 0,-1 0 0 0 0,0 0 0 0 0,0 0 0 0 0,1 0-1 0 0,-1 1 1 0 0,0-1 0 0 0,0 1 0 0 0,0 0 0 0 0,0-1-1 0 0,0 1 1 0 0,0 0 0 0 0,0 0 0 0 0,0 0 0 0 0,0 0-1 0 0,0 1 1 0 0,0-1 0 0 0,0 0 0 0 0,-1 1 0 0 0,1-1-1 0 0,-1 1 1 0 0,1 0 0 0 0,-1 0 0 0 0,0-1 0 0 0,1 1-1 0 0,-1 0 1 0 0,0 0 0 0 0,0 0 0 0 0,0 0 0 0 0,-1 0-1 0 0,1 0 1 0 0,0 1 0 0 0,-1-1 0 0 0,1 0 0 0 0,-1 0-1 0 0,0 0 1 0 0,0 1 0 0 0,0 1-13 0 0,2 2 60 0 0,-1 0-1 0 0,0 0 1 0 0,-1 0 0 0 0,0 0 0 0 0,0 1-1 0 0,0-1 1 0 0,0 0 0 0 0,-1 0-1 0 0,0 0 1 0 0,0 0 0 0 0,-1 1 0 0 0,0-2-1 0 0,0 1 1 0 0,0 0 0 0 0,-1 0 0 0 0,0-1-1 0 0,0 1 1 0 0,0-1 0 0 0,-1 0-1 0 0,1 0 1 0 0,-1 0 0 0 0,-1 0 0 0 0,1-1-1 0 0,-4 3-59 0 0,-51 24-3273 0 0,48-30-2063 0 0,0-9-4153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23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5156 0 0,'0'0'5336'0'0,"1"6"-3986"0"0,17 67 1391 0 0,15 151-128 0 0,-35-206-2764 0 0,-1 31 246 0 0,13-27-4142 0 0,-4-20-603 0 0,8-6-2645 0 0</inkml:trace>
  <inkml:trace contextRef="#ctx0" brushRef="#br0" timeOffset="310.097">329 331 4852 0 0,'0'0'5295'0'0,"0"0"-4098"0"0,0 0-1011 0 0,0 0 397 0 0,0 0 0 0 0,0 0-221 0 0,0 0-170 0 0,0 0-88 0 0,14 15 1407 0 0,-17-15-1507 0 0,1 0-1 0 0,0 0 0 0 0,0 0 1 0 0,-1 0-1 0 0,1-1 0 0 0,0 1 0 0 0,0 0 1 0 0,0-1-1 0 0,0 0 0 0 0,-1 0 1 0 0,1 1-1 0 0,0-1 0 0 0,0 0 1 0 0,0-1-1 0 0,1 1 0 0 0,-1 0 1 0 0,0 0-1 0 0,0-1 0 0 0,1 1 0 0 0,-1-1 1 0 0,1 0-1 0 0,-1 1 0 0 0,1-1 1 0 0,0 0-1 0 0,-1 0 0 0 0,1 0 1 0 0,0 0-1 0 0,0 0 0 0 0,1 0 0 0 0,-1 0 1 0 0,0 0-1 0 0,1 0 0 0 0,-1-1 1 0 0,1 1-1 0 0,-1 0 0 0 0,1 0 1 0 0,0 0-1 0 0,0-1 0 0 0,0 1 0 0 0,1 0 1 0 0,-1 0-1 0 0,0-1 0 0 0,1 1 1 0 0,-1 0-1 0 0,1 0 0 0 0,0 0 1 0 0,0 0-1 0 0,0 0 0 0 0,0 0 0 0 0,0 0 1 0 0,0 0-1 0 0,0 0 0 0 0,1 0 1 0 0,-1 1-1 0 0,1-1 0 0 0,-1 1 1 0 0,1-1-1 0 0,0 1 0 0 0,0-1 1 0 0,-1 1-1 0 0,1 0 0 0 0,0 0 0 0 0,0 0 1 0 0,0 0-1 0 0,2-1-3 0 0,-9 5-1 0 0,-1 0 0 0 0,1 0-1 0 0,0 1 1 0 0,0-1 0 0 0,0 1 0 0 0,0 0-1 0 0,1 1 1 0 0,0-1 0 0 0,-1 1 0 0 0,2-1 0 0 0,-1 1-1 0 0,1 0 1 0 0,-1 1 0 0 0,1-1 0 0 0,1 1-1 0 0,-1-1 1 0 0,1 1 0 0 0,0 0 0 0 0,0 1 1 0 0,45 15-6484 0 0,-30-21 1275 0 0</inkml:trace>
  <inkml:trace contextRef="#ctx0" brushRef="#br0" timeOffset="761.329">543 341 5348 0 0,'0'0'4683'0'0,"0"0"-3669"0"0,0 0-825 0 0,0 0 291 0 0,0 0-58 0 0,0 0-264 0 0,0 0-86 0 0,0 0-28 0 0,30 9 1079 0 0,-28-9-1102 0 0,0-1-1 0 0,0 1 1 0 0,0-1 0 0 0,0 0 0 0 0,0 0 0 0 0,-1 1 0 0 0,1-1 0 0 0,0 0 0 0 0,-1 0 0 0 0,1-1 0 0 0,-1 1 0 0 0,1 0 0 0 0,-1-1 0 0 0,1 1 0 0 0,-1 0 0 0 0,0-1 0 0 0,0 1 0 0 0,0-1 0 0 0,0 0-1 0 0,0 1 1 0 0,0-1 0 0 0,0 0 0 0 0,-1 0 0 0 0,1 0 0 0 0,0 0 0 0 0,-1 1 0 0 0,0-1 0 0 0,1 0 0 0 0,-1 0 0 0 0,0 0 0 0 0,0 0 0 0 0,0 0 0 0 0,0 0 0 0 0,0 0 0 0 0,-1 0 0 0 0,1 0 0 0 0,-1 0-1 0 0,1 1 1 0 0,-1-1 0 0 0,1 0 0 0 0,-1 0 0 0 0,0 0 0 0 0,0 1 0 0 0,0-1 0 0 0,0 0 0 0 0,0 1 0 0 0,-1-1 0 0 0,1 1 0 0 0,0-1 0 0 0,-1 1 0 0 0,1 0 0 0 0,-1 0 0 0 0,1-1 0 0 0,-1 1 0 0 0,1 0-1 0 0,-1 1 1 0 0,0-1 0 0 0,0 0 0 0 0,0 0 0 0 0,1 1 0 0 0,-1-1 0 0 0,0 1 0 0 0,0-1 0 0 0,0 1 0 0 0,0 0 0 0 0,0 0 0 0 0,0 0 0 0 0,0 0 0 0 0,0 0 0 0 0,-1 0-21 0 0,0 0-15 0 0,1 0 0 0 0,-1 0 1 0 0,0 0-1 0 0,1 0 0 0 0,-1 0 1 0 0,1 0-1 0 0,-1 1 0 0 0,0-1 1 0 0,1 1-1 0 0,-1 0 0 0 0,1-1 1 0 0,0 1-1 0 0,-1 1 0 0 0,1-1 0 0 0,0 0 1 0 0,-1 0-1 0 0,1 1 0 0 0,0 0 1 0 0,0-1-1 0 0,0 1 0 0 0,0 0 1 0 0,1 0-1 0 0,-1 0 0 0 0,0 0 1 0 0,1 0-1 0 0,-1 0 0 0 0,1 0 1 0 0,0 1-1 0 0,0-1 0 0 0,0 0 1 0 0,0 1-1 0 0,0-1 0 0 0,0 1 0 0 0,1 0 1 0 0,-1-1-1 0 0,1 1 0 0 0,0-1 1 0 0,-1 1-1 0 0,1 0 0 0 0,1-1 1 0 0,-1 1-1 0 0,0-1 0 0 0,1 2 15 0 0,1-3-16 0 0,-1 1 0 0 0,1 0-1 0 0,0-1 1 0 0,0 0-1 0 0,0 0 1 0 0,1 1 0 0 0,-1-1-1 0 0,0 0 1 0 0,0-1-1 0 0,1 1 1 0 0,-1 0 0 0 0,1-1-1 0 0,-1 1 1 0 0,0-1-1 0 0,1 0 1 0 0,-1 0 0 0 0,1 0-1 0 0,-1 0 1 0 0,1 0-1 0 0,-1 0 1 0 0,0-1-1 0 0,1 1 1 0 0,-1-1 0 0 0,0 0-1 0 0,1 0 1 0 0,-1 1-1 0 0,0-1 1 0 0,0-1 0 0 0,1 1 16 0 0,-1 0 20 0 0,0-1 0 0 0,0 1 0 0 0,0 0 1 0 0,1 0-1 0 0,-1 1 0 0 0,0-1 0 0 0,1 0 1 0 0,-1 1-1 0 0,0 0 0 0 0,1-1 0 0 0,-1 1 1 0 0,1 0-1 0 0,-1 0 0 0 0,0 0 0 0 0,1 1 1 0 0,-1-1-1 0 0,0 0 0 0 0,1 1 0 0 0,-1 0 1 0 0,0-1-1 0 0,1 1 0 0 0,-1 0 0 0 0,0 0 1 0 0,0 0-1 0 0,0 1 0 0 0,0-1 0 0 0,0 0 1 0 0,0 1-1 0 0,0-1 0 0 0,-1 1 0 0 0,2 0-20 0 0,1 5 235 0 0,-1-1 0 0 0,1 1 0 0 0,-1 0 0 0 0,0 0 0 0 0,-1 0 0 0 0,1 0 0 0 0,-2 0 0 0 0,1 1 0 0 0,-1-1-1 0 0,0 1 1 0 0,0-1 0 0 0,-1 1 0 0 0,0-1 0 0 0,0 1 0 0 0,-1-1 0 0 0,0 1 0 0 0,0-1 0 0 0,-1 1 0 0 0,-2 5-235 0 0,-25 25-986 0 0,-24-22-3398 0 0,46-18-944 0 0,1-9-2913 0 0</inkml:trace>
  <inkml:trace contextRef="#ctx0" brushRef="#br0" timeOffset="1326.118">759 229 6749 0 0,'0'0'4239'0'0,"0"0"-3136"0"0,0 0-449 0 0,0 0 273 0 0,0 0-386 0 0,0 0-506 0 0,-4-19 694 0 0,8 19-677 0 0,1 0 1 0 0,-1 0-1 0 0,0 1 1 0 0,0 0-1 0 0,1 0 1 0 0,-1 0-1 0 0,0 0 0 0 0,0 1 1 0 0,0-1-1 0 0,0 1 1 0 0,0 0-1 0 0,-1 0 1 0 0,1 1-1 0 0,-1-1 1 0 0,1 1-1 0 0,-1 0 1 0 0,0 0-1 0 0,0 0 1 0 0,0 0-1 0 0,0 0 1 0 0,0 1-1 0 0,-1-1 0 0 0,0 1 1 0 0,0-1-1 0 0,0 1 1 0 0,0 0-1 0 0,0 0 1 0 0,-1 0-1 0 0,1 0 1 0 0,-1 0-1 0 0,0 1 1 0 0,-1-1-1 0 0,1 4-52 0 0,-1-8 34 0 0,16-65-417 0 0,-14 64 410 0 0,0 0-1 0 0,0 0 0 0 0,0 0 0 0 0,0 0 0 0 0,1 0 0 0 0,-1 0 0 0 0,0 0 1 0 0,0 1-1 0 0,1-1 0 0 0,-1 1 0 0 0,0 0 0 0 0,1 0 0 0 0,-1 0 0 0 0,0 0 1 0 0,1 0-1 0 0,-1 0 0 0 0,0 1 0 0 0,1-1 0 0 0,-1 1 0 0 0,0-1 0 0 0,0 1 1 0 0,0 0-1 0 0,1 0 0 0 0,-1 0 0 0 0,0 0 0 0 0,0 0 0 0 0,0 0 0 0 0,0 1 1 0 0,-1-1-1 0 0,1 1 0 0 0,0-1 0 0 0,-1 1 0 0 0,1 0 0 0 0,-1 0 0 0 0,1 0 1 0 0,-1 0-1 0 0,0 0 0 0 0,0 0 0 0 0,1 0 0 0 0,-2 0 0 0 0,1 0 0 0 0,0 0 1 0 0,0 1-1 0 0,-1-1 0 0 0,1 0 0 0 0,-1 0 0 0 0,0 1 0 0 0,1 1-26 0 0,-1-4 28 0 0,0 0 105 0 0,8-36-36 0 0,-7 34-98 0 0,0 0 1 0 0,0 0 0 0 0,0 1 0 0 0,0-1 0 0 0,1 0 0 0 0,-1 1-1 0 0,1-1 1 0 0,-1 1 0 0 0,1 0 0 0 0,0-1 0 0 0,-1 1 0 0 0,1 0-1 0 0,0 0 1 0 0,0 0 0 0 0,0 0 0 0 0,0 0 0 0 0,0 1 0 0 0,0-1-1 0 0,0 0 1 0 0,0 1 0 0 0,0 0 0 0 0,0-1 0 0 0,0 1 0 0 0,0 0-1 0 0,1 0 1 0 0,-1 0 0 0 0,0 0 0 0 0,0 1 0 0 0,0-1-1 0 0,0 0 1 0 0,0 1 0 0 0,0 0 0 0 0,0-1 0 0 0,0 1 0 0 0,0 0-1 0 0,0 0 1 0 0,0 0 0 0 0,0 0 0 0 0,-1 1 0 0 0,1-1 0 0 0,0 0-1 0 0,-1 1 1 0 0,1-1 0 0 0,-1 1 0 0 0,0-1 0 0 0,1 1 0 0 0,-1 0-1 0 0,0 0 1 0 0,0 0 0 0 0,0-1 0 0 0,0 1 0 0 0,0 0 0 0 0,0 0-1 0 0,-1 0 1 0 0,1 0 0 0 0,-1 1 0 0 0,1-1 0 0 0,-1 0-1 0 0,0 0 1 0 0,0 0 0 0 0,0 0 0 0 0,0 2 0 0 0,0 5-448 0 0,0 14-1795 0 0,-4-9-5870 0 0,3-10 1056 0 0</inkml:trace>
  <inkml:trace contextRef="#ctx0" brushRef="#br0" timeOffset="1749.467">927 513 5288 0 0,'0'0'3903'0'0,"0"0"-2636"0"0,0 0-795 0 0,0 0-340 0 0,0 0-373 0 0,-28-27 2393 0 0,25 28-2071 0 0,-1 0 1 0 0,0 0-1 0 0,1 0 1 0 0,-1 1-1 0 0,1-1 1 0 0,-1 1-1 0 0,1 0 1 0 0,0 0-1 0 0,0 0 1 0 0,0 1-1 0 0,0-1 1 0 0,0 1-1 0 0,1-1 1 0 0,-1 1-1 0 0,1 0 1 0 0,-1 0-1 0 0,1 0 1 0 0,0 1-1 0 0,0-1 1 0 0,1 0-1 0 0,-1 1 1 0 0,1-1-1 0 0,-1 1 1 0 0,1 0-1 0 0,0-1 1 0 0,1 1-1 0 0,-1 0 1 0 0,1 0-1 0 0,-1-1 1 0 0,1 1-1 0 0,0 0 1 0 0,0 0-1 0 0,1 2-81 0 0,1-5 20 0 0,-1 1-1 0 0,1-1 1 0 0,-1 0 0 0 0,1 0-1 0 0,0 0 1 0 0,0 0 0 0 0,-1 0-1 0 0,1 0 1 0 0,0-1 0 0 0,0 1-1 0 0,0 0 1 0 0,0-1 0 0 0,0 0-1 0 0,0 1 1 0 0,0-1 0 0 0,0 0-1 0 0,0 0 1 0 0,0 0 0 0 0,0 0-1 0 0,0-1 1 0 0,0 1 0 0 0,0 0-1 0 0,0-1 1 0 0,0 1 0 0 0,0-1-1 0 0,-1 0 1 0 0,1 0 0 0 0,0 1-1 0 0,0-1 1 0 0,-1-1 0 0 0,1 1-1 0 0,0 0 1 0 0,-1 0 0 0 0,1-1-1 0 0,-1 1 1 0 0,1 0 0 0 0,-1-1 0 0 0,0 1-1 0 0,0-1 1 0 0,1-1-20 0 0,-1 1 12 0 0,-1 1-1 0 0,1-1 1 0 0,-1 1 0 0 0,1 0-1 0 0,0-1 1 0 0,0 1 0 0 0,0 0 0 0 0,0 0-1 0 0,0-1 1 0 0,0 1 0 0 0,0 0-1 0 0,0 0 1 0 0,0 0 0 0 0,0 0 0 0 0,1 0-1 0 0,-1 1 1 0 0,0-1 0 0 0,1 0-1 0 0,-1 0 1 0 0,0 1 0 0 0,1-1-1 0 0,-1 1 1 0 0,1-1 0 0 0,-1 1 0 0 0,1 0-1 0 0,-1 0 1 0 0,1 0 0 0 0,-1 0-1 0 0,1 0 1 0 0,-1 0 0 0 0,1 0 0 0 0,-1 0-1 0 0,1 0 1 0 0,-1 1 0 0 0,1-1-1 0 0,-1 0 1 0 0,1 1 0 0 0,-1 0 0 0 0,1-1-1 0 0,-1 1 1 0 0,0 0 0 0 0,1 0-1 0 0,-1-1 1 0 0,0 1 0 0 0,0 0 0 0 0,0 0-1 0 0,0 0 1 0 0,1 1 0 0 0,-1-1-1 0 0,-1 0 1 0 0,1 0 0 0 0,0 1 0 0 0,0-1-1 0 0,0 0 1 0 0,-1 1 0 0 0,1-1-1 0 0,-1 1 1 0 0,1-1 0 0 0,-1 0-1 0 0,1 1 1 0 0,-1-1 0 0 0,0 1-12 0 0,11 35 158 0 0,0-2-5055 0 0,-7-31-1530 0 0</inkml:trace>
  <inkml:trace contextRef="#ctx0" brushRef="#br0" timeOffset="2869.423">304 278 860 0 0,'0'0'1533'0'0,"0"0"-271"0"0,0 0 704 0 0,0 0-171 0 0,0 0-705 0 0,0 0-500 0 0,0 0-254 0 0,0 0-32 0 0,0 0-57 0 0,26 8 2377 0 0,25 56-2112 0 0,-88-50-5296 0 0,21-14-1043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22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5244 0 0,'0'0'2833'0'0,"0"0"-1544"0"0,0 0-340 0 0,0 0 494 0 0,0 0 8 0 0,0 0-299 0 0,0 0-375 0 0,-2 6-309 0 0,-2 126 1237 0 0,4-48-1548 0 0,0-86-173 0 0,0 0 0 0 0,0-1 1 0 0,0 1-1 0 0,0 0 1 0 0,1 0-1 0 0,-1 0 0 0 0,1 0 1 0 0,-1 0-1 0 0,1 0 1 0 0,-1 0-1 0 0,1 0 0 0 0,0 0 1 0 0,0 0-1 0 0,0 0 0 0 0,0 1 1 0 0,1-1-1 0 0,-1 0 1 0 0,0 1-1 0 0,1-1 0 0 0,-1 0 1 0 0,1 1-1 0 0,-1 0 1 0 0,1-1-1 0 0,0 1 0 0 0,-1 0 1 0 0,1 0-1 0 0,0 0 1 0 0,0 0-1 0 0,0 0 0 0 0,0 1 1 0 0,0-1-1 0 0,0 0 1 0 0,0 1-1 0 0,0 0 0 0 0,0-1 1 0 0,0 1-1 0 0,1 0 0 0 0,-1 0 1 0 0,0 0-1 0 0,0 0 1 0 0,0 1-1 0 0,0-1 0 0 0,0 0 1 0 0,0 1-1 0 0,0 0 1 0 0,0-1-1 0 0,0 1 0 0 0,0 0 1 0 0,0 0-1 0 0,0 0 1 0 0,1 1 15 0 0,0-2 31 0 0,-1 0 0 0 0,1 0 0 0 0,-1 0 1 0 0,1 1-1 0 0,-1-1 0 0 0,1 0 1 0 0,-1 1-1 0 0,0 0 0 0 0,1 0 0 0 0,-1 0 1 0 0,0 0-1 0 0,1 0 0 0 0,-1 0 1 0 0,0 0-1 0 0,0 1 0 0 0,0-1 1 0 0,0 1-1 0 0,0-1 0 0 0,0 1 0 0 0,-1 0 1 0 0,1 0-1 0 0,0 0 0 0 0,-1 0 1 0 0,0 0-1 0 0,1 0 0 0 0,-1 0 0 0 0,0 1 1 0 0,0-1-1 0 0,0 0 0 0 0,0 1 1 0 0,-1-1-1 0 0,1 1 0 0 0,-1-1 1 0 0,1 0-1 0 0,-1 1 0 0 0,0-1 0 0 0,0 1 1 0 0,0-1-1 0 0,0 1 0 0 0,0-1 1 0 0,-1 1-1 0 0,1-1 0 0 0,-1 1 0 0 0,0-1 1 0 0,1 1-1 0 0,-1-1 0 0 0,0 0 1 0 0,0 1-1 0 0,-1-1 0 0 0,1 0 1 0 0,0 0-1 0 0,-1 0 0 0 0,0 0 0 0 0,1 0 1 0 0,-1 0-1 0 0,0-1 0 0 0,0 1 1 0 0,0-1-1 0 0,0 1 0 0 0,0-1 0 0 0,0 1 1 0 0,0-1-1 0 0,-2 1-31 0 0,-47-2-2677 0 0,21-15-5710 0 0,20 2 808 0 0</inkml:trace>
  <inkml:trace contextRef="#ctx0" brushRef="#br0" timeOffset="1156.739">2988 102 2832 0 0,'0'0'5284'0'0,"0"0"-3680"0"0,0 0-687 0 0,0 0 557 0 0,0 0-356 0 0,0 0-538 0 0,-9 0-84 0 0,-475-9 3017 0 0,-159 1-3367 0 0,510 16-154 0 0,78 1-2419 0 0,54-8 1990 0 0,1-2-4326 0 0,4-3-1170 0 0</inkml:trace>
  <inkml:trace contextRef="#ctx0" brushRef="#br0" timeOffset="267.424">795 154 8401 0 0,'0'0'7896'0'0,"0"0"-7107"0"0,0 0-705 0 0,0 0 40 0 0,0 0 276 0 0,0 0-304 0 0,-38-8-88 0 0,18 6-8 0 0,-2-1-60 0 0,-3 0-648 0 0,2 0-29 0 0,2-2-247 0 0,2 1-812 0 0,6-5-1440 0 0,3 3-4149 0 0</inkml:trace>
  <inkml:trace contextRef="#ctx0" brushRef="#br0" timeOffset="532.66">818 54 12057 0 0,'0'0'2372'0'0,"0"0"-2180"0"0,0 0-128 0 0,0 0 692 0 0,0 0-204 0 0,-34 1-272 0 0,-2-1-220 0 0,-10-2-60 0 0,-5-1-1472 0 0,10-1-1368 0 0,12 0-3492 0 0</inkml:trace>
  <inkml:trace contextRef="#ctx0" brushRef="#br0" timeOffset="6267.188">2660 473 3648 0 0,'0'0'7002'0'0,"0"0"-5509"0"0,0 0-966 0 0,2 8 643 0 0,3 11-765 0 0,-1 0-1 0 0,0 1 1 0 0,-2-1 0 0 0,0 1 0 0 0,-1 0 0 0 0,-1-1-1 0 0,-1 1 1 0 0,-1 0 0 0 0,-1 0-405 0 0,60-67-2541 0 0,-55 46 2591 0 0,0 0 0 0 0,0 0 0 0 0,1 0 0 0 0,-1 0 0 0 0,0 0-1 0 0,0 1 1 0 0,0-1 0 0 0,0 1 0 0 0,1-1 0 0 0,-1 1 0 0 0,0 0 0 0 0,1 0 0 0 0,-1 0 0 0 0,0 0 0 0 0,0 1-1 0 0,1-1 1 0 0,-1 1 0 0 0,0-1 0 0 0,0 1 0 0 0,0 0 0 0 0,0-1 0 0 0,0 1 0 0 0,0 0 0 0 0,0 0 0 0 0,0 1-1 0 0,0-1 1 0 0,0 0 0 0 0,0 1 0 0 0,-1-1 0 0 0,1 1 0 0 0,0 0 0 0 0,-1-1 0 0 0,0 1 0 0 0,1 0 0 0 0,-1 0-1 0 0,0 0 1 0 0,0 0 0 0 0,0 0 0 0 0,0 0 0 0 0,0 0 0 0 0,-1 0 0 0 0,1 0 0 0 0,0 1 0 0 0,-1-1 0 0 0,0 0-1 0 0,0 0 1 0 0,1 1 0 0 0,-1-1 0 0 0,-1 0 0 0 0,1 0 0 0 0,0 1 0 0 0,0-1 0 0 0,-1 0 0 0 0,1 0 0 0 0,-1 0-1 0 0,0 1 1 0 0,0-1 0 0 0,0 0 0 0 0,0 0 0 0 0,0 0 0 0 0,0 0 0 0 0,0 0 0 0 0,-1-1 0 0 0,1 1-1 0 0,-1 0 1 0 0,1-1 0 0 0,-1 1 0 0 0,0-1 0 0 0,1 1 0 0 0,-3 0-50 0 0,-81 23-206 0 0,55-25-2840 0 0,5-7-4164 0 0,14-2-763 0 0</inkml:trace>
  <inkml:trace contextRef="#ctx0" brushRef="#br0" timeOffset="6659.041">2828 923 1436 0 0,'0'0'7069'0'0,"0"0"-4478"0"0,0 0-1807 0 0,0 0 108 0 0,0 0 27 0 0,-3-6-171 0 0,2 5-720 0 0,1-1 0 0 0,0 1 1 0 0,0-1-1 0 0,0 1 1 0 0,-1 0-1 0 0,1-1 0 0 0,-1 1 1 0 0,1 0-1 0 0,-1-1 0 0 0,0 1 1 0 0,1 0-1 0 0,-1 0 1 0 0,0-1-1 0 0,0 1 0 0 0,0 0 1 0 0,0 0-1 0 0,0 0 0 0 0,0 0 1 0 0,0 0-1 0 0,0 0 1 0 0,-1 1-1 0 0,1-1 0 0 0,0 0 1 0 0,0 0-1 0 0,-1 1 1 0 0,1-1-1 0 0,0 1 0 0 0,-1-1 1 0 0,1 1-1 0 0,0 0 0 0 0,-1 0 1 0 0,1-1-1 0 0,-1 1 1 0 0,1 0-1 0 0,-1 0 0 0 0,1 0 1 0 0,-1 0-1 0 0,1 1 0 0 0,0-1 1 0 0,-1 0-1 0 0,1 1 1 0 0,-1-1-1 0 0,1 1 0 0 0,0-1 1 0 0,-1 1-1 0 0,1 0 0 0 0,0-1 1 0 0,0 1-1 0 0,0 0 1 0 0,-1 0-1 0 0,1 0 0 0 0,0 0 1 0 0,0 0-1 0 0,0 0 1 0 0,0 0-1 0 0,1 0 0 0 0,-1 0 1 0 0,0 1-1 0 0,0-1 0 0 0,1 0 1 0 0,-1 0-1 0 0,0 2-28 0 0,-2 3 92 0 0,0 1 0 0 0,0-1 0 0 0,1 1-1 0 0,0 0 1 0 0,0 0 0 0 0,0 0 0 0 0,1 0 0 0 0,0 0 0 0 0,1 0-1 0 0,-1 0 1 0 0,1 0 0 0 0,1 0 0 0 0,-1 1 0 0 0,1-1 0 0 0,1 1-92 0 0,-1-7 16 0 0,1 0 0 0 0,0 0 1 0 0,-1 0-1 0 0,1 0 0 0 0,0 0 1 0 0,0 0-1 0 0,0-1 0 0 0,-1 1 1 0 0,1-1-1 0 0,0 0 0 0 0,0 1 1 0 0,0-1-1 0 0,0 0 0 0 0,0 0 1 0 0,0 0-1 0 0,0 0 0 0 0,0 0 1 0 0,0-1-1 0 0,0 1 0 0 0,0 0 1 0 0,-1-1-1 0 0,1 0 0 0 0,0 1 1 0 0,0-1-1 0 0,0 0 0 0 0,-1 0 1 0 0,1 0-1 0 0,-1 0 0 0 0,1 0 0 0 0,0 0 1 0 0,-1-1-1 0 0,0 1 0 0 0,1-1 1 0 0,-1 1-1 0 0,0-1 0 0 0,0 1 1 0 0,0-1-1 0 0,0 1 0 0 0,0-1 1 0 0,0 0-1 0 0,0 0 0 0 0,0 1 1 0 0,-1-1-1 0 0,1-2-16 0 0,12-10-238 0 0,-10 15 235 0 0,0-1-1 0 0,0 1 1 0 0,-1 0-1 0 0,1-1 1 0 0,0 1-1 0 0,-1 1 1 0 0,1-1-1 0 0,-1 0 1 0 0,1 1-1 0 0,-1-1 1 0 0,0 1-1 0 0,0 0 1 0 0,1-1-1 0 0,-1 1 1 0 0,0 0-1 0 0,-1 1 0 0 0,1-1 1 0 0,0 0-1 0 0,-1 0 1 0 0,1 1-1 0 0,-1-1 1 0 0,0 1-1 0 0,1-1 1 0 0,-1 1-1 0 0,0 0 1 0 0,-1-1-1 0 0,1 1 1 0 0,0 0-1 0 0,-1 0 1 0 0,0-1-1 0 0,1 1 1 0 0,-1 0-1 0 0,0 0 1 0 0,-1 0-1 0 0,1-1 1 0 0,0 2 3 0 0,1 26-691 0 0,-4-12-5274 0 0,-1-14-249 0 0</inkml:trace>
  <inkml:trace contextRef="#ctx0" brushRef="#br0" timeOffset="4902.4">1721 443 10101 0 0,'0'0'2601'0'0,"0"0"-1196"0"0,0 0-523 0 0,0 0-515 0 0,0 0-174 0 0,3 6 274 0 0,6 14-315 0 0,-1 1-1 0 0,-1 0 1 0 0,-1 0 0 0 0,-1 0-1 0 0,-1 1 1 0 0,0 0 0 0 0,-2 0-1 0 0,0 0 1 0 0,-2 0 0 0 0,-1 0-1 0 0,0 0 1 0 0,-1 0 0 0 0,-2 1-152 0 0,3-19-53 0 0,1 22-1161 0 0,15-24-7872 0 0,-2-9 1451 0 0</inkml:trace>
  <inkml:trace contextRef="#ctx0" brushRef="#br0" timeOffset="5196.841">2001 712 3404 0 0,'0'0'5797'0'0,"0"0"-4064"0"0,0 0-1402 0 0,0 0 267 0 0,0 0 230 0 0,0 0-115 0 0,0 0-265 0 0,0 0-155 0 0,0 0-43 0 0,27 12 1957 0 0,-25-12-2209 0 0,1-1 1 0 0,-1 0-1 0 0,0 0 0 0 0,0 0 0 0 0,0 0 0 0 0,0 0 0 0 0,0 0 1 0 0,0 0-1 0 0,-1-1 0 0 0,1 1 0 0 0,0-1 0 0 0,-1 1 0 0 0,1-1 1 0 0,-1 0-1 0 0,1 1 0 0 0,-1-1 0 0 0,0 0 0 0 0,0 0 0 0 0,0 0 1 0 0,0 0-1 0 0,0 0 0 0 0,0 0 0 0 0,0-1 0 0 0,-1 1 0 0 0,1 0 1 0 0,-1 0-1 0 0,1 0 0 0 0,-1-1 0 0 0,0 1 0 0 0,0 0 0 0 0,0 0 1 0 0,0-1-1 0 0,-1 1 0 0 0,1 0 0 0 0,-1 0 0 0 0,1-1 0 0 0,-1 1 1 0 0,0 0-1 0 0,1 0 0 0 0,-1 0 0 0 0,0 0 0 0 0,-1 0 0 0 0,1 0 0 0 0,0 0 1 0 0,0 0-1 0 0,-1 1 0 0 0,1-1 0 0 0,-1 0 0 0 0,0 1 0 0 0,1-1 1 0 0,-1 1-1 0 0,0 0 0 0 0,0-1 0 0 0,0 1 0 0 0,0 0 0 0 0,-1 0 3 0 0,-1 3-24 0 0,-1-1 0 0 0,0 1 0 0 0,1 1 0 0 0,-1-1 1 0 0,1 1-1 0 0,0-1 0 0 0,0 1 0 0 0,0 0 0 0 0,0 1 1 0 0,0-1-1 0 0,1 1 0 0 0,-1 0 0 0 0,1-1 0 0 0,0 1 1 0 0,0 1-1 0 0,0-1 0 0 0,1 0 0 0 0,0 1 0 0 0,0-1 1 0 0,0 1-1 0 0,0 0 0 0 0,1 0 0 0 0,-1 0 0 0 0,1 0 1 0 0,0 0-1 0 0,1 0 0 0 0,-1 3 23 0 0,18 8-3055 0 0,1-13-2969 0 0,0-4-477 0 0</inkml:trace>
  <inkml:trace contextRef="#ctx0" brushRef="#br0" timeOffset="5664.07">2247 720 4424 0 0,'0'0'6351'0'0,"0"0"-4441"0"0,0 0-1479 0 0,0 0 334 0 0,0 0 155 0 0,0 0-185 0 0,0 0-309 0 0,0 0-243 0 0,2 5-97 0 0,-2-4-73 0 0,1 0 0 0 0,-1 0-1 0 0,1 0 1 0 0,-1 0 0 0 0,1 0-1 0 0,0 0 1 0 0,0 0-1 0 0,0 0 1 0 0,-1 0 0 0 0,1 0-1 0 0,0 0 1 0 0,0 0 0 0 0,0 0-1 0 0,0-1 1 0 0,0 1-1 0 0,0 0 1 0 0,1-1 0 0 0,-1 1-1 0 0,0-1 1 0 0,0 0 0 0 0,0 1-1 0 0,1-1 1 0 0,-1 0-1 0 0,0 1 1 0 0,0-1 0 0 0,1 0-1 0 0,-1 0 1 0 0,0 0 0 0 0,0 0-1 0 0,1 0 1 0 0,-1-1-1 0 0,0 1 1 0 0,0 0 0 0 0,0 0-1 0 0,1-1 1 0 0,-1 1 0 0 0,0-1-1 0 0,0 1 1 0 0,0-1-1 0 0,0 0 1 0 0,0 1 0 0 0,0-1-1 0 0,0 0 1 0 0,0 0-1 0 0,0 0 1 0 0,0 1 0 0 0,0-1-1 0 0,0 0 1 0 0,-1 0 0 0 0,1 0-1 0 0,0 0 1 0 0,-1-1-1 0 0,1 1 1 0 0,0 0 0 0 0,-1 0-1 0 0,0 0 1 0 0,1 0 0 0 0,-1-2-13 0 0,-1 4-11 0 0,0 0 1 0 0,0 1-1 0 0,0-1 1 0 0,0 0 0 0 0,0-1-1 0 0,0 1 1 0 0,0 0-1 0 0,0 0 1 0 0,-1 0-1 0 0,1-1 1 0 0,0 1 0 0 0,-1 0-1 0 0,1-1 1 0 0,0 0-1 0 0,-1 1 1 0 0,1-1 0 0 0,-1 0-1 0 0,1 1 1 0 0,0-1-1 0 0,-1 0 1 0 0,1 0 0 0 0,-1 0-1 0 0,1 0 1 0 0,-1-1-1 0 0,1 1 1 0 0,-1 0-1 0 0,1-1 1 0 0,0 1 0 0 0,-1-1-1 0 0,1 1 1 0 0,0-1-1 0 0,-1 1 1 0 0,1-1 0 0 0,0 0-1 0 0,0 0 1 0 0,0 0-1 0 0,-1 0 1 0 0,1 0 0 0 0,0 0-1 0 0,0 0 1 0 0,0 0-1 0 0,1 0 1 0 0,-1 0 0 0 0,0 0-1 0 0,0-1 1 0 0,1 1-1 0 0,-1 0 1 0 0,0-1-1 0 0,1 1 1 0 0,-1 0 0 0 0,1-1-1 0 0,0 1 1 0 0,0-1-1 0 0,-1 1 1 0 0,1 0 0 0 0,0-1-1 0 0,0 1 1 0 0,0-1-1 0 0,0 1 1 0 0,1-1 0 0 0,-1 1-1 0 0,0-1 11 0 0,-2 3 6 0 0,1-1 1 0 0,-1 1-1 0 0,0 0 0 0 0,1 0 0 0 0,-1 0 0 0 0,1 0 1 0 0,-1 0-1 0 0,1 1 0 0 0,0-1 0 0 0,-1 0 1 0 0,1 1-1 0 0,0-1 0 0 0,0 1 0 0 0,0-1 0 0 0,0 1 1 0 0,0-1-1 0 0,0 1 0 0 0,0 0 0 0 0,1 0 1 0 0,-1-1-1 0 0,0 1 0 0 0,1 0 0 0 0,0 0 0 0 0,-1 0 1 0 0,1-1-1 0 0,0 1 0 0 0,0 0 0 0 0,0 0 1 0 0,0 0-1 0 0,0 0 0 0 0,0 0 0 0 0,1-1 0 0 0,-1 1 1 0 0,1 0-1 0 0,-1 0 0 0 0,1 0 0 0 0,0-1 1 0 0,0 1-1 0 0,-1 0 0 0 0,1-1 0 0 0,0 1 0 0 0,1-1 1 0 0,-1 1-1 0 0,0-1 0 0 0,0 0 0 0 0,1 1 1 0 0,-1-1-1 0 0,0 0 0 0 0,1 0 0 0 0,-1 0 0 0 0,1 0 1 0 0,0 0-1 0 0,-1 0 0 0 0,1 0 0 0 0,0-1 1 0 0,0 1-1 0 0,-1 0 0 0 0,1-1 0 0 0,0 0 0 0 0,0 1 1 0 0,0-1-1 0 0,0 0 0 0 0,-1 0 0 0 0,1 0 0 0 0,0 0 1 0 0,0 0-1 0 0,0 0 0 0 0,0-1 0 0 0,0 1 1 0 0,1-1-7 0 0,27-15 44 0 0,-29 15-38 0 0,0 0 0 0 0,0 0-1 0 0,0 0 1 0 0,0 0 0 0 0,0 0 0 0 0,0 0-1 0 0,0 0 1 0 0,0 0 0 0 0,0 1 0 0 0,0-1-1 0 0,1 1 1 0 0,-1-1 0 0 0,0 1 0 0 0,1-1-1 0 0,-1 1 1 0 0,0-1 0 0 0,1 1 0 0 0,-1 0-1 0 0,0 0 1 0 0,1 0 0 0 0,-1 0 0 0 0,1 0-1 0 0,-1 0 1 0 0,0 0 0 0 0,1 0 0 0 0,-1 1-1 0 0,0-1 1 0 0,1 0 0 0 0,-1 1 0 0 0,0-1-1 0 0,1 1 1 0 0,-1 0 0 0 0,0-1 0 0 0,0 1-1 0 0,0 0 1 0 0,0 0 0 0 0,0-1 0 0 0,0 1-1 0 0,0 0 1 0 0,0 0 0 0 0,0 0 0 0 0,0 1-1 0 0,0-1 1 0 0,0 0 0 0 0,-1 0 0 0 0,1 0-1 0 0,0 0 1 0 0,-1 1 0 0 0,1-1 0 0 0,-1 0-1 0 0,0 1 1 0 0,1-1 0 0 0,-1 1-6 0 0,2 3 71 0 0,1 1 0 0 0,-1-1 0 0 0,-1 1 1 0 0,1-1-1 0 0,-1 1 0 0 0,0-1 0 0 0,-1 1 0 0 0,1 0 0 0 0,-1-1 1 0 0,0 1-1 0 0,-1 0 0 0 0,1 0 0 0 0,-1-1 0 0 0,0 1 0 0 0,0-1 1 0 0,-1 1-1 0 0,0-1 0 0 0,0 1 0 0 0,0-1 0 0 0,0 0 0 0 0,-1 0 1 0 0,0 0-1 0 0,0 0 0 0 0,-1-1 0 0 0,1 1 0 0 0,-1-1 0 0 0,0 0 1 0 0,0 0-1 0 0,-2 2-71 0 0,-62 26-3172 0 0,56-32-2547 0 0,4-7-4249 0 0</inkml:trace>
  <inkml:trace contextRef="#ctx0" brushRef="#br0" timeOffset="7001.897">2283 736 808 0 0,'0'0'5161'0'0,"0"0"-353"0"0,0 0-4240 0 0,0 0-132 0 0,0 0 536 0 0,0 0 124 0 0,0 0-348 0 0,0 0-252 0 0,0 0-460 0 0,0 0-36 0 0,24-16-88 0 0,-17 18 24 0 0,0 2-24 0 0,0 0-24 0 0,-2 0-736 0 0,-1-1-1172 0 0,0 0-3444 0 0</inkml:trace>
  <inkml:trace contextRef="#ctx0" brushRef="#br0" timeOffset="10359.558">2225 747 1632 0 0,'0'0'398'0'0,"0"0"-187"0"0,0 0 558 0 0,0 0 2172 0 0,0 0-1241 0 0,0 0-730 0 0,0 0-39 0 0,0 0 49 0 0,11-22 4037 0 0,18 29-5350 0 0,-19 1-6195 0 0,-7-4 960 0 0</inkml:trace>
  <inkml:trace contextRef="#ctx0" brushRef="#br0" timeOffset="10795.847">2278 745 104 0 0,'0'0'1373'0'0,"0"0"-481"0"0,0 0 1082 0 0,0 0-224 0 0,0 0-712 0 0,0 0-155 0 0,0 0-46 0 0,0 0-54 0 0,0 0-117 0 0,0-5-108 0 0,0 5-534 0 0,0-1 0 0 0,-1 0 0 0 0,1 0 1 0 0,0 0-1 0 0,0 0 0 0 0,0 1 0 0 0,0-1 0 0 0,0 0 1 0 0,1 0-1 0 0,-1 0 0 0 0,0 0 0 0 0,0 1 1 0 0,0-1-1 0 0,1 0 0 0 0,-1 0 0 0 0,0 1 1 0 0,1-1-1 0 0,-1 0 0 0 0,1 0 0 0 0,-1 1 0 0 0,1-1 1 0 0,-1 0-1 0 0,1 1 0 0 0,-1-1 0 0 0,1 1 1 0 0,0-1-1 0 0,-1 0 0 0 0,1 1 0 0 0,0 0 0 0 0,-1-1 1 0 0,1 1-1 0 0,0-1 0 0 0,0 1 0 0 0,0 0 1 0 0,-1 0-1 0 0,1-1 0 0 0,0 1 0 0 0,0 0 1 0 0,0 0-1 0 0,-1 0 0 0 0,1 0 0 0 0,0 0 0 0 0,0 0 1 0 0,0 0-1 0 0,0 0 0 0 0,0 0 0 0 0,-1 0 1 0 0,1 1-1 0 0,0-1 0 0 0,0 0 0 0 0,0 0 1 0 0,-1 1-1 0 0,1-1 0 0 0,0 1 0 0 0,-1-1 0 0 0,1 1 1 0 0,0-1-1 0 0,-1 1 0 0 0,1-1 0 0 0,0 1 1 0 0,-1-1-1 0 0,1 1-24 0 0,8 18-3916 0 0,-6-12-1016 0 0</inkml:trace>
  <inkml:trace contextRef="#ctx0" brushRef="#br0" timeOffset="13547.964">2268 696 3944 0 0,'0'0'664'0'0,"0"0"-414"0"0,0 0-74 0 0,0 0 445 0 0,0 0 1265 0 0,0 0-573 0 0,0 0-891 0 0,0 0-326 0 0,6-1 2186 0 0,53 9-676 0 0,-32 3-1079 0 0,-27 13-5218 0 0,0-15-433 0 0</inkml:trace>
  <inkml:trace contextRef="#ctx0" brushRef="#br0" timeOffset="25232.8">1504 804 6253 0 0,'0'0'537'0'0,"0"0"691"0"0,0 0-653 0 0,0 0-309 0 0,0 0 245 0 0,0 0 389 0 0,0 0-67 0 0,0 0-251 0 0,6-16-284 0 0,-13 24-130 0 0,0-1-1 0 0,0 0 1 0 0,-1 0-1 0 0,0-1 1 0 0,0 0-1 0 0,-1 0 0 0 0,0-1 1 0 0,0 0-1 0 0,0-1 1 0 0,0 0-1 0 0,-1 0 1 0 0,0-1-1 0 0,1 0 1 0 0,-1-1-1 0 0,0 0 1 0 0,-1 0-1 0 0,1-1 1 0 0,0-1-168 0 0,7 1 12 0 0,-63 7-54 0 0,-1-3 0 0 0,0-2 0 0 0,-1-4 0 0 0,1-2-1 0 0,1-4 1 0 0,-1-2 0 0 0,1-3 0 0 0,1-3 0 0 0,0-3 0 0 0,1-3 0 0 0,1-2 0 0 0,-48-27 42 0 0,-56-25 129 0 0,177 77-66 0 0,0-1 0 0 0,0 0-1 0 0,-1 0 1 0 0,1-1 0 0 0,0 0 0 0 0,0-1-1 0 0,0 0 1 0 0,0-1 0 0 0,-1 1 0 0 0,1-2 0 0 0,0 0-1 0 0,-1 0 1 0 0,2-1-63 0 0,-53-19-32 0 0,40 21 53 0 0,0 0 1 0 0,1 1-1 0 0,-1 0 1 0 0,0-1-1 0 0,0 1 0 0 0,0 0 1 0 0,0 0-1 0 0,0 0 0 0 0,0 0 1 0 0,0 0-1 0 0,0 0 0 0 0,-1 1 1 0 0,1-1-1 0 0,0 1 0 0 0,0-1 1 0 0,-1 1-1 0 0,1 0 1 0 0,0 0-1 0 0,0 0 0 0 0,-1 0 1 0 0,1 0-1 0 0,0 1 0 0 0,0-1 1 0 0,-1 1-1 0 0,1-1 0 0 0,0 1 1 0 0,0 0-1 0 0,0 0 0 0 0,0 0 1 0 0,0 0-1 0 0,0 0 1 0 0,0 0-1 0 0,0 1 0 0 0,0-1 1 0 0,1 1-1 0 0,-1-1 0 0 0,0 1 1 0 0,1-1-1 0 0,-1 1 0 0 0,1 0 1 0 0,0 0-1 0 0,0 0 1 0 0,0 0-1 0 0,0 0 0 0 0,0 0 1 0 0,0 0-1 0 0,0 0 0 0 0,0 1 1 0 0,1-1-1 0 0,-1 0 0 0 0,1 0 1 0 0,0 1-1 0 0,0-1 0 0 0,0 0 1 0 0,0 0-1 0 0,0 1 1 0 0,0-1-1 0 0,1 1-21 0 0,13 71 443 0 0,-9-42-4540 0 0,-4-28-956 0 0,2-4-2833 0 0</inkml:trace>
  <inkml:trace contextRef="#ctx0" brushRef="#br0" timeOffset="28235.301">1454 511 5565 0 0,'7'-8'129'0'0,"25"-17"-181"0"0,2 1 0 0 0,0 1 1 0 0,1 2-1 0 0,1 1 0 0 0,0 2 1 0 0,2 2-1 0 0,0 1 0 0 0,1 2 0 0 0,0 2 1 0 0,1 2-1 0 0,0 1 0 0 0,1 2 1 0 0,25 0 51 0 0,192 0-3283 0 0,-196 12 3279 0 0,-1 2-1 0 0,1 3 1 0 0,-2 3-1 0 0,1 2 0 0 0,13 9 5 0 0,-5 1 680 0 0,-1 3-1 0 0,-2 2 0 0 0,-1 4 0 0 0,-2 3 1 0 0,-1 2-1 0 0,54 47-679 0 0,-100-76 74 0 0,-1 0 0 0 0,0 1-1 0 0,-1 0 1 0 0,0 2 0 0 0,-1-1 0 0 0,-1 2 0 0 0,0-1 0 0 0,-1 2 0 0 0,0 0-1 0 0,-1 0 1 0 0,-1 0 0 0 0,-1 2 0 0 0,0-1 0 0 0,-1 1 0 0 0,-1 0-1 0 0,-1 0 1 0 0,2 14-74 0 0,-7-22 86 0 0,-2 0 0 0 0,0-1 0 0 0,0 1 0 0 0,0-1 0 0 0,-1 1-1 0 0,-1-1 1 0 0,0 0 0 0 0,0 0 0 0 0,0 0 0 0 0,-1-1 0 0 0,-1 0-1 0 0,1 0 1 0 0,-1 0 0 0 0,-1-1 0 0 0,1 1 0 0 0,-1-1 0 0 0,-1-1 0 0 0,1 0-1 0 0,-1 0 1 0 0,0 0 0 0 0,-8 3-86 0 0,-191 80 1643 0 0,105-70-1410 0 0,-1-5 1 0 0,-1-4 0 0 0,1-5-1 0 0,-81-6-233 0 0,101-1-672 0 0,1-4 0 0 0,0-4 1 0 0,-71-17 671 0 0,85 10-1142 0 0,1-3 0 0 0,0-2 0 0 0,2-4 0 0 0,1-2 0 0 0,1-3 1 0 0,2-3-1 0 0,-33-25 1142 0 0,22 9-1319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28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46 166 820 0 0,'0'0'1194'0'0,"0"0"2586"0"0,0 0-1438 0 0,0 0-1139 0 0,0 0 12 0 0,0 0 14 0 0,0 0-149 0 0,0 0-317 0 0,16 13 288 0 0,-13-11-1016 0 0,0-1 0 0 0,0 0 0 0 0,1 1 0 0 0,-1-1 0 0 0,1 0 0 0 0,-1-1 0 0 0,1 1 0 0 0,0-1 0 0 0,-1 1 0 0 0,1-1 0 0 0,-1 0 0 0 0,1-1 0 0 0,0 1 0 0 0,-1-1 0 0 0,1 1 0 0 0,-1-1 0 0 0,1 0 0 0 0,-1 0 0 0 0,1 0 0 0 0,-1-1 0 0 0,0 1 0 0 0,0-1 0 0 0,1 0 0 0 0,-1 0 0 0 0,0 0 0 0 0,-1 0 0 0 0,1-1 0 0 0,0 1 0 0 0,-1-1 0 0 0,1 0 0 0 0,-1 1 0 0 0,0-1 0 0 0,0 0 0 0 0,0 0 0 0 0,0-1 0 0 0,-1 1 0 0 0,1 0 0 0 0,-1 0 0 0 0,0-1 0 0 0,1 1 0 0 0,-2-1 0 0 0,1 1 0 0 0,0-1 0 0 0,-1 0 0 0 0,0 1 0 0 0,1-1 0 0 0,-2 0 0 0 0,1 1 0 0 0,0-1 0 0 0,-1 1 0 0 0,1-1 0 0 0,-1 1 0 0 0,0-1 0 0 0,0 1 0 0 0,-1-1 0 0 0,1 1 0 0 0,-1 0 0 0 0,1-1 0 0 0,-1 1 0 0 0,0 0 0 0 0,-1-1-35 0 0,-1 0-75 0 0,1-1 0 0 0,-1 1 0 0 0,0 0 0 0 0,1 0 0 0 0,-2 1 0 0 0,1-1 0 0 0,0 1 0 0 0,-1 0 0 0 0,1 0 0 0 0,-1 1 0 0 0,0-1 0 0 0,0 1 0 0 0,0 0 0 0 0,0 0 0 0 0,-1 1 0 0 0,1 0 0 0 0,0-1 0 0 0,-1 2 0 0 0,-2-1 75 0 0,5 4 8 0 0,1 1 0 0 0,-1-1 0 0 0,1 1-1 0 0,0 0 1 0 0,0 0 0 0 0,0 0 0 0 0,1 0 0 0 0,-1 0-1 0 0,1 0 1 0 0,0 0 0 0 0,0 0 0 0 0,1 1-1 0 0,-1-1 1 0 0,1 0 0 0 0,0 1 0 0 0,0-1-1 0 0,0 0 1 0 0,1 1 0 0 0,-1-1 0 0 0,1 0-8 0 0,-1 6 76 0 0,0 265 1375 0 0,1-273-3273 0 0,2-16-3328 0 0,1 5-1648 0 0</inkml:trace>
  <inkml:trace contextRef="#ctx0" brushRef="#br0" timeOffset="249.838">183 314 3524 0 0,'0'0'7273'0'0,"0"0"-5665"0"0,0 0-1096 0 0,0 0-268 0 0,0 0 340 0 0,-34 0 76 0 0,15-3-92 0 0,0-1-240 0 0,-4 0-264 0 0,3 1-64 0 0,2 1-64 0 0,0 0-568 0 0,5 0-532 0 0,1 0-1428 0 0,6 0-2640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7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4092 0 0,'0'0'8675'0'0,"3"6"-6425"0"0,9 61 1020 0 0,0-146-5051 0 0,-11 77 1783 0 0,-1 1 0 0 0,0 0 0 0 0,1 0-1 0 0,-1 0 1 0 0,1-1 0 0 0,0 1-1 0 0,-1 0 1 0 0,1 0 0 0 0,0 0-1 0 0,-1 0 1 0 0,1 0 0 0 0,0 0 0 0 0,0 0-1 0 0,0 0 1 0 0,0 0 0 0 0,0 1-1 0 0,0-1 1 0 0,0 0 0 0 0,0 1-1 0 0,0-1 1 0 0,1 0 0 0 0,-1 1-1 0 0,0 0 1 0 0,0-1 0 0 0,0 1 0 0 0,1 0-1 0 0,-1-1 1 0 0,0 1 0 0 0,1 0-1 0 0,-1 0 1 0 0,0 0 0 0 0,0 0-1 0 0,1 0 1 0 0,-1 0 0 0 0,0 1 0 0 0,0-1-1 0 0,1 0 1 0 0,-1 1 0 0 0,0-1-1 0 0,0 1 1 0 0,0-1 0 0 0,1 1-1 0 0,-1-1 1 0 0,0 1 0 0 0,0 0 0 0 0,0 0-1 0 0,0-1 1 0 0,0 1 0 0 0,0 0-1 0 0,0 0 1 0 0,-1 0 0 0 0,1 0-1 0 0,0 0 1 0 0,0 0 0 0 0,-1 0-1 0 0,1 1 1 0 0,-1-1 0 0 0,1 1-2 0 0,4 2-19 0 0,-1 0 0 0 0,0 0 0 0 0,-1 1 1 0 0,1-1-1 0 0,-1 1 0 0 0,0 0 0 0 0,0 0 0 0 0,0 0 1 0 0,0 0-1 0 0,-1 1 0 0 0,0-1 0 0 0,0 1 0 0 0,-1-1 1 0 0,0 1-1 0 0,0 0 0 0 0,0 0 0 0 0,0-1 0 0 0,-1 1 1 0 0,0 0-1 0 0,0 0 0 0 0,-1 0 0 0 0,0 0 0 0 0,0-1 0 0 0,0 3 19 0 0,-5-3-2945 0 0,-5-5-3238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2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366 162 5793 0 0,'0'0'2552'0'0,"0"0"-1027"0"0,0 0-661 0 0,0 0 8 0 0,0 0 80 0 0,-5-1-85 0 0,-354-8 1761 0 0,359 9-2801 0 0,0 0 0 0 0,0-1 0 0 0,1 1 0 0 0,-1 0 0 0 0,0-1 0 0 0,0 1 0 0 0,0 0 0 0 0,0 0-1 0 0,0-1 1 0 0,0 1 0 0 0,0 0 0 0 0,0-1 0 0 0,0 1 0 0 0,0 0 0 0 0,0-1 0 0 0,0 1 0 0 0,0 0 0 0 0,0-1-1 0 0,0 1 1 0 0,0 0 0 0 0,0-1 0 0 0,0 1 0 0 0,0 0 0 0 0,0-1 0 0 0,0 1 0 0 0,0 0 0 0 0,-1-1-1 0 0,1 1 1 0 0,0 0 0 0 0,0 0 0 0 0,0-1 0 0 0,-1 1 0 0 0,1 0 0 0 0,0 0 0 0 0,0-1 0 0 0,-1 1 173 0 0,13-4-5050 0 0</inkml:trace>
  <inkml:trace contextRef="#ctx0" brushRef="#br0" timeOffset="250.274">411 59 10965 0 0,'0'0'1352'0'0,"0"0"-1352"0"0,0 0 0 0 0,-38-1 920 0 0,1 0-68 0 0,-11 0-436 0 0,-5 0-212 0 0,2 0-128 0 0,6 0-76 0 0,13 1 0 0 0,10 0-8 0 0,4-1-80 0 0,5-2-444 0 0,1 3-384 0 0,3-3-504 0 0,4-1-1176 0 0,5 1-2121 0 0</inkml:trace>
  <inkml:trace contextRef="#ctx0" brushRef="#br0" timeOffset="500.607">432 1 2812 0 0,'0'0'6530'0'0,"6"3"-4874"0"0,-2-2-1528 0 0,1 1-1 0 0,0-1 0 0 0,-1 1 1 0 0,0 0-1 0 0,1 0 1 0 0,-1 1-1 0 0,0-1 0 0 0,0 1 1 0 0,0 0-1 0 0,-1 0 0 0 0,1 0 1 0 0,-1 1-1 0 0,0-1 1 0 0,1 1-1 0 0,-1-1 0 0 0,-1 1 1 0 0,1 0-1 0 0,-1 0 1 0 0,1 1-1 0 0,-1-1 0 0 0,-1 0 1 0 0,1 1-1 0 0,0-1 0 0 0,-1 1 1 0 0,0 0-1 0 0,0-1 1 0 0,-1 1-1 0 0,1 0 0 0 0,-1 0 1 0 0,0-1-1 0 0,0 1 0 0 0,0 0 1 0 0,-1 0-1 0 0,0 0 1 0 0,0-1-1 0 0,0 1 0 0 0,0-1 1 0 0,-1 1-1 0 0,0-1 0 0 0,0 1 1 0 0,-1 2-128 0 0,-73 54 95 0 0,15-39-7986 0 0,32-18-294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4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46 7977 0 0,'0'0'1689'0'0,"0"0"-972"0"0,0 0-178 0 0,0 0 281 0 0,0 0 6 0 0,-1-5-223 0 0,1 3-607 0 0,-1 1-1 0 0,1-1 0 0 0,0 1 1 0 0,0 0-1 0 0,0-1 0 0 0,0 1 1 0 0,0-1-1 0 0,0 1 0 0 0,1-1 1 0 0,-1 1-1 0 0,0 0 0 0 0,1-1 1 0 0,-1 1-1 0 0,1 0 0 0 0,0-1 1 0 0,-1 1-1 0 0,1 0 0 0 0,0 0 1 0 0,0-1-1 0 0,0 1 0 0 0,0 0 1 0 0,0 0-1 0 0,0 0 0 0 0,0 0 1 0 0,0 0-1 0 0,0 0 0 0 0,0 1 1 0 0,0-1-1 0 0,1 0 0 0 0,-1 1 1 0 0,0-1-1 0 0,0 0 0 0 0,1 1 1 0 0,-1 0-1 0 0,1-1 0 0 0,-1 1 1 0 0,0 0-1 0 0,1-1 0 0 0,-1 1 1 0 0,1 0-1 0 0,-1 0 0 0 0,1 0 1 0 0,-1 1-1 0 0,0-1 0 0 0,1 0 1 0 0,-1 0-1 0 0,1 1 0 0 0,-1-1 1 0 0,0 1-1 0 0,1-1 0 0 0,-1 1 1 0 0,0 0-1 0 0,1 0 5 0 0,9-2 160 0 0,0 1 0 0 0,-1 0 0 0 0,1 1 0 0 0,0 1 0 0 0,-1 0 0 0 0,1 0 0 0 0,-1 1 0 0 0,1 0 0 0 0,-1 0 0 0 0,0 1 0 0 0,0 1 0 0 0,-1 0 0 0 0,1 0 0 0 0,7 7-160 0 0,-17-9 79 0 0,1 1-1 0 0,-1 0 1 0 0,0-1-1 0 0,0 1 1 0 0,-1 0 0 0 0,1 0-1 0 0,-1-1 1 0 0,1 1-1 0 0,-1-1 1 0 0,0 1-1 0 0,-1 0 1 0 0,1-1 0 0 0,-1 0-1 0 0,1 1 1 0 0,-1-1-1 0 0,0 0 1 0 0,0 0-1 0 0,-1 0 1 0 0,1 0 0 0 0,-1 0-1 0 0,1-1 1 0 0,-1 1-1 0 0,0-1 1 0 0,0 0-1 0 0,0 1 1 0 0,0-1 0 0 0,0-1-1 0 0,0 1 1 0 0,-1 0-1 0 0,1-1 1 0 0,-1 1-1 0 0,1-1 1 0 0,-1 0 0 0 0,-1 0-79 0 0,2 0 66 0 0,-29 16-302 0 0,-28 17 545 0 0,31-5-6449 0 0,27-22 390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4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13817 0 0,'0'0'888'0'0,"0"0"-360"0"0,0 0 40 0 0,0 0 101 0 0,0 0-221 0 0,0 0-172 0 0,0 0-204 0 0,0 0-72 0 0,0 0-124 0 0,0 0-1141 0 0,21 21-2887 0 0,-12-24-7157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6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12545 0 0,'0'0'1602'0'0,"0"0"-1410"0"0,3 8 230 0 0,9 18-68 0 0,-1 1 0 0 0,-2 0-1 0 0,-1 1 1 0 0,-1-1 0 0 0,-1 2-1 0 0,-1-1 1 0 0,0 25-354 0 0,-6-28-108 0 0,10 55-1967 0 0,-5-77-1573 0 0,4-4-3402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6:02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 3952 0 0,'0'0'8499'0'0,"2"6"-6127"0"0,-1-1-2246 0 0,-1 0 0 0 0,1 0 0 0 0,-1 0 0 0 0,0 0 1 0 0,0 0-1 0 0,0 0 0 0 0,-1-1 0 0 0,0 1 1 0 0,0 0-1 0 0,0 0 0 0 0,-1 0 0 0 0,1-1 0 0 0,-1 1 1 0 0,0 0-1 0 0,-1-1 0 0 0,1 0 0 0 0,-1 1 0 0 0,0-1 1 0 0,0 0-1 0 0,0-1 0 0 0,-2 3-126 0 0,-87 72 741 0 0,21-49-3466 0 0,64-32-5247 0 0,8-7 455 0 0</inkml:trace>
  <inkml:trace contextRef="#ctx0" brushRef="#br0" timeOffset="171.497">70 89 3524 0 0,'0'0'11505'0'0,"0"0"-10349"0"0,25 40-1116 0 0,-16-23-28 0 0,3 2 529 0 0,1 2-93 0 0,-2-2-224 0 0,1-1-140 0 0,-3-1-84 0 0,0 1 0 0 0,2-3-160 0 0,-3-1-236 0 0,-2-2-317 0 0,2-2-839 0 0,-1-3-2280 0 0,-2-7-3745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9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8141 0 0,'0'0'4295'0'0,"0"0"-2901"0"0,0 7-607 0 0,4 263 2224 0 0,-5-257-3221 0 0,2 52 651 0 0,23-37-3775 0 0,-14-28-1745 0 0,7-6-4147 0 0</inkml:trace>
  <inkml:trace contextRef="#ctx0" brushRef="#br0" timeOffset="310.917">336 328 8645 0 0,'0'0'5948'0'0,"0"0"-4817"0"0,0 0-769 0 0,0 0 119 0 0,0 0-299 0 0,0 0-127 0 0,9-3 761 0 0,-6 2-840 0 0,-1-1 1 0 0,0 0-1 0 0,0 0 1 0 0,0 0-1 0 0,0 0 1 0 0,0 0 0 0 0,0 0-1 0 0,-1-1 1 0 0,1 1-1 0 0,-1 0 1 0 0,0-1-1 0 0,1 1 1 0 0,-1-1-1 0 0,0 0 1 0 0,0 1 0 0 0,-1-1-1 0 0,1 0 1 0 0,-1 0-1 0 0,1 0 1 0 0,-1 1-1 0 0,0-1 1 0 0,0 0-1 0 0,0 0 1 0 0,0 0 0 0 0,-1 1-1 0 0,1-1 1 0 0,-1 0-1 0 0,1 0 1 0 0,-1 1-1 0 0,0-1 1 0 0,0 0 0 0 0,-1 1-1 0 0,1-1 1 0 0,0 1-1 0 0,-1-1 1 0 0,1 1-1 0 0,-1 0 1 0 0,0 0-1 0 0,0 0 1 0 0,0 0 0 0 0,0 0-1 0 0,0 0 1 0 0,0 0-1 0 0,-1 1 1 0 0,1-1-1 0 0,-1 1 1 0 0,1-1-1 0 0,-1 1 1 0 0,1 0 0 0 0,-1 0-1 0 0,0 0 1 0 0,1 1-1 0 0,-1-1 1 0 0,0 0-1 0 0,0 1 1 0 0,1 0-1 0 0,-4 0 24 0 0,3 0 0 0 0,-1 1-1 0 0,0 1 0 0 0,1-1 0 0 0,-1 0 0 0 0,1 1 0 0 0,-1-1 0 0 0,1 1 0 0 0,0 0 0 0 0,-1 0 0 0 0,1 1 0 0 0,0-1 0 0 0,1 1 0 0 0,-1-1 0 0 0,0 1 0 0 0,1 0 0 0 0,-1 0 0 0 0,1 0 0 0 0,0 0 1 0 0,0 1-1 0 0,0-1 0 0 0,1 0 0 0 0,-1 1 0 0 0,1-1 0 0 0,0 1 0 0 0,0 0 0 0 0,0-1 0 0 0,0 1 0 0 0,0 0 0 0 0,1 0 0 0 0,0 0 0 0 0,0-1 0 0 0,0 1 0 0 0,0 0 0 0 0,1 0 0 0 0,-1-1 0 0 0,1 1 1 0 0,0 0-1 0 0,0 0 0 0 0,0-1 0 0 0,1 1 0 0 0,-1-1 0 0 0,1 1 0 0 0,2 2 1 0 0,15 0-2497 0 0,-4-6-3734 0 0,0-3-1284 0 0</inkml:trace>
  <inkml:trace contextRef="#ctx0" brushRef="#br0" timeOffset="764.494">501 332 12537 0 0,'0'0'1852'0'0,"0"0"-1256"0"0,0 0 360 0 0,0 0 27 0 0,0 0-459 0 0,0 0-434 0 0,0 0-69 0 0,37 6 166 0 0,43-31-692 0 0,-78 25 500 0 0,0 0 0 0 0,-1-1 0 0 0,1 0 1 0 0,-1 1-1 0 0,1-1 0 0 0,-1 0 0 0 0,0 0 1 0 0,1 0-1 0 0,-1 0 0 0 0,0 0 0 0 0,1 0 0 0 0,-1 0 1 0 0,0 0-1 0 0,0 0 0 0 0,0-1 0 0 0,0 1 1 0 0,0 0-1 0 0,0-1 0 0 0,-1 1 0 0 0,1-1 0 0 0,0 1 1 0 0,-1-1-1 0 0,1 1 0 0 0,-1-1 0 0 0,1 1 1 0 0,-1-1-1 0 0,0 0 0 0 0,0 1 0 0 0,1-1 1 0 0,-1 1-1 0 0,0-1 0 0 0,-1 0 0 0 0,1 1 0 0 0,0-1 1 0 0,0 0-1 0 0,-1 1 0 0 0,1-1 0 0 0,-1 1 1 0 0,1-1-1 0 0,-1 1 0 0 0,0-1 0 0 0,0 1 1 0 0,1-1-1 0 0,-1 1 0 0 0,0 0 0 0 0,0-1 0 0 0,0 1 1 0 0,-1 0-1 0 0,1 0 5 0 0,-2-1-5 0 0,1 0-1 0 0,-1 1 1 0 0,0 0-1 0 0,0-1 1 0 0,0 1 0 0 0,0 0-1 0 0,0 0 1 0 0,0 1 0 0 0,0-1-1 0 0,-1 1 1 0 0,1-1 0 0 0,0 1-1 0 0,0 0 1 0 0,0 0 0 0 0,0 1-1 0 0,-1-1 1 0 0,1 1-1 0 0,0-1 1 0 0,0 1 0 0 0,0 0-1 0 0,0 0 1 0 0,0 0 0 0 0,0 1-1 0 0,0-1 1 0 0,1 1 0 0 0,-1-1-1 0 0,0 1 1 0 0,1 0 0 0 0,-1 0-1 0 0,1 0 1 0 0,0 1-1 0 0,0-1 1 0 0,0 0 0 0 0,0 1-1 0 0,0-1 1 0 0,0 1 0 0 0,1 0-1 0 0,-1 0 1 0 0,1 0 0 0 0,-1-1-1 0 0,1 1 1 0 0,0 0 0 0 0,1 1-1 0 0,-1-1 1 0 0,0 0-1 0 0,1 0 1 0 0,0 0 0 0 0,-1 0-1 0 0,1 0 1 0 0,1 1 0 0 0,-1-1-1 0 0,0 0 1 0 0,1 0 0 0 0,-1 0-1 0 0,1 0 1 0 0,0 0 0 0 0,1 2 5 0 0,-1-3-22 0 0,1 0 1 0 0,-1-1 0 0 0,1 1 0 0 0,0-1 0 0 0,0 1 0 0 0,-1-1 0 0 0,1 0 0 0 0,0 0 0 0 0,0 0 0 0 0,0 0 0 0 0,0 0 0 0 0,0 0 0 0 0,0-1 0 0 0,0 1 0 0 0,0-1 0 0 0,1 1 0 0 0,-1-1 0 0 0,0 0 0 0 0,0 1-1 0 0,0-1 1 0 0,0-1 0 0 0,1 1 0 0 0,-1 0 0 0 0,0 0 0 0 0,0-1 0 0 0,0 1 0 0 0,0-1 0 0 0,0 0 0 0 0,0 0 0 0 0,0 1 0 0 0,0-1 0 0 0,0-1 0 0 0,0 1 0 0 0,0 0 0 0 0,0 0 0 0 0,-1-1 0 0 0,1 1-1 0 0,0-1 1 0 0,-1 1 0 0 0,1-1 0 0 0,-1 0 0 0 0,0 1 0 0 0,1-2 21 0 0,31-13-128 0 0,-31 16 165 0 0,0 0 0 0 0,0 0 0 0 0,-1 0 1 0 0,1 1-1 0 0,0-1 0 0 0,0 0 0 0 0,0 1 0 0 0,0 0 0 0 0,0-1 0 0 0,-1 1 0 0 0,1 0 0 0 0,0 0 0 0 0,-1 0 1 0 0,1 0-1 0 0,0 0 0 0 0,-1 1 0 0 0,0-1 0 0 0,1 0 0 0 0,-1 1 0 0 0,0-1 0 0 0,1 1 0 0 0,-1-1 1 0 0,0 1-1 0 0,0-1 0 0 0,0 1 0 0 0,-1 0 0 0 0,1 0 0 0 0,0-1 0 0 0,0 1 0 0 0,-1 0 0 0 0,0 0 1 0 0,1 0-1 0 0,-1 0 0 0 0,0 0 0 0 0,0 0 0 0 0,0 0 0 0 0,0 0 0 0 0,0 0 0 0 0,0-1 0 0 0,0 1 0 0 0,-1 1-37 0 0,-22 81 826 0 0,-25-45-1446 0 0,25-36-4730 0 0,17-7-2319 0 0</inkml:trace>
  <inkml:trace contextRef="#ctx0" brushRef="#br0" timeOffset="1403.495">832 66 6837 0 0,'0'0'6326'0'0,"0"0"-4396"0"0,0 0-1574 0 0,0 0 380 0 0,0 0-58 0 0,0 0-421 0 0,0 0-263 0 0,0 0-64 0 0,-1-6-170 0 0,-1-31-65 0 0,5 37 293 0 0,-1 1 1 0 0,1-1-1 0 0,0 1 1 0 0,0 0-1 0 0,0 0 1 0 0,-1 0-1 0 0,1 0 1 0 0,0 0-1 0 0,-1 0 1 0 0,1 1-1 0 0,-1-1 1 0 0,1 1-1 0 0,-1 0 1 0 0,0 0-1 0 0,0 0 1 0 0,0 0-1 0 0,0 0 1 0 0,0 0-1 0 0,0 1 1 0 0,0-1-1 0 0,-1 1 1 0 0,1-1-1 0 0,-1 1 1 0 0,0 0-1 0 0,0-1 1 0 0,0 1-1 0 0,1 1 12 0 0,26 101 2362 0 0,-29-107-2377 0 0,0-1 1 0 0,0 1 0 0 0,1-1 0 0 0,-1 1-1 0 0,1-1 1 0 0,-1 1 0 0 0,1-1-1 0 0,0 1 1 0 0,0-1 0 0 0,0 1 0 0 0,0-1-1 0 0,1 1 1 0 0,-1-1 0 0 0,1 1-1 0 0,0-1 1 0 0,-1 1 0 0 0,1 0 0 0 0,0-1-1 0 0,0 1 1 0 0,0 0 0 0 0,1-1-1 0 0,-1 1 1 0 0,1 0 0 0 0,-1 0 0 0 0,1 0-1 0 0,-1 0 1 0 0,1 1 0 0 0,0-1-1 0 0,0 0 1 0 0,0 1 0 0 0,0-1 0 0 0,0 1-1 0 0,0 0 1 0 0,1 0 0 0 0,-1 0-1 0 0,0 0 1 0 0,1 0 0 0 0,-1 0 0 0 0,1 0-1 0 0,-1 1 1 0 0,1-1 0 0 0,-1 1-1 0 0,1 0 1 0 0,-1 0 0 0 0,1 0 0 0 0,-1 0-1 0 0,1 0 1 0 0,-1 0 0 0 0,1 1-1 0 0,-1-1 1 0 0,1 1 0 0 0,-1 0 0 0 0,0 0-1 0 0,1 0 1 0 0,-1 0 0 0 0,0 0-1 0 0,0 0 1 0 0,1 1 0 0 0,-1-1 0 0 0,0 1-1 0 0,0-1 1 0 0,-1 1 0 0 0,2 0 14 0 0,19 51 478 0 0,-22-52-263 0 0,16-47-284 0 0,-15 44 63 0 0,0 1 0 0 0,-1-1 0 0 0,1 1 0 0 0,0 0 0 0 0,0-1 0 0 0,0 1-1 0 0,0 0 1 0 0,0-1 0 0 0,0 1 0 0 0,0 0 0 0 0,0 0 0 0 0,1 0 0 0 0,-1 0 0 0 0,0 0 0 0 0,1 0 0 0 0,-1 0 0 0 0,1 0 0 0 0,-1 1 0 0 0,1-1 0 0 0,-1 1 0 0 0,1-1 0 0 0,-1 1 0 0 0,1-1 0 0 0,0 1 0 0 0,-1 0 0 0 0,1 0 0 0 0,-1 0 0 0 0,1 0 0 0 0,0 0 0 0 0,-1 0 0 0 0,1 0 0 0 0,0 1 0 0 0,-1-1 0 0 0,1 0 0 0 0,-1 1 0 0 0,1 0 0 0 0,-1-1 0 0 0,1 1 0 0 0,-1 0 0 0 0,1-1-1 0 0,-1 1 1 0 0,0 0 0 0 0,1 0 0 0 0,-1 0 0 0 0,0 1 0 0 0,0-1 0 0 0,0 0 0 0 0,0 0 0 0 0,0 1 0 0 0,0-1 0 0 0,0 0 6 0 0,45 77-85 0 0,-45-57-1404 0 0,-2-8-2805 0 0,-1-4-1607 0 0</inkml:trace>
  <inkml:trace contextRef="#ctx0" brushRef="#br0" timeOffset="2011.62">944 491 4212 0 0,'0'0'1680'0'0,"0"0"1997"0"0,0 0-1975 0 0,0 0-579 0 0,0 0 512 0 0,0 0 7 0 0,0 0-597 0 0,6 5-765 0 0,-3-1-256 0 0,1-1 1 0 0,-1 1-1 0 0,0 0 1 0 0,0 0 0 0 0,-1 0-1 0 0,1 0 1 0 0,-1 0 0 0 0,0 1-1 0 0,0-1 1 0 0,0 0-1 0 0,-1 1 1 0 0,1 0 0 0 0,-1-1-1 0 0,0 1 1 0 0,0 0-1 0 0,-1 0 1 0 0,0 0 0 0 0,0-1-1 0 0,0 1 1 0 0,0 0 0 0 0,-1 0-1 0 0,1 0 1 0 0,-1-1-1 0 0,-1 1 1 0 0,1 0 0 0 0,-1-1-1 0 0,1 1 1 0 0,-3 2-25 0 0,5-9-56 0 0,0 0-1 0 0,0 0 1 0 0,1 0-1 0 0,-1 0 1 0 0,1 0-1 0 0,-1 0 1 0 0,1 0-1 0 0,-1 0 1 0 0,1 1-1 0 0,0-1 1 0 0,0 1 0 0 0,0-1-1 0 0,0 1 1 0 0,0 0-1 0 0,0 0 1 0 0,0 0-1 0 0,0 0 1 0 0,1 0-1 0 0,-1 0 1 0 0,0 0 0 0 0,1 1-1 0 0,-1-1 1 0 0,0 1-1 0 0,1 0 1 0 0,-1 0-1 0 0,1 0 1 0 0,-1 0-1 0 0,0 0 1 0 0,1 0-1 0 0,-1 1 1 0 0,1-1 0 0 0,-1 1-1 0 0,0-1 1 0 0,1 1-1 0 0,-1 0 1 0 0,0 0-1 0 0,0 0 1 0 0,0 0-1 0 0,1 1 57 0 0,54 50 1743 0 0,-56-51-1723 0 0,0 0 1 0 0,-1 1-1 0 0,1-1 1 0 0,0 0-1 0 0,-1 0 0 0 0,1 1 1 0 0,-1-1-1 0 0,0 0 1 0 0,1 1-1 0 0,-1-1 1 0 0,0 0-1 0 0,0 1 1 0 0,0-1-1 0 0,0 0 0 0 0,0 1 1 0 0,0-1-1 0 0,0 1 1 0 0,-1-1-1 0 0,1 0 1 0 0,0 1-1 0 0,-1-1 0 0 0,1 0 1 0 0,-1 0-1 0 0,1 1 1 0 0,-1-1-1 0 0,0 0 1 0 0,1 0-1 0 0,-1 0 1 0 0,0 0-1 0 0,0 0 0 0 0,0 0 1 0 0,0 0-1 0 0,0 0 1 0 0,0 0-1 0 0,0 0 1 0 0,0 0-1 0 0,0 0 0 0 0,-1-1 1 0 0,1 1-1 0 0,0-1 1 0 0,0 1-1 0 0,-1-1 1 0 0,1 1-1 0 0,0-1 1 0 0,-1 0-1 0 0,1 1 0 0 0,0-1 1 0 0,-1 0-1 0 0,1 0 1 0 0,0 0-1 0 0,-1 0 1 0 0,1 0-1 0 0,-1-1-20 0 0,-53 2-481 0 0,23-17-5317 0 0,23 2-2356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6:03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5853 0 0,'0'0'8291'0'0,"1"8"-7418"0"0,19 203 1818 0 0,-20-197-3143 0 0,2 48 1388 0 0,16-35-8452 0 0,-7-26-1656 0 0</inkml:trace>
  <inkml:trace contextRef="#ctx0" brushRef="#br0" timeOffset="327.3">299 331 9941 0 0,'0'0'6375'0'0,"0"0"-5311"0"0,0 0-448 0 0,0 0 9 0 0,21 0-403 0 0,-18-2-273 0 0,-1-1 0 0 0,1 1 1 0 0,0-1-1 0 0,-1 1 0 0 0,0-1 0 0 0,1 0 0 0 0,-1 0 1 0 0,0 1-1 0 0,0-2 0 0 0,-1 1 0 0 0,1 0 0 0 0,-1 0 1 0 0,1 0-1 0 0,-1-1 0 0 0,0 1 0 0 0,0-1 0 0 0,-1 1 1 0 0,1-1-1 0 0,-1 1 0 0 0,0-1 0 0 0,0 1 0 0 0,0-1 0 0 0,0 0 1 0 0,0 1-1 0 0,-1-1 0 0 0,0 1 0 0 0,1-1 0 0 0,-1 1 1 0 0,-1 0-1 0 0,1-1 0 0 0,0 1 0 0 0,-1 0 0 0 0,0 0 1 0 0,1 0-1 0 0,-1 0 0 0 0,-1 0 0 0 0,1 0 0 0 0,0 0 1 0 0,-1 1-1 0 0,1-1 0 0 0,-1 1 0 0 0,0 0 0 0 0,0 0 1 0 0,-1-1 50 0 0,-1 6 45 0 0,0 0 0 0 0,0 0 0 0 0,0 0 0 0 0,0 1 1 0 0,0-1-1 0 0,1 1 0 0 0,-1 0 0 0 0,1 1 1 0 0,0-1-1 0 0,0 1 0 0 0,1 0 0 0 0,0 0 1 0 0,-1 0-1 0 0,2 0 0 0 0,-1 0 0 0 0,0 1 0 0 0,1-1 1 0 0,0 1-1 0 0,0 4-45 0 0,-6 30-265 0 0,32-27-4938 0 0,-14-13-819 0 0</inkml:trace>
  <inkml:trace contextRef="#ctx0" brushRef="#br0" timeOffset="749.737">513 334 8009 0 0,'0'0'6804'0'0,"0"0"-5282"0"0,0 0-1373 0 0,0 0 35 0 0,0 0 212 0 0,0 0-69 0 0,0 0-180 0 0,0 0-35 0 0,0 0 94 0 0,3 4 80 0 0,-2-3-295 0 0,0 0 0 0 0,1 0 0 0 0,-1-1 0 0 0,0 1 1 0 0,0 0-1 0 0,1 0 0 0 0,-1-1 0 0 0,0 1 0 0 0,1-1 0 0 0,-1 1 1 0 0,1-1-1 0 0,-1 1 0 0 0,1-1 0 0 0,-1 0 0 0 0,1 0 0 0 0,-1 0 1 0 0,1 0-1 0 0,-1 0 0 0 0,1 0 0 0 0,-1 0 0 0 0,1 0 0 0 0,-1-1 1 0 0,1 1-1 0 0,-1 0 0 0 0,1-1 0 0 0,-1 0 0 0 0,1 1 0 0 0,-1-1 1 0 0,0 0-1 0 0,0 1 0 0 0,1-1 0 0 0,-1 0 0 0 0,0 0 0 0 0,0 0 1 0 0,0 0-1 0 0,0 0 0 0 0,0-1 0 0 0,0 1 0 0 0,0 0 0 0 0,0 0 1 0 0,0-1-1 0 0,-1 1 0 0 0,1 0 0 0 0,0-1 0 0 0,-1 1 0 0 0,1-1 1 0 0,-1 1-1 0 0,0-1 0 0 0,1 1 9 0 0,17-76-694 0 0,-18 75 684 0 0,1 1 1 0 0,-1-1 0 0 0,0 0-1 0 0,0 1 1 0 0,0-1 0 0 0,0 1-1 0 0,0-1 1 0 0,0 0-1 0 0,-1 1 1 0 0,1-1 0 0 0,-1 1-1 0 0,1-1 1 0 0,-1 0 0 0 0,1 1-1 0 0,-1-1 1 0 0,0 1 0 0 0,0 0-1 0 0,1-1 1 0 0,-1 1 0 0 0,0 0-1 0 0,0-1 1 0 0,-1 1-1 0 0,1 0 1 0 0,0 0 0 0 0,0 0-1 0 0,0 0 1 0 0,-1 0 0 0 0,1 0-1 0 0,-1 0 1 0 0,1 1 0 0 0,-1-1-1 0 0,1 0 1 0 0,-1 1-1 0 0,1-1 1 0 0,-1 1 0 0 0,1 0-1 0 0,-1-1 1 0 0,0 1 0 0 0,1 0-1 0 0,-1 0 1 0 0,1 0 0 0 0,-1 0-1 0 0,0 0 1 0 0,1 0-1 0 0,-1 1 11 0 0,-1-1-20 0 0,-1 1 0 0 0,1 0 0 0 0,1 0 0 0 0,-1 0 0 0 0,0 1 0 0 0,0-1 0 0 0,0 1 0 0 0,1 0 1 0 0,-1-1-1 0 0,1 1 0 0 0,-1 0 0 0 0,1 0 0 0 0,0 1 0 0 0,0-1 0 0 0,-1 0 0 0 0,2 1 1 0 0,-1-1-1 0 0,0 1 0 0 0,1 0 0 0 0,-1 0 0 0 0,1-1 0 0 0,0 1 0 0 0,-1 0 0 0 0,2 0 1 0 0,-1 0-1 0 0,0 0 0 0 0,1 1 0 0 0,-1-1 0 0 0,1 0 0 0 0,0 0 0 0 0,0 0 0 0 0,0 0 1 0 0,0 0-1 0 0,1 0 0 0 0,-1 1 0 0 0,1-1 0 0 0,0 0 0 0 0,0 0 0 0 0,0 0 0 0 0,0 0 1 0 0,0-1-1 0 0,1 1 0 0 0,-1 0 0 0 0,1 0 0 0 0,0-1 0 0 0,0 1 0 0 0,0-1 0 0 0,0 0 0 0 0,0 1 1 0 0,0-1-1 0 0,1 0 0 0 0,-1 0 0 0 0,1-1 0 0 0,2 2 19 0 0,34 0-779 0 0,-36-4 844 0 0,0 0 1 0 0,1 1-1 0 0,-1 0 0 0 0,0-1 0 0 0,0 1 0 0 0,1 0 0 0 0,-1 0 0 0 0,0 1 0 0 0,1-1 1 0 0,-1 1-1 0 0,0 0 0 0 0,0-1 0 0 0,0 1 0 0 0,0 1 0 0 0,0-1 0 0 0,0 0 0 0 0,0 1 0 0 0,0 0 1 0 0,0-1-1 0 0,0 1 0 0 0,-1 0 0 0 0,1 1 0 0 0,-1-1 0 0 0,0 0 0 0 0,1 1 0 0 0,-1-1 1 0 0,0 1-1 0 0,0 0 0 0 0,-1-1 0 0 0,1 1 0 0 0,-1 0 0 0 0,1 0 0 0 0,-1 0 0 0 0,0 0 0 0 0,0 0 1 0 0,0 1-1 0 0,0-1 0 0 0,-1 0 0 0 0,1 2-65 0 0,-1-2 16 0 0,0 1-1 0 0,0 0 1 0 0,0-1 0 0 0,-1 1-1 0 0,1 0 1 0 0,-1-1 0 0 0,0 1-1 0 0,0-1 1 0 0,0 1 0 0 0,-1-1 0 0 0,1 1-1 0 0,-1-1 1 0 0,0 0 0 0 0,1 0-1 0 0,-1 1 1 0 0,-1-1 0 0 0,1-1-1 0 0,0 1 1 0 0,-1 0 0 0 0,0-1 0 0 0,1 1-1 0 0,-1-1 1 0 0,0 0 0 0 0,0 0-1 0 0,-1 0 1 0 0,1 0 0 0 0,0 0-1 0 0,0-1 1 0 0,-1 1 0 0 0,1-1 0 0 0,-1 0-1 0 0,0 0 1 0 0,1-1 0 0 0,-1 1-1 0 0,1-1 1 0 0,-1 1-16 0 0,-53-21-9129 0 0,43 4 474 0 0</inkml:trace>
  <inkml:trace contextRef="#ctx0" brushRef="#br0" timeOffset="1525.622">799 95 6733 0 0,'0'0'5991'0'0,"0"0"-4406"0"0,0 0-1394 0 0,0 0 64 0 0,0 0 383 0 0,0 0-75 0 0,0 0-225 0 0,0 0-158 0 0,7-30 976 0 0,-7 10-622 0 0,4 33-554 0 0,13 175 118 0 0,-17-187 64 0 0,15-33-2214 0 0,38 0-716 0 0,-51 31 2854 0 0,1 1 0 0 0,-1 0 0 0 0,1 0 0 0 0,-1 0 0 0 0,1 0 0 0 0,0 0 0 0 0,-1 0 0 0 0,1 0-1 0 0,-1 1 1 0 0,1-1 0 0 0,-1 1 0 0 0,1 0 0 0 0,-1 0 0 0 0,1 0 0 0 0,-1 0 0 0 0,0 0 0 0 0,0 1 0 0 0,1-1-1 0 0,-1 1 1 0 0,0-1 0 0 0,0 1 0 0 0,-1 0 0 0 0,1-1 0 0 0,0 1 0 0 0,0 0 0 0 0,-1 0 0 0 0,1 1 0 0 0,-1-1-1 0 0,0 0 1 0 0,0 0 0 0 0,0 1 0 0 0,0-1 0 0 0,0 1 0 0 0,0-1 0 0 0,0 2-86 0 0,-3-1 6 0 0,-1 0 0 0 0,1 0 1 0 0,-1 0-1 0 0,0 0 0 0 0,0-1 1 0 0,0 1-1 0 0,0-1 0 0 0,0 0 1 0 0,0 0-1 0 0,-1 0 0 0 0,1 0 1 0 0,-1-1-1 0 0,1 1 0 0 0,-1-1 1 0 0,0 0-1 0 0,0 0 0 0 0,1 0 0 0 0,-1-1 1 0 0,0 1-1 0 0,0-1 0 0 0,0 0 1 0 0,0 0-1 0 0,0 0 0 0 0,1-1 1 0 0,-1 1-1 0 0,0-1 0 0 0,0 0 1 0 0,0 0-1 0 0,1 0 0 0 0,-1-1 1 0 0,1 1-1 0 0,-1-1-6 0 0,-4 0-541 0 0,-24-7-6541 0 0,15-1-1884 0 0</inkml:trace>
  <inkml:trace contextRef="#ctx0" brushRef="#br0" timeOffset="1888.676">971 539 2784 0 0,'0'0'5802'0'0,"0"0"-4100"0"0,0 0-1386 0 0,0 0 280 0 0,0 0 88 0 0,0 0-368 0 0,-7-7-324 0 0,3 4-128 0 0,4 1 211 0 0,-1-1 1 0 0,0 1 0 0 0,0 0 0 0 0,0-1-1 0 0,-1 1 1 0 0,1 0 0 0 0,0 0 0 0 0,-1 0-1 0 0,0 0 1 0 0,1 0 0 0 0,-1 1 0 0 0,0-1 0 0 0,0 0-1 0 0,0 1 1 0 0,0 0 0 0 0,0-1 0 0 0,0 1-1 0 0,0 0 1 0 0,-1 0 0 0 0,1 0 0 0 0,0 0-1 0 0,-1 0 1 0 0,1 1 0 0 0,0-1 0 0 0,-1 1 0 0 0,1-1-1 0 0,-1 1 1 0 0,1 0 0 0 0,-1 0 0 0 0,1 0-1 0 0,-1 0 1 0 0,1 1 0 0 0,-1-1 0 0 0,1 1-1 0 0,0-1 1 0 0,-1 1 0 0 0,1 0 0 0 0,0 0-1 0 0,-1 0 1 0 0,1 0 0 0 0,0 1 0 0 0,0-1 0 0 0,0 0-1 0 0,0 1 1 0 0,0-1 0 0 0,0 1 0 0 0,0 0-1 0 0,1 0 1 0 0,-1 0 0 0 0,1 0 0 0 0,-1 0-1 0 0,0 1-75 0 0,-5 70 1273 0 0,7-72-1241 0 0,0 1 0 0 0,0-1 0 0 0,0 1 0 0 0,0-1 0 0 0,0 1 0 0 0,0-1 0 0 0,0 0-1 0 0,1 1 1 0 0,-1-1 0 0 0,0 1 0 0 0,1-1 0 0 0,-1 1 0 0 0,1-1 0 0 0,-1 0 0 0 0,1 0 0 0 0,0 1-1 0 0,0-1 1 0 0,-1 0 0 0 0,1 0 0 0 0,0 0 0 0 0,0 0 0 0 0,0 1 0 0 0,0-2 0 0 0,1 1 0 0 0,-1 0-1 0 0,0 0 1 0 0,0 0 0 0 0,1 0 0 0 0,-1-1 0 0 0,0 1 0 0 0,1-1 0 0 0,-1 1 0 0 0,0-1 0 0 0,1 1-1 0 0,-1-1 1 0 0,1 0 0 0 0,-1 0 0 0 0,1 1 0 0 0,-1-1 0 0 0,0 0 0 0 0,1 0 0 0 0,-1-1 0 0 0,1 1-1 0 0,-1 0 1 0 0,1 0 0 0 0,-1-1 0 0 0,1 0-32 0 0,64-68-1803 0 0,-61 70 1819 0 0,0 1 1 0 0,-1-1-1 0 0,1 1 1 0 0,-1 0 0 0 0,0 0-1 0 0,1 1 1 0 0,-1-1 0 0 0,0 1-1 0 0,0 0 1 0 0,-1 0 0 0 0,1 0-1 0 0,0 0 1 0 0,-1 1-1 0 0,0-1 1 0 0,0 1 0 0 0,0 0-1 0 0,0 0 1 0 0,-1 0 0 0 0,1 1-1 0 0,-1-1-16 0 0,9 23-491 0 0,-9-7-5370 0 0,-2-13-911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5:58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1723 675 10365 0 0,'0'0'7281'0'0,"0"0"-6957"0"0,0 0-104 0 0,0 0-192 0 0,0 0 352 0 0,0 0-184 0 0,-45-5-72 0 0,21 2-124 0 0,-4 0-4 0 0,-1 0-4 0 0,-1 0-248 0 0,3-2-240 0 0,1 0-432 0 0,4-3-701 0 0,5-1-1531 0 0,5 1-3452 0 0</inkml:trace>
  <inkml:trace contextRef="#ctx0" brushRef="#br0" timeOffset="253.982">1678 510 15017 0 0,'0'0'2197'0'0,"0"0"-2197"0"0,0 0 0 0 0,0 0 272 0 0,0 0 360 0 0,-56-7-336 0 0,31 3-256 0 0,-4-1-40 0 0,1 0-716 0 0,-1 0-464 0 0,0-2-309 0 0,1-1-1075 0 0,10 2-2288 0 0,-6-10-2801 0 0</inkml:trace>
  <inkml:trace contextRef="#ctx0" brushRef="#br0" timeOffset="503.611">1514 2 13133 0 0,'0'0'332'0'0,"0"0"58"0"0,0 0-230 0 0,7-1-436 0 0,-2 1 345 0 0,0 0 0 0 0,0 0 0 0 0,1 0 0 0 0,-1 1 0 0 0,0 0 0 0 0,0 0 1 0 0,0 0-1 0 0,0 1 0 0 0,0 0 0 0 0,0 0 0 0 0,0 0 0 0 0,-1 1 0 0 0,1-1 0 0 0,-1 1 0 0 0,0 0 0 0 0,1 0 0 0 0,-1 1 0 0 0,-1-1 0 0 0,1 1 0 0 0,0 0 0 0 0,-1 0 0 0 0,2 3-69 0 0,-3-5 31 0 0,0 0 1 0 0,-1 0-1 0 0,0 0 0 0 0,1 0 0 0 0,-1 0 1 0 0,0 0-1 0 0,0 1 0 0 0,0-1 1 0 0,0 0-1 0 0,0 1 0 0 0,-1-1 0 0 0,1 1 1 0 0,-1-1-1 0 0,1 1 0 0 0,-1-1 1 0 0,0 1-1 0 0,0-1 0 0 0,0 1 0 0 0,0-1 1 0 0,-1 1-1 0 0,1-1 0 0 0,-1 1 0 0 0,1-1 1 0 0,-1 0-1 0 0,0 1 0 0 0,0-1 1 0 0,0 0-1 0 0,0 1 0 0 0,0-1 0 0 0,-1 0 1 0 0,1 0-1 0 0,-1 0 0 0 0,1 0 0 0 0,-1 0 1 0 0,0 0-1 0 0,0-1 0 0 0,0 1 1 0 0,0-1-1 0 0,0 1 0 0 0,0-1 0 0 0,0 0 1 0 0,0 1-1 0 0,-1-1 0 0 0,1 0 1 0 0,-2 0-32 0 0,-47 19-9099 0 0,36-18 1532 0 0</inkml:trace>
  <inkml:trace contextRef="#ctx0" brushRef="#br0" timeOffset="661.515">1553 301 14617 0 0,'0'0'2137'0'0,"0"0"-2137"0"0,0 0 8 0 0,0 0 388 0 0,0 0-36 0 0,0 0-360 0 0,0 0-48 0 0,0 0 40 0 0,0 0-868 0 0,0 0-1865 0 0,8 30-4951 0 0</inkml:trace>
  <inkml:trace contextRef="#ctx0" brushRef="#br0" timeOffset="-1758.265">26 355 4880 0 0,'0'0'4998'0'0,"0"0"-3894"0"0,0 0-740 0 0,0 0 122 0 0,0 0-217 0 0,0 0-89 0 0,0 0 25 0 0,3 3 110 0 0,-2-2-246 0 0,1 1 1 0 0,-1-1-1 0 0,0 0 1 0 0,1 0 0 0 0,-1 0-1 0 0,1 1 1 0 0,0-1 0 0 0,-1-1-1 0 0,1 1 1 0 0,0 0 0 0 0,-1 0-1 0 0,1-1 1 0 0,0 1 0 0 0,0-1-1 0 0,0 1 1 0 0,-1-1 0 0 0,1 0-1 0 0,0 0 1 0 0,0 0 0 0 0,0 0-1 0 0,0 0 1 0 0,0 0 0 0 0,-1 0-1 0 0,1-1 1 0 0,0 1 0 0 0,0-1-1 0 0,0 1 1 0 0,-1-1 0 0 0,1 0-1 0 0,0 1 1 0 0,-1-1 0 0 0,1 0-1 0 0,0 0 1 0 0,-1 0 0 0 0,1 0-1 0 0,-1-1 1 0 0,0 1 0 0 0,1 0-1 0 0,-1-1 1 0 0,0 1 0 0 0,0-1-1 0 0,0 1 1 0 0,1-2-70 0 0,0 1-13 0 0,-1 1 0 0 0,1-1-1 0 0,-1 0 1 0 0,0 1 0 0 0,0-1 0 0 0,1 0 0 0 0,-1 0-1 0 0,0 0 1 0 0,0 0 0 0 0,-1 0 0 0 0,1 0 0 0 0,0 0-1 0 0,-1 0 1 0 0,1 0 0 0 0,-1 0 0 0 0,0 0 0 0 0,0-1-1 0 0,0 1 1 0 0,0 0 0 0 0,0 0 0 0 0,0 0 0 0 0,0 0-1 0 0,-1-1 1 0 0,1 1 0 0 0,-1 0 0 0 0,1 0 0 0 0,-1 0-1 0 0,0 0 1 0 0,0 0 0 0 0,0 0 0 0 0,0 0 0 0 0,0 1 0 0 0,-1-1-1 0 0,1 0 1 0 0,0 1 0 0 0,-1-1 0 0 0,1 1 0 0 0,-1-1-1 0 0,0 1 1 0 0,1-1 0 0 0,-1 1 0 0 0,0 0 0 0 0,0 0-1 0 0,0 0 1 0 0,0 0 0 0 0,0 0 0 0 0,0 1 0 0 0,0-1-1 0 0,0 0 1 0 0,0 1 0 0 0,0 0 0 0 0,0-1 0 0 0,-1 1-1 0 0,1 0 1 0 0,0 0 0 0 0,0 0 0 0 0,0 1 0 0 0,-1-1 13 0 0,-1 3 39 0 0,0-1-1 0 0,0 1 1 0 0,0 0 0 0 0,0 0 0 0 0,0 1 0 0 0,1-1 0 0 0,0 1 0 0 0,0 0-1 0 0,0-1 1 0 0,0 1 0 0 0,0 1 0 0 0,1-1 0 0 0,0 0 0 0 0,0 1-1 0 0,0-1 1 0 0,0 1 0 0 0,1 0 0 0 0,0-1 0 0 0,0 1 0 0 0,0 0 0 0 0,0 0-1 0 0,1 0 1 0 0,0 0 0 0 0,0-1 0 0 0,0 1 0 0 0,1 4-39 0 0,30 7-5188 0 0,-22-15-349 0 0</inkml:trace>
  <inkml:trace contextRef="#ctx0" brushRef="#br0" timeOffset="-1307.821">296 385 12109 0 0,'0'0'481'0'0,"0"0"-183"0"0,0 0 468 0 0,0 0-149 0 0,0 0-444 0 0,0 0-129 0 0,0 0 75 0 0,0 0 79 0 0,3 1 36 0 0,-1 0-242 0 0,-1 0-1 0 0,1 0 1 0 0,-1 0 0 0 0,1 0 0 0 0,0-1 0 0 0,-1 1 0 0 0,1-1-1 0 0,0 1 1 0 0,0-1 0 0 0,-1 1 0 0 0,1-1 0 0 0,0 0 0 0 0,0 0-1 0 0,0 0 1 0 0,-1 0 0 0 0,1 0 0 0 0,0-1 0 0 0,0 1 0 0 0,-1 0-1 0 0,1-1 1 0 0,0 1 0 0 0,-1-1 0 0 0,1 0 0 0 0,0 1 0 0 0,-1-1-1 0 0,1 0 1 0 0,-1 0 0 0 0,1 0 0 0 0,-1 0 0 0 0,1-1 0 0 0,-1 1-1 0 0,0 0 1 0 0,0 0 0 0 0,0-1 0 0 0,1 1 0 0 0,-1-1 0 0 0,-1 1-1 0 0,1-1 1 0 0,0 1 0 0 0,0-1 0 0 0,0 0 0 0 0,-1 1-1 0 0,1-1 1 0 0,-1 0 0 0 0,0 0 0 0 0,1 1 0 0 0,-1-1 0 0 0,0 0-1 0 0,0 0 1 0 0,0 0 0 0 0,0 1 0 0 0,0-1 0 0 0,0 0 0 0 0,-1 0-1 0 0,1 1 1 0 0,-1-1 0 0 0,1 0 0 0 0,-1 1 0 0 0,0-1 0 0 0,1 0-1 0 0,-1 1 1 0 0,0-1 0 0 0,0 1 0 0 0,0-1 0 0 0,0 1 0 0 0,0-1-1 0 0,-1 1 1 0 0,0-1 8 0 0,0 0 21 0 0,-1 1 1 0 0,0-1-1 0 0,-1 1 0 0 0,1-1 0 0 0,0 1 0 0 0,0 0 0 0 0,0 0 1 0 0,-1 0-1 0 0,1 1 0 0 0,-1-1 0 0 0,1 1 0 0 0,0 0 0 0 0,-1 0 1 0 0,1 0-1 0 0,-1 0 0 0 0,1 1 0 0 0,-1-1 0 0 0,1 1 0 0 0,0 0 0 0 0,0 0 1 0 0,-1 0-1 0 0,1 0 0 0 0,0 1 0 0 0,0-1 0 0 0,0 1 0 0 0,0 0 1 0 0,0 0-1 0 0,0 0 0 0 0,1 0 0 0 0,-1 0 0 0 0,1 1 0 0 0,-1-1 1 0 0,1 1-1 0 0,0-1 0 0 0,0 1 0 0 0,0 0 0 0 0,1 0 0 0 0,-1 0 1 0 0,0 0-1 0 0,1 0 0 0 0,0 0 0 0 0,0 1 0 0 0,0-1 0 0 0,0 0 0 0 0,1 1 1 0 0,-1-1-1 0 0,1 1 0 0 0,0-1 0 0 0,0 2-21 0 0,2-3-17 0 0,1 0 0 0 0,0 0 0 0 0,0 0 0 0 0,0-1 0 0 0,0 1 0 0 0,0-1 0 0 0,1 0 0 0 0,-1 0 0 0 0,0 0 0 0 0,1 0 0 0 0,-1-1 0 0 0,1 1 0 0 0,-1-1 0 0 0,0 0 0 0 0,1 0 0 0 0,-1 0 0 0 0,1 0 0 0 0,-1-1 0 0 0,1 1 0 0 0,-1-1 0 0 0,0 0 0 0 0,1 0 0 0 0,-1 0 0 0 0,0-1 0 0 0,0 1 0 0 0,0-1 0 0 0,0 0 0 0 0,0 1 0 0 0,0-2 17 0 0,-1 1 15 0 0,-1 1-1 0 0,0-1 1 0 0,1 0-1 0 0,-1 1 0 0 0,1-1 1 0 0,0 1-1 0 0,-1 0 1 0 0,1 0-1 0 0,0-1 0 0 0,0 1 1 0 0,0 0-1 0 0,0 0 0 0 0,0 1 1 0 0,0-1-1 0 0,0 0 1 0 0,0 1-1 0 0,0-1 0 0 0,0 1 1 0 0,1 0-1 0 0,-1 0 1 0 0,0-1-1 0 0,0 1 0 0 0,0 1 1 0 0,0-1-1 0 0,1 0 1 0 0,-1 0-1 0 0,0 1 0 0 0,0 0 1 0 0,0-1-1 0 0,0 1 1 0 0,0 0-1 0 0,0 0 0 0 0,0 0 1 0 0,0 0-1 0 0,0 0 1 0 0,-1 0-1 0 0,1 1 0 0 0,0-1 1 0 0,-1 1-1 0 0,1-1 0 0 0,-1 1 1 0 0,1-1-1 0 0,-1 1 1 0 0,0 0-1 0 0,0 0 0 0 0,0 0 1 0 0,0 0-1 0 0,0 0 1 0 0,0 0-1 0 0,0 0 0 0 0,0 1-14 0 0,0 3 71 0 0,1 0-1 0 0,-2 0 0 0 0,1 0 0 0 0,0 0 1 0 0,-1 0-1 0 0,0 0 0 0 0,-1 0 0 0 0,1 0 1 0 0,-1 0-1 0 0,0 0 0 0 0,-1 0 0 0 0,0-1 1 0 0,1 1-1 0 0,-2 0 0 0 0,1-1 0 0 0,-1 1 1 0 0,0-1-1 0 0,0 0 0 0 0,0 0 0 0 0,-1 0 0 0 0,1 0 1 0 0,-1-1-1 0 0,0 1 0 0 0,-1-1 0 0 0,-3 3-70 0 0,-54 20-3316 0 0,50-29-1152 0 0,3-6-4209 0 0</inkml:trace>
  <inkml:trace contextRef="#ctx0" brushRef="#br0" timeOffset="-714.146">615 167 12149 0 0,'0'0'908'0'0,"0"0"-26"0"0,0 0-314 0 0,0 0-206 0 0,0 0-153 0 0,0 0-93 0 0,0 0-89 0 0,-5 0-1 0 0,5 1-26 0 0,-1-1-1 0 0,0 0 0 0 0,0 1 0 0 0,0-1 1 0 0,1 0-1 0 0,-1 0 0 0 0,0 0 0 0 0,0 1 0 0 0,0-1 1 0 0,0 0-1 0 0,1 0 0 0 0,-1 0 0 0 0,0-1 1 0 0,0 1-1 0 0,0 0 0 0 0,1 0 0 0 0,-1 0 0 0 0,0-1 1 0 0,0 1-1 0 0,0 0 0 0 0,1-1 0 0 0,-1 1 1 0 0,0 0-1 0 0,1-1 0 0 0,-1 1 0 0 0,0-1 1 0 0,1 1-1 0 0,-1-1 0 0 0,0 0 0 0 0,1 1 0 0 0,-1-1 1 0 0,1 0-1 0 0,-1 1 0 0 0,1-1 0 0 0,0 0 1 0 0,-1 1-1 0 0,1-1 0 0 0,0 0 0 0 0,-1 0 0 0 0,1 0 1 0 0,0 1-1 0 0,0-1 0 0 0,0 0 0 0 0,0 0 1 0 0,0 0-1 0 0,0 0 0 0 0,0 1 0 0 0,0-1 0 0 0,0 0 1 0 0,0 0-1 0 0,0 0 0 0 0,0 1 0 0 0,0-1 1 0 0,1 0-1 0 0,-1 0 0 0 0,0 0 1 0 0,3 0 5 0 0,-1 0 1 0 0,0 0-1 0 0,0 0 0 0 0,0 1 1 0 0,1-1-1 0 0,-1 1 0 0 0,0-1 1 0 0,1 1-1 0 0,-1 0 0 0 0,1 0 1 0 0,-1 0-1 0 0,0 0 0 0 0,1 0 1 0 0,-1 0-1 0 0,0 1 0 0 0,1-1 1 0 0,-1 1-1 0 0,0 0 0 0 0,1-1 1 0 0,-1 1-1 0 0,0 0 0 0 0,0 0 1 0 0,0 1-1 0 0,0-1 0 0 0,0 0 1 0 0,0 1-1 0 0,0-1 0 0 0,-1 1 1 0 0,1 0-1 0 0,0-1 0 0 0,-1 1 1 0 0,1 0-1 0 0,-1 0 0 0 0,0 0-5 0 0,3 1 85 0 0,0 0-1 0 0,-1 0 1 0 0,0 0 0 0 0,0 0-1 0 0,0 1 1 0 0,0-1-1 0 0,0 1 1 0 0,-1 0-1 0 0,0 0 1 0 0,0 0-1 0 0,0 0 1 0 0,0 0-1 0 0,0 1 1 0 0,-1-1-1 0 0,0 0 1 0 0,0 1-1 0 0,0-1 1 0 0,0 1-1 0 0,-1-1 1 0 0,0 1 0 0 0,0 0-1 0 0,0-1 1 0 0,-1 3-85 0 0,-1-25 1010 0 0,1 17-1023 0 0,0-1 0 0 0,1 1-1 0 0,-1 0 1 0 0,0 0 0 0 0,1 0 0 0 0,-1-1 0 0 0,0 1 0 0 0,1 0-1 0 0,-1-1 1 0 0,1 1 0 0 0,0-1 0 0 0,0 1 0 0 0,-1 0 0 0 0,1-1-1 0 0,0 1 1 0 0,0-1 0 0 0,0 1 0 0 0,0 0 0 0 0,1-1 0 0 0,-1 1-1 0 0,0-1 1 0 0,1 1 0 0 0,-1 0 0 0 0,1-1 0 0 0,-1 1 0 0 0,1 0-1 0 0,-1-1 1 0 0,1 1 0 0 0,0 0 0 0 0,0 0 0 0 0,0 0 0 0 0,-1 0-1 0 0,1 0 1 0 0,0 0 0 0 0,1 0 0 0 0,-1 0 0 0 0,0 0 0 0 0,0 0-1 0 0,0 0 1 0 0,0 1 0 0 0,1-1 0 0 0,-1 0 0 0 0,0 1 0 0 0,1-1-1 0 0,-1 1 1 0 0,0 0 0 0 0,1-1 0 0 0,-1 1 0 0 0,1 0-1 0 0,-1 0 1 0 0,0 0 0 0 0,1 0 0 0 0,-1 0 0 0 0,1 0 0 0 0,-1 0-1 0 0,0 0 1 0 0,1 1 0 0 0,-1-1 0 0 0,1 1 13 0 0,0-1 10 0 0,1 1 0 0 0,-1 0 0 0 0,1 0 1 0 0,-1 0-1 0 0,1 1 0 0 0,-1-1 0 0 0,1 0 0 0 0,-1 1 0 0 0,0 0 1 0 0,0-1-1 0 0,0 1 0 0 0,0 0 0 0 0,0 0 0 0 0,0 0 0 0 0,-1 0 1 0 0,1 0-1 0 0,-1 1 0 0 0,1-1 0 0 0,-1 1 0 0 0,0-1 0 0 0,0 0 1 0 0,0 1-1 0 0,0 0 0 0 0,0-1 0 0 0,-1 1 0 0 0,1 0 0 0 0,-1-1 0 0 0,0 1 1 0 0,0 1-11 0 0,1-6 0 0 0,-1-1 0 0 0,0 1 0 0 0,0-1 0 0 0,1 1-1 0 0,0 0 1 0 0,-1-1 0 0 0,1 1 0 0 0,0 0 0 0 0,0 0 0 0 0,0 0 0 0 0,0-1 0 0 0,1 1 0 0 0,-1 0 0 0 0,0 0 0 0 0,1 1 0 0 0,0-1 0 0 0,-1 0 0 0 0,1 0 0 0 0,0 1 0 0 0,0-1 0 0 0,0 1 0 0 0,0 0 0 0 0,0-1 0 0 0,0 1 0 0 0,0 0 0 0 0,0 0 0 0 0,1 0 0 0 0,-1 1 0 0 0,0-1 0 0 0,1 1 0 0 0,-1-1 0 0 0,0 1 0 0 0,1 0 0 0 0,-1-1 0 0 0,1 1 0 0 0,-1 1 0 0 0,0-1 0 0 0,1 0-1 0 0,-1 0 1 0 0,1 1 0 0 0,-1 0 0 0 0,0-1 0 0 0,1 1 0 0 0,-1 0 0 0 0,0 0 0 0 0,0 0 0 0 0,0 0 0 0 0,0 1 0 0 0,0-1 0 0 0,0 0 0 0 0,0 1 0 0 0,0 0 0 0 0,0-1 0 0 0,-1 1 0 0 0,1 0 0 0 0,-1 0 0 0 0,1 0 0 0 0,-1 0 0 0 0,0 0 0 0 0,0 0 0 0 0,0 0 0 0 0,0 0 0 0 0,0 1 0 0 0,0-1 0 0 0,0 0 0 0 0,-1 1 0 0 0,1 0 0 0 0,7 42-380 0 0,-8-13-7418 0 0,-3-19 276 0 0</inkml:trace>
  <inkml:trace contextRef="#ctx0" brushRef="#br0" timeOffset="-263.651">771 623 4528 0 0,'0'0'3975'0'0,"0"0"-2657"0"0,0 0-584 0 0,0 0 217 0 0,0 0-179 0 0,0 0-230 0 0,0 0-142 0 0,-2-7-125 0 0,3 5-220 0 0,-1 0-1 0 0,0 1 1 0 0,0-1 0 0 0,0 0-1 0 0,0 0 1 0 0,0 0-1 0 0,-1 0 1 0 0,1 0 0 0 0,-1 0-1 0 0,1 1 1 0 0,-1-1-1 0 0,0 0 1 0 0,1 0 0 0 0,-1 1-1 0 0,0-1 1 0 0,0 0-1 0 0,0 1 1 0 0,0-1 0 0 0,-1 1-1 0 0,1-1 1 0 0,0 1-1 0 0,-1 0 1 0 0,1-1 0 0 0,0 1-1 0 0,-1 0 1 0 0,0 0-1 0 0,1 0 1 0 0,-1 0-1 0 0,0 0 1 0 0,1 1 0 0 0,-1-1-1 0 0,0 0 1 0 0,0 1-1 0 0,0-1 1 0 0,0 1 0 0 0,1 0-1 0 0,-1 0 1 0 0,0 0-1 0 0,0-1 1 0 0,0 2 0 0 0,0-1-1 0 0,0 0 1 0 0,0 0-1 0 0,0 1 1 0 0,1-1 0 0 0,-1 1-1 0 0,0-1 1 0 0,0 1-1 0 0,0 0 1 0 0,1 0 0 0 0,-1 0-1 0 0,0 0-54 0 0,-53 128 1016 0 0,55-128-995 0 0,1 0 1 0 0,0 0-1 0 0,0 1 1 0 0,0-1-1 0 0,0 0 0 0 0,0 0 1 0 0,0 0-1 0 0,0 0 1 0 0,1 0-1 0 0,-1 0 1 0 0,0-1-1 0 0,0 1 1 0 0,1 0-1 0 0,-1-1 1 0 0,1 1-1 0 0,-1 0 1 0 0,0-1-1 0 0,1 0 1 0 0,-1 1-1 0 0,1-1 1 0 0,-1 0-1 0 0,1 0 1 0 0,-1 0-1 0 0,1 0 1 0 0,-1 0-1 0 0,1 0 1 0 0,-1 0-1 0 0,1 0 1 0 0,-1-1-1 0 0,1 1 0 0 0,-1-1 1 0 0,0 1-1 0 0,1-1 1 0 0,-1 1-1 0 0,1-1 1 0 0,-1 0-1 0 0,0 0 1 0 0,0 1-1 0 0,1-1 1 0 0,-1 0-1 0 0,0 0 1 0 0,0 0-1 0 0,0 0 1 0 0,0-1-1 0 0,0 1 1 0 0,0 0-1 0 0,-1 0 1 0 0,1-1-1 0 0,0 1 1 0 0,-1 0-1 0 0,1-1 1 0 0,0 1-1 0 0,-1-1 1 0 0,0 1-1 0 0,1-1-21 0 0,12-19-137 0 0,-13 20 126 0 0,0-1-1 0 0,1 0 0 0 0,-1 0 0 0 0,0 1 1 0 0,1-1-1 0 0,-1 0 0 0 0,1 1 1 0 0,0-1-1 0 0,0 0 0 0 0,0 1 0 0 0,-1-1 1 0 0,1 1-1 0 0,0-1 0 0 0,1 1 1 0 0,-1 0-1 0 0,0-1 0 0 0,0 1 0 0 0,1 0 1 0 0,-1 0-1 0 0,1 0 0 0 0,-1 0 1 0 0,1 0-1 0 0,-1 0 0 0 0,1 0 0 0 0,-1 0 1 0 0,1 1-1 0 0,0-1 0 0 0,-1 1 1 0 0,1-1-1 0 0,0 1 0 0 0,0 0 0 0 0,-1 0 1 0 0,1-1-1 0 0,0 1 0 0 0,0 0 1 0 0,0 1-1 0 0,-1-1 0 0 0,1 0 0 0 0,0 0 1 0 0,0 1-1 0 0,-1-1 0 0 0,1 1 1 0 0,0 0-1 0 0,-1-1 0 0 0,1 1 0 0 0,-1 0 1 0 0,1 0-1 0 0,-1 0 0 0 0,1 0 1 0 0,-1 0-1 0 0,1 0 0 0 0,-1 0 0 0 0,0 1 1 0 0,0-1-1 0 0,0 0 0 0 0,1 2 12 0 0,46 111-655 0 0,-40-108-3857 0 0,-4-6-942 0 0</inkml:trace>
  <inkml:trace contextRef="#ctx0" brushRef="#br0" timeOffset="14950.572">855 869 348 0 0,'0'0'1821'0'0,"0"0"-205"0"0,0 0 34 0 0,0 0-130 0 0,0 0-138 0 0,0 0-261 0 0,0 0-292 0 0,0 0-172 0 0,5 1-77 0 0,0 0-383 0 0,-1 0-1 0 0,1-1 0 0 0,0 0 0 0 0,-1 0 1 0 0,1 0-1 0 0,0 0 0 0 0,-1-1 0 0 0,1 0 1 0 0,0 0-1 0 0,-1 0 0 0 0,1 0 0 0 0,-1-1 1 0 0,0 0-1 0 0,1 0 0 0 0,-1 0 0 0 0,0 0 1 0 0,0-1-1 0 0,0 1 0 0 0,0-1 0 0 0,0-1-196 0 0,3 1-5 0 0,1-1-1 0 0,-1 1 0 0 0,-1-1 1 0 0,1 0-1 0 0,0-1 0 0 0,-1 0 0 0 0,0 0 1 0 0,0 0-1 0 0,-1-1 0 0 0,1 0 1 0 0,-1 0-1 0 0,0 0 0 0 0,-1-1 0 0 0,0 1 1 0 0,0-1-1 0 0,0 0 0 0 0,-1 0 0 0 0,0-1 1 0 0,0 1-1 0 0,-1-1 0 0 0,0 1 1 0 0,0-1-1 0 0,0 0 0 0 0,-1 0 0 0 0,-1 0 1 0 0,1 0-1 0 0,-1 0 0 0 0,-1 1 1 0 0,1-1-1 0 0,-2 0 0 0 0,1 0 0 0 0,-1 0 1 0 0,0 1-1 0 0,0-1 0 0 0,-1 1 1 0 0,0-1-1 0 0,0 1 0 0 0,-2-2 6 0 0,-4-3-83 0 0,-1 1-1 0 0,0 1 1 0 0,0 0 0 0 0,-1 0 0 0 0,0 1-1 0 0,-1 0 1 0 0,0 1 0 0 0,0 0-1 0 0,-1 1 1 0 0,0 1 0 0 0,0 0 0 0 0,-1 1-1 0 0,1 0 1 0 0,-1 1 0 0 0,0 0-1 0 0,-1 1 1 0 0,1 1 0 0 0,0 0-1 0 0,-1 1 1 0 0,1 1 0 0 0,-1 0 0 0 0,1 1-1 0 0,-1 0 1 0 0,1 1 0 0 0,0 1-1 0 0,-1 0 1 0 0,2 1 0 0 0,-1 1-1 0 0,0 0 85 0 0,3 4-7 0 0,1 0 0 0 0,0 1 1 0 0,1 0-1 0 0,0 1 1 0 0,1-1-1 0 0,0 2 1 0 0,1-1-1 0 0,0 1 1 0 0,0 0-1 0 0,2 1 1 0 0,-1-1-1 0 0,2 1 0 0 0,-1 0 1 0 0,2 0-1 0 0,0 1 1 0 0,0-1-1 0 0,2 1 1 0 0,-1 0-1 0 0,2-1 1 0 0,0 1-1 0 0,0 0 1 0 0,2 0 4 0 0,-1-5 28 0 0,1-1-1 0 0,0 1 0 0 0,1-1 0 0 0,0 0 1 0 0,0 1-1 0 0,1-1 0 0 0,0-1 0 0 0,0 1 0 0 0,1-1 1 0 0,0 1-1 0 0,0-1 0 0 0,0 0 0 0 0,1-1 0 0 0,1 0 1 0 0,-1 0-1 0 0,1 0 0 0 0,0-1 0 0 0,0 1 0 0 0,0-2 1 0 0,1 1-1 0 0,0-1 0 0 0,-1 0 0 0 0,2-1 0 0 0,-1 0 1 0 0,2 0-27 0 0,89 4-6484 0 0,-79-12-382 0 0</inkml:trace>
  <inkml:trace contextRef="#ctx0" brushRef="#br0" timeOffset="15450.573">887 957 1160 0 0,'0'0'3626'0'0,"0"0"-2491"0"0,0 0-859 0 0,3 6 227 0 0,1 3-210 0 0,1 0 0 0 0,0-1-1 0 0,0 1 1 0 0,1-2 0 0 0,0 1 0 0 0,0 0-1 0 0,1-1 1 0 0,0 0 0 0 0,0-1 0 0 0,1 0 0 0 0,0 0-1 0 0,0 0 1 0 0,0-1 0 0 0,1 0 0 0 0,-1-1-1 0 0,1 0 1 0 0,1 0 0 0 0,-1-1 0 0 0,0 0 0 0 0,1 0-1 0 0,-1-1 1 0 0,1-1 0 0 0,9 1-293 0 0,50 3 478 0 0,0-3 0 0 0,1-3 1 0 0,-1-3-1 0 0,0-3 0 0 0,-1-3 1 0 0,0-3-1 0 0,-1-3 0 0 0,44-17-478 0 0,-103 31-5 0 0,0 0 0 0 0,0 0-1 0 0,0 0 1 0 0,0-1 0 0 0,-1-1 0 0 0,1 1-1 0 0,-1-1 1 0 0,0 0 0 0 0,0-1 0 0 0,-1 0-1 0 0,1 0 1 0 0,-1 0 0 0 0,0-1 0 0 0,0 0-1 0 0,-1 0 1 0 0,0 0 0 0 0,3-6 5 0 0,-10 10-39 0 0,0 0-1 0 0,0-1 1 0 0,0 1-1 0 0,-1 0 1 0 0,1 0 0 0 0,-1 0-1 0 0,1 0 1 0 0,-1 1 0 0 0,0-1-1 0 0,0 1 1 0 0,1 0 0 0 0,-1-1-1 0 0,0 1 1 0 0,0 1-1 0 0,-1-1 1 0 0,1 0 0 0 0,0 1-1 0 0,0-1 1 0 0,0 1 0 0 0,0 0-1 0 0,0 0 1 0 0,-1 0 0 0 0,1 1-1 0 0,0-1 1 0 0,0 1-1 0 0,0-1 1 0 0,-3 2 39 0 0,69 11-19 0 0,44 17 945 0 0,-107-27-904 0 0,-1 0 0 0 0,1 1 0 0 0,-1-1 0 0 0,1 0 0 0 0,-1 0 0 0 0,0 1 0 0 0,0-1 0 0 0,-1 0 1 0 0,1 0-1 0 0,-1 0 0 0 0,1-1 0 0 0,-1 1 0 0 0,0 0 0 0 0,0 0 0 0 0,0-1 0 0 0,-1 1 0 0 0,1-1 0 0 0,-1 0 0 0 0,1 0 0 0 0,-1 0 0 0 0,0 0 0 0 0,1 0 1 0 0,-1-1-1 0 0,0 1 0 0 0,0-1 0 0 0,0 1 0 0 0,0-1 0 0 0,-3 0-22 0 0,1 2-24 0 0,-6 4-262 0 0,-38 22-1321 0 0,14-15-6653 0 0,16-11 804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6:48.2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 1 13697 0 0,'0'0'2087'0'0,"0"0"-2049"0"0,0 0-616 0 0,-2 7 652 0 0,-10 105 676 0 0,12-109-703 0 0,0-1 1 0 0,0 1-1 0 0,0 0 1 0 0,0 0 0 0 0,1 0-1 0 0,-1 0 1 0 0,1 0-1 0 0,0 0 1 0 0,-1-1-1 0 0,1 1 1 0 0,1 0-1 0 0,-1-1 1 0 0,0 1 0 0 0,1-1-1 0 0,-1 1 1 0 0,1-1-1 0 0,0 1 1 0 0,-1-1-1 0 0,1 0 1 0 0,1 0-1 0 0,-1 0 1 0 0,0 0 0 0 0,0 0-1 0 0,1-1 1 0 0,-1 1-1 0 0,1-1 1 0 0,-1 1-1 0 0,1-1 1 0 0,0 0-1 0 0,-1 0 1 0 0,1 0-1 0 0,0 0 1 0 0,0-1 0 0 0,0 1-1 0 0,-1-1 1 0 0,1 0-1 0 0,0 0 1 0 0,0 0-1 0 0,2 0-47 0 0,29-37 1072 0 0,-26 55-1936 0 0,-8-11 801 0 0,0 0-1 0 0,-1-1 1 0 0,1 1-1 0 0,-1-1 1 0 0,-1 1-1 0 0,1-1 1 0 0,-1 1-1 0 0,0-1 1 0 0,-1 0-1 0 0,0 0 1 0 0,0 0-1 0 0,0 0 1 0 0,0-1-1 0 0,-1 1 1 0 0,0-1-1 0 0,0 0 1 0 0,-1 0-1 0 0,1 0 1 0 0,-1-1-1 0 0,0 1 1 0 0,0-1-1 0 0,0 0 1 0 0,-1-1-1 0 0,0 1 1 0 0,1-1-1 0 0,-1 0 1 0 0,0-1 0 0 0,-1 0-1 0 0,1 1 1 0 0,-3-1 62 0 0,-35 7-5171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1:59.80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20317 5354 3008 0 0,'0'0'8130'0'0,"1"6"-6408"0"0,50 335 4459 0 0,-51-327-6400 0 0,4 32-581 0 0,3-19-3597 0 0,-2-20-1333 0 0,5-5-2165 0 0</inkml:trace>
  <inkml:trace contextRef="#ctx0" brushRef="#br0" timeOffset="324.419">20618 5791 5929 0 0,'0'0'5486'0'0,"0"0"-4848"0"0,0 0-776 0 0,0 0 263 0 0,0 0-45 0 0,0 0 24 0 0,0 0 130 0 0,21 8 2004 0 0,-23-7-2230 0 0,0 0 1 0 0,0 0-1 0 0,0 1 0 0 0,0-1 1 0 0,0-1-1 0 0,0 1 0 0 0,0 0 1 0 0,0-1-1 0 0,-1 1 0 0 0,1-1 1 0 0,0 1-1 0 0,0-1 0 0 0,-1 0 1 0 0,1 0-1 0 0,0 0 0 0 0,-1 0 1 0 0,1-1-1 0 0,0 1 0 0 0,0-1 1 0 0,-1 1-1 0 0,1-1 0 0 0,0 0 1 0 0,0 0-1 0 0,0 1 0 0 0,0-2 1 0 0,0 1-1 0 0,0 0 0 0 0,0 0 1 0 0,0-1-1 0 0,1 1 0 0 0,-1-1 1 0 0,0 1-1 0 0,1-1 0 0 0,-1 0 1 0 0,1 1-1 0 0,0-1 0 0 0,-1 0 1 0 0,1 0-1 0 0,0 0 0 0 0,0 0 0 0 0,0 0 1 0 0,1-1-1 0 0,-1 1 0 0 0,0 0 1 0 0,1 0-1 0 0,0 0 0 0 0,-1-1 1 0 0,1 1-1 0 0,0 0 0 0 0,0 0 1 0 0,0-1-1 0 0,0 1 0 0 0,1 0 1 0 0,-1-1-1 0 0,0 1 0 0 0,1 0 1 0 0,0 0-1 0 0,-1 0 0 0 0,1 0 1 0 0,0 0-1 0 0,0 0 0 0 0,1 0 1 0 0,-1 0-1 0 0,0 0 0 0 0,0 0 1 0 0,1 0-1 0 0,0 0-8 0 0,-4 4 28 0 0,0 0 0 0 0,1 0 1 0 0,-1 0-1 0 0,1 0 0 0 0,0 0 0 0 0,0 1 0 0 0,-1-1 1 0 0,2 0-1 0 0,-1 0 0 0 0,0 1 0 0 0,0-1 0 0 0,1 1 1 0 0,-1-1-1 0 0,1 0 0 0 0,0 1 0 0 0,-1-1 0 0 0,1 1 1 0 0,1-1-1 0 0,-1 1 0 0 0,0-1 0 0 0,0 1 0 0 0,1-1 0 0 0,0 1 1 0 0,-1-1-1 0 0,1 0 0 0 0,0 1 0 0 0,0-1 0 0 0,0 0 1 0 0,0 0-1 0 0,1 0 0 0 0,-1 0 0 0 0,1 0 0 0 0,1 2-28 0 0,33 12-8317 0 0,-20-16 502 0 0</inkml:trace>
  <inkml:trace contextRef="#ctx0" brushRef="#br0" timeOffset="778.864">20815 5854 11977 0 0,'0'0'335'0'0,"0"0"442"0"0,0 0 312 0 0,0 0-298 0 0,0 0-253 0 0,0 0-67 0 0,0 0 3 0 0,24-7 101 0 0,-21 1-625 0 0,-1 1 1 0 0,0-1 0 0 0,0 1-1 0 0,-1-1 1 0 0,0 0-1 0 0,0 1 1 0 0,0-1 0 0 0,0 0-1 0 0,-1 0 1 0 0,0 0-1 0 0,0 0 1 0 0,-1 1 0 0 0,0-1-1 0 0,0 0 1 0 0,0 0-1 0 0,-1 1 1 0 0,0-1 0 0 0,0 0-1 0 0,0 1 1 0 0,0 0-1 0 0,-3-4 50 0 0,2 9-7 0 0,0-1 0 0 0,1 1 0 0 0,-1 0 0 0 0,0 0-1 0 0,0 1 1 0 0,0-1 0 0 0,1 0 0 0 0,-1 1 0 0 0,0 0-1 0 0,0 0 1 0 0,1-1 0 0 0,-1 2 0 0 0,1-1 0 0 0,-1 0-1 0 0,1 0 1 0 0,-1 1 0 0 0,1-1 0 0 0,0 1 0 0 0,0 0-1 0 0,0 0 1 0 0,0 0 0 0 0,0 0 0 0 0,0 0 0 0 0,0 0-1 0 0,0 0 1 0 0,1 1 0 0 0,0-1 0 0 0,-1 1 0 0 0,1-1-1 0 0,0 1 1 0 0,0-1 0 0 0,0 1 0 0 0,0 0 0 0 0,1 0-1 0 0,-1-1 1 0 0,1 3 7 0 0,-1-4-1 0 0,0 1 13 0 0,0-1-1 0 0,1 1 0 0 0,-1 0 1 0 0,0 0-1 0 0,1-1 0 0 0,-1 1 1 0 0,1 0-1 0 0,0 0 0 0 0,-1 0 1 0 0,1-1-1 0 0,0 1 0 0 0,0 0 1 0 0,0 0-1 0 0,1 0 0 0 0,-1 0 1 0 0,0 0-1 0 0,1-1 0 0 0,-1 1 1 0 0,1 0-1 0 0,-1 0 0 0 0,1-1 0 0 0,0 1 1 0 0,0 0-1 0 0,0-1 0 0 0,0 1 1 0 0,0-1-1 0 0,0 1 0 0 0,0-1 1 0 0,1 1-1 0 0,-1-1 0 0 0,0 0 1 0 0,1 0-1 0 0,-1 0 0 0 0,1 0 1 0 0,0 0-1 0 0,-1 0 0 0 0,1 0 1 0 0,0 0-1 0 0,-1-1 0 0 0,1 1 1 0 0,0 0-1 0 0,0-1 0 0 0,-1 0 1 0 0,1 1-1 0 0,0-1 0 0 0,0 0 0 0 0,0 0 1 0 0,1 0-12 0 0,41 23-941 0 0,-37-15 1083 0 0,1 0 0 0 0,-2 0 0 0 0,1 0 0 0 0,-1 1 0 0 0,-1 0 0 0 0,1 0 0 0 0,-1 1 0 0 0,-1-1 1 0 0,0 1-1 0 0,0 0 0 0 0,-1 0 0 0 0,-1 1 0 0 0,1-1 0 0 0,-2 1 0 0 0,1-1 0 0 0,-1 1 0 0 0,-1-1 0 0 0,0 3-142 0 0,-1-11-18 0 0,-1 0 0 0 0,1 0 0 0 0,0 0 0 0 0,-1 0 0 0 0,0 0 0 0 0,1-1-1 0 0,-1 1 1 0 0,0-1 0 0 0,0 1 0 0 0,0-1 0 0 0,0 1 0 0 0,0-1 0 0 0,0 0 0 0 0,0 0 0 0 0,0 0 0 0 0,0 0 0 0 0,-1-1 0 0 0,1 1 0 0 0,0-1-1 0 0,0 1 1 0 0,-1-1 0 0 0,1 0 0 0 0,-1 1 0 0 0,1-1 0 0 0,0 0 0 0 0,-1-1 0 0 0,1 1 0 0 0,0 0 0 0 0,-1-1 0 0 0,1 1 0 0 0,0-1 0 0 0,-1 0-1 0 0,1 0 1 0 0,0 0 0 0 0,0 0 0 0 0,0 0 0 0 0,0 0 0 0 0,0-1 0 0 0,0 1 0 0 0,-1-2 18 0 0,-32-19-6458 0 0,20 4-1914 0 0</inkml:trace>
  <inkml:trace contextRef="#ctx0" brushRef="#br0" timeOffset="1402.11">21027 5693 8705 0 0,'0'0'5902'0'0,"0"0"-5039"0"0,0 0-582 0 0,0 0 11 0 0,0 0-508 0 0,0 0-158 0 0,-2 5 1825 0 0,2-6-1458 0 0,1 0-1 0 0,-1 0 1 0 0,0 0 0 0 0,1 0-1 0 0,-1 0 1 0 0,1 0-1 0 0,0 0 1 0 0,-1 0-1 0 0,1 0 1 0 0,0 0 0 0 0,-1 0-1 0 0,1 1 1 0 0,0-1-1 0 0,0 0 1 0 0,0 0-1 0 0,-1 1 1 0 0,1-1 0 0 0,0 1-1 0 0,0-1 1 0 0,0 1-1 0 0,0-1 1 0 0,0 1-1 0 0,0-1 1 0 0,0 1 0 0 0,1 0-1 0 0,-1 0 1 0 0,0 0-1 0 0,0-1 1 0 0,0 1-1 0 0,0 0 1 0 0,0 0 0 0 0,0 0-1 0 0,0 1 1 0 0,0-1-1 0 0,0 0 1 0 0,1 0-1 0 0,-1 1 1 0 0,0-1 0 0 0,0 0-1 0 0,0 1 1 0 0,0-1-1 0 0,0 1 1 0 0,0-1-1 0 0,-1 1 1 0 0,1 0 0 0 0,0-1-1 0 0,0 1 1 0 0,0 0-1 0 0,0 0 1 0 0,-1 0-1 0 0,1-1 1 0 0,0 1 0 0 0,-1 0-1 0 0,1 0 1 0 0,-1 0-1 0 0,1 0 1 0 0,-1 0-1 0 0,1 0 1 0 0,-1 0 0 0 0,0 0-1 0 0,1 0 1 0 0,-1 1 7 0 0,30 66 705 0 0,-23-26-389 0 0,-5-30-86 0 0,-2-39-1676 0 0,13-20-499 0 0,-12 46 1978 0 0,0 0 0 0 0,-1 0-1 0 0,1 0 1 0 0,0 0 0 0 0,0 0 0 0 0,0 0-1 0 0,0 0 1 0 0,0 1 0 0 0,0-1 0 0 0,1 0-1 0 0,-1 1 1 0 0,0-1 0 0 0,0 1 0 0 0,0-1-1 0 0,1 1 1 0 0,-1-1 0 0 0,0 1 0 0 0,0 0-1 0 0,1 0 1 0 0,-1 0 0 0 0,0 0 0 0 0,1 0 0 0 0,-1 0-1 0 0,0 0 1 0 0,1 0 0 0 0,-1 0 0 0 0,0 1-1 0 0,0-1 1 0 0,1 0 0 0 0,-1 1 0 0 0,0-1-1 0 0,0 1 1 0 0,0-1 0 0 0,0 1 0 0 0,1 0-1 0 0,-1 0 1 0 0,0-1 0 0 0,0 1 0 0 0,0 0-1 0 0,0 0 1 0 0,-1 0 0 0 0,1 0 0 0 0,0 0 0 0 0,0 0-1 0 0,-1 0 1 0 0,1 0 0 0 0,0 0 0 0 0,-1 1-1 0 0,1-1 1 0 0,0 1-33 0 0,27 83 1662 0 0,-28-85-1463 0 0,3-44-1811 0 0,-3 42 1641 0 0,-1 0 0 0 0,0 0 0 0 0,1 0 0 0 0,-1 0 0 0 0,1 0 1 0 0,0 0-1 0 0,0 0 0 0 0,0 0 0 0 0,0 0 0 0 0,0 0 0 0 0,0 0 0 0 0,0 0 1 0 0,1 0-1 0 0,-1 0 0 0 0,1 0 0 0 0,-1 0 0 0 0,1 0 0 0 0,0 0 0 0 0,0 0 1 0 0,0 1-1 0 0,0-1 0 0 0,0 0 0 0 0,0 0 0 0 0,1 1 0 0 0,-1-1 0 0 0,0 1 0 0 0,1-1 1 0 0,-1 1-1 0 0,1 0 0 0 0,0 0 0 0 0,-1 0 0 0 0,1 0 0 0 0,0 0 0 0 0,0 0 1 0 0,-1 0-1 0 0,1 0 0 0 0,0 0 0 0 0,0 1 0 0 0,0-1 0 0 0,0 1 0 0 0,0 0 1 0 0,0-1-1 0 0,0 1 0 0 0,0 0 0 0 0,0 0 0 0 0,0 0 0 0 0,0 1 0 0 0,0-1 0 0 0,0 0 1 0 0,0 1-1 0 0,0-1 0 0 0,0 1 0 0 0,0 0 0 0 0,0 0 0 0 0,0 0 0 0 0,-1-1 1 0 0,1 2-1 0 0,0-1 0 0 0,-1 0 0 0 0,1 0 0 0 0,0 0 0 0 0,-1 1 0 0 0,0-1 1 0 0,1 1-1 0 0,-1-1 0 0 0,0 1 0 0 0,0 0 0 0 0,0 0 0 0 0,0-1 0 0 0,1 2-29 0 0,33 104-422 0 0,-33-82-2952 0 0,-1 0-3279 0 0,-1-21-1128 0 0</inkml:trace>
  <inkml:trace contextRef="#ctx0" brushRef="#br0" timeOffset="2228.868">21172 6055 2644 0 0,'0'0'628'0'0,"0"0"1795"0"0,0 0-278 0 0,0 0-870 0 0,0 0 40 0 0,0 0 275 0 0,0 0-153 0 0,0 0-571 0 0,3 7-595 0 0,6 15 212 0 0,-2 0-1 0 0,0 1 1 0 0,-2 0 0 0 0,0 0 0 0 0,-1 1-1 0 0,-2 0 1 0 0,0-1 0 0 0,-2 21-483 0 0,0-44-225 0 0,22-24-4299 0 0,22 8 1441 0 0,-41 17 3248 0 0,0 0 0 0 0,0 1 0 0 0,0 0 0 0 0,0-1 0 0 0,0 1 0 0 0,-1 0 0 0 0,1 1 0 0 0,-1-1 0 0 0,0 0 0 0 0,1 1 0 0 0,-1-1 0 0 0,0 1 0 0 0,-1 0 0 0 0,1 0-1 0 0,0 0 1 0 0,-1 0 0 0 0,1 0 0 0 0,-1 0 0 0 0,0 0 0 0 0,0 0 0 0 0,0 0 0 0 0,-1 0 0 0 0,1 1 0 0 0,-1-1 0 0 0,0 0 0 0 0,0 1 0 0 0,0-1 0 0 0,0 0 0 0 0,0 1-1 0 0,-1-1 1 0 0,0 3-165 0 0,0-4 5 0 0,0 0-1 0 0,0 0 1 0 0,-1 0-1 0 0,1-1 0 0 0,-1 1 1 0 0,1 0-1 0 0,-1 0 0 0 0,0-1 1 0 0,1 1-1 0 0,-1-1 0 0 0,0 0 1 0 0,0 0-1 0 0,0 1 0 0 0,0-1 1 0 0,0 0-1 0 0,0-1 0 0 0,-1 1 1 0 0,1 0-1 0 0,0-1 1 0 0,0 1-1 0 0,0-1 0 0 0,-1 1 1 0 0,1-1-1 0 0,0 0 0 0 0,-1 0 1 0 0,1 0-1 0 0,0 0 0 0 0,-1-1 1 0 0,1 1-1 0 0,0-1 0 0 0,0 1 1 0 0,0-1-1 0 0,-1 0 1 0 0,1 0-1 0 0,0 0-4 0 0,-30-13-4463 0 0,14-4-3728 0 0</inkml:trace>
  <inkml:trace contextRef="#ctx0" brushRef="#br0" timeOffset="2677.963">20626 5695 2744 0 0,'0'0'537'0'0,"0"0"1804"0"0,0 0 792 0 0,0 0-1922 0 0,0 0-558 0 0,0 0 177 0 0,6 5-55 0 0,1 1-665 0 0,-3-3-34 0 0,0-1-1 0 0,-1 1 0 0 0,1 0 0 0 0,-1 0 0 0 0,0 0 0 0 0,0 0 0 0 0,0 1 1 0 0,0-1-1 0 0,-1 1 0 0 0,1 0 0 0 0,-1 0 0 0 0,0 0 0 0 0,0 0 0 0 0,0 0 1 0 0,-1 0-1 0 0,1 0 0 0 0,-1 1 0 0 0,0-1 0 0 0,0 0 0 0 0,-1 5-75 0 0,1 14-285 0 0,1-9-4460 0 0,-1-13-2366 0 0</inkml:trace>
  <inkml:trace contextRef="#ctx0" brushRef="#br0" timeOffset="40150.05">8343 1067 4680 0 0,'0'0'6092'0'0,"0"0"-4047"0"0,0 0-1702 0 0,0 0 346 0 0,2 8 157 0 0,14 106 1409 0 0,-16-113-2181 0 0,0-1 66 0 0,-1-5-332 0 0,1 1 1 0 0,-1-1-1 0 0,1 1 0 0 0,-1-1 0 0 0,1 1 0 0 0,1-1 0 0 0,-1 1 0 0 0,1-1 1 0 0,-1 1-1 0 0,1-1 0 0 0,0 1 0 0 0,1 0 0 0 0,-1 0 0 0 0,1-1 0 0 0,0 1 1 0 0,0 0-1 0 0,0 0 0 0 0,1 1 0 0 0,-1-1 0 0 0,3-2 192 0 0,-4 4 29 0 0,1 1 1 0 0,0 0-1 0 0,-1-1 0 0 0,1 1 0 0 0,0 0 0 0 0,0 0 0 0 0,0 0 1 0 0,0 0-1 0 0,0 1 0 0 0,0-1 0 0 0,0 0 0 0 0,0 1 0 0 0,0-1 1 0 0,0 1-1 0 0,0 0 0 0 0,0 0 0 0 0,0 0 0 0 0,0 0 1 0 0,0 0-1 0 0,1 0 0 0 0,-1 0 0 0 0,0 1 0 0 0,0-1 0 0 0,0 1 1 0 0,0-1-1 0 0,0 1 0 0 0,0 0 0 0 0,0 0 0 0 0,0 0-29 0 0,72 68 2891 0 0,-82-1-4780 0 0,6-64-1551 0 0,2-4-653 0 0,1-3-3549 0 0</inkml:trace>
  <inkml:trace contextRef="#ctx0" brushRef="#br0" timeOffset="39467.41">7518 1014 2644 0 0,'0'0'958'0'0,"0"0"2635"0"0,0 0-1485 0 0,0 0-1295 0 0,0 0-202 0 0,0 0 155 0 0,0 0 1 0 0,0 0-196 0 0,-10-7 3484 0 0,9 5-4067 0 0,1 1 1 0 0,-1-1-1 0 0,0 0 0 0 0,0 0 1 0 0,1 1-1 0 0,-1-1 1 0 0,1 0-1 0 0,-1 0 1 0 0,1 0-1 0 0,0 0 1 0 0,0 0-1 0 0,0 0 1 0 0,0 0-1 0 0,0 1 1 0 0,0-1-1 0 0,1 0 1 0 0,-1 0-1 0 0,1 0 1 0 0,-1 0-1 0 0,1 0 1 0 0,-1 1-1 0 0,1-1 1 0 0,0 0-1 0 0,0 1 1 0 0,0-1-1 0 0,0 0 1 0 0,0 1-1 0 0,1-1 0 0 0,-1 1 1 0 0,0 0-1 0 0,1-1 1 0 0,-1 1-1 0 0,0 0 1 0 0,1 0-1 0 0,0 0 1 0 0,-1 0-1 0 0,1 0 1 0 0,0 0-1 0 0,-1 0 1 0 0,1 1-1 0 0,0-1 1 0 0,0 0-1 0 0,0 1 1 0 0,0 0-1 0 0,0-1 1 0 0,-1 1-1 0 0,1 0 1 0 0,0 0-1 0 0,0 0 1 0 0,0 0-1 0 0,0 1 1 0 0,0-1-1 0 0,0 0 1 0 0,0 1 10 0 0,5 6 60 0 0,0 1-1 0 0,-1 1 1 0 0,0-1-1 0 0,0 1 0 0 0,-1 0 1 0 0,0 0-1 0 0,0 0 0 0 0,-1 1 1 0 0,-1-1-1 0 0,1 1 0 0 0,-2 0 1 0 0,1 0-1 0 0,-1 0 0 0 0,-1 1 1 0 0,0-1-1 0 0,0 0 1 0 0,-1 1-1 0 0,-1-1 0 0 0,0 1-58 0 0,1-10 264 0 0,8-47 1197 0 0,-3 26-1347 0 0,13-37-615 0 0,-17 57 483 0 0,0-1 0 0 0,0 0 0 0 0,0 1 0 0 0,0-1 0 0 0,0 1 0 0 0,0-1 0 0 0,0 1 0 0 0,0 0 0 0 0,1-1 0 0 0,-1 1 0 0 0,0 0 0 0 0,0 0 0 0 0,0 0 0 0 0,0 0 0 0 0,0 0 0 0 0,1 0 0 0 0,-1 0 0 0 0,0 0 0 0 0,0 0 0 0 0,0 0 0 0 0,0 1 0 0 0,0-1 0 0 0,1 0-1 0 0,-1 1 1 0 0,0-1 0 0 0,0 1 0 0 0,0-1 0 0 0,0 1 0 0 0,0 0 0 0 0,0-1 0 0 0,-1 1 0 0 0,1 0 0 0 0,0 0 0 0 0,0-1 0 0 0,0 1 0 0 0,-1 0 0 0 0,1 0 0 0 0,0 0 0 0 0,-1 0 0 0 0,1 0 0 0 0,-1 0 0 0 0,1 0 0 0 0,-1 0 0 0 0,1 0 0 0 0,-1 1 0 0 0,0-1 0 0 0,0 0 0 0 0,0 0 0 0 0,1 0 18 0 0,23 70 143 0 0,1-144 1003 0 0,-25 71-1160 0 0,1 1-1 0 0,-1-1 0 0 0,1 0 0 0 0,0 1 1 0 0,-1-1-1 0 0,1 1 0 0 0,0-1 0 0 0,0 1 1 0 0,0-1-1 0 0,0 1 0 0 0,0 0 0 0 0,1 0 1 0 0,-1-1-1 0 0,0 1 0 0 0,1 0 0 0 0,-1 0 1 0 0,0 0-1 0 0,1 0 0 0 0,-1 1 0 0 0,1-1 1 0 0,-1 0-1 0 0,1 1 0 0 0,0-1 0 0 0,-1 1 1 0 0,1-1-1 0 0,0 1 0 0 0,-1 0 0 0 0,1-1 1 0 0,0 1-1 0 0,0 0 0 0 0,-1 0 0 0 0,1 1 1 0 0,0-1-1 0 0,-1 0 0 0 0,1 0 0 0 0,0 1 1 0 0,-1-1-1 0 0,1 1 0 0 0,0-1 0 0 0,-1 1 1 0 0,1 0-1 0 0,-1 0 0 0 0,1 0 0 0 0,-1 0 1 0 0,1 0-1 0 0,-1 0 0 0 0,0 0 0 0 0,0 0 1 0 0,1 0-1 0 0,-1 1 0 0 0,0 0 15 0 0,58 73-375 0 0,-56-20 370 0 0,-3-34-3248 0 0,1-17-843 0 0,8-4-1655 0 0</inkml:trace>
  <inkml:trace contextRef="#ctx0" brushRef="#br0" timeOffset="39745.831">8075 1135 8413 0 0,'0'0'9033'0'0,"0"0"-7909"0"0,0 0-1076 0 0,0 0 324 0 0,0 0 132 0 0,0 0-152 0 0,0 0-352 0 0,0 0-48 0 0,0 0-308 0 0,0 0-184 0 0,0 4 72 0 0,0-1-272 0 0,0 0-785 0 0,0-2-2619 0 0,1-1-1988 0 0</inkml:trace>
  <inkml:trace contextRef="#ctx0" brushRef="#br0" timeOffset="92453.767">19899 904 10797 0 0,'0'0'2946'0'0,"5"7"-2676"0"0,12 22 63 0 0,-2 1 0 0 0,0 1 0 0 0,-2 0 1 0 0,-2 1-1 0 0,0 0 0 0 0,-3 1 0 0 0,0 0 0 0 0,-2 1 0 0 0,-2-1 0 0 0,-1 1 0 0 0,-1 0 0 0 0,-2 0 0 0 0,-2 12-333 0 0,-1-23 109 0 0,0 0 1 0 0,-2 0-1 0 0,0 0 0 0 0,-1-1 0 0 0,-2 0 0 0 0,0 0 1 0 0,-1-1-1 0 0,-1 0 0 0 0,-1-1 0 0 0,-1 0 1 0 0,-1 0-1 0 0,-1-1 0 0 0,-3 3-109 0 0,8-12-390 0 0,-72 78 1267 0 0,52-62-3051 0 0,-1-5-3600 0 0,24-19-4736 0 0</inkml:trace>
  <inkml:trace contextRef="#ctx0" brushRef="#br0" timeOffset="-128660.157">5737 2470 4468 0 0,'0'0'1158'0'0,"0"0"1429"0"0,0 0-886 0 0,0 0-909 0 0,0 0 1 0 0,0 0-64 0 0,0 0-206 0 0,-9-1 60 0 0,-353-11 1852 0 0,347 8-3276 0 0,20-4-3970 0 0,2 5-806 0 0</inkml:trace>
  <inkml:trace contextRef="#ctx0" brushRef="#br0" timeOffset="-128377.454">5779 2376 12089 0 0,'0'0'1264'0'0,"-6"1"-844"0"0,-348 19 63 0 0,347-28-8097 0 0,13 4 2124 0 0</inkml:trace>
  <inkml:trace contextRef="#ctx0" brushRef="#br0" timeOffset="-128129.414">5835 2306 8945 0 0,'6'5'1663'0'0,"0"2"-1439"0"0,1-1 1 0 0,-1 1-1 0 0,0 0 0 0 0,0 1 1 0 0,-1-1-1 0 0,0 1 1 0 0,0 0-1 0 0,-1 1 1 0 0,0-1-1 0 0,0 1 1 0 0,-1 0-1 0 0,0-1 0 0 0,-1 2 1 0 0,0-1-1 0 0,0 0 1 0 0,-1 0-1 0 0,0 0 1 0 0,-1 6-225 0 0,0-9 97 0 0,-1-1 0 0 0,0 0 1 0 0,0 1-1 0 0,-1-1 0 0 0,1 0 0 0 0,-1 0 1 0 0,0 0-1 0 0,-1 0 0 0 0,1 0 1 0 0,-1 0-1 0 0,0-1 0 0 0,0 1 1 0 0,-1-1-1 0 0,1 0 0 0 0,-1 0 0 0 0,0 0 1 0 0,0 0-1 0 0,0-1 0 0 0,0 1 1 0 0,-1-1-1 0 0,1 0 0 0 0,-5 1-97 0 0,-66 23-902 0 0,22-27-7444 0 0,33-7 806 0 0</inkml:trace>
  <inkml:trace contextRef="#ctx0" brushRef="#br0" timeOffset="-123175.721">7420 2398 3860 0 0,'0'0'2511'0'0,"0"0"-1267"0"0,0 0-537 0 0,0 0-58 0 0,0 0 24 0 0,0 0-55 0 0,0 0-102 0 0,0 0-170 0 0,0 0-158 0 0,-4 3 1257 0 0,4-2-1440 0 0,1-1 0 0 0,-1 1 0 0 0,1 0 0 0 0,-1-1 1 0 0,1 1-1 0 0,-1 0 0 0 0,1-1 0 0 0,-1 1 1 0 0,1-1-1 0 0,0 1 0 0 0,-1-1 0 0 0,1 1 1 0 0,0-1-1 0 0,-1 1 0 0 0,1-1 0 0 0,0 0 1 0 0,0 1-1 0 0,-1-1 0 0 0,1 0 0 0 0,0 0 1 0 0,0 1-1 0 0,0-1 0 0 0,-1 0 0 0 0,1 0 1 0 0,0 0-1 0 0,0 0 0 0 0,0 0 0 0 0,-1 0 0 0 0,1 0 1 0 0,0-1-1 0 0,0 1 0 0 0,0 0 0 0 0,-1 0 1 0 0,1-1-1 0 0,0 1 0 0 0,0 0 0 0 0,-1-1 1 0 0,1 1-1 0 0,0 0 0 0 0,0-1 0 0 0,-1 1 1 0 0,1-1-1 0 0,-1 0 0 0 0,1 1 0 0 0,0-1 1 0 0,-1 1-1 0 0,1-1 0 0 0,-1 0 0 0 0,0 1 1 0 0,1-1-1 0 0,-1 0 0 0 0,1 0 0 0 0,-1 1 1 0 0,0-1-1 0 0,0 0 0 0 0,1 0 0 0 0,-1 0 0 0 0,0 1 1 0 0,0-1-1 0 0,0 0 0 0 0,0 0 0 0 0,0 0 1 0 0,0 0-1 0 0,0 1 0 0 0,0-1 0 0 0,0 0 1 0 0,-1 0-1 0 0,1 0 0 0 0,0 1 0 0 0,-1-2-5 0 0,45 53 2324 0 0,-19 42-551 0 0,-25-93-1637 0 0,-4-35-1669 0 0,4 32 1353 0 0,-2 1 194 0 0,1 1 1 0 0,0 0 0 0 0,0 0 0 0 0,1-1 0 0 0,-1 1-1 0 0,0 0 1 0 0,0-1 0 0 0,1 1 0 0 0,-1-1 0 0 0,0 1 0 0 0,1-1-1 0 0,0 1 1 0 0,-1-1 0 0 0,1 1 0 0 0,0-1 0 0 0,0 1-1 0 0,0-1 1 0 0,0 0 0 0 0,0 1 0 0 0,0-1 0 0 0,0 1 0 0 0,0-1-1 0 0,1 0 1 0 0,-1 1 0 0 0,1-1 0 0 0,-1 1 0 0 0,1 0-1 0 0,0-1 1 0 0,-1 1 0 0 0,1-1 0 0 0,0 1 0 0 0,0 0-1 0 0,0-1 1 0 0,0 1 0 0 0,0 0 0 0 0,0 0 0 0 0,0 0 0 0 0,1 0-1 0 0,-1 0 1 0 0,0 0 0 0 0,1 0 0 0 0,-1 0 0 0 0,0 1-1 0 0,1-1 1 0 0,-1 0 0 0 0,1 1 0 0 0,-1 0 0 0 0,1-1-1 0 0,-1 1 1 0 0,1 0 0 0 0,-1-1 0 0 0,1 1 0 0 0,0 0 0 0 0,-1 0-1 0 0,1 0 1 0 0,-1 0 0 0 0,1 1 0 0 0,0-1 0 0 0,-1 0-1 0 0,1 1 1 0 0,-1-1 0 0 0,1 1 0 0 0,-1-1 0 0 0,1 1 0 0 0,0 1-15 0 0,33 76 1134 0 0,-10-184-1807 0 0,-23 106 686 0 0,0-1-1 0 0,-1 0 1 0 0,1 1 0 0 0,0-1-1 0 0,0 1 1 0 0,0 0 0 0 0,-1-1-1 0 0,1 1 1 0 0,0 0 0 0 0,0 0 0 0 0,0 0-1 0 0,0 0 1 0 0,-1 1 0 0 0,1-1-1 0 0,0 0 1 0 0,0 1 0 0 0,0 0-1 0 0,-1-1 1 0 0,1 1 0 0 0,0 0-1 0 0,-1 0 1 0 0,1-1 0 0 0,-1 1 0 0 0,1 1-1 0 0,-1-1 1 0 0,1 0 0 0 0,-1 0-1 0 0,0 0 1 0 0,1 1 0 0 0,-1-1-1 0 0,0 1 1 0 0,0-1 0 0 0,0 1 0 0 0,0-1-1 0 0,0 1 1 0 0,-1 0 0 0 0,1-1-1 0 0,0 1 1 0 0,-1 0 0 0 0,1 0-1 0 0,-1-1 1 0 0,0 1 0 0 0,1 0-1 0 0,-1 0 1 0 0,0 0 0 0 0,0 0 0 0 0,0-1-1 0 0,-1 2-12 0 0,4 60-664 0 0,-7-36-7939 0 0,2-21 294 0 0</inkml:trace>
  <inkml:trace contextRef="#ctx0" brushRef="#br0" timeOffset="-122775.983">7579 2685 508 0 0,'0'0'4106'0'0,"0"0"-2623"0"0,0 0-751 0 0,0 0 358 0 0,0 0-118 0 0,0 0-143 0 0,0 0-157 0 0,0 0-205 0 0,0 0 357 0 0,1 4 315 0 0,8 25 261 0 0,-5-22-1233 0 0,-1 0 0 0 0,0 1 1 0 0,0-1-1 0 0,-1 1 0 0 0,0 0 0 0 0,-1-1 0 0 0,0 1 1 0 0,0 0-1 0 0,0 0 0 0 0,-1 0 0 0 0,-1 0 1 0 0,1 0-1 0 0,-1 0 0 0 0,0 0 0 0 0,-2 5-167 0 0,5-23 512 0 0,21-13-2182 0 0,-19 23 1711 0 0,1 1 0 0 0,-1 0-1 0 0,1 0 1 0 0,-1 0 0 0 0,0 1 0 0 0,1 0-1 0 0,-1-1 1 0 0,0 2 0 0 0,0-1 0 0 0,0 0 0 0 0,-1 1-1 0 0,1 0 1 0 0,-1-1 0 0 0,1 1 0 0 0,-1 1-1 0 0,0-1 1 0 0,0 0 0 0 0,0 1 0 0 0,-1 0-1 0 0,1 0-40 0 0,-2-3 22 0 0,0 1 0 0 0,0-1-1 0 0,0 0 1 0 0,0 1-1 0 0,-1-1 1 0 0,1 0-1 0 0,-1 1 1 0 0,1-1-1 0 0,-1 1 1 0 0,1-1-1 0 0,-1 1 1 0 0,0-1 0 0 0,0 1-1 0 0,0 0 1 0 0,0-1-1 0 0,0 1 1 0 0,0-1-1 0 0,0 1 1 0 0,0-1-1 0 0,-1 1 1 0 0,1-1-1 0 0,0 1 1 0 0,-1-1 0 0 0,1 1-1 0 0,-1-1 1 0 0,0 0-1 0 0,0 1 1 0 0,1-1-1 0 0,-1 0 1 0 0,0 1-1 0 0,0-1 1 0 0,0 0-1 0 0,0 0 1 0 0,0 0-1 0 0,-1 0 1 0 0,1 0 0 0 0,0 0-1 0 0,0 0 1 0 0,-1 0-1 0 0,1-1 1 0 0,0 1-1 0 0,-1 0 1 0 0,1-1-1 0 0,-1 1 1 0 0,1-1-1 0 0,-1 0 1 0 0,1 1 0 0 0,-1-1-1 0 0,1 0 1 0 0,-1 0-1 0 0,0 0 1 0 0,1 0-1 0 0,-1 0 1 0 0,1 0-1 0 0,-1 0 1 0 0,1-1-1 0 0,-1 1 1 0 0,0-1-22 0 0,-28 0-1795 0 0,12-10-5816 0 0,11-2-592 0 0</inkml:trace>
  <inkml:trace contextRef="#ctx0" brushRef="#br0" timeOffset="-122064.14">8265 2247 7633 0 0,'0'0'2311'0'0,"6"0"-1551"0"0,-4-1-671 0 0,0 0 0 0 0,0 0 0 0 0,0 0 0 0 0,1 0-1 0 0,-1 0 1 0 0,0 0 0 0 0,0 1 0 0 0,1-1 0 0 0,-1 1 0 0 0,0 0-1 0 0,1-1 1 0 0,-1 1 0 0 0,0 0 0 0 0,1 1 0 0 0,-1-1-1 0 0,0 0 1 0 0,1 1 0 0 0,-1-1 0 0 0,0 1 0 0 0,0-1 0 0 0,1 1-1 0 0,-1 0 1 0 0,0 0 0 0 0,0 0 0 0 0,0 1 0 0 0,0-1-1 0 0,0 0 1 0 0,0 1 0 0 0,-1-1 0 0 0,1 1 0 0 0,0-1 0 0 0,-1 1-1 0 0,1 0 1 0 0,-1 0 0 0 0,0 0 0 0 0,1 0 0 0 0,-1 0-1 0 0,0 0 1 0 0,0 0 0 0 0,0 0 0 0 0,-1 0 0 0 0,1 1 0 0 0,0-1-1 0 0,-1 0 1 0 0,1 1 0 0 0,-1-1 0 0 0,0 0 0 0 0,0 1-1 0 0,0-1 1 0 0,0 0 0 0 0,0 1 0 0 0,-1-1 0 0 0,1 0 0 0 0,-1 0-1 0 0,1 1 1 0 0,-1-1 0 0 0,0 0 0 0 0,0 0 0 0 0,0 0-1 0 0,0 2-88 0 0,-70 60 2336 0 0,35-34-3828 0 0,3 2-7059 0 0,30-28 381 0 0</inkml:trace>
  <inkml:trace contextRef="#ctx0" brushRef="#br0" timeOffset="-121879.993">8269 2515 7585 0 0,'0'0'7184'0'0,"0"0"-6300"0"0,0 0-876 0 0,0 0 336 0 0,0 0 73 0 0,0 0-229 0 0,0 0-112 0 0,0 0-76 0 0,4 35-669 0 0,-4-34-2175 0 0,3-6-7433 0 0</inkml:trace>
  <inkml:trace contextRef="#ctx0" brushRef="#br0" timeOffset="-122516.761">8464 2851 13693 0 0,'0'0'2336'0'0,"0"0"-2144"0"0,0 0-180 0 0,-36-6 477 0 0,12 0-29 0 0,0 1-124 0 0,-6-1-12 0 0,-1 1-116 0 0,1-1-156 0 0,-3 1-52 0 0,6 0 0 0 0,2 1-360 0 0,4-2-360 0 0,4 1-585 0 0,8-2-1395 0 0,1 1-2776 0 0,12-7-2065 0 0</inkml:trace>
  <inkml:trace contextRef="#ctx0" brushRef="#br0" timeOffset="-122261.556">8450 2713 10257 0 0,'0'0'4124'0'0,"0"0"-3520"0"0,0 0-288 0 0,0 0 288 0 0,0 0 313 0 0,-34-3-21 0 0,11 0-304 0 0,-2-1-344 0 0,-5 0-176 0 0,-1-1-68 0 0,3 0-4 0 0,0 1-48 0 0,2-3-568 0 0,5 0-392 0 0,3-1-561 0 0,3 1-2443 0 0,6-8-4073 0 0</inkml:trace>
  <inkml:trace contextRef="#ctx0" brushRef="#br0" timeOffset="-125088.482">6503 2209 92 0 0,'0'0'468'0'0,"0"0"-364"0"0,0 0 80 0 0,0 0-112 0 0,0 0-72 0 0,0 0-688 0 0</inkml:trace>
  <inkml:trace contextRef="#ctx0" brushRef="#br0" timeOffset="-124823.363">6503 2209 5288 0 0</inkml:trace>
  <inkml:trace contextRef="#ctx0" brushRef="#br0" timeOffset="-124558.363">6503 2209 5288 0 0,'8'6'7739'0'0,"12"51"-5345"0"0,-8 187-830 0 0,3-207-2977 0 0,9-25-6879 0 0,-11-15 1012 0 0</inkml:trace>
  <inkml:trace contextRef="#ctx0" brushRef="#br0" timeOffset="-124311.316">6792 2502 5380 0 0,'0'0'4818'0'0,"0"0"-3894"0"0,0 0-688 0 0,0 0 116 0 0,0 0-23 0 0,0 0-65 0 0,0 0-83 0 0,0 0-23 0 0,5 4 14 0 0,-4-2-146 0 0,1 0 1 0 0,0-1-1 0 0,0 1 1 0 0,0-1-1 0 0,0 0 1 0 0,0 0 0 0 0,0 0-1 0 0,0 0 1 0 0,1 0-1 0 0,-1 0 1 0 0,0 0-1 0 0,0-1 1 0 0,1 1-1 0 0,-1-1 1 0 0,0 0-1 0 0,1 1 1 0 0,-1-1-1 0 0,1 0 1 0 0,-1 0-1 0 0,0-1 1 0 0,1 1-1 0 0,-1-1 1 0 0,0 1-1 0 0,1-1 1 0 0,-1 1 0 0 0,0-1-1 0 0,0 0 1 0 0,0 0-1 0 0,0 0 1 0 0,1-1-1 0 0,-1 1 1 0 0,-1 0-1 0 0,1-1 1 0 0,0 1-1 0 0,0-1 1 0 0,-1 0-1 0 0,1 1 1 0 0,0-1-1 0 0,-1 0 1 0 0,0 0-1 0 0,1 0 1 0 0,-1-2-27 0 0,0 1-4 0 0,0 0-1 0 0,-1 0 1 0 0,1 0-1 0 0,-1 0 1 0 0,0 0-1 0 0,0 0 1 0 0,0 0-1 0 0,0 0 1 0 0,-1-1 0 0 0,0 1-1 0 0,1 0 1 0 0,-1 0-1 0 0,0 0 1 0 0,0 0-1 0 0,0 0 1 0 0,-1 1-1 0 0,1-1 1 0 0,-1 0 0 0 0,0 1-1 0 0,1-1 1 0 0,-1 1-1 0 0,0-1 1 0 0,0 1-1 0 0,-1 0 1 0 0,1 0 0 0 0,0 0-1 0 0,-1 0 1 0 0,0 0-1 0 0,1 0 1 0 0,-1 1-1 0 0,0-1 1 0 0,0 1-1 0 0,0 0 1 0 0,1 0 0 0 0,-1 0-1 0 0,-1 0 1 0 0,1 1-1 0 0,0-1 1 0 0,0 1-1 0 0,0-1 1 0 0,0 1 0 0 0,0 0-1 0 0,0 0 1 0 0,0 1-1 0 0,-1-1 1 0 0,1 1-1 0 0,0 0 1 0 0,0-1-1 0 0,0 1 1 0 0,0 0 0 0 0,0 1-1 0 0,1-1 1 0 0,-1 1-1 0 0,0-1 1 0 0,1 1-1 0 0,-1 0 1 0 0,1 0 0 0 0,-1 0-1 0 0,1 0 1 0 0,0 0-1 0 0,0 0 1 0 0,0 1-1 0 0,0-1 1 0 0,0 1-1 0 0,0 0 1 0 0,1-1 0 0 0,-1 1-1 0 0,1 0 1 0 0,0 0-1 0 0,0 1 5 0 0,0-2 21 0 0,0 0 1 0 0,0 0-1 0 0,1 0 0 0 0,-1 0 0 0 0,1 0 1 0 0,0 0-1 0 0,0 0 0 0 0,0 0 0 0 0,0 1 0 0 0,0-1 1 0 0,0 0-1 0 0,0 0 0 0 0,1 0 0 0 0,-1 0 0 0 0,1 0 1 0 0,-1 0-1 0 0,1 0 0 0 0,0 0 0 0 0,0 0 0 0 0,0 0 1 0 0,0 0-1 0 0,0 0 0 0 0,1-1 0 0 0,-1 1 1 0 0,0 0-1 0 0,1-1 0 0 0,-1 1 0 0 0,1-1 0 0 0,-1 0 1 0 0,1 1-1 0 0,0-1 0 0 0,0 0 0 0 0,0 0 0 0 0,0 0-21 0 0,32 7-3656 0 0,-22-7-717 0 0</inkml:trace>
  <inkml:trace contextRef="#ctx0" brushRef="#br0" timeOffset="-123861.681">7067 2524 10485 0 0,'0'0'1739'0'0,"0"0"-1156"0"0,0 0 85 0 0,0 0-140 0 0,0 0-291 0 0,0 0-140 0 0,0 0-12 0 0,3 2 44 0 0,0-1-122 0 0,-1 1-1 0 0,1-2 0 0 0,0 1 1 0 0,-1 0-1 0 0,1-1 0 0 0,0 1 0 0 0,0-1 1 0 0,-1 0-1 0 0,1 1 0 0 0,0-2 1 0 0,0 1-1 0 0,0 0 0 0 0,-1 0 1 0 0,1-1-1 0 0,0 0 0 0 0,-1 1 1 0 0,1-1-1 0 0,0 0 0 0 0,-1 0 0 0 0,1-1 1 0 0,-1 1-1 0 0,1 0 0 0 0,-1-1 1 0 0,0 1-1 0 0,0-1 0 0 0,1 0 1 0 0,-1 0-1 0 0,0 0 0 0 0,-1 0 1 0 0,1 0-1 0 0,0 0 0 0 0,-1-1 0 0 0,1 1 1 0 0,-1-1-1 0 0,0 1 0 0 0,1-1 1 0 0,-1 1-1 0 0,0-1 0 0 0,-1 0 1 0 0,1 1-1 0 0,0-1 0 0 0,-1 0 1 0 0,0 1-1 0 0,1-1 0 0 0,-1 0 0 0 0,0 0 1 0 0,-1 0-1 0 0,1-1-6 0 0,-3 1-30 0 0,0-1 0 0 0,0 1 0 0 0,-1 0 0 0 0,1 0 1 0 0,-1 0-1 0 0,1 0 0 0 0,-1 1 0 0 0,0 0 0 0 0,0 0 0 0 0,0 0 0 0 0,-1 0 0 0 0,1 0 0 0 0,0 1 0 0 0,-1 0 1 0 0,1 0-1 0 0,-1 0 0 0 0,1 0 0 0 0,-1 1 0 0 0,1-1 0 0 0,-1 1 0 0 0,0 1 0 0 0,1-1 0 0 0,-1 1 0 0 0,1-1 1 0 0,-1 1-1 0 0,1 0 0 0 0,0 1 0 0 0,-1-1 0 0 0,1 1 0 0 0,0 0 0 0 0,0 0 0 0 0,-3 2 30 0 0,5-3 3 0 0,1-1-1 0 0,0 1 1 0 0,-1-1 0 0 0,1 1-1 0 0,0 0 1 0 0,-1 0-1 0 0,1-1 1 0 0,0 1-1 0 0,0 0 1 0 0,0 0 0 0 0,0 0-1 0 0,0 0 1 0 0,0 1-1 0 0,0-1 1 0 0,0 0 0 0 0,0 0-1 0 0,1 0 1 0 0,-1 1-1 0 0,0-1 1 0 0,1 0-1 0 0,-1 1 1 0 0,1-1 0 0 0,0 1-1 0 0,-1-1 1 0 0,1 1-1 0 0,0-1 1 0 0,0 1-1 0 0,0-1 1 0 0,0 1 0 0 0,0-1-1 0 0,0 0 1 0 0,0 1-1 0 0,0-1 1 0 0,1 1-1 0 0,-1-1 1 0 0,0 1 0 0 0,1-1-1 0 0,0 0 1 0 0,-1 1-1 0 0,1-1 1 0 0,0 0 0 0 0,-1 1-1 0 0,1-1 1 0 0,0 0-1 0 0,0 0 1 0 0,0 0-1 0 0,0 0 1 0 0,0 0 0 0 0,0 0-1 0 0,1 0 1 0 0,-1 0-1 0 0,0 0 1 0 0,1 0-3 0 0,80 11-393 0 0,-57-24 503 0 0,-25 11-96 0 0,1 0 1 0 0,-1 1-1 0 0,1-1 0 0 0,-1 0 0 0 0,1 1 1 0 0,0-1-1 0 0,-1 1 0 0 0,1-1 0 0 0,0 1 1 0 0,0-1-1 0 0,-1 1 0 0 0,1 0 0 0 0,0-1 1 0 0,0 1-1 0 0,0 0 0 0 0,0-1 0 0 0,-1 1 1 0 0,1 0-1 0 0,0 0 0 0 0,0 0 0 0 0,0 0 1 0 0,0 0-1 0 0,0 0 0 0 0,-1 0 0 0 0,1 0 1 0 0,0 0-1 0 0,0 0 0 0 0,0 1 0 0 0,0-1 1 0 0,0 0-1 0 0,-1 1 0 0 0,1-1 0 0 0,0 0 1 0 0,0 1-1 0 0,-1-1 0 0 0,1 1 0 0 0,0-1 1 0 0,-1 1-1 0 0,1-1 0 0 0,0 1 0 0 0,-1 0 1 0 0,1-1-1 0 0,-1 1 0 0 0,1 0 0 0 0,-1-1 1 0 0,1 1-1 0 0,-1 0 0 0 0,1 0 0 0 0,-1 0 1 0 0,0-1-1 0 0,1 1 0 0 0,-1 0 0 0 0,0 0 1 0 0,0 0-15 0 0,3 7 202 0 0,0 0 1 0 0,0 0-1 0 0,-1 0 1 0 0,0 0 0 0 0,-1 0-1 0 0,0 1 1 0 0,0-1-1 0 0,0 0 1 0 0,-1 1 0 0 0,-1-1-1 0 0,0 0 1 0 0,0 1-1 0 0,0-1 1 0 0,-1 0-1 0 0,0 0 1 0 0,-1 0 0 0 0,-1 5-203 0 0,2-9-99 0 0,0 0 1 0 0,0-1-1 0 0,0 1 1 0 0,-1-1-1 0 0,1 0 1 0 0,-1 0-1 0 0,0 0 1 0 0,0 0-1 0 0,0 0 1 0 0,0-1-1 0 0,0 1 1 0 0,0-1-1 0 0,-1 0 1 0 0,1 0-1 0 0,-1 0 1 0 0,0 0-1 0 0,0-1 1 0 0,1 1-1 0 0,-1-1 1 0 0,0 0-1 0 0,0 0 1 0 0,0-1-1 0 0,0 1 1 0 0,-2-1 98 0 0,-8-1-3446 0 0,-1-7-3869 0 0</inkml:trace>
  <inkml:trace contextRef="#ctx0" brushRef="#br0" timeOffset="66374.46">3808 1245 3344 0 0,'0'0'6177'0'0,"0"0"-6177"0"0,0 0-908 0 0,0 0 664 0 0,0 0-160 0 0,0 0-452 0 0,0 0-692 0 0,0 0-1217 0 0,0 0-31 0 0</inkml:trace>
  <inkml:trace contextRef="#ctx0" brushRef="#br0" timeOffset="-179637.28">3883 1434 964 0 0,'0'0'5261'0'0,"0"0"-4731"0"0,0 0-772 0 0,0 0 472 0 0,-4 6 58 0 0,0-2-173 0 0,1 0 1 0 0,-1 0-1 0 0,1-1 1 0 0,-1 1-1 0 0,0-1 0 0 0,0 0 1 0 0,0 0-1 0 0,-1 0 1 0 0,1 0-1 0 0,-1-1 1 0 0,0 0-1 0 0,0 0 1 0 0,1 0-1 0 0,-1 0 1 0 0,-1-1-1 0 0,1 0 1 0 0,0 0-1 0 0,0 0 1 0 0,0-1-1 0 0,0 1 1 0 0,-5-1-116 0 0,-42-3 432 0 0,-77 15-473 0 0,116-8 168 0 0,-1-1-1 0 0,0-1 1 0 0,0 0 0 0 0,0-1-1 0 0,-1 0 1 0 0,1-2 0 0 0,0 1 0 0 0,0-2-1 0 0,0 0 1 0 0,0 0 0 0 0,0-1-1 0 0,0-1 1 0 0,-7-3-127 0 0,-99-14-66 0 0,-81 49 1449 0 0,-85-39-1051 0 0,277 10-838 0 0,-4 0-1030 0 0,6-3-3043 0 0,2-3-1943 0 0</inkml:trace>
  <inkml:trace contextRef="#ctx0" brushRef="#br0" timeOffset="-155721.681">3866 1463 380 0 0,'0'0'615'0'0,"0"0"-435"0"0,0 0-60 0 0,0 0-10 0 0,0 0 64 0 0,0 0 561 0 0,0 0 1353 0 0,0 0-842 0 0,16 8 384 0 0,90-88 2907 0 0,-94 65-4589 0 0,-1 3 111 0 0,0 0 0 0 0,0 0-1 0 0,-1-1 1 0 0,-1-1 0 0 0,-1 1 0 0 0,0-1-1 0 0,0-1 1 0 0,-1 0 0 0 0,-1 0-1 0 0,-1 0 1 0 0,0-1 0 0 0,0-6-59 0 0,-3 8 15 0 0,0 0 0 0 0,-2 0 0 0 0,0 0-1 0 0,0 0 1 0 0,-1 0 0 0 0,-1 0 0 0 0,-1 0 0 0 0,0 0 0 0 0,0 1 0 0 0,-2-1 0 0 0,1 1 0 0 0,-2 0 0 0 0,0 0-1 0 0,0 1 1 0 0,-1-1 0 0 0,-1 1 0 0 0,-7-9-15 0 0,-11-15-42 0 0,0 0-1 0 0,-3 2 1 0 0,0 2 0 0 0,-3 0-1 0 0,0 2 1 0 0,-2 2 0 0 0,-25-16 42 0 0,38 30-9 0 0,-1 1 1 0 0,0 0 0 0 0,0 2 0 0 0,-2 1 0 0 0,1 1-1 0 0,-1 1 1 0 0,-1 1 0 0 0,-23-4 8 0 0,-16 6 28 0 0,-1 4 1 0 0,0 2-1 0 0,1 3 0 0 0,0 2 0 0 0,0 4 0 0 0,0 2 0 0 0,-13 7-28 0 0,33-9-9 0 0,0 2 0 0 0,1 2-1 0 0,0 1 1 0 0,1 3 0 0 0,1 1-1 0 0,0 2 1 0 0,2 2 0 0 0,1 2-1 0 0,-20 17 10 0 0,41-25 79 0 0,1 2-1 0 0,1 0 1 0 0,1 1-1 0 0,0 1 0 0 0,2 0 1 0 0,0 1-1 0 0,1 0 0 0 0,1 2-78 0 0,-3 2 28 0 0,8-15 78 0 0,0-1-1 0 0,1 1 1 0 0,0 0 0 0 0,0 1-1 0 0,1-1 1 0 0,0 1-1 0 0,1 0 1 0 0,1-1 0 0 0,0 1-1 0 0,1 0 1 0 0,0 0-1 0 0,0 0 1 0 0,1 0 0 0 0,1-1-1 0 0,0 1 1 0 0,1-1-1 0 0,0 1 1 0 0,0-1 0 0 0,1 0-1 0 0,1 0 1 0 0,0 0-1 0 0,1 0 1 0 0,0-1 0 0 0,0 0-1 0 0,1-1 1 0 0,4 5-106 0 0,74 66 1531 0 0,-63-67-1328 0 0,3-2 374 0 0,-11-23-7403 0 0,-3-9-4076 0 0</inkml:trace>
  <inkml:trace contextRef="#ctx0" brushRef="#br0" timeOffset="-153899.714">5178 1511 964 0 0,'0'0'653'0'0,"0"0"1688"0"0,7 0-352 0 0,132 6 1920 0 0,-114-7-3625 0 0,1-1 1 0 0,-1-1-1 0 0,-1-1 1 0 0,1-1-1 0 0,0-1 0 0 0,-1-1 1 0 0,0-1-1 0 0,-1-1 1 0 0,0-2-1 0 0,0 0 1 0 0,-1-1-1 0 0,15-11-284 0 0,-26 13 37 0 0,0 0 0 0 0,0 0-1 0 0,-1-1 1 0 0,0-1 0 0 0,-1 0-1 0 0,0 0 1 0 0,-1 0 0 0 0,0-1 0 0 0,-1 0-1 0 0,0-1 1 0 0,-2 0 0 0 0,1 0-1 0 0,-2 0 1 0 0,0-1 0 0 0,0 1-1 0 0,-1-1 1 0 0,-1 0 0 0 0,-1 0 0 0 0,0 0-1 0 0,-1 0 1 0 0,0 0 0 0 0,-1 0-1 0 0,-1 1 1 0 0,-1-1 0 0 0,0 0 0 0 0,-1 0-37 0 0,-5-17 3 0 0,-1 0 1 0 0,-1 1-1 0 0,-2 1 1 0 0,-1 0-1 0 0,-2 0 1 0 0,-1 2-1 0 0,-1 0 1 0 0,-1 1 0 0 0,-1 1-1 0 0,-2 1 1 0 0,-10-9-4 0 0,-2 1-73 0 0,-1 2 0 0 0,-2 1-1 0 0,-1 2 1 0 0,-1 1 0 0 0,-1 2 0 0 0,-2 2 0 0 0,0 2 0 0 0,-15-4 73 0 0,20 11-70 0 0,-1 1-1 0 0,0 2 0 0 0,-1 1 1 0 0,0 2-1 0 0,0 2 1 0 0,0 2-1 0 0,-1 1 0 0 0,0 2 1 0 0,1 2-1 0 0,-1 2 1 0 0,0 1-1 0 0,1 2 0 0 0,0 1 1 0 0,0 3-1 0 0,-21 8 71 0 0,18-5 26 0 0,0 2-1 0 0,1 2 1 0 0,0 1 0 0 0,1 2-1 0 0,2 2 1 0 0,0 2-1 0 0,1 1 1 0 0,2 2-1 0 0,0 1 1 0 0,2 2 0 0 0,2 2-1 0 0,0 0 1 0 0,2 2-1 0 0,2 1 1 0 0,1 1 0 0 0,-6 15-26 0 0,24-30 124 0 0,0 2 1 0 0,1-1 0 0 0,2 1 0 0 0,0 0 0 0 0,1 0 0 0 0,2 0 0 0 0,0 1 0 0 0,1-1 0 0 0,2 1 0 0 0,0-1-1 0 0,2 1 1 0 0,0-1 0 0 0,2 0 0 0 0,0 0 0 0 0,2-1 0 0 0,0 1 0 0 0,2-2 0 0 0,1 3-125 0 0,4 1 233 0 0,2 0 1 0 0,0-1-1 0 0,2 0 1 0 0,0-1-1 0 0,2-2 1 0 0,0 0 0 0 0,10 7-234 0 0,167 79 1387 0 0,-116-68-608 0 0,-75-36-1734 0 0,0-5-7342 0 0,-4 0 5078 0 0,-10 8-3388 0 0</inkml:trace>
  <inkml:trace contextRef="#ctx0" brushRef="#br0" timeOffset="-109411.705">4990 1305 1020 0 0,'0'0'1148'0'0,"0"0"120"0"0,0 0-840 0 0,0 0-364 0 0,0 0-64 0 0,0 0 300 0 0,0 0 876 0 0,0 0-7 0 0,0 0-997 0 0,0 10-172 0 0,0-9-16 0 0,0 0 16 0 0,0 0-4 0 0,0 0-68 0 0,0 1-892 0 0,-4-1-797 0 0,0-1-687 0 0,12-17 968 0 0</inkml:trace>
  <inkml:trace contextRef="#ctx0" brushRef="#br0" timeOffset="-109146.721">3349 1319 11001 0 0,'0'0'0'0'0,"0"0"-1408"0"0,0 0-704 0 0,0 0-637 0 0,0 0-263 0 0</inkml:trace>
  <inkml:trace contextRef="#ctx0" brushRef="#br0" timeOffset="-209826.912">1856 1276 168 0 0,'0'0'815'0'0,"0"0"-113"0"0,0 0-479 0 0,0 0-20 0 0,0 0 352 0 0,0 0 1203 0 0,0 0-227 0 0,0 0-545 0 0,-14 24 2315 0 0,-65-21-1461 0 0,28-10-2288 0 0,4 38 2063 0 0,36-28-1565 0 0,-1-1 1 0 0,0 0 0 0 0,0 0 0 0 0,0-1 0 0 0,0 0 0 0 0,0-1 0 0 0,0-1-1 0 0,0 0 1 0 0,0-1 0 0 0,0 0 0 0 0,0 0 0 0 0,1-1 0 0 0,-1-1 0 0 0,1 0 0 0 0,0-1-1 0 0,0 0 1 0 0,-9-5-51 0 0,-32 17 104 0 0,13-3-2743 0 0,23-4-1826 0 0</inkml:trace>
  <inkml:trace contextRef="#ctx0" brushRef="#br0" timeOffset="-194868.405">2078 1457 820 0 0,'0'0'277'0'0,"0"0"-208"0"0,0 0-12 0 0,0 0 17 0 0,0 0-17 0 0,0 0-30 0 0,-7 6 35 0 0,-103 60 2502 0 0,69-49-1928 0 0,0-2 1 0 0,-2-1-1 0 0,1-3 0 0 0,-2-1 1 0 0,-29 2-637 0 0,-389 49 181 0 0,369-58-134 0 0,-1-4 0 0 0,0-4 0 0 0,1-5-1 0 0,-87-19-46 0 0,134 19 163 0 0,1-2-1 0 0,0-2 1 0 0,1-1 0 0 0,0-3-1 0 0,2-2 1 0 0,-40-24-163 0 0,60 33 110 0 0,0-2 1 0 0,1 0-1 0 0,1-1 0 0 0,0-1 1 0 0,1-1-1 0 0,1-1 1 0 0,0-1-1 0 0,1 0 0 0 0,2-1 1 0 0,-1-1-1 0 0,2 0 1 0 0,1-1-1 0 0,0-1 1 0 0,2 0-1 0 0,0 0 0 0 0,2-1 1 0 0,0 0-1 0 0,2-1 1 0 0,0 0-1 0 0,2-1-110 0 0,3 10-53 0 0,0 0-1 0 0,1 0 1 0 0,0 0 0 0 0,2 0-1 0 0,0 0 1 0 0,0 0 0 0 0,1 0 0 0 0,1 1-1 0 0,1-1 1 0 0,0 0 0 0 0,1 1-1 0 0,0 0 1 0 0,1 0 0 0 0,1 1-1 0 0,0-1 1 0 0,0 2 0 0 0,2-1-1 0 0,0 1 1 0 0,0 0 0 0 0,1 1-1 0 0,0 0 1 0 0,1 0 0 0 0,4-2 53 0 0,50-30-81 0 0,3 3 0 0 0,1 3 1 0 0,2 2-1 0 0,1 4 0 0 0,1 3 0 0 0,2 4 1 0 0,1 2-1 0 0,51-6 81 0 0,-64 16 34 0 0,1 3 1 0 0,0 2 0 0 0,0 4-1 0 0,0 2 1 0 0,0 3-1 0 0,0 2 1 0 0,0 4 0 0 0,0 2-1 0 0,-1 3 1 0 0,33 12-35 0 0,-54-11 119 0 0,-1 2-1 0 0,0 1 1 0 0,-1 3 0 0 0,-1 1-1 0 0,-1 1 1 0 0,-1 3 0 0 0,0 0-1 0 0,-3 3 1 0 0,0 1 0 0 0,-2 1-1 0 0,24 29-118 0 0,-38-40 19 0 0,0 1-1 0 0,-1 1 0 0 0,-1 1 0 0 0,-1 1 0 0 0,-1 0 1 0 0,-1 1-1 0 0,-1 0 0 0 0,-1 1 0 0 0,0 0-18 0 0,-8-14 79 0 0,0-1 0 0 0,0 0 0 0 0,-1 1 0 0 0,-1-1 0 0 0,1 1 0 0 0,-2 0 0 0 0,1 0 0 0 0,-2-1 0 0 0,1 1 0 0 0,-1 0 0 0 0,-1-1-1 0 0,0 1 1 0 0,-1-1 0 0 0,0 1 0 0 0,0-1 0 0 0,-1 0 0 0 0,0 0 0 0 0,-1-1 0 0 0,0 1 0 0 0,-1-1 0 0 0,1 0 0 0 0,-2-1 0 0 0,-6 8-79 0 0,0 1 110 0 0,-1 0 1 0 0,-1-1-1 0 0,0-1 1 0 0,-1-1 0 0 0,0 0-1 0 0,-2-1 1 0 0,1-1-1 0 0,-1-1 1 0 0,-1 0-1 0 0,-8 3-110 0 0,16-1 2444 0 0,23-3-7141 0 0,-12-12-4294 0 0,-23-9 6630 0 0</inkml:trace>
  <inkml:trace contextRef="#ctx0" brushRef="#br0" timeOffset="-164237.628">1766 1293 144 0 0,'0'0'477'0'0,"0"0"-301"0"0,0 0 5 0 0,0 0-80 0 0,0 0-44 0 0,0 0-12 0 0,0 0-30 0 0,4 2-43 0 0,42 1 515 0 0,-44-4-1870 0 0</inkml:trace>
  <inkml:trace contextRef="#ctx0" brushRef="#br0" timeOffset="-161068.163">1881 1287 36 0 0,'0'0'453'0'0,"0"0"-209"0"0,0 0-176 0 0,0 0 64 0 0,0 0 58 0 0,0 0-92 0 0,6 0 198 0 0,-2 0-108 0 0,0-1 0 0 0,0 1 0 0 0,0-1 0 0 0,0 0 0 0 0,0 0 1 0 0,0 0-1 0 0,0-1 0 0 0,0 1 0 0 0,-1-1 0 0 0,1 0 0 0 0,-1 0 0 0 0,1 0 0 0 0,-1-1 0 0 0,0 1 1 0 0,1-1-1 0 0,-1 0 0 0 0,-1 1 0 0 0,1-1 0 0 0,0-1 0 0 0,-1 1 0 0 0,1 0 0 0 0,-1-1 1 0 0,0 1-1 0 0,0-1 0 0 0,-1 1 0 0 0,2-4-188 0 0,2-3 65 0 0,0-1 0 0 0,-1 0 0 0 0,0 0 0 0 0,-1 0 0 0 0,0-1 0 0 0,0 1 0 0 0,-1-1 0 0 0,-1 1 0 0 0,0-1 0 0 0,-1 0 0 0 0,0 0 0 0 0,-1 1 0 0 0,0-1 0 0 0,-1 0 0 0 0,0 1 0 0 0,0-1 1 0 0,-2 1-1 0 0,1 0 0 0 0,-1 0 0 0 0,-1 0 0 0 0,0 1 0 0 0,-1-1 0 0 0,0 1 0 0 0,0 0 0 0 0,-1 1 0 0 0,0 0 0 0 0,-1 0 0 0 0,0 0 0 0 0,-1 1 0 0 0,1 0 0 0 0,-1 1 0 0 0,-1 0 0 0 0,-6-4-65 0 0,-6-2-69 0 0,-1 0 1 0 0,-1 2-1 0 0,0 1 0 0 0,0 1 0 0 0,-1 1 1 0 0,0 1-1 0 0,-1 1 0 0 0,1 1 1 0 0,-1 1-1 0 0,0 2 0 0 0,0 0 0 0 0,0 2 1 0 0,-21 2 68 0 0,30 3-2 0 0,-1 0 0 0 0,1 1-1 0 0,1 1 1 0 0,-1 0 0 0 0,1 1 0 0 0,0 1 0 0 0,1 1 0 0 0,0 0 0 0 0,0 1 0 0 0,1 0 0 0 0,1 1 0 0 0,0 1-1 0 0,0 0 1 0 0,-9 14 2 0 0,18-17 89 0 0,1 0-1 0 0,0 0 0 0 0,0 0 1 0 0,1 0-1 0 0,0 1 0 0 0,1-1 1 0 0,1 1-1 0 0,-1-1 1 0 0,1 1-1 0 0,1-1 0 0 0,0 1 1 0 0,1-1-1 0 0,0 0 0 0 0,0 0 1 0 0,1 1-1 0 0,1-1 0 0 0,-1-1 1 0 0,2 1-1 0 0,-1-1 0 0 0,1 1 1 0 0,1-1-1 0 0,-1-1 1 0 0,2 1-1 0 0,-1-1 0 0 0,1 0 1 0 0,0 0-1 0 0,8 6-88 0 0,107 67 1050 0 0,-121-80-1037 0 0,-1-1-17 0 0,0 0 3 0 0,0 0 52 0 0,0 0 69 0 0,8-1-117 0 0,3-3-8836 0 0,-11 4 7913 0 0,-18 6-576 0 0</inkml:trace>
  <inkml:trace contextRef="#ctx0" brushRef="#br0" timeOffset="-81308.191">1662 890 1500 0 0,'0'0'0'0'0,"57"47"-716"0"0,-38-29-68 0 0</inkml:trace>
  <inkml:trace contextRef="#ctx0" brushRef="#br0" timeOffset="-27042.589">7943 3864 5701 0 0,'0'0'6531'0'0,"0"0"-4996"0"0,1 6-1350 0 0,-19 206 4372 0 0,17-207-4783 0 0,-6 58 449 0 0,26-32-7645 0 0,-5-28 1086 0 0</inkml:trace>
  <inkml:trace contextRef="#ctx0" brushRef="#br0" timeOffset="-26745.969">8187 4148 7525 0 0,'0'0'6206'0'0,"0"0"-5122"0"0,0 0-1280 0 0,0 0 353 0 0,0 0 26 0 0,0 0-101 0 0,0 0-56 0 0,3 4 53 0 0,-3-5-121 0 0,0 0 0 0 0,0 0-1 0 0,0 0 1 0 0,0 0 0 0 0,0 0 0 0 0,1 0 0 0 0,-1 0-1 0 0,0 1 1 0 0,0-1 0 0 0,0 0 0 0 0,1 0-1 0 0,-1 0 1 0 0,0 0 0 0 0,1 0 0 0 0,-1 1 0 0 0,1-1-1 0 0,-1 0 1 0 0,1 0 0 0 0,0 1 0 0 0,-1-1 0 0 0,1 0-1 0 0,0 1 1 0 0,-1-1 0 0 0,1 1 0 0 0,0-1-1 0 0,0 1 1 0 0,-1-1 0 0 0,1 1 0 0 0,0-1 0 0 0,0 1-1 0 0,0 0 1 0 0,0 0 0 0 0,-1-1 0 0 0,1 1-1 0 0,0 0 1 0 0,0 0 0 0 0,0 0 0 0 0,0 0 0 0 0,0 0-1 0 0,0 0 1 0 0,0 0 0 0 0,0 0 0 0 0,0 0 0 0 0,-1 0-1 0 0,1 1 1 0 0,0-1 0 0 0,0 0 0 0 0,0 1-1 0 0,0-1 1 0 0,0 0 0 0 0,-1 1 0 0 0,1-1 0 0 0,0 1-1 0 0,0 0 1 0 0,-1-1 0 0 0,1 1 0 0 0,0-1-1 0 0,-1 1 1 0 0,1 0 0 0 0,-1 0 0 0 0,1-1 0 0 0,-1 1-1 0 0,1 0 1 0 0,-1 0 0 0 0,1-1 0 0 0,-1 1 0 0 0,0 0-1 0 0,0 0 1 0 0,1 1 42 0 0,-19-37-1282 0 0,17 34 1343 0 0,0-1 0 0 0,0 0 1 0 0,0 1-1 0 0,0-1 0 0 0,0 0 1 0 0,-1 1-1 0 0,1 0 0 0 0,-1-1 1 0 0,1 1-1 0 0,-1 0 0 0 0,0 0 0 0 0,1 0 1 0 0,-1 0-1 0 0,0 0 0 0 0,0 0 1 0 0,0 0-1 0 0,0 0 0 0 0,1 1 0 0 0,-1-1 1 0 0,0 1-1 0 0,0 0 0 0 0,0-1 1 0 0,0 1-1 0 0,0 0 0 0 0,0 0 1 0 0,0 0-1 0 0,-1 0 0 0 0,1 1 0 0 0,1-1 1 0 0,-1 1-1 0 0,0-1 0 0 0,0 1 1 0 0,0 0-1 0 0,0-1 0 0 0,0 1 0 0 0,0 0 1 0 0,1 0-1 0 0,-1 0 0 0 0,0 0 1 0 0,1 1-1 0 0,-1-1 0 0 0,-1 2-61 0 0,1-1 73 0 0,0 1 0 0 0,-1 0-1 0 0,1 1 1 0 0,0-1 0 0 0,0 0 0 0 0,1 0-1 0 0,-1 1 1 0 0,1-1 0 0 0,-1 1-1 0 0,1 0 1 0 0,0-1 0 0 0,1 1 0 0 0,-1 0-1 0 0,1-1 1 0 0,-1 1 0 0 0,1 0 0 0 0,0 0-1 0 0,1-1 1 0 0,-1 1 0 0 0,1 0-1 0 0,-1 0 1 0 0,1-1 0 0 0,0 1 0 0 0,0 0-1 0 0,1-1 1 0 0,-1 1 0 0 0,1-1-1 0 0,0 0 1 0 0,0 0 0 0 0,0 1 0 0 0,0-1-1 0 0,2 1-72 0 0,54 9-7731 0 0,-36-18-2 0 0</inkml:trace>
  <inkml:trace contextRef="#ctx0" brushRef="#br0" timeOffset="-26297.454">8420 4175 12437 0 0,'0'0'1184'0'0,"0"0"-1126"0"0,0 0 115 0 0,0 0 56 0 0,0 0-18 0 0,0 6 7 0 0,-1-5-217 0 0,1 1 0 0 0,0 0 0 0 0,0-1 0 0 0,0 1 0 0 0,0 0 0 0 0,0-1 0 0 0,1 1 0 0 0,-1-1 0 0 0,0 1 0 0 0,1 0 0 0 0,-1-1 0 0 0,1 1 0 0 0,0-1 0 0 0,-1 1 0 0 0,1-1 0 0 0,0 1 0 0 0,0-1 0 0 0,0 0 0 0 0,0 1 0 0 0,0-1 1 0 0,0 0-1 0 0,0 0 0 0 0,0 0 0 0 0,1 0 0 0 0,-1 0 0 0 0,0 0 0 0 0,1 0 0 0 0,-1 0 0 0 0,1 0 0 0 0,-1-1 0 0 0,1 1 0 0 0,-1-1 0 0 0,1 1 0 0 0,-1-1 0 0 0,1 1 0 0 0,0-1 0 0 0,-1 0 0 0 0,1 0 0 0 0,0 0 0 0 0,-1 0 0 0 0,1 0 0 0 0,-1 0 0 0 0,1 0 0 0 0,0-1 0 0 0,-1 1 0 0 0,1 0 0 0 0,-1-1 0 0 0,1 0 0 0 0,0 1 0 0 0,-1-1 0 0 0,0 0 0 0 0,1 0 0 0 0,-1 1 0 0 0,2-2-1 0 0,-5 3-3 0 0,0 0 0 0 0,0 0-1 0 0,0 0 1 0 0,-1 0 0 0 0,1 0-1 0 0,0 0 1 0 0,0-1 0 0 0,0 1 0 0 0,-1-1-1 0 0,1 1 1 0 0,0-1 0 0 0,-1 0-1 0 0,1 0 1 0 0,0 0 0 0 0,-1 0-1 0 0,1-1 1 0 0,0 1 0 0 0,0 0-1 0 0,-1-1 1 0 0,1 0 0 0 0,0 1-1 0 0,0-1 1 0 0,0 0 0 0 0,0 0 0 0 0,0 0-1 0 0,0-1 1 0 0,0 1 0 0 0,0 0-1 0 0,0-1 1 0 0,0 1 0 0 0,1-1-1 0 0,-1 0 1 0 0,1 1 0 0 0,-1-1-1 0 0,1 0 1 0 0,-1 0 0 0 0,1 0-1 0 0,0 0 1 0 0,0 0 0 0 0,0 0-1 0 0,0 0 1 0 0,1-1 0 0 0,-1 1 0 0 0,1 0-1 0 0,-1 0 1 0 0,1-1 0 0 0,0 1-1 0 0,-1 0 1 0 0,1-1 0 0 0,0 1-1 0 0,1 0 1 0 0,-1-1 0 0 0,0 1-1 0 0,1 0 1 0 0,-1 0 0 0 0,1-1-1 0 0,0 1 1 0 0,0 0 0 0 0,0 0 0 0 0,0 0-1 0 0,0 0 1 0 0,0 0 0 0 0,0 0-1 0 0,1 0 1 0 0,-1 0 0 0 0,2-1 3 0 0,-5 5 8 0 0,0 0 0 0 0,1-1 0 0 0,-1 1 0 0 0,1 0 0 0 0,-1 0 1 0 0,1-1-1 0 0,0 1 0 0 0,0 0 0 0 0,0 0 0 0 0,0 1 0 0 0,0-1 0 0 0,0 0 1 0 0,1 0-1 0 0,-1 0 0 0 0,1 1 0 0 0,-1-1 0 0 0,1 0 0 0 0,0 0 0 0 0,0 1 1 0 0,0-1-1 0 0,0 0 0 0 0,0 1 0 0 0,1-1 0 0 0,-1 0 0 0 0,0 0 0 0 0,1 1 1 0 0,0-1-1 0 0,0 0 0 0 0,0 0 0 0 0,0 0 0 0 0,0 0 0 0 0,0 0 0 0 0,0 0 1 0 0,1 0-1 0 0,-1 0 0 0 0,0-1 0 0 0,1 1 0 0 0,0 0 0 0 0,-1-1 0 0 0,1 1 1 0 0,0-1-1 0 0,0 0 0 0 0,0 0 0 0 0,0 0 0 0 0,0 1 0 0 0,0-2 0 0 0,0 1 1 0 0,0 0-1 0 0,1 0 0 0 0,-1-1 0 0 0,0 1 0 0 0,0-1 0 0 0,1 0 0 0 0,-1 0 1 0 0,0 1-1 0 0,0-2 0 0 0,1 1 0 0 0,-1 0 0 0 0,0 0 0 0 0,1-1 0 0 0,-1 1 1 0 0,0-1-1 0 0,0 0 0 0 0,0 1 0 0 0,2-2-8 0 0,23-3 69 0 0,-26 4-46 0 0,0 0 0 0 0,1 1-1 0 0,-1-1 1 0 0,1 0 0 0 0,-1 1 0 0 0,1-1-1 0 0,-1 1 1 0 0,1 0 0 0 0,0 0 0 0 0,-1-1-1 0 0,1 1 1 0 0,-1 0 0 0 0,1 0 0 0 0,0 0 0 0 0,-1 0-1 0 0,1 1 1 0 0,-1-1 0 0 0,1 0 0 0 0,-1 1-1 0 0,1-1 1 0 0,-1 1 0 0 0,1-1 0 0 0,-1 1-1 0 0,1 0 1 0 0,-1 0 0 0 0,0 0 0 0 0,1-1-1 0 0,-1 1 1 0 0,0 1 0 0 0,0-1 0 0 0,1 0 0 0 0,-1 0-1 0 0,0 0 1 0 0,0 0 0 0 0,0 1 0 0 0,-1-1-1 0 0,1 1 1 0 0,0-1-23 0 0,2 7 207 0 0,0-1 0 0 0,0 1 0 0 0,-1 0 1 0 0,0 0-1 0 0,-1 0 0 0 0,0 0 0 0 0,0 0 0 0 0,-1 0 0 0 0,1 0 0 0 0,-2 0 0 0 0,1 0 0 0 0,-1 0 1 0 0,-1 0-1 0 0,1 0 0 0 0,-1 0 0 0 0,-1-1 0 0 0,0 4-207 0 0,1-8-47 0 0,0 1 0 0 0,0-1 0 0 0,-1 0-1 0 0,1 1 1 0 0,-1-1 0 0 0,1 0 0 0 0,-1-1 0 0 0,0 1 0 0 0,0 0-1 0 0,0-1 1 0 0,-1 1 0 0 0,1-1 0 0 0,0 0 0 0 0,-1 0 0 0 0,0-1-1 0 0,1 1 1 0 0,-1-1 0 0 0,0 0 0 0 0,0 0 0 0 0,0 0-1 0 0,0 0 1 0 0,0 0 0 0 0,0-1 0 0 0,0 0 47 0 0,0 0-283 0 0,-29-1-5787 0 0,13-8-2996 0 0</inkml:trace>
  <inkml:trace contextRef="#ctx0" brushRef="#br0" timeOffset="-654.985">19863 5416 13117 0 0,'0'0'442'0'0,"3"8"-612"0"0,5 5 439 0 0,-2 1 1 0 0,1 0-1 0 0,-2 0 0 0 0,0 1 0 0 0,0-1 1 0 0,-1 1-1 0 0,-1 0 0 0 0,-1 0 0 0 0,0 0 1 0 0,-1 1-1 0 0,0-1 0 0 0,-1 0 0 0 0,-1 1 0 0 0,-1-1 1 0 0,0 0-1 0 0,-3 10-269 0 0,-9-67 2013 0 0,14 37-2000 0 0,0 1 0 0 0,0-1 1 0 0,1 1-1 0 0,0 0 0 0 0,-1-1 0 0 0,1 1 1 0 0,0 0-1 0 0,1 0 0 0 0,-1-1 0 0 0,1 1 1 0 0,0 0-1 0 0,0 0 0 0 0,0 1 0 0 0,1-1 1 0 0,-1 0-1 0 0,1 1 0 0 0,0 0 0 0 0,0-1 1 0 0,0 1-1 0 0,0 0 0 0 0,1 0 1 0 0,-1 1-1 0 0,1-1 0 0 0,-1 1 0 0 0,1 0 1 0 0,0 0-1 0 0,0 0 0 0 0,0 0 0 0 0,0 1 1 0 0,1-1-1 0 0,-1 1 0 0 0,0 0 0 0 0,1 1 1 0 0,-1-1-1 0 0,0 1 0 0 0,1 0 0 0 0,-1 0 1 0 0,3 0-14 0 0,50 10-2795 0 0,-6 20-3844 0 0,-43-23 739 0 0</inkml:trace>
  <inkml:trace contextRef="#ctx0" brushRef="#br0" timeOffset="41005.889">9228 688 10533 0 0,'0'0'229'0'0,"0"0"-313"0"0,7-1-42 0 0,-4 0 178 0 0,0 0 1 0 0,0 0 0 0 0,1 0-1 0 0,-1 0 1 0 0,1 1-1 0 0,-1 0 1 0 0,0-1 0 0 0,1 1-1 0 0,-1 0 1 0 0,1 1 0 0 0,-1-1-1 0 0,1 1 1 0 0,-1-1 0 0 0,0 1-1 0 0,1 0 1 0 0,-1 0 0 0 0,0 1-1 0 0,0-1 1 0 0,0 1-1 0 0,0-1 1 0 0,0 1 0 0 0,0 0-1 0 0,0 0 1 0 0,-1 0 0 0 0,1 1-1 0 0,-1-1 1 0 0,1 1 0 0 0,-1-1-1 0 0,0 1 1 0 0,0 0 0 0 0,0 0-1 0 0,0 0 1 0 0,-1 0-1 0 0,1 0 1 0 0,-1 0 0 0 0,0 0-1 0 0,0 1 1 0 0,0-1 0 0 0,0 0-1 0 0,0 1 1 0 0,-1-1 0 0 0,1 0-1 0 0,-1 1 1 0 0,0 0-53 0 0,-66 53 2490 0 0,32-35-7015 0 0,26-14-251 0 0</inkml:trace>
  <inkml:trace contextRef="#ctx0" brushRef="#br0" timeOffset="41161.357">9274 952 144 0 0,'0'0'13017'0'0,"0"0"-11293"0"0,0 0-1648 0 0,0 0 100 0 0,0 0 88 0 0,0 0-164 0 0,7 38-100 0 0,-10-33-740 0 0,2 1-1704 0 0,1-7-7121 0 0</inkml:trace>
  <inkml:trace contextRef="#ctx0" brushRef="#br0" timeOffset="40510.449">9363 1262 4408 0 0,'0'0'3123'0'0,"0"0"-1018"0"0,0 0-1648 0 0,0 0-84 0 0,0 0 525 0 0,0 0 254 0 0,-7 1-102 0 0,-139-12 647 0 0,58-38-8348 0 0,80 42 2851 0 0</inkml:trace>
  <inkml:trace contextRef="#ctx0" brushRef="#br0" timeOffset="40773.686">9355 1160 8961 0 0,'0'0'5596'0'0,"0"0"-5256"0"0,0 0-336 0 0,-38-14 664 0 0,16 6 165 0 0,-2-1-297 0 0,-1-2-372 0 0,0 3-164 0 0,-1-1 0 0 0,3 2-76 0 0,0 1-548 0 0,4 0-145 0 0,2 0-507 0 0,3 3-852 0 0,7 0-1892 0 0,3-4-2425 0 0</inkml:trace>
  <inkml:trace contextRef="#ctx0" brushRef="#br0" timeOffset="44903.684">10078 881 1528 0 0,'0'0'7139'0'0,"0"0"-4830"0"0,0 0-1589 0 0,0 0 176 0 0,0 0-21 0 0,0 0-353 0 0,0 0-258 0 0,0 0 96 0 0,1 6 339 0 0,2 18-237 0 0,3 195 391 0 0,58-232-4105 0 0,-59 11 3334 0 0,0 1 0 0 0,0 0 0 0 0,0 1 0 0 0,1-1-1 0 0,-1 1 1 0 0,0 0 0 0 0,0 0 0 0 0,0 1 0 0 0,1-1 0 0 0,-1 1-1 0 0,0 0 1 0 0,0 1 0 0 0,0-1 0 0 0,0 1 0 0 0,-1 0 0 0 0,1 0-1 0 0,0 1 1 0 0,-1-1 0 0 0,1 1 0 0 0,-1 0 0 0 0,0 0 0 0 0,0 1-1 0 0,0-1 1 0 0,-1 1 0 0 0,1 0 0 0 0,-1 0 0 0 0,0 0 0 0 0,0 0-1 0 0,0 0 1 0 0,0 1 0 0 0,-1-1 0 0 0,0 1 0 0 0,0 0-1 0 0,1 3-81 0 0,-5-4 57 0 0,-1 0 0 0 0,1-1-1 0 0,-1 1 1 0 0,0-1-1 0 0,-1 1 1 0 0,1-1-1 0 0,0 0 1 0 0,-1 0-1 0 0,0-1 1 0 0,1 1-1 0 0,-1-1 1 0 0,0 0-1 0 0,0 0 1 0 0,-1 0 0 0 0,1 0-1 0 0,0-1 1 0 0,-1 1-1 0 0,1-1 1 0 0,-1-1-1 0 0,1 1 1 0 0,-1 0-1 0 0,1-1 1 0 0,-1 0-1 0 0,1 0 1 0 0,-1 0 0 0 0,0-1-1 0 0,1 0 1 0 0,-1 0-1 0 0,-1 0-56 0 0,2 1-35 0 0,-40-4-1246 0 0,15-6-3120 0 0,9-5-3055 0 0</inkml:trace>
  <inkml:trace contextRef="#ctx0" brushRef="#br0" timeOffset="45742.566">10672 0 2592 0 0,'0'0'4987'0'0,"0"0"-3026"0"0,0 0-1275 0 0,0 0-200 0 0,0 0-192 0 0,0 0-95 0 0,0 0 386 0 0,-3 8 250 0 0,-11 24-375 0 0,3 1-1 0 0,0 1 0 0 0,2-1 1 0 0,2 2-1 0 0,1-1 0 0 0,1 1 1 0 0,2 0-1 0 0,2-1 1 0 0,1 1-1 0 0,2 0 0 0 0,5 28-459 0 0,59 52 766 0 0,-18-95-4718 0 0,-40-22-1711 0 0,1-10-3094 0 0</inkml:trace>
  <inkml:trace contextRef="#ctx0" brushRef="#br0" timeOffset="45997.459">10846 166 7021 0 0,'0'0'4806'0'0,"0"0"-3220"0"0,0 0-1338 0 0,2 6-34 0 0,11 220 2827 0 0,-13-223-3394 0 0,0 15-644 0 0,7-12-6050 0 0,7-7-1192 0 0</inkml:trace>
  <inkml:trace contextRef="#ctx0" brushRef="#br0" timeOffset="47876.393">11711 268 2492 0 0,'0'0'826'0'0,"0"0"428"0"0,0 0 895 0 0,0 0-319 0 0,0 0-390 0 0,0 0-45 0 0,0 0-70 0 0,0 0-168 0 0,0 0-330 0 0,-5-8-177 0 0,5 8-665 0 0,1 1 0 0 0,0-1 0 0 0,-1 1 0 0 0,1-1 0 0 0,-1 1 0 0 0,1-1 0 0 0,0 0 0 0 0,-1 1 1 0 0,1-1-1 0 0,0 0 0 0 0,-1 1 0 0 0,1-1 0 0 0,0 0 0 0 0,0 0 0 0 0,-1 0 0 0 0,1 1 0 0 0,0-1 0 0 0,0 0 0 0 0,-1 0 0 0 0,1 0 0 0 0,0 0 0 0 0,0-1 0 0 0,-1 1 0 0 0,1 0 0 0 0,0 0 0 0 0,0 0 0 0 0,-1-1 0 0 0,1 1 0 0 0,0 0 0 0 0,-1-1 0 0 0,1 1 0 0 0,0 0 0 0 0,-1-1 0 0 0,1 1 0 0 0,-1-1 0 0 0,1 1 0 0 0,-1-1 0 0 0,1 1 0 0 0,-1-1 0 0 0,1 1 0 0 0,-1-1 0 0 0,1 0 0 0 0,-1 1 0 0 0,1-1 0 0 0,-1 0 0 0 0,0 1 0 0 0,0-1 0 0 0,1 0 0 0 0,-1 0 0 0 0,0 1 0 0 0,0-1 0 0 0,0 0 0 0 0,0 0 0 0 0,0 1 0 0 0,0-1 0 0 0,0 0 0 0 0,0 0 0 0 0,0 1 0 0 0,0-1 0 0 0,0 0 0 0 0,0 1 0 0 0,-1-1 15 0 0,38 56 609 0 0,-19 18 219 0 0,-15-85-1617 0 0,20-43 283 0 0,-22 54 530 0 0,-1 1-1 0 0,1-1 1 0 0,0 0-1 0 0,0 1 1 0 0,-1-1-1 0 0,1 0 1 0 0,0 1 0 0 0,0-1-1 0 0,0 1 1 0 0,0 0-1 0 0,0-1 1 0 0,-1 1-1 0 0,1 0 1 0 0,0-1-1 0 0,0 1 1 0 0,0 0 0 0 0,0 0-1 0 0,0 0 1 0 0,0 0-1 0 0,0 0 1 0 0,0 0-1 0 0,0 0 1 0 0,0 0-1 0 0,0 0 1 0 0,0 1-1 0 0,0-1 1 0 0,0 0 0 0 0,0 1-1 0 0,0-1 1 0 0,0 0-1 0 0,-1 1 1 0 0,1-1-1 0 0,0 1 1 0 0,0-1-1 0 0,0 1 1 0 0,-1 0 0 0 0,1-1-1 0 0,0 1 1 0 0,-1 0-1 0 0,1 0 1 0 0,0-1-1 0 0,-1 1 1 0 0,1 0-1 0 0,-1 0 1 0 0,1 0 0 0 0,-1 0-1 0 0,0 0 1 0 0,1-1-1 0 0,-1 1 1 0 0,0 0-1 0 0,0 0 1 0 0,1 0-1 0 0,-1 0 1 0 0,0 0-1 0 0,0 1-23 0 0,11 67 725 0 0,-11-69-523 0 0,9-38-1030 0 0,-9 39 840 0 0,0 0 0 0 0,1 0-1 0 0,-1 0 1 0 0,1 0 0 0 0,-1 0-1 0 0,1 1 1 0 0,-1-1 0 0 0,1 0 0 0 0,0 0-1 0 0,0-1 1 0 0,-1 1 0 0 0,1 0 0 0 0,0 0-1 0 0,0 0 1 0 0,0 0 0 0 0,0-1-1 0 0,0 1 1 0 0,0 0 0 0 0,0-1 0 0 0,0 1-1 0 0,0-1 1 0 0,0 1 0 0 0,0-1 0 0 0,1 0-1 0 0,-1 1 1 0 0,0-1 0 0 0,0 0-1 0 0,0 0 1 0 0,1 0 0 0 0,-1 0 0 0 0,0 0-1 0 0,0 0 1 0 0,0 0 0 0 0,1 0 0 0 0,-1 0-1 0 0,0-1 1 0 0,0 1 0 0 0,0 0-1 0 0,0-1 1 0 0,1 1 0 0 0,-1-1 0 0 0,0 1-1 0 0,0-1 1 0 0,0 0 0 0 0,0 1 0 0 0,0-1-1 0 0,0 0 1 0 0,-1 0 0 0 0,1 0 0 0 0,0 0-1 0 0,0 1 1 0 0,0-1 0 0 0,-1 0-1 0 0,1 0 1 0 0,-1-1 0 0 0,1 0-12 0 0,3 47-1587 0 0,-5-32-2764 0 0,1-7-2600 0 0</inkml:trace>
  <inkml:trace contextRef="#ctx0" brushRef="#br0" timeOffset="48236.668">11821 551 3024 0 0,'0'0'5597'0'0,"0"0"-4438"0"0,0 0-818 0 0,0 0 164 0 0,0 0 0 0 0,3 7-58 0 0,24 123 2395 0 0,-27-132-2879 0 0,1 0 1 0 0,-1 1-1 0 0,1-1 1 0 0,0 0-1 0 0,0 1 1 0 0,0-1-1 0 0,0 1 0 0 0,0-1 1 0 0,0 1-1 0 0,1-1 1 0 0,-1 1-1 0 0,0 0 1 0 0,1-1-1 0 0,-1 1 0 0 0,1 0 1 0 0,-1 0-1 0 0,1 0 1 0 0,0 0-1 0 0,-1 1 1 0 0,1-1-1 0 0,0 0 0 0 0,0 1 1 0 0,0-1-1 0 0,-1 1 1 0 0,1-1-1 0 0,0 1 1 0 0,0 0-1 0 0,0 0 0 0 0,0 0 1 0 0,0 0-1 0 0,-1 0 1 0 0,1 0-1 0 0,0 1 1 0 0,2-1 36 0 0,-2 1 85 0 0,0 1 1 0 0,0-1 0 0 0,0 0 0 0 0,0 1 0 0 0,0-1 0 0 0,-1 1 0 0 0,1-1 0 0 0,0 1 0 0 0,-1 0 0 0 0,1 0 0 0 0,-1-1 0 0 0,1 1 0 0 0,-1 0 0 0 0,0 0 0 0 0,0 1-1 0 0,0-1 1 0 0,0 0 0 0 0,0 0 0 0 0,-1 0 0 0 0,1 1 0 0 0,-1-1 0 0 0,1 0 0 0 0,-1 1 0 0 0,0-1 0 0 0,0 0 0 0 0,0 1 0 0 0,0-1 0 0 0,0 1 0 0 0,-1-1 0 0 0,1 0 0 0 0,-1 1-1 0 0,1-1 1 0 0,-1 0 0 0 0,0 0 0 0 0,0 0 0 0 0,0 1 0 0 0,0-1 0 0 0,0 0 0 0 0,-2 1-86 0 0,-54 27 248 0 0,23-34-2039 0 0,10-7-3681 0 0,3-6-3373 0 0</inkml:trace>
  <inkml:trace contextRef="#ctx0" brushRef="#br0" timeOffset="49574.075">12894 374 10889 0 0,'1'6'3312'0'0,"1"208"121"0"0,-3-180-4534 0 0,10-16-4748 0 0,3-13-1523 0 0</inkml:trace>
  <inkml:trace contextRef="#ctx0" brushRef="#br0" timeOffset="49903.116">13133 674 6537 0 0,'0'0'6462'0'0,"0"0"-4605"0"0,0 0-1240 0 0,0 0-83 0 0,0 0-166 0 0,0 0-233 0 0,19-3-1007 0 0,-16 1 841 0 0,0 0-1 0 0,0 0 1 0 0,0-1 0 0 0,0 1 0 0 0,-1-1-1 0 0,1 0 1 0 0,-1 1 0 0 0,1-1-1 0 0,-1 0 1 0 0,0-1 0 0 0,0 1-1 0 0,0 0 1 0 0,-1 0 0 0 0,1-1 0 0 0,-1 1-1 0 0,0-1 1 0 0,1 1 0 0 0,-2-1-1 0 0,1 0 1 0 0,0 0 0 0 0,-1 1-1 0 0,0-1 1 0 0,0 0 0 0 0,0 0-1 0 0,0 1 1 0 0,0-1 0 0 0,-1 0 0 0 0,0 1-1 0 0,0-1 1 0 0,0 0 0 0 0,0 1-1 0 0,0-1 1 0 0,-1 1 0 0 0,1 0-1 0 0,-1-1 1 0 0,0 1 0 0 0,0 0-1 0 0,-1 0 1 0 0,1 0 0 0 0,0 0 0 0 0,-1 1-1 0 0,0-1 1 0 0,0 0 0 0 0,-2-1 31 0 0,1 4 41 0 0,0 1 1 0 0,-1-1-1 0 0,1 1 1 0 0,0 0-1 0 0,0 0 1 0 0,0 0-1 0 0,0 0 1 0 0,0 1-1 0 0,0-1 1 0 0,1 1-1 0 0,-1 0 1 0 0,0 0-1 0 0,1 1 1 0 0,-1-1-1 0 0,1 1 1 0 0,0 0-1 0 0,0-1 1 0 0,0 1-1 0 0,0 1 1 0 0,1-1-1 0 0,-1 0 1 0 0,1 1-1 0 0,0-1 1 0 0,0 1-1 0 0,0 0 1 0 0,0 0-1 0 0,1 0 1 0 0,-1 0-1 0 0,1 0 1 0 0,0 0-1 0 0,0 0 1 0 0,1 0-1 0 0,-1 0 1 0 0,1 2-42 0 0,24 45-2053 0 0,-10-45-885 0 0,0-1-3095 0 0</inkml:trace>
  <inkml:trace contextRef="#ctx0" brushRef="#br0" timeOffset="50318.953">13351 692 7081 0 0,'0'0'5635'0'0,"0"0"-4680"0"0,0 0-605 0 0,0 0 258 0 0,0 0-69 0 0,0 0-36 0 0,0 0-154 0 0,3 2-154 0 0,0-1-199 0 0,1 0 1 0 0,-1 0-1 0 0,0 0 0 0 0,1 0 1 0 0,-1-1-1 0 0,1 0 1 0 0,-1 0-1 0 0,1 0 0 0 0,-1 0 1 0 0,1 0-1 0 0,-1 0 0 0 0,1-1 1 0 0,-1 0-1 0 0,0 0 1 0 0,1 0-1 0 0,-1 0 0 0 0,0 0 1 0 0,0-1-1 0 0,0 1 1 0 0,0-1-1 0 0,0 0 0 0 0,0 0 1 0 0,0 0-1 0 0,0 0 1 0 0,-1-1-1 0 0,1 1 0 0 0,-1-1 1 0 0,0 1-1 0 0,0-1 0 0 0,0 0 1 0 0,0 0-1 0 0,0 0 1 0 0,0 0-1 0 0,-1 0 0 0 0,0 0 1 0 0,1-1-1 0 0,-1 1 1 0 0,0 0-1 0 0,-1-1 0 0 0,1 1 1 0 0,-1-1-1 0 0,1 1 1 0 0,-1-1-1 0 0,0 1 0 0 0,0-1 1 0 0,-1 1-1 0 0,1-1 0 0 0,-1 0 4 0 0,-1 2-34 0 0,0 0 0 0 0,0 1-1 0 0,0-1 1 0 0,0 0-1 0 0,0 1 1 0 0,0 0-1 0 0,-1-1 1 0 0,1 1-1 0 0,-1 0 1 0 0,1 0-1 0 0,-1 1 1 0 0,1-1-1 0 0,-1 0 1 0 0,1 1-1 0 0,-1 0 1 0 0,0-1-1 0 0,1 1 1 0 0,-1 0-1 0 0,0 0 1 0 0,1 0-1 0 0,-1 1 1 0 0,1-1-1 0 0,-1 1 1 0 0,0 0-1 0 0,1-1 1 0 0,-1 1-1 0 0,1 0 1 0 0,0 0 0 0 0,-1 1-1 0 0,1-1 1 0 0,0 0-1 0 0,0 1 1 0 0,-1-1-1 0 0,1 1 1 0 0,1 0-1 0 0,-1 0 1 0 0,0 0-1 0 0,0 0 1 0 0,1 0-1 0 0,-1 0 1 0 0,1 0-1 0 0,-1 0 1 0 0,1 1-1 0 0,0-1 1 0 0,0 1-1 0 0,0-1 1 0 0,0 1-1 0 0,1-1 1 0 0,-1 1-1 0 0,0-1 1 0 0,1 1-1 0 0,0 0 1 0 0,0 0 34 0 0,85 40 4 0 0,-82-43 67 0 0,0 1 0 0 0,0 0 0 0 0,0 0 0 0 0,0 0 0 0 0,0 0 0 0 0,-1 0 0 0 0,1 1 0 0 0,0-1 0 0 0,-1 1 0 0 0,1 0 0 0 0,-1 0 0 0 0,0 0 0 0 0,0 0-1 0 0,0 0 1 0 0,0 0 0 0 0,0 0 0 0 0,0 1 0 0 0,0-1 0 0 0,-1 1 0 0 0,1 0 0 0 0,-1-1 0 0 0,0 1 0 0 0,0 0 0 0 0,0 0 0 0 0,0-1 0 0 0,0 1 0 0 0,0 0 0 0 0,-1 0 0 0 0,0 0 0 0 0,1 0 0 0 0,-1 0 0 0 0,0 0 0 0 0,-1 0 0 0 0,1 0 0 0 0,0 0 0 0 0,-1 0 0 0 0,0 0 0 0 0,1 0 0 0 0,-1 0 0 0 0,0 0 0 0 0,-1 0 0 0 0,1-1-1 0 0,0 1 1 0 0,-1-1 0 0 0,0 1 0 0 0,1-1 0 0 0,-1 1 0 0 0,0-1 0 0 0,0 0 0 0 0,-1 0 0 0 0,1 0 0 0 0,0 0 0 0 0,-1 0 0 0 0,1 0 0 0 0,-1-1 0 0 0,1 1 0 0 0,-4 0-71 0 0,-59 6-9 0 0,43-12-2625 0 0,5-7-3836 0 0,7-4-2624 0 0</inkml:trace>
  <inkml:trace contextRef="#ctx0" brushRef="#br0" timeOffset="50691.834">13667 466 6157 0 0,'0'0'6247'0'0,"0"0"-4771"0"0,0 0-1306 0 0,2 8 278 0 0,9 88 1788 0 0,11-151-5860 0 0,-21 53 3675 0 0,0 1 0 0 0,0-1 0 0 0,0 1 0 0 0,0-1 0 0 0,0 1 0 0 0,0 0 0 0 0,0-1 0 0 0,0 1 0 0 0,0 0 0 0 0,1 0-1 0 0,-1 0 1 0 0,0 0 0 0 0,1 0 0 0 0,-1 0 0 0 0,1 0 0 0 0,0 0 0 0 0,-1 0 0 0 0,1 1 0 0 0,-1-1 0 0 0,1 1 0 0 0,0-1 0 0 0,0 1-1 0 0,-1 0 1 0 0,1 0 0 0 0,0 0 0 0 0,0 0 0 0 0,-1 0 0 0 0,1 0 0 0 0,0 0 0 0 0,0 0 0 0 0,-1 1 0 0 0,1-1 0 0 0,0 1 0 0 0,-1-1-1 0 0,1 1 1 0 0,0 0 0 0 0,-1-1 0 0 0,1 1 0 0 0,-1 0 0 0 0,1 0 0 0 0,-1 0 0 0 0,0 0 0 0 0,1 0 0 0 0,-1 1 0 0 0,0-1-1 0 0,0 0 1 0 0,1 1-51 0 0,0 0 85 0 0,0 0-1 0 0,0 0 0 0 0,0 0 1 0 0,-1 0-1 0 0,1 0 1 0 0,0 1-1 0 0,-1-1 0 0 0,1 1 1 0 0,-1-1-1 0 0,0 1 0 0 0,0-1 1 0 0,0 1-1 0 0,0 0 0 0 0,-1-1 1 0 0,1 1-1 0 0,-1 0 0 0 0,1 0 1 0 0,-1 0-1 0 0,0-1 0 0 0,0 1 1 0 0,0 0-1 0 0,0 0 0 0 0,-1 0 1 0 0,1 0-1 0 0,-1-1-84 0 0,-8 21-1603 0 0,-7-3-3306 0 0,13-19-2099 0 0</inkml:trace>
  <inkml:trace contextRef="#ctx0" brushRef="#br0" timeOffset="51033.355">13774 765 7537 0 0,'0'0'2863'0'0,"0"0"-1563"0"0,0 0-267 0 0,-3 6 53 0 0,-30 150 1697 0 0,55-210-7162 0 0,-20 52 4459 0 0,0 1 1 0 0,0-1-1 0 0,0 1 1 0 0,0 0 0 0 0,1 0-1 0 0,-1 0 1 0 0,0 0 0 0 0,1 0-1 0 0,-1 1 1 0 0,1-1-1 0 0,-1 1 1 0 0,1-1 0 0 0,-1 1-1 0 0,1 0 1 0 0,-1 0-1 0 0,1 0 1 0 0,-1 0 0 0 0,1 1-1 0 0,-1-1 1 0 0,0 1-1 0 0,1-1 1 0 0,-1 1 0 0 0,1 0-1 0 0,-1 0 1 0 0,0 0-1 0 0,0 0 1 0 0,1 0 0 0 0,-1 1-1 0 0,0-1 1 0 0,0 0-1 0 0,0 1 1 0 0,1 1-81 0 0,39 59 2432 0 0,-41-61-2416 0 0,-1 0-1 0 0,1 1 0 0 0,-1-1 1 0 0,0 0-1 0 0,0 1 0 0 0,1-1 1 0 0,-1 0-1 0 0,0 1 0 0 0,0-1 0 0 0,0 0 1 0 0,0 1-1 0 0,0-1 0 0 0,-1 1 1 0 0,1-1-1 0 0,0 0 0 0 0,-1 1 0 0 0,1-1 1 0 0,0 0-1 0 0,-1 0 0 0 0,0 1 1 0 0,1-1-1 0 0,-1 0 0 0 0,0 0 1 0 0,0 0-1 0 0,1 0 0 0 0,-1 0 0 0 0,0 0 1 0 0,0 0-1 0 0,0 0 0 0 0,0 0 1 0 0,-1 0-1 0 0,1 0 0 0 0,0-1 0 0 0,0 1 1 0 0,0 0-1 0 0,-1-1 0 0 0,1 1 1 0 0,0-1-1 0 0,0 1 0 0 0,-1-1 0 0 0,1 0 1 0 0,-1 0-1 0 0,1 0 0 0 0,0 1 1 0 0,-1-1-1 0 0,1 0 0 0 0,0-1 1 0 0,-1 1-1 0 0,1 0 0 0 0,0 0 0 0 0,-1-1 1 0 0,0 1-16 0 0,-27-7-1807 0 0,15-9-5287 0 0,11 0-1887 0 0</inkml:trace>
  <inkml:trace contextRef="#ctx0" brushRef="#br0" timeOffset="51309.932">14147 384 404 0 0,'0'0'10716'0'0,"0"0"-7809"0"0,0 0-2579 0 0,5 10-86 0 0,6 11-107 0 0,-1 0-1 0 0,-1 0 0 0 0,-1 0 1 0 0,-1 1-1 0 0,0 1 0 0 0,-2-1 0 0 0,-1 1 1 0 0,-1 0-1 0 0,-1 0 0 0 0,0 0 1 0 0,-2 0-1 0 0,-1 0 0 0 0,-1 0 1 0 0,-1 0-1 0 0,0-1 0 0 0,-2 1 0 0 0,-1-1 1 0 0,-1 0-1 0 0,0 0 0 0 0,-2-1 1 0 0,-7 14-135 0 0,9-24-424 0 0,-33 52 126 0 0,5-32-7817 0 0,22-25-466 0 0</inkml:trace>
  <inkml:trace contextRef="#ctx0" brushRef="#br0" timeOffset="46350.077">11164 441 8809 0 0,'0'0'4178'0'0,"0"0"-3652"0"0,0 0 104 0 0,0 0 122 0 0,0 0-215 0 0,0 0-175 0 0,0 0-97 0 0,54-41-525 0 0,-56 42 257 0 0,0 1-1 0 0,1-1 0 0 0,-1 0 0 0 0,0 1 1 0 0,0-1-1 0 0,0 0 0 0 0,0 0 1 0 0,0 0-1 0 0,0-1 0 0 0,0 1 0 0 0,0 0 1 0 0,-1-1-1 0 0,1 1 0 0 0,0-1 0 0 0,0 0 1 0 0,0 0-1 0 0,-1 0 0 0 0,1 0 0 0 0,0 0 1 0 0,0 0-1 0 0,0-1 0 0 0,-1 1 0 0 0,1-1 1 0 0,0 1-1 0 0,0-1 0 0 0,0 0 0 0 0,0 0 1 0 0,0 0-1 0 0,0 0 0 0 0,0 0 0 0 0,0 0 1 0 0,1-1-1 0 0,-1 1 0 0 0,0-1 0 0 0,1 1 1 0 0,-1-1-1 0 0,1 1 0 0 0,-1-1 0 0 0,1 0 1 0 0,0 0-1 0 0,0 0 0 0 0,0 0 0 0 0,0 0 1 0 0,0 0-1 0 0,0 0 0 0 0,0 0 1 0 0,1 0-1 0 0,-1 0 0 0 0,1 0 0 0 0,-1-1 1 0 0,1 1-1 0 0,0 0 0 0 0,0 0 0 0 0,0-1 1 0 0,0 1-1 0 0,1 0 0 0 0,-1 0 0 0 0,0 0 1 0 0,1 0-1 0 0,0-1 0 0 0,-1 1 0 0 0,1 0 1 0 0,0 0-1 0 0,0 0 0 0 0,0 0 0 0 0,0 0 1 0 0,1 1-1 0 0,-1-1 0 0 0,0 0 0 0 0,1 0 4 0 0,-4 3 13 0 0,0 0-1 0 0,0 1 0 0 0,0-1 0 0 0,0 0 0 0 0,0 1 0 0 0,0-1 0 0 0,0 1 0 0 0,0 0 0 0 0,1 0 1 0 0,-1 0-1 0 0,1-1 0 0 0,-1 1 0 0 0,1 1 0 0 0,0-1 0 0 0,0 0 0 0 0,0 0 0 0 0,0 0 0 0 0,0 1 0 0 0,0-1 1 0 0,1 0-1 0 0,-1 1 0 0 0,1-1 0 0 0,-1 1 0 0 0,1-1 0 0 0,0 0 0 0 0,0 1 0 0 0,0-1 0 0 0,0 1 1 0 0,1-1-1 0 0,-1 1 0 0 0,1-1 0 0 0,-1 0 0 0 0,1 1 0 0 0,0-1 0 0 0,0 0 0 0 0,0 0 0 0 0,0 1 1 0 0,0-1-1 0 0,1 0 0 0 0,-1 0 0 0 0,1 0 0 0 0,0 0-12 0 0,45 14-4803 0 0,-34-16-59 0 0,2-3-1519 0 0</inkml:trace>
  <inkml:trace contextRef="#ctx0" brushRef="#br0" timeOffset="46771.645">11366 444 6597 0 0,'0'0'4559'0'0,"0"0"-3583"0"0,0 0-792 0 0,0 0 199 0 0,0 0 465 0 0,0 0 3 0 0,0 0-379 0 0,0 0-274 0 0,5 1-171 0 0,-2 0-20 0 0,0-1 1 0 0,0 1 0 0 0,0-1-1 0 0,0 0 1 0 0,0 1-1 0 0,0-1 1 0 0,0-1 0 0 0,0 1-1 0 0,0 0 1 0 0,0-1-1 0 0,0 1 1 0 0,0-1 0 0 0,0 0-1 0 0,0 0 1 0 0,0 0 0 0 0,-1-1-1 0 0,1 1 1 0 0,0-1-1 0 0,-1 1 1 0 0,1-1 0 0 0,-1 0-1 0 0,1 0 1 0 0,-1 0-1 0 0,0 0 1 0 0,0 0 0 0 0,0-1-1 0 0,0 1 1 0 0,0 0 0 0 0,-1-1-1 0 0,1 0 1 0 0,-1 1-1 0 0,0-1 1 0 0,1 0 0 0 0,-1 0-1 0 0,-1 0 1 0 0,1 0-1 0 0,0 0 1 0 0,-1 0 0 0 0,1 0-1 0 0,-1 0 1 0 0,0 0 0 0 0,0 0-1 0 0,0 0 1 0 0,0 0-1 0 0,-1-1-7 0 0,0 1-21 0 0,0 1-1 0 0,-1 0 1 0 0,1 0-1 0 0,-1-1 1 0 0,0 1-1 0 0,1 0 1 0 0,-1 1-1 0 0,0-1 0 0 0,0 0 1 0 0,0 0-1 0 0,0 1 1 0 0,-1-1-1 0 0,1 1 1 0 0,0 0-1 0 0,-1 0 1 0 0,1 0-1 0 0,-1 0 0 0 0,1 0 1 0 0,-1 0-1 0 0,1 1 1 0 0,-1-1-1 0 0,0 1 1 0 0,1-1-1 0 0,-1 1 1 0 0,1 0-1 0 0,-1 0 0 0 0,0 1 1 0 0,1-1-1 0 0,-1 0 1 0 0,0 1-1 0 0,1 0 1 0 0,-1-1-1 0 0,1 1 1 0 0,-1 0-1 0 0,1 0 1 0 0,-1 1-1 0 0,1-1 0 0 0,0 0 1 0 0,0 1-1 0 0,0-1 1 0 0,0 1-1 0 0,0 0 1 0 0,0 0-1 0 0,0 0 1 0 0,0 0-1 0 0,1 0 0 0 0,-1 0 1 0 0,1 0-1 0 0,-1 0 1 0 0,1 1-1 0 0,0-1 1 0 0,-1 3 21 0 0,4-2 44 0 0,0 1 0 0 0,0-1 1 0 0,0 1-1 0 0,0-1 0 0 0,1 0 0 0 0,-1 0 1 0 0,1 0-1 0 0,0 0 0 0 0,0-1 1 0 0,0 1-1 0 0,0-1 0 0 0,0 1 1 0 0,1-1-1 0 0,-1 0 0 0 0,1-1 0 0 0,-1 1 1 0 0,1 0-1 0 0,0-1 0 0 0,0 0 1 0 0,0 0-1 0 0,-1 0 0 0 0,1-1 1 0 0,1 1-45 0 0,51 25-343 0 0,-30 38 1155 0 0,-27-60-721 0 0,1 1 0 0 0,-1-1 0 0 0,0 0 1 0 0,0 0-1 0 0,0 0 0 0 0,-1 0 1 0 0,0 0-1 0 0,0 0 0 0 0,0 0 0 0 0,0 0 1 0 0,0-1-1 0 0,-1 1 0 0 0,1-1 0 0 0,-1 0 1 0 0,0 0-1 0 0,0 0 0 0 0,0 0 1 0 0,-1 0-1 0 0,1 0 0 0 0,-1-1 0 0 0,1 0 1 0 0,-2 1-92 0 0,-68-2-3808 0 0,63-8-1438 0 0,4-9-3429 0 0</inkml:trace>
  <inkml:trace contextRef="#ctx0" brushRef="#br0" timeOffset="48561.755">11168 332 1200 0 0,'0'0'523'0'0,"0"0"-363"0"0,0 0-50 0 0,0 0 306 0 0,0 0 105 0 0,0 0 194 0 0,0 0 724 0 0,0 0-298 0 0,3-4-265 0 0,-2 3-791 0 0,-1-1 1 0 0,1 1-1 0 0,-1 0 1 0 0,1 0-1 0 0,0 0 1 0 0,0 0-1 0 0,-1 0 1 0 0,1 0-1 0 0,0 0 1 0 0,0 0-1 0 0,0 0 1 0 0,0 0-1 0 0,0 0 1 0 0,0 1-1 0 0,0-1 1 0 0,0 0-1 0 0,1 1 1 0 0,-1-1-1 0 0,0 1 1 0 0,0-1-1 0 0,1 1 1 0 0,-1 0-1 0 0,0-1 1 0 0,0 1-1 0 0,1 0 1 0 0,-1 0-1 0 0,0 0 1 0 0,1 0-1 0 0,-1 0 1 0 0,0 0-1 0 0,1 0 1 0 0,-1 1 0 0 0,0-1-1 0 0,0 0 1 0 0,1 1-1 0 0,-1-1 1 0 0,0 1-1 0 0,0-1 1 0 0,0 1-1 0 0,0 0 1 0 0,1-1-1 0 0,-1 1 1 0 0,0 0-1 0 0,0 0 1 0 0,0 0-1 0 0,-1 0 1 0 0,1 0-1 0 0,0 0 1 0 0,0 0-1 0 0,0 0 1 0 0,-1 0-1 0 0,1 0 1 0 0,0 0-1 0 0,-1 0 1 0 0,1 1-86 0 0,-1 7-1347 0 0,0-6-2151 0 0,0-3-2713 0 0</inkml:trace>
  <inkml:trace contextRef="#ctx0" brushRef="#br0" timeOffset="74751.779">13476 1610 2552 0 0,'0'0'188'0'0,"0"0"339"0"0,0 0 161 0 0,0 0 742 0 0,-7 3-424 0 0,-19 2-861 0 0,0-1 1 0 0,0-2 0 0 0,0 0 0 0 0,-1-2 0 0 0,1 0 0 0 0,0-2 0 0 0,0-1-1 0 0,0-2 1 0 0,0 0 0 0 0,1-1 0 0 0,-24-10-146 0 0,-26-2 364 0 0,40 7-294 0 0,-1 1 0 0 0,0 2 0 0 0,0 1 0 0 0,-1 2-1 0 0,0 2 1 0 0,1 1 0 0 0,-1 2 0 0 0,0 1 0 0 0,0 2 0 0 0,0 2-1 0 0,1 1 1 0 0,0 2 0 0 0,0 1 0 0 0,1 2 0 0 0,0 1-1 0 0,1 2 1 0 0,-16 10-70 0 0,33-12 92 0 0,15-10-67 0 0,0 0-1 0 0,0 0 1 0 0,0 0-1 0 0,0 0 1 0 0,0 0-1 0 0,-1-1 1 0 0,1 1 0 0 0,0-1-1 0 0,-1 0 1 0 0,1 0-1 0 0,-1 0 1 0 0,0 0-1 0 0,1 0 1 0 0,-1 0-1 0 0,0-1 1 0 0,1 1 0 0 0,-1-1-1 0 0,0 0 1 0 0,0 0-1 0 0,1 0 1 0 0,-1 0-1 0 0,0 0 1 0 0,0 0-1 0 0,1-1 1 0 0,-1 0 0 0 0,0 1-1 0 0,1-1 1 0 0,-1 0-25 0 0,-48-22 263 0 0,-2 2 1 0 0,0 3-1 0 0,-1 2 0 0 0,-1 2 1 0 0,0 2-1 0 0,-1 4 1 0 0,0 1-1 0 0,0 3 1 0 0,0 2-1 0 0,0 3 1 0 0,-48 7-264 0 0,-13-6-109 0 0,-908 67-237 0 0,558-80-307 0 0,449 12 392 0 0,-6-1-908 0 0,12-2-2867 0 0,9-3-2614 0 0</inkml:trace>
  <inkml:trace contextRef="#ctx0" brushRef="#br0" timeOffset="48936.07">12594 606 13777 0 0,'0'0'776'0'0,"0"0"-500"0"0,0 0-276 0 0,-35 4 808 0 0,16-4-176 0 0,-2 0-295 0 0,-3-3-149 0 0,2 1-188 0 0,1-2-368 0 0,-2-1-361 0 0,3-2-447 0 0,2 0-832 0 0,4 1-1984 0 0,3-8-3257 0 0</inkml:trace>
  <inkml:trace contextRef="#ctx0" brushRef="#br0" timeOffset="49183.969">12528 623 14081 0 0,'0'0'1100'0'0,"0"0"-1000"0"0,2 42 76 0 0,-2-25-52 0 0,-4-3-8 0 0,-2-1-116 0 0,1-1-632 0 0,-3-3-848 0 0,3-3-1600 0 0,-2-6-6009 0 0</inkml:trace>
  <inkml:trace contextRef="#ctx0" brushRef="#br0" timeOffset="76545.127">12592 525 2364 0 0,'0'0'215'0'0,"0"0"397"0"0,0 0 1609 0 0,0 0-192 0 0,0 0-783 0 0,0 0-444 0 0,0 0-154 0 0,0 0-43 0 0,0 0-47 0 0,-3 44 2971 0 0,-9 120-2995 0 0,32-148-9337 0 0,-11-16 3755 0 0</inkml:trace>
  <inkml:trace contextRef="#ctx0" brushRef="#br0" timeOffset="76809.095">12663 603 9565 0 0,'0'0'1920'0'0,"0"0"-1048"0"0,0 0-872 0 0,0 0 220 0 0,0 0 148 0 0,-41-5-228 0 0,20 5-140 0 0,-4 0-1768 0 0,5 0-2852 0 0</inkml:trace>
  <inkml:trace contextRef="#ctx0" brushRef="#br0" timeOffset="84615.046">15152 1391 4484 0 0,'0'0'4281'0'0,"0"0"-3181"0"0,0 0-740 0 0,0 0 376 0 0,0 0 128 0 0,0 0-20 0 0,0 0 176 0 0,0 0-56 0 0,0 0-232 0 0,-44 3-256 0 0,24-3-248 0 0,2 0-140 0 0,-3 0-76 0 0,-1-1-12 0 0,4 1-192 0 0,1-2-1320 0 0,3-1-976 0 0,4 0-3660 0 0</inkml:trace>
  <inkml:trace contextRef="#ctx0" brushRef="#br0" timeOffset="84800.747">15165 1305 12805 0 0,'0'0'1704'0'0,"0"0"-1704"0"0,0 0 152 0 0,0 0-124 0 0,0 0 552 0 0,-44-3-28 0 0,10-1-212 0 0,-10 0-288 0 0,-6-1-52 0 0,10 1-768 0 0,10 0-992 0 0,14 3-2452 0 0,-3-6-3681 0 0</inkml:trace>
  <inkml:trace contextRef="#ctx0" brushRef="#br0" timeOffset="90529.691">18527 617 10489 0 0,'0'0'1519'0'0,"0"0"-1562"0"0,0 0-80 0 0,0 0 227 0 0,0 0 70 0 0,-2 7 384 0 0,15 263 4930 0 0,-13-269-5741 0 0,3 27 678 0 0,0-20-2906 0 0,2-5-3918 0 0,5-5-587 0 0</inkml:trace>
  <inkml:trace contextRef="#ctx0" brushRef="#br0" timeOffset="90886.162">18754 910 10857 0 0,'0'0'225'0'0,"0"0"453"0"0,0 0 380 0 0,0 0-119 0 0,0 0-455 0 0,0 0-596 0 0,18-9 3145 0 0,-16 8-3081 0 0,-1-1 0 0 0,1 1 1 0 0,-1-1-1 0 0,0 0 0 0 0,0 0 0 0 0,0 1 1 0 0,0-1-1 0 0,0 0 0 0 0,0 0 1 0 0,0 0-1 0 0,-1 0 0 0 0,1 0 1 0 0,-1 0-1 0 0,1 0 0 0 0,-1 0 1 0 0,0 0-1 0 0,0 0 0 0 0,0-1 1 0 0,0 1-1 0 0,0 0 0 0 0,0 0 0 0 0,-1 0 1 0 0,1 0-1 0 0,-1 0 0 0 0,1 0 1 0 0,-1 0-1 0 0,0 0 0 0 0,0 0 1 0 0,0 0-1 0 0,0 1 0 0 0,0-1 1 0 0,0 0-1 0 0,0 0 0 0 0,-1 1 1 0 0,1-1-1 0 0,-1 1 0 0 0,1-1 1 0 0,-1 1-1 0 0,0 0 0 0 0,1 0 0 0 0,-1-1 1 0 0,0 1-1 0 0,0 0 0 0 0,0 1 1 0 0,0-1-1 0 0,0 0 48 0 0,-1 6 52 0 0,-1 0-1 0 0,1 0 1 0 0,0 0-1 0 0,0 1 1 0 0,1-1 0 0 0,-1 1-1 0 0,1 0 1 0 0,0 0 0 0 0,1 0-1 0 0,0-1 1 0 0,0 2-1 0 0,0-1 1 0 0,0 0 0 0 0,1 0-1 0 0,0 0 1 0 0,1 0-1 0 0,0 5-51 0 0,9-13-7778 0 0,2-3-149 0 0</inkml:trace>
  <inkml:trace contextRef="#ctx0" brushRef="#br0" timeOffset="91321.17">18939 939 4484 0 0,'0'0'6320'0'0,"0"0"-5090"0"0,0 0-875 0 0,0 0 148 0 0,0 0-88 0 0,0 0-173 0 0,0 0-122 0 0,12 4 1327 0 0,26-69-741 0 0,-38 64-731 0 0,1-1 0 0 0,-1 1 0 0 0,1 0 0 0 0,-1 0 0 0 0,1-1 0 0 0,-1 1 0 0 0,0 0 0 0 0,0-1 0 0 0,0 1 0 0 0,0 0 0 0 0,0-1-1 0 0,0 1 1 0 0,0 0 0 0 0,0-1 0 0 0,-1 1 0 0 0,1 0 0 0 0,0-1 0 0 0,-1 1 0 0 0,1 0 0 0 0,-1 0 0 0 0,1-1 0 0 0,-1 1 0 0 0,0 0 0 0 0,1 0-1 0 0,-1 0 1 0 0,0 0 0 0 0,0 0 0 0 0,0 0 0 0 0,0 0 0 0 0,0 0 0 0 0,0 0 0 0 0,0 0 0 0 0,0 1 0 0 0,0-1 0 0 0,-1 0 0 0 0,1 1 0 0 0,0-1-1 0 0,0 1 1 0 0,-1-1 0 0 0,1 1 0 0 0,0 0 0 0 0,-1-1 0 0 0,1 1 0 0 0,0 0 0 0 0,-1 0 0 0 0,1 0 0 0 0,0 0 0 0 0,-1 0 0 0 0,1 0 0 0 0,0 0-1 0 0,-1 1 1 0 0,1-1 0 0 0,-1 1 25 0 0,3-1 10 0 0,1 0-1 0 0,-1 0 0 0 0,1 0 0 0 0,-1 0 0 0 0,0 0 1 0 0,1 1-1 0 0,-1-1 0 0 0,1 0 0 0 0,-1 1 0 0 0,0-1 1 0 0,0 1-1 0 0,1 0 0 0 0,-1-1 0 0 0,0 1 0 0 0,0 0 1 0 0,0 0-1 0 0,1 0 0 0 0,-1 0 0 0 0,0 0 0 0 0,0 0 1 0 0,-1 0-1 0 0,1 0 0 0 0,0 0 0 0 0,0 0 0 0 0,0 1 1 0 0,-1-1-1 0 0,1 0 0 0 0,-1 0 0 0 0,1 1 1 0 0,-1-1-1 0 0,1 1 0 0 0,-1-1 0 0 0,0 0 0 0 0,0 1 1 0 0,1-1-1 0 0,-1 1 0 0 0,0-1 0 0 0,0 0 0 0 0,-1 1 1 0 0,1-1-1 0 0,0 1 0 0 0,0-1 0 0 0,-1 0 0 0 0,1 1 1 0 0,-1-1-1 0 0,1 0 0 0 0,-1 1 0 0 0,1-1 0 0 0,-1 0 1 0 0,0 0-1 0 0,0 1 0 0 0,0-1 0 0 0,1 0 0 0 0,-1 0 1 0 0,0 0-1 0 0,0 0 0 0 0,-1 0 0 0 0,1 0 1 0 0,0-1-1 0 0,0 1 0 0 0,0 0 0 0 0,-1 0 0 0 0,1-1 1 0 0,0 1-1 0 0,-1-1 0 0 0,1 1 0 0 0,0-1 0 0 0,-2 1-9 0 0,7-1 54 0 0,0 0 1 0 0,0 1-1 0 0,0-1 0 0 0,1 1 0 0 0,-1 0 0 0 0,-1 0 0 0 0,1 1 0 0 0,0-1 0 0 0,0 1 0 0 0,0 0 0 0 0,-1 0 0 0 0,1 0 1 0 0,-1 0-1 0 0,0 1 0 0 0,1-1 0 0 0,-1 1 0 0 0,0 0 0 0 0,0 0 0 0 0,-1 0 0 0 0,1 0 0 0 0,-1 1 0 0 0,0-1 0 0 0,1 1 1 0 0,-2 0-1 0 0,1-1 0 0 0,0 1 0 0 0,-1 0 0 0 0,1 0 0 0 0,-1 0 0 0 0,0 0 0 0 0,-1 0 0 0 0,1 0 0 0 0,-1 0 0 0 0,1 0 1 0 0,-1 0-1 0 0,0 1 0 0 0,-1-1 0 0 0,1 0 0 0 0,-2 4-54 0 0,-50 33 1193 0 0,29-38-3493 0 0,2-8-3473 0 0,11-3-2844 0 0</inkml:trace>
  <inkml:trace contextRef="#ctx0" brushRef="#br0" timeOffset="91725.542">19208 770 6281 0 0,'0'0'5195'0'0,"0"0"-4075"0"0,4 7-633 0 0,0-2-341 0 0,0 1 0 0 0,-1-1 0 0 0,0 1 0 0 0,0-1 0 0 0,-1 1 0 0 0,1 0 0 0 0,-1 0 0 0 0,-1 0 0 0 0,1 0 0 0 0,-1 0 0 0 0,0 0 0 0 0,0 1 0 0 0,-1-1 0 0 0,1 0 0 0 0,-2 0 0 0 0,1 1 0 0 0,-1-1 0 0 0,1 0 0 0 0,-2 0 0 0 0,0 5-146 0 0,13-35-282 0 0,-11 22 271 0 0,0-1 0 0 0,0 1 1 0 0,0-1-1 0 0,1 1 0 0 0,-1 0 1 0 0,1-1-1 0 0,0 1 0 0 0,0 0 1 0 0,0 0-1 0 0,0 0 0 0 0,0-1 1 0 0,0 1-1 0 0,0 0 0 0 0,1 0 0 0 0,-1 1 1 0 0,1-1-1 0 0,-1 0 0 0 0,1 0 1 0 0,0 1-1 0 0,0-1 0 0 0,0 1 1 0 0,0-1-1 0 0,0 1 0 0 0,0 0 1 0 0,0 0-1 0 0,0 0 0 0 0,0 0 1 0 0,1 0-1 0 0,-1 1 0 0 0,0-1 1 0 0,0 0-1 0 0,1 1 0 0 0,-1 0 1 0 0,1 0-1 0 0,-1 0 0 0 0,0 0 1 0 0,1 0-1 0 0,-1 0 0 0 0,1 0 0 0 0,-1 1 1 0 0,0-1-1 0 0,1 1 0 0 0,-1 0 1 0 0,0 0-1 0 0,0-1 0 0 0,0 2 1 0 0,1-1 10 0 0,1 2 93 0 0,1 1 0 0 0,-2-1 0 0 0,1 1 1 0 0,0 0-1 0 0,-1 0 0 0 0,1 1 0 0 0,-1-1 1 0 0,0 1-1 0 0,-1-1 0 0 0,1 1 0 0 0,-1 0 1 0 0,0 0-1 0 0,0 0 0 0 0,0 0 0 0 0,-1 0 0 0 0,0 1 1 0 0,0-1-1 0 0,0 0 0 0 0,-1 1 0 0 0,1-1 1 0 0,-1 0-1 0 0,-1 6-93 0 0,-37 24-7925 0 0,33-34 128 0 0</inkml:trace>
  <inkml:trace contextRef="#ctx0" brushRef="#br0" timeOffset="92086.167">19383 1069 9521 0 0,'0'0'1449'0'0,"0"0"-998"0"0,2 8 208 0 0,-3 123 3270 0 0,3-133-4014 0 0,1 0 0 0 0,0-1-1 0 0,0 1 1 0 0,-1 0-1 0 0,1 0 1 0 0,0 1 0 0 0,1-1-1 0 0,-1 1 1 0 0,0 0-1 0 0,0-1 1 0 0,1 1 0 0 0,-1 1-1 0 0,0-1 1 0 0,1 0-1 0 0,-1 1 1 0 0,1 0 0 0 0,-1 0-1 0 0,1 0 1 0 0,-1 0-1 0 0,1 0 1 0 0,-1 1 0 0 0,1-1-1 0 0,0 1 86 0 0,-2 0 70 0 0,1-1-1 0 0,-1 0 0 0 0,0 1 1 0 0,1 0-1 0 0,-1-1 1 0 0,0 1-1 0 0,0 0 0 0 0,0 0 1 0 0,0 0-1 0 0,0 1 1 0 0,0-1-1 0 0,0 0 0 0 0,0 1 1 0 0,0-1-1 0 0,-1 1 1 0 0,1-1-1 0 0,0 1 0 0 0,-1 0 1 0 0,0 0-1 0 0,1 0 1 0 0,-1 0-1 0 0,0 0 0 0 0,0 0 1 0 0,0 0-1 0 0,0 0 0 0 0,0 0 1 0 0,-1 1-1 0 0,1-1 1 0 0,0 0-1 0 0,-1 1 0 0 0,0-1 1 0 0,0 0-1 0 0,0 1 1 0 0,0-1-1 0 0,0 0 0 0 0,0 1 1 0 0,0-1-1 0 0,-1 0 1 0 0,1 1-1 0 0,-1-1 0 0 0,0 0 1 0 0,0 0-1 0 0,0 0 1 0 0,0 0-1 0 0,0 0 0 0 0,0 0 1 0 0,0 0-1 0 0,-1 0 0 0 0,1 0 1 0 0,0 0-1 0 0,-1 0 1 0 0,0-1-1 0 0,0 1 0 0 0,1-1 1 0 0,-1 1-1 0 0,0-1 1 0 0,0 0-1 0 0,0 0 0 0 0,0 0 1 0 0,0 0-1 0 0,-1 0 1 0 0,1 0-1 0 0,0 0 0 0 0,-2 0-69 0 0,-32-4-1072 0 0,13-4-3123 0 0,13 4-1655 0 0</inkml:trace>
  <inkml:trace contextRef="#ctx0" brushRef="#br0" timeOffset="89349.731">17835 765 12685 0 0,'0'0'1188'0'0,"-1"8"-1198"0"0,-14 100 1405 0 0,5 0 0 0 0,5 1 0 0 0,4 0 1 0 0,8 30-1396 0 0,-2-114-1 0 0,1 0-1 0 0,1 0 1 0 0,1-1 0 0 0,1 0 0 0 0,1 0 0 0 0,1-1 0 0 0,1-1-1 0 0,2 0 1 0 0,10 14 1 0 0,2 7-1457 0 0,-22-36-1864 0 0,-3-7-2933 0 0,-4-11-2147 0 0</inkml:trace>
  <inkml:trace contextRef="#ctx0" brushRef="#br0" timeOffset="90036.733">18012 1050 6553 0 0,'0'0'7534'0'0,"0"0"-6000"0"0,1 8-1874 0 0,31 298 4311 0 0,7-353-6741 0 0,-33 45 2805 0 0,0 0 0 0 0,0 0 1 0 0,-1 0-1 0 0,1 1 1 0 0,0 0-1 0 0,1 0 0 0 0,-1 0 1 0 0,0 1-1 0 0,0 0 1 0 0,0 0-1 0 0,0 0 0 0 0,0 1 1 0 0,0 0-1 0 0,0 0 0 0 0,0 1 1 0 0,0 0-1 0 0,0 0 1 0 0,0 0-1 0 0,-1 1 0 0 0,1-1 1 0 0,-1 1-1 0 0,0 1 1 0 0,0-1-1 0 0,0 1 0 0 0,0 0 1 0 0,-1 0-1 0 0,1 0 1 0 0,-1 1-1 0 0,0-1 0 0 0,0 1 1 0 0,-1 0-1 0 0,1 1-35 0 0,-3-5 31 0 0,1 0 0 0 0,-1 0 0 0 0,0 0 0 0 0,0 1 0 0 0,1-1 0 0 0,-1 0 0 0 0,0 0 0 0 0,0 1 0 0 0,-1-1 0 0 0,1 1 0 0 0,0-1 0 0 0,0 1 0 0 0,-1-1 0 0 0,1 1 0 0 0,-1-1 0 0 0,1 1 0 0 0,-1 0 0 0 0,0-1 0 0 0,1 1 0 0 0,-1 0 0 0 0,0-1 0 0 0,0 1 0 0 0,0 0 0 0 0,-1-1 0 0 0,1 1 0 0 0,0 0 0 0 0,0-1 0 0 0,-1 1 0 0 0,1 0 0 0 0,-1-1 0 0 0,0 1 0 0 0,1-1 0 0 0,-1 1 0 0 0,0-1 0 0 0,0 0 0 0 0,0 1 0 0 0,0-1 0 0 0,0 0 0 0 0,0 1 0 0 0,0-1 0 0 0,-1 0 0 0 0,1 0 0 0 0,0 0 0 0 0,-1 0 0 0 0,1 0 0 0 0,-1 0 0 0 0,1-1 0 0 0,-1 1 0 0 0,1 0 0 0 0,-2 0-31 0 0,-85 11 574 0 0,37-24-2124 0 0,21-5-4942 0 0,17 5-1276 0 0</inkml:trace>
  <inkml:trace contextRef="#ctx0" brushRef="#br0" timeOffset="101852.189">17310 2027 1044 0 0,'0'0'1907'0'0,"0"0"-145"0"0,0 0-1060 0 0,0 0-323 0 0,0 0 101 0 0,0 0 85 0 0,0 0 145 0 0,-6 5 33 0 0,0-1-542 0 0,0 0 0 0 0,0-1 0 0 0,0 0 0 0 0,-1 0 0 0 0,1 0 0 0 0,-1-1 0 0 0,0 0 1 0 0,0 0-1 0 0,0-1 0 0 0,0 0 0 0 0,0 0 0 0 0,0 0 0 0 0,0-1 0 0 0,0 0 0 0 0,0-1 0 0 0,0 0 0 0 0,0 0 0 0 0,0 0-201 0 0,-17-3 503 0 0,16 1-448 0 0,0 0 1 0 0,0 1 0 0 0,0 0-1 0 0,0 1 1 0 0,0 0 0 0 0,0 0 0 0 0,0 1-1 0 0,0-1 1 0 0,-1 2 0 0 0,1-1 0 0 0,0 1-1 0 0,0 1 1 0 0,0-1 0 0 0,0 2-1 0 0,0-1 1 0 0,0 1 0 0 0,1 0 0 0 0,-1 0-1 0 0,1 1 1 0 0,0 0 0 0 0,0 0-1 0 0,0 1 1 0 0,0 0 0 0 0,1 0 0 0 0,-4 5-56 0 0,5-4 153 0 0,-1 1 1 0 0,1 0 0 0 0,1 0 0 0 0,-1 1 0 0 0,1-1 0 0 0,1 1 0 0 0,-1 0 0 0 0,1 0-1 0 0,1 0 1 0 0,-1 0 0 0 0,2 1 0 0 0,-1-1 0 0 0,1 1 0 0 0,0 4-154 0 0,-28-56 1368 0 0,22 34-1421 0 0,-1 0 1 0 0,0 1-1 0 0,0 0 0 0 0,0 1 1 0 0,-1 0-1 0 0,0 0 1 0 0,0 1-1 0 0,-1 0 0 0 0,0 1 1 0 0,0 0-1 0 0,0 0 1 0 0,-1 1-1 0 0,1 1 0 0 0,-1 0 1 0 0,0 0-1 0 0,0 1 1 0 0,0 0-1 0 0,0 1 0 0 0,-1 0 1 0 0,1 1-1 0 0,0 0 0 0 0,-10 2 53 0 0,-554-16 1436 0 0,564 14-1359 0 0,0 0 0 0 0,1-1-1 0 0,-1 0 1 0 0,0-1 0 0 0,0 0 0 0 0,1-1-1 0 0,0 0 1 0 0,-1-1 0 0 0,1 0 0 0 0,0 0 0 0 0,1-1-1 0 0,-1 0 1 0 0,1-1 0 0 0,0 0 0 0 0,0-1-1 0 0,1 1 1 0 0,0-2 0 0 0,0 1 0 0 0,-5-8-77 0 0,20 16-10032 0 0,5-1 1318 0 0</inkml:trace>
  <inkml:trace contextRef="#ctx0" brushRef="#br0" timeOffset="86275.942">16142 402 1592 0 0,'0'0'7333'0'0,"0"0"-4770"0"0,0 0-1824 0 0,3 6-182 0 0,34 152 3945 0 0,-35-45-4440 0 0,-2-71-1199 0 0,0-41 626 0 0,0 3-1809 0 0,3-4-2705 0 0,4-2-2946 0 0</inkml:trace>
  <inkml:trace contextRef="#ctx0" brushRef="#br0" timeOffset="87692.078">16934 556 9021 0 0,'0'0'1190'0'0,"0"0"-631"0"0,0 0-22 0 0,0 0 100 0 0,0 0 55 0 0,0 0-49 0 0,0 0-233 0 0,0 0-327 0 0,2-17 597 0 0,2 19-578 0 0,0 1 1 0 0,1 0-1 0 0,-1 0 1 0 0,0 0-1 0 0,-1 1 1 0 0,1-1-1 0 0,-1 1 0 0 0,1 0 1 0 0,-1 0-1 0 0,0 0 1 0 0,0 1-1 0 0,-1-1 0 0 0,1 1 1 0 0,-1-1-1 0 0,0 1 1 0 0,-1 0-1 0 0,1 0 1 0 0,-1 0-1 0 0,0 0 0 0 0,0 0 1 0 0,0 0-103 0 0,0 12 861 0 0,-1-15-386 0 0,9-43-1604 0 0,-8 40 1139 0 0,-1-1 0 0 0,0 0 1 0 0,1 1-1 0 0,0-1 1 0 0,-1 0-1 0 0,1 1 1 0 0,0-1-1 0 0,0 1 1 0 0,0-1-1 0 0,0 1 0 0 0,0 0 1 0 0,0-1-1 0 0,0 1 1 0 0,0 0-1 0 0,1 0 1 0 0,-1 0-1 0 0,0-1 1 0 0,1 2-1 0 0,-1-1 1 0 0,1 0-1 0 0,-1 0 0 0 0,1 0 1 0 0,-1 1-1 0 0,1-1 1 0 0,0 1-1 0 0,-1-1 1 0 0,1 1-1 0 0,0-1 1 0 0,0 1-1 0 0,-1 0 0 0 0,1 0 1 0 0,0 0-1 0 0,-1 0 1 0 0,1 0-1 0 0,0 1 1 0 0,0-1-1 0 0,-1 0 1 0 0,1 1-1 0 0,0-1 0 0 0,-1 1 1 0 0,1 0-1 0 0,-1-1 1 0 0,1 1-1 0 0,-1 0 1 0 0,1 0-1 0 0,-1 0 1 0 0,1 0-1 0 0,-1 0 1 0 0,0 0-1 0 0,0 1 0 0 0,1-1 1 0 0,-1 0-1 0 0,0 1 1 0 0,0-1-1 0 0,0 1 1 0 0,-1-1-1 0 0,1 1 1 0 0,0-1-11 0 0,10 39 810 0 0,-11-40-784 0 0,5-38-745 0 0,-5 37 720 0 0,1 0-1 0 0,-1 0 1 0 0,1 0-1 0 0,-1 0 1 0 0,0 0-1 0 0,1 0 1 0 0,-1 0-1 0 0,1 1 1 0 0,0-1 0 0 0,-1 0-1 0 0,1 0 1 0 0,0 0-1 0 0,0 1 1 0 0,-1-1-1 0 0,1 0 1 0 0,0 1 0 0 0,0-1-1 0 0,0 0 1 0 0,0 1-1 0 0,0-1 1 0 0,0 1-1 0 0,0 0 1 0 0,0-1 0 0 0,0 1-1 0 0,0 0 1 0 0,0-1-1 0 0,0 1 1 0 0,0 0-1 0 0,0 0 1 0 0,0 0 0 0 0,0 0-1 0 0,0 0 1 0 0,0 0-1 0 0,0 0 1 0 0,0 1-1 0 0,0-1 1 0 0,0 0 0 0 0,0 1-1 0 0,0-1 1 0 0,0 0-1 0 0,0 1 1 0 0,0-1-1 0 0,0 1 1 0 0,0-1 0 0 0,0 1-1 0 0,0 0 1 0 0,0-1-1 0 0,-1 1 1 0 0,1 0-1 0 0,0 0 1 0 0,-1 0-1 0 0,1-1 1 0 0,0 1 0 0 0,-1 0-1 0 0,1 1 0 0 0,35 52 444 0 0,-35-48-567 0 0,-1 37 293 0 0,-14-17-5589 0 0,7-20-216 0 0</inkml:trace>
  <inkml:trace contextRef="#ctx0" brushRef="#br0" timeOffset="88037.578">17069 820 8021 0 0,'0'0'4515'0'0,"0"0"-3315"0"0,0 0-655 0 0,0 0 221 0 0,0 0 0 0 0,0 0-424 0 0,0 0-168 0 0,0 6 249 0 0,0 153 926 0 0,24-212-3602 0 0,-21 52 2304 0 0,0 0 0 0 0,-1 0 0 0 0,1 0 0 0 0,0 1-1 0 0,0-1 1 0 0,0 1 0 0 0,0 0 0 0 0,0-1 0 0 0,0 1 0 0 0,0 1 0 0 0,0-1 0 0 0,0 0-1 0 0,0 1 1 0 0,0-1 0 0 0,-1 1 0 0 0,1 0 0 0 0,0 0 0 0 0,0 0 0 0 0,-1 0 0 0 0,1 1-1 0 0,0-1 1 0 0,-1 1 0 0 0,1 0 0 0 0,-1-1 0 0 0,0 1 0 0 0,0 0 0 0 0,0 0 0 0 0,0 0-1 0 0,0 1 1 0 0,0-1 0 0 0,0 1 0 0 0,-1-1 0 0 0,1 1 0 0 0,-1-1 0 0 0,1 1 0 0 0,-1 0-1 0 0,0-1 1 0 0,0 1 0 0 0,-1 0 0 0 0,1 0 0 0 0,0 0 0 0 0,-1 0 0 0 0,0 2-51 0 0,-1-3 35 0 0,0 0 1 0 0,-1 1-1 0 0,1-1 1 0 0,-1 0-1 0 0,1 0 1 0 0,-1 0-1 0 0,0 0 1 0 0,0 0-1 0 0,0 0 1 0 0,0-1 0 0 0,0 1-1 0 0,-1-1 1 0 0,1 1-1 0 0,0-1 1 0 0,-1 0-1 0 0,1 0 1 0 0,-1 0-1 0 0,1 0 1 0 0,-1 0-1 0 0,0-1 1 0 0,1 1-1 0 0,-1-1 1 0 0,0 1-1 0 0,1-1 1 0 0,-1 0 0 0 0,0 0-1 0 0,-1-1-35 0 0,-50 1-3671 0 0,49 0 2766 0 0,-20-1-5165 0 0</inkml:trace>
  <inkml:trace contextRef="#ctx0" brushRef="#br0" timeOffset="88508.604">17403 690 7161 0 0,'0'0'3610'0'0,"0"0"-2789"0"0,0 0-753 0 0,0 0-36 0 0,7 6 92 0 0,13 20 273 0 0,-1 1 0 0 0,-1 1 1 0 0,-1 0-1 0 0,-2 1 0 0 0,-1 1 1 0 0,-1 0-1 0 0,-2 1 0 0 0,-1 0 0 0 0,-1 1 1 0 0,-1 4-398 0 0,4 3 335 0 0,-3-1 0 0 0,-1 1 1 0 0,-2 0-1 0 0,-1 1 0 0 0,-2-1 1 0 0,-2 1-1 0 0,-2 0 1 0 0,-5 38-336 0 0,2-57 35 0 0,-1 0 1 0 0,0 0-1 0 0,-2-1 1 0 0,0 0-1 0 0,-1 0 1 0 0,-1-1 0 0 0,-1 0-1 0 0,-1 0 1 0 0,0-1-1 0 0,-1 0 1 0 0,-5 4-36 0 0,-1 0-16 0 0,0-1-1 0 0,-1-1 1 0 0,0 0-1 0 0,-2-2 1 0 0,-1 0-1 0 0,0-1 1 0 0,-23 13 16 0 0,-53-8-7944 0 0,69-27-2364 0 0</inkml:trace>
  <inkml:trace contextRef="#ctx0" brushRef="#br0" timeOffset="86621.885">16428 668 6217 0 0,'0'0'2614'0'0,"0"0"-1349"0"0,0 0-565 0 0,0 0-28 0 0,0 0-108 0 0,0 0-194 0 0,0 0-140 0 0,0 0-64 0 0,0 0 65 0 0,30-4 1614 0 0,-31 5-1848 0 0,-1-1 0 0 0,0 1 0 0 0,0-1 0 0 0,0 1 0 0 0,0-1 0 0 0,0 0 0 0 0,0 0 0 0 0,1 1 0 0 0,-1-1 0 0 0,0-1 0 0 0,0 1 0 0 0,0 0 0 0 0,0 0 0 0 0,0-1 0 0 0,0 1 0 0 0,0-1 0 0 0,1 0 1 0 0,-1 1-1 0 0,0-1 0 0 0,0 0 0 0 0,1 0 0 0 0,-1 0 0 0 0,0 0 0 0 0,1 0 0 0 0,-1-1 0 0 0,1 1 0 0 0,0 0 0 0 0,-1-1 0 0 0,1 1 0 0 0,0-1 0 0 0,0 1 0 0 0,0-1 0 0 0,0 0 0 0 0,0 1 0 0 0,0-1 0 0 0,0 0 0 0 0,1 0 0 0 0,-1 1 0 0 0,1-1 0 0 0,-1 0 0 0 0,1 0 0 0 0,0 0 0 0 0,0 0 0 0 0,0 0 0 0 0,0 0 0 0 0,0 0 0 0 0,0 0 0 0 0,0 0 0 0 0,0 1 0 0 0,1-1 0 0 0,-1 0 0 0 0,1 0 0 0 0,0 0 1 0 0,-1 0-1 0 0,1 1 0 0 0,0-1 0 0 0,0 0 0 0 0,0 1 0 0 0,0-1 0 0 0,0 1 0 0 0,2-2 3 0 0,-6 7 61 0 0,0 0 1 0 0,0 1-1 0 0,0 0 1 0 0,1 0 0 0 0,-1-1-1 0 0,1 2 1 0 0,1-1 0 0 0,-1 0-1 0 0,1 0 1 0 0,0 0-1 0 0,0 1 1 0 0,0-1 0 0 0,1 0-1 0 0,-1 1 1 0 0,2-1-1 0 0,-1 1 1 0 0,0-1 0 0 0,1 0-1 0 0,1 3-61 0 0,38 12-2857 0 0,-32-22-739 0 0,3-5-3262 0 0</inkml:trace>
  <inkml:trace contextRef="#ctx0" brushRef="#br0" timeOffset="87069.037">16635 669 11085 0 0,'0'0'710'0'0,"0"0"-349"0"0,0 0 306 0 0,0 0 55 0 0,0 0-92 0 0,0 0-182 0 0,0 0-245 0 0,0 0-108 0 0,34 11 811 0 0,-36-11-924 0 0,0 0-1 0 0,0 0 1 0 0,0 0-1 0 0,0 0 1 0 0,0-1-1 0 0,0 1 1 0 0,0-1-1 0 0,0 1 1 0 0,0-1-1 0 0,0 0 1 0 0,0 0-1 0 0,0 0 0 0 0,0 0 1 0 0,1 0-1 0 0,-1 0 1 0 0,0 0-1 0 0,1-1 1 0 0,-1 1-1 0 0,1-1 1 0 0,-1 1-1 0 0,1-1 1 0 0,0 1-1 0 0,0-1 1 0 0,-1 0-1 0 0,1 0 0 0 0,1 0 1 0 0,-1 1-1 0 0,0-1 1 0 0,0 0-1 0 0,1 0 1 0 0,-1 0-1 0 0,1 0 1 0 0,-1 0-1 0 0,1 0 1 0 0,0-1-1 0 0,0 1 1 0 0,0 0-1 0 0,0 0 1 0 0,0 0-1 0 0,0 0 0 0 0,1 0 1 0 0,-1 0-1 0 0,1 0 1 0 0,0 0-1 0 0,-1 0 1 0 0,1 0-1 0 0,0 0 1 0 0,0 1-1 0 0,0-1 1 0 0,0 0-1 0 0,0 0 1 0 0,1 1-1 0 0,-1-1 0 0 0,0 1 1 0 0,1-1-1 0 0,-1 1 1 0 0,1 0-1 0 0,0-1 1 0 0,-1 1-1 0 0,1 0 1 0 0,0 0-1 0 0,0 0 1 0 0,0 0-1 0 0,0 0 1 0 0,0 1-1 0 0,1-1 19 0 0,-5 2 13 0 0,0 0 1 0 0,0 0-1 0 0,1 1 1 0 0,-1-1-1 0 0,0 1 1 0 0,1-1-1 0 0,-1 1 1 0 0,1 0-1 0 0,-1-1 1 0 0,1 1-1 0 0,0 0 1 0 0,0 0-1 0 0,-1 0 1 0 0,2 0-1 0 0,-1 0 0 0 0,0 0 1 0 0,0 0-1 0 0,1 1 1 0 0,-1-1-1 0 0,1 0 1 0 0,-1 0-1 0 0,1 1 1 0 0,0-1-1 0 0,0 0 1 0 0,0 0-1 0 0,0 1 1 0 0,0-1-1 0 0,1 0 1 0 0,-1 0-1 0 0,1 0 1 0 0,0 1-1 0 0,-1-1 0 0 0,1 0 1 0 0,0 0-1 0 0,0 0 1 0 0,0 0-1 0 0,0 0 1 0 0,1 0-1 0 0,-1-1 1 0 0,0 1-1 0 0,1 0 1 0 0,0 0-1 0 0,-1-1 1 0 0,1 1-1 0 0,0-1 1 0 0,0 0-1 0 0,-1 0 0 0 0,1 1 1 0 0,0-1-1 0 0,0 0 1 0 0,1 0-1 0 0,-1-1 1 0 0,0 1-1 0 0,0 0 1 0 0,0-1-1 0 0,0 1 1 0 0,1-1-1 0 0,-1 0 1 0 0,0 0-1 0 0,0 0 1 0 0,1 0-1 0 0,-1 0 1 0 0,0 0-1 0 0,0-1 0 0 0,1 1-13 0 0,-2-1 15 0 0,0-1 0 0 0,0 1 0 0 0,1 0 0 0 0,-1 0-1 0 0,0 1 1 0 0,1-1 0 0 0,-1 0 0 0 0,1 0-1 0 0,-1 1 1 0 0,1-1 0 0 0,0 0 0 0 0,-1 1-1 0 0,1 0 1 0 0,-1-1 0 0 0,1 1 0 0 0,0 0 0 0 0,-1 0-1 0 0,1 0 1 0 0,0 0 0 0 0,-1 0 0 0 0,1 0-1 0 0,0 1 1 0 0,-1-1 0 0 0,1 0 0 0 0,0 1-1 0 0,-1-1 1 0 0,1 1 0 0 0,-1 0 0 0 0,1-1 0 0 0,-1 1-1 0 0,1 0 1 0 0,-1 0 0 0 0,0 0 0 0 0,1 0-1 0 0,-1 0 1 0 0,0 1 0 0 0,0-1 0 0 0,0 0-1 0 0,0 0 1 0 0,0 1 0 0 0,0-1 0 0 0,0 1 0 0 0,0-1-1 0 0,-1 1 1 0 0,1-1 0 0 0,0 1 0 0 0,-1-1-1 0 0,1 1 1 0 0,-1-1 0 0 0,0 1 0 0 0,0 0 0 0 0,1 1-16 0 0,1 0 101 0 0,0 1 0 0 0,-1-1 0 0 0,1 1 0 0 0,-1-1 0 0 0,1 1 0 0 0,-1-1 0 0 0,0 1 0 0 0,-1 0 0 0 0,1 0 0 0 0,-1 0 0 0 0,1 0 0 0 0,-1-1 0 0 0,0 1 0 0 0,-1 0 0 0 0,1 0 0 0 0,0 0 0 0 0,-1 0 0 0 0,0-1 0 0 0,0 1 0 0 0,0 0-1 0 0,-1-1 1 0 0,1 1 0 0 0,-1-1 0 0 0,0 1 0 0 0,0-1 0 0 0,0 0 0 0 0,0 0 0 0 0,-1 0 0 0 0,1 0 0 0 0,-1 0 0 0 0,0 0 0 0 0,-1 0-100 0 0,-79 18-3574 0 0,70-27-1707 0 0,3-5-4342 0 0</inkml:trace>
  <inkml:trace contextRef="#ctx0" brushRef="#br0" timeOffset="96130.167">16422 636 848 0 0,'0'0'845'0'0,"0"0"-513"0"0,0 0-58 0 0,0 0-25 0 0,0 0 569 0 0,0 0 826 0 0,0 0-467 0 0,0 0-468 0 0,16-10 541 0 0,-17 9-1139 0 0,1 1 1 0 0,0-1-1 0 0,0 0 0 0 0,0 1 0 0 0,-1-1 0 0 0,1 0 1 0 0,0 0-1 0 0,0 1 0 0 0,0-1 0 0 0,0 0 0 0 0,0 1 1 0 0,0-1-1 0 0,0 0 0 0 0,0 0 0 0 0,1 1 1 0 0,-1-1-1 0 0,0 0 0 0 0,0 1 0 0 0,1-1 0 0 0,-1 0 1 0 0,0 1-1 0 0,1-1 0 0 0,-1 1 0 0 0,0-1 1 0 0,1 0-1 0 0,-1 1 0 0 0,1-1 0 0 0,-1 1 0 0 0,1-1 1 0 0,-1 1-1 0 0,1-1 0 0 0,0 1 0 0 0,-1 0 1 0 0,1-1-1 0 0,0 1 0 0 0,-1 0 0 0 0,1-1 0 0 0,0 1 1 0 0,-1 0-1 0 0,1 0 0 0 0,0 0 0 0 0,-1 0 0 0 0,1-1 1 0 0,0 1-1 0 0,-1 0 0 0 0,1 0 0 0 0,0 0 1 0 0,0 0-1 0 0,-1 1 0 0 0,1-1 0 0 0,0 0 0 0 0,0 0-111 0 0,16-5 958 0 0,-15 6-965 0 0,0-1 0 0 0,-1 1 0 0 0,1 0 0 0 0,0 0 0 0 0,-1 0-1 0 0,1 0 1 0 0,0 0 0 0 0,-1 0 0 0 0,0 1 0 0 0,1-1 0 0 0,-1 0-1 0 0,0 1 1 0 0,1-1 0 0 0,-1 1 0 0 0,0-1 0 0 0,0 1 0 0 0,0 0 0 0 0,0-1-1 0 0,-1 1 1 0 0,1 0 0 0 0,0 0 0 0 0,-1-1 0 0 0,1 1 0 0 0,-1 0-1 0 0,0 0 1 0 0,1 0 0 0 0,-1 0 0 0 0,0 0 0 0 0,0 0 0 0 0,0 0-1 0 0,-1-1 1 0 0,1 1 0 0 0,0 0 0 0 0,-1 0 0 0 0,1 0 0 0 0,-1 1 7 0 0,1 26-2607 0 0,0-23-1159 0 0,0-4-3839 0 0</inkml:trace>
  <inkml:trace contextRef="#ctx0" brushRef="#br0" timeOffset="109347.54">16449 715 668 0 0,'0'0'993'0'0,"0"0"-142"0"0,0 0-188 0 0,0 0-112 0 0,0 0-113 0 0,0 0-89 0 0,0 0-88 0 0,0 0-84 0 0,0 0-69 0 0,0 0-102 0 0,0 0-118 0 0,0 0-61 0 0,0 0-19 0 0,0 0 94 0 0,0 0 114 0 0,0 0-1 0 0,0 0 8 0 0,0 0 58 0 0,0 0 64 0 0,0 0 24 0 0,0 0 10 0 0,0 0-8 0 0,0 0-36 0 0,0 0-159 0 0,0 0-87 0 0,0 0-20 0 0,0 0 33 0 0,0 0 71 0 0,0 0 19 0 0,0 0 3 0 0,0 0-2 0 0,0 0 4 0 0,0 0 7 0 0,0 0 15 0 0,0 0 37 0 0,0 0 13 0 0,0 0 8 0 0,0 0 8 0 0,0 0-27 0 0,0 0-45 0 0,0 0-16 0 0,0 0-5 0 0,0 0 0 0 0,0 0 12 0 0,0 0 52 0 0,0 0 51 0 0,0 0 64 0 0,0 0 79 0 0,0 0 77 0 0,0 0 16 0 0,0 0-31 0 0,0 0-35 0 0,0 0-22 0 0,0 0-39 0 0,0 0-65 0 0,0 0-73 0 0,0 0-32 0 0,0 0-44 0 0,0 0-48 0 0,0 0-31 0 0,0 0-24 0 0,0 0-18 0 0,0 0-24 0 0,0 0-19 0 0,0 0 8 0 0,0 0 27 0 0,0 0 52 0 0,0 0 51 0 0,0 0 19 0 0,0 0-2 0 0,0 0-35 0 0,0 0 12 0 0,0 0 76 0 0,0 0-22 0 0,0 0-6 0 0,0 0 20 0 0,0 0-26 0 0,0 0-4 0 0,0 0 17 0 0,0 0 60 0 0,0 0 33 0 0,0 0-14 0 0,7 25 553 0 0,-5-17-6040 0 0,-4-10 3227 0 0,3-13 1705 0 0</inkml:trace>
  <inkml:trace contextRef="#ctx0" brushRef="#br0" timeOffset="85638.151">15773 1045 8897 0 0,'0'0'2716'0'0,"0"0"-1497"0"0,0 0-705 0 0,0 0-351 0 0,0 0-120 0 0,3 9 592 0 0,6 18-182 0 0,-1 0 0 0 0,-1 0 1 0 0,-1 0-1 0 0,-2 1 0 0 0,-1 0 0 0 0,-1 0 1 0 0,-1 0-1 0 0,-3 25-453 0 0,80-112-2451 0 0,-73 57 2504 0 0,-1 2 0 0 0,0-1 0 0 0,1 0 0 0 0,-1 1-1 0 0,1-1 1 0 0,-1 1 0 0 0,1 1 0 0 0,-1-1 0 0 0,0 1 0 0 0,1-1 0 0 0,-1 1 0 0 0,1 0 0 0 0,-1 1-1 0 0,0-1 1 0 0,0 1 0 0 0,0 0 0 0 0,0 0 0 0 0,0 0 0 0 0,0 0 0 0 0,0 1 0 0 0,-1 0 0 0 0,1-1-1 0 0,-1 1 1 0 0,0 1 0 0 0,2 1-53 0 0,-6-2 57 0 0,0 1 1 0 0,-1-1-1 0 0,1 0 0 0 0,-1 0 0 0 0,0 0 0 0 0,0 0 1 0 0,0-1-1 0 0,0 1 0 0 0,0-1 0 0 0,-1 1 0 0 0,1-1 1 0 0,-1 0-1 0 0,0 1 0 0 0,1-1 0 0 0,-1-1 1 0 0,0 1-1 0 0,0 0 0 0 0,0-1 0 0 0,-1 1 0 0 0,1-1 1 0 0,0 0-1 0 0,0 0 0 0 0,-1-1 0 0 0,1 1 0 0 0,0 0 1 0 0,-1-1-1 0 0,1 0 0 0 0,-1 0 0 0 0,1 0 0 0 0,-1 0 1 0 0,-2-1-58 0 0,5 1-38 0 0,-68-1-1622 0 0,26-13-8028 0 0,30 3 2616 0 0</inkml:trace>
  <inkml:trace contextRef="#ctx0" brushRef="#br0" timeOffset="88927.154">15568 715 14809 0 0,'0'0'2307'0'0,"0"0"-2245"0"0,-1 5-419 0 0,-4 55 671 0 0,4-1 1 0 0,1 1-1 0 0,4-1 0 0 0,2 0 1 0 0,6 21-315 0 0,0 12 225 0 0,-11-67-166 0 0,1-1 1 0 0,2 0 0 0 0,0 0-1 0 0,2-1 1 0 0,0 1 0 0 0,2-1-1 0 0,0 0 1 0 0,2-1-1 0 0,0 0 1 0 0,1 0 0 0 0,2-2-1 0 0,0 1 1 0 0,1-1 0 0 0,1-1-1 0 0,1-1 1 0 0,0 0 0 0 0,2-1-1 0 0,6 5-59 0 0,-8-10-447 0 0,41 24-243 0 0,-15-26-8141 0 0,-21-13-732 0 0</inkml:trace>
  <inkml:trace contextRef="#ctx0" brushRef="#br0" timeOffset="107110.017">15982 1363 1656 0 0,'0'0'740'0'0,"0"0"-238"0"0,0 0-117 0 0,0 0-120 0 0,0 0-205 0 0,0 0-156 0 0,-1 2-1482 0 0,-3 7 8642 0 0,3-9-11489 0 0,1-5-148 0 0</inkml:trace>
  <inkml:trace contextRef="#ctx0" brushRef="#br0" timeOffset="141093.617">15707 900 872 0 0,'0'0'564'0'0,"0"0"-552"0"0,0 0 236 0 0,21 37 52 0 0,-6-10 0 0 0,6 13 144 0 0,16 19-92 0 0,3 7 1120 0 0,6 6-1028 0 0,-1 0-300 0 0,-3-8-132 0 0,-2 1 48 0 0,-3-2-60 0 0,-1-5-664 0 0,-6-5-704 0 0,-4-7-172 0 0,-4-15 172 0 0</inkml:trace>
  <inkml:trace contextRef="#ctx0" brushRef="#br0" timeOffset="141657.488">16198 255 784 0 0,'31'42'1968'0'0,"10"16"-1316"0"0,11 15-168 0 0,6 15-316 0 0,2 4 704 0 0,-9-5-456 0 0,1-1-127 0 0,-3 1-225 0 0,-3-3-60 0 0,-2-1-4 0 0,-1-1-529 0 0,0-3-799 0 0,-13-19-396 0 0</inkml:trace>
  <inkml:trace contextRef="#ctx0" brushRef="#br0" timeOffset="170329.737">16422 2444 1292 0 0,'0'0'2202'0'0,"0"0"2885"0"0,0 0-2901 0 0,0 0-1136 0 0,0 0-350 0 0,0 0-199 0 0,0 0 41 0 0,0 0 31 0 0,15-40 301 0 0,-15 41-873 0 0,0 0-1 0 0,0 0 1 0 0,0 0 0 0 0,0 0 0 0 0,0 0-1 0 0,0 0 1 0 0,1 0 0 0 0,-1 0 0 0 0,0 0 0 0 0,0-1-1 0 0,1 1 1 0 0,-1 0 0 0 0,1 0 0 0 0,-1 0 0 0 0,1 0-1 0 0,-1 0 1 0 0,1 0 0 0 0,-1-1 0 0 0,1 1 0 0 0,0 0-1 0 0,-1-1 1 0 0,1 1 0 0 0,0 0 0 0 0,0-1 0 0 0,0 1-1 0 0,-1-1 1 0 0,1 1 0 0 0,0-1 0 0 0,0 1 0 0 0,0-1-1 0 0,0 0 1 0 0,0 1 0 0 0,0-1 0 0 0,0 0 0 0 0,0 0-1 0 0,0 0 1 0 0,0 0 0 0 0,0 0 0 0 0,0 0 0 0 0,0 0-1 0 0,0 0 1 0 0,0 0 0 0 0,0 0 0 0 0,0 0 0 0 0,-1-1-1 0 0,1 1 1 0 0,0 0 0 0 0,0-1 0 0 0,0 1 0 0 0,0-1-1 0 0,0 1 1 0 0,0-1 0 0 0,-1 1 0 0 0,1-1-1 0 0,0 1 1 0 0,0-1 0 0 0,-1 0 0 0 0,1 0 0 0 0,0 1-1 0 0,-1-1 1 0 0,1 0 0 0 0,-1 0-1 0 0,9 20 319 0 0,-1 0 0 0 0,-1 1-1 0 0,0 0 1 0 0,-2 0 0 0 0,0 1 0 0 0,-2-1-1 0 0,0 1 1 0 0,-1 0 0 0 0,-1 7-319 0 0,-1-27 229 0 0,10-30 997 0 0,28-62-1848 0 0,-36 91 601 0 0,0 0 0 0 0,1 1 0 0 0,-1-1 0 0 0,0 0 0 0 0,0 1-1 0 0,0-1 1 0 0,0 1 0 0 0,0 0 0 0 0,1 0 0 0 0,-1 0 0 0 0,-1 0 0 0 0,1 0-1 0 0,0 0 1 0 0,0 0 0 0 0,0 1 0 0 0,0-1 0 0 0,-1 1 0 0 0,1-1-1 0 0,-1 1 1 0 0,1 0 0 0 0,-1-1 0 0 0,0 1 0 0 0,1 0 0 0 0,-1 0-1 0 0,0 0 1 0 0,0 0 0 0 0,-1 0 0 0 0,1 0 0 0 0,0 0 0 0 0,-1 0 0 0 0,1 1-1 0 0,-1-1 1 0 0,1 0 0 0 0,-1 0 0 0 0,0 0 0 0 0,0 1 0 0 0,0 1 21 0 0,4 45 398 0 0,-4-49-86 0 0,17-30 921 0 0,-8 13-1272 0 0,-10 16 32 0 0,1-1 0 0 0,0 0-1 0 0,0 0 1 0 0,0 0-1 0 0,1 1 1 0 0,-1-1 0 0 0,0 0-1 0 0,1 0 1 0 0,-1 0 0 0 0,1 1-1 0 0,0-1 1 0 0,-1 0 0 0 0,1 1-1 0 0,0-1 1 0 0,0 1-1 0 0,0-1 1 0 0,0 1 0 0 0,0-1-1 0 0,1 1 1 0 0,-1 0 0 0 0,0-1-1 0 0,1 1 1 0 0,-1 0-1 0 0,1 0 1 0 0,-1 0 0 0 0,1 0-1 0 0,-1 0 1 0 0,1 1 0 0 0,0-1-1 0 0,-1 0 1 0 0,1 1-1 0 0,0-1 1 0 0,0 1 0 0 0,-1-1-1 0 0,1 1 1 0 0,0 0 0 0 0,0 0-1 0 0,0 0 1 0 0,-1 0 0 0 0,1 0-1 0 0,0 0 1 0 0,0 1-1 0 0,0-1 1 0 0,-1 0 0 0 0,1 1-1 0 0,0 0 1 0 0,0-1 0 0 0,-1 1-1 0 0,1 0 1 0 0,0 0 7 0 0,40 98-371 0 0,-49-55-4753 0 0,5-41-978 0 0,4-8-1813 0 0</inkml:trace>
  <inkml:trace contextRef="#ctx0" brushRef="#br0" timeOffset="171347.278">19571 2023 1332 0 0,'0'0'4779'0'0,"0"0"-2273"0"0,0 0-1194 0 0,0 0-409 0 0,0 0-207 0 0,0 0-136 0 0,0 0-200 0 0,0 0-196 0 0,-33-5 682 0 0,12 3-735 0 0,1 0 1 0 0,-1 2-1 0 0,0 1 1 0 0,0 0-1 0 0,1 2 1 0 0,-1 0-1 0 0,1 1 1 0 0,0 1-1 0 0,0 1 1 0 0,0 1-1 0 0,1 1 1 0 0,0 0-1 0 0,1 2 1 0 0,0 0-1 0 0,-2 2-111 0 0,19-12 1 0 0,-40-28 791 0 0,31 18-833 0 0,-1 1 1 0 0,0-1-1 0 0,-1 2 0 0 0,1 0 1 0 0,-2 0-1 0 0,1 1 1 0 0,-1 1-1 0 0,0 0 0 0 0,0 1 1 0 0,-1 0-1 0 0,0 1 1 0 0,1 1-1 0 0,-1 0 0 0 0,-1 1 1 0 0,1 0-1 0 0,0 1 1 0 0,0 0-1 0 0,-2 2 41 0 0,-114 9 814 0 0,76-4-380 0 0,1-1 0 0 0,-1-4 0 0 0,1-1 0 0 0,-1-3 0 0 0,1-2 0 0 0,-21-6-434 0 0,6-3 166 0 0,-14-4-191 0 0,28 3-3093 0 0,39 9-1547 0 0,3-6-3631 0 0</inkml:trace>
  <inkml:trace contextRef="#ctx0" brushRef="#br0" timeOffset="175766.355">18958 2190 5853 0 0,'0'0'1464'0'0,"0"0"-684"0"0,0 0-769 0 0,0 0 290 0 0,0 0 290 0 0,0 0-31 0 0,-2-3-245 0 0,-6 181 4925 0 0,20-213-2333 0 0,54-61-3969 0 0,-65 95 1040 0 0,0 0 0 0 0,0 1 0 0 0,1-1-1 0 0,-1 0 1 0 0,0 1 0 0 0,1-1 0 0 0,-1 1-1 0 0,1-1 1 0 0,-1 1 0 0 0,1 0 0 0 0,-1 0-1 0 0,1-1 1 0 0,-1 1 0 0 0,1 0 0 0 0,-1 0 0 0 0,1 1-1 0 0,-1-1 1 0 0,1 0 0 0 0,-1 0 0 0 0,1 1-1 0 0,-1-1 1 0 0,0 1 0 0 0,1-1 0 0 0,-1 1-1 0 0,1 0 1 0 0,-1-1 0 0 0,0 1 0 0 0,0 0 0 0 0,1 0-1 0 0,-1 0 1 0 0,0 0 0 0 0,0 0 0 0 0,0 0-1 0 0,0 0 1 0 0,0 0 0 0 0,0 1 0 0 0,-1-1-1 0 0,1 0 1 0 0,0 1 0 0 0,0-1 0 0 0,-1 0 0 0 0,1 1-1 0 0,-1-1 1 0 0,0 1 0 0 0,1-1 0 0 0,-1 1-1 0 0,0-1 1 0 0,0 1 0 0 0,0-1 0 0 0,0 1 22 0 0,23 80 44 0 0,-15 38 310 0 0,-10-119-6263 0 0,2-11-2069 0 0</inkml:trace>
  <inkml:trace contextRef="#ctx0" brushRef="#br0" timeOffset="-87470.068">14089 3059 11177 0 0,'0'0'3305'0'0,"2"7"-2656"0"0,5 25-215 0 0,-2 0 0 0 0,-1 0 0 0 0,-1 1 0 0 0,-2 0 0 0 0,-1-1 1 0 0,-1 1-1 0 0,-6 29-434 0 0,6-58-290 0 0,-1 41-152 0 0,17-25-8257 0 0,-2-18 28 0 0</inkml:trace>
  <inkml:trace contextRef="#ctx0" brushRef="#br0" timeOffset="-87207.217">14414 3399 6597 0 0,'0'0'5975'0'0,"0"0"-4947"0"0,0 0-883 0 0,0 0 81 0 0,0 0-70 0 0,0 0-72 0 0,0 0-38 0 0,22 14 532 0 0,-19-14-607 0 0,0 1 0 0 0,-1-1 0 0 0,1 0 0 0 0,0-1 0 0 0,0 1 0 0 0,-1 0-1 0 0,1-1 1 0 0,0 0 0 0 0,-1 0 0 0 0,1 0 0 0 0,0 0 0 0 0,-1 0 0 0 0,1 0-1 0 0,-1 0 1 0 0,0-1 0 0 0,1 1 0 0 0,-1-1 0 0 0,0 0 0 0 0,0 0 0 0 0,0 0 0 0 0,0 0-1 0 0,0 0 1 0 0,0 0 0 0 0,-1 0 0 0 0,1-1 0 0 0,-1 1 0 0 0,0-1 0 0 0,1 1-1 0 0,-1-1 1 0 0,0 1 0 0 0,0-1 0 0 0,-1 0 0 0 0,1 1 0 0 0,-1-1 0 0 0,1 0-1 0 0,-1 0 1 0 0,0 1 0 0 0,0-1 0 0 0,0 0 0 0 0,0 0 0 0 0,-1 0 0 0 0,1 1 0 0 0,-1-1-1 0 0,1 0 1 0 0,-1 1 0 0 0,0-1 0 0 0,0 0 0 0 0,0 1 0 0 0,-1-1 0 0 0,1 1-1 0 0,0 0 1 0 0,-1-1 0 0 0,0 1 0 0 0,1 0 0 0 0,-1 0 0 0 0,0 0 0 0 0,0 0-1 0 0,0 0 1 0 0,-1 1 0 0 0,1-1 0 0 0,0 0 0 0 0,-1 1 0 0 0,1 0 0 0 0,-1-1 0 0 0,1 1-1 0 0,-1 0 1 0 0,1 1 0 0 0,-1-1 0 0 0,0 0 0 0 0,-2 0 29 0 0,1 0 51 0 0,0 0 1 0 0,0 0-1 0 0,0 0 1 0 0,-1 0-1 0 0,1 0 0 0 0,0 1 1 0 0,-1 0-1 0 0,1 0 1 0 0,0 0-1 0 0,-1 0 0 0 0,1 1 1 0 0,0 0-1 0 0,0 0 1 0 0,-1 0-1 0 0,1 0 1 0 0,0 1-1 0 0,0-1 0 0 0,0 1 1 0 0,0 0-1 0 0,1 0 1 0 0,-1 1-1 0 0,0-1 0 0 0,1 1 1 0 0,0 0-1 0 0,-1 0 1 0 0,1 0-1 0 0,0 0 1 0 0,1 0-1 0 0,-1 1 0 0 0,1-1 1 0 0,-1 1-1 0 0,1 0 1 0 0,0 0-1 0 0,0 0 0 0 0,1 0 1 0 0,-1 0-1 0 0,1 0 1 0 0,0 0-1 0 0,0 0 1 0 0,0 1-1 0 0,0-1 0 0 0,1 0 1 0 0,0 1-1 0 0,0-1 1 0 0,0 0-1 0 0,1 1 1 0 0,-1-1-1 0 0,1 0 0 0 0,0 1 1 0 0,0-1-52 0 0,42 25-1076 0 0,-5-27-4573 0 0,-15-6-977 0 0</inkml:trace>
  <inkml:trace contextRef="#ctx0" brushRef="#br0" timeOffset="-86730.13">14690 3418 3208 0 0,'0'0'6834'0'0,"0"0"-5130"0"0,0 0-1369 0 0,0 0 274 0 0,0 0 150 0 0,0 0-165 0 0,0 0-199 0 0,0 0-134 0 0,0 0-117 0 0,4 2-48 0 0,-2 0-84 0 0,0-1-1 0 0,0 1 1 0 0,0-1-1 0 0,0 0 1 0 0,1 1-1 0 0,-1-1 0 0 0,0 0 1 0 0,1-1-1 0 0,-1 1 1 0 0,0 0-1 0 0,1-1 1 0 0,-1 1-1 0 0,1-1 0 0 0,-1 0 1 0 0,1 0-1 0 0,-1 0 1 0 0,1 0-1 0 0,-1 0 1 0 0,1 0-1 0 0,-1-1 0 0 0,1 1 1 0 0,-1-1-1 0 0,0 0 1 0 0,1 1-1 0 0,-1-1 1 0 0,0 0-1 0 0,0-1 0 0 0,1 1 1 0 0,-1 0-1 0 0,0-1 1 0 0,0 1-1 0 0,0-1 1 0 0,-1 1-1 0 0,1-1 0 0 0,0 0 1 0 0,0 0-1 0 0,-1 0 1 0 0,0 0-1 0 0,1 0 1 0 0,-1 0-1 0 0,0 0 0 0 0,0-1 1 0 0,0 1-1 0 0,0 0 1 0 0,0-1-1 0 0,-1 1 1 0 0,1-1-1 0 0,-1 1 1 0 0,1 0-1 0 0,-1-1 0 0 0,0 1 1 0 0,0-1-1 0 0,0 1 1 0 0,0-1-1 0 0,-1 0-11 0 0,-1-1-6 0 0,0 1 0 0 0,0 0 0 0 0,-1 0 0 0 0,1 0 0 0 0,-1 0 0 0 0,0 0 0 0 0,0 1 0 0 0,0-1 0 0 0,0 1 0 0 0,0 0 1 0 0,0 0-1 0 0,-1 0 0 0 0,1 0 0 0 0,-1 0 0 0 0,0 1 0 0 0,1 0 0 0 0,-1 0 0 0 0,0 0 0 0 0,0 0 0 0 0,0 0 0 0 0,1 1 0 0 0,-1 0 0 0 0,0 0 0 0 0,0 0 0 0 0,0 0 0 0 0,0 0 0 0 0,0 1 0 0 0,0 0 0 0 0,1 0 0 0 0,-1 0 0 0 0,0 0 0 0 0,0 0 0 0 0,1 1 0 0 0,-1 0 0 0 0,1-1 0 0 0,0 1 1 0 0,-1 1-1 0 0,1-1 0 0 0,0 0 0 0 0,0 1 0 0 0,0 0 0 0 0,1-1 0 0 0,-1 1 0 0 0,1 0 0 0 0,-1 1 0 0 0,1-1 0 0 0,0 0 0 0 0,0 1 0 0 0,0-1 0 0 0,1 1 0 0 0,-1-1 0 0 0,1 1 6 0 0,3 0 21 0 0,0 0 0 0 0,0-1 0 0 0,1 1 0 0 0,-1-1-1 0 0,1 1 1 0 0,0-1 0 0 0,0 0 0 0 0,0 0 0 0 0,0-1 0 0 0,1 1 0 0 0,-1-1-1 0 0,1 1 1 0 0,-1-1 0 0 0,1 0 0 0 0,0 0 0 0 0,0-1 0 0 0,0 1 0 0 0,0-1-1 0 0,0 0 1 0 0,0 0 0 0 0,0 0 0 0 0,0 0 0 0 0,1-1 0 0 0,-1 0 0 0 0,0 0-1 0 0,0 0 1 0 0,1 0 0 0 0,-1-1 0 0 0,0 1 0 0 0,0-1 0 0 0,0 0 0 0 0,0-1-1 0 0,0 1 1 0 0,0-1 0 0 0,1 0-21 0 0,11-6-26 0 0,-15 7 30 0 0,-1 0 0 0 0,1 1 0 0 0,-1-1 0 0 0,1 1 1 0 0,0-1-1 0 0,-1 0 0 0 0,1 1 0 0 0,-1-1 0 0 0,1 1 0 0 0,0-1 1 0 0,0 1-1 0 0,-1 0 0 0 0,1-1 0 0 0,0 1 0 0 0,0 0 0 0 0,-1-1 0 0 0,1 1 1 0 0,0 0-1 0 0,0 0 0 0 0,0 0 0 0 0,0 0 0 0 0,-1 0 0 0 0,1 0 1 0 0,0 0-1 0 0,0 0 0 0 0,0 0 0 0 0,0 0 0 0 0,-1 0 0 0 0,1 0 1 0 0,0 1-1 0 0,0-1 0 0 0,-1 0 0 0 0,1 1 0 0 0,0-1 0 0 0,0 0 1 0 0,-1 1-1 0 0,1-1 0 0 0,0 1 0 0 0,-1-1 0 0 0,1 1 0 0 0,0 0 1 0 0,-1-1-1 0 0,1 1 0 0 0,-1 0 0 0 0,1-1 0 0 0,-1 1 0 0 0,1 0 1 0 0,-1-1-1 0 0,0 1 0 0 0,1 0 0 0 0,-1 0 0 0 0,0-1 0 0 0,0 1 1 0 0,1 0-1 0 0,-1 0 0 0 0,0 0 0 0 0,0 0 0 0 0,0-1 0 0 0,0 1 1 0 0,0 1-6 0 0,3 3 69 0 0,-1 0-1 0 0,0 1 0 0 0,0 0 0 0 0,0 0 0 0 0,0-1 0 0 0,-1 1 1 0 0,0 0-1 0 0,0 0 0 0 0,-1 0 0 0 0,0 0 0 0 0,0 0 1 0 0,0 0-1 0 0,-1 0 0 0 0,1 0 0 0 0,-2 0 0 0 0,1 0 0 0 0,0 0 1 0 0,-1 0-1 0 0,0-1 0 0 0,-1 1 0 0 0,1-1 0 0 0,-1 1 0 0 0,0-1 1 0 0,-1 0-1 0 0,1 0 0 0 0,-1 0 0 0 0,0-1 0 0 0,0 1 0 0 0,0-1 1 0 0,-1 0-1 0 0,1 0 0 0 0,-1-1 0 0 0,0 1 0 0 0,0-1 0 0 0,-4 2-67 0 0,-101-6-1727 0 0,40-21-7449 0 0,45 5 1517 0 0</inkml:trace>
  <inkml:trace contextRef="#ctx0" brushRef="#br0" timeOffset="-83728.115">15402 3717 4668 0 0,'0'0'7822'0'0,"0"0"-5296"0"0,0 0-2105 0 0,0 0-162 0 0,2 6-36 0 0,5 11 2 0 0,-1 1 0 0 0,-2-1 0 0 0,1 1 0 0 0,-2 0 0 0 0,0 0 0 0 0,-1 1 0 0 0,-1-1 0 0 0,-1 0 0 0 0,-1 1 0 0 0,0-1 0 0 0,-3 13-225 0 0,4-33-40 0 0,0-1 0 0 0,0 0 0 0 0,1 0 0 0 0,0 1 0 0 0,-1-1-1 0 0,1 0 1 0 0,0 1 0 0 0,0-1 0 0 0,0 1 0 0 0,1-1 0 0 0,-1 1 0 0 0,1 0-1 0 0,-1-1 1 0 0,1 1 0 0 0,0 0 0 0 0,0 0 0 0 0,0 0 0 0 0,0 0 0 0 0,0 1-1 0 0,0-1 1 0 0,0 0 0 0 0,1 1 0 0 0,-1 0 0 0 0,1-1 0 0 0,-1 1-1 0 0,1 0 1 0 0,-1 0 0 0 0,1 0 0 0 0,0 1 0 0 0,-1-1 0 0 0,1 1 0 0 0,0-1-1 0 0,0 1 1 0 0,-1 0 0 0 0,1 0 0 0 0,0 0 0 0 0,0 1 0 0 0,-1-1 0 0 0,1 1-1 0 0,0-1 1 0 0,0 1 0 0 0,-1 0 0 0 0,1 0 0 0 0,-1 0 0 0 0,1 0-1 0 0,0 1 42 0 0,73 62 1300 0 0,-75-62-1284 0 0,0-1 1 0 0,0 0-1 0 0,0 0 1 0 0,0 1-1 0 0,0-1 1 0 0,0 1-1 0 0,0-1 1 0 0,0 1-1 0 0,-1-1 1 0 0,1 1-1 0 0,-1-1 0 0 0,1 1 1 0 0,-1 0-1 0 0,0-1 1 0 0,1 1-1 0 0,-1 0 1 0 0,0-1-1 0 0,0 1 1 0 0,0 0-1 0 0,0-1 1 0 0,-1 1-1 0 0,1 0 0 0 0,0-1 1 0 0,-1 1-1 0 0,1 0 1 0 0,-1-1-1 0 0,1 1 1 0 0,-1-1-1 0 0,0 1 1 0 0,0-1-1 0 0,0 1 1 0 0,0-1-1 0 0,0 0 0 0 0,0 1 1 0 0,0-1-1 0 0,0 0 1 0 0,0 0-1 0 0,-1 0 1 0 0,1 0-1 0 0,0 0 1 0 0,-1 0-1 0 0,1 0 1 0 0,-1 0-1 0 0,1 0 0 0 0,-1-1 1 0 0,1 1-1 0 0,-1-1 1 0 0,0 1-1 0 0,1-1 1 0 0,-1 0-1 0 0,0 1 1 0 0,1-1-1 0 0,-1 0 0 0 0,0 0 1 0 0,1 0-1 0 0,-2 0-17 0 0,-55 2-404 0 0,20-15-5794 0 0,15-4-3222 0 0</inkml:trace>
  <inkml:trace contextRef="#ctx0" brushRef="#br0" timeOffset="-79893.38">17352 3893 4408 0 0,'0'0'4629'0'0,"0"0"-2897"0"0,0 0-536 0 0,0 0-340 0 0,0 0 40 0 0,0 0-200 0 0,0 0-12 0 0,0 0-120 0 0,-42 2-212 0 0,15-4-136 0 0,-2 1-100 0 0,-1-1-112 0 0,-1-1-4 0 0,5 1-88 0 0,-2-1-1124 0 0,6-2-436 0 0,3-1-876 0 0,7 2-3217 0 0</inkml:trace>
  <inkml:trace contextRef="#ctx0" brushRef="#br0" timeOffset="-79625.832">17331 3774 10529 0 0,'0'0'2324'0'0,"0"0"-1980"0"0,0 0-100 0 0,0 0-244 0 0,0 0 572 0 0,-69-8-52 0 0,16 1-168 0 0,-9-2-352 0 0,-4-2-292 0 0,-1 0-1028 0 0,21 2-1128 0 0,3-3-4537 0 0</inkml:trace>
  <inkml:trace contextRef="#ctx0" brushRef="#br0" timeOffset="-78725.869">17947 3581 7885 0 0,'1'7'5764'0'0,"3"24"-4967"0"0,10 242 1996 0 0,-14-269-3093 0 0,-2 21-121 0 0,8-14-5715 0 0,4-12-1126 0 0</inkml:trace>
  <inkml:trace contextRef="#ctx0" brushRef="#br0" timeOffset="-78382.054">18248 3928 3436 0 0,'0'0'4216'0'0,"0"0"-2615"0"0,0 0-1166 0 0,0 0 351 0 0,0 0 510 0 0,0 0 41 0 0,0 0-415 0 0,0 0-550 0 0,33-8 252 0 0,-31 6-661 0 0,-1 0 0 0 0,1 0 0 0 0,0-1 0 0 0,-1 1 0 0 0,0-1 0 0 0,0 1 0 0 0,1-1 0 0 0,-1 1 0 0 0,-1-1 0 0 0,1 0-1 0 0,0 0 1 0 0,-1 1 0 0 0,1-1 0 0 0,-1 0 0 0 0,0 0 0 0 0,0 1 0 0 0,0-1 0 0 0,0 0 0 0 0,0 0 0 0 0,-1 0 0 0 0,0 1 0 0 0,1-1-1 0 0,-1 0 1 0 0,0 1 0 0 0,0-1 0 0 0,0 0 0 0 0,0 1 0 0 0,-1 0 0 0 0,1-1 0 0 0,-1 1 0 0 0,0 0 0 0 0,1-1 0 0 0,-1 1 0 0 0,0 0-1 0 0,0 0 1 0 0,0 1 0 0 0,-1-1 0 0 0,1 0 0 0 0,0 1 0 0 0,-1-1 0 0 0,1 1 0 0 0,-1 0 0 0 0,1 0 0 0 0,-1 0 0 0 0,1 0 0 0 0,-1 0-1 0 0,0 0 1 0 0,0 1 0 0 0,1 0 0 0 0,-1-1 0 0 0,-1 1 37 0 0,2 0 59 0 0,0 0-1 0 0,0 0 1 0 0,-1 0-1 0 0,1 1 1 0 0,0-1-1 0 0,0 1 1 0 0,0-1 0 0 0,0 1-1 0 0,0 0 1 0 0,0-1-1 0 0,0 1 1 0 0,1 0-1 0 0,-1 0 1 0 0,0 1-1 0 0,0-1 1 0 0,1 0 0 0 0,-1 1-1 0 0,0-1 1 0 0,1 0-1 0 0,0 1 1 0 0,-1 0-1 0 0,1-1 1 0 0,0 1-1 0 0,0 0 1 0 0,0 0 0 0 0,0 0-1 0 0,0 0 1 0 0,0 0-1 0 0,0 0 1 0 0,1 0-1 0 0,-1 0-58 0 0,0 1 52 0 0,0-1-1 0 0,0 1 1 0 0,0 0-1 0 0,0-1 1 0 0,1 1-1 0 0,-1 0 1 0 0,1 0-1 0 0,0 0 0 0 0,-1-1 1 0 0,1 1-1 0 0,1 0 1 0 0,-1 0-1 0 0,0 0 1 0 0,1-1-1 0 0,-1 1 1 0 0,1 0-1 0 0,0 0 1 0 0,0-1-1 0 0,0 1 1 0 0,0 0-1 0 0,0-1 0 0 0,1 1 1 0 0,-1-1-1 0 0,1 0 1 0 0,0 1-1 0 0,0 0-51 0 0,21 8-2455 0 0,9-8-4108 0 0,-10-7-706 0 0</inkml:trace>
  <inkml:trace contextRef="#ctx0" brushRef="#br0" timeOffset="-77959.672">18447 3955 11913 0 0,'0'0'1698'0'0,"0"0"-1304"0"0,0 0-206 0 0,0 0-47 0 0,7 1-86 0 0,-5-1-55 0 0,0 2-29 0 0,0-1 1 0 0,0 0-1 0 0,0 0 1 0 0,0 0-1 0 0,0 0 1 0 0,1-1-1 0 0,-1 1 0 0 0,0 0 1 0 0,1-1-1 0 0,-1 0 1 0 0,1 1-1 0 0,-1-1 0 0 0,0 0 1 0 0,1 0-1 0 0,-1 0 1 0 0,0-1-1 0 0,1 1 1 0 0,-1-1-1 0 0,1 1 0 0 0,-1-1 1 0 0,0 0-1 0 0,0 0 1 0 0,1 0-1 0 0,-1 0 0 0 0,0 0 1 0 0,0 0-1 0 0,0-1 1 0 0,0 1-1 0 0,0-1 1 0 0,-1 1-1 0 0,1-1 0 0 0,0 0 1 0 0,-1 1-1 0 0,1-1 1 0 0,-1 0-1 0 0,0 0 0 0 0,1 0 1 0 0,-1-1-1 0 0,0 1 1 0 0,0 0-1 0 0,0 0 1 0 0,-1 0-1 0 0,1-1 0 0 0,-1 1 1 0 0,1 0-1 0 0,-1-1 1 0 0,0 1-1 0 0,1-1 0 0 0,-1 1 1 0 0,-1-1 28 0 0,0-1 11 0 0,-1 0 1 0 0,0 1-1 0 0,0-1 1 0 0,0 0-1 0 0,0 1 1 0 0,-1 0-1 0 0,0-1 1 0 0,1 1-1 0 0,-1 0 1 0 0,0 1-1 0 0,-1-1 1 0 0,1 0-1 0 0,0 1 1 0 0,-1 0-1 0 0,1 0 1 0 0,-1 0-1 0 0,0 0 1 0 0,0 0-1 0 0,0 1 0 0 0,0 0 1 0 0,0 0-1 0 0,0 0 1 0 0,0 0-1 0 0,0 0 1 0 0,0 1-1 0 0,0 0 1 0 0,0 0-1 0 0,0 0 1 0 0,-1 0-1 0 0,1 1 1 0 0,0 0-1 0 0,0-1 1 0 0,0 1-1 0 0,0 1 1 0 0,0-1-1 0 0,0 1 1 0 0,1-1-1 0 0,-1 1 1 0 0,0 0-1 0 0,1 1 1 0 0,-2 0-12 0 0,5-2-3 0 0,-1-1 1 0 0,1 1 0 0 0,-1 0 0 0 0,1 0 0 0 0,0 0 0 0 0,-1-1 0 0 0,1 1 0 0 0,0 0 0 0 0,0 0-1 0 0,-1 0 1 0 0,1 0 0 0 0,0 0 0 0 0,0 0 0 0 0,0 0 0 0 0,0-1 0 0 0,0 1 0 0 0,0 0 0 0 0,1 0-1 0 0,-1 0 1 0 0,0 0 0 0 0,0 0 0 0 0,1 0 0 0 0,-1 0 0 0 0,0-1 0 0 0,1 1 0 0 0,-1 0 0 0 0,1 0-1 0 0,-1-1 1 0 0,1 1 0 0 0,-1 0 0 0 0,1 0 0 0 0,0-1 0 0 0,-1 1 0 0 0,1-1 0 0 0,0 1-1 0 0,-1-1 1 0 0,1 1 0 0 0,0-1 0 0 0,0 1 0 0 0,0-1 0 0 0,-1 0 0 0 0,1 1 0 0 0,0-1 0 0 0,0 0-1 0 0,0 1 1 0 0,0-1 0 0 0,0 0 0 0 0,0 0 0 0 0,0 0 0 0 0,-1 0 0 0 0,1 0 0 0 0,0 0 0 0 0,0 0-1 0 0,0 0 1 0 0,0-1 2 0 0,55 10 473 0 0,-52-10-400 0 0,0 1 0 0 0,0 0 0 0 0,0 0 0 0 0,0 0 0 0 0,-1 1 0 0 0,1-1 0 0 0,0 1 0 0 0,0 0 0 0 0,-1 0 0 0 0,1 0 0 0 0,0 1 0 0 0,-1-1 0 0 0,1 1 0 0 0,-1 0 0 0 0,0 0 0 0 0,1 0 0 0 0,-1 0 0 0 0,0 1 0 0 0,0-1 0 0 0,-1 1 0 0 0,1 0 0 0 0,0-1 1 0 0,-1 1-1 0 0,0 1 0 0 0,1-1 0 0 0,-1 0 0 0 0,-1 0 0 0 0,1 1 0 0 0,0-1 0 0 0,-1 1 0 0 0,0 0 0 0 0,1-1 0 0 0,-2 1 0 0 0,1 0 0 0 0,0 0 0 0 0,-1-1 0 0 0,1 1 0 0 0,-1 0 0 0 0,0 0 0 0 0,-1 0 0 0 0,1 0 0 0 0,-1 0 0 0 0,1-1 0 0 0,-1 1 0 0 0,0 0 0 0 0,-1-1 0 0 0,1 1 0 0 0,-1 0 1 0 0,1-1-1 0 0,-1 0 0 0 0,-1 2-73 0 0,-60 36 655 0 0,15-44-6322 0 0,37-8-1364 0 0</inkml:trace>
  <inkml:trace contextRef="#ctx0" brushRef="#br0" timeOffset="-77353.122">18705 3747 7705 0 0,'0'0'3931'0'0,"0"0"-3059"0"0,0 0-680 0 0,0 0 209 0 0,0 0 364 0 0,0 0 14 0 0,0 0-408 0 0,0 0-330 0 0,11-33-121 0 0,-8 35 112 0 0,1 0 0 0 0,-1 1 0 0 0,0-1 1 0 0,0 1-1 0 0,0-1 0 0 0,0 1 0 0 0,0 0 1 0 0,0 0-1 0 0,-1 0 0 0 0,0 0 0 0 0,1 1 1 0 0,-1-1-1 0 0,0 1 0 0 0,-1-1 0 0 0,1 1 1 0 0,-1 0-1 0 0,1 0 0 0 0,-1-1 0 0 0,0 1 1 0 0,-1 0-1 0 0,1 0 0 0 0,-1 0 0 0 0,1 0 1 0 0,-1 0-1 0 0,0 0-32 0 0,7-7 1720 0 0,-6 1-1738 0 0,-1 1 0 0 0,0-1 0 0 0,0 0 0 0 0,0 1 0 0 0,1-1 0 0 0,-1 1 0 0 0,1-1 0 0 0,0 1 0 0 0,-1-1 0 0 0,1 1 0 0 0,0-1 0 0 0,0 1-1 0 0,0 0 1 0 0,0-1 0 0 0,0 1 0 0 0,0 0 0 0 0,0 0 0 0 0,0 0 0 0 0,0-1 0 0 0,1 1 0 0 0,-1 1 0 0 0,0-1 0 0 0,1 0 0 0 0,-1 0 0 0 0,1 0 0 0 0,-1 1 0 0 0,1-1 0 0 0,-1 1 0 0 0,1-1 0 0 0,-1 1 0 0 0,1 0 0 0 0,-1-1 0 0 0,1 1 0 0 0,0 0 0 0 0,-1 0 0 0 0,1 0 0 0 0,0 0 0 0 0,-1 1 0 0 0,1-1 0 0 0,-1 0 0 0 0,1 1 0 0 0,0-1 0 0 0,-1 1 0 0 0,1-1 0 0 0,-1 1 0 0 0,0 0 0 0 0,1 0 0 0 0,-1-1 0 0 0,1 1 0 0 0,0 1 18 0 0,29 59 750 0 0,-31-66-712 0 0,0 1 1 0 0,1-1 0 0 0,-1 1-1 0 0,1 0 1 0 0,0-1-1 0 0,0 1 1 0 0,1 0 0 0 0,-1 0-1 0 0,1 0 1 0 0,0 0 0 0 0,0 0-1 0 0,0 0 1 0 0,1 0 0 0 0,-1 0-1 0 0,1 1 1 0 0,0 0-1 0 0,0-1 1 0 0,0 1 0 0 0,0 0-1 0 0,0 0 1 0 0,5-2-39 0 0,-5 7-27 0 0,0 0 1 0 0,0 0-1 0 0,0 1 0 0 0,0-1 1 0 0,0 1-1 0 0,0 0 1 0 0,0-1-1 0 0,-1 1 0 0 0,1 0 1 0 0,-1 1-1 0 0,0-1 0 0 0,0 0 1 0 0,0 1-1 0 0,-1-1 0 0 0,1 1 1 0 0,-1-1-1 0 0,0 1 0 0 0,0 0 1 0 0,0 0-1 0 0,0-1 1 0 0,-1 1-1 0 0,1 0 0 0 0,-1 0 1 0 0,0 0-1 0 0,0 3 27 0 0,0 23-1687 0 0,1-10-5560 0 0,-1-11-312 0 0</inkml:trace>
  <inkml:trace contextRef="#ctx0" brushRef="#br0" timeOffset="-77028.569">18903 4012 5016 0 0,'0'0'4467'0'0,"0"0"-2588"0"0,0 0-1343 0 0,0 0 160 0 0,1 8 18 0 0,19 141 2364 0 0,-20-148-2968 0 0,27-30-1601 0 0,-24 27 1533 0 0,0 1 1 0 0,0 0 0 0 0,1 1 0 0 0,-1-1 0 0 0,0 1-1 0 0,1-1 1 0 0,-1 1 0 0 0,0 0 0 0 0,1 0-1 0 0,-1 0 1 0 0,0 1 0 0 0,1-1 0 0 0,-1 1 0 0 0,0 0-1 0 0,1 0 1 0 0,-1 0 0 0 0,0 0 0 0 0,0 0 0 0 0,0 1-1 0 0,0-1 1 0 0,0 1 0 0 0,0 0 0 0 0,-1 0-1 0 0,1 0 1 0 0,-1 0 0 0 0,1 1 0 0 0,-1-1 0 0 0,0 1-1 0 0,0-1 1 0 0,0 1 0 0 0,0 0 0 0 0,0 0-1 0 0,0 0 1 0 0,-1 0 0 0 0,0 0 0 0 0,1 0 0 0 0,-1 0-1 0 0,0 0 1 0 0,-1 1 0 0 0,1-1 0 0 0,0 0-1 0 0,-1 0 1 0 0,0 3-43 0 0,-3-3-43 0 0,-1 0-1 0 0,1 0 1 0 0,-1 0 0 0 0,0 0-1 0 0,0 0 1 0 0,0-1-1 0 0,0 0 1 0 0,-1 0-1 0 0,1 0 1 0 0,-1 0 0 0 0,1-1-1 0 0,-1 1 1 0 0,0-1-1 0 0,1 0 1 0 0,-1-1 0 0 0,0 1-1 0 0,0-1 1 0 0,1 0-1 0 0,-1 0 1 0 0,0-1 0 0 0,0 1-1 0 0,1-1 1 0 0,-1 0-1 0 0,0 0 1 0 0,1-1-1 0 0,-1 1 44 0 0,-21-7-4981 0 0,4-10-5349 0 0</inkml:trace>
  <inkml:trace contextRef="#ctx0" brushRef="#br0" timeOffset="-84785.171">15954 3128 4560 0 0,'0'0'889'0'0,"0"0"2238"0"0,0 0-1301 0 0,0 0-701 0 0,0 0-201 0 0,0 0-15 0 0,0 0-129 0 0,0 0-395 0 0,0 0-261 0 0,-2-22 269 0 0,8 24-336 0 0,-1 1 1 0 0,0-1-1 0 0,0 1 0 0 0,0 0 1 0 0,0 0-1 0 0,0 1 0 0 0,-1-1 0 0 0,0 1 1 0 0,1 0-1 0 0,-1 1 0 0 0,-1-1 1 0 0,1 0-1 0 0,-1 1 0 0 0,1 0 1 0 0,-1 0-1 0 0,-1 0 0 0 0,3 5-57 0 0,-1-4 89 0 0,0-1-1 0 0,-1 1 1 0 0,0 0 0 0 0,0 0-1 0 0,-1 0 1 0 0,1 1-1 0 0,-1-1 1 0 0,-1 0 0 0 0,1 1-1 0 0,-1-1 1 0 0,0 1-1 0 0,-1 0 1 0 0,1-1-1 0 0,-1 1 1 0 0,-1 0 0 0 0,1-1-1 0 0,-2 3-88 0 0,7-29 310 0 0,-6 18-322 0 0,1-1-1 0 0,-1 1 1 0 0,1 0 0 0 0,0-1-1 0 0,-1 1 1 0 0,1-1 0 0 0,1 1 0 0 0,-1-1-1 0 0,0 1 1 0 0,0 0 0 0 0,1-1-1 0 0,0 1 1 0 0,-1-1 0 0 0,1 1-1 0 0,0 0 1 0 0,0 0 0 0 0,0-1 0 0 0,0 1-1 0 0,1 0 1 0 0,-1 0 0 0 0,0 0-1 0 0,1 0 1 0 0,0 1 0 0 0,-1-1-1 0 0,1 0 1 0 0,0 1 0 0 0,0-1 0 0 0,0 1-1 0 0,0-1 1 0 0,0 1 0 0 0,0 0-1 0 0,1 0 1 0 0,-1 0 0 0 0,0 0-1 0 0,0 0 1 0 0,1 1 0 0 0,-1-1 0 0 0,1 1-1 0 0,-1-1 1 0 0,0 1 0 0 0,1 0-1 0 0,-1 0 1 0 0,1 0 0 0 0,-1 0 0 0 0,1 0-1 0 0,-1 1 13 0 0,1 1 29 0 0,0 0 0 0 0,0 0 0 0 0,0 1 0 0 0,-1-1 0 0 0,1 1 0 0 0,-1-1 0 0 0,0 1 0 0 0,0 0 0 0 0,0 0 0 0 0,0 0 0 0 0,0 0 0 0 0,-1 0 0 0 0,1 1 0 0 0,-1-1 0 0 0,0 0 0 0 0,0 1 0 0 0,0-1 0 0 0,0 1-1 0 0,-1-1 1 0 0,1 1 0 0 0,-1-1 0 0 0,0 1 0 0 0,0 0-29 0 0,0-4 116 0 0,4-41-914 0 0,-4 40 798 0 0,0 0 1 0 0,0 0-1 0 0,1-1 1 0 0,-1 1 0 0 0,1 0-1 0 0,-1 0 1 0 0,1-1-1 0 0,-1 1 1 0 0,1 0 0 0 0,0 0-1 0 0,-1 0 1 0 0,1 0-1 0 0,0 0 1 0 0,0 0 0 0 0,0 0-1 0 0,0 0 1 0 0,0 0-1 0 0,0 1 1 0 0,0-1 0 0 0,0 0-1 0 0,0 1 1 0 0,0-1-1 0 0,0 0 1 0 0,0 1 0 0 0,1-1-1 0 0,-1 1 1 0 0,0 0-1 0 0,0-1 1 0 0,1 1 0 0 0,-1 0-1 0 0,0 0 1 0 0,1 0-1 0 0,-1 0 1 0 0,0 0 0 0 0,0 0-1 0 0,1 0 1 0 0,-1 0-1 0 0,0 1 1 0 0,1-1 0 0 0,-1 0-1 0 0,0 1 1 0 0,0-1-1 0 0,0 1 1 0 0,1-1 0 0 0,-1 1-1 0 0,0 0 1 0 0,0-1-1 0 0,0 1 1 0 0,0 0 0 0 0,0 0-1 0 0,0 0 1 0 0,0 0-1 0 0,-1 0 1 0 0,2 1-1 0 0,47 58 492 0 0,-48-35-180 0 0,-1-14-1808 0 0,1 0-4288 0 0,0-8-1066 0 0</inkml:trace>
  <inkml:trace contextRef="#ctx0" brushRef="#br0" timeOffset="-84534.318">16458 3409 5168 0 0,'0'0'6672'0'0,"0"0"-5177"0"0,0 0-1231 0 0,-7 0 308 0 0,-302-19 2739 0 0,261 17-3503 0 0,-30-1 260 0 0,28-3-5212 0 0,43 4 903 0 0,6 0-1972 0 0</inkml:trace>
  <inkml:trace contextRef="#ctx0" brushRef="#br0" timeOffset="-84286.477">16118 3468 4104 0 0,'0'0'2592'0'0,"0"0"-274"0"0,3 6-717 0 0,-1 1-1151 0 0,1 0-1 0 0,-1 0 1 0 0,-1 1-1 0 0,1-1 1 0 0,-1 1 0 0 0,-1-1-1 0 0,1 1 1 0 0,-1-1-1 0 0,-1 1 1 0 0,1-1 0 0 0,-1 1-1 0 0,-1-1 1 0 0,1 1-1 0 0,-1-1 1 0 0,-2 4-450 0 0,-1-66 13 0 0,5 54-20 0 0,0-1 0 0 0,0 1 0 0 0,0-1 0 0 0,0 1 0 0 0,0 0 0 0 0,0-1 0 0 0,0 1 0 0 0,1 0 0 0 0,-1-1 0 0 0,1 1 0 0 0,-1 0 1 0 0,1-1-1 0 0,-1 1 0 0 0,1 0 0 0 0,0 0 0 0 0,-1-1 0 0 0,1 1 0 0 0,0 0 0 0 0,0 0 0 0 0,0 0 0 0 0,0 0 0 0 0,0 0 0 0 0,0 0 1 0 0,0 0-1 0 0,0 1 0 0 0,0-1 0 0 0,1 0 0 0 0,-1 1 0 0 0,0-1 0 0 0,0 0 0 0 0,1 1 0 0 0,-1 0 0 0 0,0-1 0 0 0,1 1 0 0 0,-1 0 1 0 0,0 0-1 0 0,1-1 0 0 0,-1 1 0 0 0,1 0 0 0 0,-1 0 0 0 0,0 1 0 0 0,1-1 0 0 0,-1 0 0 0 0,1 0 0 0 0,-1 1 0 0 0,0-1 0 0 0,1 1 1 0 0,-1-1-1 0 0,0 1 0 0 0,0-1 0 0 0,1 1 0 0 0,-1 0 0 0 0,0 0 0 0 0,0 0 7 0 0,54 58 963 0 0,-54-37-315 0 0,-1-15-2355 0 0,1-5-3504 0 0,1-4-3680 0 0</inkml:trace>
  <inkml:trace contextRef="#ctx0" brushRef="#br0" timeOffset="-79193.302">16260 3461 9985 0 0,'0'0'1624'0'0,"0"0"-1508"0"0,38 36 24 0 0,-22-19 336 0 0,3 3-132 0 0,-2 0 4 0 0,1 1-44 0 0,1-2-240 0 0,-2 2-64 0 0,0-1-552 0 0,2 0-576 0 0,-5-6-1116 0 0,14 1-4541 0 0</inkml:trace>
  <inkml:trace contextRef="#ctx0" brushRef="#br0" timeOffset="-86002.866">15213 3115 5124 0 0,'0'0'6356'0'0,"0"0"-4067"0"0,3 8-1462 0 0,2 5-515 0 0,0 0 1 0 0,-2 0-1 0 0,1 1 1 0 0,-2 0-1 0 0,0 0 1 0 0,0 0-1 0 0,-1 0 1 0 0,-1 0-1 0 0,-1 0 1 0 0,0 7-313 0 0,-3-70-1882 0 0,6 46 1918 0 0,1 0 0 0 0,-1-1 0 0 0,0 1-1 0 0,1 0 1 0 0,0 1 0 0 0,-1-1 0 0 0,1 0-1 0 0,0 1 1 0 0,1 0 0 0 0,-1 0-1 0 0,0 0 1 0 0,1 0 0 0 0,-1 0 0 0 0,1 1-1 0 0,-1-1 1 0 0,1 1 0 0 0,0 0 0 0 0,-1 0-1 0 0,1 0 1 0 0,0 1 0 0 0,0-1 0 0 0,0 1-1 0 0,0 0 1 0 0,0 0 0 0 0,0 0-1 0 0,-1 1 1 0 0,1-1 0 0 0,0 1 0 0 0,0 0-1 0 0,0 0 1 0 0,-1 0 0 0 0,1 1 0 0 0,-1-1-1 0 0,1 1 1 0 0,-1 0 0 0 0,1 0-1 0 0,-1 0 1 0 0,0 1 0 0 0,0-1 0 0 0,0 1-1 0 0,0-1 1 0 0,-1 1 0 0 0,1 0 0 0 0,-1 0-1 0 0,1 0 1 0 0,-1 1 0 0 0,0-1 0 0 0,0 0-1 0 0,-1 1 1 0 0,1-1 0 0 0,-1 1-1 0 0,1 0 1 0 0,-1-1 0 0 0,-1 1 0 0 0,1 0-1 0 0,0 0 1 0 0,-1 0 0 0 0,0 0 0 0 0,1-1-1 0 0,-2 1 1 0 0,1 0 0 0 0,0 0 0 0 0,-1 0-1 0 0,0 0 1 0 0,0 0 0 0 0,0 1-36 0 0,-1-1-298 0 0,-4 7 6 0 0,5-4-4974 0 0,1-6-503 0 0</inkml:trace>
  <inkml:trace contextRef="#ctx0" brushRef="#br0" timeOffset="-85764.749">15605 3314 16394 0 0,'0'0'2036'0'0,"0"0"-1384"0"0,0 0-492 0 0,0 0 24 0 0,0 0-160 0 0,0 0-24 0 0,0 0-160 0 0,0 0-416 0 0,0 0-240 0 0,0 0-264 0 0,-1 6-2061 0 0,-2-6-4799 0 0</inkml:trace>
  <inkml:trace contextRef="#ctx0" brushRef="#br0" timeOffset="-79381.164">15298 3053 208 0 0,'0'0'3208'0'0,"0"0"-1904"0"0,32 40-628 0 0,-4-14 1189 0 0,10 11-661 0 0,-2-2-672 0 0,-2-4-64 0 0,-3-5-28 0 0,-9-2-440 0 0,3 2-144 0 0,2 5-996 0 0,-6-10-1196 0 0,7 4-2897 0 0</inkml:trace>
  <inkml:trace contextRef="#ctx0" brushRef="#br0" timeOffset="-119225.88">9114 2491 4440 0 0,'0'0'1295'0'0,"0"0"-399"0"0,0 0 1362 0 0,0 0 24 0 0,0 0-720 0 0,0 0-575 0 0,0 0-340 0 0,1 6 63 0 0,18 112 2532 0 0,-11 70-2791 0 0,-9-182-1021 0 0,2 29 1231 0 0,5-28-3312 0 0,4-8-3453 0 0,4-6-3522 0 0</inkml:trace>
  <inkml:trace contextRef="#ctx0" brushRef="#br0" timeOffset="-118051.776">10034 2611 7565 0 0,'0'0'5386'0'0,"0"0"-4107"0"0,1 6-1094 0 0,-7 154 2959 0 0,44-252-5457 0 0,-36 90 2363 0 0,-1 0-1 0 0,0 1 1 0 0,1-1-1 0 0,-1 1 1 0 0,1-1-1 0 0,-1 1 1 0 0,1 0-1 0 0,0-1 1 0 0,0 1 0 0 0,0 0-1 0 0,-1 0 1 0 0,1 0-1 0 0,0 1 1 0 0,0-1-1 0 0,0 0 1 0 0,0 1-1 0 0,1-1 1 0 0,-1 1-1 0 0,0 0 1 0 0,0 0-1 0 0,0 0 1 0 0,0 0-1 0 0,0 0 1 0 0,0 0-1 0 0,0 0 1 0 0,1 1-1 0 0,-1-1 1 0 0,0 1 0 0 0,0 0-1 0 0,0-1 1 0 0,0 1-1 0 0,-1 0 1 0 0,1 0-1 0 0,0 0 1 0 0,0 0-1 0 0,0 1 1 0 0,-1-1-1 0 0,1 0 1 0 0,-1 1-1 0 0,1-1 1 0 0,-1 1-1 0 0,1 0 1 0 0,-1-1-1 0 0,0 1 1 0 0,1 1-50 0 0,25 83 654 0 0,-39-52-4123 0 0,10-32-1826 0 0</inkml:trace>
  <inkml:trace contextRef="#ctx0" brushRef="#br0" timeOffset="-117586.018">10019 3014 4000 0 0,'0'0'7769'0'0,"0"0"-5227"0"0,0 0-1983 0 0,0 0-278 0 0,0 0 191 0 0,3 7 134 0 0,0 160 1416 0 0,0-171-2089 0 0,1 1 1 0 0,-1 0-1 0 0,1 0 0 0 0,-1 0 0 0 0,1 1 1 0 0,0-1-1 0 0,0 1 0 0 0,1 0 1 0 0,-1 0-1 0 0,0 0 0 0 0,1 0 1 0 0,-1 1-1 0 0,1 0 0 0 0,-1 0 0 0 0,1 0 1 0 0,-1 0-1 0 0,1 1 0 0 0,0 0 1 0 0,0 0-1 0 0,2 0 67 0 0,-6 1 22 0 0,1 0 0 0 0,0 0 0 0 0,-1 0 0 0 0,1 1 0 0 0,-1-1 0 0 0,1 0 0 0 0,-1 0 0 0 0,0 1 0 0 0,1-1 0 0 0,-1 1 0 0 0,0 0 0 0 0,0-1 0 0 0,0 1 0 0 0,0 0 0 0 0,0-1 0 0 0,-1 1 0 0 0,1 0 1 0 0,0 0-1 0 0,-1 0 0 0 0,0-1 0 0 0,1 1 0 0 0,-1 0 0 0 0,0 0 0 0 0,0 0 0 0 0,0 0 0 0 0,0 0 0 0 0,0 0 0 0 0,0 0 0 0 0,-1 0 0 0 0,1 0 0 0 0,0-1 0 0 0,-1 1 0 0 0,0 0 0 0 0,1 0 0 0 0,-1 0 0 0 0,0-1 0 0 0,0 1 0 0 0,0 0 0 0 0,0-1 0 0 0,0 1 0 0 0,-1-1 0 0 0,1 1 0 0 0,0-1 0 0 0,-1 0 0 0 0,1 0 0 0 0,-1 1 1 0 0,1-1-1 0 0,-1 0 0 0 0,0 0 0 0 0,1 0 0 0 0,-1-1 0 0 0,0 1 0 0 0,0 0 0 0 0,0-1 0 0 0,1 1 0 0 0,-1-1 0 0 0,0 1 0 0 0,0-1 0 0 0,0 0 0 0 0,0 0-22 0 0,-34 2-1885 0 0,12-8-3823 0 0,-1-11-4438 0 0</inkml:trace>
  <inkml:trace contextRef="#ctx0" brushRef="#br0" timeOffset="-116919.83">10922 2955 9685 0 0,'0'0'6945'0'0,"0"0"-6593"0"0,0 0-168 0 0,0 0 400 0 0,-39 5-88 0 0,21-5-164 0 0,-6 0-160 0 0,-2-2-112 0 0,-2 1-60 0 0,0-1-336 0 0,0-2-156 0 0,1-2-364 0 0,3 0-473 0 0,4-4-1495 0 0,7 1-3504 0 0</inkml:trace>
  <inkml:trace contextRef="#ctx0" brushRef="#br0" timeOffset="-116657.717">10771 2874 11925 0 0,'0'0'1664'0'0,"0"0"-992"0"0,19 49 580 0 0,-17-29-171 0 0,-1 2-445 0 0,-1-1-252 0 0,0-1-100 0 0,-3-2-136 0 0,0-1-148 0 0,-1-2-72 0 0,-3-3-336 0 0,3-3-540 0 0,-1-3-1053 0 0,2-3-3507 0 0,2-12-3601 0 0</inkml:trace>
  <inkml:trace contextRef="#ctx0" brushRef="#br0" timeOffset="-118896.192">9420 2837 11025 0 0,'0'0'2702'0'0,"0"0"-2002"0"0,0 0-464 0 0,0 0 224 0 0,0 0-208 0 0,0 0-196 0 0,0 0-11 0 0,0 0 18 0 0,22 14 482 0 0,-24-14-572 0 0,-1 0 0 0 0,0 0 0 0 0,0 0 0 0 0,0 0 0 0 0,0 0-1 0 0,1-1 1 0 0,-1 1 0 0 0,0-1 0 0 0,0 0 0 0 0,1 0 0 0 0,-1 0 0 0 0,0 0 0 0 0,1 0-1 0 0,-1-1 1 0 0,1 1 0 0 0,0-1 0 0 0,-1 0 0 0 0,1 0 0 0 0,0 1 0 0 0,0-1 0 0 0,0-1 0 0 0,0 1-1 0 0,0 0 1 0 0,1 0 0 0 0,-1-1 0 0 0,1 1 0 0 0,-1-1 0 0 0,1 1 0 0 0,0-1 0 0 0,0 0 0 0 0,0 1-1 0 0,0-1 1 0 0,1 0 0 0 0,-1 0 0 0 0,1 1 0 0 0,0-1 0 0 0,0 0 0 0 0,0 0 0 0 0,0 0-1 0 0,0 0 1 0 0,0 0 0 0 0,1 1 0 0 0,-1-1 0 0 0,1 0 0 0 0,0 0 0 0 0,0 1 0 0 0,0-1 0 0 0,0 0-1 0 0,0 1 1 0 0,1-1 0 0 0,-1 1 0 0 0,1 0 0 0 0,0-1 0 0 0,0 1 0 0 0,-1 0 0 0 0,1 0-1 0 0,1 0 1 0 0,-1 0 0 0 0,0 0 0 0 0,0 1 0 0 0,3-2 27 0 0,-8 5 64 0 0,0 0-1 0 0,0 1 1 0 0,0-1 0 0 0,1 1 0 0 0,-1 0-1 0 0,1-1 1 0 0,-1 1 0 0 0,1 0-1 0 0,0 0 1 0 0,0 1 0 0 0,1-1 0 0 0,-1 0-1 0 0,1 1 1 0 0,-1-1 0 0 0,1 1-1 0 0,0-1 1 0 0,0 1 0 0 0,1 0 0 0 0,-1-1-1 0 0,1 1 1 0 0,0 0 0 0 0,0-1-1 0 0,0 1 1 0 0,0 0 0 0 0,1-1 0 0 0,-1 1-1 0 0,1 0 1 0 0,0-1 0 0 0,0 1-1 0 0,1 1-63 0 0,48 13-9382 0 0,-34-20 2423 0 0</inkml:trace>
  <inkml:trace contextRef="#ctx0" brushRef="#br0" timeOffset="-118444.149">9648 2841 13133 0 0,'0'0'1332'0'0,"0"0"-972"0"0,0 0-8 0 0,0 0 202 0 0,0 0-44 0 0,0 0-205 0 0,0 0-121 0 0,0 0-78 0 0,0 0 4 0 0,6 2 57 0 0,-3-1-167 0 0,0 0 0 0 0,0 0 0 0 0,0 0 1 0 0,0 0-1 0 0,0-1 0 0 0,1 1 0 0 0,-1-1 0 0 0,0 0 0 0 0,0 0 1 0 0,0 0-1 0 0,1 0 0 0 0,-1 0 0 0 0,0-1 0 0 0,0 1 1 0 0,0-1-1 0 0,0 0 0 0 0,0 0 0 0 0,0 0 0 0 0,0-1 0 0 0,0 1 1 0 0,0-1-1 0 0,-1 1 0 0 0,1-1 0 0 0,0 0 0 0 0,-1 0 0 0 0,1 0 1 0 0,-1-1-1 0 0,0 1 0 0 0,0 0 0 0 0,0-1 0 0 0,0 1 1 0 0,0-1-1 0 0,-1 0 0 0 0,1 0 0 0 0,-1 0 0 0 0,0 1 0 0 0,1-1 1 0 0,-1-1-1 0 0,-3 0-13 0 0,1 1 1 0 0,-1 0 0 0 0,0 0 0 0 0,0 0 0 0 0,0 0-1 0 0,0 0 1 0 0,0 0 0 0 0,-1 0 0 0 0,1 0 0 0 0,-1 1 0 0 0,0 0-1 0 0,0-1 1 0 0,0 1 0 0 0,0 0 0 0 0,0 0 0 0 0,0 1-1 0 0,0-1 1 0 0,-1 1 0 0 0,1-1 0 0 0,-1 1 0 0 0,1 0-1 0 0,-1 1 1 0 0,1-1 0 0 0,-1 0 0 0 0,0 1 0 0 0,1 0 0 0 0,-1 0-1 0 0,0 0 1 0 0,1 0 0 0 0,-1 1 0 0 0,1-1 0 0 0,-1 1-1 0 0,0 0 1 0 0,1 0 0 0 0,0 0 0 0 0,-1 1 0 0 0,1-1 0 0 0,0 1-1 0 0,-1 0 1 0 0,1 0 0 0 0,0 0 0 0 0,0 0 0 0 0,1 0-1 0 0,-1 1 1 0 0,0-1 0 0 0,1 1 0 0 0,-2 2 12 0 0,2-4 4 0 0,1 0 0 0 0,0 0 0 0 0,-1 0 0 0 0,1 0 0 0 0,0 1 0 0 0,0-1 0 0 0,0 0 0 0 0,0 1 0 0 0,0-1 0 0 0,0 1 0 0 0,1-1 0 0 0,-1 1 0 0 0,0-1 0 0 0,1 1 0 0 0,-1 0 0 0 0,1-1 0 0 0,0 1 0 0 0,-1-1 0 0 0,1 1 0 0 0,0 0 0 0 0,0 0 0 0 0,0-1 1 0 0,0 1-1 0 0,0 0 0 0 0,1-1 0 0 0,-1 1 0 0 0,0 0 0 0 0,1-1 0 0 0,-1 1 0 0 0,1-1 0 0 0,0 1 0 0 0,-1-1 0 0 0,1 1 0 0 0,0-1 0 0 0,0 1 0 0 0,0-1 0 0 0,0 0 0 0 0,0 1 0 0 0,0-1 0 0 0,0 0 0 0 0,1 0 0 0 0,-1 0 0 0 0,0 0 0 0 0,1 0 0 0 0,-1 0 0 0 0,1 0 0 0 0,-1 0 0 0 0,1-1 0 0 0,-1 1 0 0 0,1 0 0 0 0,-1-1 0 0 0,1 0 0 0 0,0 1 0 0 0,1-1-4 0 0,2 2-47 0 0,0-1-1 0 0,0 0 0 0 0,0 0 0 0 0,0-1 1 0 0,0 0-1 0 0,1 1 0 0 0,-1-2 0 0 0,0 1 1 0 0,0-1-1 0 0,0 1 0 0 0,0-1 0 0 0,0-1 1 0 0,0 1-1 0 0,0-1 0 0 0,0 0 0 0 0,0 0 1 0 0,-1 0-1 0 0,3-2 48 0 0,29-3 189 0 0,-30 57 1102 0 0,-6-45-1298 0 0,0 0 1 0 0,1 1-1 0 0,-2-1 0 0 0,1 0 1 0 0,-1 0-1 0 0,0 0 0 0 0,0 0 1 0 0,0 0-1 0 0,0 0 0 0 0,-1 0 1 0 0,0-1-1 0 0,0 1 0 0 0,-1 0 1 0 0,1-1-1 0 0,-1 1 0 0 0,0-1 1 0 0,0 0-1 0 0,0 0 0 0 0,-1 0 1 0 0,1-1-1 0 0,-1 1 0 0 0,0-1 1 0 0,0 0-1 0 0,0 0 0 0 0,0 0 1 0 0,-1 0-1 0 0,1-1 0 0 0,-1 0 1 0 0,0 0-1 0 0,0 0 0 0 0,0 0 1 0 0,0-1-1 0 0,0 0 0 0 0,-3 1 7 0 0,-7-5-3097 0 0,0-9-4339 0 0</inkml:trace>
  <inkml:trace contextRef="#ctx0" brushRef="#br0" timeOffset="-117247.182">9439 2694 4408 0 0,'0'0'499'0'0,"0"0"929"0"0,0 0-45 0 0,0 0-729 0 0,0 0-105 0 0,0 0 134 0 0,7 3 57 0 0,-5-2-615 0 0,1 0 0 0 0,0 0 0 0 0,0 0 0 0 0,-1 0 0 0 0,1 1 1 0 0,-1-1-1 0 0,1 1 0 0 0,-1 0 0 0 0,1-1 0 0 0,-1 1 1 0 0,0 0-1 0 0,0 1 0 0 0,0-1 0 0 0,0 0 0 0 0,0 1 0 0 0,-1-1 1 0 0,1 1-1 0 0,-1-1 0 0 0,1 1 0 0 0,-1 0 0 0 0,0-1 0 0 0,0 1 1 0 0,0 0-1 0 0,-1 0 0 0 0,1 0 0 0 0,-1 0 0 0 0,1 0 0 0 0,-1 0 1 0 0,0 0-1 0 0,0 0 0 0 0,0 0 0 0 0,0-1 0 0 0,-1 1 1 0 0,0 0-1 0 0,1 0 0 0 0,-1 0 0 0 0,0 0 0 0 0,0 0 0 0 0,0-1 1 0 0,-1 1-1 0 0,1 0 0 0 0,-1-1 0 0 0,0 2-125 0 0,-19 14-189 0 0,5-11-3148 0 0,9-7-1610 0 0</inkml:trace>
  <inkml:trace contextRef="#ctx0" brushRef="#br0" timeOffset="-114044.902">12207 3438 6909 0 0,'0'0'4461'0'0,"0"0"-2864"0"0,0 0-309 0 0,0 0 18 0 0,0 0-465 0 0,0 0-561 0 0,3 7-36 0 0,15 139 945 0 0,28-180-7529 0 0,1 39 6131 0 0,-43-5 419 0 0,0 2 1 0 0,0-1 0 0 0,0 0 0 0 0,0 1 0 0 0,-1 0 0 0 0,1 0 0 0 0,-1 0 0 0 0,1 0 0 0 0,-1 1 0 0 0,0-1 0 0 0,0 1 0 0 0,0 0 0 0 0,0 0 0 0 0,0 0-1 0 0,-1 0 1 0 0,1 1 0 0 0,-1-1 0 0 0,0 1 0 0 0,0-1 0 0 0,0 1 0 0 0,-1 0 0 0 0,1-1 0 0 0,-1 1 0 0 0,0 0 0 0 0,0 0 0 0 0,0 0 0 0 0,0 0 0 0 0,-1 2-211 0 0,-3-3-31 0 0,0 0 0 0 0,0 0 0 0 0,0-1-1 0 0,0 0 1 0 0,-1 1 0 0 0,1-1 0 0 0,-1 0 0 0 0,1-1 0 0 0,-1 1 0 0 0,0-1 0 0 0,0 0 0 0 0,0 1 0 0 0,0-2 0 0 0,0 1 0 0 0,0 0 0 0 0,0-1 0 0 0,0 0 0 0 0,0 0 0 0 0,0 0 0 0 0,0 0 0 0 0,0-1 0 0 0,0 1 0 0 0,0-1 0 0 0,0 0 0 0 0,0-1 0 0 0,1 1 0 0 0,-1-1 0 0 0,0 1 0 0 0,1-1 0 0 0,-1 0 0 0 0,1 0 0 0 0,-2-1 31 0 0,-18-10-3639 0 0,-6-7-3652 0 0</inkml:trace>
  <inkml:trace contextRef="#ctx0" brushRef="#br0" timeOffset="-101608.117">12379 3682 4376 0 0,'0'0'2668'0'0,"0"0"-933"0"0,0 0-1360 0 0,0 0-178 0 0,0 0 247 0 0,-3 7 71 0 0,0-3-359 0 0,0 0 1 0 0,0 0-1 0 0,0 0 1 0 0,0 0 0 0 0,-1 0-1 0 0,1-1 1 0 0,-1 1-1 0 0,0-1 1 0 0,0 0-1 0 0,-1 0 1 0 0,1-1 0 0 0,-1 1-1 0 0,1-1 1 0 0,-1 0-1 0 0,0 0 1 0 0,1 0 0 0 0,-1-1-1 0 0,0 0 1 0 0,0 0-1 0 0,0 0 1 0 0,-2 0-157 0 0,-36 1 364 0 0,0-2-1 0 0,1-1 1 0 0,-1-3 0 0 0,0-1-1 0 0,-35-10-363 0 0,46 8-39 0 0,0 0 1 0 0,-1 2-1 0 0,0 2 0 0 0,0 1 1 0 0,0 1-1 0 0,0 2 0 0 0,0 1 1 0 0,0 2-1 0 0,0 1 0 0 0,-7 3 39 0 0,-68 57-134 0 0,73-111 1164 0 0,16 29-1014 0 0,-2 0-1 0 0,0 2 0 0 0,0 0 0 0 0,-2 2 0 0 0,0 0 0 0 0,0 1 1 0 0,-1 2-1 0 0,0 0 0 0 0,-1 1 0 0 0,0 2 0 0 0,-1 1 0 0 0,1 0 0 0 0,-6 2-15 0 0,-348-16 554 0 0,314 20-672 0 0,60 0 116 0 0,-146 1-17 0 0,1-7 0 0 0,-102-19 19 0 0,-22-20 1142 0 0,256 34-2293 0 0,29 0-7647 0 0,3 4 1087 0 0</inkml:trace>
  <inkml:trace contextRef="#ctx0" brushRef="#br0" timeOffset="-100530.102">11597 3830 4468 0 0,'0'0'4961'0'0,"0"0"-3828"0"0,-2 7-1078 0 0,-1 2 19 0 0,0 1 1 0 0,1-1-1 0 0,0 1 0 0 0,1-1 1 0 0,0 1-1 0 0,0 0 1 0 0,1 0-1 0 0,0-1 0 0 0,1 1 1 0 0,0 0-1 0 0,1-1 1 0 0,0 1-1 0 0,0-1 0 0 0,1 1 1 0 0,0-1-1 0 0,1 0 0 0 0,0 0 1 0 0,0-1-1 0 0,1 1 1 0 0,0-1-1 0 0,1 0 0 0 0,-1 0 1 0 0,2 0-1 0 0,-1-1 0 0 0,1 0 1 0 0,0-1-1 0 0,0 1 1 0 0,1-1-1 0 0,0 0 0 0 0,0-1 1 0 0,0 0-1 0 0,1-1 0 0 0,0 1 1 0 0,1-1-75 0 0,30 7 299 0 0,-1-1 0 0 0,2-2-1 0 0,-1-2 1 0 0,1-2 0 0 0,0-2 0 0 0,0-1 0 0 0,0-2 0 0 0,1-2-299 0 0,55-1 100 0 0,0-5 1 0 0,0-3-1 0 0,-2-5 1 0 0,1-4 0 0 0,-2-4-1 0 0,80-33-100 0 0,138-97 266 0 0,-310 155-255 0 0,-1-1 0 0 0,1 0 0 0 0,0 0 1 0 0,0 0-1 0 0,0 0 0 0 0,0 0 0 0 0,-1-1 1 0 0,1 1-1 0 0,-1 0 0 0 0,1-1 0 0 0,-1 1 1 0 0,1-1-1 0 0,-1 0 0 0 0,0 1 0 0 0,0-1 1 0 0,0 0-1 0 0,0 0 0 0 0,0 0 0 0 0,0 0 1 0 0,0 1-1 0 0,-1-1 0 0 0,1 0 0 0 0,-1 0 1 0 0,1-1-1 0 0,-1 1 0 0 0,0 0 0 0 0,0 0 1 0 0,0 0-1 0 0,0 0 0 0 0,0 0 0 0 0,0 0 1 0 0,0 0-1 0 0,-1 0 0 0 0,1 0 0 0 0,-1 0 1 0 0,0 0-1 0 0,1 0 0 0 0,-1 0 0 0 0,0 0 1 0 0,0 0-1 0 0,0 1 0 0 0,-1-1 0 0 0,1 0 1 0 0,0 1-1 0 0,-1-1 0 0 0,1 0 0 0 0,-1 1 1 0 0,1 0-1 0 0,-1-1 0 0 0,1 1 0 0 0,-1 0 1 0 0,0 0-1 0 0,0 0 0 0 0,0 0 0 0 0,0 0 1 0 0,0 1-1 0 0,0-1 0 0 0,0 0-11 0 0,-158-75-390 0 0,205 69 413 0 0,213-1-300 0 0,-256 8 281 0 0,-1 0 1 0 0,0 0-1 0 0,1 0 0 0 0,-1 1 0 0 0,0-1 0 0 0,0 0 0 0 0,1 1 1 0 0,-1-1-1 0 0,0 1 0 0 0,0-1 0 0 0,1 1 0 0 0,-1 0 1 0 0,0-1-1 0 0,0 1 0 0 0,0 0 0 0 0,0 0 0 0 0,0 0 0 0 0,0 0 1 0 0,0 0-1 0 0,0 0 0 0 0,-1 0 0 0 0,1 0 0 0 0,0 0 1 0 0,-1 0-1 0 0,1 0 0 0 0,0 0 0 0 0,-1 1 0 0 0,1-1 0 0 0,-1 0 1 0 0,0 0-1 0 0,1 1 0 0 0,-1-1 0 0 0,0 0 0 0 0,0 1 1 0 0,0-1-1 0 0,0 0 0 0 0,0 1 0 0 0,0-1 0 0 0,0 0 0 0 0,-1 1 1 0 0,1-1-1 0 0,0 0 0 0 0,-1 0 0 0 0,1 1 0 0 0,-1-1 1 0 0,1 0-1 0 0,-1 0 0 0 0,0 0 0 0 0,1 1 0 0 0,-1-1 0 0 0,0 0 1 0 0,0 0-1 0 0,0 0 0 0 0,0 0 0 0 0,0-1 0 0 0,0 1 1 0 0,0 0-1 0 0,0 0-4 0 0,-53 67 643 0 0,41-56-937 0 0,-37 32 252 0 0,14-29-8083 0 0,17-15-510 0 0</inkml:trace>
  <inkml:trace contextRef="#ctx0" brushRef="#br0" timeOffset="-116252.663">11313 2704 300 0 0,'0'0'3270'0'0,"0"0"888"0"0,0 0-1209 0 0,0 0-1558 0 0,0 0-374 0 0,2 8 292 0 0,5 240 2887 0 0,-1-217-5508 0 0,9-15-5065 0 0,0-14-672 0 0</inkml:trace>
  <inkml:trace contextRef="#ctx0" brushRef="#br0" timeOffset="-115941.399">11525 2993 508 0 0,'0'0'7586'0'0,"0"0"-4969"0"0,0 0-2188 0 0,0 0-105 0 0,0 0 552 0 0,0 0 267 0 0,5 3-217 0 0,-3-2-871 0 0,0 0 0 0 0,0 1-1 0 0,1-1 1 0 0,-1 0 0 0 0,0 0 0 0 0,0 0-1 0 0,1 0 1 0 0,-1-1 0 0 0,1 1-1 0 0,-1-1 1 0 0,0 1 0 0 0,1-1-1 0 0,-1 0 1 0 0,1 0 0 0 0,-1 0 0 0 0,1 0-1 0 0,-1-1 1 0 0,1 1 0 0 0,-1-1-1 0 0,1 1 1 0 0,-1-1 0 0 0,0 0-1 0 0,1 0 1 0 0,-1 0 0 0 0,0 0 0 0 0,0 0-1 0 0,0 0 1 0 0,0-1 0 0 0,0 1-1 0 0,0-1 1 0 0,0 1 0 0 0,0-1-1 0 0,0 0 1 0 0,-1 0 0 0 0,1 0 0 0 0,-1 0-1 0 0,0 0 1 0 0,1 0 0 0 0,-1 0-1 0 0,0 0 1 0 0,0-1 0 0 0,0 1 0 0 0,0-2-55 0 0,0 1 3 0 0,0 1-1 0 0,0 0 1 0 0,0-1 0 0 0,-1 1 0 0 0,1-1 0 0 0,-1 1 0 0 0,0-1 0 0 0,0 1 0 0 0,0-1 0 0 0,0 1 0 0 0,0-1 0 0 0,0 1 0 0 0,0-1 0 0 0,-1 1 0 0 0,1 0 0 0 0,-1-1 0 0 0,0 1 0 0 0,0-1 0 0 0,0 1 0 0 0,0 0 0 0 0,0 0 0 0 0,-1 0 0 0 0,1 0 0 0 0,0 0 0 0 0,-1 0 0 0 0,0 0 0 0 0,1 0 0 0 0,-1 0 0 0 0,0 1 0 0 0,0-1 0 0 0,0 1 0 0 0,0-1 0 0 0,0 1 0 0 0,0 0 0 0 0,-1 0 0 0 0,1 0 0 0 0,0 0 0 0 0,-1 0 0 0 0,1 0 0 0 0,0 1 0 0 0,-1-1 0 0 0,1 1 0 0 0,-1-1 0 0 0,1 1 0 0 0,-1 0 0 0 0,1 0 0 0 0,-1 0 0 0 0,1 1 0 0 0,-1-1 0 0 0,1 1 0 0 0,-1-1 0 0 0,1 1-1 0 0,0 0 1 0 0,-1 0 0 0 0,1 0 0 0 0,0 0 0 0 0,0 0 0 0 0,-1 0 0 0 0,1 1 0 0 0,0-1 0 0 0,0 1 0 0 0,1-1 0 0 0,-1 1 0 0 0,0 0 0 0 0,0 0 0 0 0,1 0 0 0 0,-1 0 0 0 0,0 1-3 0 0,0 0 11 0 0,1 0 0 0 0,-1 0 0 0 0,0 1 0 0 0,1-1 0 0 0,0 1-1 0 0,-1-1 1 0 0,2 1 0 0 0,-1-1 0 0 0,0 1 0 0 0,1 0 0 0 0,-1-1 0 0 0,1 1 0 0 0,0 0-1 0 0,0-1 1 0 0,1 1 0 0 0,-1 0 0 0 0,1-1 0 0 0,-1 1 0 0 0,1 0 0 0 0,1-1 0 0 0,-1 1-1 0 0,0-1 1 0 0,1 0 0 0 0,-1 1 0 0 0,1-1 0 0 0,0 0 0 0 0,0 0 0 0 0,2 2-11 0 0,44 12-7360 0 0,-27-17-889 0 0</inkml:trace>
  <inkml:trace contextRef="#ctx0" brushRef="#br0" timeOffset="-115517.786">11767 3006 7525 0 0,'0'0'6820'0'0,"0"0"-5287"0"0,0 0-1348 0 0,0 0 185 0 0,0 0-93 0 0,0 0-82 0 0,0 0-54 0 0,4 3 20 0 0,-3-1-161 0 0,0-1 0 0 0,0 0-1 0 0,1 0 1 0 0,-1 1 0 0 0,1-1 0 0 0,-1 0 0 0 0,0 0 0 0 0,1-1 0 0 0,0 1-1 0 0,-1 0 1 0 0,1 0 0 0 0,-1-1 0 0 0,1 1 0 0 0,0-1 0 0 0,0 1 0 0 0,-1-1-1 0 0,1 0 1 0 0,0 0 0 0 0,0 0 0 0 0,-1 0 0 0 0,1 0 0 0 0,0 0-1 0 0,0 0 1 0 0,-1-1 0 0 0,1 1 0 0 0,0 0 0 0 0,-1-1 0 0 0,1 0 0 0 0,0 1-1 0 0,-1-1 1 0 0,1 0 0 0 0,-1 0 0 0 0,1 0 0 0 0,-1 0 0 0 0,1 0-1 0 0,-1 0 1 0 0,0 0 0 0 0,1 0 0 0 0,-1-1 0 0 0,0 1 0 0 0,0 0 0 0 0,0-1-1 0 0,0 1 1 0 0,0-1 0 0 0,0 1 0 0 0,-1-1 0 0 0,1 0 0 0 0,0 1 0 0 0,-1-1-1 0 0,0 0 1 0 0,1 1 0 0 0,-1-1 0 0 0,1-1 0 0 0,-2 5-9 0 0,0 0 1 0 0,0 1-1 0 0,0-1 0 0 0,0 0 1 0 0,-1 0-1 0 0,1 0 0 0 0,-1 0 1 0 0,1 0-1 0 0,-1 0 0 0 0,0 0 1 0 0,1-1-1 0 0,-1 1 0 0 0,0 0 1 0 0,0-1-1 0 0,0 0 1 0 0,0 1-1 0 0,0-1 0 0 0,-1 0 1 0 0,1 0-1 0 0,0 0 0 0 0,-1 0 1 0 0,1-1-1 0 0,0 1 0 0 0,-1-1 1 0 0,1 1-1 0 0,-1-1 0 0 0,1 0 1 0 0,-1 0-1 0 0,1 0 0 0 0,-1 0 1 0 0,1 0-1 0 0,-1-1 1 0 0,1 1-1 0 0,0-1 0 0 0,-1 1 1 0 0,1-1-1 0 0,0 0 0 0 0,-1 0 1 0 0,1 0-1 0 0,0 0 0 0 0,0-1 1 0 0,0 1-1 0 0,0 0 0 0 0,0-1 1 0 0,0 0-1 0 0,0 1 0 0 0,0-1 1 0 0,1 0-1 0 0,-1 0 0 0 0,1 0 1 0 0,-1 0-1 0 0,1 0 1 0 0,0 0-1 0 0,0 0 0 0 0,0-1 1 0 0,0 1-1 0 0,0 0 0 0 0,1-1 1 0 0,-1 1-1 0 0,0-1 0 0 0,1 1 1 0 0,0-1-1 0 0,0 1 0 0 0,0 0 1 0 0,0-1-1 0 0,0 1 0 0 0,0-1 1 0 0,1 0 8 0 0,-2 4-9 0 0,0 0 0 0 0,0 0 0 0 0,0 0 0 0 0,1 0 0 0 0,-1 0 0 0 0,0 0 0 0 0,1 0 0 0 0,-1 1 0 0 0,1-1 0 0 0,-1 0 0 0 0,1 0 0 0 0,0 1 0 0 0,-1-1 0 0 0,1 0 0 0 0,0 1 0 0 0,0-1 0 0 0,0 0 0 0 0,0 1 0 0 0,0-1 0 0 0,0 0 0 0 0,0 1 1 0 0,1-1-1 0 0,-1 0 0 0 0,0 1 0 0 0,1-1 0 0 0,-1 0 0 0 0,1 0 0 0 0,0 0 0 0 0,-1 1 0 0 0,1-1 0 0 0,0 0 0 0 0,-1 0 0 0 0,1 0 0 0 0,0 0 0 0 0,0 0 0 0 0,0 0 0 0 0,0 0 0 0 0,0 0 0 0 0,0-1 0 0 0,0 1 0 0 0,1 0 0 0 0,-1-1 0 0 0,0 1 0 0 0,0-1 0 0 0,0 1 0 0 0,1-1 0 0 0,-1 1 0 0 0,0-1 0 0 0,1 0 0 0 0,-1 0 0 0 0,0 1 0 0 0,1-1 9 0 0,76-1-1753 0 0,-65 0 1505 0 0,-10 2 343 0 0,1 0 1 0 0,0 0-1 0 0,-1 1 1 0 0,1-1-1 0 0,-1 1 1 0 0,1 0-1 0 0,-1 0 1 0 0,0 1 0 0 0,0-1-1 0 0,0 1 1 0 0,0-1-1 0 0,0 1 1 0 0,-1 0-1 0 0,1 0 1 0 0,-1 0-1 0 0,0 0 1 0 0,1 1-1 0 0,-2-1 1 0 0,1 1 0 0 0,0-1-1 0 0,-1 1 1 0 0,1 0-1 0 0,-1-1 1 0 0,0 1-1 0 0,-1 0 1 0 0,1 0-1 0 0,0 0 1 0 0,-1 0-1 0 0,0 0 1 0 0,0-1 0 0 0,0 1-1 0 0,-1 0 1 0 0,1 0-1 0 0,-1 0 1 0 0,0 0-1 0 0,0 0 1 0 0,0-1-1 0 0,0 1 1 0 0,-1 0 0 0 0,0-1-1 0 0,0 0 1 0 0,0 1-1 0 0,0-1 1 0 0,0 0-1 0 0,0 0 1 0 0,-1 0-1 0 0,0 0 1 0 0,1 0-1 0 0,-1 0 1 0 0,0-1 0 0 0,-1 0-1 0 0,1 1-95 0 0,-57 13-366 0 0,40-21-2418 0 0,4-7-3719 0 0,4-7-2927 0 0</inkml:trace>
  <inkml:trace contextRef="#ctx0" brushRef="#br0" timeOffset="-114931.183">12049 2876 3616 0 0,'0'0'2572'0'0,"0"0"-340"0"0,0 0-804 0 0,0 0-198 0 0,0 0-122 0 0,0 0-255 0 0,0 0-214 0 0,0 0-224 0 0,0 0-140 0 0,-3-3-84 0 0,4-20 2606 0 0,5 30-2748 0 0,-1-1 0 0 0,0 1 0 0 0,0-1-1 0 0,-1 1 1 0 0,0 1 0 0 0,0-1 0 0 0,0 1-1 0 0,-1-1 1 0 0,0 1 0 0 0,-1 0 0 0 0,0 0-1 0 0,0 0 1 0 0,-1 1 0 0 0,0-1 0 0 0,0 3-49 0 0,-2-13 1 0 0,1 0 1 0 0,-1 0-1 0 0,0-1 1 0 0,1 1 0 0 0,-1 0-1 0 0,1 0 1 0 0,0-1 0 0 0,0 1-1 0 0,0 0 1 0 0,0 0-1 0 0,0-1 1 0 0,0 1 0 0 0,1 0-1 0 0,-1 0 1 0 0,1 0-1 0 0,-1-1 1 0 0,1 1 0 0 0,0 0-1 0 0,0 0 1 0 0,0 0-1 0 0,0 0 1 0 0,0 0 0 0 0,1 0-1 0 0,-1 0 1 0 0,0 1-1 0 0,1-1 1 0 0,-1 0 0 0 0,1 1-1 0 0,0-1 1 0 0,0 1-1 0 0,-1 0 1 0 0,1-1 0 0 0,0 1-1 0 0,0 0 1 0 0,0 0-1 0 0,0 0 1 0 0,1 1 0 0 0,-1-1-1 0 0,0 0 1 0 0,0 1-1 0 0,0-1 1 0 0,1 1 0 0 0,-1 0-1 0 0,0 0 1 0 0,0 0 0 0 0,1 0-1 0 0,-1 0 1 0 0,0 0-1 0 0,0 1 1 0 0,1-1 0 0 0,-1 1-1 0 0,0-1 1 0 0,0 1-1 0 0,0 0 1 0 0,0 0 0 0 0,0 0-1 0 0,0 0 1 0 0,0 0-1 0 0,2 2-1 0 0,23 48 542 0 0,-8-102-1628 0 0,-18 50 1102 0 0,-1 1-1 0 0,1-1 1 0 0,0 1 0 0 0,0-1 0 0 0,-1 1 0 0 0,1-1-1 0 0,0 1 1 0 0,0 0 0 0 0,0-1 0 0 0,0 1-1 0 0,0 0 1 0 0,0 0 0 0 0,-1-1 0 0 0,1 1 0 0 0,0 0-1 0 0,0 0 1 0 0,0 0 0 0 0,0 0 0 0 0,0 0-1 0 0,0 1 1 0 0,0-1 0 0 0,0 0 0 0 0,0 0 0 0 0,-1 1-1 0 0,1-1 1 0 0,0 0 0 0 0,0 1 0 0 0,0-1-1 0 0,0 1 1 0 0,-1-1 0 0 0,1 1 0 0 0,0-1 0 0 0,0 1-1 0 0,-1-1 1 0 0,1 1 0 0 0,-1 0 0 0 0,1 0-1 0 0,0-1 1 0 0,-1 1 0 0 0,1 0 0 0 0,-1 0 0 0 0,0 0-1 0 0,1-1 1 0 0,-1 1 0 0 0,0 0 0 0 0,1 0-1 0 0,-1 0 1 0 0,0 0 0 0 0,0 0 0 0 0,0 0 0 0 0,0 0-1 0 0,0 0-15 0 0,22 79-487 0 0,-19-76-1346 0 0,2-4-3995 0 0,2-3-1946 0 0</inkml:trace>
  <inkml:trace contextRef="#ctx0" brushRef="#br0" timeOffset="-114713.604">12434 2964 2520 0 0,'0'0'7493'0'0,"0"0"-5414"0"0,0 0-1417 0 0,-1 6 294 0 0,-60 82 3348 0 0,-44-20-5356 0 0,75-50-803 0 0,22-15-3906 0 0,6-3-613 0 0</inkml:trace>
  <inkml:trace contextRef="#ctx0" brushRef="#br0" timeOffset="-114430.668">12387 3163 9169 0 0,'0'0'4294'0'0,"0"0"-3364"0"0,0 6-693 0 0,-6 68 2349 0 0,23-115-4769 0 0,-15 40 2212 0 0,-1 0 1 0 0,0 0 0 0 0,0 1 0 0 0,1-1 0 0 0,-1 1 0 0 0,0-1 0 0 0,1 1 0 0 0,-1-1-1 0 0,0 1 1 0 0,1 0 0 0 0,-1-1 0 0 0,1 1 0 0 0,-1 0 0 0 0,1 0 0 0 0,-1 0 0 0 0,0 0-1 0 0,1 0 1 0 0,-1 1 0 0 0,1-1 0 0 0,-1 0 0 0 0,1 1 0 0 0,-1-1 0 0 0,0 1 0 0 0,1-1-1 0 0,-1 1 1 0 0,0 0 0 0 0,0-1 0 0 0,1 1 0 0 0,-1 0 0 0 0,0 0 0 0 0,0 0 0 0 0,0 0-1 0 0,0 0 1 0 0,0 0 0 0 0,0 0 0 0 0,0 0 0 0 0,-1 1 0 0 0,1-1 0 0 0,0 0 0 0 0,0 0 0 0 0,0 2-31 0 0,38 75 1554 0 0,-43-22-5100 0 0,1-53-1418 0 0,2-3-4089 0 0</inkml:trace>
  <inkml:trace contextRef="#ctx0" brushRef="#br0" timeOffset="-113719.934">11748 2911 1200 0 0,'0'0'603'0'0,"0"0"302"0"0,0 0 1469 0 0,0 0-823 0 0,0 0-558 0 0,0 0 10 0 0,0 0 30 0 0,0 0-82 0 0,0 0-9 0 0,-4-10 2418 0 0,44-5-4308 0 0,-14 1-4872 0 0,-10 9-431 0 0</inkml:trace>
  <inkml:trace contextRef="#ctx0" brushRef="#br0" timeOffset="-98258.576">11888 2910 380 0 0,'0'0'1301'0'0,"0"0"-224"0"0,0 0-135 0 0,0 0-312 0 0,0 0-386 0 0,0 0-128 0 0,0 0 192 0 0,0 0 557 0 0,-3-14 4243 0 0,6 15-5091 0 0,0-1 1 0 0,0 0-1 0 0,0 1 0 0 0,-1 0 1 0 0,1-1-1 0 0,0 1 0 0 0,0 0 0 0 0,-1 1 1 0 0,1-1-1 0 0,-1 0 0 0 0,1 1 1 0 0,-1-1-1 0 0,1 1 0 0 0,-1 0 1 0 0,0 0-1 0 0,0 0 0 0 0,0 0 1 0 0,0 0-1 0 0,0 1 0 0 0,0-1 0 0 0,-1 0 1 0 0,1 1-1 0 0,-1-1 0 0 0,0 1 1 0 0,1 0-1 0 0,-1-1 0 0 0,0 1 1 0 0,-1 0-1 0 0,1 0 0 0 0,0 0 1 0 0,-1-1-1 0 0,0 1 0 0 0,1 0 0 0 0,-1 0 1 0 0,0 0-1 0 0,-1 0 0 0 0,1 0 1 0 0,0 0-1 0 0,-1 0 0 0 0,0-1 1 0 0,0 1-1 0 0,1 0 0 0 0,-2 0 1 0 0,1-1-1 0 0,0 1 0 0 0,0-1 0 0 0,-1 1 1 0 0,0-1-1 0 0,1 1 0 0 0,-3 1-17 0 0,-2-1-3685 0 0,-2-3-4402 0 0</inkml:trace>
  <inkml:trace contextRef="#ctx0" brushRef="#br0" timeOffset="-87969.846">13673 3372 1800 0 0,'0'0'5954'0'0,"0"0"-3755"0"0,0 0-1134 0 0,0 0-71 0 0,0 0 115 0 0,0 0-102 0 0,0 0-164 0 0,0 0-109 0 0,-7 2-70 0 0,-231 8-579 0 0,236-10-331 0 0,-21-3-1451 0 0,14-4-5501 0 0,13-2-115 0 0</inkml:trace>
  <inkml:trace contextRef="#ctx0" brushRef="#br0" timeOffset="-87718.854">13757 3262 8809 0 0,'0'0'4312'0'0,"0"0"-3280"0"0,0 0-820 0 0,0 0 92 0 0,0 0 188 0 0,-53-5 40 0 0,14 3 8 0 0,-7 2-163 0 0,-3 0-309 0 0,8 0-68 0 0,11 1-337 0 0,11 0-1139 0 0,6-1-1044 0 0,1 0-3200 0 0</inkml:trace>
  <inkml:trace contextRef="#ctx0" brushRef="#br0" timeOffset="-25562.168">8903 4079 8653 0 0,'0'0'3449'0'0,"0"0"-2785"0"0,0 0-423 0 0,0 0 2 0 0,0 0-65 0 0,0 0 47 0 0,0 0 81 0 0,-6-26 61 0 0,8 26-333 0 0,1 0 0 0 0,-1 0 0 0 0,0 0 1 0 0,1 0-1 0 0,-1 0 0 0 0,0 0 0 0 0,0 0 0 0 0,1 1 0 0 0,-1-1 1 0 0,0 1-1 0 0,0 0 0 0 0,0-1 0 0 0,0 1 0 0 0,0 0 0 0 0,0 0 0 0 0,0 1 1 0 0,0-1-1 0 0,0 0 0 0 0,0 1 0 0 0,0-1 0 0 0,-1 1 0 0 0,1-1 1 0 0,-1 1-1 0 0,1 0 0 0 0,-1 0 0 0 0,1 0 0 0 0,-1-1 0 0 0,0 1 0 0 0,0 0 1 0 0,0 1-1 0 0,0 0-34 0 0,30 116 1694 0 0,-18-227-7203 0 0,-9 107 5704 0 0,0 1 0 0 0,-1 0 1 0 0,1 0-1 0 0,0 0 0 0 0,0 0 0 0 0,-1 1 1 0 0,1-1-1 0 0,0 1 0 0 0,-1 0 0 0 0,1 1 1 0 0,-1-1-1 0 0,1 0 0 0 0,-1 1 0 0 0,1 0 1 0 0,-1 0-1 0 0,0 0 0 0 0,0 0 1 0 0,0 0-1 0 0,0 1 0 0 0,0-1 0 0 0,-1 1 1 0 0,1 0-1 0 0,-1 0 0 0 0,1 0 0 0 0,-1 0 1 0 0,0 0-1 0 0,-1 0 0 0 0,1 0 0 0 0,0 1 1 0 0,-1-1-1 0 0,0 1 0 0 0,1 0-195 0 0,8 55 1133 0 0,-9-62-1934 0 0,-2-20-523 0 0,14-42 458 0 0,-12 64 906 0 0,0 0-1 0 0,0 0 1 0 0,0 0-1 0 0,0 0 1 0 0,0 0-1 0 0,0 0 1 0 0,0 0-1 0 0,0 0 1 0 0,0 1-1 0 0,1-1 1 0 0,-1 0-1 0 0,0 1 1 0 0,0-1-1 0 0,1 1 1 0 0,-1 0 0 0 0,0-1-1 0 0,1 1 1 0 0,-1 0-1 0 0,0 0 1 0 0,1 0-1 0 0,-1-1 1 0 0,1 1-1 0 0,-1 1 1 0 0,0-1-1 0 0,1 0 1 0 0,-1 0-1 0 0,0 1 1 0 0,1-1-1 0 0,-1 0 1 0 0,0 1-1 0 0,0-1 1 0 0,1 1-1 0 0,-1 0 1 0 0,0-1-1 0 0,0 1 1 0 0,0 0-1 0 0,0 0 1 0 0,0 0-1 0 0,0 0 1 0 0,0 0-1 0 0,0 0 1 0 0,0 0-1 0 0,0 0 1 0 0,0 0-1 0 0,-1 0 1 0 0,2 1-40 0 0,0 1 14 0 0,1 0 0 0 0,0 0 0 0 0,-1 0 0 0 0,1 1 0 0 0,-1-1 0 0 0,0 1 0 0 0,0-1 0 0 0,-1 1 0 0 0,1 0 1 0 0,-1-1-1 0 0,0 1 0 0 0,0 0 0 0 0,0 0 0 0 0,0 0 0 0 0,0 0 0 0 0,-1 0 0 0 0,0 0 0 0 0,0 0 0 0 0,0 1 1 0 0,0-1-1 0 0,-1 0 0 0 0,0 0 0 0 0,0 0 0 0 0,0 0 0 0 0,0-1 0 0 0,0 1 0 0 0,-1 0 0 0 0,0 1-14 0 0,1-3-116 0 0,1-2 333 0 0,0 2-1696 0 0,3-3-5172 0 0,6-6-932 0 0</inkml:trace>
  <inkml:trace contextRef="#ctx0" brushRef="#br0" timeOffset="-25314.496">9455 4131 10469 0 0,'0'0'1376'0'0,"0"0"-1144"0"0,0 0 24 0 0,7 35 576 0 0,-14-22 160 0 0,2 1-308 0 0,-4 1-44 0 0,-3 0-312 0 0,1 1-164 0 0,-2-3-40 0 0,1-4-124 0 0,0 0-488 0 0,3-5-92 0 0,4-2-192 0 0,-3-2-540 0 0,2-5-792 0 0,2 1-2268 0 0,0-12-2097 0 0</inkml:trace>
  <inkml:trace contextRef="#ctx0" brushRef="#br0" timeOffset="-25065.259">9367 4151 1880 0 0,'0'0'8373'0'0,"0"0"-7201"0"0,0 0-592 0 0,18 41 648 0 0,-11-29-276 0 0,-2 3-232 0 0,-1-2-264 0 0,4 0-204 0 0,-3-1-140 0 0,1-2 0 0 0,1-1-112 0 0,1-2-24 0 0,-1 0-604 0 0,1-2-472 0 0,1-2-752 0 0,2-2-724 0 0,-6-1-1592 0 0,4-1-1321 0 0</inkml:trace>
  <inkml:trace contextRef="#ctx0" brushRef="#br0" timeOffset="-24443.013">9648 4082 5440 0 0,'0'0'5834'0'0,"0"0"-4106"0"0,0 0-1440 0 0,0 0 71 0 0,0 0 29 0 0,0 0-88 0 0,0 0-117 0 0,3 5-102 0 0,10 36 146 0 0,-13-41-69 0 0,0 0 142 0 0,5-12 2417 0 0,-5 12-2723 0 0,0-1 0 0 0,0 0 0 0 0,0 1 0 0 0,-1-1-1 0 0,1 1 1 0 0,0-1 0 0 0,0 1 0 0 0,0-1 0 0 0,0 0 0 0 0,0 1 0 0 0,0-1-1 0 0,0 1 1 0 0,0-1 0 0 0,0 1 0 0 0,0-1 0 0 0,1 0 0 0 0,-1 1 0 0 0,0-1-1 0 0,0 1 1 0 0,0-1 0 0 0,1 1 0 0 0,-1-1 0 0 0,0 1 0 0 0,1-1 0 0 0,-1 1 0 0 0,0-1-1 0 0,1 1 1 0 0,-1-1 0 0 0,1 1 0 0 0,-1 0 0 0 0,0-1 0 0 0,1 1 0 0 0,-1 0-1 0 0,1-1 1 0 0,-1 1 0 0 0,1 0 0 0 0,-1 0 0 0 0,1-1 0 0 0,0 1 0 0 0,-1 0-1 0 0,1 0 1 0 0,-1 0 0 0 0,1 0 0 0 0,-1 0 0 0 0,1 0 0 0 0,0 0 0 0 0,-1 0-1 0 0,1 0 1 0 0,-1 0 0 0 0,1 0 0 0 0,0 0 0 0 0,-1 0 0 0 0,1 0 0 0 0,-1 1 0 0 0,1-1-1 0 0,-1 0 1 0 0,1 0 0 0 0,-1 1 0 0 0,1-1 0 0 0,-1 0 0 0 0,1 1 0 0 0,-1-1-1 0 0,1 0 1 0 0,-1 1 6 0 0,8 8 70 0 0,-2 0 0 0 0,1 0-1 0 0,-2 1 1 0 0,1 0 0 0 0,-1 0 0 0 0,0 0-1 0 0,-1 1 1 0 0,-1-1 0 0 0,1 1-1 0 0,-2 0 1 0 0,1 0 0 0 0,-2 0 0 0 0,1 0-1 0 0,-1 1 1 0 0,-1-1 0 0 0,-1 5-70 0 0,1-16 224 0 0,2-32 594 0 0,12-26-2419 0 0,-13 57 1589 0 0,0 0-1 0 0,-1 1 1 0 0,1-1-1 0 0,0 0 1 0 0,0 1-1 0 0,0-1 0 0 0,0 0 1 0 0,0 1-1 0 0,0-1 1 0 0,0 1-1 0 0,0-1 0 0 0,0 1 1 0 0,0-1-1 0 0,0 1 1 0 0,0 0-1 0 0,0 0 1 0 0,0 0-1 0 0,0-1 0 0 0,0 1 1 0 0,0 0-1 0 0,0 0 1 0 0,0 0-1 0 0,0 0 0 0 0,0 1 1 0 0,0-1-1 0 0,0 0 1 0 0,1 0-1 0 0,-1 1 0 0 0,0-1 1 0 0,0 1-1 0 0,0-1 1 0 0,-1 1-1 0 0,1-1 1 0 0,0 1-1 0 0,0-1 0 0 0,0 1 1 0 0,0 0-1 0 0,0-1 1 0 0,-1 1-1 0 0,1 0 0 0 0,0 0 1 0 0,-1 0-1 0 0,1 0 1 0 0,0 0-1 0 0,-1 0 1 0 0,1 0-1 0 0,-1 0 0 0 0,0 0 1 0 0,1 0-1 0 0,-1 0 1 0 0,1 0 12 0 0,35 86 1076 0 0,-36-87-824 0 0,3-40-900 0 0,-2 41 641 0 0,0 1-1 0 0,-1-1 1 0 0,1 0-1 0 0,0 0 0 0 0,0 0 1 0 0,0 0-1 0 0,0 0 1 0 0,-1 0-1 0 0,1 0 0 0 0,1 0 1 0 0,-1 0-1 0 0,0 0 0 0 0,0 0 1 0 0,0-1-1 0 0,0 1 1 0 0,1 0-1 0 0,-1-1 0 0 0,0 1 1 0 0,0-1-1 0 0,1 0 1 0 0,-1 1-1 0 0,0-1 0 0 0,1 0 1 0 0,-1 0-1 0 0,1 0 1 0 0,-1 0-1 0 0,0 0 0 0 0,1 0 1 0 0,-1 0-1 0 0,1 0 1 0 0,-1 0-1 0 0,0-1 0 0 0,1 1 1 0 0,-1-1-1 0 0,0 1 1 0 0,0-1-1 0 0,1 1 0 0 0,-1-1 1 0 0,0 0-1 0 0,0 1 1 0 0,0-1-1 0 0,0 0 0 0 0,0 0 1 0 0,0 0-1 0 0,0 0 1 0 0,0 0-1 0 0,0 0 0 0 0,0 0 1 0 0,0-1-1 0 0,-1 1 1 0 0,1 0-1 0 0,0 0 0 0 0,-1 0 1 0 0,1-1-1 0 0,-1 1 1 0 0,0 0-1 0 0,1-1 0 0 0,-1 1 1 0 0,0 0-1 0 0,0-1 1 0 0,0 1-1 0 0,0-1 0 0 0,0 1 1 0 0,0 0-1 0 0,0-1 1 0 0,0 1-1 0 0,-1-1 8 0 0,5 6-23 0 0,-1 1 0 0 0,0 0 0 0 0,0 0 0 0 0,-1-1 0 0 0,0 1 0 0 0,0 1 0 0 0,0-1 0 0 0,0 0 0 0 0,-1 0 1 0 0,0 1-1 0 0,0-1 0 0 0,0 1 0 0 0,0-1 0 0 0,-1 1 0 0 0,0-1 0 0 0,-1 1 0 0 0,1 1 23 0 0,0-2-247 0 0,5-8-6563 0 0,3-4-580 0 0</inkml:trace>
  <inkml:trace contextRef="#ctx0" brushRef="#br0" timeOffset="-24270.869">10197 4192 8069 0 0,'0'0'6424'0'0,"0"0"-6424"0"0,0 0 0 0 0,7 42 152 0 0,-9-29 40 0 0,-3 0 132 0 0,-3 1 144 0 0,-4-2-156 0 0,-1 0-68 0 0,-3-2-244 0 0,2 0-164 0 0,2-4-288 0 0,-1-1-176 0 0,3-4-196 0 0,1-1-844 0 0,2-1-1592 0 0,5-10-3513 0 0</inkml:trace>
  <inkml:trace contextRef="#ctx0" brushRef="#br0" timeOffset="-24101.069">10128 4245 11509 0 0,'0'0'1572'0'0,"0"0"-1188"0"0,32 42 352 0 0,-23-26-12 0 0,3 1 16 0 0,-4-1-336 0 0,-3-3-236 0 0,1 0-168 0 0,-2-4 0 0 0,-2 1-340 0 0,2-3-492 0 0,-2-2-496 0 0,2-3-1028 0 0,-1-2-2492 0 0</inkml:trace>
  <inkml:trace contextRef="#ctx0" brushRef="#br0" timeOffset="-23944.958">10372 4332 560 0 0,'0'0'14485'0'0,"0"0"-13981"0"0,0 0-504 0 0,0 0 0 0 0,0 0-52 0 0,0 0-20 0 0,0 0-92 0 0,0 0 160 0 0,0 0-616 0 0,0 0-788 0 0,17 32-1548 0 0,-15-32-3985 0 0</inkml:trace>
  <inkml:trace contextRef="#ctx0" brushRef="#br0" timeOffset="-23727.486">10522 4333 12881 0 0,'0'0'2048'0'0,"0"0"-2048"0"0,0 0 8 0 0,0 0 20 0 0,0 0-28 0 0,0 0-504 0 0,0 0-604 0 0,0 0-28 0 0,0 0-1944 0 0,0 0-4421 0 0</inkml:trace>
  <inkml:trace contextRef="#ctx0" brushRef="#br0" timeOffset="-23726.486">10672 4370 14457 0 0,'0'0'1260'0'0,"0"0"-1260"0"0,0 0 0 0 0,0 0 48 0 0,0 0-48 0 0,0 0-224 0 0,0 0-304 0 0,0 0-384 0 0,0 0-1156 0 0,0 0-640 0 0,5 1-1309 0 0</inkml:trace>
  <inkml:trace contextRef="#ctx0" brushRef="#br0" timeOffset="-23464.529">11022 4242 13241 0 0,'0'0'916'0'0,"0"0"-916"0"0,0 0 0 0 0,0 0 276 0 0,-21 47 180 0 0,8-34-64 0 0,0 1 12 0 0,-2-1-180 0 0,-2 1-224 0 0,0-3-100 0 0,3-1-164 0 0,1-3-100 0 0,3 0-180 0 0,4-3-344 0 0,1-2-900 0 0,2-2-1424 0 0,3 0-2273 0 0</inkml:trace>
  <inkml:trace contextRef="#ctx0" brushRef="#br0" timeOffset="-23102.963">10922 4229 1188 0 0,'0'0'8469'0'0,"0"0"-6777"0"0,18 41-1216 0 0,-7-21 88 0 0,-2 1 228 0 0,0 1 136 0 0,-1-4-92 0 0,-1-1-156 0 0,-1-4-404 0 0,-2-1-268 0 0,-1-2 0 0 0,0-1-8 0 0,-3-3-364 0 0,1-3-492 0 0,-1-2-616 0 0,0-1-1316 0 0,3-1-2817 0 0</inkml:trace>
  <inkml:trace contextRef="#ctx0" brushRef="#br0" timeOffset="-22560.184">11136 4338 4304 0 0,'0'0'6146'0'0,"0"0"-4721"0"0,0 0-1242 0 0,0 0-13 0 0,0 0-278 0 0,0 0-77 0 0,0 0-61 0 0,0-5 125 0 0,-1 4 151 0 0,0 0-1 0 0,1-1 0 0 0,0 1 0 0 0,-1-1 0 0 0,1 1 0 0 0,0-1 0 0 0,0 1 0 0 0,0 0 0 0 0,0-1 1 0 0,0 1-1 0 0,0-1 0 0 0,0 1 0 0 0,0-1 0 0 0,1 1 0 0 0,-1-1 0 0 0,0 1 0 0 0,1 0 1 0 0,-1-1-1 0 0,1 1 0 0 0,0 0 0 0 0,-1-1 0 0 0,1 1 0 0 0,0 0 0 0 0,0 0 0 0 0,0 0 0 0 0,0 0 1 0 0,0 0-1 0 0,0 0 0 0 0,0 0 0 0 0,0 0 0 0 0,0 0 0 0 0,1 0 0 0 0,-1 1 0 0 0,0-1 0 0 0,1 0 1 0 0,-1 1-1 0 0,0-1 0 0 0,1 1 0 0 0,-1-1 0 0 0,0 1 0 0 0,1 0 0 0 0,-1 0 0 0 0,1-1 1 0 0,-1 1-1 0 0,1 0 0 0 0,-1 0 0 0 0,1 1 0 0 0,-1-1 0 0 0,0 0 0 0 0,1 0 0 0 0,-1 1 0 0 0,1-1 1 0 0,-1 1-1 0 0,0-1 0 0 0,1 1 0 0 0,-1-1 0 0 0,0 1 0 0 0,1 0 0 0 0,-1 0 0 0 0,0 0 1 0 0,1 0-30 0 0,3 6 195 0 0,0 1 0 0 0,0-1 0 0 0,-1 1 0 0 0,0 0 0 0 0,0 0 1 0 0,-1 0-1 0 0,0 1 0 0 0,-1-1 0 0 0,1 1 0 0 0,-2-1 1 0 0,1 1-1 0 0,-1 0 0 0 0,-1 0 0 0 0,1 0 0 0 0,-1 0 1 0 0,-1 5-196 0 0,10-80-787 0 0,-9 65 793 0 0,0 0 0 0 0,1 0 0 0 0,-1 0 0 0 0,0 0 0 0 0,0-1 0 0 0,1 1 0 0 0,-1 0 0 0 0,0 0 0 0 0,1 0 0 0 0,-1 0 0 0 0,1 0 0 0 0,0 0 0 0 0,-1 0 0 0 0,1 0 0 0 0,0 0 0 0 0,-1 0 0 0 0,1 1 0 0 0,0-1 0 0 0,0 0 0 0 0,0 0 0 0 0,0 1 0 0 0,0-1 0 0 0,0 0 0 0 0,0 1 0 0 0,0-1 0 0 0,0 1 0 0 0,0 0 0 0 0,0-1 0 0 0,0 1 0 0 0,0 0 0 0 0,0-1 0 0 0,1 1 0 0 0,-1 0 0 0 0,0 0 0 0 0,0 0 0 0 0,0 0 0 0 0,0 0 0 0 0,1 0 0 0 0,-1 0 0 0 0,0 1 0 0 0,0-1 0 0 0,0 0 0 0 0,0 1 0 0 0,0-1 0 0 0,0 1 0 0 0,0-1 0 0 0,0 1 0 0 0,0-1 0 0 0,0 1 0 0 0,0 0 0 0 0,0-1 0 0 0,0 1 0 0 0,0 0 0 0 0,0 0 0 0 0,-1 0 0 0 0,1 0 0 0 0,0 0 0 0 0,-1 0 0 0 0,1 0 0 0 0,0 0 0 0 0,-1 0-6 0 0,3 1 33 0 0,-1 1 0 0 0,0-1 0 0 0,1 0 0 0 0,-1 1 1 0 0,-1-1-1 0 0,1 1 0 0 0,0-1 0 0 0,0 1 0 0 0,-1 0 0 0 0,0 0 1 0 0,1 0-1 0 0,-1 0 0 0 0,0 0 0 0 0,-1 0 0 0 0,1 0 0 0 0,0 0 1 0 0,-1 0-1 0 0,0 0 0 0 0,0 0 0 0 0,1 0 0 0 0,-2 0 0 0 0,1 1 1 0 0,0-1-34 0 0,11-46-1516 0 0,-11 42 1552 0 0,1-1-1 0 0,-1 0 1 0 0,1 0-1 0 0,0 0 1 0 0,0 1-1 0 0,0-1 1 0 0,0 1-1 0 0,0-1 1 0 0,0 0-1 0 0,1 1 1 0 0,-1 0-1 0 0,0-1 1 0 0,1 1-1 0 0,-1 0 1 0 0,1 0-1 0 0,0 0 1 0 0,-1 0-1 0 0,1 0 1 0 0,0 0-1 0 0,-1 0 1 0 0,1 0-1 0 0,0 1 1 0 0,0-1-1 0 0,0 1 1 0 0,0-1-1 0 0,0 1 1 0 0,0 0-1 0 0,-1 0 1 0 0,1 0-1 0 0,0 0 1 0 0,0 0-1 0 0,0 0 1 0 0,0 0-1 0 0,0 1 1 0 0,0-1-1 0 0,0 1 1 0 0,0-1 0 0 0,-1 1-1 0 0,1 0 1 0 0,0 0-1 0 0,0 0 1 0 0,-1 0-1 0 0,1 0 1 0 0,-1 0-1 0 0,1 0 1 0 0,-1 0-1 0 0,1 1 1 0 0,-1-1-1 0 0,0 1 1 0 0,1-1-1 0 0,-1 1 1 0 0,0-1-1 0 0,0 1 1 0 0,0 0-1 0 0,0-1 1 0 0,-1 1-1 0 0,2 2-35 0 0,21 55-440 0 0,-27-35-6090 0 0,2-22-1514 0 0</inkml:trace>
  <inkml:trace contextRef="#ctx0" brushRef="#br0" timeOffset="-21370.175">9647 4553 3588 0 0,'0'0'6865'0'0,"0"0"-4970"0"0,0 0-1617 0 0,0 0-52 0 0,0 0-127 0 0,0 0-75 0 0,0 0 148 0 0,0 7 466 0 0,11 197 2757 0 0,24-239-7233 0 0,-30 34 3950 0 0,-1 1 1 0 0,1-1-1 0 0,-1 1 0 0 0,1 0 1 0 0,-1 0-1 0 0,1 0 1 0 0,-1 1-1 0 0,1-1 0 0 0,-1 1 1 0 0,0 0-1 0 0,1 0 1 0 0,-1 1-1 0 0,0 0 0 0 0,0-1 1 0 0,0 1-1 0 0,0 0 0 0 0,0 1 1 0 0,0-1-1 0 0,-1 1 1 0 0,1 0-1 0 0,-1 0 0 0 0,1 0 1 0 0,-1 0-1 0 0,0 0 1 0 0,-1 1-1 0 0,1-1 0 0 0,0 1 1 0 0,-1 0-1 0 0,0 0 0 0 0,0 0 1 0 0,0 0-1 0 0,0 0 1 0 0,-1 0-1 0 0,0 1 0 0 0,0-1 1 0 0,0 1-1 0 0,0-1 1 0 0,-1 0-1 0 0,1 5-112 0 0,-4-5 10 0 0,-1-1-1 0 0,0 1 1 0 0,1-1 0 0 0,-1 0 0 0 0,0 0-1 0 0,0-1 1 0 0,-1 1 0 0 0,1-1-1 0 0,0 0 1 0 0,-1 0 0 0 0,0 0 0 0 0,1 0-1 0 0,-1-1 1 0 0,0 0 0 0 0,0 0 0 0 0,0-1-1 0 0,0 1 1 0 0,1-1 0 0 0,-3 0-10 0 0,-32-8-4228 0 0,21-6-2513 0 0</inkml:trace>
  <inkml:trace contextRef="#ctx0" brushRef="#br0" timeOffset="-20859.006">12056 4853 14161 0 0,'0'0'1160'0'0,"0"0"-1160"0"0,0 0-856 0 0,-41 2 856 0 0,19-2 304 0 0,-6-4-128 0 0,0-1-64 0 0,-1 1-48 0 0,0-1 24 0 0,4-1-88 0 0,1-1-620 0 0,4-2-724 0 0,6 1-1272 0 0,3-1-3141 0 0</inkml:trace>
  <inkml:trace contextRef="#ctx0" brushRef="#br0" timeOffset="-20577.999">12013 4754 13697 0 0,'0'0'4221'0'0,"0"0"-4221"0"0,0 0-1192 0 0,-52 2 1156 0 0,14-9 36 0 0,-10-1 0 0 0,-1-1-200 0 0,1-4-1449 0 0,18 4-4547 0 0,2-5-2449 0 0</inkml:trace>
  <inkml:trace contextRef="#ctx0" brushRef="#br0" timeOffset="-12911.062">12638 4509 2996 0 0,'0'0'1475'0'0,"0"0"3208"0"0,0 0-2431 0 0,0 0-875 0 0,0 0-443 0 0,0 0-539 0 0,0 0-204 0 0,0 0 411 0 0,2 8 407 0 0,12 266 1761 0 0,-10-251-5262 0 0,6-13-6123 0 0,1-10 1038 0 0</inkml:trace>
  <inkml:trace contextRef="#ctx0" brushRef="#br0" timeOffset="-1310.822">19454 5674 6689 0 0,'0'0'5748'0'0,"0"0"-5748"0"0,0 0-244 0 0,0 0 244 0 0,0 0 472 0 0,-13 38 104 0 0,4-32-68 0 0,-4 0-64 0 0,-3-1-128 0 0,-4-2-136 0 0,1-3-44 0 0,2 0 68 0 0,3-5-204 0 0,2-2-480 0 0,4-4-1172 0 0,4 3-3588 0 0,8-10-2417 0 0</inkml:trace>
  <inkml:trace contextRef="#ctx0" brushRef="#br0" timeOffset="-1046.099">19519 5638 10517 0 0,'0'0'6913'0'0,"0"0"-6913"0"0,0 0-1008 0 0,0 0 1008 0 0,-50 5 164 0 0,30-10 196 0 0,-1-1-172 0 0,0-2-188 0 0,1 0-360 0 0,1 0-1001 0 0,1 1-243 0 0,2 1-596 0 0,0 0-252 0 0,7 3-1825 0 0</inkml:trace>
  <inkml:trace contextRef="#ctx0" brushRef="#br0" timeOffset="-12581.52">12879 4817 11985 0 0,'0'0'804'0'0,"0"0"49"0"0,0 0 46 0 0,0 0-183 0 0,0 0-180 0 0,0 0-210 0 0,0 0-155 0 0,7 0-75 0 0,-4 1-85 0 0,0 0 1 0 0,0-1 0 0 0,0 0-1 0 0,0 1 1 0 0,0-1 0 0 0,0 0 0 0 0,0-1-1 0 0,1 1 1 0 0,-1 0 0 0 0,0-1-1 0 0,0 0 1 0 0,0 0 0 0 0,0 0 0 0 0,-1 0-1 0 0,1 0 1 0 0,0 0 0 0 0,0-1 0 0 0,0 0-1 0 0,-1 1 1 0 0,1-1 0 0 0,-1 0-1 0 0,0 0 1 0 0,1 0 0 0 0,-1-1 0 0 0,0 1-1 0 0,0 0 1 0 0,0-1 0 0 0,-1 1 0 0 0,1-1-1 0 0,-1 0 1 0 0,1 0 0 0 0,-1 0-1 0 0,0 1 1 0 0,0-1 0 0 0,0 0 0 0 0,0-3-12 0 0,-1 4-24 0 0,0-1 1 0 0,0 1 0 0 0,0-1 0 0 0,-1 1-1 0 0,1 0 1 0 0,-1-1 0 0 0,0 1 0 0 0,0 0 0 0 0,0 0-1 0 0,0-1 1 0 0,0 1 0 0 0,0 0 0 0 0,0 0 0 0 0,-1 0-1 0 0,1 0 1 0 0,-1 1 0 0 0,1-1 0 0 0,-1 0 0 0 0,0 1-1 0 0,0-1 1 0 0,0 1 0 0 0,0-1 0 0 0,0 1-1 0 0,0 0 1 0 0,0 0 0 0 0,0 0 0 0 0,0 0 0 0 0,-1 0-1 0 0,1 0 1 0 0,0 1 0 0 0,-1-1 0 0 0,1 1 0 0 0,0 0-1 0 0,-1-1 1 0 0,1 1 0 0 0,-1 0 0 0 0,1 1 0 0 0,0-1-1 0 0,-1 0 1 0 0,1 1 0 0 0,-1-1 0 0 0,1 1 0 0 0,0 0-1 0 0,0-1 1 0 0,-1 1 0 0 0,1 0 0 0 0,0 0-1 0 0,0 1 1 0 0,0-1 0 0 0,0 0 0 0 0,0 1 0 0 0,0-1-1 0 0,1 1 1 0 0,-1 0 0 0 0,0 0 0 0 0,1-1 0 0 0,-1 1-1 0 0,1 0 1 0 0,0 0 0 0 0,0 1 0 0 0,0-1 0 0 0,0 0-1 0 0,0 0 1 0 0,0 0 23 0 0,-1 0 15 0 0,0 0 1 0 0,0 0-1 0 0,0 0 1 0 0,0 0-1 0 0,1 0 0 0 0,-1 0 1 0 0,1 0-1 0 0,-1 1 1 0 0,1-1-1 0 0,0 0 0 0 0,0 1 1 0 0,0-1-1 0 0,0 1 1 0 0,0 0-1 0 0,1-1 0 0 0,-1 1 1 0 0,1-1-1 0 0,0 1 1 0 0,0 0-1 0 0,-1-1 0 0 0,2 1 1 0 0,-1 0-1 0 0,0 0 1 0 0,1-1-1 0 0,-1 1 0 0 0,1-1 1 0 0,0 1-1 0 0,-1-1 0 0 0,1 1 1 0 0,1-1-1 0 0,-1 1 1 0 0,0-1-1 0 0,1 0 0 0 0,-1 1 1 0 0,1-1-1 0 0,-1 0 1 0 0,1 0-1 0 0,0 0 0 0 0,0 0 1 0 0,0-1-1 0 0,0 1 1 0 0,0-1-1 0 0,1 1 0 0 0,-1-1 1 0 0,0 1-1 0 0,1-1 1 0 0,-1 0-1 0 0,1 0 0 0 0,-1-1 1 0 0,1 1-1 0 0,-1 0 1 0 0,1-1-1 0 0,0 1 0 0 0,-1-1 1 0 0,1 0-1 0 0,0 0-15 0 0,9-4-1930 0 0,-2-4-3435 0 0,3-5-3312 0 0</inkml:trace>
  <inkml:trace contextRef="#ctx0" brushRef="#br0" timeOffset="-12068.435">13118 4859 416 0 0,'0'0'2304'0'0,"0"0"2101"0"0,0 0-2190 0 0,0 0-1053 0 0,0 0-23 0 0,0 0-21 0 0,0 0-59 0 0,0 0-349 0 0,6-3-406 0 0,54-13 55 0 0,-60 15-371 0 0,1 0 0 0 0,0-1 0 0 0,0 1 0 0 0,-1-1-1 0 0,1 1 1 0 0,0-1 0 0 0,-1 1 0 0 0,0-1-1 0 0,1 0 1 0 0,-1 1 0 0 0,0-1 0 0 0,0 1 0 0 0,0-1-1 0 0,0 0 1 0 0,0 1 0 0 0,0-1 0 0 0,0 0-1 0 0,0 1 1 0 0,-1-1 0 0 0,1 1 0 0 0,-1-1 0 0 0,1 1-1 0 0,-1-1 1 0 0,0 1 0 0 0,0-1 0 0 0,1 1-1 0 0,-1-1 1 0 0,0 1 0 0 0,0 0 0 0 0,0 0 0 0 0,0-1-1 0 0,-1 1 1 0 0,1 0 0 0 0,0 0 0 0 0,0 0 0 0 0,-1 0-1 0 0,1 0 1 0 0,-1 1 0 0 0,1-1 0 0 0,-1 0-1 0 0,1 1 1 0 0,-1-1 0 0 0,1 1 0 0 0,-1-1 0 0 0,1 1-1 0 0,-2 0 13 0 0,6 1 25 0 0,-2-1 0 0 0,1 1 0 0 0,0 1 0 0 0,0-1 0 0 0,0 0 0 0 0,0 0 0 0 0,-1 1 0 0 0,1-1-1 0 0,0 1 1 0 0,-1-1 0 0 0,0 1 0 0 0,1 0 0 0 0,-1 0 0 0 0,0-1 0 0 0,0 1 0 0 0,0 0 0 0 0,0 0 0 0 0,0 0-1 0 0,0 0 1 0 0,0 0 0 0 0,-1 0 0 0 0,1 1 0 0 0,-1-1 0 0 0,0 0 0 0 0,0 0 0 0 0,1 0 0 0 0,-1 0 0 0 0,-1 1-1 0 0,1-1 1 0 0,0 0 0 0 0,0 0 0 0 0,-1 0 0 0 0,1 0 0 0 0,-1 1 0 0 0,0-1 0 0 0,0 0 0 0 0,0 0-1 0 0,0 0 1 0 0,0-1 0 0 0,0 1 0 0 0,0 0 0 0 0,0 0 0 0 0,-1 0 0 0 0,1-1 0 0 0,-1 1 0 0 0,1-1 0 0 0,-1 1-1 0 0,0-1 1 0 0,0 0 0 0 0,1 0 0 0 0,-1 0 0 0 0,0 0 0 0 0,0 0 0 0 0,0 0 0 0 0,0 0 0 0 0,0 0 0 0 0,-1-1-1 0 0,0 1-24 0 0,29-1-792 0 0,22 19-570 0 0,-8 87 5193 0 0,-39-104-3797 0 0,-1 1-1 0 0,0-1 1 0 0,0 1-1 0 0,0 0 1 0 0,0-1-1 0 0,-1 1 1 0 0,1-1-1 0 0,-1 1 1 0 0,1-1-1 0 0,-1 1 1 0 0,0-1-1 0 0,0 0 1 0 0,0 1-1 0 0,0-1 1 0 0,0 0-1 0 0,-1 1 1 0 0,1-1-1 0 0,-1 0 1 0 0,1 0-1 0 0,-1 0 1 0 0,0-1-1 0 0,0 1 1 0 0,0 0-1 0 0,0-1 1 0 0,0 1-1 0 0,0-1 1 0 0,0 1-1 0 0,-1-1 1 0 0,1 0-1 0 0,0 0 1 0 0,-1 0-1 0 0,1-1 1 0 0,-1 1-1 0 0,1 0 1 0 0,-1-1-1 0 0,1 1 1 0 0,-1-1-1 0 0,1 0 1 0 0,-1 0-1 0 0,0 0 1 0 0,1 0-1 0 0,-1-1-33 0 0,-36-11-5050 0 0,31-1-1164 0 0</inkml:trace>
  <inkml:trace contextRef="#ctx0" brushRef="#br0" timeOffset="-11476.591">13408 4743 4152 0 0,'0'0'8876'0'0,"0"0"-6249"0"0,0 0-1938 0 0,0 0 5 0 0,0 0-387 0 0,0 0-262 0 0,0 0-18 0 0,0-29 72 0 0,4 28-123 0 0,0 1 0 0 0,1 1 0 0 0,-1-1 1 0 0,0 0-1 0 0,0 1 0 0 0,0 0 0 0 0,0 0 1 0 0,0 0-1 0 0,0 1 0 0 0,0-1 0 0 0,-1 1 1 0 0,1 0-1 0 0,0 0 0 0 0,-1 0 0 0 0,1 0 0 0 0,-1 1 1 0 0,0-1-1 0 0,0 1 0 0 0,0 0 0 0 0,0 0 1 0 0,0 0-1 0 0,-1 0 0 0 0,1 1 0 0 0,-1-1 1 0 0,0 1-1 0 0,0-1 0 0 0,0 1 0 0 0,-1 0 1 0 0,1 0-1 0 0,-1 0 24 0 0,14 54 703 0 0,-15-58-512 0 0,8-34-84 0 0,-6 31-110 0 0,-1 1-1 0 0,0 0 0 0 0,1 0 1 0 0,0 0-1 0 0,-1 0 0 0 0,1 0 1 0 0,0 1-1 0 0,0-1 0 0 0,0 0 1 0 0,0 1-1 0 0,0-1 0 0 0,1 1 1 0 0,-1 0-1 0 0,0 0 0 0 0,1 0 1 0 0,-1 0-1 0 0,0 0 0 0 0,1 0 1 0 0,-1 1-1 0 0,1-1 1 0 0,0 1-1 0 0,-1 0 0 0 0,1 0 1 0 0,-1 0-1 0 0,1 0 0 0 0,-1 0 1 0 0,1 0-1 0 0,0 1 0 0 0,-1-1 1 0 0,1 1-1 0 0,-1 0 0 0 0,0 0 1 0 0,1 0-1 0 0,-1 0 0 0 0,0 0 1 0 0,1 0-1 0 0,-1 1 0 0 0,0-1 1 0 0,0 1-1 0 0,0-1 0 0 0,0 1 1 0 0,0 0-1 0 0,-1 0 0 0 0,1 0 1 0 0,0 0-1 0 0,-1 0 0 0 0,1 0 1 0 0,-1 0-1 0 0,0 0 0 0 0,0 1 1 0 0,0-1-1 0 0,0 1 1 0 0,0-1-1 0 0,0 1 0 0 0,-1-1 1 0 0,1 1-1 0 0,-1-1 0 0 0,0 1 1 0 0,0-1-1 0 0,0 1 0 0 0,0-1 1 0 0,0 2 3 0 0,35-66-3652 0 0,4 74 5585 0 0,-1 60 113 0 0,-40-46-4097 0 0,-11 0-4015 0 0,10-22-1566 0 0</inkml:trace>
  <inkml:trace contextRef="#ctx0" brushRef="#br0" timeOffset="-11130.763">13648 5009 6109 0 0,'0'0'6662'0'0,"0"0"-5441"0"0,0 0-1554 0 0,0 0 217 0 0,0 0 224 0 0,1 7 273 0 0,23 194 2099 0 0,-24-201-2452 0 0,6-32-431 0 0,-5 30 376 0 0,-1 1-1 0 0,1-1 1 0 0,0 1 0 0 0,-1-1 0 0 0,1 1-1 0 0,0 0 1 0 0,0-1 0 0 0,0 1 0 0 0,0 0-1 0 0,0 0 1 0 0,0 0 0 0 0,0 0 0 0 0,0 0-1 0 0,0 0 1 0 0,1 0 0 0 0,-1 0 0 0 0,0 0-1 0 0,1 1 1 0 0,-1-1 0 0 0,0 0 0 0 0,1 1-1 0 0,-1-1 1 0 0,1 1 0 0 0,-1 0 0 0 0,1-1-1 0 0,-1 1 1 0 0,1 0 0 0 0,0 0 0 0 0,-1 0 0 0 0,1 0-1 0 0,-1 0 1 0 0,1 0 0 0 0,-1 1 0 0 0,1-1-1 0 0,-1 0 1 0 0,1 1 0 0 0,-1-1 0 0 0,1 1-1 0 0,0 0 28 0 0,2 1 125 0 0,0 0-1 0 0,-1 0 1 0 0,1 0 0 0 0,-1 1-1 0 0,1-1 1 0 0,-1 1-1 0 0,0 0 1 0 0,0 0 0 0 0,0 0-1 0 0,-1 0 1 0 0,1 1-1 0 0,-1-1 1 0 0,1 1-1 0 0,-1-1 1 0 0,0 1 0 0 0,-1 0-1 0 0,1 0 1 0 0,0 0-1 0 0,-1 0 1 0 0,0 0-1 0 0,0 0 1 0 0,0 4-125 0 0,-4-5-16 0 0,1-1 1 0 0,-1 1-1 0 0,0-1 1 0 0,0 0-1 0 0,-1 0 0 0 0,1 0 1 0 0,0-1-1 0 0,0 1 0 0 0,-1-1 1 0 0,1 0-1 0 0,-1 1 1 0 0,0-2-1 0 0,1 1 0 0 0,-1 0 1 0 0,0-1-1 0 0,1 1 1 0 0,-1-1-1 0 0,0 0 0 0 0,1-1 1 0 0,-1 1-1 0 0,0-1 1 0 0,1 1-1 0 0,-1-1 0 0 0,0 0 1 0 0,1 0-1 0 0,-1-1 0 0 0,1 1 1 0 0,0-1-1 0 0,-2 0 16 0 0,-39-16-4704 0 0,23 4-1613 0 0</inkml:trace>
  <inkml:trace contextRef="#ctx0" brushRef="#br0" timeOffset="-10618.95">14410 5029 3284 0 0,'0'0'10861'0'0,"0"0"-10509"0"0,0 0-352 0 0,0 0-128 0 0,0 0 128 0 0,-42 7 584 0 0,24-6-44 0 0,-3-1-12 0 0,-4 0-260 0 0,3 0-180 0 0,-5 0-39 0 0,3-2-33 0 0,2-1-16 0 0,3 0-129 0 0,4-2-927 0 0,4-1-580 0 0,3 1-2320 0 0,8-6-3417 0 0</inkml:trace>
  <inkml:trace contextRef="#ctx0" brushRef="#br0" timeOffset="-10372.589">14300 5001 12077 0 0,'0'0'1632'0'0,"0"0"-1072"0"0,16 39-308 0 0,-16-24 444 0 0,0 0-92 0 0,0-1-172 0 0,0-1-31 0 0,-4 0-229 0 0,4-1-72 0 0,-1-1-100 0 0,1-1-817 0 0,1 0-263 0 0,3-3-568 0 0,0-2-2964 0 0,11-5-4049 0 0</inkml:trace>
  <inkml:trace contextRef="#ctx0" brushRef="#br0" timeOffset="-10120.804">14642 4739 6005 0 0,'0'5'6850'0'0,"31"216"-544"0"0,-31-211-6735 0 0,12 60 716 0 0,-2-51-3170 0 0,5-9-3629 0 0,-3-9-1348 0 0</inkml:trace>
  <inkml:trace contextRef="#ctx0" brushRef="#br0" timeOffset="-9840.03">14919 5084 6049 0 0,'0'0'1598'0'0,"0"0"-1398"0"0,0 0 492 0 0,0 0 204 0 0,0 0-45 0 0,0 0-111 0 0,0 0 82 0 0,9 1 3027 0 0,12-3-3567 0 0,-18 2-305 0 0,-1-1 1 0 0,0 0-1 0 0,0 0 1 0 0,0 0-1 0 0,0-1 1 0 0,0 1-1 0 0,0 0 1 0 0,0-1-1 0 0,0 1 0 0 0,-1-1 1 0 0,1 1-1 0 0,0-1 1 0 0,-1 0-1 0 0,0 0 1 0 0,1 0-1 0 0,-1 0 1 0 0,0 0-1 0 0,0 0 1 0 0,0 0-1 0 0,0 0 1 0 0,0 0-1 0 0,0-1 1 0 0,-1 1-1 0 0,1 0 0 0 0,-1-1 1 0 0,0 1-1 0 0,0 0 1 0 0,1-1-1 0 0,-1 1 1 0 0,-1 0-1 0 0,1-1 1 0 0,0 1-1 0 0,-1 0 1 0 0,1-1-1 0 0,-1 1 1 0 0,1 0-1 0 0,-1 0 1 0 0,0 0-1 0 0,0-1 0 0 0,0 1 1 0 0,-1 0-1 0 0,1 0 1 0 0,0 0-1 0 0,-1 1 1 0 0,1-1-1 0 0,-1 0 1 0 0,1 0-1 0 0,-1 1 1 0 0,0-1-1 0 0,0 1 1 0 0,0 0-1 0 0,0-1 1 0 0,0 1-1 0 0,-2-1 23 0 0,2 1-5 0 0,-1 0 0 0 0,1 0 1 0 0,-1 0-1 0 0,0 1 0 0 0,1-1 0 0 0,-1 1 0 0 0,0-1 0 0 0,0 1 0 0 0,0 0 1 0 0,1 0-1 0 0,-1 0 0 0 0,0 0 0 0 0,0 0 0 0 0,1 1 0 0 0,-1 0 1 0 0,0-1-1 0 0,0 1 0 0 0,1 0 0 0 0,-1 0 0 0 0,1 0 0 0 0,-1 1 1 0 0,1-1-1 0 0,-1 0 0 0 0,1 1 0 0 0,0 0 0 0 0,0 0 0 0 0,0-1 1 0 0,0 1-1 0 0,0 0 0 0 0,0 1 0 0 0,0-1 0 0 0,1 0 0 0 0,-1 0 1 0 0,1 1-1 0 0,-1-1 0 0 0,1 1 0 0 0,0-1 0 0 0,0 1 0 0 0,0 0 1 0 0,1-1-1 0 0,-1 1 0 0 0,0 0 0 0 0,1 0 0 0 0,0 0 0 0 0,0-1 1 0 0,0 1-1 0 0,0 0 0 0 0,0 0 0 0 0,0 0 0 0 0,1-1 0 0 0,-1 1 1 0 0,1 0-1 0 0,0-1 0 0 0,0 1 0 0 0,0 0 0 0 0,0-1 0 0 0,0 1 0 0 0,1-1 1 0 0,0 1 4 0 0,10 6-2304 0 0,-1-6-2494 0 0,3-3-2577 0 0</inkml:trace>
  <inkml:trace contextRef="#ctx0" brushRef="#br0" timeOffset="-9406.952">15148 5131 664 0 0,'0'0'11101'0'0,"0"0"-8408"0"0,0 0-2274 0 0,0 0 491 0 0,0 0-75 0 0,0 0-376 0 0,0 0-397 0 0,38-11-431 0 0,-36 9 327 0 0,0 1-1 0 0,0-1 0 0 0,-1 1 0 0 0,1-1 1 0 0,0 1-1 0 0,-1-1 0 0 0,0 0 1 0 0,1 0-1 0 0,-1 1 0 0 0,0-1 1 0 0,0 0-1 0 0,0 0 0 0 0,0-1 1 0 0,0 1-1 0 0,0 0 0 0 0,-1 0 0 0 0,1 0 1 0 0,-1 0-1 0 0,0-1 0 0 0,1 1 1 0 0,-1 0-1 0 0,0 0 0 0 0,0-1 1 0 0,0 1-1 0 0,-1 0 0 0 0,1 0 1 0 0,0-1-1 0 0,-1 1 0 0 0,0 0 0 0 0,1 0 1 0 0,-1 0-1 0 0,0 0 0 0 0,0 0 1 0 0,0 0-1 0 0,-1 0 0 0 0,1 0 1 0 0,0 0-1 0 0,-1 1 0 0 0,1-1 1 0 0,-1 0-1 0 0,1 1 0 0 0,-1-1 0 0 0,0 1 1 0 0,0 0-1 0 0,0-1 0 0 0,1 1 1 0 0,-1 0-1 0 0,0 0 0 0 0,-1 0 1 0 0,1 0-1 0 0,0 1 0 0 0,0-1 1 0 0,0 1-1 0 0,0-1 0 0 0,-1 1 0 0 0,1 0 1 0 0,0 0-1 0 0,0-1 0 0 0,-1 2 1 0 0,1-1-1 0 0,0 0 0 0 0,0 0 1 0 0,-1 1-1 0 0,1 0 43 0 0,2-1 5 0 0,1 1 0 0 0,0-1-1 0 0,0 1 1 0 0,0 0 0 0 0,-1 0 0 0 0,1 0-1 0 0,0-1 1 0 0,-1 1 0 0 0,1 0 0 0 0,-1 0 0 0 0,1 0-1 0 0,-1 0 1 0 0,1 0 0 0 0,-1 0 0 0 0,0 0 0 0 0,0 0-1 0 0,1 0 1 0 0,-1 0 0 0 0,0 0 0 0 0,0 0 0 0 0,0 0-1 0 0,0 0 1 0 0,0 0 0 0 0,0 0 0 0 0,0 0 0 0 0,0 0-1 0 0,-1 0 1 0 0,1 0 0 0 0,0 0 0 0 0,-1 0 0 0 0,1 0-1 0 0,0 0 1 0 0,-1 0 0 0 0,1 0 0 0 0,-1 0-1 0 0,0 0 1 0 0,1-1 0 0 0,-1 1 0 0 0,0 0 0 0 0,1 0-1 0 0,-1-1 1 0 0,0 1 0 0 0,0 0 0 0 0,0-1 0 0 0,0 1-1 0 0,1-1 1 0 0,-1 1 0 0 0,0-1 0 0 0,0 1 0 0 0,0-1-1 0 0,0 0 1 0 0,0 1 0 0 0,0-1 0 0 0,0 0 0 0 0,0 0-1 0 0,0 0 1 0 0,0 0 0 0 0,0 0 0 0 0,-1 0-5 0 0,45 10-1756 0 0,29 14 62 0 0,-38 23 4092 0 0,-32-43-2230 0 0,-1 0 0 0 0,1 1-1 0 0,-1-1 1 0 0,0 0 0 0 0,0 0 0 0 0,0 1-1 0 0,-1-1 1 0 0,1 1 0 0 0,-1-1 0 0 0,0 0-1 0 0,-1 1 1 0 0,1-1 0 0 0,-1 1 0 0 0,0-1-1 0 0,0 0 1 0 0,0 0 0 0 0,0 1 0 0 0,-1-1 0 0 0,0 0-1 0 0,0 0 1 0 0,0 0 0 0 0,0-1 0 0 0,-1 1-1 0 0,-1 2-167 0 0,2-4-69 0 0,0-1 0 0 0,-1 1-1 0 0,1 0 1 0 0,-1-1 0 0 0,1 1-1 0 0,-1-1 1 0 0,1 0 0 0 0,-1 1-1 0 0,0-1 1 0 0,0-1 0 0 0,0 1-1 0 0,1 0 1 0 0,-1-1 0 0 0,0 1-1 0 0,0-1 1 0 0,0 0 0 0 0,0 0-1 0 0,0 0 1 0 0,0 0 0 0 0,0-1-1 0 0,0 1 1 0 0,0-1 0 0 0,1 0-1 0 0,-1 0 1 0 0,-1 0 69 0 0,-7-5-3032 0 0,0-6-3677 0 0</inkml:trace>
  <inkml:trace contextRef="#ctx0" brushRef="#br0" timeOffset="-8831.937">15390 4955 9625 0 0,'0'0'3719'0'0,"0"0"-2926"0"0,0 0-655 0 0,0 0-225 0 0,0 0 83 0 0,0-5 104 0 0,0 6-90 0 0,1 0 0 0 0,-1 0 0 0 0,0-1 0 0 0,1 1 0 0 0,0 0 0 0 0,-1 0 0 0 0,1-1 0 0 0,-1 1 0 0 0,1 0 0 0 0,0-1 0 0 0,-1 1 0 0 0,1-1 0 0 0,0 1-1 0 0,0-1 1 0 0,0 1 0 0 0,-1-1 0 0 0,1 1 0 0 0,0-1 0 0 0,0 0 0 0 0,0 1 0 0 0,0-1 0 0 0,0 0 0 0 0,0 0 0 0 0,0 0 0 0 0,0 0 0 0 0,-1 0 0 0 0,1 0 0 0 0,0 0 0 0 0,0 0 0 0 0,0 0 0 0 0,0 0 0 0 0,0 0 0 0 0,0-1 0 0 0,0 1 0 0 0,0 0 0 0 0,-1-1 0 0 0,1 1 0 0 0,0-1 0 0 0,0 1 0 0 0,0-1 0 0 0,-1 1-1 0 0,1-1 1 0 0,0 1 0 0 0,0-1 0 0 0,-1 0 0 0 0,1 1 0 0 0,-1-1 0 0 0,1 0 0 0 0,0 0 0 0 0,-1 1 0 0 0,0-1 0 0 0,1 0 0 0 0,-1 0 0 0 0,1 0 0 0 0,-1 0-10 0 0,29 101 1630 0 0,-29-100-1452 0 0,13-49-1362 0 0,-13 48 1185 0 0,0 0 0 0 0,0 0 0 0 0,0 0 0 0 0,0 0 0 0 0,0 0-1 0 0,0 0 1 0 0,0 1 0 0 0,1-1 0 0 0,-1 0 0 0 0,0 0 0 0 0,0 0 0 0 0,1 0 0 0 0,-1 0 0 0 0,1 1-1 0 0,-1-1 1 0 0,0 0 0 0 0,1 0 0 0 0,0 0 0 0 0,-1 1 0 0 0,1-1 0 0 0,-1 0 0 0 0,1 1 0 0 0,0-1-1 0 0,-1 1 1 0 0,1-1 0 0 0,0 1 0 0 0,0-1 0 0 0,-1 1 0 0 0,1-1 0 0 0,0 1 0 0 0,0 0 0 0 0,0-1-1 0 0,0 1 1 0 0,0 0 0 0 0,0 0 0 0 0,-1-1 0 0 0,1 1 0 0 0,0 0 0 0 0,0 0 0 0 0,0 0 0 0 0,0 0-1 0 0,0 0 1 0 0,0 1 0 0 0,0-1 0 0 0,0 0 0 0 0,-1 0 0 0 0,1 1 0 0 0,0-1 0 0 0,0 0 0 0 0,0 1 0 0 0,0-1-1 0 0,-1 1 1 0 0,1-1 0 0 0,0 1 0 0 0,0-1 0 0 0,-1 1-1 0 0,30 48 1427 0 0,-22-24-948 0 0,3-36-1152 0 0,-12 10 681 0 0,1-1 0 0 0,0 0-1 0 0,0 0 1 0 0,0 0 0 0 0,-1 0 0 0 0,2 1 0 0 0,-1-1 0 0 0,0 0-1 0 0,0 0 1 0 0,1 0 0 0 0,-1 1 0 0 0,1-1 0 0 0,-1 0 0 0 0,1 0-1 0 0,0 1 1 0 0,-1-1 0 0 0,1 0 0 0 0,0 1 0 0 0,0-1 0 0 0,0 1-1 0 0,1-1 1 0 0,-1 1 0 0 0,0 0 0 0 0,1-1 0 0 0,-1 1 0 0 0,0 0-1 0 0,1 0 1 0 0,-1 0 0 0 0,1 0 0 0 0,0 0 0 0 0,-1 0 0 0 0,1 1-1 0 0,0-1 1 0 0,-1 0 0 0 0,1 1 0 0 0,0 0 0 0 0,0-1 0 0 0,0 1-1 0 0,-1 0 1 0 0,1 0 0 0 0,0 0 0 0 0,0 0 0 0 0,0 0 0 0 0,0 0-1 0 0,-1 0 1 0 0,1 1 0 0 0,0-1 0 0 0,0 1 0 0 0,0-1 0 0 0,-1 1-1 0 0,1 0 1 0 0,0 0 0 0 0,-1 0 0 0 0,1-1 0 0 0,-1 2 0 0 0,1-1-1 0 0,-1 0 1 0 0,1 0 0 0 0,-1 0 0 0 0,0 1 0 0 0,0-1 0 0 0,1 1-1 0 0,-1-1 1 0 0,0 1 0 0 0,0-1 0 0 0,-1 1 0 0 0,1-1 0 0 0,0 2-8 0 0,2 52-565 0 0,-13-35-6739 0 0,7-20-643 0 0</inkml:trace>
  <inkml:trace contextRef="#ctx0" brushRef="#br0" timeOffset="-8501.609">15620 5249 8553 0 0,'0'0'3534'0'0,"0"0"-2748"0"0,0 0-518 0 0,-1 7 307 0 0,-4 124 1371 0 0,47-174-6653 0 0,-39 43 4837 0 0,0 0-1 0 0,1 0 1 0 0,-1 0 0 0 0,1 0-1 0 0,-1 0 1 0 0,0 1 0 0 0,1-1-1 0 0,-1 1 1 0 0,0 0 0 0 0,1 0-1 0 0,-1 0 1 0 0,0 1 0 0 0,0-1-1 0 0,0 1 1 0 0,0 0 0 0 0,0-1-1 0 0,-1 1 1 0 0,1 1-1 0 0,0-1 1 0 0,-1 0 0 0 0,0 1-1 0 0,1-1 1 0 0,-1 1 0 0 0,0-1-1 0 0,0 1 1 0 0,0 0 0 0 0,-1 0-1 0 0,1 0 1 0 0,-1 0 0 0 0,0 0-1 0 0,0 1 1 0 0,0-1 0 0 0,0 0-1 0 0,0 1 1 0 0,-1-1 0 0 0,1 0-1 0 0,-1 1 1 0 0,0-1 0 0 0,0 1-1 0 0,0-1 1 0 0,0 0 0 0 0,-1 1-1 0 0,0-1 1 0 0,1 0 0 0 0,-2 2-130 0 0,0-3 29 0 0,0 0 0 0 0,-1 0 0 0 0,1-1 0 0 0,-1 1 0 0 0,0-1 0 0 0,1 0 0 0 0,-1 0 0 0 0,0 0 0 0 0,1 0 0 0 0,-1 0 0 0 0,0-1 0 0 0,0 1 0 0 0,0-1 0 0 0,0 1 0 0 0,0-1 0 0 0,0 0 0 0 0,0-1 0 0 0,1 1 1 0 0,-1 0-1 0 0,0-1 0 0 0,0 1 0 0 0,0-1 0 0 0,0 0 0 0 0,1 0 0 0 0,-1 0 0 0 0,0 0 0 0 0,1-1 0 0 0,-1 1 0 0 0,-1-2-29 0 0,-24-13-2398 0 0,7 0-3554 0 0,8 0-2978 0 0</inkml:trace>
  <inkml:trace contextRef="#ctx0" brushRef="#br0" timeOffset="-8064.868">16268 5211 14289 0 0,'0'0'1983'0'0,"0"0"-1541"0"0,0 0-634 0 0,-5 5 355 0 0,1-1-121 0 0,1-1-1 0 0,-1 1 1 0 0,0-1-1 0 0,0-1 1 0 0,0 1 0 0 0,-1 0-1 0 0,1-1 1 0 0,-1 0 0 0 0,1 0-1 0 0,-1 0 1 0 0,0-1 0 0 0,0 0-1 0 0,0 0 1 0 0,0 0-1 0 0,0 0 1 0 0,0-1 0 0 0,0 1-1 0 0,0-1 1 0 0,0-1 0 0 0,-5 0-42 0 0,-97-18-6 0 0,46-17-4725 0 0,54 26 176 0 0,6-4-2091 0 0</inkml:trace>
  <inkml:trace contextRef="#ctx0" brushRef="#br0" timeOffset="-7820.648">16155 5204 10257 0 0,'0'0'1852'0'0,"23"38"-676"0"0,-17-23-56 0 0,-3 2-276 0 0,1-1-176 0 0,-4 0-252 0 0,0-3-63 0 0,0-1-217 0 0,0-2-48 0 0,-1-1-24 0 0,1-4-64 0 0,-3-1-833 0 0,3-2-471 0 0,0-2-1280 0 0,0 0-4048 0 0</inkml:trace>
  <inkml:trace contextRef="#ctx0" brushRef="#br0" timeOffset="-7664.978">16500 5273 16442 0 0,'0'0'1748'0'0,"0"0"-1748"0"0,0 0-544 0 0,0 0 396 0 0,0 0 148 0 0,0 0 200 0 0,0 0-116 0 0,0 0-84 0 0,0 0-1044 0 0,0 0 339 0 0,7 5-627 0 0,-7-7-1484 0 0,0-1-3004 0 0</inkml:trace>
  <inkml:trace contextRef="#ctx0" brushRef="#br0" timeOffset="-7493.993">16733 5303 5521 0 0,'0'0'8136'0'0,"0"0"-8136"0"0,0 0-232 0 0,0 0-84 0 0,0 0 160 0 0,0 0-892 0 0,0 0-1336 0 0,0 0-3837 0 0</inkml:trace>
  <inkml:trace contextRef="#ctx0" brushRef="#br0" timeOffset="-7492.993">16929 5314 12825 0 0,'0'0'1948'0'0,"0"0"-1948"0"0,0 0-344 0 0,0 0-456 0 0,0 0-488 0 0,0 0-1508 0 0,0 0-212 0 0,0 0-3529 0 0</inkml:trace>
  <inkml:trace contextRef="#ctx0" brushRef="#br0" timeOffset="-7103.927">17528 5352 5625 0 0,'0'0'5072'0'0,"0"0"-4160"0"0,0 0-796 0 0,0 0-116 0 0,0 0 720 0 0,-39 23 84 0 0,18-20 24 0 0,-4-3-108 0 0,-1 0-328 0 0,-5-4-228 0 0,2-2-40 0 0,-1-1 64 0 0,3-1-188 0 0,2-2-864 0 0,4 0-608 0 0,4 2-2808 0 0,8-6-4153 0 0</inkml:trace>
  <inkml:trace contextRef="#ctx0" brushRef="#br0" timeOffset="-6854.271">17390 5355 13449 0 0,'0'0'1368'0'0,"0"0"-1280"0"0,13 41-24 0 0,-13-28-64 0 0,-2-1 88 0 0,-2-1-80 0 0,0-2 44 0 0,1-1-52 0 0,-3 0-316 0 0,4-3-468 0 0,-2-1-1056 0 0,4-1-2728 0 0,2-3-2989 0 0</inkml:trace>
  <inkml:trace contextRef="#ctx0" brushRef="#br0" timeOffset="-6637.429">17655 5009 5625 0 0,'0'0'7057'0'0,"2"7"-5402"0"0,33 299 1479 0 0,-30-261-4359 0 0,1-31-1578 0 0,2-5-3533 0 0,5-5-771 0 0</inkml:trace>
  <inkml:trace contextRef="#ctx0" brushRef="#br0" timeOffset="-6341">17935 5397 6585 0 0,'0'0'4771'0'0,"0"0"-3723"0"0,0 0-862 0 0,0 0 441 0 0,0 0 239 0 0,0 0-250 0 0,0 0-410 0 0,13-35-936 0 0,-12 33 719 0 0,0 0 0 0 0,0-1 0 0 0,0 1 0 0 0,0 0 0 0 0,0 0-1 0 0,-1-1 1 0 0,1 1 0 0 0,-1 0 0 0 0,0-1 0 0 0,1 1 0 0 0,-1 0 0 0 0,0-1-1 0 0,-1 1 1 0 0,1 0 0 0 0,0-1 0 0 0,-1 1 0 0 0,1 0 0 0 0,-1-1 0 0 0,1 1 0 0 0,-1 0-1 0 0,0 0 1 0 0,0 0 0 0 0,0-1 0 0 0,-1 1 0 0 0,1 0 0 0 0,0 1 0 0 0,-1-1-1 0 0,1 0 1 0 0,-1 0 0 0 0,0 0 0 0 0,1 1 0 0 0,-1-1 0 0 0,0 1 0 0 0,0 0-1 0 0,0-1 1 0 0,0 1 0 0 0,0 0 0 0 0,0 0 0 0 0,-1 0 0 0 0,1 1 0 0 0,-2-2 11 0 0,2 4 65 0 0,-1 0-1 0 0,0 0 1 0 0,0 0 0 0 0,1 1 0 0 0,-1-1 0 0 0,1 0 0 0 0,0 1 0 0 0,0 0 0 0 0,0-1 0 0 0,0 1 0 0 0,0 0 0 0 0,1 0 0 0 0,-1 0-1 0 0,1 0 1 0 0,-1 0 0 0 0,1 1 0 0 0,0-1 0 0 0,1 0 0 0 0,-1 0 0 0 0,1 1 0 0 0,-1-1 0 0 0,1 1 0 0 0,0-1 0 0 0,0 0 0 0 0,0 1-1 0 0,1-1 1 0 0,-1 0 0 0 0,2 3-65 0 0,21 26-5248 0 0,-15-28-132 0 0</inkml:trace>
  <inkml:trace contextRef="#ctx0" brushRef="#br0" timeOffset="-5920.037">18124 5435 3676 0 0,'0'0'9026'0'0,"0"0"-7015"0"0,0 0-1673 0 0,0 0 212 0 0,0 0-249 0 0,0 0-482 0 0,25-11-307 0 0,-23 8 458 0 0,-1-1-1 0 0,1 0 1 0 0,-1 1 0 0 0,0-1-1 0 0,0 0 1 0 0,0 0-1 0 0,0 0 1 0 0,-1 0-1 0 0,1 0 1 0 0,-1 0-1 0 0,0 0 1 0 0,0 0-1 0 0,-1 0 1 0 0,1 0-1 0 0,-1 0 1 0 0,0 0 0 0 0,0 1-1 0 0,0-1 1 0 0,0 0-1 0 0,-1 0 1 0 0,0 1-1 0 0,0-1 1 0 0,0 1-1 0 0,0-1 1 0 0,0 1-1 0 0,0 0 1 0 0,-1 0-1 0 0,0 0 1 0 0,0 0-1 0 0,0 1 1 0 0,0-1 0 0 0,0 1-1 0 0,0-1 1 0 0,0 1-1 0 0,-1 0 1 0 0,1 0-1 0 0,-1 1 1 0 0,0-1-1 0 0,-1 0 31 0 0,4 3-3 0 0,0-1 0 0 0,0 1 0 0 0,0-1-1 0 0,0 1 1 0 0,0 0 0 0 0,0-1 0 0 0,0 1-1 0 0,0 0 1 0 0,0 0 0 0 0,0 0 0 0 0,1-1 0 0 0,-1 1-1 0 0,0 0 1 0 0,0 0 0 0 0,1 0 0 0 0,-1 0-1 0 0,1 0 1 0 0,-1 0 0 0 0,1 1 0 0 0,-1-1-1 0 0,1 0 1 0 0,0 0 0 0 0,0 0 0 0 0,-1 0 0 0 0,1 1-1 0 0,0-1 1 0 0,0 0 0 0 0,0 0 0 0 0,0 0-1 0 0,0 0 1 0 0,1 1 0 0 0,-1-1 0 0 0,0 0 0 0 0,0 0-1 0 0,1 0 1 0 0,-1 0 0 0 0,1 0 0 0 0,-1 0-1 0 0,1 0 1 0 0,-1 0 0 0 0,1 0 0 0 0,0 0-1 0 0,0 0 1 0 0,-1 0 0 0 0,1 0 0 0 0,0 0 0 0 0,0 0-1 0 0,0-1 1 0 0,0 1 0 0 0,0 0 0 0 0,0-1-1 0 0,0 1 1 0 0,0 0 0 0 0,0-1 0 0 0,0 0-1 0 0,0 1 1 0 0,0-1 0 0 0,1 0 0 0 0,-1 1 0 0 0,0-1-1 0 0,0 0 1 0 0,0 0 0 0 0,1 0 3 0 0,7 10-702 0 0,6 12 1279 0 0,-2 0 0 0 0,0 2 1 0 0,-2-1-1 0 0,0 1 0 0 0,-1 1 0 0 0,-2 0 0 0 0,-1 0 1 0 0,2 13-578 0 0,-10-37-12 0 0,-1 1 1 0 0,1-1-1 0 0,-1 0 1 0 0,1 1 0 0 0,-1-1-1 0 0,0 0 1 0 0,1 0 0 0 0,-1 0-1 0 0,0 0 1 0 0,0-1-1 0 0,0 1 1 0 0,0-1 0 0 0,0 1-1 0 0,0-1 1 0 0,0 1 0 0 0,0-1-1 0 0,0 0 1 0 0,0 0-1 0 0,0 0 1 0 0,0 0 0 0 0,0 0-1 0 0,0-1 1 0 0,0 1 0 0 0,0 0-1 0 0,0-1 1 0 0,0 0-1 0 0,1 1 1 0 0,-1-1 0 0 0,0 0-1 0 0,0 0 1 0 0,0 0 0 0 0,1 0-1 0 0,-1 0 1 0 0,0-1-1 0 0,1 1 1 0 0,-1 0 0 0 0,1-1-1 0 0,0 1 1 0 0,-1-2 11 0 0,0 3-162 0 0,-44-26-4702 0 0,28 14-1423 0 0</inkml:trace>
  <inkml:trace contextRef="#ctx0" brushRef="#br0" timeOffset="-5299.419">18319 5204 10709 0 0,'0'0'2290'0'0,"0"0"-1535"0"0,0 0-617 0 0,0 0 7 0 0,0 0-3 0 0,0 0-109 0 0,1-6-79 0 0,6-27 67 0 0,40 83 54 0 0,5 40 2354 0 0,-52-91-2440 0 0,-1-1 0 0 0,1 1 1 0 0,0-1-1 0 0,0 1 0 0 0,0-1 0 0 0,0 1 0 0 0,0-1 1 0 0,0 1-1 0 0,0-1 0 0 0,0 1 0 0 0,0-1 0 0 0,1 1 1 0 0,-1-1-1 0 0,1 1 0 0 0,-1-1 0 0 0,1 1 1 0 0,0 0-1 0 0,-1-1 0 0 0,1 1 0 0 0,0 0 0 0 0,0 0 1 0 0,0-1-1 0 0,0 1 0 0 0,0 0 0 0 0,0 0 1 0 0,0 0-1 0 0,0 0 0 0 0,1 0 0 0 0,-1 1 0 0 0,0-1 1 0 0,1 0-1 0 0,-1 0 0 0 0,0 1 0 0 0,1-1 0 0 0,-1 1 1 0 0,1-1-1 0 0,-1 1 0 0 0,1 0 0 0 0,-1 0 1 0 0,1-1-1 0 0,-1 1 0 0 0,1 0 0 0 0,-1 0 0 0 0,1 0 1 0 0,-1 1-1 0 0,1-1 0 0 0,-1 0 0 0 0,1 1 0 0 0,-1-1 1 0 0,1 1-1 0 0,-1-1 0 0 0,1 1 0 0 0,-1-1 1 0 0,0 1-1 0 0,1 0 0 0 0,-1 0 0 0 0,0 0 0 0 0,0 0 1 0 0,0 0-1 0 0,0 0 0 0 0,0 0 0 0 0,0 0 1 0 0,0 0-1 0 0,0 0 0 0 0,0 1 0 0 0,0-1 0 0 0,0 0 1 0 0,-1 1-1 0 0,1 0 11 0 0,0 1 32 0 0,5 2-563 0 0,1-25-115 0 0,-8 22 669 0 0,1-1-1 0 0,0 0 1 0 0,0 0-1 0 0,0 0 1 0 0,0 1-1 0 0,0-1 1 0 0,0 0-1 0 0,0 0 1 0 0,0 0-1 0 0,0 1 1 0 0,0-1-1 0 0,1 0 1 0 0,-1 0-1 0 0,0 0 1 0 0,1 0-1 0 0,-1 0 1 0 0,1 1-1 0 0,0-1 1 0 0,-1 0-1 0 0,1 0 1 0 0,0 0-1 0 0,0-1 1 0 0,-1 1-1 0 0,1 0 1 0 0,0 0-1 0 0,0 0 1 0 0,0 0-1 0 0,0-1 1 0 0,0 1-1 0 0,0-1 1 0 0,0 1 0 0 0,0 0-1 0 0,0-1 1 0 0,0 0-1 0 0,1 1 1 0 0,-1-1-1 0 0,0 0 1 0 0,0 1-1 0 0,0-1 1 0 0,1 0-1 0 0,-1 0 1 0 0,0 0-1 0 0,0 0 1 0 0,0 0-1 0 0,1 0 1 0 0,-1-1-1 0 0,0 1 1 0 0,0 0-1 0 0,0-1 1 0 0,0 1-1 0 0,1 0 1 0 0,-1-1-1 0 0,0 0 1 0 0,0 1-1 0 0,0-1 1 0 0,0 0-1 0 0,0 1 1 0 0,0-1-1 0 0,0 0 1 0 0,-1 0-1 0 0,1 0 1 0 0,0 0 0 0 0,0 1-1 0 0,-1-1 1 0 0,1-1-1 0 0,0 1 1 0 0,-1 0-1 0 0,1 0 1 0 0,-1 0-1 0 0,1-1-22 0 0,7 33-118 0 0,-5-15-1114 0 0,2 0-3369 0 0,0-8-2034 0 0</inkml:trace>
  <inkml:trace contextRef="#ctx0" brushRef="#br0" timeOffset="-4831.964">18559 5495 1272 0 0,'0'0'1081'0'0,"0"0"505"0"0,0 0 1953 0 0,1 6-1591 0 0,6 24-696 0 0,5 102 3125 0 0,-12-133-4444 0 0,0-1-1 0 0,1 1 0 0 0,-1-1 0 0 0,1 1 1 0 0,-1 0-1 0 0,1-1 0 0 0,-1 1 0 0 0,1 0 1 0 0,0 0-1 0 0,0-1 0 0 0,0 1 0 0 0,-1 0 1 0 0,1 0-1 0 0,0 0 0 0 0,0 0 0 0 0,1 0 1 0 0,-1 0-1 0 0,0 0 0 0 0,0 0 0 0 0,0 0 1 0 0,1 1-1 0 0,-1-1 0 0 0,0 1 0 0 0,1-1 0 0 0,-1 0 1 0 0,1 1-1 0 0,-1 0 0 0 0,0-1 0 0 0,1 1 1 0 0,-1 0-1 0 0,1 0 0 0 0,-1 0 0 0 0,1 0 1 0 0,-1 0-1 0 0,1 0 0 0 0,-1 0 0 0 0,0 1 1 0 0,1-1-1 0 0,0 1 68 0 0,1 0 146 0 0,0 1-1 0 0,1-1 1 0 0,-1 1-1 0 0,0 0 1 0 0,0 0 0 0 0,0 1-1 0 0,-1-1 1 0 0,1 1 0 0 0,0-1-1 0 0,-1 1 1 0 0,1 0 0 0 0,-1 0-1 0 0,0 0 1 0 0,0 0-1 0 0,0 0 1 0 0,-1 0 0 0 0,1 1-1 0 0,-1-1 1 0 0,0 1 0 0 0,1-1-1 0 0,-2 1 1 0 0,1-1-1 0 0,0 1 1 0 0,-1 1-146 0 0,-2-2 5 0 0,-1 0 0 0 0,0 0 1 0 0,0-1-1 0 0,0 1 0 0 0,0-1 0 0 0,0 0 0 0 0,0 0 0 0 0,-1 0 0 0 0,1 0 0 0 0,-1 0 1 0 0,1-1-1 0 0,-1 0 0 0 0,0 0 0 0 0,0 0 0 0 0,0 0 0 0 0,1 0 0 0 0,-1-1 0 0 0,0 0 1 0 0,0 1-1 0 0,0-2 0 0 0,0 1 0 0 0,0 0 0 0 0,0-1 0 0 0,1 1 0 0 0,-1-1 0 0 0,0 0 1 0 0,0-1-1 0 0,1 1 0 0 0,-3-2-5 0 0,2 3-157 0 0,-40-13-6303 0 0,22 0-1944 0 0</inkml:trace>
  <inkml:trace contextRef="#ctx0" brushRef="#br0" timeOffset="-4055.192">18739 5951 3768 0 0,'0'0'7969'0'0,"0"0"-5539"0"0,0 0-2252 0 0,-8-2-76 0 0,-69-23 70 0 0,4 0 228 0 0,-1 3-1 0 0,-1 3 1 0 0,0 3-1 0 0,-1 3 1 0 0,-54 0-400 0 0,89 11 74 0 0,-1 2 0 0 0,0 2 0 0 0,1 2 0 0 0,-1 2 0 0 0,1 1 0 0 0,1 3 0 0 0,-1 1 0 0 0,2 1 0 0 0,-1 3 0 0 0,2 1 0 0 0,-3 3-74 0 0,-16 43-159 0 0,57-62 169 0 0,-18-27-315 0 0,9 21 268 0 0,-1 0 1 0 0,0 0-1 0 0,-1 1 1 0 0,1 0-1 0 0,-1 1 0 0 0,0 0 1 0 0,0 1-1 0 0,0 0 1 0 0,-1 1-1 0 0,1 0 0 0 0,0 1 1 0 0,-1 0-1 0 0,1 1 1 0 0,-1 0-1 0 0,-11 2 37 0 0,-9-3-81 0 0,-900-112 753 0 0,-209 39 506 0 0,-143-27-50 0 0,1156 91-1061 0 0,1-6-1 0 0,1-5 0 0 0,-71-24-66 0 0,193 44-92 0 0,-34-12-187 0 0,22-1-3243 0 0,18 8-1737 0 0,9-3-4749 0 0</inkml:trace>
  <inkml:trace contextRef="#ctx0" brushRef="#br0" timeOffset="-3524.98">15350 5949 1708 0 0,'0'0'3108'0'0,"0"0"1342"0"0,0 0-2488 0 0,5 7-760 0 0,1 1-869 0 0,-1 0 0 0 0,0 0 1 0 0,0 1-1 0 0,0-1 0 0 0,-1 1 0 0 0,-1 0 0 0 0,1 1 1 0 0,-1-1-1 0 0,-1 1 0 0 0,0-1 0 0 0,0 1 1 0 0,-1 0-1 0 0,0-1 0 0 0,-1 1 0 0 0,0 0 1 0 0,-1 8-334 0 0,-5-69 1838 0 0,8 47-1893 0 0,-1-1 0 0 0,0 1-1 0 0,1 0 1 0 0,-1 0 0 0 0,1 0 0 0 0,0 1 0 0 0,1-1 0 0 0,-1 0 0 0 0,1 1 0 0 0,-1-1 0 0 0,1 1 0 0 0,0 0-1 0 0,0 0 1 0 0,1 0 0 0 0,-1 1 0 0 0,0-1 0 0 0,1 1 0 0 0,0-1 0 0 0,0 1 0 0 0,-1 0 0 0 0,1 1-1 0 0,0-1 1 0 0,1 1 0 0 0,-1-1 0 0 0,0 1 0 0 0,0 1 0 0 0,0-1 0 0 0,1 0 0 0 0,-1 1 0 0 0,0 0 0 0 0,1 0-1 0 0,-1 0 1 0 0,0 1 0 0 0,1 0 0 0 0,-1-1 0 0 0,0 1 0 0 0,0 1 0 0 0,0-1 0 0 0,0 1 0 0 0,0-1-1 0 0,0 1 1 0 0,1 1 55 0 0,32 14-3777 0 0,-4 7-3282 0 0,-26-19 610 0 0</inkml:trace>
  <inkml:trace contextRef="#ctx0" brushRef="#br0" timeOffset="-3227.056">15896 5881 12705 0 0,'0'0'1339'0'0,"0"0"-1207"0"0,0 8 485 0 0,15 214 2610 0 0,-15-221-3314 0 0,9 31-662 0 0,9-24-7975 0 0,-7-9 608 0 0</inkml:trace>
  <inkml:trace contextRef="#ctx0" brushRef="#br0" timeOffset="-2979.925">16010 6064 14337 0 0,'0'0'420'0'0,"0"0"-420"0"0,0 0 0 0 0,-44 0 428 0 0,27-3-76 0 0,0 0-132 0 0,0 0-220 0 0,2 0-1388 0 0,2 1-1160 0 0,2 0-1328 0 0,6 1-1901 0 0</inkml:trace>
  <inkml:trace contextRef="#ctx0" brushRef="#br0" timeOffset="-2714.922">16116 6143 2612 0 0,'0'0'452'0'0,"0"0"387"0"0,0 0 68 0 0,0 0 73 0 0,0 0-7 0 0,0 0-54 0 0,0 0 60 0 0,6 0-1 0 0,-3 0-877 0 0,-1 0 1 0 0,1 0-1 0 0,-1 0 1 0 0,1-1-1 0 0,-1 1 1 0 0,0-1-1 0 0,1 1 1 0 0,-1-1-1 0 0,1 0 1 0 0,-1 0-1 0 0,0 0 1 0 0,0 0-1 0 0,1 0 1 0 0,-1 0-1 0 0,0-1 1 0 0,0 1-1 0 0,0-1 1 0 0,0 1-1 0 0,-1-1 1 0 0,1 0-1 0 0,0 0 1 0 0,-1 0-1 0 0,1 0 1 0 0,-1 0-1 0 0,0 0 1 0 0,1 0-1 0 0,-1 0 1 0 0,0-1-1 0 0,0 1 1 0 0,-1 0-1 0 0,1-1 1 0 0,0 1-1 0 0,-1-1 1 0 0,1 1-1 0 0,-1-1 1 0 0,0 1-1 0 0,0-1 1 0 0,0 1-1 0 0,0-2-101 0 0,-33 55 486 0 0,31-48-413 0 0,0-1 1 0 0,1 0-1 0 0,0 1 1 0 0,-1-1-1 0 0,1 1 1 0 0,0-1-1 0 0,0 1 1 0 0,0-1-1 0 0,0 1 1 0 0,1 0-1 0 0,-1-1 1 0 0,1 1-1 0 0,0 0 0 0 0,0 0 1 0 0,0 0-1 0 0,0-1 1 0 0,0 1-1 0 0,0 0 1 0 0,1 0-1 0 0,-1-1 1 0 0,1 1-1 0 0,0 0 1 0 0,0-1-1 0 0,0 1 1 0 0,0-1-1 0 0,0 1 1 0 0,1-1-1 0 0,-1 1 1 0 0,1-1-1 0 0,-1 0 1 0 0,1 0-1 0 0,0 0 1 0 0,0 0-1 0 0,0 0 1 0 0,0 0-1 0 0,0 0 1 0 0,0-1-1 0 0,1 1 1 0 0,-1-1-1 0 0,1 0 1 0 0,-1 1-1 0 0,1-1 1 0 0,-1 0-1 0 0,1-1 1 0 0,0 1-1 0 0,-1 0 1 0 0,1-1-1 0 0,0 1 1 0 0,0-1-1 0 0,-1 0 1 0 0,1 0-1 0 0,0 0 1 0 0,1 0-74 0 0,25-12-840 0 0,-24 9-2906 0 0,-2 1-3445 0 0,1-2 990 0 0</inkml:trace>
  <inkml:trace contextRef="#ctx0" brushRef="#br0" timeOffset="-2246.016">16380 6181 4396 0 0,'0'0'6271'0'0,"0"0"-4730"0"0,0 0-1704 0 0,0 0 353 0 0,0 0 3 0 0,0 0-153 0 0,-2 0-216 0 0,-7 2 36 0 0,7-1 155 0 0,2-1 140 0 0,0 0-4 0 0,0 0-16 0 0,1 7 3018 0 0,3 23-3105 0 0,-2-2 628 0 0,10-40 1204 0 0,0-24-1845 0 0,30-48-4130 0 0,-20 78-423 0 0,-13 6 71 0 0</inkml:trace>
  <inkml:trace contextRef="#ctx0" brushRef="#br0" timeOffset="-1747.496">16596 6288 6765 0 0,'0'0'5539'0'0,"0"0"-4823"0"0,0 0-353 0 0,0 0 281 0 0,0 0-407 0 0,0 0-681 0 0,-1-6-279 0 0,0 5 675 0 0,0 0 1 0 0,0 0-1 0 0,1 0 0 0 0,-1 0 1 0 0,1 0-1 0 0,-1 0 0 0 0,1 0 1 0 0,-1 0-1 0 0,1 0 0 0 0,0-1 0 0 0,-1 1 1 0 0,1 0-1 0 0,0 0 0 0 0,0 0 1 0 0,0-1-1 0 0,0 1 0 0 0,0 0 1 0 0,0 0-1 0 0,0 0 0 0 0,0 0 0 0 0,1-1 1 0 0,-1 1-1 0 0,0 0 0 0 0,1 0 1 0 0,-1 0-1 0 0,1 0 0 0 0,-1 0 1 0 0,1 0-1 0 0,0 0 0 0 0,-1 0 0 0 0,1 0 1 0 0,0 0-1 0 0,0 0 0 0 0,-1 0 1 0 0,1 0-1 0 0,0 1 0 0 0,0-1 1 0 0,0 0-1 0 0,0 1 0 0 0,0-1 0 0 0,0 0 1 0 0,0 1-1 0 0,0-1 0 0 0,1 1 1 0 0,-1 0-1 0 0,0-1 0 0 0,0 1 1 0 0,0 0-1 0 0,0 0 0 0 0,1 0 0 0 0,-1 0 1 0 0,0 0-1 0 0,0 0 0 0 0,0 0 1 0 0,1 0-1 0 0,-1 0 0 0 0,0 0 1 0 0,0 1-1 0 0,0-1 0 0 0,0 0 0 0 0,0 1 1 0 0,0-1-1 0 0,1 1 0 0 0,-1 0 1 0 0,0-1-1 0 0,0 1 0 0 0,-1 0 1 0 0,2 0 47 0 0,40 79 3980 0 0,-42-83-4010 0 0,1 0 0 0 0,0 0-1 0 0,0 1 1 0 0,0-1 0 0 0,0 0 0 0 0,1 1 0 0 0,-1-1-1 0 0,1 1 1 0 0,-1-1 0 0 0,1 1 0 0 0,0 0 0 0 0,0 0 0 0 0,0 0-1 0 0,0 0 1 0 0,0 0 0 0 0,0 0 0 0 0,1 0 0 0 0,-1 1 0 0 0,1-1-1 0 0,-1 1 1 0 0,1 0 0 0 0,-1 0 0 0 0,1 0 0 0 0,0 0-1 0 0,0 0 1 0 0,-1 0 0 0 0,1 1 0 0 0,0-1 0 0 0,0 1 0 0 0,1 0 30 0 0,37 44 3161 0 0,-40-46-3143 0 0,-1-1-1 0 0,1 0 1 0 0,0 1 0 0 0,0-1-1 0 0,0 0 1 0 0,0 1-1 0 0,0-1 1 0 0,1 1-1 0 0,-1 0 1 0 0,1-1 0 0 0,0 1-1 0 0,-1 0 1 0 0,1 0-1 0 0,0 0 1 0 0,0 0 0 0 0,1 0-1 0 0,-1 0 1 0 0,0 1-1 0 0,0-1 1 0 0,1 1 0 0 0,-1 0-1 0 0,1-1 1 0 0,0 1-1 0 0,-1 0 1 0 0,1 1-1 0 0,0-1 1 0 0,-1 0 0 0 0,1 1-1 0 0,0-1 1 0 0,0 1-1 0 0,-1 0 1 0 0,1 0 0 0 0,0 0-1 0 0,0 0 1 0 0,0 1-1 0 0,-1-1 1 0 0,1 1 0 0 0,0 0-1 0 0,0-1 1 0 0,-1 1-1 0 0,1 1 1 0 0,-1-1 0 0 0,1 0-1 0 0,-1 0 1 0 0,1 1-1 0 0,-1 0 1 0 0,1 0-18 0 0,2 0-170 0 0,26 15 1044 0 0,-15-2-4882 0 0,-15-14 419 0 0,-1-1-2675 0 0</inkml:trace>
  <inkml:trace contextRef="#ctx0" brushRef="#br0" timeOffset="-31204.576">5709 3526 3788 0 0,'0'0'2497'0'0,"0"0"-171"0"0,0 0-531 0 0,0 0-489 0 0,0 0-199 0 0,0 0-459 0 0,0 0-265 0 0,0 0 327 0 0,0 9 301 0 0,5 191 1668 0 0,-6-191-3173 0 0,2 56 778 0 0,9-50-3508 0 0,8-10-4126 0 0,-2-7-116 0 0</inkml:trace>
  <inkml:trace contextRef="#ctx0" brushRef="#br0" timeOffset="-30878.554">5991 3785 11009 0 0,'0'0'1640'0'0,"0"0"-1241"0"0,0 0 56 0 0,0 0 40 0 0,0 0-13 0 0,0 0-133 0 0,0 0-145 0 0,3 4-93 0 0,-1-2-72 0 0,1 0 0 0 0,-1 0 0 0 0,0 1-1 0 0,0-2 1 0 0,1 1 0 0 0,-1 0 0 0 0,1 0 0 0 0,0-1 0 0 0,-1 0 0 0 0,1 1-1 0 0,0-1 1 0 0,0 0 0 0 0,0 0 0 0 0,0 0 0 0 0,0-1 0 0 0,0 1 0 0 0,0-1-1 0 0,0 0 1 0 0,0 0 0 0 0,0 0 0 0 0,0 0 0 0 0,0 0 0 0 0,0-1 0 0 0,0 1 0 0 0,0-1-1 0 0,0 0 1 0 0,0 0 0 0 0,0 0 0 0 0,-1 0 0 0 0,1 0 0 0 0,0-1 0 0 0,0 1-39 0 0,-5 2-27 0 0,0 1 1 0 0,0-1-1 0 0,0 1 1 0 0,0-1 0 0 0,0 0-1 0 0,-1 0 1 0 0,1 0 0 0 0,0 0-1 0 0,-1 0 1 0 0,1 0 0 0 0,0-1-1 0 0,-1 1 1 0 0,1-1 0 0 0,-1 0-1 0 0,1 1 1 0 0,-1-1 0 0 0,1 0-1 0 0,-1-1 1 0 0,1 1 0 0 0,-1 0-1 0 0,1-1 1 0 0,-1 1 0 0 0,1-1-1 0 0,0 0 1 0 0,-1 0 0 0 0,1 0-1 0 0,0 0 1 0 0,0 0 0 0 0,0 0-1 0 0,0-1 1 0 0,-1 1 0 0 0,2-1-1 0 0,-1 1 1 0 0,0-1 0 0 0,0 0-1 0 0,1 0 1 0 0,-1 0 0 0 0,0 0-1 0 0,1 0 1 0 0,0 0 0 0 0,0 0-1 0 0,-1 0 1 0 0,1-1-1 0 0,1 1 1 0 0,-1 0 0 0 0,0-1-1 0 0,0 1 1 0 0,1 0 0 0 0,0-1-1 0 0,-1 1 1 0 0,1-1 0 0 0,0 1-1 0 0,0-1 1 0 0,0 1 0 0 0,1-1-1 0 0,-1 1 1 0 0,0-1 0 0 0,1 1-1 0 0,0-1 1 0 0,0 1 0 0 0,-1 0-1 0 0,1-1 1 0 0,1 1 0 0 0,-1 0-1 0 0,0 0 1 0 0,0 0 0 0 0,1 0-1 0 0,-1 0 1 0 0,3-2 26 0 0,-7 5 24 0 0,1 1 1 0 0,0-1-1 0 0,0 0 1 0 0,0 1-1 0 0,0-1 1 0 0,0 1-1 0 0,1-1 0 0 0,-1 1 1 0 0,0 0-1 0 0,1 0 1 0 0,-1 0-1 0 0,1 0 1 0 0,0 0-1 0 0,-1 0 0 0 0,1 0 1 0 0,0 0-1 0 0,0 0 1 0 0,0 1-1 0 0,1-1 1 0 0,-1 0-1 0 0,1 1 0 0 0,-1-1 1 0 0,1 0-1 0 0,0 1 1 0 0,0-1-1 0 0,0 1 0 0 0,0-1 1 0 0,0 1-1 0 0,0-1 1 0 0,1 0-1 0 0,-1 1 1 0 0,1-1-1 0 0,0 0 0 0 0,0 1 1 0 0,-1-1-1 0 0,1 0 1 0 0,1 0-1 0 0,-1 0 1 0 0,0 0-1 0 0,1 0 0 0 0,-1 0 1 0 0,1 0-1 0 0,-1 0 1 0 0,1 0-1 0 0,0-1 1 0 0,0 1-1 0 0,0-1 0 0 0,0 1 1 0 0,0-1-1 0 0,0 0 1 0 0,0 0-1 0 0,0 0-24 0 0,47 4-2204 0 0,-17-6-2092 0 0,-14-1-1640 0 0</inkml:trace>
  <inkml:trace contextRef="#ctx0" brushRef="#br0" timeOffset="-30442.076">6325 3805 8673 0 0,'0'0'4208'0'0,"0"0"-3280"0"0,0 0-467 0 0,0 0 2 0 0,0 0-72 0 0,0 0-149 0 0,0 0-115 0 0,2 2 89 0 0,-3-3-223 0 0,-1-1-1 0 0,1 1 0 0 0,0-1 0 0 0,-1 0 1 0 0,1 0-1 0 0,0 1 0 0 0,0-1 0 0 0,0 0 0 0 0,1 0 1 0 0,-1 0-1 0 0,0 0 0 0 0,1 0 0 0 0,-1 0 1 0 0,1 0-1 0 0,0 0 0 0 0,0 0 0 0 0,0 0 0 0 0,0 0 1 0 0,0-1-1 0 0,0 1 0 0 0,0 0 0 0 0,1 0 1 0 0,-1 0-1 0 0,1 0 0 0 0,-1 0 0 0 0,1 0 0 0 0,0 0 1 0 0,0 0-1 0 0,0 1 0 0 0,0-1 0 0 0,0 0 1 0 0,0 0-1 0 0,1 1 0 0 0,-1-1 0 0 0,0 1 0 0 0,1-1 1 0 0,-1 1-1 0 0,1-1 0 0 0,0 1 0 0 0,-1 0 1 0 0,1 0-1 0 0,0 0 0 0 0,0 0 0 0 0,0 0 0 0 0,0 0 1 0 0,0 1-1 0 0,0-1 0 0 0,0 0 0 0 0,0 1 1 0 0,0 0-1 0 0,0-1 0 0 0,0 1 0 0 0,0 0 0 0 0,0 0 1 0 0,0 0-1 0 0,0 1 0 0 0,0-1 0 0 0,0 0 1 0 0,1 1-1 0 0,-1-1 0 0 0,0 1 0 0 0,-1 0 0 0 0,3 0 8 0 0,-7-3-13 0 0,0 1 1 0 0,0-1-1 0 0,0 1 0 0 0,0 0 0 0 0,-1 0 0 0 0,1 0 0 0 0,0 0 0 0 0,0 0 0 0 0,-1 1 0 0 0,1-1 0 0 0,0 1 1 0 0,-1 0-1 0 0,1 0 0 0 0,-1 0 0 0 0,1 0 0 0 0,0 1 0 0 0,-1 0 0 0 0,1-1 0 0 0,0 1 0 0 0,0 0 0 0 0,-1 1 1 0 0,1-1-1 0 0,0 0 0 0 0,0 1 0 0 0,0 0 0 0 0,1 0 0 0 0,-1 0 0 0 0,0 0 0 0 0,1 0 0 0 0,-1 0 0 0 0,1 1 1 0 0,0-1-1 0 0,0 1 0 0 0,0 0 0 0 0,0-1 0 0 0,0 1 0 0 0,0 0 0 0 0,1 0 0 0 0,-1 0 0 0 0,1 0 0 0 0,0 1 1 0 0,0-1-1 0 0,0 2 13 0 0,4-1 20 0 0,1 0 0 0 0,0 0 0 0 0,0 0 1 0 0,0-1-1 0 0,0 0 0 0 0,1 1 0 0 0,0-2 1 0 0,-1 1-1 0 0,1 0 0 0 0,0-1 0 0 0,0 0 1 0 0,0 0-1 0 0,0-1 0 0 0,1 1 0 0 0,-1-1 1 0 0,0 0-1 0 0,1-1 0 0 0,-1 1 0 0 0,1-1 1 0 0,-1 0-1 0 0,0 0 0 0 0,1-1 0 0 0,-1 1 1 0 0,1-1-1 0 0,-1-1 0 0 0,0 1 0 0 0,2-1-20 0 0,-5 1 38 0 0,0 1 1 0 0,0-1-1 0 0,0 1 0 0 0,0-1 0 0 0,0 1 0 0 0,0 0 0 0 0,1 0 0 0 0,-1 0 0 0 0,0 0 0 0 0,0 0 0 0 0,0 1 0 0 0,1-1 0 0 0,-1 1 0 0 0,0-1 0 0 0,0 1 0 0 0,0 0 0 0 0,0 0 0 0 0,0 0 0 0 0,0 0 1 0 0,0 0-1 0 0,-1 0 0 0 0,1 0 0 0 0,0 1 0 0 0,0-1 0 0 0,-1 1 0 0 0,1-1 0 0 0,-1 1 0 0 0,0 0 0 0 0,1-1 0 0 0,-1 1 0 0 0,0 0 0 0 0,0 0 0 0 0,0 0 0 0 0,0 0 0 0 0,0 0 0 0 0,-1 0 1 0 0,1 0-1 0 0,0 0 0 0 0,-1 0 0 0 0,0 1 0 0 0,1-1 0 0 0,-1 0 0 0 0,0 0 0 0 0,0 0 0 0 0,0 1 0 0 0,-1-1 0 0 0,1 0 0 0 0,0 0 0 0 0,-1 1-38 0 0,0 4 122 0 0,0 0-1 0 0,-1 0 1 0 0,1 0-1 0 0,-1 0 1 0 0,-1 0-1 0 0,1-1 1 0 0,-1 1-1 0 0,-1-1 1 0 0,1 0-1 0 0,-1 1 1 0 0,0-2-1 0 0,0 1 1 0 0,-1 0-1 0 0,1-1 1 0 0,-3 2-122 0 0,-60 27-4934 0 0,48-36-898 0 0</inkml:trace>
  <inkml:trace contextRef="#ctx0" brushRef="#br0" timeOffset="-29819.191">6638 3652 2784 0 0,'0'0'6680'0'0,"0"0"-4446"0"0,0 0-1500 0 0,0 0 187 0 0,0 0 120 0 0,0 0-36 0 0,0 0-197 0 0,0 0-300 0 0,0 0-217 0 0,4-15-302 0 0,1 18 34 0 0,-1 0-1 0 0,1 0 1 0 0,-1 1 0 0 0,0 0-1 0 0,1-1 1 0 0,-2 1 0 0 0,1 1-1 0 0,0-1 1 0 0,-1 0 0 0 0,0 1 0 0 0,0 0-1 0 0,0 0 1 0 0,-1 0 0 0 0,1 0-1 0 0,-1 0 1 0 0,-1 0 0 0 0,1 1-1 0 0,-1-1 1 0 0,0 0 0 0 0,0 1-1 0 0,0-1 1 0 0,-1 1 0 0 0,1 0 0 0 0,-1-1-1 0 0,-1 1 1 0 0,1-1 0 0 0,-1 1-1 0 0,0-1 1 0 0,-1 2-23 0 0,9-63 769 0 0,-6 54-773 0 0,1 0 1 0 0,-1 0-1 0 0,1 1 1 0 0,0-1-1 0 0,0 0 1 0 0,-1 0-1 0 0,1 1 1 0 0,0-1-1 0 0,1 1 1 0 0,-1 0-1 0 0,0 0 1 0 0,0 0-1 0 0,0 0 1 0 0,1 0-1 0 0,-1 0 1 0 0,1 0-1 0 0,-1 1 1 0 0,0-1-1 0 0,1 1 1 0 0,-1 0-1 0 0,1 0 1 0 0,-1 0 0 0 0,1 0-1 0 0,-1 0 1 0 0,1 0-1 0 0,-1 1 1 0 0,1-1-1 0 0,-1 1 1 0 0,1-1-1 0 0,-1 1 1 0 0,0 0-1 0 0,1 0 1 0 0,-1 0-1 0 0,0 1 1 0 0,0-1-1 0 0,0 0 1 0 0,0 1-1 0 0,0-1 1 0 0,0 1-1 0 0,0 0 1 0 0,-1 0-1 0 0,1 0 1 0 0,0 0-1 0 0,-1 0 1 0 0,0 0-1 0 0,1 0 1 0 0,-1 0-1 0 0,0 0 1 0 0,0 1-1 0 0,0-1 1 0 0,0 0-1 0 0,-1 1 1 0 0,1-1-1 0 0,-1 1 1 0 0,1-1-1 0 0,-1 1 1 0 0,0-1-1 0 0,0 1 1 0 0,0-1 0 0 0,0 1-1 0 0,-1 1 4 0 0,5-7 251 0 0,-4 1-253 0 0,-1 0-1 0 0,1 0 1 0 0,-1 0-1 0 0,1 0 1 0 0,-1 0-1 0 0,1 0 1 0 0,0 0-1 0 0,0 0 1 0 0,0 0-1 0 0,0 0 1 0 0,1 0-1 0 0,-1 0 1 0 0,0 0-1 0 0,1 0 1 0 0,-1 0-1 0 0,1 0 1 0 0,0 0-1 0 0,0 0 1 0 0,0 1-1 0 0,0-1 1 0 0,0 0-1 0 0,0 0 1 0 0,0 1-1 0 0,0-1 1 0 0,1 1-1 0 0,-1-1 1 0 0,0 1-1 0 0,1 0 1 0 0,0-1-1 0 0,-1 1 1 0 0,1 0-1 0 0,0 0 1 0 0,-1 0-1 0 0,1 0 1 0 0,0 0-1 0 0,0 1 1 0 0,0-1-1 0 0,0 1 1 0 0,0-1-1 0 0,0 1 1 0 0,0-1-1 0 0,0 1 1 0 0,0 0-1 0 0,0 0 1 0 0,0 0-1 0 0,0 0 1 0 0,0 1-1 0 0,0-1 1 0 0,0 0-1 0 0,0 1 1 0 0,0-1-1 0 0,0 1 1 0 0,0 0-1 0 0,0 0 1 0 0,-1 0-1 0 0,1 0 1 0 0,0 0-1 0 0,0 0 1 0 0,-1 0-1 0 0,1 0 1 0 0,0 1 2 0 0,9 57 93 0 0,-12-40-3573 0 0,1-19-761 0 0,2-2-1735 0 0</inkml:trace>
  <inkml:trace contextRef="#ctx0" brushRef="#br0" timeOffset="-29509.465">7020 3527 9733 0 0,'0'0'1633'0'0,"0"0"-921"0"0,2 6 200 0 0,21 130 2700 0 0,1-201 227 0 0,-23 60-3979 0 0,1 0 0 0 0,1 0 0 0 0,-1 1 1 0 0,1-1-1 0 0,-1 1 0 0 0,1 0 0 0 0,0 0 1 0 0,1 0-1 0 0,-1 0 0 0 0,1 1 0 0 0,0-1 1 0 0,0 1-1 0 0,0 0 0 0 0,0 0 0 0 0,0 0 0 0 0,1 0 1 0 0,-1 1-1 0 0,1 0 0 0 0,0 0 0 0 0,0 0 1 0 0,1 0 139 0 0,11 7-3371 0 0,-7 3-3783 0 0,-6 1 173 0 0</inkml:trace>
  <inkml:trace contextRef="#ctx0" brushRef="#br0" timeOffset="-28933.439">6061 3710 768 0 0,'0'0'576'0'0,"0"0"-172"0"0,0 0 1420 0 0,0 0 837 0 0,0 0-1569 0 0,0 0-484 0 0,34 12 212 0 0,-30-11-20 0 0,0 2-100 0 0,-1 0-288 0 0,-3 0-360 0 0,0 2-40 0 0,-3 0 156 0 0,-1 1 52 0 0,-1 0-220 0 0,1 0-116 0 0,0-2-1704 0 0,3-3-3977 0 0</inkml:trace>
  <inkml:trace contextRef="#ctx0" brushRef="#br0" timeOffset="-28434.863">6821 3974 1228 0 0,'0'0'7777'0'0,"0"0"-5244"0"0,0 0-2035 0 0,0 0-223 0 0,0 0 242 0 0,4 9 387 0 0,2 5-505 0 0,0 0 1 0 0,0 0-1 0 0,-2 1 0 0 0,0 0 1 0 0,0 0-1 0 0,-2 0 1 0 0,0 0-1 0 0,0 1 0 0 0,-2-1 1 0 0,0 6-400 0 0,-1-8 27 0 0,1-13-48 0 0,0-1 1 0 0,1 1-1 0 0,-1 0 1 0 0,0 0-1 0 0,1 0 1 0 0,-1 0-1 0 0,1-1 1 0 0,-1 1-1 0 0,0 0 1 0 0,1 0-1 0 0,-1 0 1 0 0,1 0-1 0 0,-1 0 1 0 0,0 0-1 0 0,1 0 1 0 0,-1 0-1 0 0,1 0 1 0 0,-1 0-1 0 0,0 0 1 0 0,1 1-1 0 0,-1-1 1 0 0,1 0-1 0 0,-1 0 1 0 0,0 0-1 0 0,1 0 1 0 0,-1 1-1 0 0,0-1 1 0 0,1 0-1 0 0,-1 0 1 0 0,0 1-1 0 0,1-1 1 0 0,-1 0-1 0 0,0 1 1 0 0,0-1-1 0 0,1 0 1 0 0,-1 1-1 0 0,0-1 21 0 0,48-30-1876 0 0,-46 29 1928 0 0,0 0 0 0 0,1 0-1 0 0,-1 1 1 0 0,0-1 0 0 0,1 1-1 0 0,-1-1 1 0 0,1 1 0 0 0,-1 0-1 0 0,0 0 1 0 0,1 0 0 0 0,-1 0 0 0 0,1 1-1 0 0,-1-1 1 0 0,0 0 0 0 0,1 1-1 0 0,-1 0 1 0 0,0 0 0 0 0,1-1-1 0 0,-1 1 1 0 0,0 0 0 0 0,0 1-1 0 0,0-1 1 0 0,0 0 0 0 0,0 1 0 0 0,0-1-1 0 0,0 1 1 0 0,-1 0 0 0 0,1-1-1 0 0,0 1 1 0 0,-1 0 0 0 0,1 0-1 0 0,-1 0 1 0 0,0 0 0 0 0,0 0 0 0 0,0 1-52 0 0,0-1 40 0 0,-1 0 1 0 0,0 1 0 0 0,0-1 0 0 0,0 0 0 0 0,0 1 0 0 0,-1-1 0 0 0,1 0-1 0 0,-1 0 1 0 0,1 1 0 0 0,-1-1 0 0 0,0 0 0 0 0,0 0 0 0 0,0 0 0 0 0,0 0-1 0 0,0 0 1 0 0,0 0 0 0 0,-1 0 0 0 0,1 0 0 0 0,-1 0 0 0 0,1-1 0 0 0,-1 1-1 0 0,0 0 1 0 0,1-1 0 0 0,-1 0 0 0 0,0 1 0 0 0,0-1 0 0 0,0 0 0 0 0,0 0-1 0 0,0 0 1 0 0,0 0 0 0 0,-1 0 0 0 0,1-1 0 0 0,0 1 0 0 0,0-1 0 0 0,-1 1-1 0 0,1-1 1 0 0,-1 0-41 0 0,-29 4-1684 0 0,7-12-3280 0 0,16-3-2279 0 0</inkml:trace>
  <inkml:trace contextRef="#ctx0" brushRef="#br0" timeOffset="-28183.729">7559 4157 5380 0 0,'0'0'7397'0'0,"0"0"-7077"0"0,0 0-220 0 0,0 0-100 0 0,0 0 664 0 0,-49 0-184 0 0,29-4-316 0 0,-2-1-164 0 0,1-1-36 0 0,0-1-1272 0 0,3-1-1196 0 0,8 1-2336 0 0</inkml:trace>
  <inkml:trace contextRef="#ctx0" brushRef="#br0" timeOffset="-28031.291">7537 4051 2824 0 0,'0'0'10209'0'0,"0"0"-8509"0"0,0 0-1700 0 0,0 0-68 0 0,0 0 68 0 0,0 0 404 0 0,-39 1 128 0 0,9-4-284 0 0,-8-2-248 0 0,-12-1-828 0 0,3-2-1216 0 0,9 0-3376 0 0,5-2-2137 0 0</inkml:trace>
  <inkml:trace contextRef="#ctx0" brushRef="#br0" timeOffset="-27614.472">6075 3735 2196 0 0,'0'0'1484'0'0,"0"0"1157"0"0,0 0-1971 0 0,0 0-586 0 0,0 0 39 0 0,0 0 66 0 0,0 0 37 0 0,-11-16 2483 0 0,45 33-5436 0 0,-29-12-1416 0 0</inkml:trace>
  <inkml:trace contextRef="#ctx0" brushRef="#br0" timeOffset="4261.249">7041 3739 64 0 0,'0'0'693'0'0,"0"0"-237"0"0,0 0-72 0 0,0 0-62 0 0,0 0 660 0 0,5 2 409 0 0,5 2-893 0 0,-1-1 1 0 0,1-1 0 0 0,0 1-1 0 0,0-2 1 0 0,0 1-1 0 0,0-1 1 0 0,0-1 0 0 0,0 0-1 0 0,0 0 1 0 0,0-1 0 0 0,0 0-1 0 0,0-1 1 0 0,0 0-1 0 0,-1-1 1 0 0,1 0 0 0 0,-1 0-1 0 0,1-1-498 0 0,-4 2 65 0 0,-1 0 0 0 0,0-1-1 0 0,0 1 1 0 0,0-1-1 0 0,0 0 1 0 0,0 0 0 0 0,-1-1-1 0 0,1 1 1 0 0,-1-1-1 0 0,0 0 1 0 0,0 0 0 0 0,0-1-1 0 0,-1 1 1 0 0,0-1 0 0 0,0 1-1 0 0,0-1 1 0 0,0 0-1 0 0,-1-1 1 0 0,1 1 0 0 0,-1 0-1 0 0,-1 0 1 0 0,1-1-1 0 0,-1 0 1 0 0,0 1 0 0 0,0-1-1 0 0,0 1 1 0 0,-1-1 0 0 0,0 0-1 0 0,0 1 1 0 0,-1-1-1 0 0,0-5-64 0 0,-5-4-60 0 0,-1-1 0 0 0,0 1 1 0 0,-1 1-1 0 0,-1-1 0 0 0,0 2 0 0 0,-1-1 0 0 0,0 1 0 0 0,-1 0 0 0 0,-1 1 0 0 0,0 1 0 0 0,-1 0 0 0 0,-2-2 60 0 0,10 7-38 0 0,1 0-1 0 0,-1 1 1 0 0,0-1 0 0 0,0 1-1 0 0,0 0 1 0 0,-1 1 0 0 0,1-1 0 0 0,-1 1-1 0 0,0 0 1 0 0,-1 1 0 0 0,1-1-1 0 0,-1 1 1 0 0,1 0 0 0 0,-1 1-1 0 0,0 0 1 0 0,0 0 0 0 0,0 0-1 0 0,0 1 1 0 0,-1 0 0 0 0,1 1 0 0 0,0-1-1 0 0,0 1 1 0 0,0 1 0 0 0,-1-1-1 0 0,1 1 1 0 0,0 1 0 0 0,0-1-1 0 0,0 1 1 0 0,0 0 0 0 0,0 1-1 0 0,1-1 1 0 0,-1 2 0 0 0,0-1 38 0 0,-5 8-8 0 0,0-1 1 0 0,1 2 0 0 0,1-1-1 0 0,0 1 1 0 0,0 1-1 0 0,1 0 1 0 0,1 0-1 0 0,0 1 1 0 0,1 0 0 0 0,0 0-1 0 0,2 1 1 0 0,-1-1-1 0 0,2 1 1 0 0,0 1 0 0 0,1-1-1 0 0,-1 7 8 0 0,5-16-2 0 0,1 0-1 0 0,-1 0 1 0 0,1-1-1 0 0,1 1 1 0 0,-1-1 0 0 0,1 0-1 0 0,0 0 1 0 0,0 0-1 0 0,0 0 1 0 0,1 0-1 0 0,-1-1 1 0 0,1 1 0 0 0,0-1-1 0 0,1 0 1 0 0,-1 0-1 0 0,1-1 1 0 0,0 1-1 0 0,0-1 1 0 0,0 0 0 0 0,0 0-1 0 0,0-1 1 0 0,1 0-1 0 0,-1 0 1 0 0,1 0-1 0 0,-1 0 1 0 0,1-1 0 0 0,4 1 2 0 0,59 11-4966 0 0,-53-12-372 0 0</inkml:trace>
  <inkml:trace contextRef="#ctx0" brushRef="#br0" timeOffset="4850.524">6848 3423 600 0 0,'0'0'5929'0'0,"0"0"-4081"0"0,0 0-1457 0 0,0 0 41 0 0,0 0 49 0 0,0-7 104 0 0,0 2-534 0 0,-1 1 1 0 0,0-1 0 0 0,-1 1 0 0 0,1-1 0 0 0,-1 1 0 0 0,1-1 0 0 0,-1 1 0 0 0,-1 0 0 0 0,1 0-1 0 0,-1 0 1 0 0,1 0 0 0 0,-1 0 0 0 0,0 0 0 0 0,0 1 0 0 0,-1 0 0 0 0,1-1 0 0 0,-1 1 0 0 0,0 0-1 0 0,1 1 1 0 0,-1-1 0 0 0,-1 1 0 0 0,-2-2-52 0 0,-24-16 125 0 0,0 0 0 0 0,-2 3 0 0 0,0 0 0 0 0,-1 3 0 0 0,0 0 0 0 0,-1 2 0 0 0,0 2 0 0 0,-1 1 0 0 0,0 2 0 0 0,-1 1 0 0 0,0 2 0 0 0,1 2 0 0 0,-1 1 0 0 0,0 2 0 0 0,-27 4-125 0 0,-17 11 5 0 0,0 4-1 0 0,2 3 1 0 0,0 3 0 0 0,2 4-1 0 0,1 3 1 0 0,2 4 0 0 0,-17 13-5 0 0,-17 5-3205 0 0,146-99 882 0 0,-5-35 3861 0 0,-53 122 2046 0 0,-25 70-3106 0 0,47-109-466 0 0,1 1 0 0 0,-1-1 0 0 0,1-1 1 0 0,0 1-1 0 0,0 0 0 0 0,0-1 0 0 0,0 0 1 0 0,1 1-1 0 0,0-1 0 0 0,-1-1 0 0 0,1 1 1 0 0,0 0-1 0 0,0-1 0 0 0,1 0 0 0 0,-1 0 1 0 0,0 0-1 0 0,1-1 0 0 0,-1 1 0 0 0,1-1 1 0 0,-1 0-1 0 0,1 0 0 0 0,0-1 0 0 0,-1 1 1 0 0,1-1-1 0 0,0 0 0 0 0,1-1-12 0 0,1 3-606 0 0,16 1-2390 0 0,5-2-3067 0 0</inkml:trace>
  <inkml:trace contextRef="#ctx0" brushRef="#br0" timeOffset="-121030.562">4215 2476 1696 0 0,'0'0'325'0'0,"0"0"79"0"0,0 0 591 0 0,0 0 237 0 0,0 0-267 0 0,0 0-26 0 0,-3 6 86 0 0,-7 19-75 0 0,8-18-627 0 0,0 0 0 0 0,0 0-1 0 0,-1 0 1 0 0,0-1-1 0 0,0 1 1 0 0,-1-1 0 0 0,0 0-1 0 0,0 0 1 0 0,0 0 0 0 0,-1 0-1 0 0,0-1 1 0 0,0 0-1 0 0,0 0 1 0 0,-1 0 0 0 0,0-1-1 0 0,-1 2-322 0 0,-31 10 162 0 0,-1-1 0 0 0,0-2 1 0 0,-1-2-1 0 0,0-1 0 0 0,0-2 0 0 0,-7-1-162 0 0,-2 2 197 0 0,-73 14-363 0 0,0-5 1 0 0,-2-5 0 0 0,1-6 0 0 0,-1-5-1 0 0,0-6 1 0 0,1-5 0 0 0,-44-11 165 0 0,-49-28-67 0 0,-51-8 159 0 0,86 41-6013 0 0,165 12 2543 0 0,12 1 906 0 0</inkml:trace>
  <inkml:trace contextRef="#ctx0" brushRef="#br0" timeOffset="-120767.357">2274 2511 6249 0 0,'0'0'5362'0'0,"-5"2"-4581"0"0,-197 42 622 0 0,74-26-1443 0 0,127-18 63 0 0,0 0-1 0 0,0 0 0 0 0,0 0 0 0 0,0 0 1 0 0,1 0-1 0 0,-1 0 0 0 0,0 0 0 0 0,0 0 1 0 0,0 0-1 0 0,0 0 0 0 0,1 1 0 0 0,-1-1 1 0 0,0 0-1 0 0,0 1 0 0 0,1-1 0 0 0,-1 0 1 0 0,0 1-1 0 0,0-1 0 0 0,1 1 0 0 0,-1-1 1 0 0,0 1-1 0 0,1-1 0 0 0,-1 1 0 0 0,1 0 1 0 0,-1-1-1 0 0,1 1 0 0 0,-1 0 0 0 0,1-1 1 0 0,-1 1-1 0 0,1 0 0 0 0,0 0 1 0 0,-1 0-1 0 0,1-1 0 0 0,0 1 0 0 0,0 0 1 0 0,0 0-1 0 0,-1 0 0 0 0,1-1 0 0 0,0 1 1 0 0,0 0-1 0 0,0 0 0 0 0,0 0 0 0 0,0 0 1 0 0,1-1-1 0 0,-1 1 0 0 0,0 0 0 0 0,0 0 1 0 0,0 0-1 0 0,1-1 0 0 0,-1 1 0 0 0,0 0 1 0 0,1 0-1 0 0,-1-1 0 0 0,1 1 0 0 0,-1 0 1 0 0,1-1-1 0 0,-1 1 0 0 0,1 0 0 0 0,0-1 1 0 0,-1 1-1 0 0,1-1-22 0 0,51 43 1804 0 0,-32-28-2004 0 0,6 18 328 0 0,2 3-960 0 0,-9-24-6449 0 0,-11-11-1447 0 0</inkml:trace>
  <inkml:trace contextRef="#ctx0" brushRef="#br0" timeOffset="-56858.328">1563 2697 1684 0 0,'0'0'70'0'0,"0"0"-29"0"0,0 0-21 0 0,0 0 19 0 0,0 0-11 0 0,-6 1 19 0 0,-270-13 3330 0 0,272 12-3321 0 0,-1 2-1 0 0,1-1 0 0 0,0 0 1 0 0,0 1-1 0 0,1 0 0 0 0,-1 0 0 0 0,0 0 1 0 0,1 0-1 0 0,-1 1 0 0 0,1-1 1 0 0,-1 1-1 0 0,1 0 0 0 0,0 0 0 0 0,0 0 1 0 0,1 0-1 0 0,-1 1 0 0 0,1-1 1 0 0,-1 1-1 0 0,1-1 0 0 0,0 1 0 0 0,1 0 1 0 0,-1 0-1 0 0,1 0 0 0 0,-1 0-55 0 0,-52-49 786 0 0,25 33-471 0 0,-2 1-1 0 0,0 2 1 0 0,0 1 0 0 0,-1 1-1 0 0,1 2 1 0 0,-1 1-1 0 0,0 2 1 0 0,-1 1-1 0 0,1 1 1 0 0,-19 3-315 0 0,-57-3 399 0 0,68 0-229 0 0,0-1-1 0 0,1-3 0 0 0,-1-1 1 0 0,1-2-1 0 0,0-1 0 0 0,-27-11-169 0 0,62 16-162 0 0,5 3-3841 0 0,8-1-1464 0 0</inkml:trace>
  <inkml:trace contextRef="#ctx0" brushRef="#br0" timeOffset="-33209.227">1676 3431 872 0 0,'0'0'2079'0'0,"0"0"537"0"0,0 0-1562 0 0,0 0-898 0 0,0 0 28 0 0,-25 28 2331 0 0,-110 31 275 0 0,91-45-2710 0 0,0-1 1 0 0,0-2-1 0 0,-1-2 0 0 0,-1-2 1 0 0,1-2-1 0 0,-21-1-80 0 0,-7-1 116 0 0,1-2 0 0 0,-1-4 0 0 0,1-3-1 0 0,0-3 1 0 0,1-3 0 0 0,-25-9-116 0 0,-86-21-129 0 0,181 42-152 0 0,9 0-3773 0 0,-4 0-953 0 0</inkml:trace>
  <inkml:trace contextRef="#ctx0" brushRef="#br0" timeOffset="-31796.223">1589 3592 1160 0 0,'0'0'2229'0'0,"0"0"-1186"0"0,0 0-781 0 0,0 0-60 0 0,0 0 106 0 0,0 0 231 0 0,3 6 553 0 0,2 4-927 0 0,2-1 0 0 0,-1 1 0 0 0,1-2 0 0 0,1 1 1 0 0,-1-1-1 0 0,1 0 0 0 0,1 0 0 0 0,-1-1 0 0 0,1-1 0 0 0,1 1 1 0 0,-1-1-1 0 0,1-1 0 0 0,0 0 0 0 0,0 0 0 0 0,1-1 0 0 0,0 0 1 0 0,-1-1-1 0 0,1 0 0 0 0,1-1-165 0 0,222 27 627 0 0,306-68 286 0 0,-250 10-376 0 0,1155-52 1262 0 0,-1008 54-1521 0 0,-389 12 463 0 0,-47 15-754 0 0,-1-1 0 0 0,1 1 0 0 0,-1-1 0 0 0,1 0 0 0 0,-1 1 1 0 0,0-1-1 0 0,1 0 0 0 0,-1 1 0 0 0,0-1 0 0 0,1 0 0 0 0,-1 0 0 0 0,0 1 0 0 0,0-1 0 0 0,0 0 0 0 0,1 0 0 0 0,-1 1 0 0 0,0-1 0 0 0,0 0 0 0 0,0 0 0 0 0,0 1 0 0 0,0-1 1 0 0,-1 0-1 0 0,1 0 0 0 0,0 1 0 0 0,0-1 0 0 0,0 0 0 0 0,-1 0 0 0 0,1 1 0 0 0,0-1 0 0 0,-1 0 0 0 0,1 1 0 0 0,-1-1 0 0 0,1 1 0 0 0,-1-1 0 0 0,1 0 0 0 0,-1 1 0 0 0,1-1 1 0 0,-1 1-1 0 0,1-1 0 0 0,-1 1 0 0 0,0-1 0 0 0,1 1 0 0 0,-1 0 0 0 0,0-1 0 0 0,1 1 0 0 0,-1 0 0 0 0,0 0 0 0 0,1-1 0 0 0,-1 1 0 0 0,0 0 0 0 0,0 0 0 0 0,0 0 0 0 0,1 0 0 0 0,-1 0 1 0 0,0 0-1 0 0,0 0 0 0 0,0 0 13 0 0,4 1-324 0 0,75 53 605 0 0,-76-52-223 0 0,0 0 0 0 0,0-1-1 0 0,0 1 1 0 0,0 0 0 0 0,0 0 0 0 0,0 0 0 0 0,0 0 0 0 0,-1 0 0 0 0,1 0 0 0 0,-1 1 0 0 0,1-1 0 0 0,-1 1 0 0 0,0-1 0 0 0,0 1 0 0 0,0-1 0 0 0,0 1-1 0 0,-1-1 1 0 0,1 1 0 0 0,-1 0 0 0 0,0-1 0 0 0,1 1 0 0 0,-1 0 0 0 0,0 0 0 0 0,0-1 0 0 0,-1 1 0 0 0,1 0 0 0 0,-1-1 0 0 0,1 1 0 0 0,-1 0-1 0 0,0-1 1 0 0,0 1 0 0 0,0-1 0 0 0,0 1 0 0 0,0-1 0 0 0,-1 0 0 0 0,1 1 0 0 0,-1-1 0 0 0,0 0 0 0 0,0 1-58 0 0,-58 44-268 0 0,14-22-5779 0 0,22-16-745 0 0</inkml:trace>
  <inkml:trace contextRef="#ctx0" brushRef="#br0" timeOffset="34138.13">1446 3386 404 0 0,'0'0'817'0'0,"0"0"-573"0"0,0 0-82 0 0,0 0 358 0 0,0 0 1218 0 0,0 0-575 0 0,0 0-599 0 0,7-1-223 0 0,56-10 837 0 0,-41 10-911 0 0,0-1 1 0 0,0-1-1 0 0,0-1 0 0 0,0-1 1 0 0,0-1-1 0 0,-1-1 0 0 0,0-1 1 0 0,-1 0-1 0 0,0-2 0 0 0,0 0 1 0 0,-1-2-1 0 0,0 0 0 0 0,-1-1 1 0 0,0 0-1 0 0,12-14-267 0 0,-25 19 11 0 0,0-1-1 0 0,0 0 1 0 0,-1 0 0 0 0,0 0 0 0 0,0 0-1 0 0,-1-1 1 0 0,-1 1 0 0 0,1-1 0 0 0,-2 0-1 0 0,1 0 1 0 0,-1 0 0 0 0,-1 0 0 0 0,0 0-1 0 0,0 0 1 0 0,-1 0 0 0 0,0 1 0 0 0,-1-1-1 0 0,0 0 1 0 0,0 0 0 0 0,-1 1 0 0 0,-1-1-1 0 0,1 1 1 0 0,-6-9-11 0 0,-1-3 56 0 0,-1 1-1 0 0,-2 0 1 0 0,0 0 0 0 0,-1 1 0 0 0,0 1 0 0 0,-2 0-1 0 0,0 1 1 0 0,-1 1 0 0 0,-14-11-56 0 0,18 18-37 0 0,0 1 0 0 0,0 0 0 0 0,-1 1 0 0 0,0 0 0 0 0,-1 1 0 0 0,0 1 0 0 0,0 0 0 0 0,0 1 0 0 0,0 1 0 0 0,0 0 1 0 0,-1 1-1 0 0,1 1 0 0 0,-1 0 0 0 0,0 1 0 0 0,1 1 0 0 0,-1 0 0 0 0,1 1 0 0 0,-1 1 0 0 0,1 0 0 0 0,0 1 0 0 0,0 1 0 0 0,0 0 0 0 0,1 1 1 0 0,0 1-1 0 0,0 0 0 0 0,-12 8 37 0 0,-1 6 15 0 0,1 1 0 0 0,1 2 0 0 0,1 0 0 0 0,0 2 0 0 0,2 0 0 0 0,2 1 0 0 0,0 2 1 0 0,2 0-1 0 0,-3 8-15 0 0,17-28 28 0 0,2 1 0 0 0,-1-1 0 0 0,2 1 1 0 0,-1 0-1 0 0,1 0 0 0 0,0-1 1 0 0,1 1-1 0 0,0 0 0 0 0,1 0 0 0 0,0 0 1 0 0,1-1-1 0 0,0 1 0 0 0,0 0 0 0 0,1-1 1 0 0,0 0-1 0 0,1 1 0 0 0,0-1 0 0 0,0-1 1 0 0,1 1-1 0 0,0-1 0 0 0,0 1 0 0 0,4 2-28 0 0,3 11 78 0 0,-4-12-25 0 0,2 0 0 0 0,-1-1 0 0 0,1 0 0 0 0,1-1 0 0 0,0 0 0 0 0,0-1 0 0 0,0 0 0 0 0,1 0 0 0 0,0-2 0 0 0,0 1 0 0 0,0-1 0 0 0,1-1 0 0 0,0 0 0 0 0,4 0-53 0 0,-3 0 45 0 0,55 7-108 0 0,-41-19-4854 0 0,-13-1-1595 0 0</inkml:trace>
  <inkml:trace contextRef="#ctx0" brushRef="#br0" timeOffset="44693.22">3780 3457 392 0 0,'0'0'292'0'0,"0"0"29"0"0,0 0 55 0 0,0 0-42 0 0,0 0-197 0 0,0 0-101 0 0,0 0 118 0 0,0 0 366 0 0,0 0-199 0 0,0 0-238 0 0,0 0-63 0 0,-5 4 33 0 0,-145 107 3641 0 0,107-93-3444 0 0,0-2 0 0 0,-1-2 0 0 0,-1-1 0 0 0,0-3 1 0 0,0-2-1 0 0,-1-1 0 0 0,-4-3-250 0 0,23-3 117 0 0,-300-16 654 0 0,269 5-400 0 0,35 7-344 0 0,0 0 1 0 0,0-2-1 0 0,1 0 1 0 0,0-2-1 0 0,0 0 1 0 0,0-1-1 0 0,1-2 1 0 0,0 0-1 0 0,0-1 0 0 0,1-1 1 0 0,-13-11-28 0 0,21 14 26 0 0,1 0 1 0 0,0-1 0 0 0,1-1-1 0 0,0 1 1 0 0,0-2-1 0 0,1 1 1 0 0,1-1-1 0 0,0-1 1 0 0,0 1-1 0 0,1-1 1 0 0,1-1-1 0 0,1 1 1 0 0,-1-1 0 0 0,2 0-1 0 0,0 0 1 0 0,0-6-27 0 0,-36-163 71 0 0,43 176-12 0 0,0 1 0 0 0,1 1 0 0 0,0-1 0 0 0,0 0 1 0 0,0 1-1 0 0,1 0 0 0 0,-1 0 0 0 0,1 0 0 0 0,1 0 0 0 0,-1 1 0 0 0,1 0 1 0 0,-1 0-1 0 0,1 0 0 0 0,0 1 0 0 0,0 0 0 0 0,5-2-59 0 0,11-8-103 0 0,151-93 137 0 0,-74 45 1092 0 0,32-7-1954 0 0,103 55 235 0 0,-204 9 542 0 0,1 2 1 0 0,0 2-1 0 0,-1 0 0 0 0,1 2 1 0 0,0 2-1 0 0,-1 0 0 0 0,0 2 1 0 0,0 1-1 0 0,0 2 0 0 0,-1 1 1 0 0,-1 1-1 0 0,1 1 0 0 0,-2 2 1 0 0,0 1-1 0 0,0 1 0 0 0,6 6 51 0 0,-9-2-23 0 0,-1 0-1 0 0,-1 1 1 0 0,-1 2-1 0 0,-1 0 1 0 0,0 1 0 0 0,10 19 23 0 0,-24-28 176 0 0,-1 1 1 0 0,0 0-1 0 0,-1 0 1 0 0,-1 0-1 0 0,0 1 1 0 0,-2-1-1 0 0,1 1 1 0 0,-2-1-1 0 0,0 1 1 0 0,-2 0-1 0 0,0 7-176 0 0,-2-12 112 0 0,1-2 0 0 0,-1 1-1 0 0,-1 0 1 0 0,0-1 0 0 0,0 0 0 0 0,-1 0-1 0 0,0 0 1 0 0,-1-1 0 0 0,0 0 0 0 0,-1 0-1 0 0,0-1 1 0 0,0 0 0 0 0,0 0 0 0 0,-1-1 0 0 0,0 0-1 0 0,-4 2-111 0 0,5-8-1685 0 0,1-5-3714 0 0,3-3-1014 0 0</inkml:trace>
  <inkml:trace contextRef="#ctx0" brushRef="#br0" timeOffset="76788.955">1713 4837 272 0 0,'0'0'12'0'0,"0"0"0"0"0,0 0 41 0 0,0 0 195 0 0,0 0 188 0 0,0 0 195 0 0,0 0 176 0 0,-7 6 2 0 0,-143 73 4008 0 0,78-65-4393 0 0,-1-3-1 0 0,-1-3 0 0 0,0-3 1 0 0,1-3-1 0 0,-6-4-423 0 0,31 1 12 0 0,-5-3 27 0 0,0-3-1 0 0,0-2 0 0 0,1-2 1 0 0,0-2-1 0 0,0-3 1 0 0,2-2-1 0 0,0-2 1 0 0,2-3-1 0 0,0-1 0 0 0,-6-7-38 0 0,40 24 17 0 0,0 0 0 0 0,1 0 0 0 0,-1-2 0 0 0,1 0 0 0 0,1 0 0 0 0,0-1 0 0 0,0 0 0 0 0,1-1 0 0 0,0-1-1 0 0,1 0 1 0 0,0 0 0 0 0,1-1 0 0 0,1 0 0 0 0,0-1 0 0 0,0 1 0 0 0,2-2 0 0 0,-1 1 0 0 0,2-1 0 0 0,-3-9-17 0 0,-2-29-23 0 0,-13-166-196 0 0,30 202 151 0 0,0 1 0 0 0,0-1 0 0 0,2 1 1 0 0,0 0-1 0 0,1 1 0 0 0,0 0 0 0 0,1 1 1 0 0,1 0-1 0 0,0 1 0 0 0,1 0 0 0 0,0 1 1 0 0,1 0-1 0 0,4-1 68 0 0,16-11-38 0 0,1 2 1 0 0,1 2-1 0 0,1 1 0 0 0,0 2 1 0 0,2 2-1 0 0,0 1 1 0 0,0 2-1 0 0,1 2 0 0 0,1 1 1 0 0,3 2 37 0 0,105-1-7043 0 0,-133 11 5865 0 0</inkml:trace>
  <inkml:trace contextRef="#ctx0" brushRef="#br0" timeOffset="77711.025">1560 4979 5092 0 0,'0'0'508'0'0,"0"0"-339"0"0,0 0-103 0 0,0 0 126 0 0,0 0-56 0 0,0 0 8 0 0,0 0 11 0 0,0 0-92 0 0,5-1-37 0 0,158 13 1112 0 0,-69 3-351 0 0,195-6-612 0 0,-1-12 0 0 0,1-13 0 0 0,28-16-175 0 0,-23 12 488 0 0,1 12 0 0 0,102 19-488 0 0,61 17 1682 0 0,-457-27-1691 0 0,0-1 1 0 0,-1 1-1 0 0,1-1 0 0 0,0 0 1 0 0,-1 1-1 0 0,1-1 1 0 0,0 0-1 0 0,-1 0 0 0 0,1 0 1 0 0,0 1-1 0 0,0-1 0 0 0,-1 0 1 0 0,1 0-1 0 0,0 0 0 0 0,0 0 1 0 0,-1 0-1 0 0,1 0 0 0 0,0-1 1 0 0,-1 1-1 0 0,1 0 0 0 0,0 0 1 0 0,0 0-1 0 0,-1-1 0 0 0,1 1 1 0 0,0 0-1 0 0,-1-1 1 0 0,1 1-1 0 0,-1 0 0 0 0,1-1 1 0 0,0 1-1 0 0,-1-1 0 0 0,1 1 1 0 0,-1-1-1 0 0,1 0 0 0 0,-1 1 1 0 0,1-1-1 0 0,-1 1 0 0 0,0-1 1 0 0,1 0-1 0 0,-1 1 0 0 0,0-1 1 0 0,1 0-1 0 0,-1 1 1 0 0,0-1-1 0 0,0 0 0 0 0,0 0 1 0 0,0 1-1 0 0,1-1 0 0 0,-1 0 1 0 0,0 0-1 0 0,0 1 0 0 0,-1-1 1 0 0,1 0-1 0 0,0 1 0 0 0,0-1 1 0 0,0 0-1 0 0,0 0 0 0 0,-1 0 9 0 0,-37-42-2468 0 0,5 4 686 0 0,70 59 4163 0 0,45 70 1560 0 0,-81-88-3916 0 0,1 1 1 0 0,-1-1 0 0 0,1 1-1 0 0,-1-1 1 0 0,0 1 0 0 0,0 0 0 0 0,-1-1-1 0 0,1 1 1 0 0,0 0 0 0 0,-1 0-1 0 0,0-1 1 0 0,1 1 0 0 0,-1 0-1 0 0,0 0 1 0 0,-1 0 0 0 0,1 0 0 0 0,0-1-1 0 0,-1 1 1 0 0,0 0 0 0 0,1 0-1 0 0,-1-1 1 0 0,0 1 0 0 0,0 0-1 0 0,-1-1 1 0 0,1 1 0 0 0,-1-1 0 0 0,1 0-1 0 0,-1 1 1 0 0,0-1 0 0 0,1 0-1 0 0,-1 0 1 0 0,0 0 0 0 0,-1 0-1 0 0,1 0 1 0 0,0-1 0 0 0,0 1 0 0 0,-1-1-1 0 0,1 1 1 0 0,-1-1 0 0 0,-1 1-26 0 0,-46 18-2563 0 0,28-14-1858 0 0</inkml:trace>
  <inkml:trace contextRef="#ctx0" brushRef="#br0" timeOffset="78212.203">5008 4799 13757 0 0,'0'0'654'0'0,"2"6"-372"0"0,7 19 21 0 0,0 0 0 0 0,-2 1 0 0 0,-1 0 0 0 0,-1 0 0 0 0,-1 1 0 0 0,-2 0 0 0 0,0-1 0 0 0,-2 1 0 0 0,-1 6-303 0 0,-4-8-1 0 0,-2 24 213 0 0,11-23-2809 0 0,2-20-1173 0 0,0-3-1713 0 0</inkml:trace>
  <inkml:trace contextRef="#ctx0" brushRef="#br0" timeOffset="78520.496">5348 5123 11265 0 0,'0'0'1968'0'0,"0"0"-1425"0"0,0 0-327 0 0,0 0 333 0 0,0 0 163 0 0,0 0-179 0 0,0 0-272 0 0,36 17 379 0 0,-32-15-631 0 0,1-1 0 0 0,-1 0 1 0 0,0-1-1 0 0,1 1 0 0 0,-1-1 0 0 0,1 0 0 0 0,-1 0 1 0 0,1 0-1 0 0,-1-1 0 0 0,1 0 0 0 0,-1 1 0 0 0,1-2 1 0 0,-1 1-1 0 0,0 0 0 0 0,0-1 0 0 0,0 0 0 0 0,1 0 1 0 0,-2 0-1 0 0,1 0 0 0 0,0-1 0 0 0,0 0 1 0 0,-1 1-1 0 0,1-1 0 0 0,-1-1 0 0 0,0 1 0 0 0,0 0 1 0 0,0-1-1 0 0,-1 1 0 0 0,1-1 0 0 0,-1 0 0 0 0,0 0 1 0 0,0 0-1 0 0,1-2-9 0 0,-6 3-23 0 0,1 0 0 0 0,0 0-1 0 0,-1-1 1 0 0,0 1 0 0 0,1 1 0 0 0,-1-1 0 0 0,0 0 0 0 0,-1 1 0 0 0,1 0 0 0 0,0-1-1 0 0,-1 1 1 0 0,1 1 0 0 0,-1-1 0 0 0,0 0 0 0 0,1 1 0 0 0,-1 0 0 0 0,0 0-1 0 0,0 0 1 0 0,0 0 0 0 0,0 0 0 0 0,0 1 0 0 0,0 0 0 0 0,0 0 0 0 0,0 0-1 0 0,0 0 1 0 0,0 1 0 0 0,0 0 0 0 0,0-1 0 0 0,0 1 0 0 0,1 1 0 0 0,-1-1-1 0 0,0 1 1 0 0,0-1 0 0 0,1 1 0 0 0,-1 0 0 0 0,1 0 0 0 0,-1 1 23 0 0,1-3-26 0 0,1 1 0 0 0,-1 0 0 0 0,1 0 0 0 0,-1-1 0 0 0,1 1 0 0 0,-1 1 1 0 0,1-1-1 0 0,-1 0 0 0 0,1 1 0 0 0,0-1 0 0 0,0 1 0 0 0,0 0 0 0 0,0-1 0 0 0,0 1 0 0 0,0 0 0 0 0,0 0 1 0 0,0 0-1 0 0,1 1 0 0 0,-1-1 0 0 0,1 0 0 0 0,0 1 0 0 0,0-1 0 0 0,0 1 0 0 0,0-1 0 0 0,0 1 0 0 0,0-1 0 0 0,1 1 1 0 0,-1 0-1 0 0,1-1 0 0 0,-1 1 0 0 0,1 0 0 0 0,0-1 0 0 0,0 1 0 0 0,1 0 0 0 0,-1-1 0 0 0,0 1 0 0 0,1 0 1 0 0,0-1-1 0 0,0 1 0 0 0,-1-1 0 0 0,2 1 0 0 0,-1-1 0 0 0,0 1 0 0 0,0-1 0 0 0,1 0 0 0 0,-1 1 0 0 0,1-1 1 0 0,0 0-1 0 0,-1 0 0 0 0,1 0 0 0 0,0 0 0 0 0,0-1 0 0 0,0 1 0 0 0,1 0 0 0 0,-1-1 0 0 0,0 0 0 0 0,1 1 1 0 0,-1-1-1 0 0,2 1 26 0 0,13 1-2683 0 0,-3-1-2436 0 0</inkml:trace>
  <inkml:trace contextRef="#ctx0" brushRef="#br0" timeOffset="78955.577">5693 5150 13717 0 0,'0'0'981'0'0,"0"0"-608"0"0,0 0 152 0 0,0 0 74 0 0,0 0-208 0 0,0 0-209 0 0,39 11-328 0 0,-38-12 130 0 0,1 1 0 0 0,0-1 0 0 0,0 0 0 0 0,0 0 0 0 0,-1 0 0 0 0,1 0 0 0 0,0 0 0 0 0,-1 0 0 0 0,1 0 0 0 0,-1 0 0 0 0,1-1 0 0 0,-1 1 0 0 0,1-1 0 0 0,-1 1 0 0 0,0-1 0 0 0,0 1 0 0 0,0-1 1 0 0,0 0-1 0 0,0 1 0 0 0,0-1 0 0 0,0 0 0 0 0,-1 0 0 0 0,1 0 0 0 0,-1 0 0 0 0,1 0 0 0 0,-1 1 0 0 0,0-1 0 0 0,0 0 0 0 0,0 0 0 0 0,0 0 0 0 0,0 0 0 0 0,0 0 0 0 0,0 0 0 0 0,0 0 0 0 0,-1 0 1 0 0,1 0-1 0 0,-1 0 0 0 0,0 0 0 0 0,0 1 0 0 0,1-1 0 0 0,-1 0 0 0 0,0 0 0 0 0,0 1 0 0 0,0-1 0 0 0,-1 1 0 0 0,1-1 0 0 0,0 1 0 0 0,-1-1 0 0 0,1 1 0 0 0,-1 0 0 0 0,1 0 0 0 0,-1-1 0 0 0,0 1 1 0 0,1 0-1 0 0,-1 1 0 0 0,0-1 0 0 0,0 0 0 0 0,-1 0 16 0 0,0-1-4 0 0,0 0 0 0 0,0 1 0 0 0,0-1 0 0 0,0 1 1 0 0,-1 0-1 0 0,1 0 0 0 0,0 0 0 0 0,-1 0 0 0 0,1 0 0 0 0,-1 1 1 0 0,1 0-1 0 0,-1 0 0 0 0,1 0 0 0 0,-1 0 0 0 0,1 0 0 0 0,-1 1 1 0 0,1-1-1 0 0,-1 1 0 0 0,1 0 0 0 0,0 0 0 0 0,-1 0 0 0 0,1 1 1 0 0,0-1-1 0 0,0 1 0 0 0,0-1 0 0 0,0 1 0 0 0,0 0 0 0 0,0 0 1 0 0,1 1-1 0 0,-1-1 0 0 0,1 1 0 0 0,-1-1 0 0 0,1 1 0 0 0,0 0 1 0 0,0 0-1 0 0,0-1 0 0 0,0 2 0 0 0,1-1 0 0 0,-1 0 0 0 0,0 1 4 0 0,5 0 22 0 0,-1 0-1 0 0,1-1 0 0 0,-1 1 0 0 0,1-1 0 0 0,0 0 1 0 0,0 0-1 0 0,1 0 0 0 0,-1 0 0 0 0,1-1 0 0 0,-1 1 1 0 0,1-1-1 0 0,0 0 0 0 0,0 0 0 0 0,0 0 0 0 0,0-1 1 0 0,0 1-1 0 0,0-1 0 0 0,0 0 0 0 0,1 0 0 0 0,-1 0 1 0 0,0-1-1 0 0,0 0 0 0 0,1 0 0 0 0,2 0-21 0 0,-3 1-8 0 0,3 0-41 0 0,68 18 354 0 0,-74-18-289 0 0,0-1 0 0 0,0 0 0 0 0,1 1 0 0 0,-1 0 0 0 0,0-1 0 0 0,0 1 0 0 0,0-1 0 0 0,0 1 0 0 0,0 0 0 0 0,0 0 0 0 0,0 0 0 0 0,0 0 0 0 0,0-1 0 0 0,0 1 0 0 0,-1 0 0 0 0,1 1 0 0 0,0-1 0 0 0,-1 0 0 0 0,1 0 0 0 0,-1 0 0 0 0,1 0 0 0 0,-1 0 0 0 0,1 1 0 0 0,-1-1 0 0 0,0 0 0 0 0,0 0 0 0 0,1 1 0 0 0,-1-1 0 0 0,0 0 0 0 0,0 0 0 0 0,0 1 0 0 0,0-1 0 0 0,-1 0 0 0 0,1 0 0 0 0,0 1 0 0 0,0-1 0 0 0,-1 0 0 0 0,1 0 0 0 0,-1 0 0 0 0,1 1 0 0 0,-1-1 0 0 0,0 0 0 0 0,1 0 0 0 0,-1 0 0 0 0,0 0 0 0 0,0 0 0 0 0,1 0 0 0 0,-1 0 0 0 0,0 0 0 0 0,0-1 0 0 0,0 1 0 0 0,0 0 0 0 0,0 0 0 0 0,-1 0-16 0 0,-111 47 870 0 0,62-51-7796 0 0,35-5-2514 0 0</inkml:trace>
  <inkml:trace contextRef="#ctx0" brushRef="#br0" timeOffset="79238.171">6196 4785 7901 0 0,'0'0'2316'0'0,"0"0"-1464"0"0,20 44 432 0 0,-14-24-20 0 0,2 1-376 0 0,-3-1-144 0 0,-3-1-252 0 0,0-1-292 0 0,-2-2-136 0 0,0-2-52 0 0,0-2 52 0 0,-2-2-64 0 0,0-2-628 0 0,2-3-736 0 0,0-3-1140 0 0,4 0-3332 0 0</inkml:trace>
  <inkml:trace contextRef="#ctx0" brushRef="#br0" timeOffset="79455.489">6450 4991 12017 0 0,'0'0'926'0'0,"0"0"-264"0"0,0 0 244 0 0,-6 7 86 0 0,-118 89 1207 0 0,43-40-3565 0 0,71-46-554 0 0,7-4-4557 0 0,7-5 2130 0 0</inkml:trace>
  <inkml:trace contextRef="#ctx0" brushRef="#br0" timeOffset="79936.565">6344 5192 4680 0 0,'0'0'1879'0'0,"0"0"-458"0"0,0 0-201 0 0,0 0-282 0 0,0 0-10 0 0,0 0 246 0 0,0 0 106 0 0,0 0-338 0 0,0 0-473 0 0,-5 10-90 0 0,5-11-450 0 0,0 0 0 0 0,0 0 0 0 0,-1 0 0 0 0,1 1 0 0 0,0-1 0 0 0,1 0 0 0 0,-1 0 0 0 0,0 0 0 0 0,0 0 0 0 0,0 0 0 0 0,0 1 0 0 0,1-1 0 0 0,-1 0 0 0 0,0 0 0 0 0,1 0 0 0 0,-1 1 0 0 0,1-1 0 0 0,-1 0 0 0 0,1 1 0 0 0,-1-1 0 0 0,1 0 0 0 0,-1 1 0 0 0,1-1 0 0 0,0 0 0 0 0,-1 1 0 0 0,1-1 0 0 0,0 1 0 0 0,-1-1 0 0 0,1 1 0 0 0,0 0 0 0 0,0-1 0 0 0,0 1 0 0 0,-1 0 0 0 0,1-1 0 0 0,0 1 0 0 0,0 0 0 0 0,0 0 0 0 0,0 0 0 0 0,-1 0 0 0 0,1 0 0 0 0,0 0 0 0 0,0 0 0 0 0,0 0 0 0 0,0 0 0 0 0,0 0 0 0 0,-1 0 0 0 0,1 1 0 0 0,1-1 71 0 0,54 45 3995 0 0,-54-14-4676 0 0,15-55-4716 0 0,5 12 4251 0 0,-19 11 1455 0 0,0 1 0 0 0,0-1-1 0 0,0 1 1 0 0,0 0 0 0 0,0 0 0 0 0,0 0 0 0 0,0 0 0 0 0,0 1 0 0 0,0-1-1 0 0,-1 1 1 0 0,1 0 0 0 0,0 0 0 0 0,0 0 0 0 0,0 0 0 0 0,-1 0 0 0 0,1 0 0 0 0,0 1-1 0 0,-1 0 1 0 0,1-1 0 0 0,-1 1 0 0 0,0 0 0 0 0,0 0 0 0 0,0 0 0 0 0,0 0-1 0 0,0 1 1 0 0,1 0-309 0 0,8 33-38 0 0,13-80-4101 0 0,-22 43 4290 0 0,0 0 0 0 0,-1-1-1 0 0,1 1 1 0 0,0 0-1 0 0,0 0 1 0 0,0 1 0 0 0,0-1-1 0 0,0 0 1 0 0,0 0-1 0 0,0 1 1 0 0,0 0 0 0 0,0-1-1 0 0,0 1 1 0 0,0 0-1 0 0,1 0 1 0 0,-1 0 0 0 0,0 0-1 0 0,0 0 1 0 0,0 1-1 0 0,0-1 1 0 0,0 0 0 0 0,0 1-1 0 0,0 0 1 0 0,0 0 0 0 0,0-1-1 0 0,0 1 1 0 0,0 0-1 0 0,0 0 1 0 0,0 1 0 0 0,-1-1-1 0 0,1 0 1 0 0,0 1-1 0 0,-1-1 1 0 0,2 2-151 0 0,1 37-811 0 0,-14-18-3121 0 0,1-9-1807 0 0</inkml:trace>
  <inkml:trace contextRef="#ctx0" brushRef="#br0" timeOffset="80281.784">6325 5383 8961 0 0,'0'0'4490'0'0,"0"0"-3454"0"0,0 0-897 0 0,0 0 222 0 0,0 0 195 0 0,1 6 35 0 0,-6 169 761 0 0,8-178-1347 0 0,-1-1 0 0 0,1 1 0 0 0,0 0 0 0 0,0 0 0 0 0,0 0 0 0 0,0 0 0 0 0,0 0 0 0 0,1 1 0 0 0,0-1 0 0 0,-1 1 0 0 0,1 0 0 0 0,0 0 0 0 0,0 0 0 0 0,0 1 0 0 0,0-1 0 0 0,0 1 0 0 0,0 0 0 0 0,1 0 0 0 0,-1 1 0 0 0,0-1 0 0 0,0 1 0 0 0,1 0 0 0 0,-1 0 0 0 0,0 0 0 0 0,1 1 0 0 0,-1 0 0 0 0,0-1 0 0 0,0 2 0 0 0,0-1 0 0 0,0 0 1 0 0,1 1-1 0 0,-2 0 0 0 0,1-1 0 0 0,0 2 0 0 0,0-1-5 0 0,-5 0-29 0 0,0 1-1 0 0,0-1 1 0 0,0 1 0 0 0,0-1 0 0 0,-1 0 0 0 0,1 1 0 0 0,-1-1 0 0 0,1 0 0 0 0,-1 0 0 0 0,0 0 0 0 0,0 0 0 0 0,0 0 0 0 0,0-1 0 0 0,0 1-1 0 0,0-1 1 0 0,-1 1 0 0 0,1-1 0 0 0,0 0 0 0 0,-1 1 0 0 0,1-1 0 0 0,-1-1 0 0 0,1 1 0 0 0,-1 0 0 0 0,1-1 0 0 0,-1 1 0 0 0,0-1 0 0 0,1 0-1 0 0,-1 1 1 0 0,0-2 0 0 0,1 1 0 0 0,-3 0 29 0 0,-21 0-4921 0 0,15-5-1798 0 0</inkml:trace>
  <inkml:trace contextRef="#ctx0" brushRef="#br0" timeOffset="80531.405">7231 5517 7353 0 0,'0'0'8144'0'0,"0"0"-8144"0"0,0 0-24 0 0,0 0 24 0 0,-46-11 216 0 0,27 3-216 0 0,1-1-1000 0 0,1 0-552 0 0,1-1-1260 0 0,4 3-4393 0 0</inkml:trace>
  <inkml:trace contextRef="#ctx0" brushRef="#br0" timeOffset="80779.765">7213 5405 7477 0 0,'0'0'6148'0'0,"0"0"-4652"0"0,0 0-916 0 0,0 0 337 0 0,0 0-281 0 0,0 0-464 0 0,0 0 324 0 0,0 0 148 0 0,-35-3-300 0 0,2-3-344 0 0,-6-2-852 0 0,0 1-524 0 0,6-2-1541 0 0,13 3-3575 0 0</inkml:trace>
  <inkml:trace contextRef="#ctx0" brushRef="#br0" timeOffset="81120.749">7705 5100 11993 0 0,'0'0'2494'0'0,"0"0"-1919"0"0,2 6-308 0 0,32 233 2011 0 0,-33-233-2408 0 0,5 26-313 0 0,5-16-3520 0 0,-1-12-2043 0 0</inkml:trace>
  <inkml:trace contextRef="#ctx0" brushRef="#br0" timeOffset="81476.214">8023 5412 6585 0 0,'0'0'5717'0'0,"0"0"-4348"0"0,0 0-1026 0 0,0 0 178 0 0,0 0-106 0 0,0 0-147 0 0,0 0-153 0 0,1 1-220 0 0,0 0 108 0 0,0 0-1 0 0,0-1 1 0 0,1 1-1 0 0,-1-1 0 0 0,0 1 1 0 0,1-1-1 0 0,-1 0 1 0 0,0 0-1 0 0,1 1 1 0 0,-1-1-1 0 0,1 0 1 0 0,-1 0-1 0 0,0-1 1 0 0,1 1-1 0 0,-1 0 1 0 0,0 0-1 0 0,1-1 1 0 0,-1 1-1 0 0,0 0 1 0 0,1-1-1 0 0,-1 1 1 0 0,0-1-1 0 0,1 0 1 0 0,-1 1-1 0 0,0-1 1 0 0,0 0-1 0 0,0 0 1 0 0,0 0-1 0 0,0 0 0 0 0,0 0 1 0 0,0 0-1 0 0,0 0 1 0 0,0 0-1 0 0,-1 0 1 0 0,1-1-1 0 0,0 1 1 0 0,-1 0-1 0 0,1 0 1 0 0,-1-1-1 0 0,1 1 1 0 0,-1 0-1 0 0,1-1 1 0 0,-1 0-3 0 0,1-1 1 0 0,0 1 0 0 0,0-1 1 0 0,0 1-1 0 0,-1-1 1 0 0,1 0-1 0 0,-1 1 0 0 0,0-1 1 0 0,0 0-1 0 0,0 0 0 0 0,0 1 1 0 0,0-1-1 0 0,0 0 0 0 0,-1 1 1 0 0,1-1-1 0 0,-1 0 1 0 0,0 1-1 0 0,0-1 0 0 0,0 1 1 0 0,0-1-1 0 0,0 1 0 0 0,0-1 1 0 0,-1 1-1 0 0,1 0 1 0 0,-1 0-1 0 0,0 0 0 0 0,0 0 1 0 0,0 0-1 0 0,0 0 0 0 0,0 0 1 0 0,0 1-1 0 0,0-1 0 0 0,0 1 1 0 0,-1-1-1 0 0,1 1 1 0 0,0 0-1 0 0,-1 0 0 0 0,0 0 1 0 0,1 0-1 0 0,-1 0 0 0 0,1 1 1 0 0,-1-1-1 0 0,0 1 0 0 0,1-1 1 0 0,-1 1-1 0 0,0 0 1 0 0,0 0-1 0 0,1 1 0 0 0,-1-1 1 0 0,0 0-1 0 0,1 1 0 0 0,-1 0 1 0 0,0 0-1 0 0,1-1 0 0 0,-1 2 1 0 0,1-1-1 0 0,0 0 1 0 0,-1 0-1 0 0,1 1 0 0 0,0-1 1 0 0,-1 1-1 0 0,1 0 0 0 0,0-1 1 0 0,0 1-1 0 0,-1 2-1 0 0,1-2 10 0 0,-1 1 0 0 0,1-1 0 0 0,0 0 0 0 0,0 1 0 0 0,0 0 0 0 0,0-1 1 0 0,1 1-1 0 0,-1 0 0 0 0,1 0 0 0 0,-1 0 0 0 0,1 0 0 0 0,0 0 0 0 0,0 0 0 0 0,1 0 0 0 0,-1 0 0 0 0,0 0 0 0 0,1 1 0 0 0,0-1 0 0 0,0 0 0 0 0,0 0 0 0 0,0 1 1 0 0,1-1-1 0 0,-1 0 0 0 0,1 0 0 0 0,-1 0 0 0 0,1 0 0 0 0,0 0 0 0 0,1 0 0 0 0,-1 0 0 0 0,0 0 0 0 0,2 2-10 0 0,45 8-6252 0 0,-25-16-850 0 0</inkml:trace>
  <inkml:trace contextRef="#ctx0" brushRef="#br0" timeOffset="81929.27">8276 5425 11101 0 0,'0'0'1131'0'0,"0"0"-647"0"0,0 0-193 0 0,0 0 353 0 0,0 0-134 0 0,0 0-296 0 0,0 0-95 0 0,0 0 16 0 0,0 0-16 0 0,16 12 663 0 0,-14-13-803 0 0,0 1 1 0 0,1-1-1 0 0,-1 1 0 0 0,0-1 0 0 0,0 0 1 0 0,0 0-1 0 0,0 0 0 0 0,0 0 0 0 0,0 0 1 0 0,-1 0-1 0 0,1 0 0 0 0,0-1 0 0 0,0 1 1 0 0,-1-1-1 0 0,1 1 0 0 0,-1-1 1 0 0,1 1-1 0 0,-1-1 0 0 0,0 0 0 0 0,0 0 1 0 0,0 0-1 0 0,0 0 0 0 0,0 0 0 0 0,0 0 1 0 0,0 0-1 0 0,-1 0 0 0 0,1 0 0 0 0,-1 0 1 0 0,1-1-1 0 0,-1 1 0 0 0,0 0 0 0 0,0 0 1 0 0,0 0-1 0 0,0 0 0 0 0,0-1 0 0 0,-1 1 1 0 0,1 0-1 0 0,-1 0 0 0 0,1 0 1 0 0,-1 0-1 0 0,0 0 0 0 0,0 0 0 0 0,0 0 1 0 0,0 0-1 0 0,0 0 0 0 0,0 0 0 0 0,0 0 1 0 0,-1 0-1 0 0,1 1 0 0 0,-1-1 0 0 0,1 1 1 0 0,-1-1-1 0 0,1 1 0 0 0,-1 0 0 0 0,0-1 1 0 0,0 1-1 0 0,0 0 0 0 0,0 0 0 0 0,0 0 1 0 0,0 0-1 0 0,0 1 0 0 0,0-1 0 0 0,0 1 1 0 0,0-1-1 0 0,-1 1 0 0 0,-1-1 21 0 0,7 2 9 0 0,-1-1 1 0 0,1 1-1 0 0,-1-1 0 0 0,0 1 0 0 0,1 0 0 0 0,-1 0 0 0 0,0 0 0 0 0,0 0 0 0 0,0 1 1 0 0,0-1-1 0 0,0 0 0 0 0,0 1 0 0 0,0-1 0 0 0,0 1 0 0 0,0 0 0 0 0,-1 0 0 0 0,1 0 1 0 0,-1 0-1 0 0,1 0 0 0 0,-1 0 0 0 0,0 0 0 0 0,0 0 0 0 0,0 0 0 0 0,0 1 0 0 0,0-1 1 0 0,0 0-1 0 0,-1 1 0 0 0,1-1 0 0 0,-1 0 0 0 0,0 1 0 0 0,0-1 0 0 0,1 1 0 0 0,-2-1 1 0 0,1 1-1 0 0,0-1 0 0 0,0 0 0 0 0,-1 1 0 0 0,1-1 0 0 0,-1 1 0 0 0,0-1 0 0 0,0 0 1 0 0,0 1-1 0 0,0-1 0 0 0,0 0 0 0 0,0 0 0 0 0,0 0 0 0 0,-1 0 0 0 0,1 0 0 0 0,-1 0 1 0 0,0 0-1 0 0,1-1 0 0 0,-1 1 0 0 0,0-1 0 0 0,0 1 0 0 0,0-1 0 0 0,0 1 0 0 0,0-1 1 0 0,-1 0-1 0 0,1 0 0 0 0,0 0 0 0 0,0 0 0 0 0,-1-1 0 0 0,1 1 0 0 0,-1-1 0 0 0,1 1 1 0 0,0-1-1 0 0,-1 0 0 0 0,1 0 0 0 0,-1 0 0 0 0,0 0-9 0 0,82-19-812 0 0,-76 21 925 0 0,-1 0 1 0 0,1 0-1 0 0,-1 1 1 0 0,0-1-1 0 0,0 1 1 0 0,0-1-1 0 0,0 1 1 0 0,-1 0-1 0 0,1 0 1 0 0,-1 0-1 0 0,1 0 1 0 0,-1 0 0 0 0,0 0-1 0 0,0 0 1 0 0,0 0-1 0 0,-1 1 1 0 0,1-1-1 0 0,-1 0 1 0 0,0 0-1 0 0,0 1 1 0 0,0-1-1 0 0,0 0 1 0 0,0 0-1 0 0,-1 1 1 0 0,0-1-1 0 0,1 0 1 0 0,-1 0-1 0 0,0 0 1 0 0,-1 1-114 0 0,-43 52 752 0 0,3-41-3413 0 0,34-17-2018 0 0,4-6-5157 0 0</inkml:trace>
  <inkml:trace contextRef="#ctx0" brushRef="#br0" timeOffset="82596.171">8617 5237 6341 0 0,'0'0'6719'0'0,"0"0"-4840"0"0,0 0-1617 0 0,0 0 204 0 0,0 0 89 0 0,0 0-266 0 0,0 0-248 0 0,0 0-94 0 0,-3-4-162 0 0,4 4 196 0 0,-1 0 0 0 0,1 0 0 0 0,0 0 1 0 0,-1 0-1 0 0,1 0 0 0 0,-1 0 0 0 0,1 0 0 0 0,0 0 0 0 0,-1 0 0 0 0,1 0 0 0 0,-1-1 0 0 0,1 1 0 0 0,-1 0 0 0 0,1 0 1 0 0,-1-1-1 0 0,1 1 0 0 0,-1 0 0 0 0,1-1 0 0 0,-1 1 0 0 0,1-1 0 0 0,-1 1 0 0 0,1-1 0 0 0,-1 1 0 0 0,0 0 0 0 0,1-1 0 0 0,-1 0 1 0 0,0 1-1 0 0,1-1 0 0 0,-1 1 0 0 0,0-1 0 0 0,0 1 0 0 0,1-1 0 0 0,-1 1 0 0 0,0-1 0 0 0,0 0 0 0 0,0 1 0 0 0,0-1 1 0 0,0 1-1 0 0,0-1 0 0 0,0 0 0 0 0,0 1 0 0 0,0-1 0 0 0,0 0 0 0 0,0 1 0 0 0,-1-1 0 0 0,1 1 0 0 0,0-1 0 0 0,0 1 1 0 0,-1-1-1 0 0,1 1 0 0 0,0-1 0 0 0,0 0 0 0 0,-1 1 0 0 0,1 0 0 0 0,-1-1 0 0 0,1 1 0 0 0,0-1 0 0 0,-1 1 0 0 0,1-1 1 0 0,-1 1-1 0 0,1 0 0 0 0,-1-1 0 0 0,1 1 0 0 0,-1 0 0 0 0,0 0 0 0 0,1-1 19 0 0,7 6 125 0 0,-1 0-1 0 0,1 0 1 0 0,-1 1-1 0 0,0 0 1 0 0,0 0 0 0 0,-1 0-1 0 0,0 0 1 0 0,0 1-1 0 0,0 0 1 0 0,-1 0-1 0 0,0 1 1 0 0,0-1 0 0 0,-1 1-1 0 0,0 0 1 0 0,0-1-1 0 0,-1 1 1 0 0,0 1 0 0 0,-1-1-1 0 0,0 0 1 0 0,0 0-1 0 0,0 5-124 0 0,-1-13 194 0 0,7-47-1865 0 0,19 14 365 0 0,-23 32 1393 0 0,-1 0 1 0 0,1 0 0 0 0,0 1 0 0 0,0-1 0 0 0,-1 1 0 0 0,1-1 0 0 0,0 1 0 0 0,0 0 0 0 0,-1 0 0 0 0,1 0-1 0 0,0 0 1 0 0,0 1 0 0 0,-1-1 0 0 0,1 1 0 0 0,0 0 0 0 0,-1-1 0 0 0,1 1 0 0 0,0 0 0 0 0,-1 1-1 0 0,1-1 1 0 0,-1 0 0 0 0,0 1 0 0 0,1-1 0 0 0,-1 1 0 0 0,0 0 0 0 0,0 0 0 0 0,0 0 0 0 0,0 0-1 0 0,0 0 1 0 0,-1 0 0 0 0,1 1 0 0 0,-1-1 0 0 0,1 0 0 0 0,-1 1-88 0 0,7 38-647 0 0,8-81-1584 0 0,-15 39 2280 0 0,-1 0-1 0 0,1 0 1 0 0,0 1 0 0 0,0-1-1 0 0,-1 0 1 0 0,1 0 0 0 0,0 0 0 0 0,0 0-1 0 0,0 1 1 0 0,0-1 0 0 0,0 0 0 0 0,0 1-1 0 0,1-1 1 0 0,-1 1 0 0 0,0-1 0 0 0,0 1-1 0 0,0 0 1 0 0,0-1 0 0 0,0 1 0 0 0,1 0-1 0 0,-1 0 1 0 0,0 0 0 0 0,0 0 0 0 0,1 0-1 0 0,-1 0 1 0 0,0 0 0 0 0,0 0-1 0 0,0 1 1 0 0,1-1 0 0 0,-1 0 0 0 0,0 1-1 0 0,0-1 1 0 0,0 1 0 0 0,0-1 0 0 0,0 1-1 0 0,0 0 1 0 0,0-1 0 0 0,0 1 0 0 0,0 0-1 0 0,0 0 1 0 0,0-1 0 0 0,0 1 0 0 0,0 0-1 0 0,-1 0 1 0 0,1 0 0 0 0,0 0 0 0 0,-1 0-1 0 0,1 1-48 0 0,30 60 557 0 0,-30-30-5884 0 0,-1-30-320 0 0</inkml:trace>
  <inkml:trace contextRef="#ctx0" brushRef="#br0" timeOffset="82858.058">9114 5148 11041 0 0,'0'0'1991'0'0,"0"0"-1414"0"0,0 0-47 0 0,-5-1 550 0 0,-30-6-1 0 0,-53-10-421 0 0,28 13-3871 0 0,59 4 1105 0 0,3-1-1287 0 0,3-1-2261 0 0</inkml:trace>
  <inkml:trace contextRef="#ctx0" brushRef="#br0" timeOffset="83123.683">9199 5051 12149 0 0,'0'0'2460'0'0,"0"0"-2144"0"0,0 0 276 0 0,9 38 112 0 0,-9-26-139 0 0,0 0-317 0 0,0 1-124 0 0,0 0-72 0 0,-1 1-4 0 0,-2-1-36 0 0,3-1 100 0 0,0 1-112 0 0,3-1-612 0 0,2-1-861 0 0,-1-2-3263 0 0,5-8-5597 0 0</inkml:trace>
  <inkml:trace contextRef="#ctx0" brushRef="#br0" timeOffset="83973.089">8757 5602 3300 0 0,'0'0'6696'0'0,"0"0"-4452"0"0,0 0-1731 0 0,0 0-397 0 0,0 0 205 0 0,3 7 573 0 0,2 10-612 0 0,-1 0-1 0 0,0 0 1 0 0,-2 1 0 0 0,1-1-1 0 0,-2 0 1 0 0,-1 1 0 0 0,0 0-1 0 0,-1-1 1 0 0,-1 1 0 0 0,0-1-1 0 0,-3 7-281 0 0,7-28 8 0 0,0 1-1 0 0,0 0 0 0 0,0 0 1 0 0,1 0-1 0 0,-1 0 0 0 0,1 0 1 0 0,-1 0-1 0 0,1 1 0 0 0,0-1 1 0 0,0 1-1 0 0,0 0 0 0 0,1 0 1 0 0,-1 0-1 0 0,0 0 0 0 0,1 1 1 0 0,-1-1-1 0 0,1 1 0 0 0,0 0 1 0 0,-1 0-1 0 0,1 0 1 0 0,0 0-1 0 0,-1 1 0 0 0,1 0 1 0 0,0-1-1 0 0,0 1 0 0 0,0 1 1 0 0,-1-1-1 0 0,1 0 0 0 0,0 1 1 0 0,0 0-1 0 0,-1 0 0 0 0,1 0 1 0 0,0 0-1 0 0,-1 1 0 0 0,1 0 1 0 0,-1-1-1 0 0,0 1 0 0 0,0 0 1 0 0,0 1-1 0 0,0-1 0 0 0,0 0 1 0 0,0 1-1 0 0,0 0 1 0 0,-1 0-1 0 0,1-1 0 0 0,-1 1 1 0 0,1 2-8 0 0,-3-2 8 0 0,0-1 1 0 0,0 1 0 0 0,-1-1 0 0 0,1 0 0 0 0,-1 1 0 0 0,0-1 0 0 0,1 0 0 0 0,-1 1 0 0 0,0-1-1 0 0,0 0 1 0 0,-1 0 0 0 0,1 0 0 0 0,0 0 0 0 0,-1 0 0 0 0,1 0 0 0 0,-1 0 0 0 0,0 0-1 0 0,0 0 1 0 0,1-1 0 0 0,-1 1 0 0 0,0-1 0 0 0,-1 1 0 0 0,1-1 0 0 0,0 0 0 0 0,0 0 0 0 0,0 0-1 0 0,-1 0 1 0 0,1 0 0 0 0,0-1 0 0 0,-1 1 0 0 0,1-1 0 0 0,-1 1 0 0 0,1-1 0 0 0,-1 0-1 0 0,1 0 1 0 0,0 0 0 0 0,-1 0 0 0 0,1-1 0 0 0,-1 1 0 0 0,-1-1-9 0 0,-37 1-4818 0 0,26-7-1854 0 0</inkml:trace>
  <inkml:trace contextRef="#ctx0" brushRef="#br0" timeOffset="110057.209">9178 5289 548 0 0,'0'0'1526'0'0,"0"0"-996"0"0,0 0-446 0 0,0 0 77 0 0,0 0 325 0 0,0 0 217 0 0,0 0 25 0 0,0 0-204 0 0,38-9 1429 0 0,120-42 876 0 0,-154 49-2781 0 0,0 0 0 0 0,0-1 1 0 0,0 1-1 0 0,-1-1 0 0 0,1 0 0 0 0,-1 0 0 0 0,0-1 1 0 0,1 1-1 0 0,-1-1 0 0 0,-1 1 0 0 0,1-1 0 0 0,0 0 1 0 0,-1 0-1 0 0,0 0 0 0 0,0-1 0 0 0,0 1 1 0 0,-1 0-1 0 0,1-1 0 0 0,-1 1 0 0 0,0-1 0 0 0,0 1 1 0 0,0-1-1 0 0,-1 0 0 0 0,0 1 0 0 0,0-1 0 0 0,0 0 1 0 0,0 1-1 0 0,-1-1 0 0 0,0 1 0 0 0,0-1 0 0 0,0 1 1 0 0,-1-1-1 0 0,1 1 0 0 0,-2-2-48 0 0,-6-8-51 0 0,-1 0 1 0 0,-1 0-1 0 0,0 2 0 0 0,-1-1 1 0 0,0 1-1 0 0,-1 1 0 0 0,0 0 0 0 0,-1 1 1 0 0,0 1-1 0 0,-1 0 0 0 0,0 1 1 0 0,0 0-1 0 0,-1 1 0 0 0,1 1 0 0 0,-2 0 1 0 0,1 1-1 0 0,-1 1 0 0 0,1 1 1 0 0,-4 0 50 0 0,12 0 8 0 0,-1 0 0 0 0,0 0 1 0 0,1 1-1 0 0,-1 0 0 0 0,0 1 0 0 0,0-1 1 0 0,0 2-1 0 0,0-1 0 0 0,0 2 1 0 0,0-1-1 0 0,0 1 0 0 0,0 0 1 0 0,0 1-1 0 0,0 0 0 0 0,0 1 0 0 0,1-1 1 0 0,-1 2-1 0 0,1-1 0 0 0,0 1 1 0 0,0 0-1 0 0,0 1 0 0 0,0 0 1 0 0,1 0-1 0 0,0 1 0 0 0,0 0 0 0 0,1 0 1 0 0,-1 0-1 0 0,1 1 0 0 0,-2 3-8 0 0,0 3-20 0 0,0 0 1 0 0,1 1-1 0 0,1-1 0 0 0,0 1 0 0 0,1 1 0 0 0,1-1 0 0 0,0 1 0 0 0,0 0 0 0 0,2 0 0 0 0,0 0 0 0 0,0 0 1 0 0,2 0-1 0 0,0 5 20 0 0,1-16 33 0 0,1 1 1 0 0,0 0-1 0 0,0-1 0 0 0,0 1 1 0 0,1-1-1 0 0,0 0 1 0 0,-1 0-1 0 0,2 0 1 0 0,-1 0-1 0 0,0 0 0 0 0,1-1 1 0 0,-1 0-1 0 0,1 1 1 0 0,0-1-1 0 0,0-1 1 0 0,0 1-1 0 0,1 0 1 0 0,-1-1-1 0 0,1 0 0 0 0,-1 0 1 0 0,1 0-1 0 0,0-1 1 0 0,-1 0-1 0 0,1 0 1 0 0,0 0-1 0 0,1 0-33 0 0,132 11 627 0 0,-79-22-3331 0 0,-49 3-965 0 0</inkml:trace>
  <inkml:trace contextRef="#ctx0" brushRef="#br0" timeOffset="110370.227">8925 4714 8521 0 0,'0'0'332'0'0,"0"0"-658"0"0,0 0 754 0 0,5 8 139 0 0,22 78 68 0 0,-18-56 4047 0 0,-6-38-4691 0 0,1 1 1 0 0,0 0-1 0 0,1 0 0 0 0,-1 0 0 0 0,1 1 0 0 0,0 0 0 0 0,1 0 0 0 0,0 0 1 0 0,0 0-1 0 0,0 1 0 0 0,0 0 0 0 0,1 0 0 0 0,0 1 0 0 0,0 0 0 0 0,0 0 0 0 0,1 1 1 0 0,5-3 8 0 0,-8 5-275 0 0,0-1 0 0 0,0 1 0 0 0,0 0 0 0 0,1 0 0 0 0,-1 0 0 0 0,0 1 0 0 0,1 0 0 0 0,-1 0 0 0 0,1 0 0 0 0,-1 0 0 0 0,0 1 0 0 0,0 0 0 0 0,1 0 0 0 0,-1 1 0 0 0,0-1 0 0 0,0 1 0 0 0,4 2 275 0 0,3 4-4754 0 0</inkml:trace>
  <inkml:trace contextRef="#ctx0" brushRef="#br0" timeOffset="112381.332">1389 3298 1068 0 0,'0'0'524'0'0,"0"0"-460"0"0,0 0-64 0 0,0 0 0 0 0,0 0-116 0 0,0 0-172 0 0,0 0-92 0 0,35-22-284 0 0</inkml:trace>
  <inkml:trace contextRef="#ctx0" brushRef="#br0" timeOffset="112905.203">2455 3363 600 0 0,'0'0'3040'0'0,"0"0"-2336"0"0,0 0-600 0 0,0 0-104 0 0,0 0-156 0 0,0 0-352 0 0,0 0-512 0 0,0 0-272 0 0</inkml:trace>
  <inkml:trace contextRef="#ctx0" brushRef="#br0" timeOffset="113153.073">2233 3301 432 0 0,'0'0'5493'0'0,"0"0"-5493"0"0,0 0-509 0 0,0 0-379 0 0,0 0 812 0 0,0 0-616 0 0,0 0-676 0 0,0 0 24 0 0</inkml:trace>
  <inkml:trace contextRef="#ctx0" brushRef="#br0" timeOffset="113945.991">9996 5812 4556 0 0,'0'0'1236'0'0,"0"0"112"0"0,0 0 2012 0 0,0 0-1205 0 0,0 0-997 0 0,0 0-269 0 0,0 0-64 0 0,0 0-51 0 0,-8-1-161 0 0,-188-7-591 0 0,180 3-2661 0 0,16-6-4943 0 0,6 1 1199 0 0</inkml:trace>
  <inkml:trace contextRef="#ctx0" brushRef="#br0" timeOffset="114099.268">9954 5705 8757 0 0,'0'0'2224'0'0,"0"0"-1108"0"0,0 0 556 0 0,0 0-192 0 0,0 0-824 0 0,0 0-300 0 0,0 0 5 0 0,-45-6-125 0 0,12 6-220 0 0,-7 0-16 0 0,2 0 0 0 0,5 0-1045 0 0,5 0-1179 0 0,12 0-2896 0 0,-6-4-3301 0 0</inkml:trace>
  <inkml:trace contextRef="#ctx0" brushRef="#br0" timeOffset="115313.264">10809 5761 4940 0 0,'0'0'0'0'0,"0"0"-1992"0"0,0 0 1352 0 0,0 0 300 0 0,0 0-140 0 0,0 0-576 0 0</inkml:trace>
  <inkml:trace contextRef="#ctx0" brushRef="#br0" timeOffset="115613.126">10883 5772 5925 0 0,'0'0'1340'0'0,"0"0"37"0"0,0 0 556 0 0,0 0 194 0 0,0 0-589 0 0,0 0-719 0 0,0 0-253 0 0,-6 0-10 0 0,-254-10 0 0 0,254 9-2119 0 0,8-1-3949 0 0,9-2-1666 0 0</inkml:trace>
  <inkml:trace contextRef="#ctx0" brushRef="#br0" timeOffset="115875.226">11121 5649 8141 0 0,'0'0'1117'0'0,"0"0"-407"0"0,0 0 150 0 0,0 0 280 0 0,0 0-88 0 0,0 0-514 0 0,0 0-322 0 0,1 6 237 0 0,4 34 992 0 0,-1-27-1390 0 0,-1 0 0 0 0,-1 0-1 0 0,0 0 1 0 0,-1 0-1 0 0,-1 1 1 0 0,0-1 0 0 0,-1 0-1 0 0,0 0 1 0 0,-1 0 0 0 0,0 0-1 0 0,-1 0 1 0 0,0 0-1 0 0,-1 0 1 0 0,-1-1 0 0 0,0 0-1 0 0,-1 0-54 0 0,0-4-3271 0 0,0-7-4231 0 0</inkml:trace>
  <inkml:trace contextRef="#ctx0" brushRef="#br0" timeOffset="116198.995">11339 5643 11969 0 0,'6'5'450'0'0,"3"2"-183"0"0,1 2-1 0 0,-1-1 1 0 0,0 1 0 0 0,-1 1 0 0 0,0 0-1 0 0,-1 0 1 0 0,0 0 0 0 0,0 1-1 0 0,-1 0 1 0 0,0 0 0 0 0,-1 1-1 0 0,-1-1 1 0 0,0 1-267 0 0,-3-6 23 0 0,0-1 0 0 0,0 0 1 0 0,-1 1-1 0 0,0-1 0 0 0,0 1 0 0 0,0-1 1 0 0,-1 0-1 0 0,1 1 0 0 0,-2-1 0 0 0,1 0 1 0 0,0 0-1 0 0,-1 0 0 0 0,0 0 0 0 0,0 0 1 0 0,0 0-1 0 0,-1 0 0 0 0,0 0 0 0 0,0-1 1 0 0,0 0-1 0 0,0 1 0 0 0,-1-1 1 0 0,0 0-24 0 0,-102 74-690 0 0,24-49-5455 0 0,41-23-1818 0 0</inkml:trace>
  <inkml:trace contextRef="#ctx0" brushRef="#br0" timeOffset="116447.431">10542 5608 7797 0 0,'0'0'6948'0'0,"0"0"-6948"0"0,0 0 0 0 0,-4 37 204 0 0,0-18 476 0 0,0 2-240 0 0,0 3-123 0 0,0 3-81 0 0,3-1-112 0 0,1 3-108 0 0,0 1-4 0 0,9-2 112 0 0,5 0-124 0 0,11 2-757 0 0,10-2-1043 0 0,0-6-2684 0 0,8-7-4109 0 0</inkml:trace>
  <inkml:trace contextRef="#ctx0" brushRef="#br0" timeOffset="117130.341">11851 5943 13373 0 0,'0'0'1336'0'0,"0"0"-940"0"0,0 0-69 0 0,0 0 580 0 0,0 0 194 0 0,0 0-287 0 0,0 0-242 0 0,0 0-310 0 0,17-25-237 0 0,-8 13-133 0 0,-1-1 1 0 0,-1 0-1 0 0,0 0 0 0 0,-1-1 0 0 0,0 0 1 0 0,-1-1-1 0 0,0 1 0 0 0,-1-1 1 0 0,-1 0-1 0 0,0 1 0 0 0,-2-1 0 0 0,1-1 1 0 0,-2 1-1 0 0,0 0 0 0 0,0 0 1 0 0,-2 0-1 0 0,0 0 0 0 0,-1 0 0 0 0,0 0 1 0 0,-1 0-1 0 0,0 1 0 0 0,-2 0 1 0 0,-4-9 107 0 0,11 24-5 0 0,-1 0 0 0 0,0-1-1 0 0,0 1 1 0 0,0 0 0 0 0,0 0 0 0 0,0-1 0 0 0,0 1 0 0 0,0 0 0 0 0,-1-1 0 0 0,1 1 0 0 0,0 0 0 0 0,0-1 0 0 0,0 1 0 0 0,-1 0 0 0 0,1-1 0 0 0,0 1 0 0 0,-1 0 0 0 0,1-1 0 0 0,-1 1 0 0 0,1-1 0 0 0,0 1 0 0 0,-1-1 0 0 0,0 1 0 0 0,1-1 0 0 0,-1 1 0 0 0,1-1 0 0 0,-1 1 0 0 0,1-1 0 0 0,-1 0 0 0 0,0 1 0 0 0,1-1 0 0 0,-1 0 0 0 0,0 0 0 0 0,1 1 0 0 0,-1-1 0 0 0,0 0 0 0 0,1 0 0 0 0,-1 0 0 0 0,0 0 0 0 0,0 0 0 0 0,1 0 0 0 0,-1 0 0 0 0,0 0 0 0 0,1 0 0 0 0,-1 0 0 0 0,0-1 0 0 0,1 1 0 0 0,-1 0 0 0 0,0 0 0 0 0,1-1 0 0 0,-1 1 0 0 0,0 0 0 0 0,1-1 0 0 0,-1 1 0 0 0,1 0 0 0 0,-1-1 0 0 0,0 1 0 0 0,1-1 0 0 0,-1 1 0 0 0,1-1 0 0 0,0 1 0 0 0,-1-1 0 0 0,1 0 5 0 0,-13 69 291 0 0,11-53-252 0 0,-2-1 12 0 0,1 1 0 0 0,0-1-1 0 0,0 1 1 0 0,2-1 0 0 0,0 1-1 0 0,0 0 1 0 0,1 0 0 0 0,1-1-1 0 0,1 1 1 0 0,0 0 0 0 0,1-1 0 0 0,0 0-1 0 0,1 1 1 0 0,1-1 0 0 0,0-1-1 0 0,1 1 1 0 0,0-1 0 0 0,1 0 0 0 0,1 0-1 0 0,0-1 1 0 0,1 0 0 0 0,7 8-51 0 0,-15-19-25 0 0,0-1 1 0 0,0 1 0 0 0,0 0 0 0 0,1 0-1 0 0,-1-1 1 0 0,0 1 0 0 0,1-1-1 0 0,-1 1 1 0 0,0-1 0 0 0,1 0 0 0 0,-1 1-1 0 0,1-1 1 0 0,-1 0 0 0 0,0 0-1 0 0,1 0 1 0 0,-1 0 0 0 0,1 0 0 0 0,-1 0-1 0 0,1 0 1 0 0,-1-1 0 0 0,0 1 0 0 0,1-1-1 0 0,-1 1 1 0 0,0-1 0 0 0,1 1-1 0 0,-1-1 1 0 0,0 0 0 0 0,0 1 0 0 0,1-1-1 0 0,-1 0 1 0 0,0 0 0 0 0,0 0-1 0 0,0 0 1 0 0,0 0 0 0 0,0 0 0 0 0,0 0-1 0 0,0 0 1 0 0,-1 0 0 0 0,1-1 0 0 0,0 1-1 0 0,-1 0 1 0 0,1-1 0 0 0,-1 1-1 0 0,1 0 1 0 0,-1-1 0 0 0,1 1 0 0 0,-1-1-1 0 0,0 1 1 0 0,0 0 0 0 0,0-1 0 0 0,0 1-1 0 0,0-2 25 0 0,5-8-286 0 0,-3 11 269 0 0,0 0-1 0 0,0 0 1 0 0,0 0 0 0 0,1 0 0 0 0,-1 0 0 0 0,0 1-1 0 0,0-1 1 0 0,0 1 0 0 0,0-1 0 0 0,0 1-1 0 0,0 0 1 0 0,0 0 0 0 0,0 0 0 0 0,0 0 0 0 0,0 0-1 0 0,0 0 1 0 0,0 1 0 0 0,-1-1 0 0 0,1 1-1 0 0,0-1 1 0 0,-1 1 0 0 0,1 0 0 0 0,-1-1 0 0 0,0 1-1 0 0,0 0 1 0 0,0 0 0 0 0,0 0 0 0 0,1 2 17 0 0,19 29 738 0 0,28 36 754 0 0,-47-68-1489 0 0,-1 0 0 0 0,1 0 0 0 0,-1-1 0 0 0,0 1-1 0 0,1 0 1 0 0,0 0 0 0 0,-1-1 0 0 0,1 1 0 0 0,-1-1 0 0 0,1 0 0 0 0,0 1-1 0 0,-1-1 1 0 0,1 0 0 0 0,0 0 0 0 0,-1 0 0 0 0,1 0 0 0 0,0 0 0 0 0,-1 0-1 0 0,1 0 1 0 0,0-1 0 0 0,-1 1 0 0 0,1-1 0 0 0,-1 1 0 0 0,1-1 0 0 0,0 0 0 0 0,-1 1-1 0 0,1-1 1 0 0,-1 0 0 0 0,0 0 0 0 0,1 0 0 0 0,-1 0 0 0 0,0 0 0 0 0,0 0-1 0 0,1-1 1 0 0,-1 1 0 0 0,0 0 0 0 0,0-1 0 0 0,0 1 0 0 0,-1 0 0 0 0,1-1-1 0 0,0 1 1 0 0,0-1 0 0 0,-1 0 0 0 0,1 0-3 0 0,1 0-6 0 0,0-1 0 0 0,0 0 0 0 0,0 1 0 0 0,0-1 0 0 0,0 0 0 0 0,-1 0 0 0 0,0 0 0 0 0,1 0 0 0 0,-1 0 0 0 0,0 0 0 0 0,-1-1 0 0 0,1 1 0 0 0,0 0 0 0 0,-1 0 0 0 0,0-1 0 0 0,0 1 0 0 0,0 0 0 0 0,0 0 0 0 0,0-1 0 0 0,-1 1 1 0 0,1 0-1 0 0,-1 0 0 0 0,0-1 0 0 0,0 1 0 0 0,0 0 0 0 0,0 0 0 0 0,-1 0 0 0 0,1 0 0 0 0,-1 0 0 0 0,0 1 0 0 0,0-1 0 0 0,0 0 0 0 0,0 1 0 0 0,0 0 0 0 0,-1-1 0 0 0,1 1 0 0 0,-1 0 0 0 0,1 0 0 0 0,-1 0 0 0 0,0 0 0 0 0,0 1 0 0 0,1-1 0 0 0,-1 1 0 0 0,-1 0 0 0 0,1 0 0 0 0,0 0 0 0 0,0 0 0 0 0,0 0 0 0 0,0 1 0 0 0,-2-1 6 0 0,-42-4-959 0 0,17 5-2634 0 0,26 0 2749 0 0,-11 0-5083 0 0</inkml:trace>
  <inkml:trace contextRef="#ctx0" brushRef="#br0" timeOffset="117598.271">12348 6066 7689 0 0,'0'0'2517'0'0,"0"0"-1633"0"0,0 0-449 0 0,0 0 585 0 0,0 0 168 0 0,0 0-390 0 0,0 0-264 0 0,0 0-206 0 0,0 0-210 0 0,2-2-64 0 0,2-3-92 0 0,41-64 456 0 0,-44 67-417 0 0,-1 1 0 0 0,1-1 0 0 0,-1 0-1 0 0,1 1 1 0 0,-1-1 0 0 0,0 0 0 0 0,0 1 0 0 0,1-1-1 0 0,-1 0 1 0 0,-1 1 0 0 0,1-1 0 0 0,0 0-1 0 0,0 1 1 0 0,-1-1 0 0 0,1 0 0 0 0,0 1-1 0 0,-1-1 1 0 0,0 1 0 0 0,1-1 0 0 0,-1 0-1 0 0,0 1 1 0 0,0 0 0 0 0,0-1 0 0 0,0 1 0 0 0,0-1-1 0 0,0 1 1 0 0,0 0 0 0 0,-1 0 0 0 0,1 0-1 0 0,0 0 1 0 0,-1 0 0 0 0,1 0 0 0 0,0 0-1 0 0,-1 0 1 0 0,1 0 0 0 0,-1 1 0 0 0,0-1 0 0 0,1 1-1 0 0,-1-1 1 0 0,0 1 0 0 0,1 0 0 0 0,-1-1-1 0 0,0 1 1 0 0,1 0 0 0 0,-1 0 0 0 0,0 0-1 0 0,-1 0 0 0 0,-1 0-13 0 0,1-1 0 0 0,-1 1 0 0 0,1 0-1 0 0,-1 0 1 0 0,0 0 0 0 0,1 0 0 0 0,-1 0-1 0 0,0 1 1 0 0,1 0 0 0 0,-1-1 0 0 0,1 1-1 0 0,-1 1 1 0 0,1-1 0 0 0,0 0 0 0 0,-1 1-1 0 0,1 0 1 0 0,0 0 0 0 0,0 0-1 0 0,0 0 1 0 0,0 0 0 0 0,1 1 0 0 0,-1-1-1 0 0,0 1 1 0 0,1-1 0 0 0,0 1 0 0 0,0 0-1 0 0,0 0 1 0 0,0 0 0 0 0,0 1 0 0 0,0-1-1 0 0,1 0 1 0 0,0 1 0 0 0,-1-1 0 0 0,1 1-1 0 0,1-1 1 0 0,-1 1 0 0 0,0 0 13 0 0,4-2 6 0 0,0 1 0 0 0,0-1-1 0 0,0 1 1 0 0,0-1 0 0 0,0 0 0 0 0,0 0 0 0 0,0 0 0 0 0,1-1 0 0 0,-1 1 0 0 0,1-1-1 0 0,-1 0 1 0 0,1 0 0 0 0,0 0 0 0 0,-1 0 0 0 0,1-1 0 0 0,0 1 0 0 0,0-1 0 0 0,-1 0-1 0 0,1 0 1 0 0,0-1 0 0 0,0 1 0 0 0,-1-1 0 0 0,1 0 0 0 0,1 0-6 0 0,8 1 66 0 0,-9-1-24 0 0,0 1 1 0 0,0 0-1 0 0,0 0 0 0 0,0 0 0 0 0,0 1 0 0 0,0-1 1 0 0,0 1-1 0 0,0 0 0 0 0,0 0 0 0 0,0 1 0 0 0,-1-1 1 0 0,1 1-1 0 0,0 0 0 0 0,-1 0 0 0 0,0 0 0 0 0,1 0 1 0 0,-1 0-1 0 0,0 1 0 0 0,0-1 0 0 0,0 1 0 0 0,0 0 1 0 0,-1 0-1 0 0,1 0 0 0 0,-1 1 0 0 0,0-1 0 0 0,0 0 1 0 0,0 1-1 0 0,0 0 0 0 0,0-1 0 0 0,-1 1 0 0 0,0 0 1 0 0,0 0-1 0 0,0 0 0 0 0,0-1 0 0 0,0 1 0 0 0,-1 0 1 0 0,0 0-1 0 0,0 0 0 0 0,0 0 0 0 0,0 0 0 0 0,-1 0 1 0 0,1 0-1 0 0,-1 0 0 0 0,0 0 0 0 0,0 0 0 0 0,0 0 1 0 0,-1-1-1 0 0,0 1 0 0 0,1 0 0 0 0,-1-1 0 0 0,0 1 1 0 0,-1-1-1 0 0,1 0 0 0 0,-1 0 0 0 0,1 0 0 0 0,-1 0 1 0 0,0 0-1 0 0,0-1 0 0 0,0 1 0 0 0,0-1 0 0 0,-1 1 1 0 0,1-1-1 0 0,-1-1 0 0 0,-2 2-42 0 0,-48 8-382 0 0,19-21-7231 0 0,20-3-2287 0 0</inkml:trace>
  <inkml:trace contextRef="#ctx0" brushRef="#br0" timeOffset="118157.162">12598 5907 13581 0 0,'0'0'1060'0'0,"0"0"-1048"0"0,0 0 386 0 0,0 0-5 0 0,0 0-194 0 0,0 0-117 0 0,0 0 21 0 0,-5-5 24 0 0,5 5-124 0 0,-2-1-4 0 0,1 1 1 0 0,-1-1-1 0 0,1 0 0 0 0,0 0 1 0 0,0 0-1 0 0,-1 0 1 0 0,1 0-1 0 0,0 0 0 0 0,0 0 1 0 0,0 0-1 0 0,0 0 1 0 0,0 0-1 0 0,0-1 0 0 0,0 1 1 0 0,0 0-1 0 0,1-1 1 0 0,-1 1-1 0 0,0 0 0 0 0,1-1 1 0 0,-1 1-1 0 0,1-1 1 0 0,0 1-1 0 0,-1-1 0 0 0,1 0 1 0 0,0 1-1 0 0,0-1 1 0 0,0 1-1 0 0,0-1 0 0 0,0 1 1 0 0,0-1-1 0 0,1 1 0 0 0,-1-1 1 0 0,0 1-1 0 0,1-1 1 0 0,-1 1-1 0 0,1-1 0 0 0,0 1 1 0 0,4 3 70 0 0,0 0 0 0 0,0 1-1 0 0,0 0 1 0 0,0 0-1 0 0,-1 1 1 0 0,1-1-1 0 0,-1 1 1 0 0,0 0-1 0 0,0 0 1 0 0,0 0 0 0 0,0 1-1 0 0,-1-1 1 0 0,0 1-1 0 0,1 0 1 0 0,-2 0-1 0 0,1 0 1 0 0,-1 0-1 0 0,0 1 1 0 0,1 2-70 0 0,3 12 85 0 0,-6-20-92 0 0,1 0-1 0 0,-1-1 1 0 0,0 1 0 0 0,0-1 0 0 0,0 1 0 0 0,1 0-1 0 0,-1-1 1 0 0,0 1 0 0 0,1-1 0 0 0,-1 1-1 0 0,0 0 1 0 0,1 0 0 0 0,-1-1 0 0 0,0 1-1 0 0,1 0 1 0 0,-1 0 0 0 0,0-1 0 0 0,1 1 0 0 0,-1 0-1 0 0,1 0 1 0 0,-1 0 0 0 0,1 0 0 0 0,-1-1-1 0 0,1 1 1 0 0,-1 0 0 0 0,0 0 0 0 0,1 0-1 0 0,-1 0 1 0 0,1 0 0 0 0,-1 0 0 0 0,1 0-1 0 0,-1 0 1 0 0,1 0 0 0 0,-1 1 0 0 0,0-1 0 0 0,1 0 7 0 0,-1-2 18 0 0,1-1-1 0 0,0 1 1 0 0,0 0 0 0 0,0 0 0 0 0,0 0 0 0 0,0 0 0 0 0,0 0 0 0 0,0 0 0 0 0,0 0 0 0 0,1 1 0 0 0,-1-1 0 0 0,1 0 0 0 0,-1 1 0 0 0,1-1-1 0 0,0 1 1 0 0,0-1 0 0 0,0 1 0 0 0,0 0 0 0 0,0 0 0 0 0,0 0 0 0 0,0 0 0 0 0,0 0 0 0 0,0 0 0 0 0,0 1 0 0 0,0-1 0 0 0,0 1 0 0 0,1-1-1 0 0,-1 1 1 0 0,0 0 0 0 0,0 0 0 0 0,1 0 0 0 0,-1 0 0 0 0,0 0 0 0 0,1 1 0 0 0,-1-1 0 0 0,0 1 0 0 0,0-1 0 0 0,0 1 0 0 0,0 0 0 0 0,0 0 0 0 0,1 0-1 0 0,-1 0 1 0 0,-1 0 0 0 0,1 0 0 0 0,0 0 0 0 0,0 1 0 0 0,0-1 0 0 0,-1 1 0 0 0,1 0 0 0 0,-1-1 0 0 0,1 1 0 0 0,-1 0 0 0 0,0 0 0 0 0,1 0-1 0 0,-1 0 1 0 0,0 0 0 0 0,0 0 0 0 0,0 0 0 0 0,-1 0 0 0 0,1 0 0 0 0,-1 0 0 0 0,1 1-18 0 0,7 42 93 0 0,-8-45 37 0 0,13-40-1097 0 0,-12 38 982 0 0,-1 0 0 0 0,1 0 0 0 0,-1 0 0 0 0,1 0 0 0 0,0 0 0 0 0,-1 0 0 0 0,1 1 0 0 0,0-1 0 0 0,0 0 0 0 0,0 1 0 0 0,1-1 0 0 0,-1 1 0 0 0,0-1 0 0 0,1 1 0 0 0,-1-1 0 0 0,1 1 0 0 0,-1 0 0 0 0,1 0 0 0 0,0 0 0 0 0,-1 0 0 0 0,1 0 0 0 0,0 0 0 0 0,0 0 0 0 0,-1 0 0 0 0,1 1 0 0 0,0-1 0 0 0,0 1 0 0 0,0-1 0 0 0,0 1 0 0 0,0 0 0 0 0,0 0 0 0 0,0 0 0 0 0,0 0 0 0 0,0 0 0 0 0,0 0 0 0 0,0 1 0 0 0,0-1 0 0 0,0 1 0 0 0,0-1 0 0 0,0 1 0 0 0,-1 0 0 0 0,1-1-1 0 0,0 1 1 0 0,0 0 0 0 0,-1 0 0 0 0,1 1 0 0 0,0-1 0 0 0,-1 0 0 0 0,1 0 0 0 0,-1 1 0 0 0,0-1 0 0 0,1 1 0 0 0,-1-1 0 0 0,0 1 0 0 0,0 0 0 0 0,0-1 0 0 0,0 1 0 0 0,1 1-15 0 0,10 54-395 0 0,-18-39-1976 0 0,-4-1-3332 0 0,1-8-2286 0 0</inkml:trace>
  <inkml:trace contextRef="#ctx0" brushRef="#br0" timeOffset="118434.279">12793 6164 12733 0 0,'0'0'1861'0'0,"0"0"-1366"0"0,2 7-247 0 0,-10 172 1669 0 0,76-207-3109 0 0,-65 27 1255 0 0,-1 1 0 0 0,1-1 0 0 0,0 1 0 0 0,0 0 0 0 0,0 0 0 0 0,0 0 0 0 0,0 0 0 0 0,0 0 0 0 0,0 1 0 0 0,0-1 0 0 0,0 1 0 0 0,0 0 0 0 0,-1 0 0 0 0,1 0 0 0 0,0 0 0 0 0,-1 1 0 0 0,1-1 0 0 0,0 1 0 0 0,-1-1 0 0 0,0 1 0 0 0,1 0 0 0 0,-1 0 0 0 0,0 0 1 0 0,0 0-1 0 0,0 0 0 0 0,0 1 0 0 0,-1-1 0 0 0,1 0 0 0 0,0 1 0 0 0,-1 0 0 0 0,0-1 0 0 0,0 1 0 0 0,1 1-63 0 0,-64 18 24 0 0,-62-21 144 0 0,42-20-5518 0 0,51 5-5522 0 0</inkml:trace>
  <inkml:trace contextRef="#ctx0" brushRef="#br0" timeOffset="122111.959">2360 5479 2704 0 0,'0'0'3756'0'0,"0"0"-2652"0"0,0 0-803 0 0,0 0 39 0 0,0 0 96 0 0,0 0-93 0 0,0 0-79 0 0,0 0-81 0 0,46-14 1883 0 0,-22 14-1880 0 0,0 2 0 0 0,0 0 0 0 0,0 1 0 0 0,-1 1 0 0 0,1 1 0 0 0,-1 2 0 0 0,0 0 0 0 0,-1 1 0 0 0,0 2 0 0 0,0 0 0 0 0,-1 1 0 0 0,0 1 0 0 0,-1 1 0 0 0,0 1 0 0 0,12 11-186 0 0,16 6 488 0 0,6 4-30 0 0,-29-16-199 0 0,1-1 0 0 0,1-2 0 0 0,1 0 0 0 0,1-2 0 0 0,0-1 0 0 0,0-1 0 0 0,1-1 0 0 0,1-2 1 0 0,0-1-1 0 0,8-1-259 0 0,-38-7 7 0 0,0-1 0 0 0,0 0 0 0 0,0 0 0 0 0,0 0 0 0 0,0 0 0 0 0,0 0 0 0 0,0 0 0 0 0,0 0 0 0 0,0 0 0 0 0,-1 0 1 0 0,1 0-1 0 0,0 0 0 0 0,-1-1 0 0 0,1 1 0 0 0,-1 0 0 0 0,1 0 0 0 0,-1-1 0 0 0,0 1 0 0 0,0 0 0 0 0,1-1 0 0 0,-1 1 1 0 0,0 0-1 0 0,0-1 0 0 0,0 1 0 0 0,0 0 0 0 0,-1-1 0 0 0,1 1 0 0 0,0 0 0 0 0,0-1 0 0 0,-1 1 0 0 0,1 0 0 0 0,-1-1 0 0 0,1 1 1 0 0,-1 0-1 0 0,0 0 0 0 0,1 0 0 0 0,-1 0 0 0 0,0-1 0 0 0,0 1 0 0 0,0 0 0 0 0,0 0 0 0 0,0 1 0 0 0,0-1 0 0 0,0 0 0 0 0,0 0 1 0 0,0 0-1 0 0,0 1 0 0 0,0-1 0 0 0,-1 0 0 0 0,1 1 0 0 0,0-1 0 0 0,0 1 0 0 0,-1 0 0 0 0,1-1 0 0 0,0 1 0 0 0,-1 0 1 0 0,1 0-1 0 0,-1 0 0 0 0,1 0-7 0 0,-3-3 67 0 0,2 2-14 0 0,172 83-1037 0 0,-170-82 990 0 0,-1 0 0 0 0,1 0 0 0 0,-1 0 0 0 0,1 0 0 0 0,-1 0 0 0 0,1 0 0 0 0,-1 1 0 0 0,1-1 0 0 0,0 0 0 0 0,-1 0 0 0 0,1 0 0 0 0,-1 1 0 0 0,1-1 0 0 0,0 0 0 0 0,-1 1 0 0 0,1-1 0 0 0,0 0 0 0 0,-1 1 0 0 0,1-1 0 0 0,0 0 0 0 0,-1 1 0 0 0,1-1 0 0 0,0 1 0 0 0,0-1 0 0 0,0 1 0 0 0,-1-1 0 0 0,1 1 0 0 0,0-1 0 0 0,0 0 0 0 0,0 1 0 0 0,0-1 0 0 0,0 1 0 0 0,0-1 0 0 0,0 1 0 0 0,0-1 0 0 0,0 1 0 0 0,0-1 0 0 0,0 1 0 0 0,0-1 0 0 0,0 1 0 0 0,0-1 0 0 0,1 1 0 0 0,-1-1 0 0 0,0 1 0 0 0,0-1 0 0 0,0 0 0 0 0,1 1 0 0 0,-1-1 0 0 0,0 1 0 0 0,0-1 0 0 0,1 0 0 0 0,-1 1 0 0 0,1-1 0 0 0,-1 0 0 0 0,0 1 0 0 0,1-1 0 0 0,-1 0-6 0 0,-14 8 121 0 0,-71 49 116 0 0,51-31-8998 0 0,29-23-492 0 0</inkml:trace>
  <inkml:trace contextRef="#ctx0" brushRef="#br0" timeOffset="151748.657">3771 5715 3020 0 0,'0'0'840'0'0,"0"0"2191"0"0,-1-6-1239 0 0,0-26 1199 0 0,8 43 1905 0 0,8 235-2568 0 0,41-270-3759 0 0,-51 23 1458 0 0,0 0 0 0 0,0 0 0 0 0,0 0-1 0 0,1 1 1 0 0,-1-1 0 0 0,0 1 0 0 0,0 0 0 0 0,1 1 0 0 0,-1-1 0 0 0,0 1-1 0 0,0 0 1 0 0,0 1 0 0 0,0-1 0 0 0,0 1 0 0 0,0 0 0 0 0,0 0 0 0 0,0 0-1 0 0,-1 1 1 0 0,1 0 0 0 0,-1 0 0 0 0,0 0 0 0 0,0 0 0 0 0,0 1 0 0 0,0-1-1 0 0,-1 1 1 0 0,1 0 0 0 0,-1 0 0 0 0,3 4-27 0 0,-8-4 44 0 0,0-1 0 0 0,0 1-1 0 0,0-1 1 0 0,-1 0 0 0 0,1 0 0 0 0,-1 0 0 0 0,0 0-1 0 0,0 0 1 0 0,0 0 0 0 0,0-1 0 0 0,0 0 0 0 0,0 1-1 0 0,-1-1 1 0 0,1 0 0 0 0,-1-1 0 0 0,1 1-1 0 0,-1-1 1 0 0,0 1 0 0 0,0-1 0 0 0,0 0 0 0 0,1 0-1 0 0,-1-1 1 0 0,0 1 0 0 0,0-1 0 0 0,-3 0-44 0 0,-41 1-2481 0 0,20-15-7561 0 0,22 2 3251 0 0</inkml:trace>
  <inkml:trace contextRef="#ctx0" brushRef="#br0" timeOffset="152119.418">4186 5694 7857 0 0,'0'0'961'0'0,"0"0"-378"0"0,0 0 249 0 0,0 0 205 0 0,-3-6-201 0 0,-9-18-264 0 0,-2 50 43 0 0,14-22-528 0 0,-1-1 1 0 0,0 1 0 0 0,1 0 0 0 0,0-1 0 0 0,0 1-1 0 0,0-1 1 0 0,0 1 0 0 0,1-1 0 0 0,-1 1 0 0 0,1-1-1 0 0,0 1 1 0 0,0-1 0 0 0,0 1 0 0 0,0-1 0 0 0,1 0-1 0 0,0 0 1 0 0,-1 0 0 0 0,1 1 0 0 0,0-2 0 0 0,0 1 0 0 0,1 0-1 0 0,-1 0 1 0 0,1-1 0 0 0,-1 1 0 0 0,1-1 0 0 0,0 0-1 0 0,0 0 1 0 0,0 0 0 0 0,0 0 0 0 0,0 0 0 0 0,0-1-1 0 0,0 1 1 0 0,1-1 0 0 0,-1 0 0 0 0,0 0 0 0 0,1 0-1 0 0,-1 0 1 0 0,1-1 0 0 0,0 0 0 0 0,0 1-88 0 0,-2-3-12 0 0,-1 1 0 0 0,1 0 0 0 0,-1-1 0 0 0,0 1 1 0 0,0-1-1 0 0,1 0 0 0 0,-1 1 0 0 0,0-1 0 0 0,0 0 0 0 0,-1 1 1 0 0,1-1-1 0 0,0 0 0 0 0,-1 0 0 0 0,1 0 0 0 0,-1 0 0 0 0,1 0 1 0 0,-1 0-1 0 0,0 0 0 0 0,0 0 0 0 0,0 0 0 0 0,0 1 0 0 0,0-1 0 0 0,0 0 1 0 0,-1 0-1 0 0,1 0 0 0 0,-1 0 0 0 0,1 0 0 0 0,-1 0 0 0 0,0 0 1 0 0,1 1-1 0 0,-1-1 0 0 0,0 0 0 0 0,0 0 0 0 0,-1 1 0 0 0,1-1 0 0 0,0 1 1 0 0,0-1-1 0 0,-1 1 0 0 0,1 0 0 0 0,-1-1 0 0 0,1 1 0 0 0,-1 0 1 0 0,1 0-1 0 0,-1 0 0 0 0,0 0 0 0 0,0 0 0 0 0,0 0 12 0 0,-6 24-9495 0 0,8-12 4030 0 0</inkml:trace>
  <inkml:trace contextRef="#ctx0" brushRef="#br0" timeOffset="152353.824">4850 6026 11417 0 0,'0'0'2133'0'0,"0"0"-1622"0"0,0 0-306 0 0,0 0 114 0 0,-7 1 187 0 0,-219-4-382 0 0,225 2-251 0 0,-18-4-1698 0 0,10-5-3915 0 0,10-1-915 0 0</inkml:trace>
  <inkml:trace contextRef="#ctx0" brushRef="#br0" timeOffset="152524.215">4875 5932 10033 0 0,'0'0'1624'0'0,"0"0"-1264"0"0,0 0 408 0 0,0 0 112 0 0,0 0-108 0 0,-35 2 88 0 0,8-1-32 0 0,-1-1-447 0 0,-4 0-297 0 0,2 1-84 0 0,2 0-569 0 0,4-1-803 0 0,3 0-688 0 0,8 0-2304 0 0,5-4-2461 0 0</inkml:trace>
  <inkml:trace contextRef="#ctx0" brushRef="#br0" timeOffset="152988.327">5188 5793 3920 0 0,'0'0'633'0'0,"0"0"-98"0"0,0 0 716 0 0,0 0 296 0 0,0 0-158 0 0,0 0-374 0 0,0 0-363 0 0,0 0-241 0 0,0 0-21 0 0,0 0 199 0 0,-8-4 1536 0 0,108-33-2524 0 0,-59 13 2701 0 0,-43 71-701 0 0,-10-1-701 0 0,7-31-834 0 0,1-1 0 0 0,0 1 1 0 0,1 0-1 0 0,1 0 1 0 0,0 0-1 0 0,1 0 0 0 0,1 1 1 0 0,0-1-1 0 0,1 0 0 0 0,1 3-66 0 0,12 3-1449 0 0,-7-19-2108 0 0,3-4-3358 0 0,0-3-688 0 0</inkml:trace>
  <inkml:trace contextRef="#ctx0" brushRef="#br0" timeOffset="153144.644">5422 6024 9461 0 0,'0'0'3948'0'0,"0"0"-3940"0"0,0 0 392 0 0,0 0 488 0 0,0 0 624 0 0,-43 6-239 0 0,22-6-557 0 0,-5 0-540 0 0,1 0-176 0 0,-3 0-344 0 0,2 0-884 0 0,-2 0-1113 0 0,8 0-2731 0 0,-7-4-4165 0 0</inkml:trace>
  <inkml:trace contextRef="#ctx0" brushRef="#br0" timeOffset="155615.737">5294 6116 396 0 0,'0'0'390'0'0,"8"2"-41"0"0,-1 1-48 0 0,0-1-1 0 0,0 0 1 0 0,0 0 0 0 0,0-1-1 0 0,1 0 1 0 0,-1 0 0 0 0,1-1 0 0 0,-1 0-1 0 0,0 0 1 0 0,1-1 0 0 0,-1 0 0 0 0,0 0-1 0 0,1-1 1 0 0,-1 0 0 0 0,0 0-1 0 0,0 0 1 0 0,0-1 0 0 0,-1 0 0 0 0,6-4-301 0 0,-5 3 109 0 0,-1-1 0 0 0,0 0 1 0 0,0 0-1 0 0,-1 0 1 0 0,1-1-1 0 0,-1 0 0 0 0,0 0 1 0 0,-1 0-1 0 0,0 0 1 0 0,0-1-1 0 0,0 0 0 0 0,-1 0 1 0 0,0 0-1 0 0,0 0 0 0 0,0-1 1 0 0,-1 1-1 0 0,0-1 1 0 0,-1 1-1 0 0,0-1 0 0 0,0 0 1 0 0,-1 1-1 0 0,0-1 1 0 0,0 0-1 0 0,0 1 0 0 0,-1-1 1 0 0,0 0-1 0 0,-1 1 1 0 0,0-1-1 0 0,0 1 0 0 0,-1-1 1 0 0,0 1-1 0 0,0 0 0 0 0,-3-4-109 0 0,-4-9-78 0 0,0 1 0 0 0,-2 0 0 0 0,0 1 0 0 0,-1 0 0 0 0,-1 1 0 0 0,-1 0 0 0 0,0 2 0 0 0,-1-1 0 0 0,-1 2 0 0 0,0 0 0 0 0,-8-3 78 0 0,20 11 28 0 0,-1 1-1 0 0,0 0 0 0 0,0 1 1 0 0,0-1-1 0 0,0 1 1 0 0,-1 0-1 0 0,1 1 0 0 0,-1-1 1 0 0,0 2-1 0 0,0-1 1 0 0,-1 1-1 0 0,1 0 0 0 0,0 0 1 0 0,-1 1-1 0 0,1 0 1 0 0,-1 0-1 0 0,1 0 0 0 0,-1 1 1 0 0,1 1-1 0 0,-1-1 1 0 0,1 1-1 0 0,-1 1 0 0 0,1-1 1 0 0,-1 1-1 0 0,1 0 1 0 0,0 1-1 0 0,0 0 0 0 0,0 0 1 0 0,1 0-1 0 0,-1 1 1 0 0,1 0-1 0 0,-1 0 0 0 0,-3 5-27 0 0,1 0 5 0 0,0 0 1 0 0,0 1-1 0 0,2 1 0 0 0,-1-1 0 0 0,1 1 0 0 0,0 1 0 0 0,1-1 1 0 0,1 1-1 0 0,0 0 0 0 0,0 0 0 0 0,1 1 0 0 0,1 0 0 0 0,0-1 0 0 0,1 1 1 0 0,0 0-1 0 0,1 0 0 0 0,0 0 0 0 0,1 0 0 0 0,1 0 0 0 0,0 0 1 0 0,0 0-1 0 0,2 0 0 0 0,-1 0 0 0 0,2 0 0 0 0,0-1 0 0 0,3 7-5 0 0,2-10 187 0 0,1-1 0 0 0,0 0 0 0 0,0 0 0 0 0,1-1 0 0 0,0 0 1 0 0,0-1-1 0 0,1 0 0 0 0,0-1 0 0 0,0 0 0 0 0,0-1 0 0 0,0-1 0 0 0,1 0 0 0 0,0 0 0 0 0,-1-1 0 0 0,1-1 0 0 0,0 0 0 0 0,11-1-187 0 0,-20 0-319 0 0,28 0 326 0 0,-27-12-7099 0 0,-14 3 1198 0 0</inkml:trace>
  <inkml:trace contextRef="#ctx0" brushRef="#br0" timeOffset="156063.725">5197 6099 416 0 0,'0'0'1265'0'0,"0"0"980"0"0,0 0-1582 0 0,0 0-457 0 0,0 0 334 0 0,0 0 64 0 0,-7 7-149 0 0,-34 40-1 0 0,30-33-375 0 0,0 0-1 0 0,-1-1 1 0 0,0 0-1 0 0,-1-1 1 0 0,-1 0 0 0 0,0-1-1 0 0,0-1 1 0 0,-1 0-1 0 0,0-1 1 0 0,-8 3-79 0 0,-24 1 11 0 0,-1-3 1 0 0,0-2-1 0 0,0-3 0 0 0,0-1 0 0 0,-1-2 1 0 0,0-3-1 0 0,1-1 0 0 0,0-3 1 0 0,-1-2-1 0 0,2-2 0 0 0,-1-2 1 0 0,2-2-1 0 0,-1-2 0 0 0,2-2 0 0 0,0-2 1 0 0,-10-8-12 0 0,-17 4 821 0 0,109 33 2843 0 0,-34-4-6522 0 0,11 1-4480 0 0,-19-17 5234 0 0</inkml:trace>
  <inkml:trace contextRef="#ctx0" brushRef="#br0" timeOffset="156581.212">4251 5945 1044 0 0,'0'0'813'0'0,"0"0"-168"0"0,0 0 565 0 0,0 0-181 0 0,7 0-371 0 0,0 0-510 0 0,0 0 1 0 0,-1 0-1 0 0,1 0 0 0 0,-1-1 0 0 0,1 0 0 0 0,0 0 0 0 0,-1-1 1 0 0,0 0-1 0 0,1 0 0 0 0,-1 0 0 0 0,0-1 0 0 0,0 0 0 0 0,0 0 1 0 0,-1-1-1 0 0,1 1 0 0 0,-1-1 0 0 0,0 0 0 0 0,0-1 0 0 0,0 1 1 0 0,0-1-1 0 0,-1 0 0 0 0,0 0 0 0 0,0-1 0 0 0,0 1 0 0 0,-1-1 1 0 0,1 0-1 0 0,-2 0 0 0 0,1 0 0 0 0,0 0 0 0 0,-1 0 1 0 0,0 0-1 0 0,-1-1 0 0 0,0 1 0 0 0,0-1 0 0 0,0 0 0 0 0,0 1 1 0 0,-1-1-1 0 0,0 1 0 0 0,-1-1 0 0 0,0 0 0 0 0,0 1 0 0 0,0-2-148 0 0,-4-5-19 0 0,0 1 0 0 0,-1 0-1 0 0,-1 1 1 0 0,0-1-1 0 0,0 1 1 0 0,-1 1 0 0 0,0-1-1 0 0,-1 1 1 0 0,-1 1 0 0 0,1-1-1 0 0,-1 2 1 0 0,-1-1-1 0 0,1 1 1 0 0,-2 1 0 0 0,1 0-1 0 0,-1 1 1 0 0,0 0-1 0 0,0 1 1 0 0,0 0 0 0 0,-1 1-1 0 0,0 0 1 0 0,0 1 0 0 0,0 0-1 0 0,0 1 1 0 0,0 1-1 0 0,-6 0 20 0 0,12 4-13 0 0,0 1 0 0 0,-1 0 0 0 0,1 1 0 0 0,1 0 0 0 0,-1 0 0 0 0,1 0 0 0 0,-1 1 0 0 0,2-1 0 0 0,-1 2 0 0 0,1-1 0 0 0,-1 0 0 0 0,2 1 0 0 0,-1 0 0 0 0,1 0 0 0 0,0 1 0 0 0,1-1 0 0 0,-1 1 0 0 0,2 0 0 0 0,-1 0 0 0 0,1 0 0 0 0,0 0 0 0 0,1 0 0 0 0,-1 0 0 0 0,2 1 0 0 0,-1-1 0 0 0,1 0 0 0 0,1 1 0 0 0,-1-1 0 0 0,1 0 0 0 0,1 0 0 0 0,0 0 0 0 0,0 0 0 0 0,0 0 0 0 0,1 0 0 0 0,0 0 0 0 0,1-1 0 0 0,1 3 13 0 0,3 0-295 0 0,1-1 0 0 0,1 0 1 0 0,-1 0-1 0 0,1-1 0 0 0,0 0 0 0 0,1-1 1 0 0,0 0-1 0 0,0-1 0 0 0,1 0 0 0 0,-1-1 0 0 0,1 0 1 0 0,1-1-1 0 0,-1 0 0 0 0,0-1 0 0 0,1-1 1 0 0,0 0-1 0 0,0 0 295 0 0,28 3-4618 0 0</inkml:trace>
  <inkml:trace contextRef="#ctx0" brushRef="#br0" timeOffset="162171.33">1434 5535 616 0 0,'0'0'650'0'0,"0"0"-111"0"0,0 0-214 0 0,0 0 133 0 0,0 0 1102 0 0,0 0-442 0 0,0 0-545 0 0,0 0-231 0 0,0 0 126 0 0,0 0 160 0 0,6-3 142 0 0,105-99 3301 0 0,-106 96-4017 0 0,-1-1 0 0 0,0 0-1 0 0,0 0 1 0 0,-1 0 0 0 0,1-1-1 0 0,-2 1 1 0 0,1-1 0 0 0,-1 0-1 0 0,0 0 1 0 0,-1 0 0 0 0,1 0-1 0 0,-2 0 1 0 0,1 0 0 0 0,-1 0 0 0 0,0 0-1 0 0,-1 0 1 0 0,0 0 0 0 0,0 0-1 0 0,-1 0 1 0 0,0 0 0 0 0,0 1-1 0 0,-1-1 1 0 0,0 1 0 0 0,0-1-1 0 0,-1 1 1 0 0,0 0 0 0 0,0 0-1 0 0,-1 0-53 0 0,-3-4-61 0 0,-1 2 0 0 0,0-1 0 0 0,0 1-1 0 0,-1 1 1 0 0,0-1 0 0 0,-1 2 0 0 0,0 0-1 0 0,0 0 1 0 0,0 1 0 0 0,-1 0 0 0 0,0 0-1 0 0,0 2 1 0 0,0 0 0 0 0,-1 0 0 0 0,0 1 0 0 0,1 0-1 0 0,-1 1 1 0 0,0 1 0 0 0,0 0 0 0 0,0 1-1 0 0,0 0 1 0 0,0 1 0 0 0,0 0 0 0 0,0 1-1 0 0,-9 3 62 0 0,15 0 22 0 0,0 0 0 0 0,0 0 0 0 0,0 1-1 0 0,1-1 1 0 0,0 2 0 0 0,0-1-1 0 0,0 1 1 0 0,1-1 0 0 0,0 2 0 0 0,0-1-1 0 0,1 0 1 0 0,0 1 0 0 0,1 0-1 0 0,-1 0 1 0 0,1 0 0 0 0,1 0 0 0 0,0 1-1 0 0,0-1 1 0 0,0 1 0 0 0,1-1-1 0 0,0 1 1 0 0,1-1 0 0 0,0 1-1 0 0,1 0 1 0 0,-1-1 0 0 0,1 1 0 0 0,1-1-1 0 0,0 1 1 0 0,0-1 0 0 0,1 0-1 0 0,0 0 1 0 0,2 5-22 0 0,-1-4 144 0 0,1 1-1 0 0,0-1 1 0 0,0 0 0 0 0,1 0-1 0 0,0-1 1 0 0,1 0 0 0 0,-1 0-1 0 0,2 0 1 0 0,-1-1 0 0 0,1 0-1 0 0,0-1 1 0 0,0 1 0 0 0,1-2-1 0 0,0 1 1 0 0,0-1 0 0 0,0 0-1 0 0,1-1 1 0 0,0 0 0 0 0,2 0-144 0 0,12 5 258 0 0,3 1 284 0 0,-4-7-5401 0 0,-17-4-1369 0 0,-30-2 1000 0 0</inkml:trace>
  <inkml:trace contextRef="#ctx0" brushRef="#br0" timeOffset="162480.88">2290 5475 6537 0 0,'0'0'4577'0'0,"0"0"-3278"0"0,0 0-1092 0 0,0 0 332 0 0,0 0 181 0 0,0 0 16 0 0,0 0-226 0 0,-2-1-5958 0 0,-3-3 570 0 0,12 9 79 0 0</inkml:trace>
  <inkml:trace contextRef="#ctx0" brushRef="#br0" timeOffset="173489.46">1056 6387 280 0 0,'0'0'884'0'0,"0"0"-792"0"0,0 0-92 0 0,0 0 276 0 0,0 0 76 0 0,0 0 652 0 0,0 0 988 0 0,0 0-1171 0 0,0 0-365 0 0,-11 12-272 0 0,11-10-176 0 0,0 1-8 0 0,2 0-1385 0 0,0-3-1471 0 0</inkml:trace>
  <inkml:trace contextRef="#ctx0" brushRef="#br0" timeOffset="173737.947">2083 6281 928 0 0,'0'0'0'0'0</inkml:trace>
  <inkml:trace contextRef="#ctx0" brushRef="#br0" timeOffset="173988.625">1141 6407 416 0 0,'0'0'0'0'0,"0"0"-416"0"0</inkml:trace>
  <inkml:trace contextRef="#ctx0" brushRef="#br0" timeOffset="180001.117">2270 6294 108 0 0,'0'0'308'0'0,"0"0"-106"0"0,0 0-124 0 0,0 0-24 0 0,0 0-1 0 0,0 0-35 0 0,0 0 22 0 0,0 0 114 0 0,31 8 5050 0 0,-26-9-5082 0 0,1 0 0 0 0,-1 0 1 0 0,0-1-1 0 0,1 1 0 0 0,-1-1 1 0 0,0-1-1 0 0,0 1 0 0 0,0-1 0 0 0,-1 0 1 0 0,1 0-1 0 0,-1 0 0 0 0,1 0 1 0 0,-1-1-1 0 0,0 0 0 0 0,0 0 1 0 0,-1 0-1 0 0,1 0 0 0 0,-1-1 1 0 0,0 1-1 0 0,0-1 0 0 0,-1 0 1 0 0,1 0-1 0 0,-1 0 0 0 0,0 0 1 0 0,0 0-1 0 0,-1-1 0 0 0,1 1 1 0 0,-1 0-1 0 0,-1-1 0 0 0,1 1 1 0 0,-1-1-1 0 0,1 1 0 0 0,-2-5-122 0 0,0-5-10 0 0,-1 0-1 0 0,0 0 1 0 0,-1 1-1 0 0,-1-1 1 0 0,0 0 0 0 0,-1 1-1 0 0,-1 0 1 0 0,0 0-1 0 0,-1 1 1 0 0,0 0-1 0 0,-9-12 11 0 0,11 17-31 0 0,0 0 0 0 0,0 0 0 0 0,0 1 0 0 0,-1 0-1 0 0,-1 0 1 0 0,1 0 0 0 0,-1 0 0 0 0,0 1 0 0 0,0 1 0 0 0,-1-1 0 0 0,0 1-1 0 0,0 0 1 0 0,0 1 0 0 0,0 0 0 0 0,-1 0 0 0 0,0 1 0 0 0,0 0-1 0 0,0 0 1 0 0,0 1 0 0 0,0 1 0 0 0,0-1 0 0 0,0 1 0 0 0,-1 1-1 0 0,1 0 1 0 0,0 0 0 0 0,-1 1 0 0 0,1 0 0 0 0,0 0 0 0 0,0 1 0 0 0,-6 2 31 0 0,3 6-22 0 0,0 0 0 0 0,0 0 1 0 0,1 1-1 0 0,1 0 1 0 0,0 1-1 0 0,1 1 1 0 0,0-1-1 0 0,0 1 1 0 0,2 1-1 0 0,-6 10 22 0 0,5-9-45 0 0,4-9 53 0 0,1-1 0 0 0,0 1 0 0 0,0-1 0 0 0,0 1 0 0 0,1 0 1 0 0,0 0-1 0 0,0 0 0 0 0,0 1 0 0 0,1-1 0 0 0,0 0 0 0 0,0 0 0 0 0,0 1 0 0 0,1-1 1 0 0,0 1-1 0 0,1-1 0 0 0,-1 1 0 0 0,1-1 0 0 0,0 0 0 0 0,1 0 0 0 0,-1 1 0 0 0,1-1 0 0 0,1 0 1 0 0,-1 0-1 0 0,1-1 0 0 0,0 1 0 0 0,0 0 0 0 0,1-1 0 0 0,-1 0 0 0 0,1 0 0 0 0,0 0 1 0 0,1 0-1 0 0,-1-1 0 0 0,2 2-8 0 0,131 81 533 0 0,-88-76 1276 0 0,-49-10-1747 0 0,0-1 2 0 0,0 0-8 0 0,0 0-22 0 0,0 0 30 0 0,0 0 2 0 0,0 0 5 0 0,0 0 27 0 0,0 0 12 0 0,0 0-5 0 0,0 0-2 0 0,0 0-5 0 0,4 0-1393 0 0,-2 0-5348 0 0,-8 0 2095 0 0</inkml:trace>
  <inkml:trace contextRef="#ctx0" brushRef="#br0" timeOffset="181157.349">1502 6291 416 0 0,'0'0'389'0'0,"0"0"-132"0"0,0 0-48 0 0,0 0 22 0 0,0 0 395 0 0,6 0 1223 0 0,-2-1-1664 0 0,1 0 0 0 0,-1-1-1 0 0,1 1 1 0 0,-1-1 0 0 0,1 0 0 0 0,-1 0-1 0 0,0 0 1 0 0,0-1 0 0 0,0 1 0 0 0,0-1 0 0 0,0 0-1 0 0,-1 0 1 0 0,1 0 0 0 0,-1-1 0 0 0,0 1-1 0 0,0-1 1 0 0,0 0 0 0 0,0 0 0 0 0,-1 0 0 0 0,0 0-1 0 0,2-4-184 0 0,1-2 28 0 0,0 0-1 0 0,0-1 1 0 0,-1 1-1 0 0,-1-1 1 0 0,0 0-1 0 0,0-1 0 0 0,-1 1 1 0 0,0 0-1 0 0,-1-1 1 0 0,0 1-1 0 0,-1-1 0 0 0,-1 1 1 0 0,0 0-1 0 0,0-1 1 0 0,-1 1-1 0 0,0 0 1 0 0,-1 0-1 0 0,0 0 0 0 0,-1 0 1 0 0,-1 0-1 0 0,1 1 1 0 0,-1 0-1 0 0,-1 0 1 0 0,0 0-1 0 0,-1 0 0 0 0,1 1 1 0 0,-2 0-1 0 0,1 1 1 0 0,-1 0-1 0 0,-1 0 0 0 0,0 0 1 0 0,0 1-1 0 0,0 1 1 0 0,0-1-1 0 0,-1 1 1 0 0,0 1-1 0 0,-1 0 0 0 0,1 1 1 0 0,-1 0-1 0 0,0 0 1 0 0,0 1-1 0 0,0 0 1 0 0,0 1-1 0 0,-1 1 0 0 0,1-1 1 0 0,-2 2-28 0 0,6 0-24 0 0,0 0 0 0 0,0 1 0 0 0,0 0 0 0 0,0 0 0 0 0,1 1 0 0 0,-1-1 0 0 0,0 2 0 0 0,1-1 0 0 0,-1 1 0 0 0,1 0 0 0 0,-1 0 0 0 0,1 0 0 0 0,0 1 0 0 0,1 0 0 0 0,-1 1 0 0 0,1-1 0 0 0,0 1 0 0 0,0 0 0 0 0,0 0 0 0 0,1 1 0 0 0,-1-1 0 0 0,1 1 0 0 0,0 0 0 0 0,1 0 0 0 0,0 0 0 0 0,0 1 0 0 0,0-1 0 0 0,1 1 0 0 0,0-1 0 0 0,0 1 0 0 0,0 2 24 0 0,-2-3 54 0 0,0 1 1 0 0,1-1-1 0 0,-1 1 1 0 0,1 0-1 0 0,1 0 1 0 0,-1 0-1 0 0,1 0 1 0 0,1 1 0 0 0,-1-1-1 0 0,1 0 1 0 0,0 1-1 0 0,1-1 1 0 0,0 1-1 0 0,0-1 1 0 0,1 1-1 0 0,-1-1 1 0 0,2 0-1 0 0,-1 1 1 0 0,1-1-1 0 0,0 0 1 0 0,1 0-1 0 0,-1 0 1 0 0,1 0-1 0 0,1 0 1 0 0,-1-1-1 0 0,1 1 1 0 0,0-1 0 0 0,1 0-1 0 0,0 0 1 0 0,0-1-1 0 0,0 1 1 0 0,0-1-1 0 0,1 0 1 0 0,0-1-1 0 0,0 1 1 0 0,0-1-1 0 0,1 0-54 0 0,106 34 1864 0 0,-64-25-9547 0 0,-48-12 5106 0 0</inkml:trace>
  <inkml:trace contextRef="#ctx0" brushRef="#br1" timeOffset="-145278.861">19588 3085 2856 0 0,'0'0'3865'0'0,"0"0"-2456"0"0,0 0-987 0 0,0 0 15 0 0,0 0 794 0 0,0 0-306 0 0,2 6-342 0 0,5 16-176 0 0,-1 1 0 0 0,0 0 0 0 0,-2 1-1 0 0,-1-1 1 0 0,-1 1 0 0 0,-1 0 0 0 0,-1 0 0 0 0,-1-1 0 0 0,-3 18-407 0 0,5-41 15 0 0,-1 0 0 0 0,0 0-1 0 0,1 0 1 0 0,-1 0 0 0 0,0 0 0 0 0,0 0-1 0 0,1 0 1 0 0,-1 0 0 0 0,0 1 0 0 0,1-1 0 0 0,-1 0-1 0 0,0 0 1 0 0,0 0 0 0 0,1 0 0 0 0,-1 0-1 0 0,0 1 1 0 0,0-1 0 0 0,0 0 0 0 0,1 0 0 0 0,-1 1-1 0 0,0-1 1 0 0,0 0 0 0 0,0 0 0 0 0,0 1-1 0 0,1-1 1 0 0,-1 0 0 0 0,0 0 0 0 0,0 1-1 0 0,0-1 1 0 0,0 0 0 0 0,0 1-15 0 0,15-19-1121 0 0,-11 15 1153 0 0,0 1 0 0 0,0 0 0 0 0,0 1 0 0 0,0-1-1 0 0,0 1 1 0 0,0-1 0 0 0,1 1 0 0 0,-1 1 0 0 0,0-1 0 0 0,1 0 0 0 0,-1 1 0 0 0,1 0 0 0 0,-1 0 0 0 0,0 0 0 0 0,1 1 0 0 0,-1 0 0 0 0,0-1 0 0 0,1 1 0 0 0,-1 1 0 0 0,0-1 0 0 0,0 1 0 0 0,0 0 0 0 0,0-1 0 0 0,0 2 0 0 0,0-1 0 0 0,0 0 0 0 0,-1 1 0 0 0,1 0 0 0 0,-1 0 0 0 0,0 0 0 0 0,0 0-1 0 0,0 0 1 0 0,1 2-32 0 0,-3-4 16 0 0,0 0-1 0 0,0 0 1 0 0,-1 0-1 0 0,1 0 0 0 0,0 0 1 0 0,-1 1-1 0 0,1-1 1 0 0,0 0-1 0 0,-1 0 0 0 0,1 1 1 0 0,-1-1-1 0 0,0 0 0 0 0,1 0 1 0 0,-1 1-1 0 0,0-1 1 0 0,0 0-1 0 0,0 1 0 0 0,0-1 1 0 0,0 0-1 0 0,0 1 1 0 0,0-1-1 0 0,-1 0 0 0 0,1 1 1 0 0,0-1-1 0 0,-1 0 1 0 0,1 1-1 0 0,-1-1 0 0 0,1 0 1 0 0,-1 0-1 0 0,0 0 0 0 0,1 1 1 0 0,-1-1-1 0 0,0 0 1 0 0,0 0-1 0 0,0 0 0 0 0,0 0 1 0 0,0 0-1 0 0,0-1 1 0 0,0 1-1 0 0,0 0 0 0 0,0 0 1 0 0,0-1-1 0 0,0 1 0 0 0,-1-1 1 0 0,1 1-1 0 0,0-1 1 0 0,0 1-1 0 0,-1-1 0 0 0,1 0 1 0 0,0 1-1 0 0,-1-1-15 0 0,-69 13 776 0 0,23-18-1082 0 0,18-7-3810 0 0,19 4-1611 0 0</inkml:trace>
  <inkml:trace contextRef="#ctx0" brushRef="#br1" timeOffset="-144860.799">19859 3040 4680 0 0,'0'0'1491'0'0,"0"0"-569"0"0,0 0 216 0 0,0 0 109 0 0,0 0-111 0 0,0 0-133 0 0,0 0-83 0 0,0 0-282 0 0,0 0-329 0 0,25-9-198 0 0,-22 9-62 0 0,0 1 0 0 0,0 0 0 0 0,1-1 0 0 0,-1 1 0 0 0,0 0 1 0 0,0 1-1 0 0,0-1 0 0 0,0 0 0 0 0,0 1 0 0 0,-1 0 1 0 0,1-1-1 0 0,0 1 0 0 0,-1 0 0 0 0,1 1 0 0 0,-1-1 0 0 0,0 0 1 0 0,0 1-1 0 0,0-1 0 0 0,0 1 0 0 0,0-1 0 0 0,0 1 0 0 0,-1 0 1 0 0,1 0-1 0 0,-1 0 0 0 0,0 0 0 0 0,0 0 0 0 0,0 0 1 0 0,0 0-1 0 0,0 1 0 0 0,-1-1 0 0 0,0 0 0 0 0,1 0 0 0 0,-1 1 1 0 0,0-1-1 0 0,-1 0 0 0 0,1 0 0 0 0,-1 0 0 0 0,1 1 0 0 0,-1-1 1 0 0,0 0-1 0 0,0 0 0 0 0,0 0 0 0 0,0 0 0 0 0,-1 0 1 0 0,1 0-1 0 0,-1 0 0 0 0,0-1 0 0 0,0 1 0 0 0,0-1 0 0 0,0 1 1 0 0,0-1-1 0 0,-1 0 0 0 0,1 1 0 0 0,-3 0-49 0 0,-50 22 69 0 0,30-21-4440 0 0,21-5-656 0 0,3-4-1894 0 0</inkml:trace>
  <inkml:trace contextRef="#ctx0" brushRef="#br1" timeOffset="-144641.86">20046 3043 10725 0 0,'0'0'1130'0'0,"0"0"-703"0"0,0 0-96 0 0,0 0 47 0 0,0 0 292 0 0,0 0 127 0 0,-6 4-226 0 0,-52 55 78 0 0,57-57-621 0 0,0-1 0 0 0,0 1 0 0 0,0 0 0 0 0,0 0 0 0 0,0 0 0 0 0,0 0 0 0 0,1 0 0 0 0,-1 0 0 0 0,1 0 0 0 0,-1 0-1 0 0,1 0 1 0 0,0 0 0 0 0,0 0 0 0 0,0 0 0 0 0,0 0 0 0 0,0 0 0 0 0,0 0 0 0 0,1 0 0 0 0,-1 0 0 0 0,1 0 0 0 0,-1 0 0 0 0,1 0 0 0 0,0 0 0 0 0,-1 0 0 0 0,1-1 0 0 0,0 1 0 0 0,1 0 0 0 0,-1 0 0 0 0,0-1 0 0 0,0 1 0 0 0,1-1 0 0 0,-1 1 0 0 0,1-1 0 0 0,-1 0 0 0 0,1 1 0 0 0,-1-1 0 0 0,1 0 0 0 0,0 0 0 0 0,0 0 0 0 0,0 0 0 0 0,-1 0 0 0 0,1-1 0 0 0,0 1 0 0 0,2 0-28 0 0,70 17-445 0 0,-48-17-2365 0 0,-2-4-3303 0 0,-7-4-1428 0 0</inkml:trace>
  <inkml:trace contextRef="#ctx0" brushRef="#br1" timeOffset="-144174.794">20298 3074 8657 0 0,'0'0'1928'0'0,"0"0"-1034"0"0,0 0-491 0 0,0 0-88 0 0,0 0 143 0 0,0 0 164 0 0,-4 7 46 0 0,2-4-609 0 0,0 0-1 0 0,1 0 1 0 0,-1 0-1 0 0,0 1 1 0 0,1-1-1 0 0,0 0 0 0 0,0 1 1 0 0,0 0-1 0 0,0-1 1 0 0,0 1-1 0 0,1-1 1 0 0,-1 1-1 0 0,1 0 1 0 0,0-1-1 0 0,0 1 1 0 0,1 0-1 0 0,-1-1 0 0 0,1 1 1 0 0,0 0-1 0 0,0-1 1 0 0,0 1-1 0 0,0-1 1 0 0,0 1-1 0 0,1-1 1 0 0,0 0-1 0 0,-1 0 1 0 0,1 0-1 0 0,1 0 0 0 0,-1 0 1 0 0,0 0-1 0 0,1 0 1 0 0,-1 0-1 0 0,1-1 1 0 0,0 0-1 0 0,0 1 1 0 0,0-1-1 0 0,0 0 1 0 0,0 0-1 0 0,0-1 0 0 0,1 1 1 0 0,-1-1-1 0 0,0 0 1 0 0,1 1-59 0 0,0-2-6 0 0,-1 0 0 0 0,1 0 1 0 0,0-1-1 0 0,0 1 0 0 0,-1-1 0 0 0,1 0 0 0 0,0 0 1 0 0,-1 0-1 0 0,1 0 0 0 0,-1-1 0 0 0,0 1 1 0 0,1-1-1 0 0,-1 0 0 0 0,0 0 0 0 0,0 0 1 0 0,0 0-1 0 0,0-1 0 0 0,0 1 0 0 0,-1-1 1 0 0,1 0-1 0 0,-1 0 0 0 0,1 0 0 0 0,-1 0 0 0 0,0 0 1 0 0,1-2 5 0 0,5-6 56 0 0,-4 51 285 0 0,-29 79 1669 0 0,-14-78-3429 0 0,-23-38-7372 0 0,49-10 307 0 0</inkml:trace>
  <inkml:trace contextRef="#ctx0" brushRef="#br1" timeOffset="-143925.934">20675 3156 12673 0 0,'0'0'1057'0'0,"5"7"-909"0"0,3 3-51 0 0,-1 1 0 0 0,0-1 0 0 0,0 1-1 0 0,-1 0 1 0 0,-1 1 0 0 0,0-1 0 0 0,-1 1 0 0 0,0 0 0 0 0,0 0 0 0 0,-1 1 0 0 0,-1-1-1 0 0,0 0 1 0 0,-1 1 0 0 0,0 0 0 0 0,-1-1 0 0 0,-1 1 0 0 0,0 0 0 0 0,0-1-1 0 0,-1 1 1 0 0,-1-1 0 0 0,0 0 0 0 0,-1 0 0 0 0,0 0 0 0 0,-1 0 0 0 0,0-1 0 0 0,-1 1-1 0 0,0-1 1 0 0,-1-1 0 0 0,0 1 0 0 0,0-1 0 0 0,-9 8-97 0 0,-130 52-1149 0 0,39-55-6642 0 0,67-16-150 0 0</inkml:trace>
  <inkml:trace contextRef="#ctx0" brushRef="#br1" timeOffset="-143224.32">19494 3014 10289 0 0,'0'0'2704'0'0,"-3"8"-1972"0"0,-4 11-585 0 0,1 0 0 0 0,1 1 0 0 0,1-1-1 0 0,0 1 1 0 0,2 0 0 0 0,0 1 0 0 0,1-1-1 0 0,1 0 1 0 0,1 1 0 0 0,1-1 0 0 0,1 0-1 0 0,0 0 1 0 0,2 0 0 0 0,0-1 0 0 0,1 1-1 0 0,1-1 1 0 0,1-1 0 0 0,3 6-147 0 0,103 61-4161 0 0,-74-65-1240 0 0</inkml:trace>
  <inkml:trace contextRef="#ctx0" brushRef="#br1" timeOffset="-142960.945">21324 3647 16514 0 0,'0'0'1616'0'0,"0"0"-1616"0"0,0 0-544 0 0,0 0 492 0 0,-48-15 52 0 0,23 10 100 0 0,-1 0-100 0 0,-3-1-196 0 0,2 1-1209 0 0,1 0-1631 0 0,9 1-2592 0 0,1-7-1741 0 0</inkml:trace>
  <inkml:trace contextRef="#ctx0" brushRef="#br1" timeOffset="-142711.817">21328 3536 15221 0 0,'0'0'980'0'0,"0"0"-980"0"0,0 0-652 0 0,0 0 652 0 0,-40-6 36 0 0,19 2 128 0 0,-4-1-164 0 0,-1 1-780 0 0,6-1-3196 0 0,-10-4-3677 0 0</inkml:trace>
  <inkml:trace contextRef="#ctx0" brushRef="#br1" timeOffset="-142446.743">21549 3367 14145 0 0,'0'0'616'0'0,"3"7"-82"0"0,2 6-336 0 0,-1 0 1 0 0,0 0 0 0 0,-1 0-1 0 0,0 1 1 0 0,-1-1 0 0 0,0 1-1 0 0,-1 0 1 0 0,-1-1-1 0 0,0 1 1 0 0,-1 0 0 0 0,-1-1-1 0 0,0 1 1 0 0,-2 7-199 0 0,7-23-925 0 0,61-22-2256 0 0,-14 27 4675 0 0,-48-3-1459 0 0,0 1 0 0 0,0 0 0 0 0,-1-1 0 0 0,1 1 0 0 0,0 0 0 0 0,-1 0 0 0 0,1 0 0 0 0,-1 0 0 0 0,1 0 0 0 0,-1 0 0 0 0,0 0 0 0 0,1 0 1 0 0,-1 0-1 0 0,0 1 0 0 0,0-1 0 0 0,0 1 0 0 0,0-1 0 0 0,0 1 0 0 0,0-1 0 0 0,0 1 0 0 0,0 0 0 0 0,-1-1 0 0 0,1 1 0 0 0,-1 0 0 0 0,1 0 0 0 0,-1-1 0 0 0,1 1 0 0 0,-1 0 0 0 0,0 0 1 0 0,0-1-1 0 0,0 1 0 0 0,0 0 0 0 0,0 0 0 0 0,-1 0 0 0 0,1-1 0 0 0,0 1 0 0 0,-1 0 0 0 0,0 0 0 0 0,1-1 0 0 0,-1 1 0 0 0,0 0 0 0 0,0-1 0 0 0,0 1 0 0 0,0-1 0 0 0,0 1 1 0 0,0-1-1 0 0,0 1 0 0 0,0-1 0 0 0,0 0 0 0 0,-1 0 0 0 0,1 0 0 0 0,-1 0 0 0 0,1 0 0 0 0,-1 0 0 0 0,1 0 0 0 0,-1 0 0 0 0,0 0 0 0 0,1 0 0 0 0,-1-1 0 0 0,0 1 0 0 0,1-1 1 0 0,-1 0-1 0 0,0 1 0 0 0,0-1 0 0 0,0 0 0 0 0,1 0 0 0 0,-1 0 0 0 0,0 0 0 0 0,0 0 0 0 0,-1-1-35 0 0,-50 2-1618 0 0,22-17-7620 0 0,21 0 2375 0 0</inkml:trace>
  <inkml:trace contextRef="#ctx0" brushRef="#br1" timeOffset="-142183.784">21763 3268 12897 0 0,'0'0'1138'0'0,"0"0"-787"0"0,0 0 9 0 0,0 0 19 0 0,0 0-340 0 0,6 2-304 0 0,-3-1 288 0 0,0 0 0 0 0,0 0 0 0 0,0 1 0 0 0,-1-1-1 0 0,1 0 1 0 0,0 1 0 0 0,-1 0 0 0 0,1 0 0 0 0,-1-1 0 0 0,0 1-1 0 0,1 1 1 0 0,-1-1 0 0 0,0 0 0 0 0,0 1 0 0 0,0-1 0 0 0,-1 1-1 0 0,1-1 1 0 0,-1 1 0 0 0,1 0 0 0 0,-1-1 0 0 0,0 1 0 0 0,0 0-1 0 0,0 0 1 0 0,0 0 0 0 0,-1 0 0 0 0,1 0 0 0 0,-1 0 0 0 0,0 0-1 0 0,0 0 1 0 0,0 0 0 0 0,0 0 0 0 0,0 1 0 0 0,-1-1-1 0 0,0 0 1 0 0,1 0 0 0 0,-1-1 0 0 0,0 1 0 0 0,-1 3-23 0 0,-35 14-92 0 0,9-20-7822 0 0,20-6 217 0 0</inkml:trace>
  <inkml:trace contextRef="#ctx0" brushRef="#br1" timeOffset="-141903.768">21956 3278 12733 0 0,'0'0'1750'0'0,"0"0"-1924"0"0,0 0 366 0 0,-6 6 352 0 0,3-4-653 0 0,-59 73 1657 0 0,50-28-2059 0 0,46-12-3724 0 0,-26-34-856 0 0,-1-3-1556 0 0</inkml:trace>
  <inkml:trace contextRef="#ctx0" brushRef="#br1" timeOffset="-141638.616">21578 3164 12717 0 0,'0'0'1304'0'0,"0"0"-1123"0"0,-6 5 337 0 0,-1 1-398 0 0,0 1 1 0 0,1 0-1 0 0,0 0 0 0 0,0 1 1 0 0,1 0-1 0 0,0 0 0 0 0,0 0 1 0 0,1 0-1 0 0,0 1 0 0 0,0 0 1 0 0,1 0-1 0 0,1 0 0 0 0,-1 1-120 0 0,-1 5 69 0 0,-7 20 121 0 0,1 0-1 0 0,2 1 1 0 0,2 0 0 0 0,1 0-1 0 0,2 0 1 0 0,1 17-190 0 0,3-46-22 0 0,1-1 1 0 0,0 1-1 0 0,0-1 1 0 0,1 0-1 0 0,0 0 1 0 0,0 0-1 0 0,0 0 1 0 0,0 0-1 0 0,1-1 1 0 0,0 1-1 0 0,1-1 1 0 0,-1 0-1 0 0,1 0 1 0 0,0-1-1 0 0,0 1 1 0 0,0-1-1 0 0,1 0 1 0 0,-1-1-1 0 0,1 1 1 0 0,0-1-1 0 0,0 0 1 0 0,0 0-1 0 0,3 0 22 0 0,92 29-6289 0 0,-63-29-458 0 0</inkml:trace>
  <inkml:trace contextRef="#ctx0" brushRef="#br1" timeOffset="-141392.725">22292 3316 13073 0 0,'0'0'1647'0'0,"2"8"-1774"0"0,3 10 263 0 0,0 1-1 0 0,-2-1 1 0 0,0 1-1 0 0,-1 0 1 0 0,-1 0 0 0 0,0 0-1 0 0,-2 0 1 0 0,0 0-1 0 0,-2 0 1 0 0,0 0-1 0 0,0-1 1 0 0,-2 1-1 0 0,-1-1 1 0 0,0 0-1 0 0,-1 0 1 0 0,-1-1-1 0 0,0 0 1 0 0,-4 5-136 0 0,5-13-284 0 0,0 1 1 0 0,0-1-1 0 0,-1-1 0 0 0,0 1 0 0 0,-1-1 1 0 0,0 0-1 0 0,0-1 0 0 0,0 0 1 0 0,-1-1-1 0 0,0 0 0 0 0,-1 0 1 0 0,-7 2 283 0 0,-8 0-5901 0 0,-2-9-1827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7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92 11101 0 0,'0'0'1619'0'0,"0"0"-486"0"0,0 0-234 0 0,0 0-39 0 0,0 0-455 0 0,6-2-287 0 0,2 0-107 0 0,-4 2 9 0 0,1 0 1 0 0,-1-1 0 0 0,0 0-1 0 0,1 0 1 0 0,-1 0-1 0 0,0 0 1 0 0,0-1 0 0 0,0 1-1 0 0,0-1 1 0 0,0 0-1 0 0,0 0 1 0 0,-1-1 0 0 0,1 1-1 0 0,-1-1 1 0 0,1 0-1 0 0,-1 1 1 0 0,0-2 0 0 0,0 1-1 0 0,0 0 1 0 0,-1-1-1 0 0,1 1 1 0 0,-1-1 0 0 0,0 1-1 0 0,2-4-20 0 0,-7 5-40 0 0,1-1-1 0 0,-1 0 1 0 0,0 1 0 0 0,0 0-1 0 0,0-1 1 0 0,0 1-1 0 0,0 1 1 0 0,0-1-1 0 0,0 0 1 0 0,-1 1 0 0 0,1-1-1 0 0,0 1 1 0 0,-1 0-1 0 0,0 0 1 0 0,1 1 0 0 0,-1-1-1 0 0,1 1 1 0 0,-1-1-1 0 0,0 1 1 0 0,1 0-1 0 0,-1 1 1 0 0,0-1 0 0 0,1 1-1 0 0,-1-1 1 0 0,1 1-1 0 0,-3 1 41 0 0,3-1 7 0 0,0 1 0 0 0,0-1 0 0 0,0 1 0 0 0,0 0 0 0 0,1 0 0 0 0,-1 0 0 0 0,1 0 0 0 0,0 0 0 0 0,-1 0 0 0 0,1 1 0 0 0,0-1 0 0 0,0 1 0 0 0,0-1 0 0 0,1 1 0 0 0,-1 0 0 0 0,1 0 0 0 0,-1 0 0 0 0,1 0 0 0 0,0 0 0 0 0,0 0 0 0 0,0 0 0 0 0,1 0 0 0 0,-1 0 0 0 0,1 0 0 0 0,0 1 0 0 0,0-1 0 0 0,0 0 0 0 0,0 0 0 0 0,0 0 0 0 0,1 1 0 0 0,-1-1 0 0 0,1 0-1 0 0,0 1-6 0 0,44 13-6119 0 0,-27-20-1513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7:26.1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5348 0 0,'0'0'1693'0'0,"0"0"-965"0"0,0 0-728 0 0,0 0-1364 0 0,0 0 323 0 0,0 0 817 0 0,0 0-336 0 0,0 0-1160 0 0,0 0-576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7:52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1864 52 836 0 0,'0'0'1182'0'0,"0"0"-788"0"0,0 0-346 0 0,0 0-28 0 0,0 0 87 0 0,0 0 386 0 0,0 0 887 0 0,0 0-790 0 0,-15 11 3388 0 0,-120-39-1044 0 0,62 6-2702 0 0,56 18-209 0 0,-1 1-1 0 0,0 0 0 0 0,1 2 0 0 0,-1 0 0 0 0,0 1 0 0 0,0 0 0 0 0,0 2 1 0 0,0 0-1 0 0,1 1 0 0 0,-1 1 0 0 0,1 0 0 0 0,0 2 0 0 0,0 0 1 0 0,0 0-1 0 0,1 2 0 0 0,0 0 0 0 0,1 1 0 0 0,-10 7-22 0 0,-11-15 1415 0 0,20-13-1156 0 0,-2 3-264 0 0,-1 1-1 0 0,0 1 1 0 0,-1 1-1 0 0,1 1 0 0 0,-1 0 1 0 0,0 2-1 0 0,-1 0 1 0 0,1 1-1 0 0,0 1 1 0 0,-1 1-1 0 0,0 1 6 0 0,-34-3 230 0 0,-745 9 1593 0 0,639-17-1954 0 0,167 14-9376 0 0,1-5 2886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7:57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42 2720 0 0,'0'0'961'0'0,"0"0"-166"0"0,0 0 93 0 0,0 0-423 0 0,0 0 53 0 0,-1-6 250 0 0,0-29 2068 0 0,1 35-2124 0 0,0 0 10 0 0,0 0-124 0 0,0 0-166 0 0,0 26 878 0 0,5 227 2581 0 0,-3-255-3886 0 0,-1 0 1 0 0,0 1-1 0 0,1-1 0 0 0,-1 1 1 0 0,1-1-1 0 0,0 1 1 0 0,-1 0-1 0 0,1-1 1 0 0,0 1-1 0 0,0 0 1 0 0,0 0-1 0 0,0 0 1 0 0,0 0-1 0 0,0 1 0 0 0,0-1 1 0 0,0 1-1 0 0,0-1 1 0 0,0 1-1 0 0,0 0 1 0 0,0-1-1 0 0,0 1 1 0 0,0 0-1 0 0,1 0 0 0 0,-1 1 1 0 0,0-1-1 0 0,0 0 1 0 0,0 1-1 0 0,1 0-5 0 0,3 1-25 0 0,0 1 0 0 0,0 0 0 0 0,0 1 0 0 0,-1-1-1 0 0,0 1 1 0 0,0 0 0 0 0,0 1 0 0 0,0-1 0 0 0,0 1-1 0 0,-1 0 1 0 0,0 0 0 0 0,0 0 0 0 0,0 1 0 0 0,-1-1-1 0 0,0 1 1 0 0,0 0 0 0 0,0 0 0 0 0,-1 0 0 0 0,1 0-1 0 0,-2 0 1 0 0,1 1 0 0 0,-1-1 0 0 0,1 3 25 0 0,-5-6 63 0 0,0 0 0 0 0,-1-1 1 0 0,1 1-1 0 0,-1-1 0 0 0,1 1 0 0 0,-1-1 0 0 0,0 0 1 0 0,0-1-1 0 0,1 1 0 0 0,-1-1 0 0 0,0 1 1 0 0,-1-1-1 0 0,1 0 0 0 0,0-1 0 0 0,0 1 0 0 0,0-1 1 0 0,-1 0-1 0 0,1 0 0 0 0,0 0 0 0 0,0 0 1 0 0,0-1-1 0 0,-1 0 0 0 0,1 0 0 0 0,0 0 0 0 0,0 0 1 0 0,0-1-1 0 0,0 1 0 0 0,-2-2-63 0 0,-5 0-480 0 0,-16-6-1075 0 0,10-1-4622 0 0,7-1-2218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6:34.89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4995 71 9897 0 0,'0'0'42'0'0,"-7"5"-109"0"0,3-1 130 0 0,-1-1 0 0 0,0-1 0 0 0,0 1 0 0 0,0 0 0 0 0,0-1 0 0 0,0 0 0 0 0,0-1 0 0 0,-1 1 0 0 0,1-1 0 0 0,-1 0 0 0 0,1 0 0 0 0,-1 0 0 0 0,1-1 0 0 0,-1 0-1 0 0,0 0 1 0 0,1-1 0 0 0,-6 0-63 0 0,-151-46 816 0 0,136 37-647 0 0,0 0-1 0 0,-1 2 0 0 0,0 1 1 0 0,0 1-1 0 0,-1 2 0 0 0,1 0 1 0 0,-1 2-1 0 0,0 1 0 0 0,-3 2-168 0 0,-3 3 43 0 0,0 2 0 0 0,0 2 1 0 0,1 1-1 0 0,1 2 0 0 0,-1 1 0 0 0,2 1 0 0 0,0 2 0 0 0,0 1 0 0 0,2 1 1 0 0,-25 19-44 0 0,51-35-33 0 0,0 0 0 0 0,-1 0 1 0 0,1-1-1 0 0,-1 0 0 0 0,1 0 1 0 0,0 0-1 0 0,-1 0 0 0 0,1 0 1 0 0,-1 0-1 0 0,1-1 1 0 0,0 0-1 0 0,-1 0 0 0 0,1 0 1 0 0,0 0-1 0 0,0 0 0 0 0,0-1 1 0 0,0 1-1 0 0,0-1 0 0 0,0 0 1 0 0,0 0-1 0 0,0 0 0 0 0,1 0 1 0 0,-2-2 32 0 0,-20-9-117 0 0,-21-2 389 0 0,0 3-1 0 0,-1 2 1 0 0,0 1 0 0 0,0 3 0 0 0,-1 1 0 0 0,1 3 0 0 0,-1 2 0 0 0,0 2 0 0 0,-32 5-272 0 0,-50-1 415 0 0,-497-39 85 0 0,345 10-2253 0 0,176 13-2459 0 0,66 4-990 0 0</inkml:trace>
  <inkml:trace contextRef="#ctx0" brushRef="#br1" timeOffset="23946.828">3861 219 116 0 0,'0'0'1705'0'0,"0"0"-829"0"0,0 0-329 0 0,0 0 246 0 0,0 0 952 0 0,0 0-636 0 0,0 0-475 0 0,0 0 0 0 0,-7 3-44 0 0,-17 5-234 0 0,-1-1-1 0 0,1-1 1 0 0,-1-2 0 0 0,-1 0-1 0 0,1-2 1 0 0,-1 0 0 0 0,1-2 0 0 0,0-1-1 0 0,-21-3-355 0 0,-1 2 118 0 0,-266-10 366 0 0,-132-4-272 0 0,-285 31-212 0 0,-442 131-1889 0 0,1051-127 1814 0 0,1 5 1 0 0,1 5-1 0 0,1 5 0 0 0,-4 8 75 0 0,103-35-3 0 0,0 0-1 0 0,1 2 1 0 0,0 0 0 0 0,1 1-1 0 0,-1 1 1 0 0,2 0-1 0 0,0 2 1 0 0,0-1 0 0 0,1 2-1 0 0,1 0 1 0 0,0 1-1 0 0,1 1 1 0 0,1 0 0 0 0,0 0-1 0 0,1 1 1 0 0,1 1-1 0 0,-7 15 4 0 0,17-22 171 0 0,0 1-1 0 0,1-1 0 0 0,0 0 0 0 0,1 0 1 0 0,1 0-1 0 0,-1 0 0 0 0,2 0 0 0 0,-1 0 0 0 0,2-1 1 0 0,-1 0-1 0 0,1 0 0 0 0,1 0 0 0 0,0 0 1 0 0,0-1-1 0 0,1 0 0 0 0,0 0 0 0 0,1-1 1 0 0,0 0-1 0 0,4 4-170 0 0,2 4-40 0 0,6 5 151 0 0,2-1 0 0 0,1-1 0 0 0,0 0 1 0 0,1-2-1 0 0,1-1 0 0 0,0-1 0 0 0,2-1 0 0 0,-1-1 1 0 0,2-2-1 0 0,-1-1 0 0 0,2 0 0 0 0,-1-3 1 0 0,1 0-1 0 0,0-1 0 0 0,1-2 0 0 0,-1-2 1 0 0,1 0-1 0 0,-1-2 0 0 0,22-2-111 0 0,-50 2-69 0 0,0 0-1 0 0,0 0 1 0 0,-1 1 0 0 0,1-1-1 0 0,0 0 1 0 0,0 0 0 0 0,0 0-1 0 0,0 0 1 0 0,-1 0-1 0 0,1 0 1 0 0,0 0 0 0 0,0 0-1 0 0,0 0 1 0 0,-1 0 0 0 0,1-1-1 0 0,0 1 1 0 0,0 0 0 0 0,0 0-1 0 0,-1-1 1 0 0,1 1-1 0 0,0-1 1 0 0,0 1 0 0 0,-1 0-1 0 0,1-1 1 0 0,-1 1 0 0 0,1-1-1 0 0,0 0 1 0 0,-1 1 0 0 0,1-1-1 0 0,-1 1 1 0 0,1-1-1 0 0,-1 0 1 0 0,1 0 0 0 0,-1 1-1 0 0,0-1 1 0 0,1 0 0 0 0,-1 0-1 0 0,0 1 1 0 0,0-1 0 0 0,1 0-1 0 0,-1 0 1 0 0,0 0-1 0 0,0 1 1 0 0,0-1 0 0 0,0 0-1 0 0,0 0 1 0 0,0 0 0 0 0,0 0-1 0 0,0 1 1 0 0,-1-1 0 0 0,1 0-1 0 0,0 0 1 0 0,0 0-1 0 0,-1 1 1 0 0,1-1 0 0 0,0 0-1 0 0,-1 0 1 0 0,1 1 0 0 0,-1-1-1 0 0,1 0 1 0 0,-1 1 0 0 0,1-1-1 0 0,-1 1 1 0 0,1-1-1 0 0,-1 1 1 0 0,0-1 0 0 0,0 0 69 0 0,-53-51-4610 0 0,41 41 5159 0 0,-14-18 2665 0 0,52 41 683 0 0,109 81-2205 0 0,-134-90-1613 0 0,-1 0-1 0 0,0 0 1 0 0,0 0-1 0 0,0 0 1 0 0,0 0-1 0 0,0 0 1 0 0,-1 0-1 0 0,1-1 1 0 0,-1 1-1 0 0,0 0 1 0 0,1-1 0 0 0,-1 1-1 0 0,-1-1 1 0 0,1 0-1 0 0,0 0 1 0 0,0 0-1 0 0,-1 0 1 0 0,1 0-1 0 0,-1 0 1 0 0,0-1-1 0 0,0 1 1 0 0,1-1-1 0 0,-1 0 1 0 0,0 1-1 0 0,0-1 1 0 0,0-1-1 0 0,0 1 1 0 0,0 0-1 0 0,-1-1 1 0 0,1 0-1 0 0,0 1 1 0 0,-2-1-79 0 0,-3 2-95 0 0,-15 7-324 0 0,-32 10-558 0 0,20-16-6902 0 0,29-5-677 0 0</inkml:trace>
  <inkml:trace contextRef="#ctx0" brushRef="#br1" timeOffset="29484.661">1481 1521 1304 0 0,'0'0'738'0'0,"0"0"742"0"0,0 0 2356 0 0,0 0-1548 0 0,0 0-1326 0 0,0 0-341 0 0,0 0 16 0 0,0 0 33 0 0,16 0 2994 0 0,-15-3-3640 0 0,1 0 0 0 0,-1 1-1 0 0,1-1 1 0 0,-1 0 0 0 0,0 0-1 0 0,0 0 1 0 0,0 0 0 0 0,0 0 0 0 0,0 0-1 0 0,-1 0 1 0 0,0 0 0 0 0,1 0-1 0 0,-1 0 1 0 0,0 0 0 0 0,0 0-1 0 0,-1-1 1 0 0,1 1 0 0 0,-1 0 0 0 0,1 0-1 0 0,-1 0 1 0 0,0 0 0 0 0,0 0-1 0 0,-1 1 1 0 0,1-1 0 0 0,0 0 0 0 0,-1 0-1 0 0,0 1 1 0 0,0-1 0 0 0,0 1-1 0 0,0-1 1 0 0,0 1 0 0 0,0 0 0 0 0,0 0-1 0 0,-1 0 1 0 0,1 0 0 0 0,-1 0-1 0 0,1 1 1 0 0,-1-1 0 0 0,0 1-1 0 0,0 0 1 0 0,0-1 0 0 0,0 1 0 0 0,0 0-1 0 0,0 1 1 0 0,0-1 0 0 0,0 1-1 0 0,0-1 1 0 0,0 1 0 0 0,0 0 0 0 0,0 0-1 0 0,0 0 1 0 0,0 0 0 0 0,0 1-1 0 0,0-1 1 0 0,0 1 0 0 0,0 0 0 0 0,0 0-1 0 0,0 0 1 0 0,-2 1-24 0 0,-2 4-4 0 0,1 1-1 0 0,-1 0 1 0 0,1 0 0 0 0,1 0 0 0 0,-1 1 0 0 0,1-1-1 0 0,1 1 1 0 0,-1 1 0 0 0,2-1 0 0 0,-1 0-1 0 0,1 1 1 0 0,0 0 0 0 0,1 0 0 0 0,0 0-1 0 0,0 0 1 0 0,1 0 0 0 0,0 0 0 0 0,0 0-1 0 0,1 1 1 0 0,2 7 4 0 0,-2-15 37 0 0,0 0-1 0 0,0 0 1 0 0,0-1-1 0 0,1 1 0 0 0,-1 0 1 0 0,1-1-1 0 0,-1 1 1 0 0,1-1-1 0 0,0 1 1 0 0,0-1-1 0 0,-1 1 0 0 0,1-1 1 0 0,0 1-1 0 0,0-1 1 0 0,1 0-1 0 0,-1 1 1 0 0,0-1-1 0 0,0 0 0 0 0,1 0 1 0 0,-1 0-1 0 0,0 0 1 0 0,1 0-1 0 0,-1 0 1 0 0,1-1-1 0 0,-1 1 0 0 0,1 0 1 0 0,0-1-1 0 0,-1 1 1 0 0,1-1-1 0 0,0 1 1 0 0,-1-1-1 0 0,1 0 0 0 0,0 0 1 0 0,-1 0-1 0 0,1 0 1 0 0,0 0-1 0 0,-1 0 1 0 0,1 0-1 0 0,0-1 0 0 0,0 1 1 0 0,-1 0-1 0 0,1-1 1 0 0,-1 0-1 0 0,1 1 1 0 0,0-1-37 0 0,69-41 583 0 0,-58 16-508 0 0,-13 25-95 0 0,0-1 0 0 0,0 1 0 0 0,0 0 0 0 0,0-1 0 0 0,0 1 0 0 0,0 0-1 0 0,0 0 1 0 0,0-1 0 0 0,0 1 0 0 0,0 0 0 0 0,1 0 0 0 0,-1-1 0 0 0,0 1 0 0 0,1 0 0 0 0,0 0 0 0 0,-1 0 0 0 0,1 0 0 0 0,-1-1 0 0 0,1 1 0 0 0,0 0 0 0 0,0 0-1 0 0,0 0 1 0 0,-1 1 0 0 0,1-1 0 0 0,0 0 0 0 0,0 0 0 0 0,0 0 0 0 0,1 1 0 0 0,-1-1 0 0 0,0 0 0 0 0,0 1 0 0 0,0-1 0 0 0,0 1 0 0 0,1-1 0 0 0,-1 1 0 0 0,0 0-1 0 0,0 0 1 0 0,1-1 0 0 0,-1 1 0 0 0,0 0 0 0 0,0 0 0 0 0,1 0 0 0 0,-1 0 0 0 0,0 0 0 0 0,0 1 0 0 0,1-1 0 0 0,-1 0 0 0 0,0 1 0 0 0,0-1 0 0 0,1 1-1 0 0,-1-1 1 0 0,0 1 0 0 0,0-1 0 0 0,0 1 0 0 0,0 0 0 0 0,0-1 0 0 0,0 1 0 0 0,0 0 0 0 0,0 0 0 0 0,0 0 0 0 0,0 0 0 0 0,0 0 0 0 0,0 1 20 0 0,72 135 475 0 0,-62-124-744 0 0,-5-14-4522 0 0,0-6-3283 0 0</inkml:trace>
  <inkml:trace contextRef="#ctx0" brushRef="#br1" timeOffset="30159.048">1132 1601 5825 0 0,'0'0'5149'0'0,"0"0"-3082"0"0,0 0-1261 0 0,0 0 332 0 0,0 0 255 0 0,0 0-320 0 0,0 0-426 0 0,0 0-362 0 0,0 0-147 0 0,-7 0-39 0 0,-176 1-485 0 0,170-7-1020 0 0,12-3-6105 0 0,8 1-370 0 0</inkml:trace>
  <inkml:trace contextRef="#ctx0" brushRef="#br1" timeOffset="30330.934">1149 1526 9761 0 0,'0'0'4444'0'0,"0"0"-3456"0"0,0 0-384 0 0,0 0-76 0 0,0 0 137 0 0,-46 0-205 0 0,24 0-336 0 0,-2 0-124 0 0,-4 0-8 0 0,3 2-1076 0 0,3-1-1009 0 0,7-1-2451 0 0,-1-3-4993 0 0</inkml:trace>
  <inkml:trace contextRef="#ctx0" brushRef="#br1" timeOffset="31172.034">2108 814 4088 0 0,'0'0'675'0'0,"0"0"1396"0"0,0 0-828 0 0,0 0-100 0 0,0 0 213 0 0,0 0 94 0 0,0 0-268 0 0,0 0-734 0 0,0 17 539 0 0,5 232 2296 0 0,-5-220-3145 0 0,7-28-8082 0 0,-2-7 648 0 0</inkml:trace>
  <inkml:trace contextRef="#ctx0" brushRef="#br1" timeOffset="31528.442">2337 1059 2824 0 0,'0'0'7422'0'0,"0"0"-5776"0"0,0 0-1124 0 0,0 0-275 0 0,0 0-37 0 0,26 16 2578 0 0,-23-16-2778 0 0,-1 0 1 0 0,1-1-1 0 0,-1 1 0 0 0,0-1 1 0 0,1 1-1 0 0,-1-1 0 0 0,1 0 1 0 0,-1 0-1 0 0,0 0 1 0 0,0 0-1 0 0,1 0 0 0 0,-1-1 1 0 0,0 1-1 0 0,0-1 0 0 0,0 1 1 0 0,-1-1-1 0 0,1 0 1 0 0,0 1-1 0 0,0-1 0 0 0,-1 0 1 0 0,0 0-1 0 0,1 0 1 0 0,-1-1-1 0 0,0 1 0 0 0,0 0 1 0 0,0 0-1 0 0,0-1 0 0 0,0 1 1 0 0,0-1-1 0 0,-1 1 1 0 0,1 0-1 0 0,-1-1 0 0 0,0 1 1 0 0,0-1-1 0 0,0 1 1 0 0,0-1-1 0 0,0 1 0 0 0,0-1 1 0 0,-1 1-1 0 0,1-1 0 0 0,-1 1 1 0 0,0 0-1 0 0,0-1 1 0 0,0 1-1 0 0,0 0 0 0 0,0-1 1 0 0,0 1-1 0 0,0 0 0 0 0,-1 0 1 0 0,1 0-1 0 0,-1 0 1 0 0,0 0-1 0 0,1 1 0 0 0,-1-1 1 0 0,0 0-1 0 0,0 1 1 0 0,0-1-1 0 0,0 1 0 0 0,0 0 1 0 0,0-1-1 0 0,-1 1 0 0 0,1 0 1 0 0,-2 0-11 0 0,-2 5 5 0 0,-1-1-1 0 0,1 1 1 0 0,0 0 0 0 0,0 1 0 0 0,1 0-1 0 0,0 0 1 0 0,0 0 0 0 0,0 0 0 0 0,0 1 0 0 0,1 0-1 0 0,0 0 1 0 0,0 0 0 0 0,0 1 0 0 0,1-1 0 0 0,0 1-1 0 0,0-1 1 0 0,1 1 0 0 0,-1 2-5 0 0,3-7-13 0 0,-1-1 0 0 0,1 1 1 0 0,0-1-1 0 0,0 0 0 0 0,0 1 0 0 0,0-1 0 0 0,0 1 1 0 0,0-1-1 0 0,0 1 0 0 0,0-1 0 0 0,1 1 1 0 0,-1-1-1 0 0,0 1 0 0 0,1-1 0 0 0,-1 0 0 0 0,1 1 1 0 0,0-1-1 0 0,-1 0 0 0 0,1 1 0 0 0,0-1 1 0 0,0 0-1 0 0,0 0 0 0 0,0 0 0 0 0,0 0 1 0 0,0 0-1 0 0,0 0 0 0 0,0 0 0 0 0,1 0 0 0 0,-1 0 1 0 0,0 0-1 0 0,0-1 0 0 0,1 1 0 0 0,-1 0 1 0 0,1-1-1 0 0,-1 1 0 0 0,0-1 0 0 0,1 0 0 0 0,-1 1 1 0 0,1-1-1 0 0,-1 0 0 0 0,1 0 0 0 0,-1 0 1 0 0,2 0 12 0 0,42 0-5548 0 0,-33-3-814 0 0</inkml:trace>
  <inkml:trace contextRef="#ctx0" brushRef="#br1" timeOffset="32449.044">2945 792 8329 0 0,'0'0'1937'0'0,"0"0"-1159"0"0,0 0-309 0 0,0 0 57 0 0,0 0-204 0 0,0 0-31 0 0,3 7 174 0 0,4 6-161 0 0,-1 2-1 0 0,0-1 1 0 0,-1 0-1 0 0,-1 1 1 0 0,0 0-1 0 0,-1 0 1 0 0,-1 0-1 0 0,-1 1 0 0 0,0-1 1 0 0,0 0-1 0 0,-2 1 1 0 0,0 6-304 0 0,1-24-107 0 0,1 0 0 0 0,-1 0-1 0 0,1 1 1 0 0,0-1 0 0 0,0 0 0 0 0,0 1 0 0 0,0-1 0 0 0,0 1-1 0 0,0-1 1 0 0,1 1 0 0 0,-1 0 0 0 0,0-1 0 0 0,1 1 0 0 0,-1 0 0 0 0,1 0-1 0 0,-1 0 1 0 0,1 0 0 0 0,0 0 0 0 0,-1 0 0 0 0,1 0 0 0 0,0 1-1 0 0,0-1 1 0 0,-1 1 0 0 0,1-1 0 0 0,0 1 0 0 0,0 0 0 0 0,0-1-1 0 0,0 1 1 0 0,0 0 0 0 0,0 0 0 0 0,-1 0 0 0 0,3 1 107 0 0,0-1 115 0 0,0 0 0 0 0,0 0-1 0 0,0 1 1 0 0,0 0 0 0 0,1 0 0 0 0,-1 0 0 0 0,-1 0 0 0 0,1 0 0 0 0,0 1 0 0 0,0-1-1 0 0,0 1 1 0 0,-1 0 0 0 0,1 1 0 0 0,-1-1 0 0 0,0 0 0 0 0,1 1 0 0 0,-1 0 0 0 0,0 0-1 0 0,-1 0 1 0 0,1 0 0 0 0,0 0 0 0 0,-1 1 0 0 0,0-1 0 0 0,1 3-115 0 0,-4-4 84 0 0,0 1 0 0 0,0-1 0 0 0,-1 1 1 0 0,1-1-1 0 0,-1 0 0 0 0,0 0 0 0 0,0 0 0 0 0,0 0 0 0 0,0 0 1 0 0,0-1-1 0 0,0 1 0 0 0,0 0 0 0 0,-1-1 0 0 0,1 0 1 0 0,0 1-1 0 0,-1-1 0 0 0,1 0 0 0 0,-1 0 0 0 0,0 0 1 0 0,1-1-1 0 0,-1 1 0 0 0,0-1 0 0 0,1 1 0 0 0,-1-1 0 0 0,0 0 1 0 0,1 0-1 0 0,-1 0 0 0 0,-1-1-84 0 0,2 2 30 0 0,-74 1-916 0 0,27-7-5022 0 0,36 2 117 0 0</inkml:trace>
  <inkml:trace contextRef="#ctx0" brushRef="#br1" timeOffset="32886.436">3083 1236 5092 0 0,'0'0'3605'0'0,"0"0"-1758"0"0,0 0-1175 0 0,0 0 82 0 0,0 0 359 0 0,0 0-135 0 0,0-6-443 0 0,0 4-514 0 0,0 1-1 0 0,0-1 1 0 0,0 1-1 0 0,0-1 1 0 0,-1 1-1 0 0,1 0 1 0 0,0-1-1 0 0,0 1 1 0 0,-1-1-1 0 0,1 1 1 0 0,-1-1-1 0 0,0 1 1 0 0,1 0-1 0 0,-1-1 1 0 0,0 1-1 0 0,0 0 1 0 0,0 0-1 0 0,0 0 1 0 0,0 0 0 0 0,0-1-1 0 0,0 1 1 0 0,0 0-1 0 0,0 1 1 0 0,0-1-1 0 0,-1 0 1 0 0,1 0-1 0 0,0 0 1 0 0,-1 1-1 0 0,1-1 1 0 0,0 1-1 0 0,-1-1 1 0 0,1 1-1 0 0,-1 0 1 0 0,1-1-1 0 0,-1 1 1 0 0,1 0-1 0 0,-1 0 1 0 0,1 0 0 0 0,-1 0-1 0 0,1 0 1 0 0,-1 0-1 0 0,1 1 1 0 0,0-1-1 0 0,-1 0 1 0 0,1 1-1 0 0,-1-1 1 0 0,1 1-1 0 0,0-1 1 0 0,-1 1-1 0 0,1 0 1 0 0,0 0-1 0 0,-1-1 1 0 0,1 1-1 0 0,0 0 1 0 0,0 0 0 0 0,0 0-1 0 0,0 1 1 0 0,0-1-1 0 0,0 0 1 0 0,0 0-1 0 0,0 0-20 0 0,-3 4 74 0 0,-1 1 0 0 0,1-1 0 0 0,0 0-1 0 0,0 1 1 0 0,1 0 0 0 0,-1 0 0 0 0,1 0 0 0 0,1 0 0 0 0,-1 1 0 0 0,1-1-1 0 0,0 1 1 0 0,1-1 0 0 0,0 1 0 0 0,0 0 0 0 0,0-1 0 0 0,0 7-74 0 0,3-11 13 0 0,0-1 1 0 0,0 0-1 0 0,0 0 1 0 0,0 0 0 0 0,-1 0-1 0 0,2 0 1 0 0,-1 0 0 0 0,0 0-1 0 0,0-1 1 0 0,0 1-1 0 0,0-1 1 0 0,0 1 0 0 0,0-1-1 0 0,1 0 1 0 0,-1 0 0 0 0,0 0-1 0 0,0 0 1 0 0,1-1-1 0 0,-1 1 1 0 0,0 0 0 0 0,0-1-1 0 0,0 1 1 0 0,0-1 0 0 0,0 0-1 0 0,0 0 1 0 0,0 0-1 0 0,0 0 1 0 0,0 0 0 0 0,0 0-1 0 0,0-1 1 0 0,-1 1 0 0 0,1-1-1 0 0,0 1 1 0 0,-1-1-1 0 0,1 1 1 0 0,-1-1 0 0 0,0 0-1 0 0,0 0 1 0 0,2-1-14 0 0,3-4-73 0 0,-6 6 72 0 0,0 0 1 0 0,0 0 0 0 0,0 0 0 0 0,1 0-1 0 0,-1 0 1 0 0,1 0 0 0 0,-1 0 0 0 0,0 0-1 0 0,1 1 1 0 0,0-1 0 0 0,-1 0 0 0 0,1 0-1 0 0,-1 0 1 0 0,1 1 0 0 0,0-1 0 0 0,0 0 0 0 0,-1 1-1 0 0,1-1 1 0 0,0 0 0 0 0,0 1 0 0 0,0-1-1 0 0,0 1 1 0 0,0-1 0 0 0,0 1 0 0 0,0 0-1 0 0,0-1 1 0 0,0 1 0 0 0,0 0 0 0 0,0 0-1 0 0,0 0 1 0 0,0 0 0 0 0,0 0 0 0 0,0 0 0 0 0,0 0-1 0 0,0 0 1 0 0,0 0 0 0 0,0 0 0 0 0,0 0-1 0 0,0 1 1 0 0,0-1 0 0 0,0 0 0 0 0,0 1-1 0 0,-1-1 1 0 0,1 1 0 0 0,0-1 0 0 0,0 1-1 0 0,0-1 1 0 0,0 1 0 0 0,-1 0 0 0 0,1-1 0 0 0,0 1-1 0 0,0 0 1 0 0,-1 0 0 0 0,1-1 0 0 0,-1 1-1 0 0,1 0 1 0 0,-1 0 0 0 0,1 0 0 0 0,-1 0-1 0 0,1 0 1 0 0,-1 0 0 0 0,0 0 0 0 0,1 0 0 0 0,-1 0-1 0 0,0 0 1 0 0,0 0 0 0 0,0 0 0 0 0,0 0 0 0 0,6 13-520 0 0,18 44 1851 0 0,-14-41-3826 0 0,0-3-3525 0 0,-7-13-3432 0 0</inkml:trace>
  <inkml:trace contextRef="#ctx0" brushRef="#br1" timeOffset="33557.855">1398 996 3088 0 0,'0'0'6843'0'0,"0"0"-4947"0"0,0 0-1470 0 0,0 0 343 0 0,-2 6 146 0 0,-142 287 2754 0 0,140-257-3539 0 0,1 0 0 0 0,1 1-1 0 0,3-1 1 0 0,1 0 0 0 0,1 0 0 0 0,2 0-1 0 0,2-1 1 0 0,1 0 0 0 0,2 0-1 0 0,1 0 1 0 0,2-1 0 0 0,1-1 0 0 0,1 0-1 0 0,2-1 1 0 0,2-1 0 0 0,0-1-1 0 0,2-1 1 0 0,13 13-130 0 0,-33-40-237 0 0,21 26 902 0 0,-5-24-5315 0 0,-10-12-1288 0 0</inkml:trace>
  <inkml:trace contextRef="#ctx0" brushRef="#br1" timeOffset="34075.049">3475 799 6261 0 0,'0'0'5583'0'0,"6"8"-3887"0"0,19 33-1235 0 0,-1 1 1 0 0,-2 1-1 0 0,-2 1 1 0 0,-2 1-1 0 0,-2 0 1 0 0,-3 1-1 0 0,-1 1 1 0 0,-2 0-1 0 0,-2 1 1 0 0,1 41-462 0 0,-4-61 92 0 0,-2 0 0 0 0,-1 1 0 0 0,-1-1 1 0 0,-1 0-1 0 0,-1 1 0 0 0,-2-1 0 0 0,-1 0 0 0 0,-1 0 0 0 0,-2 0 1 0 0,0-1-1 0 0,-2 0 0 0 0,-1 0 0 0 0,-1-1 0 0 0,-1-1 0 0 0,-1 0 1 0 0,-2 0-1 0 0,0-1 0 0 0,-18 19-92 0 0,20-29-12 0 0,-1-1 1 0 0,0-1-1 0 0,-1 0 0 0 0,-1-1 1 0 0,0 0-1 0 0,0-1 1 0 0,-1-1-1 0 0,0-1 0 0 0,0 0 1 0 0,-9 1 11 0 0,8-1-1036 0 0,7-1-5880 0 0,11-7-1966 0 0</inkml:trace>
  <inkml:trace contextRef="#ctx0" brushRef="#br1" timeOffset="34664.172">3872 502 13741 0 0,'0'0'1323'0'0,"0"0"-1002"0"0,0 0 275 0 0,1 8 113 0 0,-11 227 1452 0 0,9-228-2586 0 0,-5 35 1291 0 0,20-23-7717 0 0,-4-19 247 0 0</inkml:trace>
  <inkml:trace contextRef="#ctx0" brushRef="#br1" timeOffset="35023.058">4128 837 3252 0 0,'0'0'5906'0'0,"0"0"-4171"0"0,0 0-1089 0 0,0 0 706 0 0,0 0 66 0 0,0 0-471 0 0,0 0-396 0 0,0 0-293 0 0,0 0-166 0 0,23-3 1405 0 0,-20 2-1503 0 0,0 0 0 0 0,-1 0 0 0 0,1 0 0 0 0,0-1 1 0 0,-1 1-1 0 0,1-1 0 0 0,-1 0 0 0 0,0 0 0 0 0,0 0 0 0 0,1 0 0 0 0,-1 0 0 0 0,0 0 0 0 0,-1 0 0 0 0,1-1 0 0 0,0 1 0 0 0,-1-1 0 0 0,1 1 0 0 0,-1-1 0 0 0,0 0 0 0 0,0 0 0 0 0,0 1 0 0 0,0-1 0 0 0,0 0 0 0 0,-1 0 0 0 0,1 0 0 0 0,-1 0 1 0 0,0 0-1 0 0,0 0 0 0 0,0 0 0 0 0,0 0 0 0 0,0 0 0 0 0,-1 0 0 0 0,1 1 0 0 0,-1-1 0 0 0,0 0 0 0 0,0 0 0 0 0,0 0 0 0 0,0 1 0 0 0,0-1 0 0 0,-1 0 0 0 0,1 1 0 0 0,-1-1 0 0 0,0 1 0 0 0,0 0 0 0 0,0-1 0 0 0,0 1 0 0 0,0 0 0 0 0,0 0 0 0 0,0 0 1 0 0,-1 1-1 0 0,1-1 0 0 0,-1 1 0 0 0,1-1 0 0 0,-1 1 0 0 0,0 0 0 0 0,0 0 0 0 0,1 0 0 0 0,-1 0 0 0 0,-2 0 6 0 0,1 2 21 0 0,0 1 1 0 0,0 0-1 0 0,0 0 1 0 0,0 0-1 0 0,0 0 0 0 0,0 1 1 0 0,1-1-1 0 0,-1 1 1 0 0,1 0-1 0 0,0 0 1 0 0,0 0-1 0 0,0 1 0 0 0,0-1 1 0 0,0 1-1 0 0,1 0 1 0 0,-1 0-1 0 0,1-1 1 0 0,0 1-1 0 0,1 1 0 0 0,-1-1 1 0 0,1 0-1 0 0,-1 0 1 0 0,1 1-1 0 0,0-1 0 0 0,1 0 1 0 0,-1 1-1 0 0,1-1 1 0 0,0 1-1 0 0,0-1 1 0 0,0 1-1 0 0,2 3-21 0 0,23 12-1349 0 0,-4-19-4203 0 0,-13-3-1446 0 0</inkml:trace>
  <inkml:trace contextRef="#ctx0" brushRef="#br1" timeOffset="35488.915">4320 830 7525 0 0,'0'0'4806'0'0,"0"0"-3756"0"0,0 0-850 0 0,0 0 470 0 0,0 0 222 0 0,0 0-238 0 0,0 0-336 0 0,0 0-155 0 0,0 0-23 0 0,3 3 62 0 0,-1-1-166 0 0,0-1 0 0 0,0 1 0 0 0,1-1 0 0 0,-1 1 0 0 0,0-1 0 0 0,0 0 0 0 0,1 0 0 0 0,-1 0 0 0 0,1 0 0 0 0,-1-1 0 0 0,1 1 0 0 0,-1 0 0 0 0,1-1 1 0 0,-1 0-1 0 0,1 0 0 0 0,-1 0 0 0 0,1 0 0 0 0,-1 0 0 0 0,1 0 0 0 0,0-1 0 0 0,-1 1 0 0 0,1-1 0 0 0,-1 0 0 0 0,0 1 0 0 0,1-1 0 0 0,-1 0 0 0 0,1-1 0 0 0,-1 1 0 0 0,0 0 0 0 0,0-1 0 0 0,0 1 0 0 0,0-1 0 0 0,0 1 0 0 0,1-2-36 0 0,-1 2-1 0 0,0 0 0 0 0,1 0 0 0 0,-1 0 0 0 0,0 0-1 0 0,0-1 1 0 0,1 1 0 0 0,-1-1 0 0 0,0 0 0 0 0,-1 1 0 0 0,1-1 0 0 0,0 0 0 0 0,0 0 0 0 0,-1 0-1 0 0,1 0 1 0 0,-1 0 0 0 0,0-1 0 0 0,1 1 0 0 0,-1 0 0 0 0,0-1 0 0 0,0 1 0 0 0,-1-1 0 0 0,1 1-1 0 0,-1-1 1 0 0,1 1 0 0 0,-1-1 0 0 0,0 1 0 0 0,1-1 0 0 0,-1 1 0 0 0,-1-1 0 0 0,1 0 0 0 0,0 1-1 0 0,-1-1 1 0 0,1 1 0 0 0,-1-1 0 0 0,0 1 0 0 0,1-1 0 0 0,-1 1 0 0 0,-1 0 0 0 0,1-1 0 0 0,0 1-1 0 0,0 0 1 0 0,-1 0 0 0 0,0 0 0 0 0,1 0 0 0 0,-1 0 0 0 0,0 0 0 0 0,0 1 0 0 0,0-1 0 0 0,0 0-1 0 0,0 1 1 0 0,0-1 0 0 0,0 1 0 0 0,-1 0 0 0 0,1 0 0 0 0,0 0 0 0 0,-1 0 0 0 0,1 0 1 0 0,-2 2-6 0 0,1 0 0 0 0,0 0 0 0 0,0 0 0 0 0,0 0 0 0 0,0 1 0 0 0,0-1 0 0 0,0 1 0 0 0,0-1 0 0 0,0 1 0 0 0,0 0 0 0 0,1 1 0 0 0,-1-1 0 0 0,1 0 0 0 0,0 1 0 0 0,-1-1 0 0 0,1 1 0 0 0,0-1 0 0 0,1 1 0 0 0,-1 0 0 0 0,0 0 0 0 0,1 0 1 0 0,0 0-1 0 0,-1 0 0 0 0,1 1 0 0 0,1-1 0 0 0,-1 0 0 0 0,0 0 0 0 0,1 1 0 0 0,-1-1 0 0 0,1 0 0 0 0,0 1 0 0 0,1 2 6 0 0,0-5-26 0 0,1 0 1 0 0,0 1-1 0 0,0-1 0 0 0,0 0 1 0 0,0 0-1 0 0,0 0 0 0 0,1 0 1 0 0,-1 0-1 0 0,0-1 1 0 0,0 1-1 0 0,1 0 0 0 0,-1-1 1 0 0,0 0-1 0 0,1 0 0 0 0,-1 0 1 0 0,0 0-1 0 0,1 0 0 0 0,-1 0 1 0 0,0 0-1 0 0,1-1 1 0 0,-1 1-1 0 0,0-1 0 0 0,0 0 1 0 0,0 0-1 0 0,1 1 0 0 0,-1-1 1 0 0,1-1 25 0 0,44-3-876 0 0,-42 8 979 0 0,-1 0 0 0 0,1 0 0 0 0,-1 0-1 0 0,1 1 1 0 0,-1-1 0 0 0,0 1-1 0 0,0 0 1 0 0,-1 0 0 0 0,1 1-1 0 0,-1-1 1 0 0,0 1 0 0 0,0 0-1 0 0,-1-1 1 0 0,1 1 0 0 0,-1 1 0 0 0,0-1-1 0 0,0 0 1 0 0,-1 0 0 0 0,1 1-1 0 0,-1-1 1 0 0,-1 1 0 0 0,1-1-1 0 0,-1 6-102 0 0,1-8-38 0 0,-1 0 0 0 0,0 0 0 0 0,0 0 0 0 0,0 0-1 0 0,-1 1 1 0 0,1-1 0 0 0,-1 0 0 0 0,1 0 0 0 0,-1 0-1 0 0,0 0 1 0 0,0 0 0 0 0,-1 0 0 0 0,1-1 0 0 0,0 1-1 0 0,-1 0 1 0 0,0-1 0 0 0,0 1 0 0 0,1-1 0 0 0,-2 1-1 0 0,1-1 1 0 0,0 0 0 0 0,0 0 0 0 0,-1 0 0 0 0,1 0-1 0 0,-1 0 1 0 0,1-1 0 0 0,-1 1 0 0 0,0-1-1 0 0,0 1 1 0 0,0-1 0 0 0,0 0 0 0 0,0 0 0 0 0,0-1-1 0 0,0 1 1 0 0,0-1 0 0 0,0 1 0 0 0,0-1 0 0 0,0 0-1 0 0,0 0 1 0 0,0 0 0 0 0,0 0 0 0 0,-1-1 38 0 0,-7-2-3652 0 0,1-6-3372 0 0</inkml:trace>
  <inkml:trace contextRef="#ctx0" brushRef="#br1" timeOffset="36140.585">4721 650 5641 0 0,'0'0'7432'0'0,"0"0"-5481"0"0,0 0-1709 0 0,0 0 377 0 0,0 0 212 0 0,0 0-142 0 0,0 0-305 0 0,0 0-305 0 0,6-33-1257 0 0,-1 34 1224 0 0,0 1-1 0 0,0 0 0 0 0,-1 1 1 0 0,1-1-1 0 0,-1 1 0 0 0,0 0 1 0 0,0 0-1 0 0,0 1 0 0 0,0-1 1 0 0,0 1-1 0 0,-1-1 0 0 0,1 1 1 0 0,-1 0-1 0 0,0 1 0 0 0,0-1 1 0 0,-1 1-1 0 0,1-1 0 0 0,-1 1 1 0 0,0 0-1 0 0,0-1 0 0 0,-1 1 1 0 0,1 0-1 0 0,-1 0 0 0 0,0 0 1 0 0,-1 1-1 0 0,1-1 0 0 0,-1 0 1 0 0,0 0-1 0 0,0 0 0 0 0,-1 2-45 0 0,0-9-8 0 0,1-1 0 0 0,-1 1 0 0 0,0 0 0 0 0,1-1 0 0 0,-1 1-1 0 0,1 0 1 0 0,0-1 0 0 0,0 1 0 0 0,0 0 0 0 0,0-1 0 0 0,0 1-1 0 0,0-1 1 0 0,0 1 0 0 0,1 0 0 0 0,0-1 0 0 0,-1 1 0 0 0,1 0-1 0 0,0 0 1 0 0,0-1 0 0 0,0 1 0 0 0,0 0 0 0 0,0 0 0 0 0,1 0-1 0 0,-1 0 1 0 0,1 0 0 0 0,-1 1 0 0 0,1-1 0 0 0,0 0 0 0 0,0 1-1 0 0,-1-1 1 0 0,1 1 0 0 0,0 0 0 0 0,0-1 0 0 0,1 1 0 0 0,-1 0-1 0 0,0 0 1 0 0,0 0 0 0 0,0 1 0 0 0,1-1 0 0 0,-1 0 0 0 0,0 1 0 0 0,1 0-1 0 0,-1-1 1 0 0,1 1 0 0 0,-1 0 0 0 0,0 0 0 0 0,1 1 0 0 0,-1-1-1 0 0,0 0 1 0 0,1 1 0 0 0,-1-1 0 0 0,0 1 0 0 0,1 0 0 0 0,-1 0-1 0 0,0 0 1 0 0,0 0 0 0 0,0 0 0 0 0,2 1 8 0 0,-1 1 67 0 0,0-1-1 0 0,0 1 1 0 0,-1-1-1 0 0,1 1 1 0 0,-1 0-1 0 0,0 0 1 0 0,1 0 0 0 0,-1 0-1 0 0,-1 1 1 0 0,1-1-1 0 0,0 1 1 0 0,-1-1-1 0 0,0 1 1 0 0,0-1 0 0 0,0 1-1 0 0,0-1 1 0 0,0 1-1 0 0,-1 0 1 0 0,0 0 0 0 0,0-1-1 0 0,0 3-66 0 0,0-6 231 0 0,9-46-412 0 0,-7 44 166 0 0,0 0 1 0 0,0 0-1 0 0,0 0 0 0 0,0 0 1 0 0,1 1-1 0 0,-1-1 0 0 0,1 1 0 0 0,-1 0 1 0 0,1 0-1 0 0,0 0 0 0 0,-1 0 1 0 0,1 0-1 0 0,0 1 0 0 0,0-1 1 0 0,0 1-1 0 0,0-1 0 0 0,-1 1 0 0 0,1 0 1 0 0,0 0-1 0 0,0 1 0 0 0,0-1 1 0 0,0 1-1 0 0,-1-1 0 0 0,1 1 0 0 0,0 0 1 0 0,0 0-1 0 0,-1 0 0 0 0,1 0 1 0 0,-1 0-1 0 0,1 1 0 0 0,-1-1 1 0 0,0 1-1 0 0,1 0 0 0 0,-1-1 0 0 0,0 1 1 0 0,0 0-1 0 0,0 0 0 0 0,0 1 1 0 0,0-1-1 0 0,-1 0 0 0 0,1 1 0 0 0,-1-1 1 0 0,1 1-1 0 0,-1-1 0 0 0,0 1 1 0 0,0 0-1 0 0,0-1 0 0 0,-1 1 1 0 0,1 0-1 0 0,0 0 0 0 0,-1-1 0 0 0,0 1 1 0 0,0 0-1 0 0,0 0 0 0 0,0 2 15 0 0,0 15-2388 0 0,-3-7-3844 0 0,-1-7-1948 0 0</inkml:trace>
  <inkml:trace contextRef="#ctx0" brushRef="#br1" timeOffset="36452.492">4909 881 8885 0 0,'0'0'4734'0'0,"0"0"-3374"0"0,0 6-697 0 0,-29 206 2167 0 0,30-214-2831 0 0,0-1-1 0 0,0 1 0 0 0,0-1 1 0 0,0 1-1 0 0,0-1 0 0 0,0 1 1 0 0,1 0-1 0 0,-1-1 0 0 0,1 1 1 0 0,0 0-1 0 0,0 0 1 0 0,-1 0-1 0 0,1 1 0 0 0,0-1 1 0 0,1 0-1 0 0,-1 1 0 0 0,0-1 1 0 0,0 1-1 0 0,1 0 0 0 0,-1-1 1 0 0,1 1-1 0 0,-1 1 0 0 0,1-1 1 0 0,-1 0-1 0 0,1 0 0 0 0,0 1 1 0 0,-1 0-1 0 0,1-1 0 0 0,0 1 1 0 0,0 0-1 0 0,-1 0 0 0 0,1 1 1 0 0,0-1-1 0 0,-1 0 0 0 0,1 1 1 0 0,-1 0-1 0 0,1 0 0 0 0,0-1 1 0 0,-1 1-1 0 0,1 1 1 0 0,-1-1-1 0 0,0 0 0 0 0,1 1 1 0 0,-1-1-1 0 0,0 1 0 0 0,0 0 1 0 0,0-1-1 0 0,0 1 0 0 0,0 0 1 0 0,-1 0-1 0 0,1 1 0 0 0,0-1 1 0 0,-1 0-1 0 0,2 3 2 0 0,-3-4 10 0 0,1 0-1 0 0,0 0 1 0 0,0 0-1 0 0,0 0 1 0 0,-1 0-1 0 0,1 0 1 0 0,-1 0-1 0 0,1 0 1 0 0,-1 1-1 0 0,1-1 1 0 0,-1 0-1 0 0,0 0 1 0 0,1 1-1 0 0,-1-1 1 0 0,0 0-1 0 0,0 1 1 0 0,0-1-1 0 0,0 0 1 0 0,0 0-1 0 0,0 1 1 0 0,-1-1-1 0 0,1 0 1 0 0,0 0-1 0 0,-1 1 1 0 0,1-1-1 0 0,-1 0 1 0 0,1 0-1 0 0,-1 0 1 0 0,1 1-1 0 0,-1-1 1 0 0,0 0 0 0 0,0 0-1 0 0,1 0 1 0 0,-1 0-1 0 0,0 0 1 0 0,0-1-1 0 0,0 1 1 0 0,0 0-1 0 0,0 0 1 0 0,0-1-1 0 0,0 1 1 0 0,-1 0-1 0 0,1-1 1 0 0,0 1-1 0 0,0-1 1 0 0,0 1-1 0 0,-1-1 1 0 0,1 0-1 0 0,0 0 1 0 0,0 1-1 0 0,-2-1-9 0 0,-67 5 365 0 0,-10-15-1791 0 0,27-8-5725 0 0,23 2-3149 0 0</inkml:trace>
  <inkml:trace contextRef="#ctx0" brushRef="#br1" timeOffset="38935.009">3235 1438 1736 0 0,'0'0'1226'0'0,"0"0"-680"0"0,0 0-388 0 0,0 0 69 0 0,0 0 180 0 0,0 0 693 0 0,0 0 1813 0 0,0 0-1383 0 0,-6 3-776 0 0,-230-15 1844 0 0,226 12-2950 0 0,2 0-1532 0 0,3 0-2860 0 0,5 0-459 0 0</inkml:trace>
  <inkml:trace contextRef="#ctx0" brushRef="#br1" timeOffset="39182.856">3179 1531 8037 0 0,'0'0'1868'0'0,"0"0"-1868"0"0,0 0 0 0 0,0 0 516 0 0,-43-11 76 0 0,25 6-496 0 0,1 1-96 0 0,-1 2-116 0 0,0 0-260 0 0,0 1-268 0 0,-2 1-312 0 0,3 0-628 0 0,4 0-1465 0 0</inkml:trace>
  <inkml:trace contextRef="#ctx0" brushRef="#br1" timeOffset="40945.376">1591 1775 80 0 0,'0'0'716'0'0,"0"0"-404"0"0,0 0-220 0 0,0 0-92 0 0,0 0-104 0 0,0 0-472 0 0,0 0 200 0 0,0 0 232 0 0,0 0 144 0 0</inkml:trace>
  <inkml:trace contextRef="#ctx0" brushRef="#br1" timeOffset="41197.782">1591 1775 40 0 0,'64'48'2747'0'0,"-72"-48"3922"0"0,-32-4-5935 0 0,-45-7-703 0 0,49 10-2506 0 0,35 2-2543 0 0,4 1 2290 0 0</inkml:trace>
  <inkml:trace contextRef="#ctx0" brushRef="#br1" timeOffset="41444.656">1607 1860 1540 0 0,'0'0'860'0'0,"0"0"1928"0"0,0 0-95 0 0,0 0-1433 0 0,0 0-240 0 0,0 0-336 0 0,0 0 204 0 0,0 0-208 0 0,0 0-208 0 0,0 0-76 0 0,0 22-140 0 0,-16-20-256 0 0,-5 0-76 0 0,-3-2-676 0 0,2 0-480 0 0,-1 0-976 0 0,7 0-3921 0 0</inkml:trace>
  <inkml:trace contextRef="#ctx0" brushRef="#br1" timeOffset="49927.522">2707 1099 3200 0 0,'0'0'568'0'0,"0"0"1631"0"0,0 0-229 0 0,0 0-982 0 0,0 0-342 0 0,0 0 47 0 0,0 0-63 0 0,16-7 1857 0 0,-14 5-2455 0 0,0 1-1 0 0,0-1 0 0 0,-1 1 1 0 0,1-1-1 0 0,-1 0 0 0 0,0 0 1 0 0,1 1-1 0 0,-1-1 0 0 0,0 0 0 0 0,0 0 1 0 0,0 0-1 0 0,0 0 0 0 0,-1-1 1 0 0,1 1-1 0 0,0 0 0 0 0,-1 0 1 0 0,0 0-1 0 0,1-1 0 0 0,-1 1 1 0 0,0 0-1 0 0,0 0 0 0 0,0-1 1 0 0,0 1-1 0 0,-1 0 0 0 0,1 0 1 0 0,-1 0-1 0 0,1-1 0 0 0,-1 1 1 0 0,0 0-1 0 0,0 0 0 0 0,0 0 1 0 0,0 0-1 0 0,0 0 0 0 0,0 0 1 0 0,-1 0-1 0 0,1 1 0 0 0,0-1 1 0 0,-1 0-1 0 0,0 1 0 0 0,1-1 1 0 0,-1 1-1 0 0,0 0 0 0 0,0-1 1 0 0,0 1-1 0 0,0 0 0 0 0,0 0 1 0 0,0 0-1 0 0,0 0 0 0 0,0 0 0 0 0,0 1 1 0 0,0-1-1 0 0,0 1 0 0 0,-1-1 1 0 0,1 1-1 0 0,0 0 0 0 0,0 0 1 0 0,-1 0-1 0 0,1 0 0 0 0,0 0 1 0 0,-1 1-32 0 0,1-1 24 0 0,-1 1 0 0 0,0 0 1 0 0,0 0-1 0 0,1 0 0 0 0,-1 0 1 0 0,1 1-1 0 0,-1-1 0 0 0,1 1 1 0 0,0 0-1 0 0,-1-1 0 0 0,1 1 1 0 0,0 0-1 0 0,0 0 0 0 0,0 0 1 0 0,0 1-1 0 0,1-1 0 0 0,-1 0 1 0 0,0 1-1 0 0,1-1 0 0 0,0 1 1 0 0,0-1-1 0 0,-1 1 0 0 0,2 0 1 0 0,-1 0-1 0 0,0-1 0 0 0,0 1 1 0 0,1 0-1 0 0,0 0 0 0 0,-1 0 0 0 0,1 0 1 0 0,0 0-1 0 0,1-1 0 0 0,-1 1 1 0 0,0 0-1 0 0,1 0 0 0 0,-1 0 1 0 0,1-1-1 0 0,0 1 0 0 0,0 0 1 0 0,0 0-1 0 0,1-1 0 0 0,-1 1 1 0 0,0-1-1 0 0,1 1 0 0 0,0-1 1 0 0,-1 0-1 0 0,1 0 0 0 0,0 0 1 0 0,0 0-1 0 0,0 0 0 0 0,1 0 1 0 0,-1 0-1 0 0,0-1 0 0 0,1 1 1 0 0,-1-1-1 0 0,1 1 0 0 0,0-1 1 0 0,-1 0-1 0 0,1 0 0 0 0,0 0 1 0 0,-1-1-1 0 0,1 1 0 0 0,0-1 1 0 0,0 1-25 0 0,46-36 330 0 0,-42 63-566 0 0,-7-23 269 0 0,0 1 0 0 0,0 0 0 0 0,0 0 0 0 0,-1-1 0 0 0,1 1 0 0 0,-1 0 0 0 0,-1-1 0 0 0,1 1 0 0 0,-1-1-1 0 0,0 1 1 0 0,0-1 0 0 0,-1 0 0 0 0,0 0 0 0 0,0 0 0 0 0,0 0 0 0 0,0 0 0 0 0,-1 0 0 0 0,1-1 0 0 0,-1 0 0 0 0,0 0 0 0 0,-1 0 0 0 0,1 0-1 0 0,-1-1 1 0 0,-1 1-33 0 0,-55 13-6286 0 0,52-17-114 0 0</inkml:trace>
  <inkml:trace contextRef="#ctx0" brushRef="#br1" timeOffset="72504.521">3166 1560 3184 0 0,'0'0'537'0'0,"0"0"296"0"0,0 0 183 0 0,0 0-586 0 0,7 1-297 0 0,-1 1-57 0 0,1-1 1 0 0,-1 0 0 0 0,1 0 0 0 0,-1 0-1 0 0,1-1 1 0 0,-1 0 0 0 0,1-1 0 0 0,-1 1-1 0 0,1-1 1 0 0,-1 0 0 0 0,1-1-1 0 0,-1 0 1 0 0,0 0 0 0 0,1 0 0 0 0,-1-1-1 0 0,0 0 1 0 0,-1 0 0 0 0,1 0 0 0 0,0-1-1 0 0,-1 1 1 0 0,0-1 0 0 0,0-1 0 0 0,0 1-1 0 0,-1-1 1 0 0,1 0 0 0 0,-1 0 0 0 0,0 0-1 0 0,0-1 1 0 0,-1 1 0 0 0,0-1 0 0 0,0 0-1 0 0,0 0 1 0 0,-1 0 0 0 0,1 0 0 0 0,-1 0-1 0 0,-1-1 1 0 0,1 1 0 0 0,-1-3-77 0 0,-1-5 4 0 0,-1-1 0 0 0,-1 1 0 0 0,0-1-1 0 0,-1 1 1 0 0,-1 0 0 0 0,0 0 0 0 0,-1 1 0 0 0,0-1 0 0 0,-1 1 0 0 0,0 0 0 0 0,-1 0 0 0 0,-1 1-1 0 0,0 0 1 0 0,0 0 0 0 0,-2 1 0 0 0,1 0 0 0 0,-1 1 0 0 0,-1 0 0 0 0,0 0 0 0 0,0 1 0 0 0,-1 1-1 0 0,0 0 1 0 0,0 0 0 0 0,-1 1 0 0 0,-5-1-4 0 0,11 6-1 0 0,0 1-1 0 0,0 0 1 0 0,-1 0-1 0 0,1 1 0 0 0,0 0 1 0 0,0 0-1 0 0,0 1 1 0 0,-1 0-1 0 0,1 0 1 0 0,0 1-1 0 0,0-1 1 0 0,0 2-1 0 0,0-1 1 0 0,1 1-1 0 0,-1 0 1 0 0,1 0-1 0 0,-1 1 0 0 0,1 0 1 0 0,0 0-1 0 0,0 0 1 0 0,1 1-1 0 0,-5 5 2 0 0,-108 123 134 0 0,116-129-114 0 0,-1-1 1 0 0,1 1-1 0 0,0 0 0 0 0,0 0 0 0 0,0 0 0 0 0,0 0 1 0 0,1 0-1 0 0,-1 0 0 0 0,1 0 0 0 0,0 1 0 0 0,1-1 1 0 0,-1 0-1 0 0,1 1 0 0 0,0-1 0 0 0,0 0 0 0 0,0 1 1 0 0,0-1-1 0 0,1 0 0 0 0,0 1 0 0 0,0-1 0 0 0,0 0 1 0 0,0 0-1 0 0,0 1 0 0 0,1-1 0 0 0,0 0 0 0 0,0-1 1 0 0,0 1-1 0 0,1 0 0 0 0,-1-1 0 0 0,1 1 1 0 0,0-1-1 0 0,0 0 0 0 0,0 1 0 0 0,0-2 0 0 0,2 2-20 0 0,137 91 482 0 0,-129-88-513 0 0,-2-1-173 0 0,16 8-800 0 0,-7-8-2707 0 0,-3-5-1774 0 0</inkml:trace>
  <inkml:trace contextRef="#ctx0" brushRef="#br1" timeOffset="73144.628">1641 1864 1396 0 0,'0'0'1686'0'0,"0"0"631"0"0,6 3-1224 0 0,-3-1-926 0 0,-1 0 1 0 0,1 0-1 0 0,-1 0 1 0 0,1 0-1 0 0,0 0 1 0 0,0-1-1 0 0,0 0 1 0 0,0 1-1 0 0,0-1 1 0 0,0 0-1 0 0,0 0 1 0 0,0-1-1 0 0,0 1 1 0 0,0-1-1 0 0,1 1 1 0 0,-1-1-1 0 0,0 0 1 0 0,0 0-1 0 0,0-1 1 0 0,1 1-1 0 0,-1-1 1 0 0,0 1-1 0 0,0-1 1 0 0,0 0-1 0 0,0 0 1 0 0,0 0-1 0 0,0-1 1 0 0,0 1-1 0 0,0-1 1 0 0,-1 0-1 0 0,1 1 1 0 0,0-1-1 0 0,-1 0 1 0 0,0-1-1 0 0,1 1-167 0 0,4-8-6 0 0,-1 1-1 0 0,0-1 0 0 0,-1 0 0 0 0,0 0 0 0 0,0 0 0 0 0,-1-1 1 0 0,-1 1-1 0 0,0-1 0 0 0,0 0 0 0 0,-1 0 0 0 0,0 0 0 0 0,-1 0 1 0 0,0-1-1 0 0,-1 1 0 0 0,-1 0 0 0 0,1 0 0 0 0,-2-1 0 0 0,1 1 0 0 0,-2 0 1 0 0,1 0-1 0 0,-2 1 0 0 0,1-1 0 0 0,-6-10 7 0 0,2 2-115 0 0,-2 1 0 0 0,0 0 0 0 0,-1 0 0 0 0,0 1 0 0 0,-2 0 0 0 0,0 0 0 0 0,-1 2 0 0 0,0-1 0 0 0,-2 2 0 0 0,1 0 0 0 0,-2 1 0 0 0,0 0 0 0 0,-1 1 115 0 0,9 6-31 0 0,-1 1 0 0 0,0 0 1 0 0,0 0-1 0 0,0 1 0 0 0,0 0 1 0 0,-1 1-1 0 0,1 0 0 0 0,-1 0 0 0 0,0 1 1 0 0,0 0-1 0 0,0 1 0 0 0,0 0 1 0 0,0 1-1 0 0,-1 0 0 0 0,1 1 1 0 0,0 0-1 0 0,0 0 0 0 0,0 1 1 0 0,0 0-1 0 0,1 1 0 0 0,-1 0 1 0 0,1 1-1 0 0,-1 0 0 0 0,1 0 1 0 0,0 1-1 0 0,0 0 0 0 0,1 0 0 0 0,0 1 1 0 0,0 1-1 0 0,0-1 0 0 0,1 1 1 0 0,-1 0-1 0 0,2 1 0 0 0,-1 0 1 0 0,1 0-1 0 0,0 0 0 0 0,1 1 1 0 0,0-1-1 0 0,1 2 0 0 0,-1-1 1 0 0,2 0-1 0 0,-1 1 0 0 0,1 1 31 0 0,0 1 53 0 0,0 0 0 0 0,1 0-1 0 0,1 0 1 0 0,0 1-1 0 0,0-1 1 0 0,1 0 0 0 0,1 1-1 0 0,0-1 1 0 0,1 0 0 0 0,0 1-1 0 0,1-1 1 0 0,0 0 0 0 0,1-1-1 0 0,1 1 1 0 0,0-1 0 0 0,0 0-1 0 0,1 0 1 0 0,0 0 0 0 0,1-1-1 0 0,0 0 1 0 0,1 0 0 0 0,0 0-1 0 0,0-1 1 0 0,4 2-53 0 0,103 61-2685 0 0,-97-65-1480 0 0</inkml:trace>
  <inkml:trace contextRef="#ctx0" brushRef="#br1" timeOffset="84034.685">3200 1438 496 0 0,'0'0'0'0'0</inkml:trace>
  <inkml:trace contextRef="#ctx0" brushRef="#br1" timeOffset="87395.773">1541 1644 300 0 0,'0'0'370'0'0,"0"0"-112"0"0,0 0-126 0 0,0 0-48 0 0,0 0 44 0 0,0 0 96 0 0,0 0 44 0 0,0 0-30 0 0,-8 27 1961 0 0,8-27-6400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8:14.7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279 177 7797 0 0,'0'0'6411'0'0,"0"0"-4914"0"0,0 0-1032 0 0,0 0 209 0 0,-8-1-255 0 0,1 0-470 0 0,-108-18 443 0 0,41-9-3017 0 0,55 7-3282 0 0,15 13 527 0 0</inkml:trace>
  <inkml:trace contextRef="#ctx0" brushRef="#br0" timeOffset="184.346">246 71 4348 0 0,'0'0'5365'0'0,"0"0"-4305"0"0,0 0-96 0 0,0 0-144 0 0,0 0 76 0 0,0 0 32 0 0,0 0-8 0 0,-45-9-204 0 0,16 0-400 0 0,-4 1-251 0 0,1-2-65 0 0,5 2-1373 0 0,-3 0-647 0 0,9 1-2568 0 0,-8-5-3037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8:19.5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1777 72 4700 0 0,'0'0'2627'0'0,"0"0"77"0"0,0 0-1735 0 0,0 0-744 0 0,0 0 97 0 0,0 0 226 0 0,0 0-220 0 0,-8-3-145 0 0,-13-5-36 0 0,0 1 1 0 0,0 1 0 0 0,-1 1-1 0 0,0 1 1 0 0,0 1-1 0 0,0 0 1 0 0,-1 2 0 0 0,1 1-1 0 0,0 0 1 0 0,-1 2-1 0 0,1 1 1 0 0,0 0-1 0 0,0 2 1 0 0,-18 6-148 0 0,21-4 70 0 0,1 1 1 0 0,0 2-1 0 0,1-1 0 0 0,0 2 1 0 0,1 0-1 0 0,0 1 1 0 0,0 1-1 0 0,1 0 0 0 0,1 1 1 0 0,1 1-1 0 0,-1 1-70 0 0,-13-48 1535 0 0,16 19-1548 0 0,-1 1-1 0 0,0 1 1 0 0,-1 0 0 0 0,-1 1-1 0 0,0 0 1 0 0,0 1 0 0 0,0 0 0 0 0,-1 2-1 0 0,-1-1 1 0 0,1 2 0 0 0,-1 0-1 0 0,0 1 1 0 0,-1 0 0 0 0,1 2 0 0 0,-7-1 13 0 0,-263-12 869 0 0,212 17-980 0 0,-451-20 823 0 0,468 27-682 0 0,37 4-7427 0 0,19-11-892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8:15.6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12 539 4788 0 0,'0'0'1988'0'0,"0"0"-228"0"0,0 0-816 0 0,0 0-40 0 0,0 0 328 0 0,0 0 73 0 0,0 0-213 0 0,0 0-548 0 0,5 76 628 0 0,10 182 1253 0 0,40-271-3397 0 0,-46 16 1054 0 0,0 1 0 0 0,-1 1 0 0 0,1-1 0 0 0,-1 1 1 0 0,0 1-1 0 0,0 0 0 0 0,-1 0 0 0 0,0 0 0 0 0,0 1 0 0 0,0 0 0 0 0,-1 0 0 0 0,0 1 0 0 0,4 6-82 0 0,-9-13 12 0 0,-1 0-1 0 0,0 0 1 0 0,1 0-1 0 0,-1 0 1 0 0,0 0 0 0 0,0 0-1 0 0,1 0 1 0 0,-1 0-1 0 0,0 0 1 0 0,0 0 0 0 0,0 0-1 0 0,0 0 1 0 0,-1 0-1 0 0,1 0 1 0 0,0 0 0 0 0,0 0-1 0 0,0 0 1 0 0,-1 0 0 0 0,1 0-1 0 0,-1 0 1 0 0,1 0-1 0 0,-1 0 1 0 0,1 0 0 0 0,-1 0-1 0 0,1 0 1 0 0,-1 0-1 0 0,0-1 1 0 0,0 1 0 0 0,1 0-1 0 0,-1-1 1 0 0,0 1-1 0 0,0 0 1 0 0,0-1 0 0 0,0 1-1 0 0,0-1 1 0 0,1 1-1 0 0,-1-1 1 0 0,0 0 0 0 0,0 1-1 0 0,0-1 1 0 0,0 0-1 0 0,0 0 1 0 0,0 1 0 0 0,-1-1-1 0 0,1 0 1 0 0,0 0-1 0 0,0 0 1 0 0,0 0 0 0 0,0-1-1 0 0,0 1 1 0 0,0 0-1 0 0,0 0-11 0 0,-60-3 245 0 0,5-11-1741 0 0,22-6-4901 0 0,17 3-1503 0 0</inkml:trace>
  <inkml:trace contextRef="#ctx0" brushRef="#br0" timeOffset="699.484">382 0 2856 0 0,'0'0'1499'0'0,"0"0"1940"0"0,0 0-1458 0 0,0 0-1403 0 0,0 0-95 0 0,1 6 509 0 0,11 240 5823 0 0,-2-213-7194 0 0,-4-22-2335 0 0,0-5-3776 0 0,-1-5-950 0 0</inkml:trace>
  <inkml:trace contextRef="#ctx0" brushRef="#br0" timeOffset="1056.11">596 275 10845 0 0,'0'0'2088'0'0,"0"0"-1453"0"0,0 0-27 0 0,0 0 429 0 0,0 0-559 0 0,0 0-528 0 0,0 0-26 0 0,31-6 736 0 0,-33 8-677 0 0,0-1-1 0 0,0 0 0 0 0,1 0 0 0 0,-1 0 0 0 0,0 0 0 0 0,0 0 0 0 0,0 0 1 0 0,0-1-1 0 0,-1 1 0 0 0,1-1 0 0 0,0 1 0 0 0,0-1 0 0 0,0 0 0 0 0,0 0 0 0 0,0 0 1 0 0,-1 0-1 0 0,1 0 0 0 0,0 0 0 0 0,0-1 0 0 0,0 1 0 0 0,0-1 0 0 0,0 1 1 0 0,0-1-1 0 0,0 0 0 0 0,0 0 0 0 0,0 0 0 0 0,0 0 0 0 0,0 0 0 0 0,0 0 0 0 0,1 0 1 0 0,-1-1-1 0 0,0 1 0 0 0,1-1 0 0 0,-1 1 0 0 0,1-1 0 0 0,0 0 0 0 0,-1 0 0 0 0,1 1 1 0 0,0-1-1 0 0,0 0 0 0 0,0 0 0 0 0,0 0 0 0 0,1 0 0 0 0,-1 0 0 0 0,0 0 1 0 0,1 0-1 0 0,-1-1 0 0 0,1 1 0 0 0,0 0 0 0 0,0 0 0 0 0,0 0 0 0 0,0 0 0 0 0,0-1 1 0 0,0 1-1 0 0,1 0 0 0 0,-1 0 0 0 0,1 0 0 0 0,-1 0 0 0 0,1 0 0 0 0,0 0 1 0 0,0 0-1 0 0,0 0 0 0 0,0 0 0 0 0,0 0 0 0 0,2-1 18 0 0,-5 6 50 0 0,0-1 0 0 0,1 1 1 0 0,-1 0-1 0 0,1 0 0 0 0,0 0 0 0 0,0 0 0 0 0,0 0 1 0 0,1 0-1 0 0,-1 0 0 0 0,1 0 0 0 0,-1 0 0 0 0,1 1 0 0 0,0-1 1 0 0,0 0-1 0 0,1 0 0 0 0,-1 0 0 0 0,1 0 0 0 0,-1 0 1 0 0,1 1-1 0 0,0-1 0 0 0,0 0 0 0 0,0-1 0 0 0,1 1 0 0 0,-1 0 1 0 0,1 0-1 0 0,-1 0 0 0 0,1-1 0 0 0,0 1 0 0 0,0-1 1 0 0,0 1-1 0 0,1-1-50 0 0,44 6-7884 0 0,-41-10 1396 0 0</inkml:trace>
  <inkml:trace contextRef="#ctx0" brushRef="#br0" timeOffset="1536.453">803 322 4456 0 0,'0'0'4447'0'0,"0"0"-3390"0"0,0 0-691 0 0,0 0 783 0 0,0 0 207 0 0,0 0-576 0 0,0 0-474 0 0,0 0-188 0 0,0 0-13 0 0,34-22 382 0 0,-32 21-503 0 0,0-1-1 0 0,0 1 1 0 0,-1-1 0 0 0,1 0-1 0 0,-1 0 1 0 0,1 0-1 0 0,-1 0 1 0 0,1 0-1 0 0,-1 0 1 0 0,0 0 0 0 0,0-1-1 0 0,0 1 1 0 0,0 0-1 0 0,-1 0 1 0 0,1-1-1 0 0,-1 1 1 0 0,1-1 0 0 0,-1 1-1 0 0,0 0 1 0 0,0-1-1 0 0,0 1 1 0 0,0-1-1 0 0,0 1 1 0 0,0-1 0 0 0,-1 1-1 0 0,1 0 1 0 0,-1-1-1 0 0,0 1 1 0 0,0 0-1 0 0,0-1 1 0 0,0 1-1 0 0,0 0 1 0 0,0 0 0 0 0,-1 0-1 0 0,1 0 1 0 0,-1 0-1 0 0,1 0 1 0 0,-1 0-1 0 0,0 1 1 0 0,1-1 0 0 0,-1 0-1 0 0,0 1 1 0 0,0 0-1 0 0,0-1 1 0 0,0 1-1 0 0,-1 0 1 0 0,1 0 0 0 0,0 0-1 0 0,0 0 1 0 0,-1 1-1 0 0,1-1 1 0 0,-1 1-1 0 0,1-1 1 0 0,-1 1 16 0 0,0 3 14 0 0,0-1-1 0 0,0 1 1 0 0,1 1 0 0 0,-1-1 0 0 0,1 0 0 0 0,-1 1-1 0 0,1-1 1 0 0,0 1 0 0 0,1 0 0 0 0,-1-1-1 0 0,1 1 1 0 0,-1 0 0 0 0,1 0 0 0 0,0 0 0 0 0,1 0-1 0 0,-1 0 1 0 0,1 0 0 0 0,0 0 0 0 0,0 1 0 0 0,0-1-1 0 0,0 0 1 0 0,1 0 0 0 0,-1 0 0 0 0,1 0-1 0 0,0 0 1 0 0,0 0 0 0 0,1 0 0 0 0,-1-1 0 0 0,1 1-1 0 0,2 3-13 0 0,55 19 1015 0 0,-56-26-1026 0 0,0 0 0 0 0,0 1-1 0 0,0-1 1 0 0,1 1-1 0 0,-1-1 1 0 0,0 1 0 0 0,0 0-1 0 0,0 0 1 0 0,-1 0 0 0 0,1 1-1 0 0,0-1 1 0 0,0 1-1 0 0,-1 0 1 0 0,1-1 0 0 0,-1 1-1 0 0,1 0 1 0 0,-1 0 0 0 0,0 1-1 0 0,1-1 1 0 0,-1 0-1 0 0,-1 1 1 0 0,1-1 0 0 0,0 1-1 0 0,0 1 12 0 0,-1-1 63 0 0,1-1 1 0 0,-1 1-1 0 0,0 0 0 0 0,0 0 0 0 0,0-1 0 0 0,-1 1 0 0 0,1 0 0 0 0,-1 0 0 0 0,1 0 0 0 0,-1 0 0 0 0,0 0 0 0 0,0 0 0 0 0,0 0 0 0 0,-1 0 0 0 0,1 0 1 0 0,-1 0-1 0 0,1 0 0 0 0,-1-1 0 0 0,0 1 0 0 0,0 0 0 0 0,-1 0 0 0 0,1-1 0 0 0,0 1 0 0 0,-1-1 0 0 0,0 1 0 0 0,1-1 0 0 0,-1 1 0 0 0,0-1 1 0 0,0 0-1 0 0,0 0 0 0 0,-1 0 0 0 0,1 0 0 0 0,0 0 0 0 0,-1-1 0 0 0,1 1 0 0 0,-1-1 0 0 0,0 0 0 0 0,1 1 0 0 0,-1-1 0 0 0,0 0 0 0 0,0-1 1 0 0,0 1-1 0 0,0 0 0 0 0,1-1 0 0 0,-1 0 0 0 0,0 1 0 0 0,0-1 0 0 0,0 0 0 0 0,0-1 0 0 0,0 1 0 0 0,0 0 0 0 0,0-1 0 0 0,-2-1-63 0 0,-2 3-219 0 0,-60-4-1094 0 0,23-11-8002 0 0,27 2 1924 0 0</inkml:trace>
  <inkml:trace contextRef="#ctx0" brushRef="#br0" timeOffset="2250.887">1022 208 1228 0 0,'0'0'6123'0'0,"0"0"-4042"0"0,0 0-1269 0 0,0 0 324 0 0,0 0-16 0 0,0 0-507 0 0,0 0-438 0 0,0 0-100 0 0,0 0 75 0 0,-5-40 1097 0 0,34 76-1034 0 0,-12 47 304 0 0,-17-83-472 0 0,0 0 170 0 0,3-34 397 0 0,-3 32-614 0 0,1 0 0 0 0,-1 1 0 0 0,0-1 0 0 0,1 0 0 0 0,0 0 0 0 0,-1 1 0 0 0,1-1 0 0 0,0 0 0 0 0,0 1 0 0 0,0-1 0 0 0,0 1 0 0 0,0-1 0 0 0,0 1 0 0 0,0 0 0 0 0,0-1 0 0 0,1 1 0 0 0,-1 0 0 0 0,1 0 0 0 0,-1 0 0 0 0,1 0 0 0 0,-1 0 0 0 0,1 0 0 0 0,-1 0 0 0 0,1 0 0 0 0,0 1 0 0 0,0-1 0 0 0,-1 1 0 0 0,1-1 0 0 0,0 1 0 0 0,0 0 0 0 0,-1 0 0 0 0,1 0 0 0 0,0 0 0 0 0,0 0 0 0 0,0 0 0 0 0,-1 0 0 0 0,1 0 0 0 0,0 1 0 0 0,0-1 0 0 0,0 1 0 0 0,-1-1 0 0 0,1 1 0 0 0,0 0 0 0 0,-1 0 0 0 0,1-1 0 0 0,-1 1 0 0 0,1 0 0 0 0,-1 1 0 0 0,1-1 0 0 0,-1 0 0 0 0,0 0 0 0 0,1 0 0 0 0,-1 1 0 0 0,0-1 0 0 0,0 1 0 0 0,0-1 0 0 0,0 1 0 0 0,0 0 2 0 0,17 32 49 0 0,-12-27 2737 0 0,1-23-3216 0 0,-8 14 414 0 0,1 1 0 0 0,0-1-1 0 0,0 1 1 0 0,0-1-1 0 0,0 1 1 0 0,0-1-1 0 0,0 1 1 0 0,1-1-1 0 0,-1 1 1 0 0,0-1-1 0 0,1 1 1 0 0,-1 0 0 0 0,1-1-1 0 0,0 1 1 0 0,-1 0-1 0 0,1-1 1 0 0,0 1-1 0 0,0 0 1 0 0,0 0-1 0 0,0-1 1 0 0,0 1-1 0 0,0 0 1 0 0,0 0-1 0 0,0 0 1 0 0,0 0 0 0 0,0 1-1 0 0,1-1 1 0 0,-1 0-1 0 0,0 0 1 0 0,1 1-1 0 0,-1-1 1 0 0,0 1-1 0 0,1-1 1 0 0,-1 1-1 0 0,1 0 1 0 0,-1-1 0 0 0,1 1-1 0 0,-1 0 1 0 0,1 0-1 0 0,-1 0 1 0 0,1 0-1 0 0,-1 0 1 0 0,0 0-1 0 0,1 1 1 0 0,-1-1-1 0 0,1 0 1 0 0,-1 1 0 0 0,1-1-1 0 0,-1 1 1 0 0,0 0-1 0 0,1-1 1 0 0,-1 1-1 0 0,0 0 1 0 0,0 0-1 0 0,1 0 1 0 0,-1 0-1 0 0,0 0 1 0 0,0 0 0 0 0,0 0-1 0 0,0 0 1 0 0,0 0 16 0 0,2 3-67 0 0,1-1 1 0 0,-1 0-1 0 0,0 1 1 0 0,0 0-1 0 0,0 0 1 0 0,-1 0 0 0 0,0 0-1 0 0,1 0 1 0 0,-1 0-1 0 0,-1 1 1 0 0,1-1-1 0 0,-1 1 1 0 0,1-1 0 0 0,-1 1-1 0 0,0 0 1 0 0,-1-1-1 0 0,1 1 1 0 0,-1 0-1 0 0,0 0 1 0 0,-1-1 0 0 0,1 1-1 0 0,-1 3 67 0 0,-2-5-8919 0 0,3-4 1652 0 0</inkml:trace>
  <inkml:trace contextRef="#ctx0" brushRef="#br0" timeOffset="2609.811">1269 423 1788 0 0,'0'0'2204'0'0,"0"0"-1463"0"0,0 0 305 0 0,0 0 434 0 0,0 0-212 0 0,0 0-397 0 0,0 0-141 0 0,0 6 28 0 0,4 163 4186 0 0,-4-169-4553 0 0,10-33 654 0 0,-6 33-1091 0 0,-1 0 1 0 0,1 0-1 0 0,0 1 1 0 0,-1 0-1 0 0,1-1 1 0 0,0 1-1 0 0,-1 0 1 0 0,1 1-1 0 0,-1-1 0 0 0,0 1 1 0 0,1-1-1 0 0,-1 1 1 0 0,0 0-1 0 0,0 0 1 0 0,0 0-1 0 0,0 1 1 0 0,0-1-1 0 0,-1 1 1 0 0,1-1-1 0 0,-1 1 1 0 0,0 0-1 0 0,0 0 1 0 0,0 0-1 0 0,0 1 1 0 0,0-1-1 0 0,0 0 1 0 0,-1 1-1 0 0,0-1 1 0 0,0 1-1 0 0,0-1 1 0 0,0 1 45 0 0,0-2 3 0 0,-1-1 0 0 0,1 0 0 0 0,-1 0 0 0 0,0 1 0 0 0,1-1 0 0 0,-1 0 0 0 0,0 1 0 0 0,0-1 0 0 0,0 0 0 0 0,0 1 0 0 0,0-1 0 0 0,0 0 0 0 0,0 1 0 0 0,-1-1 0 0 0,1 0 0 0 0,-1 1 0 0 0,1-1 0 0 0,0 0 0 0 0,-1 0 0 0 0,0 1 0 0 0,1-1 0 0 0,-1 0 0 0 0,0 0 0 0 0,0 0 0 0 0,1 0 0 0 0,-1 0 0 0 0,0 0 0 0 0,0 0 0 0 0,0 0 0 0 0,0 0 0 0 0,0-1 0 0 0,-1 1 0 0 0,1 0 0 0 0,0-1 0 0 0,0 1 0 0 0,0-1 0 0 0,-1 1 0 0 0,1-1 0 0 0,0 1 0 0 0,-1-1 0 0 0,1 0 0 0 0,0 0 0 0 0,-1 1 0 0 0,1-1 0 0 0,0 0 0 0 0,-1 0 0 0 0,1-1-1 0 0,0 1 1 0 0,-1 0 0 0 0,1 0 0 0 0,0-1 0 0 0,0 1 0 0 0,-1 0 0 0 0,1-1 0 0 0,-1 0-3 0 0,-75-18-2030 0 0,42 5-2988 0 0,-1-3-3593 0 0</inkml:trace>
  <inkml:trace contextRef="#ctx0" brushRef="#br0" timeOffset="3047.58">615 190 4352 0 0,'0'0'1344'0'0,"0"0"-456"0"0,0 0 190 0 0,0 0 328 0 0,0 0-235 0 0,0 0-506 0 0,0 0-502 0 0,0 0-76 0 0,0 0 65 0 0,7 2 167 0 0,-4-2-276 0 0,0 0-1 0 0,0 0 1 0 0,1 1-1 0 0,-1 0 1 0 0,0-1-1 0 0,0 1 1 0 0,0 0-1 0 0,0 0 1 0 0,0 1-1 0 0,-1-1 1 0 0,1 1-1 0 0,0-1 1 0 0,-1 1-1 0 0,1 0 1 0 0,-1 0-1 0 0,1 0 1 0 0,-1 0 0 0 0,0 1-1 0 0,0-1 1 0 0,0 1-1 0 0,0-1 1 0 0,0 1-1 0 0,-1 0 1 0 0,1-1-1 0 0,-1 1 1 0 0,1 0-1 0 0,-1 0 1 0 0,0 0-1 0 0,0 0 1 0 0,-1 0-1 0 0,1 0 1 0 0,0 3-43 0 0,-8 2-1684 0 0,3-6-1571 0 0,-1-1-2472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6:09.42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841 842 2736 0 0,'0'0'5771'0'0,"0"0"-3634"0"0,0 0-877 0 0,0 0 245 0 0,0 0-67 0 0,0 0-472 0 0,0 0-563 0 0,-10-1-232 0 0,-244-6-138 0 0,268-3-6526 0 0,-4 6 538 0 0</inkml:trace>
  <inkml:trace contextRef="#ctx0" brushRef="#br0" timeOffset="284.257">907 754 236 0 0,'0'0'7889'0'0,"0"0"-5080"0"0,0 0-1623 0 0,0 0 284 0 0,0 0-133 0 0,0 0-469 0 0,-6-2-450 0 0,-144-11 260 0 0,41 10-4148 0 0,107 3 2926 0 0,-3-1-859 0 0,2-2-2996 0 0,3 0-1024 0 0</inkml:trace>
  <inkml:trace contextRef="#ctx0" brushRef="#br0" timeOffset="562.404">857 659 808 0 0,'0'0'6077'0'0,"0"0"-4178"0"0,0 0-1115 0 0,0 0 174 0 0,0 0-40 0 0,7 2-438 0 0,8 4-48 0 0,0 2 1 0 0,0 0-1 0 0,0 1 1 0 0,-1 0-1 0 0,-1 1 1 0 0,0 0-1 0 0,0 1 0 0 0,-1 1 1 0 0,0 0-1 0 0,-1 1 1 0 0,7 9-433 0 0,-17-18 41 0 0,0 0 1 0 0,-1 0 0 0 0,0-1-1 0 0,1 1 1 0 0,-1 0 0 0 0,0 0-1 0 0,-1 0 1 0 0,1-1 0 0 0,-1 1-1 0 0,0 0 1 0 0,0-1-1 0 0,0 1 1 0 0,0 0 0 0 0,0-1-1 0 0,-1 1 1 0 0,0-1 0 0 0,0 0-1 0 0,0 1 1 0 0,0-1-1 0 0,0 0 1 0 0,0 0 0 0 0,-1-1-1 0 0,0 1 1 0 0,1 0 0 0 0,-1-1-1 0 0,0 1 1 0 0,0-1-1 0 0,-1 0 1 0 0,1 0 0 0 0,0 0-1 0 0,-1-1 1 0 0,1 1 0 0 0,-1-1-1 0 0,1 0 1 0 0,-1 0-1 0 0,0 0 1 0 0,1 0 0 0 0,-1-1-42 0 0,-25 18-247 0 0,17-9-555 0 0,1 0-1180 0 0,2-3-2294 0 0,0-2-3820 0 0</inkml:trace>
  <inkml:trace contextRef="#ctx0" brushRef="#br0" timeOffset="1405.389">605 681 7553 0 0,'0'0'1133'0'0,"0"0"1023"0"0,0 0-594 0 0,0 0-173 0 0,0 0-85 0 0,0 0-147 0 0,0 0-320 0 0,-4-4-530 0 0,1 2-300 0 0,1 0 0 0 0,0 0 0 0 0,-1 1 0 0 0,0-1 0 0 0,1 1 0 0 0,-1-1 0 0 0,0 1 0 0 0,1 0 0 0 0,-1 0 0 0 0,0 0 0 0 0,0 1 0 0 0,0-1 0 0 0,0 1 0 0 0,0-1 0 0 0,0 1 0 0 0,0 0 0 0 0,0 0 0 0 0,0 1 0 0 0,0-1 0 0 0,0 0 0 0 0,0 1 0 0 0,0 0 0 0 0,0 0 0 0 0,1 0 0 0 0,-1 0 0 0 0,0 0 0 0 0,0 0 0 0 0,1 1 0 0 0,-3 1-7 0 0,-8 1 46 0 0,3-2-77 0 0,0-1 0 0 0,1 1 0 0 0,-1 1 0 0 0,1 0 0 0 0,0 0 0 0 0,0 1 0 0 0,0 0 0 0 0,0 1 0 0 0,1 0 0 0 0,-1 0 0 0 0,1 1 1 0 0,0 0-1 0 0,1 0 0 0 0,0 0 0 0 0,0 1 0 0 0,0 1 0 0 0,1-1 0 0 0,0 1 0 0 0,0 0 0 0 0,1 0 0 0 0,0 1 0 0 0,0 0 0 0 0,1-1 0 0 0,0 3 31 0 0,6-4 100 0 0,1 0 1 0 0,0-1-1 0 0,1 1 0 0 0,-1 0 0 0 0,1-1 0 0 0,0 0 0 0 0,1 0 1 0 0,-1 0-1 0 0,1 0 0 0 0,0-1 0 0 0,1 0 0 0 0,-1 0 0 0 0,1 0 1 0 0,0-1-1 0 0,1 0 0 0 0,-1 0 0 0 0,1 0 0 0 0,1 0-100 0 0,17 13 150 0 0,13 20 141 0 0,2 1-4574 0 0,-36-37-1593 0 0</inkml:trace>
  <inkml:trace contextRef="#ctx0" brushRef="#br0" timeOffset="-994.171">10396 339 9581 0 0,'0'0'3892'0'0,"0"0"-3566"0"0,-7-1-1161 0 0,-651-29 1130 0 0,-1197-101 1446 0 0,-1256 1-424 0 0,-186 147-1253 0 0,2123-81 90 0 0,978 66-327 0 0,112 2-7216 0 0,70-3-872 0 0</inkml:trace>
  <inkml:trace contextRef="#ctx0" brushRef="#br0" timeOffset="-592.595">12 370 6493 0 0,'0'0'364'0'0,"0"0"-364"0"0,0 0-1681 0 0,0 0 977 0 0,0 0-1564 0 0</inkml:trace>
  <inkml:trace contextRef="#ctx0" brushRef="#br0" timeOffset="3180.975">1661 830 4440 0 0,'0'0'2113'0'0,"0"0"-819"0"0,0 0 1205 0 0,0 0-261 0 0,0 0-621 0 0,0 0-434 0 0,0 0-233 0 0,0 0-237 0 0,-14-26 550 0 0,13 25-1275 0 0,1 0 0 0 0,0 0-1 0 0,0 0 1 0 0,0 1 0 0 0,0-1 0 0 0,0 0 0 0 0,0 0 0 0 0,0 0 0 0 0,0 0 0 0 0,0 0 0 0 0,0 1 0 0 0,1-1 0 0 0,-1 0 0 0 0,0 0-1 0 0,0 0 1 0 0,1 0 0 0 0,-1 1 0 0 0,1-1 0 0 0,-1 0 0 0 0,1 1 0 0 0,-1-1 0 0 0,1 0 0 0 0,-1 1 0 0 0,1-1 0 0 0,-1 0 0 0 0,1 1-1 0 0,0-1 1 0 0,-1 1 0 0 0,1-1 0 0 0,0 1 0 0 0,0-1 0 0 0,-1 1 0 0 0,1 0 0 0 0,0-1 0 0 0,0 1 0 0 0,0 0 0 0 0,-1 0 0 0 0,1 0-1 0 0,0-1 1 0 0,0 1 0 0 0,0 0 0 0 0,0 0 0 0 0,0 0 0 0 0,-1 0 0 0 0,1 0 0 0 0,0 1 0 0 0,0-1 0 0 0,0 0 0 0 0,0 0 0 0 0,0 1 0 0 0,-1-1-1 0 0,1 0 1 0 0,0 1 0 0 0,0-1 0 0 0,-1 0 0 0 0,1 1 0 0 0,0-1 0 0 0,-1 1 0 0 0,1 0 0 0 0,0-1 0 0 0,-1 1 0 0 0,1-1 0 0 0,-1 1-1 0 0,1 0 13 0 0,45 42-238 0 0,-16 71 2706 0 0,-31-117-2495 0 0,1-1 0 0 0,0 1-1 0 0,0-1 1 0 0,0 1 0 0 0,0-1 0 0 0,0 1 0 0 0,1-1 0 0 0,0 1 0 0 0,-1-1-1 0 0,1 1 1 0 0,0 0 0 0 0,1-1 0 0 0,-1 1 0 0 0,1 0 0 0 0,-1 0 0 0 0,1 0-1 0 0,0 0 1 0 0,0 0 0 0 0,1 0 0 0 0,-1 0 0 0 0,0 1 0 0 0,1-1 0 0 0,0 1-1 0 0,-1 0 1 0 0,1 0 0 0 0,0 0 0 0 0,0 0 0 0 0,0 0 0 0 0,0 1 0 0 0,1-1-1 0 0,-1 1 1 0 0,0 0 0 0 0,1 0 0 0 0,-1 0 0 0 0,1 0 0 0 0,-1 1-1 0 0,1-1 1 0 0,-1 1 0 0 0,1 0 0 0 0,-1 0 0 0 0,1 0 0 0 0,-1 1 0 0 0,1-1-1 0 0,-1 1 1 0 0,1 0 0 0 0,-1 0 0 0 0,1 0 0 0 0,-1 0 0 0 0,0 1 0 0 0,0-1-1 0 0,0 1 1 0 0,1 0 27 0 0,17 62-47 0 0,-21-64 486 0 0,5-38 1210 0 0,-3 35-1688 0 0,0 0 1 0 0,0 1 0 0 0,-1-1 0 0 0,1 1-1 0 0,1-1 1 0 0,-1 1 0 0 0,0 0 0 0 0,1 0-1 0 0,-1 0 1 0 0,1 0 0 0 0,-1 0 0 0 0,1 1 0 0 0,0-1-1 0 0,0 1 1 0 0,0-1 0 0 0,0 1 0 0 0,0 0-1 0 0,0 1 1 0 0,0-1 0 0 0,0 0 0 0 0,0 1-1 0 0,1-1 1 0 0,-1 1 0 0 0,0 0 0 0 0,0 0 0 0 0,0 1-1 0 0,0-1 1 0 0,1 1 0 0 0,-1-1 0 0 0,0 1-1 0 0,0 0 1 0 0,0 0 0 0 0,0 0 0 0 0,0 1-1 0 0,0-1 1 0 0,-1 1 0 0 0,1-1 0 0 0,0 1 0 0 0,-1 0-1 0 0,1 0 1 0 0,-1 0 0 0 0,0 0 0 0 0,1 1-1 0 0,-1-1 1 0 0,0 1 0 0 0,-1-1 0 0 0,1 1 38 0 0,16 38-303 0 0,-21-31-8734 0 0,10-10 1375 0 0</inkml:trace>
  <inkml:trace contextRef="#ctx0" brushRef="#br0" timeOffset="3353.494">2607 1053 7385 0 0,'0'0'4436'0'0,"0"0"-4028"0"0,0 0 592 0 0,0 0 824 0 0,0 0-299 0 0,0 0-1153 0 0,0 0-220 0 0,0 0 132 0 0,0 0-200 0 0,-42 3-84 0 0,14-6-424 0 0,4-1-529 0 0,-1-2-395 0 0,4 0-1364 0 0,7 1-3404 0 0</inkml:trace>
  <inkml:trace contextRef="#ctx0" brushRef="#br0" timeOffset="3507.06">2635 963 13285 0 0,'0'0'1752'0'0,"0"0"-784"0"0,0 0-87 0 0,0 0 111 0 0,0 0-988 0 0,0 0 0 0 0,0 0 344 0 0,-70 11-128 0 0,15-11-196 0 0,-9 0-24 0 0,-2-2-1448 0 0,18 1-1585 0 0,7-4-7000 0 0</inkml:trace>
  <inkml:trace contextRef="#ctx0" brushRef="#br0" timeOffset="7605.029">4057 401 1044 0 0,'0'0'3624'0'0,"0"0"-1949"0"0,0 0-172 0 0,0 0 453 0 0,0 0-145 0 0,0 0-273 0 0,0 0-513 0 0,0 0-722 0 0,4 3 119 0 0,2 5-268 0 0,0 1 0 0 0,0 0 0 0 0,-1 0 0 0 0,-1 0 0 0 0,1 1 0 0 0,-1 0 0 0 0,-1 0 0 0 0,0 0 0 0 0,0 0 0 0 0,-1 0 0 0 0,0 1 0 0 0,-1-1 0 0 0,-1 1 0 0 0,1-1 0 0 0,-1 1 0 0 0,-1-1 0 0 0,-1 6-154 0 0,4 42-127 0 0,2-47-1441 0 0,2-8-2274 0 0,-2-3-1759 0 0</inkml:trace>
  <inkml:trace contextRef="#ctx0" brushRef="#br0" timeOffset="9006.175">4949 476 11569 0 0,'0'0'1860'0'0,"0"0"-844"0"0,0 0 42 0 0,0 0 143 0 0,0 0-379 0 0,0 0-585 0 0,0 0-356 0 0,-4-25-1308 0 0,7 25 1466 0 0,1 1 0 0 0,-1-1 0 0 0,1 1 0 0 0,0 0 0 0 0,-1 1 0 0 0,1-1-1 0 0,-1 1 1 0 0,0-1 0 0 0,0 1 0 0 0,1 0 0 0 0,-1 0 0 0 0,0 0 0 0 0,-1 1-1 0 0,1-1 1 0 0,0 1 0 0 0,-1-1 0 0 0,1 1 0 0 0,-1 0 0 0 0,0 0 0 0 0,0 0-1 0 0,0 0 1 0 0,0 1 0 0 0,0-1 0 0 0,-1 0 0 0 0,0 1 0 0 0,0-1-1 0 0,0 1 1 0 0,0-1 0 0 0,0 1 0 0 0,0 0 0 0 0,-1-1 0 0 0,0 1 0 0 0,0 2-39 0 0,1-9-160 0 0,-1 1 158 0 0,0-1 0 0 0,0 1 0 0 0,0 0 0 0 0,0 0 1 0 0,0 0-1 0 0,1 0 0 0 0,-1 0 0 0 0,1 0 0 0 0,-1 0 0 0 0,1-1 1 0 0,0 2-1 0 0,0-1 0 0 0,0 0 0 0 0,0 0 0 0 0,0 0 1 0 0,0 0-1 0 0,0 0 0 0 0,1 1 0 0 0,-1-1 0 0 0,0 1 1 0 0,1-1-1 0 0,0 1 0 0 0,-1-1 0 0 0,1 1 0 0 0,0 0 0 0 0,0 0 1 0 0,0 0-1 0 0,-1 0 0 0 0,1 0 0 0 0,0 0 0 0 0,0 1 1 0 0,0-1-1 0 0,1 0 0 0 0,-1 1 0 0 0,0 0 0 0 0,0-1 0 0 0,0 1 1 0 0,0 0-1 0 0,0 0 0 0 0,0 0 0 0 0,1 1 0 0 0,-1-1 1 0 0,0 0-1 0 0,0 1 0 0 0,0 0 0 0 0,0-1 0 0 0,0 1 1 0 0,0 0-1 0 0,0 0 0 0 0,1 0 2 0 0,24 70 979 0 0,-27-71-809 0 0,11-41-976 0 0,-11 40 806 0 0,0 0 1 0 0,0 0 0 0 0,0 0 0 0 0,0 0 0 0 0,1-1 0 0 0,-1 1 0 0 0,0 0-1 0 0,1 0 1 0 0,-1 0 0 0 0,1 0 0 0 0,-1 0 0 0 0,1 0 0 0 0,-1 0 0 0 0,1 0-1 0 0,0 1 1 0 0,-1-1 0 0 0,1 0 0 0 0,0 0 0 0 0,0 0 0 0 0,0 1 0 0 0,0-1-1 0 0,0 0 1 0 0,0 1 0 0 0,-1-1 0 0 0,1 1 0 0 0,1-1 0 0 0,-1 1 0 0 0,0 0-1 0 0,0-1 1 0 0,0 1 0 0 0,0 0 0 0 0,0 0 0 0 0,0 0 0 0 0,0-1-1 0 0,0 1 1 0 0,0 0 0 0 0,1 1 0 0 0,-1-1 0 0 0,0 0 0 0 0,0 0 0 0 0,0 0-1 0 0,0 1 1 0 0,0-1 0 0 0,0 0 0 0 0,0 1 0 0 0,0-1 0 0 0,0 1 0 0 0,0-1-1 0 0,0 1 1 0 0,0 0 0 0 0,0-1 0 0 0,0 1 0 0 0,-1 0 0 0 0,1 0 0 0 0,0 0-1 0 0,0-1 1 0 0,-1 1 0 0 0,1 0-1 0 0,32 61 173 0 0,-33-27-536 0 0,-2-24-2144 0 0,-1 1-3538 0 0,-1-4-2210 0 0</inkml:trace>
  <inkml:trace contextRef="#ctx0" brushRef="#br0" timeOffset="7929.402">4375 606 10393 0 0,'0'0'1060'0'0,"0"0"-654"0"0,0 0 409 0 0,0 0 620 0 0,0 0-289 0 0,0 0-646 0 0,0 0-338 0 0,0 0-100 0 0,28-15-70 0 0,-29 16-9 0 0,-1 0 0 0 0,1 0 0 0 0,0 0 0 0 0,-1 0 0 0 0,1 0-1 0 0,0-1 1 0 0,-1 1 0 0 0,1 0 0 0 0,-1-1 0 0 0,1 1 0 0 0,-1-1-1 0 0,1 0 1 0 0,-1 1 0 0 0,1-1 0 0 0,-1 0 0 0 0,0 0 0 0 0,1 0-1 0 0,-1 0 1 0 0,1 0 0 0 0,-1 0 0 0 0,0-1 0 0 0,1 1 0 0 0,-1 0-1 0 0,1-1 1 0 0,-1 1 0 0 0,1-1 0 0 0,-1 0 0 0 0,1 1 0 0 0,0-1-1 0 0,-1 0 1 0 0,1 0 0 0 0,0 0 0 0 0,0 0 0 0 0,-1 0 0 0 0,1 0-1 0 0,0 0 1 0 0,0 0 0 0 0,0-1 0 0 0,0 1 0 0 0,0 0 0 0 0,1-1-1 0 0,-1 1 1 0 0,0-1 0 0 0,1 1 0 0 0,-1 0 0 0 0,1-1 0 0 0,-1 0-1 0 0,1 1 1 0 0,0-1 0 0 0,-1 1 0 0 0,1-1 0 0 0,0 1 0 0 0,0-1-1 0 0,0 0 1 0 0,0 1 0 0 0,1-1 0 0 0,-1 1 0 0 0,0-1 0 0 0,1 1-1 0 0,-1-1 18 0 0,-6 97 1427 0 0,38-75-6120 0 0,-22-20-393 0 0</inkml:trace>
  <inkml:trace contextRef="#ctx0" brushRef="#br0" timeOffset="8396.449">4628 625 8989 0 0,'0'0'2455'0'0,"0"0"-1831"0"0,0 0-379 0 0,0 0 206 0 0,0 0 157 0 0,0 0-297 0 0,0 0-175 0 0,0 0-31 0 0,0 0 40 0 0,26 1 1663 0 0,-27 0-1820 0 0,-1 0 1 0 0,0 0 0 0 0,0 0 0 0 0,0-1-1 0 0,0 1 1 0 0,0 0 0 0 0,0-1-1 0 0,0 1 1 0 0,0-1 0 0 0,0 0-1 0 0,0 0 1 0 0,0 0 0 0 0,0 0 0 0 0,0 0-1 0 0,0 0 1 0 0,0 0 0 0 0,0 0-1 0 0,0-1 1 0 0,0 1 0 0 0,0-1-1 0 0,0 0 1 0 0,0 0 0 0 0,0 1-1 0 0,0-1 1 0 0,0 0 0 0 0,1-1 0 0 0,-1 1-1 0 0,0 0 1 0 0,1 0 0 0 0,-1-1-1 0 0,1 1 1 0 0,0-1 0 0 0,-1 1-1 0 0,1-1 1 0 0,0 0 0 0 0,0 1 0 0 0,0-1-1 0 0,0 0 1 0 0,0 0 0 0 0,0 0-1 0 0,0 0 1 0 0,1 0 0 0 0,-1 0-1 0 0,1 0 1 0 0,-1 0 0 0 0,1 0-1 0 0,0 0 1 0 0,0 0 0 0 0,0 0 0 0 0,0 0-1 0 0,0 0 1 0 0,1 0 0 0 0,-1 0-1 0 0,0 0 1 0 0,1 0 0 0 0,0 0-1 0 0,-1 0 1 0 0,1 0 0 0 0,0 0 0 0 0,0 0-1 0 0,0 1 1 0 0,0-1 0 0 0,0 0-1 0 0,0 0 1 0 0,1 1 0 0 0,0-1 11 0 0,-4 3 32 0 0,-1 0 1 0 0,1 1-1 0 0,0 0 1 0 0,0-1 0 0 0,1 1-1 0 0,-1 0 1 0 0,0 0-1 0 0,0 0 1 0 0,1 0 0 0 0,-1 0-1 0 0,1 0 1 0 0,0 1-1 0 0,0-1 1 0 0,0 0 0 0 0,0 1-1 0 0,0-1 1 0 0,0 0-1 0 0,1 1 1 0 0,-1 0-1 0 0,1-1 1 0 0,-1 1 0 0 0,1-1-1 0 0,0 1 1 0 0,0-1-1 0 0,0 1 1 0 0,1-1 0 0 0,-1 1-1 0 0,0 0 1 0 0,1-1-1 0 0,0 1 1 0 0,0-1 0 0 0,-1 0-1 0 0,2 1 1 0 0,-1-1-1 0 0,0 0 1 0 0,0 1-1 0 0,1-1 1 0 0,-1 0 0 0 0,1 0-1 0 0,-1 0 1 0 0,1 0-1 0 0,0-1 1 0 0,0 1 0 0 0,0 0-1 0 0,0-1 1 0 0,0 1-1 0 0,0-1 1 0 0,1 0 0 0 0,-1 0-1 0 0,0 0 1 0 0,1 0-1 0 0,-1 0 1 0 0,1 0-1 0 0,-1 0 1 0 0,1-1 0 0 0,-1 0-1 0 0,1 1 1 0 0,-1-1-1 0 0,1 0 1 0 0,-1 0 0 0 0,1 0-1 0 0,0 0 1 0 0,-1-1-1 0 0,1 1 1 0 0,1-1-33 0 0,42-47-371 0 0,-24 91 669 0 0,-21-37-245 0 0,0 0 1 0 0,-1 1 0 0 0,1-1 0 0 0,-2 0 0 0 0,1 0 0 0 0,-1 1 0 0 0,0-1 0 0 0,0 0 0 0 0,-1 0-1 0 0,1 0 1 0 0,-1 0 0 0 0,-1 0 0 0 0,1 0 0 0 0,-1-1 0 0 0,0 1 0 0 0,0-1 0 0 0,-1 0 0 0 0,-2 3-54 0 0,-41 9-4169 0 0,39-18-1097 0 0,1-8-3361 0 0</inkml:trace>
  <inkml:trace contextRef="#ctx0" brushRef="#br0" timeOffset="10220.808">5011 735 2584 0 0,'0'0'2387'0'0,"0"0"-497"0"0,0 0 1735 0 0,0 0-1662 0 0,0 0-1010 0 0,0 0-664 0 0,0 0 153 0 0,4 7 344 0 0,1 4-585 0 0,-1 0-1 0 0,0 1 0 0 0,0 0 0 0 0,-1-1 1 0 0,0 2-1 0 0,-1-1 0 0 0,-1 0 1 0 0,0 0-1 0 0,0 0 0 0 0,-2 1 0 0 0,1-1 1 0 0,-1 0-1 0 0,-2 6-200 0 0,89-47-113 0 0,-84 30 123 0 0,0-1-1 0 0,-1 1 1 0 0,1 0-1 0 0,0 0 1 0 0,0 0-1 0 0,-1 0 1 0 0,1 0-1 0 0,-1 0 1 0 0,1 0-1 0 0,-1 0 1 0 0,1 1-1 0 0,-1-1 1 0 0,0 0-1 0 0,1 1 1 0 0,-1-1-1 0 0,0 1 1 0 0,0 0-1 0 0,0-1 1 0 0,0 1-1 0 0,-1 0 1 0 0,1 0-1 0 0,0-1 1 0 0,-1 1-1 0 0,1 0 1 0 0,-1 0-1 0 0,0 0 1 0 0,1 0-1 0 0,-1 0 1 0 0,0 0-1 0 0,0 0 1 0 0,0-1-1 0 0,-1 1 1 0 0,1 0-1 0 0,0 0 1 0 0,-1 0-1 0 0,1 0 1 0 0,-1 0-1 0 0,1-1 1 0 0,-1 1-1 0 0,0 0 1 0 0,0 0-1 0 0,0-1 0 0 0,0 1 1 0 0,0-1-1 0 0,0 1 1 0 0,-1-1-1 0 0,1 1 1 0 0,0-1-1 0 0,-1 0 1 0 0,1 1-1 0 0,-1-1 1 0 0,1 0-1 0 0,-1 0 1 0 0,0 0-1 0 0,1 0 1 0 0,-1-1-1 0 0,0 1 1 0 0,0 0-1 0 0,1-1 1 0 0,-1 1-1 0 0,0-1 1 0 0,0 0-1 0 0,0 1 1 0 0,0-1-1 0 0,0 0 1 0 0,0 0-1 0 0,0 0-9 0 0,-64 2-1697 0 0,20-12-6269 0 0,14-2-417 0 0</inkml:trace>
  <inkml:trace contextRef="#ctx0" brushRef="#br0" timeOffset="10594.564">4449 583 928 0 0,'0'0'2181'0'0,"0"0"-601"0"0,0 0-278 0 0,0 0 132 0 0,0 0 116 0 0,0 0-217 0 0,0 0-205 0 0,0 0-508 0 0,29-6 200 0 0,-18 36-1159 0 0,-10-15-2605 0 0,-1-7-2469 0 0</inkml:trace>
  <inkml:trace contextRef="#ctx0" brushRef="#br0" timeOffset="11030.43">5799 610 12537 0 0,'0'0'1170'0'0,"0"0"-748"0"0,0 0 325 0 0,-3 8 61 0 0,-77 94 1552 0 0,-43-28-3964 0 0,112-78-1532 0 0,7-5-2463 0 0,3-6-1474 0 0</inkml:trace>
  <inkml:trace contextRef="#ctx0" brushRef="#br0" timeOffset="11311.768">5633 643 8189 0 0,'0'0'3180'0'0,"0"0"-2320"0"0,0 0-144 0 0,37 20 608 0 0,-27-5 4 0 0,4 2-423 0 0,-1 3-293 0 0,1 0-216 0 0,-4 0-172 0 0,-1-1-64 0 0,-1-2-108 0 0,0 1-52 0 0,-3-4-72 0 0,3 0-188 0 0,0-1-348 0 0,-1-4-825 0 0,0-3-2771 0 0,7-6-5421 0 0</inkml:trace>
  <inkml:trace contextRef="#ctx0" brushRef="#br0" timeOffset="11638.994">6262 545 7689 0 0,'0'0'3293'0'0,"0"0"-2328"0"0,0 0-499 0 0,0 0-2 0 0,0 0-128 0 0,0 0-86 0 0,1 6 322 0 0,-13 197 2801 0 0,11-201-3590 0 0,-1 23-375 0 0,6-13-5505 0 0,2-10-1341 0 0</inkml:trace>
  <inkml:trace contextRef="#ctx0" brushRef="#br0" timeOffset="12276.48">6503 810 7081 0 0,'0'0'448'0'0,"0"0"-604"0"0,0 0-101 0 0,0 0 136 0 0,0 0 3 0 0,0 0-1 0 0,0 0-60 0 0,-3 2 540 0 0,-1-1 4258 0 0,22 2 1163 0 0,12-17-5343 0 0,-29 12-461 0 0,0 0 0 0 0,0 0 0 0 0,0-1 0 0 0,-1 1 0 0 0,1 0-1 0 0,0-1 1 0 0,-1 1 0 0 0,0-1 0 0 0,1 1 0 0 0,-1 0 0 0 0,0-1 0 0 0,0 1 0 0 0,-1-1-1 0 0,1 1 1 0 0,0 0 0 0 0,-1-1 0 0 0,1 1 0 0 0,-1 0 0 0 0,0-1 0 0 0,0 1-1 0 0,0 0 1 0 0,0 0 0 0 0,0 0 0 0 0,0 0 0 0 0,-1 0 0 0 0,1 0 0 0 0,-1 0-1 0 0,1 0 1 0 0,-1 0 0 0 0,0 1 0 0 0,0-1 0 0 0,0 1 0 0 0,0-1 0 0 0,0 1-1 0 0,0 0 1 0 0,0 0 0 0 0,0 0 0 0 0,0 0 0 0 0,0 0 0 0 0,-1 0 0 0 0,1 1 0 0 0,0-1-1 0 0,-1 1 1 0 0,1-1 0 0 0,-1 1 0 0 0,1 0 0 0 0,0 0 0 0 0,-1 0 0 0 0,1 0-1 0 0,-1 1 1 0 0,1-1 0 0 0,0 0 0 0 0,-1 1 0 0 0,1 0 0 0 0,0 0 0 0 0,-1-1-1 0 0,1 1 1 0 0,0 1 0 0 0,0-1 0 0 0,0 0 0 0 0,0 0 0 0 0,0 1 0 0 0,0-1-1 0 0,0 1 24 0 0,-1 0 2 0 0,0 1 0 0 0,-1 0 0 0 0,1-1 0 0 0,0 1 0 0 0,0 0 0 0 0,1 1 0 0 0,-1-1 0 0 0,0 0 0 0 0,1 1 0 0 0,0-1 0 0 0,0 1 0 0 0,0 0 0 0 0,0 0 0 0 0,1 0 0 0 0,0 0 0 0 0,0 0 0 0 0,0 0 1 0 0,0 0-1 0 0,0 0 0 0 0,1 0 0 0 0,-1 1 0 0 0,1-1 0 0 0,1 0 0 0 0,-1 4-3 0 0,26 8-4744 0 0,-16-14-292 0 0</inkml:trace>
  <inkml:trace contextRef="#ctx0" brushRef="#br0" timeOffset="12726.209">6693 848 9141 0 0,'0'0'4290'0'0,"0"0"-3278"0"0,0 0-428 0 0,0 0-175 0 0,0 0-214 0 0,0 0-99 0 0,0 0-22 0 0,3 4 82 0 0,-2-2-127 0 0,0-1 0 0 0,0 1-1 0 0,1-1 1 0 0,-1 1-1 0 0,1-1 1 0 0,-1 0-1 0 0,1 0 1 0 0,-1 0 0 0 0,1 0-1 0 0,0 0 1 0 0,0 0-1 0 0,-1 0 1 0 0,1 0 0 0 0,0-1-1 0 0,0 1 1 0 0,0-1-1 0 0,0 1 1 0 0,0-1-1 0 0,0 0 1 0 0,0 0 0 0 0,0 0-1 0 0,0 0 1 0 0,0 0-1 0 0,-1 0 1 0 0,1-1-1 0 0,0 1 1 0 0,0 0 0 0 0,0-1-1 0 0,0 0 1 0 0,0 1-1 0 0,0-1 1 0 0,-1 0-1 0 0,1 0 1 0 0,0 0 0 0 0,-1 0-1 0 0,1 0 1 0 0,-1-1-1 0 0,1 1 1 0 0,-1 0-1 0 0,1-1 1 0 0,-1 1 0 0 0,1-2-29 0 0,-5 4-14 0 0,1 0-1 0 0,0 0 1 0 0,-1-1 0 0 0,1 1 0 0 0,-1-1 0 0 0,1 0 0 0 0,0 1 0 0 0,-1-1 0 0 0,1 0 0 0 0,-1-1 0 0 0,1 1 0 0 0,-1 0 0 0 0,1-1 0 0 0,0 1 0 0 0,-1-1 0 0 0,1 0 0 0 0,0 0 0 0 0,-1 0 0 0 0,1 0 0 0 0,0 0 0 0 0,0 0-1 0 0,0-1 1 0 0,0 1 0 0 0,0-1 0 0 0,0 1 0 0 0,0-1 0 0 0,1 0 0 0 0,-1 0 0 0 0,0 1 0 0 0,1-1 0 0 0,0 0 0 0 0,-1-1 0 0 0,1 1 0 0 0,0 0 0 0 0,0 0 0 0 0,0 0 0 0 0,0-1 0 0 0,1 1 0 0 0,-1-1 0 0 0,1 1 0 0 0,-1 0-1 0 0,1-1 1 0 0,0 1 0 0 0,0-1 0 0 0,0 1 0 0 0,0-1 0 0 0,0 1 0 0 0,1-1 0 0 0,-1 1 0 0 0,1 0 0 0 0,-1-1 0 0 0,1 1 0 0 0,0 0 0 0 0,0-1 0 0 0,0 1 0 0 0,0 0 0 0 0,1 0 0 0 0,-1 0 0 0 0,0 0 0 0 0,1 0 0 0 0,0 0-1 0 0,-1 0 1 0 0,1 1 0 0 0,0-1 0 0 0,0 1 0 0 0,0-1 0 0 0,0 1 0 0 0,2-2 14 0 0,-9 5-14 0 0,1 0 1 0 0,0 0-1 0 0,0 0 0 0 0,0 1 1 0 0,0-1-1 0 0,1 1 0 0 0,-1 0 0 0 0,1 0 1 0 0,-1 0-1 0 0,1 0 0 0 0,0 1 1 0 0,0-1-1 0 0,1 1 0 0 0,-1 0 0 0 0,1 0 1 0 0,-1 0-1 0 0,1 0 0 0 0,1 0 1 0 0,-1 1-1 0 0,1-1 0 0 0,-1 2 14 0 0,4-4 6 0 0,0 0 0 0 0,1 0 0 0 0,-1 0-1 0 0,1-1 1 0 0,0 1 0 0 0,-1-1 0 0 0,1 1-1 0 0,0-1 1 0 0,0 0 0 0 0,0 0 0 0 0,0-1 0 0 0,0 1-1 0 0,0 0 1 0 0,0-1 0 0 0,0 0 0 0 0,0 0 0 0 0,0 0-1 0 0,0 0 1 0 0,0 0 0 0 0,0-1 0 0 0,0 1 0 0 0,0-1-1 0 0,0 0 1 0 0,0 0 0 0 0,-1 0 0 0 0,2 0-6 0 0,2-1 1 0 0,-5 1 12 0 0,1-1 0 0 0,0 1 0 0 0,0 0 0 0 0,0 0 0 0 0,0 0 0 0 0,0 0 0 0 0,0 1 0 0 0,0-1 0 0 0,0 0 0 0 0,0 1-1 0 0,1-1 1 0 0,-1 1 0 0 0,0 0 0 0 0,0 0 0 0 0,0 0 0 0 0,1 0 0 0 0,-1 0 0 0 0,0 0 0 0 0,0 1 0 0 0,0-1 0 0 0,0 1 0 0 0,1-1 0 0 0,-1 1 0 0 0,0 0-1 0 0,0 0 1 0 0,0 0 0 0 0,0 0 0 0 0,-1 0 0 0 0,1 0 0 0 0,0 1 0 0 0,0-1 0 0 0,-1 0 0 0 0,1 1 0 0 0,-1 0 0 0 0,1-1 0 0 0,-1 1 0 0 0,0 0-1 0 0,1 0 1 0 0,-1 0 0 0 0,0 0 0 0 0,0 0 0 0 0,0 0 0 0 0,-1 0 0 0 0,1 0 0 0 0,0 0 0 0 0,-1 0-13 0 0,3 2 19 0 0,-1-1 1 0 0,0 1-1 0 0,0 0 0 0 0,0-1 1 0 0,-1 1-1 0 0,1 0 1 0 0,-1 0-1 0 0,0 0 0 0 0,0 0 1 0 0,-1 1-1 0 0,1-1 1 0 0,-1 0-1 0 0,0 0 1 0 0,0 0-1 0 0,0 0 0 0 0,0 1 1 0 0,-1-1-1 0 0,1 0 1 0 0,-1 0-1 0 0,0 0 0 0 0,-1 0 1 0 0,1 0-1 0 0,-1 0 1 0 0,0-1-1 0 0,0 1 0 0 0,0 0 1 0 0,0-1-1 0 0,0 1 1 0 0,-1-1-1 0 0,0 0 0 0 0,1 0 1 0 0,-1 0-1 0 0,-1 0 1 0 0,1 0-1 0 0,0-1 0 0 0,-1 0 1 0 0,1 1-1 0 0,-1-1 1 0 0,1 0-1 0 0,-1-1 0 0 0,0 1 1 0 0,0-1-1 0 0,0 1 1 0 0,0-1-1 0 0,0 0 0 0 0,0-1 1 0 0,0 1-1 0 0,-1-1-19 0 0,-33-9-5038 0 0,18-5-2944 0 0</inkml:trace>
  <inkml:trace contextRef="#ctx0" brushRef="#br0" timeOffset="13133.769">7085 584 13597 0 0,'0'0'1414'0'0,"0"0"-1078"0"0,0 0-206 0 0,0 0 270 0 0,3 7 166 0 0,-1 3-509 0 0,0 0 0 0 0,0 0-1 0 0,-1 1 1 0 0,0-1 0 0 0,-1 1 0 0 0,0-1 0 0 0,-1 1 0 0 0,0-1 0 0 0,-1 0-1 0 0,0 1 1 0 0,0-1 0 0 0,-1 0 0 0 0,0 0 0 0 0,-4 5-57 0 0,45-46-3097 0 0,37 42 5128 0 0,-73-10-1995 0 0,0 0 0 0 0,0 0-1 0 0,0 0 1 0 0,0 0-1 0 0,0 0 1 0 0,0 0-1 0 0,0 1 1 0 0,0-1-1 0 0,0 1 1 0 0,-1-1-1 0 0,1 1 1 0 0,-1-1-1 0 0,1 1 1 0 0,-1 0 0 0 0,0 0-1 0 0,1 0 1 0 0,-1 0-1 0 0,0 0 1 0 0,0 0-1 0 0,0 0 1 0 0,-1 0-1 0 0,1 0 1 0 0,0 1-1 0 0,-1-1 1 0 0,0 0-1 0 0,1 0 1 0 0,-1 1-1 0 0,0-1 1 0 0,0 0 0 0 0,0 1-1 0 0,0-1 1 0 0,-1 0-1 0 0,1 0 1 0 0,-1 1-1 0 0,1-1 1 0 0,-1 0-1 0 0,0 0 1 0 0,0 0-1 0 0,0 0 1 0 0,0 0-1 0 0,0 0 1 0 0,0 0 0 0 0,-1 0-1 0 0,1 0 1 0 0,0-1-1 0 0,-1 1 1 0 0,0 0-1 0 0,1-1 1 0 0,-1 1-1 0 0,0-1 1 0 0,0 0-1 0 0,0 1 1 0 0,0-1-1 0 0,0 0 1 0 0,0 0 0 0 0,0 0-1 0 0,0-1 1 0 0,0 1-1 0 0,-1-1 1 0 0,0 1-36 0 0,-41 1-1087 0 0,14-9-3810 0 0,10-3-2305 0 0</inkml:trace>
  <inkml:trace contextRef="#ctx0" brushRef="#br0" timeOffset="13724.126">7144 1079 8249 0 0,'0'0'332'0'0,"0"0"-19"0"0,0 0 171 0 0,0 0 538 0 0,0 0-42 0 0,0 0-225 0 0,0 0-243 0 0,0 0-252 0 0,-3-6-48 0 0,3 4-155 0 0,-1-1 0 0 0,0 1 1 0 0,0 0-1 0 0,0 0 0 0 0,0 0 0 0 0,0 0 0 0 0,0 0 0 0 0,-1 0 0 0 0,1 0 0 0 0,0 0 0 0 0,-1 1 1 0 0,0-1-1 0 0,1 1 0 0 0,-1-1 0 0 0,0 1 0 0 0,0-1 0 0 0,0 1 0 0 0,0 0 0 0 0,0 0 0 0 0,0 0 1 0 0,0 0-1 0 0,0 0 0 0 0,0 1 0 0 0,-1-1 0 0 0,1 1 0 0 0,0-1 0 0 0,0 1 0 0 0,-1 0 0 0 0,1 0 1 0 0,0 0-1 0 0,-1 0 0 0 0,1 0 0 0 0,0 0 0 0 0,-1 1 0 0 0,1-1 0 0 0,0 1 0 0 0,0-1 0 0 0,0 1 1 0 0,-1 0-1 0 0,1 0 0 0 0,0 0 0 0 0,0 0 0 0 0,0 0 0 0 0,0 1-57 0 0,-3 2 70 0 0,-1 1 0 0 0,1-1 0 0 0,1 1 1 0 0,-1 0-1 0 0,1 1 0 0 0,0-1 0 0 0,0 0 0 0 0,1 1 0 0 0,-1 0 0 0 0,1 0 0 0 0,1 0 0 0 0,-1 1 0 0 0,1-1 1 0 0,0 0-1 0 0,0 1 0 0 0,1 0 0 0 0,0-1 0 0 0,0 1 0 0 0,0 0 0 0 0,1 3-70 0 0,2-9 69 0 0,1 1 0 0 0,-1-1 0 0 0,1 0 1 0 0,-1 0-1 0 0,1 0 0 0 0,-1 0 0 0 0,1 0 0 0 0,-1 0 0 0 0,1-1 0 0 0,0 1 0 0 0,-1-1 0 0 0,1 0 0 0 0,0 0 0 0 0,-1 0 0 0 0,1 0 0 0 0,0 0 0 0 0,0-1 1 0 0,-1 1-1 0 0,1-1 0 0 0,-1 0 0 0 0,1 1 0 0 0,-1-1 0 0 0,1 0 0 0 0,-1-1 0 0 0,1 1 0 0 0,-1 0 0 0 0,0-1 0 0 0,1 1 0 0 0,-1-1 0 0 0,1-1-69 0 0,-1 1-23 0 0,-1 1 0 0 0,1-1 0 0 0,0 1-1 0 0,0 0 1 0 0,-1 0 0 0 0,1 0-1 0 0,0 0 1 0 0,0 0 0 0 0,0 0 0 0 0,0 0-1 0 0,0 1 1 0 0,0-1 0 0 0,1 1 0 0 0,-1 0-1 0 0,0-1 1 0 0,0 1 0 0 0,0 0-1 0 0,0 0 1 0 0,0 0 0 0 0,1 1 0 0 0,-1-1-1 0 0,0 0 1 0 0,0 1 0 0 0,0-1 0 0 0,0 1-1 0 0,0 0 1 0 0,0 0 0 0 0,0 0-1 0 0,0 0 1 0 0,0 0 0 0 0,-1 0 0 0 0,1 0-1 0 0,0 1 1 0 0,-1-1 0 0 0,1 1-1 0 0,-1-1 1 0 0,1 1 0 0 0,-1-1 0 0 0,1 1-1 0 0,-1 0 1 0 0,0 0 0 0 0,0 0 0 0 0,0 0-1 0 0,0 0 1 0 0,-1 0 0 0 0,1 0 23 0 0,25 50-867 0 0,-31-30-8342 0 0,-2-18 1249 0 0</inkml:trace>
  <inkml:trace contextRef="#ctx0" brushRef="#br0" timeOffset="14506.595">4379 589 88 0 0,'0'0'965'0'0,"0"0"-122"0"0,0 0 111 0 0,0 0-10 0 0,0 0-354 0 0,0 0-183 0 0,0 0-75 0 0,0 0 337 0 0,0 0 948 0 0,-8-12 1668 0 0,15 12-3116 0 0,-1-1 0 0 0,0 1-1 0 0,0 0 1 0 0,0 0-1 0 0,0 1 1 0 0,0 0 0 0 0,0 0-1 0 0,0 0 1 0 0,0 1-1 0 0,0 0 1 0 0,-1 0 0 0 0,1 0-1 0 0,-1 1 1 0 0,1 0 0 0 0,-1 0-1 0 0,0 0 1 0 0,0 1-1 0 0,0-1 1 0 0,0 1 0 0 0,-1 1-1 0 0,0-1 1 0 0,0 1-1 0 0,0-1 1 0 0,0 1 0 0 0,-1 0-1 0 0,1 0 1 0 0,-1 1-1 0 0,0-1 1 0 0,0 2-169 0 0,-3-5 29 0 0,0 1-1 0 0,0-1 1 0 0,0 0-1 0 0,0 1 1 0 0,-1-1 0 0 0,1 0-1 0 0,-1 1 1 0 0,1-1-1 0 0,-1 0 1 0 0,0 1 0 0 0,0-1-1 0 0,0 0 1 0 0,0 0-1 0 0,0 0 1 0 0,-1 0-1 0 0,1 0 1 0 0,0 0 0 0 0,-1 0-1 0 0,0 0 1 0 0,1-1-1 0 0,-1 1 1 0 0,0-1 0 0 0,0 1-1 0 0,0-1 1 0 0,0 0-1 0 0,0 1 1 0 0,0-1-1 0 0,0 0 1 0 0,0 0 0 0 0,-1-1-1 0 0,1 1 1 0 0,0 0-1 0 0,0-1 1 0 0,-1 1 0 0 0,1-1-1 0 0,-1 0 1 0 0,1 0-1 0 0,0 0 1 0 0,-1 0-1 0 0,1 0 1 0 0,0-1 0 0 0,-1 1-1 0 0,1-1 1 0 0,0 1-1 0 0,-1-1 1 0 0,1 0 0 0 0,0 0-1 0 0,0 0 1 0 0,0 0-1 0 0,0 0 1 0 0,0 0-1 0 0,0-1 1 0 0,0 1 0 0 0,0-1-1 0 0,0 1 1 0 0,0-1-1 0 0,1 0 1 0 0,-1 0 0 0 0,1 1-1 0 0,0-1 1 0 0,-1 0-1 0 0,1-1 1 0 0,0 1-1 0 0,0 0 1 0 0,0 0 0 0 0,0 0-1 0 0,1-1 1 0 0,-1 1-1 0 0,1 0 1 0 0,-1-1-29 0 0,-1-6-390 0 0,-5-46 1315 0 0,30 27-7227 0 0,-14 24-1108 0 0</inkml:trace>
  <inkml:trace contextRef="#ctx0" brushRef="#br0" timeOffset="15669.914">2685 461 3088 0 0,'0'0'653'0'0,"0"0"-46"0"0,0 0 189 0 0,0 0 99 0 0,0 0-202 0 0,0 0 111 0 0,0 0 1147 0 0,0 0-206 0 0,-4-4-771 0 0,-17-19 686 0 0,73 31-456 0 0,-49-7-1154 0 0,-1 1-1 0 0,1 0 1 0 0,-1 0-1 0 0,1 0 1 0 0,-1 0-1 0 0,0 0 1 0 0,0 1-1 0 0,0-1 1 0 0,0 1-1 0 0,0-1 1 0 0,0 1-1 0 0,-1 0 1 0 0,1-1-1 0 0,-1 1 1 0 0,0 0-1 0 0,0 0 1 0 0,0 0-1 0 0,0 0 1 0 0,0 0-1 0 0,-1 0 1 0 0,1 0-1 0 0,-1 1 1 0 0,0-1-1 0 0,0 0 1 0 0,0 0-1 0 0,0 0 1 0 0,-1 0-1 0 0,1 0 1 0 0,-1 1 0 0 0,0-1-1 0 0,0 0 1 0 0,0 0-1 0 0,0-1 1 0 0,-1 1-1 0 0,1 0 1 0 0,-1 0-50 0 0,-45 55 569 0 0,10-24-3210 0 0,7-6-3510 0 0,20-19-1559 0 0</inkml:trace>
  <inkml:trace contextRef="#ctx0" brushRef="#br0" timeOffset="15919.814">2635 804 6777 0 0,'0'0'8828'0'0,"0"0"-8628"0"0,0 0-152 0 0,0 0 460 0 0,0 0 477 0 0,0 0-365 0 0,0 0-452 0 0,0 0-168 0 0,0 0-212 0 0,0 0 28 0 0,8 18-736 0 0,-5-16-1585 0 0,2-1-6271 0 0</inkml:trace>
  <inkml:trace contextRef="#ctx0" brushRef="#br0" timeOffset="24633.45">3622 1059 3132 0 0,'0'0'3769'0'0,"0"0"-2747"0"0,0 0-602 0 0,0 0 511 0 0,0 0 154 0 0,0 0-328 0 0,3-7-147 0 0,-2 4-510 0 0,0 0-1 0 0,0-1 0 0 0,0 1 1 0 0,0-1-1 0 0,-1 1 0 0 0,1 0 0 0 0,-1-1 1 0 0,0 1-1 0 0,0-1 0 0 0,-1 1 0 0 0,1-1 1 0 0,-1 1-1 0 0,1-1 0 0 0,-1 1 1 0 0,0 0-1 0 0,-1-1 0 0 0,1 1 0 0 0,0 0 1 0 0,-1 0-1 0 0,0 0 0 0 0,0 0 0 0 0,0 0 1 0 0,0 0-1 0 0,0 0 0 0 0,0 1 1 0 0,-1-1-1 0 0,1 1 0 0 0,-1 0 0 0 0,0 0 1 0 0,-1-2-100 0 0,7 7 45 0 0,1-1 0 0 0,-1 0 0 0 0,1 1 0 0 0,-1 0 0 0 0,0 0 0 0 0,0 0 0 0 0,0 0 0 0 0,-1 1 0 0 0,1-1 0 0 0,-1 1 0 0 0,1-1 0 0 0,-1 1-1 0 0,0 0 1 0 0,-1 0 0 0 0,1 0 0 0 0,-1 0 0 0 0,1 0 0 0 0,-1 0 0 0 0,0 0 0 0 0,-1 0 0 0 0,1 1 0 0 0,-1-1 0 0 0,0 0 0 0 0,0 1 0 0 0,0-1 0 0 0,-1 0 0 0 0,1 0 0 0 0,-1 1 0 0 0,0-1 0 0 0,0 0 0 0 0,-1 0 0 0 0,1 0 0 0 0,-1 0 0 0 0,0 0 0 0 0,0-1 0 0 0,0 1 0 0 0,0 0 0 0 0,-1-1 0 0 0,0 1 0 0 0,1-1 0 0 0,-1 0 0 0 0,0 0 0 0 0,-1 0 0 0 0,1-1 0 0 0,0 1 0 0 0,-1-1 0 0 0,0 1 0 0 0,1-1 0 0 0,-1 0 0 0 0,0-1 0 0 0,0 1 0 0 0,0-1 0 0 0,0 1 0 0 0,0-1 0 0 0,-1-1 0 0 0,1 1 0 0 0,0 0 0 0 0,0-1 0 0 0,-1 0 0 0 0,1 0 0 0 0,0 0 0 0 0,0-1 0 0 0,-1 1 0 0 0,1-1 0 0 0,0 0 0 0 0,0 0 0 0 0,0-1 0 0 0,-3 0-45 0 0,11 3 19 0 0,0 0 1 0 0,0 0-1 0 0,0-1 0 0 0,0 1 1 0 0,0-1-1 0 0,0 0 1 0 0,1 0-1 0 0,-1 0 1 0 0,0-1-1 0 0,0 1 1 0 0,0-1-1 0 0,0 0 1 0 0,0 0-1 0 0,0 0 0 0 0,-1-1 1 0 0,1 1-1 0 0,0-1 1 0 0,0 0-1 0 0,-1 0 1 0 0,0-1-1 0 0,1 1 1 0 0,-1 0-1 0 0,0-1 0 0 0,0 0 1 0 0,0 0-1 0 0,0 0 1 0 0,-1 0-1 0 0,1 0 1 0 0,-1-1-1 0 0,0 1 1 0 0,0-1-1 0 0,0 0 1 0 0,0 1-1 0 0,-1-1 0 0 0,0 0 1 0 0,1 0-1 0 0,-1 0 1 0 0,-1 0-1 0 0,1 0 1 0 0,0-3-20 0 0,20 55-1134 0 0,-14-15 1034 0 0,5 19 211 0 0,2-24-5728 0 0,-7-23-2941 0 0</inkml:trace>
  <inkml:trace contextRef="#ctx0" brushRef="#br0" timeOffset="26467.836">3628 992 1708 0 0,'0'0'622'0'0,"0"0"-450"0"0,0 0 148 0 0,0 0 408 0 0,0 0-375 0 0,0 0-236 0 0,0 0 91 0 0,0 0 112 0 0,0 0 540 0 0,-8-7 6542 0 0,-10-7-4863 0 0,15 12-2513 0 0,-1 1 1 0 0,1 0-1 0 0,-1 0 1 0 0,0 0-1 0 0,0 0 1 0 0,0 0-1 0 0,0 1 1 0 0,1 0-1 0 0,-1 0 1 0 0,0 0-1 0 0,0 0 1 0 0,0 1-1 0 0,0-1 1 0 0,0 1-1 0 0,1 0 1 0 0,-1 0-1 0 0,0 0 1 0 0,1 1-1 0 0,-1-1 1 0 0,1 1-1 0 0,-1 0 1 0 0,1 0-1 0 0,0 0 1 0 0,0 1-1 0 0,0-1 1 0 0,0 1-1 0 0,0-1 1 0 0,0 1-1 0 0,1 0 0 0 0,-1 0 1 0 0,1 0-1 0 0,0 0 1 0 0,0 1-1 0 0,0-1 1 0 0,0 1-1 0 0,1-1 1 0 0,-1 1-1 0 0,1 0 1 0 0,0-1-1 0 0,0 1 1 0 0,0 0-1 0 0,1 0 1 0 0,0 0-1 0 0,-1-1 1 0 0,1 4-27 0 0,-4 61 363 0 0,34-44 990 0 0,-21-17-3424 0 0,-5-4-3553 0 0,-3-9-3350 0 0</inkml:trace>
  <inkml:trace contextRef="#ctx0" brushRef="#br1" timeOffset="154272.79">1928 1160 4424 0 0,'0'0'2119'0'0,"0"0"-849"0"0,0 0-741 0 0,4 7 40 0 0,-2-5-505 0 0,0 0 0 0 0,-1 0 0 0 0,1 0-1 0 0,-1 0 1 0 0,1 0 0 0 0,-1 0 0 0 0,0 0 0 0 0,0 0 0 0 0,0 1 0 0 0,0-1 0 0 0,0 0 0 0 0,0 1 0 0 0,-1-1 0 0 0,1 1-1 0 0,-1-1 1 0 0,0 1 0 0 0,0-1 0 0 0,0 1 0 0 0,0-1 0 0 0,0 1 0 0 0,0-1 0 0 0,-1 0 0 0 0,1 1 0 0 0,-1-1 0 0 0,1 1-1 0 0,-1-1 1 0 0,0 0 0 0 0,0 1 0 0 0,0-1 0 0 0,-1 0 0 0 0,1 0 0 0 0,0 0 0 0 0,-1 0 0 0 0,1 0 0 0 0,-1 0 0 0 0,0 0-1 0 0,0 0 1 0 0,1-1 0 0 0,-1 1 0 0 0,0-1 0 0 0,0 1 0 0 0,-1-1 0 0 0,1 0 0 0 0,0 0 0 0 0,0 0 0 0 0,-1 0 0 0 0,1 0-1 0 0,-2 0-63 0 0,-8 1 102 0 0,0-1-1 0 0,-1 0 1 0 0,1-1-1 0 0,0 0 0 0 0,-1-1 1 0 0,1 0-1 0 0,0-1 1 0 0,0 0-1 0 0,-1-1 1 0 0,2 0-1 0 0,-1-1 0 0 0,0-1 1 0 0,1 0-1 0 0,0 0 1 0 0,0-1-1 0 0,0 0 0 0 0,1-1 1 0 0,0 0-1 0 0,0-1 1 0 0,1 0-1 0 0,0-1 0 0 0,-8-9-101 0 0,-8-11 111 0 0,0-1 0 0 0,2-1-1 0 0,2-1 1 0 0,1-1-1 0 0,1-1 1 0 0,-12-30-111 0 0,20 43-100 0 0,1-1-1 0 0,1 1 1 0 0,1-2 0 0 0,1 1 0 0 0,1-1 0 0 0,1 0 0 0 0,1 0-1 0 0,1 0 1 0 0,1-1 0 0 0,1 1 0 0 0,1-1 0 0 0,1 1 0 0 0,2-6 100 0 0,-1 21-4 0 0,1 2 0 0 0,-1-1 0 0 0,2 0 0 0 0,-1 0 0 0 0,1 1 1 0 0,0 0-1 0 0,0 0 0 0 0,1 0 0 0 0,-1 0 0 0 0,2 1 0 0 0,-1 0 0 0 0,0 0 1 0 0,1 0-1 0 0,0 0 0 0 0,0 1 0 0 0,0 0 0 0 0,1 1 0 0 0,-1-1 1 0 0,1 1-1 0 0,0 0 0 0 0,0 1 0 0 0,0 0 0 0 0,0 0 0 0 0,0 0 1 0 0,6 0 3 0 0,188-4 68 0 0,-171 8 2 0 0,0 2-1 0 0,0 0 0 0 0,0 2 0 0 0,-1 1 1 0 0,0 2-1 0 0,0 0 0 0 0,-1 2 0 0 0,0 2 1 0 0,-1 0-1 0 0,0 2 0 0 0,-2 0 0 0 0,1 2 1 0 0,-2 1-1 0 0,0 1 0 0 0,-2 1 0 0 0,0 1 1 0 0,8 10-70 0 0,-23-20 33 0 0,-1 0-1 0 0,0 0 1 0 0,-1 1 0 0 0,0 0 0 0 0,-1 0 0 0 0,-1 0 0 0 0,1 0 0 0 0,-2 0 0 0 0,0 1 0 0 0,0-1 0 0 0,-1 1 0 0 0,-1-1-1 0 0,0 1 1 0 0,-1 0 0 0 0,0-1 0 0 0,-1 1 0 0 0,0-1 0 0 0,-1 0 0 0 0,0 0 0 0 0,-1 0 0 0 0,0 0 0 0 0,-1 0-1 0 0,-1-1 1 0 0,0 0 0 0 0,0 0 0 0 0,-1 0 0 0 0,0-1 0 0 0,-1 0 0 0 0,0 0 0 0 0,-1-1 0 0 0,0 0 0 0 0,0-1 0 0 0,-1 0-1 0 0,0 0 1 0 0,-1-1 0 0 0,1 0 0 0 0,-5 1-33 0 0,-12 6 71 0 0,0-2-1 0 0,-1 0 1 0 0,-1-2-1 0 0,0-1 1 0 0,0-1 0 0 0,-1-1-1 0 0,0-2 1 0 0,0-1-1 0 0,0-1 1 0 0,-1-2-1 0 0,-2-1-70 0 0,-117-14-3227 0 0,100 2-1925 0 0,7-6-3171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8:42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179 210 1084 0 0,'0'0'7009'0'0,"0"0"-4880"0"0,0 0-1373 0 0,0 0 114 0 0,0 0 228 0 0,0 0-157 0 0,0 0-382 0 0,0 0-304 0 0,-23 1 794 0 0,20-1-1093 0 0,-69-7 1533 0 0,41-18-8186 0 0,31 19 1764 0 0</inkml:trace>
  <inkml:trace contextRef="#ctx0" brushRef="#br0" timeOffset="235.64">262 114 5765 0 0,'0'0'5220'0'0,"0"0"-4400"0"0,0 0-740 0 0,0 0-80 0 0,0 0 844 0 0,0 0 276 0 0,-52-7-204 0 0,14-6-476 0 0,-11-2-440 0 0,3-1-100 0 0,9 3-1448 0 0,15 4-1540 0 0,4-2-4329 0 0</inkml:trace>
  <inkml:trace contextRef="#ctx0" brushRef="#br0" timeOffset="811.711">373 43 1528 0 0,'0'0'7027'0'0,"0"0"-4972"0"0,0 0-1370 0 0,0 0 299 0 0,0 0 381 0 0,0 0-98 0 0,0 0-360 0 0,0 0-376 0 0,0 0-233 0 0,12-17 163 0 0,-12 16-458 0 0,0 0 1 0 0,1-1 0 0 0,-1 1-1 0 0,1 0 1 0 0,-1 0 0 0 0,1-1 0 0 0,-1 1-1 0 0,1 0 1 0 0,0 0 0 0 0,0 0 0 0 0,0 0-1 0 0,0 0 1 0 0,0 0 0 0 0,0 0 0 0 0,0 0-1 0 0,0 0 1 0 0,0 0 0 0 0,0 0-1 0 0,0 1 1 0 0,0-1 0 0 0,1 0 0 0 0,-1 1-1 0 0,0-1 1 0 0,1 1 0 0 0,-1 0 0 0 0,0-1-1 0 0,1 1 1 0 0,-1 0 0 0 0,0 0 0 0 0,1 0-1 0 0,-1 0 1 0 0,0 0 0 0 0,1 0-1 0 0,-1 0 1 0 0,1 0 0 0 0,-1 1 0 0 0,0-1-1 0 0,1 0 1 0 0,-1 1 0 0 0,0-1 0 0 0,0 1-1 0 0,1-1 1 0 0,-1 1 0 0 0,0 0 0 0 0,0 0-1 0 0,0-1 1 0 0,0 1 0 0 0,0 0-1 0 0,0 0 1 0 0,0 0 0 0 0,0 0 0 0 0,0 0-1 0 0,0 1 1 0 0,0-1 0 0 0,-1 0 0 0 0,1 0-1 0 0,0 0 1 0 0,-1 1-4 0 0,51 74 127 0 0,-27 19 536 0 0,-24-95-456 0 0,8-26 1514 0 0,-8 24-1744 0 0,0 0-1 0 0,0 0 1 0 0,0 0 0 0 0,1 0 0 0 0,-1 1-1 0 0,1-1 1 0 0,-1 0 0 0 0,1 0-1 0 0,0 0 1 0 0,0 1 0 0 0,-1-1 0 0 0,1 0-1 0 0,1 1 1 0 0,-1-1 0 0 0,0 1 0 0 0,0-1-1 0 0,0 1 1 0 0,1-1 0 0 0,-1 1 0 0 0,1 0-1 0 0,-1 0 1 0 0,1 0 0 0 0,0 0 0 0 0,-1 0-1 0 0,1 0 1 0 0,0 0 0 0 0,0 0-1 0 0,-1 1 1 0 0,1-1 0 0 0,0 1 0 0 0,0 0-1 0 0,0-1 1 0 0,0 1 0 0 0,0 0 0 0 0,0 0-1 0 0,0 0 1 0 0,0 0 0 0 0,-1 0 0 0 0,1 1-1 0 0,0-1 1 0 0,0 0 0 0 0,0 1 0 0 0,0-1-1 0 0,0 1 1 0 0,-1 0 0 0 0,1 0-1 0 0,0 0 1 0 0,-1 0 0 0 0,1 0 0 0 0,0 0-1 0 0,-1 0 1 0 0,0 0 0 0 0,1 1 0 0 0,-1-1-1 0 0,0 1 24 0 0,81 86-188 0 0,-77-103 1284 0 0,-6 13-1115 0 0,1 1-1 0 0,0-1 0 0 0,-1 1 0 0 0,1-1 0 0 0,0 1 1 0 0,0-1-1 0 0,0 1 0 0 0,0-1 0 0 0,0 1 0 0 0,0-1 1 0 0,0 1-1 0 0,0-1 0 0 0,0 1 0 0 0,1-1 0 0 0,-1 1 1 0 0,1-1-1 0 0,-1 1 0 0 0,1 0 0 0 0,0-1 0 0 0,0 1 1 0 0,-1 0-1 0 0,1-1 0 0 0,0 1 0 0 0,0 0 0 0 0,0 0 1 0 0,0 0-1 0 0,0 0 0 0 0,1 0 0 0 0,-1 0 0 0 0,0 0 1 0 0,0 0-1 0 0,1 1 0 0 0,-1-1 0 0 0,0 0 0 0 0,1 1 1 0 0,-1-1-1 0 0,1 1 0 0 0,-1-1 0 0 0,1 1 0 0 0,-1 0 1 0 0,1-1-1 0 0,-1 1 0 0 0,1 0 0 0 0,-1 0 0 0 0,1 0 1 0 0,-1 0-1 0 0,1 1 0 0 0,-1-1 0 0 0,1 0 0 0 0,-1 1 1 0 0,1-1-1 0 0,-1 1 0 0 0,0-1 0 0 0,1 1 0 0 0,-1-1 1 0 0,0 1-1 0 0,1 0 0 0 0,-1 0 0 0 0,0 0 0 0 0,0 0 1 0 0,0 0-1 0 0,0 0 0 0 0,1 0 0 0 0,-2 0 0 0 0,1 0 1 0 0,0 1-1 0 0,0-1 20 0 0,14 13-37 0 0,79 106 263 0 0,-93-92-1448 0 0,-10-14-6055 0 0,2-12-937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56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169 225 264 0 0,'0'0'425'0'0,"0"0"-46"0"0,0 0-91 0 0,0 0-34 0 0,0 0 9 0 0,0 0 5 0 0,0 0-70 0 0,0 0-73 0 0,6 3 6 0 0,-1 0 116 0 0,10 5-153 0 0,0-5 3374 0 0,65-47 2297 0 0,-78 39-5673 0 0,1 0 0 0 0,-1-1 0 0 0,0 1 0 0 0,-1 0 1 0 0,1-1-1 0 0,-1 1 0 0 0,0 0 0 0 0,0-1 0 0 0,-1 0 0 0 0,0 1 0 0 0,0-1 0 0 0,0 1 0 0 0,-1-1 0 0 0,1 1 0 0 0,-1-1 1 0 0,-1 1-1 0 0,1-1 0 0 0,-1 1 0 0 0,0 0 0 0 0,0 0 0 0 0,0 0 0 0 0,-1 0 0 0 0,0 0 0 0 0,0 0 0 0 0,0 1 0 0 0,0-1 1 0 0,-1 1-1 0 0,0 0 0 0 0,0 0 0 0 0,0 0 0 0 0,0 1 0 0 0,-1-1 0 0 0,-2-1-92 0 0,0 1-46 0 0,0 0-1 0 0,0 1 1 0 0,-1 0 0 0 0,1 0 0 0 0,-1 0-1 0 0,1 1 1 0 0,-1 0 0 0 0,0 1-1 0 0,0-1 1 0 0,0 2 0 0 0,0-1-1 0 0,0 1 1 0 0,0 0 0 0 0,0 1 0 0 0,0 0-1 0 0,0 0 1 0 0,0 1 0 0 0,1 0-1 0 0,-1 0 1 0 0,0 0 0 0 0,1 1-1 0 0,0 1 1 0 0,0-1 0 0 0,0 1-1 0 0,0 0 1 0 0,0 1 0 0 0,1 0 0 0 0,0 0-1 0 0,-2 1 47 0 0,-12 87 25 0 0,20-89 17 0 0,-1 1 1 0 0,1 0-1 0 0,0-1 1 0 0,0 1-1 0 0,1 0 1 0 0,-1-1-1 0 0,1 1 0 0 0,0 0 1 0 0,0-1-1 0 0,1 1 1 0 0,-1-1-1 0 0,1 0 1 0 0,0 1-1 0 0,0-1 1 0 0,1 0-1 0 0,-1 0 0 0 0,1 0 1 0 0,0-1-1 0 0,0 1 1 0 0,0-1-1 0 0,0 1 1 0 0,1-1-1 0 0,-1 0 1 0 0,1 0-1 0 0,0-1 0 0 0,0 1 1 0 0,0-1-1 0 0,0 0 1 0 0,0 0-1 0 0,0 0 1 0 0,1 0-1 0 0,3 0-42 0 0,74 6 1114 0 0,-49-13-7378 0 0,-27 2-486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8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14341 0 0,'0'0'886'0'0,"3"7"-702"0"0,1 12 55 0 0,-1 0 0 0 0,0 1 0 0 0,-1 0 0 0 0,-1-1 0 0 0,-1 1 0 0 0,-1 0 0 0 0,-1 0 0 0 0,0-1 0 0 0,-5 17-239 0 0,-6 91-2149 0 0,15-133-2601 0 0,0-1-1241 0 0</inkml:trace>
  <inkml:trace contextRef="#ctx0" brushRef="#br0" timeOffset="1">177 209 12493 0 0,'0'0'3909'0'0,"0"0"-3909"0"0,0 0 0 0 0,0 0 0 0 0,0 0 548 0 0,-46 16-160 0 0,27-16-364 0 0,-2-4-24 0 0,0-2-724 0 0,0 0-281 0 0,2-1-307 0 0,2-2-932 0 0,5 3-3008 0 0</inkml:trace>
  <inkml:trace contextRef="#ctx0" brushRef="#br0" timeOffset="249.319">264 351 13805 0 0,'0'0'2677'0'0,"0"0"-2553"0"0,0 0-124 0 0,0 0 0 0 0,0 0 240 0 0,0 0-76 0 0,0 0 184 0 0,0 0 12 0 0,0 0-124 0 0,0 0 24 0 0,3 23-260 0 0,-3-29-932 0 0,0-4-233 0 0,1-2-587 0 0,3 2-2760 0 0,0-13-4981 0 0</inkml:trace>
  <inkml:trace contextRef="#ctx0" brushRef="#br0" timeOffset="482.037">349 198 3148 0 0,'0'0'13714'0'0,"0"0"-12494"0"0,0 0-1112 0 0,0 0-8 0 0,0 0-200 0 0,0 0 100 0 0,0 0-592 0 0,0 0-440 0 0,0 0-1621 0 0,0 0-1643 0 0,0 0-1469 0 0</inkml:trace>
  <inkml:trace contextRef="#ctx0" brushRef="#br0" timeOffset="778.673">410 341 11085 0 0,'0'0'3827'0'0,"0"0"-3277"0"0,0 0-653 0 0,0 0 339 0 0,0 0 127 0 0,0 0-150 0 0,0-4-258 0 0,0 2 141 0 0,-1 1-151 0 0,0 0 1 0 0,1 0-1 0 0,-1 0 0 0 0,0 0 0 0 0,1 0 1 0 0,-1 0-1 0 0,1 0 0 0 0,-1 0 1 0 0,1 0-1 0 0,0 0 0 0 0,-1 0 1 0 0,1 0-1 0 0,0 0 0 0 0,0 0 1 0 0,0 0-1 0 0,0-1 0 0 0,0 1 1 0 0,0 0-1 0 0,0 0 0 0 0,0 0 0 0 0,0 0 1 0 0,1 0-1 0 0,-1 0 0 0 0,0-1 1 0 0,1 1-1 0 0,-1 0 0 0 0,1 0 1 0 0,-1 0-1 0 0,1 0 0 0 0,-1 0 1 0 0,1 0-1 0 0,0 1 0 0 0,-1-1 1 0 0,1 0-1 0 0,0 0 0 0 0,0 0 0 0 0,0 1 1 0 0,0-1-1 0 0,0 0 0 0 0,0 1 1 0 0,0-1-1 0 0,0 1 0 0 0,0-1 1 0 0,0 1-1 0 0,0-1 0 0 0,0 1 1 0 0,0 0-1 0 0,0-1 0 0 0,0 1 1 0 0,0 0-1 0 0,0 0 0 0 0,1 0 0 0 0,-1 0 1 0 0,0 0-1 0 0,0 0 0 0 0,0 0 1 0 0,0 1-1 0 0,0-1 0 0 0,0 0 1 0 0,0 0-1 0 0,0 1 0 0 0,1-1 1 0 0,-1 1-1 0 0,0-1 0 0 0,0 1 1 0 0,0 0-1 0 0,-1-1 0 0 0,1 1 1 0 0,0 0-1 0 0,1 0 55 0 0,63 103 4896 0 0,-43-181-8108 0 0,12 124 5179 0 0,-29-25-1648 0 0,-7-33-1446 0 0,7-41-3292 0 0,-3 50 4493 0 0,-1 1 0 0 0,1 0 0 0 0,0-1 0 0 0,0 1 1 0 0,0 0-1 0 0,0 0 0 0 0,0 0 0 0 0,0 0 0 0 0,0 0 1 0 0,0 1-1 0 0,0-1 0 0 0,0 1 0 0 0,1-1 0 0 0,-1 1 1 0 0,0 0-1 0 0,0 0 0 0 0,1 0 0 0 0,-1 0 0 0 0,0 0 1 0 0,0 0-1 0 0,0 0 0 0 0,1 1 0 0 0,-1 0 0 0 0,0-1 1 0 0,0 1-1 0 0,0 0 0 0 0,0 0 0 0 0,0 0 1 0 0,0 0-1 0 0,0 0 0 0 0,0 0 0 0 0,0 1 0 0 0,-1-1 1 0 0,1 1-1 0 0,0-1 0 0 0,-1 1 0 0 0,1 0 0 0 0,-1-1 1 0 0,0 1-1 0 0,0 0 0 0 0,1 0 0 0 0,-1 0 0 0 0,0 0 1 0 0,-1 0-1 0 0,1 0 0 0 0,0 0 0 0 0,-1 0 0 0 0,1 1 1 0 0,-1-1-1 0 0,1 0 0 0 0,-1 0 0 0 0,0 1 0 0 0,0-1 1 0 0,0 0-1 0 0,0 0 0 0 0,-1 0 0 0 0,1 1 0 0 0,-1-1-74 0 0,23 67-6850 0 0,-19-69 2435 0 0</inkml:trace>
  <inkml:trace contextRef="#ctx0" brushRef="#br0" timeOffset="1075.678">751 428 7109 0 0,'0'0'2355'0'0,"0"0"-625"0"0,0 0-358 0 0,0 0-257 0 0,0 0-251 0 0,0 0-252 0 0,0 0-201 0 0,0 0-316 0 0,48 10 153 0 0,-45-9-274 0 0,0-1-1 0 0,0 1 0 0 0,0-1 0 0 0,0 0 1 0 0,0 0-1 0 0,1 0 0 0 0,-1-1 0 0 0,0 1 0 0 0,0-1 1 0 0,0 1-1 0 0,0-1 0 0 0,0 0 0 0 0,0 0 1 0 0,0-1-1 0 0,0 1 0 0 0,0 0 0 0 0,-1-1 0 0 0,1 0 1 0 0,-1 0-1 0 0,1 0 0 0 0,-1 0 0 0 0,1 0 1 0 0,-1 0-1 0 0,0 0 0 0 0,0-1 0 0 0,0 1 0 0 0,0-1 1 0 0,-1 0-1 0 0,1 0 0 0 0,-1 1 0 0 0,0-1 0 0 0,1 0 1 0 0,-1 0-1 0 0,0 0 0 0 0,-1 0 0 0 0,2-3 27 0 0,-35 23-72 0 0,31-15 109 0 0,0 0-1 0 0,0 0 1 0 0,0 0-1 0 0,0 0 0 0 0,0 0 1 0 0,1 1-1 0 0,-1-1 0 0 0,1 1 1 0 0,0-1-1 0 0,0 1 1 0 0,0 0-1 0 0,0-1 0 0 0,0 1 1 0 0,0 0-1 0 0,1 0 1 0 0,-1-1-1 0 0,1 1 0 0 0,0 0 1 0 0,0 0-1 0 0,0 0 1 0 0,0 0-1 0 0,1-1 0 0 0,-1 1 1 0 0,1 0-1 0 0,-1 0 0 0 0,1 0 1 0 0,0-1-1 0 0,0 1 1 0 0,0 0-1 0 0,1-1 0 0 0,-1 1 1 0 0,0-1-1 0 0,1 0 1 0 0,0 1-1 0 0,0-1 0 0 0,-1 0 1 0 0,1 0-1 0 0,0 0 1 0 0,1 0-1 0 0,-1 0 0 0 0,0-1 1 0 0,1 1-1 0 0,-1-1 1 0 0,1 1-1 0 0,-1-1 0 0 0,1 0 1 0 0,-1 0-1 0 0,1 0 0 0 0,0 0 1 0 0,1 0-37 0 0,52 10-975 0 0,-19-17-6266 0 0,-19-5-190 0 0</inkml:trace>
  <inkml:trace contextRef="#ctx0" brushRef="#br0" timeOffset="1335.518">1302 143 15445 0 0,'0'0'1009'0'0,"0"0"-1009"0"0,17 60-333 0 0,-13-11 333 0 0,-2 10 293 0 0,-2 2 155 0 0,-6-4-60 0 0,-5-3-152 0 0,-4-1-124 0 0,-6-1-76 0 0,-4-4-36 0 0,-6-6 0 0 0,-5-6-4 0 0,0-8-324 0 0,4-9-885 0 0,11-8-3159 0 0,-2-11-6925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57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200 249 980 0 0,'0'0'541'0'0,"0"0"-412"0"0,0 0-21 0 0,0 0 61 0 0,0 0-48 0 0,0 0-57 0 0,0 0-33 0 0,0 0 42 0 0,0 0 260 0 0,4 2 834 0 0,-3-1-957 0 0,1-1 0 0 0,-1 1 0 0 0,1-1 0 0 0,-1 0 0 0 0,1 0-1 0 0,-1 1 1 0 0,1-1 0 0 0,0 0 0 0 0,-1 0 0 0 0,1-1 0 0 0,-1 1 0 0 0,1 0-1 0 0,-1 0 1 0 0,1-1 0 0 0,-1 1 0 0 0,1-1 0 0 0,-1 1 0 0 0,1-1 0 0 0,-1 0-1 0 0,1 0 1 0 0,-1 1 0 0 0,0-1 0 0 0,0 0 0 0 0,1 0 0 0 0,-1 0 0 0 0,0 0-1 0 0,0-1 1 0 0,0 1 0 0 0,0 0 0 0 0,0 0 0 0 0,0-1 0 0 0,-1 1-1 0 0,1 0 1 0 0,0-1 0 0 0,0 1 0 0 0,-1-1-210 0 0,12-13-11 0 0,-9 12 179 0 0,0-1 1 0 0,-1 1-1 0 0,1-1 1 0 0,-1 0-1 0 0,0 0 0 0 0,0 0 1 0 0,0 0-1 0 0,-1 0 1 0 0,1-1-1 0 0,-1 1 1 0 0,0 0-1 0 0,0-1 1 0 0,-1 1-1 0 0,1-1 1 0 0,-1 1-1 0 0,0-1 1 0 0,0 1-1 0 0,-1-1 0 0 0,1 1 1 0 0,-1-2-169 0 0,-1-1-24 0 0,0 1-1 0 0,0-1 1 0 0,0 1-1 0 0,-1-1 1 0 0,0 1 0 0 0,0 0-1 0 0,-1 0 1 0 0,0 0 0 0 0,0 1-1 0 0,0-1 1 0 0,-1 1-1 0 0,1 0 1 0 0,-1 0 0 0 0,-1 1-1 0 0,1-1 1 0 0,-1 1 0 0 0,1 1-1 0 0,-1-1 1 0 0,0 1-1 0 0,0-1 1 0 0,-1 2 0 0 0,1-1-1 0 0,-1 1 1 0 0,1 0 0 0 0,-1 0-1 0 0,0 1 1 0 0,0 0-1 0 0,1 0 1 0 0,-1 1 0 0 0,0-1-1 0 0,-5 2 25 0 0,5 1 0 0 0,0 1 1 0 0,0 0-1 0 0,1 0 0 0 0,-1 1 0 0 0,0 0 1 0 0,1 0-1 0 0,0 1 0 0 0,0-1 0 0 0,1 1 0 0 0,-1 1 1 0 0,1-1-1 0 0,0 1 0 0 0,0 0 0 0 0,1 0 1 0 0,-1 0-1 0 0,2 1 0 0 0,-1-1 0 0 0,1 1 0 0 0,0 0 1 0 0,0 0-1 0 0,0 0 0 0 0,1 1 0 0 0,1-1 1 0 0,-1 0-1 0 0,1 1 0 0 0,0-1 0 0 0,1 1 1 0 0,0-1-1 0 0,0 1 0 0 0,0 0 0 0 0,1-1 0 0 0,0 1 1 0 0,1-1-1 0 0,0 0 0 0 0,0 1 0 0 0,2 3 0 0 0,-2-6 144 0 0,1-1 1 0 0,-1 1-1 0 0,1-1 0 0 0,0 0 0 0 0,0 0 0 0 0,1 0 1 0 0,-1-1-1 0 0,1 1 0 0 0,0-1 0 0 0,0 1 0 0 0,0-1 0 0 0,0-1 1 0 0,0 1-1 0 0,1-1 0 0 0,-1 1 0 0 0,1-1 0 0 0,0 0 0 0 0,0-1 1 0 0,0 1-1 0 0,1-1-144 0 0,43 4-2585 0 0,-46-6-2063 0 0,0-5-3296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9:05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974 0 3284 0 0,'0'0'4953'0'0,"0"0"-3602"0"0,0 0-490 0 0,0 0 490 0 0,0 0-163 0 0,-8 3-369 0 0,-41 10-518 0 0,-1-2-1 0 0,0-3 0 0 0,-1-2 1 0 0,0-2-1 0 0,1-2 0 0 0,-46-4-300 0 0,53 2 124 0 0,-473-25-10 0 0,506 32-2367 0 0,14 1-4161 0 0,-1-4 142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9:06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0 226 4804 0 0,'0'0'4672'0'0,"0"0"-3397"0"0,0 0-908 0 0,0 0 169 0 0,0 0-36 0 0,0 0-130 0 0,0 0-64 0 0,0 0-85 0 0,0 0-17 0 0,5 5 86 0 0,-4-3-221 0 0,0 0 1 0 0,1-1 0 0 0,-1 1 0 0 0,0 0 0 0 0,1-1 0 0 0,0 0 0 0 0,-1 1-1 0 0,1-1 1 0 0,0 0 0 0 0,0 0 0 0 0,0 1 0 0 0,0-1 0 0 0,0-1-1 0 0,0 1 1 0 0,0 0 0 0 0,0-1 0 0 0,0 1 0 0 0,0-1 0 0 0,0 1 0 0 0,0-1-1 0 0,1 0 1 0 0,-1 0 0 0 0,0 0 0 0 0,0 0 0 0 0,0 0 0 0 0,0-1-1 0 0,1 1 1 0 0,-1 0 0 0 0,0-1 0 0 0,0 0 0 0 0,0 0 0 0 0,0 1 0 0 0,0-1-1 0 0,0 0 1 0 0,0-1 0 0 0,-1 1 0 0 0,1 0 0 0 0,0 0 0 0 0,0-1-1 0 0,-1 1 1 0 0,1-1 0 0 0,0-1-70 0 0,3 0 16 0 0,0 0-1 0 0,0 1 1 0 0,-1-2-1 0 0,1 1 1 0 0,-1-1-1 0 0,0 1 1 0 0,0-1-1 0 0,0 0 1 0 0,-1-1-1 0 0,1 1 1 0 0,-1-1-1 0 0,0 1 1 0 0,0-1-1 0 0,-1 0 1 0 0,0 0-1 0 0,1 0 1 0 0,-2 0-1 0 0,1-1 1 0 0,0 1-1 0 0,-1 0 1 0 0,0-1-1 0 0,-1 1 1 0 0,1-1-1 0 0,-1 1 1 0 0,0-1-1 0 0,0 1 1 0 0,-1-1-1 0 0,1 0 1 0 0,-1 1-1 0 0,0 0 1 0 0,-1-1-1 0 0,0 1 1 0 0,1 0-1 0 0,-2 0 1 0 0,1 0-1 0 0,-1 0 1 0 0,1 0-1 0 0,-1 0 1 0 0,0 1-1 0 0,-1-1 1 0 0,1 1-1 0 0,-1 0 1 0 0,0 0-1 0 0,0 0 1 0 0,0 1-1 0 0,-1-1 1 0 0,1 1-1 0 0,-1 0 1 0 0,0 0-1 0 0,0 1 1 0 0,-4-2-16 0 0,7 3-50 0 0,0 1 1 0 0,0-1-1 0 0,0 1 0 0 0,0 0 1 0 0,0 0-1 0 0,0 0 0 0 0,0 0 1 0 0,-1 0-1 0 0,1 0 0 0 0,0 0 1 0 0,0 1-1 0 0,0-1 0 0 0,0 1 1 0 0,0 0-1 0 0,0-1 0 0 0,0 1 0 0 0,0 0 1 0 0,0 0-1 0 0,0 0 0 0 0,1 1 1 0 0,-1-1-1 0 0,0 0 0 0 0,1 1 1 0 0,-1-1-1 0 0,1 1 0 0 0,-1-1 1 0 0,1 1-1 0 0,0 0 0 0 0,-1 0 1 0 0,1-1-1 0 0,0 1 0 0 0,0 0 1 0 0,0 0-1 0 0,1 0 0 0 0,-1 0 1 0 0,0 0-1 0 0,1 0 0 0 0,-1 0 1 0 0,1 1-1 0 0,0-1 0 0 0,0 0 1 0 0,0 0-1 0 0,0 0 0 0 0,0 1 50 0 0,4 102 532 0 0,-4-98-436 0 0,0-1 1 0 0,0 1 0 0 0,1-1-1 0 0,0 1 1 0 0,0-1-1 0 0,1 0 1 0 0,-1 0 0 0 0,1 1-1 0 0,1-1 1 0 0,-1-1-1 0 0,1 1 1 0 0,0 0-1 0 0,0-1 1 0 0,1 1 0 0 0,0-1-1 0 0,0 0 1 0 0,0 0-1 0 0,0 0 1 0 0,1-1 0 0 0,0 1-1 0 0,0-1 1 0 0,0-1-1 0 0,0 1 1 0 0,1-1 0 0 0,-1 1-1 0 0,1-2 1 0 0,0 1-1 0 0,0 0 1 0 0,0-1 0 0 0,0-1-1 0 0,1 1 1 0 0,1 0-97 0 0,-7-3 12 0 0,1 0 1 0 0,0 0-1 0 0,0 0 0 0 0,-1 0 1 0 0,1 0-1 0 0,0 0 1 0 0,-1-1-1 0 0,1 1 1 0 0,-1 0-1 0 0,1-1 0 0 0,-1 1 1 0 0,0-1-1 0 0,0 0 1 0 0,0 1-1 0 0,0-1 1 0 0,0 0-1 0 0,0 0 0 0 0,0 1 1 0 0,0-1-1 0 0,-1 0 1 0 0,1 0-1 0 0,-1 0 1 0 0,0 0-1 0 0,1 0 0 0 0,-1 0 1 0 0,0 0-1 0 0,0 0 1 0 0,0 0-1 0 0,0 0 0 0 0,-1 0 1 0 0,1 0-1 0 0,0 0 1 0 0,-1 0-1 0 0,0-1-12 0 0,8-39-466 0 0,-4 41 444 0 0,0 0 1 0 0,0 0-1 0 0,1 1 1 0 0,-1-1-1 0 0,1 1 0 0 0,-1 0 1 0 0,0 0-1 0 0,1 0 1 0 0,-1 0-1 0 0,0 1 1 0 0,1 0-1 0 0,-1-1 1 0 0,0 1-1 0 0,1 0 1 0 0,-1 0-1 0 0,0 1 1 0 0,0-1-1 0 0,0 1 0 0 0,0-1 1 0 0,0 1-1 0 0,0 0 1 0 0,-1 0-1 0 0,1 0 1 0 0,-1 1-1 0 0,1-1 1 0 0,0 2 21 0 0,13 10-201 0 0,-16-13 223 0 0,1 1 0 0 0,-1-1-1 0 0,1 1 1 0 0,0-1 0 0 0,-1 0-1 0 0,1 1 1 0 0,0-1-1 0 0,0 0 1 0 0,0 0 0 0 0,0 1-1 0 0,0-1 1 0 0,0 0 0 0 0,0 0-1 0 0,1 0 1 0 0,-1 0-1 0 0,0 0 1 0 0,1-1 0 0 0,-1 1-1 0 0,0 0 1 0 0,1-1 0 0 0,-1 1-1 0 0,1 0 1 0 0,-1-1-1 0 0,1 0 1 0 0,-1 1 0 0 0,1-1-1 0 0,-1 0 1 0 0,1 0 0 0 0,0 0-1 0 0,-1 0 1 0 0,1 0-1 0 0,-1 0 1 0 0,1 0 0 0 0,-1-1-1 0 0,1 1 1 0 0,-1-1 0 0 0,1 1-1 0 0,-1-1 1 0 0,1 1-1 0 0,-1-1 1 0 0,0 0 0 0 0,1 0-1 0 0,-1 1 1 0 0,0-1 0 0 0,0 0-1 0 0,1 0 1 0 0,-1 0-1 0 0,0-1 1 0 0,0 1 0 0 0,0 0-1 0 0,0 0 1 0 0,0-1 0 0 0,-1 1-1 0 0,1 0 1 0 0,0-1-1 0 0,0 1-21 0 0,0-4-60 0 0,-1 4 51 0 0,0-1 0 0 0,0 1 0 0 0,0-1 0 0 0,0 1 0 0 0,0-1 0 0 0,0 1 0 0 0,0-1 0 0 0,1 1 0 0 0,-1-1 0 0 0,0 1 0 0 0,1-1 0 0 0,-1 1 0 0 0,1-1 0 0 0,0 1 0 0 0,-1 0 0 0 0,1-1 0 0 0,0 1 0 0 0,0 0 0 0 0,0 0 0 0 0,0 0 0 0 0,0 0 0 0 0,0-1 0 0 0,0 1 1 0 0,0 1-1 0 0,0-1 0 0 0,1 0 0 0 0,-1 0 0 0 0,0 0 0 0 0,1 1 0 0 0,-1-1 0 0 0,0 0 0 0 0,1 1 0 0 0,-1-1 0 0 0,1 1 0 0 0,-1 0 0 0 0,1 0 0 0 0,-1-1 0 0 0,1 1 0 0 0,-1 0 0 0 0,1 0 0 0 0,-1 0 0 0 0,1 0 0 0 0,-1 1 0 0 0,1-1 0 0 0,-1 0 0 0 0,1 1 0 0 0,-1-1 0 0 0,1 1 1 0 0,-1-1-1 0 0,0 1 0 0 0,1 0 0 0 0,-1-1 0 0 0,0 1 0 0 0,1 0 0 0 0,-1 0 0 0 0,0 0 0 0 0,0 0 0 0 0,0 0 0 0 0,0 0 0 0 0,0 1 0 0 0,1 0 9 0 0,17 33 149 0 0,-5-7-2950 0 0,-10-26-410 0 0,0-3-3514 0 0</inkml:trace>
  <inkml:trace contextRef="#ctx0" brushRef="#br0" timeOffset="482.424">576 57 1332 0 0,'0'0'8298'0'0,"0"0"-5589"0"0,0 0-1767 0 0,0 0-263 0 0,0 0-205 0 0,0 0-63 0 0,7 7 15 0 0,-1 1-199 0 0,1 0 1 0 0,-2 0 0 0 0,1 0-1 0 0,-1 1 1 0 0,0-1 0 0 0,-1 1-1 0 0,0 0 1 0 0,0 1 0 0 0,-1-1-1 0 0,0 1 1 0 0,-1-1 0 0 0,0 1-1 0 0,1 8-227 0 0,-3 10 482 0 0,1-30-123 0 0,1-11-492 0 0,0 11 133 0 0,1 0-1 0 0,-1 0 0 0 0,0 0 0 0 0,1 0 0 0 0,-1 1 0 0 0,1-1 1 0 0,0 0-1 0 0,-1 1 0 0 0,1 0 0 0 0,0 0 0 0 0,0 0 1 0 0,0 0-1 0 0,0 0 0 0 0,0 1 0 0 0,0-1 0 0 0,0 1 0 0 0,0-1 1 0 0,0 1-1 0 0,0 0 0 0 0,0 1 0 0 0,0-1 0 0 0,0 0 1 0 0,0 1-1 0 0,0 0 0 0 0,0 0 0 0 0,0 0 0 0 0,0 0 0 0 0,0 0 1 0 0,-1 0-1 0 0,1 1 0 0 0,0-1 0 0 0,-1 1 0 0 0,1 0 1 0 0,-1 0-1 0 0,0 0 0 0 0,1 0 0 0 0,-1 0 0 0 0,0 0 0 0 0,0 1 1 0 0,-1-1-1 0 0,1 1 0 0 0,0-1 0 0 0,-1 1 0 0 0,1 0 1 0 0,-1-1-1 0 0,0 1 0 0 0,0 0 0 0 0,0 0 0 0 0,0 0 0 0 0,-1 0 1 0 0,1 0-1 0 0,-1 0 0 0 0,0 2 1 0 0,-5-1-159 0 0,0 0 0 0 0,0 0-1 0 0,0 0 1 0 0,-1-1 0 0 0,1 0-1 0 0,-1 0 1 0 0,0 0 0 0 0,0-1 0 0 0,0 0-1 0 0,0 0 1 0 0,-1 0 0 0 0,1-1-1 0 0,0 0 1 0 0,-1 0 0 0 0,1-1 0 0 0,-1 0-1 0 0,1 0 1 0 0,-6-1 159 0 0,-25-1-6199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9:04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0 108 468 0 0,'0'0'7209'0'0,"0"0"-5016"0"0,0 0-1676 0 0,0 0-60 0 0,0 0 474 0 0,5 6 141 0 0,0 2-795 0 0,0 0 1 0 0,-1 0-1 0 0,0 1 0 0 0,-1-1 1 0 0,1 1-1 0 0,-2 0 0 0 0,1 0 1 0 0,-1 0-1 0 0,0 0 0 0 0,-1 1 1 0 0,0-1-1 0 0,-1 1 0 0 0,0 5-277 0 0,8 6 2294 0 0,13-47-956 0 0,-13 14-1702 0 0,54-108 178 0 0,-61 117 150 0 0,1 0 1 0 0,-1 0-1 0 0,0 0 0 0 0,0 0 1 0 0,-1 0-1 0 0,1 0 1 0 0,-1-1-1 0 0,1 1 0 0 0,-1 0 1 0 0,0 0-1 0 0,0 0 1 0 0,0-1-1 0 0,-1 1 0 0 0,1 0 1 0 0,-1 0-1 0 0,0 0 1 0 0,0 0-1 0 0,0-1 0 0 0,0 1 1 0 0,0 1-1 0 0,-1-1 1 0 0,1 0-1 0 0,-1 0 1 0 0,0 0-1 0 0,0 1 0 0 0,0-1 1 0 0,0 1-1 0 0,0 0 1 0 0,-1-1-1 0 0,1 1 0 0 0,-1 0 1 0 0,1 0-1 0 0,-1 1 1 0 0,0-1-1 0 0,0 0 0 0 0,0 1 1 0 0,0 0-1 0 0,0 0 1 0 0,-2-1 35 0 0,2 1-66 0 0,0 1 0 0 0,1 0 1 0 0,-1-1-1 0 0,1 1 1 0 0,-1 0-1 0 0,1 1 1 0 0,-1-1-1 0 0,0 0 0 0 0,1 1 1 0 0,-1-1-1 0 0,1 1 1 0 0,-1 0-1 0 0,1 0 0 0 0,0 0 1 0 0,-1 0-1 0 0,1 0 1 0 0,0 0-1 0 0,-1 1 0 0 0,1-1 1 0 0,0 1-1 0 0,0 0 1 0 0,1-1-1 0 0,-1 1 0 0 0,0 0 1 0 0,0 0-1 0 0,1 0 1 0 0,-1 1-1 0 0,1-1 1 0 0,0 0-1 0 0,0 0 0 0 0,-1 1 1 0 0,2-1-1 0 0,-1 1 1 0 0,0-1-1 0 0,0 1 0 0 0,1-1 1 0 0,-1 1-1 0 0,1-1 1 0 0,0 3 65 0 0,-7 106 147 0 0,7-107-90 0 0,0 1 0 0 0,0 0 0 0 0,0 0 1 0 0,0 0-1 0 0,1-1 0 0 0,0 1 0 0 0,0 0 0 0 0,0 0 1 0 0,1-1-1 0 0,-1 1 0 0 0,1-1 0 0 0,0 0 1 0 0,1 1-1 0 0,-1-1 0 0 0,1 0 0 0 0,-1 0 0 0 0,1 0 1 0 0,0-1-1 0 0,1 1 0 0 0,-1-1 0 0 0,1 1 0 0 0,-1-1 1 0 0,1 0-1 0 0,0-1 0 0 0,0 1 0 0 0,0-1 1 0 0,1 0-1 0 0,-1 0 0 0 0,0 0 0 0 0,1 0 0 0 0,0-1 1 0 0,-1 1-1 0 0,1-1 0 0 0,0-1 0 0 0,-1 1 0 0 0,1-1 1 0 0,0 1-1 0 0,0-1 0 0 0,0-1 0 0 0,0 1 1 0 0,-1-1-1 0 0,1 1 0 0 0,0-2 0 0 0,-1 1 0 0 0,1 0 1 0 0,-1-1-1 0 0,1 0 0 0 0,-1 0 0 0 0,1 0 0 0 0,-1-1 1 0 0,0 1-1 0 0,0-1 0 0 0,2-2-57 0 0,11-23-192 0 0,-17 27 154 0 0,0 0 1 0 0,0-1-1 0 0,0 1 0 0 0,0 0 0 0 0,0 0 1 0 0,0-1-1 0 0,1 1 0 0 0,-1 0 0 0 0,0 0 1 0 0,1 0-1 0 0,-1 0 0 0 0,1 0 0 0 0,-1 0 1 0 0,1 0-1 0 0,0 0 0 0 0,-1 0 0 0 0,1 0 1 0 0,0 0-1 0 0,0 0 0 0 0,0 0 1 0 0,0 0-1 0 0,0 0 0 0 0,-1 1 0 0 0,2-1 1 0 0,-1 0-1 0 0,0 1 0 0 0,0-1 0 0 0,0 1 1 0 0,0-1-1 0 0,0 1 0 0 0,0 0 0 0 0,0-1 1 0 0,1 1-1 0 0,-1 0 0 0 0,0 0 0 0 0,0 0 1 0 0,1 0-1 0 0,-1 0 0 0 0,0 0 0 0 0,0 0 1 0 0,0 0-1 0 0,1 0 0 0 0,-1 1 1 0 0,0-1-1 0 0,0 0 0 0 0,0 1 0 0 0,0-1 1 0 0,0 1-1 0 0,1-1 0 0 0,-1 1 0 0 0,0 0 1 0 0,0-1-1 0 0,-1 1 0 0 0,1 0 0 0 0,0 0 1 0 0,0 0-1 0 0,0 0 0 0 0,0 0 38 0 0,49 66 1232 0 0,-25-117-867 0 0,-22 49-371 0 0,1 1 0 0 0,-1 0 0 0 0,1-1 1 0 0,-1 1-1 0 0,1 0 0 0 0,-1 1 0 0 0,1-1 0 0 0,-1 1 0 0 0,1-1 1 0 0,-1 1-1 0 0,0 0 0 0 0,1 0 0 0 0,-1 1 0 0 0,0-1 0 0 0,0 1 0 0 0,0-1 1 0 0,0 1-1 0 0,0 0 0 0 0,0 0 0 0 0,0 0 0 0 0,-1 1 0 0 0,1-1 1 0 0,-1 1-1 0 0,1-1 0 0 0,-1 1 0 0 0,0 0 0 0 0,0 0 0 0 0,0 0 1 0 0,-1 0-1 0 0,1 0 0 0 0,-1 0 0 0 0,0 1 0 0 0,0-1 6 0 0,13 15-112 0 0,-13-17-82 0 0,5 7-907 0 0,-1-5-2790 0 0,-1-4-2484 0 0</inkml:trace>
  <inkml:trace contextRef="#ctx0" brushRef="#br0" timeOffset="808.843">636 149 744 0 0,'0'0'164'0'0,"0"0"-161"0"0,0 0-181 0 0,0 0-45 0 0,0 0 244 0 0,0 0 318 0 0,1 0 111 0 0,2 2 8586 0 0,-1-3-8920 0 0,0 0 1 0 0,1 1-1 0 0,-1-1 0 0 0,1 1 0 0 0,-1 0 0 0 0,0 0 1 0 0,1 0-1 0 0,-1 0 0 0 0,0 0 0 0 0,1 1 0 0 0,-1-1 1 0 0,1 1-1 0 0,-1-1 0 0 0,0 1 0 0 0,0 0 0 0 0,1 0 0 0 0,-1 0 1 0 0,0 0-1 0 0,0 0 0 0 0,0 1 0 0 0,0-1 0 0 0,0 0 1 0 0,0 1-1 0 0,-1 0 0 0 0,1-1 0 0 0,0 1 0 0 0,-1 0 1 0 0,1 0-1 0 0,-1 0 0 0 0,0 0 0 0 0,0 0 0 0 0,0 0 0 0 0,0 0 1 0 0,1 2-117 0 0,19 94 1926 0 0,-21-98-1583 0 0,0-19 1982 0 0,0-4-3192 0 0,0 22 842 0 0,1-1 1 0 0,0 0 0 0 0,0 0-1 0 0,0 1 1 0 0,1-1-1 0 0,-1 0 1 0 0,0 1 0 0 0,0-1-1 0 0,1 1 1 0 0,-1 0 0 0 0,1 0-1 0 0,0-1 1 0 0,-1 1-1 0 0,1 0 1 0 0,0 0 0 0 0,-1 0-1 0 0,1 0 1 0 0,0 1 0 0 0,0-1-1 0 0,0 0 1 0 0,0 1-1 0 0,0 0 1 0 0,0-1 0 0 0,0 1-1 0 0,0 0 1 0 0,0 0 0 0 0,0 0-1 0 0,0 0 1 0 0,0 0 0 0 0,0 0-1 0 0,0 1 1 0 0,0-1-1 0 0,0 1 1 0 0,-1-1 0 0 0,1 1-1 0 0,0 0 1 0 0,0 0 0 0 0,0 0-1 0 0,-1 0 1 0 0,1 0-1 0 0,0 0 1 0 0,-1 0 0 0 0,1 1-1 0 0,-1-1 1 0 0,1 0 0 0 0,-1 1-1 0 0,0-1 1 0 0,0 1-1 0 0,1 0 1 0 0,-1-1 0 0 0,0 1-1 0 0,0 0 1 0 0,-1 0 0 0 0,1 0-1 0 0,0 0 1 0 0,-1-1 0 0 0,1 1-1 0 0,-1 1 25 0 0,1-1 1404 0 0,-1-4-1442 0 0,-1 0-1 0 0,1 0 1 0 0,0 1 0 0 0,-1-1-1 0 0,1 0 1 0 0,0 0 0 0 0,0 1 0 0 0,0-1-1 0 0,0 0 1 0 0,0 0 0 0 0,1 0-1 0 0,-1 1 1 0 0,0-1 0 0 0,1 0-1 0 0,0 0 1 0 0,-1 1 0 0 0,1-1-1 0 0,0 1 1 0 0,0-1 0 0 0,0 0 0 0 0,0 1-1 0 0,0-1 1 0 0,0 1 0 0 0,0 0-1 0 0,0-1 1 0 0,0 1 0 0 0,1 0-1 0 0,-1 0 1 0 0,1 0 0 0 0,-1 0 0 0 0,1 0-1 0 0,0 0 39 0 0,2 1 10 0 0,-1 0 0 0 0,1 1 0 0 0,0 0 0 0 0,0-1 0 0 0,0 1 0 0 0,0 1 0 0 0,-1-1 0 0 0,1 0 0 0 0,0 1 0 0 0,-1 0 0 0 0,0 0 0 0 0,1 0 0 0 0,-1 0 0 0 0,0 1-1 0 0,0-1 1 0 0,0 1 0 0 0,0-1 0 0 0,-1 1 0 0 0,1 0 0 0 0,-1 0 0 0 0,1 1 0 0 0,-1-1 0 0 0,0 0 0 0 0,0 1 0 0 0,-1-1 0 0 0,1 1 0 0 0,-1 0 0 0 0,0-1 0 0 0,0 1 0 0 0,0 0-10 0 0,1 49-8427 0 0,-3-52 541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9:03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98 5440 0 0,'0'0'1127'0'0,"0"0"2405"0"0,0 0-1269 0 0,0 0-784 0 0,0 0-553 0 0,-7 0-366 0 0,-181-15-360 0 0,187 14-295 0 0,-10-3-2055 0 0,7-2-4107 0 0,6 0 296 0 0</inkml:trace>
  <inkml:trace contextRef="#ctx0" brushRef="#br0" timeOffset="251.842">196 7 7825 0 0,'0'0'2128'0'0,"0"0"-84"0"0,0 0-344 0 0,0 0-392 0 0,0 0-628 0 0,0 0-680 0 0,-43-7-176 0 0,24 7 24 0 0,-2 0 76 0 0,-3 2 76 0 0,4 0 0 0 0,-1-1-948 0 0,4 0-1192 0 0,4-1-3080 0 0,-2-2-1753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12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13745 0 0,'0'0'1164'0'0,"0"0"-1164"0"0,0 0-1240 0 0,0 0-1140 0 0,0 0-100 0 0,0 0-2821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17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36 1840 0 0,'0'0'1514'0'0,"0"0"-362"0"0,0 0-322 0 0,0 0-273 0 0,0 0 213 0 0,0 0 970 0 0,0 0 311 0 0,0 0-707 0 0,0 0-452 0 0,-6 2 0 0 0,-92 3 2123 0 0,-5-27-3413 0 0,90 16-1307 0 0,9 0-5220 0 0,6-2-560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18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17 6565 0 0,'0'0'4596'0'0,"0"0"-3788"0"0,0 0-244 0 0,0 0 240 0 0,0 0-244 0 0,0 0-52 0 0,-41-4-92 0 0,24 2-48 0 0,-3 2-232 0 0,1 0-128 0 0,-2 0-8 0 0,3 0 8 0 0,2 0-8 0 0,3 0-564 0 0,3 0-796 0 0,4 0-3140 0 0,4-11-4281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27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13193 0 0,'0'0'3056'0'0,"0"0"-3056"0"0,0 0-1716 0 0,0 0-1440 0 0,0 0 1028 0 0,0 0-988 0 0,0 0-3017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28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414 562 2796 0 0,'0'0'4955'0'0,"0"0"-3019"0"0,0 0-1639 0 0,0 0-43 0 0,0 0 245 0 0,0 0 169 0 0,0 0 31 0 0,0 0-205 0 0,25-2 2203 0 0,-17-1-2671 0 0,0 0 0 0 0,0-1 1 0 0,-1 0-1 0 0,1 0 1 0 0,-1 0-1 0 0,0-1 0 0 0,-1 0 1 0 0,1-1-1 0 0,-1 0 0 0 0,0 0 1 0 0,0 0-1 0 0,-1 0 0 0 0,0-1 1 0 0,0 0-1 0 0,0 0 0 0 0,-1 0 1 0 0,0-1-1 0 0,0 0 0 0 0,-1 1 1 0 0,0-1-1 0 0,-1 0 1 0 0,0-1-1 0 0,0 1 0 0 0,0 0 1 0 0,-1 0-1 0 0,0-1 0 0 0,-1 1 1 0 0,0-1-1 0 0,0 1 0 0 0,-1-1 1 0 0,0 1-1 0 0,-1 0 0 0 0,0-1 1 0 0,0 1-1 0 0,0 0 0 0 0,-1 0 1 0 0,0 0-1 0 0,-4-5-26 0 0,-8 65-2092 0 0,10-35 2169 0 0,2 0 0 0 0,0 0 1 0 0,1 1-1 0 0,0-1 0 0 0,2 1 0 0 0,0 0 0 0 0,1-1 0 0 0,0 1 1 0 0,2-1-1 0 0,0 0 0 0 0,1 1 0 0 0,1-2 0 0 0,3 10-77 0 0,-6-23 36 0 0,0-1-1 0 0,0 1 0 0 0,0 0 1 0 0,0-1-1 0 0,1 1 0 0 0,-1-1 1 0 0,1 0-1 0 0,0 0 0 0 0,-1 0 0 0 0,1 0 1 0 0,0 0-1 0 0,0 0 0 0 0,0-1 1 0 0,0 0-1 0 0,1 1 0 0 0,-1-1 1 0 0,0 0-1 0 0,0-1 0 0 0,1 1 1 0 0,-1-1-1 0 0,1 1 0 0 0,-1-1 1 0 0,0 0-1 0 0,1 0 0 0 0,-1 0 0 0 0,1-1 1 0 0,-1 1-1 0 0,0-1 0 0 0,1 0 1 0 0,-1 0-1 0 0,0 0 0 0 0,0 0 1 0 0,0-1-1 0 0,0 1 0 0 0,0-1 1 0 0,0 0-1 0 0,0 0 0 0 0,0 0 0 0 0,-1 0 1 0 0,1 0-1 0 0,-1-1 0 0 0,1 1 1 0 0,-1-1-1 0 0,0 0 0 0 0,0 1 1 0 0,0-1-1 0 0,0 0 0 0 0,-1 0 1 0 0,1 0-1 0 0,0-2-35 0 0,5-17-570 0 0,-7 21 536 0 0,-1 0-1 0 0,1-1 0 0 0,-1 1 1 0 0,1 0-1 0 0,0 0 0 0 0,0-1 1 0 0,0 1-1 0 0,0 0 0 0 0,0-1 0 0 0,0 1 1 0 0,0 0-1 0 0,0-1 0 0 0,0 1 1 0 0,0 0-1 0 0,1 0 0 0 0,-1-1 1 0 0,1 1-1 0 0,-1 0 0 0 0,1 0 1 0 0,-1-1-1 0 0,1 1 0 0 0,0 0 1 0 0,-1 0-1 0 0,1 0 0 0 0,0 0 0 0 0,0 0 1 0 0,0 0-1 0 0,0 0 0 0 0,0 0 1 0 0,0 1-1 0 0,0-1 0 0 0,0 0 1 0 0,0 1-1 0 0,0-1 0 0 0,1 0 1 0 0,-1 1-1 0 0,0-1 0 0 0,0 1 1 0 0,1 0-1 0 0,-1-1 0 0 0,0 1 0 0 0,0 0 1 0 0,1 0-1 0 0,-1 0 0 0 0,0 0 1 0 0,1 0-1 0 0,-1 0 0 0 0,0 0 1 0 0,1 0-1 0 0,-1 1 0 0 0,0-1 1 0 0,0 0-1 0 0,1 1 0 0 0,-1-1 0 0 0,0 1 1 0 0,0-1-1 0 0,0 1 0 0 0,0 0 1 0 0,1 0-1 0 0,-1-1 0 0 0,0 1 1 0 0,0 0-1 0 0,-1 0 0 0 0,1 0 1 0 0,1 0 34 0 0,3 7 108 0 0,0 0 0 0 0,-1 0 1 0 0,1 0-1 0 0,-2 1 1 0 0,1-1-1 0 0,-1 1 1 0 0,0 0-1 0 0,-1 0 0 0 0,0 0 1 0 0,0 0-1 0 0,-1 0 1 0 0,-1 0-1 0 0,1 8-108 0 0,-1-16 110 0 0,0-1 88 0 0,0 0 73 0 0,0 0 46 0 0,3-44 79 0 0,-4 41-421 0 0,1 1 1 0 0,0 0-1 0 0,0 0 0 0 0,0 0 0 0 0,1-1 1 0 0,-1 1-1 0 0,1 0 0 0 0,-1 0 0 0 0,1 0 1 0 0,-1 0-1 0 0,1 0 0 0 0,0 0 0 0 0,0 0 1 0 0,0 0-1 0 0,0 0 0 0 0,1 0 0 0 0,-1 0 1 0 0,0 1-1 0 0,1-1 0 0 0,-1 0 0 0 0,1 1 0 0 0,0-1 1 0 0,-1 1-1 0 0,1 0 0 0 0,0 0 0 0 0,0-1 1 0 0,0 1-1 0 0,0 0 0 0 0,0 1 0 0 0,0-1 1 0 0,0 0-1 0 0,0 1 0 0 0,0-1 0 0 0,1 1 1 0 0,-1-1-1 0 0,0 1 0 0 0,0 0 0 0 0,0 0 1 0 0,1 0-1 0 0,-1 0 0 0 0,0 0 0 0 0,0 1 0 0 0,0-1 1 0 0,0 1-1 0 0,1 0 0 0 0,-1-1 0 0 0,0 1 1 0 0,0 0-1 0 0,0 0 0 0 0,0 0 0 0 0,0 0 1 0 0,-1 0-1 0 0,1 1 0 0 0,0-1 0 0 0,-1 1 1 0 0,1-1-1 0 0,0 1 0 0 0,0 1 25 0 0,41 57 380 0 0,-49-31-2629 0 0,1-25-1844 0 0,-2-3-2607 0 0</inkml:trace>
  <inkml:trace contextRef="#ctx0" brushRef="#br0" timeOffset="1193.86">1218 525 1564 0 0,'0'0'7400'0'0,"0"0"-5204"0"0,0 0-1775 0 0,0 0-73 0 0,0 0 86 0 0,0 0-45 0 0,0 0-42 0 0,0 0-149 0 0,0 0-160 0 0,28-2-969 0 0,46 76 2344 0 0,-73-72-1403 0 0,1 0-1 0 0,-1 0 0 0 0,-1 0 0 0 0,1 0 1 0 0,0 0-1 0 0,0 0 0 0 0,-1 0 0 0 0,1 1 1 0 0,-1-1-1 0 0,1 0 0 0 0,-1 0 0 0 0,0 0 1 0 0,0 1-1 0 0,0-1 0 0 0,0 0 0 0 0,-1 0 1 0 0,1 0-1 0 0,-1 0 0 0 0,1 1 0 0 0,-1-1 1 0 0,1 0-1 0 0,-1 0 0 0 0,0 0 0 0 0,0 0 0 0 0,0 0 1 0 0,0-1-1 0 0,-1 1 0 0 0,1 0 0 0 0,0 0 1 0 0,-1-1-1 0 0,0 1 0 0 0,1-1 0 0 0,-1 1 1 0 0,0-1-1 0 0,1 0 0 0 0,-1 1 0 0 0,0-1 1 0 0,0 0-1 0 0,0 0 0 0 0,0 0 0 0 0,0-1 1 0 0,0 1-1 0 0,0 0 0 0 0,0-1 0 0 0,-1 0 1 0 0,0 1-10 0 0,-8-5-7238 0 0,10 0 2749 0 0</inkml:trace>
  <inkml:trace contextRef="#ctx0" brushRef="#br0" timeOffset="1443.078">1422 547 3420 0 0,'0'0'5772'0'0,"0"0"-4940"0"0,0 0-442 0 0,0 0 153 0 0,-5 7-4 0 0,3-5-465 0 0,-1 0 0 0 0,1 1 0 0 0,-1-1 0 0 0,1 1 0 0 0,0 0 0 0 0,0 0 0 0 0,0-1 0 0 0,1 1 0 0 0,-1 0 0 0 0,1 1 0 0 0,-1-1 0 0 0,1 0 0 0 0,0 0 0 0 0,0 1 0 0 0,1-1 0 0 0,-1 0 0 0 0,1 1 0 0 0,-1-1 0 0 0,1 1 0 0 0,0-1 0 0 0,0 1 0 0 0,1-1 0 0 0,-1 0 0 0 0,1 1 0 0 0,0-1 0 0 0,0 1 0 0 0,0-1 0 0 0,0 0 0 0 0,0 0 0 0 0,1 0 0 0 0,-1 0 0 0 0,1 0 0 0 0,0 0 0 0 0,0 0 0 0 0,0 0 0 0 0,0-1 0 0 0,1 1 0 0 0,-1-1 0 0 0,2 2-74 0 0,33 8 340 0 0,-11-10-4236 0 0,-19-3-1289 0 0</inkml:trace>
  <inkml:trace contextRef="#ctx0" brushRef="#br0" timeOffset="1703.454">2020 767 496 0 0,'0'0'13305'0'0,"0"0"-12041"0"0,0 0-1264 0 0,0 0-284 0 0,0 0 284 0 0,0 0 300 0 0,-36-5-60 0 0,16 1-136 0 0,-1 1-104 0 0,-2 0-8 0 0,2 2-936 0 0,3-4-508 0 0,2 1-1076 0 0,4-1-2741 0 0</inkml:trace>
  <inkml:trace contextRef="#ctx0" brushRef="#br0" timeOffset="1857.851">2030 691 11385 0 0,'0'0'2596'0'0,"0"0"-2596"0"0,0 0 140 0 0,0 0-96 0 0,0 0-36 0 0,0 0 312 0 0,0 0 160 0 0,-41-4-204 0 0,16 0-276 0 0,-1 1-912 0 0,-5 0-808 0 0,10 2-2248 0 0,-12-5-2277 0 0</inkml:trace>
  <inkml:trace contextRef="#ctx0" brushRef="#br0" timeOffset="2291.057">2521 398 4924 0 0,'0'0'6504'0'0,"0"0"-6256"0"0,0 0-768 0 0,1 8 1142 0 0,27 248 4973 0 0,-28-253-6174 0 0,2 32 1865 0 0,3-26-3658 0 0,2-8-3915 0 0,1-4-990 0 0</inkml:trace>
  <inkml:trace contextRef="#ctx0" brushRef="#br0" timeOffset="2652.781">2838 673 12377 0 0,'0'0'74'0'0,"0"0"-503"0"0,0 0 863 0 0,0 0 75 0 0,0 0-298 0 0,32 4 2172 0 0,-31-7-2434 0 0,1 1 0 0 0,-1-1-1 0 0,-1 1 1 0 0,1-1-1 0 0,0 0 1 0 0,-1 1-1 0 0,1-1 1 0 0,-1 0 0 0 0,0 1-1 0 0,0-1 1 0 0,0 0-1 0 0,0 0 1 0 0,0 1-1 0 0,-1-1 1 0 0,1 0-1 0 0,-1 1 1 0 0,0-1 0 0 0,0 1-1 0 0,0-1 1 0 0,0 1-1 0 0,0-1 1 0 0,0 1-1 0 0,-1-1 1 0 0,1 1 0 0 0,-1 0-1 0 0,1 0 1 0 0,-1 0-1 0 0,0 0 1 0 0,0 0-1 0 0,0 0 1 0 0,0 0 0 0 0,0 1-1 0 0,-1-1 1 0 0,1 1-1 0 0,0 0 1 0 0,-1-1-1 0 0,1 1 1 0 0,-1 0 0 0 0,1 0-1 0 0,-1 1 1 0 0,0-1-1 0 0,1 0 1 0 0,-1 1-1 0 0,0 0 1 0 0,1 0 0 0 0,-1 0-1 0 0,0 0 1 0 0,0 0-1 0 0,-2 0 52 0 0,1 5 39 0 0,-1 0 0 0 0,1 0-1 0 0,0 0 1 0 0,0 0 0 0 0,0 0 0 0 0,1 1-1 0 0,0 0 1 0 0,0 0 0 0 0,0 0 0 0 0,1 0-1 0 0,0 0 1 0 0,0 0 0 0 0,0 1 0 0 0,1-1-1 0 0,0 0 1 0 0,0 1 0 0 0,1 4-39 0 0,19 10 71 0 0,3-22-5199 0 0,-14-2-617 0 0</inkml:trace>
  <inkml:trace contextRef="#ctx0" brushRef="#br0" timeOffset="3136.467">3018 705 4912 0 0,'0'0'5192'0'0,"0"0"-3997"0"0,0 0-830 0 0,0 0-89 0 0,0 0-58 0 0,0 0 80 0 0,6 2-32 0 0,-2 0-226 0 0,0-1 1 0 0,0 0-1 0 0,0 1 1 0 0,0-2-1 0 0,0 1 1 0 0,0 0-1 0 0,0-1 0 0 0,0 0 1 0 0,1 0-1 0 0,-1 0 1 0 0,0-1-1 0 0,0 1 1 0 0,0-1-1 0 0,0 0 1 0 0,0 0-1 0 0,0 0 0 0 0,0-1 1 0 0,0 0-1 0 0,0 1 1 0 0,0-1-1 0 0,-1 0 1 0 0,1-1-1 0 0,-1 1 1 0 0,1-1-1 0 0,-1 0 0 0 0,0 1 1 0 0,0-1-1 0 0,0-1 1 0 0,-1 1-1 0 0,2-2-40 0 0,-3 3-14 0 0,1 1 1 0 0,-1 0-1 0 0,-1 0 0 0 0,1 0 0 0 0,0-1 0 0 0,0 1 0 0 0,0-1 0 0 0,-1 1 0 0 0,1 0 1 0 0,0-1-1 0 0,-1 1 0 0 0,0-1 0 0 0,1 1 0 0 0,-1-1 0 0 0,0 0 0 0 0,0 1 1 0 0,0-1-1 0 0,0 1 0 0 0,0-1 0 0 0,0 1 0 0 0,0-1 0 0 0,0 0 0 0 0,-1 1 0 0 0,1-1 1 0 0,-1 1-1 0 0,1-1 0 0 0,-1 1 0 0 0,1 0 0 0 0,-1-1 0 0 0,0 1 0 0 0,0-1 1 0 0,0 1-1 0 0,0 0 0 0 0,0 0 0 0 0,0 0 0 0 0,0-1 0 0 0,0 1 0 0 0,0 0 0 0 0,0 0 1 0 0,-1 0-1 0 0,1 1 0 0 0,0-1 0 0 0,-1 0 0 0 0,1 0 0 0 0,-1 1 0 0 0,1-1 1 0 0,-1 1-1 0 0,1-1 0 0 0,-1 1 0 0 0,1 0 0 0 0,-1 0 0 0 0,1 0 0 0 0,-1-1 0 0 0,0 1 14 0 0,-86 24-151 0 0,90-24 169 0 0,0 0 0 0 0,-1 0 0 0 0,1 0 1 0 0,0 0-1 0 0,-1 0 0 0 0,1 1 0 0 0,0-1 1 0 0,-1 0-1 0 0,1 1 0 0 0,-1-1 0 0 0,1 1 1 0 0,0 0-1 0 0,-1-1 0 0 0,0 1 0 0 0,1 0 1 0 0,-1 0-1 0 0,1 0 0 0 0,-1 0 0 0 0,0 0 1 0 0,0 0-1 0 0,0 1 0 0 0,1-1 0 0 0,-1 0 1 0 0,0 1-1 0 0,-1-1 0 0 0,1 0 0 0 0,0 1 1 0 0,0-1-1 0 0,-1 1 0 0 0,1 0 0 0 0,0-1 1 0 0,-1 1-1 0 0,0-1 0 0 0,1 1 0 0 0,-1 0 1 0 0,0-1-1 0 0,0 1 0 0 0,0 0 0 0 0,0-1 1 0 0,0 1-1 0 0,0 0 0 0 0,-1-1 0 0 0,1 1 1 0 0,0 0-1 0 0,-1-1 0 0 0,1 1 0 0 0,-1-1 0 0 0,0 1 1 0 0,1-1-1 0 0,-1 1 0 0 0,0-1 0 0 0,0 1 1 0 0,0-1-1 0 0,0 0 0 0 0,0 0 0 0 0,0 1 1 0 0,-1-1-1 0 0,1 0 0 0 0,0 0 0 0 0,-1 0 1 0 0,1 0-1 0 0,-1 0-18 0 0,65-43-1 0 0,-16 103 1027 0 0,-44-58-969 0 0,-1 1 1 0 0,0-1-1 0 0,0 0 1 0 0,0 1 0 0 0,0-1-1 0 0,0 1 1 0 0,-1-1-1 0 0,1 1 1 0 0,-1 0-1 0 0,0 0 1 0 0,0 0-1 0 0,-1 0 1 0 0,1-1 0 0 0,-1 1-1 0 0,0 0 1 0 0,0 0-1 0 0,0 0 1 0 0,0 0-1 0 0,-1 0 1 0 0,0 0 0 0 0,1 0-1 0 0,-2 0 1 0 0,1-1-1 0 0,0 1 1 0 0,-1 0-1 0 0,1-1 1 0 0,-1 1-1 0 0,0-1 1 0 0,0 1 0 0 0,-1-1-1 0 0,1 0 1 0 0,-1 0-1 0 0,1 0 1 0 0,-1 0-1 0 0,0-1 1 0 0,0 1-1 0 0,0-1 1 0 0,-1 1 0 0 0,1-1-1 0 0,0 0 1 0 0,-1-1-1 0 0,0 1 1 0 0,1 0-1 0 0,-1-1 1 0 0,0 0 0 0 0,0 0-1 0 0,1 0 1 0 0,-2 0-58 0 0,-51 0-2552 0 0,19-14-5673 0 0,16-1 1048 0 0</inkml:trace>
  <inkml:trace contextRef="#ctx0" brushRef="#br0" timeOffset="3508.639">3511 518 4668 0 0,'0'0'6273'0'0,"-6"0"-5072"0"0,-32 4-1069 0 0,38-4 188 0 0,43 0-957 0 0,36 36 2455 0 0,-78-35-1768 0 0,1 0-1 0 0,-1 0 1 0 0,0 1-1 0 0,0-1 1 0 0,1 0-1 0 0,-1 1 1 0 0,0-1-1 0 0,-1 1 0 0 0,1-1 1 0 0,0 1-1 0 0,0-1 1 0 0,0 1-1 0 0,-1-1 1 0 0,1 1-1 0 0,-1 0 1 0 0,0-1-1 0 0,1 1 1 0 0,-1 0-1 0 0,0-1 1 0 0,0 1-1 0 0,0 0 0 0 0,0 0 1 0 0,0-1-1 0 0,0 1 1 0 0,-1 0-1 0 0,1-1 1 0 0,0 1-1 0 0,-1 0 1 0 0,0-1-1 0 0,1 1 1 0 0,-1-1-1 0 0,0 1 1 0 0,0-1-1 0 0,0 1 0 0 0,1-1 1 0 0,-2 1-1 0 0,1-1 1 0 0,0 0-1 0 0,0 0 1 0 0,0 1-1 0 0,-1-1 1 0 0,1 0-1 0 0,0 0 1 0 0,-1 0-1 0 0,1-1 1 0 0,-1 1-1 0 0,1 0 0 0 0,-1 0-49 0 0,-53 22 524 0 0,16-20-5709 0 0,35-5 527 0 0,3-4-2172 0 0</inkml:trace>
  <inkml:trace contextRef="#ctx0" brushRef="#br0" timeOffset="3754.545">3742 534 7673 0 0,'0'0'3995'0'0,"0"0"-3669"0"0,0 0-438 0 0,0 0 775 0 0,-7 5 167 0 0,-1 0-608 0 0,2-1-135 0 0,-1 0-1 0 0,0 0 1 0 0,1 1 0 0 0,0-1 0 0 0,0 1 0 0 0,0 1 0 0 0,1-1-1 0 0,0 1 1 0 0,0 0 0 0 0,0 0 0 0 0,1 0 0 0 0,0 1 0 0 0,0 0 0 0 0,0 0-1 0 0,-1 6-86 0 0,5-11 13 0 0,1 0-1 0 0,0 0 0 0 0,1 1 0 0 0,-1-1 0 0 0,0 0 0 0 0,0 0 0 0 0,1 0 1 0 0,-1 0-1 0 0,1 0 0 0 0,0 0 0 0 0,0-1 0 0 0,0 1 0 0 0,0 0 0 0 0,0-1 1 0 0,0 0-1 0 0,0 1 0 0 0,0-1 0 0 0,0 0 0 0 0,0 0 0 0 0,1 0 1 0 0,-1 0-1 0 0,1-1 0 0 0,-1 1 0 0 0,0-1 0 0 0,1 1 0 0 0,2-1-12 0 0,40 8-6640 0 0,-28-7-663 0 0</inkml:trace>
  <inkml:trace contextRef="#ctx0" brushRef="#br0" timeOffset="4202.322">3713 894 3768 0 0,'0'0'2435'0'0,"0"0"-840"0"0,0 0-1209 0 0,0 0-364 0 0,0 0 297 0 0,19 23 2592 0 0,-16-22-2811 0 0,0 1 0 0 0,0-1 0 0 0,0-1 0 0 0,0 1 1 0 0,0 0-1 0 0,1-1 0 0 0,-1 0 0 0 0,0 0 0 0 0,0 0 1 0 0,0 0-1 0 0,1 0 0 0 0,-1 0 0 0 0,0-1 0 0 0,0 0 0 0 0,0 0 1 0 0,0 0-1 0 0,0 0 0 0 0,0 0 0 0 0,0 0 0 0 0,0-1 1 0 0,0 1-1 0 0,0-1 0 0 0,-1 0 0 0 0,1 0 0 0 0,-1 0 0 0 0,1 0 1 0 0,-1-1-1 0 0,0 1 0 0 0,0 0 0 0 0,0-1 0 0 0,0 0 0 0 0,0 1 1 0 0,-1-1-1 0 0,1 0 0 0 0,-1 0 0 0 0,0 0 0 0 0,1 0 1 0 0,-2 0-1 0 0,2-2-100 0 0,-4 3-35 0 0,1 0 0 0 0,-1 1 0 0 0,0-1 0 0 0,0 1 0 0 0,0-1 0 0 0,0 1 0 0 0,0 0 0 0 0,0 0 0 0 0,0 0 0 0 0,0 0 0 0 0,0 0 0 0 0,-1 1 0 0 0,1-1 0 0 0,0 0 0 0 0,0 1 0 0 0,-1 0 0 0 0,1 0 0 0 0,0-1 0 0 0,-1 1 0 0 0,1 1-1 0 0,0-1 1 0 0,-1 0 0 0 0,1 0 0 0 0,0 1 0 0 0,-1 0 0 0 0,1-1 0 0 0,0 1 0 0 0,0 0 0 0 0,0 0 0 0 0,0 0 0 0 0,0 0 0 0 0,0 0 0 0 0,0 1 0 0 0,0-1 0 0 0,0 1 0 0 0,0-1 0 0 0,1 1 0 0 0,-1 0 0 0 0,1 0 0 0 0,-1-1 0 0 0,1 1 35 0 0,-4 2 58 0 0,0 0 0 0 0,1 1 0 0 0,0-1 0 0 0,0 1 0 0 0,0-1 0 0 0,0 1 0 0 0,1 0 0 0 0,0 1 0 0 0,0-1 0 0 0,0 0 0 0 0,1 1 0 0 0,0 0 0 0 0,0 0 0 0 0,0-1 0 0 0,1 1 0 0 0,-1 0 0 0 0,2 0 0 0 0,-1 0 0 0 0,1 1 0 0 0,-1-1 0 0 0,2 0 0 0 0,-1 2-58 0 0,45 19 3279 0 0,45-25-2766 0 0,-86-2-507 0 0,29-5-1839 0 0,-12-6-7342 0 0,-12 1 1202 0 0</inkml:trace>
  <inkml:trace contextRef="#ctx0" brushRef="#br0" timeOffset="4792.696">4396 274 6657 0 0,'1'8'5072'0'0,"-1"408"-1397"0"0,-7-87-2708 0 0,31-179-937 0 0,-12-147-2420 0 0,-4-23-4007 0 0,0-13-1217 0 0</inkml:trace>
  <inkml:trace contextRef="#ctx0" brushRef="#br0" timeOffset="5710.874">4349 192 5320 0 0,'-249'-54'5294'0'0,"-137"23"-5510"0"0,189 19 1326 0 0,-1044-55 1395 0 0,-372 61-2505 0 0,1466 13-19 0 0,64-2-59 0 0,0-2 0 0 0,0-5 0 0 0,0-3 0 0 0,-3-4 78 0 0,-11-12 1093 0 0,97 56-1342 0 0,1-29 272 0 0,34 132 199 0 0,-6 2 1 0 0,-7 1-1 0 0,1 85-222 0 0,-22-180 228 0 0,-3-34-182 0 0,1 1-1 0 0,0-1 1 0 0,1 0 0 0 0,0 1 0 0 0,0-1-1 0 0,2 1 1 0 0,0-1 0 0 0,0 0-1 0 0,1 1 1 0 0,0-1 0 0 0,1-1 0 0 0,0 1-1 0 0,1 0 1 0 0,1-1 0 0 0,0 0 0 0 0,0-1-1 0 0,1 1 1 0 0,0-1 0 0 0,1 0 0 0 0,0-1-1 0 0,1 0 1 0 0,0 0 0 0 0,0-1 0 0 0,9 6-46 0 0,37 10 269 0 0,1-2 1 0 0,1-3-1 0 0,0-3 1 0 0,2-2 0 0 0,0-3-1 0 0,0-2 1 0 0,20-1-270 0 0,4 3 229 0 0,659 74 163 0 0,158-26-392 0 0,-381-32 718 0 0,-1 23-1 0 0,235 64-717 0 0,-701-103 22 0 0,4 1-319 0 0,-20-6-3556 0 0,-35-5-1372 0 0,-5-1-2507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8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1 130 15385 0 0,'0'0'1256'0'0,"0"0"-899"0"0,0 0-164 0 0,6 5-6 0 0,-2 0-183 0 0,1 0 0 0 0,0-1 0 0 0,0 0 0 0 0,0 0-1 0 0,0 0 1 0 0,1 0 0 0 0,0-1 0 0 0,0 0 0 0 0,0 0 0 0 0,0-1 0 0 0,0 0 0 0 0,0 0 0 0 0,1 0 0 0 0,-1-1 0 0 0,1 1 0 0 0,-1-2 0 0 0,1 1 0 0 0,-1-1 0 0 0,1 0 0 0 0,0 0 0 0 0,-1-1 0 0 0,1 0 0 0 0,-1 0 0 0 0,1 0 0 0 0,-1-1 0 0 0,0 0 0 0 0,1 0 0 0 0,-1-1 0 0 0,0 0 0 0 0,0 0 0 0 0,2-1-4 0 0,-7-3-132 0 0,0 0 0 0 0,0 1 0 0 0,0-1 0 0 0,-1 0 0 0 0,0 0 0 0 0,0 1 0 0 0,0-1 0 0 0,-1 0 0 0 0,0 0 0 0 0,-1 1 0 0 0,0-1-1 0 0,0 1 1 0 0,0-1 0 0 0,0 1 0 0 0,-1 0 0 0 0,0 0 0 0 0,-1 0 0 0 0,1 0 0 0 0,-1 1 0 0 0,0-1 0 0 0,0 1 0 0 0,-1 0 0 0 0,0 0 0 0 0,0 1 0 0 0,-4-4 132 0 0,7 9 80 0 0,0 0 0 0 0,0 0 0 0 0,1 1 0 0 0,-1-1 0 0 0,1 0 0 0 0,-1 1 0 0 0,1-1 1 0 0,-1 1-1 0 0,1 0 0 0 0,0 0 0 0 0,0-1 0 0 0,0 1 0 0 0,0 0 0 0 0,0 0 0 0 0,0 0 0 0 0,1 0 0 0 0,-1 0 0 0 0,1 0 0 0 0,-1 0 0 0 0,1 0 0 0 0,0 0 1 0 0,-1 0-1 0 0,1 0 0 0 0,0 0 0 0 0,1 1 0 0 0,-1-1 0 0 0,0 0 0 0 0,1 0 0 0 0,-1 0 0 0 0,1 0 0 0 0,-1 0 0 0 0,1 0 0 0 0,0 0-80 0 0,-1 3 148 0 0,-23 258-760 0 0,28-246-1525 0 0,3-10-2174 0 0,-2-6-911 0 0</inkml:trace>
  <inkml:trace contextRef="#ctx0" brushRef="#br0" timeOffset="264.18">220 310 10725 0 0,'0'0'3908'0'0,"0"0"-2512"0"0,0 0-915 0 0,0 0-477 0 0,0 0 248 0 0,-33-5-104 0 0,12 5-148 0 0,0 0-52 0 0,-1 0-1317 0 0,-1-2-1023 0 0,7 1-2376 0 0,-2-2-2557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59:49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698 320 6565 0 0,'0'0'1272'0'0,"0"0"-476"0"0,0 0-165 0 0,0 0-304 0 0,0 0 208 0 0,0 0 1480 0 0,-2 23-546 0 0,12 225 711 0 0,-10-193-3826 0 0,1-58-1074 0 0,3-6-3372 0 0</inkml:trace>
  <inkml:trace contextRef="#ctx0" brushRef="#br0" timeOffset="415.7">1063 601 144 0 0,'0'0'4498'0'0,"0"0"-3497"0"0,0 0-559 0 0,0 0 620 0 0,0 0 355 0 0,0 0 2 0 0,0 0-312 0 0,0 0-679 0 0,34-14 1677 0 0,-36 16-2092 0 0,0-1-1 0 0,1 1 0 0 0,-1 0 0 0 0,0 0 1 0 0,0-1-1 0 0,0 1 0 0 0,0-1 0 0 0,0 0 1 0 0,-1 0-1 0 0,1 0 0 0 0,0 0 1 0 0,0 0-1 0 0,-1 0 0 0 0,1 0 0 0 0,-1-1 1 0 0,1 1-1 0 0,-1-1 0 0 0,1 0 1 0 0,-1 1-1 0 0,1-1 0 0 0,-1 0 0 0 0,1-1 1 0 0,-1 1-1 0 0,1 0 0 0 0,-1-1 0 0 0,1 1 1 0 0,0-1-1 0 0,-1 0 0 0 0,1 0 1 0 0,0 0-1 0 0,-1 0 0 0 0,1 0 0 0 0,0-1 1 0 0,0 1-1 0 0,0-1 0 0 0,0 1 0 0 0,0-1 1 0 0,0 0-1 0 0,1 1 0 0 0,-1-1 1 0 0,0 0-1 0 0,1 0 0 0 0,0 0 0 0 0,-1-1 1 0 0,1 1-1 0 0,0 0 0 0 0,0 0 1 0 0,0-1-1 0 0,0 1 0 0 0,1-1 0 0 0,-1 1 1 0 0,1 0-1 0 0,-1-1 0 0 0,1 1 0 0 0,0-1 1 0 0,0 1-1 0 0,0-1 0 0 0,0 1 1 0 0,0-1-1 0 0,1 1 0 0 0,-1-1 0 0 0,1 1 1 0 0,0-1-1 0 0,0 1 0 0 0,0 0 1 0 0,0-1-1 0 0,0 1 0 0 0,0 0 0 0 0,0 0 1 0 0,1-1-13 0 0,-4 4 11 0 0,-1 1 0 0 0,1-1 1 0 0,0 1-1 0 0,-1 0 0 0 0,1 0 1 0 0,0 0-1 0 0,0 0 0 0 0,0 0 1 0 0,1 0-1 0 0,-1 0 0 0 0,0 1 1 0 0,1-1-1 0 0,-1 1 0 0 0,1-1 1 0 0,0 1-1 0 0,0 0 1 0 0,0-1-1 0 0,0 1 0 0 0,1 0 1 0 0,-1 0-1 0 0,1 0 0 0 0,-1-1 1 0 0,1 1-1 0 0,0 0 0 0 0,0 0 1 0 0,0 0-1 0 0,1 0 0 0 0,-1 0 1 0 0,1-1-1 0 0,-1 1 0 0 0,1 0 1 0 0,0 0-1 0 0,0-1 0 0 0,0 1 1 0 0,1-1-1 0 0,-1 1 0 0 0,1-1 1 0 0,-1 1-1 0 0,1-1 0 0 0,0 0 1 0 0,0 0-1 0 0,0 1 1 0 0,0-2-1 0 0,0 1 0 0 0,0 0 1 0 0,0 0-1 0 0,1-1 0 0 0,-1 1 1 0 0,1-1-1 0 0,-1 1 0 0 0,1-1 1 0 0,0 0-1 0 0,-1 0 0 0 0,1-1 1 0 0,0 1-1 0 0,0 0 0 0 0,0-1 1 0 0,-1 0-1 0 0,1 1 0 0 0,0-1 1 0 0,0-1-1 0 0,0 1 0 0 0,2 0-11 0 0,21-14-4701 0 0,-15 8-1267 0 0</inkml:trace>
  <inkml:trace contextRef="#ctx0" brushRef="#br0" timeOffset="944.491">1310 610 10497 0 0,'0'0'563'0'0,"0"0"-429"0"0,0 0 274 0 0,0 0 20 0 0,0 0-116 0 0,0 0-62 0 0,0 0-57 0 0,4 1 10 0 0,-2 0-148 0 0,0 0 0 0 0,0 0 1 0 0,1 0-1 0 0,-1-1 0 0 0,1 1 0 0 0,-1-1 1 0 0,1 0-1 0 0,-1 0 0 0 0,0 0 1 0 0,1 0-1 0 0,-1 0 0 0 0,1 0 0 0 0,-1 0 1 0 0,1-1-1 0 0,-1 0 0 0 0,0 1 0 0 0,1-1 1 0 0,-1 0-1 0 0,0 0 0 0 0,0 0 1 0 0,1 0-1 0 0,-1-1 0 0 0,0 1 0 0 0,0-1 1 0 0,0 1-1 0 0,-1-1 0 0 0,1 1 0 0 0,0-1 1 0 0,-1 0-1 0 0,1 0 0 0 0,-1 0 1 0 0,1 0-1 0 0,-1 0 0 0 0,0 0 0 0 0,0-1 1 0 0,0 1-1 0 0,0 0 0 0 0,0-1 0 0 0,0 1 1 0 0,-1 0-1 0 0,1-1 0 0 0,-1 1 1 0 0,0-1-1 0 0,0 1 0 0 0,0-1 0 0 0,0 1 1 0 0,0 0-1 0 0,0-1 0 0 0,-1 1 0 0 0,1-1 1 0 0,-1-1-56 0 0,-2 1-14 0 0,0 1 0 0 0,0 0-1 0 0,0 0 1 0 0,0 0 0 0 0,0 0 0 0 0,0 0 0 0 0,-1 1 0 0 0,1-1 0 0 0,0 1 0 0 0,-1 0 0 0 0,1 0 0 0 0,-1 0-1 0 0,0 1 1 0 0,1-1 0 0 0,-1 1 0 0 0,1 0 0 0 0,-1 0 0 0 0,0 0 0 0 0,1 0 0 0 0,-1 1 0 0 0,0-1-1 0 0,1 1 1 0 0,-1 0 0 0 0,1 0 0 0 0,-1 0 0 0 0,1 1 0 0 0,0-1 0 0 0,0 1 0 0 0,-1 0 0 0 0,1 0-1 0 0,0 0 1 0 0,0 0 0 0 0,1 1 0 0 0,-1-1 0 0 0,0 1 0 0 0,1-1 0 0 0,0 1 0 0 0,-1 0 0 0 0,1 0 0 0 0,0 0-1 0 0,1 0 1 0 0,-1 1 0 0 0,0-1 0 0 0,1 0 0 0 0,0 1 0 0 0,0-1 0 0 0,0 1 0 0 0,0-1 0 0 0,0 1-1 0 0,1-1 1 0 0,0 3 14 0 0,1-4 29 0 0,0 0-1 0 0,0 1 1 0 0,0-1-1 0 0,1 0 1 0 0,-1 0-1 0 0,1 0 1 0 0,0 0-1 0 0,0 0 1 0 0,-1 0-1 0 0,1 0 1 0 0,0-1-1 0 0,1 1 1 0 0,-1 0-1 0 0,0-1 1 0 0,0 0-1 0 0,1 0 1 0 0,-1 0-1 0 0,1 0 1 0 0,-1 0-1 0 0,1 0 1 0 0,-1 0-1 0 0,1-1 0 0 0,-1 1 1 0 0,1-1-1 0 0,0 0 1 0 0,-1 0-1 0 0,1 0 1 0 0,0 0-1 0 0,-1 0 1 0 0,1-1-1 0 0,-1 1 1 0 0,1-1-1 0 0,-1 0 1 0 0,1 1-1 0 0,-1-1 1 0 0,1 0-1 0 0,-1-1 1 0 0,1 1-1 0 0,-1 0 1 0 0,0-1-1 0 0,0 1 1 0 0,0-1-1 0 0,0 0 1 0 0,0 1-1 0 0,0-1 1 0 0,0 0-1 0 0,-1 0 1 0 0,1 0-1 0 0,-1-1 1 0 0,1 1-29 0 0,-2 1-22 0 0,1 0 0 0 0,-1 1 1 0 0,1-1-1 0 0,-1 0 1 0 0,1 1-1 0 0,0-1 1 0 0,-1 1-1 0 0,1-1 1 0 0,0 1-1 0 0,-1-1 1 0 0,1 1-1 0 0,0 0 0 0 0,-1-1 1 0 0,1 1-1 0 0,0 0 1 0 0,0-1-1 0 0,-1 1 1 0 0,1 0-1 0 0,0 0 1 0 0,0 0-1 0 0,0 0 1 0 0,-1 0-1 0 0,1 0 1 0 0,0 0-1 0 0,0 0 0 0 0,0 0 1 0 0,-1 0-1 0 0,1 0 1 0 0,0 0-1 0 0,0 0 1 0 0,0 1-1 0 0,-1-1 1 0 0,1 0-1 0 0,0 1 1 0 0,0-1-1 0 0,-1 1 0 0 0,1-1 1 0 0,0 1-1 0 0,-1-1 1 0 0,1 1-1 0 0,-1-1 1 0 0,1 1-1 0 0,-1-1 1 0 0,1 1-1 0 0,-1 0 1 0 0,1-1-1 0 0,-1 1 1 0 0,1 0-1 0 0,-1 0 0 0 0,0-1 1 0 0,1 1-1 0 0,-1 0 1 0 0,0 0-1 0 0,0-1 1 0 0,0 1-1 0 0,1 0 1 0 0,-1 0-1 0 0,0 0 1 0 0,0-1-1 0 0,0 1 0 0 0,0 0 1 0 0,-1 0 21 0 0,38 58 643 0 0,-35-55-629 0 0,-1 0 0 0 0,1 1 0 0 0,-1-1 0 0 0,0 1 0 0 0,0 0 0 0 0,0-1 0 0 0,-1 1 0 0 0,0 0 0 0 0,0 0 0 0 0,0-1 0 0 0,0 1 0 0 0,-1 0-1 0 0,1-1 1 0 0,-1 1 0 0 0,-1-1 0 0 0,1 1 0 0 0,0-1 0 0 0,-1 1 0 0 0,0-1 0 0 0,0 0 0 0 0,-1 0 0 0 0,1 0 0 0 0,-1 0 0 0 0,0 0 0 0 0,0 0-1 0 0,0-1 1 0 0,0 1 0 0 0,0-1 0 0 0,-1 0 0 0 0,0 0 0 0 0,0 0 0 0 0,0-1 0 0 0,0 1 0 0 0,0-1 0 0 0,0 0 0 0 0,0 0 0 0 0,-1-1 0 0 0,1 1-1 0 0,-1-1 1 0 0,1 0 0 0 0,-1 0 0 0 0,0 0 0 0 0,1-1 0 0 0,-1 0 0 0 0,0 0 0 0 0,0 0 0 0 0,1 0 0 0 0,-1-1 0 0 0,0 1 0 0 0,1-1 0 0 0,-1-1-14 0 0,-27-9-5594 0 0,19-2-1022 0 0</inkml:trace>
  <inkml:trace contextRef="#ctx0" brushRef="#br0" timeOffset="1938.397">1073 508 680 0 0,'0'0'1709'0'0,"0"0"-756"0"0,0 0 280 0 0,0 0 88 0 0,0 0-324 0 0,0 0-229 0 0,0 0-160 0 0,0 0 42 0 0,0 0-28 0 0,0-4-29 0 0,0 3-557 0 0,0 0 0 0 0,0 0 0 0 0,1 1 1 0 0,-1-1-1 0 0,0 0 0 0 0,0 0 0 0 0,1 0 1 0 0,-1 0-1 0 0,1 0 0 0 0,-1 0 1 0 0,1 0-1 0 0,-1 1 0 0 0,1-1 0 0 0,0 0 1 0 0,-1 0-1 0 0,1 1 0 0 0,0-1 0 0 0,-1 0 1 0 0,1 1-1 0 0,0-1 0 0 0,0 1 0 0 0,0-1 1 0 0,0 1-1 0 0,-1-1 0 0 0,1 1 1 0 0,0-1-1 0 0,0 1 0 0 0,0 0 0 0 0,0 0 1 0 0,0-1-1 0 0,0 1 0 0 0,0 0 0 0 0,0 0 1 0 0,0 0-1 0 0,0 0 0 0 0,0 0 0 0 0,0 0 1 0 0,0 1-1 0 0,0-1 0 0 0,0 0 1 0 0,0 0-1 0 0,0 1 0 0 0,0-1 0 0 0,0 0 1 0 0,-1 1-1 0 0,1-1 0 0 0,0 1 0 0 0,0 0 1 0 0,0-1-1 0 0,-1 1 0 0 0,1-1 1 0 0,0 1-1 0 0,0 0 0 0 0,-1 0 0 0 0,1-1 1 0 0,-1 1-1 0 0,1 0 0 0 0,-1 0 0 0 0,1 0 1 0 0,-1 0-1 0 0,1 0 0 0 0,-1-1 0 0 0,1 2-36 0 0,2 0 33 0 0,-1 0-1 0 0,1 0 0 0 0,0 1 0 0 0,0-1 0 0 0,-1 1 0 0 0,1-1 0 0 0,-1 1 0 0 0,0 0 0 0 0,0 0 0 0 0,0 0 0 0 0,0 0 0 0 0,-1 0 0 0 0,1 1 0 0 0,-1-1 0 0 0,0 0 0 0 0,0 1 0 0 0,0-1 0 0 0,0 1 0 0 0,0-1 1 0 0,-1 1-1 0 0,0-1 0 0 0,0 1 0 0 0,0 0-32 0 0,-32 17-3868 0 0,10-21-2532 0 0</inkml:trace>
  <inkml:trace contextRef="#ctx0" brushRef="#br0" timeOffset="1286.382">1717 583 9881 0 0,'0'0'2024'0'0,"0"0"-1502"0"0,0 0-251 0 0,0 0 71 0 0,0 0 190 0 0,0 0 37 0 0,0 0-172 0 0,-1-3-206 0 0,1 2-202 0 0,0 0 0 0 0,0 0 1 0 0,1 0-1 0 0,-1 1 0 0 0,0-1 1 0 0,1 0-1 0 0,-1 0 0 0 0,0 1 1 0 0,1-1-1 0 0,-1 0 0 0 0,1 1 1 0 0,-1-1-1 0 0,1 0 0 0 0,-1 1 1 0 0,1-1-1 0 0,-1 1 0 0 0,1-1 1 0 0,0 1-1 0 0,-1-1 0 0 0,1 1 1 0 0,0-1-1 0 0,0 1 0 0 0,-1 0 1 0 0,1-1-1 0 0,0 1 0 0 0,0 0 0 0 0,-1 0 1 0 0,1 0-1 0 0,0 0 0 0 0,0-1 1 0 0,0 1-1 0 0,-1 0 0 0 0,1 0 1 0 0,0 0-1 0 0,0 1 0 0 0,0-1 1 0 0,0 0-1 0 0,-1 0 0 0 0,1 0 1 0 0,0 0-1 0 0,0 1 0 0 0,-1-1 1 0 0,1 0-1 0 0,0 1 0 0 0,0-1 1 0 0,-1 1-1 0 0,1-1 0 0 0,-1 1 1 0 0,1-1-1 0 0,0 1 0 0 0,-1-1 1 0 0,1 1-1 0 0,-1 0 0 0 0,1-1 1 0 0,-1 1-1 0 0,1 0 0 0 0,-1-1 1 0 0,0 1-1 0 0,1 0 0 0 0,-1 0 1 0 0,0-1-1 0 0,0 1 0 0 0,1 0 1 0 0,-1 0-1 0 0,0 0 0 0 0,0-1 1 0 0,0 1-1 0 0,0 0 11 0 0,56 52 768 0 0,-54-51-701 0 0,0 0 0 0 0,0 0 0 0 0,1 0 1 0 0,-1 0-1 0 0,-1 1 0 0 0,1-1 1 0 0,0 1-1 0 0,-1-1 0 0 0,1 1 0 0 0,-1 0 1 0 0,1 0-1 0 0,-1-1 0 0 0,0 1 0 0 0,-1 0 1 0 0,1 0-1 0 0,0 0 0 0 0,-1 0 1 0 0,1 0-1 0 0,-1 0 0 0 0,0 0 0 0 0,0 0 1 0 0,0 0-1 0 0,-1 0 0 0 0,1 0 0 0 0,-1 0 1 0 0,0 0-1 0 0,1 0 0 0 0,-1 0 0 0 0,-1 0 1 0 0,1-1-1 0 0,0 1 0 0 0,-1 0 1 0 0,1-1-1 0 0,-1 1 0 0 0,0-1 0 0 0,1 1 1 0 0,-1-1-1 0 0,-1 0 0 0 0,1 0 0 0 0,0 0 1 0 0,0 0-1 0 0,-1 0 0 0 0,1 0 1 0 0,-1-1-1 0 0,0 1 0 0 0,1-1 0 0 0,-3 1-67 0 0,4-2-229 0 0,-50 17-1599 0 0,37-30-7176 0 0,13 2 2153 0 0</inkml:trace>
  <inkml:trace contextRef="#ctx0" brushRef="#br0" timeOffset="1519.741">1879 610 9913 0 0,'0'0'-53'0'0,"0"0"-162"0"0,0 0 771 0 0,0 0 279 0 0,-2 7 1 0 0,0-3-805 0 0,0 0 41 0 0,-1 1 1 0 0,1 0 0 0 0,0-1 0 0 0,0 1-1 0 0,0 0 1 0 0,1 1 0 0 0,-1-1 0 0 0,1 0-1 0 0,1 0 1 0 0,-1 0 0 0 0,1 1-1 0 0,0-1 1 0 0,0 0 0 0 0,0 0 0 0 0,1 1-1 0 0,0-1 1 0 0,0 0 0 0 0,0 0 0 0 0,1 0-1 0 0,-1 0 1 0 0,1 0 0 0 0,0 0 0 0 0,1 0-1 0 0,-1-1 1 0 0,1 1 0 0 0,0-1 0 0 0,2 3-73 0 0,8 3-4990 0 0,-8-8-795 0 0</inkml:trace>
  <inkml:trace contextRef="#ctx0" brushRef="#br0" timeOffset="5924.256">2623 777 5092 0 0,'0'0'1286'0'0,"0"0"-943"0"0,0 0-153 0 0,0 0 167 0 0,-7 2 456 0 0,-76 13 3499 0 0,-60-7-3678 0 0,96-7-954 0 0,43 0-55 0 0,-9-1-707 0 0,6-2-2464 0 0,6 1-686 0 0</inkml:trace>
  <inkml:trace contextRef="#ctx0" brushRef="#br0" timeOffset="6187.576">2597 686 6657 0 0,'0'0'4764'0'0,"0"0"-4764"0"0,0 0-772 0 0,0 0 772 0 0,-39 1 864 0 0,18-1-172 0 0,-4 0-348 0 0,-3-1-12 0 0,-1 1-216 0 0,-1 1-64 0 0,1-1-52 0 0,1 0 0 0 0,0 0-416 0 0,8 0-264 0 0,-1 0-92 0 0,8-1-416 0 0,1-3-1156 0 0,7 2-2577 0 0</inkml:trace>
  <inkml:trace contextRef="#ctx0" brushRef="#br0" timeOffset="6435.456">2570 591 6433 0 0,'0'0'8452'0'0,"0"0"-8452"0"0,0 0-1112 0 0,0 0 1112 0 0,-49 1 736 0 0,25-1-216 0 0,-5 0-244 0 0,-1-1-100 0 0,1 1-100 0 0,0 0-76 0 0,1 0-76 0 0,3 0-300 0 0,2 0-372 0 0,9 0-444 0 0,-1-1-668 0 0,10 0-1216 0 0,5-3-3245 0 0</inkml:trace>
  <inkml:trace contextRef="#ctx0" brushRef="#br0" timeOffset="6668.532">2954 470 9129 0 0,'2'6'2827'0'0,"3"18"-2332"0"0,0 0 0 0 0,-2 1 0 0 0,-1 0 1 0 0,0-1-1 0 0,-2 1 0 0 0,-1 0 0 0 0,-1 0 0 0 0,-3 13-495 0 0,18-4-8751 0 0,2-33 1585 0 0</inkml:trace>
  <inkml:trace contextRef="#ctx0" brushRef="#br0" timeOffset="7058.067">3278 736 952 0 0,'0'0'7069'0'0,"0"0"-5321"0"0,0 0-1606 0 0,0 0 13 0 0,0 0 481 0 0,0 0 274 0 0,0 0-163 0 0,0 0-400 0 0,34-32-170 0 0,-33 30-175 0 0,0-1 1 0 0,0 1-1 0 0,-1-1 0 0 0,1 0 0 0 0,-1 1 0 0 0,1-1 0 0 0,-1 0 1 0 0,0 0-1 0 0,0 1 0 0 0,0-1 0 0 0,0 0 0 0 0,-1 0 0 0 0,1 1 1 0 0,-1-1-1 0 0,1 0 0 0 0,-1 1 0 0 0,0-1 0 0 0,0 0 0 0 0,0 1 1 0 0,-1-1-1 0 0,1 1 0 0 0,0 0 0 0 0,-1-1 0 0 0,0 1 0 0 0,1 0 1 0 0,-1 0-1 0 0,0 0 0 0 0,0 0 0 0 0,0 0 0 0 0,-1 1 0 0 0,1-1 1 0 0,0 1-1 0 0,-1-1 0 0 0,1 1 0 0 0,-1 0 0 0 0,1 0 0 0 0,-1 0 1 0 0,1 0-1 0 0,-1 0 0 0 0,0 1 0 0 0,1-1 0 0 0,-1 1 0 0 0,0 0 1 0 0,0-1-1 0 0,0 1 0 0 0,1 1 0 0 0,-1-1 0 0 0,0 0 1 0 0,0 1-1 0 0,1-1 0 0 0,-1 1 0 0 0,0 0 0 0 0,1 0 0 0 0,-1 0 1 0 0,1 0-1 0 0,-1 0 0 0 0,1 1 0 0 0,0-1 0 0 0,-1 1 0 0 0,1-1 1 0 0,0 1-1 0 0,0 0 0 0 0,0 0 0 0 0,0 0 0 0 0,0 0 0 0 0,1 0 1 0 0,-2 2-3 0 0,2-2 70 0 0,-1 1 1 0 0,0 0-1 0 0,0 0 1 0 0,1 0 0 0 0,0 0-1 0 0,-1 0 1 0 0,1 0 0 0 0,0 0-1 0 0,1 1 1 0 0,-1-1 0 0 0,1 0-1 0 0,-1 1 1 0 0,1-1 0 0 0,0 0-1 0 0,0 1 1 0 0,0-1 0 0 0,1 0-1 0 0,-1 0 1 0 0,1 1-1 0 0,0-1 1 0 0,0 0 0 0 0,0 0-1 0 0,0 0 1 0 0,1 0 0 0 0,-1 0-1 0 0,1 0 1 0 0,-1 0 0 0 0,1 0-1 0 0,0 0 1 0 0,0-1 0 0 0,1 1-1 0 0,-1-1 1 0 0,0 0 0 0 0,1 1-1 0 0,0-1 1 0 0,1 1-71 0 0,51 8-6582 0 0,-47-12 432 0 0</inkml:trace>
  <inkml:trace contextRef="#ctx0" brushRef="#br0" timeOffset="7569.972">3457 764 9109 0 0,'0'0'1335'0'0,"0"0"-893"0"0,0 0-298 0 0,0 0 96 0 0,0 0 107 0 0,0 0-41 0 0,0 0-199 0 0,4-1-91 0 0,-7 1-19 0 0,1 0 1 0 0,0-1-1 0 0,0 0 1 0 0,-1 1-1 0 0,1-1 0 0 0,0 0 1 0 0,0 0-1 0 0,0 0 1 0 0,0 0-1 0 0,0-1 1 0 0,0 1-1 0 0,1-1 1 0 0,-1 1-1 0 0,0-1 1 0 0,0 1-1 0 0,1-1 0 0 0,0 0 1 0 0,-1 0-1 0 0,1 0 1 0 0,0 0-1 0 0,0 0 1 0 0,0 0-1 0 0,0 0 1 0 0,0 0-1 0 0,0 0 1 0 0,0 0-1 0 0,1-1 0 0 0,-1 1 1 0 0,1 0-1 0 0,0-1 1 0 0,0 1-1 0 0,0 0 1 0 0,0-1-1 0 0,0 1 1 0 0,0 0-1 0 0,0 0 0 0 0,1-1 1 0 0,-1 1-1 0 0,1 0 1 0 0,0 0-1 0 0,0-1 1 0 0,0 1-1 0 0,0 0 1 0 0,0 0-1 0 0,0 0 1 0 0,0 0-1 0 0,1 0 0 0 0,-1 1 1 0 0,1-1-1 0 0,-1 0 1 0 0,1 1-1 0 0,0-1 1 0 0,-1 1-1 0 0,1-1 1 0 0,0 1-1 0 0,0 0 0 0 0,0 0 1 0 0,0 0-1 0 0,0 0 1 0 0,1 0-1 0 0,-1 0 1 0 0,0 0-1 0 0,0 1 1 0 0,0-1-1 0 0,1 1 1 0 0,-1 0-1 0 0,0 0 0 0 0,1 0 3 0 0,-5-1 13 0 0,-1 0-1 0 0,0 0 1 0 0,1 1 0 0 0,-1-1-1 0 0,0 1 1 0 0,0 0-1 0 0,0-1 1 0 0,1 1-1 0 0,-1 1 1 0 0,0-1-1 0 0,0 0 1 0 0,1 1-1 0 0,-1-1 1 0 0,0 1-1 0 0,0 0 1 0 0,1 0-1 0 0,-1 0 1 0 0,1 0-1 0 0,-1 1 1 0 0,1-1-1 0 0,-1 0 1 0 0,1 1-1 0 0,0 0 1 0 0,0 0-1 0 0,0-1 1 0 0,0 1 0 0 0,0 1-1 0 0,0-1 1 0 0,0 0-1 0 0,1 0 1 0 0,-1 1-1 0 0,1-1 1 0 0,0 1-1 0 0,0-1 1 0 0,-1 1-1 0 0,2-1 1 0 0,-1 1-1 0 0,0 0 1 0 0,0-1-1 0 0,1 1 1 0 0,0 0-1 0 0,-1 0 1 0 0,1 0-1 0 0,0-1 1 0 0,0 1-1 0 0,1 2-12 0 0,2-2 45 0 0,-1 0-1 0 0,1-1 0 0 0,0 1 1 0 0,0-1-1 0 0,0 1 0 0 0,1-1 1 0 0,-1 0-1 0 0,0 0 0 0 0,1-1 1 0 0,0 1-1 0 0,-1-1 0 0 0,1 0 1 0 0,0 0-1 0 0,0 0 0 0 0,-1 0 1 0 0,1 0-1 0 0,0-1 0 0 0,0 0 1 0 0,0 0-1 0 0,0 0 0 0 0,0 0 0 0 0,0-1 1 0 0,0 1-1 0 0,-1-1 0 0 0,1 0 1 0 0,0 0-1 0 0,0 0 0 0 0,-1-1 1 0 0,1 0-1 0 0,-1 1 0 0 0,1-1 1 0 0,-1 0-1 0 0,0-1 0 0 0,1 1-44 0 0,-4 3-10 0 0,0-1-1 0 0,0 1 1 0 0,0 0 0 0 0,0 0-1 0 0,0 0 1 0 0,0 0-1 0 0,0 0 1 0 0,0-1 0 0 0,0 1-1 0 0,0 0 1 0 0,1 0-1 0 0,-1 0 1 0 0,0-1 0 0 0,1 1-1 0 0,-1 0 1 0 0,1 0-1 0 0,-1-1 1 0 0,1 1 0 0 0,-1 0-1 0 0,1-1 1 0 0,-1 1-1 0 0,1 0 1 0 0,0-1-1 0 0,-1 1 1 0 0,1-1 0 0 0,0 1-1 0 0,-1-1 1 0 0,1 0-1 0 0,0 1 1 0 0,0-1 0 0 0,-1 0-1 0 0,1 1 1 0 0,0-1-1 0 0,0 0 1 0 0,0 0 0 0 0,0 0-1 0 0,-1 1 1 0 0,1-1-1 0 0,0 0 1 0 0,0 0 0 0 0,0 0-1 0 0,0-1 1 0 0,-1 1-1 0 0,1 0 1 0 0,0 0-1 0 0,0 0 1 0 0,0-1 0 0 0,0 1-1 0 0,-1 0 1 0 0,1-1-1 0 0,0 1 1 0 0,0 0 0 0 0,-1-1-1 0 0,1 1 1 0 0,0-1-1 0 0,-1 1 1 0 0,1-1 0 0 0,-1 0-1 0 0,1 1 1 0 0,0-1-1 0 0,-1 0 1 0 0,1 1 0 0 0,-1-1-1 0 0,0 0 1 0 0,1 0 10 0 0,1 9 279 0 0,1-4-231 0 0,-1 0 0 0 0,1 0 0 0 0,-1 0 0 0 0,0 1 0 0 0,-1-1 0 0 0,1 0 0 0 0,-1 1 0 0 0,0-1 0 0 0,0 1 0 0 0,0-1 0 0 0,-1 1 1 0 0,1-1-1 0 0,-1 1 0 0 0,0 0 0 0 0,-1-1 0 0 0,1 1 0 0 0,-1-1 0 0 0,0 1 0 0 0,0-1 0 0 0,0 1 0 0 0,-1-1 0 0 0,1 1 0 0 0,-1-1 0 0 0,0 0 0 0 0,0 0 0 0 0,-1 0 0 0 0,1 0 0 0 0,-1 0 0 0 0,0-1 0 0 0,0 1 0 0 0,0-1 1 0 0,0 0-1 0 0,-1 0 0 0 0,0 0 0 0 0,1 0 0 0 0,-1-1 0 0 0,0 1 0 0 0,0-1 0 0 0,0 0 0 0 0,0 0 0 0 0,-1 0 0 0 0,1-1 0 0 0,0 0 0 0 0,-2 1-48 0 0,2-2-227 0 0,-29 0-1812 0 0,12-6-3276 0 0,4-6-2736 0 0</inkml:trace>
  <inkml:trace contextRef="#ctx0" brushRef="#br0" timeOffset="7954.642">3808 607 5793 0 0,'0'0'1297'0'0,"0"0"-913"0"0,0 0-100 0 0,0 0-13 0 0,0 0 210 0 0,0 0 74 0 0,0 0-314 0 0,0 0-150 0 0,0 0-4 0 0,7-2-39 0 0,-4 1 51 0 0,0 0 0 0 0,0 0 0 0 0,0 1 0 0 0,0-1 0 0 0,0 1 0 0 0,0 0 0 0 0,0-1 0 0 0,0 2 0 0 0,1-1 0 0 0,-1 0 0 0 0,0 1 0 0 0,0-1 0 0 0,0 1 0 0 0,0 0 0 0 0,0 0 0 0 0,0 0 0 0 0,-1 0 0 0 0,1 1 0 0 0,0-1 0 0 0,0 1 0 0 0,-1-1 0 0 0,1 1 0 0 0,-1 0 0 0 0,0 0 0 0 0,1 0 0 0 0,-1 1 0 0 0,0-1 0 0 0,0 1 0 0 0,0-1 0 0 0,-1 1 0 0 0,1-1 0 0 0,-1 1 0 0 0,1 0 1 0 0,-1 0-1 0 0,0 0 0 0 0,0 0 0 0 0,0 0 0 0 0,0 2-99 0 0,0-1 77 0 0,-1-1 1 0 0,0 0 0 0 0,0 0 0 0 0,0 1 0 0 0,-1-1 0 0 0,1 0 0 0 0,-1 0 0 0 0,0 0 0 0 0,0 1 0 0 0,0-1 0 0 0,0 0 0 0 0,0 0 0 0 0,-1-1 0 0 0,1 1 0 0 0,-1 0-1 0 0,0 0 1 0 0,0-1 0 0 0,0 1 0 0 0,0-1 0 0 0,0 1 0 0 0,0-1 0 0 0,-1 0 0 0 0,1 0 0 0 0,-1 0 0 0 0,0 0 0 0 0,0-1 0 0 0,-1 2-78 0 0,-33 7-3633 0 0,36-10 1251 0 0,1-1-577 0 0</inkml:trace>
  <inkml:trace contextRef="#ctx0" brushRef="#br0" timeOffset="8220.397">4002 640 8053 0 0,'0'0'2473'0'0,"0"0"-2521"0"0,0 0 36 0 0,0 0 561 0 0,0 0 8 0 0,-6 7-28 0 0,3-5-451 0 0,0 0-1 0 0,1 0 1 0 0,-1 1-1 0 0,0-1 1 0 0,1 1-1 0 0,-1 0 1 0 0,1 0-1 0 0,0 0 1 0 0,0 0-1 0 0,0 0 1 0 0,0 0-1 0 0,0 1 1 0 0,1-1-1 0 0,-1 0 1 0 0,1 1-1 0 0,0-1 1 0 0,0 1-1 0 0,1 0 1 0 0,-1-1-1 0 0,1 1 1 0 0,0 0-1 0 0,-1-1 1 0 0,2 1-1 0 0,-1 0 1 0 0,0-1-1 0 0,1 1 1 0 0,0 0-1 0 0,-1-1 1 0 0,1 1-1 0 0,1-1 1 0 0,-1 1-1 0 0,0-1 1 0 0,1 0-1 0 0,0 1 1 0 0,0-1-1 0 0,0 0 1 0 0,2 2-78 0 0,43 21 299 0 0,-12-19-4904 0 0,-31-7-29 0 0</inkml:trace>
  <inkml:trace contextRef="#ctx0" brushRef="#br0" timeOffset="8670.671">3866 905 9805 0 0,'0'0'2387'0'0,"0"0"-2137"0"0,0 6 279 0 0,9 182 3250 0 0,-10-185-3355 0 0,1 2-2157 0 0,5-9-5666 0 0,4-4-615 0 0</inkml:trace>
  <inkml:trace contextRef="#ctx0" brushRef="#br0" timeOffset="8981.562">4080 1150 4196 0 0,'0'0'4611'0'0,"0"0"-3550"0"0,0 0-432 0 0,0 0 818 0 0,0 0 209 0 0,0 0-569 0 0,0 0-669 0 0,0 0-348 0 0,6-2-64 0 0,-3 2-1 0 0,1-1 1 0 0,-1 0 0 0 0,0-1-1 0 0,1 1 1 0 0,-1 0-1 0 0,0-1 1 0 0,0 0 0 0 0,0 0-1 0 0,0 0 1 0 0,0 0 0 0 0,0 0-1 0 0,-1-1 1 0 0,1 1-1 0 0,-1-1 1 0 0,1 0 0 0 0,-1 1-1 0 0,0-1 1 0 0,0 0-1 0 0,0 0 1 0 0,-1-1 0 0 0,1 1-1 0 0,-1 0 1 0 0,0 0 0 0 0,1-1-1 0 0,-2 1 1 0 0,1-1-1 0 0,0 1 1 0 0,-1-1 0 0 0,1 1-1 0 0,-1-1 1 0 0,0 0-1 0 0,0 1 1 0 0,-1-1 0 0 0,1 1-1 0 0,-1-1 1 0 0,1 1 0 0 0,-1-1-1 0 0,0 1 1 0 0,-1 0-1 0 0,0-4-5 0 0,-2 5-17 0 0,0 0 0 0 0,1 1 0 0 0,-1-1 0 0 0,0 1 0 0 0,0-1 0 0 0,-1 1 0 0 0,1 0 0 0 0,0 1 0 0 0,0-1 0 0 0,0 1 0 0 0,0 0 0 0 0,-1 0 0 0 0,1 0 0 0 0,0 0 0 0 0,0 1 0 0 0,-1 0 0 0 0,1 0-1 0 0,0 0 1 0 0,0 0 0 0 0,0 1 0 0 0,0-1 0 0 0,1 1 0 0 0,-1 0 0 0 0,0 0 0 0 0,1 1 0 0 0,-1-1 0 0 0,1 1 0 0 0,0-1 0 0 0,0 1 0 0 0,0 0 0 0 0,0 0 0 0 0,0 1 0 0 0,0-1 0 0 0,1 0 0 0 0,0 1 0 0 0,0 0 0 0 0,0 0-1 0 0,0-1 1 0 0,0 1 0 0 0,0 2 17 0 0,2-4 29 0 0,0 0-1 0 0,0 0 0 0 0,0-1 0 0 0,0 1 0 0 0,0 0 1 0 0,0 0-1 0 0,0 0 0 0 0,0-1 0 0 0,1 1 0 0 0,-1 0 1 0 0,1 0-1 0 0,-1-1 0 0 0,1 1 0 0 0,0 0 1 0 0,-1-1-1 0 0,1 1 0 0 0,0-1 0 0 0,0 1 0 0 0,0-1 1 0 0,0 1-1 0 0,1-1 0 0 0,-1 0 0 0 0,0 1 0 0 0,1-1 1 0 0,-1 0-1 0 0,0 0 0 0 0,1 0 0 0 0,0 0 0 0 0,-1 0 1 0 0,1 0-1 0 0,-1-1 0 0 0,1 1 0 0 0,0 0 0 0 0,0-1 1 0 0,-1 0-1 0 0,1 1 0 0 0,1-1-28 0 0,45 8-5758 0 0,-31-8-739 0 0</inkml:trace>
  <inkml:trace contextRef="#ctx0" brushRef="#br0" timeOffset="9399.966">4495 506 11605 0 0,'0'0'124'0'0,"0"6"-33"0"0,42 357 4443 0 0,-23-123-3809 0 0,-15-267-10215 0 0,-4 12 3585 0 0</inkml:trace>
  <inkml:trace contextRef="#ctx0" brushRef="#br0" timeOffset="10246.728">4495 489 10197 0 0,'0'0'761'0'0,"-5"-8"-607"0"0,-3-3-167 0 0,0 1 1 0 0,-1-1-1 0 0,-1 1 1 0 0,1 1-1 0 0,-1-1 1 0 0,-1 2-1 0 0,0 0 1 0 0,0 0-1 0 0,0 0 1 0 0,-1 2-1 0 0,-11-5 13 0 0,-32-7 400 0 0,-1 2-1 0 0,0 3 1 0 0,-1 2 0 0 0,0 3-1 0 0,-2 2-399 0 0,-52-8 271 0 0,-43-9-214 0 0,-1009-124 698 0 0,46 56 619 0 0,932 75-1322 0 0,-1 8 0 0 0,0 9 0 0 0,1 7 0 0 0,0 9 0 0 0,1 8 0 0 0,-76 23-52 0 0,246-45-16 0 0,11-3 10 0 0,0 0 1 0 0,0-1-1 0 0,-1 1 0 0 0,1 0 0 0 0,0 0 0 0 0,0 1 0 0 0,0-1 0 0 0,-1 1 0 0 0,1 0 0 0 0,0-1 1 0 0,0 1-1 0 0,0 1 0 0 0,0-1 0 0 0,0 0 0 0 0,1 1 0 0 0,-1-1 0 0 0,0 1 0 0 0,1 0 0 0 0,-1 0 1 0 0,1 0-1 0 0,-1 0 0 0 0,1 1 0 0 0,0-1 0 0 0,0 0 0 0 0,0 1 0 0 0,0 0 0 0 0,1-1 0 0 0,-1 1 1 0 0,1 0-1 0 0,-1 0 0 0 0,1 0 0 0 0,0 0 0 0 0,0 0 0 0 0,0 0 0 0 0,1 0 0 0 0,-1 1 1 0 0,1-1-1 0 0,0 0 0 0 0,-1 0 0 0 0,1 0 0 0 0,1 1 0 0 0,-1 1 6 0 0,126 237 387 0 0,-106-209-400 0 0,-2 2-1 0 0,-1 0 0 0 0,-2 1 0 0 0,-1 0 0 0 0,-2 2 1 0 0,-1-1-1 0 0,-3 1 0 0 0,-1 0 0 0 0,-1 1 0 0 0,0 34 14 0 0,-8-61 39 0 0,2 0 0 0 0,-1 0 0 0 0,2 1 0 0 0,-1-1-1 0 0,2 0 1 0 0,0 0 0 0 0,0 0 0 0 0,1-1 0 0 0,0 1-1 0 0,1-1 1 0 0,1 1 0 0 0,0-1 0 0 0,0 0 0 0 0,1-1-1 0 0,0 1 1 0 0,1-1 0 0 0,0-1 0 0 0,1 1 0 0 0,0-1-1 0 0,0 0 1 0 0,1-1 0 0 0,0 0 0 0 0,1 0 0 0 0,0-1-1 0 0,0-1 1 0 0,4 3-39 0 0,51 17 154 0 0,1-3 0 0 0,0-2 0 0 0,2-4 0 0 0,0-3 0 0 0,1-2 0 0 0,0-4 0 0 0,5-2-154 0 0,-10 1 88 0 0,605 44 741 0 0,548-34-829 0 0,-400-15 867 0 0,25 2-558 0 0,-794-7-1036 0 0,86-8 1696 0 0,-91 2-4342 0 0,-4-6-4085 0 0,-19 3-1752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20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0 258 1212 0 0,'0'0'309'0'0,"0"0"-58"0"0,0 0 223 0 0,0 0 1310 0 0,0 0 79 0 0,0 0-726 0 0,0 0-458 0 0,0 0-83 0 0,9 10 5096 0 0,-3-12-5647 0 0,0 0 0 0 0,1 0 0 0 0,-1-1 1 0 0,0 1-1 0 0,0-1 0 0 0,-1-1 1 0 0,1 1-1 0 0,-1-1 0 0 0,1 0 1 0 0,-1 0-1 0 0,0-1 0 0 0,-1 1 0 0 0,1-1 1 0 0,-1 0-1 0 0,0 0 0 0 0,0-1 1 0 0,0 1-1 0 0,-1-1 0 0 0,0 0 0 0 0,0 0 1 0 0,0 0-1 0 0,-1 0 0 0 0,0-1 1 0 0,0 1-1 0 0,-1 0 0 0 0,0-1 0 0 0,0 1 1 0 0,0-1-1 0 0,-1-3-45 0 0,0 4-15 0 0,-1 0-1 0 0,0 0 1 0 0,-1 0-1 0 0,0 0 1 0 0,1 0-1 0 0,-2 0 1 0 0,1 0-1 0 0,-1 1 1 0 0,0-1-1 0 0,0 1 1 0 0,-1 0-1 0 0,1 0 1 0 0,-1 0-1 0 0,0 0 1 0 0,0 1-1 0 0,-1-1 1 0 0,0 1-1 0 0,1 0 1 0 0,-1 0-1 0 0,-1 1 1 0 0,1 0-1 0 0,0 0 1 0 0,-1 0-1 0 0,-2-1 16 0 0,-5 64 123 0 0,15-26 37 0 0,1-1 0 0 0,2 1-1 0 0,2-1 1 0 0,0-1 0 0 0,3 1-1 0 0,8 20-159 0 0,-18-52 23 0 0,0 0-1 0 0,0 0 1 0 0,0 0-1 0 0,0 0 1 0 0,0 0-1 0 0,0-1 0 0 0,0 1 1 0 0,0 0-1 0 0,0 0 1 0 0,1 0-1 0 0,-1 0 0 0 0,0 0 1 0 0,1 0-1 0 0,-1 0 1 0 0,0-1-1 0 0,1 1 0 0 0,-1 0 1 0 0,1 0-1 0 0,-1 0 1 0 0,1-1-1 0 0,0 1 1 0 0,-1 0-1 0 0,1-1 0 0 0,0 1 1 0 0,-1 0-1 0 0,1-1 1 0 0,0 1-1 0 0,0-1 0 0 0,-1 1 1 0 0,1-1-1 0 0,0 0 1 0 0,0 1-1 0 0,0-1 0 0 0,0 0 1 0 0,0 0-1 0 0,0 1 1 0 0,-1-1-1 0 0,1 0 1 0 0,0 0-1 0 0,0 0 0 0 0,0 0 1 0 0,0 0-1 0 0,0 0 1 0 0,0 0-1 0 0,0-1 0 0 0,0 1 1 0 0,0 0-1 0 0,0 0 1 0 0,-1-1-1 0 0,1 1 0 0 0,0 0 1 0 0,0-1-1 0 0,0 1 1 0 0,0-1-1 0 0,-1 1 1 0 0,1-1-1 0 0,0 0 0 0 0,-1 1 1 0 0,1-1-23 0 0,22-53 294 0 0,-23 52-310 0 0,1 0 1 0 0,0 0-1 0 0,-1 0 1 0 0,1 0-1 0 0,0 0 1 0 0,0 1-1 0 0,0-1 1 0 0,0 0 0 0 0,1 0-1 0 0,-1 1 1 0 0,0-1-1 0 0,1 0 1 0 0,-1 1-1 0 0,1 0 1 0 0,0-1-1 0 0,-1 1 1 0 0,1 0 0 0 0,0 0-1 0 0,0 0 1 0 0,0 0-1 0 0,0 0 1 0 0,0 0-1 0 0,0 0 1 0 0,0 1-1 0 0,0-1 1 0 0,0 1-1 0 0,0 0 1 0 0,0-1 0 0 0,0 1-1 0 0,0 0 1 0 0,1 0-1 0 0,-1 0 1 0 0,0 1-1 0 0,0-1 1 0 0,0 0-1 0 0,0 1 1 0 0,0 0 0 0 0,0-1-1 0 0,0 1 1 0 0,0 0-1 0 0,0 0 1 0 0,0 0-1 0 0,0 0 1 0 0,-1 0-1 0 0,1 0 1 0 0,0 1 0 0 0,-1-1-1 0 0,1 1 1 0 0,-1-1-1 0 0,1 1 1 0 0,-1-1-1 0 0,0 1 1 0 0,1 0 15 0 0,39 62 1563 0 0,-42-65-1590 0 0,0-1 1 0 0,0 0 0 0 0,1 0 0 0 0,-1 1-1 0 0,1-1 1 0 0,-1 0 0 0 0,1 0 0 0 0,-1 0-1 0 0,1 1 1 0 0,0-1 0 0 0,0 0 0 0 0,0 0-1 0 0,0 0 1 0 0,1 0 0 0 0,-1 1-1 0 0,0-1 1 0 0,1 0 0 0 0,-1 0 0 0 0,1 0-1 0 0,-1 1 1 0 0,1-1 0 0 0,0 0 0 0 0,0 1-1 0 0,0-1 1 0 0,0 1 0 0 0,0-1 0 0 0,0 1-1 0 0,0-1 1 0 0,1 1 0 0 0,-1 0-1 0 0,0-1 1 0 0,1 1 0 0 0,-1 0 0 0 0,1 0-1 0 0,0 0 1 0 0,-1 0 0 0 0,1 1 0 0 0,0-1-1 0 0,-1 0 1 0 0,1 1 0 0 0,0-1 0 0 0,0 1-1 0 0,-1-1 1 0 0,1 1 0 0 0,0 0 0 0 0,0 0-1 0 0,0 0 1 0 0,0 0 0 0 0,-1 0-1 0 0,1 0 1 0 0,0 0 0 0 0,0 1 0 0 0,0-1-1 0 0,0 1 1 0 0,-1-1 0 0 0,1 1 0 0 0,0 0-1 0 0,-1 0 1 0 0,1-1 0 0 0,0 1 0 0 0,0 1 26 0 0,63 64 720 0 0,-65-30-6920 0 0,-2-35-1090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31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2620 0 0,'0'0'5226'0'0,"0"0"-2937"0"0,0 0-1290 0 0,0 0-237 0 0,0 0-52 0 0,0 0-71 0 0,0 0-127 0 0,0 0-132 0 0,0-4-130 0 0,0 4-254 0 0,0-1 0 0 0,0 0 0 0 0,0 0 0 0 0,0 0 0 0 0,0 0 0 0 0,0 0 1 0 0,1 0-1 0 0,-1 0 0 0 0,0 1 0 0 0,1-1 0 0 0,-1 0 0 0 0,1 0 0 0 0,-1 0 0 0 0,1 1 1 0 0,-1-1-1 0 0,1 0 0 0 0,-1 0 0 0 0,1 1 0 0 0,0-1 0 0 0,-1 1 0 0 0,1-1 0 0 0,0 0 1 0 0,0 1-1 0 0,-1-1 0 0 0,1 1 0 0 0,0 0 0 0 0,0-1 0 0 0,0 1 0 0 0,0 0 0 0 0,-1-1 1 0 0,1 1-1 0 0,0 0 0 0 0,0 0 0 0 0,0 0 0 0 0,0 0 0 0 0,0 0 0 0 0,0 0 1 0 0,0 0-1 0 0,0 0 0 0 0,0 0 0 0 0,-1 0 0 0 0,1 1 0 0 0,0-1 0 0 0,0 0 0 0 0,0 0 1 0 0,0 1-1 0 0,0-1 0 0 0,-1 1 0 0 0,1-1 0 0 0,0 1 0 0 0,0-1 0 0 0,-1 1 0 0 0,1-1 1 0 0,0 1-1 0 0,-1 0 0 0 0,1-1 0 0 0,0 1 0 0 0,-1 0 4 0 0,64 32 127 0 0,-61-31-77 0 0,0 0-1 0 0,-1 0 1 0 0,1 0-1 0 0,0 1 0 0 0,-1-1 1 0 0,0 1-1 0 0,0-1 1 0 0,0 1-1 0 0,0 0 1 0 0,0 0-1 0 0,0 0 0 0 0,-1 0 1 0 0,1 0-1 0 0,-1 1 1 0 0,0-1-1 0 0,0 0 1 0 0,0 1-1 0 0,0-1 0 0 0,-1 1 1 0 0,1-1-1 0 0,-1 0 1 0 0,0 1-1 0 0,0-1 1 0 0,0 1-1 0 0,-1-1 0 0 0,1 1 1 0 0,-1-1-1 0 0,0 0 1 0 0,0 1-1 0 0,0-1 1 0 0,0 0-1 0 0,-2 3-49 0 0,-45 18-3786 0 0,41-24 358 0 0,0-2-2501 0 0</inkml:trace>
  <inkml:trace contextRef="#ctx0" brushRef="#br0" timeOffset="247.783">212 8 7293 0 0,'0'0'2329'0'0,"0"0"-1509"0"0,0 0-548 0 0,0 0-58 0 0,0 0 266 0 0,-3 8 12 0 0,0-5-419 0 0,1 1-1 0 0,0 0 0 0 0,0 0 1 0 0,1 1-1 0 0,-1-1 1 0 0,1 0-1 0 0,0 1 0 0 0,0-1 1 0 0,0 0-1 0 0,1 1 0 0 0,0-1 1 0 0,-1 1-1 0 0,1-1 0 0 0,1 1 1 0 0,-1-1-1 0 0,1 1 0 0 0,0-1 1 0 0,0 1-1 0 0,0-1 0 0 0,0 0 1 0 0,1 0-1 0 0,0 0 1 0 0,0 1-1 0 0,0-2 0 0 0,0 1 1 0 0,1 0-1 0 0,-1 0 0 0 0,1-1 1 0 0,3 3-73 0 0,50 27 332 0 0,-29-32-7657 0 0,-17-3 319 0 0</inkml:trace>
  <inkml:trace contextRef="#ctx0" brushRef="#br0" timeOffset="497.12">723 150 272 0 0,'0'0'9689'0'0,"0"0"-8157"0"0,0 0-864 0 0,0 0 368 0 0,0 0-640 0 0,0 0-4 0 0,0 0 116 0 0,-47 0 0 0 0,24 0-284 0 0,-5 0-172 0 0,2 0-44 0 0,1 0-8 0 0,2 0-996 0 0,6 0-644 0 0,4 0-2408 0 0,1-4-3153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59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1 305 10649 0 0,'0'0'1291'0'0,"2"6"-914"0"0,35 141 3755 0 0,-38-149-4137 0 0,1 1 0 0 0,-1-1 0 0 0,0 0 1 0 0,1 1-1 0 0,-1-1 0 0 0,1 0 0 0 0,0 1 0 0 0,-1-1 0 0 0,1 0 1 0 0,0 0-1 0 0,0 0 0 0 0,0 1 0 0 0,0-1 0 0 0,1 0 1 0 0,-1 0-1 0 0,0 1 0 0 0,1-1 0 0 0,-1 0 0 0 0,1 1 1 0 0,0-1-1 0 0,-1 0 0 0 0,1 1 0 0 0,0-1 0 0 0,0 1 0 0 0,0-1 1 0 0,0 1-1 0 0,0 0 0 0 0,1-1 0 0 0,-1 1 0 0 0,0 0 1 0 0,0 0-1 0 0,1 0 0 0 0,-1 0 0 0 0,1 0 0 0 0,-1 0 0 0 0,1 0 1 0 0,-1 0-1 0 0,1 1 0 0 0,0-1 0 0 0,-1 1 0 0 0,1-1 1 0 0,0 1-1 0 0,0-1 0 0 0,-1 1 0 0 0,1 0 0 0 0,0 0 1 0 0,0 0-1 0 0,-1 0 0 0 0,1 0 0 0 0,0 0 0 0 0,0 1 0 0 0,-1-1 1 0 0,1 1-1 0 0,0-1 0 0 0,-1 1 0 0 0,1-1 0 0 0,0 1 1 0 0,-1 0-1 0 0,1 0 0 0 0,-1 0 0 0 0,1 0 0 0 0,-1 0 0 0 0,1 1 5 0 0,63 107 2701 0 0,-33-145-1061 0 0,-9-21-1539 0 0,-20 48-196 0 0,-1 0 0 0 0,1 1 1 0 0,1-1-1 0 0,-1 1 1 0 0,1 0-1 0 0,1 0 0 0 0,0 0 1 0 0,0 0-1 0 0,0 1 0 0 0,1 0 1 0 0,0 0-1 0 0,0 1 0 0 0,2-1 95 0 0,4 4-1748 0 0,-7 7-4716 0 0,-5-1 1473 0 0</inkml:trace>
  <inkml:trace contextRef="#ctx0" brushRef="#br0" timeOffset="374.047">360 38 8809 0 0,'0'0'6432'0'0,"0"0"-5067"0"0,0 0-1522 0 0,0 0 280 0 0,0 0 160 0 0,0 0-74 0 0,-2-3-117 0 0,2 1-108 0 0,0 1 0 0 0,-1 0 0 0 0,1 0 1 0 0,0 0-1 0 0,0-1 0 0 0,0 1 0 0 0,1 0 1 0 0,-1 0-1 0 0,0 0 0 0 0,0-1 0 0 0,1 1 1 0 0,-1 0-1 0 0,1 0 0 0 0,-1 0 0 0 0,1 0 1 0 0,-1 0-1 0 0,1 0 0 0 0,0 0 0 0 0,-1 0 1 0 0,1 0-1 0 0,0 0 0 0 0,0 0 0 0 0,0 0 1 0 0,0 0-1 0 0,0 0 0 0 0,0 1 0 0 0,0-1 1 0 0,0 0-1 0 0,0 1 0 0 0,0-1 1 0 0,0 1-1 0 0,0-1 0 0 0,0 1 0 0 0,0 0 1 0 0,1-1-1 0 0,-1 1 0 0 0,0 0 0 0 0,0 0 1 0 0,0 0-1 0 0,1 0 0 0 0,-1 0 0 0 0,0 0 1 0 0,0 0-1 0 0,0 0 0 0 0,1 1 0 0 0,-1-1 1 0 0,0 0-1 0 0,0 1 0 0 0,0-1 0 0 0,0 1 1 0 0,0-1-1 0 0,1 1 0 0 0,0 0 16 0 0,8-2-28 0 0,-6 0 14 0 0,0 0-1 0 0,0 1 0 0 0,0-1 1 0 0,0 1-1 0 0,0 0 0 0 0,0 0 1 0 0,0 0-1 0 0,0 0 0 0 0,0 1 1 0 0,0-1-1 0 0,0 1 0 0 0,0 0 1 0 0,0 1-1 0 0,0-1 0 0 0,-1 1 1 0 0,1-1-1 0 0,0 1 0 0 0,-1 0 1 0 0,1 0-1 0 0,-1 1 0 0 0,0-1 1 0 0,0 1-1 0 0,0-1 0 0 0,0 1 1 0 0,0 0-1 0 0,-1 0 0 0 0,1 1 1 0 0,-1-1-1 0 0,0 0 0 0 0,0 1 1 0 0,0-1-1 0 0,0 1 0 0 0,-1 0 1 0 0,1 0-1 0 0,-1 0 15 0 0,16 37 502 0 0,-2 0 0 0 0,-1 0 1 0 0,-3 1-1 0 0,-1 1 0 0 0,-2 0 0 0 0,-3 1 0 0 0,-1-1 0 0 0,-1 26-502 0 0,-3-64-24 0 0,1 0 1 0 0,-1 0-1 0 0,0 0 0 0 0,-1 0 1 0 0,1 0-1 0 0,-1 0 0 0 0,0-1 1 0 0,0 1-1 0 0,-1 0 0 0 0,1 0 1 0 0,-1-1-1 0 0,0 1 0 0 0,-1-1 1 0 0,1 1-1 0 0,-1-1 0 0 0,1 0 1 0 0,-1 0-1 0 0,0 0 0 0 0,-1-1 1 0 0,1 1-1 0 0,-1-1 0 0 0,0 1 1 0 0,1-1-1 0 0,-1 0 0 0 0,-1-1 1 0 0,1 1-1 0 0,0-1 0 0 0,-1 0 1 0 0,1 0-1 0 0,-1 0 0 0 0,0 0 0 0 0,1-1 1 0 0,-1 0-1 0 0,0 0 0 0 0,0 0 1 0 0,0-1-1 0 0,0 1 0 0 0,0-1 1 0 0,-1-1 23 0 0,0 1-300 0 0,-19-2-2477 0 0,8-3-2038 0 0,-8-10-5735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56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3 4940 0 0,'0'0'6522'0'0,"0"0"-4998"0"0,0 0-1596 0 0,0 0-137 0 0,-6 0 129 0 0,-180-3 188 0 0,201 28 536 0 0,-5-7-332 0 0,0 0 1 0 0,-1 1 0 0 0,-1 0 0 0 0,-1 1-1 0 0,-1 0 1 0 0,0 0 0 0 0,-2 0 0 0 0,0 1 0 0 0,-1-1-1 0 0,-1 1 1 0 0,-1 0 0 0 0,-1 0 0 0 0,-1-1 0 0 0,-1 1-1 0 0,-1 0 1 0 0,-1 4-313 0 0,-3 96 431 0 0,7-120-384 0 0,0 1 0 0 0,0 0 0 0 0,0 0 0 0 0,0-1 0 0 0,0 1 0 0 0,1 0 0 0 0,-1 0 0 0 0,0-1 0 0 0,1 1 0 0 0,-1 0 0 0 0,1-1 0 0 0,0 1 0 0 0,-1-1 0 0 0,1 1 0 0 0,0-1 0 0 0,0 1 0 0 0,0-1 0 0 0,0 1 0 0 0,0-1 0 0 0,1 0 0 0 0,-1 1 0 0 0,0-1 0 0 0,1 0 0 0 0,-1 0 0 0 0,0 0 0 0 0,1 0 0 0 0,0 0 0 0 0,-1-1 0 0 0,1 1 0 0 0,-1 0 0 0 0,1-1 0 0 0,0 1 0 0 0,-1-1 0 0 0,1 1 0 0 0,0-1 0 0 0,0 0 0 0 0,-1 0 0 0 0,1 0 0 0 0,0 0 0 0 0,0 0 0 0 0,-1 0 0 0 0,1 0 0 0 0,0-1 0 0 0,0 1 0 0 0,0-1-47 0 0,42-14-1730 0 0,-8-9-9368 0 0,-23 10 2999 0 0</inkml:trace>
  <inkml:trace contextRef="#ctx0" brushRef="#br0" timeOffset="607.69">394 324 12837 0 0,'0'0'1229'0'0,"0"0"-1082"0"0,0 0-80 0 0,0 0 68 0 0,0 0 135 0 0,0 0-29 0 0,0 0-134 0 0,5 0-14 0 0,-1 1-1 0 0,1 0 0 0 0,0 0 1 0 0,0-1-1 0 0,0 1 0 0 0,0-1 0 0 0,0 0 0 0 0,0-1 0 0 0,0 1 0 0 0,0-1 1 0 0,0 0-1 0 0,-1-1 0 0 0,1 1 0 0 0,0-1 0 0 0,-1 0 0 0 0,1 0 1 0 0,-1 0-1 0 0,1 0 0 0 0,0-2-92 0 0,1 0-47 0 0,0 0-1 0 0,0 0 1 0 0,-1 0 0 0 0,0-1 0 0 0,0 0-1 0 0,0 0 1 0 0,0 0 0 0 0,-1 0 0 0 0,0-1-1 0 0,0 0 1 0 0,-1 1 0 0 0,1-2 0 0 0,-1 1-1 0 0,0 0 1 0 0,-1-1 0 0 0,0 1 0 0 0,0-1 0 0 0,0 1-1 0 0,-1-1 1 0 0,0 0 0 0 0,0 0 0 0 0,-1 0-1 0 0,0 0 1 0 0,0 0 0 0 0,0 0 0 0 0,-1 0-1 0 0,0 1 1 0 0,0-1 0 0 0,-1 0 0 0 0,0 0-1 0 0,0 1 1 0 0,-1-1 0 0 0,0 1 0 0 0,0 0-1 0 0,-2-3 48 0 0,4 8-19 0 0,1 0-1 0 0,-1 1 1 0 0,0-1 0 0 0,1 1-1 0 0,-1-1 1 0 0,0 1-1 0 0,0-1 1 0 0,0 1-1 0 0,1 0 1 0 0,-1-1-1 0 0,0 1 1 0 0,0 0-1 0 0,0-1 1 0 0,0 1 0 0 0,0 0-1 0 0,0 0 1 0 0,1 0-1 0 0,-1 0 1 0 0,0 0-1 0 0,0 0 1 0 0,0 0-1 0 0,0 0 1 0 0,0 1-1 0 0,0-1 1 0 0,0 0 0 0 0,1 0-1 0 0,-1 1 1 0 0,0-1-1 0 0,0 1 1 0 0,0-1-1 0 0,1 0 1 0 0,-1 1-1 0 0,0-1 1 0 0,0 1-1 0 0,1 0 1 0 0,-1-1-1 0 0,0 1 1 0 0,1 0 0 0 0,-1-1-1 0 0,1 1 1 0 0,-1 0-1 0 0,1 0 1 0 0,-1-1-1 0 0,1 1 1 0 0,0 0-1 0 0,-1 0 1 0 0,1 0-1 0 0,0 0 1 0 0,0 0 0 0 0,-1-1-1 0 0,1 1 1 0 0,0 0-1 0 0,0 0 1 0 0,0 0-1 0 0,0 0 1 0 0,0 0-1 0 0,0 0 1 0 0,1 0-1 0 0,-1 0 1 0 0,0 0 19 0 0,-9 64 888 0 0,9-64-867 0 0,-1 12 204 0 0,3 112 940 0 0,-1-122-1122 0 0,-1 0 0 0 0,0 0 1 0 0,1-1-1 0 0,-1 1 0 0 0,1 0 0 0 0,0-1 0 0 0,0 1 0 0 0,0 0 0 0 0,0-1 0 0 0,0 1 0 0 0,1-1 0 0 0,-1 0 0 0 0,1 1 0 0 0,0-1 0 0 0,-1 0 0 0 0,1 0 0 0 0,0 0 0 0 0,0 0 0 0 0,0 0 1 0 0,1-1-1 0 0,-1 1 0 0 0,0 0 0 0 0,1-1 0 0 0,-1 0 0 0 0,1 0 0 0 0,-1 0 0 0 0,1 0 0 0 0,0 0 0 0 0,-1 0 0 0 0,1 0 0 0 0,0-1 0 0 0,0 0 0 0 0,-1 1 0 0 0,1-1 0 0 0,0 0 0 0 0,0 0 1 0 0,0-1-1 0 0,-1 1 0 0 0,1 0 0 0 0,1-1-43 0 0,61-64-412 0 0,-62 66 395 0 0,-1-1 1 0 0,1 1-1 0 0,-1 1 0 0 0,1-1 1 0 0,-1 0-1 0 0,0 1 1 0 0,0-1-1 0 0,1 1 1 0 0,-1-1-1 0 0,0 1 1 0 0,0 0-1 0 0,0 0 1 0 0,-1 0-1 0 0,1 0 1 0 0,0 0-1 0 0,-1 1 0 0 0,0-1 1 0 0,1 0-1 0 0,-1 1 1 0 0,0-1-1 0 0,0 1 1 0 0,0 0-1 0 0,0-1 1 0 0,-1 1-1 0 0,1-1 1 0 0,-1 4 16 0 0,4 8-79 0 0,-4-15 92 0 0,0 1 1 0 0,1-1 0 0 0,-1 1 0 0 0,0-1 0 0 0,1 1 0 0 0,-1-1 0 0 0,0 1-1 0 0,1-1 1 0 0,-1 1 0 0 0,0-1 0 0 0,1 1 0 0 0,-1 0 0 0 0,1-1-1 0 0,-1 1 1 0 0,1 0 0 0 0,-1-1 0 0 0,1 1 0 0 0,-1 0 0 0 0,1 0 0 0 0,-1-1-1 0 0,1 1 1 0 0,-1 0 0 0 0,1 0 0 0 0,-1 0 0 0 0,1 0 0 0 0,0 0-1 0 0,-1 0 1 0 0,1 0 0 0 0,-1 0 0 0 0,1 0 0 0 0,-1 0 0 0 0,1 0-1 0 0,0 0 1 0 0,-1 0 0 0 0,1 0 0 0 0,-1 1 0 0 0,1-1 0 0 0,-1 0 0 0 0,1 0-1 0 0,-1 1 1 0 0,1-1 0 0 0,-1 0 0 0 0,1 1 0 0 0,-1-1 0 0 0,1 0-14 0 0,-1-1-8 0 0,0-1 1 0 0,0 0 0 0 0,0 0 0 0 0,0 1 0 0 0,0-1-1 0 0,1 0 1 0 0,-1 1 0 0 0,1-1 0 0 0,-1 0 0 0 0,1 1-1 0 0,0-1 1 0 0,0 1 0 0 0,0-1 0 0 0,0 1 0 0 0,0-1-1 0 0,0 1 1 0 0,0 0 0 0 0,0-1 0 0 0,0 1 0 0 0,0 0-1 0 0,1 0 1 0 0,-1 0 0 0 0,1 0 0 0 0,-1 0 0 0 0,1 0-1 0 0,-1 0 1 0 0,1 1 0 0 0,-1-1 0 0 0,1 0-1 0 0,0 1 1 0 0,-1-1 0 0 0,1 1 0 0 0,0 0 0 0 0,-1 0-1 0 0,1-1 1 0 0,0 1 0 0 0,0 0 0 0 0,-1 0 0 0 0,1 1-1 0 0,0-1 1 0 0,0 0 0 0 0,-1 1 0 0 0,1-1 0 0 0,0 1-1 0 0,-1-1 1 0 0,1 1 0 0 0,-1 0 0 0 0,1-1 0 0 0,-1 1-1 0 0,1 0 1 0 0,-1 0 0 0 0,1 0 0 0 0,-1 0 0 0 0,0 1-1 0 0,0-1 1 0 0,1 0 0 0 0,-1 1 0 0 0,0-1 0 0 0,0 0-1 0 0,0 1 1 0 0,0-1 0 0 0,-1 1 7 0 0,7 32 153 0 0,-3-7-5137 0 0,-2-25 852 0 0,2-2-1682 0 0</inkml:trace>
  <inkml:trace contextRef="#ctx0" brushRef="#br0" timeOffset="938.958">997 248 10949 0 0,'0'0'1395'0'0,"0"0"-1612"0"0,0 0 165 0 0,0 0 204 0 0,0 0 125 0 0,0 0-14 0 0,57 19 2675 0 0,-54-15-2885 0 0,0 0 1 0 0,-1 0-1 0 0,1 0 1 0 0,-1 0-1 0 0,0 1 1 0 0,0-1-1 0 0,-1 1 1 0 0,1-1-1 0 0,-1 1 1 0 0,0 0-1 0 0,0 0 1 0 0,0-1-1 0 0,-1 1 1 0 0,0 0-1 0 0,0 0 1 0 0,0 0-1 0 0,0 0 1 0 0,-1-1-1 0 0,0 1 1 0 0,0 0-1 0 0,0 0 1 0 0,0-1-1 0 0,-1 1 1 0 0,0-1-1 0 0,0 1 1 0 0,0-1-1 0 0,0 0 1 0 0,-2 1-54 0 0,-13 64 517 0 0,51-62-1016 0 0,-10-24-7329 0 0,-15 0-1 0 0</inkml:trace>
  <inkml:trace contextRef="#ctx0" brushRef="#br0" timeOffset="1187.94">1191 384 10725 0 0,'0'0'5372'0'0,"0"0"-5372"0"0,0 0-1080 0 0,0 0 1080 0 0,-37 7 48 0 0,16-7-48 0 0,-7 0-212 0 0,-1-3-752 0 0,7-1-1708 0 0,-13-7-4677 0 0</inkml:trace>
  <inkml:trace contextRef="#ctx0" brushRef="#br0" timeOffset="2416.943">1899 472 5004 0 0,'0'0'5303'0'0,"0"0"-3971"0"0,0 0-1129 0 0,0 0 319 0 0,0 0 276 0 0,0 0 38 0 0,0 0 125 0 0,0 0 179 0 0,0 0-432 0 0,4-1-475 0 0,6-5-308 0 0,-1 0 0 0 0,1 0 0 0 0,-1-1 0 0 0,0 0 0 0 0,-1-1 1 0 0,0 0-1 0 0,0 0 0 0 0,-1 0 0 0 0,0-1 0 0 0,0-1 1 0 0,-1 1-1 0 0,0-1 0 0 0,0 0 0 0 0,-2 0 0 0 0,1 0 1 0 0,-1-1-1 0 0,-1 0 0 0 0,1 0 0 0 0,-2 0 0 0 0,0 0 0 0 0,0 0 1 0 0,-1-1-1 0 0,0 1 0 0 0,-1 0 0 0 0,-1-1 0 0 0,1 1 1 0 0,-2 0-1 0 0,0-4 75 0 0,2 16-20 0 0,0-1 0 0 0,-1 1-1 0 0,1 0 1 0 0,0-1 0 0 0,0 1 0 0 0,0 0 0 0 0,-1-1 0 0 0,1 1 0 0 0,0 0 0 0 0,0-1 0 0 0,-1 1 0 0 0,1-1-1 0 0,-1 1 1 0 0,1-1 0 0 0,0 1 0 0 0,-1-1 0 0 0,1 1 0 0 0,-1-1 0 0 0,0 1 0 0 0,1-1 0 0 0,-1 1 0 0 0,1-1-1 0 0,-1 0 1 0 0,1 0 0 0 0,-1 1 0 0 0,0-1 0 0 0,1 0 0 0 0,-1 0 0 0 0,0 1 0 0 0,1-1 0 0 0,-1 0 0 0 0,0 0-1 0 0,1 0 1 0 0,-1 0 0 0 0,0 0 0 0 0,0 0 0 0 0,1 0 0 0 0,-1 0 0 0 0,0-1 0 0 0,1 1 0 0 0,-1 0 0 0 0,0 0-1 0 0,1 0 1 0 0,-1-1 0 0 0,1 1 0 0 0,-1 0 0 0 0,0-1 0 0 0,1 1 0 0 0,-1 0 0 0 0,1-1 0 0 0,-1 1 0 0 0,1-1-1 0 0,-1 1 1 0 0,1-1 0 0 0,-1 1 0 0 0,1-1 0 0 0,0 0 0 0 0,-1 1 0 0 0,1-1 0 0 0,0 1 0 0 0,-1-1 0 0 0,1 0-1 0 0,0 1 1 0 0,0-1 0 0 0,0 0 0 0 0,0 1 0 0 0,-1-1 0 0 0,1 0 0 0 0,0 1 20 0 0,-21 51 527 0 0,1 97 1530 0 0,20-145-2022 0 0,0 1 0 0 0,1-1 0 0 0,-1 0 0 0 0,0 1 0 0 0,1-1 1 0 0,0 0-1 0 0,0 1 0 0 0,0-1 0 0 0,0 0 0 0 0,0 0 0 0 0,1 0 0 0 0,-1 0 0 0 0,1 0 1 0 0,0 0-1 0 0,0 0 0 0 0,0 0 0 0 0,0-1 0 0 0,0 1 0 0 0,1-1 0 0 0,-1 0 1 0 0,1 0-1 0 0,0 1 0 0 0,0-2 0 0 0,-1 1 0 0 0,1 0 0 0 0,0-1 0 0 0,1 1 0 0 0,-1-1 1 0 0,0 0-1 0 0,0 0 0 0 0,0 0 0 0 0,1 0 0 0 0,-1-1 0 0 0,0 1 0 0 0,1-1 1 0 0,-1 0-1 0 0,1 0 0 0 0,-1 0 0 0 0,0 0 0 0 0,1-1 0 0 0,1 0-35 0 0,75-58-2141 0 0,-78 59 2128 0 0,1 0 1 0 0,-1 0 0 0 0,1 0 0 0 0,-1 0-1 0 0,0 0 1 0 0,1 1 0 0 0,-1-1 0 0 0,0 1-1 0 0,1-1 1 0 0,-1 1 0 0 0,0 0 0 0 0,1 0-1 0 0,-1 0 1 0 0,0 0 0 0 0,0 0 0 0 0,0 1-1 0 0,0-1 1 0 0,0 1 0 0 0,0-1 0 0 0,-1 1-1 0 0,1 0 1 0 0,0-1 0 0 0,-1 1-1 0 0,1 0 1 0 0,-1 0 0 0 0,0 0 0 0 0,0 0-1 0 0,1 1 1 0 0,-1-1 0 0 0,-1 0 0 0 0,1 0-1 0 0,0 1 1 0 0,0-1 0 0 0,-1 1 12 0 0,20 27 473 0 0,19-72-848 0 0,-37 39 416 0 0,-1 1-1 0 0,1 0 1 0 0,-1 0-1 0 0,1 1 1 0 0,0-1-1 0 0,0 0 1 0 0,0 0-1 0 0,0 1 1 0 0,0 0-1 0 0,0-1 1 0 0,1 1-1 0 0,-1 0 1 0 0,0 0-1 0 0,1 0 1 0 0,-1 0-1 0 0,1 0 1 0 0,-1 1-1 0 0,1-1 1 0 0,-1 1-1 0 0,1-1 1 0 0,-1 1-1 0 0,1 0 1 0 0,0 0-1 0 0,-1 0 1 0 0,1 1-1 0 0,-1-1 1 0 0,1 1-1 0 0,-1-1 1 0 0,1 1-1 0 0,-1 0 1 0 0,1 0-1 0 0,-1 0 1 0 0,0 0-1 0 0,1 0 1 0 0,-1 0-1 0 0,0 1 1 0 0,0-1-1 0 0,0 1 1 0 0,0 0-1 0 0,0-1 1 0 0,0 1-1 0 0,-1 0 1 0 0,1 0-1 0 0,-1 0 1 0 0,1 0-1 0 0,-1 1 1 0 0,0-1-1 0 0,1 0 1 0 0,-1 1-1 0 0,0-1 1 0 0,-1 0-1 0 0,2 3-40 0 0,14 52-2340 0 0,-16-56-1534 0 0,1-2 369 0 0,2-5-2700 0 0</inkml:trace>
  <inkml:trace contextRef="#ctx0" brushRef="#br0" timeOffset="1641.845">1670 421 9157 0 0,'0'0'4856'0'0,"0"0"-4856"0"0,0 0-128 0 0,0 0 12 0 0,0 0 116 0 0,0 0 408 0 0,0 0 48 0 0,-44 5-52 0 0,23-4-252 0 0,-4 0-104 0 0,0-1 4 0 0,-3 0-44 0 0,0 0-8 0 0,4 0-1048 0 0,1-3-480 0 0,7-3-1600 0 0,4 1-2637 0 0</inkml:trace>
  <inkml:trace contextRef="#ctx0" brushRef="#br0" timeOffset="1812.12">1549 368 10889 0 0,'0'0'1952'0'0,"0"0"-1840"0"0,31 40 476 0 0,-26-23 124 0 0,2 1-204 0 0,-7-1-144 0 0,0 0-48 0 0,0-3-28 0 0,-4 2-100 0 0,0-3-64 0 0,-2-1-36 0 0,3-2-88 0 0,-4-2-968 0 0,6-4-792 0 0,-2-4-2652 0 0,3 0-2165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07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282 129 5533 0 0,'0'0'8700'0'0,"0"0"-8156"0"0,0 0-544 0 0,0 0-180 0 0,0 0 180 0 0,0 0 408 0 0,0 0 156 0 0,-52 3-176 0 0,30-3-300 0 0,-4 0-88 0 0,0-1 4 0 0,1 0-4 0 0,1-1-388 0 0,4-2-492 0 0,3-2-352 0 0,5-1-864 0 0,7 0-2588 0 0,5-8-2085 0 0</inkml:trace>
  <inkml:trace contextRef="#ctx0" brushRef="#br0" timeOffset="251.942">286 21 11781 0 0,'0'0'1636'0'0,"0"0"-1076"0"0,0 0 112 0 0,0 0-344 0 0,0 0-324 0 0,0 0 236 0 0,-56-2 88 0 0,22 0-192 0 0,-10 2-136 0 0,2-1-12 0 0,7 1 0 0 0,13 0-1324 0 0,5-4-780 0 0,1 2-2756 0 0,-3-7-2465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18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32 7857 0 0,'0'0'6332'0'0,"0"0"-6244"0"0,0 0-88 0 0,0 0-296 0 0,-36 6 296 0 0,19-6 280 0 0,-4 0-104 0 0,-2 0-8 0 0,1 0-160 0 0,-6 0 0 0 0,3-1 4 0 0,1-2-12 0 0,3-2-520 0 0,4-3-652 0 0,5 3-1848 0 0,8-11-4841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19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411 59 13253 0 0,'0'0'2492'0'0,"0"0"-2012"0"0,0 0-480 0 0,0 0-164 0 0,-63-8 164 0 0,12 2 4 0 0,-9-1-4 0 0,-1 2-64 0 0,2-1 12 0 0,10-2-1648 0 0,13 0-3048 0 0,4-3-4665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36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11357 0 0,'0'0'927'0'0,"0"0"-499"0"0,0 0 39 0 0,0 0 5 0 0,0 0-51 0 0,23 11-92 0 0,107 37 2582 0 0,-130-46-2894 0 0,-1-1 0 0 0,1 1 0 0 0,0 0 0 0 0,-1-1 1 0 0,1 1-1 0 0,-1-1 0 0 0,0 1 0 0 0,0-1 0 0 0,1 1 0 0 0,-1-1 1 0 0,0 1-1 0 0,0-1 0 0 0,0 0 0 0 0,0 0 0 0 0,-1 1 1 0 0,1-1-1 0 0,0 0 0 0 0,0 0 0 0 0,-1 0 0 0 0,1 0 1 0 0,-1-1-1 0 0,1 1 0 0 0,-1 0 0 0 0,1 0 0 0 0,-1-1 1 0 0,1 1-1 0 0,-1-1 0 0 0,0 0 0 0 0,1 1 0 0 0,-1-1 1 0 0,1 0-1 0 0,-1 0 0 0 0,0 0 0 0 0,1 0 0 0 0,-1 0 0 0 0,0 0 1 0 0,1 0-1 0 0,-1-1 0 0 0,0 1 0 0 0,1-1 0 0 0,-1 1 1 0 0,1-1-1 0 0,-1 0 0 0 0,0 0-17 0 0,2 1 0 0 0,-54-6-3084 0 0,63 8 3276 0 0,0 0 1 0 0,0 0-1 0 0,0 1 1 0 0,-1 0-1 0 0,1 0 1 0 0,-1 1-1 0 0,1 0 0 0 0,-1 0 1 0 0,-1 1-1 0 0,1 0 1 0 0,-1 1-1 0 0,1 0 0 0 0,-2 0 1 0 0,1 0-1 0 0,-1 1 1 0 0,0 0-1 0 0,3 4-192 0 0,-9-10 16 0 0,1 0 1 0 0,-1 1-1 0 0,0-1 1 0 0,0 0-1 0 0,0 1 0 0 0,0-1 1 0 0,1 0-1 0 0,-2 1 0 0 0,1-1 1 0 0,0 1-1 0 0,0-1 1 0 0,0 0-1 0 0,-1 1 0 0 0,1-1 1 0 0,0 0-1 0 0,-1 0 0 0 0,0 1 1 0 0,1-1-1 0 0,-1 0 1 0 0,0 0-1 0 0,1 0 0 0 0,-1 1 1 0 0,0-1-1 0 0,0 0 0 0 0,0 0 1 0 0,0 0-1 0 0,0-1 1 0 0,0 1-1 0 0,0 0 0 0 0,0 0 1 0 0,0-1-1 0 0,-1 1 0 0 0,1 0 1 0 0,0-1-1 0 0,0 1 1 0 0,-1-1-1 0 0,1 1 0 0 0,0-1 1 0 0,-1 0-1 0 0,1 0 0 0 0,0 0 1 0 0,-1 1-1 0 0,1-1 1 0 0,0 0-1 0 0,-1-1 0 0 0,0 1-16 0 0,-70 3 162 0 0,69-3-188 0 0,1 0-26 0 0,-53-5-837 0 0,18-5-3237 0 0,20 1-2098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37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0 349 4548 0 0,'0'0'5227'0'0,"0"0"-3190"0"0,0 0-1603 0 0,0 0-96 0 0,0 0 208 0 0,0 0 210 0 0,0 0 170 0 0,0 0-95 0 0,6 3-199 0 0,-1-2-566 0 0,0 0 0 0 0,0 0 0 0 0,1 0 0 0 0,-1 0 1 0 0,0-1-1 0 0,0 0 0 0 0,1 0 0 0 0,-1 0 0 0 0,0-1 0 0 0,1 0 0 0 0,-1 0 0 0 0,0 0 1 0 0,0-1-1 0 0,0 1 0 0 0,0-1 0 0 0,0 0 0 0 0,0-1 0 0 0,-1 1 0 0 0,1-1 1 0 0,2-2-67 0 0,2 0-44 0 0,0-1 1 0 0,-1 0 0 0 0,0-1-1 0 0,0 1 1 0 0,0-2 0 0 0,-1 1-1 0 0,0-1 1 0 0,0 0 0 0 0,-1 0-1 0 0,0-1 1 0 0,0 0 0 0 0,-1 0-1 0 0,0 0 1 0 0,-1-1 0 0 0,0 1 0 0 0,0-1-1 0 0,-1 0 1 0 0,-1 0 0 0 0,0-1-1 0 0,0 1 1 0 0,-1 0 0 0 0,0-1-1 0 0,0 1 1 0 0,-1-1 0 0 0,-1 1-1 0 0,0-1 1 0 0,0 1 0 0 0,-1 0-1 0 0,-1-1 1 0 0,0 1 0 0 0,0 0-1 0 0,0 1 1 0 0,-2-1 0 0 0,1 1-1 0 0,-5-7 44 0 0,8 16-12 0 0,-1 0 0 0 0,1 0 0 0 0,0 0 0 0 0,-1 1 0 0 0,1-1 0 0 0,-1 0 0 0 0,1 1 0 0 0,-1-1 0 0 0,1 1 0 0 0,0-1 0 0 0,-1 1 0 0 0,1 0 0 0 0,0 0 0 0 0,-1-1 0 0 0,1 1 0 0 0,0 0-1 0 0,0 0 1 0 0,0 0 0 0 0,0 0 0 0 0,0 0 0 0 0,0 1 0 0 0,0-1 0 0 0,0 0 0 0 0,0 0 0 0 0,1 1 0 0 0,-1-1 0 0 0,1 0 0 0 0,-1 1 0 0 0,1-1 0 0 0,-1 1 0 0 0,1-1 0 0 0,-1 1 0 0 0,1-1-1 0 0,0 0 1 0 0,0 1 0 0 0,0-1 0 0 0,0 1 0 0 0,0-1 0 0 0,0 1 0 0 0,1-1 0 0 0,-1 1 0 0 0,0-1 0 0 0,1 1 0 0 0,-1-1 0 0 0,1 1 0 0 0,-1-1 0 0 0,1 1 12 0 0,-5 18 206 0 0,1 1 1 0 0,1-1 0 0 0,1 1-1 0 0,1 0 1 0 0,1-1 0 0 0,0 1-1 0 0,2-1 1 0 0,0 1 0 0 0,1-1-1 0 0,1 0 1 0 0,1 0-1 0 0,1-1 1 0 0,1 1 0 0 0,0-2-1 0 0,9 15-206 0 0,-15-31-2 0 0,1-1 0 0 0,-1 1 0 0 0,1-1 0 0 0,-1 0 0 0 0,1 0 0 0 0,-1 1 0 0 0,1-2 0 0 0,0 1 0 0 0,-1 0 0 0 0,1 0 0 0 0,0-1 0 0 0,0 0 0 0 0,-1 1-1 0 0,1-1 1 0 0,0 0 0 0 0,0 0 0 0 0,0-1 0 0 0,-1 1 0 0 0,1-1 0 0 0,0 1 0 0 0,0-1 0 0 0,-1 0 0 0 0,1 0 0 0 0,0 0 0 0 0,-1 0 0 0 0,1 0 0 0 0,-1-1 0 0 0,0 1-1 0 0,1-1 1 0 0,-1 0 0 0 0,0 1 0 0 0,0-1 0 0 0,0 0 0 0 0,0 0 0 0 0,0-1 0 0 0,-1 1 0 0 0,1 0 0 0 0,0-1 0 0 0,-1 1 0 0 0,0 0 0 0 0,0-1 0 0 0,0 0 0 0 0,0 1-1 0 0,0-1 1 0 0,0 0 0 0 0,-1 1 0 0 0,1-1 0 0 0,-1 0 0 0 0,1 0 0 0 0,-1 0 2 0 0,20-29-510 0 0,-19 31 507 0 0,1 0 0 0 0,-1 0 0 0 0,0 0-1 0 0,1 0 1 0 0,-1 0 0 0 0,1 0 0 0 0,-1 1 0 0 0,1-1 0 0 0,0 0 0 0 0,-1 1 0 0 0,1 0-1 0 0,-1-1 1 0 0,1 1 0 0 0,0 0 0 0 0,-1 0 0 0 0,1-1 0 0 0,0 1 0 0 0,-1 1 0 0 0,1-1-1 0 0,0 0 1 0 0,-1 0 0 0 0,1 1 0 0 0,0-1 0 0 0,-1 1 0 0 0,1-1 0 0 0,0 1 0 0 0,-1-1-1 0 0,1 1 1 0 0,-1 0 0 0 0,0 0 0 0 0,1 0 0 0 0,-1 0 0 0 0,0 0 0 0 0,1 0 0 0 0,-1 0-1 0 0,0 1 1 0 0,0-1 0 0 0,0 0 0 0 0,0 1 0 0 0,0-1 0 0 0,0 1 0 0 0,0-1 0 0 0,0 2 3 0 0,38 65 1021 0 0,-39-68-1018 0 0,1-1 1 0 0,-1 1 0 0 0,0 0 0 0 0,1-1-1 0 0,-1 1 1 0 0,1 0 0 0 0,-1-1 0 0 0,0 1-1 0 0,1 0 1 0 0,-1-1 0 0 0,1 1 0 0 0,-1 0-1 0 0,1 0 1 0 0,-1-1 0 0 0,1 1 0 0 0,-1 0-1 0 0,1 0 1 0 0,-1 0 0 0 0,1 0 0 0 0,0 0-1 0 0,-1 0 1 0 0,1 0 0 0 0,-1 0 0 0 0,1 0-1 0 0,-1 0 1 0 0,1 0 0 0 0,-1 0 0 0 0,1 0-1 0 0,-1 0 1 0 0,1 1 0 0 0,-1-1 0 0 0,1 0-1 0 0,-1 0 1 0 0,1 1 0 0 0,0-1-4 0 0,6-31-681 0 0,-6 28 693 0 0,0 0 0 0 0,1 0 0 0 0,-1 1-1 0 0,1-1 1 0 0,-1 0 0 0 0,1 1 0 0 0,0 0 0 0 0,0-1-1 0 0,0 1 1 0 0,0 0 0 0 0,0 0 0 0 0,0 0-1 0 0,1 0 1 0 0,-1 0 0 0 0,1 1 0 0 0,0-1 0 0 0,-1 1-1 0 0,1 0 1 0 0,0 0 0 0 0,0-1 0 0 0,-1 2-1 0 0,1-1 1 0 0,0 0 0 0 0,0 1 0 0 0,0-1 0 0 0,0 1-1 0 0,0 0 1 0 0,0 0 0 0 0,0 0 0 0 0,0 0-1 0 0,0 1 1 0 0,0-1 0 0 0,0 1 0 0 0,0 0 0 0 0,0 0-1 0 0,0 0 1 0 0,0 0 0 0 0,-1 0 0 0 0,1 0-1 0 0,0 1 1 0 0,-1 0 0 0 0,1-1 0 0 0,-1 1 0 0 0,1 0-12 0 0,1 1-44 0 0,0-1 1 0 0,0 1 0 0 0,0 0-1 0 0,0 0 1 0 0,0 0 0 0 0,-1 1-1 0 0,1-1 1 0 0,-1 1 0 0 0,0 0 0 0 0,0 0-1 0 0,0 0 1 0 0,-1 0 0 0 0,1 1-1 0 0,-1-1 1 0 0,0 1 0 0 0,0-1 0 0 0,-1 1-1 0 0,0 0 1 0 0,1 0 0 0 0,-1 0-1 0 0,-1 0 1 0 0,1-1 0 0 0,-1 1 0 0 0,0 0-1 0 0,0 0 1 0 0,0 0 0 0 0,-1 1 43 0 0,-2-2-3245 0 0,-2-5-3237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6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15389 0 0,'0'0'1245'0'0,"0"0"-1069"0"0,17 44 124 0 0,-16-22 132 0 0,3 5-156 0 0,-1-1-116 0 0,-3 0-92 0 0,0 1-68 0 0,-3-4-60 0 0,-1-1 12 0 0,0-3 32 0 0,3-4-56 0 0,-1-3 8 0 0,0-4-208 0 0,2-2-400 0 0,-2-4-797 0 0,2-2-1695 0 0,0-3-2104 0 0</inkml:trace>
  <inkml:trace contextRef="#ctx0" brushRef="#br0" timeOffset="157.291">124 159 13937 0 0,'0'0'3553'0'0,"0"0"-3553"0"0,0 0-348 0 0,0 0 348 0 0,0 0 124 0 0,-19 35 160 0 0,8-31-20 0 0,-4-2-264 0 0,2-2-324 0 0,-3 0-224 0 0,0-3-229 0 0,2-2-963 0 0,4-1-1312 0 0,1-7-4169 0 0</inkml:trace>
  <inkml:trace contextRef="#ctx0" brushRef="#br0" timeOffset="312.384">172 239 15177 0 0,'0'0'1857'0'0,"17"39"-1693"0"0,-15-24-80 0 0,0 1 204 0 0,0-2-164 0 0,-2-4-52 0 0,2-3-8 0 0,-2-1-16 0 0,0-4 16 0 0,0-1 20 0 0,0-1 4 0 0,0 0-88 0 0,0-1-84 0 0,0-5-648 0 0,0-3-985 0 0,-2-4-1379 0 0,2 0-3816 0 0</inkml:trace>
  <inkml:trace contextRef="#ctx0" brushRef="#br0" timeOffset="481.989">218 95 10153 0 0,'0'0'6681'0'0,"0"0"-6209"0"0,0 0-408 0 0,0 0-52 0 0,0 0 160 0 0,0 0-172 0 0,0 0-532 0 0,0 0-373 0 0,0 0-1263 0 0,0 0-1740 0 0,1-13-1929 0 0</inkml:trace>
  <inkml:trace contextRef="#ctx0" brushRef="#br0" timeOffset="699.738">374 263 12297 0 0,'0'0'1375'0'0,"0"0"-967"0"0,0 0-369 0 0,0 0-56 0 0,0 0-12 0 0,-2-6 110 0 0,2 4-85 0 0,0 1 0 0 0,0-1-1 0 0,0 1 1 0 0,0-1 0 0 0,0 1 0 0 0,-1-1 0 0 0,1 1-1 0 0,0 0 1 0 0,-1-1 0 0 0,1 1 0 0 0,-1 0 0 0 0,0-1 0 0 0,1 1-1 0 0,-1 0 1 0 0,0 0 0 0 0,0-1 0 0 0,0 1 0 0 0,0 0-1 0 0,0 0 1 0 0,0 0 0 0 0,0 0 0 0 0,0 0 0 0 0,0 0-1 0 0,-1 1 1 0 0,1-1 0 0 0,0 0 0 0 0,0 0 0 0 0,-1 1 0 0 0,1-1-1 0 0,0 1 1 0 0,-1 0 0 0 0,1-1 0 0 0,-1 1 0 0 0,1 0-1 0 0,-1 0 1 0 0,1-1 0 0 0,-1 1 0 0 0,1 1 0 0 0,-1-1 0 0 0,1 0-1 0 0,0 0 1 0 0,-1 0 0 0 0,1 1 0 0 0,-1-1 0 0 0,1 1-1 0 0,0-1 1 0 0,-1 1 0 0 0,1-1 0 0 0,0 1 0 0 0,-1 0-1 0 0,1 0 1 0 0,0 0 0 0 0,0 0 0 0 0,0-1 0 0 0,0 2 0 0 0,0-1-1 0 0,0 0 1 0 0,0 0 0 0 0,0 0 0 0 0,0 0 0 0 0,0 1 4 0 0,-19 81 1068 0 0,20-81-1078 0 0,1 0 1 0 0,-1 0-1 0 0,0-1 0 0 0,1 1 0 0 0,-1 0 0 0 0,1-1 0 0 0,0 1 1 0 0,0 0-1 0 0,-1-1 0 0 0,1 1 0 0 0,0-1 0 0 0,0 0 1 0 0,0 1-1 0 0,1-1 0 0 0,-1 0 0 0 0,0 1 0 0 0,0-1 0 0 0,1 0 1 0 0,-1 0-1 0 0,1 0 0 0 0,-1 0 0 0 0,1 0 0 0 0,-1-1 0 0 0,1 1 1 0 0,0 0-1 0 0,-1-1 0 0 0,1 1 0 0 0,0-1 0 0 0,-1 0 0 0 0,1 1 1 0 0,0-1-1 0 0,0 0 0 0 0,-1 0 0 0 0,1 0 0 0 0,0 0 0 0 0,0 0 1 0 0,-1-1-1 0 0,1 1 0 0 0,0 0 0 0 0,-1-1 0 0 0,1 1 0 0 0,0-1 1 0 0,-1 0-1 0 0,1 0 0 0 0,-1 1 0 0 0,1-1 0 0 0,0-1 10 0 0,18-11-5604 0 0,-11 0-937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36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9685 0 0,'0'0'3744'0'0,"0"0"-2576"0"0,3 6-1011 0 0,6 20 297 0 0,-1 0 0 0 0,-1 1 1 0 0,-1 0-1 0 0,-1 1 0 0 0,-1-1 0 0 0,-2 1 0 0 0,-1 0 1 0 0,-2 20-455 0 0,5-30-2807 0 0,6-10-4023 0 0,2-7 343 0 0</inkml:trace>
  <inkml:trace contextRef="#ctx0" brushRef="#br0" timeOffset="156.912">295 328 8281 0 0,'0'0'3244'0'0,"0"0"-1888"0"0,0 0-680 0 0,0 0-116 0 0,0 0 24 0 0,0 0-220 0 0,0 0 52 0 0,0 0 112 0 0,-42 18-95 0 0,11-18-209 0 0,-7 0-164 0 0,-10 0-52 0 0,6 1-8 0 0,9 0-8 0 0,11 0-1085 0 0,7 0-831 0 0,3 0-2572 0 0,0-1-3449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32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254 274 7037 0 0,'0'0'4262'0'0,"0"0"-3851"0"0,0 0-871 0 0,0 0 675 0 0,0 0 274 0 0,0 0-74 0 0,0 0-140 0 0,2 3-58 0 0,-1-2-142 0 0,0 1 1 0 0,-1-1-1 0 0,1 0 0 0 0,0 0 0 0 0,0 0 0 0 0,0 0 1 0 0,0 0-1 0 0,-1 0 0 0 0,1-1 0 0 0,1 1 0 0 0,-1 0 1 0 0,0 0-1 0 0,0-1 0 0 0,0 1 0 0 0,0 0 0 0 0,0-1 1 0 0,1 1-1 0 0,-1-1 0 0 0,0 0 0 0 0,0 1 0 0 0,1-1 1 0 0,-1 0-1 0 0,0 0 0 0 0,1 0 0 0 0,-1 0 0 0 0,0 0 1 0 0,0 0-1 0 0,1 0 0 0 0,-1 0 0 0 0,0-1 0 0 0,1 1 1 0 0,-1 0-1 0 0,0-1 0 0 0,0 1 0 0 0,0-1 0 0 0,1 1 1 0 0,-1-1-1 0 0,0 0 0 0 0,0 1 0 0 0,0-1 0 0 0,0 0 1 0 0,0 0-1 0 0,0 0 0 0 0,0 0 0 0 0,0 0 0 0 0,-1 0 1 0 0,1 0-1 0 0,0 0-75 0 0,4-4-12 0 0,0-1 0 0 0,0 1 0 0 0,0-1 0 0 0,-1 0 0 0 0,0 0 0 0 0,0-1 1 0 0,0 1-1 0 0,-1-1 0 0 0,0 0 0 0 0,0 0 0 0 0,-1 0 0 0 0,0 0 0 0 0,0 0 0 0 0,-1 0 0 0 0,0-1 0 0 0,0 1 0 0 0,0 0 1 0 0,-1-1-1 0 0,-1 1 0 0 0,1-1 0 0 0,-1 1 0 0 0,0 0 0 0 0,-1-1 0 0 0,1 1 0 0 0,-1 0 0 0 0,-1 0 0 0 0,0 0 0 0 0,0 0 1 0 0,0 1-1 0 0,0-1 0 0 0,-1 1 0 0 0,0 0 0 0 0,-1 0 0 0 0,0 0 0 0 0,-2-2 12 0 0,7 7-22 0 0,-1 0-1 0 0,1 1 1 0 0,0-1-1 0 0,-1 1 1 0 0,1-1-1 0 0,-1 0 1 0 0,1 1-1 0 0,-1-1 1 0 0,1 1 0 0 0,-1-1-1 0 0,1 1 1 0 0,-1-1-1 0 0,0 1 1 0 0,1-1-1 0 0,-1 1 1 0 0,1 0-1 0 0,-1-1 1 0 0,0 1-1 0 0,0 0 1 0 0,1 0 0 0 0,-1-1-1 0 0,0 1 1 0 0,1 0-1 0 0,-1 0 1 0 0,0 0-1 0 0,0 0 1 0 0,1 0-1 0 0,-1 0 1 0 0,0 0-1 0 0,0 0 1 0 0,1 0 0 0 0,-1 0-1 0 0,0 1 1 0 0,0-1-1 0 0,1 0 1 0 0,-1 0-1 0 0,0 1 1 0 0,1-1-1 0 0,-1 0 1 0 0,0 1-1 0 0,1-1 1 0 0,-1 1 0 0 0,1-1-1 0 0,-1 1 1 0 0,1-1-1 0 0,-1 1 1 0 0,1-1-1 0 0,-1 1 1 0 0,1-1-1 0 0,-1 1 1 0 0,1 0-1 0 0,0-1 1 0 0,-1 1-1 0 0,1 0 1 0 0,0-1 0 0 0,0 1-1 0 0,-1 0 1 0 0,1 0-1 0 0,0-1 1 0 0,0 1-1 0 0,0 0 1 0 0,0 0-1 0 0,0-1 1 0 0,0 1-1 0 0,0 0 1 0 0,0 0 0 0 0,0 0 22 0 0,-4 60-494 0 0,4-56 563 0 0,-1 11 36 0 0,0 0 0 0 0,1 0-1 0 0,1 0 1 0 0,0 0 0 0 0,1 1-1 0 0,1-1 1 0 0,1-1 0 0 0,0 1-1 0 0,1-1 1 0 0,1 1 0 0 0,0-1-1 0 0,1-1 1 0 0,0 1 0 0 0,1-1-1 0 0,9 10-104 0 0,-16-23 26 0 0,0 0-1 0 0,0 0 1 0 0,0-1-1 0 0,0 1 0 0 0,1-1 1 0 0,-1 1-1 0 0,0-1 1 0 0,0 1-1 0 0,1-1 0 0 0,-1 0 1 0 0,0 0-1 0 0,1 1 1 0 0,-1-1-1 0 0,0 0 0 0 0,1 0 1 0 0,-1 0-1 0 0,0-1 1 0 0,1 1-1 0 0,-1 0 0 0 0,0 0 1 0 0,1-1-1 0 0,-1 1 0 0 0,0-1 1 0 0,0 1-1 0 0,0-1 1 0 0,1 1-1 0 0,-1-1 0 0 0,0 0 1 0 0,0 0-1 0 0,0 1 1 0 0,0-1-1 0 0,0 0 0 0 0,0 0 1 0 0,0 0-1 0 0,0 0 1 0 0,-1 0-1 0 0,1 0 0 0 0,0-1 1 0 0,0 1-1 0 0,-1 0 1 0 0,1 0-1 0 0,-1 0 0 0 0,1-1 1 0 0,-1 1-1 0 0,0 0 1 0 0,1-1-1 0 0,-1 1 0 0 0,0 0 1 0 0,0-1-1 0 0,0 1 1 0 0,0 0-1 0 0,0-1 0 0 0,0 1 1 0 0,0 0-1 0 0,-1-1 0 0 0,1 1 1 0 0,0 0-1 0 0,-1 0 1 0 0,1-1-1 0 0,-1 0-25 0 0,31-49-1639 0 0,-26 52 1643 0 0,1 0-1 0 0,-1 1 1 0 0,0-1-1 0 0,0 0 1 0 0,-1 1 0 0 0,1 0-1 0 0,0 0 1 0 0,0 0 0 0 0,-1 1-1 0 0,1-1 1 0 0,-1 1-1 0 0,0 0 1 0 0,0 0 0 0 0,0 0-1 0 0,0 0 1 0 0,-1 0-1 0 0,1 1 1 0 0,-1-1 0 0 0,0 1-1 0 0,1 1-3 0 0,22 26 746 0 0,-25-31-446 0 0,16-56-247 0 0,-16 55-64 0 0,0 0 0 0 0,0 0 0 0 0,1 0 0 0 0,-1 0 0 0 0,1 0 0 0 0,-1 0 0 0 0,1 0 0 0 0,0 0 0 0 0,-1 0 0 0 0,1 0 0 0 0,0 0 0 0 0,0 0 1 0 0,0 0-1 0 0,-1 1 0 0 0,1-1 0 0 0,0 0 0 0 0,0 1 0 0 0,0-1 0 0 0,0 0 0 0 0,0 1 0 0 0,0 0 0 0 0,1-1 0 0 0,-1 1 0 0 0,0-1 0 0 0,0 1 0 0 0,0 0 0 0 0,0 0 0 0 0,0 0 0 0 0,1 0 0 0 0,-1 0 0 0 0,0 0 1 0 0,0 0-1 0 0,0 0 0 0 0,0 0 0 0 0,0 0 0 0 0,1 0 0 0 0,-1 1 0 0 0,0-1 0 0 0,0 1 0 0 0,0-1 0 0 0,0 1 0 0 0,0-1 0 0 0,0 1 0 0 0,0-1 0 0 0,0 1 0 0 0,0 0 0 0 0,0 0 0 0 0,0-1 0 0 0,-1 1 0 0 0,1 0 0 0 0,0 0 1 0 0,0 1 9 0 0,33 54-122 0 0,-34-53-211 0 0,3 14-1387 0 0,-4-6-4260 0 0,-1-9 1283 0 0</inkml:trace>
  <inkml:trace contextRef="#ctx0" brushRef="#br0" timeOffset="324.355">890 60 12 0 0,'0'0'6697'0'0,"0"0"-3645"0"0,0 0-1536 0 0,0 0-609 0 0,0 0-571 0 0,-2 6 80 0 0,-7 19 186 0 0,2 1 1 0 0,0 0-1 0 0,2 0 1 0 0,1 0-1 0 0,1 0 1 0 0,1 1-1 0 0,1 0 1 0 0,2 13-603 0 0,33 21 552 0 0,-8-54-3053 0 0,-21-14-3932 0 0,-2-4-1061 0 0</inkml:trace>
  <inkml:trace contextRef="#ctx0" brushRef="#br0" timeOffset="665.83">1050 149 9337 0 0,'0'0'1857'0'0,"0"0"-1099"0"0,0 0-54 0 0,0 0 150 0 0,0 0-353 0 0,0 0-383 0 0,0 0-248 0 0,0 0-150 0 0,7 0 132 0 0,83 13 1245 0 0,-88-13-1035 0 0,0 1 0 0 0,0 0 0 0 0,-1 0 0 0 0,1 0 0 0 0,0 1 0 0 0,-1-1 0 0 0,1 0 0 0 0,0 1 0 0 0,-1-1 0 0 0,0 1 0 0 0,1-1 0 0 0,-1 1 0 0 0,0 0 0 0 0,0 0 0 0 0,0-1 0 0 0,0 1 0 0 0,0 0 0 0 0,0 0 0 0 0,0 0 0 0 0,-1 0 0 0 0,1 0 0 0 0,-1 0 0 0 0,0 0 0 0 0,1 0 0 0 0,-1 0 0 0 0,0 1 0 0 0,0-1 0 0 0,0 0 0 0 0,-1 0 0 0 0,1 0 0 0 0,0 0 0 0 0,-1 0 0 0 0,1 0 0 0 0,-1 0 0 0 0,0 0 0 0 0,1 0 0 0 0,-1 0 0 0 0,0 0 0 0 0,0-1 0 0 0,-1 1 0 0 0,1 0 0 0 0,0-1 0 0 0,0 1 0 0 0,-2 1-62 0 0,-29 73 762 0 0,32-74-744 0 0,0 0 1 0 0,0 0 0 0 0,0 0 0 0 0,0-1 0 0 0,1 1 0 0 0,-1 0 0 0 0,0 0 0 0 0,1-1 0 0 0,-1 1 0 0 0,1 0 0 0 0,0 0 0 0 0,-1-1 0 0 0,1 1 0 0 0,0-1 0 0 0,0 1 0 0 0,0 0 0 0 0,0-1-1 0 0,1 0 1 0 0,-1 1 0 0 0,0-1 0 0 0,0 0 0 0 0,1 0 0 0 0,-1 1 0 0 0,1-1 0 0 0,-1 0 0 0 0,1-1 0 0 0,0 1 0 0 0,-1 0 0 0 0,1 0 0 0 0,0-1 0 0 0,-1 1 0 0 0,1-1 0 0 0,0 1 0 0 0,0-1-1 0 0,0 0 1 0 0,-1 1 0 0 0,1-1 0 0 0,0 0 0 0 0,0 0 0 0 0,0-1 0 0 0,-1 1 0 0 0,3-1-19 0 0,22-1-1518 0 0,-11-8-3116 0 0,-9 4-1346 0 0</inkml:trace>
  <inkml:trace contextRef="#ctx0" brushRef="#br0" timeOffset="911.853">1286 273 10937 0 0,'0'0'5004'0'0,"0"0"-5004"0"0,0 0-300 0 0,0 0 300 0 0,-47 0 340 0 0,28-2-216 0 0,-2 2-120 0 0,0 0-4 0 0,-3 0-160 0 0,2 0-972 0 0,-1 0-364 0 0,2 0-1468 0 0,5 0-2641 0 0</inkml:trace>
  <inkml:trace contextRef="#ctx0" brushRef="#br0" timeOffset="1283.879">1460 211 11537 0 0,'0'0'320'0'0,"2"6"211"0"0,33 168 4097 0 0,-9-225-4680 0 0,-25 49 58 0 0,0 1 0 0 0,-1 0 1 0 0,1 0-1 0 0,0 0 1 0 0,1 0-1 0 0,-1 0 1 0 0,0 0-1 0 0,0 0 1 0 0,0 0-1 0 0,1 0 1 0 0,-1 0-1 0 0,0 0 1 0 0,1 1-1 0 0,-1-1 0 0 0,1 1 1 0 0,-1-1-1 0 0,1 1 1 0 0,-1 0-1 0 0,1-1 1 0 0,-1 1-1 0 0,1 0 1 0 0,-1 0-1 0 0,1 0 1 0 0,-1 0-1 0 0,1 0 1 0 0,-1 0-1 0 0,1 1 1 0 0,-1-1-1 0 0,1 0 0 0 0,-1 1 1 0 0,1-1-1 0 0,-1 1 1 0 0,1 0-1 0 0,-1-1 1 0 0,0 1-1 0 0,1 0 1 0 0,-1 0-1 0 0,0 0 1 0 0,0 0-1 0 0,0 0 1 0 0,1 0-1 0 0,-1 0 0 0 0,0 0 1 0 0,-1 0-1 0 0,1 1 1 0 0,0-1-1 0 0,0 0 1 0 0,0 1-7 0 0,50 61 1560 0 0,-9-99 395 0 0,-28-94-2996 0 0,-8 124-936 0 0,8 12-9205 0 0,-8-3 5593 0 0</inkml:trace>
  <inkml:trace contextRef="#ctx0" brushRef="#br0" timeOffset="1535.942">1920 160 5196 0 0,'0'0'9713'0'0,"0"0"-9281"0"0,38 44-372 0 0,-22-19 644 0 0,-3 5 49 0 0,-4 1-165 0 0,-5 0-256 0 0,-4 0-144 0 0,-6-2-52 0 0,-7 2-136 0 0,-11 1 0 0 0,-15-3-632 0 0,1-7-1109 0 0,5-8-4115 0 0,3-14-4013 0 0</inkml:trace>
  <inkml:trace contextRef="#ctx0" brushRef="#br0" timeOffset="2377.895">2712 437 5168 0 0,'0'0'7237'0'0,"0"0"-6125"0"0,0 0-732 0 0,0 0 12 0 0,0 0 80 0 0,0 0 308 0 0,0 0 89 0 0,-46 3-357 0 0,27-2-312 0 0,-4 0-140 0 0,0 0-56 0 0,0-1 8 0 0,1-1-12 0 0,2 1-612 0 0,3-4-785 0 0,4-1-607 0 0,5-1-2624 0 0,6-8-3089 0 0</inkml:trace>
  <inkml:trace contextRef="#ctx0" brushRef="#br0" timeOffset="2640.519">2693 319 9401 0 0,'0'0'2716'0'0,"0"0"-2140"0"0,0 0 104 0 0,0 0 56 0 0,0 0-432 0 0,0 0 24 0 0,0 0 292 0 0,-42 2-56 0 0,5 1-336 0 0,-8-2-228 0 0,3-1-1336 0 0,11-1-1772 0 0,2-11-7397 0 0</inkml:trace>
  <inkml:trace contextRef="#ctx0" brushRef="#br0" timeOffset="21234.601">3443 327 572 0 0,'0'0'1641'0'0,"0"0"-710"0"0,0 0 1450 0 0,0 0-77 0 0,0 0-927 0 0,0 0-451 0 0,0 0-85 0 0,0 0-35 0 0,28-4 1382 0 0,-19-1-2144 0 0,0 0 1 0 0,-1 0-1 0 0,0-1 0 0 0,0 0 0 0 0,-1 0 0 0 0,1-1 0 0 0,-2 0 1 0 0,1 0-1 0 0,-1-1 0 0 0,0 0 0 0 0,0 0 0 0 0,-1 0 0 0 0,0-1 0 0 0,0 0 1 0 0,-1 0-1 0 0,0 0 0 0 0,-1 0 0 0 0,0-1 0 0 0,-1 1 0 0 0,0-1 1 0 0,0 1-1 0 0,-1-1 0 0 0,0 0 0 0 0,-1 0 0 0 0,0 0 0 0 0,0 0 1 0 0,-1 0-1 0 0,0 1 0 0 0,-1-1 0 0 0,0 0 0 0 0,-1 1 0 0 0,0-1 0 0 0,0 1 1 0 0,-1 0-1 0 0,-3-5-44 0 0,7 14-23 0 0,0-1-1 0 0,0 0 1 0 0,-1 1 0 0 0,1-1 0 0 0,0 0 0 0 0,0 1 0 0 0,-1-1-1 0 0,1 0 1 0 0,-1 1 0 0 0,1-1 0 0 0,0 0 0 0 0,-1 1 0 0 0,1-1-1 0 0,-1 1 1 0 0,1-1 0 0 0,-1 1 0 0 0,0-1 0 0 0,1 1 0 0 0,-1 0-1 0 0,1-1 1 0 0,-1 1 0 0 0,0 0 0 0 0,1-1 0 0 0,-1 1-1 0 0,0 0 1 0 0,0 0 0 0 0,1 0 0 0 0,-1-1 0 0 0,0 1 0 0 0,1 0-1 0 0,-1 0 1 0 0,0 0 0 0 0,0 0 0 0 0,1 0 0 0 0,-1 1 0 0 0,0-1-1 0 0,0 0 1 0 0,1 0 0 0 0,-1 0 0 0 0,0 1 0 0 0,1-1 0 0 0,-1 0-1 0 0,0 0 1 0 0,1 1 0 0 0,-1-1 0 0 0,1 1 0 0 0,-1-1 0 0 0,0 1-1 0 0,1-1 1 0 0,-1 1 0 0 0,1-1 0 0 0,-1 1 0 0 0,1-1 0 0 0,0 1-1 0 0,-1-1 1 0 0,1 1 0 0 0,0 0 0 0 0,-1-1 0 0 0,1 1-1 0 0,0 0 1 0 0,-1 0 0 0 0,1-1 0 0 0,0 1 0 0 0,0 0 0 0 0,0 0 23 0 0,-8 51-407 0 0,6-35 545 0 0,1 0-1 0 0,1 0 1 0 0,0 0 0 0 0,1 0 0 0 0,1 0-1 0 0,1 0 1 0 0,0 0 0 0 0,2-1-1 0 0,-1 1 1 0 0,2-1 0 0 0,0 0 0 0 0,1-1-1 0 0,1 0 1 0 0,0 0 0 0 0,1 0 0 0 0,0-1-1 0 0,2 0 1 0 0,-1-1 0 0 0,2 0-138 0 0,-10-12 21 0 0,0-1 1 0 0,-1 1-1 0 0,1-1 1 0 0,0 0-1 0 0,0 1 1 0 0,0-1-1 0 0,0 0 0 0 0,0 0 1 0 0,0 0-1 0 0,0 0 1 0 0,0-1-1 0 0,0 1 1 0 0,0 0-1 0 0,0-1 1 0 0,-1 1-1 0 0,1-1 0 0 0,0 0 1 0 0,0 0-1 0 0,-1 0 1 0 0,1 0-1 0 0,0 0 1 0 0,-1 0-1 0 0,1 0 1 0 0,-1 0-1 0 0,1-1 0 0 0,-1 1 1 0 0,1 0-1 0 0,-1-1 1 0 0,0 1-1 0 0,0-1 1 0 0,0 0-1 0 0,0 1 1 0 0,0-1-1 0 0,0 0 1 0 0,0 0-1 0 0,-1 1 0 0 0,1-1 1 0 0,-1 0-1 0 0,1 0 1 0 0,-1 0-1 0 0,0 0 1 0 0,1 0-1 0 0,-1 0 1 0 0,0 0-1 0 0,-1 0 0 0 0,1 0 1 0 0,0 0-1 0 0,0 0 1 0 0,-1 1-1 0 0,1-1 1 0 0,-1 0-1 0 0,0 0-21 0 0,13-36-302 0 0,-9 38 275 0 0,0 0 0 0 0,-1 0 0 0 0,1 0 0 0 0,0 0 0 0 0,0 1 0 0 0,0-1 0 0 0,0 1 0 0 0,-1 0 0 0 0,1-1 0 0 0,0 2 0 0 0,-1-1 0 0 0,1 0 0 0 0,-1 0 0 0 0,1 1 1 0 0,-1-1-1 0 0,0 1 0 0 0,1 0 0 0 0,-1 0 0 0 0,0 0 0 0 0,0 0 0 0 0,0 0 0 0 0,0 0 0 0 0,-1 0 0 0 0,1 1 0 0 0,-1-1 0 0 0,1 1 0 0 0,-1 0 27 0 0,2 0 60 0 0,38 61 926 0 0,-30-121-32 0 0,-10 55-972 0 0,-1 1-1 0 0,1-1 0 0 0,0 1 0 0 0,0-1 0 0 0,0 1 1 0 0,0 0-1 0 0,0 0 0 0 0,0-1 0 0 0,1 1 0 0 0,-1 0 1 0 0,0 0-1 0 0,0 0 0 0 0,1 0 0 0 0,-1 0 0 0 0,1 1 1 0 0,-1-1-1 0 0,1 0 0 0 0,-1 1 0 0 0,1-1 0 0 0,0 1 1 0 0,-1-1-1 0 0,1 1 0 0 0,-1 0 0 0 0,1 0 0 0 0,0 0 1 0 0,-1 0-1 0 0,1 0 0 0 0,0 0 0 0 0,-1 0 0 0 0,1 0 1 0 0,0 1-1 0 0,-1-1 0 0 0,1 0 0 0 0,-1 1 0 0 0,1 0 1 0 0,-1-1-1 0 0,1 1 0 0 0,-1 0 0 0 0,1 0 0 0 0,-1 0 1 0 0,1 0-1 0 0,-1 0 0 0 0,0 0 0 0 0,0 0 0 0 0,0 0 1 0 0,0 1-1 0 0,0-1 0 0 0,0 0 0 0 0,0 1 0 0 0,0-1 1 0 0,0 0-1 0 0,0 1 0 0 0,-1 0 0 0 0,1-1 0 0 0,-1 1 1 0 0,1-1-1 0 0,-1 1 0 0 0,1 0 0 0 0,-1-1 0 0 0,0 1 1 0 0,0-1-1 0 0,0 1 0 0 0,0 0 0 0 0,0-1 0 0 0,0 1 1 0 0,-1 1 18 0 0,8 14-1379 0 0,0-9-4918 0 0,0-6 215 0 0</inkml:trace>
  <inkml:trace contextRef="#ctx0" brushRef="#br0" timeOffset="21563.618">4078 255 1212 0 0,'0'0'1324'0'0,"0"0"-438"0"0,0 0 1518 0 0,0 0-263 0 0,0 0-758 0 0,0 0-201 0 0,0 0-76 0 0,0 0-268 0 0,0 0-451 0 0,-2-3-250 0 0,2 3-127 0 0,1 1 0 0 0,-1 0 1 0 0,1 0-1 0 0,-1 0 0 0 0,1-1 1 0 0,0 1-1 0 0,-1 0 0 0 0,1-1 1 0 0,0 1-1 0 0,-1 0 0 0 0,1-1 0 0 0,0 1 1 0 0,0-1-1 0 0,0 1 0 0 0,-1-1 1 0 0,1 1-1 0 0,0-1 0 0 0,0 0 0 0 0,0 1 1 0 0,0-1-1 0 0,0 0 0 0 0,0 0 1 0 0,0 0-1 0 0,0 0 0 0 0,0 0 1 0 0,-1 0-1 0 0,1 0 0 0 0,0 0 0 0 0,0 0 1 0 0,0 0-1 0 0,0 0 0 0 0,0-1 1 0 0,0 1-1 0 0,0 0 0 0 0,0-1 0 0 0,0 1 1 0 0,-1 0-1 0 0,1-1 0 0 0,0 1 1 0 0,0-1-1 0 0,-1 0 0 0 0,1 1 1 0 0,0-1-1 0 0,0 0 0 0 0,-1 1 0 0 0,1-1 1 0 0,-1 0-1 0 0,1 1 0 0 0,-1-1 1 0 0,1 0-1 0 0,-1 0 0 0 0,1 0 0 0 0,-1 0 1 0 0,0 0-1 0 0,1 1 0 0 0,-1-1 1 0 0,0 0-1 0 0,0 0 0 0 0,0 0 1 0 0,0 0-1 0 0,0 0 0 0 0,0 0 0 0 0,0 0 1 0 0,0 0-1 0 0,0 0 0 0 0,0 0 1 0 0,0 0-1 0 0,-1 0-10 0 0,72 61 1207 0 0,-69-58-1160 0 0,0-1 1 0 0,-1 1 0 0 0,1 0-1 0 0,-1 0 1 0 0,1 0-1 0 0,-1 0 1 0 0,1 0 0 0 0,-1 0-1 0 0,0 0 1 0 0,0 1 0 0 0,0-1-1 0 0,0 0 1 0 0,-1 0 0 0 0,1 1-1 0 0,-1-1 1 0 0,1 1-1 0 0,-1-1 1 0 0,0 1 0 0 0,0-1-1 0 0,0 0 1 0 0,0 1 0 0 0,0-1-1 0 0,0 1 1 0 0,-1-1 0 0 0,0 1-1 0 0,1-1 1 0 0,-1 0-1 0 0,0 0 1 0 0,0 1 0 0 0,0-1-1 0 0,0 0 1 0 0,0 0 0 0 0,-1 0-1 0 0,1 0 1 0 0,-1 0 0 0 0,1 0-48 0 0,-19 7-1344 0 0,1-14-3956 0 0,15 0 1191 0 0</inkml:trace>
  <inkml:trace contextRef="#ctx0" brushRef="#br0" timeOffset="21811.398">4301 243 3344 0 0,'0'0'5057'0'0,"0"0"-3142"0"0,0 0-1247 0 0,0 0-328 0 0,0 0-712 0 0,0 0-68 0 0,0 0 804 0 0,-4 6 112 0 0,3-3-445 0 0,-1-1 54 0 0,-1 1-1 0 0,1 0 1 0 0,0 0-1 0 0,-1 0 1 0 0,1 1-1 0 0,1-1 1 0 0,-1 0-1 0 0,1 1 1 0 0,-1-1-1 0 0,1 1 1 0 0,0 0-1 0 0,0-1 1 0 0,0 1-1 0 0,1 0 1 0 0,-1-1 0 0 0,1 1-1 0 0,0 0 1 0 0,0 0-1 0 0,0 0 1 0 0,1-1-1 0 0,-1 1 1 0 0,1 0-1 0 0,0-1 1 0 0,0 1-1 0 0,0 0 1 0 0,1-1-1 0 0,-1 1 1 0 0,1-1-1 0 0,0 0 1 0 0,0 1-1 0 0,0-1 1 0 0,0 0-1 0 0,0 0 1 0 0,1-1-1 0 0,0 2-84 0 0,43 10 18 0 0,-13-16-7625 0 0,-18-4 855 0 0</inkml:trace>
  <inkml:trace contextRef="#ctx0" brushRef="#br0" timeOffset="21963.624">4780 341 12765 0 0,'0'0'1980'0'0,"0"0"-1904"0"0,0 0 216 0 0,0 0 476 0 0,0 0-668 0 0,0 0 0 0 0,0 0-64 0 0,0 0 168 0 0,-48 0-139 0 0,26 0-61 0 0,-5 0-4 0 0,2-2-873 0 0,-1 0-239 0 0,2-2-672 0 0,9 1-2776 0 0,2-6-2737 0 0</inkml:trace>
  <inkml:trace contextRef="#ctx0" brushRef="#br0" timeOffset="35859.616">1 1853 1604 0 0,'0'0'588'0'0,"0"0"-167"0"0,0 0 1314 0 0,0 0 998 0 0,0 0-1023 0 0,0 0-940 0 0,0 0-253 0 0,0 0-144 0 0,12 2 3681 0 0,18 0-3186 0 0,-20-4-793 0 0,0-1 0 0 0,0 1-1 0 0,0-2 1 0 0,0 1 0 0 0,-1-2-1 0 0,0 1 1 0 0,0-1-1 0 0,0 0 1 0 0,0-1 0 0 0,-1 0-1 0 0,0-1 1 0 0,0 0 0 0 0,2-2-75 0 0,-5 4-19 0 0,-1-1 1 0 0,1 1-1 0 0,-1 0 1 0 0,0-1-1 0 0,-1 0 1 0 0,1 0-1 0 0,-1 0 1 0 0,0 0-1 0 0,-1-1 1 0 0,1 1-1 0 0,-1-1 1 0 0,-1 1-1 0 0,1-1 1 0 0,-1 0-1 0 0,0 0 1 0 0,-1 1-1 0 0,0-1 1 0 0,0 0-1 0 0,0 0 1 0 0,-1 0-1 0 0,0 0 1 0 0,0 1-1 0 0,0-1 1 0 0,-1 0-1 0 0,0 1 1 0 0,-1-1-1 0 0,1 1 1 0 0,-1 0-1 0 0,-1 0 1 0 0,-1-4 18 0 0,4 11-21 0 0,1 1 0 0 0,0-1 0 0 0,-1 0 0 0 0,1 0 0 0 0,-1-1 0 0 0,1 1-1 0 0,-1 0 1 0 0,1 0 0 0 0,-1 0 0 0 0,0 0 0 0 0,1 0 0 0 0,-1-1 0 0 0,0 1 0 0 0,0 0 0 0 0,0 0 0 0 0,0-1 0 0 0,0 1 0 0 0,1-1 0 0 0,-1 1 0 0 0,0-1 0 0 0,0 1 0 0 0,0-1 0 0 0,0 0 0 0 0,-1 1 0 0 0,1-1 0 0 0,0 0 0 0 0,0 0 0 0 0,0 0-1 0 0,0 0 1 0 0,0 0 0 0 0,0 0 0 0 0,0 0 0 0 0,0 0 0 0 0,0 0 0 0 0,0 0 0 0 0,0-1 0 0 0,0 1 0 0 0,0 0 0 0 0,0-1 0 0 0,0 1 0 0 0,0-1 0 0 0,0 1 0 0 0,0-1 0 0 0,0 0 0 0 0,0 1 0 0 0,0-1 0 0 0,0 0 0 0 0,1 1 0 0 0,-1-1 0 0 0,0 0-1 0 0,1 0 1 0 0,-1 0 0 0 0,0 0 0 0 0,1 0 0 0 0,-1 0 0 0 0,1 0 0 0 0,-1 0 0 0 0,1 0 0 0 0,0 0 0 0 0,0 0 0 0 0,-1 0 0 0 0,1 0 0 0 0,0 0 0 0 0,0 0 0 0 0,0 0 0 0 0,0 0 0 0 0,0 0 0 0 0,0 0 0 0 0,0-1 21 0 0,-36 252 1643 0 0,35-245-1600 0 0,1 0 0 0 0,0 0 0 0 0,0 0-1 0 0,1 0 1 0 0,-1-1 0 0 0,1 1 0 0 0,0 0 0 0 0,0 0-1 0 0,1 0 1 0 0,-1-1 0 0 0,1 1 0 0 0,0-1 0 0 0,1 1-1 0 0,-1-1 1 0 0,1 0 0 0 0,-1 0 0 0 0,1 0 0 0 0,1 0 0 0 0,-1 0-1 0 0,0-1 1 0 0,1 0 0 0 0,0 1 0 0 0,0-1 0 0 0,0-1-1 0 0,0 1 1 0 0,0 0 0 0 0,0-1 0 0 0,1 0 0 0 0,-1 0-1 0 0,1 0 1 0 0,0-1 0 0 0,-1 0 0 0 0,1 0 0 0 0,0 0 0 0 0,0 0-1 0 0,0-1 1 0 0,0 1 0 0 0,0-1 0 0 0,0-1 0 0 0,0 1-1 0 0,-1-1 1 0 0,1 1 0 0 0,1-2-43 0 0,31-45-68 0 0,-20 10-928 0 0,-13 37 996 0 0,0 0 0 0 0,-1 1 0 0 0,1 0 0 0 0,-1-1 0 0 0,0 1 0 0 0,1 0 0 0 0,-1 1 0 0 0,0-1 0 0 0,0 1 0 0 0,1-1 0 0 0,-1 1 1 0 0,0 0-1 0 0,-1 0 0 0 0,1 0 0 0 0,0 1 0 0 0,0-1 0 0 0,-1 1 0 0 0,0-1 0 0 0,1 1 0 0 0,-1 0 0 0 0,0 0 0 0 0,0 0 0 0 0,-1 0 0 0 0,2 2 0 0 0,29 59 1066 0 0,-10-116-529 0 0,-22 50-539 0 0,1 0 1 0 0,-1 0-1 0 0,1 0 0 0 0,0 0 1 0 0,0 0-1 0 0,0 0 0 0 0,0 0 1 0 0,0 0-1 0 0,1 1 0 0 0,-1-1 1 0 0,0 0-1 0 0,1 1 0 0 0,0-1 1 0 0,-1 1-1 0 0,1-1 0 0 0,0 1 0 0 0,-1 0 1 0 0,1-1-1 0 0,0 1 0 0 0,0 0 1 0 0,0 0-1 0 0,0 1 0 0 0,0-1 1 0 0,0 0-1 0 0,1 1 0 0 0,-1-1 1 0 0,0 1-1 0 0,0 0 0 0 0,0-1 1 0 0,0 1-1 0 0,1 0 0 0 0,-1 0 1 0 0,0 1-1 0 0,0-1 0 0 0,0 0 1 0 0,0 1-1 0 0,1-1 0 0 0,-1 1 1 0 0,0 0-1 0 0,0 0 0 0 0,0 0 1 0 0,0 0-1 0 0,0 0 0 0 0,-1 0 1 0 0,1 0-1 0 0,0 1 0 0 0,0-1 0 0 0,-1 1 1 0 0,1-1-1 0 0,-1 1 0 0 0,1 0 1 0 0,-1-1-1 0 0,0 1 0 0 0,0 0 1 0 0,0 0-1 0 0,0 0 0 0 0,0 0 1 0 0,0 0-1 0 0,0 0 0 0 0,-1 0 1 0 0,1 0-1 0 0,0 2 2 0 0,15 46-1767 0 0,-14-35-4649 0 0,-1-14-1946 0 0</inkml:trace>
  <inkml:trace contextRef="#ctx0" brushRef="#br0" timeOffset="43119.727">3796 1637 6705 0 0,'3'5'5621'0'0,"3"5"-5445"0"0,35 57 1375 0 0,-2 3 0 0 0,-4 0-1 0 0,-2 3 1 0 0,-1 9-1551 0 0,-27-70 41 0 0,-1-1-1 0 0,0 1 1 0 0,-1 0 0 0 0,-1 0-1 0 0,0 1 1 0 0,-1-1-1 0 0,0 0 1 0 0,0 0 0 0 0,-2 1-1 0 0,1-1 1 0 0,-1 0 0 0 0,-1 1-1 0 0,-1-1 1 0 0,1 0-1 0 0,-2 0 1 0 0,0-1 0 0 0,0 1-1 0 0,-1-1 1 0 0,0 0 0 0 0,-1 0-1 0 0,-1 0 1 0 0,1-1-1 0 0,-2 0 1 0 0,1 0 0 0 0,-1-1-1 0 0,-1 0 1 0 0,0 0 0 0 0,-2 1-42 0 0,3-4-243 0 0,-64 47 678 0 0,19-38-5833 0 0,42-17-1897 0 0</inkml:trace>
  <inkml:trace contextRef="#ctx0" brushRef="#br0" timeOffset="43987.634">4219 1574 4440 0 0,'0'0'4508'0'0,"0"0"-3478"0"0,0 0-756 0 0,0 0 285 0 0,0 0 52 0 0,0 0-153 0 0,0 0-68 0 0,0 0-79 0 0,0 0-147 0 0,24 13 181 0 0,51 30 2079 0 0,-74-42-2390 0 0,0 0-1 0 0,1 0 1 0 0,-1-1-1 0 0,0 1 0 0 0,0 0 1 0 0,0 0-1 0 0,0 0 1 0 0,0 0-1 0 0,-1 0 1 0 0,1 1-1 0 0,0-1 0 0 0,0 0 1 0 0,-1 0-1 0 0,1 1 1 0 0,-1-1-1 0 0,1 0 1 0 0,-1 0-1 0 0,1 1 0 0 0,-1-1 1 0 0,0 1-1 0 0,0-1 1 0 0,1 0-1 0 0,-1 1 0 0 0,0-1 1 0 0,0 0-1 0 0,-1 1 1 0 0,1-1-1 0 0,0 1 1 0 0,0-1-1 0 0,-1 0 0 0 0,1 1 1 0 0,-1-1-1 0 0,1 0 1 0 0,-1 1-1 0 0,1-1 1 0 0,-1 0-1 0 0,0 0 0 0 0,0 0 1 0 0,1 0-1 0 0,-1 1 1 0 0,0-1-1 0 0,0 0 1 0 0,0-1-1 0 0,0 1 0 0 0,0 0 1 0 0,-1 0-1 0 0,1 0 1 0 0,0-1-1 0 0,0 1 1 0 0,0 0-1 0 0,-1-1 0 0 0,1 1 1 0 0,0-1-1 0 0,-1 1 1 0 0,1-1-1 0 0,-1 0 1 0 0,1 0-1 0 0,0 0-33 0 0,-65 4-3656 0 0,107-1 4261 0 0,31 54 2522 0 0,-71-56-3094 0 0,1 0 1 0 0,-1 1-1 0 0,0-1 1 0 0,0 1-1 0 0,0-1 1 0 0,0 1-1 0 0,0 0 1 0 0,0-1-1 0 0,0 1 1 0 0,-1 0-1 0 0,1 0 1 0 0,0-1-1 0 0,-1 1 1 0 0,0 0-1 0 0,1 0 1 0 0,-1 0-1 0 0,0 0 1 0 0,0 0-1 0 0,0 0 1 0 0,0-1-1 0 0,0 1 1 0 0,-1 0-1 0 0,1 0 1 0 0,0 0-1 0 0,-1 0 1 0 0,0 0-1 0 0,1-1 1 0 0,-1 1-1 0 0,0 0 1 0 0,0-1-1 0 0,0 1 1 0 0,0 0-1 0 0,0-1 1 0 0,0 1-1 0 0,0-1 1 0 0,-1 0-1 0 0,1 1 1 0 0,0-1-1 0 0,-1 0 1 0 0,1 0-1 0 0,-1 0 1 0 0,0 0-1 0 0,1 0 1 0 0,-1 0-1 0 0,0 0 1 0 0,0 0-34 0 0,-85 10-677 0 0,30-23-6890 0 0,28-1-1875 0 0</inkml:trace>
  <inkml:trace contextRef="#ctx0" brushRef="#br0" timeOffset="43447.08">4222 1158 8585 0 0,'0'0'4940'0'0,"0"0"-4940"0"0,0 0-12 0 0,5 35 12 0 0,-3-15 736 0 0,-2 1-104 0 0,2 3 112 0 0,-2-1-88 0 0,0-1-231 0 0,-2 0-165 0 0,0-1-84 0 0,0-3-176 0 0,0-3-100 0 0,-2-1-200 0 0,3-3-441 0 0,-2-2-631 0 0,3-2-1240 0 0,0-4-2700 0 0</inkml:trace>
  <inkml:trace contextRef="#ctx0" brushRef="#br0" timeOffset="43725.89">4406 1457 7233 0 0,'0'0'6156'0'0,"0"0"-5812"0"0,0 0 48 0 0,0 0-392 0 0,0 0 532 0 0,0 0 188 0 0,-40 10 224 0 0,17-13-55 0 0,-3-1-369 0 0,-3 1-308 0 0,-1-1-208 0 0,3 1-4 0 0,1 1-12 0 0,0 0-264 0 0,5 0-768 0 0,0 0-553 0 0,4 1-999 0 0,5-1-3152 0 0</inkml:trace>
  <inkml:trace contextRef="#ctx0" brushRef="#br0" timeOffset="37141.813">1257 1759 1420 0 0,'0'0'1510'0'0,"0"0"2415"0"0,0 0-1720 0 0,0 0-1093 0 0,0 0 24 0 0,0 0-159 0 0,0 0-326 0 0,0 0-306 0 0,0-3-253 0 0,0 2-95 0 0,1 0 1 0 0,-1-1-1 0 0,0 1 1 0 0,1 0-1 0 0,-1 0 1 0 0,0 0-1 0 0,1 0 0 0 0,0 0 1 0 0,-1 0-1 0 0,1 0 1 0 0,-1 0-1 0 0,1 0 1 0 0,0 0-1 0 0,0 0 1 0 0,0 0-1 0 0,0 1 1 0 0,0-1-1 0 0,-1 0 1 0 0,1 0-1 0 0,0 1 1 0 0,1-1-1 0 0,-1 1 1 0 0,0-1-1 0 0,0 1 1 0 0,0-1-1 0 0,0 1 1 0 0,0 0-1 0 0,0 0 1 0 0,1-1-1 0 0,-1 1 1 0 0,0 0-1 0 0,0 0 1 0 0,0 0-1 0 0,0 0 1 0 0,1 0-1 0 0,-1 1 1 0 0,0-1-1 0 0,0 0 1 0 0,0 0-1 0 0,0 1 1 0 0,1-1-1 0 0,-1 1 1 0 0,0-1-1 0 0,0 1 1 0 0,0-1-1 0 0,0 1 1 0 0,0 0-1 0 0,0 0 1 0 0,0-1-1 0 0,-1 1 1 0 0,1 0-1 0 0,0 0 1 0 0,0 0 2 0 0,67 40 683 0 0,-65-39-582 0 0,0 1 1 0 0,-1-1-1 0 0,1 1 1 0 0,0-1-1 0 0,-1 1 1 0 0,0 0-1 0 0,0 0 1 0 0,0 0-1 0 0,0 0 1 0 0,0 0-1 0 0,-1 1 1 0 0,1-1-1 0 0,-1 0 1 0 0,0 1-1 0 0,0-1 1 0 0,0 1-1 0 0,0-1 1 0 0,-1 1-1 0 0,0 0 1 0 0,1-1 0 0 0,-1 1-1 0 0,0 0 1 0 0,-1-1-1 0 0,1 1 1 0 0,-1-1-1 0 0,0 1 1 0 0,1-1-1 0 0,-2 1 1 0 0,1-1-1 0 0,0 1 1 0 0,-1-1-1 0 0,1 0 1 0 0,-1 0-1 0 0,0 1-101 0 0,-53 20-1797 0 0,42-28-5446 0 0,12-6-911 0 0</inkml:trace>
  <inkml:trace contextRef="#ctx0" brushRef="#br0" timeOffset="37332.274">1527 1745 12285 0 0,'0'0'1920'0'0,"0"0"-2006"0"0,0 0 286 0 0,-3 6 362 0 0,-1 4-518 0 0,-28 95 2608 0 0,44-60-2994 0 0,45-31-3718 0 0,-47-17-357 0 0,-1-6-2845 0 0</inkml:trace>
  <inkml:trace contextRef="#ctx0" brushRef="#br0" timeOffset="37671.52">1691 1527 11297 0 0,'0'0'1272'0'0,"0"0"-834"0"0,0 0-148 0 0,-6 0-178 0 0,5-1-115 0 0,-1 1 1 0 0,1 0-1 0 0,-1 1 1 0 0,0-1-1 0 0,1 0 1 0 0,-1 0 0 0 0,1 1-1 0 0,-1-1 1 0 0,1 0-1 0 0,-1 1 1 0 0,1 0 0 0 0,-1-1-1 0 0,1 1 1 0 0,0 0-1 0 0,-1 0 1 0 0,1 0-1 0 0,0 0 1 0 0,-1 0 0 0 0,1 0-1 0 0,0 0 1 0 0,0 0-1 0 0,0 0 1 0 0,0 1 0 0 0,0-1-1 0 0,0 0 1 0 0,1 1-1 0 0,-1-1 1 0 0,0 1-1 0 0,1-1 1 0 0,-1 1 0 0 0,1-1-1 0 0,-1 1 1 0 0,1-1-1 0 0,0 1 1 0 0,0-1 0 0 0,-1 1-1 0 0,1-1 1 0 0,0 1-1 0 0,1 0 1 0 0,-1-1-1 0 0,0 1 1 0 0,0-1 0 0 0,1 1-1 0 0,-1-1 1 0 0,1 1-1 0 0,-1-1 1 0 0,1 1 0 0 0,-1-1-1 0 0,1 1 1 0 0,0-1-1 0 0,0 0 1 0 0,0 1-1 0 0,0-1 1 0 0,0 0 0 0 0,0 0-1 0 0,1 1 3 0 0,25 33 171 0 0,-23-32-32 0 0,-1 0 0 0 0,1 0 0 0 0,-1 1 1 0 0,0-1-1 0 0,0 1 0 0 0,0 0 0 0 0,0 0 0 0 0,-1 0 0 0 0,1 0 0 0 0,-1 1 0 0 0,0-1 0 0 0,0 0 0 0 0,-1 1 0 0 0,1 0 0 0 0,-1-1 0 0 0,0 1 0 0 0,-1 0 0 0 0,1 0 0 0 0,-1-1 0 0 0,0 1 0 0 0,0 5-139 0 0,-46 19 1191 0 0,14-43-8272 0 0,27-1-1189 0 0</inkml:trace>
  <inkml:trace contextRef="#ctx0" brushRef="#br0" timeOffset="37828.31">1860 1552 14497 0 0,'0'0'1048'0'0,"0"0"-1048"0"0,0 0-340 0 0,0 0 340 0 0,0 0 288 0 0,-47 5 28 0 0,24-4-184 0 0,-2 1-132 0 0,0 0-1372 0 0,3-2-1176 0 0,4 0-3980 0 0</inkml:trace>
  <inkml:trace contextRef="#ctx0" brushRef="#br0" timeOffset="38327.498">2014 1603 208 0 0,'0'0'8176'0'0,"0"0"-5596"0"0,0 0-1652 0 0,0 0 147 0 0,0 0-349 0 0,0 0-378 0 0,0 0-406 0 0,-2 5 558 0 0,-6 13-112 0 0,1 0 1 0 0,2 0-1 0 0,-1 1 0 0 0,2-1 0 0 0,1 1 0 0 0,0 0 0 0 0,1 0 0 0 0,1 1 0 0 0,1-1 0 0 0,1 0 0 0 0,0 1-388 0 0,22 17-516 0 0,-10-30-2860 0 0,1-6-4422 0 0,-4-4 736 0 0</inkml:trace>
  <inkml:trace contextRef="#ctx0" brushRef="#br0" timeOffset="38593.189">2126 1775 9565 0 0,'0'0'1449'0'0,"0"0"-1293"0"0,0 0-185 0 0,0 0 56 0 0,0 0-183 0 0,6-5-357 0 0,-4 3 567 0 0,0 0-1 0 0,0 0 1 0 0,0 1-1 0 0,0-1 1 0 0,0 1-1 0 0,0-1 1 0 0,0 1 0 0 0,0 0-1 0 0,1 0 1 0 0,-1 0-1 0 0,1 0 1 0 0,-1 0 0 0 0,1 1-1 0 0,-1-1 1 0 0,1 1-1 0 0,-1-1 1 0 0,1 1 0 0 0,-1 0-1 0 0,1 0 1 0 0,-1 0-1 0 0,1 1 1 0 0,0-1-1 0 0,-1 0 1 0 0,1 1 0 0 0,-1 0-1 0 0,1-1 1 0 0,-1 1-1 0 0,0 0 1 0 0,1 1 0 0 0,-1-1-1 0 0,0 0 1 0 0,0 0-1 0 0,0 1 1 0 0,0 0-1 0 0,0-1 1 0 0,0 1 0 0 0,0 0-1 0 0,0 0 1 0 0,-1 0-1 0 0,1 0 1 0 0,-1 0 0 0 0,1 0-1 0 0,-1 1-53 0 0,1 0 91 0 0,0-1-1 0 0,-1 0 0 0 0,1 0 1 0 0,-1 0-1 0 0,1 1 1 0 0,-1-1-1 0 0,0 1 0 0 0,0-1 1 0 0,-1 1-1 0 0,1-1 1 0 0,0 1-1 0 0,-1 0 0 0 0,1-1 1 0 0,-1 1-1 0 0,0 0 0 0 0,0 0 1 0 0,0-1-1 0 0,0 1 1 0 0,-1 0-1 0 0,1-1 0 0 0,-1 1 1 0 0,1 0-1 0 0,-1-1 1 0 0,0 1-1 0 0,0-1 0 0 0,0 1 1 0 0,0-1-1 0 0,-1 0 1 0 0,1 1-1 0 0,-1-1 0 0 0,1 0 1 0 0,-1 0-1 0 0,0 0 1 0 0,0 0-1 0 0,0 0 0 0 0,0 0 1 0 0,0-1-1 0 0,0 1-90 0 0,-45 12-4592 0 0,42-16 146 0 0,4-5-1838 0 0</inkml:trace>
  <inkml:trace contextRef="#ctx0" brushRef="#br0" timeOffset="38748.015">2302 1739 11401 0 0,'0'0'1492'0'0,"0"0"-1300"0"0,0 0 94 0 0,-1 7 177 0 0,-9 123 1616 0 0,34-115-8138 0 0,-16-15 1161 0 0</inkml:trace>
  <inkml:trace contextRef="#ctx0" brushRef="#br0" timeOffset="39119.791">2666 1892 9549 0 0,'0'0'4892'0'0,"0"0"-4408"0"0,0 0-32 0 0,0 0 100 0 0,0 0 29 0 0,0 0-57 0 0,0 0-64 0 0,-45 0-312 0 0,27-1-148 0 0,-1-1 0 0 0,0 1-8 0 0,-1-1-612 0 0,6-2-649 0 0,0 1-803 0 0,5-1-2804 0 0,3-9-3817 0 0</inkml:trace>
  <inkml:trace contextRef="#ctx0" brushRef="#br0" timeOffset="39429.384">2759 1780 11549 0 0,'0'0'258'0'0,"0"0"-414"0"0,0 0 215 0 0,0 0 35 0 0,6 4 80 0 0,-3-3-83 0 0,1 0 0 0 0,-1 0 1 0 0,0 0-1 0 0,0 1 0 0 0,1-1 1 0 0,-1 1-1 0 0,0 0 0 0 0,-1 0 1 0 0,1 0-1 0 0,0 1 0 0 0,0-1 0 0 0,-1 1 1 0 0,0-1-1 0 0,1 1 0 0 0,-1 0 1 0 0,0 0-1 0 0,0 0 0 0 0,-1 0 1 0 0,1 0-1 0 0,0 0 0 0 0,-1 0 1 0 0,0 1-1 0 0,0-1 0 0 0,0 1 0 0 0,0-1 1 0 0,-1 1-1 0 0,1-1 0 0 0,-1 1 1 0 0,0-1-1 0 0,0 1 0 0 0,0-1 1 0 0,0 1-1 0 0,-1-1 0 0 0,1 1 1 0 0,-1-1-1 0 0,0 1 0 0 0,0-1 0 0 0,0 0 1 0 0,-1 1-1 0 0,1-1 0 0 0,-2 2-91 0 0,-49 58 1119 0 0,121-46-156 0 0,-28-25-2424 0 0,-14-8-4981 0 0,-10 1-1410 0 0</inkml:trace>
  <inkml:trace contextRef="#ctx0" brushRef="#br0" timeOffset="39689.952">3078 1731 13045 0 0,'0'0'562'0'0,"0"0"-540"0"0,6 9 528 0 0,74 147 2744 0 0,-78-151-3293 0 0,0-1 0 0 0,0 1 1 0 0,-1 0-1 0 0,0 0 0 0 0,0-1 1 0 0,0 1-1 0 0,-1 0 0 0 0,0 0 0 0 0,0 0 1 0 0,0 0-1 0 0,0 0 0 0 0,-1 0 1 0 0,1-1-1 0 0,-1 1 0 0 0,-1 0 1 0 0,1 0-1 0 0,-1-1 0 0 0,1 1 1 0 0,-1-1-1 0 0,-1 1 0 0 0,1-1 0 0 0,-1 0 1 0 0,1 0-1 0 0,-1 0 0 0 0,0 0 1 0 0,-1-1-1 0 0,1 1 0 0 0,-1-1 1 0 0,1 1-1 0 0,-1-1 0 0 0,0-1 0 0 0,0 1 1 0 0,-1 0-1 0 0,1-1 0 0 0,0 0 1 0 0,-4 1-2 0 0,-25 4-4655 0 0,14-10-1561 0 0</inkml:trace>
  <inkml:trace contextRef="#ctx0" brushRef="#br0" timeOffset="40171.496">3348 1634 10157 0 0,'0'0'1307'0'0,"0"0"-733"0"0,0 0 231 0 0,0 0-45 0 0,0 0-272 0 0,0 0-135 0 0,6-3-108 0 0,1-1-456 0 0,-4 4 257 0 0,0 0-1 0 0,-1 0 1 0 0,1 0-1 0 0,-1-1 1 0 0,1 1-1 0 0,-1-1 1 0 0,1 0-1 0 0,-1 0 1 0 0,1 0-1 0 0,-1 0 1 0 0,0 0-1 0 0,0 0 1 0 0,0-1-1 0 0,1 1 1 0 0,-1-1-1 0 0,0 1 1 0 0,-1-1-1 0 0,1 0 1 0 0,0 0-1 0 0,0 0 1 0 0,-1 0-1 0 0,1 0 1 0 0,-1 0-1 0 0,0-1 1 0 0,0 1-1 0 0,1 0 1 0 0,-1-1-1 0 0,-1 1 1 0 0,1 0-1 0 0,0-1 1 0 0,-1 1-1 0 0,1-1 1 0 0,-1 0-1 0 0,0 1 1 0 0,0-1-1 0 0,0 1 1 0 0,0-1-1 0 0,0 1 1 0 0,0-1-1 0 0,-1 0 1 0 0,1 1-1 0 0,-1 0 1 0 0,0-1-1 0 0,0 1 1 0 0,0-1-1 0 0,0 1 1 0 0,0 0-1 0 0,0-1 1 0 0,-1 1-1 0 0,1 0 1 0 0,-1 0-46 0 0,0 0-33 0 0,0 1 0 0 0,0-1 0 0 0,0 1 0 0 0,0-1 0 0 0,0 1 0 0 0,0 0 0 0 0,0 0 0 0 0,-1 0 0 0 0,1 0 0 0 0,0 0 0 0 0,-1 0 0 0 0,1 1 0 0 0,-1-1 0 0 0,1 1 0 0 0,-1-1 0 0 0,1 1 0 0 0,-1 0 0 0 0,1 0 0 0 0,-1 0 0 0 0,1 1 0 0 0,-1-1 0 0 0,1 1 0 0 0,-1-1 0 0 0,1 1 0 0 0,0 0 0 0 0,-1 0 0 0 0,1 0 0 0 0,0 0 0 0 0,0 0 0 0 0,0 0 0 0 0,-1 1 0 0 0,1-1 0 0 0,0 1 0 0 0,1-1 0 0 0,-1 1 0 0 0,0 0 0 0 0,0 0 0 0 0,1 0 0 0 0,-1 0 0 0 0,1 0 0 0 0,0 0 0 0 0,-1 0 0 0 0,1 0 0 0 0,0 1 0 0 0,0-1 0 0 0,1 0 0 0 0,-1 1 0 0 0,0-1 0 0 0,1 1 0 0 0,-1-1 0 0 0,1 1 0 0 0,0-1 0 0 0,0 1 0 0 0,0-1 0 0 0,0 1 0 0 0,0-1 0 0 0,1 1 0 0 0,-1-1 0 0 0,1 2 33 0 0,59 213 2197 0 0,-61-215-2191 0 0,0-1 0 0 0,0 1-1 0 0,-1 0 1 0 0,1 0 0 0 0,0-1 0 0 0,-1 1 0 0 0,1-1 0 0 0,-1 1 0 0 0,0-1-1 0 0,1 0 1 0 0,-1 1 0 0 0,0-1 0 0 0,0 0 0 0 0,0 0 0 0 0,0 0 0 0 0,0-1-1 0 0,0 1 1 0 0,0 0 0 0 0,0-1 0 0 0,0 1 0 0 0,0-1 0 0 0,0 0 0 0 0,0 0-1 0 0,-1 0 1 0 0,1 0 0 0 0,0 0 0 0 0,0 0 0 0 0,0 0 0 0 0,0-1 0 0 0,0 1-1 0 0,0-1 1 0 0,0 0 0 0 0,0 1 0 0 0,0-1 0 0 0,0 0 0 0 0,0 0 0 0 0,0 0-1 0 0,0-1 1 0 0,0 1 0 0 0,1 0 0 0 0,-1-1 0 0 0,1 1 0 0 0,-1-1 0 0 0,1 1-1 0 0,-1-1 1 0 0,1 0 0 0 0,0 1 0 0 0,0-1 0 0 0,0 0 0 0 0,0 0 0 0 0,0 0-6 0 0,-1-1 13 0 0,1 1 0 0 0,0-1 0 0 0,0 1 0 0 0,0-1 0 0 0,0 1 0 0 0,0-1 0 0 0,1 0 1 0 0,-1 1-1 0 0,1-1 0 0 0,0 0 0 0 0,-1 0 0 0 0,1 1 0 0 0,1-1 0 0 0,-1 0 0 0 0,0 0 1 0 0,1 1-1 0 0,-1-1 0 0 0,1 0 0 0 0,0 1 0 0 0,0-1 0 0 0,0 0 0 0 0,0 1 0 0 0,0 0 1 0 0,1-1-1 0 0,-1 1 0 0 0,1 0 0 0 0,-1-1 0 0 0,1 1 0 0 0,0 0 0 0 0,0 0 0 0 0,0 0 1 0 0,0 1-1 0 0,0-1 0 0 0,0 0 0 0 0,1 1 0 0 0,-1-1 0 0 0,1 1 0 0 0,-1 0 0 0 0,1 0 1 0 0,1-1-14 0 0,45 1-5024 0 0,-41 4-503 0 0,1-2-1795 0 0</inkml:trace>
  <inkml:trace contextRef="#ctx0" brushRef="#br0" timeOffset="40672.512">3439 2256 4408 0 0,'0'0'4514'0'0,"-6"0"-2496"0"0,-321-15-107 0 0,-730-26 2392 0 0,728 31-4250 0 0,331 16-7454 0 0,7-6-169 0 0</inkml:trace>
  <inkml:trace contextRef="#ctx0" brushRef="#br0" timeOffset="40999.444">1933 2452 6037 0 0,'0'0'6088'0'0,"0"0"-4595"0"0,0 0-1650 0 0,0 0-181 0 0,0 0-79 0 0,0 0-117 0 0,7-2-242 0 0,59-2 204 0 0,-62 3 726 0 0,0 1 0 0 0,-1 1-1 0 0,1-1 1 0 0,-1 0 0 0 0,1 1 0 0 0,-1 0 0 0 0,1 0 0 0 0,-1 0 0 0 0,1 0 0 0 0,-1 0 0 0 0,0 1 0 0 0,0 0 0 0 0,0-1 0 0 0,0 1 0 0 0,0 0 0 0 0,0 1 0 0 0,0-1 0 0 0,0 0 0 0 0,-1 1 0 0 0,1-1 0 0 0,-1 1 0 0 0,0 0-1 0 0,0 0 1 0 0,0 0 0 0 0,0 0 0 0 0,-1 0 0 0 0,1 1 0 0 0,-1-1 0 0 0,1 0 0 0 0,-1 1 0 0 0,0 0-154 0 0,-2-1 74 0 0,1 0 1 0 0,-1 0-1 0 0,0 0 0 0 0,0 0 0 0 0,0 0 1 0 0,0 0-1 0 0,-1 0 0 0 0,1 0 0 0 0,-1 0 0 0 0,0-1 1 0 0,0 1-1 0 0,0-1 0 0 0,0 1 0 0 0,0-1 1 0 0,0 0-1 0 0,-1 1 0 0 0,1-1 0 0 0,-1 0 1 0 0,1-1-1 0 0,-1 1 0 0 0,0 0 0 0 0,0-1 1 0 0,-2 1-75 0 0,-43 14-4673 0 0,42-17-737 0 0,6-5-1811 0 0</inkml:trace>
  <inkml:trace contextRef="#ctx0" brushRef="#br0" timeOffset="41248.37">2217 2439 6141 0 0,'0'0'7128'0'0,"0"0"-7012"0"0,0 0-116 0 0,0 0 0 0 0,0 0 496 0 0,-35 30-52 0 0,25-18-88 0 0,0 1-116 0 0,3 2-168 0 0,3 0-20 0 0,4-1 36 0 0,0-1 0 0 0,5-2 12 0 0,7 0-100 0 0,-1-3-528 0 0,5-1-740 0 0,0-4-820 0 0,-3-1-3368 0 0</inkml:trace>
  <inkml:trace contextRef="#ctx0" brushRef="#br0" timeOffset="41525.788">2540 2577 13953 0 0,'0'0'1316'0'0,"0"0"-1316"0"0,0 0 0 0 0,-40-11 364 0 0,19 7 24 0 0,-1 0-120 0 0,-4 2-31 0 0,4-1-229 0 0,-2 3-8 0 0,3 0-653 0 0,4-2-367 0 0,4 0-656 0 0,6 2-2244 0 0,4-5-3185 0 0</inkml:trace>
  <inkml:trace contextRef="#ctx0" brushRef="#br0" timeOffset="41791.98">2742 2461 13609 0 0,'0'0'884'0'0,"0"0"-586"0"0,0 0-248 0 0,0 0-212 0 0,5 3 127 0 0,5 2-24 0 0,-6-4 101 0 0,0 1 0 0 0,0-1 1 0 0,0 1-1 0 0,-1 0 0 0 0,1 0 1 0 0,0 1-1 0 0,-1-1 1 0 0,0 1-1 0 0,0-1 0 0 0,0 1 1 0 0,0 0-1 0 0,0 0 0 0 0,0 0 1 0 0,-1 1-1 0 0,1-1 0 0 0,-1 1 1 0 0,0-1-1 0 0,0 1 0 0 0,1 3-42 0 0,-19 13 1168 0 0,-26-21-4354 0 0,53 7 1601 0 0,-2-2 1829 0 0,-3-2 62 0 0,0 1 0 0 0,0-1-1 0 0,0 1 1 0 0,0 0-1 0 0,-1 1 1 0 0,1 0-1 0 0,-1 0 1 0 0,0 0-1 0 0,0 0 1 0 0,-1 1 0 0 0,1-1-1 0 0,-1 1 1 0 0,0 0-1 0 0,0 1 1 0 0,-1-1-1 0 0,0 1 1 0 0,0 0-1 0 0,0-1 1 0 0,0 1-1 0 0,-1 0 1 0 0,0 2-306 0 0,-4-5-1 0 0,0 0 0 0 0,0 0 1 0 0,-1 0-1 0 0,0 0 0 0 0,1 0 0 0 0,-1-1 1 0 0,0 1-1 0 0,0-1 0 0 0,0 0 0 0 0,-1 0 1 0 0,1 0-1 0 0,0 0 0 0 0,-1-1 0 0 0,1 1 0 0 0,-1-1 1 0 0,0 0-1 0 0,1 0 0 0 0,-1 0 0 0 0,0-1 1 0 0,0 1-1 0 0,0-1 0 0 0,1 0 0 0 0,-1 0 0 0 0,0 0 1 0 0,0 0-1 0 0,0-1 0 0 0,1 0 0 0 0,-1 1 1 0 0,0-1-1 0 0,0-1 0 0 0,-2 0 1 0 0,-27-5-2095 0 0,9-1-2188 0 0,-12-9-4870 0 0</inkml:trace>
  <inkml:trace contextRef="#ctx0" brushRef="#br0" timeOffset="42426.659">1101 1492 3148 0 0,'0'0'7096'0'0,"0"0"-5035"0"0,0 0-1816 0 0,0 0-97 0 0,0 0 274 0 0,-6 9 171 0 0,-43 122 1955 0 0,40-79-2207 0 0,3 0 0 0 0,1 0 0 0 0,3 1 0 0 0,3 0 0 0 0,1-1 0 0 0,3 0 0 0 0,2 1 0 0 0,3-2 1 0 0,1 1-1 0 0,3-2 0 0 0,9 19-342 0 0,-15-55 44 0 0,0-1-1 0 0,1-1 1 0 0,0 1-1 0 0,2-1 0 0 0,-1-1 1 0 0,1 0-1 0 0,1-1 1 0 0,0 0-1 0 0,0 0 0 0 0,1-1 1 0 0,0-1-1 0 0,1 0 0 0 0,-1-1 1 0 0,2-1-1 0 0,-1 0 1 0 0,12 3-43 0 0,-13-9-4764 0 0,-12-9-2726 0 0</inkml:trace>
  <inkml:trace contextRef="#ctx0" brushRef="#br0" timeOffset="61420.352">4439 1958 3132 0 0,'0'0'4099'0'0,"0"0"-2883"0"0,7-2-1060 0 0,18-9-5 0 0,-1-1-1 0 0,0-1 0 0 0,-1-1 0 0 0,0-1 0 0 0,-2-1 0 0 0,1-1 0 0 0,-2-1 1 0 0,-1-1-1 0 0,0-1 0 0 0,15-20-150 0 0,-23 29 46 0 0,-1-1-1 0 0,0 0 1 0 0,0-1-1 0 0,-1 0 1 0 0,-1 0-1 0 0,0-1 1 0 0,-1 0 0 0 0,-1 0-1 0 0,0 0 1 0 0,0-1-1 0 0,-2 0 1 0 0,0 0 0 0 0,-1-1-1 0 0,0 1 1 0 0,-1-1-1 0 0,-1 0 1 0 0,0 1 0 0 0,-1-1-1 0 0,-1 0 1 0 0,-1 1-1 0 0,0-1 1 0 0,-1 1 0 0 0,0-1-1 0 0,-1 1 1 0 0,-1 0-1 0 0,-1 0 1 0 0,0 1 0 0 0,-1 0-1 0 0,0 0 1 0 0,-1 0-1 0 0,-2-1-45 0 0,-8-7 4 0 0,-1 1-1 0 0,-1 0 1 0 0,-1 2-1 0 0,0 0 1 0 0,-2 1-1 0 0,0 2 1 0 0,-1 0-1 0 0,0 1 1 0 0,-1 2-1 0 0,-1 1 1 0 0,0 0-1 0 0,-1 2 1 0 0,0 1 0 0 0,-1 1-1 0 0,1 2 1 0 0,-1 1-1 0 0,-1 0 1 0 0,1 3-1 0 0,-8 0-3 0 0,22 4 43 0 0,0 0 0 0 0,0 1 1 0 0,0 1-1 0 0,1 0 0 0 0,0 1 0 0 0,0 0 0 0 0,0 1 1 0 0,1 1-1 0 0,-1 0 0 0 0,2 1 0 0 0,-1 0 0 0 0,1 0 0 0 0,0 1 1 0 0,1 1-1 0 0,0 0 0 0 0,1 0 0 0 0,0 1 0 0 0,0 0 1 0 0,1 1-1 0 0,0 0 0 0 0,1 0 0 0 0,1 1 0 0 0,0-1 0 0 0,1 1 1 0 0,0 1-1 0 0,1-1 0 0 0,0 1 0 0 0,1-1 0 0 0,1 1 1 0 0,0 0-1 0 0,1 0 0 0 0,0 0 0 0 0,1 0 0 0 0,1 0 0 0 0,0 0 1 0 0,1 0-1 0 0,1 0 0 0 0,0 0 0 0 0,0 0 0 0 0,2-1 1 0 0,0 0-1 0 0,0 0 0 0 0,2 2-43 0 0,2 5 301 0 0,0 0 1 0 0,2 0-1 0 0,0-1 0 0 0,1 0 0 0 0,1-1 1 0 0,1-1-1 0 0,0 0 0 0 0,1 0 1 0 0,2-1-302 0 0,40 31-1697 0 0,7-7-3775 0 0,-48-31-237 0 0</inkml:trace>
  <inkml:trace contextRef="#ctx0" brushRef="#br0" timeOffset="62148.196">4008 970 6473 0 0,'0'0'4699'0'0,"-1"-6"-3461"0"0,-1 0-1269 0 0,1 0 0 0 0,-1 0 0 0 0,-1 1 0 0 0,1-1 0 0 0,-1 0-1 0 0,0 1 1 0 0,0 0 0 0 0,-1 0 0 0 0,1 0 0 0 0,-1 0 0 0 0,0 1-1 0 0,0-1 1 0 0,-1 1 0 0 0,0 0 0 0 0,1 0 0 0 0,-6-2 31 0 0,-61-36 139 0 0,-1 3 1 0 0,-2 3-1 0 0,-1 4 1 0 0,-2 2-1 0 0,-1 5 0 0 0,-1 2 1 0 0,-39-3-140 0 0,-36-4 120 0 0,-1 8-1 0 0,-1 6 1 0 0,-1 6 0 0 0,0 8 0 0 0,0 7 0 0 0,-87 15-120 0 0,95 2 38 0 0,0 5 0 0 0,1 7 0 0 0,2 7 0 0 0,3 6 0 0 0,1 6 0 0 0,-47 29-38 0 0,132-53-80 0 0,2 2 0 0 0,1 2-1 0 0,2 3 1 0 0,1 2 0 0 0,-32 33 80 0 0,22-32-2478 0 0,56-40-309 0 0,1-4-2846 0 0</inkml:trace>
  <inkml:trace contextRef="#ctx0" brushRef="#br0" timeOffset="62397.395">751 983 11985 0 0,'0'0'1171'0'0,"0"0"-1382"0"0,-7 8 152 0 0,-34 29 274 0 0,31-30-164 0 0,0 1 1 0 0,0 0-1 0 0,1 0 1 0 0,0 1-1 0 0,0 1 1 0 0,1-1-1 0 0,0 1 1 0 0,1 1-1 0 0,0-1 1 0 0,1 1-1 0 0,0 0 1 0 0,0 1-1 0 0,1-1 1 0 0,1 1-1 0 0,-1 3-51 0 0,6-12 17 0 0,0 0 1 0 0,-1 0-1 0 0,1 0 0 0 0,0-1 0 0 0,0 1 0 0 0,1 0 0 0 0,-1-1 1 0 0,0 1-1 0 0,1 0 0 0 0,0-1 0 0 0,0 0 0 0 0,0 1 0 0 0,0-1 0 0 0,0 0 1 0 0,0 0-1 0 0,0 0 0 0 0,0 0 0 0 0,1 0 0 0 0,-1-1 0 0 0,1 1 1 0 0,0-1-1 0 0,-1 0 0 0 0,1 1 0 0 0,0-1 0 0 0,0-1 0 0 0,0 1 0 0 0,0 0 1 0 0,0-1-1 0 0,-1 1 0 0 0,1-1 0 0 0,0 0 0 0 0,0 0 0 0 0,1 0-17 0 0,39 5-2720 0 0,-7-4-3218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42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2108 139 4316 0 0,'-11'-1'5525'0'0,"-608"-52"1793"0"0,240 22-6076 0 0,-37-4-515 0 0,-224 16-727 0 0,632 19-646 0 0,-14 1 1580 0 0,9 1-8864 0 0,20-4 1784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42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0 208 0 0,'0'0'10398'0'0,"0"0"-7330"0"0,0 0-2726 0 0,0 0-160 0 0,0 0-35 0 0,0 0-352 0 0,6 1-86 0 0,1-1 417 0 0,1 2 0 0 0,-1-1-1 0 0,0 1 1 0 0,-1 0 0 0 0,1 0 0 0 0,0 1-1 0 0,0-1 1 0 0,-1 2 0 0 0,0-1 0 0 0,1 1-1 0 0,-1 0 1 0 0,-1 0 0 0 0,1 1 0 0 0,-1-1-1 0 0,1 1 1 0 0,-1 0 0 0 0,-1 1 0 0 0,1-1-1 0 0,-1 1 1 0 0,0 0 0 0 0,0 0-1 0 0,-1 1 1 0 0,1-1 0 0 0,-2 1 0 0 0,1 0-1 0 0,-1-1 1 0 0,0 1 0 0 0,0 0 0 0 0,0 5-126 0 0,-3-9 40 0 0,0 0 1 0 0,-1-1 0 0 0,1 1 0 0 0,-1-1-1 0 0,0 1 1 0 0,1-1 0 0 0,-1 0 0 0 0,0 0-1 0 0,-1 0 1 0 0,1 0 0 0 0,0 0 0 0 0,0 0-1 0 0,-1 0 1 0 0,1-1 0 0 0,-1 0 0 0 0,0 1-1 0 0,1-1 1 0 0,-1 0 0 0 0,0 0 0 0 0,0 0-1 0 0,0 0 1 0 0,0-1 0 0 0,0 1 0 0 0,0-1-1 0 0,0 0 1 0 0,0 0-41 0 0,-49 0-3023 0 0,44-5-1435 0 0,7-6-4136 0 0</inkml:trace>
  <inkml:trace contextRef="#ctx0" brushRef="#br0" timeOffset="249.262">276 51 13301 0 0,'0'0'380'0'0,"0"0"-372"0"0,0 0-8 0 0,-23 34 688 0 0,13-19-184 0 0,1-2-12 0 0,0 0 72 0 0,2 1-312 0 0,2 1-84 0 0,2-3-79 0 0,3 1-29 0 0,4-3 52 0 0,4 1 52 0 0,3-4-164 0 0,3 1-1081 0 0,1-3-803 0 0,-1-2-2792 0 0,10-4-4397 0 0</inkml:trace>
  <inkml:trace contextRef="#ctx0" brushRef="#br0" timeOffset="497.637">738 199 12257 0 0,'0'0'1328'0'0,"0"0"-632"0"0,0 0-12 0 0,0 0 564 0 0,0 0-695 0 0,0 0-493 0 0,0 0 40 0 0,0 0-12 0 0,0 0-12 0 0,-46-4-64 0 0,19 0 48 0 0,-2-2-12 0 0,-1 0-48 0 0,-1-2-877 0 0,6 0-835 0 0,3 1-2364 0 0,3-7-4433 0 0</inkml:trace>
  <inkml:trace contextRef="#ctx0" brushRef="#br0" timeOffset="758.653">996 161 2552 0 0,'0'0'10883'0'0,"0"0"-7932"0"0,0 0-2682 0 0,0 0-142 0 0,0 0-73 0 0,0 0-69 0 0,-6-4-158 0 0,-25-17-810 0 0,79 27-677 0 0,-42-4 1786 0 0,0-1 1 0 0,0 1-1 0 0,0 0 0 0 0,0 1 0 0 0,-1-1 0 0 0,1 1 0 0 0,0 0 0 0 0,-1 1 0 0 0,0-1 1 0 0,0 1-1 0 0,0 0 0 0 0,0 0 0 0 0,-1 1 0 0 0,1-1 0 0 0,-1 1 0 0 0,-1 0 0 0 0,1 0 0 0 0,0 1 1 0 0,-1-1-1 0 0,0 1 0 0 0,-1-1 0 0 0,1 1 0 0 0,-1 0 0 0 0,1 3-126 0 0,-5-7 13 0 0,-1 1 1 0 0,1-1-1 0 0,-1 1 0 0 0,1-1 0 0 0,-1 0 1 0 0,0 0-1 0 0,1 0 0 0 0,-1 0 0 0 0,0-1 0 0 0,0 1 1 0 0,-1-1-1 0 0,1 0 0 0 0,0 0 0 0 0,0 0 0 0 0,-1 0 1 0 0,1-1-1 0 0,0 1 0 0 0,-1-1 0 0 0,1 0 1 0 0,-1 0-1 0 0,1 0 0 0 0,0 0 0 0 0,-1 0 0 0 0,1-1 1 0 0,0 0-1 0 0,-1 1 0 0 0,1-1 0 0 0,-2-1-13 0 0,11 4 72 0 0,-1 0-1 0 0,0 0 1 0 0,0 0 0 0 0,0 1-1 0 0,0 0 1 0 0,0 0-1 0 0,0 0 1 0 0,-1 1 0 0 0,1-1-1 0 0,-1 1 1 0 0,0 0-1 0 0,0 0 1 0 0,-1 1 0 0 0,1-1-1 0 0,-1 1 1 0 0,0 0-1 0 0,0 0 1 0 0,-1 0-1 0 0,1 0 1 0 0,-1 0 0 0 0,0 1-1 0 0,0-1 1 0 0,-1 1-1 0 0,1 3-71 0 0,-5-5 21 0 0,0 0 0 0 0,0 0 0 0 0,-1-1-1 0 0,0 1 1 0 0,1-1 0 0 0,-1 0-1 0 0,0 0 1 0 0,0-1 0 0 0,0 1-1 0 0,-1-1 1 0 0,1 0 0 0 0,-1 0 0 0 0,1 0-1 0 0,-1-1 1 0 0,0 1 0 0 0,0-1-1 0 0,1 0 1 0 0,-1-1 0 0 0,0 1-1 0 0,0-1 1 0 0,0 0 0 0 0,0 0-1 0 0,0 0 1 0 0,0-1 0 0 0,1 0 0 0 0,-1 0-1 0 0,-1-1-20 0 0,-1 2 17 0 0,-110-13-457 0 0,42-13-4825 0 0,37 4-7178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38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0 293 808 0 0,'0'0'5299'0'0,"0"0"-1208"0"0,0 0-2810 0 0,0 0-642 0 0,0 0 11 0 0,0 0-62 0 0,0 0-103 0 0,4-2-205 0 0,1 1-232 0 0,1 0 1 0 0,-1 0 0 0 0,0 1 0 0 0,1 0 0 0 0,-1-1 0 0 0,0 2-1 0 0,1-1 1 0 0,-1 1 0 0 0,0 0 0 0 0,0 0 0 0 0,1 0 0 0 0,-1 1-1 0 0,0-1 1 0 0,0 1 0 0 0,0 1 0 0 0,-1-1 0 0 0,1 1 0 0 0,0 0 0 0 0,-1 0-1 0 0,0 0 1 0 0,0 0 0 0 0,0 1 0 0 0,0 0 0 0 0,1 1-49 0 0,-3-3 53 0 0,1-1 1 0 0,-1 1-1 0 0,0 0 0 0 0,1 1 1 0 0,-1-1-1 0 0,0 0 1 0 0,0 1-1 0 0,-1-1 0 0 0,1 1 1 0 0,0 0-1 0 0,-1-1 1 0 0,0 1-1 0 0,1 0 1 0 0,-1 0-1 0 0,0 0 0 0 0,-1 0 1 0 0,1 0-1 0 0,0 0 1 0 0,-1 0-1 0 0,0 0 0 0 0,1 0 1 0 0,-1 1-1 0 0,-1-1 1 0 0,1 0-1 0 0,0 0 1 0 0,-1 0-1 0 0,1 0 0 0 0,-1 0 1 0 0,0 0-1 0 0,0 0 1 0 0,0 0-1 0 0,-1 0 1 0 0,1-1-1 0 0,-1 1 0 0 0,1 0 1 0 0,-1-1-1 0 0,0 1 1 0 0,0-1-1 0 0,0 0 0 0 0,0 1 1 0 0,-1-1-1 0 0,-1 1-53 0 0,-57 29-155 0 0,33-31-5934 0 0,26-2 434 0 0</inkml:trace>
  <inkml:trace contextRef="#ctx0" brushRef="#br0" timeOffset="249.162">238 344 4864 0 0,'0'0'6020'0'0,"0"0"-4787"0"0,0 0-787 0 0,-1 7 255 0 0,-3 5-892 0 0,-5 105 5374 0 0,31-89-7513 0 0,24-19-5831 0 0,-31-10 428 0 0</inkml:trace>
  <inkml:trace contextRef="#ctx0" brushRef="#br0" timeOffset="530.237">483 55 11129 0 0,'0'0'3566'0'0,"0"0"-2979"0"0,0 0-818 0 0,-6-2 297 0 0,5 1-69 0 0,0 0 0 0 0,0 0 1 0 0,-1 0-1 0 0,1 1 0 0 0,0-1 1 0 0,0 0-1 0 0,-1 1 0 0 0,1-1 1 0 0,-1 1-1 0 0,1-1 0 0 0,0 1 1 0 0,-1 0-1 0 0,1-1 0 0 0,-1 1 1 0 0,1 0-1 0 0,-1 0 0 0 0,1 0 1 0 0,-1 0-1 0 0,1 0 0 0 0,-1 1 0 0 0,1-1 1 0 0,0 0-1 0 0,-1 1 0 0 0,1-1 1 0 0,-1 1-1 0 0,1-1 0 0 0,0 1 1 0 0,-1 0-1 0 0,1-1 0 0 0,0 1 1 0 0,0 0-1 0 0,0 0 0 0 0,0 0 1 0 0,-1 0-1 0 0,1 0 0 0 0,1 0 1 0 0,-1 0-1 0 0,0 1 0 0 0,0-1 1 0 0,0 0-1 0 0,0 0 0 0 0,1 1 1 0 0,-1-1-1 0 0,1 0 0 0 0,-1 1 1 0 0,1-1-1 0 0,-1 1 0 0 0,1-1 0 0 0,0 1 1 0 0,0-1-1 0 0,0 1 0 0 0,0-1 1 0 0,0 0-1 0 0,0 1 0 0 0,0-1 1 0 0,0 1-1 0 0,1 0 3 0 0,81 90 1490 0 0,-81-90-1475 0 0,1-1 1 0 0,-1 1 0 0 0,1-1 0 0 0,-1 1 0 0 0,1 0 0 0 0,-1 0 0 0 0,0 0 0 0 0,0 0-1 0 0,0 0 1 0 0,0 0 0 0 0,0 0 0 0 0,0 0 0 0 0,-1 0 0 0 0,1 0 0 0 0,-1 0 0 0 0,1 0-1 0 0,-1 1 1 0 0,0-1 0 0 0,0 0 0 0 0,0 0 0 0 0,0 0 0 0 0,0 1 0 0 0,-1-1 0 0 0,1 0 0 0 0,-1 0-1 0 0,1 0 1 0 0,-1 0 0 0 0,0 1 0 0 0,0-1 0 0 0,0 0 0 0 0,0 0 0 0 0,0-1 0 0 0,0 1-1 0 0,-1 0 1 0 0,1 0 0 0 0,0 0 0 0 0,-1-1 0 0 0,1 1 0 0 0,-1-1 0 0 0,0 1 0 0 0,0-1-1 0 0,0 0 1 0 0,1 0 0 0 0,-1 0 0 0 0,0 0 0 0 0,0 0 0 0 0,0 0 0 0 0,-1 0 0 0 0,1-1 0 0 0,0 1-1 0 0,0-1 1 0 0,0 1 0 0 0,0-1 0 0 0,-1 0 0 0 0,1 0 0 0 0,0 0 0 0 0,0 0 0 0 0,-1 0-1 0 0,1-1 1 0 0,0 1 0 0 0,0-1 0 0 0,0 1 0 0 0,0-1 0 0 0,0 0 0 0 0,0 0 0 0 0,-1 0-16 0 0,-15-14-4818 0 0,14 6-1401 0 0</inkml:trace>
  <inkml:trace contextRef="#ctx0" brushRef="#br0" timeOffset="780.411">603 1 13489 0 0,'0'0'2985'0'0,"0"0"-2549"0"0,0 0-436 0 0,0 0-100 0 0,0 0 100 0 0,0 0 88 0 0,0 0-88 0 0,-49 0 0 0 0,30 0-212 0 0,-3 0-1525 0 0,1 2-1463 0 0,4-2-3713 0 0</inkml:trace>
  <inkml:trace contextRef="#ctx0" brushRef="#br0" timeOffset="1155.178">893 111 7989 0 0,'0'0'5662'0'0,"0"0"-4388"0"0,-4 8-1194 0 0,-9 19 373 0 0,1 0 0 0 0,1 1 0 0 0,1 1 0 0 0,2-1 0 0 0,1 1 0 0 0,1 1 0 0 0,1-1 0 0 0,2 1 0 0 0,1 0 0 0 0,2 19-453 0 0,1-43 22 0 0,0 0 0 0 0,0 1 1 0 0,1-1-1 0 0,0 0 0 0 0,1 1 0 0 0,-1-1 0 0 0,1 0 0 0 0,0-1 1 0 0,1 1-1 0 0,-1-1 0 0 0,1 1 0 0 0,0-1 0 0 0,0 0 0 0 0,1 0 1 0 0,0-1-1 0 0,0 1 0 0 0,0-1 0 0 0,0 0 0 0 0,6 3-22 0 0,42-2-8118 0 0,-44-10 2261 0 0</inkml:trace>
  <inkml:trace contextRef="#ctx0" brushRef="#br0" timeOffset="1468.929">1038 411 6597 0 0,'0'0'5829'0'0,"0"0"-3976"0"0,0 0-1269 0 0,0 0-40 0 0,0 0 112 0 0,0 0-33 0 0,0 0-195 0 0,-1-6-238 0 0,-3-31-308 0 0,8 37 86 0 0,0-1 0 0 0,0 1 0 0 0,0-1 0 0 0,-1 1 0 0 0,1 1 0 0 0,0-1 0 0 0,0 0-1 0 0,0 1 1 0 0,0 0 0 0 0,-1 0 0 0 0,1 0 0 0 0,0 0 0 0 0,-1 1 0 0 0,1-1 0 0 0,-1 1 0 0 0,1 0 0 0 0,-1 0 0 0 0,0 0-1 0 0,0 1 1 0 0,0-1 0 0 0,0 1 0 0 0,0-1 0 0 0,0 1 0 0 0,-1 0 0 0 0,1 0 0 0 0,-1 0 0 0 0,0 1 0 0 0,0-1 0 0 0,0 1-1 0 0,0 0 33 0 0,0-1 10 0 0,0-1 0 0 0,-1 1 0 0 0,1-1 0 0 0,-1 1 0 0 0,1 0 0 0 0,-1 0 0 0 0,0 0 0 0 0,0-1 0 0 0,0 1 0 0 0,-1 0 0 0 0,1 0 0 0 0,-1 0 0 0 0,1 0 0 0 0,-1 0 0 0 0,0 0 0 0 0,0 1 0 0 0,0-1 1 0 0,-1 0-1 0 0,1 0 0 0 0,-1 0 0 0 0,0 0 0 0 0,0-1 0 0 0,0 1 0 0 0,0 0 0 0 0,0 0 0 0 0,0 0 0 0 0,-1-1 0 0 0,0 1 0 0 0,1-1 0 0 0,-1 1 0 0 0,0-1 0 0 0,0 1 0 0 0,0-1 0 0 0,0 0 0 0 0,-1 0 0 0 0,1 0 0 0 0,-1-1 0 0 0,1 1 0 0 0,-1 0 0 0 0,0-1 0 0 0,1 0 0 0 0,-1 1 0 0 0,0-1 0 0 0,0 0 0 0 0,0-1 0 0 0,0 1 0 0 0,0 0 0 0 0,-2-1-10 0 0,-6-6-2817 0 0,13-5-4146 0 0,6-1 587 0 0</inkml:trace>
  <inkml:trace contextRef="#ctx0" brushRef="#br0" timeOffset="1718.352">1227 388 8837 0 0,'0'0'1875'0'0,"0"0"-510"0"0,0 0-483 0 0,0 0-275 0 0,0 0-358 0 0,0 0 6 0 0,0 0 318 0 0,0 0 17 0 0,0 7-153 0 0,-7 27 108 0 0,5-31-489 0 0,0 1 1 0 0,1 0-1 0 0,-1-1 0 0 0,1 1 0 0 0,0 0 0 0 0,0 0 1 0 0,1 0-1 0 0,-1 0 0 0 0,1 0 0 0 0,0 0 1 0 0,0-1-1 0 0,0 1 0 0 0,0 0 0 0 0,1 0 1 0 0,0 0-1 0 0,0 0 0 0 0,0 0 0 0 0,0 0 1 0 0,0-1-1 0 0,1 1 0 0 0,-1 0 0 0 0,1-1 0 0 0,0 0 1 0 0,0 1-1 0 0,2 0-56 0 0,38 22-769 0 0,-8-18-5942 0 0,-13-8-1086 0 0</inkml:trace>
  <inkml:trace contextRef="#ctx0" brushRef="#br0" timeOffset="1904.308">1598 529 15017 0 0,'0'0'692'0'0,"0"0"-692"0"0,-35-5 0 0 0,18 1 24 0 0,-3 0 188 0 0,2-1 16 0 0,-3 1-48 0 0,3-1-180 0 0,1 1-12 0 0,0 0-948 0 0,4-1-128 0 0,3 1-552 0 0,3 0-1296 0 0,3-5-3861 0 0</inkml:trace>
  <inkml:trace contextRef="#ctx0" brushRef="#br0" timeOffset="2185.755">1685 391 12985 0 0,'0'0'1329'0'0,"0"0"-864"0"0,0 0-305 0 0,0 0 106 0 0,0 0-30 0 0,7-1-51 0 0,-6 1-171 0 0,1 0 0 0 0,0 0 0 0 0,0-1 0 0 0,0 1 0 0 0,0 1 0 0 0,-1-1 0 0 0,1 0 0 0 0,0 0 0 0 0,0 1 0 0 0,0-1-1 0 0,-1 1 1 0 0,1-1 0 0 0,0 1 0 0 0,-1 0 0 0 0,1 0 0 0 0,0-1 0 0 0,-1 1 0 0 0,1 0 0 0 0,-1 1 0 0 0,0-1 0 0 0,1 0 0 0 0,-1 0 0 0 0,0 1 0 0 0,1-1 0 0 0,-1 0 0 0 0,0 1 0 0 0,0 0 0 0 0,0-1-1 0 0,-1 1 1 0 0,1-1 0 0 0,0 1 0 0 0,0 0 0 0 0,-1-1 0 0 0,1 1 0 0 0,-1 0 0 0 0,0 0 0 0 0,1 0 0 0 0,-1-1 0 0 0,0 1 0 0 0,0 0 0 0 0,0 0 0 0 0,0 0 0 0 0,-1 0 0 0 0,1-1 0 0 0,0 1-1 0 0,-1 1-13 0 0,-33 69 2116 0 0,1-24-1826 0 0,35-45-226 0 0,1-1 1 0 0,-1 1-1 0 0,1-1 0 0 0,0 0 1 0 0,0 1-1 0 0,0-2 0 0 0,0 1 0 0 0,0 0 1 0 0,0 0-1 0 0,0-1 0 0 0,0 0 1 0 0,1 0-1 0 0,-1 0 0 0 0,1 0 1 0 0,-1 0-1 0 0,1 0 0 0 0,-1-1 0 0 0,1 0 1 0 0,-1 0-1 0 0,1 0 0 0 0,-1 0 1 0 0,1 0-1 0 0,-1-1 0 0 0,2 0-64 0 0,-3 1 6 0 0,0 0-147 0 0,50-2-651 0 0,-35-3-2882 0 0,-2-4-4437 0 0,-6-2 607 0 0</inkml:trace>
  <inkml:trace contextRef="#ctx0" brushRef="#br0" timeOffset="2434.159">1973 331 11237 0 0,'0'0'1109'0'0,"0"0"-580"0"0,0 0-261 0 0,0 0 192 0 0,0 0 256 0 0,0 0 33 0 0,7 4-285 0 0,2 3-284 0 0,0 1 0 0 0,0 0-1 0 0,-1 1 1 0 0,0 0 0 0 0,0 0 0 0 0,-1 0-1 0 0,-1 1 1 0 0,1 0 0 0 0,-2 1 0 0 0,1-1-1 0 0,-1 1 1 0 0,-1 0 0 0 0,0 1 0 0 0,-1-1 0 0 0,0 0-1 0 0,-1 1 1 0 0,0 0 0 0 0,0 0 0 0 0,-1 0-1 0 0,-1-1 1 0 0,-1 13-180 0 0,0-19-9 0 0,0 0-1 0 0,-1 1 0 0 0,1-1 1 0 0,-1 0-1 0 0,0 0 1 0 0,-1 0-1 0 0,1 0 0 0 0,-1 0 1 0 0,0 0-1 0 0,0-1 1 0 0,-1 0-1 0 0,1 1 1 0 0,-1-1-1 0 0,0 0 0 0 0,0-1 1 0 0,0 1-1 0 0,-1-1 1 0 0,1 0-1 0 0,-1 0 0 0 0,0 0 1 0 0,0 0-1 0 0,0-1 1 0 0,-1 1 9 0 0,-49 10-5096 0 0,41-15-861 0 0,3-5-2077 0 0</inkml:trace>
  <inkml:trace contextRef="#ctx0" brushRef="#br0" timeOffset="2821.173">2273 260 12793 0 0,'0'0'1476'0'0,"0"0"-801"0"0,0 0-334 0 0,0 0-65 0 0,0 0 40 0 0,4-7 201 0 0,4-3-168 0 0,-6 9-344 0 0,0 0 1 0 0,0-1-1 0 0,-1 1 0 0 0,1-1 0 0 0,-1 1 0 0 0,1-1 0 0 0,-1 0 1 0 0,1 0-1 0 0,-1 0 0 0 0,0 0 0 0 0,0 0 0 0 0,0 0 1 0 0,0 0-1 0 0,0 0 0 0 0,0 0 0 0 0,-1 0 0 0 0,1 0 1 0 0,-1-1-1 0 0,1 1 0 0 0,-1 0 0 0 0,0 0 0 0 0,0-1 0 0 0,0 1 1 0 0,0 0-1 0 0,0-1 0 0 0,-1 1 0 0 0,1 0 0 0 0,-1 0 1 0 0,1 0-1 0 0,-1-1 0 0 0,0 1 0 0 0,0 0 0 0 0,0 0 1 0 0,0 0-1 0 0,0 0 0 0 0,0 0 0 0 0,-1 0 0 0 0,1 1 0 0 0,0-1 1 0 0,-1 0-1 0 0,0 1 0 0 0,1-1 0 0 0,-2 0-5 0 0,0 0-72 0 0,0-1 0 0 0,-1 0-1 0 0,1 1 1 0 0,-1-1-1 0 0,1 1 1 0 0,-1 0 0 0 0,0 0-1 0 0,0 1 1 0 0,0-1 0 0 0,0 1-1 0 0,-1 0 1 0 0,1 0 0 0 0,0 0-1 0 0,0 0 1 0 0,-1 1 0 0 0,1 0-1 0 0,0 0 1 0 0,-1 0-1 0 0,1 0 1 0 0,0 1 0 0 0,0-1-1 0 0,-1 1 1 0 0,0 1 72 0 0,5 2 26 0 0,-1 0-1 0 0,1 0 1 0 0,0 0-1 0 0,0 0 1 0 0,1 0-1 0 0,-1 0 1 0 0,1-1-1 0 0,0 1 1 0 0,0 0-1 0 0,0 0 1 0 0,0 0-1 0 0,1 0 1 0 0,-1-1-1 0 0,1 1 1 0 0,0-1-1 0 0,0 1 1 0 0,1-1-1 0 0,-1 0 1 0 0,0 0-1 0 0,1 0 1 0 0,0 0-1 0 0,0 0 1 0 0,1 0-26 0 0,-1 1 92 0 0,1 1 12 0 0,5 5 143 0 0,1 1-1 0 0,-2 1 0 0 0,0 0 1 0 0,0 0-1 0 0,-1 0 1 0 0,0 1-1 0 0,-2 0 1 0 0,1 0-1 0 0,-1 1 1 0 0,1 9-247 0 0,-5-22 11 0 0,-1 1 1 0 0,0-1 0 0 0,0 1 0 0 0,0-1 0 0 0,0 1-1 0 0,-1-1 1 0 0,1 1 0 0 0,0-1 0 0 0,0 0-1 0 0,-1 1 1 0 0,1-1 0 0 0,-1 1 0 0 0,0-1 0 0 0,1 0-1 0 0,-1 1 1 0 0,0-1 0 0 0,0 0 0 0 0,0 0-1 0 0,1 0 1 0 0,-1 1 0 0 0,-1-1 0 0 0,1 0 0 0 0,0 0-1 0 0,0-1 1 0 0,0 1 0 0 0,0 0 0 0 0,-1 0-1 0 0,1 0 1 0 0,0-1 0 0 0,-1 1 0 0 0,1-1 0 0 0,0 1-1 0 0,-1-1 1 0 0,1 1 0 0 0,-1-1 0 0 0,1 0-1 0 0,-1 0 1 0 0,1 0 0 0 0,-1 0 0 0 0,1 0 0 0 0,-1 0-1 0 0,1 0 1 0 0,-1 0 0 0 0,1-1 0 0 0,-1 1-1 0 0,1 0 1 0 0,-2-1-12 0 0,-68-26 272 0 0,69 26-265 0 0,0-1-1 0 0,0 1 0 0 0,-1-1 1 0 0,1 1-1 0 0,1-1 0 0 0,-1 0 1 0 0,0 0-1 0 0,0 0 1 0 0,0 0-1 0 0,1 0 0 0 0,0 0 1 0 0,-1 0-1 0 0,1-1 1 0 0,0 1-1 0 0,0 0 0 0 0,0-1 1 0 0,0 1-1 0 0,0-1 0 0 0,1 1 1 0 0,-1-1-1 0 0,1 0 1 0 0,0 1-1 0 0,-1-1 0 0 0,1 1 1 0 0,0-1-1 0 0,1 0 1 0 0,-1 1-1 0 0,0-1 0 0 0,1 1 1 0 0,-1-1-1 0 0,1 1 0 0 0,0-1 1 0 0,0 1-1 0 0,0-1 1 0 0,0 1-1 0 0,1 0 0 0 0,-1-1 1 0 0,0 1-1 0 0,1 0 1 0 0,0 0-1 0 0,-1 0 0 0 0,1 0 1 0 0,0 1-1 0 0,0-1 1 0 0,0 0-1 0 0,0 1 0 0 0,0-1 1 0 0,1 1-1 0 0,-1 0 0 0 0,0-1 1 0 0,1 1-1 0 0,-1 1 1 0 0,1-1-1 0 0,-1 0 0 0 0,1 0 1 0 0,-1 1-1 0 0,1-1 1 0 0,-1 1-1 0 0,1 0 0 0 0,0 0 1 0 0,-1 0-1 0 0,1 0 0 0 0,-1 1 1 0 0,2-1-7 0 0,27 5-1066 0 0,-13 7-4977 0 0,-14-6-799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7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6885 0 0,'0'0'614'0'0,"0"0"-196"0"0,0 0 22 0 0,0 0 196 0 0,0 0-92 0 0,0 0-73 0 0,0 0-83 0 0,0 0-225 0 0,0 0-65 0 0,3 2 64 0 0,116 35 3292 0 0,-118-37-3437 0 0,0 1 0 0 0,-1-1-1 0 0,1 1 1 0 0,0 0 0 0 0,-1-1 0 0 0,1 1 0 0 0,0 0 0 0 0,-1-1 0 0 0,1 1 0 0 0,-1 0 0 0 0,1 0 0 0 0,-1-1 0 0 0,1 1 0 0 0,-1 0 0 0 0,0 0 0 0 0,0 0 0 0 0,1 0-1 0 0,-1 0 1 0 0,0-1 0 0 0,0 1 0 0 0,0 0 0 0 0,0 0 0 0 0,0 0 0 0 0,0 0 0 0 0,0 0 0 0 0,0 0 0 0 0,0 0 0 0 0,0 0 0 0 0,0 0 0 0 0,-1-1 0 0 0,1 1 0 0 0,0 0 0 0 0,-1 0-1 0 0,1 0 1 0 0,-1 0 0 0 0,1-1 0 0 0,-1 1 0 0 0,1 0 0 0 0,-1 0 0 0 0,1-1 0 0 0,-1 1 0 0 0,0-1 0 0 0,1 1 0 0 0,-1 0 0 0 0,0-1 0 0 0,1 1 0 0 0,-1-1 0 0 0,0 1 0 0 0,0-1-1 0 0,0 0 1 0 0,0 1 0 0 0,1-1 0 0 0,-1 0 0 0 0,0 0 0 0 0,0 1 0 0 0,0-1 0 0 0,0 0 0 0 0,0 0-17 0 0,-54 16 481 0 0,31-16-1614 0 0,28 0 94 0 0,2 1 1006 0 0,-1-1 163 0 0,0 0 1 0 0,0 0-1 0 0,0 1 1 0 0,0-1-1 0 0,0 1 1 0 0,-1 0-1 0 0,1 1 1 0 0,0-1-1 0 0,-1 1 1 0 0,1 0-1 0 0,-1 1 1 0 0,1-1-1 0 0,-1 0 1 0 0,0 1-1 0 0,0 0 1 0 0,0 0-1 0 0,0 1 1 0 0,-1-1-1 0 0,0 1 1 0 0,1-1-1 0 0,-1 1 1 0 0,0 0-1 0 0,-1 0 1 0 0,3 4-131 0 0,-7-5 59 0 0,0 1 1 0 0,-1-1-1 0 0,1 1 0 0 0,-1-1 1 0 0,1 0-1 0 0,-1 0 1 0 0,0 0-1 0 0,0 0 1 0 0,-1-1-1 0 0,1 1 0 0 0,0-1 1 0 0,-1 0-1 0 0,1 0 1 0 0,-1 0-1 0 0,0 0 0 0 0,0-1 1 0 0,0 0-1 0 0,0 1 1 0 0,0-1-1 0 0,0-1 0 0 0,0 1 1 0 0,0 0-1 0 0,0-1 1 0 0,0 0-1 0 0,0 0 0 0 0,0 0 1 0 0,-1-1-1 0 0,1 1 1 0 0,0-1-60 0 0,-38-4-2307 0 0,18-9-4772 0 0,14 0-557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7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14 12745 0 0,'0'0'1496'0'0,"0"0"-1301"0"0,-7-1-308 0 0,-245-11-1548 0 0,251 12 1774 0 0,28 36 990 0 0,-17-12-764 0 0,0 0 1 0 0,-2 1-1 0 0,-1-1 0 0 0,-1 2 0 0 0,-1-1 1 0 0,-1 0-1 0 0,-1 1 0 0 0,-2 0 0 0 0,0 0 1 0 0,-2 0-1 0 0,-1-1 0 0 0,0 1 1 0 0,-4 7-340 0 0,1 174 929 0 0,5-200-872 0 0,0-1 0 0 0,0 0 0 0 0,0 0 0 0 0,1 0 0 0 0,0 1 0 0 0,0-1 0 0 0,0 0 0 0 0,1 0 0 0 0,0 0 0 0 0,0-1 0 0 0,1 1 0 0 0,-1 0 0 0 0,1-1 0 0 0,1 1 0 0 0,-1-1 0 0 0,1 0 1 0 0,0 0-1 0 0,0-1 0 0 0,0 1 0 0 0,0-1 0 0 0,1 0 0 0 0,0 0 0 0 0,0 0 0 0 0,0 0 0 0 0,0-1 0 0 0,1 0 0 0 0,-1 0 0 0 0,1-1 0 0 0,0 0 0 0 0,0 1 0 0 0,0-2 0 0 0,0 1 0 0 0,0-1 0 0 0,0 0-57 0 0,6 0-992 0 0,54-1 2999 0 0,-48-8-6034 0 0,-9-6-5855 0 0,-7 2 1619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8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1 344 1436 0 0,'0'0'6610'0'0,"0"0"-5032"0"0,0 0-1230 0 0,0 0 262 0 0,0 0 10 0 0,0 0 118 0 0,0 0 101 0 0,20 14 2297 0 0,-11-18-3049 0 0,-1 0 0 0 0,1 0 1 0 0,-2-1-1 0 0,1 0 0 0 0,0 0 1 0 0,-1-1-1 0 0,0 0 0 0 0,0-1 1 0 0,-1 1-1 0 0,0-1 0 0 0,0 0 1 0 0,0-1-1 0 0,-1 0 0 0 0,0 1 0 0 0,-1-2 1 0 0,1 1-1 0 0,-2 0 0 0 0,1-1 1 0 0,-1 0-1 0 0,0 0 0 0 0,-1 0 1 0 0,0 0-1 0 0,0-3-87 0 0,-1 1-126 0 0,0 0 0 0 0,-1 0 0 0 0,0 0 0 0 0,-1 0 0 0 0,0 0 0 0 0,0 0 0 0 0,-1 0 0 0 0,-1 0 0 0 0,0 1 0 0 0,0-1 0 0 0,-1 1 0 0 0,0 0 0 0 0,-1 0 0 0 0,0 0 0 0 0,-7-8 126 0 0,12 17-20 0 0,-1 0 0 0 0,1 1 0 0 0,-1-1 0 0 0,1 1 0 0 0,-1-1 0 0 0,1 1 0 0 0,-1-1 0 0 0,0 1 0 0 0,1-1 0 0 0,-1 1 0 0 0,0-1 0 0 0,1 1 0 0 0,-1 0 0 0 0,0-1 0 0 0,0 1 0 0 0,0 0 0 0 0,1 0 0 0 0,-1 0 0 0 0,0-1 0 0 0,0 1 0 0 0,1 0-1 0 0,-1 0 1 0 0,0 0 0 0 0,0 0 0 0 0,0 0 0 0 0,0 1 0 0 0,1-1 0 0 0,-1 0 0 0 0,0 0 0 0 0,0 0 0 0 0,1 1 0 0 0,-1-1 0 0 0,0 0 0 0 0,0 1 0 0 0,1-1 0 0 0,-1 1 0 0 0,0-1 0 0 0,1 1 0 0 0,-1-1 0 0 0,1 1 0 0 0,-1-1 0 0 0,1 1 0 0 0,-1 0-1 0 0,1-1 1 0 0,-1 1 0 0 0,1 0 0 0 0,-1-1 0 0 0,1 1 0 0 0,0 0 0 0 0,-1 0 0 0 0,1-1 0 0 0,0 1 0 0 0,0 0 0 0 0,0 0 0 0 0,0-1 0 0 0,-1 1 0 0 0,1 0 0 0 0,0 0 0 0 0,0 0 20 0 0,-11 50-132 0 0,9-33 327 0 0,1-1-1 0 0,0 1 1 0 0,2 0-1 0 0,0 0 1 0 0,1 0-1 0 0,1-1 1 0 0,1 1-1 0 0,0-1 1 0 0,1 0 0 0 0,1 0-1 0 0,0 0 1 0 0,2-1-1 0 0,0 0 1 0 0,0 0-1 0 0,2-1 1 0 0,7 10-195 0 0,-15-25 18 0 0,-1 0 0 0 0,1 1 0 0 0,0-2 1 0 0,-1 1-1 0 0,1 0 0 0 0,0 0 0 0 0,-1 0 0 0 0,1-1 1 0 0,-1 1-1 0 0,1-1 0 0 0,0 1 0 0 0,-1-1 1 0 0,1 0-1 0 0,-1 0 0 0 0,0 1 0 0 0,1-1 0 0 0,-1 0 1 0 0,0 0-1 0 0,1 0 0 0 0,-1-1 0 0 0,0 1 1 0 0,0 0-1 0 0,0 0 0 0 0,0-1 0 0 0,0 1 0 0 0,0 0 1 0 0,0-1-1 0 0,-1 1 0 0 0,1-1 0 0 0,-1 1 1 0 0,1-1-1 0 0,-1 0 0 0 0,1 1 0 0 0,-1-1 0 0 0,0 1 1 0 0,1-1-1 0 0,-1 0 0 0 0,0 1 0 0 0,0-1 1 0 0,0 0-1 0 0,-1 1 0 0 0,1-2-18 0 0,11-21-1014 0 0,-8 23 1026 0 0,1 1-1 0 0,0-1 1 0 0,0 0-1 0 0,0 1 1 0 0,0 0-1 0 0,0 0 1 0 0,0 0 0 0 0,0 0-1 0 0,0 1 1 0 0,0 0-1 0 0,0 0 1 0 0,0 0-1 0 0,0 0 1 0 0,0 0 0 0 0,-1 1-1 0 0,1 0 1 0 0,-1-1-1 0 0,1 1 1 0 0,-1 1-1 0 0,1-1 1 0 0,-1 0 0 0 0,0 1-1 0 0,0 0 1 0 0,0 0-1 0 0,-1 0 1 0 0,1 0-1 0 0,-1 0 1 0 0,0 0 0 0 0,1 0-1 0 0,-1 1 1 0 0,-1 0-1 0 0,1-1 1 0 0,0 1 0 0 0,-1 0-1 0 0,0 0 1 0 0,1 3-12 0 0,37-84-930 0 0,-36 75 963 0 0,0 0-1 0 0,1 1 0 0 0,-1 0 1 0 0,1 0-1 0 0,-1 0 1 0 0,1 0-1 0 0,0 0 1 0 0,-1 1-1 0 0,1 0 0 0 0,0-1 1 0 0,-1 1-1 0 0,1 1 1 0 0,-1-1-1 0 0,1 0 1 0 0,0 1-1 0 0,-1 0 0 0 0,1 0 1 0 0,-1 0-1 0 0,1 0 1 0 0,-1 1-1 0 0,1-1 0 0 0,-1 1 1 0 0,0 0-1 0 0,0 0 1 0 0,0 0-1 0 0,0 0 1 0 0,0 0-1 0 0,-1 1 0 0 0,1 0 1 0 0,0-1-1 0 0,-1 1 1 0 0,0 0-1 0 0,2 3-32 0 0,-6 46-4111 0 0,0-49-887 0 0,0-3-3241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9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0 270 12449 0 0,'0'0'1434'0'0,"0"0"-824"0"0,0 0-298 0 0,0 0 22 0 0,0 0-66 0 0,0 0-122 0 0,0 0-91 0 0,0 0-232 0 0,15-9-685 0 0,77 50 816 0 0,-90-41 105 0 0,0 1 1 0 0,0 0 0 0 0,0 0 0 0 0,0 0 0 0 0,0 0-1 0 0,0 0 1 0 0,0 0 0 0 0,0 0 0 0 0,0 1-1 0 0,0-1 1 0 0,-1 1 0 0 0,1-1 0 0 0,0 1 0 0 0,-1 0-1 0 0,0 0 1 0 0,1-1 0 0 0,-1 1 0 0 0,0 0-1 0 0,0 0 1 0 0,0 1 0 0 0,0-1 0 0 0,0 0 0 0 0,0 0-1 0 0,-1 0 1 0 0,1 0 0 0 0,-1 1 0 0 0,0-1-1 0 0,1 0 1 0 0,-1 1 0 0 0,0-1 0 0 0,0 0-1 0 0,-1 0 1 0 0,1 1 0 0 0,0-1 0 0 0,-1 0 0 0 0,1 0-1 0 0,-1 1 1 0 0,0-1 0 0 0,0 0 0 0 0,0 0-1 0 0,0 0 1 0 0,0 0 0 0 0,0 0 0 0 0,-1 0 0 0 0,1 0-1 0 0,0-1 1 0 0,-1 1 0 0 0,0 0 0 0 0,1-1-1 0 0,-1 1 1 0 0,0-1 0 0 0,0 1 0 0 0,0-1 0 0 0,0 0-1 0 0,0 0 1 0 0,0 0 0 0 0,0 0 0 0 0,0 0-1 0 0,0-1 1 0 0,0 1 0 0 0,-2 0-60 0 0,-41 11-854 0 0,33-15-2174 0 0,7-7-3550 0 0,5 2 765 0 0</inkml:trace>
  <inkml:trace contextRef="#ctx0" brushRef="#br0" timeOffset="249.846">212 258 10497 0 0,'0'0'1333'0'0,"0"0"-510"0"0,0 0-435 0 0,0 0-266 0 0,0 0 52 0 0,0 0 315 0 0,1 7 182 0 0,-21 125 1686 0 0,21-131-2363 0 0,-1 1-1 0 0,1-1 1 0 0,-1 1-1 0 0,1-1 1 0 0,0 0-1 0 0,0 1 1 0 0,0-1-1 0 0,0 0 0 0 0,0 0 1 0 0,0 1-1 0 0,0-1 1 0 0,0 0-1 0 0,1 0 1 0 0,-1 0-1 0 0,0 0 1 0 0,0-1-1 0 0,1 1 1 0 0,-1 0-1 0 0,1 0 1 0 0,-1-1-1 0 0,1 1 1 0 0,-1-1-1 0 0,1 1 1 0 0,-1-1-1 0 0,1 0 0 0 0,0 0 1 0 0,-1 0-1 0 0,1 1 1 0 0,-1-1-1 0 0,1-1 1 0 0,-1 1-1 0 0,1 0 1 0 0,0 0-1 0 0,-1-1 1 0 0,1 1-1 0 0,-1-1 1 0 0,1 1-1 0 0,-1-1 1 0 0,1 1-1 0 0,-1-1 1 0 0,0 0-1 0 0,1 0 7 0 0,23-9-3041 0 0,-8-2-3424 0 0,-7-1-609 0 0</inkml:trace>
  <inkml:trace contextRef="#ctx0" brushRef="#br0" timeOffset="496.424">401 51 10921 0 0,'0'0'1713'0'0,"0"0"-1718"0"0,0 0-294 0 0,0 0-5 0 0,0 0 52 0 0,0 0 90 0 0,-5 5 78 0 0,4-4 83 0 0,0 0 8 0 0,0 0-1 0 0,-1 0 1 0 0,1 0 0 0 0,-1 0 0 0 0,1 1 0 0 0,0-1 0 0 0,0 0 0 0 0,0 1-1 0 0,0-1 1 0 0,0 1 0 0 0,0-1 0 0 0,0 1 0 0 0,1 0 0 0 0,-1-1-1 0 0,0 1 1 0 0,1 0 0 0 0,-1 0 0 0 0,1-1 0 0 0,0 1 0 0 0,0 0 0 0 0,-1 0-1 0 0,1-1 1 0 0,1 1 0 0 0,-1 0 0 0 0,0 0 0 0 0,0 0 0 0 0,0-1-1 0 0,1 1 1 0 0,-1 0 0 0 0,1 0 0 0 0,0-1 0 0 0,-1 1 0 0 0,1-1-1 0 0,0 1 1 0 0,0 0 0 0 0,0-1 0 0 0,0 0 0 0 0,0 1 0 0 0,0-1 0 0 0,1 1-1 0 0,-1-1 1 0 0,0 0 0 0 0,2 1-7 0 0,82 89 4212 0 0,-85-89-4182 0 0,-1-1 0 0 0,1 1 0 0 0,-1-1 0 0 0,1 1-1 0 0,-1-1 1 0 0,0 0 0 0 0,1 1 0 0 0,-1-1 0 0 0,0 0-1 0 0,0 1 1 0 0,0-1 0 0 0,0 0 0 0 0,0 0-1 0 0,0 0 1 0 0,-1 0 0 0 0,1 0 0 0 0,0 0 0 0 0,0 0-1 0 0,-1 0 1 0 0,1-1 0 0 0,-1 1 0 0 0,1 0 0 0 0,-1-1-1 0 0,1 1 1 0 0,0-1 0 0 0,-1 0 0 0 0,0 1-1 0 0,1-1 1 0 0,-1 0 0 0 0,1 0 0 0 0,-1 0 0 0 0,1 0-1 0 0,-1 0 1 0 0,1 0 0 0 0,-1-1 0 0 0,1 1-1 0 0,-1 0 1 0 0,1-1 0 0 0,-1 1 0 0 0,-1-2-30 0 0,-37-6-2924 0 0,28 2-481 0 0,1-8-2863 0 0</inkml:trace>
  <inkml:trace contextRef="#ctx0" brushRef="#br0" timeOffset="764.177">558 46 12525 0 0,'0'0'944'0'0,"0"0"-944"0"0,0 0 0 0 0,0 0 444 0 0,-41 1 116 0 0,20-1-344 0 0,-2 0-216 0 0,-2 0-676 0 0,0 0-908 0 0,3 0-820 0 0,4-1-1564 0 0,1-5-1461 0 0</inkml:trace>
  <inkml:trace contextRef="#ctx0" brushRef="#br0" timeOffset="1101.101">783 85 7021 0 0,'0'0'5493'0'0,"0"0"-4585"0"0,-3 7-547 0 0,-6 16 487 0 0,1-6-488 0 0,0 1 1 0 0,1 1-1 0 0,1 0 1 0 0,0 0-1 0 0,2 0 1 0 0,0 0-1 0 0,2 1 0 0 0,0-1 1 0 0,0 1-1 0 0,2 0 1 0 0,2 14-361 0 0,24 2-1413 0 0,-12-31-1925 0 0,1-7-3326 0 0,-1-6-517 0 0</inkml:trace>
  <inkml:trace contextRef="#ctx0" brushRef="#br0" timeOffset="1349.61">894 283 12225 0 0,'0'0'1100'0'0,"0"0"-820"0"0,0 0-189 0 0,0 0 84 0 0,0 0 106 0 0,0 0-21 0 0,0 0-125 0 0,0 0-569 0 0,5-1-163 0 0,1 0 665 0 0,-1 0-1 0 0,0 1 1 0 0,0-1 0 0 0,1 1 0 0 0,-1 0-1 0 0,0 0 1 0 0,0 1 0 0 0,1-1 0 0 0,-1 1-1 0 0,0 0 1 0 0,0 1 0 0 0,0-1 0 0 0,0 1-1 0 0,0 0 1 0 0,0 0 0 0 0,-1 1 0 0 0,1-1 0 0 0,-1 1-1 0 0,1 0 1 0 0,-1 0 0 0 0,0 1 0 0 0,0-1-1 0 0,0 1 1 0 0,-1 0 0 0 0,1 0 0 0 0,-1 0-1 0 0,0 1 1 0 0,0-1 0 0 0,-1 1 0 0 0,1-1-1 0 0,-1 1 1 0 0,0 1-68 0 0,-39 48 1853 0 0,-5-40-5627 0 0,37-16 131 0 0,4-6-2941 0 0</inkml:trace>
  <inkml:trace contextRef="#ctx0" brushRef="#br0" timeOffset="1534.917">1119 277 13349 0 0,'0'0'436'0'0,"0"0"-248"0"0,0 0-188 0 0,0 0 444 0 0,-26 36-116 0 0,21-23-60 0 0,1 1 108 0 0,0 1-112 0 0,3 0-164 0 0,1-1-36 0 0,0-1 24 0 0,3-1-24 0 0,3-3 84 0 0,1-1-148 0 0,3-3-276 0 0,0-2-1248 0 0,-1-1-1156 0 0,-1-2-2808 0 0</inkml:trace>
  <inkml:trace contextRef="#ctx0" brushRef="#br0" timeOffset="1691.856">1411 406 14145 0 0,'0'0'364'0'0,"0"0"-364"0"0,0 0 0 0 0,0 0 204 0 0,-43-1 112 0 0,24-1-228 0 0,-1-2-88 0 0,-4 0 0 0 0,3-1-1444 0 0,0 0-180 0 0,2-3-1236 0 0,3 2-2541 0 0</inkml:trace>
  <inkml:trace contextRef="#ctx0" brushRef="#br0" timeOffset="2002.518">1517 289 13597 0 0,'0'0'1198'0'0,"0"0"-862"0"0,0 0-284 0 0,0 0 12 0 0,0 0-137 0 0,0 0-132 0 0,0 0-113 0 0,33 18 476 0 0,-31-17-99 0 0,1 0-1 0 0,-1 0 1 0 0,0 0 0 0 0,0 1-1 0 0,0-1 1 0 0,0 1-1 0 0,0-1 1 0 0,0 1-1 0 0,0 0 1 0 0,-1 0-1 0 0,1 0 1 0 0,-1 0 0 0 0,1 0-1 0 0,-1 0 1 0 0,0 0-1 0 0,0 1 1 0 0,0-1-1 0 0,0 0 1 0 0,0 1-1 0 0,0-1 1 0 0,-1 1 0 0 0,1-1-1 0 0,-1 1 1 0 0,1-1-1 0 0,-1 1 1 0 0,0-1-1 0 0,0 1 1 0 0,0-1-1 0 0,-1 1 1 0 0,1-1-1 0 0,0 1 1 0 0,-1-1 0 0 0,0 1-1 0 0,0-1 1 0 0,0 1-1 0 0,0-1 1 0 0,0 0-1 0 0,0 0 1 0 0,0 0-1 0 0,-1 1 1 0 0,1-1 0 0 0,-1 0-1 0 0,1 0 1 0 0,-1-1-1 0 0,0 1 1 0 0,0 0-1 0 0,0-1 1 0 0,0 1-1 0 0,0-1 1 0 0,-1 1-59 0 0,-1 3 45 0 0,5-5-29 0 0,0 0 1 0 0,0 0-1 0 0,0 0 0 0 0,0 0 0 0 0,0 1 0 0 0,1-1 1 0 0,-1 0-1 0 0,0 1 0 0 0,-1-1 0 0 0,1 1 0 0 0,0-1 1 0 0,0 1-1 0 0,0-1 0 0 0,0 1 0 0 0,0 0 0 0 0,0 0 1 0 0,-1-1-1 0 0,1 1 0 0 0,0 0 0 0 0,-1 0 1 0 0,1 0-1 0 0,0 0 0 0 0,-1 0 0 0 0,1 0 0 0 0,-1 0 1 0 0,0 0-1 0 0,1 0 0 0 0,-1 0 0 0 0,0 0 0 0 0,1 0 1 0 0,-1 0-1 0 0,0 0 0 0 0,0 0 0 0 0,0 0 0 0 0,0 0 1 0 0,0 0-1 0 0,0 0 0 0 0,0 0 0 0 0,0 0 0 0 0,-1 0 1 0 0,1 0-1 0 0,0 0 0 0 0,-1 0 0 0 0,1 0 0 0 0,-1 0 1 0 0,1 0-1 0 0,-1 0 0 0 0,1 0 0 0 0,-1 0 0 0 0,0 0 1 0 0,1 0-1 0 0,-1 0 0 0 0,0-1 0 0 0,0 1 0 0 0,1 0 1 0 0,-1-1-1 0 0,0 1 0 0 0,0-1 0 0 0,0 1 0 0 0,0 0 1 0 0,0-1-1 0 0,0 0 0 0 0,0 1 0 0 0,0-1 1 0 0,0 0-1 0 0,0 1-16 0 0,2-1-49 0 0,74-4-516 0 0,-51-2-3009 0 0,-3-5-4330 0 0,-11 3 1144 0 0</inkml:trace>
  <inkml:trace contextRef="#ctx0" brushRef="#br0" timeOffset="2271.972">1830 198 13805 0 0,'6'4'891'0'0,"1"2"-735"0"0,0-1 0 0 0,-1 1 0 0 0,0 1 0 0 0,0-1 0 0 0,-1 1 0 0 0,1 0 0 0 0,-1 0 0 0 0,-1 0-1 0 0,0 1 1 0 0,0 0 0 0 0,0-1 0 0 0,-1 2 0 0 0,0-1 0 0 0,0 0 0 0 0,-1 0 0 0 0,0 1 0 0 0,-1 0 0 0 0,0-1 0 0 0,0 1 0 0 0,-1-1 0 0 0,0 1 0 0 0,0 0 0 0 0,-2 1-156 0 0,1-3-48 0 0,0 0 0 0 0,-1-1 1 0 0,1 1-1 0 0,-2 0 1 0 0,1-1-1 0 0,-1 0 1 0 0,0 1-1 0 0,0-1 0 0 0,-1 0 1 0 0,0-1-1 0 0,0 1 1 0 0,0-1-1 0 0,-1 1 0 0 0,1-1 1 0 0,-1 0-1 0 0,-1-1 1 0 0,1 0-1 0 0,-1 1 1 0 0,1-2-1 0 0,-3 2 48 0 0,-36 13-4892 0 0,20-17-1394 0 0</inkml:trace>
  <inkml:trace contextRef="#ctx0" brushRef="#br0" timeOffset="2698.727">2120 122 11729 0 0,'0'0'1214'0'0,"0"0"-868"0"0,0 0-82 0 0,0 0 204 0 0,0 0 72 0 0,0 0 52 0 0,0 0-40 0 0,0 0-257 0 0,0 0-236 0 0,3-6-39 0 0,-2 3-51 0 0,1 1 0 0 0,0-1 0 0 0,-1 0 0 0 0,0 0 0 0 0,1 0 1 0 0,-1 0-1 0 0,-1 0 0 0 0,1 0 0 0 0,0-1 0 0 0,-1 1 0 0 0,1 0 0 0 0,-1 0 0 0 0,0 0 0 0 0,0-1 0 0 0,0 1 0 0 0,-1 0 0 0 0,1 0 0 0 0,-1 0 0 0 0,1 0 0 0 0,-1 0 0 0 0,0-1 0 0 0,0 1 0 0 0,-1 1 0 0 0,1-1 0 0 0,-1 0 0 0 0,1 0 0 0 0,-1 0 0 0 0,0 1 0 0 0,0-1 0 0 0,0 1 0 0 0,0 0 0 0 0,-1-1 0 0 0,1 1 0 0 0,-1 0 0 0 0,1 0 0 0 0,-1 0 0 0 0,0 1 0 0 0,1-1 0 0 0,-1 1 0 0 0,0 0 0 0 0,0-1 0 0 0,0 1 0 0 0,0 0 0 0 0,0 1 0 0 0,-3-1 31 0 0,2 3-42 0 0,0 1 1 0 0,1 0-1 0 0,0-1 1 0 0,0 2-1 0 0,0-1 1 0 0,0 0-1 0 0,0 1 1 0 0,0-1-1 0 0,1 1 1 0 0,0 0-1 0 0,0 0 1 0 0,0 0-1 0 0,0 0 1 0 0,0 0-1 0 0,1 0 1 0 0,0 0-1 0 0,0 1 1 0 0,0-1-1 0 0,0 0 0 0 0,1 1 1 0 0,0-1-1 0 0,0 1 1 0 0,0-1-1 0 0,0 1 1 0 0,1-1-1 0 0,-1 0 1 0 0,1 1-1 0 0,1-1 1 0 0,-1 0-1 0 0,0 0 1 0 0,3 4 41 0 0,84 169 3381 0 0,-88-175-3373 0 0,0-1 1 0 0,0 0-1 0 0,0 0 0 0 0,0 0 1 0 0,0 0-1 0 0,-1 1 1 0 0,1-1-1 0 0,0 0 1 0 0,-1 0-1 0 0,1 0 0 0 0,-1 0 1 0 0,1 0-1 0 0,-1 0 1 0 0,0 0-1 0 0,1 0 0 0 0,-1 0 1 0 0,0 0-1 0 0,0 0 1 0 0,0 0-1 0 0,0-1 0 0 0,0 1 1 0 0,1 0-1 0 0,-1-1 1 0 0,0 1-1 0 0,-1 0 0 0 0,1-1 1 0 0,0 1-1 0 0,0-1 1 0 0,0 0-1 0 0,0 1 0 0 0,0-1 1 0 0,0 0-1 0 0,-1 0 1 0 0,1 0-1 0 0,0 1 0 0 0,0-1 1 0 0,0 0-1 0 0,-1-1 1 0 0,1 1-1 0 0,0 0 1 0 0,0 0-1 0 0,0 0 0 0 0,0-1 1 0 0,-1 1-1 0 0,1-1 1 0 0,0 1-1 0 0,0-1 0 0 0,0 1 1 0 0,0-1-1 0 0,0 0 1 0 0,0 0-9 0 0,-59-30-1079 0 0,58 29 1087 0 0,0 0-1 0 0,1 0 1 0 0,-1 0-1 0 0,0-1 1 0 0,1 1-1 0 0,-1 0 1 0 0,1-1-1 0 0,-1 1 1 0 0,1-1-1 0 0,0 1 1 0 0,0-1-1 0 0,0 1 1 0 0,1-1-1 0 0,-1 0 1 0 0,1 0-1 0 0,-1 1 1 0 0,1-1-1 0 0,0 0 1 0 0,0 0-1 0 0,0 1 1 0 0,0-1-1 0 0,1 0 1 0 0,-1 0-1 0 0,1 1 1 0 0,-1-1-1 0 0,1 0 1 0 0,0 1-1 0 0,0-1 1 0 0,0 1-1 0 0,1-1 1 0 0,-1 1-1 0 0,1 0 1 0 0,-1-1-1 0 0,1 1 1 0 0,0 0-1 0 0,-1 0 1 0 0,1 0-1 0 0,0 0 1 0 0,1 0-1 0 0,-1 1 1 0 0,0-1-1 0 0,0 1 1 0 0,1-1-1 0 0,-1 1 1 0 0,1 0-1 0 0,-1 0 1 0 0,3-1-8 0 0,54 7-7273 0 0,-54-3-196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6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 11189 0 0,'0'0'1312'0'0,"0"0"-1312"0"0,0 0 0 0 0,23 36 612 0 0,-15-18 264 0 0,-4 0 228 0 0,0 2-112 0 0,-4 0-351 0 0,0 0-365 0 0,0 1-104 0 0,-4-3-32 0 0,-2-2-140 0 0,0 0-76 0 0,1-4-336 0 0,-1 0-681 0 0,4-5-751 0 0,0-1-2092 0 0,2-6-2393 0 0</inkml:trace>
  <inkml:trace contextRef="#ctx0" brushRef="#br0" timeOffset="249.068">346 219 11789 0 0,'0'0'656'0'0,"0"0"-656"0"0,0 0 0 0 0,0 0 868 0 0,0 0 32 0 0,-50 15-100 0 0,19-12-136 0 0,-7 0-424 0 0,2-1-176 0 0,2 0-52 0 0,5 0 44 0 0,5-1-56 0 0,-4-1-424 0 0,-2 1-1016 0 0,3-1-820 0 0,9 0-3252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5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78 15369 0 0,'0'0'1129'0'0,"0"0"-858"0"0,0 0-185 0 0,0 7 60 0 0,-3 22 211 0 0,1-37-333 0 0,1 4-156 0 0,0 0 1 0 0,1 1 0 0 0,-1-1-1 0 0,1 1 1 0 0,0-1 0 0 0,0 0-1 0 0,0 1 1 0 0,1-1 0 0 0,-1 0-1 0 0,1 1 1 0 0,0-1 0 0 0,0 1-1 0 0,0-1 1 0 0,1 1 0 0 0,-1-1-1 0 0,1 1 1 0 0,0 0 0 0 0,0 0-1 0 0,0 0 1 0 0,0 0 0 0 0,0 0-1 0 0,1 0 1 0 0,-1 1 0 0 0,1-1-1 0 0,0 1 1 0 0,-1 0 0 0 0,1-1-1 0 0,0 1 1 0 0,1 1 0 0 0,-1-1-1 0 0,0 0 1 0 0,1 1 0 0 0,-1 0-1 0 0,0-1 1 0 0,1 1 0 0 0,0 1-1 0 0,-1-1 1 0 0,1 0 0 0 0,-1 1-1 0 0,1 0 1 0 0,0 0 0 0 0,-1 0-1 0 0,1 0 1 0 0,0 1 0 0 0,-1-1-1 0 0,1 1 1 0 0,-1 0 0 0 0,1 0-1 0 0,-1 0 1 0 0,1 1 0 0 0,-1-1-1 0 0,0 1 1 0 0,3 1 131 0 0,27 19-6997 0 0,-17-8 3573 0 0</inkml:trace>
  <inkml:trace contextRef="#ctx0" brushRef="#br0" timeOffset="355.758">282 111 10153 0 0,'0'0'4337'0'0,"0"0"-3164"0"0,0 0-988 0 0,0 0-138 0 0,0 0 23 0 0,0 0 31 0 0,0 0-21 0 0,0 0-18 0 0,5-5-55 0 0,-4 5-15 0 0,1-1-1 0 0,-1 0 0 0 0,1 0 0 0 0,-1 0 0 0 0,0 0 0 0 0,0 0 0 0 0,0 0 0 0 0,0 0 0 0 0,1-1 1 0 0,-1 1-1 0 0,-1 0 0 0 0,1-1 0 0 0,0 1 0 0 0,0 0 0 0 0,0-1 0 0 0,-1 1 0 0 0,1-1 0 0 0,-1 1 0 0 0,1-1 1 0 0,-1 0-1 0 0,0 1 0 0 0,0-1 0 0 0,1 1 0 0 0,-1-1 0 0 0,0 0 0 0 0,0 1 0 0 0,-1-1 0 0 0,1 1 0 0 0,0-1 1 0 0,0 0-1 0 0,-1 1 0 0 0,1-1 0 0 0,-1 1 0 0 0,1-1 0 0 0,-1 1 0 0 0,0-1 0 0 0,0 1 0 0 0,0 0 0 0 0,1-1 1 0 0,-1 1-1 0 0,0 0 0 0 0,-1 0 0 0 0,1-1 0 0 0,0 1 0 0 0,0 0 0 0 0,0 0 0 0 0,-1 0 0 0 0,1 1 0 0 0,0-1 1 0 0,-1 0-1 0 0,1 0 0 0 0,-1 0 9 0 0,-2 4 13 0 0,0 0 0 0 0,1 0 0 0 0,-1 0 0 0 0,1 0 0 0 0,0 1 0 0 0,0-1 0 0 0,1 1 0 0 0,-1 0 0 0 0,1 0 0 0 0,-1 0 0 0 0,1 0 0 0 0,0 0 0 0 0,1 0 0 0 0,-1 1 0 0 0,1-1 0 0 0,0 0 0 0 0,0 1 0 0 0,0-1 0 0 0,0 1 0 0 0,1 0 0 0 0,0-1 0 0 0,0 1 0 0 0,0 1-13 0 0,1-5-14 0 0,-1 1 0 0 0,1-1 0 0 0,-1 0 0 0 0,1 0-1 0 0,0 1 1 0 0,0-1 0 0 0,-1 0 0 0 0,1 0 0 0 0,0 0 0 0 0,0 0 0 0 0,0 0 0 0 0,0 0-1 0 0,0 0 1 0 0,0 0 0 0 0,1 0 0 0 0,-1-1 0 0 0,0 1 0 0 0,0 0 0 0 0,0-1-1 0 0,1 1 1 0 0,-1-1 0 0 0,0 1 0 0 0,1-1 0 0 0,-1 0 0 0 0,1 1 0 0 0,-1-1 0 0 0,0 0-1 0 0,1 0 1 0 0,-1 0 0 0 0,1 0 0 0 0,-1 0 0 0 0,0 0 0 0 0,1-1 0 0 0,-1 1-1 0 0,0 0 1 0 0,1-1 0 0 0,-1 1 0 0 0,0-1 0 0 0,1 1 0 0 0,-1-1 0 0 0,0 0-1 0 0,0 0 1 0 0,0 1 0 0 0,1-1 0 0 0,-1 0 0 0 0,0 0 0 0 0,0 0 0 0 0,0 0 0 0 0,-1 0-1 0 0,1 0 1 0 0,0 0 0 0 0,0-1 0 0 0,0 1 0 0 0,-1 0 0 0 0,1 0 0 0 0,-1-1-1 0 0,1 1 1 0 0,-1 0 0 0 0,1-1 0 0 0,-1 1 0 0 0,0-1 0 0 0,0 1 0 0 0,0 0 0 0 0,0-1-1 0 0,0 0 15 0 0,3 2 69 0 0,-1 0 0 0 0,1 0 0 0 0,-1 1 0 0 0,0-1 0 0 0,1 1 0 0 0,-1 0 0 0 0,0-1 0 0 0,0 1 0 0 0,1 0 0 0 0,-1 0 0 0 0,0 1 0 0 0,0-1 0 0 0,0 0 0 0 0,0 1 0 0 0,0-1 0 0 0,-1 1 0 0 0,1-1 0 0 0,0 1 0 0 0,-1 0 0 0 0,1 0 0 0 0,-1 0 0 0 0,0 0 0 0 0,1 0 0 0 0,-1 0 0 0 0,0 0 0 0 0,0 0 0 0 0,0 1 0 0 0,-1-1 0 0 0,1 0 0 0 0,0 2-69 0 0,2 2-341 0 0,11 17 902 0 0,-2-31-5609 0 0,-8 1-630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1:56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252 131 6901 0 0,'0'0'1156'0'0,"0"0"2179"0"0,-6-1-1844 0 0,-207-23 3187 0 0,181 8-5416 0 0,35-5-5061 0 0,4 14 392 0 0</inkml:trace>
  <inkml:trace contextRef="#ctx0" brushRef="#br0" timeOffset="251.29">228 1 5977 0 0,'0'0'4676'0'0,"0"0"-3480"0"0,0 0-476 0 0,0 0-196 0 0,0 0 8 0 0,0 0-160 0 0,0 0 120 0 0,-42 2-200 0 0,14 2-292 0 0,0-1 0 0 0,-2-1-12 0 0,-3 1-1540 0 0,4-2-808 0 0,6-1-3012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02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42 9913 0 0,'0'0'2302'0'0,"0"0"-1160"0"0,0 0-4 0 0,0 0-88 0 0,0 0-478 0 0,-8-4-161 0 0,-177-33 810 0 0,158 37-1256 0 0,44 0-5879 0 0,5 0-618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03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1 295 7189 0 0,'0'0'2617'0'0,"0"0"-1989"0"0,0 0 247 0 0,0 0 184 0 0,0 0-182 0 0,0 0-376 0 0,0 0-317 0 0,28 0 739 0 0,-21-2-896 0 0,0 1 0 0 0,0-1 0 0 0,0-1 0 0 0,0 1 0 0 0,0-1 0 0 0,-1-1 0 0 0,1 1 0 0 0,-1-1 0 0 0,0 0 0 0 0,0 0 0 0 0,0-1 0 0 0,-1 0 0 0 0,1 0 0 0 0,-1 0 0 0 0,0-1 0 0 0,-1 1 0 0 0,1-1 0 0 0,-1 0 0 0 0,-1-1 0 0 0,1 1 0 0 0,-1-1 0 0 0,0 1 0 0 0,0-1 0 0 0,-1 0 0 0 0,0 0 0 0 0,0 0 0 0 0,0-1 0 0 0,-1 1 0 0 0,-1 0 0 0 0,1 0 0 0 0,-1-1 0 0 0,0 1 0 0 0,0-1 0 0 0,-1 1 0 0 0,0 0 0 0 0,-1 0 0 0 0,0 0 0 0 0,0 0 0 0 0,0 0 0 0 0,-1 0 0 0 0,0 0 0 0 0,0 0 0 0 0,0 1 0 0 0,-1 0 0 0 0,0 0 0 0 0,-1 0 0 0 0,0-1-27 0 0,5 6-27 0 0,-1 0 0 0 0,1 0 0 0 0,-1-1 1 0 0,1 1-1 0 0,-1 0 0 0 0,0 0 0 0 0,0 0 0 0 0,1 0 0 0 0,-1 0 0 0 0,0 0 0 0 0,0 1 0 0 0,0-1 0 0 0,0 0 0 0 0,0 0 1 0 0,0 1-1 0 0,0-1 0 0 0,0 0 0 0 0,0 1 0 0 0,-1-1 0 0 0,1 1 0 0 0,0-1 0 0 0,0 1 0 0 0,0 0 0 0 0,-1 0 1 0 0,1-1-1 0 0,0 1 0 0 0,0 0 0 0 0,-1 0 0 0 0,1 0 0 0 0,0 0 0 0 0,0 1 0 0 0,-1-1 0 0 0,1 0 0 0 0,0 0 0 0 0,0 1 1 0 0,-1-1-1 0 0,1 1 0 0 0,0-1 0 0 0,0 1 0 0 0,0-1 0 0 0,0 1 0 0 0,0 0 0 0 0,0 0 0 0 0,0-1 0 0 0,0 1 1 0 0,0 0-1 0 0,0 0 0 0 0,0 0 0 0 0,1 0 0 0 0,-1 0 0 0 0,0 0 0 0 0,1 0 0 0 0,-1 0 0 0 0,0 0 0 0 0,1 1 0 0 0,0-1 1 0 0,-1 0-1 0 0,1 0 0 0 0,-1 1 27 0 0,-14 78-214 0 0,13-66 345 0 0,1 0 0 0 0,1-1 0 0 0,0 1 0 0 0,0 0 0 0 0,2 0 0 0 0,-1-1 0 0 0,2 1 0 0 0,0 0-1 0 0,1-1 1 0 0,0 0 0 0 0,1 0 0 0 0,0 0 0 0 0,1-1 0 0 0,0 0 0 0 0,1 0 0 0 0,1 0 0 0 0,0-1 0 0 0,1 1-131 0 0,-7-11-15 0 0,-1 0 0 0 0,1 0 0 0 0,0 0 0 0 0,0 0 0 0 0,0-1 0 0 0,0 1 0 0 0,0 0 0 0 0,0-1 1 0 0,1 0-1 0 0,-1 1 0 0 0,0-1 0 0 0,0 0 0 0 0,0 0 0 0 0,0 0 0 0 0,0 0 0 0 0,0-1 0 0 0,1 1 1 0 0,-1-1-1 0 0,0 1 0 0 0,0-1 0 0 0,0 1 0 0 0,0-1 0 0 0,0 0 0 0 0,0 0 0 0 0,-1 0 0 0 0,1 0 0 0 0,0-1 1 0 0,0 1-1 0 0,-1 0 0 0 0,1-1 0 0 0,-1 1 0 0 0,1-1 0 0 0,-1 0 0 0 0,0 1 0 0 0,1-1 0 0 0,-1 0 1 0 0,0 0-1 0 0,0 0 0 0 0,0 1 0 0 0,0-1 0 0 0,-1 0 0 0 0,1-2 15 0 0,0 2-42 0 0,0 0 1 0 0,0 0-1 0 0,0-1 1 0 0,0 1-1 0 0,0 0 0 0 0,0 0 1 0 0,1 0-1 0 0,-1 0 0 0 0,1 0 1 0 0,0 1-1 0 0,-1-1 0 0 0,1 0 1 0 0,0 1-1 0 0,0-1 1 0 0,0 1-1 0 0,0 0 0 0 0,0-1 1 0 0,0 1-1 0 0,0 0 0 0 0,0 0 1 0 0,1 1-1 0 0,-1-1 0 0 0,0 0 1 0 0,1 1-1 0 0,-1-1 1 0 0,0 1-1 0 0,1 0 0 0 0,-1 0 1 0 0,1 0-1 0 0,-1 0 0 0 0,1 0 1 0 0,-1 0-1 0 0,0 1 0 0 0,1-1 1 0 0,-1 1-1 0 0,0 0 1 0 0,1 0-1 0 0,-1-1 0 0 0,0 2 1 0 0,0-1-1 0 0,0 0 0 0 0,0 0 42 0 0,3 2 115 0 0,-1 1-1 0 0,0-1 0 0 0,-1 1 1 0 0,1 0-1 0 0,-1 0 0 0 0,1 0 1 0 0,-1 0-1 0 0,-1 1 0 0 0,1-1 1 0 0,0 1-1 0 0,-1 0 0 0 0,0 0 1 0 0,0 0-1 0 0,-1 0 0 0 0,1 0 1 0 0,-1 0-1 0 0,0 0 1 0 0,0 2-116 0 0,28-45-635 0 0,-28 35 641 0 0,0 0 1 0 0,0 0 0 0 0,1 1-1 0 0,0-1 1 0 0,-1 1-1 0 0,1-1 1 0 0,0 1-1 0 0,0-1 1 0 0,1 1 0 0 0,-1 0-1 0 0,0 0 1 0 0,1 0-1 0 0,-1 0 1 0 0,1 1-1 0 0,0-1 1 0 0,-1 1 0 0 0,1-1-1 0 0,0 1 1 0 0,0 0-1 0 0,0 0 1 0 0,0 0 0 0 0,0 1-1 0 0,0-1 1 0 0,0 1-1 0 0,0-1 1 0 0,0 1-1 0 0,1 0 1 0 0,-1 0 0 0 0,0 1-1 0 0,0-1 1 0 0,0 1-1 0 0,0-1 1 0 0,0 1-1 0 0,0 0 1 0 0,0 0 0 0 0,0 0-1 0 0,0 0 1 0 0,-1 1-1 0 0,1-1 1 0 0,0 1 0 0 0,-1 0-1 0 0,1 0 1 0 0,-1 0-1 0 0,0 0 1 0 0,1 0-1 0 0,-1 0 1 0 0,0 1 0 0 0,0-1-1 0 0,-1 1 1 0 0,1-1-1 0 0,0 1 1 0 0,-1 0 0 0 0,0 0-1 0 0,1 0 1 0 0,-1 0-1 0 0,0-1 1 0 0,0 4-6 0 0,1 23-550 0 0,-3-19-2143 0 0,-1 0-3530 0 0,2-10-354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04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42 501 8809 0 0,'0'0'5513'0'0,"0"0"-4906"0"0,0 0-833 0 0,0 0 185 0 0,0 0-22 0 0,0 0-193 0 0,0 0-382 0 0,0 0-270 0 0,5 13 379 0 0,7-8 475 0 0,-8-5 160 0 0,0 1 0 0 0,1 0 0 0 0,-1 0-1 0 0,0 1 1 0 0,0-1 0 0 0,0 1 0 0 0,0 0 0 0 0,0 0 0 0 0,-1 0 0 0 0,1 0 0 0 0,0 1 0 0 0,-1-1 0 0 0,0 1 0 0 0,1 0 0 0 0,-1 0 0 0 0,0 0 0 0 0,-1 1 0 0 0,1-1 0 0 0,-1 1-1 0 0,1-1 1 0 0,-1 1 0 0 0,0 0 0 0 0,0 0 0 0 0,-1 0 0 0 0,1 0 0 0 0,-1 0 0 0 0,0 1-106 0 0,-2-3 12 0 0,-1-1 1 0 0,1 1-1 0 0,-1-1 0 0 0,0 0 0 0 0,1 0 1 0 0,-1 1-1 0 0,0-1 0 0 0,0 0 1 0 0,0-1-1 0 0,0 1 0 0 0,0 0 0 0 0,0 0 1 0 0,0-1-1 0 0,0 0 0 0 0,0 1 0 0 0,0-1 1 0 0,-1 0-1 0 0,1 0 0 0 0,0 0 1 0 0,0 0-1 0 0,0 0 0 0 0,0 0 0 0 0,0-1 1 0 0,0 1-1 0 0,-1-1 0 0 0,1 0 0 0 0,-1 0-11 0 0,10 6-779 0 0,4 0 782 0 0,63 65 2943 0 0,-73-68-2916 0 0,0 0 0 0 0,0-1 0 0 0,-1 1 0 0 0,1 0 0 0 0,0 0 0 0 0,-1 0 0 0 0,0 0 0 0 0,1 0 0 0 0,-1 0 0 0 0,0 0 0 0 0,0 0 0 0 0,0 0 0 0 0,-1 0 0 0 0,1 0 0 0 0,0 0 0 0 0,-1 0 0 0 0,1 0 0 0 0,-1 0 0 0 0,0 0 0 0 0,1 0 0 0 0,-1-1 1 0 0,0 1-1 0 0,0 0 0 0 0,0 0 0 0 0,-1-1 0 0 0,1 1 0 0 0,0-1 0 0 0,-1 1 0 0 0,1-1 0 0 0,-1 1 0 0 0,1-1 0 0 0,-1 0 0 0 0,1 0 0 0 0,-1 0 0 0 0,0 0 0 0 0,0 0 0 0 0,1 0 0 0 0,-1 0 0 0 0,0-1 0 0 0,0 1 0 0 0,0-1 0 0 0,0 1 0 0 0,0-1 0 0 0,0 0 0 0 0,0 0 0 0 0,0 0 0 0 0,0 0 0 0 0,0 0 0 0 0,0 0-31 0 0,-77 2-912 0 0,53-10-2409 0 0,6-7-4098 0 0,12-1-28 0 0</inkml:trace>
  <inkml:trace contextRef="#ctx0" brushRef="#br0" timeOffset="252.792">443 460 12437 0 0,'0'0'2200'0'0,"0"0"-2124"0"0,28 48 288 0 0,-26-25 392 0 0,2 3 161 0 0,-4 3-281 0 0,-1 1-228 0 0,-4-1-136 0 0,-7 0-120 0 0,-4-2-92 0 0,0-1 28 0 0,-4-2-80 0 0,-2-2-8 0 0,-3-5-612 0 0,-2-5-720 0 0,7-4-1485 0 0,-6-9-4547 0 0</inkml:trace>
  <inkml:trace contextRef="#ctx0" brushRef="#br0" timeOffset="701.273">420 0 13697 0 0,'0'0'1296'0'0,"0"0"-1757"0"0,0 0 144 0 0,0 0 282 0 0,0 0 43 0 0,7 3 5 0 0,14 5 57 0 0,1-1 0 0 0,0-1 0 0 0,1 0 0 0 0,-1-2-1 0 0,1-1 1 0 0,0 0 0 0 0,0-2 0 0 0,0-1 0 0 0,0 0 0 0 0,0-2-1 0 0,6-2-69 0 0,-24 7 46 0 0,-1-1-1 0 0,0 1 0 0 0,0 0 1 0 0,-1 0-1 0 0,1 0 0 0 0,0 0 0 0 0,-1 0 1 0 0,0 1-1 0 0,0 0 0 0 0,0 0 1 0 0,0 0-1 0 0,-1 0 0 0 0,1 0 0 0 0,-1 0 1 0 0,0 1-1 0 0,-1-1 0 0 0,1 1 1 0 0,-1-1-1 0 0,1 1 0 0 0,-1 0 0 0 0,-1-1 1 0 0,1 1-1 0 0,-1 0 0 0 0,0 0 1 0 0,0-1-1 0 0,0 1 0 0 0,0 0 0 0 0,-1 0 1 0 0,0 0-1 0 0,-1 2-45 0 0,5 22 460 0 0,83 623 3161 0 0,-84-643-3601 0 0,0-1 0 0 0,-1 1 0 0 0,0 0-1 0 0,0 0 1 0 0,-1-1 0 0 0,0 1 0 0 0,0 0 0 0 0,-1 0-1 0 0,0-1 1 0 0,-1 1 0 0 0,0 0 0 0 0,0-1 0 0 0,-1 0-1 0 0,0 1 1 0 0,-1-1 0 0 0,0 0 0 0 0,0-1 0 0 0,0 1-1 0 0,-1-1 1 0 0,0 0 0 0 0,-1 0 0 0 0,1 0-1 0 0,-1-1 1 0 0,-1 0 0 0 0,1 0 0 0 0,-1 0 0 0 0,0-1-1 0 0,0 0 1 0 0,-1 0 0 0 0,0-1 0 0 0,1 0 0 0 0,-5 1-20 0 0,-166-9-10 0 0,64-31-4153 0 0,82 17-1570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04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5473 0 0,'0'0'7153'0'0,"0"0"-5476"0"0,0 0-1676 0 0,-2 6 450 0 0,-21 53 1427 0 0,15-42-1677 0 0,0 0 0 0 0,1 1 0 0 0,1 0 1 0 0,1 0-1 0 0,0 0 0 0 0,2 1 1 0 0,0-1-1 0 0,1 1 0 0 0,1 0 1 0 0,0 0-1 0 0,3 17-201 0 0,30 25 320 0 0,-10-53-6309 0 0,-16-12 205 0 0,-2-10-1610 0 0</inkml:trace>
  <inkml:trace contextRef="#ctx0" brushRef="#br0" timeOffset="249.873">156 166 10937 0 0,'0'0'349'0'0,"0"0"-1098"0"0,7-1 482 0 0,-3 0 412 0 0,0 0-1 0 0,1 1 1 0 0,-1-1 0 0 0,0 1-1 0 0,1 0 1 0 0,-1 1-1 0 0,1-1 1 0 0,-1 1 0 0 0,0 0-1 0 0,1 0 1 0 0,-1 0-1 0 0,0 0 1 0 0,0 1 0 0 0,0 0-1 0 0,0 0 1 0 0,0 0-1 0 0,0 0 1 0 0,0 0 0 0 0,-1 1-1 0 0,1 0 1 0 0,-1 0-1 0 0,0 0 1 0 0,0 0 0 0 0,0 0-1 0 0,2 3-144 0 0,-2-3 118 0 0,-1 0 0 0 0,0 0-1 0 0,0 0 1 0 0,0 0 0 0 0,0 0 0 0 0,0 0-1 0 0,-1 1 1 0 0,0-1 0 0 0,1 0 0 0 0,-1 1-1 0 0,0-1 1 0 0,-1 1 0 0 0,1-1-1 0 0,0 1 1 0 0,-1 0 0 0 0,0-1 0 0 0,0 1-1 0 0,0-1 1 0 0,-1 1 0 0 0,1 0-1 0 0,-1-1 1 0 0,0 1 0 0 0,1-1 0 0 0,-2 1-1 0 0,1-1 1 0 0,0 1 0 0 0,-1-1 0 0 0,1 0-1 0 0,-1 0 1 0 0,0 0 0 0 0,0 0-1 0 0,-1 0 1 0 0,1 0-118 0 0,-77 24-4465 0 0,75-30-781 0 0,7-7-2769 0 0</inkml:trace>
  <inkml:trace contextRef="#ctx0" brushRef="#br0" timeOffset="498.995">407 144 12613 0 0,'0'0'1364'0'0,"0"0"-1352"0"0,0 0-12 0 0,0 0 456 0 0,0 0 0 0 0,-26 38-88 0 0,19-21-80 0 0,6 1-88 0 0,0 0-48 0 0,1 0-64 0 0,0 0-12 0 0,2-4-64 0 0,5 0 76 0 0,-2-2-88 0 0,3-1-328 0 0,4-4-1032 0 0,-1-1-1140 0 0,-3-4-3164 0 0</inkml:trace>
  <inkml:trace contextRef="#ctx0" brushRef="#br0" timeOffset="652.319">735 311 8689 0 0,'0'0'6896'0'0,"0"0"-6896"0"0,0 0-44 0 0,0 0 44 0 0,-47-2 176 0 0,23-1 60 0 0,-8-1-20 0 0,2 2-156 0 0,-1-2-60 0 0,5 3-744 0 0,1-1-568 0 0,6-4-1292 0 0,6 3-2884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0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1 380 0 0,'-57'8'0'0'0,"17"-4"-380"0"0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8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0 289 7673 0 0,'0'0'4494'0'0,"0"0"-3307"0"0,0 0-509 0 0,0 0-35 0 0,0 0-83 0 0,0 0-102 0 0,6 3-166 0 0,-1-2-224 0 0,-1 0 1 0 0,1 0 0 0 0,0 0-1 0 0,0-1 1 0 0,-1 0 0 0 0,1 0 0 0 0,0 0-1 0 0,0 0 1 0 0,-1-1 0 0 0,1 1-1 0 0,0-1 1 0 0,-1-1 0 0 0,1 1-1 0 0,0 0 1 0 0,-1-1 0 0 0,0 0-1 0 0,1 0 1 0 0,-1-1 0 0 0,0 1-1 0 0,0-1 1 0 0,0 0 0 0 0,-1 0-1 0 0,2-1-68 0 0,2-1-10 0 0,0-1-1 0 0,-1 0 0 0 0,0 0 1 0 0,0 0-1 0 0,-1 0 0 0 0,0-1 1 0 0,0 0-1 0 0,0 0 0 0 0,-1 0 1 0 0,0-1-1 0 0,0 0 1 0 0,-1 1-1 0 0,0-1 0 0 0,0 0 1 0 0,-1-1-1 0 0,0 1 0 0 0,-1 0 1 0 0,0-1-1 0 0,0 1 0 0 0,0-1 1 0 0,-1 1-1 0 0,-1-1 0 0 0,1 1 1 0 0,-2 0-1 0 0,1-1 0 0 0,-1 1 1 0 0,0 0-1 0 0,0 0 0 0 0,-1 0 1 0 0,-1 0-1 0 0,1 0 1 0 0,-1 1-1 0 0,0-1 0 0 0,-1 0 11 0 0,3 9-30 0 0,-1 0 0 0 0,1 0 0 0 0,0 0-1 0 0,0 0 1 0 0,1 0 0 0 0,-1 1 0 0 0,0-1-1 0 0,0 1 1 0 0,1-1 0 0 0,-1 1 0 0 0,0-1-1 0 0,1 1 1 0 0,0 0 0 0 0,-1 0 0 0 0,1 0-1 0 0,0 0 1 0 0,0 0 0 0 0,0 0 0 0 0,0 0-1 0 0,1 0 1 0 0,-1 0 0 0 0,0 1 0 0 0,1-1-1 0 0,-1 0 1 0 0,1 0 0 0 0,0 1 0 0 0,0-1-1 0 0,0 0 1 0 0,0 0 0 0 0,0 1 0 0 0,1-1 0 0 0,-1 0-1 0 0,1 0 1 0 0,0 2 30 0 0,-1-4 3 0 0,-4 27 217 0 0,2-1-1 0 0,0 1 1 0 0,2-1 0 0 0,1 1 0 0 0,2-1-1 0 0,0 0 1 0 0,2 0 0 0 0,1 3-220 0 0,-5-27 7 0 0,0 1-1 0 0,1-1 1 0 0,-1 1-1 0 0,1-1 1 0 0,-1 0-1 0 0,1 0 1 0 0,0 0 0 0 0,0 1-1 0 0,0-2 1 0 0,0 1-1 0 0,1 0 1 0 0,-1 0-1 0 0,0-1 1 0 0,1 1-1 0 0,-1-1 1 0 0,1 0 0 0 0,-1 0-1 0 0,1 0 1 0 0,0 0-1 0 0,0 0 1 0 0,-1 0-1 0 0,1-1 1 0 0,0 1 0 0 0,0-1-1 0 0,0 0 1 0 0,-1 0-1 0 0,1 0 1 0 0,0 0-1 0 0,0-1 1 0 0,0 1 0 0 0,-1-1-1 0 0,1 1 1 0 0,0-1-1 0 0,0 0 1 0 0,-1 0-1 0 0,1 0 1 0 0,-1-1-1 0 0,1 1 1 0 0,-1-1 0 0 0,1 1-1 0 0,-1-1 1 0 0,0 0-1 0 0,0 0 1 0 0,0 0-1 0 0,0 0 1 0 0,0 0 0 0 0,0 0-1 0 0,-1 0 1 0 0,1-1-1 0 0,-1 1 1 0 0,1-1-1 0 0,-1 1 1 0 0,0-1 0 0 0,0 1-1 0 0,0-1 1 0 0,0 0-1 0 0,-1 0 1 0 0,1 1-1 0 0,0-4-6 0 0,-1 5-1 0 0,1-1 0 0 0,0 0 0 0 0,0 0-1 0 0,0 1 1 0 0,1-1 0 0 0,-1 1 0 0 0,0-1 0 0 0,1 1-1 0 0,-1-1 1 0 0,1 1 0 0 0,-1 0 0 0 0,1 0-1 0 0,0 0 1 0 0,-1 0 0 0 0,1 0 0 0 0,0 0-1 0 0,0 0 1 0 0,-1 0 0 0 0,1 1 0 0 0,0-1 0 0 0,0 1-1 0 0,0-1 1 0 0,0 1 0 0 0,0 0 0 0 0,0 0-1 0 0,0 0 1 0 0,0 0 0 0 0,0 0 0 0 0,0 0-1 0 0,0 1 1 0 0,0-1 0 0 0,0 0 0 0 0,0 1 0 0 0,0 0-1 0 0,0-1 1 0 0,-1 1 0 0 0,1 0 0 0 0,0 0-1 0 0,0 0 1 0 0,-1 0 0 0 0,1 1 0 0 0,-1-1-1 0 0,1 0 1 0 0,-1 1 0 0 0,1-1 0 0 0,-1 1 0 0 0,0-1-1 0 0,0 1 1 0 0,0-1 0 0 0,0 1 0 0 0,0 0-1 0 0,0 0 1 0 0,0 0 0 0 0,0-1 0 0 0,-1 1-1 0 0,1 0 1 0 0,-1 0 0 0 0,1 2 1 0 0,19 46 649 0 0,9-95-2323 0 0,-27 42 1705 0 0,0 1 0 0 0,-1 0 1 0 0,1 0-1 0 0,0 0 1 0 0,1 1-1 0 0,-1-1 1 0 0,0 0-1 0 0,0 1 0 0 0,1-1 1 0 0,-1 1-1 0 0,1 0 1 0 0,-1 0-1 0 0,1 0 1 0 0,0 0-1 0 0,-1 0 0 0 0,1 1 1 0 0,0-1-1 0 0,-1 1 1 0 0,1 0-1 0 0,0 0 1 0 0,0 0-1 0 0,0 0 0 0 0,-1 0 1 0 0,1 0-1 0 0,0 1 1 0 0,-1-1-1 0 0,1 1 0 0 0,0 0 1 0 0,-1 0-1 0 0,1 0 1 0 0,-1 0-1 0 0,1 0 1 0 0,-1 1-1 0 0,1-1 0 0 0,-1 1 1 0 0,0 0-1 0 0,0-1 1 0 0,0 1-1 0 0,0 0 1 0 0,0 0-1 0 0,0 0 0 0 0,0 1 1 0 0,-1-1-1 0 0,1 0 1 0 0,-1 1-1 0 0,0-1 1 0 0,1 0-1 0 0,-1 1 0 0 0,0 0 1 0 0,-1-1-1 0 0,1 1 1 0 0,0 2-32 0 0,-1 56-2058 0 0,-3-57-557 0 0,2-4-3059 0 0,1-5-2759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22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85 8625 0 0,'0'0'2729'0'0,"0"0"-1721"0"0,0 0-400 0 0,0 0 527 0 0,0 0-7 0 0,0 0-350 0 0,39 0 63 0 0,-41 0-852 0 0,0 0 0 0 0,0 0 0 0 0,0 0 0 0 0,1 0 0 0 0,-1-1 0 0 0,0 1 0 0 0,0 0 0 0 0,1-1 0 0 0,-1 1 0 0 0,0-1 0 0 0,0 0 0 0 0,1 1 0 0 0,-1-1 0 0 0,1 0 0 0 0,-1 0 0 0 0,1 0 0 0 0,-1 0 0 0 0,1 0 0 0 0,-1-1 0 0 0,1 1 0 0 0,0 0 0 0 0,0-1 0 0 0,0 1 0 0 0,0-1 0 0 0,0 1 0 0 0,0-1 0 0 0,0 1 0 0 0,0-1 0 0 0,0 0 0 0 0,1 1 0 0 0,-1-1 0 0 0,1 0 0 0 0,-1 0 0 0 0,1 1 0 0 0,0-1 0 0 0,0 0 0 0 0,0 0 0 0 0,0 0 0 0 0,0 1 0 0 0,0-1 1 0 0,0 0-1 0 0,0 0 0 0 0,1 1 0 0 0,-1-1 0 0 0,1 0 0 0 0,-1 0 0 0 0,1 1 0 0 0,0-1 0 0 0,0 0 0 0 0,0 1 0 0 0,0-1 0 0 0,0 1 0 0 0,0-1 0 0 0,0 1 0 0 0,0 0 0 0 0,0-1 0 0 0,1 1 0 0 0,-1 0 0 0 0,1 0 0 0 0,-1 0 0 0 0,1 0 0 0 0,-1 0 0 0 0,1 0 0 0 0,-1 0 0 0 0,1 1 0 0 0,0-1 0 0 0,1 0 11 0 0,-4 1-17 0 0,0-1-1 0 0,-1 1 0 0 0,1-1 1 0 0,0 1-1 0 0,0 0 1 0 0,-1 0-1 0 0,1-1 0 0 0,0 1 1 0 0,-1 0-1 0 0,1 0 0 0 0,0 1 1 0 0,-1-1-1 0 0,1 0 1 0 0,0 0-1 0 0,-1 0 0 0 0,1 1 1 0 0,0-1-1 0 0,0 1 1 0 0,-1-1-1 0 0,1 1 0 0 0,0 0 1 0 0,0-1-1 0 0,0 1 1 0 0,0 0-1 0 0,0 0 0 0 0,0 0 1 0 0,0 0-1 0 0,0-1 1 0 0,0 1-1 0 0,0 1 0 0 0,1-1 1 0 0,-1 0-1 0 0,0 0 1 0 0,0 0-1 0 0,1 0 0 0 0,-1 0 1 0 0,1 1-1 0 0,0-1 0 0 0,-1 0 1 0 0,1 1-1 0 0,0-1 1 0 0,-1 0-1 0 0,1 0 0 0 0,0 1 1 0 0,0-1-1 0 0,0 0 1 0 0,0 1-1 0 0,1-1 0 0 0,-1 0 1 0 0,0 1-1 0 0,0-1 1 0 0,1 1 17 0 0,33 76 678 0 0,-21-53-359 0 0,-10-21-266 0 0,-1 1-1 0 0,1 0 0 0 0,-1 0 1 0 0,0 0-1 0 0,0 0 0 0 0,0 0 1 0 0,-1 0-1 0 0,0 0 1 0 0,0 1-1 0 0,0-1 0 0 0,-1 0 1 0 0,0 1-1 0 0,0-1 1 0 0,0 1-1 0 0,0-1 0 0 0,-1 0 1 0 0,0 1-1 0 0,0-1 0 0 0,-1 0 1 0 0,1 0-1 0 0,-2 2-52 0 0,1-7-3 0 0,0 0 1 0 0,-1 0-1 0 0,1 0 0 0 0,0-1 0 0 0,0 1 0 0 0,0-1 1 0 0,-1 1-1 0 0,1-1 0 0 0,0 0 0 0 0,0 0 0 0 0,0 0 1 0 0,0 0-1 0 0,0 0 0 0 0,0 0 0 0 0,0 0 0 0 0,1-1 0 0 0,-1 1 1 0 0,0-1-1 0 0,1 1 0 0 0,-1-1 0 0 0,1 0 0 0 0,0 0 1 0 0,-1 1-1 0 0,1-1 0 0 0,0 0 0 0 0,0 0 0 0 0,0 0 1 0 0,0-1-1 0 0,1 1 0 0 0,-1 0 0 0 0,0 0 0 0 0,1 0 1 0 0,0 0-1 0 0,-1-1 0 0 0,1 1 0 0 0,0 0 0 0 0,0 0 0 0 0,0-1 1 0 0,1 1-1 0 0,-1 0 0 0 0,0 0 0 0 0,1-1 3 0 0,-1-1-34 0 0,1 1-1 0 0,-1 0 0 0 0,1 0 0 0 0,0 0 1 0 0,-1 0-1 0 0,1 0 0 0 0,1 0 0 0 0,-1 0 1 0 0,0 0-1 0 0,1 0 0 0 0,-1 0 0 0 0,1 0 1 0 0,0 1-1 0 0,0-1 0 0 0,0 1 0 0 0,0 0 1 0 0,1-1-1 0 0,-1 1 0 0 0,1 0 1 0 0,-1 0-1 0 0,1 0 0 0 0,-1 1 0 0 0,1-1 1 0 0,0 1-1 0 0,0-1 0 0 0,0 1 0 0 0,0 0 1 0 0,0 0-1 0 0,2 0 35 0 0,38-5-4435 0 0,-35 6-574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22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48 11297 0 0,'0'0'6021'0'0,"0"0"-6021"0"0,0 0 136 0 0,-48-3-136 0 0,12-4 344 0 0,-15 1-220 0 0,-1-1-116 0 0,0 2-8 0 0,9 2-64 0 0,10-1-1092 0 0,12 0-1125 0 0,2-5-4347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23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0 276 11789 0 0,'0'0'2192'0'0,"0"0"-1077"0"0,0 0-638 0 0,6 0-263 0 0,2 0-223 0 0,-1 1 0 0 0,1-1 0 0 0,-1 0 0 0 0,0-1 0 0 0,1 0 0 0 0,-1 0 0 0 0,0-1 0 0 0,0 0 0 0 0,0 0 0 0 0,0-1 0 0 0,0 1 0 0 0,0-1 0 0 0,-1-1 0 0 0,1 0 0 0 0,-1 1 0 0 0,0-2 0 0 0,0 1 0 0 0,-1-1 0 0 0,1 0-1 0 0,-1 0 1 0 0,0 0 0 0 0,0-1 0 0 0,-1 0 0 0 0,1 0 0 0 0,-1 0 0 0 0,-1-1 0 0 0,1 1 0 0 0,-1-1 0 0 0,0 0 0 0 0,-1 0 0 0 0,0 0 0 0 0,0 0 0 0 0,0 0 0 0 0,-1 0 0 0 0,0-1 0 0 0,0 1 0 0 0,-1 0 0 0 0,0-1 0 0 0,0 1 0 0 0,-1 0 0 0 0,0-1 0 0 0,0 1 0 0 0,0 0 0 0 0,-1 0 0 0 0,-1 0 0 0 0,1 0 0 0 0,-1 0 0 0 0,0 0 0 0 0,0 1 0 0 0,-3-4 9 0 0,6 9-8 0 0,-1 0-1 0 0,1 1 1 0 0,0-1 0 0 0,-1 0-1 0 0,0 0 1 0 0,1 0 0 0 0,-1 0 0 0 0,1 0-1 0 0,-1 0 1 0 0,0 1 0 0 0,0-1-1 0 0,1 0 1 0 0,-1 1 0 0 0,0-1-1 0 0,0 0 1 0 0,0 1 0 0 0,0-1-1 0 0,0 1 1 0 0,0-1 0 0 0,0 1-1 0 0,0 0 1 0 0,0-1 0 0 0,0 1-1 0 0,0 0 1 0 0,0 0 0 0 0,0 0 0 0 0,0 0-1 0 0,0 0 1 0 0,0 0 0 0 0,0 0-1 0 0,0 0 1 0 0,0 0 0 0 0,0 0-1 0 0,0 0 1 0 0,0 1 0 0 0,0-1-1 0 0,0 0 1 0 0,0 1 0 0 0,0-1-1 0 0,0 1 1 0 0,0-1 0 0 0,0 1-1 0 0,0 0 1 0 0,0-1 0 0 0,1 1-1 0 0,-1 0 1 0 0,0-1 0 0 0,0 1 0 0 0,1 0-1 0 0,-1 0 1 0 0,1 0 0 0 0,-1 0-1 0 0,1 0 1 0 0,-1 0 0 0 0,1 0-1 0 0,-1 0 1 0 0,1 0 0 0 0,0 0-1 0 0,-1 0 1 0 0,1 0 0 0 0,0 0-1 0 0,0 0 1 0 0,0 1 8 0 0,-17 81 1148 0 0,15-68-917 0 0,-2 9 98 0 0,0-11-205 0 0,1-1 0 0 0,0 1 0 0 0,1 0 0 0 0,1 0 0 0 0,0 0 1 0 0,0 1-1 0 0,1-1 0 0 0,1 0 0 0 0,1 0 0 0 0,0 0 0 0 0,0 0 0 0 0,1 0 1 0 0,1-1-1 0 0,2 8-124 0 0,-4-18-32 0 0,0 0 0 0 0,1 0 0 0 0,-1-1 0 0 0,0 1 0 0 0,1 0 0 0 0,-1-1 0 0 0,1 1 0 0 0,0-1 0 0 0,-1 0 0 0 0,1 0 0 0 0,0 0 0 0 0,0 0 0 0 0,0 0 0 0 0,0-1 0 0 0,0 1 0 0 0,-1-1 0 0 0,1 0 0 0 0,0 0 0 0 0,0 0 0 0 0,0 0 0 0 0,0-1 0 0 0,0 1 0 0 0,0-1 0 0 0,0 1 0 0 0,0-1 0 0 0,-1 0 0 0 0,1 0 0 0 0,0 0 0 0 0,0-1 0 0 0,-1 1 0 0 0,1-1 0 0 0,-1 1 0 0 0,0-1 0 0 0,1 0 0 0 0,-1 0 0 0 0,0 0 0 0 0,0 0 0 0 0,0 0 0 0 0,0-1 0 0 0,0 1 0 0 0,-1-1 0 0 0,1 1 0 0 0,-1-1 0 0 0,0 1 0 0 0,1-1 0 0 0,-1 0 0 0 0,0 0 32 0 0,22-21-248 0 0,-19 24 281 0 0,-1 0 1 0 0,1 0 0 0 0,0 0 0 0 0,-1 0-1 0 0,1 0 1 0 0,-1 1 0 0 0,1 0 0 0 0,-1 0-1 0 0,1 0 1 0 0,-1 0 0 0 0,0 0 0 0 0,1 1-1 0 0,-1-1 1 0 0,0 1 0 0 0,0 0 0 0 0,0 0-1 0 0,0 0 1 0 0,0 0 0 0 0,-1 1 0 0 0,1-1-1 0 0,-1 1 1 0 0,1 0 0 0 0,-1 0-1 0 0,0-1 1 0 0,0 1 0 0 0,0 1 0 0 0,-1-1-1 0 0,1 0 1 0 0,-1 0 0 0 0,1 1 0 0 0,-1-1-1 0 0,0 0 1 0 0,-1 1 0 0 0,1-1 0 0 0,0 1-1 0 0,-1 0 1 0 0,0-1 0 0 0,0 3-34 0 0,1-4 10 0 0,44-51-2393 0 0,-42 48 2441 0 0,1 0 0 0 0,0 1 0 0 0,-1-1 0 0 0,1 1 0 0 0,0 0 0 0 0,0 0-1 0 0,0 0 1 0 0,-1 1 0 0 0,1-1 0 0 0,0 1 0 0 0,0 0 0 0 0,-1 0 0 0 0,1 0-1 0 0,-1 1 1 0 0,1-1 0 0 0,-1 1 0 0 0,1 0 0 0 0,-1 0 0 0 0,0 0 0 0 0,0 0-1 0 0,0 1 1 0 0,0-1 0 0 0,-1 1 0 0 0,1 0 0 0 0,0 0 0 0 0,-1 0 0 0 0,0 0-1 0 0,0 0 1 0 0,0 0 0 0 0,0 0 0 0 0,0 1 0 0 0,-1-1 0 0 0,0 1 0 0 0,1-1-1 0 0,-1 1 1 0 0,0 0 0 0 0,-1 0 0 0 0,1-1 0 0 0,-1 1 0 0 0,0 0 0 0 0,1 0-1 0 0,-2-1 1 0 0,1 1 0 0 0,0 0 0 0 0,-1 3-58 0 0,-17 5-2072 0 0,5-13-6119 0 0,9-8 435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4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12953 0 0,'0'0'3004'0'0,"-4"8"-2429"0"0,-7 10-505 0 0,1 1 0 0 0,1 0-1 0 0,1 0 1 0 0,1 1 0 0 0,0 0 0 0 0,2 0 0 0 0,0 1-1 0 0,1 0 1 0 0,1-1 0 0 0,1 1 0 0 0,1 1-1 0 0,1-1 1 0 0,1 0 0 0 0,1 1-70 0 0,0-15-4 0 0,0 0 1 0 0,0 0 0 0 0,1 0-1 0 0,0-1 1 0 0,0 1-1 0 0,1-1 1 0 0,-1 0-1 0 0,1 0 1 0 0,1 0-1 0 0,-1-1 1 0 0,1 1-1 0 0,0-1 1 0 0,0 0 0 0 0,1-1-1 0 0,0 1 1 0 0,3 1 3 0 0,42 8-5292 0 0,-35-17-705 0 0</inkml:trace>
  <inkml:trace contextRef="#ctx0" brushRef="#br0" timeOffset="326.022">313 78 14469 0 0,'4'9'1827'0'0,"19"186"-953"0"0,-24-195-874 0 0,1 0-1 0 0,0 0 1 0 0,-1 0-1 0 0,1 0 1 0 0,0 0 0 0 0,-1 0-1 0 0,1 0 1 0 0,0 0-1 0 0,0 0 1 0 0,-1 1-1 0 0,1-1 1 0 0,0 0-1 0 0,-1 0 1 0 0,1 0-1 0 0,0 0 1 0 0,-1 0 0 0 0,1 1-1 0 0,0-1 1 0 0,0 0-1 0 0,-1 0 1 0 0,1 0-1 0 0,0 1 1 0 0,0-1-1 0 0,0 0 1 0 0,-1 1 0 0 0,1-1-1 0 0,0 0 1 0 0,0 0-1 0 0,0 1 1 0 0,0-1 0 0 0,-10-22-719 0 0,-55-36 125 0 0,44 132 1784 0 0,22-71-1182 0 0,0 1-1 0 0,0-1 1 0 0,0 0-1 0 0,0 1 1 0 0,0-1 0 0 0,1 0-1 0 0,-1 0 1 0 0,1 0-1 0 0,0 0 1 0 0,0 0-1 0 0,0 0 1 0 0,0 0-1 0 0,1-1 1 0 0,-1 1 0 0 0,1-1-1 0 0,0 1 1 0 0,-1-1-1 0 0,1 0 1 0 0,0 0-1 0 0,0-1 1 0 0,0 1-1 0 0,1 0 1 0 0,-1-1 0 0 0,0 0-1 0 0,1 0 1 0 0,-1 0-1 0 0,0 0 1 0 0,1 0-1 0 0,-1-1 1 0 0,1 0-1 0 0,-1 1 1 0 0,1-1 0 0 0,-1-1-1 0 0,1 1 1 0 0,1-1-8 0 0,48-11-8361 0 0,-35 1 939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23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76 166 10213 0 0,'-1'6'3101'0'0,"-34"103"640"0"0,28-94-3616 0 0,1 0-1 0 0,0 1 1 0 0,1-1 0 0 0,1 1-1 0 0,0 0 1 0 0,1 0-1 0 0,1 1 1 0 0,0-1-1 0 0,1 0 1 0 0,1 16-125 0 0,18 11-1208 0 0,8-29-7235 0 0,-13-18-75 0 0</inkml:trace>
  <inkml:trace contextRef="#ctx0" brushRef="#br0" timeOffset="232.472">171 331 12093 0 0,'0'0'-684'0'0,"0"0"25"0"0,7 0 519 0 0,78 23 295 0 0,-21 48 3561 0 0,-63-69-3636 0 0,0 1-1 0 0,0 0 0 0 0,0-1 1 0 0,0 1-1 0 0,-1 0 0 0 0,1 0 1 0 0,-1-1-1 0 0,0 1 0 0 0,1 0 1 0 0,-1 0-1 0 0,-1 0 0 0 0,1-1 1 0 0,0 1-1 0 0,-1 0 0 0 0,1 0 1 0 0,-1-1-1 0 0,0 1 0 0 0,0 0 1 0 0,0-1-1 0 0,0 1 0 0 0,0-1 1 0 0,-1 1-1 0 0,1-1 0 0 0,-1 1 1 0 0,1-1-1 0 0,-1 0 0 0 0,0 0 1 0 0,0 0-1 0 0,0 0 0 0 0,0 0 1 0 0,-1-1-1 0 0,1 1 0 0 0,-2 1-79 0 0,-61-1-3526 0 0,57-8 83 0 0,3-3-3295 0 0</inkml:trace>
  <inkml:trace contextRef="#ctx0" brushRef="#br0" timeOffset="497.246">433 364 8233 0 0,'0'0'5149'0'0,"0"0"-4224"0"0,-3 8-364 0 0,-6 8-389 0 0,-31 95 2107 0 0,40-108-2402 0 0,0-1 0 0 0,0 0 0 0 0,0 1 0 0 0,0-1-1 0 0,0 0 1 0 0,1 1 0 0 0,-1-1 0 0 0,1 0 0 0 0,-1 1 0 0 0,1-1 0 0 0,0 0-1 0 0,0 0 1 0 0,0 0 0 0 0,0 0 0 0 0,0 0 0 0 0,0 0 0 0 0,0 0 0 0 0,1 0-1 0 0,-1 0 1 0 0,1 0 0 0 0,0-1 0 0 0,-1 1 0 0 0,1-1 0 0 0,0 1 0 0 0,0-1-1 0 0,0 0 1 0 0,0 1 0 0 0,0-1 0 0 0,2 1 123 0 0,8 1-4877 0 0,7-5-3710 0 0</inkml:trace>
  <inkml:trace contextRef="#ctx0" brushRef="#br0" timeOffset="746.343">798 494 9309 0 0,'0'0'8093'0'0,"0"0"-8093"0"0,0 0-720 0 0,0 0 720 0 0,-48 3 372 0 0,29-6-232 0 0,-3 0-80 0 0,4 0-60 0 0,-6-2-324 0 0,6 1-641 0 0,0-2 9 0 0,4 1-1076 0 0,3-1-2192 0 0,7-6-2993 0 0</inkml:trace>
  <inkml:trace contextRef="#ctx0" brushRef="#br0" timeOffset="951.323">895 369 14101 0 0,'0'0'2511'0'0,"0"0"-1999"0"0,0 0-420 0 0,0 0-241 0 0,0 0-76 0 0,7 6 193 0 0,79 91 688 0 0,-89-95-733 0 0,1 0-1 0 0,-1-1 1 0 0,0 1 0 0 0,1 0 0 0 0,-1-1 0 0 0,0 1 0 0 0,0-1 0 0 0,0 0 0 0 0,0 0 0 0 0,0 0 0 0 0,0 0 0 0 0,0-1 0 0 0,-1 1 0 0 0,1-1 0 0 0,0 0 0 0 0,0 0 0 0 0,0 0 0 0 0,-1 0 0 0 0,1 0 0 0 0,0-1-1 0 0,0 1 1 0 0,0-1 0 0 0,0 0 0 0 0,0 0 0 0 0,0 0 0 0 0,0-1 0 0 0,0 1 0 0 0,-2-2 77 0 0,15 6 171 0 0,0 1 0 0 0,0 0 1 0 0,0 0-1 0 0,-1 1 0 0 0,1 0 0 0 0,-1 0 0 0 0,0 1 1 0 0,-1 1-1 0 0,0-1 0 0 0,0 2 0 0 0,0-1 0 0 0,-1 1 0 0 0,0 0 1 0 0,0 0-1 0 0,-1 1 0 0 0,0 0 0 0 0,-1 0 0 0 0,0 0 1 0 0,0 1-1 0 0,-1-1-171 0 0,-4-7 18 0 0,0 0 1 0 0,0 0-1 0 0,0 0 1 0 0,0 0-1 0 0,0 0 0 0 0,-1-1 1 0 0,1 1-1 0 0,-1 0 1 0 0,1 0-1 0 0,-1 0 1 0 0,0-1-1 0 0,0 1 1 0 0,0 0-1 0 0,0-1 0 0 0,0 1 1 0 0,0-1-1 0 0,0 1 1 0 0,0-1-1 0 0,-1 0 1 0 0,1 1-1 0 0,0-1 1 0 0,-1 0-1 0 0,1 0 1 0 0,-1 0-1 0 0,1 0 0 0 0,-1 0 1 0 0,0 0-1 0 0,1-1 1 0 0,-1 1-1 0 0,0 0 1 0 0,0-1-1 0 0,0 1 1 0 0,1-1-1 0 0,-1 0 0 0 0,0 0 1 0 0,0 1-1 0 0,0-1 1 0 0,0 0-1 0 0,0-1 1 0 0,1 1-1 0 0,-1 0 1 0 0,0-1-19 0 0,-82-12-1451 0 0,77 10 1027 0 0,-25-15-5424 0 0,19 1-2372 0 0</inkml:trace>
  <inkml:trace contextRef="#ctx0" brushRef="#br0" timeOffset="1198.831">1205 317 4804 0 0,'0'0'6516'0'0,"0"0"-5014"0"0,7 9-1289 0 0,5 7 253 0 0,-1 2-1 0 0,-1 0 1 0 0,-1 0 0 0 0,0 1-1 0 0,-2 0 1 0 0,0 0-1 0 0,-1 1 1 0 0,0 0-1 0 0,0 13-465 0 0,-4-26 50 0 0,-1 0-1 0 0,0-1 0 0 0,0 1 0 0 0,-1 0 0 0 0,1 0 1 0 0,-2 0-1 0 0,1-1 0 0 0,-1 1 0 0 0,0 0 0 0 0,0 0 1 0 0,-1-1-1 0 0,0 1 0 0 0,0-1 0 0 0,-1 1 0 0 0,0-1 1 0 0,0 0-1 0 0,0 0 0 0 0,0 0 0 0 0,-1 0 0 0 0,0-1 1 0 0,-1 0-1 0 0,1 1 0 0 0,-1-2 0 0 0,0 1 0 0 0,0 0 1 0 0,-1-1-1 0 0,1 0 0 0 0,-1 0 0 0 0,0-1 0 0 0,0 0 1 0 0,0 0-1 0 0,-2 1-49 0 0,-35 6-1685 0 0,12-12-2798 0 0,6-6-2881 0 0</inkml:trace>
  <inkml:trace contextRef="#ctx0" brushRef="#br0" timeOffset="1668.831">1341 17 11265 0 0,'0'0'1667'0'0,"0"0"-1078"0"0,0 0-234 0 0,0 0 134 0 0,6-1-70 0 0,167-14 544 0 0,-170 16-960 0 0,0 1-1 0 0,0 0 1 0 0,0 0-1 0 0,-1 1 1 0 0,1-1-1 0 0,-1 0 1 0 0,1 1-1 0 0,-1 0 1 0 0,0-1-1 0 0,0 1 1 0 0,0 0-1 0 0,-1 0 1 0 0,1 0-1 0 0,-1 0 1 0 0,1 0-1 0 0,-1 1 1 0 0,0-1-1 0 0,0 0 1 0 0,-1 1-1 0 0,1-1 0 0 0,-1 1 1 0 0,1-1-1 0 0,-1 0 1 0 0,0 1-1 0 0,-1 3-2 0 0,3 5 177 0 0,58 537 3713 0 0,-50-483-3732 0 0,-4-42-72 0 0,-2 0 1 0 0,-1 1-1 0 0,0-1 1 0 0,-2 0-1 0 0,-1 1 0 0 0,-1-1 1 0 0,-1 1-1 0 0,-2 3-86 0 0,3-23 12 0 0,-1 1 0 0 0,1-1-1 0 0,-1 0 1 0 0,0 0 0 0 0,-1 0-1 0 0,1 0 1 0 0,-1 0 0 0 0,0-1 0 0 0,0 1-1 0 0,-1-1 1 0 0,1 1 0 0 0,-1-1-1 0 0,0-1 1 0 0,0 1 0 0 0,0 0 0 0 0,0-1-1 0 0,-1 0 1 0 0,0 0 0 0 0,1 0-1 0 0,-1-1 1 0 0,0 1 0 0 0,0-1 0 0 0,-1 0-1 0 0,1-1 1 0 0,0 1 0 0 0,-1-1-1 0 0,1 0 1 0 0,-1 0 0 0 0,1-1 0 0 0,-1 0-1 0 0,1 0 1 0 0,-1 0 0 0 0,1-1-1 0 0,-1 1 1 0 0,1-1 0 0 0,0-1 0 0 0,-1 1-1 0 0,1-1 1 0 0,-4-1-12 0 0,-176-73-902 0 0,114 26-8737 0 0,51 31-770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20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0 336 11385 0 0,'7'0'1930'0'0,"1"0"-1829"0"0,1 0 0 0 0,0 0 1 0 0,-1-1-1 0 0,1-1 0 0 0,-1 1 0 0 0,0-1 0 0 0,1 0 0 0 0,-1-1 0 0 0,0 0 0 0 0,0 0 0 0 0,-1-1 0 0 0,1 0 1 0 0,-1 0-1 0 0,1-1 0 0 0,-1 0 0 0 0,-1 0 0 0 0,1-1 0 0 0,-1 0 0 0 0,0 0 0 0 0,0 0 0 0 0,-1-1 0 0 0,0 0 1 0 0,0 0-1 0 0,0 0 0 0 0,-1-1-101 0 0,-1-1-37 0 0,0 0 0 0 0,-1-1-1 0 0,0 1 1 0 0,-1-1 0 0 0,0 0 0 0 0,0 0 0 0 0,-1 1 0 0 0,-1-1 0 0 0,1 0 0 0 0,-2 1 0 0 0,1-1-1 0 0,-1 0 1 0 0,-1 1 0 0 0,1 0 0 0 0,-2-1 0 0 0,1 1 0 0 0,-1 1 0 0 0,-1-1 0 0 0,0 0 0 0 0,0 1-1 0 0,0 0 1 0 0,-1 0 0 0 0,0 1 0 0 0,-5-5 37 0 0,9 12 14 0 0,0 0 0 0 0,0 0 0 0 0,1 1 0 0 0,-1-1 0 0 0,0 0 0 0 0,0 1 0 0 0,1-1 0 0 0,-1 1 0 0 0,0 0 0 0 0,1 0 1 0 0,-1-1-1 0 0,0 1 0 0 0,1 0 0 0 0,-1 0 0 0 0,1 1 0 0 0,0-1 0 0 0,-1 0 0 0 0,1 0 0 0 0,0 1 0 0 0,0-1 0 0 0,0 1 0 0 0,0-1 0 0 0,0 1 0 0 0,0-1 0 0 0,0 1 0 0 0,0 0 0 0 0,1-1 0 0 0,-1 1 0 0 0,0 0 0 0 0,1 0 0 0 0,0-1 0 0 0,-1 1 1 0 0,1 0-1 0 0,0 0 0 0 0,0 0 0 0 0,0-1 0 0 0,0 1 0 0 0,0 0 0 0 0,1 0 0 0 0,-1 0 0 0 0,0-1 0 0 0,1 1 0 0 0,-1 0 0 0 0,1 0 0 0 0,1 1-14 0 0,-3 8 97 0 0,-2 17 236 0 0,0 0-1 0 0,2 0 1 0 0,2 0-1 0 0,0 0 0 0 0,2-1 1 0 0,1 1-1 0 0,1-1 1 0 0,2 1-1 0 0,5 13-332 0 0,-12-40 7 0 0,0 1-1 0 0,0-1 1 0 0,1 0-1 0 0,-1 1 1 0 0,0-1-1 0 0,1 0 1 0 0,-1 1-1 0 0,1-1 1 0 0,0 0-1 0 0,-1 0 1 0 0,1 1-1 0 0,0-1 1 0 0,0 0-1 0 0,0 0 1 0 0,0 0-1 0 0,0 0 1 0 0,0 0-1 0 0,0 0 1 0 0,0 0-1 0 0,0-1 1 0 0,0 1-1 0 0,0 0 1 0 0,0-1-1 0 0,1 1 1 0 0,-1-1-1 0 0,0 1 1 0 0,1-1-1 0 0,-1 1 1 0 0,0-1-1 0 0,1 0 1 0 0,-1 0-1 0 0,0 1 1 0 0,1-1-1 0 0,-1 0 1 0 0,1 0-1 0 0,-1-1 1 0 0,0 1-1 0 0,1 0 1 0 0,-1 0 0 0 0,0-1-1 0 0,1 1 1 0 0,-1-1-1 0 0,0 1 1 0 0,1-1-1 0 0,0 0-6 0 0,44-55-891 0 0,-14 15 291 0 0,-28 41 637 0 0,1-1 0 0 0,-1 2 0 0 0,0-1 1 0 0,1 0-1 0 0,-1 1 0 0 0,0 0 0 0 0,0 0 0 0 0,1 0 0 0 0,-1 1 1 0 0,0-1-1 0 0,0 1 0 0 0,0 0 0 0 0,-1 0 0 0 0,1 0 0 0 0,0 1 1 0 0,-1-1-1 0 0,1 1 0 0 0,-1 0 0 0 0,0 0 0 0 0,0 0 0 0 0,0 0 1 0 0,0 1-1 0 0,-1-1 0 0 0,1 1 0 0 0,-1 0 0 0 0,0 0 0 0 0,0-1 1 0 0,0 1-1 0 0,-1 1 0 0 0,1-1 0 0 0,-1 0 0 0 0,0 0 0 0 0,0 0 1 0 0,-1 1-1 0 0,1 1-37 0 0,20-54-3325 0 0,-19 46 3381 0 0,-1-1 1 0 0,1 1-1 0 0,-1-1 0 0 0,1 1 0 0 0,0 0 0 0 0,0 0 0 0 0,0-1 0 0 0,0 1 0 0 0,1 0 0 0 0,-1 1 0 0 0,0-1 0 0 0,1 0 0 0 0,-1 1 1 0 0,1-1-1 0 0,0 1 0 0 0,-1 0 0 0 0,1 0 0 0 0,0 0 0 0 0,0 0 0 0 0,0 1 0 0 0,-1-1 0 0 0,1 1 0 0 0,0-1 0 0 0,0 1 0 0 0,0 0 1 0 0,0 0-1 0 0,0 0 0 0 0,0 1 0 0 0,0-1 0 0 0,0 1 0 0 0,0 0 0 0 0,-1-1 0 0 0,1 1 0 0 0,0 1 0 0 0,0-1 0 0 0,-1 0 0 0 0,1 1 0 0 0,-1-1 1 0 0,1 1-1 0 0,-1 0 0 0 0,0-1 0 0 0,1 1 0 0 0,-1 0 0 0 0,0 1 0 0 0,0-1 0 0 0,0 0 0 0 0,-1 1 0 0 0,1-1 0 0 0,-1 1 0 0 0,1-1 1 0 0,-1 1-1 0 0,0 0 0 0 0,1 1-56 0 0,8 46 145 0 0,-19-38-4339 0 0,7-14 143 0 0,2-6-2297 0 0</inkml:trace>
  <inkml:trace contextRef="#ctx0" brushRef="#br0" timeOffset="202.975">718 87 3404 0 0,'-1'6'7373'0'0,"-26"97"-2118"0"0,-6 75-3298 0 0,60-133-2902 0 0,-11-41-2215 0 0,1-14-3807 0 0,-6-5 50 0 0</inkml:trace>
  <inkml:trace contextRef="#ctx0" brushRef="#br0" timeOffset="421.969">817 265 3068 0 0,'0'0'7657'0'0,"0"0"-6030"0"0,6 1-1615 0 0,70 18-127 0 0,-72-19 245 0 0,-1 1 1 0 0,1 0-1 0 0,-1 0 0 0 0,1 0 0 0 0,-1 0 1 0 0,1 1-1 0 0,-1 0 0 0 0,0-1 0 0 0,0 1 1 0 0,0 0-1 0 0,0 1 0 0 0,0-1 1 0 0,0 0-1 0 0,-1 1 0 0 0,1 0 0 0 0,-1-1 1 0 0,1 1-1 0 0,-1 0 0 0 0,0 0 0 0 0,0 1 1 0 0,-1-1-1 0 0,1 0 0 0 0,-1 0 1 0 0,1 1-1 0 0,-1-1 0 0 0,0 1 0 0 0,0 0 1 0 0,-1-1-1 0 0,1 1 0 0 0,-1-1 0 0 0,0 1 1 0 0,1 0-1 0 0,-2-1 0 0 0,1 1-130 0 0,-49 34 969 0 0,8-37-5023 0 0,34-6-540 0 0,6-5-3513 0 0</inkml:trace>
  <inkml:trace contextRef="#ctx0" brushRef="#br0" timeOffset="622.498">1038 267 7189 0 0,'0'0'5798'0'0,"0"0"-4563"0"0,0 0-648 0 0,-3 7 19 0 0,-1 0-541 0 0,1-1-1 0 0,0 1 1 0 0,0 0 0 0 0,0-1 0 0 0,1 2 0 0 0,0-1-1 0 0,0 0 1 0 0,1 0 0 0 0,0 0 0 0 0,0 1 0 0 0,1-1 0 0 0,0 1-1 0 0,0-1 1 0 0,1 0 0 0 0,0 1 0 0 0,0-1 0 0 0,1 2-65 0 0,49 28-2596 0 0,-49-36 2289 0 0,23 2-6533 0 0,-7-5 66 0 0</inkml:trace>
  <inkml:trace contextRef="#ctx0" brushRef="#br0" timeOffset="872.675">1333 424 8373 0 0,'0'0'6052'0'0,"0"0"-6052"0"0,0 0 292 0 0,0 0-292 0 0,0 0 480 0 0,0 0 24 0 0,-50 2-180 0 0,27-5-236 0 0,-3-2-88 0 0,-2-1-624 0 0,2 1-728 0 0,6-2-776 0 0,4 2-2548 0 0,0-8-2657 0 0</inkml:trace>
  <inkml:trace contextRef="#ctx0" brushRef="#br0" timeOffset="1120.579">1449 294 5184 0 0,'0'0'8171'0'0,"0"0"-5921"0"0,0 0-2032 0 0,0 0-122 0 0,0 0-18 0 0,0 0-119 0 0,0 0-98 0 0,0 0-154 0 0,24 1-177 0 0,-21 0 539 0 0,1 0 1 0 0,-1 0-1 0 0,0 0 0 0 0,1 1 1 0 0,-1-1-1 0 0,0 1 0 0 0,0 0 0 0 0,0 0 1 0 0,0 0-1 0 0,0 0 0 0 0,0 0 1 0 0,-1 1-1 0 0,1 0 0 0 0,-1-1 0 0 0,0 1 1 0 0,1 0-1 0 0,-1 0 0 0 0,-1 0 1 0 0,1 0-1 0 0,0 0 0 0 0,-1 1 0 0 0,1-1 1 0 0,-1 0-1 0 0,0 1 0 0 0,0-1 1 0 0,-1 1-1 0 0,1 0 0 0 0,-1-1 1 0 0,1 1-1 0 0,-1-1 0 0 0,0 1 0 0 0,-1 0 1 0 0,1-1-1 0 0,-1 1 0 0 0,1-1 1 0 0,-1 1-1 0 0,0-1 0 0 0,0 1 0 0 0,-1-1 1 0 0,1 0-1 0 0,-1 1 0 0 0,1-1-69 0 0,-33 48 406 0 0,88-42 401 0 0,12-21-1712 0 0,-45 3-1868 0 0,-5-5-3592 0 0,-9 3-1753 0 0</inkml:trace>
  <inkml:trace contextRef="#ctx0" brushRef="#br0" timeOffset="1369.558">1841 198 14365 0 0,'0'0'1176'0'0,"0"0"-1176"0"0,26 34 0 0 0,-17-12 428 0 0,5 9 349 0 0,-2 7-93 0 0,-6 0-112 0 0,-2-6-164 0 0,-4-4-100 0 0,-5-6-76 0 0,-4 3-96 0 0,-7 1-128 0 0,-3-3-8 0 0,-11-1-156 0 0,1-8-668 0 0,-3-4-1041 0 0,8-4-3935 0 0,-4-17-4565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9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62 4712 0 0,'0'0'8529'0'0,"0"0"-7537"0"0,0 0-184 0 0,0 0 196 0 0,0 0-824 0 0,0 0-52 0 0,-43 1 57 0 0,20-1-33 0 0,0 0-148 0 0,-3 0-4 0 0,1 0 0 0 0,-2 0 8 0 0,1-2-8 0 0,1-1-1181 0 0,0-2-551 0 0,10-1-2300 0 0,-2-7-3725 0 0</inkml:trace>
  <inkml:trace contextRef="#ctx0" brushRef="#br0" timeOffset="167.961">179 0 6705 0 0,'0'0'7040'0'0,"0"0"-6420"0"0,33 43-124 0 0,-29-25 308 0 0,-2 1-19 0 0,-2 0-213 0 0,-4 0-200 0 0,-2-2-136 0 0,-3 0-112 0 0,1-3-124 0 0,0-1-572 0 0,0-4-717 0 0,3-3-1115 0 0,1-6-3840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8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1 253 11821 0 0,'0'0'611'0'0,"0"0"-412"0"0,0 0 255 0 0,0 0-76 0 0,0 0-224 0 0,0 0-455 0 0,6 1-72 0 0,0-2 505 0 0,1 1 0 0 0,-1 0 0 0 0,1 1 0 0 0,0-1 0 0 0,-1 1 0 0 0,1 1 0 0 0,-1-1 0 0 0,0 1 0 0 0,1 0-1 0 0,-1 1 1 0 0,0 0 0 0 0,0-1 0 0 0,-1 2 0 0 0,1-1 0 0 0,0 1 0 0 0,-1 0 0 0 0,0 0 0 0 0,0 0 0 0 0,0 1 0 0 0,-1 0 0 0 0,1 0 0 0 0,-1 0-1 0 0,2 4-131 0 0,-6-6 73 0 0,-1-1 0 0 0,0 1-1 0 0,0-1 1 0 0,0 1 0 0 0,0-1 0 0 0,0 1-1 0 0,0-1 1 0 0,-1 0 0 0 0,1 1-1 0 0,-1-1 1 0 0,0 0 0 0 0,1 0-1 0 0,-1 0 1 0 0,0 0 0 0 0,0-1-1 0 0,0 1 1 0 0,0 0 0 0 0,-1-1-1 0 0,1 0 1 0 0,0 1 0 0 0,-1-1-1 0 0,1 0 1 0 0,-1 0 0 0 0,1 0-1 0 0,-1 0 1 0 0,0-1 0 0 0,1 1-1 0 0,-1-1 1 0 0,0 0 0 0 0,-2 0-73 0 0,-50 8-6354 0 0,52-10 1267 0 0,8-5-1630 0 0</inkml:trace>
  <inkml:trace contextRef="#ctx0" brushRef="#br0" timeOffset="170.903">218 248 12673 0 0,'0'0'1102'0'0,"0"0"-783"0"0,-5 6-11 0 0,2-4-268 0 0,0 1 0 0 0,0 0-1 0 0,0 0 1 0 0,1 0 0 0 0,-1 0 0 0 0,1 1-1 0 0,-1-1 1 0 0,1 1 0 0 0,0 0 0 0 0,1-1 0 0 0,-1 1-1 0 0,0 0 1 0 0,1 0 0 0 0,0 0 0 0 0,0 0-1 0 0,0 0 1 0 0,1 0 0 0 0,-1 0 0 0 0,1 0 0 0 0,0 1-1 0 0,0-1 1 0 0,1 0 0 0 0,-1 0 0 0 0,1 0-1 0 0,0 0 1 0 0,0 0 0 0 0,0 0 0 0 0,0 0-1 0 0,1 0 1 0 0,-1 0 0 0 0,1-1 0 0 0,0 1 0 0 0,1 0-1 0 0,-1-1 1 0 0,0 0 0 0 0,1 0 0 0 0,0 1-1 0 0,0-1 1 0 0,0-1 0 0 0,0 1 0 0 0,2 1-40 0 0,23-3-4478 0 0,-22-5-432 0 0</inkml:trace>
  <inkml:trace contextRef="#ctx0" brushRef="#br0" timeOffset="469.633">440 20 484 0 0,'0'0'7195'0'0,"0"0"-5108"0"0,0 0-1187 0 0,0 0 51 0 0,0 0-310 0 0,0 0-399 0 0,-6-2-170 0 0,5 1-77 0 0,-1 1 0 0 0,1-1 0 0 0,0 1-1 0 0,0 0 1 0 0,-1-1 0 0 0,1 1 0 0 0,-1 0-1 0 0,1 0 1 0 0,0-1 0 0 0,-1 1 0 0 0,1 0-1 0 0,0 1 1 0 0,-1-1 0 0 0,1 0 0 0 0,-1 0-1 0 0,1 0 1 0 0,0 1 0 0 0,0-1 0 0 0,-1 1-1 0 0,1-1 1 0 0,0 1 0 0 0,-1 0 0 0 0,1-1-1 0 0,0 1 1 0 0,0 0 0 0 0,0 0 0 0 0,0 0-1 0 0,0 0 1 0 0,0 0 0 0 0,0 0-1 0 0,0 0 1 0 0,0 0 0 0 0,1 0 0 0 0,-1 0-1 0 0,0 0 1 0 0,1 1 0 0 0,-1-1 0 0 0,0 0-1 0 0,1 0 1 0 0,0 1 0 0 0,-1-1 0 0 0,1 1-1 0 0,0-1 1 0 0,0 0 0 0 0,0 1 0 0 0,0-1-1 0 0,0 0 1 0 0,0 1 0 0 0,0-1 0 0 0,0 1-1 0 0,0-1 1 0 0,1 0 0 0 0,-1 1 0 0 0,0-1-1 0 0,1 0 1 0 0,-1 0 0 0 0,1 1-1 0 0,0-1 1 0 0,-1 0 0 0 0,1 0 0 0 0,0 0-1 0 0,0 1 6 0 0,41 35 1614 0 0,-38-35-1463 0 0,1 1 1 0 0,-1 0 0 0 0,0 0 0 0 0,1 0 0 0 0,-1 0-1 0 0,-1 1 1 0 0,1-1 0 0 0,-1 1 0 0 0,1 0 0 0 0,-1 0-1 0 0,0 1 1 0 0,0-1 0 0 0,-1 1 0 0 0,1-1 0 0 0,-1 1-1 0 0,0 0 1 0 0,0 0 0 0 0,-1 0 0 0 0,0 0 0 0 0,1 0-152 0 0,-51 27 649 0 0,30-36-3652 0 0,8-13-4322 0 0,10 3 108 0 0</inkml:trace>
  <inkml:trace contextRef="#ctx0" brushRef="#br0" timeOffset="655.973">606 14 12613 0 0,'0'0'1608'0'0,"0"0"-1608"0"0,0 0 0 0 0,0 0 428 0 0,-39 3 64 0 0,18-3-336 0 0,-1-1-156 0 0,-2 0-252 0 0,-4 0-1064 0 0,3-2-576 0 0,9 1-1984 0 0,-8-6-2281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6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32 572 0 0,'0'0'7693'0'0,"0"0"-5640"0"0,0 0-1674 0 0,3 6 249 0 0,4 9-19 0 0,0-1-1 0 0,-2 1 1 0 0,0 0 0 0 0,0 0 0 0 0,-1 1-1 0 0,-1-1 1 0 0,-1 1 0 0 0,0 0 0 0 0,-1 0-1 0 0,-1 4-608 0 0,-6 105-1811 0 0,6-111-899 0 0,6-7-3123 0 0,4-6 331 0 0</inkml:trace>
  <inkml:trace contextRef="#ctx0" brushRef="#br0" timeOffset="154.102">365 341 9081 0 0,'0'0'2540'0'0,"0"0"-2204"0"0,0 0-104 0 0,0 0 444 0 0,0 0 420 0 0,-44 17-108 0 0,9-13-96 0 0,-8 1-311 0 0,-3 0-293 0 0,6-2-152 0 0,9 0-88 0 0,13 1-48 0 0,1-2-4 0 0,-3-1-308 0 0,-1 1-1137 0 0,0-2-491 0 0,6 0-2464 0 0,2-3-3373 0 0</inkml:trace>
  <inkml:trace contextRef="#ctx0" brushRef="#br0" timeOffset="481.02">158 485 4408 0 0,'0'0'3697'0'0,"0"0"-2440"0"0,0 0-712 0 0,0 0 250 0 0,0 0 216 0 0,6 3-130 0 0,147 57 2323 0 0,-154-58-3171 0 0,1-1 0 0 0,-1 1 0 0 0,1-1-1 0 0,-1 1 1 0 0,1-1 0 0 0,-1 1 0 0 0,0-1 0 0 0,0 0-1 0 0,0 1 1 0 0,0-1 0 0 0,0 0 0 0 0,0 0 0 0 0,0 0-1 0 0,0 1 1 0 0,0-1 0 0 0,0 0 0 0 0,-1-1 0 0 0,1 1 0 0 0,-1 0-1 0 0,1 0 1 0 0,0 0 0 0 0,-1-1 0 0 0,1 1 0 0 0,-1-1-1 0 0,1 1 1 0 0,-1-1 0 0 0,0 0 0 0 0,1 1 0 0 0,-1-1-1 0 0,1 0 1 0 0,-1 0 0 0 0,0 0 0 0 0,1 0 0 0 0,-1-1-1 0 0,1 1 1 0 0,-1 0 0 0 0,1-1 0 0 0,-2 1-33 0 0,-19-1-143 0 0,29 7-992 0 0,70 31 2124 0 0,-75-36-959 0 0,-1-1 0 0 0,0 1 0 0 0,0 0 1 0 0,0 0-1 0 0,0 0 0 0 0,0 0 0 0 0,0 0 1 0 0,0 0-1 0 0,-1 0 0 0 0,1 0 1 0 0,0 0-1 0 0,-1 0 0 0 0,1 0 0 0 0,0 1 1 0 0,-1-1-1 0 0,1 0 0 0 0,-1 0 0 0 0,0 1 1 0 0,1-1-1 0 0,-1 0 0 0 0,0 1 0 0 0,0-1 1 0 0,0 0-1 0 0,0 1 0 0 0,0-1 0 0 0,0 0 1 0 0,0 1-1 0 0,-1-1 0 0 0,1 0 1 0 0,0 1-1 0 0,-1-1 0 0 0,1 0 0 0 0,-1 0 1 0 0,1 0-1 0 0,-1 1 0 0 0,1-1 0 0 0,-1 0 1 0 0,0 0-1 0 0,0 0 0 0 0,0 0 0 0 0,0 0 1 0 0,0 0-1 0 0,0 0 0 0 0,0 0 0 0 0,0 0 1 0 0,0-1-1 0 0,0 1 0 0 0,0 0 1 0 0,0-1-1 0 0,0 1 0 0 0,-1-1 0 0 0,1 1 1 0 0,0-1-1 0 0,-1 0 0 0 0,1 1 0 0 0,0-1 1 0 0,0 0-1 0 0,-1 0 0 0 0,1 0 0 0 0,0 0 1 0 0,-1 0-31 0 0,-101 17 329 0 0,40-34-6531 0 0,52 10 202 0 0</inkml:trace>
  <inkml:trace contextRef="#ctx0" brushRef="#br0" timeOffset="1085.962">789 19 5897 0 0,'0'0'6708'0'0,"0"0"-4915"0"0,-6-1-1648 0 0,-28-5-153 0 0,0 0 0 0 0,0 3 0 0 0,0 1 0 0 0,0 1 0 0 0,0 2 0 0 0,-26 4 8 0 0,104 64 1056 0 0,-34-43-821 0 0,-1 0 0 0 0,-2 1 0 0 0,0 0 0 0 0,-2 1 0 0 0,-1-1 0 0 0,-1 1 0 0 0,-2 0 0 0 0,0-1 0 0 0,-2 1 0 0 0,-1 0 0 0 0,-6 25-235 0 0,-4 28 209 0 0,8-65-153 0 0,0 0 0 0 0,1 0 0 0 0,1 0 0 0 0,1 1 1 0 0,0-1-1 0 0,1 1 0 0 0,1-1 0 0 0,1 1 0 0 0,0-1 0 0 0,4 15-56 0 0,-5-28 38 0 0,0 0 1 0 0,0-1-1 0 0,1 1 0 0 0,-1 0 1 0 0,1-1-1 0 0,0 1 1 0 0,0-1-1 0 0,0 0 1 0 0,0 1-1 0 0,0-1 0 0 0,0 0 1 0 0,1 0-1 0 0,-1 0 1 0 0,0-1-1 0 0,1 1 1 0 0,0 0-1 0 0,-1-1 1 0 0,1 0-1 0 0,0 0 0 0 0,0 0 1 0 0,0 0-1 0 0,0 0 1 0 0,0 0-1 0 0,0-1 1 0 0,0 1-1 0 0,0-1 0 0 0,0 0 1 0 0,0 0-1 0 0,0 0 1 0 0,0 0-1 0 0,0-1 1 0 0,0 1-1 0 0,0-1 0 0 0,0 0 1 0 0,0 0-1 0 0,0 0 1 0 0,-1 0-1 0 0,2-1-38 0 0,38-31-5954 0 0,-30 15-1249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16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257 115 3220 0 0,'0'0'6315'0'0,"0"0"-3726"0"0,0 0-1166 0 0,0 0-295 0 0,0 0-439 0 0,-6-1-258 0 0,-225-8-1055 0 0,240 2-5849 0 0,0 3 1539 0 0</inkml:trace>
  <inkml:trace contextRef="#ctx0" brushRef="#br0" timeOffset="251.138">264 22 4804 0 0,'0'0'4697'0'0,"0"0"-3145"0"0,0 0-12 0 0,0 0 320 0 0,0 0-224 0 0,0 0-1183 0 0,0 0-453 0 0,-49-22-112 0 0,13 22 51 0 0,1 1-15 0 0,2 1-16 0 0,2 3 44 0 0,10-3-556 0 0,0 1-696 0 0,2 0-664 0 0,6-3-1140 0 0,7 0-2757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0:22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551 617 1684 0 0,'0'0'1598'0'0,"0"0"2602"0"0,0 0-1663 0 0,0 0-1524 0 0,0 0-329 0 0,0 0 89 0 0,0 0-59 0 0,0 0-156 0 0,55-14 2275 0 0,-49 11-2843 0 0,1-1 0 0 0,-1 1 0 0 0,0-1 0 0 0,0 0 0 0 0,0 0 0 0 0,0-1 0 0 0,-1 0 0 0 0,0 0 0 0 0,0 0 0 0 0,0-1 0 0 0,0 1 0 0 0,-1-1 0 0 0,0 0 0 0 0,-1-1 0 0 0,1 1 0 0 0,-1-1 0 0 0,0 1 0 0 0,0-1 0 0 0,-1 0 0 0 0,0 0 0 0 0,-1 0 0 0 0,1 0 0 0 0,-1 0 0 0 0,0-1 0 0 0,-1 1 0 0 0,0 0 0 0 0,0-1 0 0 0,-1 1 0 0 0,0 0 1 0 0,0 0-1 0 0,0 0 0 0 0,-1 0 0 0 0,0 0 0 0 0,-1 0 0 0 0,1 0 0 0 0,-1 0 0 0 0,-1 1 0 0 0,-1-3 10 0 0,2 10-60 0 0,1-1 0 0 0,-1 1 0 0 0,0 0-1 0 0,1 1 1 0 0,-1-1 0 0 0,1 0 0 0 0,-1 1 0 0 0,1-1 0 0 0,0 1 0 0 0,-1 0 0 0 0,1 0 0 0 0,0 0 0 0 0,0 0 0 0 0,0 0-1 0 0,1 0 1 0 0,-1 1 0 0 0,0-1 0 0 0,1 1 0 0 0,0-1 0 0 0,-1 1 0 0 0,1-1 0 0 0,0 1 0 0 0,0 0 0 0 0,1 0 0 0 0,-1-1 0 0 0,0 1-1 0 0,1 0 1 0 0,0 0 0 0 0,0 0 0 0 0,0 0 0 0 0,0-1 0 0 0,0 1 60 0 0,-5 9 70 0 0,1 0 1 0 0,0 0-1 0 0,1 1 1 0 0,0-1-1 0 0,1 1 1 0 0,0-1-1 0 0,1 1 1 0 0,0 0-1 0 0,1-1 1 0 0,1 1-1 0 0,0 0 1 0 0,1-1-1 0 0,0 1 1 0 0,1-1-1 0 0,0 1 1 0 0,1-1-1 0 0,0 0 1 0 0,1 0-1 0 0,1-1 1 0 0,0 0-1 0 0,4 7-70 0 0,-7-16 28 0 0,-1 0 0 0 0,1-1 1 0 0,0 1-1 0 0,0-1 0 0 0,0 0 0 0 0,0 0 0 0 0,0 0 0 0 0,0 0 0 0 0,0 0 1 0 0,0-1-1 0 0,0 1 0 0 0,0-1 0 0 0,0 0 0 0 0,0 0 0 0 0,0 0 0 0 0,1 0 1 0 0,-1-1-1 0 0,0 1 0 0 0,0-1 0 0 0,0 0 0 0 0,0 0 0 0 0,0 0 1 0 0,0 0-1 0 0,0 0 0 0 0,-1-1 0 0 0,1 1 0 0 0,0-1 0 0 0,-1 0 0 0 0,1 0 1 0 0,-1 0-1 0 0,1 0 0 0 0,-1 0 0 0 0,0 0 0 0 0,0-1 0 0 0,0 1 0 0 0,0-1 1 0 0,-1 1-1 0 0,1-1 0 0 0,-1 0 0 0 0,1 0 0 0 0,-1 0 0 0 0,0 0 0 0 0,0 0 1 0 0,0 0-1 0 0,0 0 0 0 0,-1-2-28 0 0,1 4-18 0 0,0 0 1 0 0,-1 0-1 0 0,1 0 1 0 0,0 1-1 0 0,-1-1 1 0 0,1 0 0 0 0,0 0-1 0 0,0 0 1 0 0,0 1-1 0 0,0-1 1 0 0,0 0-1 0 0,0 1 1 0 0,0-1-1 0 0,0 1 1 0 0,0-1-1 0 0,0 1 1 0 0,0-1-1 0 0,0 1 1 0 0,0 0-1 0 0,1 0 1 0 0,-1-1-1 0 0,0 1 1 0 0,0 0-1 0 0,0 0 1 0 0,0 0-1 0 0,1 0 1 0 0,-1 0-1 0 0,0 1 1 0 0,0-1-1 0 0,0 0 1 0 0,0 1-1 0 0,0-1 1 0 0,0 0 0 0 0,1 1-1 0 0,-1-1 1 0 0,0 1-1 0 0,0 0 1 0 0,0-1-1 0 0,0 1 1 0 0,-1 0-1 0 0,1-1 1 0 0,0 1-1 0 0,0 0 1 0 0,0 0-1 0 0,-1 0 1 0 0,1 0-1 0 0,0 0 1 0 0,-1 0-1 0 0,1 0 1 0 0,-1 0-1 0 0,1 0 1 0 0,-1 1 17 0 0,38 55 213 0 0,-37-58-161 0 0,-1 1 0 0 0,0-1-1 0 0,1 1 1 0 0,-1-1-1 0 0,0 1 1 0 0,1-1 0 0 0,-1 1-1 0 0,1-1 1 0 0,-1 1-1 0 0,1 0 1 0 0,-1-1-1 0 0,1 1 1 0 0,-1 0 0 0 0,1-1-1 0 0,0 1 1 0 0,-1 0-1 0 0,1 0 1 0 0,-1 0-1 0 0,1 0 1 0 0,0-1 0 0 0,-1 1-1 0 0,1 0 1 0 0,-1 0-1 0 0,1 0 1 0 0,0 0-1 0 0,-1 0 1 0 0,1 0 0 0 0,-1 1-1 0 0,1-1 1 0 0,0 0-1 0 0,-1 0 1 0 0,1 0 0 0 0,-1 0-1 0 0,1 1 1 0 0,0-1-1 0 0,-1 0 1 0 0,1 1-1 0 0,-1-1 1 0 0,1 0 0 0 0,-1 1-1 0 0,1-1 1 0 0,-1 1-1 0 0,0-1 1 0 0,1 1-52 0 0,-2-3-22 0 0,1 1 1 0 0,0 0-1 0 0,-1 0 0 0 0,1-1 1 0 0,0 1-1 0 0,0 0 0 0 0,0-1 1 0 0,-1 1-1 0 0,2 0 0 0 0,-1-1 1 0 0,0 1-1 0 0,0 0 0 0 0,0-1 1 0 0,1 1-1 0 0,-1 0 0 0 0,0 0 1 0 0,1-1-1 0 0,-1 1 0 0 0,1 0 1 0 0,0 0-1 0 0,-1 0 0 0 0,1-1 1 0 0,0 1-1 0 0,0 0 0 0 0,0 0 1 0 0,-1 0-1 0 0,1 0 0 0 0,0 1 1 0 0,0-1-1 0 0,0 0 0 0 0,1 0 1 0 0,-1 1-1 0 0,0-1 0 0 0,0 0 1 0 0,0 1-1 0 0,1-1 0 0 0,-1 1 1 0 0,0 0-1 0 0,0-1 0 0 0,1 1 1 0 0,-1 0-1 0 0,0 0 0 0 0,1 0 1 0 0,-1 0-1 0 0,0 0 0 0 0,1 0 1 0 0,-1 0-1 0 0,0 0 0 0 0,1 0 1 0 0,-1 1-1 0 0,0-1 0 0 0,0 0 1 0 0,1 1-1 0 0,-1-1 0 0 0,0 1 1 0 0,0 0-1 0 0,0-1 0 0 0,0 1 1 0 0,1 0-1 0 0,-1 0 22 0 0,50 106-1051 0 0,-51-107 668 0 0,2 2-1012 0 0,0-2-5356 0 0,6-4-1010 0 0</inkml:trace>
  <inkml:trace contextRef="#ctx0" brushRef="#br0" timeOffset="1248.454">1422 966 4804 0 0,'0'0'4686'0'0,"0"0"-3690"0"0,0 0-787 0 0,0 0 320 0 0,0 0 79 0 0,0 0-150 0 0,0 0-263 0 0,0 0-46 0 0,0 0 290 0 0,0 6 134 0 0,4 118 4228 0 0,27-209-6978 0 0,-30 84 2183 0 0,0-1 0 0 0,1 1 0 0 0,-1-1-1 0 0,1 1 1 0 0,-1 0 0 0 0,1 0 0 0 0,0-1 0 0 0,0 1 0 0 0,-1 0 0 0 0,1 1 0 0 0,0-1 0 0 0,0 0 0 0 0,0 0 0 0 0,0 1-1 0 0,0-1 1 0 0,0 1 0 0 0,0 0 0 0 0,0-1 0 0 0,0 1 0 0 0,0 0 0 0 0,0 0 0 0 0,0 0 0 0 0,0 1 0 0 0,0-1 0 0 0,0 0-1 0 0,0 1 1 0 0,0-1 0 0 0,0 1 0 0 0,0 0 0 0 0,0 0 0 0 0,0 0 0 0 0,-1 0 0 0 0,1 0 0 0 0,0 0 0 0 0,0 0 0 0 0,-1 0 0 0 0,1 1-1 0 0,-1-1 1 0 0,1 0 0 0 0,-1 1 0 0 0,0 0-6 0 0,47 66 682 0 0,-44-30-3911 0 0,-4-38-114 0 0,0 0-1951 0 0</inkml:trace>
  <inkml:trace contextRef="#ctx0" brushRef="#br0" timeOffset="2536.059">2533 877 2632 0 0,'0'0'498'0'0,"0"0"460"0"0,0 0 619 0 0,0 0-442 0 0,0 0 224 0 0,0 0 586 0 0,0 0 107 0 0,0 0-271 0 0,0 0-334 0 0,31-2 136 0 0,-25-3-1637 0 0,1 1 1 0 0,-1-1-1 0 0,-1 0 0 0 0,1 0 1 0 0,-1-1-1 0 0,0 1 0 0 0,0-1 1 0 0,0-1-1 0 0,-1 1 0 0 0,0 0 1 0 0,0-1-1 0 0,-1 0 0 0 0,0 0 1 0 0,0 0-1 0 0,0 0 0 0 0,-1-1 1 0 0,0 1-1 0 0,-1-1 0 0 0,1 1 1 0 0,-1-1-1 0 0,-1 1 0 0 0,0-1 1 0 0,0 0-1 0 0,0 1 0 0 0,-1-1 1 0 0,0 0-1 0 0,-1 1 0 0 0,1-1 1 0 0,-1 1-1 0 0,-1 0 0 0 0,0 0 1 0 0,0-1-1 0 0,0 2 0 0 0,-1-1 1 0 0,1 0-1 0 0,-2 1 0 0 0,0-2 54 0 0,3 8-46 0 0,0 0-1 0 0,-1 0 0 0 0,1 0 1 0 0,0 0-1 0 0,0 0 0 0 0,0 0 1 0 0,0 1-1 0 0,0-1 1 0 0,0 1-1 0 0,0-1 0 0 0,0 1 1 0 0,0 0-1 0 0,0 0 0 0 0,0 0 1 0 0,0 0-1 0 0,1 0 0 0 0,-1 0 1 0 0,0 0-1 0 0,1 1 0 0 0,-1-1 1 0 0,1 0-1 0 0,-1 1 0 0 0,1 0 1 0 0,0-1-1 0 0,-1 1 0 0 0,1 0 1 0 0,0 0-1 0 0,0-1 0 0 0,0 1 1 0 0,1 0-1 0 0,-1 0 1 0 0,0 0-1 0 0,1 0 0 0 0,-1 0 1 0 0,1 0-1 0 0,0 0 0 0 0,-1 1 1 0 0,1-1-1 0 0,0 0 0 0 0,0 0 1 0 0,1 0-1 0 0,-1 0 0 0 0,0 0 1 0 0,1 0-1 0 0,-1 0 0 0 0,1 0 47 0 0,-2 0 21 0 0,1-1-23 0 0,-4 10 146 0 0,0 0 1 0 0,1 0-1 0 0,0 0 1 0 0,1 0-1 0 0,0 1 1 0 0,0-1-1 0 0,1 1 0 0 0,1 0 1 0 0,0-1-1 0 0,1 1 1 0 0,0-1-1 0 0,1 1 0 0 0,0-1 1 0 0,1 1-1 0 0,0-1 1 0 0,0 0-1 0 0,2 0 0 0 0,-1-1 1 0 0,1 1-1 0 0,1-1 1 0 0,0 0-1 0 0,0 0 0 0 0,2 1-144 0 0,-4-9 5 0 0,-1-1-1 0 0,1 0 0 0 0,0 0 0 0 0,-1 0 0 0 0,1 0 0 0 0,0 0 0 0 0,0-1 0 0 0,-1 0 0 0 0,1 0 0 0 0,0 0 0 0 0,0 0 0 0 0,0 0 0 0 0,-1-1 0 0 0,1 0 0 0 0,0 0 0 0 0,-1 0 0 0 0,1 0 0 0 0,0 0 0 0 0,-1-1 0 0 0,1 0 0 0 0,-1 1 0 0 0,0-1 0 0 0,0-1 0 0 0,0 1 0 0 0,0 0 0 0 0,0-1 0 0 0,0 1 0 0 0,0-1 0 0 0,-1 0 0 0 0,1 0 0 0 0,-1 0 0 0 0,0 0 0 0 0,0-1 0 0 0,0 1 0 0 0,-1 0 0 0 0,1-1 0 0 0,0-3-4 0 0,-1 6-27 0 0,0 0 0 0 0,0 0 0 0 0,0 1 0 0 0,0-1 0 0 0,0 0 0 0 0,0 0 1 0 0,0 1-1 0 0,0-1 0 0 0,1 1 0 0 0,-1-1 0 0 0,0 1 0 0 0,0-1 0 0 0,0 1 0 0 0,1-1 0 0 0,-1 1 0 0 0,0 0 0 0 0,0 0 0 0 0,1 0 0 0 0,-1 0 0 0 0,0 0 0 0 0,1 0 0 0 0,-1 0 0 0 0,0 0 0 0 0,0 0 0 0 0,1 1 0 0 0,-1-1 1 0 0,0 1-1 0 0,0-1 0 0 0,1 1 0 0 0,-1-1 0 0 0,0 1 0 0 0,0-1 0 0 0,0 1 0 0 0,0 0 0 0 0,0 0 0 0 0,0 0 0 0 0,0-1 0 0 0,0 1 0 0 0,0 0 0 0 0,-1 0 0 0 0,1 0 0 0 0,0 0 0 0 0,0 1 0 0 0,-1-1 0 0 0,1 0 0 0 0,-1 0 0 0 0,1 0 1 0 0,-1 0-1 0 0,1 2 27 0 0,33 60 381 0 0,-30-51-671 0 0,-4-13 357 0 0,0 1 0 0 0,1-1 0 0 0,-1 1 0 0 0,0 0 0 0 0,1-1 0 0 0,-1 1 0 0 0,0 0 0 0 0,1 0 0 0 0,-1-1 0 0 0,1 1 0 0 0,-1 0 0 0 0,0 0-1 0 0,1 0 1 0 0,-1-1 0 0 0,1 1 0 0 0,-1 0 0 0 0,1 0 0 0 0,-1 0 0 0 0,1 0 0 0 0,-1 0 0 0 0,0 0 0 0 0,1 0 0 0 0,-1 0 0 0 0,1 0 0 0 0,-1 0-1 0 0,1 0 1 0 0,-1 0 0 0 0,1 0 0 0 0,-1 0 0 0 0,1 1 0 0 0,-1-1 0 0 0,0 0 0 0 0,1 0 0 0 0,-1 0 0 0 0,1 1 0 0 0,-1-1 0 0 0,0 0 0 0 0,1 0 0 0 0,-1 1-1 0 0,0-1 1 0 0,1 0 0 0 0,-1 1-67 0 0,0-3-15 0 0,-1 0-1 0 0,1 1 1 0 0,0-1-1 0 0,-1 0 0 0 0,1 0 1 0 0,0 0-1 0 0,0 1 1 0 0,1-1-1 0 0,-1 0 1 0 0,0 0-1 0 0,0 0 0 0 0,1 1 1 0 0,-1-1-1 0 0,1 0 1 0 0,0 0-1 0 0,0 1 1 0 0,-1-1-1 0 0,1 1 1 0 0,0-1-1 0 0,0 1 0 0 0,0-1 1 0 0,1 1-1 0 0,-1-1 1 0 0,0 1-1 0 0,0 0 1 0 0,1 0-1 0 0,-1 0 0 0 0,1 0 1 0 0,-1 0-1 0 0,1 0 1 0 0,-1 0-1 0 0,1 0 1 0 0,0 0-1 0 0,-1 1 0 0 0,1-1 1 0 0,0 1-1 0 0,0-1 1 0 0,-1 1-1 0 0,1 0 1 0 0,0 0-1 0 0,0-1 0 0 0,0 1 1 0 0,-1 1-1 0 0,1-1 1 0 0,0 0-1 0 0,0 0 1 0 0,0 1-1 0 0,-1-1 0 0 0,1 1 1 0 0,0-1-1 0 0,-1 1 1 0 0,1 0-1 0 0,0-1 1 0 0,-1 1-1 0 0,1 0 1 0 0,-1 0-1 0 0,1 0 0 0 0,-1 1 1 0 0,1-1-1 0 0,-1 0 1 0 0,0 0-1 0 0,0 1 1 0 0,0-1-1 0 0,0 1 0 0 0,0-1 1 0 0,1 2 15 0 0,25 53 124 0 0,-24-28-4429 0 0,-3-27-32 0 0,0-2-1684 0 0</inkml:trace>
  <inkml:trace contextRef="#ctx0" brushRef="#br0" timeOffset="4533.699">4162 1008 1864 0 0,'0'0'1189'0'0,"0"0"861"0"0,0 0-949 0 0,0 0-475 0 0,0 0 339 0 0,0 0 504 0 0,0 0 246 0 0,0 0-156 0 0,0 0-326 0 0,32-3 1116 0 0,-24-3-2409 0 0,-1-1 0 0 0,1 0 0 0 0,-1 0-1 0 0,0-1 1 0 0,-1 0 0 0 0,1 0 0 0 0,-2-1-1 0 0,1 1 1 0 0,-1-1 0 0 0,-1 0 0 0 0,1-1 0 0 0,-2 1-1 0 0,1-1 1 0 0,-1 0 0 0 0,-1 0 0 0 0,0 0 0 0 0,0 0-1 0 0,-1 0 1 0 0,0 0 0 0 0,-1 0 0 0 0,0-1-1 0 0,0 1 1 0 0,-1 0 0 0 0,-1 0 0 0 0,0 0 0 0 0,0 0-1 0 0,-1 0 1 0 0,0 0 0 0 0,-2-2 60 0 0,4 11-38 0 0,-1 1-1 0 0,0-1 1 0 0,0 0-1 0 0,0 1 1 0 0,0-1-1 0 0,0 1 1 0 0,0 0-1 0 0,0 0 1 0 0,0 0-1 0 0,1 0 1 0 0,-1 0-1 0 0,0 0 1 0 0,0 0-1 0 0,0 1 1 0 0,0-1-1 0 0,0 0 1 0 0,0 1 0 0 0,0 0-1 0 0,0-1 1 0 0,1 1-1 0 0,-1 0 1 0 0,0 0-1 0 0,1 0 1 0 0,-1 0-1 0 0,0 1 1 0 0,1-1-1 0 0,-1 0 1 0 0,1 1-1 0 0,0-1 1 0 0,-1 1-1 0 0,1-1 1 0 0,0 1 0 0 0,0-1-1 0 0,0 1 1 0 0,0 0-1 0 0,0 0 1 0 0,1-1-1 0 0,-1 1 1 0 0,0 0-1 0 0,1 0 1 0 0,-1 0-1 0 0,1 0 1 0 0,0 0-1 0 0,0 0 1 0 0,0 0-1 0 0,0 0 1 0 0,0 0-1 0 0,0 1 39 0 0,-2 2 45 0 0,-7 12 128 0 0,0 1 0 0 0,2 0-1 0 0,0 0 1 0 0,1 1 0 0 0,1 0-1 0 0,0 0 1 0 0,2 1-1 0 0,0-1 1 0 0,1 1 0 0 0,1-1-1 0 0,1 11-172 0 0,1-26 49 0 0,-1-1 0 0 0,1 1 0 0 0,0-1-1 0 0,0 1 1 0 0,0-1 0 0 0,0 1 0 0 0,0-1 0 0 0,1 0-1 0 0,0 0 1 0 0,-1 0 0 0 0,1 0 0 0 0,0 0 0 0 0,1 0-1 0 0,-1 0 1 0 0,0 0 0 0 0,1-1 0 0 0,0 1 0 0 0,-1-1-1 0 0,1 0 1 0 0,0 0 0 0 0,0 0 0 0 0,0 0-1 0 0,1 0 1 0 0,-1-1 0 0 0,0 1 0 0 0,1-1 0 0 0,-1 0-1 0 0,1 0 1 0 0,-1-1 0 0 0,1 1 0 0 0,-1 0 0 0 0,1-1-1 0 0,0 0 1 0 0,-1 0 0 0 0,1 0 0 0 0,-1-1 0 0 0,1 1-1 0 0,-1-1 1 0 0,1 1 0 0 0,0-1 0 0 0,-1 0-1 0 0,0-1 1 0 0,1 1 0 0 0,-1-1 0 0 0,0 1 0 0 0,0-1-1 0 0,0 0 1 0 0,0 0 0 0 0,0 0 0 0 0,0-1 0 0 0,2-2-49 0 0,44-69-1951 0 0,-45 76 1927 0 0,0-1-1 0 0,-1 1 0 0 0,0 0 0 0 0,1 0 0 0 0,-1 0 0 0 0,0 1 1 0 0,0-1-1 0 0,0 1 0 0 0,-1-1 0 0 0,1 1 0 0 0,-1 0 0 0 0,1 0 1 0 0,-1 0-1 0 0,0 1 0 0 0,0-1 0 0 0,0 0 0 0 0,-1 1 0 0 0,1-1 1 0 0,-1 1-1 0 0,0 0 0 0 0,1 2 25 0 0,0-1 149 0 0,28 79 1714 0 0,-2-122-813 0 0,-25 34-1109 0 0,-3 2 43 0 0,0 0 1 0 0,0 0-1 0 0,0 0 1 0 0,1 0 0 0 0,-1 0-1 0 0,1 1 1 0 0,-1-1-1 0 0,1 0 1 0 0,0 0-1 0 0,0 0 1 0 0,-1 1-1 0 0,1-1 1 0 0,1 1 0 0 0,-1-1-1 0 0,0 0 1 0 0,0 1-1 0 0,0 0 1 0 0,1-1-1 0 0,-1 1 1 0 0,1 0-1 0 0,-1 0 1 0 0,1 0 0 0 0,0 0-1 0 0,-1 0 1 0 0,1 0-1 0 0,0 0 1 0 0,0 0-1 0 0,-1 1 1 0 0,1-1-1 0 0,0 1 1 0 0,0-1 0 0 0,0 1-1 0 0,0 0 1 0 0,0 0-1 0 0,0 0 1 0 0,0 0-1 0 0,0 0 1 0 0,-1 0-1 0 0,1 0 1 0 0,0 1-1 0 0,0-1 1 0 0,0 1 0 0 0,0-1-1 0 0,0 1 1 0 0,-1 0-1 0 0,1 0 1 0 0,0 0-1 0 0,-1 0 1 0 0,1 0-1 0 0,0 0 1 0 0,-1 0 0 0 0,2 1 15 0 0,41 89 55 0 0,-38-93-7855 0 0,1-5-103 0 0</inkml:trace>
  <inkml:trace contextRef="#ctx0" brushRef="#br0" timeOffset="4858.927">4830 1035 628 0 0,'0'0'8273'0'0,"0"0"-5698"0"0,1 8-2263 0 0,6 64 2921 0 0,-7-75-3249 0 0,0 1-1 0 0,-1 0 1 0 0,1 0 0 0 0,0-1-1 0 0,1 1 1 0 0,-1 0-1 0 0,0 0 1 0 0,1-1-1 0 0,-1 1 1 0 0,1 0-1 0 0,0 0 1 0 0,-1 0-1 0 0,1 0 1 0 0,0 0-1 0 0,0 0 1 0 0,1 0 0 0 0,-1 0-1 0 0,0 0 1 0 0,1 0-1 0 0,-1 1 1 0 0,1-1-1 0 0,-1 0 1 0 0,1 1-1 0 0,0-1 1 0 0,0 1-1 0 0,0 0 1 0 0,-1 0-1 0 0,1 0 1 0 0,1 0 0 0 0,-1 0-1 0 0,0 0 1 0 0,0 0-1 0 0,0 1 1 0 0,0-1-1 0 0,0 1 1 0 0,1-1-1 0 0,-1 1 1 0 0,0 0-1 0 0,1 0 1 0 0,-1 0-1 0 0,0 0 1 0 0,0 0 0 0 0,1 1-1 0 0,-1-1 1 0 0,0 1-1 0 0,0-1 1 0 0,0 1-1 0 0,0 0 1 0 0,0 0-1 0 0,0 0 1 0 0,0 0-1 0 0,0 0 1 0 0,0 0-1 0 0,0 1 1 0 0,0-1 0 0 0,0 1-1 0 0,-1-1 1 0 0,1 1 16 0 0,40 81 1254 0 0,-50-26-3194 0 0,0-52-3341 0 0,4-5 293 0 0</inkml:trace>
  <inkml:trace contextRef="#ctx0" brushRef="#br0" timeOffset="5170.186">5166 513 13133 0 0,'0'0'1433'0'0,"-1"11"-2196"0"0,6 573 1102 0 0,-4-562-308 0 0,-1 4-59 0 0,1 1 0 0 0,2 0 0 0 0,0-1 0 0 0,1 0 0 0 0,2 0 0 0 0,1 0 0 0 0,1 0 0 0 0,3 5 28 0 0,-5-45-778 0 0,-5-6-2867 0 0,-1-14-3909 0 0</inkml:trace>
  <inkml:trace contextRef="#ctx0" brushRef="#br0" timeOffset="3360.107">3145 947 572 0 0,'0'0'391'0'0,"0"0"-411"0"0,0 0 358 0 0,0 0 77 0 0,0 0-187 0 0,0 0 30 0 0,0 0 16 0 0,0-2 7312 0 0,0-4-3950 0 0,2-26-3687 0 0,-1 31 54 0 0,-1 0-1 0 0,0 0 0 0 0,0 1 0 0 0,1-1 0 0 0,-1 0 1 0 0,0 1-1 0 0,1-1 0 0 0,-1 0 0 0 0,1 1 1 0 0,-1-1-1 0 0,1 1 0 0 0,-1-1 0 0 0,1 1 1 0 0,0-1-1 0 0,-1 1 0 0 0,1-1 0 0 0,-1 1 1 0 0,1 0-1 0 0,0-1 0 0 0,-1 1 0 0 0,1 0 1 0 0,0-1-1 0 0,0 1 0 0 0,-1 0 0 0 0,1 0 1 0 0,0 0-1 0 0,0 0 0 0 0,-1-1 0 0 0,1 1 1 0 0,0 0-1 0 0,0 0 0 0 0,-1 1 0 0 0,1-1 1 0 0,0 0-1 0 0,0 0 0 0 0,-1 0 0 0 0,1 0 1 0 0,0 1-1 0 0,0-1 0 0 0,-1 0 0 0 0,1 1 1 0 0,0-1-1 0 0,-1 0 0 0 0,1 1 0 0 0,0-1 1 0 0,-1 1-1 0 0,1-1 0 0 0,-1 1 0 0 0,1 0 1 0 0,-1-1-1 0 0,1 1 0 0 0,-1-1 0 0 0,1 1 1 0 0,-1 0-1 0 0,0-1 0 0 0,1 1 0 0 0,-1 0 1 0 0,0-1-1 0 0,0 1 0 0 0,1 0 0 0 0,-1 0 1 0 0,0-1-1 0 0,0 1 0 0 0,0 0 0 0 0,0 0 0 0 0,0-1 1 0 0,0 2-3 0 0,26 52 255 0 0,-12 15 2745 0 0,-15-71-3032 0 0,1 0-1 0 0,-1 1 1 0 0,0-1 0 0 0,1 0 0 0 0,0 0 0 0 0,-1 0 0 0 0,1 1-1 0 0,0-1 1 0 0,0 0 0 0 0,0 0 0 0 0,0 0 0 0 0,0 0-1 0 0,0 0 1 0 0,0 1 0 0 0,1-1 0 0 0,-1 0 0 0 0,1 0-1 0 0,-1 0 1 0 0,1 1 0 0 0,0-1 0 0 0,-1 0 0 0 0,1 1-1 0 0,0-1 1 0 0,0 1 0 0 0,1-1 0 0 0,-1 1 0 0 0,0-1-1 0 0,0 1 1 0 0,1 0 0 0 0,-1-1 0 0 0,0 1 0 0 0,1 0-1 0 0,-1 0 1 0 0,1 0 0 0 0,0 0 0 0 0,-1 0 0 0 0,1 1-1 0 0,0-1 1 0 0,0 0 0 0 0,-1 1 0 0 0,1 0 0 0 0,0-1-1 0 0,0 1 1 0 0,0 0 0 0 0,0 0 0 0 0,-1 0 0 0 0,1 0-1 0 0,0 0 1 0 0,0 0 0 0 0,0 0 0 0 0,0 1 0 0 0,-1-1-1 0 0,1 1 1 0 0,0-1 0 0 0,0 1 0 0 0,-1 0 0 0 0,1-1-1 0 0,1 2 33 0 0,31 76 1112 0 0,-34-78-815 0 0,6-42-646 0 0,-2 29 11 0 0,-4 14 338 0 0,1 0 0 0 0,-1 0 0 0 0,1 0 0 0 0,0-1 0 0 0,0 1 0 0 0,-1 0 0 0 0,1 0 0 0 0,0-1 0 0 0,0 1 0 0 0,0 0 0 0 0,0-1 0 0 0,0 1 0 0 0,0-1 0 0 0,0 1 0 0 0,0-1 0 0 0,0 0 0 0 0,0 1 0 0 0,0-1 0 0 0,0 0 0 0 0,0 0 0 0 0,0 1 0 0 0,0-1 0 0 0,0 0 0 0 0,0 0 0 0 0,0 0 0 0 0,0 0 0 0 0,0-1 0 0 0,1 1 0 0 0,-1 0-1 0 0,0 0 1 0 0,0-1 0 0 0,0 1 0 0 0,0 0 0 0 0,0-1 0 0 0,0 1 0 0 0,0-1 0 0 0,0 1 0 0 0,-1-1 0 0 0,1 0 0 0 0,0 1 0 0 0,0-1 0 0 0,0 0 0 0 0,-1 0 0 0 0,1 0 0 0 0,0 0 0 0 0,-1 1 0 0 0,1-1 0 0 0,-1 0 0 0 0,1 0 0 0 0,-1 0 0 0 0,1 0 0 0 0,-1 0 0 0 0,1 0 0 0 0,-1 0 0 0 0,0 0 0 0 0,0-1 0 0 0,0 1 0 0 0,0 0 0 0 0,1 0 0 0 0,-1 0 0 0 0,-1 0 0 0 0,1 0 0 0 0,0 0 0 0 0,0 0 0 0 0,0 0 0 0 0,-1 0 0 0 0,1 0-1 0 0,0 0 1 0 0,-1 0 0 0 0,1-1 0 0 0,36 112-896 0 0,-27-108-7596 0 0,3-8 1995 0 0</inkml:trace>
  <inkml:trace contextRef="#ctx0" brushRef="#br0" timeOffset="3623.619">3766 1065 12357 0 0,'0'0'1136'0'0,"0"0"-1136"0"0,0 0-700 0 0,0 0 700 0 0,0 0 448 0 0,0 0-4 0 0,-48 15 28 0 0,27-15-68 0 0,-4-1-200 0 0,-2-4-204 0 0,1-2-952 0 0,-1 1-748 0 0,9-1-2456 0 0,-6-8-3341 0 0</inkml:trace>
  <inkml:trace contextRef="#ctx0" brushRef="#br0" timeOffset="1499.474">2093 993 9037 0 0,'0'0'8145'0'0,"0"0"-8145"0"0,0 0-536 0 0,0 0-181 0 0,0 0 717 0 0,0 0 493 0 0,-41-5-217 0 0,20-2-276 0 0,2 1-288 0 0,-2-3-857 0 0,4 0-755 0 0,4-1-1364 0 0,5 3-2009 0 0</inkml:trace>
  <inkml:trace contextRef="#ctx0" brushRef="#br0" timeOffset="1761.282">2102 894 12805 0 0,'0'0'1716'0'0,"0"0"-1716"0"0,0 0 140 0 0,0 0-140 0 0,0 0 140 0 0,0 0-128 0 0,0 0 492 0 0,-51-4-504 0 0,20-3-88 0 0,-10-4-1100 0 0,5-1-1356 0 0,6 2-3472 0 0</inkml:trace>
  <inkml:trace contextRef="#ctx0" brushRef="#br0" timeOffset="684.572">1244 579 1068 0 0,'0'0'8378'0'0,"0"0"-6450"0"0,0 0-1350 0 0,0 0-60 0 0,0 0-187 0 0,0 0-112 0 0,0 0 23 0 0,11-15 1747 0 0,46 85-2182 0 0,-39-2 1686 0 0,-10-134-3505 0 0,-8 65 2017 0 0,1 0-1 0 0,-1 0 1 0 0,1 0-1 0 0,-1 1 1 0 0,1-1 0 0 0,-1 0-1 0 0,1 0 1 0 0,-1 0 0 0 0,1 1-1 0 0,0-1 1 0 0,-1 0-1 0 0,1 1 1 0 0,0-1 0 0 0,0 0-1 0 0,0 1 1 0 0,0-1-1 0 0,-1 1 1 0 0,1-1 0 0 0,0 1-1 0 0,0 0 1 0 0,0-1 0 0 0,0 1-1 0 0,0 0 1 0 0,0 0-1 0 0,0-1 1 0 0,0 1 0 0 0,0 0-1 0 0,0 0 1 0 0,0 0 0 0 0,0 0-1 0 0,0 1 1 0 0,0-1-1 0 0,0 0 1 0 0,0 0 0 0 0,0 0-1 0 0,0 1 1 0 0,0-1-1 0 0,0 1 1 0 0,0-1 0 0 0,-1 0-1 0 0,1 1 1 0 0,0 0 0 0 0,0-1-1 0 0,0 1 1 0 0,-1-1-1 0 0,1 1 1 0 0,0 0 0 0 0,-1 0-1 0 0,1-1 1 0 0,0 1 0 0 0,-1 0-1 0 0,1 0 1 0 0,-1 0-1 0 0,1 0 1 0 0,-1 0 0 0 0,0 0-1 0 0,1-1 1 0 0,-1 1-1 0 0,0 0 1 0 0,0 0 0 0 0,1 0-1 0 0,-1 1-4 0 0,37 81 3799 0 0,-38-85-3831 0 0,0 0 0 0 0,0 1 0 0 0,0-1 1 0 0,0 0-1 0 0,1 1 0 0 0,-1-1 0 0 0,1 0 1 0 0,-1 1-1 0 0,1-1 0 0 0,0 0 0 0 0,0 0 1 0 0,0 0-1 0 0,0 1 0 0 0,0-1 0 0 0,0 0 1 0 0,0 0-1 0 0,1 0 0 0 0,-1 1 0 0 0,0-1 1 0 0,1 0-1 0 0,0 0 0 0 0,-1 1 0 0 0,1-1 1 0 0,0 0-1 0 0,0 1 0 0 0,0-1 0 0 0,0 1 1 0 0,0-1-1 0 0,0 1 0 0 0,0 0 0 0 0,1-1 1 0 0,-1 1-1 0 0,0 0 0 0 0,1 0 0 0 0,-1 0 1 0 0,1 0-1 0 0,0 0 0 0 0,-1 0 0 0 0,1 1 1 0 0,-1-1-1 0 0,1 0 0 0 0,0 1 0 0 0,0-1 1 0 0,-1 1-1 0 0,1 0 0 0 0,0-1 0 0 0,0 1 1 0 0,0 0-1 0 0,-1 0 0 0 0,1 0 0 0 0,0 0 1 0 0,0 1-1 0 0,0-1 0 0 0,-1 0 0 0 0,1 1 1 0 0,0-1-1 0 0,0 1 0 0 0,1 0 32 0 0,50 108-2361 0 0,-47-101-2348 0 0,-1-5 578 0 0</inkml:trace>
  <inkml:trace contextRef="#ctx0" brushRef="#br0" timeOffset="936.529">1662 808 10925 0 0,'0'0'-266'0'0,"0"0"532"0"0,-8 2 489 0 0,-161 10 2382 0 0,-10-19-3751 0 0,167 6-20 0 0,-19-3-1384 0 0,9 0-2721 0 0,5-1-1081 0 0</inkml:trace>
  <inkml:trace contextRef="#ctx0" brushRef="#br0" timeOffset="5954.869">5108 441 4620 0 0,'-6'-3'5522'0'0,"-271"-65"-4054"0"0,187 53-1411 0 0,-581-89-340 0 0,-275 9 283 0 0,445 49 445 0 0,-735-47-514 0 0,1194 91 85 0 0,-224-11 272 0 0,1 12 0 0 0,-1 11 0 0 0,-31 15-288 0 0,259-20 291 0 0,21-4-210 0 0,-1 1-1 0 0,0 0 1 0 0,1 1-1 0 0,-1 1 1 0 0,1 1-1 0 0,0 0 1 0 0,0 2-1 0 0,1 0 1 0 0,0 0 0 0 0,-3 3-81 0 0,16-5-12 0 0,1 0 1 0 0,0 1-1 0 0,0-1 0 0 0,0 0 1 0 0,1 1-1 0 0,-1-1 1 0 0,1 1-1 0 0,0-1 1 0 0,1 1-1 0 0,0 0 1 0 0,0-1-1 0 0,0 1 1 0 0,0-1-1 0 0,1 1 1 0 0,0 0-1 0 0,0-1 1 0 0,1 1-1 0 0,-1-1 0 0 0,1 0 1 0 0,0 0-1 0 0,1 1 1 0 0,-1-1-1 0 0,1 0 1 0 0,0-1-1 0 0,1 2 12 0 0,1 5 54 0 0,28 69 423 0 0,-8-27-344 0 0,-2 1 0 0 0,-3 2 0 0 0,-2 0 0 0 0,-2 0-1 0 0,-3 2 1 0 0,-3 0 0 0 0,4 57-133 0 0,-18-14-896 0 0,1-76 1253 0 0,1 1-1 0 0,1-1 1 0 0,1 1 0 0 0,2 0-1 0 0,0-1 1 0 0,2 1 0 0 0,1-1-1 0 0,1 0 1 0 0,1 3-357 0 0,6-13 62 0 0,0 0 0 0 0,1 0 0 0 0,0-1 0 0 0,1-1 1 0 0,1 0-1 0 0,0-1 0 0 0,1-1 0 0 0,0 0 0 0 0,1-2 0 0 0,0 0 0 0 0,0 0 1 0 0,1-2-1 0 0,0 0 0 0 0,0-2 0 0 0,0 0 0 0 0,1-1 0 0 0,0-1 0 0 0,0 0 1 0 0,19-1-63 0 0,-31-1 6 0 0,334 42 114 0 0,2-14 1 0 0,55-15-121 0 0,-228-8 15 0 0,1748 22 70 0 0,-808 3 555 0 0,-1005-37-2023 0 0,-39-14-6267 0 0,-41 6-2228 0 0</inkml:trace>
  <inkml:trace contextRef="#ctx0" brushRef="#br0" timeOffset="18549.672">698 1985 1368 0 0,'0'0'967'0'0,"0"0"822"0"0,0 0 197 0 0,0 0-643 0 0,0 0-137 0 0,0 0-57 0 0,0 0-103 0 0,0 0-95 0 0,3 4-32 0 0,-2-2-808 0 0,0-1-1 0 0,0 0 0 0 0,0 1 1 0 0,1-1-1 0 0,-1 0 0 0 0,0 0 0 0 0,1 0 1 0 0,-1 0-1 0 0,1 0 0 0 0,-1 0 0 0 0,1 0 1 0 0,0 0-1 0 0,-1-1 0 0 0,1 1 0 0 0,0-1 1 0 0,-1 1-1 0 0,1-1 0 0 0,0 0 0 0 0,0 0 1 0 0,0 1-1 0 0,-1-1 0 0 0,1 0 0 0 0,0-1 1 0 0,0 1-1 0 0,-1 0 0 0 0,1 0 0 0 0,0-1 1 0 0,0 1-1 0 0,-1-1 0 0 0,1 0 0 0 0,0 1 1 0 0,-1-1-1 0 0,1 0 0 0 0,-1 0 0 0 0,1 0 1 0 0,-1 0-1 0 0,1 0 0 0 0,-1 0 0 0 0,0-1 1 0 0,0 1-1 0 0,2-2-110 0 0,3-1-4 0 0,0-1 1 0 0,-1 0-1 0 0,1 0 0 0 0,-1-1 1 0 0,0 1-1 0 0,0-1 0 0 0,-1 0 1 0 0,0-1-1 0 0,0 1 0 0 0,0-1 1 0 0,-1 0-1 0 0,0 0 0 0 0,0 0 1 0 0,-1 0-1 0 0,1-3 4 0 0,-1 2-57 0 0,0 1 1 0 0,-1-1 0 0 0,0 0-1 0 0,0 0 1 0 0,-1 0-1 0 0,0 0 1 0 0,-1 0-1 0 0,1 0 1 0 0,-2 1-1 0 0,1-1 1 0 0,-1 0 0 0 0,0 1-1 0 0,0-1 1 0 0,-1 1-1 0 0,0-1 1 0 0,-1 1-1 0 0,1 0 1 0 0,-2 0-1 0 0,1 1 1 0 0,0-1 0 0 0,-1 1-1 0 0,-4-4 57 0 0,7 10-36 0 0,1 0 0 0 0,-1 0 1 0 0,1 0-1 0 0,-1 0 0 0 0,1 1 0 0 0,-1-1 0 0 0,1 0 0 0 0,-1 1 0 0 0,1-1 1 0 0,0 1-1 0 0,-1 0 0 0 0,1-1 0 0 0,0 1 0 0 0,0 0 0 0 0,-1 0 1 0 0,1 0-1 0 0,0 0 0 0 0,0 0 0 0 0,0 0 0 0 0,0 0 0 0 0,0 0 0 0 0,0 0 1 0 0,0 0-1 0 0,0 0 0 0 0,1 1 0 0 0,-1-1 0 0 0,0 0 0 0 0,1 1 0 0 0,-1-1 1 0 0,1 1-1 0 0,-1-1 0 0 0,1 1 0 0 0,0-1 0 0 0,0 0 0 0 0,0 1 0 0 0,0-1 1 0 0,0 1-1 0 0,0-1 0 0 0,0 1 0 0 0,0-1 0 0 0,0 1 0 0 0,1-1 1 0 0,-1 2 35 0 0,-1 1 9 0 0,-6 23 92 0 0,2 0 1 0 0,0 1-1 0 0,2-1 0 0 0,0 1 1 0 0,2 0-1 0 0,2-1 0 0 0,2 25-101 0 0,-2-48 82 0 0,-1 0 0 0 0,1 0 0 0 0,0 0 0 0 0,0 0 0 0 0,0 0 0 0 0,0 0-1 0 0,1 0 1 0 0,0 0 0 0 0,0 0 0 0 0,0-1 0 0 0,0 1 0 0 0,0-1 0 0 0,1 1-1 0 0,-1-1 1 0 0,1 0 0 0 0,0 0 0 0 0,0 0 0 0 0,0-1 0 0 0,1 1 0 0 0,-1-1-1 0 0,1 1 1 0 0,-1-1 0 0 0,1 0 0 0 0,0 0 0 0 0,-1-1 0 0 0,1 1 0 0 0,0-1-1 0 0,0 0 1 0 0,0 0 0 0 0,1 0 0 0 0,-1-1 0 0 0,0 1 0 0 0,0-1 0 0 0,0 0-1 0 0,0 0 1 0 0,1-1-82 0 0,43-110-800 0 0,-44 112 744 0 0,0-1 0 0 0,0 1 0 0 0,0 0 0 0 0,-1 1 0 0 0,1-1 0 0 0,-1 1 0 0 0,1-1 0 0 0,-1 1 0 0 0,1 0 0 0 0,-1 1 1 0 0,0-1-1 0 0,0 0 0 0 0,0 1 0 0 0,0 0 0 0 0,-1-1 0 0 0,1 1 0 0 0,-1 0 0 0 0,0 0 0 0 0,1 1 0 0 0,-1-1 0 0 0,-1 0 0 0 0,1 1 0 0 0,0 1 56 0 0,31 45 1845 0 0,-34-52-1872 0 0,0 1 0 0 0,0-1 0 0 0,1 1 0 0 0,-1-1 0 0 0,1 0 0 0 0,-1 0 0 0 0,1 1 1 0 0,0-1-1 0 0,0 0 0 0 0,0 0 0 0 0,0 1 0 0 0,0-1 0 0 0,0 0 0 0 0,0 0 0 0 0,0 1 1 0 0,1-1-1 0 0,-1 0 0 0 0,1 0 0 0 0,-1 1 0 0 0,1-1 0 0 0,0 1 0 0 0,0-1 0 0 0,0 0 0 0 0,0 1 1 0 0,0 0-1 0 0,0-1 0 0 0,0 1 0 0 0,0-1 0 0 0,0 1 0 0 0,0 0 0 0 0,1 0 0 0 0,-1 0 1 0 0,1 0-1 0 0,-1 0 0 0 0,1 0 0 0 0,-1 0 0 0 0,1 0 0 0 0,0 1 0 0 0,-1-1 0 0 0,1 1 0 0 0,0-1 1 0 0,-1 1-1 0 0,1-1 0 0 0,0 1 0 0 0,0 0 0 0 0,-1 0 0 0 0,1 0 0 0 0,0 0 0 0 0,0 0 1 0 0,-1 0-1 0 0,1 1 0 0 0,0-1 0 0 0,0 1 0 0 0,-1-1 0 0 0,1 1 0 0 0,0-1 0 0 0,-1 1 0 0 0,1 0 1 0 0,-1 0-1 0 0,1 0 0 0 0,-1 0 0 0 0,1 0 0 0 0,-1 0 0 0 0,0 0 0 0 0,0 0 0 0 0,1 1 27 0 0,39 57-207 0 0,-36-29-6074 0 0,-5-29 242 0 0</inkml:trace>
  <inkml:trace contextRef="#ctx0" brushRef="#br0" timeOffset="19328.262">1339 2020 1216 0 0,'0'0'7392'0'0,"0"0"-4709"0"0,0 0-1701 0 0,0 0-4 0 0,0 0 222 0 0,0 0-49 0 0,0 0-632 0 0,0 0-397 0 0,0-4-160 0 0,0 5 25 0 0,1-1 1 0 0,0 1-1 0 0,-1-1 0 0 0,1 1 1 0 0,0-1-1 0 0,0 1 1 0 0,-1-1-1 0 0,1 1 1 0 0,0-1-1 0 0,0 0 0 0 0,0 1 1 0 0,0-1-1 0 0,0 0 1 0 0,0 0-1 0 0,-1 0 1 0 0,1 0-1 0 0,0 0 0 0 0,0 0 1 0 0,0 0-1 0 0,0 0 1 0 0,0 0-1 0 0,0 0 0 0 0,0 0 1 0 0,-1-1-1 0 0,1 1 1 0 0,0 0-1 0 0,0-1 1 0 0,0 1-1 0 0,0 0 0 0 0,-1-1 1 0 0,1 1-1 0 0,0-1 1 0 0,0 1-1 0 0,-1-1 0 0 0,1 0 1 0 0,0 1-1 0 0,-1-1 1 0 0,1 0-1 0 0,-1 1 1 0 0,1-1-1 0 0,-1 0 0 0 0,1 0 1 0 0,-1 1-1 0 0,0-1 1 0 0,1 0-1 0 0,-1 0 1 0 0,0 0-1 0 0,1 0 0 0 0,-1 0 1 0 0,0 1-1 0 0,0-1 1 0 0,0 0-1 0 0,0 0 0 0 0,0 0 1 0 0,0 0-1 0 0,0 0 1 0 0,0 0-1 0 0,0 0 1 0 0,-1 0-1 0 0,1 1 0 0 0,0-1 13 0 0,5 7 41 0 0,0 0 0 0 0,0 1 0 0 0,-1 0-1 0 0,0-1 1 0 0,0 2 0 0 0,-1-1-1 0 0,0 0 1 0 0,0 1 0 0 0,0 0 0 0 0,-1-1-1 0 0,0 1 1 0 0,-1 0 0 0 0,0 0-1 0 0,0 0 1 0 0,-1 4-41 0 0,0-12 274 0 0,0-39 509 0 0,0 38-799 0 0,-1 0 0 0 0,0 0 0 0 0,0 0 0 0 0,1-1 0 0 0,-1 1 0 0 0,1 0 0 0 0,-1-1 0 0 0,1 1 0 0 0,0 0 0 0 0,-1-1 0 0 0,1 1 0 0 0,0 0-1 0 0,0-1 1 0 0,0 1 0 0 0,0-1 0 0 0,0 1 0 0 0,0 0 0 0 0,1-1 0 0 0,-1 1 0 0 0,0-1 0 0 0,1 1 0 0 0,-1 0 0 0 0,1 0 0 0 0,-1-1 0 0 0,1 1 0 0 0,0 0 0 0 0,-1 0 0 0 0,1-1 0 0 0,0 1 0 0 0,0 0 0 0 0,0 0 0 0 0,0 0 0 0 0,0 0 0 0 0,0 0 0 0 0,0 0 0 0 0,0 1 0 0 0,0-1 0 0 0,1 0 0 0 0,-1 1 0 0 0,0-1 0 0 0,0 0 0 0 0,1 1-1 0 0,-1 0 1 0 0,0-1 0 0 0,1 1 0 0 0,-1 0 0 0 0,1-1 0 0 0,-1 1 0 0 0,0 0 0 0 0,1 0 0 0 0,-1 0 0 0 0,1 0 0 0 0,-1 1 0 0 0,0-1 0 0 0,1 0 0 0 0,-1 0 0 0 0,0 1 0 0 0,1-1 0 0 0,-1 1 0 0 0,0-1 0 0 0,1 1 0 0 0,-1 0 0 0 0,0 0 0 0 0,0-1 0 0 0,0 1 0 0 0,0 0 16 0 0,52 96 1584 0 0,-59-194-4084 0 0,8 96 2514 0 0,0 1 0 0 0,1 0-1 0 0,-1 0 1 0 0,0 0-1 0 0,1 0 1 0 0,-1 0-1 0 0,0 0 1 0 0,0 1 0 0 0,1-1-1 0 0,-1 1 1 0 0,0-1-1 0 0,0 1 1 0 0,1 0-1 0 0,-1 0 1 0 0,0 0 0 0 0,0 0-1 0 0,0 0 1 0 0,0 1-1 0 0,-1-1 1 0 0,1 1-1 0 0,0-1 1 0 0,0 1 0 0 0,-1 0-1 0 0,1-1 1 0 0,-1 1-1 0 0,0 0 1 0 0,1 0 0 0 0,-1 0-1 0 0,0 0 1 0 0,0 0-1 0 0,0 0 1 0 0,0 1-1 0 0,0 1-13 0 0,10 75-1028 0 0,-20-78-5170 0 0,8-4 1345 0 0</inkml:trace>
  <inkml:trace contextRef="#ctx0" brushRef="#br0" timeOffset="19685.931">1684 2007 1748 0 0,'0'0'5917'0'0,"0"0"-4176"0"0,0 0-1215 0 0,0 0 238 0 0,5 7 268 0 0,2 3-529 0 0,-1 0 0 0 0,0 1-1 0 0,0 0 1 0 0,-2 0 0 0 0,1 0-1 0 0,-1 1 1 0 0,-1 0 0 0 0,0-1-1 0 0,-1 1 1 0 0,0 0 0 0 0,0 0-1 0 0,-1 10-502 0 0,17-140-2679 0 0,-15 117 2719 0 0,1 0 1 0 0,0 0 0 0 0,0 1 0 0 0,0-1-1 0 0,-1 1 1 0 0,1 0 0 0 0,0 1 0 0 0,0-1-1 0 0,0 0 1 0 0,0 1 0 0 0,-1 0 0 0 0,1 0-1 0 0,0 0 1 0 0,-1 1 0 0 0,1-1-1 0 0,-1 1 1 0 0,1-1 0 0 0,-1 1 0 0 0,0 1-1 0 0,1-1 1 0 0,-1 0 0 0 0,0 1 0 0 0,-1-1-1 0 0,1 1 1 0 0,0 0 0 0 0,-1 0 0 0 0,1 0-1 0 0,-1 0 1 0 0,0 0 0 0 0,0 1 0 0 0,1 2-42 0 0,-1-3-1 0 0,0-1 0 0 0,0 1 0 0 0,0 0 0 0 0,0 0 0 0 0,0 0 0 0 0,-1 0 0 0 0,1 0 0 0 0,-1 0-1 0 0,0 1 1 0 0,0-1 0 0 0,0 0 0 0 0,0 1 0 0 0,0-1 0 0 0,-1 0 0 0 0,0 1 0 0 0,0-1 0 0 0,0 1-1 0 0,0-1 1 0 0,0 1 0 0 0,-1-1 0 0 0,1 1 0 0 0,-1-1 0 0 0,-1 3 2 0 0,-10-8-6791 0 0,11-6 751 0 0</inkml:trace>
  <inkml:trace contextRef="#ctx0" brushRef="#br0" timeOffset="19934.6">2409 2256 13373 0 0,'0'0'1508'0'0,"0"0"-1368"0"0,0 0-28 0 0,0 0-112 0 0,0 0 176 0 0,0 0-176 0 0,0 0 504 0 0,-52-10-268 0 0,31 2-172 0 0,-1 1-64 0 0,-1-2-440 0 0,1-1-364 0 0,2 0-428 0 0,4-2-980 0 0,5 3-2408 0 0,3-7-2089 0 0</inkml:trace>
  <inkml:trace contextRef="#ctx0" brushRef="#br0" timeOffset="20229.949">2414 2128 12537 0 0,'0'0'932'0'0,"0"0"-932"0"0,0 0-164 0 0,0 0 164 0 0,0 0 344 0 0,0 0 188 0 0,-39 12-24 0 0,16-16-508 0 0,-4-2-368 0 0,0-1-1200 0 0,7 1-1520 0 0,-8-7-3301 0 0</inkml:trace>
  <inkml:trace contextRef="#ctx0" brushRef="#br0" timeOffset="21066.331">2870 2162 1396 0 0,'0'0'5283'0'0,"0"0"-4127"0"0,0 0-850 0 0,0 0 392 0 0,0 0 214 0 0,0 0 29 0 0,0 0-176 0 0,0 0-135 0 0,36-1 3409 0 0,-28-2-4091 0 0,-1-1 1 0 0,1 0-1 0 0,-1-1 0 0 0,0 0 1 0 0,0 0-1 0 0,0 0 0 0 0,0-1 0 0 0,-1 0 1 0 0,0 0-1 0 0,-1-1 0 0 0,1 1 1 0 0,-1-1-1 0 0,0-1 0 0 0,-1 1 0 0 0,0-1 1 0 0,0 1-1 0 0,0-1 0 0 0,-1 0 1 0 0,-1-1-1 0 0,1 1 0 0 0,-1 0 0 0 0,0-1 1 0 0,-1 1-1 0 0,0-1 0 0 0,-1 0 1 0 0,0 1-1 0 0,0-1 0 0 0,0 0 0 0 0,-1 1 1 0 0,-1-1-1 0 0,1 1 0 0 0,-2-1 1 0 0,1 1-1 0 0,-1 0 0 0 0,0 0 0 0 0,0 0 1 0 0,-1 0-1 0 0,0 1 0 0 0,-5-6 52 0 0,9 12-24 0 0,0 0-1 0 0,-1 0 0 0 0,1 0 0 0 0,-1 0 1 0 0,1 0-1 0 0,-1 0 0 0 0,1 1 0 0 0,-1-1 1 0 0,1 0-1 0 0,-1 0 0 0 0,0 0 1 0 0,0 1-1 0 0,1-1 0 0 0,-1 0 0 0 0,0 1 1 0 0,0-1-1 0 0,0 1 0 0 0,0-1 0 0 0,0 1 1 0 0,0-1-1 0 0,0 1 0 0 0,0 0 1 0 0,0 0-1 0 0,0-1 0 0 0,0 1 0 0 0,0 0 1 0 0,0 0-1 0 0,0 0 0 0 0,0 0 0 0 0,0 0 1 0 0,0 0-1 0 0,0 0 0 0 0,0 0 1 0 0,0 0-1 0 0,0 1 0 0 0,0-1 0 0 0,0 0 1 0 0,0 1-1 0 0,0-1 0 0 0,1 1 0 0 0,-1-1 1 0 0,0 1-1 0 0,0-1 0 0 0,0 1 1 0 0,0 0-1 0 0,1-1 0 0 0,-1 1 0 0 0,0 0 1 0 0,0 0-1 0 0,1-1 0 0 0,-1 1 0 0 0,1 0 1 0 0,-1 0-1 0 0,1 0 0 0 0,-1 0 1 0 0,1 0-1 0 0,0 0 0 0 0,-1 0 0 0 0,1 0 1 0 0,0 0-1 0 0,0 0 0 0 0,-1 1 25 0 0,-22 68 74 0 0,23-67-38 0 0,-5 10 137 0 0,0 0 0 0 0,2 1 0 0 0,-1 0-1 0 0,2 0 1 0 0,0 0 0 0 0,0 0-1 0 0,2 0 1 0 0,-1 0 0 0 0,2 1-1 0 0,0-1 1 0 0,1 0 0 0 0,0 0-1 0 0,1 0 1 0 0,0 0 0 0 0,2-1-1 0 0,-1 0 1 0 0,2 1 0 0 0,-1-1-1 0 0,2-1 1 0 0,0 1 0 0 0,5 6-173 0 0,-9-18 13 0 0,0 1 1 0 0,0-1 0 0 0,0 1-1 0 0,0-1 1 0 0,0 0-1 0 0,0 0 1 0 0,0 0 0 0 0,0-1-1 0 0,1 1 1 0 0,-1-1 0 0 0,0 0-1 0 0,0 0 1 0 0,1 0-1 0 0,-1 0 1 0 0,0 0 0 0 0,0-1-1 0 0,1 1 1 0 0,-1-1-1 0 0,0 0 1 0 0,0 0 0 0 0,0 0-1 0 0,0-1 1 0 0,0 1-1 0 0,0-1 1 0 0,0 1 0 0 0,-1-1-1 0 0,1 0 1 0 0,0 0 0 0 0,-1 0-1 0 0,0-1 1 0 0,1 1-1 0 0,-1 0 1 0 0,0-1 0 0 0,0 0-1 0 0,0 1 1 0 0,-1-1-1 0 0,1 0 1 0 0,-1 0 0 0 0,1 0-1 0 0,-1 0 1 0 0,0 0-1 0 0,0 0 1 0 0,0 0 0 0 0,-1-1-1 0 0,1 1 1 0 0,-1 0 0 0 0,0 0-1 0 0,1-1 1 0 0,-2 1-1 0 0,1-2-13 0 0,9-17-809 0 0,-8 21 791 0 0,0 0 0 0 0,-1-1 0 0 0,1 1-1 0 0,0 0 1 0 0,0 0 0 0 0,0 0 0 0 0,0 0 0 0 0,0 1-1 0 0,0-1 1 0 0,1 0 0 0 0,-1 0 0 0 0,0 0-1 0 0,0 1 1 0 0,1-1 0 0 0,-1 1 0 0 0,0-1 0 0 0,1 1-1 0 0,-1 0 1 0 0,0-1 0 0 0,1 1 0 0 0,-1 0 0 0 0,1 0-1 0 0,-1 0 1 0 0,0 0 0 0 0,1 0 0 0 0,-1 0 0 0 0,1 0-1 0 0,-1 1 1 0 0,0-1 0 0 0,1 0 0 0 0,-1 1 0 0 0,0-1-1 0 0,1 1 1 0 0,-1 0 0 0 0,0-1 0 0 0,0 1 0 0 0,0 0-1 0 0,1 0 1 0 0,-1-1 0 0 0,0 1 0 0 0,0 0 0 0 0,0 0-1 0 0,0 0 1 0 0,0 1 0 0 0,-1-1 0 0 0,1 0 0 0 0,0 0-1 0 0,0 0 1 0 0,-1 1 0 0 0,1-1 18 0 0,47 60 473 0 0,-25 0 671 0 0,-23-61-960 0 0,0 0 131 0 0,14-38 238 0 0,-14 36-573 0 0,0 0 0 0 0,0 0 0 0 0,0 0 0 0 0,0 0 0 0 0,0 0 0 0 0,0 0 0 0 0,1 1-1 0 0,-1-1 1 0 0,1 0 0 0 0,-1 0 0 0 0,1 0 0 0 0,0 1 0 0 0,0-1 0 0 0,-1 0 0 0 0,1 0 0 0 0,0 1 0 0 0,1-1 0 0 0,-1 1 0 0 0,0-1 0 0 0,0 1 0 0 0,1 0 0 0 0,-1-1 0 0 0,1 1 0 0 0,-1 0-1 0 0,1 0 1 0 0,-1 0 0 0 0,1 0 0 0 0,0 0 0 0 0,-1 0 0 0 0,1 1 0 0 0,0-1 0 0 0,0 0 0 0 0,0 1 0 0 0,0 0 0 0 0,-1-1 0 0 0,1 1 0 0 0,0 0 0 0 0,0 0 0 0 0,0 0 0 0 0,0 0 0 0 0,0 0-1 0 0,0 0 1 0 0,0 1 0 0 0,0-1 0 0 0,-1 1 0 0 0,1-1 0 0 0,0 1 0 0 0,0 0 0 0 0,-1-1 0 0 0,1 1 0 0 0,0 0 0 0 0,-1 0 0 0 0,1 1 0 0 0,-1-1 0 0 0,1 0 0 0 0,-1 0 0 0 0,1 1 0 0 0,0 0 20 0 0,47 73 387 0 0,-44-38-3051 0 0,-5-36-297 0 0,0-2-1947 0 0,0-5-1726 0 0</inkml:trace>
  <inkml:trace contextRef="#ctx0" brushRef="#br0" timeOffset="21815.021">3577 2193 2940 0 0,'0'0'1144'0'0,"0"0"1795"0"0,0 0-1326 0 0,0 0-816 0 0,0 0 144 0 0,0 0 249 0 0,0 0-204 0 0,0 0-629 0 0,6-52-109 0 0,-4 53-232 0 0,1-1 0 0 0,0 1 1 0 0,-1-1-1 0 0,1 1 0 0 0,-1 0 1 0 0,1 0-1 0 0,-1 0 0 0 0,0 0 1 0 0,1 1-1 0 0,-1-1 0 0 0,0 1 1 0 0,0-1-1 0 0,0 1 1 0 0,0 0-1 0 0,0 0 0 0 0,0-1 1 0 0,-1 2-1 0 0,1-1 0 0 0,0 0 1 0 0,-1 0-1 0 0,0 0 0 0 0,1 1 1 0 0,-1-1-1 0 0,0 0 1 0 0,0 1-1 0 0,-1-1 0 0 0,1 3-16 0 0,0-4 65 0 0,33 121 2326 0 0,-34-122-2244 0 0,0 0 158 0 0,2-46-276 0 0,-2 45-43 0 0,-1-1 0 0 0,0 0 0 0 0,1 1 0 0 0,-1-1 0 0 0,1 0-1 0 0,0 0 1 0 0,-1 1 0 0 0,1-1 0 0 0,0 0 0 0 0,0 0 0 0 0,0 0 0 0 0,1 1 0 0 0,-1-1 0 0 0,0 0 0 0 0,1 0 0 0 0,-1 1 0 0 0,1-1 0 0 0,-1 0 0 0 0,1 1 0 0 0,0-1 0 0 0,0 0 0 0 0,0 1-1 0 0,0-1 1 0 0,0 1 0 0 0,0-1 0 0 0,0 1 0 0 0,0 0 0 0 0,0-1 0 0 0,1 1 0 0 0,-1 0 0 0 0,1 0 0 0 0,-1 0 0 0 0,1 0 0 0 0,-1 0 0 0 0,1 0 0 0 0,-1 1 0 0 0,1-1 0 0 0,0 0 0 0 0,0 1-1 0 0,-1-1 1 0 0,1 1 0 0 0,0 0 0 0 0,0 0 0 0 0,-1-1 0 0 0,1 1 0 0 0,0 0 0 0 0,0 0 0 0 0,0 1 0 0 0,-1-1 0 0 0,1 0 0 0 0,0 1 0 0 0,0-1 0 0 0,-1 1 0 0 0,1-1 0 0 0,0 1-1 0 0,-1 0 1 0 0,1 0 14 0 0,3 3 72 0 0,0 1-1 0 0,0 0 0 0 0,-1 0 0 0 0,0 0 1 0 0,0 1-1 0 0,0 0 0 0 0,-1-1 0 0 0,0 1 0 0 0,0 0 1 0 0,0 1-1 0 0,-1-1 0 0 0,1 0 0 0 0,-2 1 0 0 0,1 0 1 0 0,-1-1-1 0 0,0 1-71 0 0,-1-6 275 0 0,2-42-98 0 0,-3 39-192 0 0,0 1 1 0 0,1-1-1 0 0,-1 1 1 0 0,1-1-1 0 0,-1 1 1 0 0,1-1-1 0 0,0 1 1 0 0,-1-1-1 0 0,1 0 1 0 0,0 1-1 0 0,0-1 0 0 0,0 0 1 0 0,0 1-1 0 0,0-1 1 0 0,1 1-1 0 0,-1-1 1 0 0,0 0-1 0 0,1 1 1 0 0,-1-1-1 0 0,1 1 1 0 0,0-1-1 0 0,-1 1 1 0 0,1-1-1 0 0,0 1 1 0 0,0 0-1 0 0,0-1 0 0 0,0 1 1 0 0,0 0-1 0 0,0 0 1 0 0,0 0-1 0 0,0-1 1 0 0,1 1-1 0 0,-1 0 1 0 0,0 1-1 0 0,1-1 1 0 0,-1 0-1 0 0,1 0 1 0 0,-1 1-1 0 0,1-1 0 0 0,-1 0 1 0 0,1 1-1 0 0,-1 0 1 0 0,1-1-1 0 0,0 1 1 0 0,-1 0-1 0 0,1 0 1 0 0,0 0-1 0 0,-1 0 1 0 0,1 0-1 0 0,-1 0 1 0 0,1 0-1 0 0,0 1 0 0 0,-1-1 1 0 0,1 1-1 0 0,-1-1 1 0 0,1 1-1 0 0,-1-1 1 0 0,1 1-1 0 0,-1 0 1 0 0,1 0-1 0 0,-1 0 1 0 0,0 0-1 0 0,1 0 1 0 0,-1 0-1 0 0,0 0 0 0 0,1 1 16 0 0,27 63-22 0 0,-27-34-3408 0 0,1-30-4047 0 0,4-4 2038 0 0</inkml:trace>
  <inkml:trace contextRef="#ctx0" brushRef="#br0" timeOffset="22079.418">4394 2275 5076 0 0,'0'0'6331'0'0,"0"0"-5574"0"0,0 0-749 0 0,-8 1 501 0 0,-25 4-172 0 0,-110 8 1316 0 0,57-41-7222 0 0,75 20 1419 0 0</inkml:trace>
  <inkml:trace contextRef="#ctx0" brushRef="#br0" timeOffset="22342.47">4279 2231 12305 0 0,'0'0'908'0'0,"0"0"-552"0"0,15 47 420 0 0,-9-27-132 0 0,-4-2-76 0 0,-2-1-152 0 0,0-2-136 0 0,-2-1-119 0 0,-2-2-101 0 0,2 0-60 0 0,-2-4-177 0 0,4-1-179 0 0,0-3-460 0 0,0-1-640 0 0,0-1-1336 0 0,0-2-2492 0 0</inkml:trace>
  <inkml:trace contextRef="#ctx0" brushRef="#br0" timeOffset="22885.592">4634 2306 10273 0 0,'0'0'981'0'0,"0"0"-576"0"0,0 0-80 0 0,0 0 299 0 0,0 0-141 0 0,0 0-167 0 0,0 0 268 0 0,0 0 177 0 0,6-1-349 0 0,5-5-467 0 0,0-1 0 0 0,-1 0 0 0 0,0 0 1 0 0,0-1-1 0 0,-1-1 0 0 0,1 1 0 0 0,-2-1 0 0 0,1-1 0 0 0,-2 1 0 0 0,1-2 0 0 0,-1 1 1 0 0,-1-1-1 0 0,1 0 0 0 0,-2 0 0 0 0,0-1 0 0 0,0 1 0 0 0,-1-1 0 0 0,-1 0 0 0 0,0 0 0 0 0,0-1 1 0 0,-1 1-1 0 0,-1-1 0 0 0,0 1 0 0 0,-1-1 0 0 0,0 1 0 0 0,-1-1 0 0 0,0 1 0 0 0,-1-1 1 0 0,-3-11 54 0 0,3 24-12 0 0,0 1 0 0 0,0-1 0 0 0,0 0 1 0 0,0 1-1 0 0,0 0 0 0 0,0-1 0 0 0,0 1 1 0 0,1 0-1 0 0,-1 0 0 0 0,0 0 0 0 0,1 0 1 0 0,-1 0-1 0 0,0 0 0 0 0,1 1 0 0 0,-1-1 1 0 0,1 0-1 0 0,0 1 0 0 0,-1-1 0 0 0,1 1 1 0 0,0 0-1 0 0,0-1 0 0 0,0 1 0 0 0,0 0 1 0 0,0 0-1 0 0,1-1 0 0 0,-1 1 0 0 0,0 0 1 0 0,1 0-1 0 0,0 0 0 0 0,-1 0 0 0 0,1 0 1 0 0,0 0-1 0 0,0 0 0 0 0,0 0 0 0 0,0 0 1 0 0,0 0-1 0 0,0 0 12 0 0,-1 2 53 0 0,-7 14 257 0 0,1-5-202 0 0,1 0 0 0 0,0 1 0 0 0,1-1 0 0 0,0 1 0 0 0,1 0 0 0 0,0 0 0 0 0,1 0 0 0 0,1 1 0 0 0,1-1 0 0 0,0 1 0 0 0,0-1 0 0 0,2 1 0 0 0,-1 0 0 0 0,2-1 0 0 0,3 13-108 0 0,-3-23 16 0 0,0 0-1 0 0,0 0 0 0 0,1 0 1 0 0,0 0-1 0 0,0 0 0 0 0,0-1 1 0 0,0 1-1 0 0,0-1 1 0 0,1 0-1 0 0,0 0 0 0 0,-1 0 1 0 0,1 0-1 0 0,0-1 0 0 0,0 0 1 0 0,1 0-1 0 0,-1 0 0 0 0,0 0 1 0 0,1 0-1 0 0,-1-1 0 0 0,1 0 1 0 0,-1 0-1 0 0,1 0 0 0 0,0-1 1 0 0,-1 1-1 0 0,1-1 0 0 0,0 0 1 0 0,-1-1-1 0 0,1 1 1 0 0,0-1-1 0 0,-1 0 0 0 0,1 0 1 0 0,-1 0-1 0 0,1-1 0 0 0,-1 1 1 0 0,1-1-1 0 0,-1 0 0 0 0,0-1 1 0 0,0 1-1 0 0,0-1 0 0 0,0 1 1 0 0,-1-1-1 0 0,1 0 0 0 0,-1-1 1 0 0,2 0-16 0 0,4-9-300 0 0,-8 11 281 0 0,-1 1 0 0 0,0-1 0 0 0,1 1 0 0 0,-1-1-1 0 0,0 1 1 0 0,1-1 0 0 0,0 1 0 0 0,-1-1 0 0 0,1 1-1 0 0,0 0 1 0 0,0-1 0 0 0,0 1 0 0 0,0 0 0 0 0,0 0 0 0 0,0 0-1 0 0,0 0 1 0 0,0-1 0 0 0,0 1 0 0 0,0 1 0 0 0,1-1-1 0 0,-1 0 1 0 0,0 0 0 0 0,1 0 0 0 0,-1 1 0 0 0,1-1 0 0 0,-1 1-1 0 0,1-1 1 0 0,-1 1 0 0 0,1-1 0 0 0,-1 1 0 0 0,1 0-1 0 0,-1 0 1 0 0,1 0 0 0 0,0 0 0 0 0,-1 0 0 0 0,1 0 0 0 0,-1 0-1 0 0,1 1 1 0 0,-1-1 0 0 0,1 0 0 0 0,-1 1 0 0 0,1-1 0 0 0,-1 1-1 0 0,1 0 1 0 0,-1-1 0 0 0,0 1 0 0 0,1 0 0 0 0,-1 0-1 0 0,0 0 1 0 0,0 0 0 0 0,1 0 0 0 0,-1 0 0 0 0,0 0 0 0 0,0 1-1 0 0,0-1 1 0 0,-1 0 0 0 0,2 1 19 0 0,16 63 413 0 0,-14-51 2540 0 0,43-100-4337 0 0,-42 88 1375 0 0,-1 0 1 0 0,1 0-1 0 0,-1 1 1 0 0,0-1-1 0 0,0 1 1 0 0,0 0 0 0 0,0 1-1 0 0,-1-1 1 0 0,1 1-1 0 0,-1-1 1 0 0,0 1-1 0 0,0 0 1 0 0,0 1 0 0 0,0-1-1 0 0,-1 0 1 0 0,0 1-1 0 0,0-1 1 0 0,0 1-1 0 0,0-1 1 0 0,-1 1 0 0 0,0 0-1 0 0,1 2 9 0 0,-1 5-511 0 0,4 10 762 0 0,7-19-8718 0 0,-1-6 1606 0 0</inkml:trace>
  <inkml:trace contextRef="#ctx0" brushRef="#br0" timeOffset="23600.666">5405 2232 4364 0 0,'0'0'3916'0'0,"0"0"-2826"0"0,0 0-572 0 0,4 8 172 0 0,1-1-461 0 0,-1 0 0 0 0,0 0 0 0 0,0 1 0 0 0,-1-1 0 0 0,0 1 0 0 0,0 0 0 0 0,0 0 0 0 0,-1 0 0 0 0,-1 0 0 0 0,0 0 0 0 0,0 0 0 0 0,0 1 0 0 0,-1-1 0 0 0,0 0 0 0 0,0 1 0 0 0,-1-1 0 0 0,-1 0-1 0 0,1 0 1 0 0,-1 0 0 0 0,-1 0-229 0 0,21-66 1515 0 0,-17 56-1569 0 0,40-67-464 0 0,-41 68 503 0 0,1 0 0 0 0,0 0-1 0 0,-1 0 1 0 0,1 0 0 0 0,0 0 0 0 0,0 0 0 0 0,0 0-1 0 0,0 0 1 0 0,0 0 0 0 0,0 0 0 0 0,0 0 0 0 0,0 1-1 0 0,0-1 1 0 0,0 0 0 0 0,0 1 0 0 0,0-1 0 0 0,1 1-1 0 0,-1-1 1 0 0,0 1 0 0 0,0 0 0 0 0,1 0 0 0 0,-1-1-1 0 0,0 1 1 0 0,0 0 0 0 0,1 0 0 0 0,-1 0 0 0 0,0 0-1 0 0,1 0 1 0 0,-1 0 0 0 0,0 1 0 0 0,0-1-1 0 0,1 0 1 0 0,-1 1 0 0 0,0-1 0 0 0,0 1 0 0 0,1-1-1 0 0,-1 1 1 0 0,0 0 0 0 0,0-1 0 0 0,0 1 0 0 0,0 0-1 0 0,0 0 1 0 0,0 0 0 0 0,0 0 0 0 0,0 0 0 0 0,-1 0-1 0 0,1 0 1 0 0,0 0 0 0 0,0 0 0 0 0,-1 0 0 0 0,1 0-1 0 0,-1 0 1 0 0,1 0 0 0 0,-1 1 0 0 0,1-1 0 0 0,-1 0-1 0 0,0 2 16 0 0,8 92 861 0 0,-5-84-667 0 0,-1 1-561 0 0,-1-9-4038 0 0,-1-1-3690 0 0,0-1 4674 0 0</inkml:trace>
  <inkml:trace contextRef="#ctx0" brushRef="#br0" timeOffset="24112.148">5930 1985 12853 0 0,'0'13'54'0'0,"-8"420"895"0"0,4-264-537 0 0,17-177-3095 0 0,-9-3-2677 0 0</inkml:trace>
  <inkml:trace contextRef="#ctx0" brushRef="#br0" timeOffset="24938.488">5881 1904 4196 0 0,'-7'-4'3383'0'0,"-52"-16"-3124"0"0,-1 2 0 0 0,-1 2 0 0 0,0 4 0 0 0,-1 2 0 0 0,0 2 0 0 0,0 4 0 0 0,-8 2-259 0 0,-71-9 48 0 0,-1568-126 1184 0 0,185 51-2997 0 0,32 84 4819 0 0,1050-36-3647 0 0,436 37 754 0 0,5 0-158 0 0,0 1 1 0 0,-1-1 0 0 0,1 0-1 0 0,0 1 1 0 0,-1-1 0 0 0,1 0-1 0 0,-1 1 1 0 0,1 0-1 0 0,0-1 1 0 0,-1 1 0 0 0,1 0-1 0 0,-1 0 1 0 0,1 0 0 0 0,-1-1-1 0 0,1 2 1 0 0,-1-1 0 0 0,1 0-1 0 0,-1 0 1 0 0,1 0 0 0 0,-1 1-1 0 0,1-1 1 0 0,-1 1-1 0 0,1-1 1 0 0,0 1 0 0 0,-1 0-1 0 0,1-1 1 0 0,0 1 0 0 0,-1 0-1 0 0,1 0 1 0 0,0 0 0 0 0,0 0-1 0 0,0 0 1 0 0,0 0 0 0 0,0 0-1 0 0,0 0 1 0 0,0 0 0 0 0,0 1-1 0 0,1-1 1 0 0,-1 0-1 0 0,0 1 1 0 0,1-1 0 0 0,-1 0-1 0 0,1 1 1 0 0,-1-1 0 0 0,1 1-1 0 0,0-1 1 0 0,-1 1 0 0 0,1-1-1 0 0,0 1 1 0 0,0-1 0 0 0,0 1-1 0 0,0-1 1 0 0,0 1-1 0 0,1-1 1 0 0,-1 1 0 0 0,0-1-1 0 0,1 1-3 0 0,74 174 613 0 0,-60-149-616 0 0,-1 0 0 0 0,-2 0 0 0 0,-1 1 0 0 0,-1 1 0 0 0,-1 0 0 0 0,-1 0 0 0 0,-2 0 0 0 0,2 23 3 0 0,-14 171 656 0 0,12-210-551 0 0,1-1 1 0 0,0 0 0 0 0,1-1 0 0 0,0 0 0 0 0,1 0 0 0 0,0-1 0 0 0,1 0 0 0 0,0 0 0 0 0,0-1 0 0 0,1 0 0 0 0,1-1 0 0 0,-1-1 0 0 0,1 1 0 0 0,0-2 0 0 0,1 0 0 0 0,0 0 0 0 0,0-1 0 0 0,0-1-1 0 0,0 0 1 0 0,1-1 0 0 0,11 1-106 0 0,97 26 145 0 0,2-5-1 0 0,1-6 0 0 0,1-5 0 0 0,26-5-144 0 0,-98-5-1 0 0,2137 80 662 0 0,-220 90 725 0 0,-1770-171-3789 0 0,-183-10-1242 0 0,-5-6-3723 0 0</inkml:trace>
  <inkml:trace contextRef="#ctx0" brushRef="#br0" timeOffset="61250.451">1337 3462 2444 0 0,'0'0'225'0'0,"0"0"230"0"0,0 0 939 0 0,0 0-399 0 0,0 0-391 0 0,0 0-48 0 0,0 0 2 0 0,-21 16 1790 0 0,62 2 3491 0 0,34-41-4461 0 0,-69 18-1400 0 0,-1-1 1 0 0,1 1 0 0 0,-1-1 0 0 0,-1-1 0 0 0,1 1-1 0 0,-1-1 1 0 0,0 1 0 0 0,0-1 0 0 0,-1-1 0 0 0,0 1-1 0 0,0 0 1 0 0,-1-1 0 0 0,0 1 0 0 0,0-1 0 0 0,-1 0-1 0 0,0 1 1 0 0,0-1 0 0 0,-1 0 0 0 0,0 0-1 0 0,-1 0 1 0 0,1 1 0 0 0,-1-1 0 0 0,-1 0 0 0 0,1 1-1 0 0,-1-1 1 0 0,-1 1 0 0 0,0-1 0 0 0,0 1 0 0 0,0 0-1 0 0,-1 0 1 0 0,1 0 0 0 0,-2 1 0 0 0,1-1 0 0 0,-1 1-1 0 0,-3-4 22 0 0,5 10-33 0 0,1 0 0 0 0,0 1 0 0 0,0-1 0 0 0,-1 1-1 0 0,1-1 1 0 0,0 1 0 0 0,0 0 0 0 0,0 0 0 0 0,0-1-1 0 0,0 1 1 0 0,0 1 0 0 0,0-1 0 0 0,0 0-1 0 0,0 0 1 0 0,0 1 0 0 0,1-1 0 0 0,-1 1 0 0 0,1 0-1 0 0,-1-1 1 0 0,1 1 0 0 0,-1 0 0 0 0,1 0-1 0 0,0 0 1 0 0,0 0 0 0 0,0 0 0 0 0,0 0 0 0 0,0 0-1 0 0,1 0 1 0 0,-1 1 0 0 0,1-1 0 0 0,-1 0-1 0 0,1 0 1 0 0,0 0 0 0 0,-1 1 0 0 0,1-1 0 0 0,1 0-1 0 0,-1 1 1 0 0,0-1 0 0 0,0 0 0 0 0,1 0 0 0 0,0 2 32 0 0,-3 2 8 0 0,0 2-29 0 0,-3 5 119 0 0,1 0-1 0 0,0 0 0 0 0,0 0 1 0 0,1 0-1 0 0,1 1 0 0 0,0-1 1 0 0,1 1-1 0 0,1-1 0 0 0,0 1 1 0 0,0 0-1 0 0,2-1 0 0 0,-1 1 1 0 0,2-1-1 0 0,0 0 0 0 0,0 0 1 0 0,2 0-1 0 0,-1 0 0 0 0,1 0 1 0 0,1-1-1 0 0,1 0 0 0 0,-1 0 1 0 0,3 0-97 0 0,-8-10-5 0 0,1 0 1 0 0,0-1 0 0 0,-1 1 0 0 0,1-1-1 0 0,0 0 1 0 0,0 1 0 0 0,0-1 0 0 0,0 0-1 0 0,0 0 1 0 0,0-1 0 0 0,1 1 0 0 0,-1 0-1 0 0,0-1 1 0 0,0 1 0 0 0,0-1 0 0 0,1 0-1 0 0,-1 1 1 0 0,0-1 0 0 0,1 0 0 0 0,-1 0 0 0 0,0-1-1 0 0,0 1 1 0 0,1 0 0 0 0,-1-1 0 0 0,0 0-1 0 0,0 1 1 0 0,0-1 0 0 0,1 0 0 0 0,-1 0-1 0 0,0 0 1 0 0,0 0 0 0 0,-1-1 0 0 0,1 1-1 0 0,0 0 1 0 0,0-1 0 0 0,0 1 0 0 0,-1-1-1 0 0,1 0 1 0 0,-1 0 0 0 0,0 1 0 0 0,1-1 0 0 0,-1 0-1 0 0,0 0 1 0 0,0 0 0 0 0,0 0 0 0 0,0-1-1 0 0,0 1 1 0 0,-1 0 0 0 0,1 0 0 0 0,-1 0-1 0 0,1-1 1 0 0,-1 1 0 0 0,0 0 0 0 0,0 0-1 0 0,0-1 1 0 0,0 0 4 0 0,0 2-27 0 0,0 0-1 0 0,1-1 1 0 0,-1 1-1 0 0,1 0 1 0 0,-1 0-1 0 0,1 0 0 0 0,0-1 1 0 0,-1 1-1 0 0,1 0 1 0 0,0 0-1 0 0,0 0 1 0 0,0 0-1 0 0,0 0 1 0 0,0 0-1 0 0,0 0 1 0 0,0 1-1 0 0,0-1 1 0 0,0 0-1 0 0,0 1 1 0 0,0-1-1 0 0,1 0 1 0 0,-1 1-1 0 0,0-1 1 0 0,0 1-1 0 0,1 0 0 0 0,-1-1 1 0 0,0 1-1 0 0,0 0 1 0 0,1 0-1 0 0,-1 0 1 0 0,0 0-1 0 0,1 0 1 0 0,-1 0-1 0 0,0 0 1 0 0,1 0-1 0 0,-1 1 1 0 0,0-1-1 0 0,1 0 1 0 0,-1 1-1 0 0,0-1 1 0 0,0 1-1 0 0,0 0 1 0 0,1-1-1 0 0,-1 1 0 0 0,0 0 1 0 0,0 0-1 0 0,0-1 1 0 0,0 1-1 0 0,0 0 1 0 0,0 0-1 0 0,0 0 1 0 0,-1 0-1 0 0,1 0 1 0 0,0 1-1 0 0,-1-1 1 0 0,1 0-1 0 0,0 0 1 0 0,-1 0-1 0 0,1 1 1 0 0,-1-1-1 0 0,0 0 1 0 0,1 0-1 0 0,-1 1 0 0 0,0-1 1 0 0,0 0-1 0 0,0 1 1 0 0,0-1-1 0 0,0 0 1 0 0,0 1-1 0 0,0-1 28 0 0,78 116 2822 0 0,-76-117-2809 0 0,0 0 0 0 0,0-1 0 0 0,0 1 0 0 0,0 0 0 0 0,0-1 0 0 0,0 1 0 0 0,0-1 0 0 0,0 0 0 0 0,0 0 0 0 0,0 1 0 0 0,0-1 0 0 0,0-1 0 0 0,-1 1 0 0 0,1 0 0 0 0,0 0 0 0 0,-1-1 0 0 0,1 1 0 0 0,-1 0 0 0 0,1-1 0 0 0,-1 0 0 0 0,0 1 0 0 0,0-1 1 0 0,1 0-1 0 0,-1 0 0 0 0,-1 0 0 0 0,1 1 0 0 0,0-1 0 0 0,0 0 0 0 0,-1 0 0 0 0,1 0 0 0 0,-1 0 0 0 0,1-1 0 0 0,-1 1 0 0 0,0 0 0 0 0,0 0 0 0 0,0 0 0 0 0,0 0 0 0 0,0 0 0 0 0,-1 0 0 0 0,1 0 0 0 0,0 0 0 0 0,-1 0 0 0 0,0 0 0 0 0,1 0 0 0 0,-1 0 0 0 0,0 0 0 0 0,0 0 0 0 0,0 0 0 0 0,0 1 0 0 0,-1-1 0 0 0,1 0 0 0 0,0 1 0 0 0,-1-1 0 0 0,1 1 0 0 0,-1-1 0 0 0,0 1-13 0 0,-62-78-751 0 0,45 75-2577 0 0,-2 11-3290 0 0,15-3 301 0 0</inkml:trace>
  <inkml:trace contextRef="#ctx0" brushRef="#br0" timeOffset="61717.465">1879 3664 8837 0 0,'0'0'1181'0'0,"0"0"-852"0"0,0 0-34 0 0,0 0 399 0 0,0 0 31 0 0,0 0-119 0 0,0 0-56 0 0,0 0-177 0 0,0 0-170 0 0,5-1-63 0 0,-2 0-111 0 0,0 0 0 0 0,0 0 0 0 0,-1 0 0 0 0,1 0 0 0 0,0-1 0 0 0,-1 1 0 0 0,1-1 0 0 0,-1 0 0 0 0,0 0 0 0 0,1 0 0 0 0,-1 0 0 0 0,0 0 0 0 0,0 0 0 0 0,0 0 0 0 0,-1-1 0 0 0,1 1 0 0 0,0-1 0 0 0,-1 1 0 0 0,0-1 0 0 0,1 0 0 0 0,-1 1 0 0 0,0-1 0 0 0,0 0 0 0 0,-1 0 0 0 0,1 0 0 0 0,-1 0 0 0 0,1 0 0 0 0,-1 0 0 0 0,0 0 0 0 0,0 0 0 0 0,0 0 0 0 0,-1 0 0 0 0,1 0 0 0 0,-1 0-29 0 0,1 4-18 0 0,-1 1 0 0 0,1-1-1 0 0,-1 1 1 0 0,1-1-1 0 0,-1 0 1 0 0,1 1-1 0 0,-1-1 1 0 0,0 0 0 0 0,0 1-1 0 0,0-1 1 0 0,0 0-1 0 0,0 0 1 0 0,0 0-1 0 0,0 0 1 0 0,0 0 0 0 0,0 0-1 0 0,-1 0 1 0 0,1 0-1 0 0,0 0 1 0 0,-1-1 0 0 0,1 1-1 0 0,-1 0 1 0 0,1-1-1 0 0,0 1 1 0 0,-1-1-1 0 0,1 0 1 0 0,-1 1 0 0 0,1-1-1 0 0,-1 0 1 0 0,1 0-1 0 0,-1 0 1 0 0,0 0 0 0 0,1 0-1 0 0,-1 0 1 0 0,1-1-1 0 0,-1 1 1 0 0,1 0-1 0 0,-1-1 1 0 0,1 1 0 0 0,0-1-1 0 0,-1 0 1 0 0,1 1-1 0 0,0-1 1 0 0,-1 0-1 0 0,1 0 1 0 0,0 0 0 0 0,0 0-1 0 0,0 0 1 0 0,-1 0-1 0 0,1 0 1 0 0,0 0 0 0 0,0 0-1 0 0,1-1 1 0 0,-1 1-1 0 0,0 0 1 0 0,0-1-1 0 0,1 1 1 0 0,-1 0 0 0 0,1-1-1 0 0,-1 1 1 0 0,1-1-1 0 0,-1 1 1 0 0,1-1 0 0 0,0 1-1 0 0,0-1 1 0 0,0 1-1 0 0,0-2 19 0 0,-2 5 29 0 0,1 1 0 0 0,0 0 0 0 0,0 0-1 0 0,0 0 1 0 0,1 0 0 0 0,-1 0 0 0 0,1 0-1 0 0,-1 0 1 0 0,1 0 0 0 0,0 0 0 0 0,0 0-1 0 0,0 0 1 0 0,1 0 0 0 0,-1 0 0 0 0,1 0-1 0 0,0-1 1 0 0,-1 1 0 0 0,1 0 0 0 0,1 0-1 0 0,-1 0 1 0 0,0-1 0 0 0,1 1 0 0 0,-1 0 0 0 0,1-1-1 0 0,0 1 1 0 0,0-1 0 0 0,0 0 0 0 0,0 0-1 0 0,0 0 1 0 0,0 0 0 0 0,0 0 0 0 0,1 0-1 0 0,-1 0 1 0 0,1-1 0 0 0,0 1 0 0 0,-1-1-1 0 0,1 0 1 0 0,0 0 0 0 0,0 0 0 0 0,0 0-1 0 0,0 0 1 0 0,0-1 0 0 0,0 1 0 0 0,0-1-1 0 0,0 0 1 0 0,0 0 0 0 0,0 0 0 0 0,0 0 0 0 0,0 0-1 0 0,0-1 1 0 0,-1 0 0 0 0,1 1 0 0 0,0-1-1 0 0,0 0 1 0 0,0 0 0 0 0,0 0 0 0 0,-1-1-1 0 0,3-1-28 0 0,-2 5 34 0 0,0-1 0 0 0,1 1 0 0 0,-2 0 0 0 0,1-1 0 0 0,0 2 0 0 0,0-1 0 0 0,-1 0 0 0 0,1 0 0 0 0,-1 1 0 0 0,1-1 0 0 0,-1 1 0 0 0,0 0 0 0 0,0 0-1 0 0,-1 0 1 0 0,1 0 0 0 0,0 0 0 0 0,-1 0 0 0 0,0 0 0 0 0,0 0 0 0 0,0 0 0 0 0,0 1 0 0 0,0-1 0 0 0,-1 1 0 0 0,1-1 0 0 0,-1 0 0 0 0,0 1 0 0 0,0-1-1 0 0,0 1 1 0 0,0-1 0 0 0,-1 1 0 0 0,0-1 0 0 0,1 0 0 0 0,-1 1 0 0 0,0-1 0 0 0,-1 0 0 0 0,1 0 0 0 0,-1 1-34 0 0,-1 0 37 0 0,0 0 0 0 0,0-1-1 0 0,0 1 1 0 0,-1-1 0 0 0,0 1 0 0 0,1-1 0 0 0,-1 0 0 0 0,0 0-1 0 0,-1-1 1 0 0,1 1 0 0 0,0-1 0 0 0,-1 0 0 0 0,1 0-1 0 0,-1-1 1 0 0,0 1 0 0 0,0-1 0 0 0,1 0 0 0 0,-1 0 0 0 0,0-1-1 0 0,0 1 1 0 0,0-1 0 0 0,0 0 0 0 0,0 0 0 0 0,0-1 0 0 0,0 0-1 0 0,0 0 1 0 0,-1 0-37 0 0,-47-22-9058 0 0,37 6 525 0 0</inkml:trace>
  <inkml:trace contextRef="#ctx0" brushRef="#br0" timeOffset="62418.448">2207 3506 3464 0 0,'0'0'3191'0'0,"0"0"40"0"0,0 0-2185 0 0,0 0-682 0 0,0 0-101 0 0,0 0-57 0 0,0 0 67 0 0,0-7 103 0 0,0 6-354 0 0,1 2 16 0 0,0-1 1 0 0,0 1 0 0 0,0-1-1 0 0,0 1 1 0 0,0-1 0 0 0,0 1-1 0 0,0-1 1 0 0,0 0 0 0 0,0 0-1 0 0,0 1 1 0 0,0-1 0 0 0,0 0-1 0 0,0 0 1 0 0,0 0 0 0 0,1 0-1 0 0,-1 0 1 0 0,0 0-1 0 0,0-1 1 0 0,0 1 0 0 0,0 0-1 0 0,0 0 1 0 0,0-1 0 0 0,0 1-1 0 0,0-1 1 0 0,0 1 0 0 0,0-1-1 0 0,0 1 1 0 0,0-1 0 0 0,0 0-1 0 0,0 1 1 0 0,0-1 0 0 0,-1 0-1 0 0,1 0 1 0 0,0 0 0 0 0,0 1-1 0 0,-1-1 1 0 0,1 0-1 0 0,-1 0 1 0 0,1 0 0 0 0,-1 0-1 0 0,1 0 1 0 0,-1 0 0 0 0,0 0-1 0 0,1-1 1 0 0,-1 1 0 0 0,0 0-1 0 0,0 0 1 0 0,0 0 0 0 0,0 0-1 0 0,0 0 1 0 0,0 0 0 0 0,0 0-1 0 0,0 0 1 0 0,0-1 0 0 0,0 1-1 0 0,-1 0 1 0 0,1 0-1 0 0,0 0 1 0 0,-1 0 0 0 0,1 0-1 0 0,-1 0 1 0 0,1 0 0 0 0,-1 0-1 0 0,0 0 1 0 0,1 0 0 0 0,-1 1-1 0 0,0-2-38 0 0,10 14 184 0 0,-1 0 0 0 0,0 0-1 0 0,-1 0 1 0 0,-1 1-1 0 0,0-1 1 0 0,0 2-1 0 0,-2-1 1 0 0,1 1 0 0 0,-2-1-1 0 0,0 1 1 0 0,0 0-1 0 0,-1 1 1 0 0,-1-1 0 0 0,0 2-184 0 0,-1-15 179 0 0,28-98-774 0 0,-25 97 608 0 0,-1 0 1 0 0,1 1 0 0 0,-1-1-1 0 0,1 1 1 0 0,-1 0-1 0 0,1 0 1 0 0,-1 0 0 0 0,0 0-1 0 0,1 0 1 0 0,-1 1 0 0 0,0-1-1 0 0,0 0 1 0 0,0 1 0 0 0,0 0-1 0 0,0 0 1 0 0,0-1 0 0 0,-1 1-1 0 0,1 0 1 0 0,-1 0-1 0 0,1 0 1 0 0,-1 1 0 0 0,1-1-1 0 0,-1 0 1 0 0,0 1 0 0 0,0-1-1 0 0,-1 0 1 0 0,1 1 0 0 0,0 1-14 0 0,13 72 1393 0 0,15-174-2920 0 0,-26 98 1553 0 0,0 1 0 0 0,0 0 0 0 0,0-1 0 0 0,0 1 0 0 0,0 1 0 0 0,0-1 0 0 0,0 0 0 0 0,0 1 0 0 0,-1-1 0 0 0,1 1 0 0 0,0 0 0 0 0,-1 0 0 0 0,1 0 0 0 0,-1 0 0 0 0,0 0 0 0 0,0 1 0 0 0,0-1 0 0 0,0 1 0 0 0,0-1 0 0 0,0 1 0 0 0,-1 0 1 0 0,1 0-1 0 0,-1 0 0 0 0,0 0 0 0 0,0 0 0 0 0,0 0 0 0 0,0 0 0 0 0,0 3-26 0 0,0-4 57 0 0,11 72-234 0 0,-21-82-6176 0 0,6-6-151 0 0</inkml:trace>
  <inkml:trace contextRef="#ctx0" brushRef="#br0" timeOffset="62745.465">2550 3307 9609 0 0,'0'0'1657'0'0,"4"8"-954"0"0,1 2-535 0 0,3 4 240 0 0,-1-1 0 0 0,-1 1 0 0 0,0 0 0 0 0,0 1 0 0 0,-2 0 0 0 0,0-1 0 0 0,0 2 0 0 0,-1-1 0 0 0,-1 0 0 0 0,-1 0 0 0 0,0 1 0 0 0,-1 0-408 0 0,-5-75 2146 0 0,5 54-2162 0 0,0-1 0 0 0,1 1 0 0 0,-1 0-1 0 0,1 0 1 0 0,0 0 0 0 0,0 0 0 0 0,0 0 0 0 0,1 0-1 0 0,0 0 1 0 0,0 0 0 0 0,0 0 0 0 0,1 1 0 0 0,-1-1-1 0 0,1 1 1 0 0,0 0 0 0 0,0 0 0 0 0,1 0 0 0 0,-1 0-1 0 0,1 0 1 0 0,0 1 0 0 0,0 0 0 0 0,0-1 0 0 0,0 1-1 0 0,1 1 1 0 0,-1-1 0 0 0,1 1 0 0 0,0 0 0 0 0,-1 0-1 0 0,1 0 1 0 0,0 0 0 0 0,5 0 16 0 0,11 19-3857 0 0,-13 0-4222 0 0,-7-5 1338 0 0</inkml:trace>
  <inkml:trace contextRef="#ctx0" brushRef="#br0" timeOffset="63229.949">2457 3881 10333 0 0,'0'0'2670'0'0,"2"5"-2103"0"0,8 31 15 0 0,-5-24-276 0 0,0 1 1 0 0,-2-1 0 0 0,1 1-1 0 0,-2 0 1 0 0,0 0-1 0 0,0 0 1 0 0,-1 0 0 0 0,-1 0-1 0 0,0 1 1 0 0,-1-1-1 0 0,0 0 1 0 0,-1 0-307 0 0,45-43-1783 0 0,-41 28 1824 0 0,1 0 0 0 0,0 0 0 0 0,1 0 0 0 0,-1 1 0 0 0,0-1 0 0 0,0 1 0 0 0,1 0 0 0 0,-1-1 0 0 0,1 2 0 0 0,-1-1 0 0 0,1 0 0 0 0,-1 1 0 0 0,1-1 0 0 0,-1 1 0 0 0,1 0 0 0 0,-1 1 0 0 0,1-1 0 0 0,-1 0 0 0 0,1 1-1 0 0,-1 0 1 0 0,1 0 0 0 0,-1 0 0 0 0,1 0 0 0 0,-1 1 0 0 0,0-1 0 0 0,0 1 0 0 0,0 0 0 0 0,0-1 0 0 0,0 2 0 0 0,0-1 0 0 0,0 0 0 0 0,-1 1 0 0 0,1-1 0 0 0,-1 1 0 0 0,1-1 0 0 0,-1 1 0 0 0,0 0 0 0 0,0 0 0 0 0,-1 0 0 0 0,1 1 0 0 0,0-1 0 0 0,-1 0 0 0 0,0 0 0 0 0,0 1 0 0 0,1 2-41 0 0,-4-3 19 0 0,0-1 0 0 0,1 1 1 0 0,-1 0-1 0 0,0 0 0 0 0,0-1 1 0 0,-1 1-1 0 0,1-1 0 0 0,0 0 1 0 0,-1 0-1 0 0,1 0 1 0 0,-1 0-1 0 0,0 0 0 0 0,0 0 1 0 0,0-1-1 0 0,0 1 0 0 0,0-1 1 0 0,0 0-1 0 0,0 0 0 0 0,0 0 1 0 0,0 0-1 0 0,0-1 0 0 0,-1 1 1 0 0,1-1-1 0 0,0 0 1 0 0,0 0-1 0 0,-1 0 0 0 0,1 0 1 0 0,0-1-1 0 0,-1 1 0 0 0,1-1 1 0 0,0 0-1 0 0,-2 0-19 0 0,-64-19-1371 0 0,28-6-6698 0 0,21 5-938 0 0</inkml:trace>
  <inkml:trace contextRef="#ctx0" brushRef="#br0" timeOffset="65177.345">3730 3678 6837 0 0,'0'0'5954'0'0,"1"8"-4950"0"0,51 205 5126 0 0,-51-225-6277 0 0,1 0-1 0 0,0 1 1 0 0,1-1-1 0 0,0 0 1 0 0,0 1-1 0 0,2-1 0 0 0,-1 1 1 0 0,1 0-1 0 0,1 1 1 0 0,0-1-1 0 0,6-7 148 0 0,-10 15-125 0 0,0 0-1 0 0,0-1 0 0 0,1 1 0 0 0,0 0 1 0 0,0 0-1 0 0,0 1 0 0 0,0-1 1 0 0,0 1-1 0 0,0-1 0 0 0,0 1 0 0 0,1 0 1 0 0,0 0-1 0 0,-1 1 0 0 0,1-1 1 0 0,0 1-1 0 0,0-1 0 0 0,-1 1 0 0 0,1 0 1 0 0,0 1-1 0 0,0-1 0 0 0,0 1 1 0 0,0 0-1 0 0,0 0 0 0 0,0 0 0 0 0,0 0 1 0 0,0 1-1 0 0,0-1 0 0 0,0 1 1 0 0,0 0-1 0 0,0 0 0 0 0,0 1 0 0 0,0-1 1 0 0,-1 1-1 0 0,1 0 0 0 0,-1 0 1 0 0,1 0 125 0 0,30 22-6275 0 0,-19-11 361 0 0</inkml:trace>
  <inkml:trace contextRef="#ctx0" brushRef="#br0" timeOffset="65831.491">4329 3550 5428 0 0,'0'0'5126'0'0,"2"10"-4207"0"0,10 30-167 0 0,-2 1 1 0 0,-1 0-1 0 0,-3 0 0 0 0,-1 1 0 0 0,-2 0 0 0 0,-2 0 1 0 0,-2 0-1 0 0,-3 15-752 0 0,4-57-14 0 0,-2 19-1233 0 0,4-14-3774 0 0,2-5-303 0 0</inkml:trace>
  <inkml:trace contextRef="#ctx0" brushRef="#br0" timeOffset="66143.001">4630 3977 11057 0 0,'0'0'309'0'0,"0"0"213"0"0,0 0 239 0 0,0 0 61 0 0,0 0-217 0 0,0 0-410 0 0,5 0-133 0 0,-3 0-38 0 0,0 0 0 0 0,0 0 0 0 0,0 0 0 0 0,1 0 0 0 0,-1 0 0 0 0,0-1 1 0 0,0 0-1 0 0,0 1 0 0 0,1-1 0 0 0,-1 0 0 0 0,0 0 0 0 0,0 0 0 0 0,0 0 0 0 0,-1 0 0 0 0,1 0 1 0 0,0-1-1 0 0,0 1 0 0 0,0-1 0 0 0,-1 1 0 0 0,1-1 0 0 0,-1 1 0 0 0,0-1 0 0 0,1 0 1 0 0,-1 0-1 0 0,0 0 0 0 0,0 0 0 0 0,0 0 0 0 0,0 0 0 0 0,0 0 0 0 0,0 0 0 0 0,-1 0 1 0 0,1-1-1 0 0,-1 1 0 0 0,0 0 0 0 0,1 0 0 0 0,-1 0 0 0 0,0-1 0 0 0,0 1 0 0 0,-1-2-24 0 0,1 1-27 0 0,-1 1 0 0 0,1-1 0 0 0,-1 0 0 0 0,0 1 0 0 0,0-1 0 0 0,0 1 0 0 0,0-1 0 0 0,-1 1 0 0 0,1 0 0 0 0,-1-1 0 0 0,1 1 0 0 0,-1 0 0 0 0,0 0 0 0 0,0 0 0 0 0,0 0 0 0 0,0 0 0 0 0,0 1-1 0 0,0-1 1 0 0,0 1 0 0 0,-1-1 0 0 0,1 1 0 0 0,0 0 0 0 0,-1 0 0 0 0,0 0 0 0 0,1 0 0 0 0,-1 0 0 0 0,1 0 0 0 0,-1 1 0 0 0,0-1 0 0 0,1 1 0 0 0,-1 0 0 0 0,0 0 0 0 0,0 0 0 0 0,1 0 0 0 0,-1 1 0 0 0,0-1-1 0 0,1 0 1 0 0,-1 1 0 0 0,0 0 0 0 0,1 0 0 0 0,-1 0 0 0 0,1 0 0 0 0,-1 0 0 0 0,1 0 0 0 0,0 1 0 0 0,-1-1 0 0 0,1 1 0 0 0,0 0 0 0 0,0 0 0 0 0,0-1 0 0 0,0 1 0 0 0,0 0 0 0 0,1 1 0 0 0,-1-1 0 0 0,1 0-1 0 0,-1 0 1 0 0,1 1 0 0 0,0-1 0 0 0,0 1 0 0 0,0-1 0 0 0,-1 2 27 0 0,0-3 40 0 0,0 0 0 0 0,1 1 0 0 0,-1-1 0 0 0,0 1-1 0 0,0 0 1 0 0,1 0 0 0 0,-1-1 0 0 0,1 1 0 0 0,-1 0-1 0 0,1 0 1 0 0,0 1 0 0 0,0-1 0 0 0,0 0 0 0 0,0 0 0 0 0,0 0-1 0 0,0 1 1 0 0,1-1 0 0 0,-1 0 0 0 0,1 1 0 0 0,0-1-1 0 0,-1 1 1 0 0,1-1 0 0 0,0 0 0 0 0,1 1 0 0 0,-1-1 0 0 0,0 1-1 0 0,1-1 1 0 0,-1 0 0 0 0,1 1 0 0 0,0-1 0 0 0,-1 0-1 0 0,1 0 1 0 0,0 1 0 0 0,0-1 0 0 0,1 0 0 0 0,-1 0 0 0 0,0 0-1 0 0,1 0 1 0 0,-1-1 0 0 0,1 1 0 0 0,0 0 0 0 0,0-1 0 0 0,0 1-1 0 0,-1-1 1 0 0,1 1 0 0 0,0-1 0 0 0,1 0 0 0 0,-1 0-1 0 0,0 0 1 0 0,0 0 0 0 0,0 0 0 0 0,1 0 0 0 0,-1-1 0 0 0,0 1-1 0 0,1-1 1 0 0,-1 1 0 0 0,1-1 0 0 0,-1 0-40 0 0,38 1-2651 0 0,-13-6-4212 0 0,-8-3 444 0 0</inkml:trace>
  <inkml:trace contextRef="#ctx0" brushRef="#br0" timeOffset="66590.235">4854 3985 5869 0 0,'0'0'2772'0'0,"0"0"-2104"0"0,0 0-274 0 0,0 0 303 0 0,0 0 146 0 0,0 0 20 0 0,0 0-192 0 0,3 3-233 0 0,-1-1-361 0 0,-1 0 1 0 0,0 0-1 0 0,1-1 0 0 0,-1 1 1 0 0,1-1-1 0 0,0 1 0 0 0,-1-1 0 0 0,1 0 1 0 0,0 0-1 0 0,0 0 0 0 0,0 0 1 0 0,0 0-1 0 0,0 0 0 0 0,0 0 0 0 0,0-1 1 0 0,0 1-1 0 0,0-1 0 0 0,0 1 0 0 0,0-1 1 0 0,1 0-1 0 0,-1 0 0 0 0,0 0 1 0 0,0 0-1 0 0,0 0 0 0 0,0 0 0 0 0,1-1 1 0 0,-1 1-1 0 0,0-1 0 0 0,0 0 0 0 0,0 1 1 0 0,0-1-1 0 0,0 0 0 0 0,0 0 1 0 0,0 0-1 0 0,-1 0 0 0 0,1-1 0 0 0,0 1 1 0 0,-1 0-1 0 0,1-1 0 0 0,0 1 0 0 0,-1-1 1 0 0,0 0-1 0 0,1 1 0 0 0,-1-1 1 0 0,0 0-1 0 0,0 0 0 0 0,0 0 0 0 0,0 0 1 0 0,0 0-1 0 0,0 0 0 0 0,-1-1-77 0 0,1 0-33 0 0,0 0-1 0 0,-1 1 1 0 0,0-1 0 0 0,0 0-1 0 0,0 0 1 0 0,0 0-1 0 0,0 0 1 0 0,0 0 0 0 0,-1 0-1 0 0,1 0 1 0 0,-1 1-1 0 0,0-1 1 0 0,0 0-1 0 0,0 0 1 0 0,0 1 0 0 0,0-1-1 0 0,-1 1 1 0 0,1-1-1 0 0,-1 1 1 0 0,0 0 0 0 0,0-1-1 0 0,1 1 1 0 0,-2 0-1 0 0,1 0 1 0 0,0 0-1 0 0,0 0 1 0 0,0 1 0 0 0,-1-1-1 0 0,1 1 1 0 0,-1-1-1 0 0,0 1 1 0 0,1 0 0 0 0,-1 0-1 0 0,0 0 1 0 0,1 0-1 0 0,-1 1 1 0 0,0-1-1 0 0,0 1 1 0 0,0-1 0 0 0,0 1-1 0 0,0 0 1 0 0,0 0-1 0 0,0 0 1 0 0,1 1 0 0 0,-1-1-1 0 0,0 1 1 0 0,0 0-1 0 0,0-1 1 0 0,1 1-1 0 0,-1 0 1 0 0,0 1 0 0 0,1-1-1 0 0,-1 0 1 0 0,1 1-1 0 0,-1 0 1 0 0,1-1 0 0 0,0 1-1 0 0,0 0 1 0 0,-2 2 33 0 0,2-3 24 0 0,1 0-1 0 0,-1 1 1 0 0,1-1 0 0 0,-1 0 0 0 0,1 1 0 0 0,0-1 0 0 0,0 1-1 0 0,-1 0 1 0 0,1-1 0 0 0,1 1 0 0 0,-1 0 0 0 0,0 0 0 0 0,0-1-1 0 0,0 1 1 0 0,1 0 0 0 0,-1 0 0 0 0,1 0 0 0 0,0 0 0 0 0,-1 0-1 0 0,1 0 1 0 0,0 0 0 0 0,0 0 0 0 0,0 0 0 0 0,1 0-1 0 0,-1 0 1 0 0,0-1 0 0 0,1 1 0 0 0,-1 0 0 0 0,1 0 0 0 0,0 0-1 0 0,-1 0 1 0 0,1 0 0 0 0,0-1 0 0 0,0 1 0 0 0,0 0 0 0 0,0-1-1 0 0,1 1 1 0 0,-1-1 0 0 0,0 1 0 0 0,1-1 0 0 0,-1 0 0 0 0,1 0-1 0 0,-1 1 1 0 0,1-1 0 0 0,0 0 0 0 0,-1 0-24 0 0,93 13 899 0 0,-91-11-917 0 0,1-1-1 0 0,-1 0 1 0 0,0 1 0 0 0,0 0-1 0 0,-1 0 1 0 0,1 0 0 0 0,0 0-1 0 0,-1 0 1 0 0,0 0-1 0 0,0 1 1 0 0,0-1 0 0 0,0 1-1 0 0,0-1 1 0 0,-1 1-1 0 0,1 0 1 0 0,-1 0 0 0 0,0-1-1 0 0,0 1 1 0 0,-1 0 0 0 0,1 0-1 0 0,-1 0 1 0 0,0 0-1 0 0,0 0 1 0 0,0 3 18 0 0,1 0 175 0 0,1-2-123 0 0,0 0 1 0 0,0 1 0 0 0,-1-1-1 0 0,1 1 1 0 0,-1 0 0 0 0,-1-1-1 0 0,1 1 1 0 0,-1 0 0 0 0,0 0-1 0 0,0-1 1 0 0,0 1 0 0 0,-1 0-1 0 0,0-1 1 0 0,0 1 0 0 0,-1 0-1 0 0,1-1 1 0 0,-1 1 0 0 0,0-1-1 0 0,-1 0 1 0 0,1 0 0 0 0,-1 0-1 0 0,0 0 1 0 0,-1 0 0 0 0,1-1-1 0 0,-1 1 1 0 0,0-1 0 0 0,0 0-1 0 0,0 0 1 0 0,0 0 0 0 0,-1 0-1 0 0,1-1 1 0 0,-1 0 0 0 0,0 0-1 0 0,0 0 1 0 0,-1-1 0 0 0,1 0-1 0 0,0 0 1 0 0,-1 0 0 0 0,1 0-1 0 0,-1-1 1 0 0,0 0 0 0 0,0 0-53 0 0,-118-29-4822 0 0,86 11-1513 0 0</inkml:trace>
  <inkml:trace contextRef="#ctx0" brushRef="#br0" timeOffset="64509.55">3378 3880 7373 0 0,'0'0'8908'0'0,"0"0"-8908"0"0,0 0-1464 0 0,0 0 528 0 0,0 0 860 0 0,-40 7 76 0 0,23-7 128 0 0,-5 0 288 0 0,-2-3-212 0 0,0 1-152 0 0,-1-1 24 0 0,0-1-28 0 0,4 0-48 0 0,-2 0-124 0 0,6-2-728 0 0,5-2-540 0 0,4 0-1648 0 0,4 2-2817 0 0</inkml:trace>
  <inkml:trace contextRef="#ctx0" brushRef="#br0" timeOffset="64696.757">3338 3791 7689 0 0,'0'0'6572'0'0,"0"0"-6572"0"0,0 0-344 0 0,0 0 40 0 0,0 0 304 0 0,-34-3 192 0 0,14-2 240 0 0,0 1-128 0 0,-7-2-240 0 0,3 0-60 0 0,-4 0-4 0 0,4 0-408 0 0,3 1-916 0 0,8 1-1812 0 0,2-3-3801 0 0</inkml:trace>
  <inkml:trace contextRef="#ctx0" brushRef="#br0" timeOffset="68095.754">2664 3550 2208 0 0,'0'0'1141'0'0,"0"0"1373"0"0,0 0-1530 0 0,7 0-901 0 0,2 2 21 0 0,-1 0 1 0 0,0-1-1 0 0,0 0 0 0 0,1 0 0 0 0,-1-1 1 0 0,1 0-1 0 0,-1-1 0 0 0,0 0 1 0 0,1 0-1 0 0,-1 0 0 0 0,0-1 0 0 0,0-1 1 0 0,0 1-1 0 0,0-2 0 0 0,-1 1 1 0 0,1-1-1 0 0,-1 0 0 0 0,0 0 1 0 0,0-1-1 0 0,0 0 0 0 0,0 0 0 0 0,-1 0 1 0 0,0-1-1 0 0,0 0 0 0 0,0-1 1 0 0,-1 1-1 0 0,0-1 0 0 0,-1 0 0 0 0,1 0 1 0 0,-1 0-1 0 0,-1-1 0 0 0,1 0 1 0 0,0-1-105 0 0,-5-5 8 0 0,-1 0 1 0 0,0 1 0 0 0,0-1 0 0 0,-1 1-1 0 0,-1-1 1 0 0,0 1 0 0 0,-1 0 0 0 0,-1 1-1 0 0,0-1 1 0 0,0 1 0 0 0,-1 0 0 0 0,-1 1-1 0 0,0-1 1 0 0,0 2 0 0 0,-1-1 0 0 0,-1 1 0 0 0,0 0-1 0 0,0 1 1 0 0,0 1 0 0 0,-2-1 0 0 0,1 1-1 0 0,-1 1 1 0 0,0 0 0 0 0,0 1 0 0 0,-1 1-1 0 0,1-1 1 0 0,-1 2 0 0 0,-1 0 0 0 0,-6-1-9 0 0,16 4-22 0 0,-1 0 1 0 0,0 0 0 0 0,0 0 0 0 0,1 1 0 0 0,-1 0-1 0 0,0 0 1 0 0,0 0 0 0 0,0 0 0 0 0,0 1-1 0 0,1 0 1 0 0,-1 0 0 0 0,0 0 0 0 0,1 0 0 0 0,-1 1-1 0 0,1 0 1 0 0,-1 0 0 0 0,1 0 0 0 0,0 1 0 0 0,0-1-1 0 0,0 1 1 0 0,0 0 0 0 0,0 0 0 0 0,0 0-1 0 0,1 1 1 0 0,0-1 0 0 0,0 1 0 0 0,0 0 0 0 0,0 0-1 0 0,0 0 1 0 0,1 0 0 0 0,0 1 0 0 0,0-1-1 0 0,-1 1 22 0 0,-38 157 485 0 0,41-156-416 0 0,0 1 0 0 0,0-1-1 0 0,1 0 1 0 0,0 0 0 0 0,1 0-1 0 0,-1 0 1 0 0,1 0 0 0 0,0-1-1 0 0,0 1 1 0 0,1 0-1 0 0,0-1 1 0 0,0 0 0 0 0,0 1-1 0 0,1-1 1 0 0,0 0 0 0 0,-1-1-1 0 0,2 1 1 0 0,-1-1 0 0 0,1 0-1 0 0,4 4-68 0 0,43 9-4128 0 0,-42-17-955 0 0</inkml:trace>
  <inkml:trace contextRef="#ctx0" brushRef="#br0" timeOffset="68606.218">2581 3176 1580 0 0,'0'0'6041'0'0,"-7"-8"-4890"0"0,-26-25-1024 0 0,0 2 1 0 0,-2 1-1 0 0,-1 2 0 0 0,-1 2 0 0 0,-1 1 0 0 0,-2 2 1 0 0,0 1-1 0 0,-1 2 0 0 0,-1 3 0 0 0,-1 1 1 0 0,-1 2-1 0 0,0 1 0 0 0,0 3 0 0 0,-1 2 0 0 0,-1 1 1 0 0,-24 1-128 0 0,36 4 72 0 0,0 2 0 0 0,0 1 1 0 0,0 1-1 0 0,1 2 0 0 0,-1 1 1 0 0,1 2-1 0 0,-1 1 1 0 0,2 2-1 0 0,0 1 0 0 0,0 1 1 0 0,1 2-1 0 0,0 1 0 0 0,1 2 1 0 0,1 0-1 0 0,1 3 0 0 0,1 0 1 0 0,0 1-1 0 0,2 2 0 0 0,0 0 1 0 0,2 2-1 0 0,-20 26-72 0 0,44-51-17 0 0,0-1 0 0 0,0 1 0 0 0,0-1 0 0 0,0 1 0 0 0,0 0 0 0 0,0 0 0 0 0,0-1 0 0 0,0 1 1 0 0,0 0-1 0 0,0 0 0 0 0,0 0 0 0 0,0 0 0 0 0,0 0 0 0 0,0 0 0 0 0,1 0 0 0 0,-1 1 0 0 0,0-1 0 0 0,0 0 0 0 0,0 1 0 0 0,0-1 0 0 0,0 0 0 0 0,0 1 0 0 0,-1-1 0 0 0,1 1 0 0 0,0 0 0 0 0,0-1 0 0 0,0 1 0 0 0,0 0 0 0 0,0-1 1 0 0,-1 1-1 0 0,1 0 0 0 0,0 0 0 0 0,-1 0 0 0 0,1 0 0 0 0,-1-1 0 0 0,1 1 0 0 0,-1 0 0 0 0,1 0 0 0 0,-1 0 0 0 0,1 0 0 0 0,-1 0 0 0 0,0 0 0 0 0,0 0 0 0 0,0 0 0 0 0,1 1 0 0 0,-1-1 0 0 0,0 0 0 0 0,0 0 0 0 0,-1 0 17 0 0,42-69-3215 0 0,-24 18 5215 0 0,-59 74-1517 0 0,39-22-429 0 0,0 0 0 0 0,0 0 0 0 0,0 0 0 0 0,0 0-1 0 0,0 1 1 0 0,0-1 0 0 0,0 1 0 0 0,1 0 0 0 0,-1 0-1 0 0,1-1 1 0 0,0 2 0 0 0,0-1 0 0 0,0 0 0 0 0,0 0-1 0 0,1 1 1 0 0,-1-1 0 0 0,1 1 0 0 0,0-1 0 0 0,0 1-1 0 0,0-1 1 0 0,0 1 0 0 0,1 0 0 0 0,-1-1 0 0 0,1 1-1 0 0,0 0 1 0 0,0 0 0 0 0,0-1 0 0 0,1 1 0 0 0,0 0-1 0 0,-1-1 1 0 0,1 1 0 0 0,0 0 0 0 0,1-1 0 0 0,-1 1 0 0 0,1-1-1 0 0,-1 0 1 0 0,1 1 0 0 0,0-1 0 0 0,0 0 0 0 0,1 0-1 0 0,-1 0 1 0 0,0-1 0 0 0,1 1 0 0 0,0 0 0 0 0,0-1-1 0 0,0 0 1 0 0,0 1-54 0 0,54 32 733 0 0,-13-23-5623 0 0,-17-10-3574 0 0</inkml:trace>
  <inkml:trace contextRef="#ctx0" brushRef="#br0" timeOffset="70679.875">5299 3867 3132 0 0,'0'0'76'0'0,"0"0"900"0"0,0 0 2085 0 0,0 0-1448 0 0,0 0-921 0 0,0 0-26 0 0,0 0 133 0 0,-2-8 3243 0 0,1 8-4030 0 0,1 1 0 0 0,0 0 0 0 0,0-1 0 0 0,0 1 0 0 0,0 0 0 0 0,0-1 0 0 0,0 1 0 0 0,1 0 0 0 0,-1-1 0 0 0,0 1 0 0 0,0 0 0 0 0,0-1 0 0 0,1 1 0 0 0,-1-1 0 0 0,0 1 0 0 0,1 0 0 0 0,-1-1 0 0 0,0 1 0 0 0,1-1 0 0 0,-1 1 0 0 0,1-1 0 0 0,-1 1 0 0 0,1-1 0 0 0,-1 1 0 0 0,1-1 0 0 0,-1 0 0 0 0,1 1 0 0 0,-1-1 0 0 0,1 0 0 0 0,0 1 0 0 0,-1-1 0 0 0,1 0 0 0 0,-1 0 0 0 0,1 0 0 0 0,0 0 0 0 0,-1 1 0 0 0,1-1 0 0 0,0 0 0 0 0,-1 0 0 0 0,1 0 0 0 0,0 0 0 0 0,-1 0 0 0 0,1 0 0 0 0,0-1 0 0 0,-1 1 0 0 0,1 0 0 0 0,0 0 0 0 0,-1 0 0 0 0,1-1 0 0 0,-1 1 0 0 0,1 0 0 0 0,0-1 0 0 0,-1 1 0 0 0,1 0 0 0 0,-1-1 0 0 0,1 1 0 0 0,-1-1 0 0 0,1 1 0 0 0,-1-1 0 0 0,1 1 0 0 0,-1-1 0 0 0,1 1-12 0 0,33 58 319 0 0,-8 23 1012 0 0,-26-81-1156 0 0,1-36-321 0 0,-2 35 140 0 0,1-1 0 0 0,0 0 0 0 0,0 1 0 0 0,0-1 0 0 0,0 1 0 0 0,0-1 0 0 0,1 1-1 0 0,-1-1 1 0 0,0 1 0 0 0,1-1 0 0 0,-1 1 0 0 0,1-1 0 0 0,0 1 0 0 0,-1-1 0 0 0,1 1 0 0 0,0 0-1 0 0,0 0 1 0 0,0-1 0 0 0,0 1 0 0 0,0 0 0 0 0,0 0 0 0 0,0 0 0 0 0,0 0 0 0 0,1 0 0 0 0,-1 0 0 0 0,0 0-1 0 0,0 0 1 0 0,1 1 0 0 0,-1-1 0 0 0,1 0 0 0 0,-1 1 0 0 0,1-1 0 0 0,-1 1 0 0 0,1 0 0 0 0,-1-1-1 0 0,1 1 1 0 0,-1 0 0 0 0,1 0 0 0 0,-1 0 0 0 0,1 0 0 0 0,-1 0 0 0 0,1 0 0 0 0,0 0 0 0 0,-1 1 0 0 0,1-1-1 0 0,-1 1 1 0 0,1-1 0 0 0,-1 1 0 0 0,0-1 0 0 0,1 1 0 0 0,-1 0 0 0 0,0 0 0 0 0,1 0 0 0 0,-1 0-1 0 0,0 0 1 0 0,0 0 0 0 0,0 0 0 0 0,0 0 0 0 0,0 0 0 0 0,0 0 0 0 0,0 0 0 0 0,0 1 0 0 0,0-1 0 0 0,0 1-1 0 0,-1-1 1 0 0,1 0 0 0 0,-1 1 0 0 0,1-1 0 0 0,-1 1 0 0 0,1 0 6 0 0,35 55-11 0 0,-13-135-79 0 0,-17 79 101 0 0,0 1 0 0 0,0 0 0 0 0,0 0-1 0 0,0 1 1 0 0,-1 0 0 0 0,0 0 0 0 0,1 0-1 0 0,-1 1 1 0 0,0-1 0 0 0,0 1 0 0 0,-1 0 0 0 0,1 1-1 0 0,-1-1 1 0 0,0 1 0 0 0,0 0 0 0 0,-1 0 0 0 0,2 2-11 0 0,14 33-82 0 0,-14-21-2346 0 0,-3-8-1024 0 0,1-4-3074 0 0</inkml:trace>
  <inkml:trace contextRef="#ctx0" brushRef="#br0" timeOffset="71070.281">5527 4289 2980 0 0,'0'0'5519'0'0,"0"0"-4214"0"0,0 0-1098 0 0,0 0 206 0 0,0 0 623 0 0,0 0 329 0 0,0 0-297 0 0,0 0-650 0 0,0 4-278 0 0,4 94 1148 0 0,46-133-3740 0 0,-47 34 2505 0 0,1 1 1 0 0,-1-1 0 0 0,1 1 0 0 0,-1-1 0 0 0,1 1 0 0 0,-1 0 0 0 0,1 0-1 0 0,-1 1 1 0 0,1-1 0 0 0,-1 1 0 0 0,1 0 0 0 0,-1 0 0 0 0,0 0-1 0 0,1 0 1 0 0,-1 1 0 0 0,0-1 0 0 0,0 1 0 0 0,0 0 0 0 0,0 0 0 0 0,0 0-1 0 0,0 0 1 0 0,-1 0 0 0 0,1 0 0 0 0,-1 1 0 0 0,1 0 0 0 0,-1-1-1 0 0,0 1 1 0 0,0 0 0 0 0,0 0 0 0 0,-1 0 0 0 0,1 0 0 0 0,-1 0 0 0 0,1 1-1 0 0,-1-1 1 0 0,0 0 0 0 0,0 1 0 0 0,-1-1 0 0 0,1 1 0 0 0,-1-1 0 0 0,1 1-1 0 0,-1-1 1 0 0,0 1 0 0 0,-1 0-54 0 0,-1-2 34 0 0,-2 1-1 0 0,1-1 1 0 0,0 0-1 0 0,0 0 1 0 0,-1 0-1 0 0,1 0 1 0 0,-1-1-1 0 0,0 1 1 0 0,0-1 0 0 0,1 0-1 0 0,-1 0 1 0 0,0 0-1 0 0,0-1 1 0 0,0 1-1 0 0,0-1 1 0 0,0 0-1 0 0,0 0 1 0 0,0 0-1 0 0,0-1 1 0 0,1 0-1 0 0,-1 1 1 0 0,0-1 0 0 0,0 0-1 0 0,0-1 1 0 0,1 1-1 0 0,-1-1 1 0 0,1 0-1 0 0,-1 0 1 0 0,-1-1-34 0 0,-5-1-319 0 0,-39-17-1238 0 0,19-1-5187 0 0,11 1-1211 0 0</inkml:trace>
  <inkml:trace contextRef="#ctx0" brushRef="#br0" timeOffset="86362.561">1504 898 704 0 0,'0'0'2176'0'0,"0"0"-2172"0"0,0 0-8 0 0,0 0-136 0 0,0 0-240 0 0,0 0-48 0 0,0 0 152 0 0,0 0-12 0 0,0 0-76 0 0,-5-4 104 0 0,5 4 168 0 0,0 0 28 0 0,0 1-132 0 0,0 0 92 0 0,0 0 24 0 0,0-1-128 0 0</inkml:trace>
  <inkml:trace contextRef="#ctx0" brushRef="#br0" timeOffset="87955.841">1654 1416 3220 0 0,'0'0'0'0'0,"0"0"-388"0"0,0 0-108 0 0,0 0 52 0 0,0 0-508 0 0,0 0 12 0 0</inkml:trace>
  <inkml:trace contextRef="#ctx0" brushRef="#br0" timeOffset="110514.26">1699 2206 116 0 0,'0'0'0'0'0,"0"0"-116"0"0</inkml:trace>
  <inkml:trace contextRef="#ctx0" brushRef="#br0" timeOffset="130232.33">3723 3955 612 0 0,'0'0'538'0'0,"-4"-8"-415"0"0,-13-18-69 0 0,1-1 0 0 0,1 0 1 0 0,2-1-1 0 0,1-1 0 0 0,1 0 1 0 0,2-1-1 0 0,-4-21-54 0 0,10 43-32 0 0,2 1 0 0 0,-1-1 0 0 0,1 0 0 0 0,0 0 0 0 0,0 1 0 0 0,1-1 0 0 0,0 0 0 0 0,1 0 0 0 0,0 1 0 0 0,0-1 0 0 0,1 0 0 0 0,-1 1 0 0 0,2-1 0 0 0,-1 1 0 0 0,1 0 0 0 0,0-1 0 0 0,0 1 0 0 0,1 1 0 0 0,0-1 0 0 0,1 0 0 0 0,-1 1 0 0 0,1 0 0 0 0,0 0 0 0 0,1 1 0 0 0,-1-1 0 0 0,1 1 0 0 0,0 0 0 0 0,1 0 0 0 0,-1 1 0 0 0,1 0 0 0 0,-1 0 0 0 0,1 1 0 0 0,1 0 0 0 0,0 0 32 0 0,146-13-356 0 0,-143 17 564 0 0,0 2 0 0 0,0-1 1 0 0,0 1-1 0 0,0 1 0 0 0,-1 0 0 0 0,1 1 0 0 0,-1 0 0 0 0,0 0 1 0 0,0 1-1 0 0,-1 1 0 0 0,0-1 0 0 0,0 2 0 0 0,0-1 1 0 0,-1 1-1 0 0,0 0 0 0 0,-1 1 0 0 0,0 0 0 0 0,0 0 0 0 0,3 6-208 0 0,-1 0 99 0 0,0 1 1 0 0,-1 0-1 0 0,-1 0 0 0 0,-1 1 0 0 0,0 0 0 0 0,-1 0 0 0 0,0 1 0 0 0,-2-1 0 0 0,0 1 0 0 0,-1 0 0 0 0,-1 0 0 0 0,0 0 0 0 0,-2 0 1 0 0,0 0-1 0 0,-1 0 0 0 0,0-1 0 0 0,-2 1 0 0 0,0-1 0 0 0,-1 1 0 0 0,-1-1 0 0 0,0-1 0 0 0,-1 1 0 0 0,-2 0-99 0 0,2-9 104 0 0,-1-1 0 0 0,-1 0-1 0 0,1 0 1 0 0,-1-1-1 0 0,0 0 1 0 0,0 0 0 0 0,-1-1-1 0 0,0 0 1 0 0,0-1 0 0 0,0 0-1 0 0,0-1 1 0 0,-1 0 0 0 0,1 0-1 0 0,-1-1 1 0 0,0-1 0 0 0,0 0-1 0 0,0 0 1 0 0,1-1 0 0 0,-1 0-1 0 0,0-1 1 0 0,0 0-1 0 0,-8-3-103 0 0,-98-57 532 0 0,52 5-3369 0 0,44 35-1149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4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13 6065 0 0,'0'0'4927'0'0,"0"0"-3729"0"0,0 0-1027 0 0,0 0 249 0 0,0 0 250 0 0,0 0 193 0 0,-7 2-40 0 0,-261 10 1394 0 0,236-19-4132 0 0,13-4-2628 0 0,13 3-1749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4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7 3208 0 0,'0'0'8329'0'0,"0"0"-6957"0"0,0 0-1220 0 0,0 0-88 0 0,0 0 180 0 0,-47 1 36 0 0,24-1-140 0 0,-3 0-128 0 0,-1-1-12 0 0,0 0-416 0 0,-1 0-812 0 0,3-2-768 0 0,6 1-2869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5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0 7201 0 0,'0'0'7555'0'0,"1"7"-6252"0"0,-21 228 1347 0 0,20-234-2837 0 0,-6 36-1534 0 0,9-17-7364 0 0,5-19 1369 0 0</inkml:trace>
  <inkml:trace contextRef="#ctx0" brushRef="#br0" timeOffset="247.036">420 332 7977 0 0,'0'0'7948'0'0,"0"0"-7948"0"0,0 0-88 0 0,0 0 88 0 0,-56 11 745 0 0,19-9-261 0 0,-8 1-308 0 0,-2-2-164 0 0,1 2 0 0 0,4 0-8 0 0,10-3-4 0 0,6 0-72 0 0,4 0-628 0 0,5 0-661 0 0,-1 0-1075 0 0,2 0-3020 0 0,0-3-1789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3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12389 0 0,'0'0'1660'0'0,"0"0"-928"0"0,0 0-444 0 0,2 6 304 0 0,21 221 1837 0 0,-23-213-2772 0 0,-6-23-1046 0 0,-4-6 846 0 0,7 11 558 0 0,0 0 0 0 0,0 0 0 0 0,0 0 0 0 0,0 0 0 0 0,-1 0 0 0 0,0 1 0 0 0,0-1 0 0 0,0 1 0 0 0,0 0 0 0 0,0 1 0 0 0,0-1 0 0 0,-1 0 0 0 0,1 1 0 0 0,-1 0 0 0 0,0 0 0 0 0,0 1 0 0 0,0-1 0 0 0,-2 1-15 0 0,5 2 43 0 0,1 1 0 0 0,-1-1-1 0 0,1 1 1 0 0,-1 0-1 0 0,1 0 1 0 0,0 0 0 0 0,-1-1-1 0 0,1 1 1 0 0,0 0-1 0 0,0 1 1 0 0,0-1 0 0 0,1 0-1 0 0,-1 0 1 0 0,0 0-1 0 0,1 0 1 0 0,-1 1 0 0 0,1-1-1 0 0,0 0 1 0 0,0 0-1 0 0,0 1 1 0 0,0-1 0 0 0,0 0-1 0 0,1 0 1 0 0,-1 1-1 0 0,0-1 1 0 0,1 0 0 0 0,0 0-1 0 0,0 0 1 0 0,-1 0-1 0 0,1 0 1 0 0,0 0 0 0 0,1 0-1 0 0,-1 0 1 0 0,0 0-1 0 0,1 0 1 0 0,-1 0 0 0 0,1 0-43 0 0,63 22-1016 0 0,-18-24-8359 0 0,-24-5 2104 0 0</inkml:trace>
  <inkml:trace contextRef="#ctx0" brushRef="#br0" timeOffset="619.518">326 112 3604 0 0,'0'0'9494'0'0,"0"0"-6771"0"0,0 0-2247 0 0,0 0 17 0 0,0 0-240 0 0,0 0-279 0 0,0 0-15 0 0,-4-2-47 0 0,-23 10-372 0 0,46 34 294 0 0,-3-25 314 0 0,-11-14-99 0 0,-1 0 0 0 0,0 1 0 0 0,0-1 0 0 0,0 1 0 0 0,0 0-1 0 0,0 0 1 0 0,-1 1 0 0 0,0-1 0 0 0,0 1 0 0 0,0 0-1 0 0,0 0 1 0 0,-1 0 0 0 0,0 0 0 0 0,0 0 0 0 0,0 0-1 0 0,-1 1 1 0 0,0-1 0 0 0,1 5-49 0 0,-4-7-19 0 0,-1 0 1 0 0,1 0-1 0 0,-1-1 1 0 0,0 1-1 0 0,1-1 1 0 0,-1 0-1 0 0,0 0 1 0 0,-1 0-1 0 0,1 0 1 0 0,0 0-1 0 0,-1-1 1 0 0,1 1-1 0 0,0-1 1 0 0,-1 0-1 0 0,0 0 0 0 0,1 0 1 0 0,-1-1-1 0 0,0 1 1 0 0,1-1-1 0 0,-1 0 1 0 0,0 0-1 0 0,1 0 1 0 0,-1 0-1 0 0,0-1 19 0 0,-32-2-7289 0 0,18-4-2094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6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10 1460 0 0,'0'0'10222'0'0,"0"0"-7219"0"0,0 0-2719 0 0,-8 0-22 0 0,-259-10-582 0 0,286 67 1337 0 0,-8-7-756 0 0,-3 1-1 0 0,-2 0 1 0 0,-2 0-1 0 0,-2 0 1 0 0,-3 1 0 0 0,-2-1-1 0 0,-2 0 1 0 0,-2 0-1 0 0,-3-1 1 0 0,-1 0 0 0 0,-3 0-1 0 0,-12 25-260 0 0,14-30 126 0 0,11-43-98 0 0,0-1-1 0 0,1 1 1 0 0,-1 0 0 0 0,1 0-1 0 0,-1-1 1 0 0,1 1-1 0 0,-1 0 1 0 0,1 0 0 0 0,0 0-1 0 0,0 0 1 0 0,0-1 0 0 0,0 1-1 0 0,1 0 1 0 0,-1 0-1 0 0,0 0 1 0 0,1 0 0 0 0,-1-1-1 0 0,1 1 1 0 0,-1 0 0 0 0,1 0-1 0 0,0-1 1 0 0,0 1-1 0 0,0-1 1 0 0,0 1 0 0 0,0-1-1 0 0,0 1 1 0 0,0-1-1 0 0,1 1 1 0 0,-1-1 0 0 0,0 0-1 0 0,1 0 1 0 0,-1 0 0 0 0,1 0-1 0 0,-1 0 1 0 0,1 0-1 0 0,0 0 1 0 0,-1 0 0 0 0,1-1-1 0 0,0 1 1 0 0,0-1 0 0 0,-1 1-1 0 0,1-1 1 0 0,0 1-1 0 0,0-1 1 0 0,0 0 0 0 0,0 0-1 0 0,-1 0 1 0 0,1 0-1 0 0,0-1 1 0 0,0 1 0 0 0,0 0-1 0 0,0-1 1 0 0,-1 1 0 0 0,1-1-1 0 0,0 1 1 0 0,0-1-1 0 0,-1 0 1 0 0,1 0-28 0 0,4 1 6 0 0,30 1-178 0 0,61 2 584 0 0,-33-3-4178 0 0,-54-2-2005 0 0,-2-7-4329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7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0 298 5124 0 0,'0'0'7094'0'0,"0"0"-5096"0"0,0 0-1507 0 0,0 0-104 0 0,0 0-132 0 0,0 0-38 0 0,0 0 52 0 0,6 4 39 0 0,-2-3-280 0 0,0 1 1 0 0,1-1-1 0 0,-1 0 1 0 0,0 0-1 0 0,0-1 1 0 0,0 1-1 0 0,1-1 1 0 0,-1 0-1 0 0,0 0 1 0 0,0 0-1 0 0,1 0 1 0 0,-1-1-1 0 0,0 0 1 0 0,0 0-1 0 0,0 0 1 0 0,0 0-1 0 0,0-1 1 0 0,0 0-1 0 0,0 1 1 0 0,0-1-1 0 0,-1-1 1 0 0,1 1-1 0 0,-1 0 1 0 0,1-1-1 0 0,-1 0 1 0 0,1 0-29 0 0,3-3-34 0 0,1 0 1 0 0,-1 0 0 0 0,-1-1 0 0 0,1 0 0 0 0,-1 0-1 0 0,0 0 1 0 0,-1-1 0 0 0,1 0 0 0 0,-2 0 0 0 0,1 0-1 0 0,-1-1 1 0 0,0 1 0 0 0,-1-1 0 0 0,0 0 0 0 0,0 0 0 0 0,-1 0-1 0 0,0 0 1 0 0,-1-1 0 0 0,0 1 0 0 0,0-1 0 0 0,-1 1-1 0 0,0 0 1 0 0,-1-1 0 0 0,0 1 0 0 0,-1 0 0 0 0,0-1-1 0 0,0 1 1 0 0,-1 0 0 0 0,0 0 0 0 0,0 0 0 0 0,-1 1-1 0 0,-1-2 34 0 0,4 10-12 0 0,0-1-1 0 0,0 1 0 0 0,1 0 0 0 0,-1 0 0 0 0,0 0 0 0 0,0 0 0 0 0,0 0 0 0 0,0 0 0 0 0,0 0 0 0 0,0 0 0 0 0,1 0 0 0 0,-1 1 0 0 0,0-1 0 0 0,0 0 0 0 0,0 1 0 0 0,0-1 1 0 0,1 0-1 0 0,-1 1 0 0 0,0-1 0 0 0,0 1 0 0 0,1-1 0 0 0,-1 1 0 0 0,0-1 0 0 0,1 1 0 0 0,-1 0 0 0 0,1-1 0 0 0,-1 1 0 0 0,1 0 0 0 0,-1 0 0 0 0,1-1 0 0 0,-1 1 0 0 0,1 0 0 0 0,0 0 1 0 0,-1-1-1 0 0,1 1 0 0 0,0 0 0 0 0,0 0 0 0 0,-1 0 0 0 0,1 0 0 0 0,0 0 0 0 0,0 0 0 0 0,0-1 0 0 0,0 1 0 0 0,0 0 0 0 0,0 0 0 0 0,1 0 0 0 0,-1 0 0 0 0,0 0 0 0 0,0-1 1 0 0,0 1-1 0 0,1 0 0 0 0,-1 0 13 0 0,0 0 44 0 0,-7 32 371 0 0,1 0 1 0 0,2 0-1 0 0,1 0 0 0 0,2 0 0 0 0,1 1 0 0 0,2-1 0 0 0,2 8-415 0 0,-4-43 2 0 0,1 0 0 0 0,-1 1 0 0 0,1-1 0 0 0,0 0 0 0 0,0 1 0 0 0,0-1-1 0 0,0 0 1 0 0,0 1 0 0 0,0-1 0 0 0,0 1 0 0 0,0-1 0 0 0,1 1 0 0 0,-1 0 0 0 0,1-1 0 0 0,-1 1 0 0 0,1 0 0 0 0,-1 0 0 0 0,1 0 0 0 0,0 0-1 0 0,-1 1 1 0 0,1-1 0 0 0,0 0 0 0 0,0 1 0 0 0,-1-1 0 0 0,1 1 0 0 0,0-1 0 0 0,0 1 0 0 0,0 0 0 0 0,0 0 0 0 0,0 0 0 0 0,0 0 0 0 0,0 0-1 0 0,-1 0 1 0 0,1 1 0 0 0,0-1 0 0 0,0 0 0 0 0,0 1 0 0 0,0 0 0 0 0,-1-1 0 0 0,1 1 0 0 0,0 0 0 0 0,-1 0 0 0 0,1 0 0 0 0,0 0 0 0 0,-1 0-1 0 0,1 0 1 0 0,-1 1 0 0 0,0-1 0 0 0,1 0 0 0 0,-1 1 0 0 0,0-1 0 0 0,0 1 0 0 0,0 0 0 0 0,0-1 0 0 0,0 1 0 0 0,0 0 0 0 0,-1-1 0 0 0,1 1-1 0 0,0 0 1 0 0,-1 0 0 0 0,1 0 0 0 0,-1-1 0 0 0,0 1 0 0 0,0 0 0 0 0,0 0 0 0 0,0 0 0 0 0,0 0 0 0 0,0 0 0 0 0,0 0 0 0 0,-1 1-2 0 0,10-18-172 0 0,-9 14 152 0 0,0-1-1 0 0,0 0 0 0 0,0 0 0 0 0,0 0 1 0 0,1 1-1 0 0,-1-1 0 0 0,0 0 0 0 0,1 1 0 0 0,-1-1 1 0 0,1 0-1 0 0,0 1 0 0 0,0-1 0 0 0,0 0 1 0 0,0 1-1 0 0,0-1 0 0 0,0 1 0 0 0,0 0 1 0 0,0-1-1 0 0,0 1 0 0 0,1 0 0 0 0,-1 0 0 0 0,0-1 1 0 0,1 1-1 0 0,-1 0 0 0 0,1 1 0 0 0,-1-1 1 0 0,1 0-1 0 0,0 0 0 0 0,-1 1 0 0 0,1-1 1 0 0,0 1-1 0 0,-1-1 0 0 0,1 1 0 0 0,0 0 1 0 0,0-1-1 0 0,0 1 0 0 0,-1 0 0 0 0,1 0 0 0 0,0 1 1 0 0,0-1-1 0 0,-1 0 0 0 0,1 0 0 0 0,0 1 1 0 0,0-1-1 0 0,-1 1 0 0 0,1 0 0 0 0,0-1 1 0 0,-1 1-1 0 0,1 0 0 0 0,-1 0 0 0 0,1 0 0 0 0,-1 0 1 0 0,1 0-1 0 0,-1 0 0 0 0,0 1 0 0 0,0-1 1 0 0,1 0-1 0 0,-1 1 0 0 0,0-1 0 0 0,0 1 1 0 0,0 0 20 0 0,43 101 1644 0 0,-8-155-3409 0 0,-36 50 1798 0 0,1 0 0 0 0,-1 0 1 0 0,0 0-1 0 0,1 1 0 0 0,0-1 0 0 0,-1 0 1 0 0,1 0-1 0 0,0 1 0 0 0,0-1 0 0 0,0 0 1 0 0,0 1-1 0 0,0-1 0 0 0,1 1 0 0 0,-1 0 1 0 0,0-1-1 0 0,1 1 0 0 0,-1 0 0 0 0,1 0 1 0 0,-1 0-1 0 0,1 0 0 0 0,-1 0 0 0 0,1 0 1 0 0,0 0-1 0 0,-1 0 0 0 0,1 1 0 0 0,0-1 1 0 0,0 1-1 0 0,0-1 0 0 0,0 1 0 0 0,-1 0 1 0 0,1-1-1 0 0,0 1 0 0 0,0 0 0 0 0,0 0 1 0 0,0 1-1 0 0,0-1 0 0 0,0 0 0 0 0,-1 1 1 0 0,1-1-1 0 0,0 1 0 0 0,0-1 0 0 0,0 1 1 0 0,-1 0-1 0 0,1 0 0 0 0,0 0 0 0 0,-1 0 1 0 0,1 0-1 0 0,-1 0 0 0 0,1 0 0 0 0,-1 0 1 0 0,0 1-1 0 0,1-1 0 0 0,-1 1 0 0 0,0-1 1 0 0,0 1-1 0 0,0-1 0 0 0,0 1 0 0 0,0 0 1 0 0,0-1-1 0 0,-1 1 0 0 0,1 1-33 0 0,13 56 184 0 0,-22-37-3065 0 0,6-21-1191 0 0,0-3-2722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8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97 9925 0 0,'0'0'6428'0'0,"0"0"-6428"0"0,0 0-192 0 0,0 0 192 0 0,0 0 665 0 0,-49 1-241 0 0,24-3-212 0 0,-1-2-152 0 0,-5 0-60 0 0,2 0-496 0 0,0-3-397 0 0,3-1-399 0 0,3-1-1012 0 0,6 1-3168 0 0,4-9-1593 0 0</inkml:trace>
  <inkml:trace contextRef="#ctx0" brushRef="#br0" timeOffset="174.098">169 0 6705 0 0,'0'0'6612'0'0,"0"0"-5940"0"0,35 51 116 0 0,-28-33 532 0 0,-3 4-243 0 0,-3-2-617 0 0,-2-1-160 0 0,-3-1-116 0 0,-7-2-100 0 0,5-2 52 0 0,-5-4-136 0 0,2-2-580 0 0,1-5-853 0 0,3-1-1347 0 0,-1-7-5132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8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9625 0 0,'0'0'4774'0'0,"0"0"-3730"0"0,0 0-736 0 0,0 0-216 0 0,0 0-268 0 0,0 0-314 0 0,5 1-1 0 0,6 0 588 0 0,-1 2 0 0 0,0-1 0 0 0,0 1 0 0 0,0 0 0 0 0,-1 1 0 0 0,1 0 0 0 0,-1 1 0 0 0,0 0 0 0 0,0 0 1 0 0,0 1-1 0 0,-1 0 0 0 0,0 1 0 0 0,0 0 0 0 0,0 0 0 0 0,-1 1 0 0 0,0 0-97 0 0,-6-6 42 0 0,-1 1 1 0 0,0-1-1 0 0,0 0 0 0 0,1 0 1 0 0,-1 1-1 0 0,-1-1 0 0 0,1 0 1 0 0,0 0-1 0 0,0 1 0 0 0,-1-1 1 0 0,0 0-1 0 0,1 0 0 0 0,-1 0 1 0 0,0 0-1 0 0,0 0 1 0 0,0 0-1 0 0,0 0 0 0 0,0 0 1 0 0,-1 0-1 0 0,1 0 0 0 0,0 0 1 0 0,-1-1-1 0 0,0 1 0 0 0,1-1 1 0 0,-1 1-1 0 0,0-1 1 0 0,0 1-1 0 0,0-1 0 0 0,1 0 1 0 0,-2 0-1 0 0,1 0 0 0 0,0 0 1 0 0,0 0-1 0 0,0-1 0 0 0,0 1 1 0 0,0-1-1 0 0,-1 1 0 0 0,1-1 1 0 0,0 0-1 0 0,-2 0-42 0 0,-35 3-3553 0 0,32-6 103 0 0,5-1-2512 0 0</inkml:trace>
  <inkml:trace contextRef="#ctx0" brushRef="#br0" timeOffset="253.206">200 0 6461 0 0,'0'0'5526'0'0,"-3"7"-3998"0"0,-2 6-943 0 0,-23 94 2094 0 0,28-105-2727 0 0,0 1 0 0 0,0 0 0 0 0,0 0 0 0 0,0 0 0 0 0,1-1 0 0 0,0 1 0 0 0,-1 0 0 0 0,1-1 1 0 0,0 1-1 0 0,0 0 0 0 0,1-1 0 0 0,-1 1 0 0 0,0-1 0 0 0,1 0 0 0 0,-1 1 0 0 0,1-1 0 0 0,0 0 0 0 0,0 0 0 0 0,0 0 0 0 0,0 0 0 0 0,0 0 0 0 0,0-1 0 0 0,1 1 0 0 0,-1-1 1 0 0,0 1-1 0 0,1-1 0 0 0,-1 0 0 0 0,1 0 0 0 0,0 0 0 0 0,-1 0 0 0 0,1 0 0 0 0,0-1 0 0 0,0 1 0 0 0,-1-1 0 0 0,1 0 0 0 0,0 0 0 0 0,0 0 0 0 0,2 0 48 0 0,26-1-6445 0 0,-11-6-1071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7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36 7325 0 0,'0'0'6585'0'0,"0"0"-5012"0"0,0 0-1613 0 0,0 0 216 0 0,0 0 96 0 0,0 0-60 0 0,-7 5-111 0 0,2 0 37 0 0,3-5-178 0 0,0 1 1 0 0,-1 0-1 0 0,1-1 0 0 0,0 1 1 0 0,0 0-1 0 0,0 0 0 0 0,0 1 1 0 0,0-1-1 0 0,1 0 0 0 0,-1 1 1 0 0,0-1-1 0 0,0 1 1 0 0,1 0-1 0 0,-1-1 0 0 0,1 1 1 0 0,0 0-1 0 0,-1 0 0 0 0,1 0 1 0 0,0 0-1 0 0,0 0 0 0 0,0 0 1 0 0,1 0-1 0 0,-1 0 0 0 0,0 0 1 0 0,1 1-1 0 0,-1-1 1 0 0,1 0-1 0 0,0 0 0 0 0,0 1 1 0 0,0-1-1 0 0,0 0 0 0 0,0 1 1 0 0,0-1-1 0 0,1 0 0 0 0,-1 0 1 0 0,1 1-1 0 0,-1-1 0 0 0,1 0 1 0 0,0 0-1 0 0,0 0 1 0 0,0 0-1 0 0,0 0 0 0 0,0 0 1 0 0,0 0-1 0 0,2 1 40 0 0,175 95 3175 0 0,-177-97-3143 0 0,0 1 0 0 0,0-1 0 0 0,0 1-1 0 0,0-1 1 0 0,0 1 0 0 0,0-1 0 0 0,0 1 0 0 0,-1 0 0 0 0,1-1 0 0 0,0 1-1 0 0,-1 0 1 0 0,0 0 0 0 0,1-1 0 0 0,-1 1 0 0 0,0 0 0 0 0,0 0-1 0 0,0-1 1 0 0,0 1 0 0 0,0 0 0 0 0,0 0 0 0 0,-1 0 0 0 0,1-1 0 0 0,-1 1-1 0 0,1 0 1 0 0,-1-1 0 0 0,1 1 0 0 0,-1 0 0 0 0,0-1 0 0 0,0 1 0 0 0,0-1-1 0 0,0 1 1 0 0,0-1 0 0 0,0 1 0 0 0,0-1 0 0 0,-1 0 0 0 0,1 0 0 0 0,0 0-1 0 0,-1 1 1 0 0,1-1 0 0 0,-1 0 0 0 0,1-1 0 0 0,-1 1 0 0 0,0 0 0 0 0,1 0-1 0 0,-1-1 1 0 0,0 1 0 0 0,1-1 0 0 0,-1 1 0 0 0,-1-1-32 0 0,-89 21-2661 0 0,82-25-1813 0 0,3-10-4213 0 0</inkml:trace>
  <inkml:trace contextRef="#ctx0" brushRef="#br0" timeOffset="249.553">286 0 11161 0 0,'0'0'6901'0'0,"0"0"-6901"0"0,0 0-444 0 0,0 0 396 0 0,-33 2 48 0 0,12 1 208 0 0,-3 0-148 0 0,-1 0-60 0 0,-2 0-644 0 0,1 1-1053 0 0,5-2-1067 0 0,4-2-2768 0 0,1-3-1669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9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47 179 3788 0 0,'0'0'4578'0'0,"0"0"-3608"0"0,0 0-252 0 0,0 0 240 0 0,0 0-316 0 0,7 0-342 0 0,-2 0-174 0 0,0 0 1 0 0,-1 0-1 0 0,1 0 1 0 0,0 0-1 0 0,0-1 0 0 0,0 0 1 0 0,-1 0-1 0 0,1 0 1 0 0,0-1-1 0 0,-1 1 1 0 0,1-1-1 0 0,-1 0 1 0 0,0 0-1 0 0,1-1 0 0 0,-1 0 1 0 0,0 1-1 0 0,-1-1 1 0 0,1 0-1 0 0,0-1 1 0 0,-1 1-1 0 0,0-1 1 0 0,0 1-1 0 0,0-1 0 0 0,0 0 1 0 0,0 0-1 0 0,-1 0 1 0 0,0-1-1 0 0,0 1 1 0 0,0-1-1 0 0,0 1 1 0 0,-1-1-1 0 0,1 1 0 0 0,-1-1 1 0 0,0 0-1 0 0,-1 0 1 0 0,1 1-1 0 0,-1-1 1 0 0,0 0-1 0 0,0 0 1 0 0,-1 0-127 0 0,-2 1-48 0 0,-1-1 1 0 0,1 1-1 0 0,-1 0 1 0 0,0 0-1 0 0,0 0 1 0 0,0 1-1 0 0,-1 0 1 0 0,1-1-1 0 0,-1 2 1 0 0,0-1 0 0 0,0 0-1 0 0,0 1 1 0 0,0 0-1 0 0,0 0 1 0 0,-1 1-1 0 0,1-1 1 0 0,0 1-1 0 0,-1 0 1 0 0,1 0-1 0 0,-1 1 1 0 0,1 0 0 0 0,-1 0-1 0 0,1 0 1 0 0,-1 1-1 0 0,1 0 1 0 0,-1 0-1 0 0,1 0 1 0 0,-1 0-1 0 0,1 1 1 0 0,0 0-1 0 0,0 0 1 0 0,0 1 0 0 0,0-1-1 0 0,-2 2 48 0 0,6 2 13 0 0,1 0 0 0 0,0 0 0 0 0,0 0 0 0 0,0 0 0 0 0,1 0 0 0 0,-1-1-1 0 0,2 1 1 0 0,-1 0 0 0 0,1-1 0 0 0,-1 1 0 0 0,2 0 0 0 0,-1-1 0 0 0,0 0 0 0 0,1 0 0 0 0,0 0 0 0 0,0 0 0 0 0,1 0-1 0 0,0 0 1 0 0,-1-1 0 0 0,1 0 0 0 0,1 0 0 0 0,-1 0 0 0 0,1 0 0 0 0,-1 0 0 0 0,1-1 0 0 0,0 0 0 0 0,1 0-13 0 0,6 8 228 0 0,12 11 184 0 0,-17-18-319 0 0,-1 1 0 0 0,1 1 0 0 0,-1-1 0 0 0,0 1 0 0 0,-1 0 0 0 0,1 1 1 0 0,-1-1-1 0 0,0 1 0 0 0,-1 0 0 0 0,0 0 0 0 0,0 1 0 0 0,0-1 0 0 0,-1 1 0 0 0,2 7-93 0 0,-7-12 8 0 0,1-1 0 0 0,-1 1 0 0 0,0 0-1 0 0,0 0 1 0 0,0-1 0 0 0,0 1-1 0 0,-1-1 1 0 0,1 0 0 0 0,0 0 0 0 0,-1 1-1 0 0,0-2 1 0 0,1 1 0 0 0,-1 0 0 0 0,0 0-1 0 0,0-1 1 0 0,0 0 0 0 0,0 0 0 0 0,0 1-1 0 0,-1-2 1 0 0,1 1 0 0 0,0 0 0 0 0,0-1-1 0 0,-1 1 1 0 0,1-1 0 0 0,0 0 0 0 0,-1 0-1 0 0,1 0 1 0 0,0-1 0 0 0,0 1-1 0 0,-1-1 1 0 0,1 0 0 0 0,0 0 0 0 0,0 0-1 0 0,0 0 1 0 0,0 0 0 0 0,0-1 0 0 0,0 1-1 0 0,0-1 1 0 0,0 0 0 0 0,1 0 0 0 0,-2-2-8 0 0,2 4-4 0 0,0-1 0 0 0,0-1 0 0 0,0 1 0 0 0,0 0 0 0 0,0 0-1 0 0,1-1 1 0 0,-1 1 0 0 0,0-1 0 0 0,1 1 0 0 0,0-1 0 0 0,-1 0 0 0 0,1 0 0 0 0,0 0 0 0 0,0 1 0 0 0,0-1 0 0 0,0 0 0 0 0,0 0 0 0 0,0-1 0 0 0,1 1 0 0 0,-1 0 0 0 0,1 0 0 0 0,-1 0 0 0 0,1 0 0 0 0,0 0 0 0 0,0-1 0 0 0,0 1 0 0 0,0 0 0 0 0,0 0 0 0 0,0 0 0 0 0,1-1 0 0 0,-1 1 0 0 0,1 0 0 0 0,-1 0 0 0 0,1 0 0 0 0,0 0 0 0 0,0 0 0 0 0,0 0 0 0 0,0 0 0 0 0,0 0 0 0 0,0 1 0 0 0,1-1 0 0 0,-1 0 0 0 0,1 0 0 0 0,0 0 4 0 0,81-56-607 0 0,-82 58 466 0 0,7-5-562 0 0,-6 1-3715 0 0,-4-2-3076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0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17 346 1056 0 0,'0'0'3375'0'0,"0"0"769"0"0,0 0-2397 0 0,0 0-701 0 0,0 0 514 0 0,0 0 265 0 0,0 0-341 0 0,0 0-504 0 0,0 0-415 0 0,26-8-404 0 0,-18 4-195 0 0,-1 0-1 0 0,1 0 1 0 0,-1-1 0 0 0,0-1-1 0 0,0 1 1 0 0,-1-1 0 0 0,1 0 0 0 0,-1 0-1 0 0,-1-1 1 0 0,1 0 0 0 0,-1 0-1 0 0,0 0 1 0 0,-1-1 0 0 0,1 1-1 0 0,-2-1 1 0 0,1 0 0 0 0,-1 0-1 0 0,0-1 1 0 0,-1 1 0 0 0,0-1 0 0 0,0 1-1 0 0,-1-1 1 0 0,0 0 0 0 0,0 1-1 0 0,-1-1 1 0 0,-1 0 0 0 0,1 0-1 0 0,-1 1 1 0 0,-1-1 0 0 0,1 1-1 0 0,-1-1 1 0 0,-1 1 0 0 0,0-1 0 0 0,0 1-1 0 0,-1-2 35 0 0,-28-44-434 0 0,31 53 415 0 0,1 0 0 0 0,-1 0 0 0 0,1 0 0 0 0,-1 0 0 0 0,1 0 0 0 0,-1 1 0 0 0,0-1 0 0 0,0 0 0 0 0,1 0 0 0 0,-1 1 0 0 0,0-1-1 0 0,0 1 1 0 0,0-1 0 0 0,1 1 0 0 0,-1-1 0 0 0,0 1 0 0 0,0-1 0 0 0,0 1 0 0 0,0 0 0 0 0,0-1 0 0 0,0 1 0 0 0,0 0 0 0 0,0 0 0 0 0,0 0 0 0 0,0 0 0 0 0,0 0 0 0 0,0 0 0 0 0,0 0 0 0 0,0 0 0 0 0,0 0 0 0 0,0 1 0 0 0,0-1 0 0 0,0 0 0 0 0,0 0 0 0 0,0 1 0 0 0,0-1 0 0 0,0 1-1 0 0,0-1 1 0 0,0 1 0 0 0,1-1 0 0 0,-1 1 0 0 0,0 0 0 0 0,0-1 0 0 0,0 1 0 0 0,1 0 0 0 0,-1 0 0 0 0,1-1 0 0 0,-1 1 0 0 0,0 0 0 0 0,1 0 0 0 0,-1 0 0 0 0,1 0 0 0 0,0 0 0 0 0,-1 0 0 0 0,1 0 0 0 0,0 0 0 0 0,0 0 19 0 0,-12 23 241 0 0,2 1 0 0 0,1 1 0 0 0,1-1-1 0 0,2 1 1 0 0,0 1 0 0 0,2-1 0 0 0,0 1 0 0 0,1 23-241 0 0,3-44 32 0 0,0 0 0 0 0,1-1 0 0 0,-1 1 0 0 0,1-1 0 0 0,1 1 0 0 0,-1-1 0 0 0,1 1 0 0 0,-1-1 0 0 0,1 0 0 0 0,1 1 0 0 0,-1-1 0 0 0,1-1-1 0 0,0 1 1 0 0,0 0 0 0 0,1-1 0 0 0,-1 1 0 0 0,1-1 0 0 0,0 0 0 0 0,0 0 0 0 0,0 0 0 0 0,1-1 0 0 0,-1 0 0 0 0,1 1 0 0 0,0-2 0 0 0,0 1 0 0 0,0 0 0 0 0,0-1 0 0 0,0 0-1 0 0,1 0 1 0 0,-1-1 0 0 0,1 0 0 0 0,-1 0 0 0 0,1 0 0 0 0,-1 0 0 0 0,1-1 0 0 0,0 0 0 0 0,-1 0 0 0 0,1 0 0 0 0,0-1 0 0 0,-1 0 0 0 0,2 0-32 0 0,-4-1-33 0 0,0 1 0 0 0,-1-1 1 0 0,1 1-1 0 0,-1-1 0 0 0,1 0 1 0 0,-1 0-1 0 0,0 0 0 0 0,0 0 1 0 0,0-1-1 0 0,0 1 0 0 0,0 0 1 0 0,0-1-1 0 0,0 0 0 0 0,-1 1 1 0 0,0-1-1 0 0,1 0 0 0 0,-1 1 0 0 0,0-1 1 0 0,0 0-1 0 0,-1 0 0 0 0,1 0 1 0 0,0 0-1 0 0,-1 0 0 0 0,0 0 1 0 0,0-1 32 0 0,13-39-1276 0 0,-10 43 1291 0 0,0-1 0 0 0,-1 1 0 0 0,1 0 0 0 0,0 0 0 0 0,-1 0 0 0 0,1 0 0 0 0,-1 1 0 0 0,1-1 0 0 0,0 1 0 0 0,-1 0 0 0 0,1 0-1 0 0,-1 0 1 0 0,1 0 0 0 0,-1 0 0 0 0,0 0 0 0 0,1 0 0 0 0,-1 1 0 0 0,0-1 0 0 0,0 1 0 0 0,0 0 0 0 0,0 0 0 0 0,0 0 0 0 0,0 0 0 0 0,-1 0 0 0 0,1 0 0 0 0,-1 0 0 0 0,1 0 0 0 0,-1 1 0 0 0,0-1 0 0 0,0 0 0 0 0,0 1 0 0 0,0-1 0 0 0,0 3-15 0 0,38 63 871 0 0,-14-124-2801 0 0,-23 54 1965 0 0,0 0 1 0 0,-1 1 0 0 0,1-1-1 0 0,0 1 1 0 0,-1 0 0 0 0,1-1-1 0 0,0 1 1 0 0,0 0 0 0 0,0 0-1 0 0,0 0 1 0 0,0 1 0 0 0,0-1-1 0 0,1 0 1 0 0,-1 1 0 0 0,0 0-1 0 0,0-1 1 0 0,0 1-1 0 0,1 0 1 0 0,-1 0 0 0 0,0 0-1 0 0,0 0 1 0 0,1 0 0 0 0,-1 1-1 0 0,0-1 1 0 0,0 1 0 0 0,0-1-1 0 0,0 1 1 0 0,0 0 0 0 0,0 0-1 0 0,0 0 1 0 0,0 0 0 0 0,0 0-1 0 0,0 0 1 0 0,0 1 0 0 0,0-1-1 0 0,-1 1 1 0 0,1-1 0 0 0,-1 1-1 0 0,1 0-35 0 0,2 1 13 0 0,-1 0 1 0 0,0 0-1 0 0,0 0 0 0 0,0 1 0 0 0,0-1 1 0 0,-1 1-1 0 0,1 0 0 0 0,-1 0 1 0 0,0 0-1 0 0,0 0 0 0 0,0 0 0 0 0,0 0 1 0 0,-1 0-1 0 0,0 1 0 0 0,0-1 0 0 0,0 0 1 0 0,0 1-1 0 0,-1-1 0 0 0,0 1 0 0 0,0-1 1 0 0,0 1-1 0 0,0-1 0 0 0,-1 1 0 0 0,0 1-13 0 0,-2-2-1621 0 0,2-5-6275 0 0,1-8-97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3.1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1 333 612 0 0,'0'0'10125'0'0,"0"0"-6905"0"0,0 0-2772 0 0,0 0 216 0 0,0 0 194 0 0,0 0-80 0 0,0 0-243 0 0,0 0-325 0 0,5-1-148 0 0,5-3-178 0 0,0-1 0 0 0,-1 0 1 0 0,1-1-1 0 0,-1 0 0 0 0,0 0 1 0 0,0-1-1 0 0,-1 0 0 0 0,0-1 1 0 0,0 0-1 0 0,-1 0 1 0 0,0 0-1 0 0,0-1 0 0 0,-1 0 1 0 0,0 0-1 0 0,-1-1 0 0 0,0 0 1 0 0,-1 0-1 0 0,1 0 0 0 0,-2 0 1 0 0,0-1-1 0 0,0 0 1 0 0,-1 1-1 0 0,0-1 0 0 0,-1 0 1 0 0,0 0-1 0 0,0 0 0 0 0,-2 0 1 0 0,1 0-1 0 0,-1 0 0 0 0,-1 0 1 0 0,0 0-1 0 0,0 1 1 0 0,-1-1-1 0 0,-2-4 116 0 0,4 16 16 0 0,1 0-1 0 0,0 0 1 0 0,-1 0 0 0 0,1 0-1 0 0,-1 0 1 0 0,1 0 0 0 0,-1 0-1 0 0,0 0 1 0 0,1 0 0 0 0,-1 0-1 0 0,0 0 1 0 0,0 0 0 0 0,0-1-1 0 0,1 1 1 0 0,-1 0 0 0 0,0-1 0 0 0,0 1-1 0 0,0 0 1 0 0,0-1 0 0 0,0 1-1 0 0,0-1 1 0 0,0 1 0 0 0,-1-1-1 0 0,1 0 1 0 0,0 0 0 0 0,0 1-1 0 0,0-1 1 0 0,0 0 0 0 0,0 0-1 0 0,0 0 1 0 0,-1 0 0 0 0,1 0-1 0 0,0 0 1 0 0,0-1 0 0 0,0 1-1 0 0,0 0 1 0 0,0 0 0 0 0,0-1 0 0 0,0 1-1 0 0,0-1 1 0 0,-1 1 0 0 0,1-1-1 0 0,1 1 1 0 0,-1-1 0 0 0,0 0-1 0 0,0 0 1 0 0,0 1 0 0 0,0-1-1 0 0,0 0 1 0 0,1 0 0 0 0,-1 0-1 0 0,0 0 1 0 0,1 0 0 0 0,-1 0-1 0 0,1 0 1 0 0,-1 0 0 0 0,1 0-1 0 0,-1 0 1 0 0,1 0 0 0 0,0 0 0 0 0,-1 0-1 0 0,1 0 1 0 0,0 0 0 0 0,0-1-1 0 0,0 1 1 0 0,0 0 0 0 0,0 0-1 0 0,0 0-15 0 0,-32 86 1471 0 0,18 82 97 0 0,14-162-1538 0 0,0 0 0 0 0,0 0 0 0 0,1 0 0 0 0,0-1 0 0 0,0 1 0 0 0,0 0 0 0 0,1 0 0 0 0,-1-1 0 0 0,1 1 0 0 0,0-1 0 0 0,1 1 0 0 0,-1-1 1 0 0,1 0-1 0 0,-1 0 0 0 0,1 0 0 0 0,1 0 0 0 0,-1-1 0 0 0,0 1 0 0 0,1-1 0 0 0,0 0 0 0 0,0 0 0 0 0,0 0 0 0 0,0 0 0 0 0,0-1 0 0 0,0 1 1 0 0,1-1-1 0 0,-1 0 0 0 0,1-1 0 0 0,0 1 0 0 0,-1-1 0 0 0,1 0 0 0 0,4 1-30 0 0,-6-2-73 0 0,-1 0-1 0 0,1 0 1 0 0,0-1 0 0 0,-1 1 0 0 0,1 0-1 0 0,0-1 1 0 0,-1 1 0 0 0,1-1-1 0 0,-1 0 1 0 0,1 0 0 0 0,-1 0-1 0 0,0 0 1 0 0,1-1 0 0 0,-1 1-1 0 0,0-1 1 0 0,0 1 0 0 0,0-1 0 0 0,0 0-1 0 0,0 1 1 0 0,0-1 0 0 0,0 0-1 0 0,-1 0 1 0 0,1-1 0 0 0,-1 1-1 0 0,1 0 1 0 0,-1 0 0 0 0,0-1-1 0 0,0 1 1 0 0,0-2 73 0 0,25-29-317 0 0,-23 33 367 0 0,0 0 0 0 0,0 1 0 0 0,0 0-1 0 0,0-1 1 0 0,0 1 0 0 0,0 0 0 0 0,-1 1 0 0 0,1-1-1 0 0,0 0 1 0 0,-1 1 0 0 0,1-1 0 0 0,-1 1 0 0 0,1 0 0 0 0,-1 0-1 0 0,0 0 1 0 0,1 0 0 0 0,-1 0 0 0 0,0 1 0 0 0,-1-1-1 0 0,1 1 1 0 0,0-1 0 0 0,-1 1 0 0 0,1 0 0 0 0,-1-1-1 0 0,0 1 1 0 0,0 0 0 0 0,0 0 0 0 0,0 0 0 0 0,0 0 0 0 0,-1 0-1 0 0,1 0 1 0 0,-1 0 0 0 0,0 0 0 0 0,0 0 0 0 0,0 2-50 0 0,2 2 35 0 0,73-50-2077 0 0,-72 43 2133 0 0,1 0 1 0 0,-1 0 0 0 0,0 1-1 0 0,0 0 1 0 0,0-1-1 0 0,0 1 1 0 0,0 0 0 0 0,-1 0-1 0 0,1 1 1 0 0,0-1-1 0 0,0 1 1 0 0,-1-1 0 0 0,1 1-1 0 0,-1 0 1 0 0,1 0-1 0 0,-1 0 1 0 0,0 0-1 0 0,0 0 1 0 0,0 1 0 0 0,0-1-1 0 0,0 1 1 0 0,0-1-1 0 0,-1 1 1 0 0,1 0 0 0 0,-1-1-1 0 0,0 1 1 0 0,0 0-1 0 0,0 0 1 0 0,1 1-92 0 0,8 58-1879 0 0,-11-62-5159 0 0,0-6-590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3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75 107 9913 0 0,'-2'7'2985'0'0,"-28"89"692"0"0,22-76-3484 0 0,0 1 0 0 0,2 1 0 0 0,0-1 0 0 0,1 1 0 0 0,1 0 1 0 0,2 0-1 0 0,0 1 0 0 0,1-1 0 0 0,1 13-193 0 0,17-1-1241 0 0,6-21-3298 0 0,-12-12-1429 0 0</inkml:trace>
  <inkml:trace contextRef="#ctx0" brushRef="#br0" timeOffset="183.642">218 315 4180 0 0,'0'0'7453'0'0,"0"0"-6766"0"0,0 0-927 0 0,6-1 72 0 0,-1 0 203 0 0,0 1 0 0 0,0 0 0 0 0,0 0 0 0 0,0 1 0 0 0,1-1 0 0 0,-1 1 0 0 0,0 0 0 0 0,0 0 0 0 0,-1 1 0 0 0,1-1 0 0 0,0 1 0 0 0,0 0 0 0 0,-1 0 0 0 0,1 1 0 0 0,-1 0 0 0 0,0-1 0 0 0,0 1 0 0 0,0 1 0 0 0,0-1 0 0 0,1 2-35 0 0,-1-4 87 0 0,-1 1 1 0 0,0 0-1 0 0,1 0 0 0 0,-1 0 1 0 0,0 0-1 0 0,0 1 1 0 0,0-1-1 0 0,0 1 1 0 0,-1 0-1 0 0,1 0 0 0 0,-1 0 1 0 0,1 0-1 0 0,-1 0 1 0 0,0 0-1 0 0,0 0 0 0 0,-1 1 1 0 0,1-1-1 0 0,-1 1 1 0 0,0 0-1 0 0,0-1 1 0 0,0 1-1 0 0,0 0 0 0 0,0 0 1 0 0,-1-1-1 0 0,0 1 1 0 0,1 0-1 0 0,-2 0 0 0 0,1 0 1 0 0,0 0-1 0 0,-1-1 1 0 0,0 1-1 0 0,1 0 1 0 0,-2 0-1 0 0,1-1 0 0 0,0 1 1 0 0,-1-1-1 0 0,1 1 1 0 0,-1-1-1 0 0,0 0 0 0 0,0 1 1 0 0,-1-1-1 0 0,1 0 1 0 0,-1-1-1 0 0,1 1 1 0 0,-1 0-1 0 0,0-1 0 0 0,0 1 1 0 0,0-1-1 0 0,0 0 1 0 0,0 0-1 0 0,-1 0 0 0 0,1 0 1 0 0,-1-1-1 0 0,-2 2-87 0 0,-17-2-1656 0 0,10-6-2860 0 0,7-6-3840 0 0</inkml:trace>
  <inkml:trace contextRef="#ctx0" brushRef="#br0" timeOffset="384.651">476 333 1004 0 0,'0'0'10504'0'0,"0"0"-7739"0"0,-3 7-1789 0 0,-2 8-406 0 0,0-7-499 0 0,1 0-1 0 0,0 1 0 0 0,1-1 0 0 0,0 1 0 0 0,0-1 0 0 0,1 1 0 0 0,0 0 0 0 0,0 0 0 0 0,1 0 0 0 0,0 0 0 0 0,1 0 0 0 0,0 0 0 0 0,1 0 0 0 0,-1 0 0 0 0,2 0 1 0 0,-1 0-1 0 0,1 0 0 0 0,1 0 0 0 0,-1 0 0 0 0,2-1 0 0 0,-1 1 0 0 0,4 5-70 0 0,8-8-3253 0 0,-3-8-3596 0 0,2-7-410 0 0</inkml:trace>
  <inkml:trace contextRef="#ctx0" brushRef="#br0" timeOffset="541.04">846 513 14337 0 0,'0'0'3769'0'0,"0"0"-3769"0"0,0 0-532 0 0,0 0 532 0 0,-38-1 420 0 0,18-3-236 0 0,-4-1-132 0 0,-2 1-52 0 0,-3-1-660 0 0,2-1-288 0 0,2-1-333 0 0,4 1-1679 0 0,5 0-3928 0 0</inkml:trace>
  <inkml:trace contextRef="#ctx0" brushRef="#br0" timeOffset="926.459">990 365 13921 0 0,'0'0'2597'0'0,"0"0"-2018"0"0,0 0-584 0 0,0 0-329 0 0,0 0-50 0 0,6 6 337 0 0,0-1 96 0 0,1 0 43 0 0,0 1 0 0 0,-1 0 0 0 0,0 0 0 0 0,0 0 0 0 0,0 0 1 0 0,-1 1-1 0 0,1 0 0 0 0,-2 1 0 0 0,1-1 0 0 0,-1 1 0 0 0,0 0 0 0 0,-1 0 0 0 0,0 0 1 0 0,1 5-93 0 0,-4-12-54 0 0,-1 1 0 0 0,0-1 0 0 0,0 1 0 0 0,0-1 0 0 0,0 0 0 0 0,-1 1 0 0 0,1-1 0 0 0,0 0 0 0 0,0 0 0 0 0,-1 0 1 0 0,1 0-1 0 0,-1 0 0 0 0,1 0 0 0 0,-1 0 0 0 0,1 0 0 0 0,-1 0 0 0 0,0-1 0 0 0,1 1 0 0 0,-1-1 0 0 0,0 1 0 0 0,1-1 0 0 0,-1 0 1 0 0,0 0-1 0 0,0 0 0 0 0,0 1 0 0 0,1-2 0 0 0,-1 1 0 0 0,0 0 0 0 0,0 0 0 0 0,1-1 0 0 0,-1 1 0 0 0,0-1 0 0 0,1 1 0 0 0,-1-1 1 0 0,0 1-1 0 0,0-2 54 0 0,2 4-562 0 0,6 1 710 0 0,1 1 0 0 0,-1-1-1 0 0,0 1 1 0 0,0 0 0 0 0,0 1-1 0 0,-1 0 1 0 0,1-1 0 0 0,-1 2 0 0 0,0-1-1 0 0,-1 1 1 0 0,1-1 0 0 0,-1 1-1 0 0,0 0 1 0 0,-1 1 0 0 0,0-1-1 0 0,0 1 1 0 0,0-1 0 0 0,0 1-1 0 0,-1 0 1 0 0,0 0 0 0 0,-1 0-1 0 0,0 0 1 0 0,0 1 0 0 0,0 3-148 0 0,-3-8 24 0 0,0 0 0 0 0,0 0 0 0 0,-1 0 0 0 0,1 0 1 0 0,-1-1-1 0 0,1 0 0 0 0,-1 1 0 0 0,0-1 0 0 0,0 0 0 0 0,0 0 0 0 0,0 0 1 0 0,0-1-1 0 0,0 1 0 0 0,-1-1 0 0 0,1 0 0 0 0,0 0 0 0 0,-1 0 1 0 0,1 0-1 0 0,-1 0 0 0 0,1-1 0 0 0,-1 0 0 0 0,0 0 0 0 0,1 0 1 0 0,-1 0-1 0 0,1 0 0 0 0,-1-1 0 0 0,1 1 0 0 0,-1-1-24 0 0,-62-18-6125 0 0,49 5-1069 0 0</inkml:trace>
  <inkml:trace contextRef="#ctx0" brushRef="#br0" timeOffset="1178.659">1372 411 10725 0 0,'0'0'3164'0'0,"22"44"-2668"0"0,-16-20-28 0 0,2 10 624 0 0,-4-1-59 0 0,-1 0-425 0 0,-6-1-236 0 0,-5-4-188 0 0,-5 0-36 0 0,-2-1-88 0 0,-4-3 52 0 0,-4-3 88 0 0,-3-4-200 0 0,-3-3-620 0 0,1-7-768 0 0,4-4-1277 0 0,-4-10-5419 0 0</inkml:trace>
  <inkml:trace contextRef="#ctx0" brushRef="#br0" timeOffset="1628.714">1415 1 1552 0 0,'0'0'9583'0'0,"0"0"-7116"0"0,6-1-2184 0 0,216 3-10 0 0,-217 1-195 0 0,0-1-1 0 0,0 1 1 0 0,-1 1-1 0 0,1-1 1 0 0,-1 1-1 0 0,1-1 1 0 0,-1 1 0 0 0,0 1-1 0 0,-1-1 1 0 0,1 0-1 0 0,-1 1 1 0 0,0 0 0 0 0,0 0-1 0 0,0 0 1 0 0,0 0-1 0 0,-1 0 1 0 0,0 1 0 0 0,0-1-1 0 0,-1 0 1 0 0,0 1-1 0 0,1 0 1 0 0,-2-1-1 0 0,1 1 1 0 0,-1 0 0 0 0,0-1-1 0 0,0 1 1 0 0,-1 3-78 0 0,4 7 353 0 0,9 103 844 0 0,-5 0 0 0 0,-5 1 0 0 0,-12 104-1197 0 0,5-120 194 0 0,7-94-179 0 0,-1 1 0 0 0,0-1 0 0 0,-1 0 0 0 0,0 1 0 0 0,0-1 1 0 0,-1 1-1 0 0,-1-1 0 0 0,0 0 0 0 0,0 1 0 0 0,-1-1 0 0 0,0 0 0 0 0,0 0 0 0 0,-1-1 0 0 0,-1 1 0 0 0,0-1 0 0 0,0 0 0 0 0,-1 0 0 0 0,0-1 0 0 0,0 1 0 0 0,-1-1 0 0 0,0-1 0 0 0,0 1 1 0 0,-1-1-1 0 0,0 0 0 0 0,0-1 0 0 0,-1 0 0 0 0,0-1 0 0 0,0 1 0 0 0,-2-1-15 0 0,-3-2-99 0 0,0-1-1 0 0,-1-1 1 0 0,0 0-1 0 0,1-1 1 0 0,-1-1 0 0 0,1 0-1 0 0,-1-1 1 0 0,1 0-1 0 0,-1-2 1 0 0,1 1-1 0 0,0-2 1 0 0,1 0 0 0 0,-9-4 99 0 0,-58-38-9698 0 0,54 24 64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1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12569 0 0,'0'0'2116'0'0,"0"0"-1766"0"0,0 0-233 0 0,0 0-254 0 0,0 0-90 0 0,3 1 92 0 0,1 0 211 0 0,-1-1 1 0 0,1 1-1 0 0,-1 0 0 0 0,1 0 1 0 0,-1 0-1 0 0,1 1 1 0 0,-1-1-1 0 0,0 1 0 0 0,0 0 1 0 0,0 0-1 0 0,0 0 1 0 0,0 0-1 0 0,0 0 0 0 0,-1 1 1 0 0,1-1-1 0 0,-1 1 1 0 0,1 0-1 0 0,-1 0 1 0 0,0 0-1 0 0,0 0 0 0 0,0 0 1 0 0,-1 0-1 0 0,1 1 1 0 0,-1-1-1 0 0,0 0 0 0 0,1 1 1 0 0,-2-1-1 0 0,1 1 1 0 0,0-1-1 0 0,-1 1 1 0 0,1 0-1 0 0,-1-1 0 0 0,0 1 1 0 0,0-1-1 0 0,-1 1 1 0 0,1 0-1 0 0,-1-1 0 0 0,0 1 1 0 0,0-1-1 0 0,0 1 1 0 0,0-1-1 0 0,0 0 1 0 0,-1 1-1 0 0,-1 1-76 0 0,-10 16 203 0 0,11-20-188 0 0,1 0 0 0 0,-1 0 0 0 0,1 0 0 0 0,0 0 0 0 0,-1 0 0 0 0,1 0 0 0 0,0 0 0 0 0,0 0 0 0 0,0 1 0 0 0,0-1 0 0 0,0 0 0 0 0,0 1 0 0 0,0-1 0 0 0,0 1 0 0 0,0-1 0 0 0,1 1 0 0 0,-1 0 0 0 0,1-1 0 0 0,-1 1 0 0 0,1 0 0 0 0,-1-1 0 0 0,1 1 0 0 0,0 0 0 0 0,0-1 0 0 0,0 1 0 0 0,0 0 0 0 0,0-1 0 0 0,0 1 0 0 0,1 0 0 0 0,-1-1 0 0 0,1 1 0 0 0,-1 0 0 0 0,1-1 0 0 0,-1 1 0 0 0,1-1 0 0 0,0 1 0 0 0,0-1 0 0 0,0 1 0 0 0,0-1 0 0 0,0 1 0 0 0,0-1 0 0 0,0 0 0 0 0,0 0 1 0 0,0 0-1 0 0,1 1 0 0 0,-1-1 0 0 0,0 0 0 0 0,1-1 0 0 0,-1 1 0 0 0,1 0 0 0 0,-1 0 0 0 0,1-1 0 0 0,0 1 0 0 0,-1 0 0 0 0,2-1-15 0 0,99 13 152 0 0,-68-32-8173 0 0,-27 5-162 0 0</inkml:trace>
  <inkml:trace contextRef="#ctx0" brushRef="#br0" timeOffset="186.118">373 1 11369 0 0,'0'0'4168'0'0,"0"0"-4168"0"0,34 52 0 0 0,-24-28 845 0 0,1 6 263 0 0,-3 0-392 0 0,-4 2-356 0 0,-4-2-176 0 0,-2 0-60 0 0,-8-1-52 0 0,-3-3 16 0 0,-7-1 36 0 0,-6 0-44 0 0,-10 1-80 0 0,-1-5-552 0 0,5-4-748 0 0,10-9-2637 0 0,-2-10-7020 0 0</inkml:trace>
  <inkml:trace contextRef="#ctx0" brushRef="#br0" timeOffset="681.253">837 188 7233 0 0,'0'0'7884'0'0,"0"0"-6487"0"0,0 0-1049 0 0,0 0 584 0 0,0 0-508 0 0,0 0-228 0 0,-38-10-48 0 0,3 6-76 0 0,-7 2-72 0 0,2 0-4 0 0,6 2-8 0 0,11-2 4 0 0,6 1-384 0 0,-3-1-676 0 0,3-2-725 0 0,2 1-2507 0 0,9-7-3913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2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14077 0 0,'0'0'1794'0'0,"0"0"-1114"0"0,0 0-461 0 0,3 7-181 0 0,3 13 41 0 0,-1 0-1 0 0,0 0 1 0 0,-1 1 0 0 0,-1-1-1 0 0,-1 1 1 0 0,-1 0-1 0 0,-1 0 1 0 0,-1 0 0 0 0,-2 12-79 0 0,-5-62-9414 0 0,6 15 3600 0 0</inkml:trace>
  <inkml:trace contextRef="#ctx0" brushRef="#br0" timeOffset="155.98">60 4 7585 0 0,'0'0'2303'0'0,"7"0"-941"0"0,-3-1-1233 0 0,0 0 0 0 0,0 0 0 0 0,0 1 0 0 0,1 0 0 0 0,-1 0 0 0 0,0 0 0 0 0,0 0 0 0 0,0 0 0 0 0,0 1 0 0 0,0 0 0 0 0,0 0 0 0 0,0 0 0 0 0,-1 0 0 0 0,1 1 0 0 0,0 0 0 0 0,-1-1 0 0 0,1 1 0 0 0,-1 1-1 0 0,1-1 1 0 0,-1 0 0 0 0,0 1 0 0 0,0-1 0 0 0,0 1 0 0 0,0 0 0 0 0,0 0 0 0 0,-1 1 0 0 0,1-1 0 0 0,-1 0 0 0 0,0 1 0 0 0,0-1 0 0 0,0 1 0 0 0,-1 0 0 0 0,1-1 0 0 0,0 4-129 0 0,-4-4 10 0 0,0 0 0 0 0,0 0 0 0 0,0 0 0 0 0,0-1 0 0 0,0 1 0 0 0,-1-1 0 0 0,1 0 0 0 0,-1 0-1 0 0,0 0 1 0 0,0 0 0 0 0,1 0 0 0 0,-1 0 0 0 0,0-1 0 0 0,0 1 0 0 0,-1-1 0 0 0,1 0 0 0 0,0 0 0 0 0,0 0 0 0 0,-1 0 0 0 0,1-1 0 0 0,0 0 0 0 0,-1 1 0 0 0,1-1 0 0 0,0 0 0 0 0,-1 0 0 0 0,0-1-10 0 0,-30 1-2539 0 0,8-4-3417 0 0,9-1-1387 0 0</inkml:trace>
  <inkml:trace contextRef="#ctx0" brushRef="#br0" timeOffset="685.988">269 124 5805 0 0,'0'0'4145'0'0,"0"0"-3216"0"0,0 0-588 0 0,0 0 52 0 0,0 0 22 0 0,6 2 151 0 0,-2 1-493 0 0,-1-1 0 0 0,1 0 0 0 0,1 0 0 0 0,-1-1-1 0 0,0 1 1 0 0,0-1 0 0 0,1 0 0 0 0,-1 0-1 0 0,0 0 1 0 0,1-1 0 0 0,-1 1 0 0 0,1-1-1 0 0,-1 0 1 0 0,1 0 0 0 0,-1-1 0 0 0,1 0 0 0 0,-1 1-1 0 0,1-1 1 0 0,-1-1 0 0 0,0 1 0 0 0,0-1-1 0 0,0 1 1 0 0,0-1 0 0 0,0 0 0 0 0,0-1-1 0 0,0 1 1 0 0,0-1 0 0 0,1-2-73 0 0,-5 4-27 0 0,0 0 0 0 0,-1-1-1 0 0,1 1 1 0 0,0 0 0 0 0,-1-1 0 0 0,0 1-1 0 0,1 0 1 0 0,-1 0 0 0 0,0-1 0 0 0,0 1-1 0 0,0 0 1 0 0,1 0 0 0 0,-1 0 0 0 0,0 0 0 0 0,-1 0-1 0 0,1 0 1 0 0,0 0 0 0 0,0 1 0 0 0,0-1-1 0 0,0 0 1 0 0,-1 1 0 0 0,1-1 0 0 0,0 1-1 0 0,-1-1 1 0 0,1 1 0 0 0,0-1 0 0 0,-1 1 0 0 0,1 0-1 0 0,0 0 1 0 0,-1 0 0 0 0,1 0 0 0 0,-1 0-1 0 0,1 0 1 0 0,-1 0 0 0 0,1 0 0 0 0,0 0-1 0 0,-1 1 1 0 0,1-1 0 0 0,0 0 0 0 0,-1 1 0 0 0,1-1-1 0 0,0 1 1 0 0,-1 0 0 0 0,1 0 0 0 0,0-1-1 0 0,0 1 1 0 0,0 0 0 0 0,0 0 0 0 0,0 0-1 0 0,0 0 1 0 0,-1 1 27 0 0,0 0 51 0 0,1 1 1 0 0,-1 0-1 0 0,0 0 0 0 0,1 0 0 0 0,-1 1 0 0 0,1-1 1 0 0,0 0-1 0 0,0 1 0 0 0,0-1 0 0 0,1 0 0 0 0,-1 1 1 0 0,1-1-1 0 0,0 1 0 0 0,0-1 0 0 0,0 1 0 0 0,0-1 1 0 0,1 0-1 0 0,-1 1 0 0 0,1-1 0 0 0,0 1 0 0 0,0-1 0 0 0,0 0 1 0 0,1 0-1 0 0,-1 1 0 0 0,1-1 0 0 0,-1 0 0 0 0,1 0 1 0 0,0-1-1 0 0,0 1 0 0 0,1 0 0 0 0,-1-1 0 0 0,0 1 1 0 0,1-1-1 0 0,-1 0 0 0 0,1 0 0 0 0,0 0 0 0 0,0 0 1 0 0,0 0-1 0 0,0 0 0 0 0,0-1 0 0 0,0 0 0 0 0,1 1 1 0 0,-1-1-1 0 0,0 0 0 0 0,1-1 0 0 0,-1 1 0 0 0,0-1 1 0 0,1 1-1 0 0,-1-1 0 0 0,1 0 0 0 0,-1 0 0 0 0,1-1 0 0 0,-1 1 1 0 0,1-1-1 0 0,-1 1 0 0 0,0-1 0 0 0,1 0 0 0 0,-1 0 1 0 0,0-1-1 0 0,1 0-51 0 0,24-20-461 0 0,-27 20 468 0 0,0 1 0 0 0,0-1-1 0 0,1 0 1 0 0,-1 1 0 0 0,1-1-1 0 0,-1 1 1 0 0,1-1 0 0 0,-1 1 0 0 0,1 0-1 0 0,0 0 1 0 0,0-1 0 0 0,0 1-1 0 0,0 1 1 0 0,0-1 0 0 0,0 0 0 0 0,0 0-1 0 0,0 1 1 0 0,0-1 0 0 0,0 1-1 0 0,0 0 1 0 0,0-1 0 0 0,0 1 0 0 0,0 0-1 0 0,0 0 1 0 0,1 0 0 0 0,-1 1-1 0 0,0-1 1 0 0,0 0 0 0 0,0 1 0 0 0,0 0-1 0 0,0-1 1 0 0,0 1 0 0 0,0 0-1 0 0,0 0 1 0 0,0 0 0 0 0,0 0 0 0 0,-1 0-1 0 0,1 1 1 0 0,0-1 0 0 0,-1 0-1 0 0,1 1 1 0 0,-1-1 0 0 0,2 2-7 0 0,24 57 1343 0 0,-27-60-1048 0 0,14-35 1338 0 0,-5 9-2142 0 0,9-22-2483 0 0,6 32-3171 0 0,-16 15 1665 0 0</inkml:trace>
  <inkml:trace contextRef="#ctx0" brushRef="#br0" timeOffset="948.973">770 236 12229 0 0,'0'0'2104'0'0,"0"0"-1372"0"0,0 0 148 0 0,3 42-371 0 0,-6-30-225 0 0,0-3-120 0 0,0 0-4 0 0,0-3-84 0 0,2-1 0 0 0,-2-2-16 0 0,3-1 40 0 0,-1-2 48 0 0,1 0-148 0 0,0-2-100 0 0,0-4-832 0 0,1 0-2049 0 0,3-12-7044 0 0</inkml:trace>
  <inkml:trace contextRef="#ctx0" brushRef="#br0" timeOffset="1194.585">822 102 15901 0 0,'0'0'1809'0'0,"0"0"-1809"0"0,0 0-112 0 0,0 0 112 0 0,0 0 208 0 0,0 0-208 0 0,0 0-624 0 0,0 0-1057 0 0,0 0-967 0 0,0 0-1804 0 0,9 11-3649 0 0</inkml:trace>
  <inkml:trace contextRef="#ctx0" brushRef="#br0" timeOffset="1383.571">990 231 5156 0 0,'0'0'6624'0'0,"0"0"-5055"0"0,0 0-1363 0 0,0 0 155 0 0,0 0 34 0 0,0 0 66 0 0,0 0 145 0 0,5 1-266 0 0,8-1-278 0 0,-34-14-853 0 0,20 13 788 0 0,0 0 1 0 0,0 0 0 0 0,-1 0-1 0 0,1 0 1 0 0,0 1-1 0 0,0-1 1 0 0,-1 0-1 0 0,1 1 1 0 0,-1-1 0 0 0,1 1-1 0 0,-1 0 1 0 0,1-1-1 0 0,-1 1 1 0 0,1 0 0 0 0,-1 0-1 0 0,1 0 1 0 0,-1 0-1 0 0,1 0 1 0 0,-1 0 0 0 0,1 0-1 0 0,-1 1 1 0 0,1-1-1 0 0,0 0 1 0 0,-1 1 0 0 0,1-1-1 0 0,-1 1 1 0 0,1 0-1 0 0,0-1 1 0 0,-1 1-1 0 0,1 0 1 0 0,0 0 0 0 0,0 0-1 0 0,0 0 1 0 0,0 0-1 0 0,0 0 1 0 0,0 0 0 0 0,0 0-1 0 0,0 1 1 0 0,0-1-1 0 0,0 0 1 0 0,0 1 0 0 0,1-1-1 0 0,-1 0 1 0 0,1 1 2 0 0,-2-1 15 0 0,1 1-1 0 0,0 0 1 0 0,0 0 0 0 0,0 0 0 0 0,0-1 0 0 0,0 1 0 0 0,0 0 0 0 0,0 0 0 0 0,1 0-1 0 0,-1 0 1 0 0,1 0 0 0 0,0 1 0 0 0,-1-1 0 0 0,1 0 0 0 0,0 0 0 0 0,0 0 0 0 0,0 0-1 0 0,1 0 1 0 0,-1 0 0 0 0,0 0 0 0 0,1 0 0 0 0,-1 0 0 0 0,1 0 0 0 0,0 0 0 0 0,0 0-1 0 0,0 0 1 0 0,0 0 0 0 0,0 0 0 0 0,0 0 0 0 0,0-1 0 0 0,0 1 0 0 0,1 0 0 0 0,-1-1-1 0 0,1 1 1 0 0,-1-1 0 0 0,1 0 0 0 0,0 1 0 0 0,-1-1 0 0 0,1 0 0 0 0,0 0 0 0 0,0 0-1 0 0,0 0 1 0 0,0-1 0 0 0,0 1 0 0 0,0 0 0 0 0,0-1 0 0 0,0 1 0 0 0,0-1 0 0 0,0 0-1 0 0,0 0 1 0 0,0 0 0 0 0,1 0 0 0 0,-1 0 0 0 0,0 0 0 0 0,0 0 0 0 0,0-1 0 0 0,0 1-1 0 0,0-1 1 0 0,0 1 0 0 0,0-1 0 0 0,1-1-15 0 0,19-14-6256 0 0,-11 3-842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0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3160 0 0,'0'0'8056'0'0,"0"0"-6361"0"0,0 0-1335 0 0,-3 9 282 0 0,-7 21 584 0 0,-3 7-548 0 0,1-1 0 0 0,3 2 0 0 0,0-1 0 0 0,3 1 0 0 0,-2 34-678 0 0,26-33-716 0 0,-6-34-2039 0 0,3-10-3356 0 0,-2-6-2548 0 0</inkml:trace>
  <inkml:trace contextRef="#ctx0" brushRef="#br0" timeOffset="185.951">171 163 8657 0 0,'0'0'1990'0'0,"0"0"-1691"0"0,0 0-370 0 0,7-1 10 0 0,-2 1 151 0 0,1 0 0 0 0,0 0 1 0 0,-1 0-1 0 0,1 1 1 0 0,0 0-1 0 0,-1 0 0 0 0,1 1 1 0 0,-1-1-1 0 0,0 1 1 0 0,1 0-1 0 0,-1 1 0 0 0,0-1 1 0 0,0 1-1 0 0,-1 0 1 0 0,1 0-1 0 0,0 1 1 0 0,-1-1-1 0 0,0 1 0 0 0,0 0 1 0 0,0 0-1 0 0,0 1 1 0 0,-1 0-91 0 0,0-3 159 0 0,-1 1 1 0 0,1 1-1 0 0,-1-1 1 0 0,0 0 0 0 0,0 0-1 0 0,0 1 1 0 0,-1-1 0 0 0,1 1-1 0 0,-1-1 1 0 0,0 1 0 0 0,0 0-1 0 0,0 0 1 0 0,-1-1 0 0 0,1 1-1 0 0,-1 0 1 0 0,0 0 0 0 0,0 0-1 0 0,0-1 1 0 0,-1 1-1 0 0,1 0 1 0 0,-1 0 0 0 0,0 0-1 0 0,0-1 1 0 0,0 1 0 0 0,0-1-1 0 0,-1 1 1 0 0,1-1 0 0 0,-1 1-1 0 0,-1 1-159 0 0,-69 23-3165 0 0,65-31-1512 0 0,4-5-3677 0 0</inkml:trace>
  <inkml:trace contextRef="#ctx0" brushRef="#br0" timeOffset="388.025">395 197 6249 0 0,'0'0'6105'0'0,"0"0"-4652"0"0,0 0-958 0 0,-1 7 368 0 0,-26 144 1582 0 0,50-129-3153 0 0,0-23-6368 0 0,-7-4-518 0 0</inkml:trace>
  <inkml:trace contextRef="#ctx0" brushRef="#br0" timeOffset="653.274">714 356 5641 0 0,'0'0'10504'0'0,"0"0"-9899"0"0,0 0-453 0 0,0 0-152 0 0,0 0 484 0 0,-39 3-124 0 0,18-4-200 0 0,-1-2-148 0 0,-1 0-12 0 0,-1 1-348 0 0,3-1-248 0 0,3-1-437 0 0,4 0-719 0 0,5-1-2284 0 0,5-6-3777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49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13225 0 0,'0'0'7985'0'0,"0"0"-7449"0"0,0 0-536 0 0,0 0-404 0 0,0 0 188 0 0,0 0 128 0 0,0 0-264 0 0,0 0-208 0 0,0 0-1372 0 0,-36 13-10093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2:35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0 4772 0 0,'0'0'4200'0'0,"0"0"-2526"0"0,0 0-1429 0 0,0 0-48 0 0,0 0 371 0 0,0 0 94 0 0,0 0-264 0 0,0 0-210 0 0,7 5-89 0 0,110 74 2565 0 0,-116-77-2680 0 0,-1-1 0 0 0,1 1 0 0 0,-1 0-1 0 0,0-1 1 0 0,0 1 0 0 0,0 0 0 0 0,0-1-1 0 0,0 1 1 0 0,0-1 0 0 0,0 1 0 0 0,-1 0-1 0 0,1-1 1 0 0,-1 1 0 0 0,1 0 0 0 0,-1-1-1 0 0,1 1 1 0 0,-1-1 0 0 0,0 1 0 0 0,0-1-1 0 0,0 0 1 0 0,0 1 0 0 0,0-1-1 0 0,0 0 1 0 0,0 0 0 0 0,0 1 0 0 0,0-1-1 0 0,-1 0 1 0 0,1 0 0 0 0,0 0 0 0 0,-1-1-1 0 0,1 1 1 0 0,-1 0 0 0 0,1 0 0 0 0,-1-1-1 0 0,1 1 1 0 0,-1-1 0 0 0,0 1 0 0 0,1-1-1 0 0,-1 0 1 0 0,0 0 0 0 0,1 0 0 0 0,-1 1-1 0 0,0-2 1 0 0,1 1 0 0 0,-1 0 0 0 0,1 0-1 0 0,-1 0 1 0 0,0-1 0 0 0,1 1 0 0 0,-1-1-1 0 0,1 1 1 0 0,-1-1 16 0 0,37 1 255 0 0,-38 0-190 0 0,1 1 0 0 0,-1-1 0 0 0,1 0-1 0 0,0 1 1 0 0,-1-1 0 0 0,1 1 0 0 0,0 0-1 0 0,-1 0 1 0 0,1 0 0 0 0,0 0 0 0 0,0 0-1 0 0,0 0 1 0 0,0 1 0 0 0,0-1 0 0 0,0 1-1 0 0,0-1 1 0 0,0 1 0 0 0,1 0 0 0 0,-1 0-1 0 0,1-1 1 0 0,-1 1 0 0 0,1 0 0 0 0,0 1-1 0 0,0-1 1 0 0,0 0 0 0 0,0 0 0 0 0,0 0-1 0 0,0 1 1 0 0,0-1 0 0 0,1 0 0 0 0,-1 1-1 0 0,1-1 1 0 0,0 1 0 0 0,0-1 0 0 0,0 0-1 0 0,0 1 1 0 0,0-1 0 0 0,0 1 0 0 0,1-1-1 0 0,-1 0 1 0 0,1 1 0 0 0,-1-1 0 0 0,1 0-1 0 0,0 1 1 0 0,0-1 0 0 0,0 0 0 0 0,0 0-1 0 0,1 0 1 0 0,-1 0 0 0 0,0 0 0 0 0,1 0-1 0 0,-1 0 1 0 0,1-1 0 0 0,0 1 0 0 0,0 0-1 0 0,0-1 1 0 0,0 1 0 0 0,0-1 0 0 0,0 0-1 0 0,0 0 1 0 0,0 0 0 0 0,0 0 0 0 0,1 0-1 0 0,-1 0 1 0 0,0 0 0 0 0,1-1 0 0 0,-1 1-1 0 0,0-1 1 0 0,1 0-65 0 0,-76 9-437 0 0,26-20-4378 0 0,27-4-1161 0 0</inkml:trace>
  <inkml:trace contextRef="#ctx0" brushRef="#br0" timeOffset="15329.368">121 64 1044 0 0,'0'0'655'0'0,"0"0"-360"0"0,0 0 36 0 0,0 0 1031 0 0,0 0 1640 0 0,0 0-1556 0 0,0 0-656 0 0,0 0 135 0 0,-8-8 3713 0 0,17 6-4545 0 0,-1 0-1 0 0,1 1 1 0 0,0 1 0 0 0,0-1-1 0 0,-1 2 1 0 0,1-1 0 0 0,0 1-1 0 0,0 0 1 0 0,-1 1-1 0 0,1 0 1 0 0,-1 0 0 0 0,1 1-1 0 0,-1 0 1 0 0,0 0 0 0 0,0 1-1 0 0,0 0 1 0 0,-1 1 0 0 0,1-1-1 0 0,-1 2 1 0 0,0-1 0 0 0,-1 1-1 0 0,7 6-92 0 0,-13-11 39 0 0,1 0 1 0 0,0 1-1 0 0,-1-1 0 0 0,1 0 0 0 0,-1 1 1 0 0,1-1-1 0 0,-1 1 0 0 0,0-1 0 0 0,0 1 1 0 0,0-1-1 0 0,0 1 0 0 0,0-1 0 0 0,0 1 1 0 0,0-1-1 0 0,0 1 0 0 0,0-1 0 0 0,-1 1 1 0 0,1-1-1 0 0,0 1 0 0 0,-1-1 0 0 0,1 0 1 0 0,-1 1-1 0 0,0-1 0 0 0,0 0 0 0 0,1 1 1 0 0,-1-1-1 0 0,0 0 0 0 0,0 0 0 0 0,0 0 1 0 0,0 0-1 0 0,0 0 0 0 0,-1 0 0 0 0,1 0 1 0 0,0 0-1 0 0,0 0 0 0 0,-1 0 0 0 0,1-1 1 0 0,0 1-1 0 0,-1-1 0 0 0,1 1 0 0 0,0-1 1 0 0,-1 1-1 0 0,1-1 0 0 0,-1 0 0 0 0,1 1 1 0 0,-1-1-1 0 0,0 0-39 0 0,-73 13 199 0 0,10-20-830 0 0,122 12 54 0 0,-51-3 640 0 0,1-1 0 0 0,-1 1 0 0 0,0 0 0 0 0,0 0 0 0 0,0 1 0 0 0,0 0 0 0 0,0 0 0 0 0,-1 0 0 0 0,0 1 0 0 0,1 0 0 0 0,-1 0 0 0 0,0 0 0 0 0,-1 1 0 0 0,1 0 0 0 0,-1-1 0 0 0,0 2 0 0 0,0-1 0 0 0,-1 0 0 0 0,1 1 0 0 0,-1-1 0 0 0,0 1-63 0 0,-4-2 26 0 0,0-1-1 0 0,-1-1 1 0 0,1 1 0 0 0,-1 0 0 0 0,0 0-1 0 0,0 0 1 0 0,1-1 0 0 0,-2 1-1 0 0,1-1 1 0 0,0 0 0 0 0,0 1-1 0 0,-1-1 1 0 0,1 0 0 0 0,-1-1-1 0 0,0 1 1 0 0,0 0 0 0 0,1-1 0 0 0,-1 1-1 0 0,0-1 1 0 0,0 0 0 0 0,-1 0-1 0 0,1 0 1 0 0,0 0 0 0 0,0-1-1 0 0,0 1 1 0 0,0-1 0 0 0,-4 0-26 0 0,5 1 11 0 0,-134 18-114 0 0,80-26-3094 0 0,39 0-971 0 0,-2-7-3142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14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15 5793 0 0,'0'0'4192'0'0,"0"0"-2477"0"0,0 0-1044 0 0,0 0-202 0 0,0 0-76 0 0,0 0 116 0 0,0 0 113 0 0,0 0-75 0 0,0 0-239 0 0,-6-3-224 0 0,-14-9-54 0 0,71 23 474 0 0,-42-7-459 0 0,-4-3-4 0 0,1 0 1 0 0,0 1-1 0 0,-1 0 1 0 0,0 0-1 0 0,1 0 1 0 0,-1 1-1 0 0,0-1 1 0 0,0 1 0 0 0,-1 1-1 0 0,1-1 1 0 0,-1 1-1 0 0,1 0 1 0 0,-1 0-1 0 0,0 0 1 0 0,0 0-1 0 0,-1 1 1 0 0,0-1-1 0 0,1 1 1 0 0,1 5-42 0 0,-5-8 26 0 0,-1 0 0 0 0,0 0 0 0 0,0 0 0 0 0,0 0 0 0 0,0 0 1 0 0,-1 0-1 0 0,1 0 0 0 0,-1 0 0 0 0,1 0 0 0 0,-1-1 0 0 0,1 1 0 0 0,-1-1 0 0 0,0 1 0 0 0,0-1 1 0 0,0 0-1 0 0,0 1 0 0 0,0-1 0 0 0,0 0 0 0 0,0 0 0 0 0,0 0 0 0 0,0-1 0 0 0,0 1 0 0 0,0 0 1 0 0,-1-1-1 0 0,1 0 0 0 0,0 1 0 0 0,-1-1 0 0 0,1 0 0 0 0,0 0 0 0 0,0 0 0 0 0,-1-1 0 0 0,1 1 1 0 0,0 0-1 0 0,-2-2-26 0 0,-31-1-377 0 0,40 2-842 0 0,1 0 1282 0 0,0 1 0 0 0,0 0 1 0 0,0 1-1 0 0,-1-1 0 0 0,1 1 1 0 0,0 1-1 0 0,0-1 0 0 0,-1 1 1 0 0,1 0-1 0 0,-1 0 0 0 0,0 0 1 0 0,0 1-1 0 0,1 0 0 0 0,-2 0 1 0 0,1 0-1 0 0,0 1 0 0 0,-1-1 0 0 0,1 1 1 0 0,-1 0-1 0 0,0 1 0 0 0,0-1 1 0 0,-1 1-1 0 0,1-1 0 0 0,-1 1 1 0 0,0 0-1 0 0,0 0 0 0 0,-1 1 1 0 0,2 4-64 0 0,-7-6 13 0 0,-1 0 0 0 0,0-1 0 0 0,0 1 0 0 0,-1-1 0 0 0,1 0 0 0 0,0 0 0 0 0,-1-1 0 0 0,0 1 0 0 0,0-1 0 0 0,0 0 0 0 0,0 0 0 0 0,0-1 0 0 0,0 1 0 0 0,0-1 0 0 0,-1 0 0 0 0,1-1 0 0 0,0 1 0 0 0,0-1 0 0 0,-1 0 0 0 0,1-1 0 0 0,0 1 0 0 0,-1-1 0 0 0,1 0 0 0 0,0 0-13 0 0,3 1-40 0 0,-42-6-1720 0 0,15-5-3652 0 0,10-3-2324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14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32 6809 0 0,'0'0'5027'0'0,"0"0"-3768"0"0,0 0-1125 0 0,0 0-27 0 0,0 0 49 0 0,0 0 27 0 0,0 0 40 0 0,0 0 35 0 0,0 0-83 0 0,-3-5-81 0 0,5-20-290 0 0,42 34 483 0 0,32 53 1265 0 0,-75-60-1519 0 0,1 0-1 0 0,-1 0 1 0 0,0 0-1 0 0,-1 0 1 0 0,1 0-1 0 0,0 0 1 0 0,-1 0-1 0 0,1 0 1 0 0,-1 0-1 0 0,1 0 1 0 0,-1 0-1 0 0,0 0 1 0 0,0 0-1 0 0,0 0 1 0 0,0 1-1 0 0,-1-1 1 0 0,1 0-1 0 0,0 0 1 0 0,-1 0 0 0 0,1 0-1 0 0,-1 0 1 0 0,0 0-1 0 0,0 0 1 0 0,0 0-1 0 0,0 0 1 0 0,0 0-1 0 0,0-1 1 0 0,0 1-1 0 0,-1 0 1 0 0,1-1-1 0 0,-1 1 1 0 0,1-1-1 0 0,-1 1 1 0 0,0-1-1 0 0,1 0 1 0 0,-1 0-1 0 0,0 1 1 0 0,0-1-1 0 0,0 0 1 0 0,0-1-1 0 0,0 1 1 0 0,0 0-1 0 0,0-1 1 0 0,-1 1-33 0 0,-65 15-415 0 0,44-18-2492 0 0,7-8-3923 0 0,9-7-517 0 0</inkml:trace>
  <inkml:trace contextRef="#ctx0" brushRef="#br0" timeOffset="174.192">232 0 9881 0 0,'0'0'5816'0'0,"0"0"-5114"0"0,-3 8-510 0 0,-5 9 40 0 0,5-13-151 0 0,0 0 1 0 0,0 0-1 0 0,1 0 1 0 0,0 0-1 0 0,-1 1 0 0 0,1-1 1 0 0,1 1-1 0 0,-1-1 1 0 0,1 1-1 0 0,0 0 1 0 0,0-1-1 0 0,0 1 1 0 0,0 0-1 0 0,1 0 0 0 0,0 0 1 0 0,0 0-1 0 0,0-1 1 0 0,1 1-1 0 0,0 0 1 0 0,0 0-1 0 0,0 0 1 0 0,0-1-1 0 0,1 1 0 0 0,-1-1 1 0 0,1 1-1 0 0,1-1 1 0 0,-1 1-82 0 0,102 36-522 0 0,-29-40-7663 0 0,-46-7-1810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13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230 117 2852 0 0,'0'0'4355'0'0,"0"0"-637"0"0,0 0-1532 0 0,0 0-555 0 0,0 0-290 0 0,0 0-342 0 0,0 0-259 0 0,0 0-167 0 0,-4 0-180 0 0,-153-15-107 0 0,96-5-2890 0 0,55 15 412 0 0,5 0-2058 0 0,1 2-1346 0 0</inkml:trace>
  <inkml:trace contextRef="#ctx0" brushRef="#br0" timeOffset="265.589">200 35 4072 0 0,'0'0'4221'0'0,"0"0"-2433"0"0,0 0-332 0 0,0 0-72 0 0,0 0 80 0 0,0 0-80 0 0,0 0-687 0 0,0 0-549 0 0,0 0-148 0 0,0 0-88 0 0,-53-16 4 0 0,28 13 68 0 0,0 0-237 0 0,0 1-603 0 0,3-2-496 0 0,4 1-1784 0 0,5 0-3285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16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0 309 1788 0 0,'0'0'746'0'0,"0"0"-108"0"0,0 0 1019 0 0,0 0 652 0 0,0 0-857 0 0,0 0-664 0 0,0 0-94 0 0,0 0-38 0 0,7 12 1859 0 0,68-30 2262 0 0,-68 10-4774 0 0,0 1 0 0 0,-1-1 0 0 0,0 0 0 0 0,0 0 0 0 0,-1-1-1 0 0,0 1 1 0 0,0-1 0 0 0,-1 0 0 0 0,0-1 0 0 0,0 1 0 0 0,-2-1 0 0 0,1 0 0 0 0,-1 0 0 0 0,0 1 0 0 0,-1-1 0 0 0,0 0 0 0 0,-1-7-3 0 0,-35-116-1482 0 0,4 192 141 0 0,25-38 1360 0 0,-2-2 66 0 0,2-1-1 0 0,0 1 1 0 0,1 0 0 0 0,1 1 0 0 0,1-1-1 0 0,1 1 1 0 0,1-1 0 0 0,0 1 0 0 0,1 0-1 0 0,1-1 1 0 0,1 1 0 0 0,3 8-85 0 0,-5-26 52 0 0,0 1 0 0 0,1-1-1 0 0,0 1 1 0 0,-1-1 0 0 0,1 1 0 0 0,0-1 0 0 0,0 0 0 0 0,0 1 0 0 0,0-1 0 0 0,1 0 0 0 0,-1 0-1 0 0,1 0 1 0 0,-1 0 0 0 0,1 0 0 0 0,0 0 0 0 0,0 0 0 0 0,0 0 0 0 0,0-1 0 0 0,0 1 0 0 0,0-1-1 0 0,0 1 1 0 0,0-1 0 0 0,1 0 0 0 0,-1 0 0 0 0,0 0 0 0 0,1 0 0 0 0,-1 0 0 0 0,1-1-1 0 0,-1 1 1 0 0,1-1 0 0 0,0 0 0 0 0,-1 1 0 0 0,1-1 0 0 0,-1 0 0 0 0,1-1 0 0 0,-1 1 0 0 0,1 0-1 0 0,-1-1 1 0 0,1 1 0 0 0,-1-1 0 0 0,1 0 0 0 0,-1 0 0 0 0,1 0 0 0 0,-1 0 0 0 0,0 0 0 0 0,0-1-1 0 0,1 1 1 0 0,-1-1 0 0 0,0 1 0 0 0,0-1 0 0 0,-1 0 0 0 0,1 0 0 0 0,0 0 0 0 0,0 0 0 0 0,-1 0-1 0 0,0 0 1 0 0,1 0 0 0 0,-1 0 0 0 0,0-1 0 0 0,0 1 0 0 0,1-2-52 0 0,2-15-697 0 0,-5 18 677 0 0,0-1 0 0 0,1 1-1 0 0,-1-1 1 0 0,1 1 0 0 0,-1-1 0 0 0,1 1 0 0 0,-1-1-1 0 0,1 1 1 0 0,0-1 0 0 0,0 0 0 0 0,0 1 0 0 0,0-1-1 0 0,0 1 1 0 0,0-1 0 0 0,1 1 0 0 0,-1-1 0 0 0,0 0 0 0 0,1 1-1 0 0,-1-1 1 0 0,1 1 0 0 0,-1 0 0 0 0,1-1 0 0 0,0 1-1 0 0,0-1 1 0 0,0 1 0 0 0,0 0 0 0 0,0 0 0 0 0,0-1 0 0 0,0 1-1 0 0,0 0 1 0 0,0 0 0 0 0,0 0 0 0 0,1 0 0 0 0,-1 0-1 0 0,0 1 1 0 0,1-1 0 0 0,-1 0 0 0 0,1 0 0 0 0,-1 1 0 0 0,1-1-1 0 0,-1 1 1 0 0,1 0 0 0 0,-1-1 0 0 0,1 1 0 0 0,-1 0-1 0 0,1 0 1 0 0,-1 0 0 0 0,1 0 0 0 0,0 0 0 0 0,-1 0-1 0 0,1 0 1 0 0,-1 1 0 0 0,1-1 0 0 0,-1 0 0 0 0,1 1 0 0 0,-1 0-1 0 0,1-1 1 0 0,-1 1 0 0 0,1 0 0 0 0,-1 0 0 0 0,0-1-1 0 0,0 1 1 0 0,1 0 0 0 0,-1 0 0 0 0,0 1 20 0 0,6 5 106 0 0,-1 1 0 0 0,-1 0 0 0 0,0 0 0 0 0,0 1 0 0 0,0-1-1 0 0,-1 1 1 0 0,0 0 0 0 0,-1 0 0 0 0,0 1 0 0 0,0-1 0 0 0,-1 1 0 0 0,1 9-106 0 0,0-8 202 0 0,23-72 1069 0 0,-25 59-1283 0 0,0 0 0 0 0,0 0 1 0 0,1-1-1 0 0,-1 1 0 0 0,1 1 0 0 0,-1-1 0 0 0,1 0 0 0 0,0 0 1 0 0,0 1-1 0 0,0-1 0 0 0,0 1 0 0 0,0-1 0 0 0,0 1 0 0 0,0 0 0 0 0,1 0 1 0 0,-1 0-1 0 0,0 0 0 0 0,1 0 0 0 0,-1 0 0 0 0,0 1 0 0 0,1-1 1 0 0,-1 1-1 0 0,1 0 0 0 0,-1 0 0 0 0,1 0 0 0 0,-1 0 0 0 0,1 0 0 0 0,-1 0 1 0 0,1 1-1 0 0,-1-1 0 0 0,1 1 0 0 0,-1 0 0 0 0,0-1 0 0 0,1 1 0 0 0,-1 0 1 0 0,0 1-1 0 0,0-1 0 0 0,0 0 0 0 0,1 1 0 0 0,-1-1 0 0 0,-1 1 1 0 0,1-1-1 0 0,0 1 0 0 0,0 0 0 0 0,-1 0 0 0 0,1 0 0 0 0,-1 0 0 0 0,1 0 1 0 0,-1 0-1 0 0,0 0 0 0 0,0 1 0 0 0,0-1 0 0 0,1 1 12 0 0,13 53-373 0 0,-24-41-5418 0 0,7-17-1055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4.3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46 1804 0 0,'0'0'1256'0'0,"0"0"-915"0"0,0 0-141 0 0,0 0 838 0 0,0 0 2432 0 0,0 0-1387 0 0,0 0-1237 0 0,0 0-419 0 0,40 8 3483 0 0,-34-7-3774 0 0,-1 0 1 0 0,1 0 0 0 0,0-1-1 0 0,-1 1 1 0 0,1-1-1 0 0,0 0 1 0 0,0-1 0 0 0,-1 0-1 0 0,1 0 1 0 0,0 0 0 0 0,-1 0-1 0 0,1-1 1 0 0,-1 0-1 0 0,1 0 1 0 0,-1-1 0 0 0,0 1-1 0 0,0-1 1 0 0,0 0 0 0 0,0 0-1 0 0,-1-1 1 0 0,1 0-1 0 0,-1 1 1 0 0,0-2-137 0 0,-53-12-1899 0 0,44 19 1886 0 0,-1-1 1 0 0,1 1 0 0 0,1 0 0 0 0,-1 0-1 0 0,0 0 1 0 0,0 1 0 0 0,1 0-1 0 0,-1 0 1 0 0,1 0 0 0 0,0 0 0 0 0,0 1-1 0 0,0-1 1 0 0,1 1 0 0 0,-1 0 0 0 0,1 0-1 0 0,0 0 1 0 0,0 1 0 0 0,0-1 0 0 0,0 1-1 0 0,1 0 1 0 0,0 0 0 0 0,0 0 0 0 0,0 0-1 0 0,1 0 1 0 0,0 0 0 0 0,0 0 0 0 0,0 0-1 0 0,0 1 1 0 0,1-1 0 0 0,0 0 0 0 0,0 1-1 0 0,0-1 1 0 0,1 0 0 0 0,0 3 12 0 0,3-4 158 0 0,-1-1-1 0 0,1 1 1 0 0,0-1 0 0 0,0 1 0 0 0,1-1 0 0 0,-1-1-1 0 0,1 1 1 0 0,-1-1 0 0 0,1 1 0 0 0,0-1 0 0 0,0-1-1 0 0,0 1 1 0 0,0-1 0 0 0,0 1 0 0 0,0-2-1 0 0,0 1 1 0 0,0 0 0 0 0,1-1 0 0 0,-1 0 0 0 0,0 0-1 0 0,0-1 1 0 0,1 0 0 0 0,-1 1 0 0 0,2-2-158 0 0,3 2 14 0 0,54-9 295 0 0,-37 2-6381 0 0,-24 5-89 0 0,1-4-1881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5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36 3760 0 0,'0'0'548'0'0,"0"0"198"0"0,0 0 1476 0 0,0 0-121 0 0,0 0-761 0 0,0 0-315 0 0,0 0-12 0 0,0 0-168 0 0,0 0-252 0 0,1-36 3323 0 0,-2 38-3950 0 0,0-1 0 0 0,0 1 0 0 0,1-1 0 0 0,-1 1 0 0 0,1-1 0 0 0,0 1 0 0 0,-1 0 0 0 0,1-1 0 0 0,0 1 0 0 0,0 0 0 0 0,0-1-1 0 0,0 1 1 0 0,0 0 0 0 0,0-1 0 0 0,1 1 0 0 0,-1-1 0 0 0,0 1 0 0 0,1 0 0 0 0,-1-1 0 0 0,1 1 0 0 0,0-1 0 0 0,-1 1 0 0 0,1-1 0 0 0,0 0 0 0 0,0 1 0 0 0,0-1 0 0 0,0 0 0 0 0,0 1 0 0 0,0-1 0 0 0,1 0 0 0 0,-1 0 0 0 0,0 0 0 0 0,1 0 0 0 0,-1 0-1 0 0,0 0 1 0 0,1-1 0 0 0,-1 1 0 0 0,1 0 0 0 0,-1-1 0 0 0,1 1 0 0 0,0-1 0 0 0,-1 1 0 0 0,1-1 0 0 0,-1 0 0 0 0,1 0 0 0 0,0 0 0 0 0,-1 0 0 0 0,1 0 0 0 0,0 0 0 0 0,-1 0 0 0 0,1 0 0 0 0,0-1 0 0 0,-1 1 0 0 0,1-1 0 0 0,-1 1 0 0 0,1-1 0 0 0,-1 0-1 0 0,1 1 1 0 0,-1-1 0 0 0,1 0 0 0 0,-1 0 0 0 0,0 0 0 0 0,1 0 0 0 0,-1 0 0 0 0,0 0 0 0 0,0-1 0 0 0,1 0 34 0 0,-73 49 1562 0 0,70-47-1356 0 0,1 0 137 0 0,0 0 28 0 0,0 0-33 0 0,0 0-34 0 0,0 0-33 0 0,0 0-46 0 0,47-3-1460 0 0,-33 23-346 0 0,-14-20 1724 0 0,0 0 24 0 0,0 0 6 0 0,11 33-388 0 0,-14-30 206 0 0,0 0 1 0 0,0-1-1 0 0,0 1 1 0 0,-1-1-1 0 0,1 0 0 0 0,-1 0 1 0 0,1 0-1 0 0,-1-1 1 0 0,0 1-1 0 0,1-1 1 0 0,-1 0-1 0 0,0 0 1 0 0,0 0-1 0 0,0 0 1 0 0,0-1-1 0 0,0 0 1 0 0,0 0-1 0 0,0 0 1 0 0,0 0-1 0 0,0 0 1 0 0,-3-2 8 0 0,2 2-398 0 0,-7 0-1950 0 0,0-4-3640 0 0,0-6-1999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6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99 12377 0 0,'0'0'2352'0'0,"0"0"-2348"0"0,0 0-4 0 0,0 0 328 0 0,0 0 288 0 0,0 0-136 0 0,0 0-468 0 0,0 0 229 0 0,-37 7 47 0 0,20-7-288 0 0,-3 0-264 0 0,1-1-505 0 0,2-5-491 0 0,4-1-1572 0 0,2-1-3369 0 0</inkml:trace>
  <inkml:trace contextRef="#ctx0" brushRef="#br0" timeOffset="1">176 2 12853 0 0,'0'0'1476'0'0,"0"0"-1476"0"0,0 0-280 0 0,0 0 64 0 0,0 0 216 0 0,0 0 116 0 0,0 0 352 0 0,-49 2-468 0 0,23-2-304 0 0,-3-2-1828 0 0,5 0-3848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41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0 293 10529 0 0,'0'0'1641'0'0,"0"0"-998"0"0,0 0 185 0 0,0 0 245 0 0,0 0-404 0 0,0 0-437 0 0,0 0-142 0 0,6 1-18 0 0,-3-1-74 0 0,1 1 1 0 0,-1-1-1 0 0,0 0 0 0 0,0 0 1 0 0,1 0-1 0 0,-1 0 0 0 0,0 0 1 0 0,0-1-1 0 0,0 1 1 0 0,1-1-1 0 0,-1 0 0 0 0,0 0 1 0 0,0 0-1 0 0,0-1 1 0 0,0 1-1 0 0,-1-1 0 0 0,1 1 1 0 0,0-1-1 0 0,-1 0 1 0 0,1 0-1 0 0,-1 0 0 0 0,1 0 1 0 0,-1-1-1 0 0,0 1 0 0 0,0-1 1 0 0,0 1-1 0 0,0-1 1 0 0,-1 0-1 0 0,1 0 0 0 0,-1 0 1 0 0,1 0-1 0 0,-1 0 1 0 0,0 0-1 0 0,0 0 0 0 0,0 0 1 0 0,-1 0-1 0 0,1 0 1 0 0,-1-1-1 0 0,0 1 0 0 0,0 0 1 0 0,0 0-1 0 0,0-1 0 0 0,-1 0 2 0 0,1 2-40 0 0,-1 0 1 0 0,0 0-1 0 0,0 0 0 0 0,0 0 0 0 0,0 1 0 0 0,0-1 0 0 0,0 0 0 0 0,0 1 0 0 0,0-1 0 0 0,-1 1 0 0 0,1-1 0 0 0,-1 1 0 0 0,1-1 0 0 0,-1 1 0 0 0,1 0 0 0 0,-1 0 0 0 0,0 0 0 0 0,0 0 0 0 0,0 0 0 0 0,1 0 0 0 0,-1 1 0 0 0,0-1 0 0 0,0 1 0 0 0,0-1 0 0 0,0 1 0 0 0,0 0 0 0 0,0 0 0 0 0,0-1 0 0 0,0 1 0 0 0,0 1 0 0 0,0-1 0 0 0,0 0 0 0 0,0 0 0 0 0,0 1 1 0 0,0-1-1 0 0,0 1 0 0 0,0 0 0 0 0,-1 0 40 0 0,-20 41-4597 0 0,42-31-909 0 0,-9-11 2920 0 0</inkml:trace>
  <inkml:trace contextRef="#ctx0" brushRef="#br0" timeOffset="295.882">167 196 3068 0 0,'0'0'5639'0'0,"0"0"-3457"0"0,5 3-1385 0 0,15 9-19 0 0,47 17 3809 0 0,-15-51-4305 0 0,-47 18-359 0 0,0-1 0 0 0,-1 0 1 0 0,1 0-1 0 0,-1 0 0 0 0,0 0 0 0 0,-1 0 1 0 0,1-1-1 0 0,-1 0 0 0 0,0 1 0 0 0,-1-1 1 0 0,1-1-1 0 0,-1 1 0 0 0,-1 0 0 0 0,1 0 1 0 0,-1-1-1 0 0,0 1 0 0 0,0-1 0 0 0,-1 1 1 0 0,0-1-1 0 0,0 1 0 0 0,0-1 0 0 0,-1 1 1 0 0,0 0-1 0 0,0-1 0 0 0,-1 1 0 0 0,0 0 1 0 0,0-1-1 0 0,0 1 0 0 0,-1 0 0 0 0,0 1 1 0 0,0-1-1 0 0,0 0 0 0 0,-1 1 1 0 0,0 0-1 0 0,0 0 0 0 0,-2-2 77 0 0,5 7 12 0 0,0 0 1 0 0,0 0-1 0 0,0 1 0 0 0,0-1 1 0 0,0 0-1 0 0,0 1 0 0 0,-1-1 1 0 0,1 1-1 0 0,0-1 0 0 0,0 1 1 0 0,1-1-1 0 0,-1 1 0 0 0,0 0 1 0 0,0 0-1 0 0,0-1 0 0 0,0 1 1 0 0,0 0-1 0 0,1 0 0 0 0,-1 0 1 0 0,0 0-1 0 0,1 0 0 0 0,-1 0 1 0 0,1 0-1 0 0,-1 0 0 0 0,1 0 1 0 0,-1 0-1 0 0,1 0 0 0 0,0 0 1 0 0,0 0-1 0 0,-1 0 0 0 0,1 1 1 0 0,0-1-1 0 0,0 0 1 0 0,0 0-1 0 0,0 0 0 0 0,0 0 1 0 0,1 0-1 0 0,-1 1 0 0 0,0-1 1 0 0,0 0-1 0 0,1 0 0 0 0,-1 0 1 0 0,1 0-1 0 0,-1 0 0 0 0,1 0 1 0 0,0 1-13 0 0,-1-1 51 0 0,2 246 1801 0 0,2-224-2553 0 0,6-13-4626 0 0,-3-10-1166 0 0</inkml:trace>
  <inkml:trace contextRef="#ctx0" brushRef="#br0" timeOffset="545.784">403 274 12645 0 0,'0'0'4917'0'0,"0"0"-4917"0"0,0 0-448 0 0,-46 4 424 0 0,21-7-28 0 0,-3 0-372 0 0,-2-1-1025 0 0,6 0-1703 0 0,-12-3-4581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7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14725 0 0,'0'0'656'0'0,"1"7"-1205"0"0,27 228 3335 0 0,-29-140-4096 0 0,6-91-4853 0 0,1-7-90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8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1800 0 0,'0'0'3099'0'0,"0"0"244"0"0,0 0-2153 0 0,0 0-884 0 0,0 0 113 0 0,0 0 242 0 0,0 0-85 0 0,0 0-256 0 0,0 0 21 0 0,21 17 3209 0 0,53-22-1533 0 0,-72 5-2007 0 0,-1 0 0 0 0,1 0 0 0 0,-1 0 0 0 0,1-1 0 0 0,-1 1 0 0 0,1-1-1 0 0,-1 1 1 0 0,0-1 0 0 0,1 1 0 0 0,-1-1 0 0 0,0 0 0 0 0,1 0 0 0 0,-1 1-1 0 0,0-1 1 0 0,0 0 0 0 0,0 0 0 0 0,1 0 0 0 0,-1 0 0 0 0,0-1 0 0 0,-1 1 0 0 0,1 0-1 0 0,0 0 1 0 0,0-1 0 0 0,0 1 0 0 0,-1 0 0 0 0,1-1 0 0 0,-1 1 0 0 0,1-1-1 0 0,-1 1 1 0 0,1-1 0 0 0,-1 1 0 0 0,0-1 0 0 0,0 1 0 0 0,0-1 0 0 0,0 1 0 0 0,0-1-1 0 0,0 1 1 0 0,0-1 0 0 0,0 1 0 0 0,-1-1 0 0 0,1 1 0 0 0,-1-1 0 0 0,1 1-1 0 0,-1 0 1 0 0,0-1-10 0 0,-1 0-46 0 0,-1 1-1 0 0,1 1 0 0 0,-1-1 1 0 0,0 0-1 0 0,1 1 0 0 0,-1-1 1 0 0,0 1-1 0 0,1 0 1 0 0,-1-1-1 0 0,0 1 0 0 0,0 1 1 0 0,1-1-1 0 0,-1 0 0 0 0,0 1 1 0 0,1-1-1 0 0,-1 1 0 0 0,0 0 1 0 0,1 0-1 0 0,-1 0 1 0 0,1 0-1 0 0,-1 1 0 0 0,1-1 1 0 0,0 0-1 0 0,-1 1 0 0 0,1 0 1 0 0,0 0-1 0 0,0-1 0 0 0,0 1 1 0 0,0 0-1 0 0,1 1 1 0 0,-1-1-1 0 0,0 0 0 0 0,1 0 1 0 0,0 1-1 0 0,-1-1 0 0 0,1 1 1 0 0,0-1-1 0 0,0 1 0 0 0,1-1 1 0 0,-2 3 46 0 0,1-3 73 0 0,-1 0 1 0 0,1 0 0 0 0,-1 0-1 0 0,1 0 1 0 0,-1 1 0 0 0,1-1-1 0 0,0 0 1 0 0,0 1-1 0 0,0-1 1 0 0,1 0 0 0 0,-1 1-1 0 0,1-1 1 0 0,-1 1 0 0 0,1-1-1 0 0,0 1 1 0 0,0 0 0 0 0,0-1-1 0 0,0 1 1 0 0,0-1-1 0 0,0 1 1 0 0,1-1 0 0 0,-1 1-1 0 0,1-1 1 0 0,0 1 0 0 0,0-1-1 0 0,0 0 1 0 0,0 1-1 0 0,0-1 1 0 0,0 0 0 0 0,1 0-1 0 0,-1 0 1 0 0,1 0 0 0 0,0 0-1 0 0,-1 0 1 0 0,1 0-1 0 0,0 0 1 0 0,0-1 0 0 0,0 1-1 0 0,0-1 1 0 0,0 1 0 0 0,1-1-1 0 0,-1 0 1 0 0,0 0-1 0 0,1 0 1 0 0,-1 0 0 0 0,1 0-1 0 0,-1-1 1 0 0,1 1 0 0 0,-1-1-1 0 0,1 1 1 0 0,-1-1 0 0 0,1 0-1 0 0,2 0-73 0 0,51 7 166 0 0,-24-19-6280 0 0,-28 7-724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8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8 1172 0 0,'0'0'7047'0'0,"0"0"-5418"0"0,0 0-1271 0 0,0 0-103 0 0,0 0 573 0 0,0 0 303 0 0,0 0-56 0 0,0 0-323 0 0,0 0-396 0 0,38-7 284 0 0,-37 7-631 0 0,1 1 1 0 0,-1-1-1 0 0,1 1 0 0 0,-1-1 0 0 0,0 1 0 0 0,1 0 0 0 0,-1-1 0 0 0,1 1 0 0 0,-1 0 0 0 0,0 0 0 0 0,0 0 0 0 0,0 0 0 0 0,1 0 0 0 0,-1 0 0 0 0,0 0 1 0 0,0 1-1 0 0,-1-1 0 0 0,1 0 0 0 0,0 1 0 0 0,0-1 0 0 0,-1 0 0 0 0,1 1 0 0 0,0-1 0 0 0,-1 1 0 0 0,0-1 0 0 0,1 1 0 0 0,-1-1 0 0 0,0 1 0 0 0,0-1 0 0 0,1 1 1 0 0,-1-1-1 0 0,0 1 0 0 0,-1 0 0 0 0,1-1 0 0 0,0 1 0 0 0,0-1 0 0 0,-1 1 0 0 0,1-1 0 0 0,-1 1 0 0 0,1-1 0 0 0,-1 1 0 0 0,0-1 0 0 0,0 0 0 0 0,1 1 1 0 0,-1-1-1 0 0,0 0 0 0 0,0 0 0 0 0,0 0 0 0 0,0 1 0 0 0,0-1 0 0 0,-1 0 0 0 0,1 0 0 0 0,0-1 0 0 0,0 1 0 0 0,-1 0 0 0 0,1 0 0 0 0,-1-1 0 0 0,1 1 1 0 0,0 0-1 0 0,-1-1 0 0 0,1 1 0 0 0,-1-1 0 0 0,0 0-9 0 0,-27 8 139 0 0,30-6-324 0 0,16 5-421 0 0,-14-6 647 0 0,1 1-1 0 0,-1-1 0 0 0,1 1 0 0 0,-1-1 0 0 0,1 1 0 0 0,-1 0 1 0 0,0 1-1 0 0,0-1 0 0 0,0 0 0 0 0,0 1 0 0 0,0 0 1 0 0,-1-1-1 0 0,1 1 0 0 0,-1 0 0 0 0,0 1 0 0 0,0-1 0 0 0,0 0 1 0 0,0 0-1 0 0,0 1 0 0 0,-1-1 0 0 0,0 1 0 0 0,1 0 1 0 0,-1-1-1 0 0,-1 1 0 0 0,1 0 0 0 0,0 1-40 0 0,-68 8 1355 0 0,24-25-4272 0 0,35 6-675 0 0,4-3-3246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30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66 1800 0 0,'0'0'8100'0'0,"0"0"-5157"0"0,0 0-2477 0 0,0 0-279 0 0,0 0-30 0 0,0 0-273 0 0,0 0-58 0 0,2 4 394 0 0,1-1-149 0 0,-1 0 0 0 0,0-1 0 0 0,1 1 0 0 0,0 0 0 0 0,-1-1 0 0 0,1 0 0 0 0,0 1 0 0 0,0-1 0 0 0,0 0 0 0 0,1-1 0 0 0,-1 1 0 0 0,0-1 0 0 0,1 1 0 0 0,-1-1 0 0 0,1 0 0 0 0,0 0 0 0 0,-1 0 0 0 0,1-1 0 0 0,0 0 0 0 0,-1 1 0 0 0,1-1 0 0 0,0 0 0 0 0,-1-1 0 0 0,1 1 0 0 0,0-1 0 0 0,-1 1 0 0 0,1-1 0 0 0,-1 0 0 0 0,1 0 0 0 0,-1-1 0 0 0,1 1 0 0 0,-1-1 0 0 0,0 0 0 0 0,1 0 0 0 0,-1 0 0 0 0,0 0 0 0 0,-1 0 0 0 0,1-1 0 0 0,0 1 0 0 0,-1-1 0 0 0,1 0 0 0 0,-1 0 0 0 0,0 0 0 0 0,0 0 0 0 0,0 0 0 0 0,0 0 0 0 0,0 0 1 0 0,-1-1-1 0 0,1 1 0 0 0,-1-1 0 0 0,0 1 0 0 0,0-1 0 0 0,-1 0 0 0 0,1-1-71 0 0,-2 2-37 0 0,-1 1 0 0 0,1 0 0 0 0,-1 0 1 0 0,0 0-1 0 0,1 0 0 0 0,-1 1 1 0 0,0-1-1 0 0,0 0 0 0 0,0 1 0 0 0,-1 0 1 0 0,1-1-1 0 0,0 1 0 0 0,0 0 0 0 0,-1 0 1 0 0,1 0-1 0 0,-1 0 0 0 0,1 1 1 0 0,-1-1-1 0 0,1 0 0 0 0,-1 1 0 0 0,1 0 1 0 0,-1 0-1 0 0,1 0 0 0 0,-1 0 1 0 0,0 0-1 0 0,1 0 0 0 0,-1 1 0 0 0,1-1 1 0 0,-1 1-1 0 0,1 0 0 0 0,-1 0 0 0 0,1 0 1 0 0,0 0-1 0 0,-1 0 0 0 0,1 0 1 0 0,0 0-1 0 0,0 1 0 0 0,0 0 0 0 0,0-1 1 0 0,0 1-1 0 0,0 0 0 0 0,0 0 0 0 0,0 0 1 0 0,1 0-1 0 0,-1 0 0 0 0,1 0 1 0 0,0 0-1 0 0,0 0 0 0 0,-2 3 37 0 0,1-2 112 0 0,-1 0 0 0 0,1 1 0 0 0,-1-1-1 0 0,1 1 1 0 0,0 0 0 0 0,0-1 0 0 0,0 1 0 0 0,1 0-1 0 0,0 0 1 0 0,-1 0 0 0 0,1 1 0 0 0,1-1 0 0 0,-1 0 0 0 0,0 0-1 0 0,1 0 1 0 0,0 1 0 0 0,0-1 0 0 0,0 0 0 0 0,1 0-1 0 0,0 1 1 0 0,-1-1 0 0 0,1 0 0 0 0,1 0 0 0 0,-1 0 0 0 0,1 0-1 0 0,-1 0 1 0 0,1 0 0 0 0,0-1 0 0 0,0 1 0 0 0,1-1-1 0 0,-1 1 1 0 0,1-1 0 0 0,0 0 0 0 0,0 0 0 0 0,0 0 0 0 0,0 0-1 0 0,0 0 1 0 0,1-1 0 0 0,-1 1 0 0 0,1-1 0 0 0,0 0-1 0 0,-1 0 1 0 0,1 0 0 0 0,0-1 0 0 0,3 1-112 0 0,-1 1 245 0 0,0 0 0 0 0,0 0 0 0 0,0-1 0 0 0,0 0 1 0 0,0 0-1 0 0,0-1 0 0 0,1 0 0 0 0,-1 0 0 0 0,1 0 0 0 0,-1-1 1 0 0,1 1-1 0 0,-1-2 0 0 0,0 1 0 0 0,1-1 0 0 0,-1 0 0 0 0,7-2-245 0 0,-9 1 21 0 0,-1 1-2003 0 0,3-2-3362 0 0,5-3-4558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9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5 2796 0 0,'0'0'4015'0'0,"0"0"-1765"0"0,0 0-1815 0 0,0 0-320 0 0,0 0 218 0 0,0 0 286 0 0,0 0 37 0 0,0 0-110 0 0,4-2-267 0 0,-1 1-214 0 0,0 1 1 0 0,0-1 0 0 0,1 1-1 0 0,-1 0 1 0 0,0-1 0 0 0,1 2-1 0 0,-1-1 1 0 0,0 0-1 0 0,1 1 1 0 0,-1-1 0 0 0,0 1-1 0 0,0 0 1 0 0,1 0 0 0 0,-1 0-1 0 0,0 1 1 0 0,0-1-1 0 0,0 1 1 0 0,-1 0 0 0 0,1 0-1 0 0,0 0 1 0 0,-1 0 0 0 0,1 0-1 0 0,-1 0 1 0 0,1 1-1 0 0,-1-1 1 0 0,0 1 0 0 0,0-1-1 0 0,0 1 1 0 0,-1 0 0 0 0,1 0-1 0 0,-1 0 1 0 0,1 0-1 0 0,-1 0 1 0 0,0 0 0 0 0,0 0-1 0 0,0 1 1 0 0,-1-1 0 0 0,1 0-1 0 0,-1 1 1 0 0,0-1-1 0 0,0 0 1 0 0,0 3-66 0 0,-59 26 1688 0 0,18-34-5542 0 0,39-1 756 0 0,2-1-1490 0 0</inkml:trace>
  <inkml:trace contextRef="#ctx0" brushRef="#br0" timeOffset="265.548">165 12 1188 0 0,'0'0'8553'0'0,"0"0"-6278"0"0,0 0-2041 0 0,0 0 397 0 0,0 0 41 0 0,-4 7-143 0 0,1-1-461 0 0,1-2 23 0 0,-1-1 0 0 0,1 1 0 0 0,0 0 0 0 0,0 0 0 0 0,1-1 0 0 0,-1 1 0 0 0,1 0 0 0 0,0 0 0 0 0,-1 1 0 0 0,2-1 0 0 0,-1 0 0 0 0,1 0 0 0 0,-1 0 0 0 0,1 1 0 0 0,0-1 0 0 0,1 0 0 0 0,-1 0 0 0 0,1 0-1 0 0,-1 1 1 0 0,1-1 0 0 0,1 0 0 0 0,-1 0 0 0 0,1 0 0 0 0,-1 0 0 0 0,1-1 0 0 0,0 1 0 0 0,0 0 0 0 0,1-1 0 0 0,-1 1 0 0 0,1 0-91 0 0,43 24 339 0 0,-11-18-6547 0 0,-21-9-2062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7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50 107 1084 0 0,'0'0'8331'0'0,"0"0"-6256"0"0,0 0-1729 0 0,0 0 599 0 0,0 0 340 0 0,0 0-109 0 0,0 0-289 0 0,0 0-337 0 0,21 5 941 0 0,-18-6-1538 0 0,-1 0 1 0 0,0-1-1 0 0,0 1 0 0 0,0-1 1 0 0,1 1-1 0 0,-1-1 1 0 0,-1 0-1 0 0,1 1 0 0 0,0-1 1 0 0,0 0-1 0 0,-1 0 1 0 0,1-1-1 0 0,-1 1 1 0 0,0 0-1 0 0,1 0 0 0 0,-1-1 1 0 0,0 1-1 0 0,0 0 1 0 0,-1-1-1 0 0,1 1 1 0 0,0-1-1 0 0,-1 1 0 0 0,0-1 1 0 0,1 0-1 0 0,-1 1 1 0 0,0-1-1 0 0,0 1 1 0 0,-1-1-1 0 0,1 1 0 0 0,0-1 1 0 0,-1 0-1 0 0,0 1 1 0 0,1-1-1 0 0,-1 1 1 0 0,0 0-1 0 0,0-1 0 0 0,-1 1 1 0 0,1 0-1 0 0,0 0 1 0 0,-1-1-1 0 0,1 1 1 0 0,-1 0-1 0 0,0 1 0 0 0,0-1 1 0 0,1 0-1 0 0,-1 0 1 0 0,-1 1-1 0 0,1-1 1 0 0,0 1-1 0 0,0 0 0 0 0,0-1 1 0 0,-1 1-1 0 0,1 0 1 0 0,-1 0-1 0 0,0 0 47 0 0,0 2 8 0 0,-1 0-1 0 0,1 0 0 0 0,0 1 1 0 0,0-1-1 0 0,0 1 1 0 0,-1-1-1 0 0,1 1 1 0 0,1 0-1 0 0,-1 0 1 0 0,0 0-1 0 0,0 1 0 0 0,1-1 1 0 0,-1 1-1 0 0,1-1 1 0 0,0 1-1 0 0,0 0 1 0 0,0 0-1 0 0,0 0 0 0 0,0 0 1 0 0,1 0-1 0 0,-1 0 1 0 0,1 1-1 0 0,0-1 1 0 0,0 0-1 0 0,0 1 1 0 0,0-1-1 0 0,1 1 0 0 0,0-1 1 0 0,-1 1-1 0 0,1-1 1 0 0,0 1-1 0 0,1-1 1 0 0,-1 1-1 0 0,0-1 1 0 0,1 1-1 0 0,0-1 0 0 0,0 2-7 0 0,31 6-1900 0 0,-8-11-5368 0 0,-5-3 585 0 0</inkml:trace>
  <inkml:trace contextRef="#ctx0" brushRef="#br0" timeOffset="466.905">304 104 6201 0 0,'0'0'5126'0'0,"0"0"-4346"0"0,0 0-604 0 0,0 0 595 0 0,0 0 18 0 0,0 0-187 0 0,0 0-173 0 0,17 4 2152 0 0,-18-3-2630 0 0,-1-1 0 0 0,0 1 0 0 0,0-1 0 0 0,0 1-1 0 0,1-1 1 0 0,-1 0 0 0 0,0 1 0 0 0,0-1 0 0 0,0 0 0 0 0,0 0 0 0 0,0-1 0 0 0,1 1 0 0 0,-1 0 0 0 0,0-1-1 0 0,0 1 1 0 0,0-1 0 0 0,0 1 0 0 0,1-1 0 0 0,-1 0 0 0 0,0 0 0 0 0,1 1 0 0 0,-1-2 0 0 0,1 1 0 0 0,-1 0 0 0 0,1 0-1 0 0,-1 0 1 0 0,1-1 0 0 0,0 1 0 0 0,0 0 0 0 0,-1-1 0 0 0,1 1 0 0 0,0-1 0 0 0,0 0 0 0 0,0 1 0 0 0,1-1-1 0 0,-1 0 1 0 0,0 1 0 0 0,1-1 0 0 0,-1 0 0 0 0,1 0 0 0 0,0 0 0 0 0,-1 0 0 0 0,1 1 0 0 0,0-1 0 0 0,0 0-1 0 0,0 0 1 0 0,0-1 49 0 0,1 1 26 0 0,0 0 1 0 0,0 0-1 0 0,0 0 0 0 0,0 1 0 0 0,0-1 0 0 0,0 0 0 0 0,0 1 0 0 0,1-1 0 0 0,-1 1 0 0 0,1-1 1 0 0,-1 1-1 0 0,1-1 0 0 0,-1 1 0 0 0,1 0 0 0 0,0 0 0 0 0,0 0 0 0 0,-1 0 0 0 0,1 0 0 0 0,0 1 1 0 0,0-1-1 0 0,0 0 0 0 0,0 1 0 0 0,0-1 0 0 0,0 1 0 0 0,0 0 0 0 0,0 0 0 0 0,0 0 0 0 0,0 0 1 0 0,0 0-1 0 0,0 0 0 0 0,0 0 0 0 0,0 1 0 0 0,0-1 0 0 0,0 1 0 0 0,0-1 0 0 0,0 1 0 0 0,0 0 0 0 0,0 0 1 0 0,0 0-1 0 0,-1 0 0 0 0,1 0 0 0 0,0 0 0 0 0,-1 0 0 0 0,1 1 0 0 0,-1-1 0 0 0,1 1 0 0 0,-1-1 1 0 0,0 1-1 0 0,1-1 0 0 0,-1 1 0 0 0,0 0 0 0 0,0 0 0 0 0,0-1 0 0 0,-1 1 0 0 0,1 0 0 0 0,0 0 1 0 0,-1 0-1 0 0,1 0 0 0 0,-1 0 0 0 0,1 0 0 0 0,-1 0 0 0 0,0 0 0 0 0,0 0 0 0 0,0 0 0 0 0,0 0 0 0 0,0 0 1 0 0,-1 0-1 0 0,1 0 0 0 0,0 0 0 0 0,-1 1-26 0 0,4-2 4 0 0,1 0-1 0 0,-1-1 1 0 0,1 1 0 0 0,-1 1-1 0 0,1-1 1 0 0,-1 0 0 0 0,0 1-1 0 0,0 0 1 0 0,0-1 0 0 0,0 1-1 0 0,0 1 1 0 0,0-1 0 0 0,0 0-1 0 0,0 1 1 0 0,-1-1 0 0 0,0 1-1 0 0,1 0 1 0 0,-1 0 0 0 0,0 0-1 0 0,0 0 1 0 0,0 0 0 0 0,-1 0-1 0 0,1 0 1 0 0,-1 1 0 0 0,0-1 0 0 0,0 0-1 0 0,0 1 1 0 0,0 0 0 0 0,0-1-1 0 0,-1 1 1 0 0,0 1-4 0 0,2 0 20 0 0,-1 1 0 0 0,0-1-1 0 0,0 1 1 0 0,-1-1 0 0 0,0 1 0 0 0,0-1 0 0 0,0 1 0 0 0,0-1-1 0 0,-1 1 1 0 0,0-1 0 0 0,0 1 0 0 0,0-1 0 0 0,-1 0-1 0 0,0 0 1 0 0,0 1 0 0 0,0-1 0 0 0,-1-1 0 0 0,0 1 0 0 0,0 0-1 0 0,0-1 1 0 0,0 1 0 0 0,-1-1 0 0 0,1 0 0 0 0,-1 0 0 0 0,0 0-1 0 0,0-1 1 0 0,-1 1 0 0 0,1-1 0 0 0,-1 0 0 0 0,0 0 0 0 0,0-1-1 0 0,0 1 1 0 0,0-1 0 0 0,0 0 0 0 0,0-1 0 0 0,0 1 0 0 0,-1-1-1 0 0,1 0 1 0 0,-1 0 0 0 0,1-1 0 0 0,-1 0 0 0 0,1 0-1 0 0,-1 0 1 0 0,1 0 0 0 0,-1-1 0 0 0,1 0 0 0 0,-1 0 0 0 0,1 0-1 0 0,0-1 1 0 0,-3-1-20 0 0,-21-5-1915 0 0,10-2-2296 0 0,-4-9-4683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26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3840 0 0,'0'0'4429'0'0,"0"0"-2562"0"0,0 0-1245 0 0,0 0 76 0 0,0 0 136 0 0,0 0-90 0 0,0 0-242 0 0,0 0-139 0 0,0 0-57 0 0,1-19 335 0 0,78 48-957 0 0,-77-28 346 0 0,-1 0 0 0 0,1 0 0 0 0,-1 0 0 0 0,0 0 0 0 0,0 0 0 0 0,0 0 0 0 0,1 1 0 0 0,-1-1 0 0 0,0 0 1 0 0,-1 0-1 0 0,1 1 0 0 0,0-1 0 0 0,0 1 0 0 0,0-1 0 0 0,-1 1 0 0 0,1-1 0 0 0,-1 1 0 0 0,1-1 0 0 0,-1 1 0 0 0,0 0 0 0 0,0-1 0 0 0,1 1 0 0 0,-1-1 0 0 0,0 1 0 0 0,-1 0 0 0 0,1-1 1 0 0,0 1-1 0 0,0 0 0 0 0,-1-1 0 0 0,1 1 0 0 0,-1-1 0 0 0,1 1 0 0 0,-1-1 0 0 0,1 1 0 0 0,-1-1 0 0 0,0 1 0 0 0,0-1 0 0 0,0 0 0 0 0,0 1 0 0 0,0-1 0 0 0,0 0 0 0 0,0 0 1 0 0,0 0-1 0 0,-1 0 0 0 0,1 0 0 0 0,0 0 0 0 0,-1 0 0 0 0,0 1-30 0 0,-47 22-107 0 0,26-22-5111 0 0,19-3 79 0 0</inkml:trace>
  <inkml:trace contextRef="#ctx0" brushRef="#br0" timeOffset="244.941">139 13 3940 0 0,'0'0'5163'0'0,"0"0"-4036"0"0,0 0-1254 0 0,0 0 757 0 0,0 0 226 0 0,-1 7-122 0 0,9 103 1068 0 0,16-63-6609 0 0,-18-39 121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40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246 114 1812 0 0,'0'0'11757'0'0,"0"0"-10349"0"0,0 0-1408 0 0,0 0-252 0 0,0 0 88 0 0,0 0 164 0 0,-36-2 380 0 0,16 0-80 0 0,-2-1-148 0 0,-5 0-144 0 0,1 0 44 0 0,-3 1 12 0 0,4-1-64 0 0,5 0-104 0 0,0-1-868 0 0,7 0-1128 0 0,5 0-3072 0 0,8-8-1997 0 0</inkml:trace>
  <inkml:trace contextRef="#ctx0" brushRef="#br0" timeOffset="277.989">239 22 2904 0 0,'0'0'11125'0'0,"0"0"-11009"0"0,0 0-116 0 0,0 0-956 0 0,0 0 956 0 0,-53-5 8 0 0,31 2-8 0 0,-2 2-116 0 0,-4-1 104 0 0,6-1-1308 0 0,3 2-3008 0 0,6-5-3093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3:35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3518 1125 4104 0 0,'0'0'2307'0'0,"0"0"-217"0"0,0 0-705 0 0,0 0-75 0 0,0 0-69 0 0,0 0-570 0 0,5 8-352 0 0,1 5-13 0 0,0 0 0 0 0,-1 0 0 0 0,0 1 0 0 0,-1 0 0 0 0,-1 0 0 0 0,0 0 1 0 0,-1 0-1 0 0,0 0 0 0 0,-1 1 0 0 0,-1-1 0 0 0,0 1 0 0 0,-2 12-306 0 0,3-30-151 0 0,0 0-1 0 0,0 1 0 0 0,0-1 1 0 0,0 1-1 0 0,0-1 1 0 0,1 1-1 0 0,0 0 0 0 0,-1-1 1 0 0,1 1-1 0 0,0 0 0 0 0,0 0 1 0 0,0 0-1 0 0,0 1 1 0 0,0-1-1 0 0,1 0 0 0 0,-1 1 1 0 0,0-1-1 0 0,1 1 1 0 0,-1 0-1 0 0,1 0 0 0 0,0 0 1 0 0,-1 0-1 0 0,1 0 0 0 0,0 1 1 0 0,-1-1-1 0 0,1 1 1 0 0,1-1 151 0 0,0 1 88 0 0,-1-1 1 0 0,0 1 0 0 0,1 0 0 0 0,-1 0 0 0 0,1 0 0 0 0,-1 1 0 0 0,1-1-1 0 0,-1 1 1 0 0,1 0 0 0 0,-1 0 0 0 0,0 0 0 0 0,1 0 0 0 0,-1 0-1 0 0,0 1 1 0 0,0-1 0 0 0,0 1 0 0 0,0 0 0 0 0,0 0 0 0 0,0 0 0 0 0,-1 1-1 0 0,1-1 1 0 0,-1 1 0 0 0,1-1 0 0 0,-1 1 0 0 0,0 0 0 0 0,0 0-1 0 0,0 0 1 0 0,-1 0 0 0 0,1 0 0 0 0,-1 0 0 0 0,1 0 0 0 0,-1 0-1 0 0,0 1 1 0 0,0-1 0 0 0,-1 1-89 0 0,-1-2 4 0 0,-1 1-1 0 0,0 0 0 0 0,0-1 1 0 0,0 1-1 0 0,0-1 1 0 0,0 0-1 0 0,0 1 0 0 0,-1-1 1 0 0,1 0-1 0 0,-1 0 1 0 0,0-1-1 0 0,0 1 0 0 0,1-1 1 0 0,-1 1-1 0 0,0-1 1 0 0,0 0-1 0 0,0 0 0 0 0,0 0 1 0 0,-1 0-1 0 0,1-1 1 0 0,0 1-1 0 0,0-1 0 0 0,0 0 1 0 0,-1 0-1 0 0,1 0 1 0 0,0 0-1 0 0,0-1 0 0 0,0 1 1 0 0,0-1-1 0 0,-3-1-3 0 0,-42-8-4732 0 0,25-7-4702 0 0</inkml:trace>
  <inkml:trace contextRef="#ctx0" brushRef="#br0" timeOffset="-2608.648">2333 496 288 0 0,'0'0'7791'0'0,"0"0"-5402"0"0,0 0-1451 0 0,0 0 282 0 0,0 0 2 0 0,0 0-577 0 0,0 0-813 0 0,2 5-134 0 0,9 40 1084 0 0,-2 0 1 0 0,-2 1 0 0 0,-2 0 0 0 0,-2 0 0 0 0,-3 42-783 0 0,5-73-1160 0 0,6-12-2624 0 0,-2-3-2024 0 0</inkml:trace>
  <inkml:trace contextRef="#ctx0" brushRef="#br0" timeOffset="-2251.239">2746 795 12477 0 0,'0'0'616'0'0,"0"0"-1123"0"0,0 0 1032 0 0,0 0 229 0 0,0 0-318 0 0,0 0-238 0 0,0 0-8 0 0,10 2 3035 0 0,-8-4-3277 0 0,0 0-1 0 0,1 0 1 0 0,-1 0-1 0 0,0-1 0 0 0,0 1 1 0 0,0-1-1 0 0,-1 1 1 0 0,1-1-1 0 0,-1 0 1 0 0,1 0-1 0 0,-1 1 1 0 0,0-1-1 0 0,0 0 0 0 0,0 0 1 0 0,0 0-1 0 0,-1 0 1 0 0,1-1-1 0 0,-1 1 1 0 0,0 0-1 0 0,0 0 0 0 0,0 0 1 0 0,0 0-1 0 0,-1 0 1 0 0,1 0-1 0 0,-1 0 1 0 0,0 0-1 0 0,0 0 0 0 0,0 0 1 0 0,0 0-1 0 0,0 0 1 0 0,0 0-1 0 0,-1 1 1 0 0,0-1-1 0 0,1 0 1 0 0,-1 1-1 0 0,0-1 0 0 0,0 1 1 0 0,0 0-1 0 0,-1 0 1 0 0,1 0-1 0 0,-1 0 1 0 0,1 0-1 0 0,-1 0 0 0 0,1 1 1 0 0,-1-1-1 0 0,0 1 1 0 0,0 0-1 0 0,0 0 1 0 0,0 0-1 0 0,0 0 53 0 0,-1 3 53 0 0,0 0 0 0 0,0 1 1 0 0,1-1-1 0 0,-1 1 0 0 0,1 0 0 0 0,-1 0 0 0 0,1 0 1 0 0,0 1-1 0 0,0-1 0 0 0,1 1 0 0 0,-1-1 0 0 0,1 1 1 0 0,0 0-1 0 0,0 0 0 0 0,0 0 0 0 0,0 0 0 0 0,1 1 1 0 0,-1-1-1 0 0,1 0 0 0 0,0 1 0 0 0,0-1 0 0 0,1 1 1 0 0,0-1-1 0 0,-1 1 0 0 0,1-1 0 0 0,1 1 0 0 0,-1-1 1 0 0,1 1-1 0 0,0-1 0 0 0,0 0 0 0 0,0 1 0 0 0,0-1 1 0 0,1 1-54 0 0,43 20-49 0 0,-27-23-3142 0 0,-1-4-3740 0 0,-2-3 60 0 0</inkml:trace>
  <inkml:trace contextRef="#ctx0" brushRef="#br0" timeOffset="-1801.655">2931 845 4668 0 0,'0'0'6453'0'0,"0"0"-4880"0"0,0 0-998 0 0,0 0 650 0 0,0 0 122 0 0,0 0-402 0 0,6 0-659 0 0,74-15 5 0 0,-78 14-309 0 0,0 1 0 0 0,0-1 0 0 0,0 0 1 0 0,0 0-1 0 0,-1 1 0 0 0,1-1 0 0 0,0-1 0 0 0,0 1 0 0 0,-1 0 1 0 0,1 0-1 0 0,0-1 0 0 0,-1 1 0 0 0,1 0 0 0 0,-1-1 0 0 0,0 0 1 0 0,0 1-1 0 0,1-1 0 0 0,-1 0 0 0 0,0 0 0 0 0,0 1 0 0 0,0-1 1 0 0,-1 0-1 0 0,1 0 0 0 0,0 0 0 0 0,-1 0 0 0 0,0 0 0 0 0,1 0 0 0 0,-1 0 1 0 0,0-1-1 0 0,0 1 0 0 0,0 0 0 0 0,0 0 0 0 0,0 0 0 0 0,-1 0 1 0 0,1 0-1 0 0,0 0 0 0 0,-1 0 0 0 0,0 0 0 0 0,1 0 0 0 0,-1 0 1 0 0,0 0 17 0 0,-3-1-49 0 0,1 1 1 0 0,0 0 0 0 0,0 0-1 0 0,-1 0 1 0 0,1 0 0 0 0,-1 1-1 0 0,0-1 1 0 0,1 1 0 0 0,-1 0-1 0 0,0 0 1 0 0,0 0 0 0 0,0 1-1 0 0,0-1 1 0 0,0 1 0 0 0,0 0-1 0 0,0 0 1 0 0,0 0 0 0 0,1 1-1 0 0,-1-1 1 0 0,0 1 0 0 0,0 0-1 0 0,0 0 1 0 0,0 0 0 0 0,1 1-1 0 0,-1 0 1 0 0,1-1 0 0 0,-1 1-1 0 0,1 0 1 0 0,0 0 0 0 0,-1 1-1 0 0,1-1 1 0 0,0 1 0 0 0,1 0-1 0 0,-1 0 1 0 0,0 0 0 0 0,1 0-1 0 0,-1 0 1 0 0,1 0 0 0 0,0 0-1 0 0,0 1 1 0 0,0 1 48 0 0,4-3 67 0 0,0 1 0 0 0,1-1 0 0 0,-1 1 0 0 0,1-1 0 0 0,-1 0 0 0 0,1 0-1 0 0,0 0 1 0 0,-1 0 0 0 0,1-1 0 0 0,0 1 0 0 0,0-1 0 0 0,0 0 0 0 0,1 1 0 0 0,-1-1 0 0 0,0-1 0 0 0,0 1 0 0 0,1 0 0 0 0,-1-1-1 0 0,0 0 1 0 0,1 0 0 0 0,-1 0 0 0 0,0 0 0 0 0,1 0 0 0 0,-1-1 0 0 0,0 1 0 0 0,1-1 0 0 0,-1 0 0 0 0,0 0 0 0 0,0 0 0 0 0,3-1-67 0 0,-4 1-27 0 0,0 0 1 0 0,0 0 0 0 0,0 1 0 0 0,0-1 0 0 0,0 1-1 0 0,1-1 1 0 0,-1 1 0 0 0,0 0 0 0 0,0 0 0 0 0,0 0-1 0 0,1 0 1 0 0,-1 1 0 0 0,0-1 0 0 0,0 0 0 0 0,0 1-1 0 0,1 0 1 0 0,-1-1 0 0 0,0 1 0 0 0,0 0 0 0 0,0 0 0 0 0,0 0-1 0 0,0 0 1 0 0,-1 1 0 0 0,1-1 0 0 0,0 1 0 0 0,-1-1-1 0 0,1 1 1 0 0,0-1 0 0 0,-1 1 0 0 0,0 0 0 0 0,1-1-1 0 0,-1 1 1 0 0,0 0 0 0 0,0 0 0 0 0,0 0 0 0 0,0 0-1 0 0,0 0 1 0 0,-1 0 0 0 0,1 3 26 0 0,3-3 55 0 0,-1 1 1 0 0,-1-1-1 0 0,1 1 0 0 0,0 0 1 0 0,0 0-1 0 0,-1 0 0 0 0,0 1 1 0 0,0-1-1 0 0,0 1 0 0 0,0-1 1 0 0,0 1-1 0 0,-1-1 0 0 0,1 1 1 0 0,-1 0-1 0 0,0 0 1 0 0,0 0-1 0 0,-1 0 0 0 0,1 0 1 0 0,-1 0-1 0 0,0 0 0 0 0,0 0 1 0 0,0 0-1 0 0,0 0 0 0 0,-1-1 1 0 0,1 1-1 0 0,-1 0 0 0 0,0 0 1 0 0,-1 0-1 0 0,1 0 0 0 0,-1-1 1 0 0,1 1-1 0 0,-1 0 0 0 0,0-1 1 0 0,0 0-1 0 0,-1 1 0 0 0,1-1 1 0 0,-1 0-1 0 0,1 0 0 0 0,-1 0 1 0 0,0-1-1 0 0,0 1 0 0 0,0-1 1 0 0,-1 0-1 0 0,1 1 0 0 0,0-1 1 0 0,-1-1-1 0 0,0 1 0 0 0,1 0 1 0 0,-1-1-1 0 0,-3 1-55 0 0,-63-13-945 0 0,30-14-6325 0 0,26 7-910 0 0</inkml:trace>
  <inkml:trace contextRef="#ctx0" brushRef="#br0" timeOffset="-1207.088">3265 754 5156 0 0,'0'0'5638'0'0,"0"0"-4662"0"0,0 0-816 0 0,0 0 614 0 0,0 0-41 0 0,0 0-234 0 0,0 0-124 0 0,-11-27 247 0 0,12 26-612 0 0,0 1-1 0 0,0-1 0 0 0,0 0 0 0 0,0 1 1 0 0,0-1-1 0 0,0 1 0 0 0,0-1 0 0 0,0 1 0 0 0,0-1 1 0 0,0 1-1 0 0,0 0 0 0 0,1 0 0 0 0,-1-1 1 0 0,0 1-1 0 0,0 0 0 0 0,0 0 0 0 0,0 0 0 0 0,1 0 1 0 0,-1 0-1 0 0,0 1 0 0 0,0-1 0 0 0,0 0 1 0 0,0 0-1 0 0,0 1 0 0 0,0-1 0 0 0,0 1 1 0 0,1-1-1 0 0,-1 1 0 0 0,0-1 0 0 0,0 1 0 0 0,-1 0 1 0 0,1-1-1 0 0,0 1 0 0 0,0 0 0 0 0,0 0 1 0 0,0 0-1 0 0,-1 0 0 0 0,1-1 0 0 0,0 1 1 0 0,-1 0-1 0 0,1 0 0 0 0,-1 0 0 0 0,1 1 0 0 0,-1-1 1 0 0,1 0-1 0 0,-1 0 0 0 0,0 0 0 0 0,1 0-9 0 0,28 55 515 0 0,-17 14 420 0 0,-12-70-715 0 0,7-40 1492 0 0,-6 38-1724 0 0,0 0 0 0 0,-1 0 0 0 0,1 0 0 0 0,0 0 0 0 0,0 0 0 0 0,0 0 0 0 0,0 1 0 0 0,1-1 0 0 0,-1 0 0 0 0,0 1 0 0 0,1-1 0 0 0,-1 0 0 0 0,1 1 0 0 0,-1 0 0 0 0,1-1 0 0 0,0 1 0 0 0,0 0 0 0 0,0 0 0 0 0,-1 0 0 0 0,1 0 0 0 0,0 0 0 0 0,0 1 0 0 0,0-1 0 0 0,0 0 0 0 0,1 1 0 0 0,-1 0 1 0 0,0-1-1 0 0,0 1 0 0 0,0 0 0 0 0,0 0 0 0 0,0 0 0 0 0,0 0 0 0 0,1 1 0 0 0,-1-1 0 0 0,0 0 0 0 0,0 1 0 0 0,0 0 0 0 0,0-1 0 0 0,0 1 0 0 0,0 0 0 0 0,0 0 0 0 0,0 0 0 0 0,-1 0 0 0 0,1 1 0 0 0,0-1 0 0 0,-1 0 0 0 0,1 1 0 0 0,-1-1 0 0 0,1 1 0 0 0,-1-1 0 0 0,1 1 0 0 0,-1 0 0 0 0,0 0 0 0 0,0 0 0 0 0,0-1 0 0 0,0 1 0 0 0,0 0 0 0 0,-1 0 0 0 0,1 0 0 0 0,0 0 1 0 0,-1 1-1 0 0,0-1 0 0 0,1 1 12 0 0,11 51-158 0 0,-12-54 550 0 0,5-38 72 0 0,-4 36-480 0 0,-1 1 0 0 0,1-1-1 0 0,-1 0 1 0 0,1 1 0 0 0,0-1 0 0 0,0 1 0 0 0,-1-1 0 0 0,1 1 0 0 0,0 0 0 0 0,0-1 0 0 0,1 1 0 0 0,-1 0 0 0 0,0 0 0 0 0,0 0 0 0 0,1 0-1 0 0,-1 0 1 0 0,0 0 0 0 0,1 0 0 0 0,-1 0 0 0 0,1 0 0 0 0,-1 1 0 0 0,1-1 0 0 0,0 1 0 0 0,-1-1 0 0 0,1 1 0 0 0,0-1 0 0 0,-1 1 0 0 0,1 0-1 0 0,0 0 1 0 0,-1 0 0 0 0,1 0 0 0 0,0 0 0 0 0,-1 0 0 0 0,1 1 0 0 0,0-1 0 0 0,-1 0 0 0 0,1 1 0 0 0,0-1 0 0 0,-1 1 0 0 0,1 0 0 0 0,-1-1-1 0 0,1 1 1 0 0,-1 0 0 0 0,0 0 0 0 0,1 0 0 0 0,-1 0 0 0 0,0 0 0 0 0,1 1 0 0 0,-1-1 0 0 0,0 0 0 0 0,0 0 0 0 0,0 1 0 0 0,0-1 0 0 0,0 2 16 0 0,49 85-598 0 0,-49-84 396 0 0,-2 17-557 0 0,-3-11-4054 0 0,1-9-1100 0 0</inkml:trace>
  <inkml:trace contextRef="#ctx0" brushRef="#br0" timeOffset="-786.45">3660 524 12269 0 0,'0'0'1742'0'0,"0"0"-1258"0"0,0 0-388 0 0,2 7-59 0 0,18 144 1226 0 0,-24-172 3669 0 0,49-46-4777 0 0,-20 60-2899 0 0,3 17-3741 0 0,-15-1-140 0 0</inkml:trace>
  <inkml:trace contextRef="#ctx0" brushRef="#br0" timeOffset="2164.207">3714 734 212 0 0,'0'0'40'0'0,"0"0"143"0"0,0 0 212 0 0,0 0 418 0 0,0 0-226 0 0,0 0 7 0 0,0 0 1000 0 0,0 0 1750 0 0,-16 9-538 0 0,22-4-2646 0 0,1 0 1 0 0,-1 0-1 0 0,1-1 0 0 0,0 1 1 0 0,0-2-1 0 0,0 1 1 0 0,0-1-1 0 0,1 0 1 0 0,-1 0-1 0 0,1-1 0 0 0,0 0 1 0 0,-1 0-1 0 0,1-1 1 0 0,0 0-1 0 0,0 0 1 0 0,0-1-1 0 0,0 0 1 0 0,0 0-1 0 0,0-1 0 0 0,0 0 1 0 0,0-1-1 0 0,0 0 1 0 0,0 0-1 0 0,-1 0 1 0 0,1-1-1 0 0,-1 0 0 0 0,1-1 1 0 0,-1 0-1 0 0,0 0 1 0 0,-1 0-1 0 0,1-1 1 0 0,-1 0-1 0 0,5-4-160 0 0,-10-1-50 0 0,-1 0 0 0 0,0 0 0 0 0,0 0 0 0 0,0 1 0 0 0,-1-1 0 0 0,-1 0 0 0 0,0 0 0 0 0,0 1 0 0 0,-1-1 0 0 0,0 1 0 0 0,-1 0 0 0 0,0 0 0 0 0,0 0 0 0 0,-1 0 0 0 0,0 1 0 0 0,0-1 0 0 0,-1 1 0 0 0,0 1 0 0 0,-1-1 0 0 0,0 1 0 0 0,0 0 0 0 0,-3-2 50 0 0,2-1 7 0 0,-3-5-165 0 0,-1 1 1 0 0,0 0-1 0 0,-1 0 0 0 0,0 1 1 0 0,-1 1-1 0 0,0 0 1 0 0,-1 1-1 0 0,-1 1 1 0 0,0 0-1 0 0,0 1 0 0 0,-1 1 1 0 0,-4-2 157 0 0,17 10-29 0 0,0-1 0 0 0,0 1 0 0 0,0 0-1 0 0,0 0 1 0 0,0 0 0 0 0,-1 0 0 0 0,1 1 0 0 0,0-1 0 0 0,0 1 0 0 0,0 0 0 0 0,0 1 0 0 0,0-1-1 0 0,1 1 1 0 0,-1-1 0 0 0,0 1 0 0 0,1 0 0 0 0,-1 1 0 0 0,1-1 0 0 0,-1 0 0 0 0,1 1 0 0 0,0 0-1 0 0,0 0 1 0 0,1 0 0 0 0,-1 0 0 0 0,0 0 0 0 0,1 1 0 0 0,0-1 0 0 0,0 1 0 0 0,0-1 0 0 0,0 1-1 0 0,0 0 1 0 0,1 1 29 0 0,-37 128-121 0 0,37-127 204 0 0,0 0 0 0 0,1 0 1 0 0,0 0-1 0 0,0 0 0 0 0,0 0 0 0 0,1 0 0 0 0,-1 0 1 0 0,2 0-1 0 0,-1 0 0 0 0,1 0 0 0 0,0 0 0 0 0,0 0 1 0 0,0-1-1 0 0,1 1 0 0 0,0-1 0 0 0,0 0 0 0 0,0 0 1 0 0,1 0-1 0 0,-1 0 0 0 0,1 0 0 0 0,1-1 0 0 0,-1 0 1 0 0,1 1-1 0 0,-1-2 0 0 0,1 1 0 0 0,0-1 0 0 0,0 1 1 0 0,1-1-1 0 0,-1-1 0 0 0,1 1 0 0 0,-1-1 0 0 0,1 0-83 0 0,32 12-1324 0 0,-12-11-3706 0 0,-17-4-247 0 0</inkml:trace>
  <inkml:trace contextRef="#ctx0" brushRef="#br0" timeOffset="2676.531">3658 450 4316 0 0,'0'0'6912'0'0,"0"0"-5446"0"0,0 0-1446 0 0,0 0-177 0 0,-5-7-338 0 0,-18-16 589 0 0,0 0-1 0 0,-1 2 0 0 0,-1 0 0 0 0,-2 2 0 0 0,1 1 1 0 0,-2 1-1 0 0,-27-13-93 0 0,30 16 96 0 0,-58-32 96 0 0,-1 4 0 0 0,-2 3 0 0 0,-1 4 1 0 0,-9 2-193 0 0,48 18 53 0 0,-1 2 1 0 0,0 2 0 0 0,-1 2-1 0 0,0 2 1 0 0,-1 3-1 0 0,1 1 1 0 0,-1 3 0 0 0,0 2-1 0 0,1 2 1 0 0,0 3-1 0 0,0 2 1 0 0,0 1 0 0 0,-2 4-54 0 0,-22 9-11 0 0,1 4 0 0 0,1 2 0 0 0,1 3 0 0 0,-10 11 11 0 0,42-10 374 0 0,55-52 526 0 0,15-30-921 0 0,-45 72-3171 0 0,3-8 3375 0 0,9-11-113 0 0,-1 0-1 0 0,0 0 0 0 0,1 0 1 0 0,0 0-1 0 0,0 0 1 0 0,1 0-1 0 0,-1 1 0 0 0,1-1 1 0 0,0 1-1 0 0,0-1 1 0 0,0 1-1 0 0,0-1 1 0 0,1 1-1 0 0,0-1 0 0 0,0 1 1 0 0,0 0-1 0 0,1-1 1 0 0,-1 1-1 0 0,1-1 0 0 0,0 1 1 0 0,0-1-1 0 0,1 1 1 0 0,-1-1-1 0 0,1 0 1 0 0,0 0-1 0 0,0 0 0 0 0,1 0 1 0 0,-1 0-1 0 0,1 0 1 0 0,0 0-1 0 0,0-1 0 0 0,0 0 1 0 0,0 1-1 0 0,1-1 1 0 0,-1 0-1 0 0,1-1 1 0 0,0 1-1 0 0,0-1 0 0 0,0 1 1 0 0,0-1-1 0 0,0 0 1 0 0,0-1-1 0 0,3 2-69 0 0,36 9-1794 0 0,-10-6-2590 0 0,11-3-4712 0 0</inkml:trace>
  <inkml:trace contextRef="#ctx0" brushRef="#br0" timeOffset="6696.646">829 1890 12717 0 0,'0'0'1625'0'0,"0"0"-890"0"0,0 0-53 0 0,0 0 151 0 0,0 0-165 0 0,0 0-367 0 0,6 0-341 0 0,2 0 44 0 0,0 0-1 0 0,0-1 1 0 0,0 1-1 0 0,-1-1 1 0 0,1-1-1 0 0,0 0 1 0 0,-1 0-1 0 0,1 0 1 0 0,-1-1 0 0 0,0 0-1 0 0,0-1 1 0 0,0 1-1 0 0,0-1 1 0 0,0-1-1 0 0,-1 1 1 0 0,0-1 0 0 0,0 0-1 0 0,0-1 1 0 0,-1 1-1 0 0,1-1 1 0 0,-1 0-1 0 0,-1-1 1 0 0,1 1 0 0 0,-1-1-1 0 0,0 0 1 0 0,-1 0-1 0 0,0 0 1 0 0,0 0-1 0 0,0-1 1 0 0,-1 1 0 0 0,0-1-1 0 0,0 1 1 0 0,-1-1-1 0 0,0-2-3 0 0,0-3-79 0 0,-1 0 0 0 0,0 1 0 0 0,-1-1 0 0 0,-1 0 0 0 0,0 1 0 0 0,0-1 0 0 0,-1 1 0 0 0,-1-1 0 0 0,0 1 0 0 0,-1 0 0 0 0,0 1 0 0 0,-7-12 79 0 0,11 23-27 0 0,0 0 1 0 0,-1 0-1 0 0,1 0 1 0 0,0 1-1 0 0,0-1 1 0 0,-1 0-1 0 0,1 1 1 0 0,0-1-1 0 0,0 1 1 0 0,0-1-1 0 0,-1 1 1 0 0,1 0-1 0 0,0-1 1 0 0,0 1-1 0 0,0 0 1 0 0,0 0-1 0 0,0 0 1 0 0,0-1-1 0 0,1 1 1 0 0,-1 0-1 0 0,0 0 1 0 0,0 0-1 0 0,1 1 1 0 0,-1-1-1 0 0,0 0 1 0 0,1 0-1 0 0,0 0 1 0 0,-1 0-1 0 0,1 1 1 0 0,-1-1-1 0 0,1 0 1 0 0,0 0-1 0 0,0 1 1 0 0,0-1-1 0 0,0 0 1 0 0,0 0-1 0 0,0 1 1 0 0,0-1-1 0 0,0 0 1 0 0,0 0-1 0 0,1 1 1 0 0,-1-1-1 0 0,0 0 1 0 0,1 0-1 0 0,-1 1 1 0 0,1-1 26 0 0,-2 5 48 0 0,-31 230 732 0 0,32-232-737 0 0,0 0 0 0 0,0 0 0 0 0,1 0 0 0 0,0 0 0 0 0,0 0 0 0 0,0 0 0 0 0,0-1-1 0 0,0 1 1 0 0,1 0 0 0 0,-1 0 0 0 0,1-1 0 0 0,0 1 0 0 0,0-1 0 0 0,1 0-1 0 0,-1 0 1 0 0,1 0 0 0 0,-1 0 0 0 0,1 0 0 0 0,0 0 0 0 0,0-1 0 0 0,1 1-1 0 0,-1-1 1 0 0,0 0 0 0 0,1 0 0 0 0,-1 0 0 0 0,1 0 0 0 0,0-1 0 0 0,-1 1-1 0 0,1-1 1 0 0,0 0 0 0 0,0 0 0 0 0,0-1 0 0 0,0 1 0 0 0,0-1 0 0 0,0 0 0 0 0,0 0-1 0 0,0 0 1 0 0,0 0 0 0 0,0-1 0 0 0,0 0 0 0 0,-1 1 0 0 0,1-1 0 0 0,0-1-1 0 0,0 1 1 0 0,0-1 0 0 0,-1 1 0 0 0,1-1 0 0 0,-1 0 0 0 0,1 0 0 0 0,-1-1-1 0 0,0 1 1 0 0,0-1 0 0 0,0 1 0 0 0,0-1 0 0 0,-1 0 0 0 0,1 0-43 0 0,-3 1-46 0 0,1 1 1 0 0,-1 0 0 0 0,1 0-1 0 0,-1 0 1 0 0,1 0 0 0 0,-1 0-1 0 0,1-1 1 0 0,0 1-1 0 0,-1 0 1 0 0,1 1 0 0 0,0-1-1 0 0,0 0 1 0 0,0 0 0 0 0,0 0-1 0 0,0 0 1 0 0,0 0 0 0 0,0 1-1 0 0,0-1 1 0 0,0 1 0 0 0,0-1-1 0 0,0 1 1 0 0,0-1-1 0 0,0 1 1 0 0,0-1 0 0 0,1 1-1 0 0,-1 0 1 0 0,0 0 0 0 0,0-1-1 0 0,1 1 1 0 0,-1 0 0 0 0,0 0-1 0 0,0 0 1 0 0,1 1 0 0 0,-1-1-1 0 0,0 0 1 0 0,0 0-1 0 0,0 1 1 0 0,1-1 0 0 0,-1 1-1 0 0,0-1 1 0 0,0 1 0 0 0,0-1-1 0 0,0 1 1 0 0,0-1 0 0 0,0 1-1 0 0,0 0 1 0 0,0 0 0 0 0,0 0-1 0 0,0 0 1 0 0,0-1-1 0 0,-1 1 1 0 0,1 0 0 0 0,0 0-1 0 0,-1 1 1 0 0,1-1 0 0 0,0 0-1 0 0,-1 0 1 0 0,1 0 0 0 0,-1 0-1 0 0,0 0 1 0 0,1 1 0 0 0,-1-1-1 0 0,0 0 1 0 0,0 0-1 0 0,0 1 1 0 0,0-1 0 0 0,0 0-1 0 0,0 1 46 0 0,39 101 1549 0 0,-38-103-1481 0 0,1 1 0 0 0,-1-1 0 0 0,1 0 0 0 0,-1 1 0 0 0,1-1 0 0 0,-1 0 0 0 0,1 0 0 0 0,0 0 0 0 0,-1 0 0 0 0,1 0 0 0 0,-1-1 0 0 0,1 1 0 0 0,-1 0 0 0 0,1-1 0 0 0,-1 1 0 0 0,1-1 0 0 0,-1 0 0 0 0,1 1 0 0 0,-1-1 0 0 0,0 0 0 0 0,1 0 0 0 0,-1 0 0 0 0,0 0 0 0 0,0 0 0 0 0,0 0-1 0 0,0 0 1 0 0,0 0 0 0 0,0 0 0 0 0,0-1 0 0 0,0 1 0 0 0,0 0 0 0 0,0-1 0 0 0,-1 1 0 0 0,1 0 0 0 0,0-1 0 0 0,-1 1 0 0 0,0-1 0 0 0,1-1-68 0 0,1 0-51 0 0,-1 0 0 0 0,0-1 0 0 0,0 1 0 0 0,0-1 0 0 0,0 0 0 0 0,-1 1 0 0 0,1-1 0 0 0,-1 0 0 0 0,0 1 0 0 0,0-1 0 0 0,0 0-1 0 0,-1 1 1 0 0,1-1 0 0 0,-1 0 0 0 0,0 1 0 0 0,0-1 0 0 0,0 1 0 0 0,0-1 0 0 0,-1 1 0 0 0,0-1 0 0 0,1 1 0 0 0,-1 0 0 0 0,0 0 0 0 0,0 0 0 0 0,-1 0 0 0 0,1 0 0 0 0,-2 0 51 0 0,2 1-166 0 0,0 1 0 0 0,0 0-1 0 0,0-1 1 0 0,0 1 0 0 0,-1 0 0 0 0,1 1 0 0 0,0-1 0 0 0,-1 0 0 0 0,1 1 0 0 0,0-1 0 0 0,-1 1 0 0 0,1 0 0 0 0,-1 0 0 0 0,1 0 0 0 0,-1 0 0 0 0,1 0 0 0 0,-1 0 0 0 0,1 1 0 0 0,0-1 0 0 0,-1 1 0 0 0,1-1 0 0 0,0 1-1 0 0,-1 0 1 0 0,1 0 0 0 0,0 0 0 0 0,0 1 0 0 0,-2 0 166 0 0,-4 3-4144 0 0,0-1-1541 0 0</inkml:trace>
  <inkml:trace contextRef="#ctx0" brushRef="#br0" timeOffset="7135.757">1400 1951 5593 0 0,'0'0'2306'0'0,"0"0"-1122"0"0,5 1-186 0 0,-2-1-1130 0 0,-1 0 295 0 0,-1 1 1 0 0,1-1 0 0 0,0 1-1 0 0,0-1 1 0 0,-1 0-1 0 0,1 0 1 0 0,0 0-1 0 0,0 0 1 0 0,-1 0-1 0 0,1 0 1 0 0,0 0 0 0 0,-1-1-1 0 0,1 1 1 0 0,0-1-1 0 0,-1 1 1 0 0,1-1-1 0 0,0 0 1 0 0,-1 1 0 0 0,1-1-1 0 0,-1 0 1 0 0,1 0-1 0 0,-1 0 1 0 0,0 0-1 0 0,1 0 1 0 0,-1 0-1 0 0,0-1 1 0 0,0 1 0 0 0,0 0-1 0 0,0-1 1 0 0,0 1-1 0 0,0-1 1 0 0,0 1-1 0 0,0-1 1 0 0,0 1-1 0 0,-1-1 1 0 0,1 0 0 0 0,-1 1-1 0 0,1-1 1 0 0,-1 0-1 0 0,0 1 1 0 0,1-2-164 0 0,-1 0-28 0 0,1 0 1 0 0,0 0-1 0 0,-1 0 1 0 0,0 0-1 0 0,0 0 1 0 0,0 0 0 0 0,0 0-1 0 0,0 0 1 0 0,-1 0-1 0 0,1 0 1 0 0,-1 0-1 0 0,1 1 1 0 0,-1-1-1 0 0,0 0 1 0 0,0 0-1 0 0,-1 0 1 0 0,1 1-1 0 0,-1-1 1 0 0,1 1-1 0 0,-1-1 1 0 0,0 1-1 0 0,0 0 1 0 0,0 0-1 0 0,0-1 1 0 0,0 1-1 0 0,0 1 1 0 0,-1-1-1 0 0,1 0 1 0 0,-1 0 0 0 0,1 1-1 0 0,-1 0 1 0 0,1-1-1 0 0,-1 1 1 0 0,0 0-1 0 0,0 0 1 0 0,0 0-1 0 0,0 1 1 0 0,1-1-1 0 0,-1 1 1 0 0,0 0-1 0 0,0 0 1 0 0,0 0-1 0 0,0 0 1 0 0,0 0-1 0 0,0 0 1 0 0,0 1-1 0 0,0 0 1 0 0,0-1-1 0 0,0 1 1 0 0,0 0 0 0 0,1 0-1 0 0,-1 1 1 0 0,0-1-1 0 0,1 0 1 0 0,-1 1-1 0 0,1 0 1 0 0,0 0-1 0 0,-1-1 1 0 0,1 1-1 0 0,0 1 1 0 0,0-1-1 0 0,0 0 1 0 0,0 0-1 0 0,1 1 1 0 0,-1-1-1 0 0,0 1 28 0 0,2 1 62 0 0,0 0 0 0 0,0-1 0 0 0,0 1-1 0 0,1 0 1 0 0,-1 0 0 0 0,1-1 0 0 0,0 1 0 0 0,0 0-1 0 0,0-1 1 0 0,0 1 0 0 0,1-1 0 0 0,-1 1-1 0 0,1-1 1 0 0,0 0 0 0 0,0 0 0 0 0,0 1 0 0 0,1-1-1 0 0,-1-1 1 0 0,1 1 0 0 0,-1 0 0 0 0,1-1-1 0 0,0 1 1 0 0,0-1 0 0 0,0 0 0 0 0,0 0-1 0 0,1 0 1 0 0,-1 0 0 0 0,1-1 0 0 0,-1 1 0 0 0,1-1-1 0 0,-1 0 1 0 0,1 0 0 0 0,0 0 0 0 0,-1-1-1 0 0,1 1 1 0 0,0-1 0 0 0,0 0 0 0 0,-1 0 0 0 0,1 0-1 0 0,0 0 1 0 0,0-1 0 0 0,-1 0 0 0 0,1 0-1 0 0,0 0 1 0 0,-1 0 0 0 0,2-1-62 0 0,-1 5 21 0 0,0-1 0 0 0,0 1 1 0 0,-1 0-1 0 0,1 0 0 0 0,-1 0 0 0 0,0 1 0 0 0,0-1 1 0 0,0 1-1 0 0,-1-1 0 0 0,1 1 0 0 0,-1 0 1 0 0,0 0-1 0 0,0 0 0 0 0,0 1 0 0 0,0-1 0 0 0,-1 0 1 0 0,0 1-1 0 0,0-1 0 0 0,0 1 0 0 0,0-1 0 0 0,-1 1 1 0 0,0-1-1 0 0,0 1 0 0 0,0 0 0 0 0,0-1 1 0 0,-1 1-1 0 0,0-1 0 0 0,0 1 0 0 0,0-1 0 0 0,0 0 1 0 0,-1 1-1 0 0,1-1 0 0 0,-2 2-21 0 0,0 0 33 0 0,1-1 1 0 0,-1 0-1 0 0,0 0 1 0 0,0-1-1 0 0,0 1 0 0 0,-1 0 1 0 0,1-1-1 0 0,-1 0 1 0 0,0 0-1 0 0,-1 0 0 0 0,1 0 1 0 0,-1-1-1 0 0,1 0 0 0 0,-1 0 1 0 0,0 0-1 0 0,0 0 1 0 0,-4 1-34 0 0,-60-13-6262 0 0,58 0-26 0 0</inkml:trace>
  <inkml:trace contextRef="#ctx0" brushRef="#br0" timeOffset="7743.184">1676 1775 5625 0 0,'0'0'5789'0'0,"0"0"-4220"0"0,0 0-1651 0 0,0 0-484 0 0,0 0 279 0 0,0 0 457 0 0,0 0 359 0 0,2 4-2 0 0,1-2-411 0 0,0 1-1 0 0,0-1 1 0 0,0 0-1 0 0,0 1 1 0 0,0-1 0 0 0,1-1-1 0 0,-1 1 1 0 0,0 0 0 0 0,1-1-1 0 0,-1 0 1 0 0,1 0 0 0 0,0 0-1 0 0,-1 0 1 0 0,1 0-1 0 0,0-1 1 0 0,0 0 0 0 0,-1 1-1 0 0,1-1 1 0 0,0-1 0 0 0,0 1-1 0 0,0-1 1 0 0,-1 1 0 0 0,1-1-1 0 0,0 0 1 0 0,-1 0 0 0 0,1-1-1 0 0,-1 1 1 0 0,1-1-1 0 0,-1 0 1 0 0,0 1 0 0 0,0-2-1 0 0,0 1 1 0 0,0 0 0 0 0,0-1-1 0 0,0 1 1 0 0,1-3-116 0 0,-4 3-36 0 0,-1 0-1 0 0,0 0 1 0 0,0 0 0 0 0,1 0-1 0 0,-2 0 1 0 0,1 0 0 0 0,0 0 0 0 0,0 0-1 0 0,-1 0 1 0 0,1 0 0 0 0,-1 1-1 0 0,1-1 1 0 0,-1 1 0 0 0,0-1-1 0 0,1 1 1 0 0,-1 0 0 0 0,0-1 0 0 0,0 1-1 0 0,0 0 1 0 0,0 0 0 0 0,0 0-1 0 0,0 1 1 0 0,-1-1 0 0 0,1 0-1 0 0,0 1 1 0 0,0 0 0 0 0,0-1 0 0 0,-1 1-1 0 0,1 0 1 0 0,0 0 0 0 0,-1 0-1 0 0,1 0 1 0 0,0 1 0 0 0,0-1-1 0 0,0 0 1 0 0,-1 1 0 0 0,1 0 0 0 0,0 0-1 0 0,0-1 1 0 0,0 1 0 0 0,0 0-1 0 0,0 1 1 0 0,0-1 0 0 0,0 0-1 0 0,-1 2 37 0 0,-68 74-189 0 0,69-75 259 0 0,1 0-1 0 0,0 0 1 0 0,-1 1 0 0 0,1-1-1 0 0,0 0 1 0 0,0 1-1 0 0,1-1 1 0 0,-1 1-1 0 0,0-1 1 0 0,1 1 0 0 0,-1-1-1 0 0,1 1 1 0 0,0-1-1 0 0,0 1 1 0 0,0-1 0 0 0,0 1-1 0 0,0 0 1 0 0,1-1-1 0 0,-1 1 1 0 0,1-1-1 0 0,0 1 1 0 0,0-1 0 0 0,0 0-1 0 0,0 1 1 0 0,0-1-1 0 0,0 0 1 0 0,0 1 0 0 0,1-1-1 0 0,-1 0 1 0 0,1 0-1 0 0,0 0 1 0 0,-1-1-1 0 0,1 1 1 0 0,0 0 0 0 0,0 0-1 0 0,0-1 1 0 0,1 0-1 0 0,-1 1-69 0 0,120 29 2101 0 0,-95-32-5237 0 0,-3-3-3456 0 0,-20 2-2655 0 0</inkml:trace>
  <inkml:trace contextRef="#ctx0" brushRef="#br0" timeOffset="8270.946">1777 2198 3796 0 0,'0'0'5460'0'0,"0"0"-4725"0"0,0 0-1379 0 0,0 0 1081 0 0,0 0 447 0 0,0 0-178 0 0,6 6-235 0 0,-3-3-323 0 0,0 0 0 0 0,0 0-1 0 0,0 0 1 0 0,1-1 0 0 0,-1 1-1 0 0,1-1 1 0 0,-1 1 0 0 0,1-1 0 0 0,0-1-1 0 0,0 1 1 0 0,0 0 0 0 0,0-1 0 0 0,0 0-1 0 0,0 0 1 0 0,1 0 0 0 0,-1 0 0 0 0,0-1-1 0 0,0 0 1 0 0,1 0 0 0 0,-1 0-1 0 0,0 0 1 0 0,0 0 0 0 0,1-1 0 0 0,-1 0-1 0 0,0 0 1 0 0,0 0 0 0 0,0-1 0 0 0,0 1-1 0 0,0-1 1 0 0,0 0 0 0 0,0 0 0 0 0,-1 0-1 0 0,1-1 1 0 0,-1 1 0 0 0,1-1-1 0 0,-1 0 1 0 0,0 0 0 0 0,2-2-148 0 0,-5 2-28 0 0,0 1 1 0 0,-1-1-1 0 0,1 1 1 0 0,-1 0-1 0 0,0-1 1 0 0,0 1-1 0 0,1 0 0 0 0,-2-1 1 0 0,1 1-1 0 0,0 0 1 0 0,0 0-1 0 0,-1 0 1 0 0,1 0-1 0 0,-1 0 1 0 0,1 0-1 0 0,-1 0 0 0 0,0 1 1 0 0,0-1-1 0 0,0 1 1 0 0,0-1-1 0 0,0 1 1 0 0,0-1-1 0 0,0 1 0 0 0,0 0 1 0 0,-1 0-1 0 0,1 0 1 0 0,0 1-1 0 0,-1-1 1 0 0,1 0-1 0 0,0 1 1 0 0,-1 0-1 0 0,1-1 0 0 0,-1 1 1 0 0,1 0-1 0 0,-1 0 1 0 0,1 1-1 0 0,-1-1 1 0 0,1 0-1 0 0,-1 1 0 0 0,1-1 1 0 0,0 1-1 0 0,-1 0 1 0 0,1 0-1 0 0,0 0 1 0 0,0 0-1 0 0,-1 0 1 0 0,1 1-1 0 0,0-1 0 0 0,0 0 1 0 0,0 1-1 0 0,1 0 1 0 0,-1-1-1 0 0,0 1 28 0 0,-4 2 64 0 0,0 0 0 0 0,1 0-1 0 0,-1 0 1 0 0,1 0 0 0 0,0 1 0 0 0,0 0-1 0 0,1 0 1 0 0,-1 0 0 0 0,1 1-1 0 0,0-1 1 0 0,1 1 0 0 0,-1 0 0 0 0,1 0-1 0 0,0 1 1 0 0,1-1 0 0 0,-1 0 0 0 0,1 1-1 0 0,0 0 1 0 0,1-1 0 0 0,0 1 0 0 0,0 0-1 0 0,0 4-63 0 0,6-6 214 0 0,-1 0-1 0 0,1 0 1 0 0,0 0 0 0 0,0 0-1 0 0,0-1 1 0 0,1 0 0 0 0,0 0-1 0 0,0 0 1 0 0,0-1-1 0 0,0 1 1 0 0,0-2 0 0 0,1 1-1 0 0,-1-1 1 0 0,1 0 0 0 0,0 0-1 0 0,-1-1 1 0 0,1 1-1 0 0,0-2 1 0 0,0 1 0 0 0,5-1-214 0 0,77 5-466 0 0,-83-8-1824 0 0,-5-4-6391 0 0,-1-4-1427 0 0</inkml:trace>
  <inkml:trace contextRef="#ctx0" brushRef="#br0" timeOffset="5465.28">1 1597 7417 0 0,'0'0'4705'0'0,"0"0"-3644"0"0,0 0-1272 0 0,0 0 374 0 0,0 0 301 0 0,0 0-282 0 0,7 1-684 0 0,5 1 642 0 0,0 1 0 0 0,0 0 0 0 0,-1 0 0 0 0,1 1 0 0 0,-1 0 0 0 0,0 1 0 0 0,0 1 0 0 0,-1 0 0 0 0,1 0 0 0 0,-1 1 0 0 0,0 0 0 0 0,5 5-140 0 0,-16-10 16 0 0,0 0 0 0 0,0 0 0 0 0,0-1 0 0 0,-1 1 0 0 0,1-1 0 0 0,0 1 0 0 0,-1-1 0 0 0,1 1 0 0 0,-1-1 0 0 0,1 0 0 0 0,-1 0 1 0 0,0 0-1 0 0,1 0 0 0 0,-1 0 0 0 0,0 0 0 0 0,0 0 0 0 0,0 0 0 0 0,0-1 0 0 0,0 1 0 0 0,0-1 0 0 0,1 1 0 0 0,-1-1 0 0 0,0 0 0 0 0,0 0 0 0 0,0 0 1 0 0,0 0-1 0 0,0 0 0 0 0,0 0 0 0 0,-2-1-16 0 0,-18 0-63 0 0,-1 1-1314 0 0,36 11 826 0 0,9 0 611 0 0,-15-10 61 0 0,-1 2 0 0 0,1-1 0 0 0,-1 1 0 0 0,1 0 1 0 0,-1 0-1 0 0,0 1 0 0 0,-1-1 0 0 0,1 1 0 0 0,0 1 0 0 0,-1-1 1 0 0,0 1-1 0 0,0 0 0 0 0,-1 0 0 0 0,1 1 0 0 0,-1-1 0 0 0,0 1 1 0 0,-1 0-1 0 0,3 4-121 0 0,-8-7 54 0 0,-1 1 1 0 0,1-1-1 0 0,-1 0 1 0 0,0 0-1 0 0,0 0 1 0 0,0 0-1 0 0,0 0 1 0 0,0 0-1 0 0,-1-1 1 0 0,1 0-1 0 0,-1 1 1 0 0,0-1-1 0 0,1-1 1 0 0,-1 1-1 0 0,0 0 1 0 0,0-1-1 0 0,0 0 1 0 0,0 0-1 0 0,0 0 1 0 0,-1-1-1 0 0,1 1 1 0 0,0-1-1 0 0,0 0 1 0 0,0 0 0 0 0,-1 0-1 0 0,1-1 1 0 0,0 1-1 0 0,0-1 1 0 0,-3-1-55 0 0,5 2-34 0 0,-44-3-946 0 0,20-7-5322 0 0,21 2-174 0 0</inkml:trace>
  <inkml:trace contextRef="#ctx0" brushRef="#br0" timeOffset="5905.026">317 1700 4136 0 0,'0'0'1113'0'0,"0"0"1990"0"0,0 0-1825 0 0,0 0-1008 0 0,0 0 48 0 0,0 0 101 0 0,0 0 52 0 0,0 0-273 0 0,8-1-178 0 0,79 15 1337 0 0,-85-14-1309 0 0,1 1 0 0 0,-1 0-1 0 0,1 0 1 0 0,-1 0 0 0 0,0 0-1 0 0,0 0 1 0 0,1 0 0 0 0,-1 0 0 0 0,0 1-1 0 0,0-1 1 0 0,0 1 0 0 0,0 0-1 0 0,0 0 1 0 0,-1-1 0 0 0,1 1 0 0 0,-1 0-1 0 0,1 0 1 0 0,-1 1 0 0 0,1-1-1 0 0,-1 0 1 0 0,0 0 0 0 0,0 1-1 0 0,0-1 1 0 0,-1 1 0 0 0,1-1 0 0 0,0 0-1 0 0,-1 1 1 0 0,0-1 0 0 0,1 1-1 0 0,-1 0 1 0 0,0-1 0 0 0,0 1-1 0 0,-1-1 1 0 0,1 1 0 0 0,0-1 0 0 0,-1 1-1 0 0,0-1 1 0 0,0 2-48 0 0,-65 44 786 0 0,32-43-4043 0 0,30-6-720 0 0,4-1-1911 0 0</inkml:trace>
  <inkml:trace contextRef="#ctx0" brushRef="#br0" timeOffset="6168.18">572 1725 12685 0 0,'0'0'99'0'0,"0"0"-793"0"0,-4 6 947 0 0,1-3-198 0 0,0 1 0 0 0,0-1 0 0 0,0 1 0 0 0,0 0 0 0 0,1-1 0 0 0,0 1 1 0 0,0 0-1 0 0,0 1 0 0 0,0-1 0 0 0,0 0 0 0 0,1 1 0 0 0,0-1 0 0 0,0 1 0 0 0,0-1 0 0 0,0 1 0 0 0,1-1 0 0 0,0 1 0 0 0,0-1 0 0 0,0 1 0 0 0,0 0 0 0 0,1-1 0 0 0,0 1 1 0 0,0-1-1 0 0,0 1 0 0 0,0-1 0 0 0,1 0 0 0 0,0 0 0 0 0,0 1 0 0 0,0-1 0 0 0,0 0 0 0 0,0 0 0 0 0,1-1 0 0 0,0 1 0 0 0,0-1 0 0 0,0 1 0 0 0,0-1 0 0 0,1 0 0 0 0,-1 0 1 0 0,1 0-1 0 0,0 0 0 0 0,3 1-55 0 0,-5-3-262 0 0,10 3-1960 0 0,0-3-2304 0 0,4-3-2565 0 0</inkml:trace>
  <inkml:trace contextRef="#ctx0" brushRef="#br0" timeOffset="11531.558">1750 2528 1304 0 0,'0'0'1161'0'0,"0"0"-468"0"0,0 0-513 0 0,6 4-162 0 0,16 2 392 0 0,1 0 0 0 0,0-1 0 0 0,0-1 0 0 0,0-1 0 0 0,0-2 0 0 0,0 0 0 0 0,0-1 0 0 0,0-1 0 0 0,1-2 0 0 0,-1 0 0 0 0,0-1 0 0 0,-1-1 0 0 0,1-1 0 0 0,-1-2 0 0 0,-1 0 0 0 0,1-1 0 0 0,-1-1 0 0 0,-1-1 0 0 0,0-1 0 0 0,0 0 0 0 0,13-13-410 0 0,-16 6-36 0 0,-1 0 0 0 0,-1-1-1 0 0,-1 0 1 0 0,0-1 0 0 0,-2-1-1 0 0,-1 0 1 0 0,0-1 0 0 0,-2 0 0 0 0,0 0-1 0 0,-2-1 1 0 0,-1 0 0 0 0,0 0-1 0 0,-2-1 1 0 0,-1 1 0 0 0,-1-1-1 0 0,-1 0 1 0 0,-1 0 0 0 0,-1 0-1 0 0,-1 0 1 0 0,-2 1 0 0 0,0-1-1 0 0,-2 1 1 0 0,-7-21 36 0 0,2 6-38 0 0,-2 1 1 0 0,-2 1-1 0 0,-1 0 0 0 0,-1 1 0 0 0,-3 1 1 0 0,-1 1-1 0 0,-1 0 0 0 0,-2 2 0 0 0,-1 0 1 0 0,-1 2-1 0 0,-2 1 0 0 0,-1 1 1 0 0,-2 2-1 0 0,0 1 0 0 0,-1 1 0 0 0,-2 2 1 0 0,0 1-1 0 0,-1 2 0 0 0,-1 1 0 0 0,-1 2 1 0 0,-1 1-1 0 0,-34-8 38 0 0,30 10 12 0 0,0 2-1 0 0,-1 2 1 0 0,-1 1 0 0 0,1 3-1 0 0,-1 1 1 0 0,0 2 0 0 0,0 2 0 0 0,0 3-1 0 0,0 1 1 0 0,1 1 0 0 0,-1 3-1 0 0,1 2 1 0 0,1 2 0 0 0,0 1 0 0 0,1 2-1 0 0,0 2 1 0 0,1 2 0 0 0,-33 22-12 0 0,58-30 98 0 0,1 0 0 0 0,0 1 0 0 0,1 1 0 0 0,1 0 1 0 0,0 1-1 0 0,1 0 0 0 0,0 1 0 0 0,1 0 0 0 0,1 1 1 0 0,1 0-1 0 0,0 0 0 0 0,0 1 0 0 0,2 0 0 0 0,0 0 1 0 0,1 0-1 0 0,1 1 0 0 0,1 0 0 0 0,0 0 0 0 0,1 0 0 0 0,1 0 1 0 0,1 0-1 0 0,1 0 0 0 0,0 1 0 0 0,1-1 0 0 0,1 0 1 0 0,1-1-1 0 0,0 1 0 0 0,2-1 0 0 0,2 7-98 0 0,6 22 159 0 0,120 324 662 0 0,-114-344-615 0 0,2-1-1 0 0,0-1 0 0 0,2-1 1 0 0,1-1-1 0 0,0-2 1 0 0,1 0-1 0 0,2-1 0 0 0,0-2 1 0 0,0-1-1 0 0,2-1 0 0 0,0-2 1 0 0,0 0-1 0 0,2-2 1 0 0,-1-2-1 0 0,1-1 0 0 0,0-1 1 0 0,8-1-206 0 0,11 8 281 0 0,135 28 1053 0 0,-185-42-1415 0 0,0 1 475 0 0,6 6-689 0 0,-3-12-4840 0 0,-4-3-1691 0 0,0 3 883 0 0,0 24 4383 0 0</inkml:trace>
  <inkml:trace contextRef="#ctx0" brushRef="#br0" timeOffset="12277.003">907 870 1436 0 0,'0'0'7758'0'0,"0"0"-5295"0"0,0 0-1652 0 0,0 0 66 0 0,0 0-51 0 0,0 0-47 0 0,0 0-154 0 0,0 0-251 0 0,0 0-201 0 0,25-4-564 0 0,-15 5 515 0 0,0-1 0 0 0,-1-1-1 0 0,1 0 1 0 0,-1 0 0 0 0,1-1-1 0 0,-1 0 1 0 0,0 0 0 0 0,0-1-1 0 0,0-1 1 0 0,0 1 0 0 0,0-1-1 0 0,-1-1 1 0 0,0 0 0 0 0,0 0-1 0 0,0-1 1 0 0,0 1 0 0 0,5-7-124 0 0,-13 86-1073 0 0,-9 137 1952 0 0,30-195-9383 0 0,-16-15 3676 0 0</inkml:trace>
  <inkml:trace contextRef="#ctx0" brushRef="#br0" timeOffset="12527.935">1212 1108 6029 0 0,'0'0'2688'0'0,"0"0"-736"0"0,0 0-960 0 0,0 0-876 0 0,0 0 320 0 0,0 0 448 0 0,-48 5-60 0 0,26-3-288 0 0,-6-1-232 0 0,-2 2-204 0 0,2-1-100 0 0,-1-1-632 0 0,9 0-2192 0 0,0-3-7045 0 0</inkml:trace>
  <inkml:trace contextRef="#ctx0" brushRef="#br0" timeOffset="15243.874">1806 1972 64 0 0,'0'0'427'0'0,"0"0"-79"0"0,5 1-86 0 0,2 1-185 0 0,-1-1 0 0 0,0 1 0 0 0,1-1 0 0 0,-1-1-1 0 0,1 1 1 0 0,-1-1 0 0 0,1 0 0 0 0,-1-1 0 0 0,1 1 0 0 0,-1-1 0 0 0,1 0 0 0 0,-1-1 0 0 0,0 0 0 0 0,1 0 0 0 0,-1 0 0 0 0,0-1 0 0 0,0 0 0 0 0,-1 0 0 0 0,1 0-1 0 0,-1-1 1 0 0,1 0 0 0 0,-1 0 0 0 0,0 0 0 0 0,-1 0 0 0 0,1-1 0 0 0,-1 0 0 0 0,0 0 0 0 0,0 0 0 0 0,0-1 0 0 0,-1 1 0 0 0,0-1 0 0 0,0 0 0 0 0,1-2-77 0 0,-2-1-59 0 0,1 0 1 0 0,-1 0 0 0 0,-1 0 0 0 0,0 0 0 0 0,0-1-1 0 0,0 1 1 0 0,-2 0 0 0 0,1 0 0 0 0,-1 0 0 0 0,0-1-1 0 0,-1 1 1 0 0,0 0 0 0 0,0 0 0 0 0,-1 1 0 0 0,0-1-1 0 0,-1 0 1 0 0,0 1 0 0 0,0 0 0 0 0,-1 0 0 0 0,0 0-1 0 0,-4-5 59 0 0,3 5 100 0 0,0 0 0 0 0,0 0-1 0 0,0 1 1 0 0,-1 0 0 0 0,0 0-1 0 0,0 0 1 0 0,-1 1 0 0 0,0 0-1 0 0,0 0 1 0 0,-1 1 0 0 0,1 0-1 0 0,-1 1 1 0 0,0 0 0 0 0,0 0-1 0 0,-1 1 1 0 0,1 0 0 0 0,-1 1-1 0 0,1 0 1 0 0,-1 0 0 0 0,0 1-1 0 0,0 0 1 0 0,0 1 0 0 0,1 0-1 0 0,-1 1 1 0 0,0 0 0 0 0,0 0-1 0 0,0 1 1 0 0,1 0 0 0 0,-1 1 0 0 0,1 0-1 0 0,-1 1-99 0 0,-2 3 78 0 0,-1 0 0 0 0,1 1 0 0 0,0 1 0 0 0,1 0 0 0 0,0 1 0 0 0,1 0 0 0 0,-1 0 0 0 0,2 1 0 0 0,0 1 0 0 0,0-1 0 0 0,-6 13-78 0 0,11-18 88 0 0,1-1 0 0 0,0 1 0 0 0,1 0 0 0 0,-1 0 0 0 0,1 0 0 0 0,0 0 0 0 0,1 0 1 0 0,-1 0-1 0 0,1 1 0 0 0,1-1 0 0 0,-1 1 0 0 0,1-1 0 0 0,0 0 0 0 0,0 1 0 0 0,1-1 0 0 0,0 0 0 0 0,0 1 0 0 0,1-1 0 0 0,-1 0 0 0 0,1 0 0 0 0,1 0 0 0 0,-1 0 0 0 0,1 0 0 0 0,0 0 0 0 0,0-1 0 0 0,1 0 0 0 0,3 5-88 0 0,2 0 33 0 0,0 0 0 0 0,1-1-1 0 0,0 0 1 0 0,1-1 0 0 0,0 0 0 0 0,0-1 0 0 0,0 0-1 0 0,1-1 1 0 0,0 0 0 0 0,0-1 0 0 0,1 0-1 0 0,0-1 1 0 0,-1 0 0 0 0,1-1 0 0 0,1-1-1 0 0,-1 0 1 0 0,0-1 0 0 0,1 0 0 0 0,-1-1 0 0 0,2 0-33 0 0,-4-3-2069 0 0,-3-1-2012 0 0</inkml:trace>
  <inkml:trace contextRef="#ctx0" brushRef="#br0" timeOffset="17879.438">2151 2481 220 0 0,'0'0'1355'0'0,"0"0"1843"0"0,6-6-2211 0 0,-2 2-954 0 0,1-1-1 0 0,-1 0 1 0 0,0-1 0 0 0,0 1-1 0 0,0-1 1 0 0,-1 1 0 0 0,1-1-1 0 0,-1 0 1 0 0,-1 0 0 0 0,1-1-1 0 0,-1 1 1 0 0,-1 0 0 0 0,1-1-1 0 0,-1 1 1 0 0,0-1 0 0 0,0 0-1 0 0,-1 1 1 0 0,0-1 0 0 0,0-5-33 0 0,-6-7-139 0 0,0 0 0 0 0,-1 0 1 0 0,-1 1-1 0 0,0 0 1 0 0,-2 0-1 0 0,0 1 1 0 0,-1 0-1 0 0,-1 0 1 0 0,0 2-1 0 0,-1-1 1 0 0,-1 2-1 0 0,0 0 0 0 0,-1 0 1 0 0,-1 1-1 0 0,0 1 1 0 0,0 1-1 0 0,-1 0 1 0 0,-1 1-1 0 0,0 1 1 0 0,0 1-1 0 0,-12-3 139 0 0,26 9 52 0 0,-1 0-1 0 0,0 1 1 0 0,0-1 0 0 0,0 1-1 0 0,0 1 1 0 0,0-1 0 0 0,0 1-1 0 0,-1-1 1 0 0,1 1-1 0 0,0 1 1 0 0,0-1 0 0 0,0 1-1 0 0,0 0 1 0 0,0 0 0 0 0,0 1-1 0 0,0-1 1 0 0,0 1 0 0 0,1 0-1 0 0,-1 0 1 0 0,0 1 0 0 0,1-1-1 0 0,0 1 1 0 0,0 0-1 0 0,0 0 1 0 0,0 1 0 0 0,0-1-1 0 0,0 1 1 0 0,1 0 0 0 0,0 0-1 0 0,0 0 1 0 0,0 0 0 0 0,0 1-1 0 0,1-1 1 0 0,-1 1 0 0 0,1-1-1 0 0,0 1 1 0 0,1 0 0 0 0,-1 0-1 0 0,0 3-51 0 0,-5 9 104 0 0,0 0 1 0 0,1 1-1 0 0,1 0 0 0 0,1 0 0 0 0,1 1 0 0 0,0-1 1 0 0,1 1-1 0 0,1-1 0 0 0,1 1 0 0 0,0 0 1 0 0,2-1-1 0 0,0 1 0 0 0,4 16-104 0 0,2-22 208 0 0,0-1 0 0 0,1-1 0 0 0,0 1-1 0 0,1-1 1 0 0,0-1 0 0 0,1 0 0 0 0,0 0 0 0 0,0-1 0 0 0,1 0 0 0 0,0-1-1 0 0,1-1 1 0 0,0 0 0 0 0,0 0 0 0 0,0-1 0 0 0,1-1 0 0 0,0 0 0 0 0,0-1-1 0 0,0-1 1 0 0,0 0 0 0 0,1-1 0 0 0,12 0-208 0 0,-23-1-195 0 0,24-2-1538 0 0,-12-8-4392 0 0,-8-3 2973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19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233 154 6081 0 0,'0'0'6846'0'0,"0"0"-4911"0"0,0 0-1547 0 0,0 0 174 0 0,0 0 70 0 0,0 0-78 0 0,0 0-193 0 0,0 0-170 0 0,-8-2-127 0 0,-47-8-133 0 0,-98-34-2285 0 0,140 27-3652 0 0,10 9 873 0 0</inkml:trace>
  <inkml:trace contextRef="#ctx0" brushRef="#br0" timeOffset="248.891">189 13 588 0 0,'0'0'7917'0'0,"0"0"-6465"0"0,0 0-664 0 0,0 0 124 0 0,0 0-80 0 0,0 0-608 0 0,0 0-216 0 0,0 0 660 0 0,0 0 56 0 0,0 0-332 0 0,-45 0-188 0 0,23-3-204 0 0,-1 0-1248 0 0,1 0-1560 0 0,6-1-3725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39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5845 0 0,'0'0'3851'0'0,"0"0"-3013"0"0,0 0-798 0 0,0 0 24 0 0,0 0-26 0 0,0 0 66 0 0,7-1-16 0 0,353 27 2680 0 0,-367-75-5285 0 0,-3 23 1842 0 0,35 37 1685 0 0,37 68 556 0 0,-61-78-1526 0 0,0 1-1 0 0,-1 0 1 0 0,1 0 0 0 0,0-1-1 0 0,-1 1 1 0 0,1 0 0 0 0,-1 0-1 0 0,0 0 1 0 0,0 0 0 0 0,0 0-1 0 0,0 0 1 0 0,0-1 0 0 0,0 1-1 0 0,0 0 1 0 0,0 0-1 0 0,-1 0 1 0 0,1 0 0 0 0,-1 0-1 0 0,0-1 1 0 0,1 1 0 0 0,-1 0-1 0 0,0-1 1 0 0,0 1 0 0 0,0 0-1 0 0,0-1 1 0 0,0 1 0 0 0,-1-1-1 0 0,1 1 1 0 0,0-1-1 0 0,-1 0 1 0 0,1 0 0 0 0,-1 1-1 0 0,1-1 1 0 0,-1 0 0 0 0,1 0-1 0 0,-1 0 1 0 0,0-1 0 0 0,0 1-1 0 0,1 0 1 0 0,-1-1 0 0 0,0 1-1 0 0,0-1 1 0 0,0 0 0 0 0,0 1-1 0 0,1-1 1 0 0,-1 0-1 0 0,0 0 1 0 0,0 0 0 0 0,-2-1-40 0 0,-31 5-991 0 0,10-7-4046 0 0,1-4-2066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9:51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0 11537 0 0,'0'0'2154'0'0,"0"0"-1773"0"0,0 0-1018 0 0,0 0 9 0 0,0 0 289 0 0,0 0 265 0 0,-3 6 140 0 0,-58 198 2591 0 0,53-190-2626 0 0,-1-1 0 0 0,-1-1 0 0 0,0 1 0 0 0,-1-1 0 0 0,0-1 0 0 0,0 0-1 0 0,-1-1 1 0 0,-1 0 0 0 0,0-1 0 0 0,0 0 0 0 0,-1-1 0 0 0,0 0 0 0 0,-1-1 0 0 0,1-1 0 0 0,-1-1 0 0 0,-1 0 0 0 0,1 0 0 0 0,-4-1-31 0 0,51 31 191 0 0,-16-17-109 0 0,0 0 0 0 0,-2 2 0 0 0,0-1 0 0 0,-1 2-1 0 0,-1-1 1 0 0,-1 2 0 0 0,-1 0 0 0 0,-1 0 0 0 0,0 0 0 0 0,-2 1-1 0 0,-1 1 1 0 0,-1-1 0 0 0,-1 1 0 0 0,-1 0 0 0 0,-1-1-1 0 0,-1 2 1 0 0,-1-1 0 0 0,-1 0 0 0 0,-1-1 0 0 0,-4 18-82 0 0,-5 11-13 0 0,3 0 0 0 0,2 0 0 0 0,2 0 0 0 0,2 1 0 0 0,3 0 0 0 0,2-1 0 0 0,2 0 0 0 0,4 6 13 0 0,7 60 51 0 0,-23-110-1802 0 0,0-9-3111 0 0,1-7-2882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07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722 612 2812 0 0,'0'0'1318'0'0,"0"0"1362"0"0,0 0-685 0 0,0 0-615 0 0,0 0-609 0 0,0 0-172 0 0,0 0-16 0 0,0 0-3 0 0,3 3-80 0 0,0 2-405 0 0,0 0 1 0 0,0 0-1 0 0,-1 0 0 0 0,1 0 1 0 0,-1 0-1 0 0,0 1 0 0 0,-1-1 0 0 0,1 1 1 0 0,-1-1-1 0 0,0 1 0 0 0,0 0 1 0 0,-1-1-1 0 0,0 1 0 0 0,0 0 1 0 0,0 0-1 0 0,-1-1 0 0 0,0 1 1 0 0,0 0-1 0 0,0-1 0 0 0,-1 1 1 0 0,1-1-1 0 0,-2 0 0 0 0,1 1 1 0 0,0-1-1 0 0,-1 0 0 0 0,0 0 1 0 0,-1 1-96 0 0,-13 37 594 0 0,16-40-457 0 0,0-6-3078 0 0,1-6-2376 0 0</inkml:trace>
  <inkml:trace contextRef="#ctx0" brushRef="#br0" timeOffset="570.576">925 821 1472 0 0,'0'0'1821'0'0,"0"0"669"0"0,0 0-1036 0 0,0 0-747 0 0,0 0-270 0 0,0 0 173 0 0,0 0 55 0 0,0 0-119 0 0,0 0-60 0 0,19-31 3139 0 0,-18 28-3627 0 0,1 1 1 0 0,0-1 0 0 0,-1 0 0 0 0,0 1 0 0 0,0-1-1 0 0,0 0 1 0 0,0 0 0 0 0,0 0 0 0 0,0 0-1 0 0,-1 0 1 0 0,0 0 0 0 0,1 0 0 0 0,-1 0 0 0 0,0 0-1 0 0,0 0 1 0 0,-1 0 0 0 0,1 0 0 0 0,-1 0-1 0 0,1 0 1 0 0,-1 0 0 0 0,0 0 0 0 0,0 0 0 0 0,-1 0-1 0 0,1 0 1 0 0,0 1 0 0 0,-1-1 0 0 0,0 1-1 0 0,1-1 1 0 0,-1 1 0 0 0,0-1 0 0 0,0 1 0 0 0,0 0-1 0 0,-1 0 1 0 0,1 0 0 0 0,-1 0 0 0 0,1 1 0 0 0,-1-1-1 0 0,1 1 1 0 0,-1-1 0 0 0,0 1 0 0 0,0 0-1 0 0,0 0 1 0 0,1 0 0 0 0,-1 0 0 0 0,0 0 0 0 0,0 1-1 0 0,-1 0 2 0 0,0 3 16 0 0,0 0-1 0 0,0 0 0 0 0,0 1 1 0 0,1 0-1 0 0,-1 0 1 0 0,1 0-1 0 0,0 0 0 0 0,0 0 1 0 0,0 1-1 0 0,1-1 1 0 0,0 1-1 0 0,0 0 0 0 0,0 0 1 0 0,0 0-1 0 0,1 0 0 0 0,-1 0 1 0 0,1 0-1 0 0,1 0 1 0 0,-1 0-1 0 0,1 0 0 0 0,0 0 1 0 0,0 1-1 0 0,0-1 1 0 0,1 0-1 0 0,0 0 0 0 0,0 2-15 0 0,48 6 3570 0 0,-49-13-3477 0 0,1-4-4281 0 0,0 1-537 0 0,3-5-3900 0 0</inkml:trace>
  <inkml:trace contextRef="#ctx0" brushRef="#br0" timeOffset="11686.296">718 916 1396 0 0,'0'0'311'0'0,"0"0"-265"0"0,0 0-82 0 0,6 2 42 0 0,3 0 419 0 0,1 0 1 0 0,0 0-1 0 0,0-1 1 0 0,0 0-1 0 0,0-1 1 0 0,0 0-1 0 0,-1-1 1 0 0,1 0-1 0 0,0-1 1 0 0,0 0-1 0 0,-1 0 1 0 0,1-1-1 0 0,-1 0 1 0 0,1 0-1 0 0,-1-1 1 0 0,0-1-1 0 0,-1 0 1 0 0,1 0-1 0 0,-1 0 1 0 0,0-1-1 0 0,0 0 0 0 0,-1-1 1 0 0,5-5-426 0 0,10-8 312 0 0,0-2 0 0 0,-2-1 0 0 0,0 0 1 0 0,-2-2-1 0 0,-1 0 0 0 0,-1-1 0 0 0,6-13-312 0 0,-15 26 14 0 0,-1 1 0 0 0,0-1 0 0 0,0 0 0 0 0,-1 0 0 0 0,-1-1 0 0 0,-1 1 0 0 0,0-1 0 0 0,0 0 0 0 0,-1 0 0 0 0,-1 0 0 0 0,-1 0 0 0 0,0 0 0 0 0,0 0 0 0 0,-2 0 0 0 0,1 0-1 0 0,-2 0 1 0 0,0 0 0 0 0,-1 1 0 0 0,0-1 0 0 0,-1 1 0 0 0,0 0 0 0 0,-1 0 0 0 0,-1 1 0 0 0,-7-11-14 0 0,-4-3-74 0 0,-2 1-1 0 0,-1 0 1 0 0,-1 2-1 0 0,-1 1 1 0 0,0 0-1 0 0,-2 2 1 0 0,-1 1-1 0 0,0 1 1 0 0,-29-14 74 0 0,32 20-36 0 0,-1 1 0 0 0,0 1 0 0 0,0 1 1 0 0,-1 2-1 0 0,0 0 0 0 0,0 2 0 0 0,-1 0 1 0 0,1 2-1 0 0,-1 1 0 0 0,0 1 0 0 0,0 1 1 0 0,0 1-1 0 0,0 1 0 0 0,0 2 0 0 0,1 0 0 0 0,0 2 1 0 0,0 1-1 0 0,0 1 0 0 0,-6 3 36 0 0,10-1-40 0 0,0 0 1 0 0,1 1-1 0 0,0 1 0 0 0,1 0 0 0 0,0 2 1 0 0,1 0-1 0 0,1 1 0 0 0,0 1 0 0 0,1 1 0 0 0,1 0 1 0 0,0 1-1 0 0,1 0 0 0 0,1 2 0 0 0,1-1 1 0 0,1 1-1 0 0,1 1 0 0 0,0 0 0 0 0,2 1 0 0 0,0-1 1 0 0,2 2-1 0 0,0-1 0 0 0,1 1 0 0 0,2-1 1 0 0,0 1-1 0 0,1 0 0 0 0,2 7 40 0 0,3-8 87 0 0,1 0 0 0 0,1 0-1 0 0,1 0 1 0 0,0-1 0 0 0,2 0 0 0 0,1 0 0 0 0,0-1-1 0 0,2 0 1 0 0,0-1 0 0 0,1 0 0 0 0,1-1 0 0 0,1 0-1 0 0,0-1 1 0 0,2-1 0 0 0,-1 0 0 0 0,2-1 0 0 0,15 11-87 0 0,-20-18 35 0 0,0 0 0 0 0,0 0 0 0 0,0-2 0 0 0,1 1 0 0 0,0-2 0 0 0,1 0 0 0 0,-1 0 0 0 0,1-1 0 0 0,0-1 0 0 0,0 0 0 0 0,0-1 0 0 0,0-1 0 0 0,0 0 0 0 0,1-1 0 0 0,-1 0 0 0 0,0-1 0 0 0,0-1 1 0 0,0 0-1 0 0,12-4-35 0 0,-13 0-2593 0 0,-4 1-2568 0 0</inkml:trace>
  <inkml:trace contextRef="#ctx0" brushRef="#br0" timeOffset="11996.724">103 1016 4232 0 0,'0'0'865'0'0,"0"0"1137"0"0,0 0-776 0 0,-6 1-422 0 0,4-1-739 0 0,0 0 1 0 0,0 0-1 0 0,0 0 1 0 0,-1 1-1 0 0,1-1 1 0 0,0 1-1 0 0,0 0 1 0 0,0 0 0 0 0,0-1-1 0 0,0 1 1 0 0,0 0-1 0 0,0 1 1 0 0,0-1-1 0 0,0 0 1 0 0,1 0-1 0 0,-1 1 1 0 0,0-1-1 0 0,1 1 1 0 0,-1 0-1 0 0,1-1 1 0 0,0 1-1 0 0,-1 0 1 0 0,1 0-1 0 0,0 0 1 0 0,0 0-1 0 0,0 0 1 0 0,0 0-1 0 0,1 0 1 0 0,-1 0-1 0 0,0 0 1 0 0,1 1-1 0 0,0-1 1 0 0,-1 0-1 0 0,1 0 1 0 0,0 0 0 0 0,0 1-1 0 0,0-1 1 0 0,1 0-1 0 0,-1 0 1 0 0,0 0-1 0 0,1 1 1 0 0,-1-1-1 0 0,1 0 1 0 0,0 0-1 0 0,0 0 1 0 0,0 0-1 0 0,0 0 1 0 0,0 0-66 0 0,0 1 144 0 0,0 0 0 0 0,0-1 1 0 0,0 1-1 0 0,0-1 0 0 0,0 1 1 0 0,0-1-1 0 0,1 1 0 0 0,-1-1 0 0 0,1 0 1 0 0,0 0-1 0 0,-1 0 0 0 0,1 0 1 0 0,0 0-1 0 0,0 0 0 0 0,1 0 1 0 0,-1-1-1 0 0,0 1 0 0 0,0-1 0 0 0,1 1 1 0 0,-1-1-1 0 0,1 0 0 0 0,-1 0 1 0 0,1 0-1 0 0,0 0 0 0 0,-1-1 0 0 0,1 1 1 0 0,0-1-1 0 0,0 0 0 0 0,-1 1 1 0 0,1-1-1 0 0,0 0 0 0 0,0-1 1 0 0,-1 1-1 0 0,1 0 0 0 0,0-1 0 0 0,-1 0 1 0 0,1 1-1 0 0,0-1 0 0 0,-1 0 1 0 0,1 0-1 0 0,-1-1 0 0 0,1 1 0 0 0,-1 0 1 0 0,0-1-1 0 0,0 0 0 0 0,1 1 1 0 0,-1-1-1 0 0,0 0 0 0 0,0 0 1 0 0,-1 0-1 0 0,1 0 0 0 0,1-2-144 0 0,-3 1-10 0 0,1 1 0 0 0,-1 0-1 0 0,0 0 1 0 0,0-1 0 0 0,-1 1-1 0 0,1 0 1 0 0,0 0 0 0 0,-1-1-1 0 0,1 1 1 0 0,-1 0 0 0 0,0 0 0 0 0,0 0-1 0 0,0 0 1 0 0,0 0 0 0 0,0 0-1 0 0,0 0 1 0 0,0 0 0 0 0,-1 0-1 0 0,1 0 1 0 0,-1 1 0 0 0,0-1 0 0 0,1 0-1 0 0,-1 1 1 0 0,0 0 0 0 0,0-1-1 0 0,0 1 1 0 0,1 0 0 0 0,-2 0-1 0 0,1 0 1 0 0,0 0 0 0 0,0 0 0 0 0,-1 0 10 0 0,-22-8-3218 0 0,1 2-3941 0 0,8 4-1796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37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68 6201 0 0,'0'0'2094'0'0,"0"0"-377"0"0,0 0-654 0 0,0 0-360 0 0,0 0 13 0 0,0 0-7 0 0,0 0-41 0 0,0 0-235 0 0,74 4 870 0 0,-68-4-1235 0 0,0 0 0 0 0,0 0 0 0 0,0 0 0 0 0,0-1 0 0 0,0 0 0 0 0,-1 0 0 0 0,1 0 0 0 0,0-1 0 0 0,-1 0 0 0 0,1 0 0 0 0,-1-1 0 0 0,0 1-1 0 0,1-1 1 0 0,-1 0 0 0 0,0-1 0 0 0,-1 1 0 0 0,1-1 0 0 0,-1 0 0 0 0,0 0 0 0 0,0 0 0 0 0,0-1 0 0 0,0 1 0 0 0,-1-1 0 0 0,1 0 0 0 0,1-4-68 0 0,-24 271 2203 0 0,22-250-1040 0 0,11-18-10849 0 0,2-5 1602 0 0,-4 8 5737 0 0,9 4 2650 0 0,5 2 6770 0 0,-26 2 290 0 0,-25-3-6546 0 0,-5-2-106 0 0,-42 4 8 0 0,30 11-3641 0 0,39-12-2479 0 0,5-4-3709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48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50 144 0 0,'0'0'104'0'0,"0"0"48"0"0,0 0-152 0 0,0 0-260 0 0</inkml:trace>
  <inkml:trace contextRef="#ctx0" brushRef="#br0" timeOffset="578.002">379 122 2220 0 0,'0'0'1584'0'0,"0"0"1365"0"0,0 0-1385 0 0,0 0-294 0 0,0 0 101 0 0,0 0-9 0 0,0 0-240 0 0,0 0-339 0 0,0 0-265 0 0,-26 1 714 0 0,-204-20-778 0 0,230 19-592 0 0,-12-5-1572 0 0,9 0-3298 0 0,7 1-673 0 0</inkml:trace>
  <inkml:trace contextRef="#ctx0" brushRef="#br0" timeOffset="843.011">338 25 5685 0 0,'0'0'1714'0'0,"0"0"-72"0"0,0 0 205 0 0,0 0 189 0 0,0 0-385 0 0,0 0-710 0 0,0 0-610 0 0,0 0-243 0 0,-7-2 114 0 0,-88-7 566 0 0,13 4-4951 0 0,77 2-710 0 0,2-3-2696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50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1448 0 0,'0'0'4566'0'0,"0"0"-2619"0"0,0 0-664 0 0,0 0 164 0 0,0 0-74 0 0,0 0-435 0 0,2 7-178 0 0,7 33 291 0 0,-2 0-1 0 0,-2 1 1 0 0,-2 0 0 0 0,-1 0 0 0 0,-3 30-1051 0 0,0-32-135 0 0,7-32-2671 0 0,1-10-4601 0 0,4-10-1193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51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86 101 8341 0 0,'0'0'2061'0'0,"0"0"-1638"0"0,0 0-292 0 0,0 0 361 0 0,0 0 54 0 0,0 0-160 0 0,0 0-12 0 0,0 0-16 0 0,0 0-103 0 0,3 2 21 0 0,-1-1-157 0 0,0 0 0 0 0,0-1 0 0 0,0 1 0 0 0,0-1 0 0 0,-1 1 0 0 0,1-1 0 0 0,0 0 0 0 0,0 0 0 0 0,0 0 0 0 0,0 0 0 0 0,0 0 0 0 0,0 0 0 0 0,0 0 1 0 0,0-1-1 0 0,0 1 0 0 0,0-1 0 0 0,0 0 0 0 0,0 1 0 0 0,-1-1 0 0 0,1 0 0 0 0,0 0 0 0 0,0 0 0 0 0,-1 0 0 0 0,1 0 0 0 0,-1-1 0 0 0,1 1 0 0 0,-1 0 0 0 0,1-1 1 0 0,-1 1-1 0 0,0-1 0 0 0,0 1 0 0 0,0-1 0 0 0,0 0 0 0 0,0 1 0 0 0,0-1 0 0 0,1-2-119 0 0,-1 2-28 0 0,0 1-1 0 0,-1-1 1 0 0,1 0 0 0 0,0 0-1 0 0,0 0 1 0 0,-1 0 0 0 0,1 1 0 0 0,-1-1-1 0 0,0 0 1 0 0,1 0 0 0 0,-1 0-1 0 0,0 0 1 0 0,0 0 0 0 0,0 0-1 0 0,-1 0 1 0 0,1 0 0 0 0,0 0 0 0 0,-1 0-1 0 0,1 0 1 0 0,-1 0 0 0 0,0 0-1 0 0,0 1 1 0 0,1-1 0 0 0,-1 0-1 0 0,0 0 1 0 0,-1 1 0 0 0,1-1 0 0 0,0 1-1 0 0,0-1 1 0 0,-1 1 0 0 0,1-1-1 0 0,-1 1 1 0 0,1 0 0 0 0,-1 0-1 0 0,1-1 1 0 0,-1 1 0 0 0,0 0 0 0 0,0 1-1 0 0,1-1 1 0 0,-1 0 0 0 0,0 0-1 0 0,0 1 1 0 0,0-1 0 0 0,-2 1 28 0 0,1-2-63 0 0,-1 1 0 0 0,0 0 0 0 0,0 0 0 0 0,0 0 0 0 0,0 0 0 0 0,0 1 0 0 0,0-1 0 0 0,0 1 0 0 0,0 0 0 0 0,0 0 0 0 0,0 1 0 0 0,0-1 0 0 0,0 1 0 0 0,0 0-1 0 0,0 0 1 0 0,1 0 0 0 0,-1 1 0 0 0,0-1 0 0 0,0 1 0 0 0,1 0 0 0 0,-1 0 0 0 0,0 1 63 0 0,2-2 8 0 0,0 1 0 0 0,0-1-1 0 0,0 1 1 0 0,0-1 0 0 0,0 1-1 0 0,0 0 1 0 0,1 0 0 0 0,-1 0-1 0 0,1 0 1 0 0,-1 0 0 0 0,1 0-1 0 0,0 0 1 0 0,0 0 0 0 0,0 0-1 0 0,0 1 1 0 0,0-1 0 0 0,1 0-1 0 0,-1 1 1 0 0,1-1 0 0 0,-1 0-1 0 0,1 1 1 0 0,0-1 0 0 0,0 1-1 0 0,0-1 1 0 0,0 1 0 0 0,0-1-1 0 0,1 0 1 0 0,-1 1 0 0 0,1-1-1 0 0,-1 1 1 0 0,1-1 0 0 0,0 0-1 0 0,0 0 1 0 0,0 1 0 0 0,0-1-1 0 0,0 0 1 0 0,1 0 0 0 0,-1 0-1 0 0,1 0 1 0 0,-1 0 0 0 0,1-1-1 0 0,0 1 1 0 0,0 0 0 0 0,0-1-1 0 0,0 1 1 0 0,0-1 0 0 0,0 0-1 0 0,0 0 1 0 0,0 0 0 0 0,0 0-1 0 0,1 0 1 0 0,-1 0 0 0 0,0 0-1 0 0,1-1 1 0 0,-1 1 0 0 0,1-1-8 0 0,7 1-1120 0 0,19-3-6355 0 0,-13-3 1627 0 0</inkml:trace>
  <inkml:trace contextRef="#ctx0" brushRef="#br0" timeOffset="489.155">324 129 6413 0 0,'0'0'1256'0'0,"0"0"-753"0"0,0 0 36 0 0,0 0 296 0 0,0 0 36 0 0,0 0-176 0 0,0 0-77 0 0,0 0-87 0 0,0 0-102 0 0,5 2 40 0 0,-1-1-384 0 0,0 1 1 0 0,0-1 0 0 0,1 0 0 0 0,-1 0-1 0 0,0 0 1 0 0,0-1 0 0 0,0 0 0 0 0,1 1-1 0 0,-1-2 1 0 0,0 1 0 0 0,0 0 0 0 0,1-1-1 0 0,-1 0 1 0 0,0 0 0 0 0,0 0 0 0 0,0 0-1 0 0,0-1 1 0 0,0 1 0 0 0,0-1 0 0 0,-1 0-1 0 0,1 0 1 0 0,0-1 0 0 0,-1 1-1 0 0,0-1 1 0 0,1 0 0 0 0,-1 1 0 0 0,0-2-1 0 0,-1 1 1 0 0,1 0 0 0 0,0 0 0 0 0,-1-1-1 0 0,0 0 1 0 0,0 1 0 0 0,0-1 0 0 0,0 0-1 0 0,1-3-85 0 0,-6 3-45 0 0,1 1-1 0 0,-1 0 1 0 0,0 0-1 0 0,1 0 1 0 0,-1 0-1 0 0,-1 1 1 0 0,1-1-1 0 0,0 1 1 0 0,-1 0-1 0 0,1 0 1 0 0,-1 0-1 0 0,1 0 1 0 0,-1 1-1 0 0,0-1 1 0 0,0 1-1 0 0,0 0 1 0 0,0 0-1 0 0,0 0 0 0 0,0 1 1 0 0,0 0-1 0 0,0-1 1 0 0,0 1-1 0 0,0 1 1 0 0,0-1-1 0 0,0 1 1 0 0,0-1-1 0 0,0 1 1 0 0,0 0 45 0 0,1-1 30 0 0,1 0 0 0 0,0 0 0 0 0,-1 0 0 0 0,1 0 0 0 0,-1 0 0 0 0,1 1 1 0 0,0-1-1 0 0,-1 1 0 0 0,1-1 0 0 0,0 1 0 0 0,-1 0 0 0 0,1 0 0 0 0,0 0 0 0 0,0 0 1 0 0,0 1-1 0 0,0-1 0 0 0,0 0 0 0 0,0 1 0 0 0,0 0 0 0 0,1-1 0 0 0,-1 1 0 0 0,0 0 0 0 0,1 0 1 0 0,-1 0-1 0 0,1 0 0 0 0,0 0 0 0 0,0 0 0 0 0,0 0 0 0 0,0 0 0 0 0,0 0 0 0 0,0 1 1 0 0,0-1-1 0 0,1 0 0 0 0,-1 1 0 0 0,1-1 0 0 0,0 1 0 0 0,0-1 0 0 0,0 0 0 0 0,0 1 1 0 0,0-1-1 0 0,0 1 0 0 0,1-1 0 0 0,-1 0 0 0 0,1 1 0 0 0,-1-1 0 0 0,1 0 0 0 0,0 0 0 0 0,0 1 1 0 0,0-1-1 0 0,0 0 0 0 0,1 0 0 0 0,-1 0 0 0 0,0 0 0 0 0,1 0 0 0 0,-1 0 0 0 0,1-1 1 0 0,0 1-1 0 0,0-1 0 0 0,0 1 0 0 0,0-1 0 0 0,0 1 0 0 0,0-1 0 0 0,0 0 0 0 0,0 0 1 0 0,0 0-1 0 0,0 0 0 0 0,1 0 0 0 0,0 0-30 0 0,4-1 82 0 0,0 0 0 0 0,1 0 0 0 0,-1-1 0 0 0,0 0 0 0 0,0 0 0 0 0,0-1 0 0 0,0 1 0 0 0,0-2 0 0 0,-1 1 0 0 0,1-1 0 0 0,-1 0 0 0 0,1 0 0 0 0,-1-1 0 0 0,0 1 0 0 0,0-2 0 0 0,4-3-82 0 0,-8 9-10 0 0,1 0 1 0 0,-1 0-1 0 0,0 0 0 0 0,1 1 1 0 0,-1-1-1 0 0,0 0 0 0 0,0 1 1 0 0,0 0-1 0 0,0-1 0 0 0,0 1 1 0 0,-1 0-1 0 0,1 0 0 0 0,0 0 1 0 0,-1 0-1 0 0,0 0 1 0 0,1 1-1 0 0,-1-1 0 0 0,0 0 1 0 0,0 1-1 0 0,0-1 0 0 0,0 0 1 0 0,-1 1-1 0 0,1-1 0 0 0,-1 1 1 0 0,1-1-1 0 0,-1 1 0 0 0,0 0 10 0 0,7 95 980 0 0,-8-93-953 0 0,0 0-1 0 0,0 0 1 0 0,0 0 0 0 0,-1 0 0 0 0,0-1 0 0 0,0 1 0 0 0,0 0 0 0 0,-1-1 0 0 0,1 0 0 0 0,-1 1 0 0 0,0-1-1 0 0,0 0 1 0 0,-1-1 0 0 0,1 1 0 0 0,-1-1 0 0 0,0 1 0 0 0,0-1 0 0 0,0 0 0 0 0,0 0 0 0 0,0-1-1 0 0,-1 1 1 0 0,1-1 0 0 0,-1 0 0 0 0,1 0 0 0 0,-1-1 0 0 0,0 1 0 0 0,-3 0-27 0 0,-68 11-1625 0 0,49-14-1567 0 0,4-6-3505 0 0,3-5-1565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55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2301 1108 0 0,'0'0'1603'0'0,"0"0"1669"0"0,0 0-1022 0 0,0 0-751 0 0,0 0-114 0 0,0 0 29 0 0,0 0-219 0 0,0 0-368 0 0,0 0-239 0 0,1 2 930 0 0,215 12-1083 0 0,-222 43-722 0 0,-63 175 3532 0 0,73-228-5692 0 0,3-13-4850 0 0,1-3-2703 0 0</inkml:trace>
  <inkml:trace contextRef="#ctx0" brushRef="#br0" timeOffset="154.384">351 2511 14721 0 0,'0'0'2189'0'0,"0"0"-2041"0"0,0 0-36 0 0,0 0-36 0 0,-53-6 320 0 0,28 6-172 0 0,-1 0-112 0 0,-5 0-112 0 0,1 0-284 0 0,-1 0-1125 0 0,8-1-3575 0 0,-8-10-6105 0 0</inkml:trace>
  <inkml:trace contextRef="#ctx0" brushRef="#br0" timeOffset="2275.913">1835 2357 520 0 0,'0'0'530'0'0,"0"0"-232"0"0,0 0-227 0 0,0 0 6 0 0,0 0 355 0 0,0 0 1185 0 0,0 0-76 0 0,0 0-590 0 0,4 2-303 0 0,1 1-1606 0 0,-6-3 1180 0 0,1 0 0 0 0,0 1 0 0 0,-1-1 0 0 0,1 0 0 0 0,0 0 0 0 0,0 0 0 0 0,-1 1 0 0 0,1-1 0 0 0,0 0 0 0 0,0 0 0 0 0,-1 0 0 0 0,1 1 0 0 0,0-1 0 0 0,0 0 0 0 0,0 1 0 0 0,0-1 0 0 0,-1 0 0 0 0,1 1 0 0 0,0-1 0 0 0,0 0 0 0 0,0 1 0 0 0,0-1 0 0 0,0 0 0 0 0,0 0 0 0 0,0 1 0 0 0,0-1 0 0 0,0 1 0 0 0,0-1 0 0 0,0 0 0 0 0,0 1 0 0 0,0-1 0 0 0,0 0 0 0 0,0 0 0 0 0,0 1 0 0 0,0-1 0 0 0,1 0 0 0 0,-1 1 0 0 0,0-1-222 0 0,-159-16 1393 0 0,149 9-3601 0 0,8 1-2726 0 0,4-2-1632 0 0</inkml:trace>
  <inkml:trace contextRef="#ctx0" brushRef="#br0" timeOffset="2523.225">1885 2271 4820 0 0,'0'0'6140'0'0,"0"0"-3317"0"0,0 0-1601 0 0,0 0-683 0 0,0 0-268 0 0,-6-3 14 0 0,-132-15 1054 0 0,74 18-4146 0 0,35 0-608 0 0,32 0-1661 0 0</inkml:trace>
  <inkml:trace contextRef="#ctx0" brushRef="#br0" timeOffset="-35430.174">10 877 1800 0 0,'0'0'1095'0'0,"0"0"242"0"0,0 0-259 0 0,0 0-259 0 0,0 0 33 0 0,0 0 132 0 0,0 0 116 0 0,0 0-185 0 0,0 0-389 0 0,14 27 1617 0 0,-11-22-1621 0 0,-2 0-211 0 0,2 0-1 0 0,-1-1 1 0 0,0 1-1 0 0,1 0 1 0 0,0-1-1 0 0,0 0 1 0 0,0 0-1 0 0,1 0 1 0 0,-1 0-1 0 0,1 0 1 0 0,0 0-1 0 0,0-1 1 0 0,0 0-1 0 0,1 0 1 0 0,-1 0-1 0 0,1-1 1 0 0,0 1-1 0 0,-1-1 1 0 0,1 0-1 0 0,2 0-310 0 0,-5-4 24 0 0,0 0 0 0 0,-1-1-1 0 0,1 1 1 0 0,-1-1 0 0 0,0 0 0 0 0,0 1 0 0 0,0-1-1 0 0,0 0 1 0 0,-1 0 0 0 0,1 0 0 0 0,0 1 0 0 0,-1-1-1 0 0,0 0 1 0 0,0 0 0 0 0,0 0 0 0 0,0 0 0 0 0,0 0-1 0 0,-1 0 1 0 0,1 1 0 0 0,-1-1 0 0 0,0 0 0 0 0,0 0-1 0 0,0 0 1 0 0,0 1 0 0 0,0-1 0 0 0,-1 1 0 0 0,1-1-1 0 0,-1 1 1 0 0,0-1 0 0 0,1 1 0 0 0,-1 0-1 0 0,0 0 1 0 0,0 0 0 0 0,-1 0 0 0 0,1 0-24 0 0,-35 9-3006 0 0,28 8-3794 0 0,9-11-156 0 0</inkml:trace>
  <inkml:trace contextRef="#ctx0" brushRef="#br0" timeOffset="-35149.746">827 1001 300 0 0,'0'0'10343'0'0,"0"0"-7045"0"0,0 0-2892 0 0,0 0-304 0 0,0 0 72 0 0,0 0 88 0 0,-6 0 288 0 0,-148-7 1203 0 0,53-18-3864 0 0,73 7-4411 0 0,20 8 459 0 0</inkml:trace>
  <inkml:trace contextRef="#ctx0" brushRef="#br0" timeOffset="-34977.049">700 892 10637 0 0,'0'0'1504'0'0,"0"0"-1120"0"0,35 43 624 0 0,-29-24-156 0 0,-2 2-72 0 0,-4 0-112 0 0,-2 1-35 0 0,-4-2-185 0 0,-3 1-224 0 0,1-3-64 0 0,0-3-160 0 0,3-1-820 0 0,1-3-565 0 0,1-4-1415 0 0,6-4-5393 0 0</inkml:trace>
  <inkml:trace contextRef="#ctx0" brushRef="#br0" timeOffset="-34416.239">1331 692 1668 0 0,'0'0'6433'0'0,"0"0"-4324"0"0,0 7-1337 0 0,7 51 2072 0 0,3 154 1983 0 0,-7-159-4905 0 0,7-41-2808 0 0,10-6-4181 0 0,-1-8-1499 0 0</inkml:trace>
  <inkml:trace contextRef="#ctx0" brushRef="#br0" timeOffset="-34090.999">1672 1040 1436 0 0,'0'0'8601'0'0,"0"0"-7114"0"0,0 0-1149 0 0,0 0 212 0 0,0 0 122 0 0,0 0 43 0 0,0 0-125 0 0,31-2 1098 0 0,-33 3-1714 0 0,-1 1 1 0 0,1-1 0 0 0,-1 0-1 0 0,1 0 1 0 0,-1 0-1 0 0,0-1 1 0 0,0 1-1 0 0,1 0 1 0 0,-1-1-1 0 0,0 0 1 0 0,0 0 0 0 0,1 0-1 0 0,-1 0 1 0 0,0 0-1 0 0,0 0 1 0 0,0-1-1 0 0,1 0 1 0 0,-1 1 0 0 0,0-1-1 0 0,1 0 1 0 0,-1 0-1 0 0,1 0 1 0 0,-1-1-1 0 0,1 1 1 0 0,-1 0 0 0 0,1-1-1 0 0,0 0 1 0 0,0 0-1 0 0,0 1 1 0 0,0-1-1 0 0,0 0 1 0 0,0-1-1 0 0,0 1 1 0 0,1 0 0 0 0,-1 0-1 0 0,1-1 1 0 0,0 1-1 0 0,-1-1 1 0 0,1 1-1 0 0,0-1 1 0 0,0 0 0 0 0,1 1-1 0 0,-1-1 1 0 0,1 0-1 0 0,-1 0 1 0 0,1 1-1 0 0,0-1 1 0 0,0 0 0 0 0,0 0-1 0 0,0 0 1 0 0,1 1-1 0 0,-1-1 1 0 0,1 0-1 0 0,-1 1 1 0 0,1-1-1 0 0,0 0 1 0 0,0 1 0 0 0,0-1-1 0 0,1 1 1 0 0,-1-1-1 0 0,1 1 1 0 0,-1 0-1 0 0,1-1 1 0 0,0 1 0 0 0,0 0-1 0 0,0 0 1 0 0,1-1 25 0 0,-6 5-4 0 0,0-1 1 0 0,1 1 0 0 0,-1 0-1 0 0,0 0 1 0 0,1 0 0 0 0,0 0-1 0 0,0 0 1 0 0,-1 1 0 0 0,1-1 0 0 0,0 1-1 0 0,1-1 1 0 0,-1 1 0 0 0,0 0-1 0 0,1 0 1 0 0,0-1 0 0 0,-1 1-1 0 0,1 0 1 0 0,1 0 0 0 0,-1 1-1 0 0,0-1 1 0 0,1 0 0 0 0,-1 0 0 0 0,1 0-1 0 0,0 0 1 0 0,0 0 0 0 0,0 1-1 0 0,0-1 1 0 0,1 0 0 0 0,-1 0-1 0 0,1 0 1 0 0,0 0 0 0 0,0 0-1 0 0,0 0 1 0 0,0 0 0 0 0,1 0-1 0 0,-1 0 1 0 0,1-1 0 0 0,-1 1 0 0 0,1 0-1 0 0,0-1 1 0 0,0 0 0 0 0,0 1-1 0 0,1-1 1 0 0,-1 0 0 0 0,0 0-1 0 0,1 0 1 0 0,0 0 0 0 0,-1 0-1 0 0,1-1 1 0 0,0 1 0 0 0,0-1 0 0 0,0 0-1 0 0,0 0 1 0 0,0 0 0 0 0,0 0-1 0 0,0-1 1 0 0,1 1 3 0 0,30-1-6600 0 0,-12-4 80 0 0</inkml:trace>
  <inkml:trace contextRef="#ctx0" brushRef="#br0" timeOffset="-33639.489">1921 1051 7505 0 0,'0'0'1965'0'0,"0"0"-1299"0"0,0 0-202 0 0,0 0 119 0 0,0 0 42 0 0,0 0 57 0 0,0 0 41 0 0,0 0-113 0 0,0 0-232 0 0,2 2-114 0 0,0-1-188 0 0,0 0 0 0 0,-1 0 0 0 0,1 0 0 0 0,-1 0 0 0 0,1-1 0 0 0,0 1 0 0 0,0 0 0 0 0,0-1 0 0 0,-1 1 0 0 0,1-1 0 0 0,0 0 0 0 0,0 0 0 0 0,0 1 0 0 0,0-1 0 0 0,0 0-1 0 0,-1-1 1 0 0,1 1 0 0 0,0 0 0 0 0,0 0 0 0 0,0-1 0 0 0,0 1 0 0 0,-1-1 0 0 0,1 0 0 0 0,0 0 0 0 0,-1 1 0 0 0,1-1 0 0 0,0 0 0 0 0,-1 0 0 0 0,1 0 0 0 0,-1-1 0 0 0,1 1 0 0 0,-1 0 0 0 0,0-1-1 0 0,0 1 1 0 0,1 0 0 0 0,-1-1 0 0 0,0 0-76 0 0,1 0-26 0 0,-1 0 0 0 0,1 0 0 0 0,0 0 0 0 0,-1 0 0 0 0,0 0 0 0 0,1 0 0 0 0,-1-1 0 0 0,0 1 0 0 0,0 0 0 0 0,-1-1 0 0 0,1 1-1 0 0,0-1 1 0 0,-1 1 0 0 0,1-1 0 0 0,-1 0 0 0 0,0 1 0 0 0,0-1 0 0 0,0 1 0 0 0,0-1 0 0 0,0 1 0 0 0,-1-1 0 0 0,1 1 0 0 0,-1-1 0 0 0,0 1 0 0 0,0-1-1 0 0,0 1 1 0 0,0-1 0 0 0,0 1 0 0 0,0 0 0 0 0,0 0 0 0 0,-1 0 0 0 0,1-1 0 0 0,-1 1 0 0 0,0 1 0 0 0,1-1 0 0 0,-1 0 0 0 0,0 0 0 0 0,0 1 0 0 0,0-1-1 0 0,0 1 1 0 0,-1-1 0 0 0,1 1 0 0 0,0 0 0 0 0,-1 0 0 0 0,-1-1 26 0 0,1 2-8 0 0,0-1-1 0 0,0 0 1 0 0,0 1-1 0 0,0 0 1 0 0,0-1-1 0 0,0 1 1 0 0,-1 0 0 0 0,1 1-1 0 0,0-1 1 0 0,0 1-1 0 0,0-1 1 0 0,0 1-1 0 0,0 0 1 0 0,0 0-1 0 0,0 0 1 0 0,0 0 0 0 0,0 1-1 0 0,1-1 1 0 0,-1 1-1 0 0,0 0 1 0 0,1 0-1 0 0,-1 0 1 0 0,1 0-1 0 0,0 0 1 0 0,0 0 0 0 0,0 1-1 0 0,0-1 1 0 0,0 1-1 0 0,0-1 1 0 0,0 1-1 0 0,1 0 1 0 0,0 0-1 0 0,-1 0 1 0 0,1 0 0 0 0,0 0-1 0 0,0 0 1 0 0,1 0-1 0 0,-1 0 1 0 0,1 0-1 0 0,-1 0 1 0 0,1 0-1 0 0,0 0 1 0 0,0 0 0 0 0,0 1-1 0 0,1-1 1 0 0,-1 0-1 0 0,1 0 1 0 0,0 0 8 0 0,0-1 59 0 0,1 0-1 0 0,0 1 1 0 0,-1-1 0 0 0,1 0-1 0 0,0 0 1 0 0,0 0 0 0 0,1-1 0 0 0,-1 1-1 0 0,0-1 1 0 0,0 1 0 0 0,1-1 0 0 0,-1 0-1 0 0,1 1 1 0 0,-1-1 0 0 0,1 0-1 0 0,0-1 1 0 0,-1 1 0 0 0,1 0 0 0 0,0-1-1 0 0,0 0 1 0 0,-1 1 0 0 0,1-1 0 0 0,0 0-1 0 0,0-1 1 0 0,-1 1 0 0 0,1 0 0 0 0,0-1-1 0 0,-1 1 1 0 0,1-1 0 0 0,0 0-1 0 0,-1 0 1 0 0,1 0 0 0 0,-1 0 0 0 0,1-1-1 0 0,-1 1 1 0 0,0-1 0 0 0,1 1 0 0 0,-1-1-59 0 0,11-2 66 0 0,-10 5-68 0 0,0 1 1 0 0,0 0-1 0 0,0 1 1 0 0,-1-1-1 0 0,1 0 1 0 0,-1 1-1 0 0,1-1 1 0 0,-1 1-1 0 0,0 0 1 0 0,0 0-1 0 0,0 0 0 0 0,0 0 1 0 0,-1 0-1 0 0,1 0 1 0 0,-1 0-1 0 0,0 1 1 0 0,0-1-1 0 0,0 1 1 0 0,0-1-1 0 0,0 0 1 0 0,-1 1-1 0 0,0 1 2 0 0,1-1 30 0 0,0 0 0 0 0,0 1-1 0 0,-1-1 1 0 0,0 0 0 0 0,0 1 0 0 0,0-1 0 0 0,0 0 0 0 0,-1 1-1 0 0,0-1 1 0 0,0 0 0 0 0,0 1 0 0 0,0-1 0 0 0,-1 0 0 0 0,0 0-1 0 0,0 0 1 0 0,0 0 0 0 0,0 0 0 0 0,0-1 0 0 0,-1 1 0 0 0,1-1-1 0 0,-1 1 1 0 0,0-1 0 0 0,0 0 0 0 0,-1 0 0 0 0,1 0 0 0 0,-1-1-1 0 0,1 1 1 0 0,-1-1 0 0 0,-2 2-30 0 0,-51 8-2566 0 0,46-15-616 0 0,0-9-4115 0 0</inkml:trace>
  <inkml:trace contextRef="#ctx0" brushRef="#br0" timeOffset="-31908.9">1711 926 1160 0 0,'0'0'5569'0'0,"0"0"-4032"0"0,0 0-1380 0 0,0 0-149 0 0,0 0 86 0 0,0 0 130 0 0,0 0-56 0 0,15-8 1225 0 0,-12 9-1204 0 0,1 1 1 0 0,0-1-1 0 0,-1 0 1 0 0,1 1-1 0 0,-1 0 1 0 0,0 0-1 0 0,1 0 1 0 0,-1 0 0 0 0,0 1-1 0 0,0-1 1 0 0,0 1-1 0 0,-1 0 1 0 0,1 0-1 0 0,-1 0 1 0 0,1 0-1 0 0,-1 0 1 0 0,0 0 0 0 0,0 1-1 0 0,0-1 1 0 0,-1 1-1 0 0,1-1 1 0 0,-1 1-1 0 0,1 2-189 0 0,-42 14-2406 0 0,27-22-2700 0 0</inkml:trace>
  <inkml:trace contextRef="#ctx0" brushRef="#br0" timeOffset="-33313.191">2310 677 5533 0 0,'0'0'6496'0'0,"2"7"-5034"0"0,18 199 3321 0 0,-12-178-6398 0 0,13-24-8049 0 0,-8-7 2669 0 0</inkml:trace>
  <inkml:trace contextRef="#ctx0" brushRef="#br0" timeOffset="-33002.736">2534 934 9865 0 0,'0'0'1623'0'0,"0"0"-1045"0"0,0 0-50 0 0,0 0 120 0 0,0 0-91 0 0,0 0-51 0 0,0 0-10 0 0,0 0-38 0 0,15-1 1453 0 0,-12-3-1940 0 0,1 0 0 0 0,0 0 0 0 0,-1 0 0 0 0,0 0 0 0 0,0 0 0 0 0,0 0 0 0 0,0-1 0 0 0,-1 1 0 0 0,0-1 1 0 0,1 0-1 0 0,-2 0 0 0 0,1 0 0 0 0,-1 0 0 0 0,0 0 0 0 0,0 0 0 0 0,0 0 0 0 0,0-1 0 0 0,-1 1 0 0 0,0 0 0 0 0,0 0 1 0 0,-1-1-1 0 0,1 1 0 0 0,-1 0 0 0 0,0 0 0 0 0,-1 0 0 0 0,1 0 0 0 0,-1 0 0 0 0,0 0 0 0 0,0 0 0 0 0,-1 1 1 0 0,1-1 27 0 0,-2 6-19 0 0,0-1 0 0 0,0 1 0 0 0,1 0-1 0 0,-1 0 1 0 0,0 1 0 0 0,1-1-1 0 0,-1 1 1 0 0,1-1 0 0 0,0 1-1 0 0,-1 0 1 0 0,1 1 0 0 0,0-1 0 0 0,0 0-1 0 0,1 1 1 0 0,-1 0 0 0 0,0 0-1 0 0,1 0 1 0 0,-1 0 0 0 0,1 0-1 0 0,0 0 1 0 0,0 0 0 0 0,1 1 0 0 0,-1-1-1 0 0,0 1 1 0 0,1-1 0 0 0,0 1-1 0 0,0 0 1 0 0,0-1 0 0 0,0 4 20 0 0,9 55 530 0 0,11-52-2949 0 0,8-9-3880 0 0,-9-4-434 0 0</inkml:trace>
  <inkml:trace contextRef="#ctx0" brushRef="#br0" timeOffset="-32551.479">2762 516 13597 0 0,'0'0'1849'0'0,"0"0"-1248"0"0,0 0-495 0 0,0 0-8 0 0,0 0 81 0 0,0 0 115 0 0,0 0 122 0 0,0 0-210 0 0,3-3-507 0 0,1 3 274 0 0,0 0 1 0 0,0-1-1 0 0,0 1 1 0 0,0 0-1 0 0,0 1 1 0 0,0-1 0 0 0,0 1-1 0 0,0 0 1 0 0,0 0-1 0 0,0 0 1 0 0,0 0-1 0 0,0 1 1 0 0,-1 0-1 0 0,1 0 1 0 0,-1 0-1 0 0,1 0 1 0 0,-1 0-1 0 0,1 1 1 0 0,-1-1-1 0 0,0 1 1 0 0,0 0-1 0 0,-1 0 1 0 0,1 0-1 0 0,-1 0 1 0 0,1 0-1 0 0,-1 1 1 0 0,0-1-1 0 0,0 1 1 0 0,0 0-1 0 0,-1-1 1 0 0,1 1-1 0 0,0 3 27 0 0,-4-4 15 0 0,0 0-1 0 0,0-1 0 0 0,0 0 1 0 0,0 1-1 0 0,0-1 0 0 0,-1 0 0 0 0,1 0 1 0 0,-1 0-1 0 0,1 0 0 0 0,-1-1 1 0 0,0 1-1 0 0,1-1 0 0 0,-1 0 0 0 0,0 1 1 0 0,0-1-1 0 0,0 0 0 0 0,0-1 1 0 0,0 1-1 0 0,-1-1 0 0 0,1 1 0 0 0,0-1 1 0 0,0 0-1 0 0,0 0 0 0 0,0 0 1 0 0,0-1-1 0 0,-1 1 0 0 0,1-1 0 0 0,0 1 1 0 0,0-1-1 0 0,0 0 0 0 0,-1-1-14 0 0,39 8-911 0 0,-29-3 954 0 0,-1 0 0 0 0,0-1 0 0 0,0 1 0 0 0,0 1 0 0 0,0-1 0 0 0,-1 1 0 0 0,1 0 0 0 0,-1 0 0 0 0,0 0 0 0 0,0 1 1 0 0,0-1-1 0 0,-1 1 0 0 0,0 0 0 0 0,0 0 0 0 0,0 0 0 0 0,0 1 0 0 0,-1-1 0 0 0,0 1 0 0 0,0-1 0 0 0,0 1 0 0 0,-1 0 0 0 0,0-1 0 0 0,0 1 0 0 0,0 0 1 0 0,-1 0-44 0 0,-4-3-18 0 0,0-1 0 0 0,0 1 1 0 0,0-1-1 0 0,0 0 0 0 0,0 0 1 0 0,0 0-1 0 0,-1-1 0 0 0,1 1 1 0 0,-1-1-1 0 0,1 0 0 0 0,-1-1 1 0 0,1 1-1 0 0,-1-1 0 0 0,0 0 1 0 0,1 0-1 0 0,-1 0 0 0 0,0 0 1 0 0,1-1-1 0 0,-1 0 0 0 0,1 0 1 0 0,-1 0-1 0 0,1-1 0 0 0,0 1 1 0 0,-1-1-1 0 0,1 0 0 0 0,0-1 1 0 0,-3-1 17 0 0,5 3-222 0 0,0 1 100 0 0,-28-13-5973 0 0,18 6-579 0 0</inkml:trace>
  <inkml:trace contextRef="#ctx0" brushRef="#br0" timeOffset="-30337.427">2414 1188 1512 0 0,'0'0'809'0'0,"0"0"-596"0"0,0 0 499 0 0,0 0 1870 0 0,0 0-253 0 0,0 0-881 0 0,0 0-500 0 0,0 0-334 0 0,4 33 2972 0 0,0-16-3065 0 0,-2 0 0 0 0,0 0 0 0 0,-1 0-1 0 0,0 0 1 0 0,-1 0 0 0 0,-1 0 0 0 0,-1 0 0 0 0,-1 0-1 0 0,0 0 1 0 0,-1 1-521 0 0,8 2-667 0 0,13-18-4994 0 0,-2-4-3508 0 0</inkml:trace>
  <inkml:trace contextRef="#ctx0" brushRef="#br0" timeOffset="-29991.576">2706 1476 13181 0 0,'0'0'808'0'0,"0"0"-434"0"0,0 0 89 0 0,0 0 119 0 0,0 0 165 0 0,0 0 29 0 0,0 0-339 0 0,0 0-299 0 0,10-35 72 0 0,-4-65-192 0 0,-7 97-33 0 0,1 1-1 0 0,-1 0 1 0 0,1 0-1 0 0,-1 0 1 0 0,0 0 0 0 0,0 0-1 0 0,0 0 1 0 0,0 0 0 0 0,-1 1-1 0 0,1-1 1 0 0,0 0-1 0 0,-1 1 1 0 0,1-1 0 0 0,-1 1-1 0 0,0-1 1 0 0,1 1 0 0 0,-1 0-1 0 0,0-1 1 0 0,0 1 0 0 0,0 0-1 0 0,0 0 1 0 0,0 0-1 0 0,0 1 1 0 0,0-1 0 0 0,0 0-1 0 0,0 1 1 0 0,0-1 0 0 0,0 1-1 0 0,0 0 1 0 0,-1 0-1 0 0,1 0 1 0 0,0 0 0 0 0,0 0-1 0 0,0 0 1 0 0,0 1 0 0 0,-1-1-1 0 0,1 1 1 0 0,0-1-1 0 0,0 1 1 0 0,0 0 0 0 0,0 0-1 0 0,0 0 1 0 0,0 0 0 0 0,0 0-1 0 0,0 0 16 0 0,0-1 27 0 0,-1 1 1 0 0,0-1-1 0 0,0 1 0 0 0,0-1 0 0 0,0 1 0 0 0,1 0 0 0 0,-1 0 0 0 0,0 0 1 0 0,0 1-1 0 0,1-1 0 0 0,-1 0 0 0 0,1 1 0 0 0,0 0 0 0 0,-1 0 0 0 0,1-1 1 0 0,0 1-1 0 0,0 1 0 0 0,0-1 0 0 0,0 0 0 0 0,0 0 0 0 0,1 1 0 0 0,-1-1 0 0 0,1 1 1 0 0,0-1-1 0 0,-1 1 0 0 0,1 0 0 0 0,0 0 0 0 0,1-1 0 0 0,-1 1 0 0 0,0 0 1 0 0,1 0-1 0 0,-1 0 0 0 0,1 0 0 0 0,0 0 0 0 0,0 0 0 0 0,0-1 0 0 0,1 1 1 0 0,-1 0-1 0 0,1 0 0 0 0,-1 0 0 0 0,1 0 0 0 0,0-1 0 0 0,0 1 0 0 0,0 0 1 0 0,1-1-1 0 0,-1 1 0 0 0,0 0 0 0 0,1-1 0 0 0,0 0 0 0 0,0 1 0 0 0,-1-1 1 0 0,1 0-1 0 0,1 0 0 0 0,-1 0 0 0 0,1 0-27 0 0,58 17 201 0 0,-40-15-3006 0 0,-1-2-4126 0 0,-16-2-1181 0 0</inkml:trace>
  <inkml:trace contextRef="#ctx0" brushRef="#br0" timeOffset="-27046.784">2976 839 1616 0 0,'0'0'710'0'0,"0"0"-60"0"0,7-3-224 0 0,-1 0-152 0 0,0 1-1 0 0,0-2 0 0 0,0 1 0 0 0,0-1 0 0 0,0 0 1 0 0,-1 0-1 0 0,1 0 0 0 0,-1-1 0 0 0,0 0 1 0 0,-1 0-1 0 0,1 0 0 0 0,-1-1 0 0 0,0 1 0 0 0,0-1 1 0 0,-1 0-1 0 0,1 0 0 0 0,-1-1 0 0 0,-1 1 1 0 0,1-1-1 0 0,-1-2-273 0 0,-2-8 32 0 0,-1 0 0 0 0,-1 0 0 0 0,-1 1 0 0 0,-1-1 0 0 0,0 0 1 0 0,-1 1-1 0 0,0 0 0 0 0,-2 0 0 0 0,0 1 0 0 0,0 0 0 0 0,-2 0 0 0 0,0 0 1 0 0,0 1-1 0 0,-1 1 0 0 0,-1 0 0 0 0,0 0 0 0 0,-1 1 0 0 0,-1 0 0 0 0,0 1 1 0 0,-13-9-33 0 0,17 12 92 0 0,-1 0 0 0 0,0 0 0 0 0,0 1 1 0 0,-1 0-1 0 0,0 1 0 0 0,0 0 0 0 0,-1 0 0 0 0,0 2 1 0 0,0-1-1 0 0,0 1 0 0 0,0 1 0 0 0,0 1 1 0 0,-1-1-1 0 0,0 2 0 0 0,1 0 0 0 0,-1 0 1 0 0,-10 2-93 0 0,16 4-8 0 0,0 0 0 0 0,0 1-1 0 0,1 0 1 0 0,0 0 0 0 0,0 0 0 0 0,1 1 0 0 0,-1 0 0 0 0,2 0 0 0 0,-1 0 0 0 0,1 1 0 0 0,0 0 0 0 0,0-1 0 0 0,1 1 0 0 0,0 1 0 0 0,1-1-1 0 0,-1 0 1 0 0,2 1 0 0 0,-1-1 0 0 0,1 1 0 0 0,0-1 0 0 0,1 1 0 0 0,0 0 0 0 0,1-1 0 0 0,0 1 0 0 0,0 0 0 0 0,0-1 0 0 0,2 1 8 0 0,-4 2 31 0 0,2 0 0 0 0,-1 0 0 0 0,2 0 0 0 0,-1 0 0 0 0,1 0 0 0 0,1 0 0 0 0,0 0 0 0 0,1-1 0 0 0,0 0 0 0 0,0 0 0 0 0,1 0 0 0 0,0 0 0 0 0,1-1 0 0 0,0 1 0 0 0,1-1 0 0 0,0-1 0 0 0,0 0 0 0 0,1 0 0 0 0,0 0 0 0 0,0-1 0 0 0,1 0 0 0 0,0 0 0 0 0,0-1 0 0 0,0 0 0 0 0,1-1 1 0 0,0 0-1 0 0,0-1 0 0 0,0 0 0 0 0,1 0 0 0 0,-1-1 0 0 0,1-1 0 0 0,0 1 0 0 0,9-1-31 0 0,1-10-4664 0 0,-13 2-536 0 0</inkml:trace>
  <inkml:trace contextRef="#ctx0" brushRef="#br0" timeOffset="-26204.067">2660 348 2660 0 0,'0'0'869'0'0,"0"0"520"0"0,0 0-310 0 0,-3-6-501 0 0,-13-19-435 0 0,0 0-1 0 0,-2 1 1 0 0,-1 1-1 0 0,0 1 1 0 0,-2 0-1 0 0,0 2 0 0 0,-2 0 1 0 0,0 2-1 0 0,-1 0 1 0 0,-1 2-1 0 0,0 0 1 0 0,-1 2-1 0 0,-1 1 1 0 0,0 1-1 0 0,-1 1 1 0 0,0 1-1 0 0,-1 2 1 0 0,-2 1-143 0 0,-18-1 26 0 0,-1 3 1 0 0,1 2 0 0 0,-1 2 0 0 0,0 2 0 0 0,1 3-1 0 0,-1 1 1 0 0,1 3 0 0 0,1 2 0 0 0,-1 2 0 0 0,2 2-1 0 0,0 2 1 0 0,0 2 0 0 0,2 2 0 0 0,-40 25-27 0 0,41-21 526 0 0,-118 87-17 0 0,155-101 1783 0 0,14-35-1528 0 0,12-44-1118 0 0,-30 88-776 0 0,8-17 1176 0 0,0 1-1 0 0,0 0 1 0 0,0 0-1 0 0,0 0 1 0 0,1 0-1 0 0,0 0 1 0 0,-1 1-1 0 0,1-1 1 0 0,1 1-1 0 0,-1 0 1 0 0,0-1-1 0 0,1 1 1 0 0,0 0-1 0 0,0 0 1 0 0,0 0-1 0 0,0 0 1 0 0,0 0-1 0 0,1 0 1 0 0,0 0 0 0 0,0 0-1 0 0,0 0 1 0 0,0 0-1 0 0,1 0 1 0 0,-1 0-1 0 0,1 0 1 0 0,0 0-1 0 0,1 0 1 0 0,-1-1-1 0 0,0 1 1 0 0,1 0-1 0 0,0-1 1 0 0,0 1-1 0 0,0-1 1 0 0,0 1-1 0 0,1-1 1 0 0,0 0-1 0 0,-1 0 1 0 0,4 3-46 0 0,5-1 248 0 0,1 0 1 0 0,0 0 0 0 0,0-1-1 0 0,0 0 1 0 0,0-1-1 0 0,1-1 1 0 0,-1 0-1 0 0,1-1 1 0 0,0 0-1 0 0,-1 0 1 0 0,1-2-1 0 0,0 0 1 0 0,-1 0-249 0 0,-8 0-1207 0 0,-3-1-2616 0 0,-1-2-2141 0 0</inkml:trace>
  <inkml:trace contextRef="#ctx0" brushRef="#br0" timeOffset="-2665.07">1 1706 1408 0 0,'0'0'6715'0'0,"0"0"-4318"0"0,0 0-1615 0 0,0 0-202 0 0,0 0 122 0 0,0 0 135 0 0,0 0-17 0 0,0 0-136 0 0,55 0-148 0 0,62 0-24 0 0,-115 2-489 0 0,-1 0 0 0 0,1 0 0 0 0,-1 0 0 0 0,0 0 0 0 0,0 1 0 0 0,1-1 0 0 0,-1 0 1 0 0,-1 1-1 0 0,1-1 0 0 0,0 0 0 0 0,0 1 0 0 0,-1-1 0 0 0,0 1 0 0 0,1-1 0 0 0,-1 1 0 0 0,0-1 0 0 0,0 1 0 0 0,0-1 1 0 0,-1 1-1 0 0,1-1 0 0 0,-1 1 0 0 0,1-1 0 0 0,-1 1 0 0 0,0-1 0 0 0,0 0 0 0 0,0 1 0 0 0,0-1 0 0 0,0 0 0 0 0,0 0 1 0 0,-1 0-1 0 0,1 1-23 0 0,-3 7 271 0 0,-49 228 2953 0 0,54-238-3279 0 0,-1 1-1 0 0,0 0 1 0 0,0 0 0 0 0,0-1-1 0 0,1 1 1 0 0,-1 0-1 0 0,0 0 1 0 0,0-1 0 0 0,1 1-1 0 0,-1 0 1 0 0,1-1 0 0 0,-1 1-1 0 0,1-1 1 0 0,-1 1 0 0 0,1 0-1 0 0,-1-1 1 0 0,1 1 0 0 0,0-1-1 0 0,-1 1 1 0 0,1-1 0 0 0,-1 0-1 0 0,1 1 1 0 0,0-1 0 0 0,0 0-1 0 0,-1 1 1 0 0,1-1 0 0 0,0 0-1 0 0,0 0 1 0 0,-1 0 0 0 0,1 0-1 0 0,0 1 1 0 0,0-1 0 0 0,-1 0-1 0 0,1 0 1 0 0,0 0 0 0 0,0-1-1 0 0,-1 1 1 0 0,1 0 0 0 0,0 0-1 0 0,0 0 1 0 0,-1-1 0 0 0,1 1-1 0 0,0 0 1 0 0,0 0 0 0 0,-1-1-1 0 0,1 1 1 0 0,0-1 0 0 0,-1 1-1 0 0,1-1 1 0 0,-1 1 0 0 0,1-1-1 0 0,-1 1 1 0 0,1-1 0 0 0,-1 0-1 0 0,1 1 1 0 0,0-1 55 0 0,24-18-10832 0 0,-13 7 4579 0 0</inkml:trace>
  <inkml:trace contextRef="#ctx0" brushRef="#br0" timeOffset="-2414.783">276 1916 10265 0 0,'0'0'2544'0'0,"0"0"-1296"0"0,0 0-608 0 0,0 0-632 0 0,-35-4 236 0 0,14 4 96 0 0,-4 0-52 0 0,-1 0-172 0 0,-3 0-104 0 0,2 2-12 0 0,1-1-188 0 0,1-1-1280 0 0,6 0-2708 0 0,-1-4-4065 0 0</inkml:trace>
  <inkml:trace contextRef="#ctx0" brushRef="#br0" timeOffset="-1356.811">428 1480 900 0 0,'0'0'4462'0'0,"0"0"-1711"0"0,0 0-1303 0 0,0 0-517 0 0,0 0-8 0 0,0 0-207 0 0,0 0-228 0 0,7-4-150 0 0,-2 1-525 0 0,-3 3 224 0 0,-1 0 1 0 0,1 1-1 0 0,-1-1 0 0 0,1-1 0 0 0,-1 1 0 0 0,1 0 0 0 0,-1 0 0 0 0,1 0 0 0 0,-1-1 0 0 0,1 1 0 0 0,-1-1 1 0 0,1 1-1 0 0,-1-1 0 0 0,0 1 0 0 0,1-1 0 0 0,-1 0 0 0 0,0 0 0 0 0,1 0 0 0 0,-1 0 0 0 0,0 0 0 0 0,0 0 1 0 0,0 0-1 0 0,0 0 0 0 0,0 0 0 0 0,0-1 0 0 0,0 1 0 0 0,0 0 0 0 0,-1 0 0 0 0,1-1 0 0 0,0 1 0 0 0,-1-1 1 0 0,1 1-1 0 0,-1-1 0 0 0,0 1 0 0 0,1-1 0 0 0,-1 1 0 0 0,0-1 0 0 0,0 1 0 0 0,0-1 0 0 0,0 1 0 0 0,0-1 1 0 0,0 1-1 0 0,0-1 0 0 0,-1 1 0 0 0,1-1 0 0 0,0 1 0 0 0,-1-1 0 0 0,1 1 0 0 0,-1-1 0 0 0,0 1 0 0 0,0 0 1 0 0,1-1-1 0 0,-1 1 0 0 0,0 0 0 0 0,0 0 0 0 0,0 0 0 0 0,0 0 0 0 0,0-1 0 0 0,0 1 0 0 0,-1 0 0 0 0,1 1 1 0 0,0-1-1 0 0,0 0 0 0 0,-1 0 0 0 0,1 1 0 0 0,-1-1 0 0 0,1 0-37 0 0,-89-16-807 0 0,88 17 798 0 0,1-1 1 0 0,-1 1-1 0 0,1-1 0 0 0,-1 1 0 0 0,1 0 1 0 0,-1 0-1 0 0,1 0 0 0 0,-1 0 0 0 0,1 0 1 0 0,0 0-1 0 0,-1 0 0 0 0,1 0 0 0 0,-1 1 1 0 0,1-1-1 0 0,-1 0 0 0 0,1 1 0 0 0,-1 0 1 0 0,1-1-1 0 0,0 1 0 0 0,-1 0 0 0 0,1-1 1 0 0,0 1-1 0 0,0 0 0 0 0,0 0 0 0 0,-1 0 1 0 0,1 0-1 0 0,0 0 0 0 0,0 0 0 0 0,0 1 1 0 0,1-1-1 0 0,-1 0 0 0 0,0 0 0 0 0,0 1 1 0 0,1-1-1 0 0,-1 0 0 0 0,0 1 0 0 0,1-1 1 0 0,0 1-1 0 0,-1-1 0 0 0,1 1 0 0 0,0-1 1 0 0,0 1-1 0 0,0-1 0 0 0,0 1 0 0 0,0-1 1 0 0,0 1-1 0 0,0-1 0 0 0,0 1 0 0 0,0-1 1 0 0,1 0-1 0 0,-1 1 0 0 0,1-1 0 0 0,-1 1 1 0 0,1-1-1 0 0,0 0 0 0 0,0 2 9 0 0,146 130 2758 0 0,-147-132-2751 0 0,1 0 0 0 0,-1-1 1 0 0,0 1-1 0 0,1 0 0 0 0,-1 0 0 0 0,0 0 1 0 0,0 0-1 0 0,1 0 0 0 0,-1 0 0 0 0,0 0 1 0 0,0 0-1 0 0,0 0 0 0 0,0 0 0 0 0,0 0 1 0 0,-1 0-1 0 0,1 0 0 0 0,0 0 1 0 0,0 0-1 0 0,-1-1 0 0 0,1 1 0 0 0,0 0 1 0 0,-1 0-1 0 0,1 0 0 0 0,-1 0 0 0 0,1 0 1 0 0,-1-1-1 0 0,1 1 0 0 0,-1 0 0 0 0,0 0 1 0 0,1-1-1 0 0,-1 1 0 0 0,0-1 0 0 0,0 1 1 0 0,0 0-1 0 0,1-1 0 0 0,-1 1 0 0 0,0-1 1 0 0,0 0-1 0 0,0 1 0 0 0,0-1 1 0 0,0 0-1 0 0,0 1 0 0 0,0-1 0 0 0,0 0 1 0 0,0 0-1 0 0,1 0 0 0 0,-1 0 0 0 0,0 0 1 0 0,0 0-1 0 0,0 0 0 0 0,0 0 0 0 0,0 0 1 0 0,0-1-1 0 0,0 1 0 0 0,0 0 0 0 0,0-1 1 0 0,0 1-8 0 0,-60-7 533 0 0,59 7-539 0 0,0-1 0 0 0,0 1 0 0 0,0 0 0 0 0,1-1 0 0 0,-1 0 0 0 0,0 1 0 0 0,1-1 0 0 0,-1 0 0 0 0,1 0 0 0 0,-1 0 0 0 0,1 0 0 0 0,-1 0 0 0 0,1 0 0 0 0,-1 0 0 0 0,1-1 0 0 0,0 1 0 0 0,0 0 0 0 0,0-1 0 0 0,0 1 0 0 0,0-1 0 0 0,0 0 0 0 0,0 1 0 0 0,0-1 0 0 0,1 1 0 0 0,-1-1 0 0 0,1 0 1 0 0,-1 0-1 0 0,1 1 0 0 0,-1-1 0 0 0,1 0 0 0 0,0 0 0 0 0,0 0 0 0 0,0 1 0 0 0,0-1 0 0 0,0 0 0 0 0,0 0 0 0 0,1 0 0 0 0,-1 1 0 0 0,1-1 0 0 0,-1 0 0 0 0,1 1 0 0 0,0-1 0 0 0,-1 0 0 0 0,1 1 0 0 0,0-1 0 0 0,0 1 0 0 0,0-1 0 0 0,0 1 0 0 0,0-1 0 0 0,1 1 0 0 0,-1 0 0 0 0,0-1 0 0 0,1 1 0 0 0,-1 0 0 0 0,2-1 6 0 0,17-8-3749 0 0,5 6-3571 0 0,-17 4 1054 0 0</inkml:trace>
  <inkml:trace contextRef="#ctx0" brushRef="#br0" timeOffset="-1088.369">715 1494 992 0 0,'0'0'9434'0'0,"0"0"-7310"0"0,0 0-1861 0 0,-2 6 197 0 0,-80 101 3127 0 0,-41-21-3400 0 0,99-70-446 0 0,19-11-77 0 0,4-3-4282 0 0,1-2 709 0 0,7-5-2472 0 0</inkml:trace>
  <inkml:trace contextRef="#ctx0" brushRef="#br0" timeOffset="-686.416">751 1727 7609 0 0,'0'0'628'0'0,"0"0"-342"0"0,0 0 202 0 0,0 0 330 0 0,0 0 47 0 0,0 0-137 0 0,0 0-77 0 0,0 0-180 0 0,0 0-238 0 0,4-2-78 0 0,-3 2-123 0 0,0 0 0 0 0,1 0 0 0 0,-1-1 1 0 0,0 1-1 0 0,1-1 0 0 0,-1 1 0 0 0,0-1 0 0 0,0 1 1 0 0,1-1-1 0 0,-1 0 0 0 0,0 1 0 0 0,0-1 0 0 0,0 0 0 0 0,0 0 1 0 0,0 0-1 0 0,0 0 0 0 0,0 0 0 0 0,0 0 0 0 0,-1 0 1 0 0,1 0-1 0 0,0-1 0 0 0,-1 1 0 0 0,1 0 0 0 0,-1 0 1 0 0,1-1-1 0 0,-1 1 0 0 0,1 0 0 0 0,-1 0 0 0 0,0-1 1 0 0,0 1-1 0 0,0 0 0 0 0,1-1 0 0 0,-1 1 0 0 0,-1-1 0 0 0,1 1 1 0 0,0 0-1 0 0,0-1 0 0 0,0 1 0 0 0,-1 0 0 0 0,1-1 1 0 0,-1 1-1 0 0,1 0 0 0 0,-1 0 0 0 0,1 0 0 0 0,-1-1 1 0 0,0 1-1 0 0,1 0 0 0 0,-1 0 0 0 0,0 0 0 0 0,0 0 0 0 0,0 0 1 0 0,0 0-1 0 0,0 0 0 0 0,-1 0-32 0 0,-3 2 21 0 0,0 0-1 0 0,0 0 1 0 0,0 0-1 0 0,0 1 1 0 0,0 0-1 0 0,0 0 1 0 0,1 0 0 0 0,-1 0-1 0 0,1 1 1 0 0,0 0-1 0 0,-1 0 1 0 0,1 0-1 0 0,0 0 1 0 0,1 1 0 0 0,-1 0-1 0 0,1 0 1 0 0,-1 0-1 0 0,1 0 1 0 0,0 0-1 0 0,1 0 1 0 0,-1 1 0 0 0,1 0-1 0 0,0-1 1 0 0,0 1-1 0 0,0 0 1 0 0,1 0-1 0 0,-1 0 1 0 0,1 0 0 0 0,0 0-1 0 0,1 0 1 0 0,-1 0-1 0 0,1 0 1 0 0,0 1-1 0 0,1 3-20 0 0,2-8 48 0 0,-1 1 0 0 0,1 0 0 0 0,0-1-1 0 0,-1 0 1 0 0,1 0 0 0 0,0 0-1 0 0,0 0 1 0 0,0 0 0 0 0,0 0-1 0 0,0-1 1 0 0,0 0 0 0 0,0 1 0 0 0,0-1-1 0 0,0 0 1 0 0,0 0 0 0 0,0-1-1 0 0,1 1 1 0 0,-1-1 0 0 0,0 1-1 0 0,0-1 1 0 0,-1 0 0 0 0,1 0 0 0 0,0 0-1 0 0,0-1 1 0 0,0 1 0 0 0,-1-1-1 0 0,1 0 1 0 0,-1 1 0 0 0,1-1 0 0 0,-1 0-1 0 0,2-2-47 0 0,40-44 178 0 0,-37 99-61 0 0,-7-41-519 0 0,5 63 1937 0 0,0-50-3941 0 0,1-1-3980 0 0,-4-19-2886 0 0</inkml:trace>
  <inkml:trace contextRef="#ctx0" brushRef="#br0" timeOffset="6395.284">711 1986 600 0 0,'0'0'322'0'0,"0"0"-108"0"0,0 0-123 0 0,6 2 418 0 0,3 2-87 0 0,0-1-1 0 0,0 0 0 0 0,1 0 1 0 0,-1-1-1 0 0,1 0 0 0 0,0-1 1 0 0,0 0-1 0 0,-1-1 1 0 0,1 0-1 0 0,0 0 0 0 0,0-1 1 0 0,-1-1-1 0 0,1 1 1 0 0,0-2-1 0 0,-1 1 0 0 0,0-1 1 0 0,1 0-1 0 0,2-3-421 0 0,-2 1 68 0 0,1 0 1 0 0,-1-1-1 0 0,0-1 1 0 0,0 1-1 0 0,-1-2 0 0 0,0 1 1 0 0,0-1-1 0 0,-1-1 0 0 0,0 0 1 0 0,0 0-1 0 0,-1 0 1 0 0,-1-1-1 0 0,1 0 0 0 0,-1 0 1 0 0,-1-1-1 0 0,0 0 0 0 0,-1 0 1 0 0,0 0-1 0 0,0 0 1 0 0,-1 0-1 0 0,-1-1 0 0 0,0 0 1 0 0,0-8-69 0 0,-1 0-20 0 0,-2 1 0 0 0,0-1 0 0 0,-1 1 0 0 0,-2-1 1 0 0,0 1-1 0 0,0 0 0 0 0,-2 0 0 0 0,0 1 0 0 0,-2 0 1 0 0,0 0-1 0 0,0 0 0 0 0,-2 1 0 0 0,0 0 0 0 0,-1 1 1 0 0,-1 0-1 0 0,0 1 0 0 0,-1 0 0 0 0,-1 1 0 0 0,0 1 1 0 0,-1 0-1 0 0,0 1 0 0 0,-1 0 0 0 0,-1 2 0 0 0,-13-8 20 0 0,0 1-67 0 0,0 1 0 0 0,-1 2-1 0 0,-1 1 1 0 0,-1 2-1 0 0,1 0 1 0 0,-2 3 0 0 0,1 0-1 0 0,-1 3 1 0 0,0 0-1 0 0,0 2 1 0 0,-1 2 0 0 0,1 1-1 0 0,-33 5 68 0 0,50-2-47 0 0,0 0 0 0 0,-1 1 0 0 0,1 1 0 0 0,1 0-1 0 0,-1 2 1 0 0,1 0 0 0 0,0 0 0 0 0,0 2 0 0 0,-11 8 47 0 0,22-14 9 0 0,0 0 0 0 0,1 1-1 0 0,-1-1 1 0 0,1 1 0 0 0,0 0 0 0 0,0 1 0 0 0,0-1 0 0 0,1 0-1 0 0,0 1 1 0 0,0 0 0 0 0,0 0 0 0 0,0 0 0 0 0,1 0 0 0 0,-1 1 0 0 0,1-1-1 0 0,1 0 1 0 0,-1 1 0 0 0,1-1 0 0 0,0 1 0 0 0,0 0 0 0 0,1-1 0 0 0,-1 1-1 0 0,1 0 1 0 0,1 0 0 0 0,-1-1 0 0 0,1 1 0 0 0,0 0 0 0 0,0-1-1 0 0,1 1 1 0 0,-1-1 0 0 0,2 2-9 0 0,17 35 155 0 0,1-1-1 0 0,2-1 0 0 0,2-2 0 0 0,2 0 1 0 0,1-1-1 0 0,2-2 0 0 0,1-1 1 0 0,2-2-1 0 0,36 28-154 0 0,-55-49 81 0 0,1 0 0 0 0,0-1 0 0 0,1 0 0 0 0,0-1-1 0 0,1-1 1 0 0,0-1 0 0 0,0 0 0 0 0,0-2 0 0 0,1 1 0 0 0,4-1-81 0 0,63-6-3283 0 0,-74-3-1304 0 0</inkml:trace>
  <inkml:trace contextRef="#ctx0" brushRef="#br0" timeOffset="11394.464">2767 2231 3168 0 0,'0'0'1588'0'0,"0"0"-323"0"0,0 0-111 0 0,0 0-154 0 0,0 0-336 0 0,0 0 219 0 0,0 0 926 0 0,0 0-344 0 0,-3 0 2304 0 0,10-2-3730 0 0,1 0 0 0 0,-1-1 1 0 0,0 0-1 0 0,0 0 0 0 0,0-1 0 0 0,0 0 1 0 0,0 0-1 0 0,-1-1 0 0 0,0 0 1 0 0,0 0-1 0 0,0 0 0 0 0,-1 0 0 0 0,1-1 1 0 0,-1 0-1 0 0,-1-1 0 0 0,1 1 0 0 0,-1-1 1 0 0,0 1-1 0 0,2-8-39 0 0,-6 12-27 0 0,0 0-1 0 0,-1 1 1 0 0,1-1 0 0 0,-1 0-1 0 0,1 0 1 0 0,-1 0-1 0 0,0 1 1 0 0,0-1 0 0 0,0 0-1 0 0,0 1 1 0 0,0-1 0 0 0,0 1-1 0 0,0-1 1 0 0,-1 1 0 0 0,1 0-1 0 0,0-1 1 0 0,-1 1-1 0 0,1 0 1 0 0,-1 0 0 0 0,1 0-1 0 0,-1 0 1 0 0,0 0 0 0 0,1 0-1 0 0,-1 1 1 0 0,0-1 0 0 0,0 1-1 0 0,0-1 1 0 0,1 1 0 0 0,-1-1-1 0 0,0 1 1 0 0,0 0-1 0 0,0 0 1 0 0,0 0 0 0 0,0 0-1 0 0,0 0 1 0 0,1 1 0 0 0,-1-1-1 0 0,0 0 1 0 0,-1 1 27 0 0,-76 20-989 0 0,78-21 968 0 0,-1 1 0 0 0,0 0-1 0 0,0 0 1 0 0,1 0 0 0 0,-1 0-1 0 0,0 0 1 0 0,1 0 0 0 0,-1 1-1 0 0,1-1 1 0 0,-1 0 0 0 0,1 1-1 0 0,0-1 1 0 0,0 1 0 0 0,-1-1-1 0 0,1 1 1 0 0,0 0 0 0 0,1-1-1 0 0,-1 1 1 0 0,0 0 0 0 0,0 0-1 0 0,1 0 1 0 0,-1 0 0 0 0,1 0-1 0 0,-1-1 1 0 0,1 1 0 0 0,0 0-1 0 0,0 0 1 0 0,0 0 0 0 0,0 0-1 0 0,0 0 1 0 0,0 0 0 0 0,1 0-1 0 0,-1 0 1 0 0,1 0 0 0 0,-1 0-1 0 0,1 0 1 0 0,0-1 0 0 0,0 1-1 0 0,-1 0 1 0 0,1 0 0 0 0,1-1-1 0 0,-1 2 22 0 0,67 66 970 0 0,-45-49-477 0 0,-18-16-466 0 0,-1-1-1 0 0,0 0 1 0 0,1 1-1 0 0,-2 0 0 0 0,1 0 1 0 0,0 0-1 0 0,-1 1 1 0 0,0-1-1 0 0,0 1 1 0 0,0 0-1 0 0,0-1 1 0 0,-1 1-1 0 0,0 1 1 0 0,0-1-1 0 0,0 0 0 0 0,-1 0 1 0 0,0 1-1 0 0,0-1 1 0 0,0 1-1 0 0,0-1 1 0 0,-1 1-1 0 0,0 3-26 0 0,-4-7 61 0 0,1 1-1 0 0,-1-1 1 0 0,1 1-1 0 0,-1-1 1 0 0,0-1-1 0 0,0 1 1 0 0,0 0-1 0 0,0-1 1 0 0,0 0-1 0 0,0 0 1 0 0,-1 0-1 0 0,1 0 1 0 0,0-1-1 0 0,0 0 1 0 0,-1 0-1 0 0,1 0 1 0 0,0 0 0 0 0,-1 0-1 0 0,1-1 1 0 0,0 0-1 0 0,0 0 1 0 0,0 0-1 0 0,0-1 1 0 0,0 1-1 0 0,0-1 1 0 0,0 0-1 0 0,0 0 1 0 0,0 0-1 0 0,1-1 1 0 0,-4-2-61 0 0,5 4 7 0 0,0-1 0 0 0,0 0 0 0 0,0 0 0 0 0,0 0 0 0 0,0 0 0 0 0,1-1 0 0 0,-1 1 0 0 0,1 0 0 0 0,-1-1 1 0 0,1 1-1 0 0,0-1 0 0 0,0 0 0 0 0,0 1 0 0 0,0-1 0 0 0,0 0 0 0 0,1 0 0 0 0,-1 1 0 0 0,1-1 0 0 0,0 0 0 0 0,0 0 0 0 0,0 0 1 0 0,0 1-1 0 0,0-1 0 0 0,1 0 0 0 0,-1 0 0 0 0,1 0 0 0 0,0 1 0 0 0,-1-1 0 0 0,1 0 0 0 0,1 1 0 0 0,-1-1 0 0 0,0 1 0 0 0,1-1 1 0 0,-1 1-1 0 0,1 0 0 0 0,0-1 0 0 0,-1 1 0 0 0,1 0 0 0 0,0 0 0 0 0,1 0 0 0 0,-1 1 0 0 0,0-1 0 0 0,0 0 0 0 0,1 1 0 0 0,-1-1-7 0 0,79-25-4401 0 0,-75 29 570 0 0,-2 1-1659 0 0</inkml:trace>
  <inkml:trace contextRef="#ctx0" brushRef="#br0" timeOffset="11661.085">3222 2373 9761 0 0,'0'0'1421'0'0,"0"0"-915"0"0,0 0-37 0 0,0 0 30 0 0,0 0 90 0 0,-8 3 91 0 0,-102 38 1020 0 0,-95 33-589 0 0,65-32-3937 0 0,136-42-838 0 0,7 1-3466 0 0</inkml:trace>
  <inkml:trace contextRef="#ctx0" brushRef="#br0" timeOffset="12051.121">3131 2636 10333 0 0,'0'0'1142'0'0,"0"0"-757"0"0,0 0 248 0 0,0 0 513 0 0,0 0-302 0 0,0 0-485 0 0,0 0-114 0 0,0 0-3 0 0,0-5-209 0 0,-1 3-44 0 0,1 0-1 0 0,-1 0 1 0 0,0 0-1 0 0,1 1 1 0 0,-1-1 0 0 0,0 0-1 0 0,0 0 1 0 0,0 1-1 0 0,0-1 1 0 0,0 0 0 0 0,-1 1-1 0 0,1-1 1 0 0,0 1 0 0 0,-1 0-1 0 0,1-1 1 0 0,-1 1-1 0 0,1 0 1 0 0,-1 0 0 0 0,0 0-1 0 0,0 0 1 0 0,1 0-1 0 0,-1 0 1 0 0,0 0 0 0 0,0 1-1 0 0,0-1 1 0 0,0 1-1 0 0,0-1 1 0 0,0 1 0 0 0,0 0-1 0 0,0 0 1 0 0,0 0-1 0 0,0 0 1 0 0,0 0 0 0 0,0 0-1 0 0,0 1 1 0 0,1-1-1 0 0,-1 1 1 0 0,0-1 0 0 0,0 1-1 0 0,0-1 1 0 0,0 1-1 0 0,-1 1 12 0 0,-1 0-6 0 0,-1 1 1 0 0,1 0-1 0 0,0 0 0 0 0,0 0 0 0 0,1 0 0 0 0,-1 1 0 0 0,1-1 0 0 0,0 1 0 0 0,0 0 0 0 0,0 0 0 0 0,0 0 0 0 0,0 0 0 0 0,1 0 1 0 0,0 1-1 0 0,0-1 0 0 0,0 1 0 0 0,1 0 0 0 0,-1-1 0 0 0,1 1 0 0 0,0 0 0 0 0,0 0 0 0 0,1 0 0 0 0,0 0 0 0 0,0 4 6 0 0,-1-7 35 0 0,1 1 1 0 0,0 0-1 0 0,0-1 0 0 0,0 1 0 0 0,1-1 0 0 0,-1 1 0 0 0,0-1 0 0 0,1 1 0 0 0,0-1 0 0 0,-1 1 0 0 0,1-1 0 0 0,0 0 0 0 0,0 1 1 0 0,1-1-1 0 0,-1 0 0 0 0,0 0 0 0 0,1 0 0 0 0,-1 0 0 0 0,1 0 0 0 0,0 0 0 0 0,0 0 0 0 0,0 0 0 0 0,-1-1 0 0 0,2 1 0 0 0,-1-1 0 0 0,0 0 1 0 0,0 1-1 0 0,0-1 0 0 0,1 0 0 0 0,-1 0 0 0 0,0 0 0 0 0,1-1 0 0 0,-1 1 0 0 0,1 0 0 0 0,-1-1 0 0 0,1 0 0 0 0,-1 1 0 0 0,1-1 1 0 0,-1 0-1 0 0,1-1 0 0 0,0 1 0 0 0,-1 0 0 0 0,1-1 0 0 0,-1 1 0 0 0,1-1 0 0 0,-1 0 0 0 0,1 0-35 0 0,1 0 23 0 0,-1 0 1 0 0,0-1-1 0 0,0 1 0 0 0,0-1 1 0 0,0 0-1 0 0,0 0 0 0 0,0 0 0 0 0,0 0 1 0 0,-1 0-1 0 0,1-1 0 0 0,-1 1 1 0 0,0-1-1 0 0,0 1 0 0 0,1-1 1 0 0,-2 0-1 0 0,1 0 0 0 0,0 0 0 0 0,-1 0 1 0 0,1 0-1 0 0,-1-1 0 0 0,0 1 1 0 0,1-2-24 0 0,18-32 101 0 0,-3 68-517 0 0,21 131 1391 0 0,-27-146-2173 0 0,1-11-2745 0 0,-1-5-2490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15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16 5549 0 0,'0'0'807'0'0,"0"0"212"0"0,0 0 1599 0 0,0 0-484 0 0,0 0-620 0 0,0 0-278 0 0,0 0-136 0 0,0 0-241 0 0,-3 0-322 0 0,-31 2-343 0 0,-39 0-341 0 0,27-7-3970 0 0,33 1-1027 0 0,4-6-1935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15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 5989 0 0,'0'0'4420'0'0,"0"0"-3376"0"0,0 0-20 0 0,0 0 468 0 0,0 0-328 0 0,0 0-1088 0 0,0 0-64 0 0,0 0-12 0 0,0 0 76 0 0,-47-2 0 0 0,19 4-76 0 0,-4 0-1048 0 0,10-1-1568 0 0,-9-1-3933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16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4072 0 0,'0'0'1763'0'0,"0"0"-620"0"0,0 0 94 0 0,0 0 401 0 0,0 0-47 0 0,0 0-455 0 0,0 0-560 0 0,3 9 137 0 0,5 22 30 0 0,-2 0 0 0 0,-1 0 0 0 0,-1 0 0 0 0,-2 1 0 0 0,-1-1 0 0 0,-1 1 0 0 0,-4 20-743 0 0,4-47-189 0 0,1 32-464 0 0,6-30-2803 0 0,7-8-3571 0 0,0-5-718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16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97 5673 0 0,'0'0'3811'0'0,"0"0"-2996"0"0,0 0-224 0 0,0 0 30 0 0,0 0-126 0 0,0 0-113 0 0,0 0-136 0 0,1 5 12 0 0,-1-4-202 0 0,0 0 0 0 0,1 0 0 0 0,-1 0 0 0 0,1 0 0 0 0,-1 0 0 0 0,1 0 0 0 0,0 0 0 0 0,-1-1 0 0 0,1 1 1 0 0,0 0-1 0 0,0 0 0 0 0,-1 0 0 0 0,1-1 0 0 0,0 1 0 0 0,0 0 0 0 0,0-1 0 0 0,0 1 0 0 0,0-1 0 0 0,0 1 0 0 0,0-1 0 0 0,0 1 0 0 0,0-1 0 0 0,0 0 1 0 0,0 1-1 0 0,0-1 0 0 0,0 0 0 0 0,1 0 0 0 0,-1 0 0 0 0,0 0 0 0 0,0 0 0 0 0,0 0 0 0 0,0 0 0 0 0,0 0 0 0 0,0-1 0 0 0,0 1 0 0 0,0 0 0 0 0,0-1 1 0 0,1 1-1 0 0,-1 0 0 0 0,0-1 0 0 0,-1 1 0 0 0,1-1 0 0 0,0 0 0 0 0,0 1 0 0 0,0-1 0 0 0,0 0 0 0 0,0 0 0 0 0,-1 1 0 0 0,1-1 0 0 0,0 0 0 0 0,0 0 1 0 0,-1 0-1 0 0,1 0 0 0 0,-1 0 0 0 0,1 0 0 0 0,-1 0 0 0 0,1 0 0 0 0,-1 0 0 0 0,0 0 0 0 0,0 0 0 0 0,1-1-56 0 0,0 1 3 0 0,1-1-1 0 0,0 0 1 0 0,-1 0 0 0 0,1 0-1 0 0,-1 0 1 0 0,1 0 0 0 0,-1 0-1 0 0,0 0 1 0 0,0 0 0 0 0,0-1-1 0 0,0 1 1 0 0,0-1-1 0 0,-1 1 1 0 0,1 0 0 0 0,-1-1-1 0 0,1 1 1 0 0,-1-1 0 0 0,0 1-1 0 0,0-1 1 0 0,0 1-1 0 0,0-1 1 0 0,-1 1 0 0 0,1-1-1 0 0,-1 1 1 0 0,1 0 0 0 0,-1-1-1 0 0,0 1 1 0 0,0 0 0 0 0,0-1-1 0 0,0 1 1 0 0,0 0-1 0 0,-1 0 1 0 0,1 0 0 0 0,-1 0-1 0 0,-1-2-2 0 0,-54-11-1407 0 0,53 17 1432 0 0,-1 2 0 0 0,1-1 0 0 0,1 0 0 0 0,-1 1 0 0 0,0 0 0 0 0,1-1-1 0 0,0 1 1 0 0,0 1 0 0 0,0-1 0 0 0,0 0 0 0 0,1 1 0 0 0,-1 0 0 0 0,1-1 0 0 0,1 1 0 0 0,-1 0 0 0 0,0 0 0 0 0,1 0 0 0 0,0 0 0 0 0,1 0 0 0 0,-1 0 0 0 0,1 0 0 0 0,0 1 0 0 0,0-1 0 0 0,0 0 0 0 0,1 0 0 0 0,0 0 0 0 0,0 0 0 0 0,0 0 0 0 0,2 5-25 0 0,24 8-573 0 0,-3-18-4132 0 0,-7-6-1934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0:34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20 4060 0 0,'0'0'6450'0'0,"0"0"-4961"0"0,0 0-1174 0 0,0 0 537 0 0,0 0 192 0 0,0 0-225 0 0,0 0-459 0 0,0 0-265 0 0,-26 3 869 0 0,6-2-1034 0 0,-36-3-189 0 0,24-10-7692 0 0,24 3-29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17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0 110 9353 0 0,'0'0'727'0'0,"0"0"-98"0"0,0 0 492 0 0,0 0-38 0 0,0 0-431 0 0,0 0-273 0 0,0 0-118 0 0,0 0-30 0 0,4 5 85 0 0,-2-2-258 0 0,0 0 1 0 0,0-1-1 0 0,0 0 0 0 0,0 1 1 0 0,1-1-1 0 0,-1 0 0 0 0,1 0 1 0 0,-1-1-1 0 0,1 1 0 0 0,0 0 1 0 0,-1-1-1 0 0,1 0 0 0 0,0 1 1 0 0,0-1-1 0 0,0 0 0 0 0,0-1 1 0 0,0 1-1 0 0,1 0 0 0 0,-1-1 1 0 0,0 0-1 0 0,0 0 0 0 0,0 0 1 0 0,0 0-1 0 0,1 0 0 0 0,-1 0 1 0 0,0-1-1 0 0,0 0 0 0 0,0 0 1 0 0,0 0-1 0 0,0 0 0 0 0,0 0 1 0 0,0 0-1 0 0,1-2-58 0 0,-1 2-11 0 0,0 0 1 0 0,0 0 0 0 0,-1-1-1 0 0,1 1 1 0 0,0-1-1 0 0,-1 0 1 0 0,0 1-1 0 0,1-1 1 0 0,-1-1-1 0 0,0 1 1 0 0,0 0 0 0 0,0 0-1 0 0,0-1 1 0 0,0 1-1 0 0,-1-1 1 0 0,1 0-1 0 0,-1 1 1 0 0,1-1-1 0 0,-1 0 1 0 0,0 0 0 0 0,0 0-1 0 0,0 0 1 0 0,-1 0-1 0 0,1 0 1 0 0,-1 0-1 0 0,0 0 1 0 0,0 0-1 0 0,0 0 1 0 0,0 0 0 0 0,0 0-1 0 0,0 0 1 0 0,-1 0-1 0 0,0 0 1 0 0,1 0-1 0 0,-1 0 1 0 0,0 0-1 0 0,-1 0 1 0 0,1 0 0 0 0,0 1-1 0 0,-1-1 1 0 0,0 0-1 0 0,1 1 1 0 0,-1 0-1 0 0,0-1 1 0 0,0 1-1 0 0,0 0 1 0 0,-1 0 0 0 0,1 0-1 0 0,-1 0 1 0 0,1 0-1 0 0,-1 1 1 0 0,1-1-1 0 0,-1 1 1 0 0,0-1-1 0 0,0 1 1 0 0,0 0-1 0 0,0 0 1 0 0,1 0 0 0 0,-1 1-1 0 0,-1-1 1 0 0,1 1-1 0 0,0 0 1 0 0,0 0-1 0 0,0 0 1 0 0,0 0-1 0 0,-3 0 11 0 0,3 1 22 0 0,0 0-1 0 0,0 0 0 0 0,0 0 0 0 0,0 0 1 0 0,0 1-1 0 0,0-1 0 0 0,1 1 0 0 0,-1 0 1 0 0,1 0-1 0 0,-1 0 0 0 0,1 0 0 0 0,-1 0 0 0 0,1 0 1 0 0,0 1-1 0 0,0-1 0 0 0,0 1 0 0 0,0-1 1 0 0,1 1-1 0 0,-1 0 0 0 0,1 0 0 0 0,-1 0 0 0 0,1 0 1 0 0,0 0-1 0 0,0 0 0 0 0,1 0 0 0 0,-1 0 1 0 0,0 0-1 0 0,1 0 0 0 0,0 0 0 0 0,0 1 1 0 0,0-1-1 0 0,0 0 0 0 0,0 0 0 0 0,1 0 0 0 0,0 1 1 0 0,-1-1-1 0 0,1 0 0 0 0,0 0 0 0 0,0 0 1 0 0,1 0-1 0 0,-1-1 0 0 0,1 1 0 0 0,-1 0 0 0 0,1 0 1 0 0,0-1-1 0 0,0 1 0 0 0,0-1 0 0 0,0 0 1 0 0,0 1-1 0 0,1-1 0 0 0,-1 0 0 0 0,1 0 1 0 0,0-1-1 0 0,-1 1 0 0 0,1 0 0 0 0,2 0-21 0 0,0-2 57 0 0,0 0-1 0 0,0-1 0 0 0,0 0 1 0 0,0 0-1 0 0,0 0 0 0 0,0 0 1 0 0,0-1-1 0 0,0 0 0 0 0,-1 0 0 0 0,1 0 1 0 0,-1-1-1 0 0,0 1 0 0 0,1-1 1 0 0,-1 0-1 0 0,0 0 0 0 0,-1-1 1 0 0,1 1-1 0 0,0-1 0 0 0,-1 0 1 0 0,0 0-1 0 0,0 0 0 0 0,0 0 1 0 0,0-1-57 0 0,18 52-1228 0 0,-25 123 3678 0 0,-38-102-2765 0 0,-43-56-4301 0 0,61-20-1978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24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14 496 0 0,'0'0'280'0'0,"0"0"-131"0"0,0 0-18 0 0,0 0 428 0 0,0 0 1512 0 0,0 0 605 0 0,0 0-1209 0 0,0 0-493 0 0,0 0 139 0 0,5-3 137 0 0,13-8-3 0 0,-30 20 811 0 0,-41 23-1800 0 0,-2-3 0 0 0,-1-1 1 0 0,-2-4-1 0 0,0-2 0 0 0,-59 14-258 0 0,131-58 825 0 0,-14 23-861 0 0,1-1 0 0 0,-1 0 0 0 0,0 1 0 0 0,0-1 0 0 0,0 1 1 0 0,0-1-1 0 0,0 1 0 0 0,1-1 0 0 0,-1 0 0 0 0,0 1 0 0 0,0-1 0 0 0,1 1 0 0 0,-1-1 0 0 0,0 0 1 0 0,0 1-1 0 0,1-1 0 0 0,-1 0 0 0 0,0 0 0 0 0,1 1 0 0 0,-1-1 0 0 0,1 0 0 0 0,-1 0 0 0 0,0 1 1 0 0,1-1-1 0 0,-1 0 0 0 0,1 0 0 0 0,-1 0 0 0 0,1 0 0 0 0,-1 0 0 0 0,0 0 0 0 0,1 0 0 0 0,-1 0 1 0 0,1 0-1 0 0,-1 0 0 0 0,1 0 0 0 0,-1 0 0 0 0,1 0 0 0 0,-1 0 0 0 0,0 0 0 0 0,1 0 0 0 0,-1 0 36 0 0,2 7-20 0 0,-2-2 11 0 0,1 0 1 0 0,-1 0 0 0 0,1 0 0 0 0,0 0 0 0 0,0-1 0 0 0,1 1 0 0 0,-1 0 0 0 0,1-1 0 0 0,0 1 0 0 0,0-1 0 0 0,0 0 0 0 0,1 1 0 0 0,0-1 0 0 0,0 0 0 0 0,0-1 0 0 0,0 1 0 0 0,0 0 0 0 0,1-1 0 0 0,-1 0 0 0 0,1 0 0 0 0,0 0 0 0 0,0 0 0 0 0,0-1 0 0 0,1 1-1 0 0,-1-1 1 0 0,1 0 0 0 0,-1-1 0 0 0,2 1 8 0 0,-1-2-2903 0 0,-5-3-3306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25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23 250 1448 0 0,'0'0'5356'0'0,"0"0"-2806"0"0,0 0-1282 0 0,0 0-288 0 0,0 0-91 0 0,0 0-69 0 0,0 0-349 0 0,0 0-498 0 0,5-2-212 0 0,-2 0 264 0 0,1 1 1 0 0,0 0 0 0 0,0 0-1 0 0,0 0 1 0 0,-1 0-1 0 0,1 1 1 0 0,0 0 0 0 0,0-1-1 0 0,0 1 1 0 0,0 1-1 0 0,0-1 1 0 0,0 1 0 0 0,0-1-1 0 0,0 1 1 0 0,0 0-1 0 0,-1 1 1 0 0,1-1 0 0 0,0 1-1 0 0,-1-1 1 0 0,1 1-1 0 0,-1 0 1 0 0,0 0-1 0 0,1 1 1 0 0,-1-1 0 0 0,0 1-1 0 0,0-1 1 0 0,-1 1-1 0 0,1 0 1 0 0,1 2-26 0 0,-6-2 66 0 0,-1 0-1 0 0,1 0 1 0 0,-1 0-1 0 0,1-1 1 0 0,-1 1-1 0 0,0-1 1 0 0,0 1-1 0 0,0-1 1 0 0,0 0-1 0 0,0 0 1 0 0,0 0 0 0 0,-1-1-1 0 0,1 1 1 0 0,-1-1-1 0 0,1 0 1 0 0,-1 1-1 0 0,0-2 1 0 0,1 1-1 0 0,-1 0 1 0 0,0-1 0 0 0,0 0-1 0 0,-2 0-65 0 0,-18 2-716 0 0,33 2-571 0 0,-5-4 1387 0 0,1 0-1 0 0,0 0 1 0 0,0 1 0 0 0,0-1-1 0 0,-1 1 1 0 0,1 1-1 0 0,0-1 1 0 0,-1 1 0 0 0,1-1-1 0 0,-1 1 1 0 0,0 1 0 0 0,1-1-1 0 0,-1 1 1 0 0,0-1-1 0 0,0 1 1 0 0,-1 0 0 0 0,1 0-1 0 0,-1 1 1 0 0,1-1-1 0 0,-1 1 1 0 0,0 0 0 0 0,0 0-1 0 0,-1 0 1 0 0,1 0-1 0 0,-1 0 1 0 0,0 1 0 0 0,0-1-1 0 0,1 4-99 0 0,-7-4 2 0 0,-1-1 1 0 0,1 1-1 0 0,-1-1 0 0 0,1 1 0 0 0,-1-1 0 0 0,0 0 0 0 0,0-1 1 0 0,-1 0-1 0 0,1 1 0 0 0,0-2 0 0 0,-1 1 0 0 0,1 0 0 0 0,-1-1 1 0 0,0 0-1 0 0,1-1 0 0 0,-1 1 0 0 0,0-1 0 0 0,1 0 0 0 0,-1 0 1 0 0,-5-2-3 0 0,7 2-360 0 0,-10-1-1582 0 0,4-3-2178 0 0,0-7-4316 0 0</inkml:trace>
  <inkml:trace contextRef="#ctx0" brushRef="#br0" timeOffset="405.702">332 1 6733 0 0,'0'0'5423'0'0,"0"0"-3945"0"0,0 0-1311 0 0,0 0-28 0 0,0 0 170 0 0,0 0 32 0 0,0 0 20 0 0,-7 4-87 0 0,3-2-272 0 0,-1 1 1 0 0,1-1 0 0 0,1 0-1 0 0,-1 1 1 0 0,0 0 0 0 0,1 0 0 0 0,-1 0-1 0 0,1 1 1 0 0,0-1 0 0 0,0 1-1 0 0,0-1 1 0 0,0 1 0 0 0,1 0-1 0 0,0 0 1 0 0,-1 1 0 0 0,2-1-1 0 0,-1 0 1 0 0,0 1 0 0 0,1-1 0 0 0,0 1-1 0 0,0-1 1 0 0,0 1 0 0 0,0-1-1 0 0,1 1 1 0 0,0 0 0 0 0,0-1-1 0 0,0 3-2 0 0,3-5 65 0 0,0 0 0 0 0,0-1 0 0 0,0 1 0 0 0,0-1 0 0 0,0 0 0 0 0,0 0 0 0 0,0 0 0 0 0,0 0 0 0 0,0 0 0 0 0,0-1 0 0 0,0 0 0 0 0,1 1 0 0 0,-1-1 0 0 0,0 0 0 0 0,0 0 0 0 0,0-1 0 0 0,1 1 0 0 0,-1-1 0 0 0,0 0 0 0 0,0 0 0 0 0,0 0 0 0 0,0 0 0 0 0,0 0 0 0 0,0 0 0 0 0,0-1 0 0 0,0 0 0 0 0,-1 1 0 0 0,1-1 0 0 0,-1 0 0 0 0,1 0 0 0 0,0-2-65 0 0,8-31-227 0 0,-8 38-647 0 0,1 10 1056 0 0,13 106 1369 0 0,-14-73-7530 0 0,-2-40-5206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22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878 559 484 0 0,'0'0'4690'0'0,"0"0"-2412"0"0,0 0-1294 0 0,0 0-216 0 0,0 0 60 0 0,0 0 28 0 0,1-6-200 0 0,-1 2-571 0 0,-1-1-1 0 0,1 1 0 0 0,-1-1 0 0 0,0 0 0 0 0,0 1 1 0 0,0 0-1 0 0,-1-1 0 0 0,1 1 0 0 0,-1 0 0 0 0,0 0 1 0 0,0 0-1 0 0,-1 0 0 0 0,1 0 0 0 0,-1 0 1 0 0,0 1-1 0 0,0-1 0 0 0,0 1 0 0 0,-1 0 0 0 0,1 0 1 0 0,-1 0-1 0 0,1 0 0 0 0,-1 0 0 0 0,-2 0-84 0 0,-13-12 89 0 0,-2 1-1 0 0,0 0 1 0 0,0 2-1 0 0,-1 1 0 0 0,-1 0 1 0 0,0 2-1 0 0,0 0 1 0 0,-1 2-1 0 0,0 0 1 0 0,0 2-1 0 0,-1 1 1 0 0,-20-1-89 0 0,103 14-292 0 0,-9-21 832 0 0,-92 10-1418 0 0,41 2 871 0 0,1 1 0 0 0,-1 0 0 0 0,0 0 1 0 0,1-1-1 0 0,-1 1 0 0 0,0 0 0 0 0,1 0 0 0 0,-1 1 0 0 0,1-1 0 0 0,0 0 0 0 0,-1 0 0 0 0,1 1 0 0 0,0-1 0 0 0,0 0 0 0 0,0 1 0 0 0,0 0 1 0 0,0-1-1 0 0,0 1 0 0 0,0-1 0 0 0,0 1 0 0 0,1 0 0 0 0,-1 0 0 0 0,1-1 0 0 0,-1 1 0 0 0,1 0 0 0 0,0 0 0 0 0,0 0 0 0 0,0 0 0 0 0,0-1 1 0 0,0 1-1 0 0,0 0 0 0 0,0 0 0 0 0,0 0 0 0 0,1 0 0 0 0,-1-1 0 0 0,1 1 0 0 0,-1 0 0 0 0,1 0 0 0 0,0-1 0 0 0,0 1 0 0 0,1 1 7 0 0,17 24-4271 0 0,-15-25-667 0 0</inkml:trace>
  <inkml:trace contextRef="#ctx0" brushRef="#br0" timeOffset="513.318">0 153 4592 0 0,'0'0'3041'0'0,"0"0"-1229"0"0,0 0-832 0 0,0 0-449 0 0,0 0-403 0 0,7 1-71 0 0,6 0 145 0 0,1 2-1 0 0,-1 0 1 0 0,0 0-1 0 0,0 1 1 0 0,0 1-1 0 0,-1 0 1 0 0,1 0-1 0 0,-1 2 1 0 0,-1-1 0 0 0,6 5-202 0 0,-18-9 61 0 0,-1 1 0 0 0,0-1 0 0 0,1 0 0 0 0,-1 0 0 0 0,0 0-1 0 0,0 0 1 0 0,0 0 0 0 0,-1 0 0 0 0,1 0 0 0 0,0-1 0 0 0,0 1 0 0 0,-1-1 0 0 0,1 0 0 0 0,-1 0 0 0 0,0 0 0 0 0,1 0 0 0 0,-1 0 0 0 0,0 0 0 0 0,1-1 0 0 0,-1 1 0 0 0,0-1 0 0 0,0 0 0 0 0,0 0 0 0 0,1 0 0 0 0,-1 0 0 0 0,0 0 0 0 0,-2-1-61 0 0,6 1-103 0 0,-1 1 0 0 0,0-1 0 0 0,0 0 0 0 0,0 1 0 0 0,0-1 0 0 0,0 1 0 0 0,0-1 0 0 0,0 0 0 0 0,0 1 0 0 0,0-1 0 0 0,0 1 0 0 0,0-1 0 0 0,0 1 103 0 0,33 5 199 0 0,22 32 826 0 0,-55-37-993 0 0,1 1-1 0 0,-1-1 1 0 0,0 0-1 0 0,1 0 1 0 0,-1 1-1 0 0,0-1 1 0 0,1 0 0 0 0,-1 0-1 0 0,0 1 1 0 0,0-1-1 0 0,0 0 1 0 0,0 1 0 0 0,-1-1-1 0 0,1 0 1 0 0,0 0-1 0 0,0 1 1 0 0,-1-1-1 0 0,1 0 1 0 0,-1 0 0 0 0,1 1-1 0 0,-1-1 1 0 0,1 0-1 0 0,-1 0 1 0 0,0 0 0 0 0,0 0-1 0 0,1 0 1 0 0,-1 0-1 0 0,0 0 1 0 0,0 0-1 0 0,0 0 1 0 0,0 0 0 0 0,0-1-1 0 0,0 1 1 0 0,0 0-1 0 0,0-1 1 0 0,-1 1 0 0 0,1-1-1 0 0,0 1 1 0 0,0-1-1 0 0,-1 1 1 0 0,1-1-1 0 0,0 0 1 0 0,0 0 0 0 0,-1 0-1 0 0,1 1 1 0 0,0-1-1 0 0,-1 0 1 0 0,1-1 0 0 0,-1 1-33 0 0,-76 6 120 0 0,54-24-9619 0 0,20 7 2646 0 0</inkml:trace>
  <inkml:trace contextRef="#ctx0" brushRef="#br0" timeOffset="983.963">275 5 5717 0 0,'0'0'1379'0'0,"0"0"-305"0"0,0 0 144 0 0,0 0 156 0 0,0 0-166 0 0,0 0-325 0 0,0 0-252 0 0,0 0-258 0 0,0 0-225 0 0,33-4-358 0 0,32 26 704 0 0,-126 2 1040 0 0,102 1-2290 0 0,-39-25 777 0 0,0 0-1 0 0,0 0 0 0 0,0 0 1 0 0,1 0-1 0 0,-1 1 0 0 0,0-1 1 0 0,0 1-1 0 0,0-1 1 0 0,0 1-1 0 0,-1 0 0 0 0,1 0 1 0 0,0 0-1 0 0,0 0 0 0 0,0 0 1 0 0,-1 0-1 0 0,1 1 0 0 0,0-1 1 0 0,-1 0-1 0 0,1 1 0 0 0,-1 0 1 0 0,0-1-1 0 0,1 1 0 0 0,-1 0 1 0 0,0-1-1 0 0,0 1 1 0 0,0 0-1 0 0,0 0 0 0 0,-1 0 1 0 0,1 0-1 0 0,0 0 0 0 0,-1 0 1 0 0,1 0-1 0 0,-1 0 0 0 0,0 0 1 0 0,0 0-1 0 0,0 0 0 0 0,0 0 1 0 0,0 0-1 0 0,0 1 0 0 0,0-1 1 0 0,-1 0-1 0 0,1 0 1 0 0,-1 0-1 0 0,1 0 0 0 0,-1 0 1 0 0,0 0-1 0 0,0-1 0 0 0,0 1 1 0 0,0 0-1 0 0,0 0 0 0 0,0 0 1 0 0,0-1-1 0 0,-1 1 0 0 0,1-1 1 0 0,-1 1-1 0 0,1-1 0 0 0,-1 0 1 0 0,0 1-1 0 0,1-1-20 0 0,-83 17 119 0 0,52-25-7262 0 0,24-1-1653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5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4788 0 0,'0'0'2093'0'0,"0"0"-903"0"0,0 0 65 0 0,0 0 353 0 0,0 0-257 0 0,0 0-554 0 0,0 0-394 0 0,25 1-480 0 0,-19-1 157 0 0,-1 1 1 0 0,0-1-1 0 0,1 1 0 0 0,-1 0 1 0 0,0 0-1 0 0,0 1 0 0 0,0-1 1 0 0,0 1-1 0 0,0 0 0 0 0,0 1 1 0 0,0-1-1 0 0,-1 1 0 0 0,1 0 1 0 0,-1 0-1 0 0,0 1 0 0 0,0-1 1 0 0,0 1-1 0 0,0 0 0 0 0,0 0 1 0 0,2 4-81 0 0,-9-5-6 0 0,0 0 0 0 0,0 1 1 0 0,0-1-1 0 0,-1 0 1 0 0,1-1-1 0 0,-1 1 0 0 0,1-1 1 0 0,-1 1-1 0 0,0-1 1 0 0,0 0-1 0 0,0 0 0 0 0,0-1 1 0 0,-1 1-1 0 0,1-1 1 0 0,0 0-1 0 0,-1 0 0 0 0,1-1 1 0 0,-1 1-1 0 0,1-1 1 0 0,0 0-1 0 0,-1 0 0 0 0,-4-1 6 0 0,59 7 160 0 0,-51-6-125 0 0,-1 0-1 0 0,0 0 0 0 0,0 1 0 0 0,1-1 1 0 0,-1 0-1 0 0,0 0 0 0 0,1 1 0 0 0,-1 0 0 0 0,1-1 1 0 0,-1 1-1 0 0,1 0 0 0 0,-1-1 0 0 0,1 1 1 0 0,-1 0-1 0 0,1 0 0 0 0,-1 0 0 0 0,1 0 1 0 0,0 1-1 0 0,0-1 0 0 0,0 0 0 0 0,0 0 0 0 0,0 1 1 0 0,0-1-1 0 0,0 1 0 0 0,0-1 0 0 0,0 1 1 0 0,0-1-1 0 0,1 1 0 0 0,-1-1 0 0 0,1 1 1 0 0,-1 0-1 0 0,1-1 0 0 0,0 1 0 0 0,0 0 1 0 0,-1-1-1 0 0,1 1 0 0 0,0 0 0 0 0,1 0 0 0 0,-1-1 1 0 0,0 1-1 0 0,0 0 0 0 0,1-1 0 0 0,-1 1 1 0 0,1-1-1 0 0,-1 1 0 0 0,1 0 0 0 0,0-1 1 0 0,0 1-1 0 0,-1-1 0 0 0,1 1 0 0 0,0-1 0 0 0,1 0 1 0 0,-1 1-1 0 0,0-1 0 0 0,0 0 0 0 0,0 0 1 0 0,1 0-1 0 0,-1 0 0 0 0,0 0 0 0 0,1 0 1 0 0,-1 0-1 0 0,1 0 0 0 0,-1-1 0 0 0,1 1 0 0 0,0-1 1 0 0,-1 1-1 0 0,1-1-34 0 0,-84-1-454 0 0,31-17-6768 0 0,42 14 2025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6.2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3 1512 0 0,'0'0'1888'0'0,"0"0"2320"0"0,0 0-2103 0 0,0 0-1034 0 0,0 0 100 0 0,0 0-79 0 0,0 0-272 0 0,0 0-363 0 0,0 0-298 0 0,-8-2 49 0 0,18 3-51 0 0,1 0 0 0 0,-1 1 0 0 0,1 1 0 0 0,-1 0 0 0 0,0 0 1 0 0,0 1-1 0 0,0 1 0 0 0,-1-1 0 0 0,1 2 0 0 0,-1-1 0 0 0,0 1 0 0 0,-1 0 1 0 0,4 4-158 0 0,-11-9 7 0 0,0 0 1 0 0,0 0 0 0 0,-1 0 0 0 0,1 0 0 0 0,0 1 0 0 0,-1-1 0 0 0,1 0 0 0 0,-1 0 0 0 0,0 0 0 0 0,1 0 0 0 0,-1 1 0 0 0,0-1 0 0 0,0 0 0 0 0,0 0 0 0 0,0 1-1 0 0,0-1 1 0 0,0 0 0 0 0,0 0 0 0 0,0 1 0 0 0,0-1 0 0 0,-1 0 0 0 0,1 0 0 0 0,0 0 0 0 0,-1 1 0 0 0,1-1 0 0 0,-1 0 0 0 0,1 0 0 0 0,-1 0 0 0 0,0 0-1 0 0,1 0 1 0 0,-1 0 0 0 0,0 0 0 0 0,0 0 0 0 0,0 0 0 0 0,0 0 0 0 0,0 0 0 0 0,0-1 0 0 0,0 1 0 0 0,0 0 0 0 0,0-1 0 0 0,0 1 0 0 0,0-1 0 0 0,0 1 0 0 0,-1-1-1 0 0,1 1 1 0 0,0-1 0 0 0,0 0 0 0 0,0 0 0 0 0,-1 0 0 0 0,1 1 0 0 0,0-1 0 0 0,0 0 0 0 0,-1 0 0 0 0,1-1 0 0 0,0 1 0 0 0,-1 0-8 0 0,-77 10 158 0 0,54-11-908 0 0,35 0 399 0 0,-5 0 402 0 0,0 1 0 0 0,0 0 1 0 0,0 0-1 0 0,0 0 0 0 0,0 0 1 0 0,0 1-1 0 0,0 0 0 0 0,0 0 0 0 0,0 0 1 0 0,0 0-1 0 0,-1 1 0 0 0,1 0 1 0 0,0 0-1 0 0,-1 0 0 0 0,1 1 0 0 0,-1 0 1 0 0,0-1-1 0 0,0 1 0 0 0,0 1 1 0 0,0-1-1 0 0,0 1 0 0 0,-1-1 1 0 0,0 1-1 0 0,0 0 0 0 0,0 0 0 0 0,0 1 1 0 0,0-1-1 0 0,-1 0 0 0 0,1 2-51 0 0,-7-2 19 0 0,1-1 0 0 0,-1 1 0 0 0,0-1 0 0 0,0 0 0 0 0,0 0 0 0 0,0-1 0 0 0,-1 1 0 0 0,1-1 0 0 0,-1 0 0 0 0,0 0 0 0 0,1-1 0 0 0,-1 1 0 0 0,0-1 0 0 0,0 0 0 0 0,0 0 0 0 0,0 0 0 0 0,0-1 0 0 0,0 0 0 0 0,0 0 0 0 0,0 0 0 0 0,0-1 0 0 0,0 0 0 0 0,0 0 0 0 0,0 0 0 0 0,-4-2-19 0 0,-27-6-1666 0 0,17-5-5169 0 0,12 5-549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6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18 12657 0 0,'0'0'2892'0'0,"0"0"-2704"0"0,0 0-24 0 0,0 0-116 0 0,0 0 473 0 0,0 0 15 0 0,-41 1-164 0 0,20-1-236 0 0,-2 0-132 0 0,-1 0-4 0 0,-1 0-140 0 0,5-1-596 0 0,1-2-609 0 0,8 0-1835 0 0,4-9-5197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6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3 11521 0 0,'0'0'4476'0'0,"0"0"-4476"0"0,0 0-580 0 0,0 0 580 0 0,0 0 216 0 0,-50 0 148 0 0,13 0-240 0 0,-8 2-124 0 0,1-1-200 0 0,10-1-1412 0 0,11 0-2440 0 0,1-6-3245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4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0 4180 0 0,'0'0'1730'0'0,"0"0"334"0"0,0 0-724 0 0,0 0-206 0 0,0 0-9 0 0,0 0-366 0 0,0 0-384 0 0,0 0-167 0 0,0 4 333 0 0,-4 100 3112 0 0,-3-26-4179 0 0,21-72-6822 0 0,-7-6 3005 0 0</inkml:trace>
  <inkml:trace contextRef="#ctx0" brushRef="#br0" timeOffset="276.28">222 174 3628 0 0,'0'0'1475'0'0,"0"0"-169"0"0,0 0 120 0 0,0 0-15 0 0,0 0-338 0 0,0 0-543 0 0,0 0-123 0 0,0 0 230 0 0,0 0 140 0 0,-4 4 118 0 0,-3 1-734 0 0,0-1 0 0 0,0 0-1 0 0,-1 0 1 0 0,0-1-1 0 0,1 0 1 0 0,-1 0 0 0 0,0-1-1 0 0,-1 0 1 0 0,1 0 0 0 0,0-1-1 0 0,0 0 1 0 0,-1 0-1 0 0,1-1 1 0 0,-1 0 0 0 0,1 0-161 0 0,-55 0-3189 0 0,40 0-215 0 0,18 0-1046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38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256 595 2916 0 0,'0'0'7570'0'0,"0"0"-5006"0"0,0 0-1928 0 0,3 8-406 0 0,6 13 201 0 0,-1 2 0 0 0,-2-1 0 0 0,0 1-1 0 0,-1 0 1 0 0,-1 0 0 0 0,-1 0 0 0 0,-1 1 0 0 0,-1-1 0 0 0,-2 1 0 0 0,0-1 0 0 0,-4 24-431 0 0,4-43-329 0 0,-1 29-374 0 0,6-26-2670 0 0,6-6-3396 0 0,4-6-713 0 0</inkml:trace>
  <inkml:trace contextRef="#ctx0" brushRef="#br0" timeOffset="2741.47">1486 1179 588 0 0,'0'0'1198'0'0,"0"0"1074"0"0,0 0 248 0 0,0 0-731 0 0,0 0-452 0 0,0 0-23 0 0,0 0-132 0 0,-5-3-303 0 0,-17-13-215 0 0,67 11 856 0 0,-41 5-1461 0 0,0 0 0 0 0,1 1 0 0 0,-1-1 0 0 0,0 1 0 0 0,0 0 0 0 0,1 0 0 0 0,-1 1 1 0 0,0-1-1 0 0,0 1 0 0 0,0 0 0 0 0,-1 0 0 0 0,1 1 0 0 0,0-1 0 0 0,-1 1 0 0 0,1-1 0 0 0,-1 1 1 0 0,0 0-1 0 0,0 0 0 0 0,0 1 0 0 0,0-1 0 0 0,-1 1 0 0 0,1-1 0 0 0,-1 1 0 0 0,0 0 0 0 0,0 0 1 0 0,1 3-60 0 0,-4-5 13 0 0,0 0 0 0 0,-1 0 0 0 0,1 0 0 0 0,-1 0 0 0 0,0 0 0 0 0,1 0 0 0 0,-1 0 0 0 0,0-1 0 0 0,0 1 0 0 0,0-1 0 0 0,0 1 0 0 0,0-1 0 0 0,0 0 0 0 0,-1 0 1 0 0,1 0-1 0 0,0 0 0 0 0,-1 0 0 0 0,1 0 0 0 0,0-1 0 0 0,-1 1 0 0 0,1-1 0 0 0,-1 0 0 0 0,1 1 0 0 0,-1-1 0 0 0,1 0 0 0 0,-1-1 0 0 0,1 1 0 0 0,-2-1-13 0 0,-11 8-1171 0 0,81 57 2109 0 0,-65-62-916 0 0,0-1 0 0 0,0 1-1 0 0,0-1 1 0 0,0 1-1 0 0,0-1 1 0 0,0 1 0 0 0,0 0-1 0 0,-1 0 1 0 0,1-1-1 0 0,0 1 1 0 0,-1 0-1 0 0,0 0 1 0 0,1 0 0 0 0,-1 0-1 0 0,0 0 1 0 0,0 0-1 0 0,0 0 1 0 0,0-1 0 0 0,0 1-1 0 0,-1 0 1 0 0,1 0-1 0 0,-1 0 1 0 0,1 0 0 0 0,-1-1-1 0 0,1 1 1 0 0,-1 0-1 0 0,0 0 1 0 0,0-1-1 0 0,0 1 1 0 0,0 0 0 0 0,0-1-1 0 0,0 1 1 0 0,-1-1-1 0 0,1 0 1 0 0,0 1 0 0 0,-1-1-1 0 0,1 0 1 0 0,-1 0-1 0 0,1 0 1 0 0,-1 0-1 0 0,0 0 1 0 0,1 0 0 0 0,-1 0-1 0 0,0-1 1 0 0,0 1-1 0 0,0-1 1 0 0,1 1-22 0 0,-7 1 64 0 0,1-1-1 0 0,-1 0 1 0 0,1 0 0 0 0,-1 0 0 0 0,1-1-1 0 0,-1 0 1 0 0,1-1 0 0 0,-1 1 0 0 0,1-1-1 0 0,-1-1 1 0 0,1 0 0 0 0,0 0-1 0 0,-1 0 1 0 0,1-1 0 0 0,0 0 0 0 0,1 0-1 0 0,-1-1 1 0 0,0 0 0 0 0,1 0 0 0 0,0 0-1 0 0,0-1 1 0 0,0 0 0 0 0,1 0-1 0 0,-1-2-63 0 0,3-5 375 0 0,9 10-5646 0 0,2 2-1424 0 0</inkml:trace>
  <inkml:trace contextRef="#ctx0" brushRef="#br0" timeOffset="1606.615">1343 551 1332 0 0,'0'0'6959'0'0,"0"0"-4026"0"0,0 0-2133 0 0,0 0-390 0 0,0 0 182 0 0,0 0-57 0 0,0 0-154 0 0,0 0-251 0 0,24 6-899 0 0,-22-5 778 0 0,4 1 77 0 0,-1 1-1 0 0,0 0 0 0 0,0-1 1 0 0,0 2-1 0 0,0-1 1 0 0,-1 1-1 0 0,1-1 0 0 0,-1 1 1 0 0,0 0-1 0 0,0 1 1 0 0,-1-1-1 0 0,1 1 0 0 0,-1-1 1 0 0,0 1-1 0 0,0 0 1 0 0,0 1-1 0 0,-1-1 0 0 0,2 4-85 0 0,-6-7 34 0 0,1 0-1 0 0,-1 0 0 0 0,1 0 1 0 0,-1-1-1 0 0,0 1 0 0 0,0 0 1 0 0,0-1-1 0 0,0 1 1 0 0,0-1-1 0 0,0 0 0 0 0,0 0 1 0 0,-1 0-1 0 0,1 0 0 0 0,0 0 1 0 0,-1 0-1 0 0,1-1 0 0 0,-1 1 1 0 0,1-1-1 0 0,0 1 0 0 0,-1-1 1 0 0,1 0-1 0 0,-1 0 0 0 0,1 0 1 0 0,-1 0-1 0 0,1-1 0 0 0,-1 1 1 0 0,1-1-1 0 0,-1 1 1 0 0,1-1-1 0 0,0 0 0 0 0,-3-1-33 0 0,-4 2-153 0 0,41 16-336 0 0,28 22 1466 0 0,-59-37-956 0 0,0-1 0 0 0,0 1 1 0 0,0-1-1 0 0,0 1 0 0 0,0-1 1 0 0,0 1-1 0 0,0-1 0 0 0,-1 1 1 0 0,1 0-1 0 0,0 0 0 0 0,0 0 1 0 0,0-1-1 0 0,-1 1 0 0 0,1 0 1 0 0,0 0-1 0 0,-1 0 0 0 0,1 0 0 0 0,-1 0 1 0 0,1 0-1 0 0,-1 0 0 0 0,0 0 1 0 0,1 0-1 0 0,-1 0 0 0 0,0 1 1 0 0,0-1-1 0 0,0 0 0 0 0,1 0 1 0 0,-1 0-1 0 0,-1 0 0 0 0,1 0 1 0 0,0 0-1 0 0,0 0 0 0 0,0 1 1 0 0,0-1-1 0 0,-1 0 0 0 0,1 0 1 0 0,-1 0-1 0 0,1 0 0 0 0,0 0 1 0 0,-1 0-1 0 0,0 0 0 0 0,1 0 0 0 0,-1 0 1 0 0,0 0-1 0 0,1-1 0 0 0,-1 1 1 0 0,0 0-1 0 0,0 0 0 0 0,0-1 1 0 0,0 1-1 0 0,0 0 0 0 0,0-1 1 0 0,0 1-1 0 0,0-1 0 0 0,0 1 1 0 0,0-1-1 0 0,0 1-21 0 0,-111-1 1614 0 0,77-15-3582 0 0,13-9-3308 0 0,18 16-826 0 0</inkml:trace>
  <inkml:trace contextRef="#ctx0" brushRef="#br0" timeOffset="1874.166">1749 531 5156 0 0,'0'0'9151'0'0,"0"0"-6585"0"0,0 0-2131 0 0,-7 0 189 0 0,-15 2-473 0 0,-152-7-1942 0 0,166 1-897 0 0,8-3-2085 0 0,2-1-1558 0 0</inkml:trace>
  <inkml:trace contextRef="#ctx0" brushRef="#br0" timeOffset="2090.408">1863 465 5593 0 0,'0'0'4753'0'0,"0"0"-3566"0"0,0 0-864 0 0,2 7 225 0 0,9 203 4484 0 0,-13-205-6511 0 0,1-5-6045 0 0,1-5-893 0 0</inkml:trace>
  <inkml:trace contextRef="#ctx0" brushRef="#br0" timeOffset="299.246">567 921 6141 0 0,'0'0'3602'0'0,"0"0"-2799"0"0,0 0-435 0 0,0 0 482 0 0,0 0 88 0 0,0 0-253 0 0,0 0-300 0 0,0 0-132 0 0,0 0-20 0 0,6 5 82 0 0,-5-3-280 0 0,1-1 1 0 0,0 1-1 0 0,-1-1 1 0 0,1 1 0 0 0,0-1-1 0 0,0 0 1 0 0,0 0-1 0 0,0 0 1 0 0,0 0-1 0 0,0 0 1 0 0,1 0 0 0 0,-1-1-1 0 0,0 1 1 0 0,0-1-1 0 0,0 1 1 0 0,1-1-1 0 0,-1 0 1 0 0,0 0 0 0 0,1 0-1 0 0,-1 0 1 0 0,0-1-1 0 0,0 1 1 0 0,1 0 0 0 0,-1-1-1 0 0,0 0 1 0 0,0 1-1 0 0,0-1 1 0 0,0 0-1 0 0,1 0 1 0 0,-1 0 0 0 0,0 0-1 0 0,-1-1 1 0 0,1 1-1 0 0,0 0 1 0 0,0-1-1 0 0,-1 0 1 0 0,1 1 0 0 0,-1-1-1 0 0,1 0 1 0 0,-1 0-1 0 0,1 0 1 0 0,-1 1 0 0 0,0-1-1 0 0,0-1 1 0 0,0 1-1 0 0,0 0 1 0 0,0-1-36 0 0,0 1-20 0 0,0 0-1 0 0,0 0 1 0 0,0-1 0 0 0,0 1 0 0 0,0-1-1 0 0,0 1 1 0 0,-1-1 0 0 0,1 1 0 0 0,-1-1 0 0 0,0 1-1 0 0,1-1 1 0 0,-1 1 0 0 0,0-1 0 0 0,-1 1-1 0 0,1-1 1 0 0,0 1 0 0 0,-1-1 0 0 0,1 1-1 0 0,-1-1 1 0 0,0 1 0 0 0,0-1 0 0 0,0 1-1 0 0,0 0 1 0 0,0 0 0 0 0,-1-1 0 0 0,1 1 0 0 0,-1 0-1 0 0,1 0 1 0 0,-1 0 0 0 0,0 0 0 0 0,1 1-1 0 0,-1-1 1 0 0,0 0 0 0 0,0 1 0 0 0,-1 0-1 0 0,1-1 1 0 0,0 1 0 0 0,0 0 0 0 0,-1 0 0 0 0,1 0-1 0 0,0 0 1 0 0,-1 0 0 0 0,1 1 0 0 0,-1-1-1 0 0,1 1 1 0 0,-1 0 0 0 0,1-1 0 0 0,-1 1-1 0 0,0 1 1 0 0,1-1 0 0 0,-1 0 0 0 0,1 0 0 0 0,-1 1-1 0 0,1-1 1 0 0,-1 1 0 0 0,1 0 0 0 0,0 0-1 0 0,-1 0 1 0 0,1 0 0 0 0,0 0 0 0 0,-2 2 20 0 0,-1 0 3 0 0,1 0 0 0 0,0 1 0 0 0,0-1 1 0 0,0 1-1 0 0,0 0 0 0 0,1 0 0 0 0,-1 0 0 0 0,1 0 1 0 0,0 1-1 0 0,0 0 0 0 0,1-1 0 0 0,0 1 0 0 0,-1 0 1 0 0,2 0-1 0 0,-1 0 0 0 0,0 0 0 0 0,1 1 1 0 0,0-1-1 0 0,0 0 0 0 0,1 1 0 0 0,-1-1 0 0 0,1 3-3 0 0,28 7-5742 0 0,-18-13 883 0 0</inkml:trace>
  <inkml:trace contextRef="#ctx0" brushRef="#br0" timeOffset="782.3">788 949 4700 0 0,'0'0'4097'0'0,"0"0"-2965"0"0,0 0-847 0 0,0 0 524 0 0,0 0 54 0 0,0 0-322 0 0,0 0-183 0 0,6 6 5 0 0,-2-2-440 0 0,-1 0 225 0 0,1-1 0 0 0,-1 0-1 0 0,1 1 1 0 0,-1-1 0 0 0,1 0 0 0 0,0 0-1 0 0,0-1 1 0 0,0 1 0 0 0,0-1 0 0 0,1 0 0 0 0,-1 0-1 0 0,1-1 1 0 0,-1 1 0 0 0,1-1 0 0 0,0 0-1 0 0,-1 0 1 0 0,1-1 0 0 0,0 1 0 0 0,2-1-148 0 0,-3 0 28 0 0,0 1 1 0 0,0-1-1 0 0,0-1 1 0 0,0 1-1 0 0,0 0 1 0 0,0-1-1 0 0,0 0 1 0 0,0 0 0 0 0,0 0-1 0 0,-1-1 1 0 0,1 1-1 0 0,0-1 1 0 0,-1 0-1 0 0,1 0 1 0 0,-1 0-1 0 0,0 0 1 0 0,1-1-1 0 0,-1 1 1 0 0,0-1-1 0 0,-1 0 1 0 0,1 0-1 0 0,0 0 1 0 0,-1 0-1 0 0,1 0 1 0 0,-1-1 0 0 0,0 1-1 0 0,0-1 1 0 0,-1 1-1 0 0,1-1 1 0 0,-1 0-1 0 0,0 0 1 0 0,0 0-1 0 0,0 0-28 0 0,-4 0-60 0 0,0 0 0 0 0,0 1 0 0 0,0-1 0 0 0,-1 1 0 0 0,1 0 0 0 0,-1 0 0 0 0,0 0 0 0 0,0 0 0 0 0,0 1 0 0 0,0-1 0 0 0,-1 1 0 0 0,1 0 0 0 0,-1 0 0 0 0,1 1 0 0 0,-1-1 0 0 0,0 1 0 0 0,1 0 0 0 0,-1 1 0 0 0,0-1 0 0 0,0 1 0 0 0,0 0 0 0 0,1 0 0 0 0,-1 0 0 0 0,0 0 0 0 0,0 1 0 0 0,0 0 0 0 0,1 0 0 0 0,-1 1 0 0 0,0-1 0 0 0,1 1 0 0 0,-1 0 0 0 0,-3 2 60 0 0,6-3 13 0 0,1 0 1 0 0,-1 1-1 0 0,1-1 0 0 0,0 0 0 0 0,-1 1 1 0 0,1-1-1 0 0,0 1 0 0 0,0-1 1 0 0,0 1-1 0 0,0-1 0 0 0,0 1 0 0 0,0 0 1 0 0,0-1-1 0 0,1 1 0 0 0,-1 0 1 0 0,0 0-1 0 0,1 0 0 0 0,0 0 0 0 0,-1 0 1 0 0,1-1-1 0 0,0 1 0 0 0,0 0 0 0 0,0 0 1 0 0,0 0-1 0 0,1 0 0 0 0,-1 0 1 0 0,0 0-1 0 0,1 0 0 0 0,-1-1 0 0 0,1 1 1 0 0,0 0-1 0 0,-1 0 0 0 0,1-1 1 0 0,0 1-1 0 0,0 0 0 0 0,0-1 0 0 0,0 1 1 0 0,1-1-1 0 0,-1 1 0 0 0,0-1 1 0 0,1 0-1 0 0,-1 1 0 0 0,1-1 0 0 0,-1 0 1 0 0,1 0-1 0 0,-1 0 0 0 0,1 0 1 0 0,0 0-1 0 0,0-1 0 0 0,-1 1 0 0 0,1 0 1 0 0,0-1-1 0 0,0 1 0 0 0,0-1 0 0 0,0 0 1 0 0,-1 1-1 0 0,1-1 0 0 0,0 0 1 0 0,0 0-1 0 0,0-1 0 0 0,0 1 0 0 0,1 0-13 0 0,99-23 704 0 0,-72 78-33 0 0,-27-46-534 0 0,0 1 0 0 0,-1-1 0 0 0,-1 0 0 0 0,0 1 1 0 0,0-1-1 0 0,-1 1 0 0 0,0-1 0 0 0,0 1 0 0 0,-1-1 0 0 0,-1 1 0 0 0,1-1 0 0 0,-1 0 0 0 0,-1 0 0 0 0,0 0 0 0 0,0 0 0 0 0,-5 8-137 0 0,6-13-106 0 0,0-1 0 0 0,-1 0-1 0 0,0 1 1 0 0,0-1 0 0 0,0 0 0 0 0,0-1 0 0 0,0 1-1 0 0,0 0 1 0 0,-1-1 0 0 0,1 0 0 0 0,-1 0 0 0 0,0 0-1 0 0,0 0 1 0 0,1 0 0 0 0,-1-1 0 0 0,0 0-1 0 0,0 0 1 0 0,-1 0 0 0 0,1 0 0 0 0,0 0 0 0 0,0-1-1 0 0,0 0 1 0 0,0 0 0 0 0,-1 0 0 0 0,1-1-1 0 0,0 1 108 0 0,-13-5-4882 0 0,-1-11-6056 0 0</inkml:trace>
  <inkml:trace contextRef="#ctx0" brushRef="#br0" timeOffset="6091.332">1802 730 1032 0 0,'0'0'864'0'0,"0"0"2274"0"0,6 3-1838 0 0,4 2-1098 0 0,1 0 1 0 0,-1-1 0 0 0,1 0-1 0 0,0-1 1 0 0,1 0-1 0 0,-1-1 1 0 0,0 0-1 0 0,1-1 1 0 0,-1 0-1 0 0,1 0 1 0 0,-1-2-1 0 0,1 1 1 0 0,-1-1-1 0 0,1-1 1 0 0,-1 0-1 0 0,0-1 1 0 0,0 0 0 0 0,0-1-1 0 0,0 0 1 0 0,0 0-1 0 0,-1-1 1 0 0,2-2-203 0 0,-5 4 81 0 0,0-1 0 0 0,0 0 1 0 0,0-1-1 0 0,-1 1 1 0 0,1-1-1 0 0,-1-1 1 0 0,-1 1-1 0 0,1-1 0 0 0,-1 0 1 0 0,0 0-1 0 0,0-1 1 0 0,-1 1-1 0 0,1-1 0 0 0,-2 0 1 0 0,1 0-1 0 0,-1 0 1 0 0,0-1-1 0 0,0 1 1 0 0,-1-1-1 0 0,0 0 0 0 0,-1 0 1 0 0,1 0-1 0 0,-1 0 1 0 0,-1 1-1 0 0,0-1 0 0 0,0 0 1 0 0,0 0-1 0 0,-1 0 1 0 0,0 0-1 0 0,-1 0 1 0 0,0 0-1 0 0,0 0 0 0 0,-1 1 1 0 0,0-1-1 0 0,0 1 1 0 0,-4-7-82 0 0,-10-6-43 0 0,0 0-1 0 0,-1 2 1 0 0,-1 0 0 0 0,-1 1 0 0 0,-1 1 0 0 0,0 0 0 0 0,-1 2 0 0 0,0 1 0 0 0,-1 0 0 0 0,-1 2 0 0 0,0 1 0 0 0,0 1 0 0 0,-1 0 0 0 0,0 2 0 0 0,0 1-1 0 0,-1 2 1 0 0,0 0 0 0 0,0 1 0 0 0,0 2 0 0 0,-15 1 43 0 0,30-1-33 0 0,0 0 0 0 0,0 1 0 0 0,-1 1 0 0 0,1 0 0 0 0,0 0 0 0 0,0 1 0 0 0,1 1 0 0 0,-1 0 0 0 0,0 0 0 0 0,1 1 0 0 0,-1 0 0 0 0,1 1 0 0 0,1 0 0 0 0,-1 1 0 0 0,1 0 0 0 0,-1 0 0 0 0,2 1 0 0 0,-1 0 0 0 0,1 1 0 0 0,0-1 0 0 0,1 2 0 0 0,-1-1 0 0 0,2 1 0 0 0,-1 0 0 0 0,1 1 0 0 0,1-1 0 0 0,0 1 0 0 0,0 0 0 0 0,1 1 0 0 0,0-1 0 0 0,1 1 0 0 0,0-1 0 0 0,1 1 0 0 0,-2 9 33 0 0,5-11 81 0 0,0 1-1 0 0,0-1 1 0 0,0 1 0 0 0,1-1-1 0 0,1 1 1 0 0,-1-1 0 0 0,2 0-1 0 0,-1 0 1 0 0,1-1 0 0 0,0 1-1 0 0,1-1 1 0 0,0 0-1 0 0,1 0 1 0 0,-1 0 0 0 0,1-1-1 0 0,1 0 1 0 0,-1 0 0 0 0,1 0-1 0 0,1-1 1 0 0,-1 0 0 0 0,1 0-1 0 0,0-1 1 0 0,0 0 0 0 0,3 0-81 0 0,8 6-219 0 0,1-1 1 0 0,0-1 0 0 0,0-1 0 0 0,1-1 0 0 0,0-1 0 0 0,0 0 0 0 0,1-2-1 0 0,0 0 1 0 0,0-2 0 0 0,2 0 218 0 0,-4-3-4673 0 0,1-4-2145 0 0</inkml:trace>
  <inkml:trace contextRef="#ctx0" brushRef="#br0" timeOffset="6469.368">1257 329 1212 0 0,'0'0'2860'0'0,"0"0"-2860"0"0</inkml:trace>
  <inkml:trace contextRef="#ctx0" brushRef="#br0" timeOffset="7063.89">1339 294 784 0 0,'0'0'697'0'0,"0"0"1455"0"0,0 0 132 0 0,0 0-1130 0 0,6-4-564 0 0,-4 3-477 0 0,0 0 1 0 0,0 0-1 0 0,0 0 1 0 0,-1-1-1 0 0,1 1 0 0 0,0 0 1 0 0,0-1-1 0 0,-1 1 1 0 0,1-1-1 0 0,-1 0 1 0 0,0 1-1 0 0,1-1 1 0 0,-1 0-1 0 0,0 0 1 0 0,0 0-1 0 0,0 0 0 0 0,0 0 1 0 0,0 0-1 0 0,-1 0 1 0 0,1 0-1 0 0,-1-1 1 0 0,1 1-1 0 0,-1 0 1 0 0,0 0-1 0 0,0 0 1 0 0,0-1-1 0 0,0 1 0 0 0,0 0 1 0 0,0 0-1 0 0,-1 0 1 0 0,1-1-1 0 0,-1 1 1 0 0,1 0-1 0 0,-1 0 1 0 0,0 0-1 0 0,0 0 1 0 0,0 0-1 0 0,0 0 0 0 0,0 0 1 0 0,0 0-1 0 0,-1 1 1 0 0,1-1-1 0 0,-1 0 1 0 0,1 1-1 0 0,-1-1 1 0 0,0 1-1 0 0,1 0 1 0 0,-2-1-114 0 0,-18-13 2 0 0,-1 1 1 0 0,-1 1 0 0 0,0 2 0 0 0,-1 0-1 0 0,0 1 1 0 0,0 1 0 0 0,-1 2 0 0 0,-3 0-3 0 0,-38-15 96 0 0,26 6 16 0 0,0 2 1 0 0,0 1 0 0 0,-1 2-1 0 0,-1 2 1 0 0,1 1 0 0 0,-2 3 0 0 0,1 1-1 0 0,0 2 1 0 0,-1 3 0 0 0,1 0-1 0 0,0 3 1 0 0,-1 2 0 0 0,2 1 0 0 0,-1 2-1 0 0,1 2 1 0 0,1 2 0 0 0,-1 2-113 0 0,16-4-34 0 0,0 1 0 0 0,1 1 0 0 0,0 2 0 0 0,1 0 0 0 0,1 1 0 0 0,0 1 1 0 0,2 1-1 0 0,0 1 0 0 0,1 1 0 0 0,0 1 0 0 0,2 0 0 0 0,1 1 0 0 0,0 1 1 0 0,2 0-1 0 0,-6 14 34 0 0,75-116-2767 0 0,-56 13 3387 0 0,-26 109-930 0 0,25-38 414 0 0,0 0 0 0 0,1 0-1 0 0,0 0 1 0 0,0 0 0 0 0,1 0 0 0 0,-1 0 0 0 0,1 0 0 0 0,0 0 0 0 0,1 0 0 0 0,-1 1 0 0 0,1-1 0 0 0,0 0-1 0 0,0 0 1 0 0,0 0 0 0 0,1 0 0 0 0,0-1 0 0 0,0 1 0 0 0,0 0 0 0 0,1-1 0 0 0,-1 1 0 0 0,1-1 0 0 0,0 0-1 0 0,0 0 1 0 0,1 0 0 0 0,-1 0 0 0 0,1-1 0 0 0,0 1 0 0 0,0-1 0 0 0,0 0 0 0 0,0 0 0 0 0,0 0 0 0 0,3 0-104 0 0,66 14-6316 0 0,-58-20-2001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0:34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20 7189 0 0,'0'0'7284'0'0,"0"0"-7284"0"0,0 0-140 0 0,0 0 140 0 0,-42-4 392 0 0,23 1-392 0 0,-2 1-204 0 0,0-2-884 0 0,4 2-2752 0 0,-6-3-4133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51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16041 0 0,'0'0'1513'0'0,"7"56"-1513"0"0,-7-30 0 0 0,0 9 300 0 0,0-10 144 0 0,-3 5-96 0 0,3 9-176 0 0,0 4-172 0 0,7-1-1052 0 0,-3-10-1713 0 0,13-4-10688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4:31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1077 412 11117 0 0,'0'0'1675'0'0,"0"0"-1358"0"0,0 0-328 0 0,0 0 206 0 0,0 0 185 0 0,0 0-74 0 0,-3-4-404 0 0,54 14-571 0 0,37 52 2170 0 0,-89-59-1467 0 0,0-1 0 0 0,-1 1 0 0 0,1-1 1 0 0,-1 0-1 0 0,0 1 0 0 0,0-1 0 0 0,0 0 0 0 0,0 0 1 0 0,0 0-1 0 0,0-1 0 0 0,0 1 0 0 0,0 0 0 0 0,-1-1 1 0 0,1 0-1 0 0,-1 1 0 0 0,1-1 0 0 0,-1 0 0 0 0,1 0 1 0 0,-1-1-1 0 0,0 1 0 0 0,0 0 0 0 0,1-1 0 0 0,-1 0 1 0 0,0 1-1 0 0,0-1 0 0 0,0 0 0 0 0,1 0 0 0 0,-1-1 1 0 0,0 1-1 0 0,0-1 0 0 0,1 1 0 0 0,-1-1 0 0 0,-1 0-34 0 0,-27-2 202 0 0,0 1-196 0 0,36 7-261 0 0,10-1 393 0 0,0 1 0 0 0,-1 1 1 0 0,0 0-1 0 0,0 1 0 0 0,0 0 0 0 0,-1 1 0 0 0,0 0 1 0 0,-1 1-1 0 0,0 1 0 0 0,0 0 0 0 0,-1 0 0 0 0,3 5-138 0 0,-13-14 3 0 0,-1-1-1 0 0,1 1 0 0 0,0 0 0 0 0,-1 0 1 0 0,1 1-1 0 0,-1-1 0 0 0,1 0 1 0 0,-1 0-1 0 0,1 0 0 0 0,-1 0 0 0 0,0 0 1 0 0,0 0-1 0 0,1 1 0 0 0,-1-1 1 0 0,0 0-1 0 0,0 0 0 0 0,0 0 0 0 0,0 1 1 0 0,-1-1-1 0 0,1 0 0 0 0,0 0 1 0 0,0 0-1 0 0,-1 0 0 0 0,1 0 0 0 0,-1 0 1 0 0,1 1-1 0 0,-1-1 0 0 0,1 0 1 0 0,-1 0-1 0 0,0 0 0 0 0,1 0 0 0 0,-1-1 1 0 0,0 1-1 0 0,0 0 0 0 0,0 0 1 0 0,1 0-1 0 0,-1-1 0 0 0,0 1 0 0 0,0 0 1 0 0,0-1-1 0 0,0 1 0 0 0,0-1 1 0 0,-1 1-1 0 0,1-1 0 0 0,0 1 0 0 0,0-1 1 0 0,0 0-1 0 0,0 0 0 0 0,0 1 1 0 0,-1-1-1 0 0,1 0 0 0 0,0 0 0 0 0,0 0 1 0 0,-1 0-3 0 0,-67 4 616 0 0,2-14-773 0 0,26-6-3375 0 0,33 9-1083 0 0,7-4-3045 0 0</inkml:trace>
  <inkml:trace contextRef="#ctx0" brushRef="#br0" timeOffset="-638.979">561 690 980 0 0,'0'0'2228'0'0,"0"0"2955"0"0,0 0-2662 0 0,0 0-1695 0 0,0 0-233 0 0,0 0-179 0 0,0 0 97 0 0,0 0 191 0 0,-6 0-35 0 0,-20-2-502 0 0,-67-8 696 0 0,40-10-4127 0 0,47 13-1113 0 0,5-4-2283 0 0</inkml:trace>
  <inkml:trace contextRef="#ctx0" brushRef="#br0" timeOffset="-450.897">615 563 11805 0 0,'0'0'2856'0'0,"0"0"-2856"0"0,0 0-164 0 0,0 0-252 0 0,0 0 416 0 0,-46-8 140 0 0,23 6 124 0 0,1-1-124 0 0,-6 2-132 0 0,3-1-8 0 0,1 0-116 0 0,3 2-1164 0 0,5-2-1440 0 0,6 1-2417 0 0</inkml:trace>
  <inkml:trace contextRef="#ctx0" brushRef="#br0" timeOffset="671.087">1483 637 8945 0 0,'0'0'2042'0'0,"0"0"-1847"0"0,0 0 319 0 0,0 0 212 0 0,0 0-3 0 0,0 0-183 0 0,0 0-204 0 0,13 3 3554 0 0,-5-6-3905 0 0,1-1-1 0 0,-1 1 1 0 0,0-2-1 0 0,-1 1 1 0 0,1-1 0 0 0,-1 0-1 0 0,0 0 1 0 0,0-1 0 0 0,0 0-1 0 0,-1-1 1 0 0,0 1-1 0 0,0-1 1 0 0,-1 0 0 0 0,0 0-1 0 0,0-1 1 0 0,0 0 0 0 0,-1 0-1 0 0,-1 0 1 0 0,1 0-1 0 0,-1 0 1 0 0,0-1 0 0 0,-1 0-1 0 0,0 1 1 0 0,-1-1-1 0 0,0 0 1 0 0,0 0 0 0 0,0 0-1 0 0,-1 0 1 0 0,-1-5 15 0 0,1 6-65 0 0,-1 0-1 0 0,1 0 1 0 0,-1 0-1 0 0,-1 0 1 0 0,0 0-1 0 0,0 0 1 0 0,0 0 0 0 0,-1 1-1 0 0,0-1 1 0 0,-1 1-1 0 0,0 0 1 0 0,0 0-1 0 0,0 0 1 0 0,-1 0 0 0 0,0 1-1 0 0,-4-5 66 0 0,7 12-17 0 0,-1-1 0 0 0,1 1-1 0 0,-1-1 1 0 0,1 1 0 0 0,0 0 0 0 0,-1-1 0 0 0,1 1-1 0 0,0 1 1 0 0,0-1 0 0 0,0 0 0 0 0,0 0-1 0 0,0 1 1 0 0,0-1 0 0 0,0 1 0 0 0,0 0 0 0 0,1-1-1 0 0,-1 1 1 0 0,0 0 0 0 0,1 0 0 0 0,0 0-1 0 0,-1 0 1 0 0,1 0 0 0 0,0 1 0 0 0,0-1 0 0 0,0 0-1 0 0,0 0 1 0 0,1 1 0 0 0,-1-1 0 0 0,1 1-1 0 0,-1-1 1 0 0,1 0 0 0 0,0 1 0 0 0,0-1 0 0 0,0 1-1 0 0,0-1 1 0 0,0 1 0 0 0,1-1 0 0 0,-1 0-1 0 0,1 1 18 0 0,-2 0 23 0 0,-4 13 126 0 0,1 1 1 0 0,1 0-1 0 0,1 0 1 0 0,0 1-1 0 0,1-1 1 0 0,1 0-1 0 0,0 0 1 0 0,1 1-1 0 0,1-1 1 0 0,1 0-1 0 0,1 0 1 0 0,0 0-1 0 0,1-1 1 0 0,1 0-1 0 0,0 1 1 0 0,1-2-1 0 0,4 7-149 0 0,-9-20-4 0 0,-1 0-1 0 0,0 0 1 0 0,1 0-1 0 0,-1 0 1 0 0,1-1-1 0 0,0 1 1 0 0,-1-1-1 0 0,1 1 1 0 0,0-1 0 0 0,0 0-1 0 0,0 1 1 0 0,0-1-1 0 0,0 0 1 0 0,0 0-1 0 0,1 0 1 0 0,-1-1-1 0 0,0 1 1 0 0,0-1-1 0 0,1 1 1 0 0,-1-1-1 0 0,0 0 1 0 0,0 1-1 0 0,1-1 1 0 0,-1-1-1 0 0,0 1 1 0 0,1 0-1 0 0,-1 0 1 0 0,0-1-1 0 0,1 1 1 0 0,-1-1-1 0 0,0 0 1 0 0,0 0-1 0 0,0 0 1 0 0,0 0-1 0 0,0 0 1 0 0,0 0-1 0 0,0 0 1 0 0,0-1 0 0 0,0 1-1 0 0,0-1 1 0 0,-1 1-1 0 0,1-1 1 0 0,-1 0-1 0 0,1 0 1 0 0,-1 0-1 0 0,0 1 1 0 0,1-1-1 0 0,-1 0 1 0 0,0-1-1 0 0,0 1 1 0 0,-1 0-1 0 0,1 0 1 0 0,0 0-1 0 0,-1-1 1 0 0,1 1-1 0 0,-1 0 1 0 0,0 0-1 0 0,0-1 5 0 0,1 2-21 0 0,-1 1 0 0 0,0-1 0 0 0,1 0 0 0 0,-1 0 0 0 0,1 1 0 0 0,-1-1 0 0 0,0 0 0 0 0,1 1 0 0 0,0-1 0 0 0,-1 0 0 0 0,1 1 0 0 0,-1-1 0 0 0,1 1 0 0 0,0-1 0 0 0,-1 1 0 0 0,1-1 0 0 0,0 1 0 0 0,0 0 0 0 0,-1-1 0 0 0,1 1 0 0 0,0 0 0 0 0,0 0 0 0 0,-1-1 0 0 0,1 1 0 0 0,0 0 0 0 0,0 0 0 0 0,0 0 0 0 0,0 0 0 0 0,-1 0 0 0 0,1 0 0 0 0,0 0 0 0 0,0 0 0 0 0,0 0 0 0 0,0 1 0 0 0,-1-1 0 0 0,1 0 0 0 0,0 0 0 0 0,0 1 0 0 0,-1-1 1 0 0,1 0-1 0 0,0 1 0 0 0,-1-1 0 0 0,1 1 0 0 0,0-1 0 0 0,-1 1 0 0 0,1-1 0 0 0,0 1 0 0 0,-1 0 0 0 0,1-1 0 0 0,-1 1 0 0 0,1 0 0 0 0,-1-1 0 0 0,0 1 0 0 0,1 0 0 0 0,-1 0 0 0 0,0-1 0 0 0,1 1 0 0 0,-1 0 0 0 0,0 0 0 0 0,0 0 0 0 0,0-1 0 0 0,0 1 0 0 0,1 0 0 0 0,-1 0 0 0 0,0 0 0 0 0,-1 0 0 0 0,1-1 0 0 0,0 1 21 0 0,28 61 771 0 0,-24-50-973 0 0,-5-10 269 0 0,1 0 0 0 0,0 0 0 0 0,0 0 0 0 0,0 0 0 0 0,0 0 0 0 0,1 0 0 0 0,-1 0 0 0 0,0 0 0 0 0,1 0 0 0 0,-1 0 0 0 0,1 0 0 0 0,0 0-1 0 0,0 0 1 0 0,0 0 0 0 0,0-1 0 0 0,0 1 0 0 0,0 0 0 0 0,0-1 0 0 0,1 1 0 0 0,-1 0 0 0 0,0-1 0 0 0,1 0 0 0 0,-1 1 0 0 0,1-1 0 0 0,0 0 0 0 0,-1 0 0 0 0,1 0 0 0 0,0 0 0 0 0,0 0 0 0 0,0 0 0 0 0,0 0 0 0 0,0-1 0 0 0,0 1 0 0 0,0 0 0 0 0,0-1 0 0 0,0 0 0 0 0,0 0 0 0 0,0 0 0 0 0,0 0 0 0 0,0 0 0 0 0,0 0 0 0 0,0 0 0 0 0,0 0 0 0 0,0-1 0 0 0,0 1 0 0 0,0-1 0 0 0,0 0 0 0 0,0 1 0 0 0,0-1 0 0 0,0 0 0 0 0,0 0 0 0 0,-1 0 0 0 0,1-1-67 0 0,2 1-37 0 0,-1-1 0 0 0,0 0 0 0 0,0 0 0 0 0,0 0 0 0 0,0 0 0 0 0,0-1 0 0 0,0 1 0 0 0,-1-1 0 0 0,1 0 0 0 0,-1 1 0 0 0,1-1 0 0 0,-1 0 0 0 0,0 0 0 0 0,0-1 0 0 0,-1 1 0 0 0,1 0 0 0 0,-1-1 0 0 0,0 1 0 0 0,1-1 1 0 0,-2 1-1 0 0,1-1 0 0 0,0 0 0 0 0,-1 1 0 0 0,1-1 0 0 0,-1 0 0 0 0,0 1 0 0 0,0-1 0 0 0,-1 0 0 0 0,1 1 0 0 0,-1-1 0 0 0,0 1 0 0 0,0-1 0 0 0,0 0 0 0 0,0 1 0 0 0,0 0 0 0 0,-1-1 0 0 0,0 1 0 0 0,0 0 0 0 0,0 0 0 0 0,0 0 0 0 0,0 0 0 0 0,0 0 0 0 0,-1 0 0 0 0,1 1 0 0 0,-1-1 0 0 0,0 1 0 0 0,0-1 0 0 0,0 1 0 0 0,0 0 0 0 0,0 1 0 0 0,-1-1 0 0 0,1 0 1 0 0,0 1-1 0 0,-1 0 0 0 0,1 0 0 0 0,-1 0 0 0 0,0 0 0 0 0,-1 0 37 0 0,-39 20-2434 0 0,22 5-6967 0 0,18-16 2638 0 0</inkml:trace>
  <inkml:trace contextRef="#ctx0" brushRef="#br0" timeOffset="1151.455">1998 739 11881 0 0,'0'0'1211'0'0,"0"0"-806"0"0,0 0-26 0 0,0 0 244 0 0,0 0-33 0 0,0 0-228 0 0,0 0-6 0 0,4 0-148 0 0,71-25 367 0 0,-73 24-579 0 0,0 1 1 0 0,-1-1-1 0 0,1 0 0 0 0,0 0 1 0 0,-1 0-1 0 0,1 0 0 0 0,-1 0 0 0 0,0 0 1 0 0,1 0-1 0 0,-1-1 0 0 0,0 1 1 0 0,0 0-1 0 0,1-1 0 0 0,-1 1 0 0 0,0-1 1 0 0,-1 0-1 0 0,1 1 0 0 0,0-1 0 0 0,0 0 1 0 0,-1 1-1 0 0,1-1 0 0 0,-1 0 1 0 0,1 0-1 0 0,-1 1 0 0 0,0-1 0 0 0,0 0 1 0 0,0 0-1 0 0,0 0 0 0 0,0 1 1 0 0,0-1-1 0 0,0 0 0 0 0,0 0 0 0 0,-1 0 1 0 0,1 1-1 0 0,-1-1 0 0 0,0 0 1 0 0,1 0-1 0 0,-1 1 0 0 0,0-1 0 0 0,0 1 1 0 0,0-1-1 0 0,0 1 0 0 0,-1-2 4 0 0,-1 0-16 0 0,0 1 0 0 0,0 0 0 0 0,0 0 0 0 0,0 0 0 0 0,0 0 0 0 0,0 0 0 0 0,-1 0-1 0 0,1 1 1 0 0,0 0 0 0 0,-1 0 0 0 0,0 0 0 0 0,1 0 0 0 0,-1 0 0 0 0,1 1 0 0 0,-1-1 0 0 0,0 1 0 0 0,0 0-1 0 0,1 0 1 0 0,-1 1 0 0 0,0-1 0 0 0,1 1 0 0 0,-1 0 0 0 0,1 0 0 0 0,-1 0 0 0 0,1 0 0 0 0,-1 0 0 0 0,1 1 0 0 0,0 0-1 0 0,-1 0 1 0 0,1 0 0 0 0,0 0 0 0 0,0 0 0 0 0,0 0 0 0 0,1 1 0 0 0,-1-1 0 0 0,1 1 0 0 0,-1 0 0 0 0,1 0 0 0 0,0 0-1 0 0,0 0 1 0 0,0 0 0 0 0,0 1 0 0 0,1-1 0 0 0,-1 0 0 0 0,1 1 0 0 0,0-1 0 0 0,0 1 0 0 0,0-1 0 0 0,1 1 0 0 0,-1 0-1 0 0,1 0 17 0 0,4 0 93 0 0,0 0 0 0 0,0-1 0 0 0,0 1 0 0 0,1-1 0 0 0,-1 0 0 0 0,1 0-1 0 0,0 0 1 0 0,0 0 0 0 0,0-1 0 0 0,0 0 0 0 0,0 0 0 0 0,1 0 0 0 0,-1-1 0 0 0,1 0-1 0 0,-1 0 1 0 0,1 0 0 0 0,-1-1 0 0 0,1 0 0 0 0,0 0 0 0 0,-1 0 0 0 0,1 0-1 0 0,-1-1 1 0 0,4-1-93 0 0,8 2 71 0 0,-13 3-47 0 0,0 0 0 0 0,0 1 0 0 0,0-1 0 0 0,0 1 0 0 0,0-1 1 0 0,-1 1-1 0 0,0 1 0 0 0,1-1 0 0 0,-2 0 0 0 0,1 1 0 0 0,0-1 0 0 0,-1 1 1 0 0,0 0-1 0 0,0 0 0 0 0,0 0 0 0 0,-1 0 0 0 0,0 0 0 0 0,0 0 1 0 0,0 1-1 0 0,0-1 0 0 0,-1 0 0 0 0,0 0 0 0 0,0 1 0 0 0,0-1 0 0 0,-1 0 1 0 0,0 0-1 0 0,0 0 0 0 0,0 1 0 0 0,-1-1 0 0 0,1 0 0 0 0,-1 0 1 0 0,0-1-1 0 0,-1 1 0 0 0,1 0 0 0 0,-2 1-24 0 0,1-3 10 0 0,0 0-1 0 0,-1 0 0 0 0,1 0 1 0 0,-1-1-1 0 0,0 1 1 0 0,1-1-1 0 0,-1 0 1 0 0,0 0-1 0 0,-1 0 1 0 0,1 0-1 0 0,0-1 1 0 0,0 0-1 0 0,-1 0 1 0 0,1 0-1 0 0,0 0 1 0 0,-1-1-1 0 0,1 1 0 0 0,-1-1 1 0 0,1-1-1 0 0,-1 1 1 0 0,-3-1-10 0 0,-55-22-7728 0 0,46 5-1288 0 0</inkml:trace>
  <inkml:trace contextRef="#ctx0" brushRef="#br0" timeOffset="1447.601">2342 465 13313 0 0,'0'0'868'0'0,"3"8"-246"0"0,32 138 2197 0 0,-29-38-5002 0 0,-5-108-3850 0 0,2-2 1247 0 0</inkml:trace>
  <inkml:trace contextRef="#ctx0" brushRef="#br0" timeOffset="1758.109">2531 737 964 0 0,'0'0'5996'0'0,"0"0"-4409"0"0,0 0-1301 0 0,0 0 245 0 0,5 5 393 0 0,24 18 1436 0 0,-7-26 2030 0 0,20-44-4181 0 0,-40 45-227 0 0,-1-1 0 0 0,1 0 0 0 0,-1 0 0 0 0,0 0 0 0 0,0 0 0 0 0,0 0 0 0 0,0 0 0 0 0,-1 0 0 0 0,1 0 0 0 0,-1 0 0 0 0,0 0 0 0 0,1 0 0 0 0,-1 0 0 0 0,-1 0 0 0 0,1 0-1 0 0,0 0 1 0 0,-1 0 0 0 0,0 0 0 0 0,0 0 0 0 0,0 0 0 0 0,0 0 0 0 0,0 0 0 0 0,0 0 0 0 0,-1 0 0 0 0,1 1 0 0 0,-1-1 0 0 0,0 1 0 0 0,0-1 0 0 0,0 1 0 0 0,0 0 0 0 0,0-1 0 0 0,-1 1 0 0 0,1 0 0 0 0,-1 1 0 0 0,1-1 0 0 0,-1 0 0 0 0,0 1 0 0 0,1-1 0 0 0,-1 1 0 0 0,0 0 0 0 0,0 0 0 0 0,0 0 0 0 0,0 0 0 0 0,0 1 0 0 0,0-1 0 0 0,0 1 0 0 0,0 0 0 0 0,0 0 0 0 0,0 0 0 0 0,-1 0 0 0 0,1 0 0 0 0,0 1 0 0 0,0-1 17 0 0,-1 2 34 0 0,1-1 0 0 0,0 1 0 0 0,0 0-1 0 0,-1-1 1 0 0,1 1 0 0 0,1 1-1 0 0,-1-1 1 0 0,0 0 0 0 0,0 1-1 0 0,1 0 1 0 0,-1-1 0 0 0,1 1-1 0 0,0 0 1 0 0,0 0 0 0 0,0 0-1 0 0,0 1 1 0 0,1-1 0 0 0,-1 0-1 0 0,1 1 1 0 0,0-1 0 0 0,0 0-1 0 0,0 1 1 0 0,0 0 0 0 0,1-1-1 0 0,0 1 1 0 0,-1-1 0 0 0,1 1-1 0 0,0 0 1 0 0,1-1 0 0 0,-1 1-1 0 0,1 0 1 0 0,-1-1 0 0 0,1 1-1 0 0,0-1 1 0 0,0 1 0 0 0,1-1-1 0 0,-1 0 1 0 0,1 1 0 0 0,0-1-1 0 0,0 0 1 0 0,0 0 0 0 0,0 1-33 0 0,32 15-347 0 0,-9-10-4498 0 0,-17-7-1070 0 0</inkml:trace>
  <inkml:trace contextRef="#ctx0" brushRef="#br0" timeOffset="2020.689">2398 882 11745 0 0,'0'0'927'0'0,"1"7"-172"0"0,12 175 3717 0 0,-14-122-6452 0 0,5-59-4381 0 0,5-3 287 0 0</inkml:trace>
  <inkml:trace contextRef="#ctx0" brushRef="#br0" timeOffset="2346.205">2636 1187 3828 0 0,'0'0'6390'0'0,"0"0"-4988"0"0,0 0-1114 0 0,0 0-38 0 0,0 0 498 0 0,0 0 97 0 0,0 0-81 0 0,0 0-112 0 0,0 0-184 0 0,4 2-101 0 0,-1-2-364 0 0,1 0 0 0 0,-1 0 0 0 0,1-1-1 0 0,-1 1 1 0 0,0-1 0 0 0,1 0 0 0 0,-1 0-1 0 0,0 0 1 0 0,1 0 0 0 0,-1 0 0 0 0,0-1 0 0 0,0 1-1 0 0,0-1 1 0 0,0 0 0 0 0,0 0 0 0 0,-1 0 0 0 0,1 0-1 0 0,0-1 1 0 0,-1 1 0 0 0,0-1 0 0 0,1 1 0 0 0,-1-1-1 0 0,0 0 1 0 0,0 0 0 0 0,-1 0 0 0 0,1 0 0 0 0,-1 0-1 0 0,1 0 1 0 0,-1-1 0 0 0,0 1 0 0 0,0 0 0 0 0,-1-1-1 0 0,1 1 1 0 0,-1-1 0 0 0,1 1 0 0 0,-1-1 0 0 0,0 1-1 0 0,-1 0 1 0 0,1-1 0 0 0,0 1 0 0 0,-1-1-1 0 0,0 1 1 0 0,0 0 0 0 0,0-1 0 0 0,0 1 0 0 0,0 0-1 0 0,-1 0 1 0 0,1 0 0 0 0,-1 0 0 0 0,0 0 0 0 0,0 0-1 0 0,0 0 1 0 0,0 0 0 0 0,-1 1 0 0 0,1 0 0 0 0,-1-1-1 0 0,0 1 1 0 0,1 0 0 0 0,-1 0 0 0 0,0 0 0 0 0,0 0-1 0 0,0 1 1 0 0,-1-1-3 0 0,0 1-1 0 0,0-1-1 0 0,1 1 1 0 0,-1 0 0 0 0,0 0-1 0 0,0 1 1 0 0,0-1-1 0 0,0 1 1 0 0,0 0 0 0 0,0 0-1 0 0,-1 0 1 0 0,1 0-1 0 0,0 1 1 0 0,0 0 0 0 0,1 0-1 0 0,-1 0 1 0 0,0 0-1 0 0,0 1 1 0 0,0-1 0 0 0,1 1-1 0 0,-1 0 1 0 0,1 0-1 0 0,-1 0 1 0 0,1 1-1 0 0,0-1 1 0 0,0 1 0 0 0,0-1-1 0 0,0 1 1 0 0,0 0-1 0 0,1 1 1 0 0,-1-1 0 0 0,1 0-1 0 0,0 1 1 0 0,0-1-1 0 0,0 1 1 0 0,0-1 0 0 0,1 1-1 0 0,-1 0 1 0 0,1 0-1 0 0,0 1 2 0 0,57 55 1581 0 0,-40-52-4837 0 0,-2-4-3306 0 0,-3-3-1324 0 0</inkml:trace>
  <inkml:trace contextRef="#ctx0" brushRef="#br0" timeOffset="4743.613">2821 1360 3056 0 0,'0'0'3658'0'0,"0"0"-2791"0"0,0 0-1099 0 0,0 0 597 0 0,0 0 226 0 0,-1 6-122 0 0,0 0-293 0 0,-1-1-1 0 0,0 1 1 0 0,1-1-1 0 0,-2 0 1 0 0,1 0-1 0 0,-1 0 1 0 0,1 0 0 0 0,-1 0-1 0 0,-1 0 1 0 0,1-1-1 0 0,-1 1 1 0 0,0-1-1 0 0,0 0 1 0 0,0 0 0 0 0,0-1-1 0 0,-1 1 1 0 0,1-1-1 0 0,-1 0 1 0 0,-3 2-176 0 0,-22 3 137 0 0,0 0 1 0 0,-1-2-1 0 0,1-1 1 0 0,-1-2-1 0 0,0-1 0 0 0,0-1 1 0 0,0-2-1 0 0,0-1 1 0 0,0-1-1 0 0,0-2 1 0 0,1-1-1 0 0,-1-1 1 0 0,2-2-1 0 0,-1-1 1 0 0,-4-4-138 0 0,21 11-9 0 0,-42-12 46 0 0,1-2-1 0 0,0-3 1 0 0,2-2-1 0 0,0-2 1 0 0,2-3-1 0 0,0-1 1 0 0,3-3-1 0 0,0-2 0 0 0,2-1 1 0 0,1-3-1 0 0,3-2 1 0 0,0-1-1 0 0,-25-36-36 0 0,52 60-31 0 0,0-1 0 0 0,2 0 0 0 0,0-1 0 0 0,1-1 0 0 0,1 1 0 0 0,1-2-1 0 0,0 1 1 0 0,2-1 0 0 0,0-1 0 0 0,1 1 0 0 0,1-1 0 0 0,1 0 0 0 0,-1-21 31 0 0,2-20-373 0 0,2 0 1 0 0,3 0-1 0 0,2 0 1 0 0,3 1-1 0 0,3 0 1 0 0,3-3 372 0 0,-7 48 16 0 0,1 0 0 0 0,0 0 1 0 0,1 1-1 0 0,0 0 0 0 0,2 1 1 0 0,-1 0-1 0 0,2 1 0 0 0,0-1 1 0 0,0 2-1 0 0,1 0 0 0 0,1 0 1 0 0,0 1-1 0 0,1 1 0 0 0,0 0 1 0 0,0 1-1 0 0,1 0 0 0 0,0 1 1 0 0,0 1-1 0 0,1 1 0 0 0,0 0 1 0 0,1 1-1 0 0,-1 0 0 0 0,1 1 1 0 0,10 0-17 0 0,28 4 36 0 0,-1 3 1 0 0,1 2 0 0 0,0 3-1 0 0,-1 2 1 0 0,0 2-1 0 0,-1 2 1 0 0,-1 3 0 0 0,0 2-1 0 0,-2 3 1 0 0,33 18-37 0 0,-36-14 44 0 0,-1 2 1 0 0,-2 2 0 0 0,0 2-1 0 0,-3 1 1 0 0,0 3 0 0 0,-2 1-1 0 0,-2 2 1 0 0,-2 1 0 0 0,-1 2-1 0 0,17 30-44 0 0,-26-31 46 0 0,-1 1 0 0 0,-1 1 0 0 0,-3 2 0 0 0,-2 0 0 0 0,-2 1-1 0 0,-1 0 1 0 0,3 28-46 0 0,-13-51 119 0 0,-2 1 0 0 0,0 0 0 0 0,-2 0 0 0 0,0 0 0 0 0,-2 1 0 0 0,0-1 0 0 0,-2 0 0 0 0,0 0 0 0 0,-2-1 0 0 0,-1 1-1 0 0,-1-1 1 0 0,0 0 0 0 0,-2-1 0 0 0,-1 0 0 0 0,-1 0 0 0 0,-9 14-119 0 0,-79 36 1256 0 0,92-68-2042 0 0,3-10-10276 0 0,13 13 6228 0 0</inkml:trace>
  <inkml:trace contextRef="#ctx0" brushRef="#br0" timeOffset="11236.444">2529 731 468 0 0,'0'0'163'0'0,"0"0"-369"0"0,0 0 51 0 0,0 0 120 0 0,0 0 11 0 0,1 6-24 0 0,-1-4-15 0 0,0 1 191 0 0,0 0-1 0 0,0 0 1 0 0,0 0-1 0 0,0 0 0 0 0,0 0 1 0 0,1 0-1 0 0,-1-1 0 0 0,1 1 1 0 0,0 0-1 0 0,0 0 1 0 0,0 0-1 0 0,0-1 0 0 0,0 1 1 0 0,1-1-1 0 0,-1 1 0 0 0,1-1 1 0 0,0 1-1 0 0,0-1 1 0 0,0 0-1 0 0,0 0 0 0 0,0 0 1 0 0,0 0-1 0 0,0 0 0 0 0,1 0 1 0 0,-1 0-1 0 0,1-1 0 0 0,-1 0 1 0 0,1 1-1 0 0,0-1 1 0 0,-1 0-1 0 0,1 0 0 0 0,0 0 1 0 0,0-1-1 0 0,2 1-127 0 0,1 1 75 0 0,1-1-1 0 0,0 0 0 0 0,-1-1 1 0 0,1 0-1 0 0,0 0 1 0 0,-1 0-1 0 0,1-1 0 0 0,0 1 1 0 0,-1-2-1 0 0,1 1 1 0 0,-1-1-1 0 0,1 0 1 0 0,-1 0-1 0 0,0-1 0 0 0,0 0 1 0 0,0 0-1 0 0,0 0 1 0 0,-1-1-1 0 0,1 0 1 0 0,-1 0-1 0 0,0 0 0 0 0,0-1 1 0 0,0 1-1 0 0,-1-1 1 0 0,1-1-1 0 0,-1 1 1 0 0,0 0-1 0 0,-1-1 0 0 0,0 0 1 0 0,0 0-1 0 0,0 0 1 0 0,0 0-1 0 0,-1 0 1 0 0,0-1-1 0 0,0 1 0 0 0,-1-1 1 0 0,0 1-1 0 0,0-4-74 0 0,-1-7-73 0 0,-1 0-1 0 0,-1 0 0 0 0,-1 1 0 0 0,0-1 1 0 0,-1 1-1 0 0,-1 0 0 0 0,0 0 0 0 0,-1 0 1 0 0,-1 1-1 0 0,-1 0 0 0 0,0 0 0 0 0,-1 0 1 0 0,0 1-1 0 0,-1 1 0 0 0,-1 0 0 0 0,0 0 1 0 0,0 1-1 0 0,-7-4 74 0 0,10 8 16 0 0,-1 0 1 0 0,0 1-1 0 0,0 1 1 0 0,-1-1-1 0 0,1 1 1 0 0,-2 1-1 0 0,1 0 1 0 0,0 0-1 0 0,-1 1 0 0 0,0 1 1 0 0,0 0-1 0 0,0 0 1 0 0,0 1-1 0 0,-1 0 1 0 0,1 1-1 0 0,0 0 1 0 0,-1 1-1 0 0,1 1 0 0 0,-1 0 1 0 0,1 0-1 0 0,0 1 1 0 0,-1 0-1 0 0,1 1 1 0 0,0 0-1 0 0,1 1 0 0 0,-1 0 1 0 0,-1 2-17 0 0,3-4 19 0 0,0 2 1 0 0,0-1-1 0 0,1 1 1 0 0,0 0-1 0 0,0 1 1 0 0,0 0-1 0 0,0 0 0 0 0,1 1 1 0 0,0-1-1 0 0,0 2 1 0 0,0-1-1 0 0,1 1 1 0 0,0 0-1 0 0,0 0 1 0 0,1 1-1 0 0,0 0 0 0 0,0 0 1 0 0,1 0-1 0 0,0 0 1 0 0,0 1-1 0 0,1 0 1 0 0,0 0-1 0 0,0-1 0 0 0,1 2 1 0 0,1-1-1 0 0,-1 0 1 0 0,2 0-1 0 0,-1 0 1 0 0,1 1-1 0 0,0-1 1 0 0,1 0-1 0 0,0 0 0 0 0,1 1 1 0 0,0-1-1 0 0,0 0 1 0 0,1 0-1 0 0,0-1 1 0 0,3 7-20 0 0,10 4 454 0 0,1-1 1 0 0,0-1 0 0 0,2 0 0 0 0,-1-2-1 0 0,2 0 1 0 0,0-1 0 0 0,1-1 0 0 0,0-1-1 0 0,1 0 1 0 0,20 6-455 0 0,-35-15 156 0 0,1 2-316 0 0,0-1-340 0 0,-4-3-6112 0 0,-8-1 2066 0 0</inkml:trace>
  <inkml:trace contextRef="#ctx0" brushRef="#br0" timeOffset="15043.664">3871 906 6869 0 0,'0'0'4577'0'0,"0"0"-3006"0"0,0 0-1043 0 0,0 0 39 0 0,0 0 130 0 0,0 0-20 0 0,0 0 80 0 0,-7 0 96 0 0,-247-27 103 0 0,233 19-3157 0 0,12-3-4334 0 0,9 6 1335 0 0</inkml:trace>
  <inkml:trace contextRef="#ctx0" brushRef="#br0" timeOffset="15291.685">3881 814 9609 0 0,'0'0'1588'0'0,"0"0"-880"0"0,0 0-464 0 0,0 0-240 0 0,0 0 596 0 0,-43 2 140 0 0,8-5 112 0 0,-8-2-384 0 0,3 0-328 0 0,4 2-64 0 0,14 1-76 0 0,7-2-796 0 0,-1 1-900 0 0,6 0-2656 0 0,-1-5-2473 0 0</inkml:trace>
  <inkml:trace contextRef="#ctx0" brushRef="#br0" timeOffset="15584.676">4114 715 12177 0 0,'0'0'1189'0'0,"0"0"-718"0"0,0 0-204 0 0,0 0-72 0 0,0 0 113 0 0,0 0 164 0 0,0 0 154 0 0,0 0-312 0 0,6-2-454 0 0,1 2 154 0 0,0-1 0 0 0,0 1 1 0 0,0 0-1 0 0,0 1 1 0 0,0 0-1 0 0,0 0 0 0 0,0 0 1 0 0,0 1-1 0 0,0 0 0 0 0,0 0 1 0 0,-1 1-1 0 0,1 0 0 0 0,-1 0 1 0 0,0 0-1 0 0,0 1 0 0 0,0 0 1 0 0,0 1-15 0 0,57 45 879 0 0,-65-47-868 0 0,-1-1 0 0 0,1 0 0 0 0,-1 0 0 0 0,1 0 0 0 0,-1 0 0 0 0,1 0 0 0 0,-1-1 0 0 0,0 1 0 0 0,0-1-1 0 0,0 0 1 0 0,0 0 0 0 0,0 0 0 0 0,0 0 0 0 0,0 0 0 0 0,-1-1 0 0 0,1 1 0 0 0,0-1 0 0 0,0 0 0 0 0,-1 0 0 0 0,1 0 0 0 0,0 0 0 0 0,0-1 0 0 0,-1 1-11 0 0,1 0 12 0 0,-63 0-666 0 0,100 23 500 0 0,-16-14 377 0 0,0 1 0 0 0,-1 1-1 0 0,0 1 1 0 0,-1 0 0 0 0,0 1-1 0 0,-1 1 1 0 0,0 1 0 0 0,7 10-223 0 0,-20-24 8 0 0,-1 0 0 0 0,0 0 0 0 0,-1 0-1 0 0,1 0 1 0 0,0 1 0 0 0,0-1 0 0 0,0 0 0 0 0,-1 0 0 0 0,1 0 0 0 0,0 1 0 0 0,-1-1 0 0 0,0 0 0 0 0,1 1 0 0 0,-1-1 0 0 0,0 1 0 0 0,1-1 0 0 0,-1 0 0 0 0,0 1 0 0 0,0-1 0 0 0,0 1 0 0 0,0-1 0 0 0,0 1 0 0 0,-1-1-1 0 0,1 0 1 0 0,0 1 0 0 0,-1-1 0 0 0,1 0 0 0 0,-1 1 0 0 0,1-1 0 0 0,-1 0 0 0 0,0 1 0 0 0,1-1 0 0 0,-1 0 0 0 0,0 0 0 0 0,0 0 0 0 0,0 0 0 0 0,0 0 0 0 0,0 0 0 0 0,0 0 0 0 0,0 0 0 0 0,0 0 0 0 0,0 0 0 0 0,-1-1 0 0 0,1 1-1 0 0,0 0 1 0 0,-1-1 0 0 0,1 1 0 0 0,0-1 0 0 0,-1 1 0 0 0,1-1 0 0 0,0 0 0 0 0,-2 1-8 0 0,-77 9 495 0 0,80-10-484 0 0,-167-16 710 0 0,61-17-5454 0 0,81 19-1769 0 0</inkml:trace>
  <inkml:trace contextRef="#ctx0" brushRef="#br0" timeOffset="36965.401">287 1825 3968 0 0,'0'0'1695'0'0,"0"0"-859"0"0,0 0 74 0 0,0 0 736 0 0,0 0 113 0 0,0 0-533 0 0,0 0-516 0 0,0 0-397 0 0,21 14 3184 0 0,-13-17-3404 0 0,0 1 1 0 0,-1-1-1 0 0,1 0 1 0 0,0 0-1 0 0,-1-1 1 0 0,0 0-1 0 0,0-1 1 0 0,0 1-1 0 0,0-2 1 0 0,-1 1-1 0 0,0 0 1 0 0,0-1-1 0 0,0 0 1 0 0,-1-1-1 0 0,0 1 1 0 0,0-1-1 0 0,-1 0 1 0 0,1 0-1 0 0,-1-1 1 0 0,-1 1-1 0 0,0-1 1 0 0,0 0-1 0 0,0 1 1 0 0,-1-1 0 0 0,0-1-1 0 0,-1 1 1 0 0,0 0-1 0 0,0 0 1 0 0,-1-1-1 0 0,0-6-93 0 0,-6-72-509 0 0,-6 117-1301 0 0,-21 223 2144 0 0,32-250-287 0 0,0 0-1 0 0,1 0 1 0 0,-1 0-1 0 0,1 0 0 0 0,0 0 1 0 0,0 0-1 0 0,0 0 1 0 0,0 0-1 0 0,1 0 1 0 0,-1 0-1 0 0,1 0 1 0 0,0 0-1 0 0,0 0 0 0 0,0 0 1 0 0,0 0-1 0 0,0 0 1 0 0,1 0-1 0 0,-1-1 1 0 0,1 1-1 0 0,0-1 1 0 0,0 1-1 0 0,0-1 0 0 0,0 0 1 0 0,0 1-1 0 0,0-1 1 0 0,1 0-1 0 0,-1-1 1 0 0,1 1-1 0 0,-1 0 1 0 0,1-1-1 0 0,0 1 0 0 0,0-1 1 0 0,-1 0-1 0 0,1 0 1 0 0,0 0-1 0 0,0 0 1 0 0,0 0-1 0 0,3-1-46 0 0,14-17-333 0 0,-19 16 299 0 0,-1 0 0 0 0,1 0 0 0 0,-1 0 0 0 0,1 0 0 0 0,-1 1 0 0 0,1-1 1 0 0,0 0-1 0 0,-1 0 0 0 0,1 0 0 0 0,0 1 0 0 0,0-1 0 0 0,-1 0 0 0 0,1 1 1 0 0,0-1-1 0 0,0 1 0 0 0,0-1 0 0 0,0 1 0 0 0,0 0 0 0 0,0-1 0 0 0,0 1 1 0 0,0 0-1 0 0,0-1 0 0 0,0 1 0 0 0,0 0 0 0 0,0 0 0 0 0,0 0 0 0 0,0 0 1 0 0,0 0-1 0 0,0 0 0 0 0,0 0 0 0 0,0 0 0 0 0,0 1 0 0 0,0-1 0 0 0,0 0 1 0 0,0 0-1 0 0,0 1 0 0 0,0-1 0 0 0,-1 1 0 0 0,1-1 0 0 0,0 1 0 0 0,0-1 1 0 0,0 1-1 0 0,0 0 0 0 0,-1-1 0 0 0,1 1 0 0 0,0 0 0 0 0,-1 0 1 0 0,1-1-1 0 0,0 1 0 0 0,-1 0 0 0 0,1 0 34 0 0,10 12 53 0 0,37 35 1411 0 0,-47-48-1435 0 0,0 1 0 0 0,0-1 0 0 0,1 1 0 0 0,-1-1 0 0 0,0 1 0 0 0,0-1 0 0 0,0 0 0 0 0,1 0 0 0 0,-1 1 0 0 0,0-1 0 0 0,0 0 0 0 0,1 0 0 0 0,-1 0 0 0 0,0 0 0 0 0,0 0 0 0 0,0-1 0 0 0,1 1 0 0 0,-1 0 0 0 0,0-1 0 0 0,0 1 0 0 0,0-1 0 0 0,1 1 0 0 0,-1-1 0 0 0,0 1 0 0 0,0-1 0 0 0,0 0 0 0 0,0 1 0 0 0,0-1 0 0 0,0 0 0 0 0,0 0 0 0 0,-1 0 0 0 0,1 0 0 0 0,0 0 0 0 0,0 0 0 0 0,-1 0 0 0 0,1 0 0 0 0,0 0 0 0 0,-1 0 0 0 0,1 0 0 0 0,-1 0 0 0 0,0 0 0 0 0,1-1 0 0 0,-1 1 0 0 0,0 0 0 0 0,0 0 0 0 0,1-1 0 0 0,-1 1 0 0 0,0 0 0 0 0,0-1-30 0 0,0-3-88 0 0,0 1-1 0 0,0 0 0 0 0,0 0 1 0 0,-1 0-1 0 0,1 0 0 0 0,-1-1 1 0 0,0 1-1 0 0,0 0 0 0 0,-1 0 0 0 0,1 0 1 0 0,-1 0-1 0 0,0 1 0 0 0,0-1 1 0 0,0 0-1 0 0,0 1 0 0 0,0-1 0 0 0,-1 1 1 0 0,0 0-1 0 0,0 0 0 0 0,0 0 1 0 0,0 0-1 0 0,0 0 0 0 0,0 1 0 0 0,-1-1 1 0 0,0 1-1 0 0,1 0 0 0 0,-1 0 1 0 0,0 1-1 0 0,0-1 0 0 0,0 1 0 0 0,0-1 1 0 0,0 1-1 0 0,0 1 0 0 0,0-1 1 0 0,0 0-1 0 0,-4 1 90 0 0,0 9-4098 0 0,9 0-2106 0 0,2 1-287 0 0</inkml:trace>
  <inkml:trace contextRef="#ctx0" brushRef="#br0" timeOffset="37397.176">791 1943 11985 0 0,'0'0'1458'0'0,"0"0"-1091"0"0,0 0 114 0 0,0 0 512 0 0,0 0-50 0 0,0 0-416 0 0,0 0-201 0 0,0 0-162 0 0,5-2-135 0 0,-3 1-47 0 0,0 1 1 0 0,0-1-1 0 0,1 0 1 0 0,-1 0-1 0 0,0 0 1 0 0,0 0-1 0 0,0 0 0 0 0,0 0 1 0 0,0-1-1 0 0,0 1 1 0 0,0-1-1 0 0,0 1 1 0 0,-1-1-1 0 0,1 0 1 0 0,0 0-1 0 0,-1 0 1 0 0,0 0-1 0 0,1 0 0 0 0,-1 0 1 0 0,0 0-1 0 0,0 0 1 0 0,0 0-1 0 0,0 0 1 0 0,-1-1-1 0 0,1 1 1 0 0,0 0-1 0 0,-1-1 0 0 0,0 1 1 0 0,0 0-1 0 0,1-1 1 0 0,-1 1-1 0 0,-1-1 1 0 0,1 1-1 0 0,0 0 1 0 0,-1-1-1 0 0,1 1 0 0 0,-1 0 1 0 0,1-1-1 0 0,-1 1 1 0 0,0 0-1 0 0,0 0 1 0 0,0 0-1 0 0,-1 0 1 0 0,1 0-1 0 0,0 0 1 0 0,-1 0-1 0 0,1 0 0 0 0,-1 0 1 0 0,0 0-1 0 0,1 1 1 0 0,-1-1-1 0 0,-2 0 18 0 0,2 1-47 0 0,0 0-1 0 0,0 0 1 0 0,0 0 0 0 0,0 1-1 0 0,0-1 1 0 0,0 1 0 0 0,0-1-1 0 0,0 1 1 0 0,-1 0 0 0 0,1 0-1 0 0,0 0 1 0 0,0 0 0 0 0,0 0-1 0 0,0 0 1 0 0,-1 1 0 0 0,1-1-1 0 0,0 1 1 0 0,0 0-1 0 0,0-1 1 0 0,0 1 0 0 0,0 0-1 0 0,0 0 1 0 0,0 0 0 0 0,1 1-1 0 0,-1-1 1 0 0,0 0 0 0 0,0 1-1 0 0,1-1 1 0 0,-1 1 0 0 0,1-1-1 0 0,0 1 1 0 0,-1 0 0 0 0,1 0-1 0 0,0-1 1 0 0,0 1 0 0 0,0 0-1 0 0,0 0 1 0 0,0 0-1 0 0,0 0 1 0 0,0 2 47 0 0,0-2 43 0 0,1 0-1 0 0,-1-1 0 0 0,0 1 1 0 0,1 0-1 0 0,-1 0 1 0 0,1 0-1 0 0,0 0 1 0 0,-1 0-1 0 0,1 0 1 0 0,0 0-1 0 0,0 0 1 0 0,0-1-1 0 0,0 1 0 0 0,1 0 1 0 0,-1 0-1 0 0,1 0 1 0 0,-1 0-1 0 0,1 0 1 0 0,-1 0-1 0 0,1-1 1 0 0,0 1-1 0 0,0 0 0 0 0,0-1 1 0 0,0 1-1 0 0,0 0 1 0 0,0-1-1 0 0,0 1 1 0 0,1-1-1 0 0,-1 0 1 0 0,1 1-1 0 0,-1-1 1 0 0,1 0-1 0 0,-1 0 0 0 0,1 0 1 0 0,0 0-1 0 0,-1 0 1 0 0,1 0-1 0 0,0-1 1 0 0,0 1-1 0 0,-1 0 1 0 0,1-1-1 0 0,0 0 0 0 0,0 1 1 0 0,0-1-1 0 0,0 0 1 0 0,1 0-43 0 0,69-22 529 0 0,-49 90-586 0 0,-23-61 138 0 0,-1 0 1 0 0,0 0-1 0 0,0 0 1 0 0,0 0 0 0 0,-1-1-1 0 0,0 1 1 0 0,0 0-1 0 0,-1-1 1 0 0,0 1-1 0 0,0-1 1 0 0,0 0-1 0 0,-1 0 1 0 0,0 0-1 0 0,0 0 1 0 0,0-1-1 0 0,-1 0 1 0 0,0 0 0 0 0,0 0-1 0 0,-5 3-81 0 0,-50 1-3166 0 0,50-15-1985 0 0,2-10-4624 0 0</inkml:trace>
  <inkml:trace contextRef="#ctx0" brushRef="#br0" timeOffset="37725.198">1127 1676 13981 0 0,'0'0'1802'0'0,"0"0"-1310"0"0,0 0-75 0 0,0 0 160 0 0,0 0-154 0 0,0 0-305 0 0,0 0-216 0 0,0 0-36 0 0,5 1 58 0 0,1-2 83 0 0,0 0-1 0 0,-1 1 0 0 0,1 0 1 0 0,0 0-1 0 0,0 1 0 0 0,0-1 0 0 0,-1 1 1 0 0,1 0-1 0 0,-1 1 0 0 0,1 0 1 0 0,-1-1-1 0 0,1 2 0 0 0,-1-1 1 0 0,0 1-1 0 0,0 0 0 0 0,0 0 1 0 0,0 0-1 0 0,-1 0 0 0 0,1 1 0 0 0,-1 0 1 0 0,0 0-1 0 0,0 0 0 0 0,0 1 1 0 0,0-1-1 0 0,-1 1 0 0 0,0 0 1 0 0,0 0-1 0 0,0 0 0 0 0,-1 0 1 0 0,0 0-1 0 0,0 1 0 0 0,0-1 0 0 0,0 1 1 0 0,-1-1-1 0 0,0 1 0 0 0,0 0 1 0 0,-1 0-1 0 0,1-1 0 0 0,-1 5-6 0 0,-50 82 690 0 0,31-66-3310 0 0,18-25-508 0 0,3-3-2693 0 0,6-7-1048 0 0</inkml:trace>
  <inkml:trace contextRef="#ctx0" brushRef="#br0" timeOffset="37943.01">1348 1836 12777 0 0,'0'0'2664'0'0,"0"0"-2664"0"0,0 0 48 0 0,0 0 16 0 0,-42-1 744 0 0,19 1-383 0 0,-2 0-253 0 0,-4 0-120 0 0,2 0-52 0 0,-2 0-536 0 0,5 0-497 0 0,2 0-867 0 0,5 0-2920 0 0,2 0-2957 0 0</inkml:trace>
  <inkml:trace contextRef="#ctx0" brushRef="#br0" timeOffset="38177.225">1224 2020 5216 0 0,'0'0'4236'0'0,"0"0"-3025"0"0,0 0-942 0 0,0 0 579 0 0,0 0 38 0 0,0 0-617 0 0,0 0-108 0 0,0 0 225 0 0,5 4 66 0 0,37 19-36 0 0,-38-21-336 0 0,0-1 0 0 0,1 0 0 0 0,-1 1 1 0 0,0 0-1 0 0,0 0 0 0 0,0 0 0 0 0,0 1 0 0 0,0-1 1 0 0,-1 1-1 0 0,1 0 0 0 0,-1 0 0 0 0,0 0 0 0 0,0 0 1 0 0,0 1-1 0 0,0 0 0 0 0,0-1 0 0 0,-1 1 0 0 0,1 0 1 0 0,-1 0-1 0 0,0 0 0 0 0,-1 0 0 0 0,1 1 0 0 0,-1-1 1 0 0,1 0-1 0 0,-1 3-80 0 0,-33 138 2260 0 0,7-74-2362 0 0,24-58-1545 0 0,2-11-3110 0 0,3-6-2904 0 0</inkml:trace>
  <inkml:trace contextRef="#ctx0" brushRef="#br0" timeOffset="38345.513">1427 2276 14101 0 0,'0'0'2172'0'0,"0"0"-2172"0"0,0 0-192 0 0,0 0 192 0 0,-57 3 665 0 0,19-3-353 0 0,-10 0-216 0 0,-5-3-96 0 0,3-5-1605 0 0,14 0-4995 0 0,10-2-2349 0 0</inkml:trace>
  <inkml:trace contextRef="#ctx0" brushRef="#br0" timeOffset="40267.263">1042 2533 1592 0 0,'0'0'1386'0'0,"6"4"516"0"0,7 3-1317 0 0,1-1 0 0 0,-1-1 0 0 0,1 1 0 0 0,1-2 0 0 0,-1 0 0 0 0,1-1 1 0 0,-1 0-1 0 0,1-1 0 0 0,0-1 0 0 0,0-1 0 0 0,0 0 0 0 0,0 0 0 0 0,5-2-585 0 0,1-2 297 0 0,-1 0 0 0 0,1-1 0 0 0,-1 0 0 0 0,-1-2 0 0 0,1-1 0 0 0,-1 0 0 0 0,-1-1 0 0 0,0-1 0 0 0,10-7-297 0 0,-10 5-3 0 0,0-1-1 0 0,-1-1 1 0 0,0 0 0 0 0,-1-1 0 0 0,0-1 0 0 0,-2 0 0 0 0,0-1 0 0 0,-1-1 0 0 0,0 0-1 0 0,-2-1 1 0 0,0 0 0 0 0,-1-1 0 0 0,-1 0 0 0 0,-1 0 0 0 0,0-1 0 0 0,-2 0 0 0 0,-1-1 0 0 0,0 1-1 0 0,-1-3 4 0 0,-6-16-217 0 0,-1 0-1 0 0,-2 0 1 0 0,-1 0-1 0 0,-2 1 1 0 0,-2 0-1 0 0,-2 1 1 0 0,-1 0-1 0 0,-2 1 1 0 0,-2 1-1 0 0,-1 0 0 0 0,-2 1 1 0 0,-1 1-1 0 0,-2 1 1 0 0,-1 1-1 0 0,-1 1 1 0 0,-2 1-1 0 0,-1 2 1 0 0,-15-12 217 0 0,21 18-26 0 0,-1 2-1 0 0,-1 0 1 0 0,-1 1 0 0 0,0 1 0 0 0,-1 2 0 0 0,-1 1-1 0 0,-1 0 1 0 0,0 2 0 0 0,0 2 0 0 0,-2 0 0 0 0,1 2-1 0 0,-1 1 1 0 0,0 2 0 0 0,-1 1 0 0 0,0 1 0 0 0,0 1-1 0 0,1 2 1 0 0,-1 1 0 0 0,0 2 0 0 0,0 0 0 0 0,0 3 0 0 0,1 0-1 0 0,-1 2 1 0 0,2 1 0 0 0,-9 5 26 0 0,8-2 79 0 0,1 1 0 0 0,1 2 0 0 0,0 1 0 0 0,0 1 0 0 0,2 1 0 0 0,0 2 0 0 0,1 0 1 0 0,1 2-1 0 0,1 1 0 0 0,1 0 0 0 0,1 2 0 0 0,1 0 0 0 0,1 2 0 0 0,1 0 0 0 0,2 1 0 0 0,0 0 0 0 0,2 2 0 0 0,1-1 0 0 0,1 2 0 0 0,2 0 0 0 0,1 0 0 0 0,1 1 1 0 0,1 0-1 0 0,2 0 0 0 0,1 0 0 0 0,2 1 0 0 0,1 7-79 0 0,9-6 345 0 0,1 0 0 0 0,2-1 1 0 0,1 0-1 0 0,2-1 0 0 0,1-1 0 0 0,1 0 1 0 0,2-1-1 0 0,0 0 0 0 0,2-2 0 0 0,2 0 1 0 0,0-1-1 0 0,1-2 0 0 0,2 0 0 0 0,0-2 1 0 0,2 0-1 0 0,0-2 0 0 0,7 3-345 0 0,15 7 247 0 0,1-3-1 0 0,1-1 1 0 0,1-2 0 0 0,1-3-1 0 0,1-3 1 0 0,1-1-1 0 0,0-3 1 0 0,1-3 0 0 0,0-2-1 0 0,1-2 1 0 0,9-2-247 0 0,25-26 85 0 0,-70 56-417 0 0,-21-27 2193 0 0,-1-1-3901 0 0,-1-7-16001 0 0,4 9 15262 0 0</inkml:trace>
  <inkml:trace contextRef="#ctx0" brushRef="#br0" timeOffset="40747.288">511 2761 5320 0 0,'0'0'6068'0'0,"0"0"-4338"0"0,0 0-1341 0 0,0 0 328 0 0,0 0 144 0 0,0 0-209 0 0,5 0-458 0 0,14 1 78 0 0,0-1 0 0 0,0-1 0 0 0,0 0 0 0 0,-1-2 0 0 0,1 0 0 0 0,-1-1 0 0 0,0-1 0 0 0,0 0 0 0 0,0-2 0 0 0,0 0 0 0 0,1-2-272 0 0,-19 59-377 0 0,-3 200 3381 0 0,10-203-4031 0 0,6-43-8660 0 0,-5-11 1063 0 0</inkml:trace>
  <inkml:trace contextRef="#ctx0" brushRef="#br0" timeOffset="41012.652">863 3028 4652 0 0,'0'0'9569'0'0,"0"0"-7513"0"0,0 0-1719 0 0,0 0-213 0 0,0 0 188 0 0,0 0 200 0 0,-35 22-104 0 0,13-20-188 0 0,-3 1-220 0 0,-3-2-136 0 0,0-1-804 0 0,2 0-1097 0 0,7 0-5195 0 0,-2-9-613 0 0</inkml:trace>
  <inkml:trace contextRef="#ctx0" brushRef="#br0" timeOffset="41339.58">2490 2140 7417 0 0,'0'0'1116'0'0,"0"0"668"0"0,0 0-676 0 0,0 0 456 0 0,0 0 416 0 0,0 0-984 0 0,0 0-760 0 0,0 0-180 0 0,0 0 32 0 0,-42-6 25 0 0,18 5-13 0 0,-1-2-16 0 0,-4-2-84 0 0,5 2-517 0 0,3-3-651 0 0,4-1-1592 0 0,6 1-3844 0 0</inkml:trace>
  <inkml:trace contextRef="#ctx0" brushRef="#br0" timeOffset="41587.615">2481 2022 5673 0 0,'0'0'7256'0'0,"0"0"-7040"0"0,0 0-216 0 0,0 0 0 0 0,0 0 396 0 0,-44-4 76 0 0,26 3-296 0 0,-6-1-124 0 0,3-1-52 0 0,-2-1-736 0 0,6 2-1972 0 0,0-8-5201 0 0</inkml:trace>
  <inkml:trace contextRef="#ctx0" brushRef="#br0" timeOffset="41927.791">2994 1875 12805 0 0,'0'0'1344'0'0,"0"0"-884"0"0,0 0-131 0 0,0 0-88 0 0,0 0-27 0 0,0 0-70 0 0,5-5-70 0 0,-4 3-86 0 0,1 0 0 0 0,0 0 0 0 0,-1 0 0 0 0,0 0 0 0 0,1 0 0 0 0,-1 0 0 0 0,0 0 0 0 0,0 0 0 0 0,0 0 0 0 0,0 0 0 0 0,-1-1 0 0 0,1 1 0 0 0,-1 0 0 0 0,1-1 0 0 0,-1 1 0 0 0,0 0 0 0 0,0-1 0 0 0,0 1 0 0 0,0-1 0 0 0,0 1 0 0 0,0 0 0 0 0,-1-1 0 0 0,1 1 0 0 0,-1 0 0 0 0,0-1 0 0 0,1 1 0 0 0,-1 0 0 0 0,0 0 0 0 0,0 0 0 0 0,-1-1 0 0 0,1 1 0 0 0,0 1 0 0 0,-1-1 0 0 0,1 0 0 0 0,-1 0 0 0 0,0 0 0 0 0,1 1 0 0 0,-1-1 0 0 0,0 1 0 0 0,0-1 0 0 0,0 1 0 0 0,0 0 0 0 0,0 0 0 0 0,-1 0 0 0 0,1 0 0 0 0,0 0 0 0 0,0 0 0 0 0,-1 1 0 0 0,0-1 12 0 0,2 1-14 0 0,0-1 0 0 0,-1 1 0 0 0,1 0 1 0 0,0-1-1 0 0,0 1 0 0 0,0 0 1 0 0,0 0-1 0 0,-1 0 0 0 0,1 0 0 0 0,0 0 1 0 0,0 0-1 0 0,0 0 0 0 0,0 0 0 0 0,-1 1 1 0 0,1-1-1 0 0,0 0 0 0 0,0 1 0 0 0,0-1 1 0 0,0 1-1 0 0,0-1 0 0 0,0 1 1 0 0,0-1-1 0 0,0 1 0 0 0,0 0 0 0 0,0 0 1 0 0,0-1-1 0 0,0 1 0 0 0,0 0 0 0 0,1 0 1 0 0,-1 0-1 0 0,0 0 0 0 0,0 0 0 0 0,1 0 1 0 0,-1 0-1 0 0,1 0 0 0 0,-1 0 0 0 0,1 0 1 0 0,0 0-1 0 0,-1 1 0 0 0,1-1 1 0 0,0 0-1 0 0,0 0 0 0 0,0 0 0 0 0,0 0 1 0 0,0 1-1 0 0,0-1 0 0 0,0 0 0 0 0,0 0 1 0 0,0 0-1 0 0,0 1 0 0 0,1-1 0 0 0,-1 0 1 0 0,1 0 13 0 0,19 65 449 0 0,9-25 100 0 0,24 70 1788 0 0,-53-109-2319 0 0,-1-1 1 0 0,1 1-1 0 0,0 0 1 0 0,-1 0 0 0 0,1-1-1 0 0,-1 1 1 0 0,0 0 0 0 0,1-1-1 0 0,-1 1 1 0 0,0-1-1 0 0,0 1 1 0 0,0-1 0 0 0,0 1-1 0 0,0-1 1 0 0,0 0 0 0 0,-1 1-1 0 0,1-1 1 0 0,0 0-1 0 0,-1 0 1 0 0,1 0 0 0 0,-1 0-1 0 0,1 0 1 0 0,-1 0 0 0 0,1-1-1 0 0,-1 1 1 0 0,0 0-1 0 0,1-1 1 0 0,-1 1 0 0 0,0-1-1 0 0,0 0 1 0 0,1 1 0 0 0,-1-1-1 0 0,0 0 1 0 0,0 0-1 0 0,1 0 1 0 0,-1 0 0 0 0,0-1-1 0 0,0 1 1 0 0,1 0 0 0 0,-1-1-1 0 0,0 1 1 0 0,0-1-1 0 0,1 0 1 0 0,-1 1-19 0 0,-71-40-407 0 0,72 38 401 0 0,0 0 1 0 0,0 0-1 0 0,0 0 1 0 0,0 0 0 0 0,0-1-1 0 0,0 1 1 0 0,1 0 0 0 0,-1-1-1 0 0,1 1 1 0 0,-1 0-1 0 0,1-1 1 0 0,0 1 0 0 0,0 0-1 0 0,0-1 1 0 0,0 1-1 0 0,1-1 1 0 0,-1 1 0 0 0,1 0-1 0 0,-1-1 1 0 0,1 1 0 0 0,0 0-1 0 0,0 0 1 0 0,0-1-1 0 0,0 1 1 0 0,0 0 0 0 0,0 0-1 0 0,1 0 1 0 0,-1 0-1 0 0,1 1 1 0 0,-1-1 0 0 0,1 0-1 0 0,0 1 1 0 0,0-1 0 0 0,0 1-1 0 0,0-1 1 0 0,0 1-1 0 0,0 0 1 0 0,0 0 0 0 0,0 0-1 0 0,0 0 1 0 0,0 0-1 0 0,1 0 1 0 0,-1 1 0 0 0,0-1-1 0 0,2 0 6 0 0,109-10-2196 0 0,-86 19-3031 0 0,-18-3-1049 0 0</inkml:trace>
  <inkml:trace contextRef="#ctx0" brushRef="#br0" timeOffset="42111.142">3317 1930 15145 0 0,'0'0'968'0'0,"0"0"-968"0"0,0 0 0 0 0,-8 47 128 0 0,-3-26 361 0 0,-2 2-77 0 0,-7 2 120 0 0,-2 3-72 0 0,-4 0-200 0 0,0 0-88 0 0,-2-2-84 0 0,4-3-88 0 0,2-2-260 0 0,2-3-668 0 0,4-4-245 0 0,10-4-1163 0 0,-1-5-4244 0 0</inkml:trace>
  <inkml:trace contextRef="#ctx0" brushRef="#br0" timeOffset="42504.03">3354 2272 11445 0 0,'5'1'1354'0'0,"-4"0"-1320"0"0,0 0 1 0 0,0 0 0 0 0,0-1 0 0 0,0 1-1 0 0,0 0 1 0 0,0-1 0 0 0,0 1 0 0 0,1-1-1 0 0,-1 1 1 0 0,0-1 0 0 0,0 0 0 0 0,0 1-1 0 0,0-1 1 0 0,1 0 0 0 0,-1 0 0 0 0,0 0-1 0 0,0 0 1 0 0,1 0 0 0 0,-1 0 0 0 0,0 0-1 0 0,0 0 1 0 0,1 0 0 0 0,-1-1 0 0 0,0 1-1 0 0,0 0 1 0 0,0-1 0 0 0,0 1 0 0 0,1-1-1 0 0,-1 0 1 0 0,0 1 0 0 0,0-1 0 0 0,0 0-1 0 0,0 1 1 0 0,0-1 0 0 0,0 0 0 0 0,-1 0-1 0 0,1 0 1 0 0,0 0 0 0 0,0 0 0 0 0,-1 0-1 0 0,1 0 1 0 0,0 0 0 0 0,-1 0 0 0 0,1 0-1 0 0,-1-1 1 0 0,0 1 0 0 0,1 0 0 0 0,-1 0-1 0 0,0 0 1 0 0,0-1 0 0 0,1 1 0 0 0,-1 0-1 0 0,0 0 1 0 0,0-1 0 0 0,0 1 0 0 0,-1 0-1 0 0,1 0 1 0 0,0 0 0 0 0,0-1 0 0 0,-1 1-1 0 0,1 0 1 0 0,-1 0 0 0 0,1 0 0 0 0,-1 0-1 0 0,1-1-34 0 0,-3 0 26 0 0,1-1-1 0 0,0 1 1 0 0,-1 0 0 0 0,0 0-1 0 0,0 0 1 0 0,0 0-1 0 0,1 0 1 0 0,-2 0-1 0 0,1 1 1 0 0,0-1-1 0 0,0 1 1 0 0,0 0 0 0 0,-1 0-1 0 0,1 0 1 0 0,0 1-1 0 0,-1-1 1 0 0,1 1-1 0 0,-1 0 1 0 0,1-1-1 0 0,-1 2 1 0 0,1-1 0 0 0,-1 0-1 0 0,1 1 1 0 0,0 0-1 0 0,-1-1 1 0 0,1 1-1 0 0,0 0 1 0 0,-1 1-1 0 0,1-1 1 0 0,0 1-1 0 0,0-1 1 0 0,0 1 0 0 0,0 0-1 0 0,1 0 1 0 0,-1 0-1 0 0,0 1 1 0 0,1-1-1 0 0,-1 1 1 0 0,1-1-1 0 0,0 1 1 0 0,0 0 0 0 0,0 0-1 0 0,0 0 1 0 0,1 0-1 0 0,-1 0 1 0 0,1 0-1 0 0,0 0 1 0 0,-1 1-1 0 0,1-1 1 0 0,1 0-1 0 0,-1 1 1 0 0,1-1 0 0 0,-1 1-1 0 0,1-1 1 0 0,0 0-1 0 0,0 1 1 0 0,0-1-1 0 0,1 1 1 0 0,-1-1-1 0 0,1 1 1 0 0,0-1 0 0 0,0 0-1 0 0,0 1 1 0 0,0-1-1 0 0,2 2-25 0 0,-2-2 40 0 0,1-1 0 0 0,0 1 0 0 0,0-1 0 0 0,1 0 0 0 0,-1 0 0 0 0,0 0 0 0 0,1 0 0 0 0,-1 0 0 0 0,1 0 0 0 0,0 0 0 0 0,0-1 0 0 0,-1 0 0 0 0,1 1 0 0 0,0-1 0 0 0,0 0 0 0 0,0 0 0 0 0,0-1 0 0 0,1 1 0 0 0,-1-1 0 0 0,0 1 0 0 0,0-1 0 0 0,0 0 0 0 0,0 0 0 0 0,0-1 0 0 0,1 1 0 0 0,-1-1 0 0 0,0 1 0 0 0,0-1 0 0 0,0 0 0 0 0,0 0 0 0 0,0 0 0 0 0,0 0 0 0 0,-1-1 0 0 0,1 1 0 0 0,0-1 0 0 0,-1 0 0 0 0,1 0 0 0 0,-1 0 0 0 0,1 0 0 0 0,-1 0 0 0 0,0 0 0 0 0,2-3-40 0 0,-3 5 5 0 0,1-1 0 0 0,-1 1 0 0 0,0-1 0 0 0,1 1 1 0 0,-1 0-1 0 0,1-1 0 0 0,-1 1 0 0 0,1 0 0 0 0,-1 0 0 0 0,1 0 1 0 0,-1 0-1 0 0,1 0 0 0 0,-1 1 0 0 0,1-1 0 0 0,-1 0 1 0 0,1 1-1 0 0,-1-1 0 0 0,1 1 0 0 0,-1 0 0 0 0,0-1 0 0 0,1 1 1 0 0,-1 0-1 0 0,0 0 0 0 0,0 0 0 0 0,1 0 0 0 0,-1 0 0 0 0,0 0 1 0 0,0 0-1 0 0,0 0 0 0 0,0 0 0 0 0,0 0 0 0 0,-1 1 1 0 0,1-1-1 0 0,0 0 0 0 0,0 1 0 0 0,-1-1 0 0 0,1 0 0 0 0,-1 1 1 0 0,1-1-1 0 0,-1 1 0 0 0,0-1 0 0 0,0 1 0 0 0,0-1 0 0 0,1 1-4 0 0,20 74 271 0 0,-15-6 88 0 0,-6-40-4087 0 0,0-9-3609 0 0,0-18-859 0 0</inkml:trace>
  <inkml:trace contextRef="#ctx0" brushRef="#br0" timeOffset="71676.935">249 3638 6673 0 0,'0'0'4734'0'0,"0"0"-2900"0"0,0 0-1240 0 0,0 0 192 0 0,0 0 296 0 0,0 0-163 0 0,0 0-264 0 0,0 0-205 0 0,-5-1-281 0 0,-167-13-1179 0 0,171 14 680 0 0,-7-5-1516 0 0,5-2-4611 0 0,4-2-532 0 0</inkml:trace>
  <inkml:trace contextRef="#ctx0" brushRef="#br0" timeOffset="71846.991">246 3557 1736 0 0,'0'0'6217'0'0,"0"0"-3073"0"0,0 0-1620 0 0,0 0-984 0 0,0 0-136 0 0,0 0 92 0 0,0 0 52 0 0,-35-1-108 0 0,13-1-176 0 0,0 0-148 0 0,-6 0-68 0 0,4-1-36 0 0,-1 0 116 0 0,3 0-128 0 0,1 1-984 0 0,1-2-1192 0 0,7 1-3100 0 0,-1-8-1905 0 0</inkml:trace>
  <inkml:trace contextRef="#ctx0" brushRef="#br0" timeOffset="74143.43">1250 3585 5156 0 0,'0'0'5514'0'0,"0"0"-4094"0"0,0 0-1284 0 0,0 0 138 0 0,0 0 187 0 0,0 0 139 0 0,0 0 14 0 0,-7 1-141 0 0,-257-2 422 0 0,263 1-1635 0 0,17 3-5722 0 0,2-2-427 0 0</inkml:trace>
  <inkml:trace contextRef="#ctx0" brushRef="#br0" timeOffset="74439.761">1489 3430 1880 0 0,'0'0'8536'0'0,"0"0"-6173"0"0,0 0-2080 0 0,0 0-46 0 0,0 0-77 0 0,2 5 411 0 0,20 211 4181 0 0,-14-164-4804 0 0,2-38-2874 0 0,6-6-4323 0 0,0-7-1286 0 0</inkml:trace>
  <inkml:trace contextRef="#ctx0" brushRef="#br0" timeOffset="75149.679">1948 3637 6141 0 0,'0'0'7012'0'0,"0"0"-5392"0"0,0 0-1626 0 0,0 0 553 0 0,0 0-116 0 0,0 0-252 0 0,0 0-19 0 0,14 19 672 0 0,-5-19-799 0 0,-1-1 0 0 0,1 1 0 0 0,-1-2 0 0 0,0 1 1 0 0,0-1-1 0 0,0 0 0 0 0,0-1 0 0 0,0 0 0 0 0,0 0 1 0 0,0 0-1 0 0,-1-1 0 0 0,0 0 0 0 0,0-1 0 0 0,0 0 1 0 0,0 0-1 0 0,-1 0 0 0 0,0-1 0 0 0,0 0 0 0 0,0 0 1 0 0,-1-1-1 0 0,0 1 0 0 0,0-1 0 0 0,0 0 0 0 0,-1-1 1 0 0,0 1-1 0 0,-1-1 0 0 0,0 1 0 0 0,0-1 0 0 0,0 0 0 0 0,-1 0 1 0 0,-1-1-1 0 0,1 1 0 0 0,-1 0 0 0 0,0-4-33 0 0,-1 2-51 0 0,1-1 0 0 0,-2 1 0 0 0,1-1 0 0 0,-1 1 0 0 0,-1-1 0 0 0,0 1 0 0 0,-1 0 0 0 0,0 0 0 0 0,0 0 0 0 0,-1 0 0 0 0,0 1 0 0 0,-2-4 51 0 0,4 14-42 0 0,0-1 0 0 0,0 1 0 0 0,1-1 0 0 0,-1 1 0 0 0,0 0 0 0 0,1-1 0 0 0,-1 1 0 0 0,1 0 0 0 0,-1 0 0 0 0,1 0 0 0 0,-1 0 0 0 0,1 1 0 0 0,-1-1 0 0 0,1 0 0 0 0,0 0 0 0 0,0 1 0 0 0,0-1 0 0 0,0 1 0 0 0,0-1 0 0 0,0 1 0 0 0,0 0 0 0 0,0-1 0 0 0,1 1-1 0 0,-1 0 1 0 0,1-1 0 0 0,-1 1 0 0 0,1 0 0 0 0,0 0 0 0 0,-1 0 0 0 0,1-1 0 0 0,0 1 0 0 0,0 0 0 0 0,0 0 0 0 0,1 1 42 0 0,-2 1-14 0 0,-3 9 83 0 0,-5 9-4 0 0,2-1 0 0 0,1 1-1 0 0,0 0 1 0 0,2 1-1 0 0,0-1 1 0 0,2 1-1 0 0,0 0 1 0 0,2 0 0 0 0,0-1-1 0 0,2 1 1 0 0,3 17-65 0 0,-4-37 24 0 0,-1 0 0 0 0,1 0 0 0 0,0 0 0 0 0,0 0 0 0 0,0-1-1 0 0,1 1 1 0 0,-1 0 0 0 0,1-1 0 0 0,-1 1 0 0 0,1-1 0 0 0,0 1 0 0 0,0-1 0 0 0,0 0 0 0 0,0 0 0 0 0,0 0 0 0 0,1 0 0 0 0,-1 0 0 0 0,0-1 0 0 0,1 1-1 0 0,0-1 1 0 0,-1 1 0 0 0,1-1 0 0 0,0 0 0 0 0,0 0 0 0 0,-1 0 0 0 0,1 0 0 0 0,0-1 0 0 0,0 1 0 0 0,0-1 0 0 0,0 0 0 0 0,0 0 0 0 0,0 0 0 0 0,0 0 0 0 0,0 0-1 0 0,0-1 1 0 0,0 1 0 0 0,0-1 0 0 0,0 0 0 0 0,0 0 0 0 0,-1 0 0 0 0,1 0 0 0 0,0 0 0 0 0,-1-1 0 0 0,1 1 0 0 0,0-1 0 0 0,-1 0 0 0 0,0 0 0 0 0,1 0-1 0 0,-1 0 1 0 0,0 0 0 0 0,0 0 0 0 0,0 0 0 0 0,-1-1 0 0 0,1 1 0 0 0,0-1 0 0 0,-1 0-24 0 0,0 2-19 0 0,0 1 0 0 0,-1-1 1 0 0,1 1-1 0 0,0-1 0 0 0,-1 1 0 0 0,1-1 0 0 0,0 1 0 0 0,0 0 1 0 0,0-1-1 0 0,-1 1 0 0 0,1 0 0 0 0,0-1 0 0 0,0 1 0 0 0,0 0 1 0 0,0 0-1 0 0,0 0 0 0 0,0 0 0 0 0,-1 0 0 0 0,1 0 0 0 0,0 0 1 0 0,0 0-1 0 0,0 0 0 0 0,0 0 0 0 0,0 1 0 0 0,0-1 0 0 0,-1 0 1 0 0,1 0-1 0 0,0 1 0 0 0,0-1 0 0 0,0 1 0 0 0,-1-1 1 0 0,1 1-1 0 0,0-1 0 0 0,-1 1 0 0 0,1-1 0 0 0,0 1 0 0 0,-1 0 1 0 0,1-1-1 0 0,-1 1 0 0 0,1 0 0 0 0,-1 0 0 0 0,1-1 0 0 0,-1 1 1 0 0,1 0-1 0 0,-1 0 0 0 0,0 0 0 0 0,1-1 0 0 0,-1 1 0 0 0,0 0 1 0 0,0 0-1 0 0,0 0 0 0 0,0 0 0 0 0,0 0 0 0 0,0 0 0 0 0,0-1 1 0 0,0 2 18 0 0,26 67 635 0 0,-22-59-597 0 0,-4-9-9 0 0,0 1 0 0 0,0-1 0 0 0,0 0-1 0 0,1 0 1 0 0,-1 1 0 0 0,0-1 0 0 0,1 0 0 0 0,-1 0 0 0 0,1 0 0 0 0,-1 1 0 0 0,1-1 0 0 0,0 0 0 0 0,0 0 0 0 0,-1 0 0 0 0,1 0 0 0 0,0 0 0 0 0,0-1 0 0 0,0 1 0 0 0,0 0 0 0 0,0 0 0 0 0,0-1 0 0 0,0 1 0 0 0,0 0 0 0 0,0-1 0 0 0,1 1-1 0 0,-1-1 1 0 0,0 1 0 0 0,0-1 0 0 0,1 0 0 0 0,-1 1 0 0 0,0-1 0 0 0,0 0 0 0 0,1 0 0 0 0,-1 0 0 0 0,0 0 0 0 0,0 0 0 0 0,1 0 0 0 0,-1 0 0 0 0,0-1 0 0 0,0 1 0 0 0,1 0 0 0 0,-1-1 0 0 0,0 1 0 0 0,0-1 0 0 0,0 1 0 0 0,0-1 0 0 0,1 0 0 0 0,-1 1-1 0 0,0-1 1 0 0,0 0 0 0 0,0 0 0 0 0,-1 0 0 0 0,1 0 0 0 0,0 0 0 0 0,0 0-29 0 0,36-64 384 0 0,-37 61-449 0 0,-1-1 1 0 0,0 1-1 0 0,0 0 0 0 0,0 0 1 0 0,0 0-1 0 0,-1 0 0 0 0,0 0 1 0 0,1 0-1 0 0,-1 1 0 0 0,-1-1 1 0 0,1 0-1 0 0,0 1 0 0 0,-1 0 1 0 0,0-1-1 0 0,0 1 1 0 0,0 0-1 0 0,0 0 0 0 0,0 1 1 0 0,-1-1-1 0 0,1 1 0 0 0,-1 0 1 0 0,1 0-1 0 0,-1 0 0 0 0,0 0 1 0 0,0 0-1 0 0,0 1 0 0 0,0 0 1 0 0,-4-1 64 0 0,-42 10-5645 0 0,45-4-303 0 0</inkml:trace>
  <inkml:trace contextRef="#ctx0" brushRef="#br0" timeOffset="75585.826">2482 3794 7553 0 0,'0'0'4558'0'0,"0"0"-3450"0"0,0 0-923 0 0,0 0 510 0 0,0 0 253 0 0,0 0-355 0 0,0 0-328 0 0,0 0-52 0 0,0 0-28 0 0,6 0-23 0 0,-2-1-158 0 0,-1 1-1 0 0,1-1 1 0 0,-1 0 0 0 0,0 0 0 0 0,0 0-1 0 0,0-1 1 0 0,1 1 0 0 0,-1-1 0 0 0,-1 0-1 0 0,1 0 1 0 0,0 0 0 0 0,0 0-1 0 0,-1 0 1 0 0,1 0 0 0 0,-1-1 0 0 0,1 1-1 0 0,-1-1 1 0 0,0 0 0 0 0,0 0 0 0 0,0 1-1 0 0,-1-1 1 0 0,1 0 0 0 0,-1-1 0 0 0,1 1-1 0 0,-1 0 1 0 0,0 0 0 0 0,-1-1 0 0 0,1 1-1 0 0,0 0 1 0 0,-1-1 0 0 0,0 0-4 0 0,1 2-20 0 0,-1 0 1 0 0,1 0-1 0 0,-1 1 1 0 0,0-1-1 0 0,0 0 1 0 0,0 0-1 0 0,0 0 1 0 0,0 0-1 0 0,0 0 1 0 0,-1 0-1 0 0,1 0 1 0 0,-1 0-1 0 0,1 0 1 0 0,-1 0-1 0 0,0 0 1 0 0,0 0-1 0 0,1 0 1 0 0,-1 1-1 0 0,-1-1 1 0 0,1 0-1 0 0,0 1 1 0 0,0-1-1 0 0,-1 1 1 0 0,1-1-1 0 0,0 1 1 0 0,-1 0-1 0 0,0 0 1 0 0,1-1-1 0 0,-1 1 1 0 0,0 0-1 0 0,1 0 1 0 0,-1 1-1 0 0,0-1 1 0 0,0 0-1 0 0,0 1 1 0 0,0-1-1 0 0,0 1 1 0 0,0-1-1 0 0,0 1 0 0 0,0 0 1 0 0,0 0-1 0 0,0 0 1 0 0,0 0-1 0 0,0 0 1 0 0,0 0-1 0 0,0 1 1 0 0,0-1-1 0 0,0 1 1 0 0,0-1-1 0 0,1 1 1 0 0,-1 0-1 0 0,0 0 1 0 0,0-1-1 0 0,0 2 1 0 0,1-1-1 0 0,-1 0 1 0 0,0 0 19 0 0,0 0 16 0 0,0 0 1 0 0,0-1 0 0 0,0 1-1 0 0,0 0 1 0 0,0 1 0 0 0,0-1-1 0 0,0 0 1 0 0,0 1 0 0 0,0-1-1 0 0,0 1 1 0 0,1-1 0 0 0,-1 1-1 0 0,1 0 1 0 0,-1-1-1 0 0,1 1 1 0 0,0 0 0 0 0,-1 0-1 0 0,1 0 1 0 0,0 0 0 0 0,0 1-1 0 0,1-1 1 0 0,-1 0 0 0 0,0 0-1 0 0,1 0 1 0 0,-1 1-1 0 0,1-1 1 0 0,0 0 0 0 0,0 1-1 0 0,0-1 1 0 0,0 0 0 0 0,0 1-1 0 0,0-1 1 0 0,1 0 0 0 0,-1 0-1 0 0,1 1 1 0 0,-1-1 0 0 0,1 0-1 0 0,0 0 1 0 0,0 0-1 0 0,0 0 1 0 0,0 0 0 0 0,0 0-1 0 0,1 0 1 0 0,-1 0 0 0 0,1 0-1 0 0,-1 0 1 0 0,1-1 0 0 0,-1 1-1 0 0,1-1 1 0 0,1 2-17 0 0,76 24 455 0 0,-75-27-446 0 0,0 0 0 0 0,0 0 1 0 0,0 0-1 0 0,0 1 0 0 0,0-1 0 0 0,-1 1 1 0 0,1 0-1 0 0,0 0 0 0 0,0 0 1 0 0,-1 0-1 0 0,1 1 0 0 0,-1-1 0 0 0,1 1 1 0 0,-1 0-1 0 0,0 0 0 0 0,0 1 1 0 0,0-1-1 0 0,0 1 0 0 0,0-1 0 0 0,0 1 1 0 0,-1 0-1 0 0,1 0 0 0 0,-1 0 1 0 0,0 0-1 0 0,1 0 0 0 0,-2 1 1 0 0,1-1-1 0 0,0 1 0 0 0,-1-1 0 0 0,1 1 1 0 0,-1 0-1 0 0,0-1 0 0 0,0 2-9 0 0,-1 1 91 0 0,0 1 0 0 0,0-1 1 0 0,0 0-1 0 0,-1 0 0 0 0,0 0 0 0 0,0 0 0 0 0,0 0 0 0 0,-1 0 0 0 0,0 0 0 0 0,0 0 0 0 0,-1 0 1 0 0,1-1-1 0 0,-1 1 0 0 0,0-1 0 0 0,-1 0 0 0 0,1 0 0 0 0,-1 0 0 0 0,0 0 0 0 0,-1-1 0 0 0,1 1 0 0 0,-1-1 1 0 0,1 0-1 0 0,-1-1 0 0 0,0 1 0 0 0,-6 2-91 0 0,-59 5-2621 0 0,56-17-799 0 0,-2-8-4647 0 0</inkml:trace>
  <inkml:trace contextRef="#ctx0" brushRef="#br0" timeOffset="76018.228">2846 3516 8401 0 0,'0'0'4829'0'0,"0"0"-3518"0"0,0 0-1155 0 0,0 0 126 0 0,0 0 390 0 0,0 0-44 0 0,0 0-439 0 0,0 0-475 0 0,5 3-44 0 0,87 57 1009 0 0,-94-58-672 0 0,0 0 1 0 0,0 0-1 0 0,1 0 1 0 0,-1-1 0 0 0,0 1-1 0 0,-1 0 1 0 0,1-1-1 0 0,0 1 1 0 0,0-1-1 0 0,-1 0 1 0 0,1 0-1 0 0,-1 0 1 0 0,1 0 0 0 0,-1 0-1 0 0,1-1 1 0 0,-1 1-1 0 0,0-1 1 0 0,1 1-1 0 0,-1-1 1 0 0,0 0-1 0 0,1 0 1 0 0,-1 0 0 0 0,1-1-1 0 0,-1 1 1 0 0,0-1-1 0 0,1 1 1 0 0,-2-1-8 0 0,1 1-9 0 0,-37-9-34 0 0,30 7-401 0 0,28 11 263 0 0,-9-6 258 0 0,-1 1-1 0 0,1 0 0 0 0,-1 0 1 0 0,0 1-1 0 0,0 0 0 0 0,-1 0 1 0 0,1 0-1 0 0,-1 1 1 0 0,-1 1-1 0 0,1-1 0 0 0,-1 1 1 0 0,0 0-1 0 0,0 0 0 0 0,-1 1 1 0 0,0 0-1 0 0,0 0 1 0 0,-1 0-1 0 0,2 4-76 0 0,-8-9 4 0 0,0 0 1 0 0,-1 0-1 0 0,1 0 1 0 0,-1 0-1 0 0,1 0 0 0 0,-1-1 1 0 0,0 1-1 0 0,0-1 0 0 0,0 0 1 0 0,0 0-1 0 0,0 0 1 0 0,-1 0-1 0 0,1-1 0 0 0,0 1 1 0 0,-1-1-1 0 0,0 0 1 0 0,1 0-1 0 0,-1 0 0 0 0,1 0 1 0 0,-1-1-1 0 0,0 1 1 0 0,0-1-1 0 0,1 0 0 0 0,-1 0 1 0 0,0-1-1 0 0,0 1 1 0 0,1-1-1 0 0,-1 0 0 0 0,0 0 1 0 0,1 0-1 0 0,-1 0 1 0 0,-2-2-5 0 0,0 2-306 0 0,-36-10-4655 0 0,33 8-1325 0 0</inkml:trace>
  <inkml:trace contextRef="#ctx0" brushRef="#br0" timeOffset="76407.835">2932 3950 5777 0 0,'0'0'6458'0'0,"0"0"-4859"0"0,0 0-1360 0 0,0 0 332 0 0,0 0-58 0 0,0 0-242 0 0,0 0-109 0 0,0 0 24 0 0,-16 4 283 0 0,22-4-460 0 0,0 1 0 0 0,-1 0 0 0 0,1 0 0 0 0,-1 1 0 0 0,1-1 0 0 0,-1 1 0 0 0,0 1-1 0 0,0-1 1 0 0,0 1 0 0 0,0 0 0 0 0,0 0 0 0 0,0 0 0 0 0,-1 1 0 0 0,0-1 0 0 0,1 1-1 0 0,-1 0 1 0 0,-1 0 0 0 0,1 1 0 0 0,-1-1 0 0 0,1 1 0 0 0,-1 0 0 0 0,0 0 0 0 0,-1 0-1 0 0,0 0 1 0 0,1 0 0 0 0,0 4-9 0 0,-5-6-32 0 0,1-1-1 0 0,0 1 0 0 0,-1-1 1 0 0,0 0-1 0 0,1 0 0 0 0,-1 0 1 0 0,0 0-1 0 0,0 0 0 0 0,0 0 1 0 0,-1 0-1 0 0,1-1 1 0 0,0 1-1 0 0,-1-1 0 0 0,1 1 1 0 0,-1-1-1 0 0,1 0 0 0 0,-1 0 1 0 0,1 0-1 0 0,-1-1 0 0 0,0 1 1 0 0,0-1-1 0 0,1 1 1 0 0,-1-1-1 0 0,0 0 0 0 0,0 0 1 0 0,1 0-1 0 0,-1 0 0 0 0,0-1 1 0 0,0 1-1 0 0,1-1 0 0 0,-1 1 1 0 0,0-1-1 0 0,1 0 1 0 0,-1 0-1 0 0,1 0 0 0 0,-1-1 1 0 0,1 1-1 0 0,-2-2 33 0 0,36 12-885 0 0,-26-6 1063 0 0,0 0 0 0 0,0 0 0 0 0,0 1 0 0 0,-1 0 0 0 0,1 0 0 0 0,-1 0 0 0 0,0 0 0 0 0,0 1 0 0 0,-1 0 0 0 0,1 0 0 0 0,-1 0-1 0 0,0 0 1 0 0,0 1 0 0 0,-1 0 0 0 0,0-1 0 0 0,0 1 0 0 0,0 1 0 0 0,-1-1 0 0 0,0 0 0 0 0,0 1 0 0 0,0-1 0 0 0,-1 1 0 0 0,1 3-178 0 0,-4-7 11 0 0,1 0 0 0 0,-1 0-1 0 0,0 0 1 0 0,0 0 0 0 0,0-1-1 0 0,0 1 1 0 0,0-1 0 0 0,-1 1-1 0 0,1-1 1 0 0,-1 0 0 0 0,1 0-1 0 0,-1 0 1 0 0,0 0 0 0 0,0 0-1 0 0,0-1 1 0 0,0 1 0 0 0,0-1-1 0 0,0 0 1 0 0,0 0 0 0 0,-1 0-1 0 0,1 0 1 0 0,0 0 0 0 0,0-1-1 0 0,-1 0 1 0 0,1 1 0 0 0,-1-1-1 0 0,1-1 1 0 0,0 1 0 0 0,-1 0-1 0 0,0-1-10 0 0,-64-7-2683 0 0,44-1-2248 0 0,-2-6-5567 0 0</inkml:trace>
  <inkml:trace contextRef="#ctx0" brushRef="#br0" timeOffset="77453.886">2908 4454 1384 0 0,'0'0'1607'0'0,"0"0"521"0"0,0 0-776 0 0,-1 6-444 0 0,-2 31 1155 0 0,34-19 2259 0 0,38-18-2755 0 0,-63 0-1209 0 0,10-2-265 0 0,1 0 0 0 0,-1 0-1 0 0,0-2 1 0 0,0 0-1 0 0,0-1 1 0 0,0 0 0 0 0,-1-2-1 0 0,0 1 1 0 0,0-2-1 0 0,-1 0 1 0 0,0-1 0 0 0,0 0-1 0 0,-1-1 1 0 0,0-1-1 0 0,0 0 1 0 0,-2 0 0 0 0,1-2-1 0 0,-2 1 1 0 0,1-1-1 0 0,-2-1 1 0 0,0 0 0 0 0,0 0-1 0 0,-1-1 1 0 0,-1 1-1 0 0,-1-2 1 0 0,0 1 0 0 0,0-2-93 0 0,5-27-134 0 0,-1 0 1 0 0,-2-1-1 0 0,-2 0 0 0 0,-2 0 1 0 0,-2 0-1 0 0,-2-1 1 0 0,-2 1-1 0 0,-2 0 0 0 0,-2 0 1 0 0,-2 0-1 0 0,-2 0 1 0 0,-1 2-1 0 0,-3-1 0 0 0,-17-35 134 0 0,20 44-15 0 0,-2 2-1 0 0,-1-1 0 0 0,-1 2 0 0 0,-2 0 1 0 0,-1 1-1 0 0,-2 1 0 0 0,-1 0 0 0 0,-1 2 1 0 0,-2 0-1 0 0,0 2 0 0 0,-2 1 0 0 0,-1 1 0 0 0,-1 1 1 0 0,-1 1-1 0 0,0 1 0 0 0,-2 2 0 0 0,0 2 1 0 0,-2 0-1 0 0,1 2 0 0 0,-2 2 0 0 0,0 1 1 0 0,0 1-1 0 0,-9 0 16 0 0,10 8-87 0 0,0 2-1 0 0,0 0 1 0 0,0 3 0 0 0,0 0 0 0 0,1 2 0 0 0,-1 2-1 0 0,1 1 1 0 0,0 1 0 0 0,1 2 0 0 0,0 1-1 0 0,0 1 1 0 0,1 2 0 0 0,1 1 0 0 0,0 2 0 0 0,1 0-1 0 0,1 2 1 0 0,1 1 0 0 0,1 1 0 0 0,0 1 0 0 0,2 1-1 0 0,0 1 1 0 0,2 1 0 0 0,1 1 0 0 0,1 1-1 0 0,1 1 1 0 0,-12 25 87 0 0,22-34 132 0 0,1 1 0 0 0,1-1 0 0 0,1 1 0 0 0,0 0 0 0 0,2 1 0 0 0,0-1 0 0 0,1 1 0 0 0,1-1 0 0 0,1 1 0 0 0,1-1 0 0 0,1 1 0 0 0,1-1 0 0 0,1 1 0 0 0,0-1 0 0 0,1 0 0 0 0,2 0 0 0 0,1 3-132 0 0,18 40 663 0 0,3 0 0 0 0,2-2 1 0 0,3-1-1 0 0,23 27-663 0 0,-33-55 229 0 0,2-1 1 0 0,2-1-1 0 0,0-1 0 0 0,2-2 1 0 0,1 0-1 0 0,2-3 1 0 0,0 0-1 0 0,1-2 1 0 0,1-2-1 0 0,1-1 0 0 0,1-2 1 0 0,1-1-1 0 0,0-3 1 0 0,1 0-1 0 0,0-3 1 0 0,0-1-1 0 0,11 0-229 0 0,68 52-131 0 0,-105-55 2486 0 0,-5-5-4784 0 0,0-16-17790 0 0,-8 31 18157 0 0</inkml:trace>
  <inkml:trace contextRef="#ctx0" brushRef="#br0" timeOffset="79260.354">4204 4076 13521 0 0,'0'0'3249'0'0,"0"0"-2456"0"0,0 0-997 0 0,0 0-61 0 0,-6-3 173 0 0,-213-26-1409 0 0,207 23-1531 0 0,9-2-2436 0 0,9-6-1533 0 0</inkml:trace>
  <inkml:trace contextRef="#ctx0" brushRef="#br0" timeOffset="79513.57">4228 3941 9277 0 0,'0'0'6416'0'0,"0"0"-6416"0"0,0 0-568 0 0,0 0 292 0 0,-55-4 276 0 0,30 2 68 0 0,-1-1-60 0 0,-3-1 80 0 0,-1 1-88 0 0,3 2-140 0 0,2-1-1408 0 0,8-1-3684 0 0,6-4-2861 0 0</inkml:trace>
  <inkml:trace contextRef="#ctx0" brushRef="#br0" timeOffset="79700.481">4847 4060 9925 0 0,'0'0'5924'0'0,"0"0"-5924"0"0,0 0-1004 0 0,0 0 1004 0 0,0 0 236 0 0,-53 5 320 0 0,20-6-244 0 0,-11-1-108 0 0,-5-1-156 0 0,-1 0-36 0 0,10 0 64 0 0,11 1-76 0 0,10-2-432 0 0,6 0-928 0 0,1 2-1792 0 0,5-10-4693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06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4028 0 0,'0'0'1145'0'0,"0"0"2671"0"0,0 0-2188 0 0,0 0-879 0 0,0 0-183 0 0,0 0-66 0 0,0 0-237 0 0,0 6 119 0 0,53 262 4545 0 0,-41-130-4231 0 0,-1-138-5613 0 0,-1-12-1849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0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97 115 7477 0 0,'0'0'5944'0'0,"0"0"-5282"0"0,0 0-1296 0 0,0 0 631 0 0,0 0 656 0 0,0 0 224 0 0,0 0-208 0 0,21 14 316 0 0,-18-14-996 0 0,0 0-1 0 0,-1-1 1 0 0,1 1 0 0 0,-1 0-1 0 0,1-1 1 0 0,0 0-1 0 0,-1 1 1 0 0,1-1-1 0 0,-1 0 1 0 0,0-1 0 0 0,1 1-1 0 0,-1 0 1 0 0,0-1-1 0 0,1 1 1 0 0,-1-1 0 0 0,0 1-1 0 0,0-1 1 0 0,-1 0-1 0 0,1 0 1 0 0,0 0 0 0 0,0 0-1 0 0,-1 0 1 0 0,0-1-1 0 0,1 1 1 0 0,-1 0-1 0 0,0-1 1 0 0,0 1 0 0 0,0-1-1 0 0,0 1 1 0 0,-1-1-1 0 0,1 1 1 0 0,-1-1 0 0 0,1 1-1 0 0,-1-1 1 0 0,0 0-1 0 0,0 1 1 0 0,0-1 0 0 0,0 0-1 0 0,-1 1 1 0 0,1-1-1 0 0,-1 1 1 0 0,1-1-1 0 0,-1 0 1 0 0,0 1 0 0 0,0-1-1 0 0,0 1 1 0 0,0 0-1 0 0,-1-1 1 0 0,1 1 0 0 0,-1 0-1 0 0,1 0 1 0 0,-1 0-1 0 0,0 0 1 0 0,0 0 0 0 0,0 0-1 0 0,0 1 1 0 0,0-1-1 0 0,0 1 1 0 0,0-1-1 0 0,0 1 1 0 0,-1 0 0 0 0,1-1-1 0 0,-1 1 1 0 0,1 1-1 0 0,-1-1 1 0 0,1 0 0 0 0,-1 1-1 0 0,1-1 1 0 0,-2 1 11 0 0,0-2 27 0 0,0 1 1 0 0,1 0-1 0 0,-1 0 0 0 0,0 0 1 0 0,0 0-1 0 0,0 1 1 0 0,0 0-1 0 0,0 0 0 0 0,0 0 1 0 0,1 0-1 0 0,-1 0 1 0 0,0 1-1 0 0,0 0 0 0 0,0 0 1 0 0,0 0-1 0 0,1 0 1 0 0,-1 0-1 0 0,0 1 0 0 0,1 0 1 0 0,0 0-1 0 0,-1 0 1 0 0,1 0-1 0 0,0 0 0 0 0,0 0 1 0 0,0 1-1 0 0,0 0 0 0 0,0 0 1 0 0,1-1-1 0 0,-1 1 1 0 0,1 1-1 0 0,0-1 0 0 0,0 0 1 0 0,0 1-1 0 0,0-1 1 0 0,0 1-1 0 0,1-1 0 0 0,0 1 1 0 0,0 0-1 0 0,0 0 1 0 0,0-1-1 0 0,0 1 0 0 0,1 0 1 0 0,0 0-1 0 0,-1 2-27 0 0,3-3 22 0 0,0 0 0 0 0,-1 0 1 0 0,1 0-1 0 0,0 0 0 0 0,0 0 0 0 0,1 0 0 0 0,-1 0 0 0 0,0 0 0 0 0,1-1 0 0 0,0 1 0 0 0,0-1 0 0 0,0 0 1 0 0,0 0-1 0 0,0 0 0 0 0,0 0 0 0 0,0-1 0 0 0,0 1 0 0 0,1-1 0 0 0,-1 0 0 0 0,1 0 0 0 0,-1 0 0 0 0,1 0 1 0 0,0 0-1 0 0,-1-1 0 0 0,1 0 0 0 0,-1 0 0 0 0,1 0 0 0 0,2 0-22 0 0,66-2-7151 0 0,-54-1 2746 0 0,-4 0-490 0 0</inkml:trace>
  <inkml:trace contextRef="#ctx0" brushRef="#br0" timeOffset="419.022">336 157 796 0 0,'0'0'1522'0'0,"6"2"1216"0"0,63 33 6025 0 0,-37-26-6061 0 0,-28-10-2680 0 0,0 0 0 0 0,-1 0-1 0 0,1-1 1 0 0,0 1 0 0 0,0-1 0 0 0,-1 0 0 0 0,1 0 0 0 0,-1 0 0 0 0,1-1 0 0 0,-1 1 0 0 0,0-1 0 0 0,0 0 0 0 0,0 0 0 0 0,0 0 0 0 0,0 0 0 0 0,-1 0 0 0 0,0-1 0 0 0,1 1 0 0 0,-1-1 0 0 0,1-2-22 0 0,-4 2-18 0 0,1 0 0 0 0,-1 0 1 0 0,0 0-1 0 0,-1 0 0 0 0,1 0 0 0 0,0 0 0 0 0,-1 1 0 0 0,0-1 0 0 0,0 0 0 0 0,0 1 0 0 0,0 0 0 0 0,-1-1 1 0 0,1 1-1 0 0,-1 0 0 0 0,0 0 0 0 0,0 1 0 0 0,0-1 0 0 0,0 0 0 0 0,-1 1 0 0 0,1 0 0 0 0,0 0 0 0 0,-1 0 0 0 0,0 0 1 0 0,1 1-1 0 0,-1-1 0 0 0,0 1 0 0 0,0 0 0 0 0,0 0 0 0 0,0 0 0 0 0,0 1 0 0 0,0-1 0 0 0,0 1 0 0 0,0 0 1 0 0,0 0-1 0 0,0 0 0 0 0,0 1 0 0 0,0 0 0 0 0,0-1 0 0 0,0 1 0 0 0,0 1 0 0 0,0-1 0 0 0,0 0 0 0 0,0 1 1 0 0,1 0-1 0 0,-1 0 0 0 0,1 0 0 0 0,0 0 0 0 0,-1 1 0 0 0,1-1 0 0 0,0 1 0 0 0,0 0 0 0 0,0 0 0 0 0,0 1 18 0 0,3-2 52 0 0,1 1-1 0 0,-1-1 0 0 0,0 0 1 0 0,1 1-1 0 0,0-1 0 0 0,-1 0 1 0 0,1 0-1 0 0,0 1 0 0 0,0-1 1 0 0,0 0-1 0 0,1 0 0 0 0,-1 0 1 0 0,0 0-1 0 0,1 0 0 0 0,-1 0 1 0 0,1-1-1 0 0,0 1 0 0 0,0 0 1 0 0,-1-1-1 0 0,1 1 0 0 0,0-1 0 0 0,0 0 1 0 0,1 1-1 0 0,-1-1 0 0 0,0 0 1 0 0,0-1-1 0 0,0 1 0 0 0,1 0 1 0 0,-1 0-1 0 0,0-1 0 0 0,1 0 1 0 0,-1 1-1 0 0,1-1 0 0 0,-1 0 1 0 0,0 0-1 0 0,2 0-51 0 0,14 7-46 0 0,-11-5 72 0 0,0 1-1 0 0,1 0 1 0 0,-1 1-1 0 0,0 0 1 0 0,-1 0-1 0 0,1 0 1 0 0,-1 1 0 0 0,0 0-1 0 0,0 0 1 0 0,0 0-1 0 0,-1 1 1 0 0,1 0-1 0 0,-1 0 1 0 0,-1 0-1 0 0,1 1 1 0 0,-1 0 0 0 0,0-1-1 0 0,-1 2 1 0 0,0-1-1 0 0,0 0 1 0 0,0 0-1 0 0,-1 1 1 0 0,0 3-26 0 0,-4-8 3 0 0,0 1 0 0 0,-1-1 0 0 0,0 0-1 0 0,1 0 1 0 0,-1 0 0 0 0,-1 0 0 0 0,1-1 0 0 0,0 1 0 0 0,0-1 0 0 0,-1 1-1 0 0,0-1 1 0 0,1 0 0 0 0,-1-1 0 0 0,0 1 0 0 0,0-1 0 0 0,0 0-1 0 0,0 1 1 0 0,0-2 0 0 0,0 1 0 0 0,0 0 0 0 0,0-1 0 0 0,-1 0 0 0 0,1 0-1 0 0,0 0 1 0 0,0 0 0 0 0,0-1 0 0 0,0 0 0 0 0,0 0 0 0 0,-1 0-3 0 0,-115-20-4749 0 0,90 9-1617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18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6825 0 0,'0'0'6562'0'0,"0"0"-4401"0"0,0 0-1790 0 0,0 0-137 0 0,0 0 369 0 0,2 8 249 0 0,34 186 3142 0 0,-21-59-4442 0 0,-14-130-479 0 0,0-6-6659 0 0,2-12-2951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5:53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441 761 40 0 0,'0'0'570'0'0,"0"0"-246"0"0,0 0-166 0 0,0 0 0 0 0,0 0-15 0 0,0 0 49 0 0,0 0 401 0 0,0 0-107 0 0,-16 23-62 0 0,4-21-27 0 0,-1-1-1 0 0,0 0 1 0 0,1 0 0 0 0,-1-2 0 0 0,0 1 0 0 0,0-1 0 0 0,0-1 0 0 0,1-1 0 0 0,-1 0 0 0 0,1 0 0 0 0,0-1 0 0 0,0 0 0 0 0,0-2 0 0 0,0 1-1 0 0,-4-4-396 0 0,-3-6 106 0 0,0-2 0 0 0,1 0-1 0 0,1 0 1 0 0,1-2 0 0 0,1 0-1 0 0,0-1 1 0 0,1 0 0 0 0,1-1-1 0 0,2-1 1 0 0,0 0-1 0 0,1 0 1 0 0,1-1 0 0 0,1-1-1 0 0,1 1 1 0 0,1-1 0 0 0,0-5-106 0 0,4 18-91 0 0,-1-1 0 0 0,2 0 1 0 0,0 0-1 0 0,0 0 1 0 0,1 0-1 0 0,1 0 0 0 0,-1 0 1 0 0,2 0-1 0 0,0 1 1 0 0,1-1-1 0 0,0 0 0 0 0,0 1 1 0 0,1-1-1 0 0,1 1 0 0 0,0 1 1 0 0,0-1-1 0 0,1 0 1 0 0,0 1-1 0 0,1 0 0 0 0,0 1 1 0 0,1 0-1 0 0,0 0 1 0 0,1 0-1 0 0,-1 1 0 0 0,5-2 91 0 0,1-1-93 0 0,0 0 0 0 0,1 2 0 0 0,0-1 0 0 0,0 2 0 0 0,1 0 0 0 0,0 1 0 0 0,1 1 0 0 0,-1 0 0 0 0,1 1 0 0 0,0 1 0 0 0,3 0 93 0 0,3-2 41 0 0,1 0 0 0 0,0 2 0 0 0,-1 1 0 0 0,1 1 0 0 0,0 0 0 0 0,1 2 0 0 0,-1 1 0 0 0,0 1 0 0 0,-1 1-1 0 0,1 1 1 0 0,0 1 0 0 0,-1 1 0 0 0,0 1 0 0 0,0 1 0 0 0,-1 2 0 0 0,0 0 0 0 0,-1 1 0 0 0,0 0 0 0 0,0 2 0 0 0,-2 1 0 0 0,1 0-1 0 0,8 11-40 0 0,-11-8 140 0 0,-1 1 0 0 0,-1 0 0 0 0,-1 2 0 0 0,0-1 0 0 0,-2 2-1 0 0,0 0 1 0 0,-1 0 0 0 0,-2 1 0 0 0,0 0 0 0 0,-1 1-1 0 0,-1 0 1 0 0,-1 0 0 0 0,-1 0 0 0 0,-2 1 0 0 0,0 0 0 0 0,-1-1-1 0 0,-1 7-139 0 0,-3-22 130 0 0,0-1-1 0 0,0 1 1 0 0,-1-1-1 0 0,0 0 1 0 0,0 1-1 0 0,-1-1 1 0 0,0-1-1 0 0,0 1 1 0 0,0 0 0 0 0,-1-1-1 0 0,0 0 1 0 0,0 0-1 0 0,-1-1 1 0 0,0 1-1 0 0,0-1 1 0 0,0 0-1 0 0,0-1 1 0 0,-1 0-1 0 0,0 0 1 0 0,0 0-1 0 0,-7 2-129 0 0,-161 53 1069 0 0,169-58-1056 0 0,-2 1-161 0 0,-57 11 395 0 0,24-15-4717 0 0,32-1-220 0 0</inkml:trace>
  <inkml:trace contextRef="#ctx0" brushRef="#br0" timeOffset="1526.475">378 949 364 0 0,'0'0'596'0'0,"0"0"238"0"0,0 0 1471 0 0,0 0-963 0 0,0 0-924 0 0,0 0-286 0 0,0 0 114 0 0,0 0 102 0 0,0 0-22 0 0,-4 0-11 0 0,2-1-249 0 0,1 1 0 0 0,0 0 0 0 0,-1 0 0 0 0,1 0 0 0 0,0 0 0 0 0,0 1 0 0 0,-1-1 0 0 0,1 0 0 0 0,0 0 0 0 0,0 1 0 0 0,-1-1 0 0 0,1 1 0 0 0,0-1 0 0 0,0 1 0 0 0,0 0 0 0 0,0-1 0 0 0,0 1 0 0 0,0 0 0 0 0,0 0-1 0 0,0 0 1 0 0,0-1 0 0 0,0 1 0 0 0,0 0 0 0 0,0 0 0 0 0,0 1 0 0 0,1-1 0 0 0,-1 0 0 0 0,1 0 0 0 0,-1 0 0 0 0,1 0 0 0 0,-1 0 0 0 0,1 1 0 0 0,-1-1 0 0 0,1 0 0 0 0,0 0 0 0 0,0 1 0 0 0,0-1 0 0 0,0 0 0 0 0,0 1 0 0 0,0-1 0 0 0,0 0 0 0 0,0 1 0 0 0,0-1 0 0 0,0 0 0 0 0,1 0 0 0 0,-1 1-66 0 0,-1 9 437 0 0,-1 14 131 0 0,1 0 0 0 0,0 0 0 0 0,2 0 0 0 0,2 1 0 0 0,0-1 1 0 0,1-1-1 0 0,1 1 0 0 0,2-1 0 0 0,8 24-568 0 0,-6-26 98 0 0,1 0-1 0 0,1 0 1 0 0,0-1 0 0 0,2-1-1 0 0,0 0 1 0 0,1-1 0 0 0,2 0-1 0 0,-1-1 1 0 0,2-1 0 0 0,0-1-1 0 0,1 0 1 0 0,1-1 0 0 0,1-1-1 0 0,0-1 1 0 0,0 0 0 0 0,9 2-98 0 0,68 11 292 0 0,-109-68-1234 0 0,-5 25 674 0 0,23 21-593 0 0,87 92 2444 0 0,-150-70-977 0 0,51-25-604 0 0,-7 1-430 0 0,-34 5-103 0 0,15-7-7963 0 0,25-1 913 0 0</inkml:trace>
  <inkml:trace contextRef="#ctx0" brushRef="#br0" timeOffset="25575.995">2841 2495 1304 0 0,'0'0'350'0'0,"0"0"-21"0"0,0 0 334 0 0,0 0 1639 0 0,0 0 540 0 0,0 0-892 0 0,0 0-442 0 0,0 0-84 0 0,0 19 2294 0 0,-77-16-788 0 0,-103-7-2678 0 0,144-6-1377 0 0,21-10-7373 0 0,15 5 1017 0 0</inkml:trace>
  <inkml:trace contextRef="#ctx0" brushRef="#br0" timeOffset="25745.9">2680 2431 5440 0 0,'0'0'5945'0'0,"0"0"-4073"0"0,0 0-1224 0 0,41 48 544 0 0,-33-29-136 0 0,-3 2-227 0 0,-2-1-149 0 0,-3 2-120 0 0,-3-1-168 0 0,2-1-120 0 0,-3-2-172 0 0,2-2-40 0 0,2-3-60 0 0,0-1-580 0 0,0-3-632 0 0,3-3-757 0 0,0-3-3551 0 0,5-6-4045 0 0</inkml:trace>
  <inkml:trace contextRef="#ctx0" brushRef="#br0" timeOffset="14891.044">729 1952 756 0 0,'0'0'3029'0'0,"0"0"-225"0"0,0 0-1093 0 0,0 0-60 0 0,0 0-4 0 0,0 0-544 0 0,0 0-660 0 0,0 0 213 0 0,2 8 312 0 0,4 24-376 0 0,-1 1-1 0 0,-1-1 0 0 0,-2 0 1 0 0,-2 1-1 0 0,0 0 1 0 0,-3-1-1 0 0,-1 7-591 0 0,10-17-2348 0 0,12-22-6764 0 0,-5-8 1664 0 0</inkml:trace>
  <inkml:trace contextRef="#ctx0" brushRef="#br0" timeOffset="15205.554">974 2193 8277 0 0,'0'0'3344'0'0,"0"0"-2327"0"0,0 0-492 0 0,0 0-215 0 0,0 0-84 0 0,0 0-40 0 0,0 0-50 0 0,0 5 80 0 0,13 12 1476 0 0,17-46-1019 0 0,-32 30-672 0 0,1 0 0 0 0,-1 0 1 0 0,0 0-1 0 0,0-1 0 0 0,0 1 0 0 0,0 0 0 0 0,0-1 0 0 0,0 1 0 0 0,0-1 0 0 0,0 1 1 0 0,0-1-1 0 0,0 0 0 0 0,0 0 0 0 0,0 0 0 0 0,0 0 0 0 0,0 0 0 0 0,0-1 0 0 0,0 1 1 0 0,0-1-1 0 0,0 1 0 0 0,0-1 0 0 0,0 0 0 0 0,0 1 0 0 0,0-1 0 0 0,1 0 0 0 0,-1 0 1 0 0,0-1-1 0 0,0 1 0 0 0,1 0 0 0 0,-1 0 0 0 0,1-1 0 0 0,-1 1 0 0 0,1-1 0 0 0,0 1 1 0 0,0-1-1 0 0,-1 0 0 0 0,1 0 0 0 0,0 1 0 0 0,0-1 0 0 0,1 0 0 0 0,-1 0 0 0 0,0 0 1 0 0,1 0-1 0 0,-1 0 0 0 0,1 0 0 0 0,-1 0 0 0 0,1 0 0 0 0,0 0 0 0 0,0 0 0 0 0,0 0 1 0 0,0 0-1 0 0,0 0 0 0 0,1 0 0 0 0,-1 0 0 0 0,1 0 0 0 0,-1 0 0 0 0,1 0 0 0 0,0 0 1 0 0,-1 0-1 0 0,1 0 0 0 0,0 0 0 0 0,0 0 0 0 0,1 1 0 0 0,-1-1 0 0 0,0 0 0 0 0,0 1 1 0 0,2-1-2 0 0,-8 4 22 0 0,0 1 0 0 0,0 1 0 0 0,1-1 0 0 0,-1 1 0 0 0,1 0 0 0 0,0 0 0 0 0,0 0 0 0 0,0 0 0 0 0,1 1 0 0 0,-1-1 0 0 0,1 1 0 0 0,0 0 0 0 0,0 0 0 0 0,1 0 0 0 0,0 0 0 0 0,0 1 0 0 0,0-1 0 0 0,0 1 0 0 0,1-1 0 0 0,0 1 0 0 0,0 0 0 0 0,1-1 0 0 0,-1 2-22 0 0,38 10-1645 0 0,-8-25-5346 0 0,-9-5-261 0 0</inkml:trace>
  <inkml:trace contextRef="#ctx0" brushRef="#br0" timeOffset="15668.356">1179 2185 2568 0 0,'0'0'8460'0'0,"0"0"-6579"0"0,0 0-1576 0 0,0 0 176 0 0,0 6-121 0 0,0 0-506 0 0,0-5 190 0 0,-1 0 0 0 0,1 0-1 0 0,-1 0 1 0 0,1 0 0 0 0,-1 0-1 0 0,1 1 1 0 0,0-1 0 0 0,0 0-1 0 0,-1 0 1 0 0,1 0 0 0 0,0 1-1 0 0,0-1 1 0 0,0 0 0 0 0,0 0-1 0 0,1 0 1 0 0,-1 1 0 0 0,0-1-1 0 0,0 0 1 0 0,1 0 0 0 0,-1 0 0 0 0,0 0-1 0 0,1 0 1 0 0,0 0 0 0 0,-1 0-1 0 0,1 0 1 0 0,-1 0 0 0 0,1 0-1 0 0,0 0 1 0 0,0 0 0 0 0,0 0-1 0 0,0 0 1 0 0,-1 0 0 0 0,1-1-1 0 0,0 1 1 0 0,0 0 0 0 0,0-1-1 0 0,0 1 1 0 0,1-1 0 0 0,-1 1-1 0 0,0-1 1 0 0,0 1 0 0 0,0-1 0 0 0,0 0-1 0 0,0 0 1 0 0,1 1 0 0 0,-1-1-1 0 0,0 0 1 0 0,0 0 0 0 0,0 0-1 0 0,1 0 1 0 0,-1 0 0 0 0,0-1-1 0 0,0 1 1 0 0,0 0 0 0 0,1-1-1 0 0,-1 1 1 0 0,0 0 0 0 0,0-1-1 0 0,0 0 1 0 0,0 1 0 0 0,0-1-1 0 0,0 1 1 0 0,0-1 0 0 0,1-1-44 0 0,3 0 1 0 0,0 0 1 0 0,1-1-1 0 0,-1 1 0 0 0,0-1 1 0 0,-1-1-1 0 0,1 1 0 0 0,0-1 1 0 0,-1 1-1 0 0,0-1 0 0 0,0-1 1 0 0,0 1-1 0 0,-1 0 0 0 0,1-1 1 0 0,-1 0-1 0 0,0 0 0 0 0,0 0 1 0 0,-1 0-1 0 0,1 0 0 0 0,-1-1 1 0 0,0 1-1 0 0,-1-1 0 0 0,1-2-1 0 0,-4 6-26 0 0,0 0-1 0 0,0 0 0 0 0,0 0 1 0 0,-1 0-1 0 0,1 1 0 0 0,-1-1 1 0 0,1 1-1 0 0,-1-1 0 0 0,0 1 1 0 0,1 0-1 0 0,-1 0 0 0 0,0 0 1 0 0,0 0-1 0 0,0 1 0 0 0,0-1 1 0 0,0 1-1 0 0,0 0 0 0 0,0 0 1 0 0,0 0-1 0 0,0 0 1 0 0,1 0-1 0 0,-1 1 0 0 0,0-1 1 0 0,0 1-1 0 0,0 0 0 0 0,0-1 1 0 0,0 2-1 0 0,1-1 0 0 0,-1 0 1 0 0,0 0-1 0 0,1 1 0 0 0,-1 0 1 0 0,1-1-1 0 0,0 1 0 0 0,-1 0 1 0 0,1 0-1 0 0,0 0 0 0 0,0 0 1 0 0,-1 2 26 0 0,1-3 35 0 0,1 1 0 0 0,-1-1 0 0 0,1 1 0 0 0,-1 0 0 0 0,1-1 0 0 0,-1 1 0 0 0,1 0 0 0 0,0 0 0 0 0,0 0 0 0 0,0 0 0 0 0,0 0 0 0 0,0 0 0 0 0,0 0 1 0 0,1 0-1 0 0,-1 0 0 0 0,1 0 0 0 0,-1 1 0 0 0,1-1 0 0 0,0 0 0 0 0,0 0 0 0 0,0 0 0 0 0,0 1 0 0 0,0-1 0 0 0,1 0 0 0 0,-1 0 0 0 0,1 0 0 0 0,-1 0 0 0 0,1 0 0 0 0,0 0 0 0 0,0 1 0 0 0,0-2 1 0 0,0 1-1 0 0,0 0 0 0 0,0 0 0 0 0,0 0 0 0 0,1 0 0 0 0,-1-1 0 0 0,1 1 0 0 0,-1-1 0 0 0,1 1 0 0 0,-1-1 0 0 0,1 1 0 0 0,0-1 0 0 0,0 0 0 0 0,0 0 0 0 0,0 0 0 0 0,0 0 0 0 0,0 0 0 0 0,0 0 1 0 0,0-1-1 0 0,0 1 0 0 0,0-1 0 0 0,1 1 0 0 0,-1-1 0 0 0,0 0 0 0 0,0 0 0 0 0,0 0 0 0 0,1 0 0 0 0,-1 0 0 0 0,0-1 0 0 0,0 1 0 0 0,0-1 0 0 0,0 1 0 0 0,2-1-35 0 0,35-41 74 0 0,-18 88 516 0 0,-20-35-415 0 0,0-1 0 0 0,-1 0 0 0 0,0 1 0 0 0,0-1 0 0 0,-1 1 0 0 0,0-1-1 0 0,-1 0 1 0 0,0 0 0 0 0,-1 0 0 0 0,0 0 0 0 0,-1 0 0 0 0,0 0 0 0 0,0-1-1 0 0,-1 1 1 0 0,0-1 0 0 0,-2 1-175 0 0,4-5-188 0 0,0-1 0 0 0,0 0 0 0 0,-1 0-1 0 0,1 0 1 0 0,-1 0 0 0 0,0 0 0 0 0,-1-1 0 0 0,1 1-1 0 0,0-1 1 0 0,-1 0 0 0 0,0-1 0 0 0,0 1 0 0 0,0-1-1 0 0,0 0 1 0 0,0 0 0 0 0,0 0 0 0 0,0-1 0 0 0,-1 0-1 0 0,1 0 1 0 0,-1 0 188 0 0,-9-3-4646 0 0,0-9-5028 0 0</inkml:trace>
  <inkml:trace contextRef="#ctx0" brushRef="#br0" timeOffset="16911.387">953 2121 992 0 0,'0'0'342'0'0,"0"0"-117"0"0,0 0 860 0 0,0 0 2588 0 0,0 0-2087 0 0,0 0-1119 0 0,0 0 211 0 0,0 0 415 0 0,0 0 70 0 0,3 1-135 0 0,16 16 1516 0 0,-13-3-4560 0 0,-3-10-2221 0 0,3-3-3770 0 0</inkml:trace>
  <inkml:trace contextRef="#ctx0" brushRef="#br0" timeOffset="16520.774">1659 2524 3676 0 0,'0'0'6078'0'0,"0"0"-4244"0"0,0 0-1205 0 0,0 0 439 0 0,0 0 22 0 0,3 6-239 0 0,-2-4-757 0 0,0 1-1 0 0,0-1 1 0 0,0 0 0 0 0,1 0 0 0 0,-1 0-1 0 0,1 0 1 0 0,-1-1 0 0 0,1 1-1 0 0,0 0 1 0 0,0-1 0 0 0,-1 1 0 0 0,1-1-1 0 0,0 1 1 0 0,0-1 0 0 0,1 0-1 0 0,-1 0 1 0 0,0 0 0 0 0,0 0 0 0 0,1 0-1 0 0,-1-1 1 0 0,0 1 0 0 0,1-1-1 0 0,-1 1 1 0 0,0-1 0 0 0,1 0-1 0 0,-1 0 1 0 0,1 0 0 0 0,-1 0 0 0 0,0 0-1 0 0,1-1 1 0 0,-1 1 0 0 0,1-1-1 0 0,-1 0 1 0 0,0 1 0 0 0,0-1 0 0 0,1 0-1 0 0,-1 0 1 0 0,0 0 0 0 0,0-1-1 0 0,1 0-93 0 0,0 0 5 0 0,0 1-1 0 0,0-1 1 0 0,0 0-1 0 0,-1 0 1 0 0,1-1-1 0 0,-1 1 1 0 0,1 0-1 0 0,-1-1 1 0 0,0 0-1 0 0,0 1 1 0 0,0-1-1 0 0,0 0 1 0 0,-1 0-1 0 0,1 0 1 0 0,-1 0-1 0 0,0 0 1 0 0,0 0-1 0 0,0-1 1 0 0,0 1-1 0 0,0 0 1 0 0,-1-1-1 0 0,1 1 1 0 0,-1 0-1 0 0,0-1 1 0 0,0 1-1 0 0,0-1 1 0 0,-1-1-5 0 0,-2 4 2 0 0,0 0 1 0 0,-1 1-1 0 0,1 0 1 0 0,0-1-1 0 0,0 1 1 0 0,-1 1-1 0 0,1-1 1 0 0,0 0-1 0 0,0 1 1 0 0,-1 0-1 0 0,1-1 0 0 0,0 1 1 0 0,0 1-1 0 0,0-1 1 0 0,0 0-1 0 0,0 1 1 0 0,0-1-1 0 0,0 1 1 0 0,1 0-1 0 0,-1 0 1 0 0,1 0-1 0 0,-1 0 1 0 0,1 1-1 0 0,0-1 1 0 0,-1 1-1 0 0,1-1 1 0 0,1 1-1 0 0,-2 1-2 0 0,-2 0 45 0 0,-1 2 0 0 0,1-1 0 0 0,0 0 0 0 0,1 1-1 0 0,-1 0 1 0 0,1 0 0 0 0,0 0 0 0 0,1 1 0 0 0,-1-1 0 0 0,1 1 0 0 0,1 0-1 0 0,-1 0 1 0 0,1 0 0 0 0,0 0 0 0 0,1 0 0 0 0,0 0 0 0 0,0 1 0 0 0,0-1-1 0 0,1 0 1 0 0,0 1 0 0 0,1 4-45 0 0,4-8 93 0 0,0 0-1 0 0,-1-1 0 0 0,1 0 1 0 0,1 0-1 0 0,-1 0 0 0 0,0 0 1 0 0,1-1-1 0 0,-1 0 0 0 0,1 0 1 0 0,0 0-1 0 0,0-1 0 0 0,0 0 1 0 0,0 0-1 0 0,0 0 0 0 0,0-1 1 0 0,0 0-1 0 0,0 0 0 0 0,0-1 1 0 0,0 1-1 0 0,-1-1 0 0 0,1 0 1 0 0,5-2-93 0 0,54-19-1125 0 0,-48 6-1713 0 0,-9-5-3682 0 0,-8-2-4036 0 0</inkml:trace>
  <inkml:trace contextRef="#ctx0" brushRef="#br0" timeOffset="22372.583">1721 2762 612 0 0,'0'0'182'0'0,"0"0"-202"0"0,0 0 186 0 0,0 0 63 0 0,0 0-71 0 0,0 0-68 0 0,0 0-7 0 0,-3 2 421 0 0,0 0-1912 0 0,-12 1 8688 0 0,14-6-9210 0 0,0-1-3495 0 0,-1 6 4904 0 0</inkml:trace>
  <inkml:trace contextRef="#ctx0" brushRef="#br0" timeOffset="16101.113">1599 2113 8713 0 0,'0'0'3981'0'0,"0"0"-3116"0"0,0 0-729 0 0,0 0 273 0 0,0 0 203 0 0,0 0-137 0 0,0 0-121 0 0,0 0-44 0 0,7 4-18 0 0,-4-2-243 0 0,1 1 0 0 0,-1-1 0 0 0,0 0 0 0 0,1 0 0 0 0,0-1 0 0 0,-1 1 0 0 0,1-1 1 0 0,0 0-1 0 0,0 0 0 0 0,0 0 0 0 0,0 0 0 0 0,0 0 0 0 0,0-1 0 0 0,0 0 0 0 0,0 0 0 0 0,0 0 0 0 0,0 0 1 0 0,0-1-1 0 0,0 0 0 0 0,0 0 0 0 0,-1 0 0 0 0,1 0 0 0 0,0 0 0 0 0,0-1 0 0 0,-1 1 0 0 0,1-1 0 0 0,-1 0 0 0 0,1 0 1 0 0,-1-1-1 0 0,0 1 0 0 0,0-1 0 0 0,0 1 0 0 0,0-1 0 0 0,0 0 0 0 0,0 0 0 0 0,-1 0 0 0 0,0-1 0 0 0,0 1 0 0 0,0-1 1 0 0,0 1-1 0 0,2-4-49 0 0,-4 6-10 0 0,0 0 1 0 0,0 0-1 0 0,1 0 0 0 0,-1 0 1 0 0,0 0-1 0 0,0 0 1 0 0,0 0-1 0 0,0 0 1 0 0,0 0-1 0 0,0 0 0 0 0,0 0 1 0 0,-1 0-1 0 0,1 0 1 0 0,0 0-1 0 0,0 0 1 0 0,-1 0-1 0 0,1 0 1 0 0,-1 0-1 0 0,1 1 0 0 0,-1-1 1 0 0,1 0-1 0 0,-1 0 1 0 0,1 0-1 0 0,-1 1 1 0 0,0-1-1 0 0,1 0 0 0 0,-1 1 1 0 0,0-1-1 0 0,0 0 1 0 0,1 1-1 0 0,-1-1 1 0 0,0 1-1 0 0,0-1 0 0 0,0 1 1 0 0,0 0-1 0 0,0-1 1 0 0,0 1-1 0 0,0 0 1 0 0,0 0-1 0 0,0-1 1 0 0,0 1-1 0 0,0 0 0 0 0,0 0 1 0 0,0 0-1 0 0,0 0 1 0 0,0 0-1 0 0,0 1 1 0 0,1-1-1 0 0,-1 0 0 0 0,0 0 1 0 0,0 1-1 0 0,0-1 1 0 0,0 0-1 0 0,0 1 1 0 0,0-1-1 0 0,0 1 1 0 0,0-1-1 0 0,1 1 0 0 0,-1 0 10 0 0,-51 38 319 0 0,49-36-277 0 0,0 0 1 0 0,0 0-1 0 0,0 0 0 0 0,1 0 1 0 0,-1 1-1 0 0,1-1 1 0 0,-1 1-1 0 0,1-1 1 0 0,1 1-1 0 0,-1 0 0 0 0,0 0 1 0 0,1 0-1 0 0,0 0 1 0 0,0 0-1 0 0,0 0 1 0 0,0 0-1 0 0,1 1 1 0 0,-1-1-1 0 0,1 0 0 0 0,0 0 1 0 0,0 0-1 0 0,1 1 1 0 0,-1-1-1 0 0,1 0 1 0 0,0 0-1 0 0,0 0 0 0 0,1 0 1 0 0,-1 0-1 0 0,1 0 1 0 0,0 0-1 0 0,0 0 1 0 0,0-1-1 0 0,0 1 1 0 0,1-1-1 0 0,-1 0 0 0 0,1 1 1 0 0,0-1-1 0 0,0 0 1 0 0,0-1-1 0 0,0 1 1 0 0,1 0-1 0 0,-1-1 0 0 0,1 0 1 0 0,0 0-1 0 0,-1 0 1 0 0,4 1-43 0 0,102-9-169 0 0,-88-5-3448 0 0,-4-4-3316 0 0,-9 4-2070 0 0</inkml:trace>
  <inkml:trace contextRef="#ctx0" brushRef="#br0" timeOffset="21029.538">1760 2139 1308 0 0,'0'0'1396'0'0,"0"0"1517"0"0,0 0-2485 0 0,0 0-428 0 0,0 0-288 0 0,0 0-61 0 0,0 0-239 0 0,0 0 340 0 0,0 0-704 0 0,-10 4-728 0 0,8-2-120 0 0</inkml:trace>
  <inkml:trace contextRef="#ctx0" brushRef="#br0" timeOffset="24563.6">1810 2869 1692 0 0,'0'0'1781'0'0,"0"0"2443"0"0,0 0-2891 0 0,0 0-1008 0 0,0 0 449 0 0,0 0 41 0 0,0 0-155 0 0,0 7-190 0 0,1-4-402 0 0,-1-1 0 0 0,0 1-1 0 0,0 0 1 0 0,0 0 0 0 0,0 0-1 0 0,0-1 1 0 0,-1 1 0 0 0,1 0-1 0 0,-1-1 1 0 0,0 1 0 0 0,0 0-1 0 0,0-1 1 0 0,0 1-1 0 0,0-1 1 0 0,0 1 0 0 0,-1-1-1 0 0,1 1 1 0 0,-1-1 0 0 0,0 0-1 0 0,1 0 1 0 0,-1 0 0 0 0,0 0-1 0 0,0 0 1 0 0,-1-1 0 0 0,1 1-1 0 0,0 0 1 0 0,0-1 0 0 0,-1 0-1 0 0,1 1 1 0 0,-1-1-1 0 0,0 0 1 0 0,1 0 0 0 0,-1-1-1 0 0,1 1 1 0 0,-1 0 0 0 0,0-1-1 0 0,-1 1-67 0 0,-26 1 198 0 0,0-1-1 0 0,-1-1 0 0 0,1-2 1 0 0,0 0-1 0 0,0-3 1 0 0,0 0-1 0 0,1-2 0 0 0,0-1 1 0 0,-11-5-198 0 0,31 11 50 0 0,-436-166 1773 0 0,398 137-673 0 0,52 30-4589 0 0,1 2-3510 0 0,2 1-428 0 0</inkml:trace>
  <inkml:trace contextRef="#ctx0" brushRef="#br0" timeOffset="26882.634">3259 2130 4212 0 0,'0'0'4932'0'0,"0"0"-2642"0"0,0 0-1272 0 0,0 0-36 0 0,0 0 123 0 0,0 0-161 0 0,0 0-678 0 0,0 0-63 0 0,0 0 10 0 0,2 9 311 0 0,31 202 2904 0 0,-26-62-4403 0 0,-5-139-1315 0 0,3-11-6106 0 0,0-9-60 0 0</inkml:trace>
  <inkml:trace contextRef="#ctx0" brushRef="#br0" timeOffset="30320.902">1987 845 5533 0 0,'0'0'4464'0'0,"0"0"-2681"0"0,4 7-1397 0 0,40 51 355 0 0,3-1-1 0 0,3-2 1 0 0,2-3-1 0 0,2-1 1 0 0,2-4 0 0 0,10 5-741 0 0,103 77 1204 0 0,6-8 1 0 0,6-7 0 0 0,94 41-1205 0 0,-275-156-65 0 0,0 0 0 0 0,0 0 0 0 0,0 1 0 0 0,1-1 0 0 0,-1 0 0 0 0,0 0 0 0 0,0 1 0 0 0,0-1 0 0 0,1 0 0 0 0,-1 0 0 0 0,0 1 0 0 0,1-1 0 0 0,-1 0 0 0 0,1 1 0 0 0,-1-1 0 0 0,0 1 0 0 0,1-1 0 0 0,0 0 0 0 0,-1 1 0 0 0,1-1 0 0 0,-1 1 0 0 0,1-1 0 0 0,0 1 0 0 0,-1 0 0 0 0,1-1 0 0 0,0 1 0 0 0,-1 0 0 0 0,1-1 0 0 0,0 1 0 0 0,-1 0-1 0 0,1 0 1 0 0,0 0 0 0 0,0 0 0 0 0,0-1 0 0 0,-1 1 0 0 0,1 0 0 0 0,0 0 0 0 0,0 0 0 0 0,-1 1 0 0 0,1-1 0 0 0,0 0 0 0 0,0 0 0 0 0,-1 0 0 0 0,1 1 0 0 0,0-1 0 0 0,-1 0 0 0 0,1 0 0 0 0,0 1 0 0 0,-1-1 0 0 0,1 1 0 0 0,0-1 0 0 0,-1 1 0 0 0,1-1 65 0 0,0 1-36 0 0,-1-1 1 0 0,1 1-1 0 0,-1-1 0 0 0,1 1 0 0 0,-1-1 0 0 0,1 1 1 0 0,-1-1-1 0 0,1 0 0 0 0,-1 0 0 0 0,1 1 0 0 0,0-1 0 0 0,-1 0 1 0 0,1 0-1 0 0,-1 1 0 0 0,1-1 0 0 0,0 0 0 0 0,-1 0 1 0 0,1 0-1 0 0,0 0 0 0 0,-1 0 0 0 0,1 0 0 0 0,0 0 1 0 0,-1 0-1 0 0,1 0 0 0 0,0-1 0 0 0,-1 1 0 0 0,1 0 1 0 0,0 0-1 0 0,-1 0 0 0 0,1-1 0 0 0,-1 1 0 0 0,1 0 1 0 0,-1-1-1 0 0,1 1 0 0 0,0 0 0 0 0,-1-1 0 0 0,1 1 0 0 0,-1-1 1 0 0,0 1-1 0 0,1-1 0 0 0,-1 1 0 0 0,1-1 0 0 0,-1 1 1 0 0,0-1-1 0 0,1 0 0 0 0,-1 1 0 0 0,0-1 0 0 0,0 1 1 0 0,0-1-1 0 0,1 0 0 0 0,-1 1 0 0 0,0-2 36 0 0,55 50 1591 0 0,-54-45-1571 0 0,1-1-1 0 0,0 1 1 0 0,-1-1 0 0 0,1 1 0 0 0,-1 0-1 0 0,0 0 1 0 0,0-1 0 0 0,0 1 0 0 0,0 0-1 0 0,-1 0 1 0 0,1 0 0 0 0,-1 0 0 0 0,1 0-1 0 0,-1 0 1 0 0,0 0 0 0 0,0 0 0 0 0,-1 0-1 0 0,1 0 1 0 0,-1 0 0 0 0,1 0 0 0 0,-1 0-1 0 0,0 0 1 0 0,0 0 0 0 0,0-1 0 0 0,0 1-1 0 0,-1 0 1 0 0,1-1 0 0 0,-1 1 0 0 0,0-1-1 0 0,1 1 1 0 0,-1-1 0 0 0,0 0 0 0 0,-1 0-1 0 0,1 0 1 0 0,0 0 0 0 0,0 0 0 0 0,-1 0-1 0 0,1 0 1 0 0,-1-1 0 0 0,0 0-1 0 0,1 1 1 0 0,-1-1 0 0 0,0 0 0 0 0,0 0-1 0 0,0 0 1 0 0,0-1 0 0 0,0 1 0 0 0,0-1-1 0 0,0 0 1 0 0,0 0 0 0 0,0 0 0 0 0,0 0-1 0 0,0 0 1 0 0,0 0 0 0 0,-2-1-20 0 0,-45 1-4442 0 0,22-5-2552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21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76 955 4608 0 0,'0'0'3760'0'0,"0"0"-1379"0"0,0 0-1582 0 0,0 0-207 0 0,0 0 199 0 0,0 0 60 0 0,0 0-308 0 0,0 0-313 0 0,0 0-78 0 0,34 2 878 0 0,-32-3-1013 0 0,0 0 0 0 0,-1 1 0 0 0,1-1 0 0 0,0 0 0 0 0,0 0 0 0 0,0 0 0 0 0,0 0 0 0 0,-1 0 0 0 0,1-1 0 0 0,-1 1 0 0 0,1 0 0 0 0,-1-1-1 0 0,1 1 1 0 0,-1-1 0 0 0,0 0 0 0 0,0 1 0 0 0,1-1 0 0 0,-1 0 0 0 0,0 0 0 0 0,-1 1 0 0 0,1-1 0 0 0,0 0 0 0 0,-1 0 0 0 0,1 0 0 0 0,-1 0 0 0 0,1 0-1 0 0,-1 0 1 0 0,0 0 0 0 0,0 0 0 0 0,0-1 0 0 0,0 1 0 0 0,0 0 0 0 0,0 0 0 0 0,-1 0 0 0 0,1 0 0 0 0,-1 0 0 0 0,1 0 0 0 0,-2-1-17 0 0,2 1-11 0 0,-1-1 1 0 0,0 0 0 0 0,0 1-1 0 0,0-1 1 0 0,0 1 0 0 0,0-1 0 0 0,-1 1-1 0 0,1 0 1 0 0,-1 0 0 0 0,0-1-1 0 0,0 1 1 0 0,1 0 0 0 0,-1 0 0 0 0,0 1-1 0 0,-1-1 1 0 0,1 0 0 0 0,0 1-1 0 0,0-1 1 0 0,-1 1 0 0 0,1 0-1 0 0,-1 0 1 0 0,1 0 0 0 0,-1 0 0 0 0,0 0-1 0 0,1 0 1 0 0,-1 1 0 0 0,0-1-1 0 0,1 1 1 0 0,-1 0 0 0 0,0 0 0 0 0,0 0-1 0 0,1 0 1 0 0,-1 0 0 0 0,0 1-1 0 0,0-1 1 0 0,1 1 0 0 0,-1 0 0 0 0,0 0-1 0 0,1 0 1 0 0,-1 0 0 0 0,1 0-1 0 0,-1 0 1 0 0,1 1 0 0 0,0-1-1 0 0,-1 1 11 0 0,-1 1 47 0 0,1 0 0 0 0,0 0 0 0 0,0 0-1 0 0,0 1 1 0 0,0-1 0 0 0,0 1-1 0 0,1 0 1 0 0,-1-1 0 0 0,1 1-1 0 0,0 0 1 0 0,1 0 0 0 0,-1 1 0 0 0,0-1-1 0 0,1 0 1 0 0,0 1 0 0 0,0-1-1 0 0,1 0 1 0 0,-1 1 0 0 0,1-1-1 0 0,0 1 1 0 0,0-1 0 0 0,0 1 0 0 0,1 1-47 0 0,32 7-696 0 0,-10-16-3849 0 0,-13 0-1193 0 0</inkml:trace>
  <inkml:trace contextRef="#ctx0" brushRef="#br0" timeOffset="488.334">305 1001 12301 0 0,'0'0'1968'0'0,"0"0"-1409"0"0,0 0 23 0 0,0 0 131 0 0,0 0-216 0 0,0 0-269 0 0,0 0-79 0 0,6 3 40 0 0,-1-1-192 0 0,0 0-1 0 0,0-1 0 0 0,0 1 0 0 0,0-1 1 0 0,0 0-1 0 0,0 0 0 0 0,0 0 0 0 0,0-1 1 0 0,0 0-1 0 0,0 0 0 0 0,0 0 0 0 0,1-1 1 0 0,-1 0-1 0 0,0 0 0 0 0,0 0 0 0 0,0 0 1 0 0,0-1-1 0 0,-1 0 0 0 0,1 0 1 0 0,0 0-1 0 0,-1 0 0 0 0,1-1 0 0 0,-1 0 1 0 0,0 0-1 0 0,1 0 4 0 0,-3 1-12 0 0,0 1-1 0 0,0 0 1 0 0,0-1 0 0 0,0 1 0 0 0,0-1-1 0 0,0 0 1 0 0,0 0 0 0 0,0 0 0 0 0,0 0-1 0 0,-1 0 1 0 0,1 0 0 0 0,-1 0 0 0 0,0 0-1 0 0,0-1 1 0 0,1 1 0 0 0,-1-1 0 0 0,-1 1-1 0 0,1-1 1 0 0,0 1 0 0 0,-1-1 0 0 0,1 1-1 0 0,-1-1 1 0 0,0 1 0 0 0,0-1 0 0 0,0 0-1 0 0,0 1 1 0 0,0-1 0 0 0,0 1-1 0 0,-1-1 1 0 0,1 1 0 0 0,-1-1 0 0 0,0 1-1 0 0,0-1 1 0 0,0 1 0 0 0,0-1 0 0 0,0 1-1 0 0,-1 0 1 0 0,1 0 0 0 0,0-1 0 0 0,-1 1-1 0 0,0 0 1 0 0,0 1 0 0 0,1-1 0 0 0,-1 0-1 0 0,0 0 1 0 0,0 1 0 0 0,-1-1 0 0 0,1 1-1 0 0,0 0 1 0 0,0-1 0 0 0,-1 1 0 0 0,1 0-1 0 0,-1 0 1 0 0,1 1 0 0 0,-1-1 0 0 0,1 0-1 0 0,-1 1 1 0 0,1 0 0 0 0,-1 0 0 0 0,0-1-1 0 0,1 1 1 0 0,-1 1 0 0 0,1-1 0 0 0,-1 0-1 0 0,0 1 1 0 0,1-1 0 0 0,-1 1 0 0 0,-1 1 11 0 0,-1 0 30 0 0,0 0 0 0 0,0 1-1 0 0,1 0 1 0 0,0 0 0 0 0,-1 0 0 0 0,1 0-1 0 0,0 1 1 0 0,0 0 0 0 0,1 0-1 0 0,-1 0 1 0 0,1 0 0 0 0,0 0-1 0 0,0 1 1 0 0,0-1 0 0 0,1 1-1 0 0,-1 0 1 0 0,1 0 0 0 0,1 0-1 0 0,-1 0 1 0 0,0 0 0 0 0,1 0-1 0 0,0 0 1 0 0,1 1 0 0 0,-1-1-1 0 0,1 0 1 0 0,0 1 0 0 0,0 0-29 0 0,3-4-7 0 0,0 0-1 0 0,-1 0 1 0 0,2 0 0 0 0,-1-1 0 0 0,0 1 0 0 0,0-1 0 0 0,0 0 0 0 0,1 0 0 0 0,-1 0 0 0 0,0 0 0 0 0,1 0 0 0 0,-1-1 0 0 0,1 0 0 0 0,-1 0 0 0 0,1 0 0 0 0,-1 0 0 0 0,1 0 0 0 0,-1 0 0 0 0,1-1 0 0 0,-1 0 0 0 0,0 0 0 0 0,1 0 0 0 0,-1 0 0 0 0,0 0 0 0 0,0-1 0 0 0,1 1 0 0 0,-1-1 0 0 0,-1 0 0 0 0,2-1 7 0 0,82-61 558 0 0,-83 66-476 0 0,0 0 1 0 0,-1 1-1 0 0,1-1 1 0 0,0 0 0 0 0,-1 1-1 0 0,0-1 1 0 0,1 1-1 0 0,-1 0 1 0 0,0 0-1 0 0,0 0 1 0 0,-1 0 0 0 0,1 0-1 0 0,-1 0 1 0 0,1 0-1 0 0,-1 1 1 0 0,0-1 0 0 0,0 0-1 0 0,-1 1 1 0 0,1-1-1 0 0,-1 1 1 0 0,1-1 0 0 0,-1 1-1 0 0,0-1 1 0 0,-1 2-83 0 0,2-4 61 0 0,0 10 87 0 0,0-1-1 0 0,-1 0 1 0 0,0 1 0 0 0,-1-1-1 0 0,0 0 1 0 0,0 0 0 0 0,-1 1-1 0 0,-1-1 1 0 0,1 0 0 0 0,-2-1-1 0 0,1 1 1 0 0,-1 0 0 0 0,-1-1-1 0 0,0 0 1 0 0,-5 7-148 0 0,7-12-135 0 0,0 0 1 0 0,-1 0-1 0 0,1 0 0 0 0,-1 0 1 0 0,0-1-1 0 0,0 0 0 0 0,-1 1 1 0 0,1-1-1 0 0,0-1 0 0 0,-1 1 1 0 0,0-1-1 0 0,0 0 1 0 0,0 0-1 0 0,0 0 0 0 0,0-1 1 0 0,0 1-1 0 0,0-1 0 0 0,0-1 1 0 0,-1 1-1 0 0,-3-1 135 0 0,-6-2-3118 0 0,1-12-4104 0 0</inkml:trace>
  <inkml:trace contextRef="#ctx0" brushRef="#br0" timeOffset="781.981">877 527 13305 0 0,'0'0'1368'0'0,"2"6"-822"0"0,3 10-198 0 0,0 1 0 0 0,-1-1 0 0 0,0 1 1 0 0,-2 0-1 0 0,0 0 0 0 0,-1 0 0 0 0,-1 0 1 0 0,0 0-1 0 0,-1 0 0 0 0,-1 0 0 0 0,0-1 1 0 0,-2 1-1 0 0,-3 12-348 0 0,2-3-1458 0 0,10-23-8017 0 0,7-10 750 0 0</inkml:trace>
  <inkml:trace contextRef="#ctx0" brushRef="#br0" timeOffset="1919.406">976 1238 10845 0 0,'0'0'4402'0'0,"0"0"-3922"0"0,0 6 78 0 0,13 180 3766 0 0,-13-173-4653 0 0,0 4 497 0 0,0-12-3871 0 0,-1-1-3490 0 0,4-14-2143 0 0</inkml:trace>
  <inkml:trace contextRef="#ctx0" brushRef="#br0" timeOffset="2231.368">1287 1490 10153 0 0,'0'0'3890'0'0,"0"0"-2951"0"0,0 0-572 0 0,0 0 670 0 0,0 0 109 0 0,6 2-519 0 0,-4 0-601 0 0,1-1 0 0 0,-1 0 0 0 0,0 0 0 0 0,1 0 1 0 0,-1 0-1 0 0,1 0 0 0 0,-1-1 0 0 0,1 1 0 0 0,-1-1 0 0 0,1 1 0 0 0,-1-1 0 0 0,1 0 0 0 0,-1 0 0 0 0,1 0 1 0 0,0 0-1 0 0,-1-1 0 0 0,1 1 0 0 0,-1-1 0 0 0,1 1 0 0 0,-1-1 0 0 0,1 0 0 0 0,-1 0 0 0 0,0 0 1 0 0,1 0-1 0 0,-1-1 0 0 0,0 1 0 0 0,0-1 0 0 0,0 1 0 0 0,0-1 0 0 0,0 0 0 0 0,0 1 0 0 0,0-1 0 0 0,-1 0 1 0 0,1 0-1 0 0,-1 0 0 0 0,1-1 0 0 0,-1 1 0 0 0,0 0 0 0 0,0-1-26 0 0,1-2-38 0 0,0-1 0 0 0,0 1-1 0 0,0-1 1 0 0,-1 0 0 0 0,0 1 0 0 0,0-1 0 0 0,-1 0-1 0 0,1 0 1 0 0,-1 0 0 0 0,-1 1 0 0 0,1-1 0 0 0,-1 0-1 0 0,0 0 1 0 0,0 0 0 0 0,-1 1 0 0 0,0-1 0 0 0,0 1-1 0 0,0-1 1 0 0,0 1 0 0 0,-1 0 0 0 0,0 0 0 0 0,0 0-1 0 0,0 0 1 0 0,-1 1 0 0 0,0-1 0 0 0,0 1 0 0 0,0 0-1 0 0,0 0 1 0 0,-1 0 0 0 0,1 0 0 0 0,-1 1 0 0 0,0 0-1 0 0,-2-1 39 0 0,2 6 77 0 0,0 0-1 0 0,0 0 0 0 0,1 0 0 0 0,-1 1 0 0 0,1 0 1 0 0,0 0-1 0 0,0 0 0 0 0,0 0 0 0 0,0 1 1 0 0,1 0-1 0 0,-1 0 0 0 0,1 0 0 0 0,0 0 0 0 0,0 0 1 0 0,0 0-1 0 0,1 1 0 0 0,-1 0 0 0 0,1-1 0 0 0,0 1 1 0 0,1 0-1 0 0,-1 0 0 0 0,1 0 0 0 0,0 0 1 0 0,0 0-1 0 0,0 1-76 0 0,-5 89 312 0 0,40-77-3556 0 0,-23-20-2103 0 0,5-11-5576 0 0</inkml:trace>
  <inkml:trace contextRef="#ctx0" brushRef="#br0" timeOffset="1109.723">1110 769 7989 0 0,'0'0'5721'0'0,"0"0"-4402"0"0,0 0-874 0 0,0 0 232 0 0,0 0-206 0 0,0 0-269 0 0,0 0-86 0 0,0 0 28 0 0,5 4 86 0 0,-4-2-220 0 0,1-1 1 0 0,0 1-1 0 0,0-1 0 0 0,0 0 0 0 0,0 1 0 0 0,0-1 1 0 0,1 0-1 0 0,-1 0 0 0 0,0 0 0 0 0,0-1 0 0 0,1 1 0 0 0,-1-1 1 0 0,0 1-1 0 0,1-1 0 0 0,-1 0 0 0 0,1 0 0 0 0,-1 0 1 0 0,0 0-1 0 0,1 0 0 0 0,-1 0 0 0 0,1-1 0 0 0,-1 1 0 0 0,0-1 1 0 0,1 1-1 0 0,-1-1 0 0 0,0 0 0 0 0,0 0 0 0 0,0 0 1 0 0,1-1-1 0 0,-1 1 0 0 0,0 0 0 0 0,-1-1 0 0 0,1 1 0 0 0,0-1 1 0 0,0 0-1 0 0,-1 1 0 0 0,1-1 0 0 0,-1 0 0 0 0,1 0 1 0 0,-1 0-11 0 0,2-1-16 0 0,-1 1 0 0 0,0 0 1 0 0,0-1-1 0 0,0 0 0 0 0,0 1 0 0 0,0-1 1 0 0,-1 0-1 0 0,1 0 0 0 0,-1 0 1 0 0,0 0-1 0 0,0 0 0 0 0,0 0 1 0 0,0 0-1 0 0,0 0 0 0 0,-1 0 0 0 0,1-1 1 0 0,-1 1-1 0 0,0 0 0 0 0,0 0 1 0 0,0-1-1 0 0,-1 1 0 0 0,1 0 1 0 0,-1 0-1 0 0,0 0 0 0 0,1-1 0 0 0,-1 1 1 0 0,-1 0-1 0 0,1 0 0 0 0,0 0 1 0 0,-1 1-1 0 0,1-1 0 0 0,-1 0 1 0 0,0 0-1 0 0,0 1 0 0 0,0-1 0 0 0,-1 1 1 0 0,1 0-1 0 0,0 0 0 0 0,-1 0 1 0 0,1 0-1 0 0,-1 0 0 0 0,0 0 1 0 0,0 0-1 0 0,0 1 0 0 0,0 0 0 0 0,0-1 1 0 0,0 1-1 0 0,0 0 0 0 0,0 1 1 0 0,0-1-1 0 0,0 1 0 0 0,-1-1 1 0 0,-2 1 15 0 0,0 3 43 0 0,0 1 0 0 0,0-1 0 0 0,1 1 0 0 0,-1 1 1 0 0,1-1-1 0 0,0 1 0 0 0,0 0 0 0 0,1 0 1 0 0,-1 0-1 0 0,1 1 0 0 0,0-1 0 0 0,1 1 1 0 0,-1 0-1 0 0,1 0 0 0 0,0 1 0 0 0,1-1 1 0 0,-1 1-1 0 0,1-1 0 0 0,1 1 0 0 0,-1 0 0 0 0,1-1 1 0 0,0 1-1 0 0,1 0 0 0 0,-1 0 0 0 0,2 0 1 0 0,-1 1-44 0 0,1-6 0 0 0,-1 0 0 0 0,1 0-1 0 0,0 0 1 0 0,-1 0 0 0 0,1 0 0 0 0,0-1 0 0 0,0 1 0 0 0,0 0 0 0 0,1-1 0 0 0,-1 1 0 0 0,0-1 0 0 0,1 1 0 0 0,-1-1 0 0 0,1 0 0 0 0,-1 0-1 0 0,1 1 1 0 0,-1-1 0 0 0,1 0 0 0 0,0 0 0 0 0,0-1 0 0 0,-1 1 0 0 0,1 0 0 0 0,0 0 0 0 0,0-1 0 0 0,0 1 0 0 0,0-1 0 0 0,0 0 0 0 0,0 0 0 0 0,0 0-1 0 0,0 1 1 0 0,0-2 0 0 0,1 1 0 0 0,37-15-7444 0 0,-32 5 825 0 0</inkml:trace>
  <inkml:trace contextRef="#ctx0" brushRef="#br0" timeOffset="1358.006">1514 513 10485 0 0,'0'0'5699'0'0,"-6"0"-4584"0"0,-175-7-375 0 0,179 7-1026 0 0,-8-5-994 0 0,10-5-5681 0 0,4 0-515 0 0</inkml:trace>
  <inkml:trace contextRef="#ctx0" brushRef="#br0" timeOffset="1609.846">1657 442 3100 0 0,'0'0'12973'0'0,"0"0"-12296"0"0,4 33-353 0 0,-4-18-324 0 0,0 0 720 0 0,0 2-88 0 0,-4-1-152 0 0,2 0-160 0 0,-1-1-136 0 0,0 1-96 0 0,2-3-40 0 0,-3 0-48 0 0,4-2-160 0 0,-2 0-380 0 0,0-2-696 0 0,2-3-741 0 0,0-1-4031 0 0,0-7-3589 0 0</inkml:trace>
  <inkml:trace contextRef="#ctx0" brushRef="#br0" timeOffset="4335.048">1590 748 1448 0 0,'0'0'151'0'0,"0"0"-63"0"0,0 0 6 0 0,0 0 224 0 0,7 2 802 0 0,0 1-837 0 0,1 0 0 0 0,-1-1 1 0 0,1 0-1 0 0,0-1 0 0 0,-1 1 0 0 0,1-1 0 0 0,0-1 0 0 0,0 1 1 0 0,0-1-1 0 0,0-1 0 0 0,0 0 0 0 0,0 0 0 0 0,0 0 1 0 0,-1-1-1 0 0,1 0 0 0 0,0-1 0 0 0,-1 0 0 0 0,0 0 1 0 0,1 0-1 0 0,-1-1 0 0 0,-1 0 0 0 0,1 0 0 0 0,0-1 0 0 0,-1 0 1 0 0,0 0-1 0 0,0 0 0 0 0,-1-1 0 0 0,1 0 0 0 0,-1 0 1 0 0,-1 0-1 0 0,1-1 0 0 0,-1 0 0 0 0,0 0 0 0 0,0 0 1 0 0,0-3-284 0 0,-1-1-4 0 0,0 0 1 0 0,-1-1 0 0 0,0 1 0 0 0,-1-1 0 0 0,-1 0 0 0 0,1 1 0 0 0,-2-1-1 0 0,0 0 1 0 0,0 1 0 0 0,-1-1 0 0 0,0 1 0 0 0,-1-1 0 0 0,0 1 0 0 0,-1 0 0 0 0,-1 0-1 0 0,1 1 1 0 0,-2-1 0 0 0,1 1 0 0 0,-2 0 0 0 0,1 0 0 0 0,-1 1 0 0 0,-8-8 3 0 0,0-1-27 0 0,-2 0 1 0 0,0 1 0 0 0,-1 1 0 0 0,-1 1 0 0 0,-1 0 0 0 0,0 2 0 0 0,0 0 0 0 0,-1 1 0 0 0,-1 1-1 0 0,-17-5 28 0 0,30 12 28 0 0,-1 0 1 0 0,1 1 0 0 0,-1 0 0 0 0,0 0 0 0 0,0 1 0 0 0,0 1 0 0 0,0 0 0 0 0,0 0 0 0 0,0 1-1 0 0,0 0 1 0 0,0 1 0 0 0,0 0 0 0 0,0 1 0 0 0,0 0 0 0 0,0 0 0 0 0,0 1 0 0 0,1 0 0 0 0,-1 1 0 0 0,1 0-1 0 0,0 0 1 0 0,0 1 0 0 0,0 1 0 0 0,1-1 0 0 0,0 1 0 0 0,0 1 0 0 0,0-1 0 0 0,1 1 0 0 0,0 1 0 0 0,0-1-1 0 0,1 1 1 0 0,0 0 0 0 0,-2 4-30 0 0,2 2-4 0 0,0 0 1 0 0,1 1-1 0 0,1-1 0 0 0,0 1 0 0 0,1 0 0 0 0,0 0 0 0 0,1 0 0 0 0,1 0 1 0 0,1 0-1 0 0,0 1 0 0 0,1-1 0 0 0,0 0 0 0 0,2 3 4 0 0,-2-7 51 0 0,1-1 1 0 0,0 1-1 0 0,1-1 1 0 0,0 0-1 0 0,0 0 0 0 0,1 0 1 0 0,1 0-1 0 0,0-1 1 0 0,0 1-1 0 0,1-1 0 0 0,0-1 1 0 0,0 1-1 0 0,1-1 1 0 0,0 0-1 0 0,1 0 0 0 0,-1-1 1 0 0,1 0-1 0 0,1-1 0 0 0,0 1 1 0 0,-1-2-1 0 0,2 1 1 0 0,-1-1-1 0 0,1-1 0 0 0,0 1 1 0 0,0-2-1 0 0,0 1 1 0 0,0-2-1 0 0,0 1 0 0 0,8 0-51 0 0,-16-3-333 0 0,28 1-1042 0 0,-17-10-5834 0 0,-12-6 929 0 0</inkml:trace>
  <inkml:trace contextRef="#ctx0" brushRef="#br0" timeOffset="4877.79">1249 252 808 0 0,'0'0'5939'0'0,"0"0"-3998"0"0,0 0-1522 0 0,0 0 54 0 0,1-6 246 0 0,0 3-668 0 0,-1 0-1 0 0,0 0 1 0 0,0 0-1 0 0,-1 1 1 0 0,1-1 0 0 0,-1 0-1 0 0,1 0 1 0 0,-1 0-1 0 0,0 0 1 0 0,0 1 0 0 0,0-1-1 0 0,-1 0 1 0 0,1 1-1 0 0,0-1 1 0 0,-1 1 0 0 0,0-1-1 0 0,1 1 1 0 0,-1 0-1 0 0,0 0 1 0 0,0 0 0 0 0,-1 0-1 0 0,1 0 1 0 0,0 0 0 0 0,-1 1-1 0 0,1-1 1 0 0,-1 1-1 0 0,1-1 1 0 0,-1 1 0 0 0,0 0-1 0 0,1 0 1 0 0,-2 0-51 0 0,-60-30 293 0 0,0 2 1 0 0,-3 4-1 0 0,0 2 1 0 0,-1 3-1 0 0,-52-7-293 0 0,97 21 30 0 0,0 2 1 0 0,0 0-1 0 0,0 1 0 0 0,0 1 0 0 0,-1 1 1 0 0,1 2-1 0 0,0 0 0 0 0,0 1 0 0 0,0 2 1 0 0,0 0-1 0 0,0 1 0 0 0,0 1 0 0 0,1 2 1 0 0,0 0-1 0 0,1 1 0 0 0,0 1 0 0 0,-11 8-30 0 0,-145 86-939 0 0,155-130 97 0 0,25 11 1004 0 0,33 125 761 0 0,11-89-5235 0 0,-34-21-2585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0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32 3312 0 0,'0'0'7487'0'0,"0"0"-5646"0"0,0 0-1580 0 0,0 0 223 0 0,0 0 684 0 0,0 0 47 0 0,-8 1-339 0 0,-143 3 828 0 0,47-18-3976 0 0,103 14 2068 0 0,-11-5-2540 0 0,6 0-2214 0 0,5-7-3100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0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22 7917 0 0,'0'0'6940'0'0,"0"0"-5832"0"0,0 0-1036 0 0,0 0-72 0 0,-43-5 421 0 0,7 3-161 0 0,-13 1-260 0 0,-4 1 0 0 0,2 0-12 0 0,3-3-1361 0 0,18-1-3255 0 0,-2-2-5689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2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3496 0 0,'0'0'8855'0'0,"0"0"-5997"0"0,0 0-1904 0 0,0 0-604 0 0,4 11 104 0 0,5 14-268 0 0,-1 0-1 0 0,-2 0 1 0 0,0 1 0 0 0,-2 0-1 0 0,0 0 1 0 0,-2 0 0 0 0,-1 0-1 0 0,-1 0 1 0 0,-1 1 0 0 0,-1-1-1 0 0,-2 0 1 0 0,-2 9-186 0 0,-1-6-1049 0 0,9-21-4636 0 0,6-8-3260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0:33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30 11777 0 0,'0'0'2538'0'0,"0"0"-1874"0"0,0 0-630 0 0,0 0-43 0 0,-3 7-5 0 0,1-5 5 0 0,1 0 0 0 0,0 0 0 0 0,0 0 0 0 0,0 0 1 0 0,1 0-1 0 0,-1 0 0 0 0,0 0 0 0 0,1 0 0 0 0,0 0 0 0 0,-1 0 0 0 0,1 0 0 0 0,0 0 0 0 0,0 1 1 0 0,0-1-1 0 0,0 0 0 0 0,0 0 0 0 0,1 0 0 0 0,-1 0 0 0 0,1 0 0 0 0,-1 0 0 0 0,1 0 0 0 0,0 0 1 0 0,0 0-1 0 0,0 0 0 0 0,0 0 0 0 0,0 0 0 0 0,0 0 0 0 0,0-1 0 0 0,1 1 0 0 0,-1 0 0 0 0,0-1 1 0 0,1 1-1 0 0,0-1 0 0 0,-1 0 0 0 0,1 1 0 0 0,0-1 9 0 0,19 16 141 0 0,-16-14 66 0 0,1 1 0 0 0,-1 0 0 0 0,0 0 0 0 0,0 0 0 0 0,0 0 0 0 0,-1 1-1 0 0,1-1 1 0 0,-1 1 0 0 0,0 0 0 0 0,-1 1 0 0 0,1-1 0 0 0,-1 1 0 0 0,0-1 0 0 0,-1 1 0 0 0,1 0-1 0 0,-1 0 1 0 0,0 3-207 0 0,-5-6 46 0 0,0 0-1 0 0,0 0 0 0 0,0-1 0 0 0,-1 1 0 0 0,0-1 0 0 0,1 1 1 0 0,-1-1-1 0 0,0 0 0 0 0,0 0 0 0 0,0-1 0 0 0,0 1 0 0 0,0-1 1 0 0,-1 0-1 0 0,1 0 0 0 0,0-1 0 0 0,-1 1 0 0 0,1-1 0 0 0,0 0 1 0 0,-1 0-1 0 0,1 0 0 0 0,0-1 0 0 0,-4 0-45 0 0,8 1 1 0 0,-52-6-863 0 0,23-12-6161 0 0,20 1-2027 0 0</inkml:trace>
  <inkml:trace contextRef="#ctx0" brushRef="#br0" timeOffset="247.375">365 26 16398 0 0,'0'0'1948'0'0,"0"0"-1948"0"0,-37-5 0 0 0,5 0 88 0 0,-8 1-88 0 0,-6 2-124 0 0,5-2-1188 0 0,9 3-1257 0 0,6-3-4119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3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45 4120 0 0,'0'0'5409'0'0,"0"0"-2598"0"0,0 0-1524 0 0,0 0-474 0 0,0 0 94 0 0,0 0 59 0 0,-7 0-161 0 0,-259-32-278 0 0,266 32-730 0 0,-5-1-940 0 0,6-3-3755 0 0,5-3-2003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3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5276 0 0,'0'0'6686'0'0,"0"0"-4769"0"0,0 0-1697 0 0,0 0-125 0 0,0 0 149 0 0,0 7 409 0 0,5 308 5036 0 0,5-278-6568 0 0,6-18-5023 0 0,-2-13-4997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5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58 7249 0 0,'0'0'5926'0'0,"0"0"-3199"0"0,0 0-1276 0 0,0 0-190 0 0,0 0-561 0 0,0 0-520 0 0,-6-4-161 0 0,-6-1-5 0 0,1 0-1 0 0,-1 1 1 0 0,0 0 0 0 0,0 1-1 0 0,0 0 1 0 0,0 1 0 0 0,0 0-1 0 0,-1 1 1 0 0,1 1 0 0 0,0 0-1 0 0,-3 1-13 0 0,-88-11-2967 0 0,92 6 347 0 0,7-2-2017 0 0,1 0-1066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6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60 7141 0 0,'0'0'7208'0'0,"0"0"-5276"0"0,0 0-799 0 0,0 0-573 0 0,0 0-552 0 0,-43-17 228 0 0,9 9-4 0 0,-12 1-108 0 0,-2 1-124 0 0,6 0-60 0 0,14 5-128 0 0,11-1-540 0 0,4 0-344 0 0,-2 0-1057 0 0,5 0-2311 0 0,3-4-2281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6:36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19 8705 0 0,'0'0'3633'0'0,"0"0"-2644"0"0,0 0-615 0 0,-6-4 102 0 0,4 3-430 0 0,1-1-1 0 0,-1 1 0 0 0,0-1 1 0 0,0 1-1 0 0,0 0 0 0 0,0 0 1 0 0,0 0-1 0 0,0 0 0 0 0,0 0 1 0 0,0 1-1 0 0,0-1 1 0 0,0 1-1 0 0,-1-1 0 0 0,1 1 1 0 0,0 0-1 0 0,0-1 0 0 0,-1 1 1 0 0,1 1-1 0 0,0-1 0 0 0,0 0 1 0 0,0 0-1 0 0,-1 1 0 0 0,1-1 1 0 0,0 1-1 0 0,0 0 0 0 0,0 0 1 0 0,0 0-1 0 0,0 0 0 0 0,0 0 1 0 0,0 0-1 0 0,0 0 1 0 0,0 0-1 0 0,1 1 0 0 0,-1-1 1 0 0,0 1-1 0 0,1 0 0 0 0,-1-1 1 0 0,1 1-1 0 0,0 0 0 0 0,-1 0 1 0 0,1 0-1 0 0,0 0 0 0 0,0 0 1 0 0,0 0-1 0 0,1 0 0 0 0,-1 0 1 0 0,0 0-1 0 0,1 1-45 0 0,-3 2 116 0 0,1-1 0 0 0,0 1 0 0 0,0-1-1 0 0,1 1 1 0 0,-1 0 0 0 0,1-1 0 0 0,0 1 0 0 0,0 0-1 0 0,1 0 1 0 0,-1 0 0 0 0,1 0 0 0 0,0 0 0 0 0,1 0-1 0 0,-1 0 1 0 0,1 0 0 0 0,0 0 0 0 0,0-1 0 0 0,1 1 0 0 0,-1 0-1 0 0,1-1 1 0 0,0 1 0 0 0,0-1 0 0 0,1 1 0 0 0,-1-1-1 0 0,1 0 1 0 0,0 0 0 0 0,0 0 0 0 0,0 0 0 0 0,1-1-1 0 0,-1 1 1 0 0,1-1 0 0 0,0 0 0 0 0,0 0 0 0 0,0 0-1 0 0,0-1 1 0 0,0 1 0 0 0,1-1 0 0 0,-1 0 0 0 0,1 0-1 0 0,0-1 1 0 0,-1 1 0 0 0,1-1 0 0 0,0 0 0 0 0,0 0-1 0 0,0-1 1 0 0,0 0 0 0 0,0 1 0 0 0,0-1 0 0 0,4-1-116 0 0,-6 1 39 0 0,-1 0 1 0 0,1 0 0 0 0,-1 0 0 0 0,0-1-1 0 0,1 1 1 0 0,-1 0 0 0 0,0-1 0 0 0,0 0-1 0 0,1 1 1 0 0,-1-1 0 0 0,0 0 0 0 0,0 0-1 0 0,0 0 1 0 0,0-1 0 0 0,0 1 0 0 0,0 0 0 0 0,0-1-1 0 0,0 1 1 0 0,-1-1 0 0 0,1 0 0 0 0,0 1-1 0 0,-1-1 1 0 0,0 0 0 0 0,1 0 0 0 0,-1 0-1 0 0,0 0 1 0 0,0 0 0 0 0,0 0 0 0 0,0-1-1 0 0,0 1 1 0 0,-1 0 0 0 0,1 0 0 0 0,-1-1-1 0 0,1 1 1 0 0,-1 0 0 0 0,0-1 0 0 0,0 0-40 0 0,0-1-117 0 0,-1 0 1 0 0,0 0-1 0 0,0 1 1 0 0,0-1 0 0 0,-1 0-1 0 0,1 1 1 0 0,-1-1-1 0 0,0 1 1 0 0,0 0 0 0 0,0 0-1 0 0,0-1 1 0 0,-1 1-1 0 0,1 1 1 0 0,-1-1-1 0 0,0 0 1 0 0,0 1 0 0 0,0-1-1 0 0,0 1 1 0 0,0 0-1 0 0,0 0 1 0 0,-1 0 0 0 0,-2-1 116 0 0,-30-8-2340 0 0,9 8-5051 0 0,7 1-3125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7:20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367 181 3920 0 0,'0'0'1059'0'0,"0"0"2683"0"0,0 0-1667 0 0,0 0-937 0 0,0 0-484 0 0,0 0-148 0 0,-7 0 38 0 0,-352-25 1829 0 0,372 17-8797 0 0,2 5 1685 0 0</inkml:trace>
  <inkml:trace contextRef="#ctx0" brushRef="#br0" timeOffset="155.924">297 77 1228 0 0,'0'0'8026'0'0,"0"0"-5642"0"0,0 0-2114 0 0,0 0-56 0 0,-6 0 320 0 0,-158 2 1847 0 0,51-1-6662 0 0,113-1 146 0 0,7-3-1702 0 0</inkml:trace>
  <inkml:trace contextRef="#ctx0" brushRef="#br0" timeOffset="502.142">276 0 3068 0 0,'0'0'5974'0'0,"0"0"-3733"0"0,0 0-1730 0 0,0 0-350 0 0,0 0 52 0 0,0 0 301 0 0,5 7 159 0 0,6 4-461 0 0,1-1-1 0 0,0 0 1 0 0,0 0-1 0 0,1-1 1 0 0,1-1-1 0 0,-1 0 1 0 0,1-1-1 0 0,1 0 1 0 0,-1-1-1 0 0,1-1 1 0 0,0 0-1 0 0,0-1 1 0 0,1-1-1 0 0,-1 0 1 0 0,1-1-1 0 0,0-1 1 0 0,-1-1-1 0 0,7 0-211 0 0,-34 3 28 0 0,1 1 0 0 0,-1 0 0 0 0,1 1 0 0 0,0 0 0 0 0,0 0 0 0 0,1 1 0 0 0,-1 1 0 0 0,1-1 0 0 0,1 2 0 0 0,0-1 0 0 0,0 2 0 0 0,0-1 0 0 0,1 1 0 0 0,0 0 0 0 0,0 1 0 0 0,0 2-28 0 0,-7 5-239 0 0,12-14-277 0 0,-8 10-1079 0 0,6-4-6160 0 0,7-8 250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7:31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4212 0 0,'0'0'0'0'0,"0"0"-184"0"0,0 0-232 0 0,0 0 40 0 0,0 0-4 0 0,0 0-348 0 0,0 0-488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3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0 271 5016 0 0,'0'0'6767'0'0,"0"0"-5399"0"0,0 0-1443 0 0,0 0 276 0 0,0 0 76 0 0,0 0 66 0 0,0 0-95 0 0,6 19 1178 0 0,-1-18-1363 0 0,0-1-1 0 0,0-1 0 0 0,0 1 1 0 0,0-1-1 0 0,0 1 0 0 0,0-1 0 0 0,0-1 1 0 0,0 1-1 0 0,-1-1 0 0 0,1 0 0 0 0,0 0 1 0 0,-1 0-1 0 0,0-1 0 0 0,1 1 1 0 0,-1-1-1 0 0,0 0 0 0 0,0-1 0 0 0,-1 1 1 0 0,1 0-1 0 0,-1-1 0 0 0,1 0 0 0 0,-1 0 1 0 0,0 0-1 0 0,-1 0 0 0 0,1-1 1 0 0,-1 1-1 0 0,0-1 0 0 0,0 1 0 0 0,0-1 1 0 0,0 0-1 0 0,-1 0 0 0 0,0 0-62 0 0,2-5-67 0 0,-1-1-1 0 0,0 0 1 0 0,-1 1 0 0 0,0-1-1 0 0,-1 0 1 0 0,0 0 0 0 0,0 1-1 0 0,-1-1 1 0 0,-1 0-1 0 0,0 1 1 0 0,0-1 0 0 0,-1 1-1 0 0,0-1 1 0 0,-4-5 67 0 0,-16-17-623 0 0,4 59-758 0 0,5 38 1893 0 0,-11 131 214 0 0,25-193-694 0 0,0 1 1 0 0,0-1-1 0 0,0 0 0 0 0,0 1 1 0 0,0-1-1 0 0,1 0 1 0 0,-1 1-1 0 0,1-1 0 0 0,0 0 1 0 0,-1 1-1 0 0,1-1 1 0 0,0 0-1 0 0,0 0 0 0 0,1 0 1 0 0,-1 0-1 0 0,0 0 0 0 0,1 0 1 0 0,-1 0-1 0 0,1-1 1 0 0,-1 1-1 0 0,1 0 0 0 0,0-1 1 0 0,0 1-1 0 0,0-1 1 0 0,0 0-1 0 0,0 1 0 0 0,0-1 1 0 0,0 0-1 0 0,0 0 1 0 0,0-1-1 0 0,1 1 0 0 0,-1 0 1 0 0,0-1-1 0 0,0 1 1 0 0,1-1-1 0 0,-1 0 0 0 0,0 0 1 0 0,1 0-1 0 0,-1 0 1 0 0,1 0-1 0 0,-1 0 0 0 0,0-1 1 0 0,1 1-1 0 0,-1-1 0 0 0,0 1 1 0 0,0-1-1 0 0,0 0 1 0 0,1 0-1 0 0,-1 0 0 0 0,0 0 1 0 0,0-1-1 0 0,0 1 1 0 0,0 0-1 0 0,-1-1 0 0 0,1 1 1 0 0,0-1-1 0 0,-1 0 1 0 0,2-1-33 0 0,-2 1-27 0 0,0 1 0 0 0,0-1 0 0 0,0 0 0 0 0,0 0 0 0 0,0 1 0 0 0,1-1 0 0 0,-1 0 0 0 0,1 1 0 0 0,-1 0 0 0 0,1-1 0 0 0,-1 1 0 0 0,1 0 0 0 0,0 0 0 0 0,0 0 0 0 0,0 0 0 0 0,0 0 0 0 0,0 0 0 0 0,-1 0 1 0 0,1 1-1 0 0,1-1 0 0 0,-1 1 0 0 0,0-1 0 0 0,0 1 0 0 0,0 0 0 0 0,0 0 0 0 0,0 0 0 0 0,0 0 0 0 0,0 0 0 0 0,0 0 0 0 0,0 1 0 0 0,0-1 0 0 0,0 1 0 0 0,0-1 0 0 0,0 1 0 0 0,0 0 0 0 0,0 0 0 0 0,0 0 0 0 0,0 0 0 0 0,0 0 1 0 0,-1 0-1 0 0,1 0 0 0 0,0 1 0 0 0,-1-1 0 0 0,1 1 0 0 0,-1-1 0 0 0,0 1 0 0 0,2 1 27 0 0,37 66 919 0 0,-13-102-41 0 0,-25 30-880 0 0,0 0 0 0 0,0 0 0 0 0,1 1 0 0 0,-1-1-1 0 0,1 1 1 0 0,-1 0 0 0 0,1 0 0 0 0,0 0 0 0 0,0 0 0 0 0,0 0-1 0 0,0 0 1 0 0,0 1 0 0 0,0-1 0 0 0,0 1 0 0 0,0 0-1 0 0,1 0 1 0 0,-1 0 0 0 0,0 1 0 0 0,1-1 0 0 0,-1 1-1 0 0,1 0 1 0 0,-1 0 0 0 0,1 0 0 0 0,-1 0 0 0 0,1 0 0 0 0,-1 1-1 0 0,0 0 1 0 0,1-1 0 0 0,-1 1 0 0 0,0 1 0 0 0,0-1-1 0 0,1 0 1 0 0,-1 1 0 0 0,0-1 0 0 0,0 1 0 0 0,-1 0 0 0 0,1 0-1 0 0,0 0 1 0 0,0 1 0 0 0,-1-1 0 0 0,0 1 0 0 0,1-1-1 0 0,-1 1 1 0 0,0 0 0 0 0,0 0 0 0 0,-1 0 0 0 0,1 0 0 0 0,0 0-1 0 0,-1 0 1 0 0,0 0 0 0 0,1 2 2 0 0,-1 0-658 0 0,3 9 1091 0 0,-2-12-4023 0 0,0-3-3871 0 0,4-7 584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4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12045 0 0,'0'0'1020'0'0,"0"0"-696"0"0,0 0-54 0 0,0 0-52 0 0,0 0 14 0 0,0 0-14 0 0,0 0 38 0 0,25-11-913 0 0,73 50 1773 0 0,-96-38-1083 0 0,0 1 0 0 0,0-1-1 0 0,0 1 1 0 0,-1 0-1 0 0,1-1 1 0 0,-1 1 0 0 0,1 0-1 0 0,-1 0 1 0 0,1 0 0 0 0,-1 0-1 0 0,0 0 1 0 0,0 0-1 0 0,0 0 1 0 0,0 1 0 0 0,-1-1-1 0 0,1 0 1 0 0,-1 0-1 0 0,1 1 1 0 0,-1-1 0 0 0,0 0-1 0 0,1 1 1 0 0,-1-1 0 0 0,-1 1-1 0 0,1-1 1 0 0,0 0-1 0 0,0 1 1 0 0,-1-1 0 0 0,1 0-1 0 0,-1 0 1 0 0,0 1-1 0 0,0-1 1 0 0,0 0 0 0 0,0 0-1 0 0,0 0 1 0 0,0 0 0 0 0,-1 0-1 0 0,1 0 1 0 0,-1 0-1 0 0,1 0 1 0 0,-1-1 0 0 0,0 1-1 0 0,1-1 1 0 0,-2 1-33 0 0,-75 52 456 0 0,138-44 1865 0 0,-11-8-2375 0 0,25 0-580 0 0,-27-3-7894 0 0,-37-1-1138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8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0 297 1772 0 0,'0'0'9046'0'0,"0"0"-7382"0"0,0 0-1446 0 0,0 0 383 0 0,0 0 257 0 0,0 0 110 0 0,0 0-262 0 0,27 6 1373 0 0,-18-9-2145 0 0,0 0 0 0 0,0-1 0 0 0,-1 0 0 0 0,0 0 0 0 0,0-1 0 0 0,0 0 0 0 0,0-1 0 0 0,-1 0 0 0 0,0 0 0 0 0,0-1 0 0 0,0 1 0 0 0,-1-1 0 0 0,0-1 0 0 0,0 1 0 0 0,-1-1 0 0 0,0 0 1 0 0,-1 0-1 0 0,1-1 0 0 0,-2 0 0 0 0,1 1 0 0 0,-1-1 0 0 0,0 0 0 0 0,-1 0 0 0 0,0-1 0 0 0,-1 1 0 0 0,0 0 0 0 0,0-1 0 0 0,-1 1 0 0 0,0-1 0 0 0,-1 1 0 0 0,0 0 0 0 0,0-1 0 0 0,-1 1 0 0 0,0 0 0 0 0,-1 0 0 0 0,-2-6 66 0 0,5 14-12 0 0,0 0 1 0 0,0 0 0 0 0,-1 0-1 0 0,1 1 1 0 0,0-1 0 0 0,-1 0-1 0 0,1 0 1 0 0,-1 0-1 0 0,1 1 1 0 0,-1-1 0 0 0,1 0-1 0 0,-1 1 1 0 0,0-1 0 0 0,1 0-1 0 0,-1 1 1 0 0,0-1 0 0 0,1 1-1 0 0,-1-1 1 0 0,0 1-1 0 0,0-1 1 0 0,1 1 0 0 0,-1-1-1 0 0,0 1 1 0 0,0 0 0 0 0,0 0-1 0 0,0-1 1 0 0,0 1-1 0 0,1 0 1 0 0,-1 0 0 0 0,0 0-1 0 0,0 0 1 0 0,0 0 0 0 0,0 0-1 0 0,0 0 1 0 0,0 0 0 0 0,0 0-1 0 0,1 1 1 0 0,-1-1-1 0 0,0 0 1 0 0,0 0 0 0 0,0 1-1 0 0,0-1 1 0 0,1 1 0 0 0,-1-1-1 0 0,0 1 1 0 0,0-1 0 0 0,1 1-1 0 0,-1-1 1 0 0,0 1-1 0 0,1 0 1 0 0,-1-1 0 0 0,1 1-1 0 0,-1 0 1 0 0,1-1 0 0 0,-1 1-1 0 0,1 0 1 0 0,-1 0-1 0 0,1 0 1 0 0,0-1 0 0 0,-1 1-1 0 0,1 0 1 0 0,0 0 0 0 0,0 0-1 0 0,-1 1 12 0 0,-23 57 558 0 0,21-51-448 0 0,-1 1 0 0 0,1 0-1 0 0,0 1 1 0 0,1-1-1 0 0,0 0 1 0 0,1 1 0 0 0,0-1-1 0 0,0 1 1 0 0,1-1-1 0 0,0 1 1 0 0,1 0 0 0 0,0-1-1 0 0,0 1 1 0 0,1-1-1 0 0,0 0 1 0 0,1 0 0 0 0,0 0-1 0 0,1 0 1 0 0,0 0-1 0 0,0 0 1 0 0,0-1 0 0 0,1 0-1 0 0,2 2-109 0 0,-4-8-54 0 0,-1-2-1 0 0,1 1 0 0 0,-1 0 1 0 0,1 0-1 0 0,0-1 1 0 0,-1 1-1 0 0,1-1 0 0 0,-1 0 1 0 0,1 0-1 0 0,0 0 1 0 0,-1 0-1 0 0,1-1 0 0 0,0 1 1 0 0,-1-1-1 0 0,1 1 0 0 0,-1-1 1 0 0,1 0-1 0 0,-1 0 1 0 0,1 0-1 0 0,-1 0 0 0 0,1 0 1 0 0,-1-1-1 0 0,0 1 1 0 0,0-1-1 0 0,0 0 0 0 0,0 1 1 0 0,0-1-1 0 0,0 0 1 0 0,0 0-1 0 0,-1 0 0 0 0,1 0 1 0 0,-1-1-1 0 0,1 1 0 0 0,0-2 55 0 0,47 37-219 0 0,-9 40 1815 0 0,-38-73-1576 0 0,1 0-1 0 0,0-1 0 0 0,-1 1 1 0 0,1-1-1 0 0,0 0 1 0 0,-1 0-1 0 0,1 0 0 0 0,-1 0 1 0 0,1-1-1 0 0,-1 1 1 0 0,0-1-1 0 0,0 1 0 0 0,0-1 1 0 0,1 0-1 0 0,-1 0 1 0 0,-1 0-1 0 0,1 0 0 0 0,0 0 1 0 0,0 0-1 0 0,-1 0 1 0 0,0-1-1 0 0,1 1 0 0 0,-1-1 1 0 0,0 1-1 0 0,0-1 1 0 0,0 1-1 0 0,0-1 0 0 0,-1 0 1 0 0,1-1-20 0 0,2-1 45 0 0,-2 4-37 0 0,0 0 0 0 0,0 0 0 0 0,0 0 0 0 0,0 0 0 0 0,0 0 0 0 0,0 0 0 0 0,0 0 0 0 0,0 0 0 0 0,1 0 0 0 0,-1 1-1 0 0,0-1 1 0 0,1 0 0 0 0,-1 1 0 0 0,1-1 0 0 0,-1 1 0 0 0,0-1 0 0 0,1 1 0 0 0,-1 0 0 0 0,1 0 0 0 0,-1 0 0 0 0,1 0 0 0 0,-1 0-1 0 0,1 0 1 0 0,-1 0 0 0 0,1 0 0 0 0,-1 1 0 0 0,1-1 0 0 0,-1 0 0 0 0,0 1 0 0 0,1-1 0 0 0,-1 1 0 0 0,0 0 0 0 0,1-1 0 0 0,-1 1 0 0 0,0 0-1 0 0,0 0 1 0 0,1 0 0 0 0,-1 0 0 0 0,0 0 0 0 0,0 0 0 0 0,0 0 0 0 0,0 0 0 0 0,0 0 0 0 0,-1 0 0 0 0,1 1 0 0 0,0-1 0 0 0,0 0-1 0 0,-1 1 1 0 0,1-1 0 0 0,-1 1 0 0 0,1-1 0 0 0,-1 0 0 0 0,0 1 0 0 0,0-1-8 0 0,40 83 779 0 0,-40-83-1097 0 0,1 3 283 0 0,3-5-5652 0 0,1-4-115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0:30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5108 0 0,'0'0'5618'0'0,"0"0"-4164"0"0,1 5-857 0 0,4 244 3185 0 0,34-281-6466 0 0,-36 29 2740 0 0,0 1 0 0 0,0 0 0 0 0,0 0 0 0 0,0 0-1 0 0,1 0 1 0 0,-1 0 0 0 0,1 1 0 0 0,-1 0 0 0 0,1-1 0 0 0,0 1 0 0 0,0 0-1 0 0,-1 1 1 0 0,1-1 0 0 0,0 1 0 0 0,0 0 0 0 0,0 0 0 0 0,0 0-1 0 0,-1 0 1 0 0,1 1 0 0 0,0-1 0 0 0,0 1 0 0 0,0 0 0 0 0,-1 0-1 0 0,1 1 1 0 0,0-1 0 0 0,-1 1 0 0 0,1-1 0 0 0,-1 1 0 0 0,0 0 0 0 0,0 1-1 0 0,0-1 1 0 0,0 0 0 0 0,0 1 0 0 0,0 0 0 0 0,0-1 0 0 0,-1 1-1 0 0,0 0 1 0 0,1 1 0 0 0,-1-1 0 0 0,0 0 0 0 0,0 1 0 0 0,-1-1-1 0 0,1 1 1 0 0,-1-1 0 0 0,1 3-56 0 0,-3-2 68 0 0,0-1 1 0 0,0 0-1 0 0,0-1 0 0 0,0 1 1 0 0,-1 0-1 0 0,1 0 0 0 0,-1 0 1 0 0,0-1-1 0 0,1 1 0 0 0,-1-1 1 0 0,0 1-1 0 0,-1-1 0 0 0,1 0 1 0 0,0 0-1 0 0,-1 0 0 0 0,1 0 1 0 0,-1 0-1 0 0,0-1 0 0 0,1 1 0 0 0,-1-1 1 0 0,0 1-1 0 0,0-1 0 0 0,0 0 1 0 0,0 0-1 0 0,0-1 0 0 0,0 1 1 0 0,-1-1-1 0 0,1 1 0 0 0,0-1 1 0 0,-1 0-69 0 0,-60-2-3533 0 0,56-3-185 0 0,4-4-3597 0 0</inkml:trace>
  <inkml:trace contextRef="#ctx0" brushRef="#br0" timeOffset="251.138">551 168 5244 0 0,'0'0'10125'0'0,"0"0"-9485"0"0,0 0-424 0 0,15 37 13 0 0,-22-23 391 0 0,-2 1-208 0 0,-4 0-76 0 0,-4-1-64 0 0,-5 2-136 0 0,4-1-40 0 0,-3-2-96 0 0,0-1-136 0 0,5-4-580 0 0,1-2-220 0 0,3-5-473 0 0,3-1-555 0 0,1-3-824 0 0,4-3-2757 0 0</inkml:trace>
  <inkml:trace contextRef="#ctx0" brushRef="#br0" timeOffset="408.784">416 201 9321 0 0,'0'0'2040'0'0,"0"0"-1152"0"0,35 33 680 0 0,-23-18-200 0 0,-2 3-452 0 0,2-1-411 0 0,-2 0-317 0 0,-3 0-128 0 0,1-1-60 0 0,-2-3-260 0 0,-2-2-457 0 0,0-2-531 0 0,1-3-1096 0 0,-1-2-2692 0 0,5-6-2213 0 0</inkml:trace>
  <inkml:trace contextRef="#ctx0" brushRef="#br0" timeOffset="751.438">816 63 888 0 0,'0'0'9455'0'0,"0"0"-6323"0"0,0 0-2683 0 0,0 0 85 0 0,3 8 495 0 0,3 9-757 0 0,-1 0 0 0 0,0 0-1 0 0,-1 0 1 0 0,-1 1 0 0 0,-1-1-1 0 0,-1 1 1 0 0,0 0 0 0 0,-1-1-1 0 0,-1 1 1 0 0,0 0 0 0 0,-2-1-1 0 0,0 1 1 0 0,-5 14-272 0 0,76-86-4541 0 0,-65 54 4645 0 0,1-1 0 0 0,0 1 0 0 0,0-1-1 0 0,0 1 1 0 0,0 1 0 0 0,0-1 0 0 0,0 0 0 0 0,0 1 0 0 0,-1 0 0 0 0,1 0-1 0 0,0 0 1 0 0,0 0 0 0 0,-1 1 0 0 0,1-1 0 0 0,-1 1 0 0 0,1 0 0 0 0,-1 0-1 0 0,0 0 1 0 0,0 0 0 0 0,0 1 0 0 0,0-1 0 0 0,0 1 0 0 0,0 0 0 0 0,-1 0 0 0 0,1 0-1 0 0,-1 0 1 0 0,0 0 0 0 0,0 1 0 0 0,0-1 0 0 0,0 1 0 0 0,-1-1 0 0 0,0 1-1 0 0,1 0 1 0 0,-1-1 0 0 0,0 1 0 0 0,0 3-104 0 0,-5-3-28 0 0,0 0 0 0 0,-1-1 0 0 0,1 1 0 0 0,-1-1 0 0 0,1 0 0 0 0,-1 0 0 0 0,0-1-1 0 0,0 1 1 0 0,-1-1 0 0 0,1 0 0 0 0,0-1 0 0 0,-1 1 0 0 0,1-1 0 0 0,-1 0 0 0 0,1 0 0 0 0,-1-1 0 0 0,1 0 0 0 0,-1 0 0 0 0,0 0 0 0 0,1-1 0 0 0,-1 1 0 0 0,-3-2 28 0 0,-9-1-2718 0 0,7-2-1888 0 0,1-6-4414 0 0</inkml:trace>
  <inkml:trace contextRef="#ctx0" brushRef="#br0" timeOffset="939.568">1342 290 14249 0 0,'0'0'2056'0'0,"0"0"-1992"0"0,4 35 13 0 0,-12-22 595 0 0,-4 0-212 0 0,-2 2-164 0 0,-4-3-148 0 0,-3-1-112 0 0,0 0-36 0 0,0-1-492 0 0,0-3-120 0 0,2-3-277 0 0,2-2-231 0 0,4-2-976 0 0,4-1-2476 0 0,-2-10-2285 0 0</inkml:trace>
  <inkml:trace contextRef="#ctx0" brushRef="#br0" timeOffset="1190.504">1252 361 11393 0 0,'0'0'1972'0'0,"0"0"-1476"0"0,29 39 404 0 0,-22-25 44 0 0,-1 2-456 0 0,0 0-283 0 0,-2-4-205 0 0,-3 1-77 0 0,2-4-579 0 0,1-2-160 0 0,0-2-404 0 0,2-4-620 0 0,1 0-1308 0 0,4-3-4421 0 0</inkml:trace>
  <inkml:trace contextRef="#ctx0" brushRef="#br0" timeOffset="1437.523">1564 430 11357 0 0,'0'0'4656'0'0,"0"0"-4604"0"0,0 0-52 0 0,0 0-52 0 0,0 0 52 0 0,0 0 0 0 0,0 0-44 0 0,0 0-536 0 0,0 0-200 0 0,0 0-544 0 0,12 30-828 0 0,-12-30-2320 0 0,0-6-2189 0 0</inkml:trace>
  <inkml:trace contextRef="#ctx0" brushRef="#br0" timeOffset="1438.523">1732 454 14093 0 0,'0'0'504'0'0,"0"0"-504"0"0,0 0-408 0 0,0 0 400 0 0,0 0-148 0 0,0 0-1156 0 0,0 0-668 0 0,0 0-1980 0 0,0 0-2685 0 0</inkml:trace>
  <inkml:trace contextRef="#ctx0" brushRef="#br0" timeOffset="1607.224">1876 458 10769 0 0,'0'0'2652'0'0,"0"0"-2512"0"0,0 0-48 0 0,0 0-168 0 0,0 0 76 0 0,0 0-756 0 0,0 0-536 0 0,0 0-1460 0 0,0 0-5117 0 0</inkml:trace>
  <inkml:trace contextRef="#ctx0" brushRef="#br0" timeOffset="1780.245">2458 395 1592 0 0,'0'0'14081'0'0,"0"0"-12884"0"0,0 0-925 0 0,0 0-272 0 0,-8 47 496 0 0,-5-32-212 0 0,-3-1-48 0 0,-6 2-160 0 0,-1-2-76 0 0,-1-1-384 0 0,2-2 48 0 0,3 0-236 0 0,4-4-141 0 0,4-1-359 0 0,-1-3-892 0 0,7-2-1220 0 0,2-6-3885 0 0</inkml:trace>
  <inkml:trace contextRef="#ctx0" brushRef="#br0" timeOffset="1934.619">2359 467 8777 0 0,'0'0'6592'0'0,"0"0"-6132"0"0,21 37-460 0 0,-16-23-4 0 0,-1 3-4 0 0,0-3-144 0 0,-2 1-312 0 0,0-4-52 0 0,0-2-284 0 0,2-1-260 0 0,1-3-440 0 0,-1-2-1484 0 0,9-3-2817 0 0</inkml:trace>
  <inkml:trace contextRef="#ctx0" brushRef="#br0" timeOffset="2124.176">2782 278 8445 0 0,'0'0'5631'0'0,"4"7"-4376"0"0,2 3-1113 0 0,-1 0 0 0 0,0 1-1 0 0,-1 0 1 0 0,-1 0-1 0 0,1 0 1 0 0,-2 0-1 0 0,1 0 1 0 0,-2 1 0 0 0,1-1-1 0 0,-2 1 1 0 0,1 0-1 0 0,-2-1 1 0 0,1 1-1 0 0,-2-1 1 0 0,1 1 0 0 0,-2-1-1 0 0,1 0 1 0 0,-5 11-142 0 0,25-26-4729 0 0,38-23 4464 0 0,-52 28 461 0 0,1 0 0 0 0,0 0 0 0 0,-1 0 0 0 0,0 0 0 0 0,1 1 0 0 0,-1 0 0 0 0,0 0 0 0 0,0 0 0 0 0,0 0 0 0 0,0 1 0 0 0,0 0 0 0 0,0-1 0 0 0,-1 1 0 0 0,0 1 0 0 0,1-1 0 0 0,-1 0 0 0 0,0 1 0 0 0,0 0 0 0 0,-1-1 0 0 0,1 1 0 0 0,-1 0 0 0 0,0 2-196 0 0,0-5 47 0 0,-1 1 1 0 0,0 0-1 0 0,0 0 0 0 0,0 0 1 0 0,-1 0-1 0 0,1 0 1 0 0,0 0-1 0 0,-1 0 0 0 0,1 1 1 0 0,-1-1-1 0 0,0 0 1 0 0,0 0-1 0 0,0 0 0 0 0,0 0 1 0 0,0 0-1 0 0,0 1 1 0 0,-1-1-1 0 0,1 0 0 0 0,-1 0 1 0 0,1 0-1 0 0,-1 0 1 0 0,0 0-1 0 0,0 0 0 0 0,0 0 1 0 0,0 0-1 0 0,0 0 1 0 0,0-1-1 0 0,0 1 1 0 0,-1 0-1 0 0,1-1 0 0 0,-1 1 1 0 0,1 0-1 0 0,-1-1 1 0 0,1 0-1 0 0,-1 1 0 0 0,0-1 1 0 0,0 0-1 0 0,0 0 1 0 0,0 0-1 0 0,0 0 0 0 0,0-1 1 0 0,0 1-1 0 0,0 0 1 0 0,0-1-1 0 0,0 1 0 0 0,0-1 1 0 0,-1 0-48 0 0,-87 7 9 0 0,31-21-6657 0 0,39 4-446 0 0</inkml:trace>
  <inkml:trace contextRef="#ctx0" brushRef="#br0" timeOffset="2587.173">2912 807 7629 0 0,'0'0'5110'0'0,"0"0"-3958"0"0,-9-1-1064 0 0,-351-86-824 0 0,90 40-1511 0 0,237 44 2669 0 0,1 2 1 0 0,-1 2-1 0 0,0 1 1 0 0,0 1 0 0 0,1 2-1 0 0,0 1 1 0 0,0 2-1 0 0,0 1 1 0 0,1 1 0 0 0,1 2-1 0 0,-13 7-422 0 0,-53 31-163 0 0,58-77 173 0 0,7 14 104 0 0,-1 1 0 0 0,0 2 0 0 0,-1 1 0 0 0,0 1 0 0 0,0 2 0 0 0,-1 1 0 0 0,0 2 0 0 0,0 2 0 0 0,0 0 0 0 0,0 3 0 0 0,0 0-114 0 0,-19-1 517 0 0,-853-45 192 0 0,786 39-682 0 0,69 4-2545 0 0,46 2 176 0 0,6 0-1964 0 0,10-1-3554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10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1 290 6749 0 0,'0'0'4470'0'0,"0"0"-3489"0"0,0 0-724 0 0,5 2-62 0 0,-1 0-43 0 0,-1-1 0 0 0,0 0 0 0 0,1 0 0 0 0,-1 0 0 0 0,0 0 0 0 0,1 0 0 0 0,-1-1 0 0 0,1 1-1 0 0,-1-1 1 0 0,1 0 0 0 0,-1 0 0 0 0,1 0 0 0 0,0-1 0 0 0,-1 1 0 0 0,0-1 0 0 0,1 0-1 0 0,-1 0 1 0 0,1 0 0 0 0,-1 0 0 0 0,0-1 0 0 0,0 1 0 0 0,0-1 0 0 0,0 0 0 0 0,0 0-1 0 0,3-2-150 0 0,1 0-53 0 0,0 0 0 0 0,-1 0 1 0 0,1-1-1 0 0,-1 0 1 0 0,0 0-1 0 0,0-1 0 0 0,-1 0 1 0 0,1 0-1 0 0,-1 0 1 0 0,-1-1-1 0 0,1 1 1 0 0,-1-1-1 0 0,0 0 0 0 0,-1 0 1 0 0,1-1-1 0 0,-2 1 1 0 0,1-1-1 0 0,-1 0 1 0 0,0 1-1 0 0,0-1 0 0 0,-1 0 1 0 0,0 0-1 0 0,-1 0 1 0 0,0 0-1 0 0,0 0 0 0 0,0 0 1 0 0,-1 0-1 0 0,0 0 1 0 0,-1 0-1 0 0,0 0 1 0 0,0 1-1 0 0,-1-1 0 0 0,0 0 1 0 0,0 1-1 0 0,0 0 1 0 0,-2-2 51 0 0,4 8-7 0 0,1 0 1 0 0,-1-1-1 0 0,1 1 0 0 0,-1 0 1 0 0,1-1-1 0 0,-1 1 1 0 0,0 0-1 0 0,0 0 1 0 0,0 0-1 0 0,0 0 0 0 0,0-1 1 0 0,0 1-1 0 0,0 1 1 0 0,0-1-1 0 0,0 0 1 0 0,0 0-1 0 0,0 0 0 0 0,-1 0 1 0 0,1 1-1 0 0,0-1 1 0 0,0 1-1 0 0,-1-1 1 0 0,1 1-1 0 0,-1-1 0 0 0,1 1 1 0 0,0 0-1 0 0,-1 0 1 0 0,1 0-1 0 0,-1 0 1 0 0,1 0-1 0 0,0 0 0 0 0,-1 0 1 0 0,1 0-1 0 0,-1 0 1 0 0,1 1-1 0 0,-1-1 1 0 0,1 0-1 0 0,0 1 0 0 0,-1-1 1 0 0,1 1-1 0 0,0 0 1 0 0,0 0-1 0 0,-1-1 1 0 0,1 1-1 0 0,0 0 0 0 0,0 0 1 0 0,0 0-1 0 0,0 0 1 0 0,0 0-1 0 0,0 0 1 0 0,0 0-1 0 0,1 0 0 0 0,-1 1 1 0 0,0-1-1 0 0,0 0 1 0 0,1 0-1 0 0,-1 2 7 0 0,-33 82 203 0 0,34-82-90 0 0,-7 146 1368 0 0,7-145-1431 0 0,1 0-1 0 0,0 0 1 0 0,0 0 0 0 0,1 0 0 0 0,-1-1-1 0 0,1 1 1 0 0,0 0 0 0 0,0-1-1 0 0,0 1 1 0 0,1-1 0 0 0,-1 0 0 0 0,1 1-1 0 0,0-1 1 0 0,-1 0 0 0 0,1-1-1 0 0,1 1 1 0 0,-1-1 0 0 0,0 1 0 0 0,1-1-1 0 0,-1 0 1 0 0,1 0 0 0 0,0 0-1 0 0,-1-1 1 0 0,1 1 0 0 0,0-1 0 0 0,0 0-1 0 0,0 0 1 0 0,0 0 0 0 0,0-1-1 0 0,0 1 1 0 0,0-1 0 0 0,1 0 0 0 0,-1 0-1 0 0,0-1 1 0 0,1 1-50 0 0,53-36-985 0 0,-37 14 98 0 0,-19 23 871 0 0,1 0 1 0 0,-1 0-1 0 0,1 0 1 0 0,-1 0 0 0 0,1 1-1 0 0,-1-1 1 0 0,0 1-1 0 0,0-1 1 0 0,0 1-1 0 0,0 0 1 0 0,0-1-1 0 0,0 1 1 0 0,0 0-1 0 0,-1 0 1 0 0,1 1 0 0 0,-1-1-1 0 0,1 0 1 0 0,-1 1-1 0 0,0-1 1 0 0,0 0-1 0 0,0 1 1 0 0,0-1-1 0 0,0 1 1 0 0,-1 0 0 0 0,1-1-1 0 0,-1 1 1 0 0,0-1-1 0 0,1 1 1 0 0,-1 0 15 0 0,0-4 8 0 0,0 1 0 0 0,0-1 0 0 0,0 0 0 0 0,0 0 0 0 0,0 1 0 0 0,1-1 0 0 0,-1 0 1 0 0,0 0-1 0 0,0 1 0 0 0,1-1 0 0 0,-1 0 0 0 0,1 1 0 0 0,-1-1 0 0 0,0 1 0 0 0,1-1 0 0 0,-1 1 0 0 0,1-1 0 0 0,0 0 1 0 0,-1 1-1 0 0,1 0 0 0 0,-1-1 0 0 0,1 1 0 0 0,0-1 0 0 0,-1 1 0 0 0,1 0 0 0 0,0-1 0 0 0,-1 1 0 0 0,1 0 0 0 0,0 0 1 0 0,0 0-1 0 0,-1-1 0 0 0,1 1 0 0 0,0 0 0 0 0,0 0 0 0 0,-1 0 0 0 0,1 0 0 0 0,0 0 0 0 0,0 1 0 0 0,-1-1 1 0 0,1 0-1 0 0,0 0 0 0 0,-1 0 0 0 0,1 1 0 0 0,0-1 0 0 0,0 0 0 0 0,-1 0 0 0 0,1 1 0 0 0,-1-1 0 0 0,1 1 0 0 0,0-1 1 0 0,-1 1-1 0 0,1-1 0 0 0,-1 1 0 0 0,1-1 0 0 0,-1 1 0 0 0,1-1 0 0 0,-1 1 0 0 0,1 0-8 0 0,12-23-122 0 0,-12 21 141 0 0,0 0 0 0 0,0 0 0 0 0,1 0 0 0 0,-1 0 0 0 0,0 0 1 0 0,1 0-1 0 0,-1 0 0 0 0,1 0 0 0 0,-1 0 0 0 0,1 0 0 0 0,-1 1 0 0 0,1-1 0 0 0,0 1 0 0 0,-1-1 0 0 0,1 1 0 0 0,0 0 0 0 0,-1-1 0 0 0,1 1 0 0 0,0 0 0 0 0,-1 0 0 0 0,1 0 1 0 0,0 1-1 0 0,-1-1 0 0 0,1 0 0 0 0,0 1 0 0 0,-1-1 0 0 0,1 1 0 0 0,0-1 0 0 0,-1 1 0 0 0,1 0 0 0 0,-1-1 0 0 0,1 1 0 0 0,-1 0 0 0 0,0 0 0 0 0,1 0 0 0 0,-1 0 1 0 0,0 0-1 0 0,1 1 0 0 0,-1-1 0 0 0,0 0 0 0 0,0 1 0 0 0,0-1 0 0 0,0 0 0 0 0,-1 1 0 0 0,1-1 0 0 0,0 1 0 0 0,0 0 0 0 0,-1-1 0 0 0,1 2-19 0 0,38 83 492 0 0,-39-86-561 0 0,6 12-1794 0 0,3-14-6541 0 0,-1-7 1532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10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7553 0 0,'0'0'5315'0'0,"0"0"-3964"0"0,0 0-1141 0 0,0 0 3 0 0,0 0 216 0 0,0 0-25 0 0,0 0-255 0 0,30 7-332 0 0,-27-6 204 0 0,0 1 1 0 0,0 0 0 0 0,0 0-1 0 0,0 0 1 0 0,0 0-1 0 0,-1 0 1 0 0,1 1 0 0 0,0-1-1 0 0,-1 1 1 0 0,0 0 0 0 0,0 0-1 0 0,0-1 1 0 0,0 1-1 0 0,0 1 1 0 0,0-1 0 0 0,-1 0-1 0 0,0 0 1 0 0,1 1 0 0 0,-1-1-1 0 0,-1 1 1 0 0,1-1-1 0 0,0 1 1 0 0,-1-1 0 0 0,0 1-1 0 0,1-1 1 0 0,-1 1 0 0 0,-1-1-1 0 0,1 1 1 0 0,-1-1-1 0 0,1 1 1 0 0,-1-1 0 0 0,0 1-1 0 0,0-1 1 0 0,0 1 0 0 0,-1-1-1 0 0,1 0 1 0 0,-1 0-1 0 0,0 0 1 0 0,0 0 0 0 0,0 0-1 0 0,0 0 1 0 0,0 0 0 0 0,-1-1-1 0 0,1 1 1 0 0,-1-1-1 0 0,0 0 1 0 0,0 0 0 0 0,1 0-1 0 0,-2 0 1 0 0,1 0 0 0 0,0 0-1 0 0,0-1 1 0 0,-1 1-22 0 0,5-3 41 0 0,-1 1 0 0 0,0-1 0 0 0,1 1 0 0 0,-1-1 0 0 0,1 1 0 0 0,-1 0 0 0 0,1-1 0 0 0,-1 1 0 0 0,1 0 0 0 0,0 0 0 0 0,-1-1 0 0 0,1 1 0 0 0,-1 0 0 0 0,1 0 1 0 0,0 0-1 0 0,-1 0 0 0 0,1-1 0 0 0,-1 1 0 0 0,1 0 0 0 0,0 0 0 0 0,-1 0 0 0 0,1 0 0 0 0,-1 1 0 0 0,1-1 0 0 0,0 0 0 0 0,-1 0 0 0 0,1 0 0 0 0,-1 0 0 0 0,1 1 0 0 0,0-1 0 0 0,-1 0 0 0 0,1 0 0 0 0,-1 1 0 0 0,1-1 0 0 0,-1 1 0 0 0,1-1 0 0 0,-1 0 1 0 0,1 1-1 0 0,-1-1 0 0 0,0 1 0 0 0,1-1 0 0 0,-1 1 0 0 0,0-1 0 0 0,1 1 0 0 0,-1-1 0 0 0,0 1 0 0 0,0-1 0 0 0,1 1 0 0 0,-1 0 0 0 0,0-1 0 0 0,0 1 0 0 0,0-1 0 0 0,0 1 0 0 0,0 0 0 0 0,0-1 0 0 0,0 1 0 0 0,0 0 0 0 0,0-1 0 0 0,0 1 0 0 0,0-1 1 0 0,0 1-1 0 0,0 0 0 0 0,0-1 0 0 0,-1 1 0 0 0,1-1 0 0 0,0 1 0 0 0,0-1 0 0 0,-1 1 0 0 0,1 0-41 0 0,73-1 593 0 0,-62-1-687 0 0,20 2-120 0 0,7 0-1396 0 0,-13-4-4312 0 0,-18 0-1210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15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9317 0 0,'0'6'1446'0'0,"39"651"2685"0"0,-30-209-2642 0 0,3-400-1188 0 0,-3-69-3199 0 0,-9-7-2723 0 0,0-15-2264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9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188 108 13817 0 0,'0'0'1944'0'0,"0"0"-1944"0"0,0 0-680 0 0,0 0 504 0 0,-46-6 176 0 0,23 2 52 0 0,1 0-52 0 0,-4-1-4 0 0,1 2 0 0 0,7-1-1160 0 0,2 0-1808 0 0,5 0-2813 0 0</inkml:trace>
  <inkml:trace contextRef="#ctx0" brushRef="#br0" timeOffset="155.551">247 17 11837 0 0,'0'0'2968'0'0,"0"0"-2968"0"0,0 0-784 0 0,0 0 784 0 0,-50 0 52 0 0,28-2 36 0 0,0 0-84 0 0,0-1-4 0 0,1-1-764 0 0,1 1-1800 0 0,7 1-2913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8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37 1472 0 0,'0'0'3855'0'0,"0"0"-1515"0"0,0 0-1361 0 0,0 0-260 0 0,-6-1-28 0 0,5 0-667 0 0,0 0 1 0 0,-1 0-1 0 0,1 0 1 0 0,0 0-1 0 0,0 1 1 0 0,-1-1 0 0 0,1 0-1 0 0,0 1 1 0 0,-1-1-1 0 0,1 1 1 0 0,0 0-1 0 0,-1-1 1 0 0,1 1-1 0 0,-1 0 1 0 0,1 0 0 0 0,-1 0-1 0 0,1 0 1 0 0,-1 0-1 0 0,1 0 1 0 0,0 0-1 0 0,-1 1 1 0 0,1-1-1 0 0,-1 0 1 0 0,1 1 0 0 0,0-1-1 0 0,-1 1 1 0 0,1-1-1 0 0,0 1 1 0 0,-1 0-1 0 0,1 0 1 0 0,0-1 0 0 0,0 1-1 0 0,0 0 1 0 0,0 0-1 0 0,0 0 1 0 0,0 0-1 0 0,0 1 1 0 0,0-1-1 0 0,0 0 1 0 0,0 0 0 0 0,0 0-1 0 0,1 1 1 0 0,-1-1-1 0 0,1 0 1 0 0,-1 1-1 0 0,1-1 1 0 0,-1 1-1 0 0,1-1 1 0 0,0 0 0 0 0,0 1-1 0 0,0-1 1 0 0,0 1-1 0 0,0-1 1 0 0,0 1-1 0 0,0-1 1 0 0,0 1-1 0 0,0-1 1 0 0,1 1 0 0 0,-1-1-1 0 0,0 0 1 0 0,1 1-25 0 0,124 124 6406 0 0,-127-124-6405 0 0,0 0 1 0 0,1-1-1 0 0,-1 1 1 0 0,0 0-1 0 0,0-1 1 0 0,0 1-1 0 0,0-1 1 0 0,0 0 0 0 0,-1 0-1 0 0,1 1 1 0 0,0-1-1 0 0,0-1 1 0 0,-1 1-1 0 0,1 0 1 0 0,-1-1-1 0 0,1 1 1 0 0,-1-1 0 0 0,1 0-1 0 0,-1 1 1 0 0,1-1-1 0 0,-1-1 1 0 0,1 1-1 0 0,0 0 1 0 0,-1 0-1 0 0,1-1 1 0 0,-1 0-1 0 0,1 1 1 0 0,0-1 0 0 0,-1 0-1 0 0,1 0 1 0 0,0 0-1 0 0,0-1 1 0 0,-1 1-1 0 0,1-1-1 0 0,-22-9-1792 0 0,12-2-4188 0 0,6-3-2404 0 0</inkml:trace>
  <inkml:trace contextRef="#ctx0" brushRef="#br0" timeOffset="264.005">259 31 10605 0 0,'0'0'5664'0'0,"0"0"-5664"0"0,0 0-884 0 0,0 0 884 0 0,-43-7 40 0 0,20 2-28 0 0,1 1-12 0 0,-6-2-188 0 0,4 1-2172 0 0,4 2-3968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7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5533 0 0,'0'0'7672'0'0,"0"0"-5562"0"0,0 0-1944 0 0,0 0-131 0 0,0 0-48 0 0,0 0-107 0 0,0 0-137 0 0,8-1-124 0 0,0 0 366 0 0,0 2 0 0 0,1-1 1 0 0,-1 1-1 0 0,0 1 0 0 0,0 0 0 0 0,0 0 0 0 0,0 0 0 0 0,0 1 0 0 0,0 0 0 0 0,-1 0 0 0 0,1 1 0 0 0,-1 0 0 0 0,0 1 0 0 0,0 0 0 0 0,0 0 0 0 0,-1 0 0 0 0,4 4 15 0 0,-8-8 24 0 0,0 0 1 0 0,0 0-1 0 0,0 1 0 0 0,0-1 0 0 0,0 0 0 0 0,0 1 0 0 0,-1-1 0 0 0,1 1 1 0 0,0 0-1 0 0,-1-1 0 0 0,1 1 0 0 0,-1 0 0 0 0,0 0 0 0 0,0 0 0 0 0,0 0 1 0 0,0 0-1 0 0,0 0 0 0 0,0 0 0 0 0,0 1 0 0 0,-1-1 0 0 0,1 0 1 0 0,-1 0-1 0 0,1 1 0 0 0,-1-1 0 0 0,0 0 0 0 0,0 0 0 0 0,0 1 0 0 0,0-1 1 0 0,0 0-1 0 0,-1 1 0 0 0,1-1 0 0 0,-1 0 0 0 0,0 0 0 0 0,1 1 0 0 0,-1-1 1 0 0,0 0-1 0 0,0 0 0 0 0,0 0 0 0 0,-1 0 0 0 0,1 0 0 0 0,0 0 0 0 0,-1-1 1 0 0,1 1-1 0 0,-1 0 0 0 0,0-1 0 0 0,1 1 0 0 0,-1-1 0 0 0,0 0 0 0 0,0 1 1 0 0,0-1-1 0 0,0 0 0 0 0,0 0 0 0 0,0 0 0 0 0,0 0 0 0 0,-1-1 0 0 0,0 1-24 0 0,-89 20-28 0 0,55-25-6981 0 0,28-2-865 0 0</inkml:trace>
  <inkml:trace contextRef="#ctx0" brushRef="#br0" timeOffset="253.222">287 22 11189 0 0,'0'0'1848'0'0,"-1"6"-1900"0"0,-6 17 506 0 0,4-16-262 0 0,0 0-1 0 0,1 0 1 0 0,0 0 0 0 0,0 1-1 0 0,0-1 1 0 0,1 1-1 0 0,0 0 1 0 0,1-1-1 0 0,0 1 1 0 0,0 0-1 0 0,1-1 1 0 0,-1 1-1 0 0,2-1 1 0 0,0 4-192 0 0,70 17-4643 0 0,-70-28 4111 0 0,14 2-4673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06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388 169 1736 0 0,'0'0'7459'0'0,"0"0"-5216"0"0,0 0-1721 0 0,0 0-220 0 0,-7-1 1 0 0,-356-15 1681 0 0,345 13-3271 0 0,18 1-4422 0 0,7 0-112 0 0</inkml:trace>
  <inkml:trace contextRef="#ctx0" brushRef="#br0" timeOffset="251.421">390 77 5885 0 0,'0'0'5020'0'0,"0"0"-4892"0"0,0 0-128 0 0,0 0-372 0 0,0 0 372 0 0,-50 0 672 0 0,14 0 108 0 0,-7 0-124 0 0,2 0-340 0 0,8 0-200 0 0,9 0-12 0 0,7 0-40 0 0,0 0 24 0 0,-2-1-88 0 0,3-1-832 0 0,7 1-772 0 0,5-2-928 0 0,3-1-2373 0 0</inkml:trace>
  <inkml:trace contextRef="#ctx0" brushRef="#br0" timeOffset="484.454">369 1 9049 0 0,'0'0'1094'0'0,"5"6"-747"0"0,6 6-103 0 0,-1 0 0 0 0,2 0-1 0 0,0-2 1 0 0,0 1 0 0 0,0-1 0 0 0,2-1-1 0 0,-1 0 1 0 0,1-1 0 0 0,0-1 0 0 0,1 0-1 0 0,0-1 1 0 0,0 0 0 0 0,0-1-1 0 0,0-1 1 0 0,1 0 0 0 0,0-2 0 0 0,0 1-1 0 0,2-2-243 0 0,-63 1-340 0 0,-187 109 1370 0 0,217-101-3899 0 0,9-6-1282 0 0,0-1-4068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11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348 746 11957 0 0,'0'0'1858'0'0,"-9"-1"-1998"0"0,-330-42 650 0 0,368 39-11426 0 0,-6 3 7647 0 0</inkml:trace>
  <inkml:trace contextRef="#ctx0" brushRef="#br0" timeOffset="171.752">304 700 496 0 0,'0'0'1862'0'0,"6"0"2132"0"0,35 0-352 0 0,-78-11-2140 0 0,-54-3-937 0 0,-7-1-856 0 0,33-1-4838 0 0,49 11-548 0 0</inkml:trace>
  <inkml:trace contextRef="#ctx0" brushRef="#br0" timeOffset="360.765">388 609 4576 0 0,'0'0'4292'0'0,"6"3"-3220"0"0,0-1-944 0 0,-1 0 1 0 0,0 1 0 0 0,0-1-1 0 0,0 1 1 0 0,-1 0 0 0 0,1 1-1 0 0,-1-1 1 0 0,1 1 0 0 0,-1 0-1 0 0,0 0 1 0 0,-1 0 0 0 0,1 1-1 0 0,-1-1 1 0 0,0 1 0 0 0,0 0-1 0 0,0 0 1 0 0,0 0 0 0 0,-1 0-1 0 0,0 0 1 0 0,0 0 0 0 0,-1 1-1 0 0,1-1 1 0 0,-1 1 0 0 0,0-1-1 0 0,-1 1 1 0 0,1 0 0 0 0,-1-1-1 0 0,0 1 1 0 0,-1-1 0 0 0,1 1-1 0 0,-1 0 1 0 0,0-1-1 0 0,0 1 1 0 0,-1-1 0 0 0,0 0-1 0 0,0 1 1 0 0,0-1 0 0 0,-1 0-1 0 0,1 0 1 0 0,-1 0 0 0 0,0-1-1 0 0,-1 1 1 0 0,1-1 0 0 0,-1 1-1 0 0,0-1 1 0 0,-1 1-129 0 0,-82 33 46 0 0,48-32-7135 0 0,30-5-14 0 0</inkml:trace>
  <inkml:trace contextRef="#ctx0" brushRef="#br0" timeOffset="658.448">737 639 6977 0 0,'0'0'6770'0'0,"0"0"-5164"0"0,0 0-1602 0 0,0 0-106 0 0,0 0 65 0 0,0 0-58 0 0,0 0-197 0 0,8 2-205 0 0,-2 0 506 0 0,0 0-1 0 0,-1 0 1 0 0,1 0 0 0 0,0 1-1 0 0,-1 0 1 0 0,0 1-1 0 0,0-1 1 0 0,0 1 0 0 0,0 0-1 0 0,0 0 1 0 0,-1 0 0 0 0,1 1-1 0 0,-1-1 1 0 0,0 1 0 0 0,-1 0-1 0 0,1 0 1 0 0,-1 1 0 0 0,0-1-1 0 0,0 1 1 0 0,-1-1-1 0 0,0 1 1 0 0,0 0 0 0 0,0 0-1 0 0,-1 0 1 0 0,1 0 0 0 0,-2 1-1 0 0,1-1-8 0 0,-2-3 27 0 0,0-1 1 0 0,-1 1-1 0 0,1 0 0 0 0,-1 0 0 0 0,0-1 0 0 0,0 1 0 0 0,0-1 0 0 0,0 0 0 0 0,0 1 0 0 0,0-1 0 0 0,-1 0 1 0 0,1 0-1 0 0,-1 0 0 0 0,1-1 0 0 0,-1 1 0 0 0,0-1 0 0 0,0 1 0 0 0,1-1 0 0 0,-1 0 0 0 0,0 0 0 0 0,0 0 1 0 0,0-1-1 0 0,-1 1 0 0 0,1-1 0 0 0,0 1 0 0 0,0-1 0 0 0,0 0 0 0 0,0 0 0 0 0,-1-1-27 0 0,-32-2-4501 0 0,30-1-1111 0 0</inkml:trace>
  <inkml:trace contextRef="#ctx0" brushRef="#br0" timeOffset="924.611">978 675 4180 0 0,'0'0'6808'0'0,"0"8"-5599"0"0,-22 135 2360 0 0,60-113-4166 0 0,-5-21-6066 0 0,-10-8-499 0 0</inkml:trace>
  <inkml:trace contextRef="#ctx0" brushRef="#br0" timeOffset="1189.825">1416 937 12377 0 0,'0'0'3136'0'0,"0"0"-3136"0"0,0 0-848 0 0,0 0 848 0 0,-42-9 124 0 0,25 2-36 0 0,-2-1-36 0 0,2 1-52 0 0,0-2-888 0 0,4 2-756 0 0,1-2-892 0 0,7 3-1889 0 0</inkml:trace>
  <inkml:trace contextRef="#ctx0" brushRef="#br0" timeOffset="1190.825">1431 833 5184 0 0,'0'0'6761'0'0,"0"0"-5637"0"0,0 0-704 0 0,0 0-76 0 0,0 0-344 0 0,0 0 0 0 0,0 0 256 0 0,0 0 148 0 0,-54-16-212 0 0,26 6-192 0 0,-2-1-292 0 0,-2 0-1608 0 0,12 3-2644 0 0,-10-4-1777 0 0</inkml:trace>
  <inkml:trace contextRef="#ctx0" brushRef="#br0" timeOffset="2014.188">1850 670 7689 0 0,'0'0'4960'0'0,"0"0"-4522"0"0,0 0-926 0 0,0 0 399 0 0,0 0 566 0 0,0 0 290 0 0,0 0-110 0 0,3 2-98 0 0,3-3-508 0 0,0 1-1 0 0,0-1 1 0 0,0 0-1 0 0,0 0 0 0 0,-1-1 1 0 0,1 0-1 0 0,0 0 1 0 0,-1 0-1 0 0,1-1 1 0 0,-1 0-1 0 0,0 0 1 0 0,0 0-1 0 0,0 0 1 0 0,0-1-1 0 0,0 0 1 0 0,-1 0-1 0 0,0 0 1 0 0,0-1-1 0 0,0 1 1 0 0,0-1-1 0 0,-1 0 1 0 0,1 0-1 0 0,-1 0 1 0 0,-1-1-1 0 0,1 1 1 0 0,-1-1-1 0 0,0 1 1 0 0,0-1-1 0 0,1-4-50 0 0,-2 5-44 0 0,0 0-1 0 0,1 0 1 0 0,-1 0-1 0 0,-1 0 1 0 0,1 0-1 0 0,-1 0 0 0 0,0 0 1 0 0,0 0-1 0 0,0 0 1 0 0,-1 0-1 0 0,0 0 1 0 0,0 0-1 0 0,0 0 1 0 0,-1 0-1 0 0,1 0 1 0 0,-1 1-1 0 0,0-1 1 0 0,-1 1-1 0 0,1-1 1 0 0,-1 1-1 0 0,0 0 1 0 0,0 0-1 0 0,0 0 1 0 0,0 0-1 0 0,-1 0 0 0 0,1 1 1 0 0,-1 0-1 0 0,-1-1 45 0 0,2 6-43 0 0,-1 1 0 0 0,1-1-1 0 0,0 1 1 0 0,0-1 0 0 0,0 1-1 0 0,0 0 1 0 0,0 0 0 0 0,0 0-1 0 0,1 1 1 0 0,-1-1 0 0 0,1 1-1 0 0,0-1 1 0 0,0 1 0 0 0,1 0-1 0 0,-1 0 1 0 0,1-1 0 0 0,0 1-1 0 0,-1 0 1 0 0,2 0 0 0 0,-1 1-1 0 0,0-1 1 0 0,1 0 0 0 0,0 0-1 0 0,0 0 1 0 0,1 4 43 0 0,-2-3 0 0 0,-1 4 71 0 0,-8 123 887 0 0,10-127-875 0 0,0-1 1 0 0,0 1 0 0 0,0-1-1 0 0,1 0 1 0 0,0 1 0 0 0,0-1 0 0 0,0 0-1 0 0,0 0 1 0 0,1 1 0 0 0,-1-1 0 0 0,1 0-1 0 0,0 0 1 0 0,0-1 0 0 0,1 1 0 0 0,-1 0-1 0 0,1-1 1 0 0,0 1 0 0 0,-1-1 0 0 0,2 0-1 0 0,-1 0 1 0 0,0 0 0 0 0,1 0 0 0 0,-1-1-1 0 0,1 1 1 0 0,0-1 0 0 0,0 0 0 0 0,0 0-84 0 0,-1-1-27 0 0,-1-1 0 0 0,0 1 0 0 0,0-1 0 0 0,1 0 0 0 0,-1 0 0 0 0,0 0 1 0 0,1 0-1 0 0,-1 0 0 0 0,0 0 0 0 0,0 0 0 0 0,1-1 0 0 0,-1 1 1 0 0,0-1-1 0 0,0 0 0 0 0,0 0 0 0 0,0 0 0 0 0,0 0 0 0 0,0 0 0 0 0,0 0 1 0 0,0 0-1 0 0,0-1 0 0 0,0 1 0 0 0,0-1 0 0 0,-1 1 0 0 0,1-1 1 0 0,-1 0-1 0 0,1 1 0 0 0,-1-1 0 0 0,0 0 0 0 0,0 0 0 0 0,1 0 0 0 0,-1 0 1 0 0,-1 0-1 0 0,1-1 0 0 0,1-1 27 0 0,24-30-981 0 0,-23 35 985 0 0,0 0 1 0 0,0 0-1 0 0,0 1 1 0 0,-1-1-1 0 0,1 0 1 0 0,0 1-1 0 0,-1 0 1 0 0,1-1 0 0 0,-1 1-1 0 0,1 0 1 0 0,-1 0-1 0 0,0 1 1 0 0,0-1-1 0 0,0 0 1 0 0,0 1-1 0 0,0-1 1 0 0,-1 1-1 0 0,1 0 1 0 0,-1-1-1 0 0,1 1 1 0 0,-1 0 0 0 0,0 0-1 0 0,0 0 1 0 0,-1 0-1 0 0,1 0 1 0 0,0 0-1 0 0,-1 0 1 0 0,0 0-1 0 0,0 0 1 0 0,0 1-5 0 0,1-4 26 0 0,-1-1 1 0 0,0 1-1 0 0,1 0 1 0 0,-1-1-1 0 0,1 1 1 0 0,-1 0-1 0 0,1 0 1 0 0,-1-1-1 0 0,1 1 1 0 0,-1 0-1 0 0,1 0 1 0 0,-1 0-1 0 0,1 0 1 0 0,-1 0-1 0 0,1-1 1 0 0,-1 1-1 0 0,1 0 1 0 0,-1 0-1 0 0,1 0 1 0 0,-1 0-1 0 0,1 1 1 0 0,-1-1-1 0 0,1 0 1 0 0,-1 0-1 0 0,1 0 1 0 0,-1 0-1 0 0,1 0 1 0 0,-1 1-1 0 0,1-1 1 0 0,-1 0-1 0 0,1 0 0 0 0,-1 1 1 0 0,0-1-1 0 0,1 0 1 0 0,-1 1-1 0 0,1-1 1 0 0,-1 0-1 0 0,0 1 1 0 0,1-1-1 0 0,-1 1 1 0 0,0-1-1 0 0,0 1 1 0 0,1-1-1 0 0,-1 1 1 0 0,0-1-1 0 0,0 1 1 0 0,0-1-1 0 0,1 1 1 0 0,-1-1-1 0 0,0 1 1 0 0,0-1-27 0 0,17-22-428 0 0,-14 20 392 0 0,-1 1 1 0 0,0 0 0 0 0,0 0 0 0 0,0-1 0 0 0,1 1 0 0 0,-1 1-1 0 0,1-1 1 0 0,-1 0 0 0 0,0 0 0 0 0,1 1 0 0 0,0 0 0 0 0,-1-1-1 0 0,1 1 1 0 0,-1 0 0 0 0,1 0 0 0 0,-1 0 0 0 0,1 1 0 0 0,-1-1 0 0 0,1 1-1 0 0,-1-1 1 0 0,1 1 0 0 0,-1 0 0 0 0,1 0 0 0 0,-1 0 0 0 0,0 0-1 0 0,0 0 1 0 0,1 0 0 0 0,-1 1 0 0 0,0-1 0 0 0,0 1 0 0 0,0 0-1 0 0,-1 0 1 0 0,1-1 0 0 0,0 1 0 0 0,-1 0 0 0 0,1 0 0 0 0,-1 1-1 0 0,1-1 1 0 0,-1 0 0 0 0,0 0 0 0 0,0 1 0 0 0,0-1 0 0 0,0 0 0 0 0,-1 1-1 0 0,1-1 1 0 0,-1 1 0 0 0,1-1 0 0 0,-1 1 0 0 0,0-1 0 0 0,0 1-1 0 0,0 0 1 0 0,0-1 0 0 0,0 1 0 0 0,-1-1 0 0 0,1 1 0 0 0,-1-1-1 0 0,0 1 1 0 0,1-1 0 0 0,-1 0 0 0 0,-1 2 35 0 0,1-2-1816 0 0,2-2-2775 0 0,1 0-1712 0 0</inkml:trace>
  <inkml:trace contextRef="#ctx0" brushRef="#br0" timeOffset="2341.683">2386 673 1304 0 0,'0'0'7137'0'0,"0"0"-5203"0"0,0 0-1662 0 0,0 0 165 0 0,0 0 189 0 0,0 0 260 0 0,0 0-9 0 0,0 0-371 0 0,30-5-664 0 0,-28 6 183 0 0,1-1 0 0 0,0 1 0 0 0,-1 0 0 0 0,1 0 0 0 0,0 0 0 0 0,-1 1 0 0 0,1-1 0 0 0,-1 0 0 0 0,0 1 0 0 0,1 0 0 0 0,-1-1 0 0 0,0 1 0 0 0,0 0 0 0 0,0 0 0 0 0,0 0 0 0 0,-1 1 1 0 0,1-1-1 0 0,0 0 0 0 0,-1 1 0 0 0,0-1 0 0 0,1 1 0 0 0,-1-1 0 0 0,0 1 0 0 0,0 0 0 0 0,0-1 0 0 0,-1 1 0 0 0,1 0 0 0 0,-1 0 0 0 0,0-1 0 0 0,1 1 0 0 0,-1 0 0 0 0,0 0 0 0 0,-1 0 0 0 0,1-1 0 0 0,0 1 1 0 0,-1 0-1 0 0,0 0 0 0 0,1-1 0 0 0,-1 1 0 0 0,0 0 0 0 0,-1-1 0 0 0,1 1 0 0 0,0-1 0 0 0,-1 1 0 0 0,1-1 0 0 0,-1 0 0 0 0,0 0 0 0 0,0 0 0 0 0,0 1 0 0 0,0-2 0 0 0,0 1 0 0 0,0 0 0 0 0,0 0 0 0 0,-1-1 1 0 0,1 1-1 0 0,0-1 0 0 0,-1 0 0 0 0,0 0 0 0 0,-1 1-25 0 0,-40 26 152 0 0,85-22 2964 0 0,15-5-2875 0 0,27 2-663 0 0,-31 8-6090 0 0,-40-7 463 0 0</inkml:trace>
  <inkml:trace contextRef="#ctx0" brushRef="#br0" timeOffset="2684.196">2686 1029 560 0 0,'0'0'8089'0'0,"0"0"-5860"0"0,0 0-1878 0 0,-7 0 226 0 0,-470-47 4500 0 0,433 44-5530 0 0,-123-5 1516 0 0,54 6-7485 0 0,117 1 1696 0 0,8-2-1619 0 0</inkml:trace>
  <inkml:trace contextRef="#ctx0" brushRef="#br0" timeOffset="3553.209">1965 1438 3892 0 0,'0'0'2167'0'0,"0"0"774"0"0,0 0-2221 0 0,0 0-404 0 0,0 0 358 0 0,0 0 264 0 0,0 0 86 0 0,0 0-113 0 0,3 3-234 0 0,1-1-601 0 0,1-1 0 0 0,-1 1 0 0 0,0-1 0 0 0,1 0-1 0 0,-1 0 1 0 0,1 0 0 0 0,-1-1 0 0 0,1 0 0 0 0,-1 0 0 0 0,1 0 0 0 0,-1 0 0 0 0,1-1 0 0 0,-1 1-1 0 0,1-1 1 0 0,-1 0 0 0 0,1-1 0 0 0,-1 1 0 0 0,0-1 0 0 0,0 0 0 0 0,1 0 0 0 0,-1 0 0 0 0,-1 0-1 0 0,1-1 1 0 0,0 0 0 0 0,-1 1 0 0 0,1-1 0 0 0,-1-1 0 0 0,0 1 0 0 0,0 0 0 0 0,0-1 0 0 0,0 0-1 0 0,-1 1 1 0 0,1-1 0 0 0,-1 0 0 0 0,0-1 0 0 0,0 1 0 0 0,-1 0 0 0 0,1 0 0 0 0,-1-1 0 0 0,0 1-1 0 0,0-1 1 0 0,0 1 0 0 0,-1-1 0 0 0,0 1 0 0 0,0-1-76 0 0,1-3-79 0 0,-1 0-1 0 0,1-1 1 0 0,-2 1-1 0 0,1 0 1 0 0,-1 0-1 0 0,-1 0 1 0 0,1 1 0 0 0,-1-1-1 0 0,-1 0 1 0 0,0 0-1 0 0,0 1 1 0 0,0 0 0 0 0,-1 0-1 0 0,0 0 1 0 0,0 0-1 0 0,0 0 1 0 0,-1 1-1 0 0,-2-2 80 0 0,4 8-38 0 0,0 0-1 0 0,0 1 1 0 0,0 0-1 0 0,1-1 1 0 0,-1 1-1 0 0,0 0 1 0 0,0 1-1 0 0,1-1 0 0 0,-1 0 1 0 0,1 1-1 0 0,-1-1 1 0 0,1 1-1 0 0,0 0 1 0 0,-1 0-1 0 0,1 0 0 0 0,0 0 1 0 0,0 0-1 0 0,1 1 1 0 0,-1-1-1 0 0,0 0 1 0 0,1 1-1 0 0,-1-1 1 0 0,1 1-1 0 0,0 0 0 0 0,0-1 1 0 0,0 1-1 0 0,0 0 1 0 0,0 0-1 0 0,1 0 1 0 0,-1 0-1 0 0,1 0 0 0 0,0 0 1 0 0,0-1-1 0 0,0 3 39 0 0,0-5 1 0 0,-4 6 92 0 0,1 1 0 0 0,0-1 0 0 0,0 1 0 0 0,0 0 0 0 0,1 0 0 0 0,0 0 1 0 0,1 1-1 0 0,-1-1 0 0 0,1 0 0 0 0,1 1 0 0 0,0-1 0 0 0,0 0 0 0 0,0 1 0 0 0,1-1 1 0 0,0 1-1 0 0,0-1 0 0 0,1 0 0 0 0,0 0 0 0 0,0 0 0 0 0,0 0 0 0 0,1 0 1 0 0,0 0-1 0 0,1-1 0 0 0,-1 1 0 0 0,1-1 0 0 0,1 0 0 0 0,-1 0 0 0 0,2 0-93 0 0,-4-5-20 0 0,0-1-1 0 0,1 1 0 0 0,-1-1 0 0 0,1 0 1 0 0,-1 1-1 0 0,1-1 0 0 0,-1 0 1 0 0,1 0-1 0 0,-1-1 0 0 0,0 1 1 0 0,1 0-1 0 0,-1-1 0 0 0,1 0 0 0 0,-1 1 1 0 0,0-1-1 0 0,1 0 0 0 0,-1 0 1 0 0,0 0-1 0 0,0-1 0 0 0,0 1 1 0 0,0 0-1 0 0,0-1 0 0 0,0 0 0 0 0,0 1 1 0 0,-1-1-1 0 0,1 0 0 0 0,1-1 21 0 0,-2 1-39 0 0,0 0 0 0 0,0 1 0 0 0,0-1 0 0 0,1 1 0 0 0,-1 0-1 0 0,0-1 1 0 0,1 1 0 0 0,-1 0 0 0 0,1 0 0 0 0,0 0 0 0 0,-1 0-1 0 0,1 0 1 0 0,0 0 0 0 0,0 0 0 0 0,-1 1 0 0 0,1-1 0 0 0,0 1 0 0 0,0-1-1 0 0,0 1 1 0 0,0 0 0 0 0,0-1 0 0 0,0 1 0 0 0,-1 0 0 0 0,1 0 0 0 0,0 1-1 0 0,0-1 1 0 0,0 0 0 0 0,0 1 0 0 0,0-1 0 0 0,0 1 0 0 0,-1-1-1 0 0,1 1 1 0 0,0 0 0 0 0,0 0 0 0 0,-1 0 0 0 0,1 0 0 0 0,0 0 0 0 0,-1 0-1 0 0,1 0 1 0 0,-1 1 0 0 0,1 0 39 0 0,35 62 955 0 0,-2-98 1456 0 0,-33 32-2432 0 0,-1 0 0 0 0,1 0 0 0 0,0 0 1 0 0,0 0-1 0 0,0 1 0 0 0,0-1 0 0 0,1 1 0 0 0,-1 0 1 0 0,0-1-1 0 0,1 1 0 0 0,-1 0 0 0 0,0 0 0 0 0,1 1 1 0 0,-1-1-1 0 0,1 0 0 0 0,0 1 0 0 0,-1 0 0 0 0,1-1 1 0 0,-1 1-1 0 0,1 0 0 0 0,0 1 0 0 0,-1-1 0 0 0,1 0 1 0 0,-1 1-1 0 0,1-1 0 0 0,-1 1 0 0 0,1 0 0 0 0,-1 0 1 0 0,1 0-1 0 0,-1 0 0 0 0,0 0 0 0 0,1 0 0 0 0,-1 1 1 0 0,0-1-1 0 0,0 1 0 0 0,0-1 0 0 0,0 1 0 0 0,0 0 1 0 0,0 0-1 0 0,-1 0 0 0 0,1 0 0 0 0,-1 0 0 0 0,1 0 1 0 0,-1 1-1 0 0,0-1 0 0 0,0 0 0 0 0,0 1 0 0 0,0-1 1 0 0,0 1-1 0 0,0-1 0 0 0,-1 1 0 0 0,1 0 21 0 0,4 25-100 0 0,-1 0-744 0 0,2-16-3926 0 0,-4-11-829 0 0</inkml:trace>
  <inkml:trace contextRef="#ctx0" brushRef="#br0" timeOffset="3878.22">2665 1353 5308 0 0,'0'0'7697'0'0,"0"0"-6397"0"0,0 0-1560 0 0,-7-2 90 0 0,6 1 205 0 0,0 0-46 0 0,0 0 1 0 0,0 0-1 0 0,0 1 0 0 0,0-1 1 0 0,0 0-1 0 0,0 0 1 0 0,0 1-1 0 0,-1-1 1 0 0,1 0-1 0 0,0 1 1 0 0,0-1-1 0 0,0 1 1 0 0,-1 0-1 0 0,1-1 1 0 0,0 1-1 0 0,-1 0 1 0 0,1 0-1 0 0,0 0 1 0 0,-1 0-1 0 0,1 0 1 0 0,0 0-1 0 0,-1 0 1 0 0,1 0-1 0 0,0 0 1 0 0,0 1-1 0 0,-1-1 1 0 0,1 1-1 0 0,0-1 1 0 0,0 1-1 0 0,-1-1 1 0 0,1 1-1 0 0,0 0 1 0 0,0-1-1 0 0,0 1 1 0 0,0 0-1 0 0,0 0 1 0 0,0 0-1 0 0,0 0 1 0 0,0 0-1 0 0,0 0 0 0 0,1 0 1 0 0,-1 0-1 0 0,0 0 1 0 0,1 0-1 0 0,-1 0 1 0 0,1 1-1 0 0,-1-1 1 0 0,1 0-1 0 0,-1 0 1 0 0,1 1-1 0 0,0-1 1 0 0,0 0-1 0 0,0 1 1 0 0,-1-1-1 0 0,1 0 1 0 0,0 1-1 0 0,1-1 1 0 0,-1 0-1 0 0,0 1 1 0 0,0-1-1 0 0,1 0 1 0 0,-1 0-1 0 0,1 2 11 0 0,50 134 2462 0 0,-52-135-2456 0 0,1-1 0 0 0,-1 1-1 0 0,1-1 1 0 0,-1 1 0 0 0,1-1 0 0 0,-1 0 0 0 0,0 0 0 0 0,0 1 0 0 0,1-1-1 0 0,-1 0 1 0 0,0 0 0 0 0,0 0 0 0 0,0 0 0 0 0,-1 0 0 0 0,1 0 0 0 0,0 0-1 0 0,0 0 1 0 0,0 0 0 0 0,-1 0 0 0 0,1-1 0 0 0,0 1 0 0 0,-1 0 0 0 0,1-1 0 0 0,-1 1-1 0 0,1-1 1 0 0,0 0 0 0 0,-1 1 0 0 0,1-1 0 0 0,-1 0 0 0 0,1 0 0 0 0,-1 0-1 0 0,1 0 1 0 0,-1 0 0 0 0,1 0 0 0 0,-1-1 0 0 0,1 1 0 0 0,-1 0 0 0 0,1-1-1 0 0,-1 1 1 0 0,1-1 0 0 0,-1 0-6 0 0,-20-13-3598 0 0,16 7-2048 0 0</inkml:trace>
  <inkml:trace contextRef="#ctx0" brushRef="#br0" timeOffset="4144.002">2829 1336 15849 0 0,'0'0'508'0'0,"0"0"-508"0"0,0 0-632 0 0,0 0 632 0 0,-40-6 136 0 0,19 1-8 0 0,-7-2-80 0 0,0 1-48 0 0,-2-1-1536 0 0,5 2-2856 0 0,-4-6-3373 0 0</inkml:trace>
  <inkml:trace contextRef="#ctx0" brushRef="#br0" timeOffset="5230.79">2826 340 5412 0 0,'-280'-111'4410'0'0,"-173"26"-4354"0"0,351 70 588 0 0,-77-13-591 0 0,-90-15-575 0 0,-2 11 0 0 0,-129 7 522 0 0,361 24-299 0 0,0 2 0 0 0,0 1 0 0 0,0 2 0 0 0,1 2 0 0 0,0 1 0 0 0,0 2 0 0 0,0 2 0 0 0,-3 3 299 0 0,33-11-13 0 0,0 1 1 0 0,1 0-1 0 0,-1 1 1 0 0,1 0-1 0 0,0 0 1 0 0,1 1-1 0 0,-1 0 1 0 0,1 0-1 0 0,0 0 1 0 0,0 1-1 0 0,1-1 1 0 0,0 2-1 0 0,0-1 1 0 0,1 0-1 0 0,0 1 1 0 0,0 0-1 0 0,1 0 1 0 0,0 0 0 0 0,0 0-1 0 0,1 1 1 0 0,0-1-1 0 0,0 1 1 0 0,1-1-1 0 0,0 1 1 0 0,1-1-1 0 0,0 9 13 0 0,43 223 2453 0 0,-4-111-810 0 0,-6 2 0 0 0,-5 1 0 0 0,8 120-1643 0 0,-34-233 128 0 0,-3 4 40 0 0,1 0 1 0 0,1 0-1 0 0,1 0 0 0 0,1 0 0 0 0,1-1 0 0 0,1 0 0 0 0,1 1 0 0 0,1-2 0 0 0,1 1 0 0 0,1-1 0 0 0,1 0 0 0 0,0-1 0 0 0,2 0 0 0 0,0-1 0 0 0,1 0 0 0 0,1-1 0 0 0,1-1 1 0 0,1 0-1 0 0,2 2-168 0 0,37 11 227 0 0,0-2 1 0 0,2-2 0 0 0,1-3-1 0 0,1-2 1 0 0,1-3 0 0 0,0-3 0 0 0,1-2-1 0 0,1-3 1 0 0,-1-3 0 0 0,2-2-1 0 0,50-3-227 0 0,-62 1 17 0 0,1033 104-629 0 0,-1040-101-6 0 0,49 4-440 0 0,-35-15-4515 0 0,-37-5-3489 0 0</inkml:trace>
  <inkml:trace contextRef="#ctx0" brushRef="#br0" timeOffset="7455.395">2476 1126 4152 0 0,'22'70'936'0'0,"-5"-2"-936"0"0,3 9-1300 0 0,-5-11-200 0 0,-6-16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27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1356 0 0,'0'0'6153'0'0,"0"0"-4142"0"0,0 0-1137 0 0,0 0-408 0 0,2 7 187 0 0,20 146 3776 0 0,-17 11-3313 0 0,-2-143-2664 0 0,7-12-6968 0 0,0-9 1522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29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6 756 0 0,'0'0'7420'0'0,"0"0"-4802"0"0,0 0-1530 0 0,0 0-16 0 0,0 0-159 0 0,0 0-183 0 0,0 0-170 0 0,0 0-230 0 0,0 0-170 0 0,25-6 182 0 0,-22 9-323 0 0,-1-1-1 0 0,1 1 1 0 0,0 0 0 0 0,-1 0 0 0 0,1 0 0 0 0,-1 0-1 0 0,0 0 1 0 0,0 0 0 0 0,0 1 0 0 0,0-1-1 0 0,-1 1 1 0 0,1-1 0 0 0,-1 1 0 0 0,0 0 0 0 0,0 0-1 0 0,0-1 1 0 0,-1 1 0 0 0,0 0 0 0 0,1 0 0 0 0,-1 0-1 0 0,0 0 1 0 0,-1-1 0 0 0,1 1 0 0 0,-1 0 0 0 0,1 0-1 0 0,-1 0 1 0 0,0-1 0 0 0,-1 1 0 0 0,1 0-1 0 0,-1-1 1 0 0,1 1 0 0 0,-1-1 0 0 0,0 0 0 0 0,-1 0-1 0 0,1 0 1 0 0,0 0 0 0 0,-1 0 0 0 0,1 0 0 0 0,-1 0-1 0 0,0-1 1 0 0,0 1 0 0 0,0-1 0 0 0,-1 0 0 0 0,-2 2-19 0 0,5-4 35 0 0,-1 0 1 0 0,0 1 0 0 0,1-1 0 0 0,-1 1 0 0 0,1 0 0 0 0,-1-1 0 0 0,1 1 0 0 0,-1 0 0 0 0,1 0-1 0 0,0 0 1 0 0,-1 0 0 0 0,1 0 0 0 0,0 0 0 0 0,0 0 0 0 0,-1 1 0 0 0,1-1 0 0 0,0 0-1 0 0,1 1 1 0 0,-1-1 0 0 0,0 1 0 0 0,0-1 0 0 0,0 1 0 0 0,1-1 0 0 0,-1 1 0 0 0,1-1 0 0 0,-1 1-1 0 0,1 0 1 0 0,0-1 0 0 0,0 1 0 0 0,-1 0 0 0 0,1-1 0 0 0,0 1 0 0 0,1 0 0 0 0,-1-1 0 0 0,0 1-1 0 0,0 0 1 0 0,1-1 0 0 0,-1 1 0 0 0,1 0 0 0 0,-1-1 0 0 0,1 1 0 0 0,0-1 0 0 0,0 1 0 0 0,-1-1-1 0 0,1 1 1 0 0,0-1 0 0 0,0 0 0 0 0,0 0 0 0 0,1 1 0 0 0,-1-1 0 0 0,0 0 0 0 0,0 0-1 0 0,1 0 1 0 0,-1 0 0 0 0,1 0 0 0 0,-1 0 0 0 0,1-1 0 0 0,-1 1 0 0 0,1 0 0 0 0,-1-1 0 0 0,1 1-1 0 0,0-1-35 0 0,155 28-283 0 0,-146-21-2726 0 0,-10 1-5399 0 0,-1-7 1520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0:29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989 780 6733 0 0,'0'0'5272'0'0,"0"0"-4800"0"0,0 0-228 0 0,0 0 456 0 0,0 0 216 0 0,0 0-332 0 0,-43 0-408 0 0,27-2-168 0 0,0 1-8 0 0,1-1-4 0 0,1-1-592 0 0,-2 0-252 0 0,3-3-480 0 0,2-1-1144 0 0,4 3-2669 0 0</inkml:trace>
  <inkml:trace contextRef="#ctx0" brushRef="#br0" timeOffset="250.297">977 673 9337 0 0,'0'0'2312'0'0,"0"0"-1660"0"0,0 0 208 0 0,0 0 420 0 0,0 0-660 0 0,0 0-216 0 0,-43-11-164 0 0,20 8-228 0 0,-3 1-12 0 0,1 0-1592 0 0,3 0-1452 0 0,-4-3-4761 0 0</inkml:trace>
  <inkml:trace contextRef="#ctx0" brushRef="#br0" timeOffset="-1412.168">0 377 2332 0 0,'0'0'2018'0'0,"0"0"1313"0"0,0 0-1318 0 0,0 0-949 0 0,0 0-421 0 0,0 0-168 0 0,0 0 425 0 0,0 0 206 0 0,2 9-581 0 0,29 308 2432 0 0,-31-320-2980 0 0,0 0 0 0 0,0 0 0 0 0,0 1 0 0 0,1-1 0 0 0,-1 0 0 0 0,1 1 1 0 0,0-1-1 0 0,0 1 0 0 0,0-1 0 0 0,0 1 0 0 0,0-1 0 0 0,0 1 0 0 0,1-1 1 0 0,-1 1-1 0 0,1 0 0 0 0,0 0 0 0 0,0 0 0 0 0,0 0 0 0 0,0 0 0 0 0,0 0 1 0 0,0 1-1 0 0,0-1 0 0 0,0 1 0 0 0,1-1 0 0 0,-1 1 0 0 0,0 0 0 0 0,1 0 0 0 0,0 0 1 0 0,-1 0-1 0 0,1 0 0 0 0,-1 0 0 0 0,1 1 0 0 0,0 0 0 0 0,-1-1 0 0 0,1 1 1 0 0,0 0-1 0 0,0 0 0 0 0,-1 0 0 0 0,1 1 0 0 0,0-1 0 0 0,-1 1 0 0 0,1-1 1 0 0,1 2 22 0 0,4-1 70 0 0,0 0 0 0 0,1 1 1 0 0,-1 0-1 0 0,0 1 1 0 0,-1 0-1 0 0,1 0 1 0 0,0 0-1 0 0,-1 1 1 0 0,0 1-1 0 0,0-1 0 0 0,0 1 1 0 0,0 0-1 0 0,5 6-70 0 0,-11-10 22 0 0,0 0 0 0 0,-1-1-1 0 0,1 1 1 0 0,0 0 0 0 0,-1 0 0 0 0,1 1-1 0 0,-1-1 1 0 0,1 0 0 0 0,-1 0-1 0 0,1 0 1 0 0,-1 0 0 0 0,0 0 0 0 0,0 0-1 0 0,1 1 1 0 0,-1-1 0 0 0,0 0 0 0 0,0 0-1 0 0,0 0 1 0 0,0 1 0 0 0,0-1-1 0 0,-1 0 1 0 0,1 0 0 0 0,0 0 0 0 0,-1 1-1 0 0,1-1 1 0 0,0 0 0 0 0,-1 0-1 0 0,1 0 1 0 0,-1 0 0 0 0,0 0 0 0 0,1 0-1 0 0,-1 0 1 0 0,0 0 0 0 0,0 0 0 0 0,1 0-1 0 0,-1-1 1 0 0,0 1 0 0 0,0 0-1 0 0,0 0 1 0 0,0-1 0 0 0,0 1 0 0 0,0-1-1 0 0,0 1 1 0 0,0-1 0 0 0,-1 1-1 0 0,1-1 1 0 0,0 1 0 0 0,0-1 0 0 0,0 0-1 0 0,0 0 1 0 0,-1 0 0 0 0,1 0 0 0 0,0 0-1 0 0,0 0 1 0 0,0 0 0 0 0,-1 0-1 0 0,1 0 1 0 0,0 0 0 0 0,0-1 0 0 0,0 1-22 0 0,-79 1-1186 0 0,45-11-4300 0 0,20-3-1794 0 0</inkml:trace>
  <inkml:trace contextRef="#ctx0" brushRef="#br0" timeOffset="-499.755">353 231 3372 0 0,'0'0'4801'0'0,"0"0"-2948"0"0,0 0-947 0 0,0 0-240 0 0,0 0-437 0 0,0 0-129 0 0,2 6-73 0 0,1 11 6 0 0,-3-14-7 0 0,0 0 1 0 0,0 0 0 0 0,0 0-1 0 0,1 0 1 0 0,-1 0-1 0 0,1 0 1 0 0,0 0 0 0 0,-1 0-1 0 0,1-1 1 0 0,1 1-1 0 0,-1 0 1 0 0,0-1 0 0 0,1 1-1 0 0,-1-1 1 0 0,1 1-1 0 0,-1-1 1 0 0,1 0 0 0 0,0 1-1 0 0,0-1 1 0 0,1 0-1 0 0,-1 0 1 0 0,0-1 0 0 0,0 1-1 0 0,1 0 1 0 0,-1-1-1 0 0,2 1-26 0 0,-1-2 63 0 0,-1-1 0 0 0,0 1-1 0 0,0 0 1 0 0,0-1-1 0 0,1 1 1 0 0,-1 0-1 0 0,0 0 1 0 0,0 1-1 0 0,1-1 1 0 0,-1 0-1 0 0,0 1 1 0 0,0-1-1 0 0,0 1 1 0 0,0 0-1 0 0,0 0 1 0 0,1 0-1 0 0,-2 0 1 0 0,1 0-1 0 0,0 0 1 0 0,0 0-1 0 0,0 1 1 0 0,0-1-1 0 0,-1 1 1 0 0,1-1-1 0 0,-1 1 1 0 0,1 0-1 0 0,-1 0 1 0 0,0-1-1 0 0,1 1 1 0 0,-1 0-1 0 0,0 0 1 0 0,0 0-1 0 0,0 0 1 0 0,-1 0-1 0 0,1 1 1 0 0,0-1-1 0 0,-1 0 1 0 0,0 0-1 0 0,1 0 1 0 0,-1 1-1 0 0,0-1 1 0 0,0 0-1 0 0,0 0 1 0 0,0 1-1 0 0,-1-1 1 0 0,1 0-1 0 0,-1 0 1 0 0,1 0-1 0 0,-1 1 1 0 0,0-1-1 0 0,1 0 1 0 0,-1 0-1 0 0,0 0 1 0 0,-1 0-1 0 0,1 0 1 0 0,0-1-1 0 0,0 1 1 0 0,-1 0-1 0 0,1 0 1 0 0,-2 0-63 0 0,-41 20 143 0 0,14-27-6929 0 0,24-3 720 0 0</inkml:trace>
  <inkml:trace contextRef="#ctx0" brushRef="#br0" timeOffset="-251.095">581 217 11537 0 0,'0'0'2060'0'0,"0"0"-2048"0"0,0 0 548 0 0,0 0-68 0 0,0 0 240 0 0,-44-2-268 0 0,23 2-300 0 0,-2-2-164 0 0,-2 1-648 0 0,4 1-348 0 0,1 0-648 0 0,7-1-2232 0 0,2-1-3161 0 0</inkml:trace>
  <inkml:trace contextRef="#ctx0" brushRef="#br0" timeOffset="8353.869">513 494 1212 0 0,'0'0'576'0'0,"0"0"-311"0"0,0 0 169 0 0,0 0 200 0 0,0 0 47 0 0,7-1-34 0 0,6-1-372 0 0,0-1-1 0 0,0 0 1 0 0,0-1 0 0 0,-1-1-1 0 0,0 0 1 0 0,0-1-1 0 0,0 0 1 0 0,0 0 0 0 0,-1-2-1 0 0,0 1 1 0 0,-1-1-1 0 0,7-7-274 0 0,60-83-1623 0 0,-75 92 1564 0 0,0-1 1 0 0,0 1-1 0 0,0-1 1 0 0,-1 0-1 0 0,0 0 1 0 0,0 1-1 0 0,-1-1 1 0 0,0 0-1 0 0,0 0 1 0 0,-1 0-1 0 0,1 0 1 0 0,-1 0-1 0 0,-1 1 1 0 0,1-1 0 0 0,-1 0-1 0 0,-1 1 1 0 0,1-1-1 0 0,-1 1 1 0 0,0 0-1 0 0,-1 0 1 0 0,1 0-1 0 0,-1 0 1 0 0,0 1-1 0 0,0 0 1 0 0,-1-1-1 0 0,0 1 1 0 0,0 1-1 0 0,0-1 1 0 0,0 1 0 0 0,-3-1 58 0 0,-12-11-554 0 0,-1 1 0 0 0,-1 2 0 0 0,0 0 0 0 0,-1 1 1 0 0,0 1-1 0 0,-1 1 0 0 0,-13-2 554 0 0,-115-12 945 0 0,147 24-832 0 0,1 0-1 0 0,-1 0 1 0 0,1 0-1 0 0,-1 1 1 0 0,0-1-1 0 0,1 1 1 0 0,-1 0-1 0 0,1 1 1 0 0,0-1-1 0 0,-1 1 1 0 0,1 0-1 0 0,0 0 1 0 0,0 0-1 0 0,0 1 1 0 0,0-1-1 0 0,0 1 1 0 0,1 0-1 0 0,-1 0 1 0 0,1 0-1 0 0,0 0 1 0 0,0 1-1 0 0,0 0 1 0 0,0-1 0 0 0,1 1-1 0 0,-1 0 1 0 0,1 0-1 0 0,0 0 1 0 0,0 1-1 0 0,1-1 1 0 0,-1 0-1 0 0,1 3-112 0 0,-3 20 98 0 0,2 0 1 0 0,1 1-1 0 0,1-1 0 0 0,1 1 1 0 0,1-1-1 0 0,2 1 0 0 0,1-1 1 0 0,1-1-1 0 0,1 1 0 0 0,2-1 1 0 0,0 0-1 0 0,2-1 0 0 0,4 7-98 0 0,-10-25 147 0 0,0-1-1 0 0,0 1 1 0 0,1-1-1 0 0,0-1 1 0 0,0 1 0 0 0,0-1-1 0 0,1 0 1 0 0,0 0-1 0 0,0-1 1 0 0,0 0-1 0 0,0 0 1 0 0,1-1 0 0 0,-1 0-1 0 0,1 0 1 0 0,0-1-1 0 0,0 0 1 0 0,0 0-1 0 0,0 0 1 0 0,1-1 0 0 0,-1-1-1 0 0,0 0 1 0 0,0 0-1 0 0,1 0 1 0 0,-1-1-1 0 0,0 0 1 0 0,0-1-1 0 0,0 0 1 0 0,0 0 0 0 0,4-2-147 0 0,-11 4-99 0 0,5-3-123 0 0,-5-2-3090 0 0,-1 0-1827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29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4728 0 0,'0'0'4428'0'0,"0"0"-2950"0"0,0 0-1009 0 0,0 0 342 0 0,0 0 249 0 0,0 0-199 0 0,0 0-401 0 0,0 0-323 0 0,0 0-98 0 0,3 3 57 0 0,0 0-2 0 0,-1 1 0 0 0,1-1 0 0 0,-1-1 0 0 0,1 1 0 0 0,0 0 0 0 0,0-1 0 0 0,0 1 0 0 0,1-1 0 0 0,-1 0 0 0 0,0 0 0 0 0,1 0 0 0 0,-1 0-1 0 0,1-1 1 0 0,0 0 0 0 0,0 1 0 0 0,-1-1 0 0 0,1-1 0 0 0,0 1 0 0 0,0 0 0 0 0,0-1 0 0 0,0 0 0 0 0,0 0 0 0 0,0 0 0 0 0,0-1 0 0 0,0 1 0 0 0,0-1 0 0 0,-1 0 0 0 0,1 0-1 0 0,0 0 1 0 0,0 0 0 0 0,-1-1 0 0 0,1 0 0 0 0,-1 1 0 0 0,1-1 0 0 0,-1 0 0 0 0,0-1-94 0 0,-2 2-35 0 0,-1 0 0 0 0,1 0 0 0 0,-1 0 0 0 0,0-1 0 0 0,1 1 0 0 0,-1 0 0 0 0,0 0 0 0 0,0 0 0 0 0,0-1-1 0 0,0 1 1 0 0,0 0 0 0 0,0 0 0 0 0,0-1 0 0 0,0 1 0 0 0,-1 0 0 0 0,1 0 0 0 0,0 0 0 0 0,-1 0 0 0 0,1-1 0 0 0,-1 1 0 0 0,1 0 0 0 0,-1 0 0 0 0,0 0 0 0 0,1 0 0 0 0,-1 0 0 0 0,0 0 0 0 0,0 0 0 0 0,0 0 0 0 0,0 1-1 0 0,0-1 1 0 0,0 0 0 0 0,0 0 0 0 0,0 1 0 0 0,0-1 0 0 0,0 1 0 0 0,0-1 0 0 0,0 1 0 0 0,0-1 0 0 0,0 1 0 0 0,-1 0 0 0 0,1-1 0 0 0,0 1 0 0 0,0 0 0 0 0,0 0 0 0 0,-1 0 0 0 0,1 0 0 0 0,0 0 0 0 0,0 0 0 0 0,-1 0-1 0 0,1 0 1 0 0,0 1 0 0 0,0-1 0 0 0,0 0 0 0 0,-1 1 0 0 0,1-1 0 0 0,0 1 0 0 0,0-1 0 0 0,0 1 0 0 0,0 0 0 0 0,0 0 0 0 0,0-1 0 0 0,0 1 0 0 0,0 0 0 0 0,0 0 0 0 0,0 0 35 0 0,-2-1 44 0 0,1 0 0 0 0,-1 1 0 0 0,0-1 1 0 0,1 0-1 0 0,-1 1 0 0 0,0 0 0 0 0,1-1 0 0 0,-1 1 1 0 0,1 0-1 0 0,-1 1 0 0 0,1-1 0 0 0,-1 0 0 0 0,1 1 1 0 0,0-1-1 0 0,0 1 0 0 0,0-1 0 0 0,0 1 0 0 0,0 0 1 0 0,0 0-1 0 0,0 0 0 0 0,0 0 0 0 0,1 1 0 0 0,-1-1 1 0 0,1 0-1 0 0,0 1 0 0 0,0-1 0 0 0,0 0 0 0 0,0 1 1 0 0,0 0-1 0 0,0-1 0 0 0,0 1 0 0 0,1 0 0 0 0,0-1 1 0 0,-1 1-1 0 0,1 0 0 0 0,0-1 0 0 0,0 1 0 0 0,0 0 1 0 0,1-1-1 0 0,-1 1 0 0 0,1 0 0 0 0,-1-1 1 0 0,1 1-1 0 0,0-1 0 0 0,0 1 0 0 0,0-1 0 0 0,1 1 1 0 0,-1-1-1 0 0,0 1 0 0 0,1-1 0 0 0,0 0 0 0 0,-1 0 1 0 0,1 0-1 0 0,0 0 0 0 0,0 0 0 0 0,0 0 0 0 0,2 0-44 0 0,122 30 23 0 0,-121-31-2204 0 0,-2 3-3829 0 0,-2-1-192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30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1465 65 940 0 0,'0'0'1661'0'0,"0"0"750"0"0,0 0-1094 0 0,0 0-755 0 0,0 0 123 0 0,-6 1 332 0 0,-90 7 3739 0 0,-62-21-2698 0 0,72 4-1504 0 0,-857-43 1575 0 0,767 57-2112 0 0,179-2-6444 0 0,2-2 320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32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 5929 0 0,'0'0'6155'0'0,"0"0"-4763"0"0,0 0-1124 0 0,0 0-37 0 0,0 0 213 0 0,0 0-108 0 0,0 0-192 0 0,0 0-73 0 0,0 0-36 0 0,6 5 82 0 0,-2-1-8 0 0,-1-1 0 0 0,1 0 0 0 0,0 1 0 0 0,0-2 0 0 0,0 1 0 0 0,1 0 0 0 0,-1-1 0 0 0,0 0-1 0 0,1 0 1 0 0,0 0 0 0 0,-1 0 0 0 0,1-1 0 0 0,0 0 0 0 0,0 0 0 0 0,0 0 0 0 0,0-1 0 0 0,0 1 0 0 0,0-1 0 0 0,0-1 0 0 0,0 1 0 0 0,0 0 0 0 0,0-1 0 0 0,-1 0-1 0 0,1-1 1 0 0,0 1 0 0 0,0-1 0 0 0,-1 1 0 0 0,1-1 0 0 0,-1-1 0 0 0,1 1 0 0 0,1-2-109 0 0,-5 3-20 0 0,0 1 1 0 0,0-1-1 0 0,0 0 0 0 0,0 1 0 0 0,0-1 1 0 0,0 0-1 0 0,0 0 0 0 0,-1 0 0 0 0,1 1 1 0 0,0-1-1 0 0,-1 0 0 0 0,1 0 1 0 0,0 0-1 0 0,-1 0 0 0 0,1 0 0 0 0,-1-1 1 0 0,0 1-1 0 0,1 0 0 0 0,-1 0 0 0 0,0 0 1 0 0,1 0-1 0 0,-1 0 0 0 0,0-1 0 0 0,0 1 1 0 0,0 0-1 0 0,0 0 0 0 0,0 0 1 0 0,0 0-1 0 0,-1-1 0 0 0,1 1 0 0 0,0 0 1 0 0,-1 0-1 0 0,1 0 0 0 0,0 0 0 0 0,-1 0 1 0 0,0 0-1 0 0,1 0 0 0 0,-1 0 0 0 0,1 0 1 0 0,-1 0-1 0 0,0 0 0 0 0,0 0 1 0 0,0 0-1 0 0,1 0 0 0 0,-1 1 0 0 0,0-1 1 0 0,0 0-1 0 0,0 1 0 0 0,0-1 0 0 0,-1 0 20 0 0,-62 12-52 0 0,60-9 123 0 0,0-1 1 0 0,0 2 0 0 0,0-1-1 0 0,0 0 1 0 0,0 1 0 0 0,0 0 0 0 0,0 0-1 0 0,1 0 1 0 0,0 0 0 0 0,-1 0 0 0 0,1 1-1 0 0,0-1 1 0 0,1 1 0 0 0,-1 0-1 0 0,1 0 1 0 0,0 0 0 0 0,0 0 0 0 0,0 1-1 0 0,0-1 1 0 0,1 0 0 0 0,-1 1-1 0 0,1-1 1 0 0,0 1 0 0 0,1 0 0 0 0,-1-1-1 0 0,1 1 1 0 0,0 0 0 0 0,0-1-1 0 0,0 1 1 0 0,1-1 0 0 0,0 1 0 0 0,0 0-1 0 0,0-1 1 0 0,0 1 0 0 0,1-1 0 0 0,-1 0-1 0 0,1 1 1 0 0,0-1 0 0 0,1 0-1 0 0,-1 0 1 0 0,1 0 0 0 0,-1-1 0 0 0,1 1-1 0 0,0-1 1 0 0,1 1 0 0 0,-1-1-1 0 0,1 0 1 0 0,-1 0 0 0 0,2 0-72 0 0,112 28 112 0 0,-71-49-6746 0 0,-38 8-1337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31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36 7857 0 0,'0'0'6129'0'0,"0"0"-4506"0"0,0 0-1693 0 0,0 0 36 0 0,0 0 410 0 0,0 0-28 0 0,-4 5-171 0 0,-1 1-170 0 0,3-4 16 0 0,0-1-1 0 0,0 1 0 0 0,0-1 0 0 0,0 1 0 0 0,1-1 0 0 0,-1 1 0 0 0,0 0 0 0 0,1 0 0 0 0,0 0 0 0 0,-1 0 0 0 0,1 0 1 0 0,0 0-1 0 0,0 0 0 0 0,0 0 0 0 0,0 0 0 0 0,0 1 0 0 0,1-1 0 0 0,-1 0 0 0 0,1 1 0 0 0,0-1 0 0 0,-1 0 0 0 0,1 1 1 0 0,0-1-1 0 0,0 0 0 0 0,0 1 0 0 0,1-1 0 0 0,-1 0 0 0 0,1 1 0 0 0,-1-1 0 0 0,1 1-22 0 0,18 12-55 0 0,-15-12 100 0 0,1 0 0 0 0,-1-1 0 0 0,1 2 0 0 0,-1-1 1 0 0,0 0-1 0 0,0 1 0 0 0,-1 0 0 0 0,1 0 0 0 0,-1 0 0 0 0,0 0 0 0 0,0 0 0 0 0,0 1 0 0 0,0-1 0 0 0,-1 1 0 0 0,0 0 0 0 0,0 0 0 0 0,0 0 0 0 0,-1 0 0 0 0,1 0 0 0 0,-1 0 0 0 0,0 0 0 0 0,-1 0 1 0 0,1 1-1 0 0,-1-1 0 0 0,0 4-45 0 0,-2-7-2 0 0,1 0 0 0 0,-1 0 1 0 0,1 0-1 0 0,-1 0 0 0 0,0 0 1 0 0,1-1-1 0 0,-1 1 0 0 0,0 0 1 0 0,0-1-1 0 0,0 0 0 0 0,-1 1 1 0 0,1-1-1 0 0,0 0 0 0 0,0 0 1 0 0,-1 0-1 0 0,1 0 0 0 0,0-1 1 0 0,-1 1-1 0 0,1 0 0 0 0,-1-1 1 0 0,1 0-1 0 0,-1 0 0 0 0,1 0 1 0 0,-1 0-1 0 0,1 0 0 0 0,-1 0 1 0 0,1 0-1 0 0,-1-1 0 0 0,1 1 1 0 0,-1-1-1 0 0,1 0 0 0 0,0 0 0 0 0,-1 0 1 0 0,0-1 1 0 0,-25-22-6687 0 0,24 7-1769 0 0</inkml:trace>
  <inkml:trace contextRef="#ctx0" brushRef="#br0" timeOffset="262.134">239 42 9913 0 0,'0'0'7577'0'0,"0"0"-7577"0"0,0 0-1249 0 0,0 0 1133 0 0,0 0 116 0 0,-46 0 393 0 0,27-5-205 0 0,-6 1-188 0 0,3-2-124 0 0,-5 0-1149 0 0,2-2-983 0 0,7 4-3496 0 0,3-4-1549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30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3436 0 0,'0'0'8422'0'0,"3"7"-6298"0"0,11 56-987 0 0,-3 0-1 0 0,-2 1 1 0 0,-3 0-1 0 0,-3 0 1 0 0,-3 16-1137 0 0,3-70-1270 0 0,3-13-6272 0 0,3-9-1363 0 0</inkml:trace>
  <inkml:trace contextRef="#ctx0" brushRef="#br0" timeOffset="265.377">237 394 3968 0 0,'0'0'5598'0'0,"0"0"-4082"0"0,0 0-1266 0 0,0 0 464 0 0,0 0 179 0 0,0 0-71 0 0,0 0-122 0 0,0 0-100 0 0,0 0-200 0 0,5 2-160 0 0,-3-2-259 0 0,-1 1 1 0 0,1-1-1 0 0,-1 0 1 0 0,0 0-1 0 0,1 1 1 0 0,-1-1-1 0 0,1 0 1 0 0,-1 0-1 0 0,1 0 1 0 0,-1-1-1 0 0,0 1 1 0 0,1 0 0 0 0,-1 0-1 0 0,1-1 1 0 0,-1 1-1 0 0,0-1 1 0 0,1 1-1 0 0,-1-1 1 0 0,0 0-1 0 0,0 0 1 0 0,0 1-1 0 0,1-1 1 0 0,-1 0-1 0 0,0 0 1 0 0,0 0-1 0 0,0 0 1 0 0,0 0-1 0 0,0 0 1 0 0,-1 0-1 0 0,1-1 1 0 0,0 1-1 0 0,0 0 1 0 0,-1 0-1 0 0,1-1 1 0 0,-1 1-1 0 0,1 0 1 0 0,-1-1 0 0 0,1 1-1 0 0,-1-1 1 0 0,0 1-1 0 0,0 0 1 0 0,0-1-1 0 0,0 1 1 0 0,0-1-1 0 0,0 1 1 0 0,0-1-1 0 0,0 1 1 0 0,-1 0-1 0 0,1-1 1 0 0,0 1-1 0 0,-1-1 1 0 0,1 1-1 0 0,-1 0 19 0 0,2-1-3 0 0,-1 0 0 0 0,1 0 0 0 0,-1 0-1 0 0,0 0 1 0 0,1 0 0 0 0,-1 1 0 0 0,0-1 0 0 0,0 0-1 0 0,0 0 1 0 0,-1 0 0 0 0,1 0 0 0 0,0 0 0 0 0,-1 0-1 0 0,1 1 1 0 0,-1-1 0 0 0,1 0 0 0 0,-1 0-1 0 0,0 1 1 0 0,0-1 0 0 0,0 0 0 0 0,0 1 0 0 0,0-1-1 0 0,0 1 1 0 0,0-1 0 0 0,-1 1 0 0 0,1-1 0 0 0,-1 1-1 0 0,1 0 1 0 0,-1 0 0 0 0,1 0 0 0 0,-1 0-1 0 0,1 0 1 0 0,-1 0 0 0 0,0 0 0 0 0,0 1 0 0 0,1-1-1 0 0,-1 0 1 0 0,0 1 0 0 0,0 0 0 0 0,0-1 0 0 0,0 1-1 0 0,0 0 1 0 0,1 0 0 0 0,-1 0 0 0 0,0 0-1 0 0,0 0 1 0 0,0 0 0 0 0,0 1 0 0 0,0-1 0 0 0,0 1-1 0 0,1-1 1 0 0,-1 1 0 0 0,0 0 0 0 0,0 0-1 0 0,1-1 1 0 0,-1 1 0 0 0,1 0 0 0 0,-1 1 0 0 0,1-1-1 0 0,-1 0 1 0 0,1 0 0 0 0,-2 2 3 0 0,-30 41 183 0 0,46-29-7982 0 0,2-15 893 0 0</inkml:trace>
  <inkml:trace contextRef="#ctx0" brushRef="#br0" timeOffset="698.776">426 450 5853 0 0,'0'0'4936'0'0,"0"0"-3715"0"0,0 0-808 0 0,0 0 483 0 0,0 0-71 0 0,0 0-312 0 0,6 3-217 0 0,-3-1-271 0 0,0-1 1 0 0,1 1-1 0 0,-1-1 1 0 0,0 1-1 0 0,1-1 1 0 0,-1 0-1 0 0,0 0 1 0 0,1 0-1 0 0,-1-1 1 0 0,1 1-1 0 0,-1-1 1 0 0,1 0-1 0 0,0 0 1 0 0,-1 0-1 0 0,1 0 1 0 0,-1-1 0 0 0,1 0-1 0 0,-1 1 1 0 0,1-1-1 0 0,-1 0 1 0 0,0-1-1 0 0,1 1 1 0 0,-1-1-1 0 0,0 1 1 0 0,0-1-1 0 0,0 0 1 0 0,0 0-1 0 0,0 0 1 0 0,0 0-1 0 0,-1-1 1 0 0,1 1-1 0 0,-1-1 1 0 0,1-1-26 0 0,-1 2-25 0 0,-1 0 0 0 0,1 0 0 0 0,-1 0 0 0 0,1 0 0 0 0,-1-1 0 0 0,0 1 0 0 0,0 0 0 0 0,0-1 0 0 0,0 1 0 0 0,0-1 0 0 0,-1 1 0 0 0,1-1 0 0 0,-1 1 0 0 0,0-1 0 0 0,1 1 0 0 0,-1-1 0 0 0,0 0 0 0 0,-1 1 0 0 0,1-1 0 0 0,0 1 0 0 0,-1-1 0 0 0,1 1 0 0 0,-1-1 0 0 0,0 1 0 0 0,0-1 0 0 0,0 1 0 0 0,0 0 0 0 0,0-1-1 0 0,-1 1 1 0 0,1 0 0 0 0,-1 0 0 0 0,1 0 0 0 0,-1 0 0 0 0,0 0 0 0 0,0 0 0 0 0,0 1 0 0 0,0-1 0 0 0,0 1 0 0 0,0-1 0 0 0,0 1 0 0 0,0 0 0 0 0,-2-1 25 0 0,-1-1-3 0 0,-1 0 0 0 0,1 1-1 0 0,-1 0 1 0 0,0 0-1 0 0,1 0 1 0 0,-1 1 0 0 0,0-1-1 0 0,0 2 1 0 0,0-1-1 0 0,0 0 1 0 0,0 1 0 0 0,0 1-1 0 0,0-1 1 0 0,0 1 0 0 0,0 0-1 0 0,0 0 1 0 0,0 0-1 0 0,-1 1 4 0 0,6-2 17 0 0,0 0-1 0 0,1 0 0 0 0,-1 0 0 0 0,0 1 0 0 0,1-1 1 0 0,-1 0-1 0 0,0 0 0 0 0,0 0 0 0 0,1 0 0 0 0,-1 1 1 0 0,1-1-1 0 0,-1 0 0 0 0,0 1 0 0 0,1-1 0 0 0,-1 1 1 0 0,1-1-1 0 0,-1 0 0 0 0,1 1 0 0 0,-1-1 1 0 0,1 1-1 0 0,-1 0 0 0 0,1-1 0 0 0,-1 1 0 0 0,1-1 1 0 0,0 1-1 0 0,-1 0 0 0 0,1-1 0 0 0,0 1 0 0 0,0 0 1 0 0,-1-1-1 0 0,1 1 0 0 0,0 0 0 0 0,0-1 0 0 0,0 1 1 0 0,0 0-1 0 0,0-1 0 0 0,0 1 0 0 0,0 0 1 0 0,0 0-1 0 0,0-1 0 0 0,0 1 0 0 0,0 0 0 0 0,0-1 1 0 0,1 1-1 0 0,-1 0 0 0 0,0-1 0 0 0,1 1 0 0 0,-1 0 1 0 0,0-1-1 0 0,1 1 0 0 0,-1-1 0 0 0,1 1 0 0 0,-1-1 1 0 0,0 1-1 0 0,1-1 0 0 0,-1 1 0 0 0,1-1 0 0 0,0 1 1 0 0,-1-1-1 0 0,1 1 0 0 0,-1-1 0 0 0,1 0 1 0 0,0 0-1 0 0,-1 1 0 0 0,1-1 0 0 0,0 0-16 0 0,54 26 625 0 0,-41-20-787 0 0,-8-2 270 0 0,0 1 0 0 0,0 0 1 0 0,0 0-1 0 0,-1 1 0 0 0,1-1 0 0 0,-1 1 0 0 0,-1 0 0 0 0,1 0 0 0 0,-1 1 1 0 0,0 0-1 0 0,-1-1 0 0 0,0 1 0 0 0,0 0 0 0 0,0 1 0 0 0,-1-1 0 0 0,0 0 1 0 0,0 1-1 0 0,-1 0 0 0 0,0-1 0 0 0,0 1 0 0 0,-1-1 0 0 0,0 1 0 0 0,0 0 1 0 0,-1-1-1 0 0,0 6-108 0 0,0-11-7 0 0,-1 0 1 0 0,1 0-1 0 0,0 0 1 0 0,-1 0-1 0 0,1-1 1 0 0,0 1-1 0 0,-1 0 1 0 0,0-1-1 0 0,0 1 1 0 0,1-1-1 0 0,-1 1 1 0 0,0-1-1 0 0,0 0 1 0 0,0 0-1 0 0,0 0 1 0 0,0 0-1 0 0,0 0 1 0 0,0-1-1 0 0,-1 1 1 0 0,1-1-1 0 0,0 1 1 0 0,0-1-1 0 0,-1 0 1 0 0,1 0-1 0 0,0 0 1 0 0,0 0-1 0 0,-1 0 1 0 0,1 0-1 0 0,0-1 1 0 0,0 1-1 0 0,-1-1 1 0 0,1 1-1 0 0,0-1 1 0 0,-2-1 6 0 0,-44-23-5400 0 0,33 8-1842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28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82 120 4304 0 0,'0'0'7500'0'0,"0"0"-5647"0"0,0 0-1661 0 0,0 0 131 0 0,0 0 228 0 0,0 0 39 0 0,0 0-91 0 0,19-9 1019 0 0,-17 8-1575 0 0,0-1 0 0 0,0 0 0 0 0,0 1 0 0 0,0-1 0 0 0,0 0 1 0 0,-1 0-1 0 0,1 0 0 0 0,0 0 0 0 0,-1 0 0 0 0,1 0 1 0 0,-1 0-1 0 0,0-1 0 0 0,0 1 0 0 0,0-1 0 0 0,0 1 0 0 0,0-1 1 0 0,0 1-1 0 0,-1-1 0 0 0,1 1 0 0 0,-1-1 0 0 0,0 1 0 0 0,0-1 1 0 0,0 0-1 0 0,0 1 0 0 0,0-1 0 0 0,0 1 0 0 0,-1-1 1 0 0,1 0-1 0 0,-1 1 0 0 0,0-1 0 0 0,0 1 0 0 0,0-1 0 0 0,0 1 1 0 0,0 0-1 0 0,0 0 0 0 0,-1-1 0 0 0,1 1 0 0 0,-1 0 1 0 0,0 0-1 0 0,1 0 0 0 0,-1 0 0 0 0,0 1 0 0 0,0-1 0 0 0,0 0 1 0 0,0 1-1 0 0,-1-1 0 0 0,1 1 0 0 0,0 0 0 0 0,-1 0 0 0 0,1 0 1 0 0,0 0-1 0 0,-1 0 0 0 0,-2 0 57 0 0,1 3 46 0 0,-1-1 0 0 0,0 1 0 0 0,1 1 0 0 0,-1-1 0 0 0,1 1 0 0 0,0 0 0 0 0,0 0-1 0 0,0 0 1 0 0,0 0 0 0 0,1 1 0 0 0,-1-1 0 0 0,1 1 0 0 0,0 0 0 0 0,0 0 0 0 0,0 0 0 0 0,0 0 0 0 0,1 1 0 0 0,0-1 0 0 0,0 1 0 0 0,0 0 0 0 0,0 0 0 0 0,1-1-1 0 0,0 1 1 0 0,0 0 0 0 0,0 0 0 0 0,0 0 0 0 0,1 0 0 0 0,0 0 0 0 0,0 4-46 0 0,37 13 16 0 0,-9-21-5058 0 0,-16-2-582 0 0</inkml:trace>
  <inkml:trace contextRef="#ctx0" brushRef="#br0" timeOffset="451.494">288 149 5156 0 0,'0'0'4202'0'0,"0"0"-3010"0"0,0 0-302 0 0,0 0 325 0 0,0 0-55 0 0,0 0-484 0 0,0 0-398 0 0,3 2-48 0 0,-2-1-198 0 0,1 0-1 0 0,-1 0 0 0 0,1 0 0 0 0,-1-1 0 0 0,1 1 0 0 0,-1 0 1 0 0,1-1-1 0 0,0 0 0 0 0,-1 1 0 0 0,1-1 0 0 0,0 0 1 0 0,-1 0-1 0 0,1 0 0 0 0,0 0 0 0 0,-1 0 0 0 0,1 0 0 0 0,-1 0 1 0 0,1-1-1 0 0,0 1 0 0 0,-1-1 0 0 0,1 1 0 0 0,-1-1 1 0 0,1 0-1 0 0,-1 1 0 0 0,1-1 0 0 0,-1 0 0 0 0,1 0 0 0 0,-1 0 1 0 0,0 0-1 0 0,0 0 0 0 0,1 0 0 0 0,-1 0 0 0 0,0-1 0 0 0,0 1 1 0 0,0 0-1 0 0,0-1 0 0 0,-1 1 0 0 0,1 0 0 0 0,0-1 1 0 0,0 1-1 0 0,-1-1 0 0 0,1 0 0 0 0,-1 1 0 0 0,1-1 0 0 0,-1 1 1 0 0,0-1-1 0 0,0 0-31 0 0,1-1-42 0 0,0 0 1 0 0,-1 0 0 0 0,0 1-1 0 0,1-1 1 0 0,-1 0-1 0 0,0 0 1 0 0,0 1-1 0 0,-1-1 1 0 0,1 0 0 0 0,-1 0-1 0 0,1 1 1 0 0,-1-1-1 0 0,0 0 1 0 0,0 1-1 0 0,0-1 1 0 0,0 1 0 0 0,0-1-1 0 0,-1 1 1 0 0,1 0-1 0 0,-1-1 1 0 0,0 1-1 0 0,1 0 1 0 0,-1 0 0 0 0,0 0-1 0 0,0 0 1 0 0,0 1-1 0 0,-1-1 1 0 0,1 0-1 0 0,0 1 1 0 0,-1 0 0 0 0,1-1-1 0 0,-1 1 1 0 0,1 0-1 0 0,-1 0 1 0 0,1 0-1 0 0,-1 1 1 0 0,0-1 0 0 0,0 1-1 0 0,1-1 1 0 0,-1 1-1 0 0,0 0 1 0 0,0 0 0 0 0,1 0-1 0 0,-1 0 1 0 0,0 1-1 0 0,0-1 1 0 0,1 1-1 0 0,-1 0 1 0 0,0 0 0 0 0,1-1-1 0 0,-1 2 1 0 0,-1 0 41 0 0,2 0 33 0 0,1 1 0 0 0,-1-1 1 0 0,1 1-1 0 0,0-1 0 0 0,-1 1 1 0 0,1 0-1 0 0,0 0 0 0 0,1 0 1 0 0,-1-1-1 0 0,0 1 0 0 0,1 0 1 0 0,0 0-1 0 0,0 0 1 0 0,-1 0-1 0 0,2 0 0 0 0,-1 0 1 0 0,0 0-1 0 0,1 0 0 0 0,-1 0 1 0 0,1 0-1 0 0,0 0 0 0 0,0 0 1 0 0,0-1-1 0 0,0 1 0 0 0,1 0 1 0 0,-1-1-1 0 0,1 1 0 0 0,-1-1 1 0 0,1 1-1 0 0,0-1 0 0 0,0 0 1 0 0,0 0-1 0 0,0 0 0 0 0,0 0 1 0 0,1 0-1 0 0,-1 0 1 0 0,1 0-1 0 0,-1-1 0 0 0,1 0 1 0 0,-1 1-1 0 0,1-1 0 0 0,0 0 1 0 0,0 0-1 0 0,0 0 0 0 0,0-1 1 0 0,0 1-1 0 0,-1-1 0 0 0,1 1 1 0 0,0-1-1 0 0,0 0 0 0 0,0 0 1 0 0,0 0-1 0 0,0-1 0 0 0,0 1 1 0 0,0-1-1 0 0,0 0 0 0 0,0 0 1 0 0,0 0-1 0 0,-1 0 1 0 0,4-1-35 0 0,-2 4 34 0 0,1 1-1 0 0,0 0 0 0 0,-1 0 0 0 0,1 1 0 0 0,-1-1 0 0 0,0 1 0 0 0,0 0 0 0 0,0 0 0 0 0,-1 0 0 0 0,1 0 0 0 0,-1 1 0 0 0,0 0 0 0 0,0-1 0 0 0,-1 1 1 0 0,1 0-1 0 0,-1 0 0 0 0,0 0 0 0 0,-1 1 0 0 0,1-1 0 0 0,-1 0 0 0 0,0 1 0 0 0,0-1 0 0 0,-1 1 0 0 0,1-1 0 0 0,-1 1 0 0 0,-1-1 0 0 0,1 1 0 0 0,-1-1 1 0 0,-1 6-33 0 0,1-9 30 0 0,0 1 0 0 0,0-1 1 0 0,0 1-1 0 0,0-1 0 0 0,-1 1 1 0 0,1-1-1 0 0,-1 0 0 0 0,1 0 1 0 0,-1 0-1 0 0,0 0 0 0 0,0 0 1 0 0,0 0-1 0 0,0 0 1 0 0,0-1-1 0 0,-1 1 0 0 0,1-1 1 0 0,0 0-1 0 0,-1 1 0 0 0,1-1 1 0 0,-1 0-1 0 0,1 0 0 0 0,-1-1 1 0 0,0 1-1 0 0,1 0 0 0 0,-1-1 1 0 0,0 0-1 0 0,1 1 0 0 0,-1-1 1 0 0,0 0-1 0 0,-2-1-30 0 0,-24-3-2750 0 0,5-10-4393 0 0,15-1-1116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27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227 158 10797 0 0,'0'0'3239'0'0,"0"0"-2788"0"0,-6 1-185 0 0,-10 0-198 0 0,0-1 0 0 0,0 0 0 0 0,0-1 0 0 0,0-1 0 0 0,0 0 1 0 0,0-2-1 0 0,1 1 0 0 0,-1-2 0 0 0,1 0 0 0 0,-13-7-68 0 0,11-2-3186 0 0,19-1-5592 0 0,11 3 5308 0 0</inkml:trace>
  <inkml:trace contextRef="#ctx0" brushRef="#br0" timeOffset="251.939">223 43 768 0 0,'0'0'9653'0'0,"0"0"-7941"0"0,0 0-792 0 0,0 0-68 0 0,0 0-852 0 0,0 0-76 0 0,0 0 76 0 0,0 0 444 0 0,-38 0-176 0 0,12-3-40 0 0,-1-3-228 0 0,-3 1-164 0 0,1-1-740 0 0,1-1-1280 0 0,7 3-2528 0 0,-3-8-2041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48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5625 0 0,'0'5'6093'0'0,"8"341"-5493"0"0,-2 20 370 0 0,-13 183-786 0 0,2-273 635 0 0,4-210-423 0 0,-3-9-72 0 0,4 0-1 0 0,1 0 1 0 0,3 0 0 0 0,3 0 0 0 0,2-1 0 0 0,2 0 0 0 0,4 1-324 0 0,-4-85-2028 0 0,-11-99-5625 0 0,0 50 1888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8:35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645 683 964 0 0,'0'0'5168'0'0,"0"0"-2821"0"0,0 0-1144 0 0,0 0 46 0 0,0 0-100 0 0,0 0-450 0 0,0 0-407 0 0,3 11 522 0 0,14 60 125 0 0,-4 1-1 0 0,-3 1 1 0 0,-3-1 0 0 0,-2 41-939 0 0,-3-106-1794 0 0,5-6-3544 0 0,-3-3 162 0 0</inkml:trace>
  <inkml:trace contextRef="#ctx0" brushRef="#br0" timeOffset="341.768">1059 1066 4652 0 0,'0'0'6552'0'0,"0"0"-4871"0"0,0 0-1235 0 0,0 0 191 0 0,0 0-35 0 0,0 0-134 0 0,0 0-135 0 0,18-1 1568 0 0,-17-1-1945 0 0,1 0 0 0 0,-1 0 1 0 0,1 0-1 0 0,-1-1 0 0 0,0 1 1 0 0,1 0-1 0 0,-1-1 0 0 0,0 1 1 0 0,-1-1-1 0 0,1 1 0 0 0,0-1 1 0 0,-1 1-1 0 0,0-1 0 0 0,1 0 1 0 0,-1 1-1 0 0,0-1 0 0 0,0 0 1 0 0,0 1-1 0 0,-1-1 0 0 0,1 1 1 0 0,-1-1-1 0 0,1 1 0 0 0,-1-1 1 0 0,0 1-1 0 0,0-1 0 0 0,0 1 1 0 0,0-1-1 0 0,-1 1 0 0 0,1 0 1 0 0,0 0-1 0 0,-1 0 0 0 0,0 0 1 0 0,1 0-1 0 0,-1 0 0 0 0,0 0 1 0 0,0 0-1 0 0,0 1 0 0 0,0-1 1 0 0,-1 1-1 0 0,1-1 1 0 0,0 1-1 0 0,-1 0 0 0 0,1 0 1 0 0,0 0-1 0 0,-1 0 0 0 0,1 0 1 0 0,-1 1-1 0 0,0-1 0 0 0,1 1 1 0 0,-1 0-1 0 0,1 0 0 0 0,-1 0 1 0 0,0 0-1 0 0,1 0 0 0 0,-1 0 1 0 0,0 1-1 0 0,1-1 0 0 0,-1 1 1 0 0,1 0-1 0 0,-1-1 0 0 0,1 1 1 0 0,0 0-1 0 0,-1 1 0 0 0,-1 0 44 0 0,-30 75 1088 0 0,34-75-1147 0 0,-1-1 0 0 0,1 1 1 0 0,-1 0-1 0 0,1-1 0 0 0,0 1 1 0 0,-1 0-1 0 0,1-1 0 0 0,0 1 1 0 0,0 0-1 0 0,0-1 0 0 0,1 1 1 0 0,-1 0-1 0 0,0-1 0 0 0,1 1 1 0 0,-1 0-1 0 0,1-1 0 0 0,-1 1 1 0 0,1-1-1 0 0,0 1 0 0 0,0-1 1 0 0,-1 1-1 0 0,1-1 0 0 0,0 0 1 0 0,1 1-1 0 0,-1-1 0 0 0,0 0 1 0 0,0 0-1 0 0,0 0 0 0 0,1 0 1 0 0,-1 0-1 0 0,0 0 0 0 0,1 0 1 0 0,-1 0-1 0 0,1 0 0 0 0,-1-1 1 0 0,1 1-1 0 0,0 0 0 0 0,-1-1 1 0 0,1 0-1 0 0,-1 1 0 0 0,1-1 1 0 0,0 0-1 0 0,-1 0 0 0 0,1 0 0 0 0,0 0 1 0 0,0 0 58 0 0,7-2-4799 0 0,5-7-2684 0 0</inkml:trace>
  <inkml:trace contextRef="#ctx0" brushRef="#br0" timeOffset="826.578">1257 1087 2460 0 0,'0'0'7853'0'0,"0"0"-6243"0"0,0 0-1380 0 0,0 0 325 0 0,0 0 139 0 0,0 0-78 0 0,0 0-65 0 0,0 0-61 0 0,4 4-27 0 0,0-1-376 0 0,-1 0-1 0 0,0 0 1 0 0,1 0-1 0 0,-1-1 1 0 0,1 1 0 0 0,0-1-1 0 0,-1 0 1 0 0,1 0-1 0 0,0-1 1 0 0,1 1-1 0 0,-1-1 1 0 0,0 0 0 0 0,0 0-1 0 0,0 0 1 0 0,1 0-1 0 0,-1-1 1 0 0,1 0-1 0 0,-1 0 1 0 0,0 0 0 0 0,1 0-1 0 0,-1-1 1 0 0,0 0-1 0 0,0 1 1 0 0,1-2-1 0 0,-1 1 1 0 0,0 0 0 0 0,2-2-87 0 0,-4 2-44 0 0,0 0 1 0 0,1 0 0 0 0,-1 0-1 0 0,0 0 1 0 0,0 0 0 0 0,0-1-1 0 0,0 1 1 0 0,0-1 0 0 0,0 1-1 0 0,0-1 1 0 0,-1 0 0 0 0,1 0-1 0 0,-1 1 1 0 0,1-1 0 0 0,-1-1-1 0 0,0 1 1 0 0,1 0 0 0 0,-1 0-1 0 0,0 0 1 0 0,-1-1 0 0 0,1 1-1 0 0,0 0 1 0 0,-1-1 0 0 0,1 1-1 0 0,-1 0 1 0 0,0-1 0 0 0,1 1-1 0 0,-1-1 1 0 0,0 1 0 0 0,-1-1-1 0 0,1 1 1 0 0,0 0 0 0 0,-1-1-1 0 0,1 1 1 0 0,-1-1 0 0 0,0 1-1 0 0,0 0 1 0 0,0 0 0 0 0,0-1-1 0 0,0 1 1 0 0,0 0-1 0 0,-1 0 1 0 0,1 0 0 0 0,-1 0-1 0 0,1 1 1 0 0,-1-1 0 0 0,0 0-1 0 0,0 0 1 0 0,0 1 0 0 0,0 0-1 0 0,0-1 1 0 0,0 1 0 0 0,0 0-1 0 0,0 0 1 0 0,0 0 0 0 0,-1 0-1 0 0,1 0 1 0 0,0 0 0 0 0,-1 1-1 0 0,1-1 1 0 0,-1 1 0 0 0,1 0-1 0 0,0 0 1 0 0,-1 0 0 0 0,1 0-1 0 0,-1 0 1 0 0,1 0 0 0 0,-1 1-1 0 0,0-1 44 0 0,1 0 24 0 0,-1 0-1 0 0,1 0 0 0 0,0 0 1 0 0,-1 0-1 0 0,1 1 1 0 0,0-1-1 0 0,-1 1 0 0 0,1-1 1 0 0,0 1-1 0 0,0 0 0 0 0,0 0 1 0 0,0 0-1 0 0,-1 0 0 0 0,1 0 1 0 0,1 0-1 0 0,-1 1 0 0 0,0-1 1 0 0,0 1-1 0 0,0-1 0 0 0,1 1 1 0 0,-1 0-1 0 0,1-1 1 0 0,-1 1-1 0 0,1 0 0 0 0,0 0 1 0 0,0 0-1 0 0,0 0 0 0 0,0 0 1 0 0,0 0-1 0 0,0 1 0 0 0,0-1 1 0 0,1 0-1 0 0,-1 0 0 0 0,1 1 1 0 0,-1-1-1 0 0,1 0 1 0 0,0 1-1 0 0,0-1 0 0 0,0 0 1 0 0,1 1-1 0 0,-1-1 0 0 0,0 0 1 0 0,1 0-1 0 0,-1 1 0 0 0,1-1 1 0 0,0 0-1 0 0,0 0 0 0 0,0 0 1 0 0,0 0-1 0 0,0 0 1 0 0,0 0-1 0 0,1 0 0 0 0,-1 0 1 0 0,1 0-1 0 0,-1-1 0 0 0,1 1 1 0 0,0 0-1 0 0,-1-1 0 0 0,1 1 1 0 0,0-1-1 0 0,0 0 0 0 0,0 0 1 0 0,0 0-1 0 0,2 1-23 0 0,110-15 674 0 0,-111 15-679 0 0,0 0 1 0 0,0 1 0 0 0,0-1-1 0 0,0 1 1 0 0,-1-1 0 0 0,0 1-1 0 0,1 0 1 0 0,-1 0 0 0 0,0 0-1 0 0,0 0 1 0 0,0 0 0 0 0,-1 1-1 0 0,1-1 1 0 0,-1 0 0 0 0,0 1-1 0 0,0-1 1 0 0,0 1 0 0 0,0-1-1 0 0,0 1 1 0 0,-1 0 0 0 0,0-1-1 0 0,0 1 1 0 0,0 0 0 0 0,0-1 0 0 0,0 1-1 0 0,-1-1 1 0 0,0 3 4 0 0,1-2 42 0 0,0 1 0 0 0,0-1 1 0 0,0 0-1 0 0,0 1 0 0 0,-1-1 1 0 0,0 1-1 0 0,0-1 0 0 0,0 0 0 0 0,0 0 1 0 0,-1 1-1 0 0,0-1 0 0 0,0 0 0 0 0,0 0 1 0 0,0-1-1 0 0,-1 1 0 0 0,1 0 1 0 0,-1-1-1 0 0,0 1 0 0 0,0-1 0 0 0,0 0 1 0 0,0 0-1 0 0,-1 0 0 0 0,1-1 0 0 0,-1 1 1 0 0,0-1-1 0 0,0 0 0 0 0,0 0 1 0 0,0 0-1 0 0,0 0 0 0 0,0-1 0 0 0,0 1 1 0 0,-1-1-1 0 0,1-1 0 0 0,0 1 0 0 0,-1 0 1 0 0,1-1-1 0 0,-2 0-42 0 0,1 1-184 0 0,-34 0-1531 0 0,13-6-3389 0 0,5-6-3782 0 0</inkml:trace>
  <inkml:trace contextRef="#ctx0" brushRef="#br0" timeOffset="3360.723">1858 874 1016 0 0,'0'0'729'0'0,"0"0"-498"0"0,0 0 51 0 0,0 0 733 0 0,0 0 2163 0 0,0 0-1043 0 0,0 0-802 0 0,0 0-249 0 0,0 0 10 0 0,5-6 2291 0 0,18-22-2824 0 0,-25-12 1473 0 0,-1 38-2110 0 0,1 1 1 0 0,-1-1-1 0 0,0 1 1 0 0,1 0-1 0 0,-1-1 0 0 0,0 1 1 0 0,0 1-1 0 0,0-1 1 0 0,0 0-1 0 0,0 1 1 0 0,0-1-1 0 0,0 1 1 0 0,0 0-1 0 0,0 0 0 0 0,0 0 1 0 0,0 0-1 0 0,0 1 1 0 0,0-1-1 0 0,0 1 1 0 0,0 0-1 0 0,1-1 1 0 0,-1 2-1 0 0,0-1 0 0 0,0 0 1 0 0,1 0-1 0 0,-1 1 1 0 0,0-1-1 0 0,1 1 1 0 0,0 0-1 0 0,-3 2 76 0 0,-34 84-77 0 0,39-86 128 0 0,-1 0-1 0 0,1 0 0 0 0,1 0 1 0 0,-1 0-1 0 0,0 0 0 0 0,0 0 1 0 0,1 0-1 0 0,-1-1 0 0 0,1 1 1 0 0,-1 0-1 0 0,1 0 0 0 0,0 0 1 0 0,0 0-1 0 0,0-1 0 0 0,0 1 1 0 0,0 0-1 0 0,0-1 0 0 0,0 1 1 0 0,1-1-1 0 0,-1 0 0 0 0,1 1 1 0 0,-1-1-1 0 0,1 0 0 0 0,-1 0 1 0 0,1 0-1 0 0,0 0 0 0 0,-1 0 1 0 0,1 0-1 0 0,0 0 0 0 0,0 0 1 0 0,0-1-1 0 0,0 1 0 0 0,-1-1 1 0 0,1 1-1 0 0,0-1 0 0 0,0 0 1 0 0,0 0-1 0 0,0 0 0 0 0,0 0 1 0 0,0 0-1 0 0,0 0 0 0 0,0-1 1 0 0,0 1-1 0 0,0-1 0 0 0,0 1 1 0 0,0-1-1 0 0,-1 0-50 0 0,4 0 8 0 0,0-1 1 0 0,0 1-1 0 0,-1-2 0 0 0,1 1 0 0 0,-1 0 1 0 0,1-1-1 0 0,-1 0 0 0 0,0 0 1 0 0,0 0-1 0 0,0 0 0 0 0,-1-1 0 0 0,1 1 1 0 0,-1-1-1 0 0,0 0 0 0 0,0 0 1 0 0,0 0-1 0 0,0 0 0 0 0,-1-1 0 0 0,0 1 1 0 0,0-1-1 0 0,1-3-8 0 0,2 18-2513 0 0,7 49 2712 0 0,-10-29-296 0 0,1 15 333 0 0,4-20-6344 0 0,-3-21-2374 0 0</inkml:trace>
  <inkml:trace contextRef="#ctx0" brushRef="#br0" timeOffset="3825.371">1898 1264 3296 0 0,'0'0'1272'0'0,"0"0"2087"0"0,0 0-1424 0 0,0 0-764 0 0,0 0-68 0 0,0 0-184 0 0,0 0-378 0 0,0 0-402 0 0,0 0 84 0 0,3 8 214 0 0,4 10-195 0 0,-1 0 0 0 0,-1 0 0 0 0,0 0 0 0 0,-2 1 0 0 0,0 0 0 0 0,-1 0-1 0 0,0-1 1 0 0,-2 1 0 0 0,0 2-242 0 0,2-24-86 0 0,1 1 1 0 0,0-1-1 0 0,0 1 0 0 0,0 0 1 0 0,0 0-1 0 0,1 0 0 0 0,-1 1 0 0 0,1-1 1 0 0,-1 1-1 0 0,1 0 0 0 0,-1 0 1 0 0,1 0-1 0 0,0 0 0 0 0,-1 1 0 0 0,1-1 1 0 0,0 1-1 0 0,0 0 0 0 0,-1 0 1 0 0,1 0-1 0 0,0 1 0 0 0,-1-1 0 0 0,1 1 1 0 0,0 0-1 0 0,-1 0 0 0 0,1 1 86 0 0,56 42 1178 0 0,-59-44-1153 0 0,0 1-1 0 0,0 0 0 0 0,0 0 1 0 0,0 0-1 0 0,0 0 0 0 0,0 0 1 0 0,0 0-1 0 0,0 0 0 0 0,-1 0 1 0 0,1 0-1 0 0,0 0 0 0 0,-1 0 1 0 0,1 0-1 0 0,-1 0 0 0 0,1 0 1 0 0,-1 1-1 0 0,0-1 0 0 0,1 0 1 0 0,-1 0-1 0 0,0 1 1 0 0,0-1-1 0 0,0 0 0 0 0,0 1 1 0 0,0-1-1 0 0,0 0 0 0 0,0 0 1 0 0,0 1-1 0 0,-1-1 0 0 0,1 0 1 0 0,0 0-1 0 0,-1 1 0 0 0,1-1 1 0 0,-1 0-1 0 0,1 0 0 0 0,-1 0 1 0 0,0 0-1 0 0,1 0 0 0 0,-1 0 1 0 0,0 0-1 0 0,0 0 0 0 0,0 0 1 0 0,0 0-1 0 0,0 0 0 0 0,0 0 1 0 0,0-1-1 0 0,0 1 0 0 0,0 0 1 0 0,0-1-1 0 0,0 1 1 0 0,-1-1-1 0 0,1 1 0 0 0,0-1 1 0 0,-1 1-25 0 0,-94-4 997 0 0,66-11-3307 0 0,7-4-3841 0 0,12 3-1839 0 0</inkml:trace>
  <inkml:trace contextRef="#ctx0" brushRef="#br0" timeOffset="4089.349">2677 1361 4592 0 0,'0'0'9597'0'0,"0"0"-8685"0"0,0 0-600 0 0,0 0 40 0 0,0 0-164 0 0,0 0 40 0 0,0 0-228 0 0,-40 1 541 0 0,19-1-165 0 0,-5-3-252 0 0,-6 0-52 0 0,4 1-72 0 0,2-2-544 0 0,1 0-373 0 0,3-2-595 0 0,9 0-2584 0 0,1-1-2377 0 0</inkml:trace>
  <inkml:trace contextRef="#ctx0" brushRef="#br0" timeOffset="4244.946">2703 1257 6505 0 0,'0'0'8228'0'0,"0"0"-7724"0"0,0 0-504 0 0,0 0-264 0 0,0 0 264 0 0,-42 0 252 0 0,6-5 152 0 0,-11-1-144 0 0,-5-1-260 0 0,9-2-1388 0 0,14 1-3532 0 0,6-4-4089 0 0</inkml:trace>
  <inkml:trace contextRef="#ctx0" brushRef="#br0" timeOffset="5552.967">5323 1406 9701 0 0,'-6'0'2578'0'0,"-1420"6"2362"0"0,949-26-4519 0 0,485 16-2481 0 0,9-2-4350 0 0,5-5-2464 0 0</inkml:trace>
  <inkml:trace contextRef="#ctx0" brushRef="#br0" timeOffset="5942.509">3609 414 2812 0 0,'0'0'7903'0'0,"3"9"-7073"0"0,47 295 3028 0 0,-27-152-4968 0 0,-16-144-1781 0 0,0-5-1839 0 0,6-4-1942 0 0</inkml:trace>
  <inkml:trace contextRef="#ctx0" brushRef="#br0" timeOffset="7332.011">4701 635 2936 0 0,'0'0'-103'0'0,"0"0"640"0"0,0 0 1110 0 0,0 0-611 0 0,0 0-98 0 0,0 0 124 0 0,0 0-99 0 0,1-5-158 0 0,-16-70 4623 0 0,-21 63-6476 0 0,31 15 1030 0 0,1 0 0 0 0,-1 1 0 0 0,1-1 0 0 0,0 1 0 0 0,-1 1 0 0 0,2-1 0 0 0,-1 0 0 0 0,0 1 0 0 0,1 0 0 0 0,0 0 0 0 0,0 0 0 0 0,1 0 0 0 0,-1 0 0 0 0,1 0 0 0 0,0 1 0 0 0,0-1 0 0 0,1 1 0 0 0,0 0 18 0 0,-1-3-16 0 0,1-1 85 0 0,0 0 0 0 0,1 0 1 0 0,-1 0-1 0 0,0 1 0 0 0,1-1 0 0 0,-1 0 1 0 0,1 0-1 0 0,0 0 0 0 0,0 0 1 0 0,0 0-1 0 0,0 1 0 0 0,0-1 1 0 0,0 0-1 0 0,0 0 0 0 0,1 0 1 0 0,-1 0-1 0 0,1 0 0 0 0,0 1 0 0 0,-1-1 1 0 0,1 0-1 0 0,0 0 0 0 0,0-1 1 0 0,0 1-1 0 0,1 0 0 0 0,-1 0 1 0 0,0 0-1 0 0,1-1 0 0 0,-1 1 1 0 0,1-1-1 0 0,-1 1 0 0 0,1-1 0 0 0,0 0 1 0 0,0 1-1 0 0,0-1 0 0 0,-1 0 1 0 0,1 0-1 0 0,0 0 0 0 0,0-1 1 0 0,0 1-1 0 0,1 0 0 0 0,-1-1 1 0 0,0 1-1 0 0,0-1 0 0 0,0 0 0 0 0,0 0 1 0 0,0 0-1 0 0,1 0 0 0 0,-1 0 1 0 0,0 0-1 0 0,0 0 0 0 0,0-1 1 0 0,0 1-1 0 0,0-1 0 0 0,1 0 1 0 0,-1 1-1 0 0,0-1 0 0 0,0 0 0 0 0,-1 0 1 0 0,1 0-1 0 0,0-1 0 0 0,0 1 1 0 0,0 0-1 0 0,0-2-69 0 0,41-47 620 0 0,-36 79-4131 0 0,1 4 4266 0 0,-1-4 14 0 0,-2-6-2645 0 0,-1-10-5012 0 0,-2-11-1208 0 0</inkml:trace>
  <inkml:trace contextRef="#ctx0" brushRef="#br0" timeOffset="6304.125">4047 865 2492 0 0,'0'0'8144'0'0,"0"0"-6516"0"0,0 0-1626 0 0,0 0 453 0 0,0 0 207 0 0,0 0-157 0 0,0 0-259 0 0,32-2 1509 0 0,-30 0-1778 0 0,-1 0 0 0 0,0 0 1 0 0,0-1-1 0 0,-1 1 0 0 0,1 0 1 0 0,0 0-1 0 0,-1-1 1 0 0,1 1-1 0 0,-1-1 0 0 0,0 1 1 0 0,0 0-1 0 0,0-1 0 0 0,0 1 1 0 0,0 0-1 0 0,-1-1 0 0 0,1 1 1 0 0,-1-1-1 0 0,1 1 0 0 0,-1 0 1 0 0,0 0-1 0 0,0-1 0 0 0,0 1 1 0 0,0 0-1 0 0,0 0 0 0 0,0 0 1 0 0,-1 0-1 0 0,1 0 0 0 0,-1 0 1 0 0,0 1-1 0 0,1-1 0 0 0,-1 0 1 0 0,0 1-1 0 0,0-1 0 0 0,0 1 1 0 0,0 0-1 0 0,0 0 0 0 0,0 0 1 0 0,0 0-1 0 0,0 0 0 0 0,-1 0 1 0 0,1 0-1 0 0,0 1 0 0 0,-1-1 1 0 0,1 1-1 0 0,0-1 0 0 0,-1 1 1 0 0,1 0-1 0 0,-1 0 0 0 0,1 0 1 0 0,0 1-1 0 0,-1-1 0 0 0,1 0 1 0 0,0 1-1 0 0,-1 0 1 0 0,1-1-1 0 0,0 1 0 0 0,0 0 1 0 0,-1 0-1 0 0,1 0 0 0 0,0 0 1 0 0,0 1-1 0 0,0-1 0 0 0,0 1 1 0 0,1-1-1 0 0,-1 1 0 0 0,0 0 1 0 0,1-1-1 0 0,-1 1 0 0 0,1 0 1 0 0,-1 1 22 0 0,0-2 40 0 0,1 1-1 0 0,-1-1 1 0 0,1 1 0 0 0,-1 0 0 0 0,1 0 0 0 0,0-1 0 0 0,0 1 0 0 0,0 0 0 0 0,0 0 0 0 0,0 0 0 0 0,0 0-1 0 0,1 0 1 0 0,-1 0 0 0 0,0 1 0 0 0,1-1 0 0 0,0 0 0 0 0,0 0 0 0 0,-1 0 0 0 0,1 1 0 0 0,1-1 0 0 0,-1 0 0 0 0,0 0-1 0 0,0 0 1 0 0,1 0 0 0 0,-1 1 0 0 0,1-1 0 0 0,0 0 0 0 0,0 0 0 0 0,-1 0 0 0 0,1 0 0 0 0,1 0 0 0 0,-1-1-1 0 0,0 1 1 0 0,0 0 0 0 0,1 0 0 0 0,-1-1 0 0 0,1 1 0 0 0,-1-1 0 0 0,1 1 0 0 0,0-1 0 0 0,0 0 0 0 0,-1 1 0 0 0,1-1-1 0 0,0 0 1 0 0,0 0 0 0 0,0 0 0 0 0,0-1 0 0 0,0 1 0 0 0,0 0 0 0 0,1-1 0 0 0,-1 0 0 0 0,0 1 0 0 0,0-1-1 0 0,0 0 1 0 0,1 0 0 0 0,-1 0 0 0 0,0 0 0 0 0,0 0 0 0 0,0-1 0 0 0,1 1-40 0 0,22-6-2845 0 0,-8-2-3290 0 0,-1-2-934 0 0</inkml:trace>
  <inkml:trace contextRef="#ctx0" brushRef="#br0" timeOffset="6755.525">4272 891 392 0 0,'0'0'5779'0'0,"0"0"-1206"0"0,0 0-3175 0 0,0 0-729 0 0,0 0 223 0 0,0 0-66 0 0,0 0-232 0 0,0 0-80 0 0,0 0-105 0 0,31-2 418 0 0,-29 1-848 0 0,-1 0-1 0 0,1 0 1 0 0,0-1 0 0 0,-1 1 0 0 0,1 0-1 0 0,0-1 1 0 0,-1 1 0 0 0,0-1 0 0 0,1 1-1 0 0,-1-1 1 0 0,0 0 0 0 0,0 0-1 0 0,0 0 1 0 0,0 1 0 0 0,0-1 0 0 0,0 0-1 0 0,-1 0 1 0 0,1 0 0 0 0,0 0 0 0 0,-1-1-1 0 0,0 1 1 0 0,0 0 0 0 0,1 0 0 0 0,-1 0-1 0 0,0 0 1 0 0,-1 0 0 0 0,1 0 0 0 0,0 0-1 0 0,-1 0 1 0 0,1 0 0 0 0,-1-1-1 0 0,1 1 1 0 0,-1 1 0 0 0,0-1 0 0 0,0 0-1 0 0,0 0 1 0 0,0 0 0 0 0,0 0 0 0 0,0 1-1 0 0,-1-1 1 0 0,1 0 0 0 0,-1 1 0 0 0,1-1-1 0 0,-1 1 1 0 0,1 0 0 0 0,-1-1 0 0 0,0 1-1 0 0,0 0 1 0 0,0 0 0 0 0,1 0-1 0 0,-1 0 1 0 0,0 1 0 0 0,0-1 0 0 0,0 0-1 0 0,0 1 1 0 0,0 0 0 0 0,-1-1 0 0 0,1 1-1 0 0,0 0 1 0 0,0 0 0 0 0,0 0 0 0 0,0 0-1 0 0,0 0 1 0 0,0 1 0 0 0,0-1 21 0 0,-2 0-25 0 0,0-1 0 0 0,1 1 0 0 0,-1 0-1 0 0,1 1 1 0 0,-1-1 0 0 0,0 1 0 0 0,1-1 0 0 0,-1 1 0 0 0,1 0 0 0 0,-1 0 0 0 0,1 1 0 0 0,0-1 0 0 0,0 1 0 0 0,-1 0 0 0 0,1-1 0 0 0,0 1 0 0 0,0 1 0 0 0,1-1 0 0 0,-1 0-1 0 0,0 1 1 0 0,1-1 0 0 0,-1 1 0 0 0,1 0 0 0 0,0 0 0 0 0,0 0 0 0 0,0 0 0 0 0,1 0 0 0 0,-1 0 0 0 0,1 1 0 0 0,-1-1 0 0 0,1 0 0 0 0,0 2 25 0 0,73 15 2339 0 0,-68-21-2364 0 0,0 1-1 0 0,1 0 0 0 0,-1 0 0 0 0,0 0 1 0 0,0 0-1 0 0,0 1 0 0 0,0 0 1 0 0,0 0-1 0 0,0 0 0 0 0,0 0 1 0 0,0 0-1 0 0,-1 1 0 0 0,1 0 1 0 0,0 0-1 0 0,-1 0 0 0 0,1 0 1 0 0,-1 0-1 0 0,0 1 0 0 0,1-1 1 0 0,-1 1-1 0 0,-1 0 0 0 0,1 0 0 0 0,0 0 1 0 0,-1 0-1 0 0,1 1 0 0 0,-1-1 1 0 0,0 1-1 0 0,0 0 0 0 0,-1-1 1 0 0,1 1-1 0 0,-1 0 0 0 0,1 0 1 0 0,-1 0-1 0 0,0 0 0 0 0,-1 0 1 0 0,1 0-1 0 0,-1 0 0 0 0,0 0 1 0 0,0 0-1 0 0,0 1 26 0 0,-1-1 17 0 0,-1-1 1 0 0,0 1-1 0 0,0-1 0 0 0,0 1 1 0 0,0-1-1 0 0,0 0 1 0 0,-1 0-1 0 0,1 0 0 0 0,-1 0 1 0 0,0-1-1 0 0,0 1 0 0 0,0-1 1 0 0,0 1-1 0 0,0-1 1 0 0,-1 0-1 0 0,1 0 0 0 0,-1-1 1 0 0,1 1-1 0 0,-1-1 1 0 0,0 1-1 0 0,0-1 0 0 0,1 0 1 0 0,-1-1-1 0 0,0 1 0 0 0,0-1 1 0 0,-4 1-18 0 0,-36-8-7564 0 0,29-5-1173 0 0</inkml:trace>
  <inkml:trace contextRef="#ctx0" brushRef="#br0" timeOffset="9979.141">4799 1111 5565 0 0,'0'0'4653'0'0,"0"0"-3136"0"0,0 0-778 0 0,0 0 260 0 0,0 0-309 0 0,-6-5-512 0 0,4 4-194 0 0,0-1 0 0 0,0 0-1 0 0,0 1 1 0 0,0-1 0 0 0,0 1 0 0 0,0 0-1 0 0,0 0 1 0 0,-1 0 0 0 0,1 0 0 0 0,0 0-1 0 0,-1 0 1 0 0,1 1 0 0 0,-1-1-1 0 0,1 1 1 0 0,-1 0 0 0 0,1-1 0 0 0,-1 1-1 0 0,1 0 1 0 0,-1 0 0 0 0,1 1 0 0 0,-1-1-1 0 0,1 1 1 0 0,-1-1 0 0 0,1 1-1 0 0,0 0 1 0 0,-1 0 0 0 0,1 0 0 0 0,0 0-1 0 0,0 0 1 0 0,-1 0 0 0 0,1 1 0 0 0,0-1-1 0 0,0 1 1 0 0,0-1 0 0 0,1 1-1 0 0,-1 0 1 0 0,0 0 0 0 0,1 0 0 0 0,-1 0 16 0 0,-1 0 91 0 0,1 0 0 0 0,-1 0 1 0 0,1 0-1 0 0,0 1 0 0 0,-1-1 1 0 0,1 1-1 0 0,0-1 0 0 0,1 1 1 0 0,-1 0-1 0 0,0 0 0 0 0,1 0 1 0 0,-1 0-1 0 0,1 0 0 0 0,0 0 1 0 0,0 0-1 0 0,0 0 0 0 0,1 1 1 0 0,-1-1-1 0 0,1 0 0 0 0,0 0 1 0 0,0 1-1 0 0,0-1 0 0 0,0 0 1 0 0,0 1-1 0 0,1-1 0 0 0,-1 0 1 0 0,1 0-1 0 0,0 0 1 0 0,0 1-1 0 0,0-1 0 0 0,1 0 1 0 0,-1 0-1 0 0,1 0 0 0 0,-1-1 1 0 0,1 1-1 0 0,0 0 0 0 0,0-1 1 0 0,0 1-1 0 0,1-1 0 0 0,-1 0 1 0 0,0 1-1 0 0,1-1 0 0 0,0 0 1 0 0,-1 0-1 0 0,1-1 0 0 0,0 1 1 0 0,0-1-1 0 0,0 1 0 0 0,0-1 1 0 0,3 1-92 0 0,2 0 98 0 0,0 0 0 0 0,0-1 0 0 0,-1 1 0 0 0,1-1-1 0 0,0-1 1 0 0,0 0 0 0 0,0 0 0 0 0,0 0 0 0 0,0-1 0 0 0,0-1 0 0 0,0 1 0 0 0,0-1 0 0 0,0 0 0 0 0,-1-1 0 0 0,2 0-98 0 0,1-1-2715 0 0,-1 4-6489 0 0,1 0 1380 0 0</inkml:trace>
  <inkml:trace contextRef="#ctx0" brushRef="#br0" timeOffset="10602.284">3831 1730 3676 0 0,'0'0'8510'0'0,"0"0"-7138"0"0,-1 8-2006 0 0,47 336 4985 0 0,-46-336-4699 0 0,6 32 794 0 0,4-25-5577 0 0,-5-16-375 0 0,7-8-1230 0 0</inkml:trace>
  <inkml:trace contextRef="#ctx0" brushRef="#br0" timeOffset="10928.826">4232 2137 7189 0 0,'0'0'5158'0'0,"0"0"-4006"0"0,0 0-432 0 0,0 0 1 0 0,0 0-150 0 0,0 0-174 0 0,0 0-173 0 0,5 1-57 0 0,-4-1-148 0 0,1 1 0 0 0,0-1 0 0 0,-1 0 0 0 0,1 0-1 0 0,0 0 1 0 0,-1 0 0 0 0,1-1 0 0 0,-1 1 0 0 0,1 0 0 0 0,0-1 0 0 0,-1 1 0 0 0,1-1 0 0 0,-1 1 0 0 0,1-1 0 0 0,-1 0 0 0 0,1 0 0 0 0,-1 1 0 0 0,0-1-1 0 0,1 0 1 0 0,-1 0 0 0 0,0-1 0 0 0,0 1 0 0 0,0 0 0 0 0,0 0 0 0 0,0 0 0 0 0,0-1 0 0 0,0 1 0 0 0,0-1 0 0 0,0 1 0 0 0,-1 0 0 0 0,1-1 0 0 0,0 1-1 0 0,-1-1 1 0 0,1 0 0 0 0,-1 1 0 0 0,0-1 0 0 0,0 1 0 0 0,1-1 0 0 0,-1 0 0 0 0,0 1 0 0 0,0-1 0 0 0,-1 0 0 0 0,1 1 0 0 0,0-1 0 0 0,0 1 0 0 0,-1-3-19 0 0,1 3-51 0 0,1-1 1 0 0,0 1 0 0 0,-1-1 0 0 0,0 0 0 0 0,1 0 0 0 0,-1 1 0 0 0,0-1 0 0 0,0 0 0 0 0,0 0 0 0 0,0 1 0 0 0,0-1-1 0 0,0 0 1 0 0,-1 0 0 0 0,1 1 0 0 0,0-1 0 0 0,-1 0 0 0 0,1 1 0 0 0,-1-1 0 0 0,0 1 0 0 0,0-1 0 0 0,0 0 0 0 0,0 1-1 0 0,0 0 1 0 0,0-1 0 0 0,0 1 0 0 0,0 0 0 0 0,0-1 0 0 0,0 1 0 0 0,-1 0 0 0 0,1 0 0 0 0,-1 0 0 0 0,1 0 0 0 0,-1 0 0 0 0,1 0-1 0 0,-1 1 1 0 0,1-1 0 0 0,-1 0 0 0 0,0 1 0 0 0,1-1 0 0 0,-1 1 0 0 0,0 0 0 0 0,1-1 0 0 0,-1 1 0 0 0,0 0 0 0 0,0 0-1 0 0,1 0 1 0 0,-1 0 0 0 0,0 1 0 0 0,0-1 0 0 0,1 0 0 0 0,-1 1 0 0 0,0-1 0 0 0,1 1 0 0 0,-1-1 0 0 0,0 1 0 0 0,1 0-1 0 0,-1 0 1 0 0,1 0 0 0 0,-1 0 0 0 0,1 0 0 0 0,0 0 0 0 0,-1 1 50 0 0,-51 107 1087 0 0,53-108-1071 0 0,1 0 1 0 0,-1 0 0 0 0,1 0-1 0 0,0 1 1 0 0,0-1 0 0 0,-1 0-1 0 0,1 0 1 0 0,0 0 0 0 0,0-1-1 0 0,0 1 1 0 0,0 0 0 0 0,0 0-1 0 0,0 0 1 0 0,1-1 0 0 0,-1 1-1 0 0,0-1 1 0 0,0 1 0 0 0,0-1-1 0 0,1 1 1 0 0,-1-1-1 0 0,0 1 1 0 0,0-1 0 0 0,1 0-1 0 0,-1 0 1 0 0,0 0 0 0 0,1 0-1 0 0,-1 0 1 0 0,0 0 0 0 0,0 0-1 0 0,1 0 1 0 0,-1-1 0 0 0,0 1-1 0 0,1 0 1 0 0,-1-1 0 0 0,0 1-1 0 0,0-1 1 0 0,0 1 0 0 0,1-1-1 0 0,-1 0-16 0 0,34-12-9444 0 0,-18 1 3088 0 0</inkml:trace>
  <inkml:trace contextRef="#ctx0" brushRef="#br0" timeOffset="11396.154">4470 2187 7709 0 0,'0'0'1790'0'0,"0"0"-1001"0"0,0 0 58 0 0,0 0 125 0 0,0 0-24 0 0,0 0-274 0 0,0 0-226 0 0,3 4 24 0 0,-1-2-401 0 0,0 0 1 0 0,0-1-1 0 0,0 1 1 0 0,0-1-1 0 0,0 1 1 0 0,0-1 0 0 0,0 0-1 0 0,1 1 1 0 0,-1-1-1 0 0,0 0 1 0 0,1-1-1 0 0,-1 1 1 0 0,1 0-1 0 0,-1-1 1 0 0,1 1 0 0 0,-1-1-1 0 0,1 0 1 0 0,-1 0-1 0 0,1 0 1 0 0,-1 0-1 0 0,1 0 1 0 0,-1-1-1 0 0,1 1 1 0 0,-1-1 0 0 0,1 0-1 0 0,-1 1 1 0 0,1-1-1 0 0,-1 0 1 0 0,0 0-1 0 0,0-1 1 0 0,1 1-1 0 0,-1 0 1 0 0,0-1 0 0 0,2-1-72 0 0,-2 2-38 0 0,0 0 1 0 0,0 0-1 0 0,0 0 0 0 0,0 0 1 0 0,0-1-1 0 0,0 1 1 0 0,0 0-1 0 0,-1-1 1 0 0,1 0-1 0 0,0 1 1 0 0,-1-1-1 0 0,1 0 1 0 0,-1 0-1 0 0,0 0 1 0 0,1 0-1 0 0,-1 0 1 0 0,0 0-1 0 0,0 0 0 0 0,0 0 1 0 0,-1 0-1 0 0,1-1 1 0 0,0 1-1 0 0,-1 0 1 0 0,0-1-1 0 0,1 1 1 0 0,-1 0-1 0 0,0-1 1 0 0,0 1-1 0 0,0 0 1 0 0,-1-1-1 0 0,1 1 1 0 0,-1 0-1 0 0,1 0 0 0 0,-1-1 1 0 0,1 1-1 0 0,-1 0 1 0 0,0 0-1 0 0,0 0 1 0 0,0 0-1 0 0,-1 0 1 0 0,1 0-1 0 0,0 0 1 0 0,-1 0-1 0 0,1 0 1 0 0,-1 1-1 0 0,0-1 1 0 0,1 0-1 0 0,-1 1 0 0 0,0 0 1 0 0,0-1-1 0 0,0 1 1 0 0,0 0-1 0 0,0 0 1 0 0,0 0-1 0 0,-1 0 1 0 0,1 0-1 0 0,0 1 1 0 0,0-1-1 0 0,-1 1 1 0 0,1-1-1 0 0,0 1 1 0 0,-1 0-1 0 0,1 0 1 0 0,0 0-1 0 0,-1 0 38 0 0,0-1 4 0 0,0 1 1 0 0,0-1-1 0 0,0 1 0 0 0,0 0 0 0 0,1 0 1 0 0,-1-1-1 0 0,0 2 0 0 0,0-1 0 0 0,0 0 1 0 0,0 1-1 0 0,0-1 0 0 0,0 1 0 0 0,1 0 1 0 0,-1 0-1 0 0,0 0 0 0 0,1 0 0 0 0,-1 1 1 0 0,1-1-1 0 0,-1 1 0 0 0,1-1 0 0 0,-1 1 1 0 0,1 0-1 0 0,0 0 0 0 0,0 0 0 0 0,0 0 1 0 0,0 0-1 0 0,0 1 0 0 0,1-1 0 0 0,-1 0 1 0 0,1 1-1 0 0,-1-1 0 0 0,1 1 0 0 0,0 0 1 0 0,0-1-1 0 0,0 1 0 0 0,0 0 1 0 0,1 0-1 0 0,-1 0 0 0 0,0 2-4 0 0,5-1 89 0 0,1 0 0 0 0,-1 0 0 0 0,1-1 0 0 0,-1 1 0 0 0,1-1 0 0 0,0 0 0 0 0,0-1-1 0 0,0 1 1 0 0,1-1 0 0 0,-1 0 0 0 0,1 0 0 0 0,-1-1 0 0 0,1 1 0 0 0,-1-1 0 0 0,1 0 0 0 0,0-1 0 0 0,0 0 0 0 0,-1 0 0 0 0,1 0 0 0 0,0 0 0 0 0,2-1-89 0 0,-4 1-13 0 0,0 0 0 0 0,0 1 0 0 0,0-1 0 0 0,0 1 1 0 0,0 0-1 0 0,0 0 0 0 0,0 1 0 0 0,0-1 0 0 0,0 1 1 0 0,0 0-1 0 0,-1 0 0 0 0,1 0 0 0 0,-1 1 0 0 0,0-1 1 0 0,1 1-1 0 0,-1-1 0 0 0,0 1 0 0 0,0 0 0 0 0,-1 1 1 0 0,1-1-1 0 0,-1 0 0 0 0,0 1 0 0 0,1-1 1 0 0,-2 1-1 0 0,1 0 0 0 0,0-1 0 0 0,-1 1 0 0 0,1 0 1 0 0,-1 0-1 0 0,0 0 0 0 0,-1 0 0 0 0,1 2 13 0 0,1-1 55 0 0,-1-1-1 0 0,0 1 1 0 0,0-1-1 0 0,0 1 1 0 0,0-1 0 0 0,-1 1-1 0 0,0 0 1 0 0,0-1-1 0 0,0 1 1 0 0,-1-1 0 0 0,1 1-1 0 0,-1-1 1 0 0,0 1-1 0 0,0-1 1 0 0,-1 1-1 0 0,0-1 1 0 0,1 0 0 0 0,-1 1-1 0 0,0-1 1 0 0,-1 0-1 0 0,1-1 1 0 0,-1 1-1 0 0,0 0 1 0 0,0-1 0 0 0,0 1-1 0 0,0-1 1 0 0,-1 0-1 0 0,1 0 1 0 0,-1 0 0 0 0,-4 2-55 0 0,4-3-249 0 0,-1 0 1 0 0,0 0 0 0 0,0 0-1 0 0,-1-1 1 0 0,1 1 0 0 0,0-1-1 0 0,0-1 1 0 0,-1 1 0 0 0,1-1-1 0 0,0 0 1 0 0,-1 0 0 0 0,1 0-1 0 0,0-1 1 0 0,-1 0 0 0 0,1 0 0 0 0,0 0-1 0 0,0 0 1 0 0,-1-1 248 0 0,-9-6-6005 0 0,0-7-1424 0 0</inkml:trace>
  <inkml:trace contextRef="#ctx0" brushRef="#br0" timeOffset="11957.159">4938 1868 7977 0 0,'0'0'4342'0'0,"0"0"-3471"0"0,2 8-1163 0 0,1 1 549 0 0,3 4-42 0 0,-1 1 0 0 0,0 0-1 0 0,-1 0 1 0 0,-1 0 0 0 0,0 1-1 0 0,-1-1 1 0 0,-1 1-1 0 0,0-1 1 0 0,-1 1 0 0 0,-1 0-1 0 0,0-1 1 0 0,-1 1-1 0 0,-1 2-214 0 0,5-19 9 0 0,1 0 0 0 0,-1 0 0 0 0,1 0 0 0 0,-1 0 0 0 0,1 0 0 0 0,0 0 0 0 0,-1 1 0 0 0,1-1 0 0 0,0 1-1 0 0,0 0 1 0 0,0 0 0 0 0,0 0 0 0 0,0 0 0 0 0,0 0 0 0 0,0 1 0 0 0,1-1 0 0 0,-1 1 0 0 0,0 0-1 0 0,0 0 1 0 0,0 0 0 0 0,1 1 0 0 0,-1-1 0 0 0,0 1 0 0 0,0-1 0 0 0,0 1 0 0 0,0 0 0 0 0,0 0 0 0 0,0 1-1 0 0,0-1 1 0 0,0 0 0 0 0,-1 1 0 0 0,1 0 0 0 0,0 0 0 0 0,-1 0 0 0 0,1 0 0 0 0,-1 0 0 0 0,0 0-1 0 0,0 1 1 0 0,0-1 0 0 0,0 1 0 0 0,0-1 0 0 0,0 1 0 0 0,-1 0 0 0 0,1 0 0 0 0,-1-1 0 0 0,0 1-1 0 0,0 0 1 0 0,0 0 0 0 0,0 1 0 0 0,0-1 0 0 0,-1 0 0 0 0,1 0 0 0 0,-1 3-9 0 0,-3-3-6 0 0,-1 1 0 0 0,0-1 0 0 0,0 0 0 0 0,0 0-1 0 0,0-1 1 0 0,0 1 0 0 0,0-1 0 0 0,0 0 0 0 0,-1 0 0 0 0,0 0 0 0 0,1 0 0 0 0,-1-1 0 0 0,0 0 0 0 0,1 0 0 0 0,-1 0 0 0 0,0-1 0 0 0,0 0 0 0 0,0 0 0 0 0,0 0-1 0 0,1 0 1 0 0,-1-1 0 0 0,0 0 0 0 0,0 0 0 0 0,0 0 0 0 0,1 0 0 0 0,-1-1 0 0 0,1 0 0 0 0,-1 0 0 0 0,0 0 6 0 0,0 0-345 0 0,-15-4-2169 0 0,7 0-1991 0 0,-3-5-3976 0 0</inkml:trace>
  <inkml:trace contextRef="#ctx0" brushRef="#br0" timeOffset="12285.666">5114 2450 10577 0 0,'0'0'3323'0'0,"0"0"-2406"0"0,0 0-563 0 0,0 0 48 0 0,0 0-392 0 0,0 0-208 0 0,-6 0 46 0 0,0 1 186 0 0,0 1-1 0 0,1-1 1 0 0,-1 1-1 0 0,1 0 1 0 0,-1 1-1 0 0,1-1 0 0 0,0 1 1 0 0,0 0-1 0 0,0 0 1 0 0,0 1-1 0 0,1-1 1 0 0,-1 1-1 0 0,1 0 1 0 0,0 0-1 0 0,0 1 0 0 0,0-1 1 0 0,1 1-1 0 0,0 0 1 0 0,0 0-1 0 0,0 0 1 0 0,0 0-1 0 0,1 0 1 0 0,-1 1-1 0 0,2-1 0 0 0,-1 1 1 0 0,0 0-34 0 0,5-3 187 0 0,-1 0 1 0 0,1 0-1 0 0,0 0 1 0 0,0-1-1 0 0,0 1 1 0 0,0-1-1 0 0,0 0 1 0 0,1 0-1 0 0,-1 0 1 0 0,1 0-1 0 0,-1-1 1 0 0,1 1-1 0 0,0-1 1 0 0,-1 0-1 0 0,1 0 1 0 0,0 0-1 0 0,0-1 0 0 0,0 1 1 0 0,0-1-1 0 0,0 0 1 0 0,-1 0-1 0 0,1-1 1 0 0,0 1-1 0 0,0-1 1 0 0,2 0-188 0 0,-2 1-14 0 0,-3 0-99 0 0,42-4-184 0 0,-20-9-6878 0 0,-19 3-1104 0 0</inkml:trace>
  <inkml:trace contextRef="#ctx0" brushRef="#br0" timeOffset="13653.384">5503 247 12777 0 0,'-55'-28'79'0'0,"-1"2"1"0"0,-1 2-1 0 0,-1 3 0 0 0,-1 3 1 0 0,-1 2-1 0 0,0 2 0 0 0,-1 4 0 0 0,-1 2 1 0 0,1 2-1 0 0,-18 4-79 0 0,19-4 136 0 0,-1583-61-2924 0 0,-533 91 5519 0 0,2164-23-2707 0 0,-149 5 315 0 0,0 8 0 0 0,2 6 1 0 0,-68 22-340 0 0,215-41-31 0 0,0 1-1 0 0,0 0 1 0 0,0 1 0 0 0,0 0 0 0 0,0 1 0 0 0,1 1-1 0 0,0-1 1 0 0,0 2 0 0 0,0 0 0 0 0,0 0 0 0 0,1 1 0 0 0,0 0-1 0 0,1 0 1 0 0,-1 1 0 0 0,2 1 0 0 0,-1 0 0 0 0,1 0-1 0 0,0 0 1 0 0,1 1 0 0 0,0 0 0 0 0,-5 11 31 0 0,7 8-42 0 0,2-1-1 0 0,1 1 1 0 0,1 0 0 0 0,2 0-1 0 0,1 0 1 0 0,1 0 0 0 0,1 0-1 0 0,2-1 1 0 0,1 1 0 0 0,1-2-1 0 0,1 1 1 0 0,1-1 0 0 0,2 0-1 0 0,7 12 43 0 0,20 62 21 0 0,0 25 78 0 0,-6 1 1 0 0,-6 2-1 0 0,-5 1 1 0 0,-6 0-1 0 0,-6 4-99 0 0,-7-54 207 0 0,3 0 0 0 0,4-1 0 0 0,3 1-1 0 0,4-2 1 0 0,3 0 0 0 0,4-2-1 0 0,3 0 1 0 0,3-2 0 0 0,3-1 0 0 0,3-1-1 0 0,10 7-206 0 0,-28-55 103 0 0,2-1 0 0 0,1-2 0 0 0,1 0-1 0 0,0 0 1 0 0,2-2 0 0 0,0-1-1 0 0,1-2 1 0 0,1 0 0 0 0,0-1-1 0 0,1-2 1 0 0,1 0 0 0 0,7 1-103 0 0,354 93 1081 0 0,18-40-83 0 0,235 2-998 0 0,-339-40 9 0 0,222 29 137 0 0,230 22-3547 0 0,-691-75-19 0 0,-14-3-3052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07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5184 0 0,'0'0'499'0'0,"0"0"235"0"0,0 0 1802 0 0,0 0-563 0 0,0 0-874 0 0,0 0-349 0 0,0 0-67 0 0,0 0-188 0 0,39 1-1414 0 0,-33 0 980 0 0,-3-1-5 0 0,1 0 0 0 0,-1 0 0 0 0,1 1-1 0 0,-1-1 1 0 0,1 1 0 0 0,-1-1-1 0 0,1 1 1 0 0,-1 0 0 0 0,0 1 0 0 0,1-1-1 0 0,-1 0 1 0 0,0 1 0 0 0,0 0 0 0 0,0 0-1 0 0,0 0 1 0 0,0 0 0 0 0,0 0 0 0 0,-1 0-1 0 0,1 1 1 0 0,-1-1 0 0 0,1 1-1 0 0,-1 0 1 0 0,0 0 0 0 0,0 0 0 0 0,0 0-1 0 0,-1 0 1 0 0,1 0 0 0 0,-1 1 0 0 0,1-1-1 0 0,-1 2-55 0 0,-5-2 115 0 0,0 1 0 0 0,0-1 0 0 0,0 0 0 0 0,0 0 0 0 0,-1-1-1 0 0,1 1 1 0 0,-1-1 0 0 0,1 0 0 0 0,-1 0 0 0 0,0 0 0 0 0,0-1-1 0 0,0 0 1 0 0,0 0 0 0 0,0 0 0 0 0,0-1 0 0 0,-1 1 0 0 0,-3-1-115 0 0,110 54 277 0 0,-100-53-258 0 0,0 0 0 0 0,0 1 0 0 0,0-1 0 0 0,0 1 0 0 0,0-1 0 0 0,0 1 0 0 0,-1-1 0 0 0,1 1 0 0 0,-1-1 0 0 0,1 1 0 0 0,-1-1 0 0 0,1 1 0 0 0,-1 0 0 0 0,0-1 0 0 0,0 1 0 0 0,0 0 0 0 0,0-1 0 0 0,0 1 0 0 0,0 0 0 0 0,-1-1 0 0 0,1 1 0 0 0,0-1 0 0 0,-1 1 0 0 0,1 0 0 0 0,-1-1 0 0 0,0 1 0 0 0,0-1 0 0 0,1 1 0 0 0,-1-1 0 0 0,0 0 0 0 0,0 1 0 0 0,0-1 1 0 0,0 0-1 0 0,-1 0 0 0 0,1 0 0 0 0,0 1 0 0 0,0-1 0 0 0,-1 0 0 0 0,1-1 0 0 0,0 1 0 0 0,-1 0 0 0 0,1 0 0 0 0,-1-1 0 0 0,0 1 0 0 0,1-1 0 0 0,-1 1 0 0 0,1-1 0 0 0,-1 1 0 0 0,0-1 0 0 0,1 0 0 0 0,-2 0-19 0 0,-90 8-287 0 0,82-17-2363 0 0,8 0-5335 0 0,3 0 940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8:19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156 295 1304 0 0,'0'0'10745'0'0,"0"0"-7867"0"0,2-6-2719 0 0,-1 4-138 0 0,0 1 0 0 0,0-1 0 0 0,0 0 0 0 0,-1 1 0 0 0,1-1 0 0 0,-1 0 0 0 0,1 1 0 0 0,-1-1 0 0 0,0 0 0 0 0,0 0 0 0 0,0 1 0 0 0,0-1 0 0 0,0 0 0 0 0,0 0 0 0 0,0 1 0 0 0,0-1 0 0 0,-1 0 0 0 0,1 0 0 0 0,-1 1 0 0 0,1-1-1 0 0,-1 0 1 0 0,0 1 0 0 0,0-1 0 0 0,1 1 0 0 0,-1-1 0 0 0,0 1 0 0 0,0-1 0 0 0,-1 1 0 0 0,1 0 0 0 0,0-1 0 0 0,0 1 0 0 0,-1 0 0 0 0,1 0 0 0 0,-1 0 0 0 0,1 0 0 0 0,-1 0 0 0 0,1 0 0 0 0,-1 1 0 0 0,1-1 0 0 0,-1 0 0 0 0,0 1 0 0 0,1-1 0 0 0,-1 1 0 0 0,0 0 0 0 0,0-1 0 0 0,1 1 0 0 0,-1 0 0 0 0,0 0 0 0 0,0 0 0 0 0,1 0 0 0 0,-1 1 0 0 0,0-1 0 0 0,0 0 0 0 0,1 1 0 0 0,-1-1 0 0 0,0 1 0 0 0,-1 0-22 0 0,-4 3 38 0 0,0 0-1 0 0,-1 0 1 0 0,2 0-1 0 0,-1 1 1 0 0,0 0-1 0 0,1 1 1 0 0,0-1-1 0 0,0 1 1 0 0,1 0-1 0 0,0 1 1 0 0,0-1-1 0 0,0 1 1 0 0,1 0-1 0 0,0 0 1 0 0,0 1-1 0 0,0-1 1 0 0,1 1-1 0 0,1 0 1 0 0,-3 7-37 0 0,9-10 102 0 0,-1 1 1 0 0,1-1-1 0 0,0 0 1 0 0,0 0-1 0 0,0-1 0 0 0,1 1 1 0 0,-1-1-1 0 0,1 0 1 0 0,0 0-1 0 0,1-1 0 0 0,-1 0 1 0 0,0 1-1 0 0,1-2 1 0 0,0 1-1 0 0,0-1 0 0 0,0 0 1 0 0,0 0-1 0 0,0 0 1 0 0,0-1-1 0 0,0 0 0 0 0,0 0 1 0 0,1-1-1 0 0,-1 0 1 0 0,0 0-1 0 0,2 0-102 0 0,51 1-1109 0 0,-40-4-2103 0 0,-2-3-4092 0 0,-9 1-442 0 0</inkml:trace>
  <inkml:trace contextRef="#ctx0" brushRef="#br0" timeOffset="309.284">262 14 9217 0 0,'0'0'5607'0'0,"0"0"-4025"0"0,0 0-1331 0 0,0 0-102 0 0,0 0 29 0 0,6-3-96 0 0,-5 2-90 0 0,1 0 0 0 0,0 0 0 0 0,0 0 0 0 0,0 0 0 0 0,-1 0 0 0 0,1 0 0 0 0,0 0 0 0 0,0 1 0 0 0,0-1 0 0 0,0 1 0 0 0,0-1 0 0 0,1 1 0 0 0,-1 0 0 0 0,0 0 0 0 0,0 0 0 0 0,0 0 0 0 0,0 0 0 0 0,0 0 0 0 0,0 1 0 0 0,0-1 0 0 0,0 1 0 0 0,0-1 0 0 0,0 1 0 0 0,0 0 0 0 0,0 0 0 0 0,0 0 0 0 0,-1 0 0 0 0,1 0 0 0 0,0 0 0 0 0,0 0 0 0 0,-1 1 0 0 0,1-1 0 0 0,-1 0 0 0 0,1 1 0 0 0,-1 0 0 0 0,0-1 0 0 0,0 1 0 0 0,1 0 0 0 0,-1 0 0 0 0,0-1 0 0 0,-1 1 0 0 0,1 0 0 0 0,0 0 0 0 0,0 0 8 0 0,0 0 4 0 0,1 0 0 0 0,-1 0 0 0 0,1 0 0 0 0,-1 1 0 0 0,0-1 0 0 0,0 0 0 0 0,0 0 0 0 0,0 1 0 0 0,0-1 0 0 0,-1 1 0 0 0,1-1 0 0 0,-1 0 0 0 0,1 1 0 0 0,-1-1 0 0 0,0 1 0 0 0,0-1 0 0 0,0 1 0 0 0,0-1 0 0 0,-1 1 0 0 0,1-1 0 0 0,-1 1 0 0 0,1-1 0 0 0,-1 1 0 0 0,0-1 0 0 0,0 0 0 0 0,0 0 0 0 0,0 1 0 0 0,0-1 0 0 0,-1 0 0 0 0,1 0 0 0 0,-1 0 0 0 0,1 0 0 0 0,-1 0 0 0 0,0 0 0 0 0,1-1 0 0 0,-1 1 0 0 0,0-1 0 0 0,0 1 0 0 0,0-1 0 0 0,-1 0 0 0 0,1 1 0 0 0,0-1 0 0 0,0 0 0 0 0,-1-1 0 0 0,1 1 0 0 0,-1 0 0 0 0,1-1 0 0 0,0 1 0 0 0,-1-1 0 0 0,1 0 0 0 0,-1 1 0 0 0,1-1 0 0 0,-1-1 0 0 0,1 1 0 0 0,-1 0 0 0 0,1 0 0 0 0,-1-1-4 0 0,-4-1-1474 0 0,6-3-2808 0 0,1 2-1095 0 0</inkml:trace>
  <inkml:trace contextRef="#ctx0" brushRef="#br0" timeOffset="575.358">412 10 11985 0 0,'0'0'2630'0'0,"0"0"-1878"0"0,0 0-196 0 0,-2 6-138 0 0,-3 8-330 0 0,2-11-69 0 0,2 1 0 0 0,-1-1 0 0 0,0 1 0 0 0,1 0 0 0 0,0 0 0 0 0,-1 0 0 0 0,1 0 0 0 0,1 0 1 0 0,-1 0-1 0 0,1 0 0 0 0,0 0 0 0 0,0 0 0 0 0,0 0 0 0 0,0 1 0 0 0,1-1 0 0 0,-1 0 0 0 0,1 0 0 0 0,0 0 1 0 0,0 0-1 0 0,1-1 0 0 0,-1 1 0 0 0,1 0 0 0 0,0 0 0 0 0,0-1 0 0 0,1 2-19 0 0,29 27-1785 0 0,-6-13-4658 0 0,-6-6-1831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08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6717 0 0,'0'0'2012'0'0,"0"0"-822"0"0,0 0-98 0 0,0 0 218 0 0,0 0-298 0 0,0 0-462 0 0,0 0-348 0 0,0 0-77 0 0,0 0 73 0 0,-5 4 185 0 0,-12 6 49 0 0,12-8-404 0 0,0 0 1 0 0,-1 1 0 0 0,1-1-1 0 0,0 1 1 0 0,0 0-1 0 0,0 1 1 0 0,1-1 0 0 0,-1 1-1 0 0,1 0 1 0 0,0 0 0 0 0,0 0-1 0 0,0 1 1 0 0,0-1 0 0 0,1 1-1 0 0,0 0 1 0 0,0 0 0 0 0,0 0-1 0 0,1 0 1 0 0,-1 1-1 0 0,1-1 1 0 0,1 1 0 0 0,-2 4-29 0 0,7-7 105 0 0,-1 0 0 0 0,1 0 0 0 0,0 0 0 0 0,1-1 0 0 0,-1 1 0 0 0,0-1 0 0 0,1 0 0 0 0,-1 0 0 0 0,1 0 0 0 0,0-1 0 0 0,-1 0 0 0 0,1 0 0 0 0,0 0 0 0 0,0 0 0 0 0,0-1 0 0 0,0 1 0 0 0,0-1 0 0 0,-1-1 0 0 0,1 1 0 0 0,0-1 0 0 0,3 0-105 0 0,-1 0 40 0 0,-5 2-53 0 0,1 0 0 0 0,0 0 0 0 0,-1 0 0 0 0,1-1 1 0 0,-1 1-1 0 0,1-1 0 0 0,0 0 0 0 0,-1 0 1 0 0,1 0-1 0 0,0 0 0 0 0,-1-1 0 0 0,1 1 0 0 0,0-1 1 0 0,-1 1-1 0 0,1-1 0 0 0,-1 0 0 0 0,1 0 0 0 0,-1 0 1 0 0,1 0-1 0 0,-1 0 0 0 0,0-1 0 0 0,1 1 0 0 0,-1-1 1 0 0,0 0-1 0 0,0 1 0 0 0,0-1 0 0 0,0 0 0 0 0,-1 0 1 0 0,1 0-1 0 0,0-1 0 0 0,-1 1 0 0 0,0 0 0 0 0,1 0 1 0 0,-1-1-1 0 0,0 1 0 0 0,0-1 0 0 0,0 1 0 0 0,-1-1 1 0 0,1 0-1 0 0,0 1 0 0 0,-1-1 0 0 0,0 0 0 0 0,0 1 1 0 0,0-1-1 0 0,0 0 0 0 0,0 1 0 0 0,0-2 13 0 0,6 24 141 0 0,0-1 1 0 0,-1 1-1 0 0,0 0 0 0 0,-2 0 0 0 0,-1 1 0 0 0,0-1 1 0 0,-1 0-1 0 0,-2 1 0 0 0,0 3-141 0 0,1-3-636 0 0,7-24-6104 0 0,-2-11-2407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09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18 15865 0 0,'0'0'1913'0'0,"0"0"-1913"0"0,0 0-444 0 0,0 0 444 0 0,0 0 0 0 0,0 0 148 0 0,-49 2-148 0 0,31-2-100 0 0,-6 0-472 0 0,3-2-297 0 0,0-1-743 0 0,2-5-1544 0 0,7 2-2989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09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12 11221 0 0,'0'0'5148'0'0,"0"0"-5148"0"0,0 0-808 0 0,0 0 368 0 0,-45-2 340 0 0,25 0 96 0 0,-4 1-60 0 0,-2-1-784 0 0,5 2-3416 0 0,-10-5-3769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1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0 7221 0 0,'0'0'7122'0'0,"0"0"-6132"0"0,-7 3-809 0 0,1-1-164 0 0,-1-1 0 0 0,1 2 0 0 0,0-1 0 0 0,0 1-1 0 0,0 0 1 0 0,0 0 0 0 0,0 0 0 0 0,0 1 0 0 0,1 0 0 0 0,0 0 0 0 0,0 1-1 0 0,0-1 1 0 0,0 1 0 0 0,1 0 0 0 0,0 0 0 0 0,0 1 0 0 0,0-1 0 0 0,0 1-1 0 0,1 0 1 0 0,0 0 0 0 0,1 0 0 0 0,-1 0 0 0 0,1 0 0 0 0,-1 6-17 0 0,6-8 68 0 0,0-1 0 0 0,0 1 0 0 0,0-1 0 0 0,1 0 0 0 0,-1 0 0 0 0,1-1 1 0 0,0 1-1 0 0,0-1 0 0 0,0 0 0 0 0,0 0 0 0 0,0 0 0 0 0,0 0 0 0 0,0-1 0 0 0,1 0 0 0 0,-1 0 0 0 0,1 0 1 0 0,-1 0-1 0 0,1-1 0 0 0,-1 1 0 0 0,1-1 0 0 0,-1 0 0 0 0,1-1 0 0 0,-1 1 0 0 0,1-1 0 0 0,-1 0 1 0 0,1 0-1 0 0,1-1-68 0 0,-3 2-26 0 0,1-1 1 0 0,0 1-1 0 0,0-1 1 0 0,-1 0-1 0 0,1 0 1 0 0,-1-1 0 0 0,1 1-1 0 0,-1-1 1 0 0,1 1-1 0 0,-1-1 1 0 0,0 0-1 0 0,0-1 1 0 0,0 1 0 0 0,0 0-1 0 0,0-1 1 0 0,-1 0-1 0 0,1 1 1 0 0,-1-1-1 0 0,1 0 1 0 0,-1 0 0 0 0,0-1-1 0 0,0 1 1 0 0,-1 0-1 0 0,1-1 1 0 0,-1 1-1 0 0,1-1 1 0 0,-1 1 0 0 0,0-2 25 0 0,-3 92 360 0 0,-1-74-452 0 0,-3 46 682 0 0,17-30-3913 0 0,-5-26-1800 0 0,3-6-3919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3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20 7373 0 0,'0'0'9373'0'0,"0"0"-9097"0"0,0 0-140 0 0,0 0-136 0 0,0 0 136 0 0,-42-4-72 0 0,24 1 20 0 0,-3 0-84 0 0,-1 3-140 0 0,-1-1 68 0 0,-1 1-192 0 0,3-1-445 0 0,0 0-415 0 0,7-2-1404 0 0,4 0-4412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3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8 14093 0 0,'0'0'1516'0'0,"0"0"-1516"0"0,0 0-568 0 0,0 0 568 0 0,0 0 480 0 0,-51-1-280 0 0,29 0-68 0 0,-2 0-132 0 0,0 1-552 0 0,1-1-672 0 0,5 1-1848 0 0,0-4-3957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3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12317 0 0,'0'0'724'0'0,"0"0"-377"0"0,0 0 106 0 0,0 0 330 0 0,0 0 173 0 0,0 0-645 0 0,2-3-589 0 0,6 1 239 0 0,0-1 0 0 0,0 1 0 0 0,0 0-1 0 0,0 1 1 0 0,0 0 0 0 0,1 0 0 0 0,-1 1-1 0 0,0 0 1 0 0,0 1 0 0 0,1-1 0 0 0,-1 2-1 0 0,0-1 1 0 0,0 1 0 0 0,0 0 0 0 0,0 1-1 0 0,7 3 40 0 0,-12-3 64 0 0,-1 1 0 0 0,1 0 0 0 0,-1 1 0 0 0,0-1-1 0 0,0 0 1 0 0,0 1 0 0 0,0-1 0 0 0,-1 1-1 0 0,0-1 1 0 0,0 1 0 0 0,0 0 0 0 0,0-1 0 0 0,-1 1-1 0 0,0 0 1 0 0,0 0 0 0 0,0-1 0 0 0,-1 1-1 0 0,1 0 1 0 0,-1 0 0 0 0,0-1 0 0 0,-1 1 0 0 0,1-1-1 0 0,-1 1 1 0 0,0-1 0 0 0,0 1 0 0 0,0-1 0 0 0,-1 0-1 0 0,-2 3-63 0 0,1 6 154 0 0,-23 92-26 0 0,32-99-2285 0 0,2-5-4250 0 0,4-6-1866 0 0</inkml:trace>
  <inkml:trace contextRef="#ctx0" brushRef="#br0" timeOffset="170.171">259 185 12865 0 0,'0'0'2032'0'0,"0"0"-2032"0"0,0 0 0 0 0,-43-4 592 0 0,23 0-100 0 0,-2 1-252 0 0,1 0-228 0 0,-1 1-12 0 0,1 2-192 0 0,-3 0-812 0 0,7 1-568 0 0,0 1-1700 0 0,7-2-2853 0 0</inkml:trace>
  <inkml:trace contextRef="#ctx0" brushRef="#br0" timeOffset="434.656">357 212 14865 0 0,'0'0'202'0'0,"0"0"328"0"0,-7 7 136 0 0,-146 99 2461 0 0,123-92-3275 0 0,-33 18-745 0 0,34-4-3475 0 0,28-23-756 0 0,4-2-2713 0 0</inkml:trace>
  <inkml:trace contextRef="#ctx0" brushRef="#br0" timeOffset="741.176">315 443 7977 0 0,'0'0'5418'0'0,"0"0"-4396"0"0,0 0-390 0 0,0 0-74 0 0,0 0-449 0 0,0 0-509 0 0,-11 0-305 0 0,121 62 2061 0 0,-110-61-1329 0 0,0 0 0 0 0,1 1-1 0 0,-1-1 1 0 0,0 0-1 0 0,0 1 1 0 0,0-1-1 0 0,0 0 1 0 0,0 1-1 0 0,0-1 1 0 0,-1 0-1 0 0,1 1 1 0 0,0-1-1 0 0,-1 0 1 0 0,1 1-1 0 0,-1-1 1 0 0,1 0 0 0 0,-1 0-1 0 0,1 1 1 0 0,-1-1-1 0 0,0 0 1 0 0,0 0-1 0 0,0 0 1 0 0,1 0-1 0 0,-1 0 1 0 0,0 0-1 0 0,0 0 1 0 0,0 0-1 0 0,-1-1 1 0 0,1 1-1 0 0,0 0 1 0 0,0 0 0 0 0,0-1-1 0 0,-1 1 1 0 0,1-1-1 0 0,0 1 1 0 0,0-1-1 0 0,-1 0 1 0 0,1 1-1 0 0,0-1 1 0 0,-1 0-1 0 0,1 0 1 0 0,0 0-1 0 0,-1 0 1 0 0,1 0 0 0 0,-1 0-1 0 0,1-1 1 0 0,0 1-1 0 0,0 0 1 0 0,-1-1-1 0 0,1 1 1 0 0,0-1-1 0 0,-1 1 1 0 0,1-1-1 0 0,0 1 1 0 0,0-1-1 0 0,0 0 1 0 0,0 0-27 0 0,-11 4-998 0 0,87 52 1253 0 0,-74-54-222 0 0,0 0 1 0 0,0 0 0 0 0,0 0 0 0 0,-1 1-1 0 0,1-1 1 0 0,0 0 0 0 0,-1 1-1 0 0,1-1 1 0 0,-1 1 0 0 0,1-1-1 0 0,-1 1 1 0 0,0-1 0 0 0,1 1 0 0 0,-1-1-1 0 0,0 1 1 0 0,0-1 0 0 0,0 1-1 0 0,0-1 1 0 0,0 1 0 0 0,-1-1 0 0 0,1 1-1 0 0,0-1 1 0 0,-1 1 0 0 0,1-1-1 0 0,-1 1 1 0 0,1-1 0 0 0,-1 0 0 0 0,0 1-1 0 0,0-1 1 0 0,1 0 0 0 0,-1 1-1 0 0,0-1 1 0 0,0 0 0 0 0,0 0-1 0 0,0 0 1 0 0,-1 0 0 0 0,1 0 0 0 0,0 0-1 0 0,0 0 1 0 0,-1 0 0 0 0,1-1-1 0 0,0 1 1 0 0,-1 0 0 0 0,1-1 0 0 0,-1 1-1 0 0,1-1 1 0 0,-1 0 0 0 0,1 1-1 0 0,-1-1 1 0 0,1 0 0 0 0,-1 0 0 0 0,1 0-1 0 0,-1 0 1 0 0,1 0 0 0 0,-1 0-1 0 0,-1 0-33 0 0,-78 6-968 0 0,26-16-4803 0 0,30 1-2278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2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9321 0 0,'0'0'4996'0'0,"0"0"-3876"0"0,0 0-1054 0 0,0 0-42 0 0,0 0 38 0 0,0 0 38 0 0,0 0-208 0 0,6 2-186 0 0,-3-1 299 0 0,0 1 1 0 0,1-1 0 0 0,-1 1 0 0 0,0-1-1 0 0,0 1 1 0 0,0 0 0 0 0,0 0-1 0 0,0 1 1 0 0,-1-1 0 0 0,1 0 0 0 0,-1 1-1 0 0,1 0 1 0 0,-1 0 0 0 0,0-1-1 0 0,0 1 1 0 0,0 0 0 0 0,-1 1 0 0 0,1-1-1 0 0,-1 0 1 0 0,1 0 0 0 0,-1 1 0 0 0,0-1-1 0 0,-1 1 1 0 0,1-1 0 0 0,0 1-1 0 0,-1-1 1 0 0,0 1 0 0 0,0-1 0 0 0,0 1-1 0 0,0-1 1 0 0,0 1 0 0 0,-1-1-1 0 0,0 3-5 0 0,-30 30 282 0 0,14-30-3623 0 0,14-7-2079 0 0,3-4-1576 0 0</inkml:trace>
  <inkml:trace contextRef="#ctx0" brushRef="#br0" timeOffset="248.902">165 15 10153 0 0,'0'0'3392'0'0,"0"0"-3137"0"0,0 0 150 0 0,-5 6 107 0 0,4-5-578 0 0,-43 70 1500 0 0,39-30-1719 0 0,43-18-3853 0 0,-26-22-1759 0 0</inkml:trace>
  <inkml:trace contextRef="#ctx0" brushRef="#br0" timeOffset="497.203">477 169 14673 0 0,'0'0'808'0'0,"0"0"-432"0"0,0 0-376 0 0,0 0 745 0 0,-45-6-197 0 0,25 3-372 0 0,-1 0-176 0 0,1 0-4 0 0,-1 0 0 0 0,4 0-8 0 0,0 0-408 0 0,3 0-413 0 0,7 0-459 0 0,3-1-1512 0 0,1-1-3741 0 0</inkml:trace>
  <inkml:trace contextRef="#ctx0" brushRef="#br0" timeOffset="671.005">542 59 11489 0 0,'0'0'1436'0'0,"0"0"-1284"0"0,0 0 688 0 0,20 33 48 0 0,-16-19-220 0 0,-3-1-216 0 0,2 1-120 0 0,-3 1-107 0 0,0 0-177 0 0,-3 0 40 0 0,2-1-76 0 0,-2-1-12 0 0,2 1-313 0 0,-2-2-607 0 0,3-1-940 0 0,0-4-3032 0 0,3-5-3709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0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319 186 13133 0 0,'0'0'1980'0'0,"0"0"-1380"0"0,0 0-426 0 0,0 0-29 0 0,-8-1 228 0 0,-133-5 751 0 0,-6 1-3152 0 0,130-3-3174 0 0,15 4-613 0 0</inkml:trace>
  <inkml:trace contextRef="#ctx0" brushRef="#br0" timeOffset="245.904">291 81 12177 0 0,'0'0'2524'0'0,"0"0"-2524"0"0,0 0-736 0 0,0 0 736 0 0,0 0 800 0 0,-37 12 120 0 0,14-9-91 0 0,-3 0-381 0 0,-6 0-296 0 0,2 0-92 0 0,-1-2-60 0 0,2 2-12 0 0,3-4-524 0 0,6 1-405 0 0,0 0-651 0 0,8-5-2432 0 0,7 1-1877 0 0</inkml:trace>
  <inkml:trace contextRef="#ctx0" brushRef="#br0" timeOffset="481.424">311 0 7901 0 0,'0'0'1689'0'0,"0"0"-1149"0"0,0 0-180 0 0,6 3 224 0 0,9 4-116 0 0,-1 0 0 0 0,-1 1 0 0 0,1 1 1 0 0,-1 0-1 0 0,-1 1 0 0 0,0 1 0 0 0,0 0 0 0 0,-1 0 0 0 0,0 1 0 0 0,-1 0 0 0 0,-1 1 0 0 0,0 0 0 0 0,2 5-468 0 0,-10-15 17 0 0,0-1 1 0 0,0 1-1 0 0,0-1 0 0 0,-1 1 1 0 0,1-1-1 0 0,-1 1 0 0 0,1 0 1 0 0,-1-1-1 0 0,0 1 1 0 0,0 0-1 0 0,0-1 0 0 0,0 1 1 0 0,-1 0-1 0 0,1-1 0 0 0,-1 1 1 0 0,0-1-1 0 0,1 1 0 0 0,-1-1 1 0 0,0 1-1 0 0,-1-1 1 0 0,1 1-1 0 0,0-1 0 0 0,-1 0 1 0 0,1 0-1 0 0,-1 0 0 0 0,0 0 1 0 0,1 0-1 0 0,-1 0 0 0 0,0 0 1 0 0,0 0-1 0 0,-1-1 1 0 0,1 1-1 0 0,0-1 0 0 0,0 1 1 0 0,-1-1-1 0 0,1 0 0 0 0,-1 0 1 0 0,0 0-18 0 0,-109 39 298 0 0,95-35-819 0 0,9-3 100 0 0,-30 8-1242 0 0,10-6-3134 0 0,7-3-2514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0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8257 0 0,'0'0'3895'0'0,"0"0"-2658"0"0,0 0-907 0 0,0 0-71 0 0,0 0 56 0 0,0 0 205 0 0,0 0 181 0 0,0 0-104 0 0,4-13-651 0 0,146 10 136 0 0,-147 7-40 0 0,1-1-1 0 0,-1 1 1 0 0,0 0-1 0 0,-1 0 0 0 0,1 0 1 0 0,-1 0-1 0 0,1 0 0 0 0,-1 1 1 0 0,-1-1-1 0 0,1 1 0 0 0,0-1 1 0 0,-1 1-1 0 0,0 0 0 0 0,0-1 1 0 0,-1 1-1 0 0,1 0 1 0 0,-1 0-1 0 0,0-1 0 0 0,0 1 1 0 0,-1 0-1 0 0,1 0 0 0 0,-1 0 1 0 0,0-1-1 0 0,0 1 0 0 0,-1-1 1 0 0,0 1-1 0 0,1-1 1 0 0,-1 1-1 0 0,-1-1 0 0 0,1 0 1 0 0,-1 0-1 0 0,-1 3-41 0 0,-10 18 456 0 0,10-20-496 0 0,1 0 0 0 0,-1 1 1 0 0,1-1-1 0 0,0 1 0 0 0,1-1 0 0 0,-1 1 1 0 0,1 0-1 0 0,0 0 0 0 0,1 0 0 0 0,-1 0 1 0 0,1 0-1 0 0,1 1 0 0 0,-1-1 0 0 0,1 0 1 0 0,0 0-1 0 0,0 1 40 0 0,19-2-6847 0 0,-11-6 303 0 0</inkml:trace>
  <inkml:trace contextRef="#ctx0" brushRef="#br0" timeOffset="170.082">248 181 13105 0 0,'0'0'2480'0'0,"0"0"-1736"0"0,0 0-728 0 0,0 0-16 0 0,0 0 361 0 0,-49-2-113 0 0,26 4-160 0 0,-1 2-88 0 0,0 0-136 0 0,0 0-681 0 0,0 1-543 0 0,6-3-2636 0 0,-3-1-3277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04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1122 17 4560 0 0,'0'0'780'0'0,"0"0"1557"0"0,0 0-696 0 0,0 0-623 0 0,0 0-199 0 0,0 0 114 0 0,0 0-54 0 0,0 0-236 0 0,-10-12 61 0 0,-373 56 575 0 0,381-45-1299 0 0,0 0 1 0 0,1 0 0 0 0,-1 0 0 0 0,1 1-1 0 0,-1-1 1 0 0,0 1 0 0 0,0-1 0 0 0,1 1-1 0 0,-1 0 1 0 0,0 0 0 0 0,0-1-1 0 0,1 1 1 0 0,-1 0 0 0 0,0 1 0 0 0,0-1-1 0 0,0 0 1 0 0,1 0 0 0 0,-1 1 0 0 0,0-1-1 0 0,1 1 1 0 0,-1 0 0 0 0,0-1-1 0 0,1 1 1 0 0,-1 0 0 0 0,1 0 0 0 0,-1 0-1 0 0,1 0 1 0 0,-1 0 0 0 0,1 0-1 0 0,0 1 1 0 0,0-1 0 0 0,-1 0 0 0 0,1 1-1 0 0,0-1 1 0 0,0 1 0 0 0,0-1 0 0 0,1 1-1 0 0,-1-1 1 0 0,0 1 0 0 0,0 0-1 0 0,1-1 1 0 0,-1 1 0 0 0,1 0 0 0 0,0 0-1 0 0,-1-1 1 0 0,1 1 0 0 0,0 0-1 0 0,0 0 1 0 0,0 0 0 0 0,0-1 0 0 0,1 1-1 0 0,-1 0 1 0 0,0 0 0 0 0,1-1 0 0 0,-1 1-1 0 0,1 0 1 0 0,0 1 19 0 0,10 16 505 0 0,-38-30 480 0 0,1-1-980 0 0,-27-2-18 0 0,0 2 0 0 0,0 2 1 0 0,-1 2-1 0 0,0 3 0 0 0,-1 3 0 0 0,1 1 1 0 0,-28 5 12 0 0,67-4 34 0 0,-99-16 322 0 0,75-15-6674 0 0,38 29 1282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08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47 5581 0 0,'0'0'1335'0'0,"0"0"1865"0"0,0 0-1990 0 0,0 0-594 0 0,0 0-36 0 0,0 0 61 0 0,6-4-3 0 0,-4 2-562 0 0,0 0 1 0 0,0 0-1 0 0,0 1 1 0 0,0-1 0 0 0,1 1-1 0 0,-1-1 1 0 0,1 1-1 0 0,-1 0 1 0 0,1 0-1 0 0,-1 0 1 0 0,1 1 0 0 0,-1-1-1 0 0,1 0 1 0 0,0 1-1 0 0,0 0 1 0 0,-1-1 0 0 0,1 1-1 0 0,0 1 1 0 0,-1-1-1 0 0,1 0 1 0 0,0 0-1 0 0,0 1 1 0 0,-1 0 0 0 0,1-1-1 0 0,-1 1 1 0 0,1 0-1 0 0,0 0 1 0 0,-1 1 0 0 0,0-1-1 0 0,1 0 1 0 0,-1 1-1 0 0,0 0 1 0 0,0-1-1 0 0,0 1 1 0 0,0 0 0 0 0,0 0-1 0 0,2 2-76 0 0,-5 0 14 0 0,0 0-1 0 0,0 0 1 0 0,0 0-1 0 0,0-1 1 0 0,0 1-1 0 0,-1 0 1 0 0,0-1-1 0 0,1 1 0 0 0,-1-1 1 0 0,-1 1-1 0 0,1-1 1 0 0,0 0-1 0 0,-1 0 1 0 0,0 0-1 0 0,1 0 1 0 0,-1-1-1 0 0,-1 1 1 0 0,1-1-1 0 0,0 0 1 0 0,0 0-1 0 0,-1 0 1 0 0,1 0-1 0 0,-1 0 1 0 0,0-1-1 0 0,1 1 1 0 0,-4 0-14 0 0,-34 10-4246 0 0,36-13-1164 0 0,3-3-1919 0 0</inkml:trace>
  <inkml:trace contextRef="#ctx0" brushRef="#br0" timeOffset="247.232">158 0 6869 0 0,'0'0'4867'0'0,"0"0"-3550"0"0,0 0-857 0 0,0 0 2 0 0,0 0-272 0 0,0 0 14 0 0,0 0 138 0 0,0 0 249 0 0,-1 7-179 0 0,-6 19-168 0 0,5-23-204 0 0,1 0 0 0 0,-1 0 0 0 0,1 0 0 0 0,-1 0 0 0 0,1 0 0 0 0,0 0-1 0 0,0 1 1 0 0,0-1 0 0 0,1 0 0 0 0,-1 1 0 0 0,1-1 0 0 0,0 0 0 0 0,0 1 0 0 0,0-1 0 0 0,0 1 0 0 0,1-1 0 0 0,-1 0 0 0 0,1 1 0 0 0,0-1 0 0 0,0 0 0 0 0,0 0 0 0 0,0 1 0 0 0,1-1-1 0 0,-1 0 1 0 0,1 0 0 0 0,0 0 0 0 0,0-1 0 0 0,0 2-40 0 0,48 10-461 0 0,-14-16-8645 0 0,-19-4 1597 0 0</inkml:trace>
  <inkml:trace contextRef="#ctx0" brushRef="#br0" timeOffset="495.764">580 142 1160 0 0,'0'0'12041'0'0,"0"0"-11085"0"0,0 0-564 0 0,0 0-100 0 0,0 0 888 0 0,0 0-275 0 0,-49 0-381 0 0,27-1-316 0 0,1-1-200 0 0,-2 0-4 0 0,2 1-4 0 0,0-1-208 0 0,4-1-276 0 0,3-2-461 0 0,4-1-779 0 0,3 1-2976 0 0,7-6-2521 0 0</inkml:trace>
  <inkml:trace contextRef="#ctx0" brushRef="#br0" timeOffset="649.904">653 41 312 0 0,'0'0'10337'0'0,"0"0"-9293"0"0,0 0 324 0 0,31 41-272 0 0,-27-27-200 0 0,-2-2-416 0 0,-2 1-56 0 0,0-2-80 0 0,-4 2-131 0 0,0-2-125 0 0,1-1 24 0 0,-1 0 0 0 0,2-1-112 0 0,0 0-537 0 0,2-2-799 0 0,0-3-2852 0 0,6-3-5641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4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140 110 5076 0 0,'0'0'6761'0'0,"0"0"-5037"0"0,0 0-1264 0 0,0 0 376 0 0,0 0 725 0 0,0 0-661 0 0,0 0-900 0 0,0 0-4 0 0,0 0-4 0 0,-41-2 16 0 0,23 0-16 0 0,-3 0 8 0 0,3-1-772 0 0,1-1-421 0 0,4-3-1195 0 0,4 2-3228 0 0,6-11-1721 0 0</inkml:trace>
  <inkml:trace contextRef="#ctx0" brushRef="#br0" timeOffset="250.701">181 0 6505 0 0,'0'0'6956'0'0,"0"0"-5876"0"0,0 0-1080 0 0,0 0-376 0 0,0 0 376 0 0,0 0 176 0 0,0 0-24 0 0,-49 6-24 0 0,24-4-128 0 0,-1-1-572 0 0,-3-1-1124 0 0,9 0-2580 0 0,-12-9-3645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3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20 744 0 0,'0'0'513'0'0,"0"0"-215"0"0,0 0-132 0 0,0 0 395 0 0,0 0 1516 0 0,0 0 311 0 0,0 0-1010 0 0,0 0-815 0 0,0 0-117 0 0,2-4 6244 0 0,1 1-6993 0 0,2 2 333 0 0,0 0-1 0 0,0 0 0 0 0,0 0 0 0 0,0 0 0 0 0,0 1 1 0 0,0 0-1 0 0,0 0 0 0 0,1 0 0 0 0,-1 1 1 0 0,0-1-1 0 0,0 1 0 0 0,0 0 0 0 0,0 1 0 0 0,0-1 1 0 0,-1 1-1 0 0,1 0 0 0 0,0 1 0 0 0,-1-1 0 0 0,1 1 1 0 0,-1-1-1 0 0,0 1 0 0 0,0 1 0 0 0,2 0-29 0 0,-4-2 39 0 0,0-1 0 0 0,0 1 0 0 0,0-1 0 0 0,0 1 0 0 0,-1 0-1 0 0,1 0 1 0 0,0-1 0 0 0,-1 1 0 0 0,1 0 0 0 0,-1 1 0 0 0,0-1-1 0 0,0 0 1 0 0,0 0 0 0 0,0 0 0 0 0,0 1 0 0 0,0-1 0 0 0,0 0-1 0 0,-1 1 1 0 0,1-1 0 0 0,-1 1 0 0 0,0-1 0 0 0,0 1 0 0 0,0-1 0 0 0,0 1-1 0 0,0-1 1 0 0,0 1 0 0 0,-1-1 0 0 0,1 1 0 0 0,-1-1 0 0 0,1 0-1 0 0,-1 1 1 0 0,0-1 0 0 0,0 0 0 0 0,0 1 0 0 0,-1-1 0 0 0,1 0 0 0 0,0 0-1 0 0,-1 0 1 0 0,1 0 0 0 0,-1 0 0 0 0,0-1 0 0 0,0 1 0 0 0,0 0-1 0 0,0-1 1 0 0,0 1 0 0 0,0-1 0 0 0,-2 1-39 0 0,-44 19-448 0 0,14-18-5305 0 0,27-5-296 0 0</inkml:trace>
  <inkml:trace contextRef="#ctx0" brushRef="#br0" timeOffset="267.123">228 0 6741 0 0,'0'0'4094'0'0,"0"0"-2894"0"0,0 0-889 0 0,0 0 260 0 0,0 0-153 0 0,0 0-52 0 0,0 0 192 0 0,-5 8 95 0 0,2-4-545 0 0,-1-1-25 0 0,1 0-1 0 0,0 1 1 0 0,0-1 0 0 0,0 1-1 0 0,0-1 1 0 0,0 1 0 0 0,1 0-1 0 0,0 0 1 0 0,0 0 0 0 0,0 0-1 0 0,0 1 1 0 0,0-1 0 0 0,1 1-1 0 0,0-1 1 0 0,0 1 0 0 0,0-1-1 0 0,1 1 1 0 0,-1-1 0 0 0,1 1-1 0 0,0 0 1 0 0,0-1-1 0 0,1 1 1 0 0,0-1 0 0 0,-1 1-1 0 0,1-1 1 0 0,1 1 0 0 0,-1-1-1 0 0,1 1 1 0 0,0-1 0 0 0,0 0-1 0 0,0 0 1 0 0,0 0 0 0 0,1 1-83 0 0,55 24-163 0 0,-15-20-7011 0 0,-22-9-581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2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312 144 5368 0 0,'0'0'7861'0'0,"0"0"-7597"0"0,0 0-72 0 0,0 0-192 0 0,-40 3 384 0 0,19-3-144 0 0,-4 0-140 0 0,-4 0-88 0 0,1 0-12 0 0,-2 0 8 0 0,1 2 68 0 0,0-2 12 0 0,5 0-88 0 0,1-2-264 0 0,7-1-612 0 0,5-1-760 0 0,5 2-1232 0 0,6-8-4101 0 0</inkml:trace>
  <inkml:trace contextRef="#ctx0" brushRef="#br0" timeOffset="185.894">324 81 3940 0 0,'0'0'7885'0'0,"0"0"-7413"0"0,0 0-136 0 0,0 0-324 0 0,-37 2 496 0 0,16-2-164 0 0,-6 0-228 0 0,-2 0-112 0 0,1 0 0 0 0,-1 0-4 0 0,4 0-76 0 0,4 0-1292 0 0,10 0-1040 0 0,2-8-4041 0 0</inkml:trace>
  <inkml:trace contextRef="#ctx0" brushRef="#br0" timeOffset="356.663">391 0 4528 0 0,'0'0'6381'0'0,"7"5"-4459"0"0,-2-2-1785 0 0,0 0 0 0 0,0-1 1 0 0,-1 2-1 0 0,1-1 0 0 0,-1 0 0 0 0,1 1 0 0 0,-1 0 0 0 0,0 0 0 0 0,-1 0 0 0 0,1 1 0 0 0,-1-1 1 0 0,0 1-1 0 0,0 0 0 0 0,0 0 0 0 0,0 0 0 0 0,-1 0 0 0 0,0 0 0 0 0,0 0 0 0 0,-1 1 1 0 0,1-1-1 0 0,-1 1 0 0 0,0-1 0 0 0,-1 1 0 0 0,1 0 0 0 0,-1-1 0 0 0,0 1 0 0 0,-1-1 0 0 0,1 1 1 0 0,-1 0-1 0 0,0-1 0 0 0,0 1 0 0 0,-1-1 0 0 0,0 0 0 0 0,0 1 0 0 0,0-1 0 0 0,0 0 1 0 0,-1 0-1 0 0,0 0 0 0 0,0-1 0 0 0,-1 1 0 0 0,-2 3-137 0 0,-39 23-477 0 0,28-26-1898 0 0,0-3-3276 0 0,6-5-4019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9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1 219 7673 0 0,'0'0'6910'0'0,"0"0"-5183"0"0,0 0-1490 0 0,0 0 13 0 0,0 0 267 0 0,0 0-80 0 0,0 0-146 0 0,7 5-68 0 0,-2-2-186 0 0,-1-1 0 0 0,1 1 0 0 0,0-1 1 0 0,0 0-1 0 0,0 0 0 0 0,0 0 0 0 0,1-1 0 0 0,-1 0 0 0 0,0 0 1 0 0,1 0-1 0 0,-1 0 0 0 0,1-1 0 0 0,-1 0 0 0 0,0 0 0 0 0,1-1 0 0 0,-1 0 1 0 0,1 0-1 0 0,-1 0 0 0 0,0 0 0 0 0,0-1 0 0 0,0 0 0 0 0,3-1-37 0 0,-3 1-39 0 0,0-1-1 0 0,0 0 0 0 0,0 0 1 0 0,0 0-1 0 0,0 0 0 0 0,-1-1 1 0 0,1 0-1 0 0,-1 0 0 0 0,0 0 0 0 0,0-1 1 0 0,-1 1-1 0 0,0-1 0 0 0,1 0 1 0 0,-1 0-1 0 0,-1 0 0 0 0,1 0 1 0 0,-1-1-1 0 0,0 1 0 0 0,0-1 1 0 0,0 1-1 0 0,-1-1 0 0 0,0 0 0 0 0,0 1 1 0 0,-1-1-1 0 0,1 0 0 0 0,-1 0 1 0 0,-1 1-1 0 0,1-1 0 0 0,-1 0 1 0 0,0 0-1 0 0,0 1 0 0 0,0-1 1 0 0,-1 0-1 0 0,0 1 0 0 0,0 0 0 0 0,0-1 1 0 0,-1 1-1 0 0,0 0 0 0 0,0 0 1 0 0,0 0-1 0 0,-1 1 0 0 0,1-1 1 0 0,-1 1-1 0 0,0 0 0 0 0,-4-3 40 0 0,7 6 3 0 0,0 0 1 0 0,0 0-1 0 0,1 1 0 0 0,-1-1 0 0 0,0 0 1 0 0,0 1-1 0 0,0-1 0 0 0,0 1 0 0 0,0-1 1 0 0,0 1-1 0 0,-1 0 0 0 0,1-1 0 0 0,0 1 1 0 0,0 0-1 0 0,0 0 0 0 0,0 0 0 0 0,0 0 0 0 0,0 0 1 0 0,-1 0-1 0 0,1 0 0 0 0,0 0 0 0 0,0 0 1 0 0,0 0-1 0 0,0 1 0 0 0,0-1 0 0 0,0 0 1 0 0,0 1-1 0 0,0-1 0 0 0,0 1 0 0 0,0-1 1 0 0,0 1-1 0 0,0 0 0 0 0,0-1 0 0 0,0 1 0 0 0,0 0 1 0 0,0 0-1 0 0,1-1 0 0 0,-1 1 0 0 0,0 0 1 0 0,0 0-1 0 0,1 0 0 0 0,-1 0 0 0 0,1 0 1 0 0,-1 0-1 0 0,1 0 0 0 0,-1 0 0 0 0,1 0 0 0 0,0 0 1 0 0,0 1-1 0 0,-1-1 0 0 0,1 0 0 0 0,0 0 1 0 0,0 0-1 0 0,0 0 0 0 0,0 1-3 0 0,-10 70 1238 0 0,9-68-1240 0 0,0 8 133 0 0,-1-2-88 0 0,1-1-1 0 0,-1 1 0 0 0,1-1 1 0 0,1 1-1 0 0,0-1 1 0 0,0 1-1 0 0,1-1 0 0 0,0 1 1 0 0,1-1-1 0 0,0 1 1 0 0,0-1-1 0 0,1 0 0 0 0,0 0 1 0 0,1 0-1 0 0,0 0 1 0 0,0-1-1 0 0,1 1 0 0 0,0-1 1 0 0,1 0-1 0 0,2 2-42 0 0,-7-9-20 0 0,1 0 0 0 0,-1 0-1 0 0,1-1 1 0 0,-1 1 0 0 0,1 0-1 0 0,0-1 1 0 0,-1 1 0 0 0,1-1-1 0 0,0 1 1 0 0,-1-1 0 0 0,1 0-1 0 0,0 0 1 0 0,0 0 0 0 0,-1 0 0 0 0,1 0-1 0 0,0 0 1 0 0,0 0 0 0 0,-1 0-1 0 0,1-1 1 0 0,0 1 0 0 0,-1-1-1 0 0,1 0 1 0 0,0 1 0 0 0,-1-1 0 0 0,1 0-1 0 0,-1 0 1 0 0,1 0 0 0 0,-1 0-1 0 0,0 0 1 0 0,1 0 0 0 0,-1 0-1 0 0,0 0 1 0 0,0-1 0 0 0,1 1-1 0 0,-1 0 1 0 0,0-1 0 0 0,0 1 0 0 0,-1-1-1 0 0,1 1 1 0 0,0-1 0 0 0,0 0-1 0 0,-1 1 1 0 0,1-1 0 0 0,-1 0-1 0 0,1 0 21 0 0,-1 0 6 0 0,0 1 0 0 0,0-1 0 0 0,1 1 0 0 0,-1-1-1 0 0,1 1 1 0 0,0-1 0 0 0,-1 1 0 0 0,1-1 0 0 0,0 1-1 0 0,0 0 1 0 0,0-1 0 0 0,0 1 0 0 0,0 0 0 0 0,0 0-1 0 0,0 0 1 0 0,0 0 0 0 0,0 0 0 0 0,1 0 0 0 0,-1 0-1 0 0,0 0 1 0 0,1 0 0 0 0,-1 0 0 0 0,1 1 0 0 0,-1-1-1 0 0,1 1 1 0 0,-1-1 0 0 0,1 1 0 0 0,-1 0 0 0 0,1-1-1 0 0,0 1 1 0 0,-1 0 0 0 0,1 0 0 0 0,-1 0 0 0 0,1 0-1 0 0,0 0 1 0 0,-1 1 0 0 0,1-1 0 0 0,-1 0-1 0 0,1 1 1 0 0,-1-1 0 0 0,1 1 0 0 0,-1-1 0 0 0,1 1-1 0 0,-1 0 1 0 0,1 0 0 0 0,-1 0 0 0 0,0 0 0 0 0,0 0-1 0 0,1 0 1 0 0,-1 0 0 0 0,0 0 0 0 0,0 0 0 0 0,0 0-1 0 0,1 2-5 0 0,52 87 1061 0 0,-31-130-2936 0 0,-22 38 1898 0 0,-1 0 0 0 0,1 0-1 0 0,-1 0 1 0 0,1 0 0 0 0,0 0-1 0 0,-1 0 1 0 0,1 1 0 0 0,0-1-1 0 0,0 0 1 0 0,0 0 0 0 0,1 1-1 0 0,-1-1 1 0 0,0 1 0 0 0,1-1-1 0 0,-1 1 1 0 0,1-1 0 0 0,-1 1-1 0 0,1 0 1 0 0,0 0 0 0 0,-1 0-1 0 0,1 0 1 0 0,0 0 0 0 0,0 0-1 0 0,0 0 1 0 0,0 1 0 0 0,0-1-1 0 0,0 1 1 0 0,0-1 0 0 0,0 1-1 0 0,0 0 1 0 0,0-1 0 0 0,0 1-1 0 0,0 0 1 0 0,0 1 0 0 0,0-1-1 0 0,0 0 1 0 0,0 1 0 0 0,0-1-1 0 0,0 1 1 0 0,0-1 0 0 0,-1 1-1 0 0,1 0 1 0 0,0 0 0 0 0,0 0-1 0 0,0 0 1 0 0,-1 0 0 0 0,1 0-1 0 0,0 0 1 0 0,-1 1 0 0 0,1-1-1 0 0,-1 1 1 0 0,0-1 0 0 0,1 1-1 0 0,-1-1 1 0 0,0 1 0 0 0,0 0-1 0 0,0-1 1 0 0,0 1 0 0 0,0 1-23 0 0,9 32 31 0 0,-6-15-3309 0 0,-2-20-389 0 0,3-2-3651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9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10817 0 0,'0'0'4453'0'0,"0"0"-3914"0"0,0 0-93 0 0,-8 3 108 0 0,1 0-502 0 0,-1 0 1 0 0,1 1-1 0 0,0 0 1 0 0,0 0 0 0 0,1 0-1 0 0,-1 1 1 0 0,1 0-1 0 0,0 0 1 0 0,0 1-1 0 0,1 0 1 0 0,0 0-1 0 0,0 0 1 0 0,0 0-1 0 0,0 1 1 0 0,1 0-1 0 0,0 0 1 0 0,1 0-1 0 0,0 0 1 0 0,-2 4-53 0 0,8-8 48 0 0,0 0 0 0 0,0 0 0 0 0,0 0 0 0 0,0-1 0 0 0,0 0 0 0 0,0 1 0 0 0,0-1 1 0 0,1 0-1 0 0,-1-1 0 0 0,1 1 0 0 0,0-1 0 0 0,-1 1 0 0 0,1-1 0 0 0,0 0 0 0 0,0 0 0 0 0,0-1 0 0 0,0 1 0 0 0,0-1 0 0 0,0 0 0 0 0,0 0 0 0 0,-1 0 1 0 0,1-1-1 0 0,0 1 0 0 0,0-1 0 0 0,0 0 0 0 0,0 0 0 0 0,0 0 0 0 0,-1-1 0 0 0,1 0-48 0 0,-1 2-41 0 0,0-1 0 0 0,0 0 0 0 0,0 0 0 0 0,0-1 0 0 0,0 1 0 0 0,-1-1-1 0 0,1 1 1 0 0,0-1 0 0 0,-1 0 0 0 0,0 0 0 0 0,1 0 0 0 0,-1 0 0 0 0,0 0 0 0 0,0-1 0 0 0,0 1 0 0 0,0-1 0 0 0,0 1-1 0 0,-1-1 1 0 0,1 0 0 0 0,-1 0 0 0 0,0 1 0 0 0,0-1 0 0 0,0 0 0 0 0,0 0 0 0 0,0-3 41 0 0,5-11-642 0 0,3 65 1517 0 0,-4 70-85 0 0,-6-80-4013 0 0,1-28-3286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7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0 284 4152 0 0,'0'0'6122'0'0,"0"0"-3952"0"0,0 0-1291 0 0,0 0 156 0 0,0 0-104 0 0,0 0-241 0 0,0 0-308 0 0,6 0-168 0 0,2-1-249 0 0,0-1 0 0 0,0 0-1 0 0,-1 0 1 0 0,1-1 0 0 0,0 0 0 0 0,-1 0 0 0 0,0 0 0 0 0,1-1 0 0 0,-1-1-1 0 0,-1 1 1 0 0,1-1 0 0 0,-1 0 0 0 0,0 0 0 0 0,0-1 0 0 0,0 0 0 0 0,-1 0-1 0 0,0 0 1 0 0,0-1 0 0 0,0 0 0 0 0,-1 0 0 0 0,0 0 0 0 0,0 0-1 0 0,-1 0 1 0 0,0-1 0 0 0,-1 0 0 0 0,1 0 0 0 0,-1 1 0 0 0,-1-1 0 0 0,0 0-1 0 0,0-1 1 0 0,0 1 0 0 0,-1 0 0 0 0,0 0 0 0 0,-1 0 0 0 0,0 0 0 0 0,0 0-1 0 0,0 0 1 0 0,-1 0 0 0 0,-1 0 0 0 0,1 0 0 0 0,-1 1 0 0 0,0-1 35 0 0,2 7 6 0 0,1 1 1 0 0,-1-1-1 0 0,1 0 1 0 0,-1 0 0 0 0,0 1-1 0 0,1-1 1 0 0,-1 0-1 0 0,0 1 1 0 0,0-1 0 0 0,1 1-1 0 0,-1-1 1 0 0,0 1-1 0 0,0-1 1 0 0,0 1 0 0 0,0-1-1 0 0,0 1 1 0 0,1 0-1 0 0,-1-1 1 0 0,0 1 0 0 0,0 0-1 0 0,0 0 1 0 0,0 0-1 0 0,0 0 1 0 0,0 0 0 0 0,0 0-1 0 0,0 0 1 0 0,0 0-1 0 0,0 0 1 0 0,0 0 0 0 0,0 1-1 0 0,0-1 1 0 0,0 0-1 0 0,1 1 1 0 0,-1-1-1 0 0,0 0 1 0 0,0 1 0 0 0,0-1-1 0 0,0 1 1 0 0,1-1-1 0 0,-1 1 1 0 0,0 0 0 0 0,0-1-1 0 0,1 1 1 0 0,-1 0-1 0 0,1 0 1 0 0,-1-1 0 0 0,0 1-1 0 0,1 0 1 0 0,0 0-1 0 0,-1 0 1 0 0,1 0 0 0 0,-1 0-1 0 0,1-1 1 0 0,0 1-1 0 0,0 0 1 0 0,-1 0 0 0 0,1 0-1 0 0,0 0 1 0 0,0 0-1 0 0,0 0 1 0 0,0 0-7 0 0,-16 62 1249 0 0,8 74 20 0 0,8-134-1236 0 0,0 1-1 0 0,0 0 1 0 0,0 0-1 0 0,1 0 1 0 0,0 0-1 0 0,0-1 1 0 0,0 1-1 0 0,0 0 1 0 0,0-1-1 0 0,1 1 1 0 0,-1 0-1 0 0,1-1 1 0 0,0 0-1 0 0,0 1 1 0 0,1-1-1 0 0,-1 0 1 0 0,0 0-1 0 0,1 0 1 0 0,0-1-1 0 0,0 1 1 0 0,0-1-1 0 0,0 1 1 0 0,0-1-1 0 0,0 0 1 0 0,1 0-1 0 0,-1 0 1 0 0,1-1-1 0 0,-1 1 1 0 0,1-1-1 0 0,0 0 1 0 0,-1 0-1 0 0,1 0 1 0 0,1-1-33 0 0,-3 1-47 0 0,0-1 0 0 0,0-1 1 0 0,0 1-1 0 0,0 0 0 0 0,0 0 1 0 0,0-1-1 0 0,0 1 0 0 0,0-1 1 0 0,0 0-1 0 0,-1 1 0 0 0,1-1 1 0 0,0 0-1 0 0,0 0 0 0 0,-1 0 0 0 0,1 0 1 0 0,0-1-1 0 0,-1 1 0 0 0,1 0 1 0 0,-1-1-1 0 0,0 1 0 0 0,1-1 1 0 0,-1 1-1 0 0,0-1 0 0 0,0 0 1 0 0,0 1-1 0 0,0-1 0 0 0,0 0 1 0 0,0 0-1 0 0,-1 0 0 0 0,1 0 1 0 0,-1 0-1 0 0,1 0 0 0 0,-1 0 0 0 0,0 0 47 0 0,22-34-1227 0 0,-18 36 1295 0 0,-1 1 1 0 0,1-1 0 0 0,0 1-1 0 0,-1 0 1 0 0,1 0 0 0 0,-1 0-1 0 0,1 1 1 0 0,-1 0-1 0 0,1-1 1 0 0,-1 1 0 0 0,0 0-1 0 0,0 0 1 0 0,0 1 0 0 0,0-1-1 0 0,0 1 1 0 0,-1-1-1 0 0,1 1 1 0 0,-1 0 0 0 0,0 0-1 0 0,1 0 1 0 0,-1 0 0 0 0,-1 0-1 0 0,1 1 1 0 0,0-1-1 0 0,-1 0 1 0 0,0 1 0 0 0,0-1-1 0 0,0 1 1 0 0,0 1-69 0 0,4 8 169 0 0,-5-13-178 0 0,0-1 1 0 0,0 1-1 0 0,1-1 0 0 0,-1 1 1 0 0,0 0-1 0 0,0-1 1 0 0,1 1-1 0 0,-1-1 1 0 0,1 1-1 0 0,-1 0 1 0 0,0-1-1 0 0,1 1 1 0 0,-1 0-1 0 0,0 0 0 0 0,1-1 1 0 0,-1 1-1 0 0,1 0 1 0 0,-1 0-1 0 0,1-1 1 0 0,-1 1-1 0 0,1 0 1 0 0,-1 0-1 0 0,1 0 0 0 0,-1 0 1 0 0,1 0-1 0 0,-1 0 1 0 0,1 0-1 0 0,-1 0 1 0 0,1 0-1 0 0,-1 0 1 0 0,1 0-1 0 0,-1 0 1 0 0,1 0-1 0 0,-1 0 0 0 0,1 1 1 0 0,-1-1-1 0 0,0 0 1 0 0,1 0-1 0 0,-1 1 1 0 0,1-1-1 0 0,-1 0 1 0 0,1 0-1 0 0,-1 1 0 0 0,0-1 1 0 0,1 0-1 0 0,-1 1 9 0 0,0-3 13 0 0,1 0-1 0 0,-1-1 0 0 0,0 1 0 0 0,1 0 0 0 0,-1 0 1 0 0,1 0-1 0 0,0 0 0 0 0,0 0 0 0 0,0 0 1 0 0,0 0-1 0 0,0 0 0 0 0,0 0 0 0 0,1 1 1 0 0,-1-1-1 0 0,0 0 0 0 0,1 1 0 0 0,0-1 0 0 0,-1 1 1 0 0,1-1-1 0 0,0 1 0 0 0,0 0 0 0 0,0 0 1 0 0,-1 0-1 0 0,1 0 0 0 0,0 0 0 0 0,0 0 1 0 0,1 0-1 0 0,-1 1 0 0 0,0-1 0 0 0,0 1 0 0 0,0 0 1 0 0,0-1-1 0 0,0 1 0 0 0,1 0 0 0 0,-1 0 1 0 0,0 0-1 0 0,0 1 0 0 0,0-1 0 0 0,1 0 1 0 0,-1 1-1 0 0,0 0 0 0 0,0-1 0 0 0,0 1 0 0 0,0 0 1 0 0,0 0-1 0 0,0 0 0 0 0,0 0 0 0 0,-1 1 1 0 0,1-1-1 0 0,0 0 0 0 0,0 1 0 0 0,-1-1 1 0 0,1 1-1 0 0,-1-1 0 0 0,0 1 0 0 0,1 0 0 0 0,-1 0 1 0 0,0 0-1 0 0,0 0 0 0 0,0 0 0 0 0,0 1-12 0 0,11 44 130 0 0,-14-30-7000 0 0,3-21-1054 0 0</inkml:trace>
  <inkml:trace contextRef="#ctx0" brushRef="#br0" timeOffset="438.082">713 3 1736 0 0,'0'0'5899'0'0,"0"0"-3774"0"0,0 0-1469 0 0,0 0 130 0 0,0 0 314 0 0,0 0-174 0 0,0 0-397 0 0,6 0-293 0 0,-1-1-144 0 0,0 0 0 0 0,1 1 0 0 0,-1-1 0 0 0,0 1 0 0 0,1 0 0 0 0,-1 1 0 0 0,0 0 0 0 0,1 0 0 0 0,-1 0 0 0 0,0 0 0 0 0,0 1 0 0 0,0-1 0 0 0,0 1 0 0 0,0 1 0 0 0,-1-1 0 0 0,1 1 0 0 0,0 0 0 0 0,-1 0 0 0 0,0 0 0 0 0,0 0 0 0 0,0 1 0 0 0,0 0 0 0 0,0 0 0 0 0,-1 0 0 0 0,0 0 0 0 0,0 0 0 0 0,0 1 0 0 0,0-1 0 0 0,-1 1 0 0 0,1 0-92 0 0,-24 85 2480 0 0,0-2-4167 0 0,22-85-867 0 0,3-5-3786 0 0,2-7-1944 0 0</inkml:trace>
  <inkml:trace contextRef="#ctx0" brushRef="#br0" timeOffset="704.14">928 148 1136 0 0,'0'0'12501'0'0,"0"0"-10841"0"0,0 0-1660 0 0,0 0 0 0 0,0 0 164 0 0,-35 3 564 0 0,19-3-335 0 0,-1 1-233 0 0,-1 2-148 0 0,-2-1-12 0 0,1 0-665 0 0,2 0-327 0 0,0 0-440 0 0,5-1-2540 0 0,3-2-3117 0 0</inkml:trace>
  <inkml:trace contextRef="#ctx0" brushRef="#br0" timeOffset="955.627">1089 164 12597 0 0,'0'0'2164'0'0,"0"0"-2076"0"0,0 0 604 0 0,-34 40 577 0 0,19-26-201 0 0,-2 2-412 0 0,-3 1-300 0 0,1 0-172 0 0,-2-1-96 0 0,3 0-28 0 0,-2-2 0 0 0,3 0-60 0 0,4-3-288 0 0,3 0-540 0 0,1-3-600 0 0,5-4-865 0 0,0 0-3791 0 0,8-8-2277 0 0</inkml:trace>
  <inkml:trace contextRef="#ctx0" brushRef="#br0" timeOffset="1205.692">1068 315 13697 0 0,'0'0'2007'0'0,"0"0"-1313"0"0,0 0-461 0 0,0 0 47 0 0,0 0-129 0 0,0 0-265 0 0,0 0-198 0 0,0 0-103 0 0,6 2 194 0 0,-5-2 203 0 0,4 1 49 0 0,0 1-1 0 0,0-1 0 0 0,0 1 1 0 0,-1-1-1 0 0,1 1 1 0 0,-1 1-1 0 0,1-1 0 0 0,-1 1 1 0 0,0-1-1 0 0,0 1 1 0 0,0 1-1 0 0,0-1 0 0 0,0 0 1 0 0,-1 1-1 0 0,0 0 0 0 0,1 0 1 0 0,1 3-31 0 0,-62 12 928 0 0,33-17-1774 0 0,62 35 1403 0 0,-36-37-531 0 0,-1 1 1 0 0,1-1 0 0 0,0 1 0 0 0,-1-1 0 0 0,1 1 0 0 0,-1-1 0 0 0,1 1 0 0 0,-1 0 0 0 0,1 0-1 0 0,-1 0 1 0 0,0 0 0 0 0,1 0 0 0 0,-1 0 0 0 0,0 0 0 0 0,0 0 0 0 0,0 0 0 0 0,0 1 0 0 0,0-1 0 0 0,0 1-1 0 0,0-1 1 0 0,0 0 0 0 0,0 1 0 0 0,-1-1 0 0 0,1 1 0 0 0,0 0 0 0 0,-1-1 0 0 0,0 1 0 0 0,1 0-1 0 0,-1-1 1 0 0,0 1 0 0 0,0 0 0 0 0,0-1 0 0 0,0 1 0 0 0,0 0 0 0 0,0-1 0 0 0,0 1 0 0 0,-1-1-1 0 0,1 1 1 0 0,0 0 0 0 0,-1-1 0 0 0,0 1 0 0 0,1-1 0 0 0,-1 1 0 0 0,0-1 0 0 0,0 1 0 0 0,0-1-1 0 0,0 1 1 0 0,0-1 0 0 0,0 0 0 0 0,0 0 0 0 0,0 0 0 0 0,0 1 0 0 0,-1-1 0 0 0,1 0 0 0 0,0 0 0 0 0,-1-1-1 0 0,1 1 1 0 0,-1 0 0 0 0,1 0 0 0 0,-1-1 0 0 0,0 1 0 0 0,1-1 0 0 0,-1 1 0 0 0,1-1 0 0 0,-1 0-1 0 0,0 0 1 0 0,1 1 0 0 0,-1-1 0 0 0,-1-1-27 0 0,-54-3-1102 0 0,21-5-4171 0 0,23 5-1472 0 0</inkml:trace>
  <inkml:trace contextRef="#ctx0" brushRef="#br0" timeOffset="1438.561">1334 658 2844 0 0,'0'0'8228'0'0,"0"0"-6098"0"0,-10 0-1607 0 0,-466-47 5329 0 0,260 26-5312 0 0,-238-10-2343 0 0,449 35-721 0 0,28 2-4075 0 0,-9-5-532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36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6169 0 0,'0'0'4973'0'0,"0"0"-3053"0"0,0 0-1081 0 0,0 0 99 0 0,0 0-170 0 0,0 0-476 0 0,1 6 162 0 0,-3 176 611 0 0,1-154-2503 0 0,4-21-5232 0 0,6-6-2184 0 0</inkml:trace>
  <inkml:trace contextRef="#ctx0" brushRef="#br0" timeOffset="283.661">361 203 8265 0 0,'0'0'6692'0'0,"0"0"-5872"0"0,0 0-820 0 0,0 0 8 0 0,0 0 268 0 0,0 0-48 0 0,0 0-220 0 0,-52-2 64 0 0,31 1-68 0 0,-1 0-4 0 0,-1 0 0 0 0,1-1-732 0 0,4-1-696 0 0,3 0-2484 0 0,1-8-2789 0 0</inkml:trace>
  <inkml:trace contextRef="#ctx0" brushRef="#br0" timeOffset="534.098">264 138 7233 0 0,'0'0'4964'0'0,"0"0"-4388"0"0,24 39 200 0 0,-20-23 280 0 0,0 2-328 0 0,-1-1-224 0 0,-3 0-164 0 0,0-1-47 0 0,0 0-157 0 0,-3-2-36 0 0,-1-2-100 0 0,3 0-769 0 0,-2-4-563 0 0,2-4-2696 0 0,2-6-5533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0:59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1130 15 6049 0 0,'0'0'1284'0'0,"0"0"953"0"0,0 0-700 0 0,0 0-589 0 0,0 0-316 0 0,0 0-63 0 0,0 0-164 0 0,-28-14-659 0 0,3 19 316 0 0,0 1 1 0 0,0 1 0 0 0,1 1 0 0 0,0 1 0 0 0,0 2 0 0 0,1 0 0 0 0,0 1 0 0 0,1 2 0 0 0,1 0 0 0 0,0 1 0 0 0,1 1-1 0 0,0 1 1 0 0,2 1 0 0 0,0 0 0 0 0,1 2 0 0 0,1 0 0 0 0,0 0 0 0 0,2 2 0 0 0,0 0 0 0 0,2 0 0 0 0,1 1-1 0 0,0 1 1 0 0,0 4-63 0 0,-4 10 102 0 0,2 0 0 0 0,1 1-1 0 0,2 1 1 0 0,1 0 0 0 0,3 0-1 0 0,1 0 1 0 0,2 1 0 0 0,2 0-1 0 0,1 0 1 0 0,2-1 0 0 0,2 1-1 0 0,2-1 1 0 0,2 0 0 0 0,1 0-1 0 0,2-1 1 0 0,2 0 0 0 0,1-1 0 0 0,2-1-1 0 0,2 0 1 0 0,17 26-102 0 0,-17-29 322 0 0,1-2-1 0 0,2 0 1 0 0,1-2-1 0 0,1 0 1 0 0,1-1 0 0 0,2-2-1 0 0,20 17-321 0 0,-45-42 10 0 0,1 0-1 0 0,0 0 0 0 0,0-1 0 0 0,-1 1 0 0 0,2 0 0 0 0,-1-1 0 0 0,0 1 0 0 0,0-1 0 0 0,0 0 1 0 0,1 1-1 0 0,-1-1 0 0 0,0 0 0 0 0,1-1 0 0 0,-1 1 0 0 0,1 0 0 0 0,-1-1 0 0 0,1 1 0 0 0,-1-1 1 0 0,1 0-1 0 0,0 0 0 0 0,-1 0 0 0 0,1 0 0 0 0,-1 0 0 0 0,1-1 0 0 0,0 1 0 0 0,-1-1 0 0 0,1 1 1 0 0,-1-1-1 0 0,0 0 0 0 0,1 0 0 0 0,-1 0 0 0 0,0-1 0 0 0,1 1 0 0 0,-1 0 0 0 0,0-1 0 0 0,1 0-9 0 0,0 1-20 0 0,0 1-1 0 0,1-1 0 0 0,-1 1 0 0 0,0 0 0 0 0,1 0 0 0 0,-1 0 0 0 0,1 0 0 0 0,-1 1 0 0 0,0 0 0 0 0,0-1 0 0 0,1 1 0 0 0,-1 0 0 0 0,0 0 1 0 0,0 1-1 0 0,0-1 0 0 0,0 1 0 0 0,0 0 0 0 0,0-1 0 0 0,0 1 0 0 0,-1 0 0 0 0,1 1 0 0 0,-1-1 0 0 0,1 0 0 0 0,-1 1 0 0 0,0-1 1 0 0,0 1-1 0 0,0 0 0 0 0,0 0 0 0 0,0 2 21 0 0,1-4 34 0 0,-1 0-1 0 0,0 0 1 0 0,0 0 0 0 0,0 1 0 0 0,0 0 0 0 0,0-1 0 0 0,0 1 0 0 0,0 0-1 0 0,0 0 1 0 0,-1 0 0 0 0,1 0 0 0 0,-1 0 0 0 0,1 0 0 0 0,-1 0 0 0 0,0 0-1 0 0,0 1 1 0 0,0-1 0 0 0,0 1 0 0 0,0-1 0 0 0,-1 0 0 0 0,1 1 0 0 0,-1-1-1 0 0,1 1 1 0 0,-1 0 0 0 0,0-1 0 0 0,0 1 0 0 0,0-1 0 0 0,0 1 0 0 0,-1-1-1 0 0,1 1 1 0 0,-1-1 0 0 0,0 1 0 0 0,1-1 0 0 0,-1 1 0 0 0,0-1-1 0 0,0 0 1 0 0,-1 0 0 0 0,1 1 0 0 0,0-1 0 0 0,-1 0 0 0 0,1 0 0 0 0,-1 0-1 0 0,0 0 1 0 0,1 0 0 0 0,-1-1 0 0 0,0 1 0 0 0,0-1 0 0 0,0 1 0 0 0,-1-1-1 0 0,1 0 1 0 0,0 1 0 0 0,0-1 0 0 0,-1 0 0 0 0,-2 0-34 0 0,-92 7-30 0 0,32-11-4100 0 0,55 1-1911 0 0,5-5-4062 0 0</inkml:trace>
  <inkml:trace contextRef="#ctx0" brushRef="#br0" timeOffset="54036.947">1065 780 864 0 0,'0'0'491'0'0,"0"0"-41"0"0,0 0 105 0 0,0 0 61 0 0,0 0-190 0 0,0 0-213 0 0,0 0 379 0 0,0 0 1254 0 0,-26-15 540 0 0,-96 23 1065 0 0,82 2-3296 0 0,0 1 0 0 0,0 3 0 0 0,1 1 1 0 0,0 2-1 0 0,-32 20-155 0 0,28-10 124 0 0,1 3 1 0 0,2 1 0 0 0,1 2-1 0 0,1 1 1 0 0,2 2-1 0 0,2 2 1 0 0,1 1 0 0 0,-13 22-125 0 0,8-1 244 0 0,3 1 0 0 0,2 1 0 0 0,3 2 0 0 0,3 1 0 0 0,-17 63-244 0 0,21-64 46 0 0,8-20-7 0 0,2 0 0 0 0,1 1 0 0 0,3 0 1 0 0,2 1-1 0 0,1 0 0 0 0,3 0 0 0 0,1 0 0 0 0,3 0 0 0 0,3 10-39 0 0,79 381 444 0 0,-52-306-314 0 0,6-1-1 0 0,5-2 1 0 0,8 3-130 0 0,-20-69-7 0 0,3-1-1 0 0,2-2 1 0 0,3-1-1 0 0,2-2 1 0 0,3-2-1 0 0,24 22 8 0 0,13 21 177 0 0,199 179 582 0 0,-196-202-16 0 0,-74-66-724 0 0,-2 0-83 0 0,1 0-1 0 0,0-1 1 0 0,0 0-1 0 0,0-1 1 0 0,1 0-1 0 0,-1 0 1 0 0,2-1-1 0 0,-1 0 1 0 0,0 0-1 0 0,1-1 0 0 0,0 0 1 0 0,9 1 64 0 0,-17-7-164 0 0,0-1 0 0 0,0 0 0 0 0,0-1 0 0 0,-1 1 0 0 0,1 0-1 0 0,-1 0 1 0 0,0-1 0 0 0,1 1 0 0 0,-2 0 0 0 0,1-1 0 0 0,0 1 0 0 0,-1-1 0 0 0,1 0 0 0 0,-1 1 0 0 0,0-1 0 0 0,0 1 0 0 0,-1-1 0 0 0,1 1-1 0 0,-1-1 1 0 0,1 1 0 0 0,-1-1 0 0 0,-1-2 164 0 0,-17-99-51 0 0,51 135 777 0 0,-29-29-659 0 0,0 1 0 0 0,0 0-1 0 0,0 0 1 0 0,0 0 0 0 0,-1 0 0 0 0,1 1-1 0 0,-1-1 1 0 0,1 1 0 0 0,-1 0 0 0 0,0-1 0 0 0,0 1-1 0 0,-1 0 1 0 0,1 0 0 0 0,0 0 0 0 0,-1 1-1 0 0,0-1 1 0 0,0 0 0 0 0,0 0 0 0 0,0 1 0 0 0,0-1-1 0 0,-1 1 1 0 0,1-1 0 0 0,-1 0 0 0 0,0 1 0 0 0,0-1-1 0 0,0 1 1 0 0,-1-1 0 0 0,1 1 0 0 0,-1-1-1 0 0,0 0 1 0 0,0 1 0 0 0,0-1 0 0 0,0 0 0 0 0,0 0-1 0 0,-1 1 1 0 0,1-1 0 0 0,-1 0 0 0 0,0-1 0 0 0,0 1-1 0 0,0 0 1 0 0,-1 0 0 0 0,1-1 0 0 0,-1 0-1 0 0,1 1 1 0 0,-1-1 0 0 0,0 0 0 0 0,0 0 0 0 0,-1 0-67 0 0,-98 10 527 0 0,58-14-4928 0 0,32 2 1987 0 0,4-1-4106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05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1914 0 1096 0 0,'0'0'628'0'0,"0"0"-298"0"0,0 0-168 0 0,0 0 259 0 0,0 0 188 0 0,0 0-31 0 0,-5 9 2451 0 0,-15 27-1859 0 0,-1-14-853 0 0,-1-1 1 0 0,0-2 0 0 0,-2 0 0 0 0,0-1-1 0 0,-1-2 1 0 0,0 0 0 0 0,-13 4-318 0 0,-32 21 32 0 0,38-25 52 0 0,-2-1-1 0 0,1-2 1 0 0,-2-2 0 0 0,1-1-1 0 0,-1-1 1 0 0,-1-2 0 0 0,0-2-1 0 0,0-1 1 0 0,0-2 0 0 0,-8-1-84 0 0,-68 8-2 0 0,-147 5 689 0 0,112-16 235 0 0,0-7 0 0 0,0-5 0 0 0,-112-28-922 0 0,233 37-2 0 0,-75-18 472 0 0,148-5-5358 0 0,35 8 2776 0 0,-95 22 5159 0 0,-20-4-2586 0 0,13 0-222 0 0,-72 13 93 0 0,117 60 2033 0 0,-10-9-1647 0 0,-15-61-715 0 0,0-1-309 0 0,0-2-3028 0 0,2-5-1681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04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7173 0 0,'0'0'4203'0'0,"0"0"-3035"0"0,0 0-1018 0 0,0 0-45 0 0,0 0-13 0 0,0 0 275 0 0,0 9 207 0 0,-3 34 100 0 0,-1-23-568 0 0,1 1 0 0 0,0 0 0 0 0,2 0 0 0 0,0 0 0 0 0,1 0 0 0 0,2 0 0 0 0,0-1 0 0 0,1 1 0 0 0,1 0 0 0 0,1-1 0 0 0,1 0 0 0 0,0 0 0 0 0,2 0 0 0 0,0-1 0 0 0,1 0 0 0 0,1-1 0 0 0,1 0 0 0 0,1 0 0 0 0,0-1 0 0 0,8 8-106 0 0,-14-21 54 0 0,84 45 701 0 0,-102-101-2906 0 0,53 59 2025 0 0,68 68 1131 0 0,-167-63 182 0 0,36-12-1546 0 0,-62 1-128 0 0,56 0-2818 0 0,1 1-3343 0 0,18-1 97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9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31 4940 0 0,'0'0'10017'0'0,"0"0"-9677"0"0,0 0 12 0 0,0 0-252 0 0,-37 3 557 0 0,20-3-321 0 0,-3-3-184 0 0,-3 2-52 0 0,-4-2-52 0 0,2 0-48 0 0,1 0 0 0 0,0 0-841 0 0,6-1-619 0 0,4 1-1228 0 0,7-7-4157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9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32 5276 0 0,'0'0'10345'0'0,"0"0"-10345"0"0,0 0-24 0 0,0 0 24 0 0,-48-6 400 0 0,26 3 57 0 0,-5 0-321 0 0,-2 1-128 0 0,0-1-4 0 0,-1 2-4 0 0,3 0-753 0 0,5-1-887 0 0,5 0-1452 0 0,1-6-4877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9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12553 0 0,'0'0'1329'0'0,"-7"1"-1182"0"0,6-1-150 0 0,-1-1 0 0 0,1 1 0 0 0,-1 0 0 0 0,0 0 0 0 0,1 0 0 0 0,-1 0 0 0 0,1 0 0 0 0,-1 1 0 0 0,1-1 0 0 0,-1 0 1 0 0,0 1-1 0 0,1-1 0 0 0,-1 1 0 0 0,1 0 0 0 0,0-1 0 0 0,-1 1 0 0 0,1 0 0 0 0,0 0 0 0 0,-1 0 0 0 0,1 0 0 0 0,0 0 1 0 0,0 0-1 0 0,0 0 0 0 0,0 0 0 0 0,0 0 0 0 0,0 1 0 0 0,0-1 0 0 0,0 0 0 0 0,0 1 0 0 0,0-1 0 0 0,1 1 0 0 0,-1-1 0 0 0,1 1 1 0 0,-1-1-1 0 0,1 1 0 0 0,0-1 0 0 0,-1 1 0 0 0,1 0 0 0 0,0-1 0 0 0,0 1 0 0 0,0-1 0 0 0,0 1 0 0 0,0-1 0 0 0,1 1 0 0 0,-1 0 1 0 0,0-1-1 0 0,1 1 0 0 0,-1-1 0 0 0,1 1 0 0 0,0-1 0 0 0,-1 1 0 0 0,1-1 0 0 0,0 0 0 0 0,0 2 3 0 0,151 200 3297 0 0,-152-201-3259 0 0,0 0-1 0 0,0 0 1 0 0,1-1 0 0 0,-1 1 0 0 0,-1 0 0 0 0,1 0 0 0 0,0 0 0 0 0,0-1 0 0 0,-1 1 0 0 0,1 0 0 0 0,-1 0 0 0 0,1-1 0 0 0,-1 1 0 0 0,0 0 0 0 0,0-1 0 0 0,0 1 0 0 0,0 0 0 0 0,0-1 0 0 0,0 1 0 0 0,0-1 0 0 0,0 0 0 0 0,0 1 0 0 0,-1-1 0 0 0,1 0 0 0 0,-1 0-1 0 0,1 0 1 0 0,-1 0 0 0 0,1 0 0 0 0,-1 0 0 0 0,0 0 0 0 0,1-1 0 0 0,-1 1 0 0 0,0-1 0 0 0,0 1 0 0 0,1-1 0 0 0,-1 1 0 0 0,0-1 0 0 0,0 0 0 0 0,0 0 0 0 0,1 0 0 0 0,-1 0 0 0 0,0 0 0 0 0,0 0 0 0 0,0-1 0 0 0,1 1 0 0 0,-1-1 0 0 0,-1 0-38 0 0,-93-17-2438 0 0,95 17 2230 0 0,-15-10-3079 0 0,8-1-2404 0 0,3-10-1637 0 0</inkml:trace>
  <inkml:trace contextRef="#ctx0" brushRef="#br0" timeOffset="263.236">333 62 14233 0 0,'0'0'4005'0'0,"0"0"-4005"0"0,0 0-432 0 0,0 0 432 0 0,-52-13 196 0 0,10 8-36 0 0,-10 1-160 0 0,-7 1 0 0 0,6-3-1276 0 0,15 0-2973 0 0,10-3-5308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6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6 321 4484 0 0,'0'0'5379'0'0,"0"0"-3337"0"0,0 0-1369 0 0,0 0 358 0 0,0 0 185 0 0,0 0-303 0 0,0 0-347 0 0,0 0-167 0 0,0 0-52 0 0,5-2-75 0 0,2 1-271 0 0,-1-1 1 0 0,0 0-1 0 0,0-1 0 0 0,0 1 0 0 0,0-1 0 0 0,0-1 0 0 0,-1 1 1 0 0,1-1-1 0 0,-1 0 0 0 0,0 0 0 0 0,0 0 0 0 0,-1-1 0 0 0,1 0 0 0 0,-1 0 1 0 0,0 0-1 0 0,0 0 0 0 0,-1-1 0 0 0,1 1 0 0 0,-1-1 0 0 0,0 0 1 0 0,-1 0-1 0 0,0 0 0 0 0,0 0 0 0 0,0 0 0 0 0,0-1 0 0 0,-1 1 0 0 0,0-1 1 0 0,-1 1-1 0 0,1-1 0 0 0,-1 1 0 0 0,0-1 0 0 0,-1 1 0 0 0,0-1 1 0 0,-1-3-2 0 0,1 0-37 0 0,-1 0 0 0 0,0 0 1 0 0,0 0-1 0 0,-1 1 0 0 0,-1-1 1 0 0,1 1-1 0 0,-1 0 0 0 0,-1 0 1 0 0,0 1-1 0 0,0-1 0 0 0,-1 1 1 0 0,0 0-1 0 0,0 0 0 0 0,-8-6 37 0 0,13 14-14 0 0,-1 0 0 0 0,0 0 0 0 0,0 0 0 0 0,1 0 0 0 0,-1 0 0 0 0,0 0 0 0 0,0 1 0 0 0,1-1 0 0 0,-1 1 0 0 0,0-1 0 0 0,1 1 1 0 0,-1-1-1 0 0,0 1 0 0 0,1 0 0 0 0,-1 0 0 0 0,1 0 0 0 0,-1 0 0 0 0,1 0 0 0 0,0 0 0 0 0,-1 0 0 0 0,1 1 0 0 0,0-1 0 0 0,0 0 0 0 0,0 1 0 0 0,0-1 0 0 0,0 1 0 0 0,0-1 0 0 0,0 1 0 0 0,1 0 0 0 0,-1-1 0 0 0,0 1 0 0 0,1 0 0 0 0,0-1 0 0 0,-1 1 0 0 0,1 0 0 0 0,0 0 0 0 0,0-1 0 0 0,0 1 0 0 0,0 0 0 0 0,0 0 0 0 0,0-1 0 0 0,0 1 0 0 0,0 0 0 0 0,1-1 0 0 0,-1 1 0 0 0,1 0 14 0 0,-2 2 11 0 0,-4 36 124 0 0,1 0 0 0 0,3 1 1 0 0,0-1-1 0 0,3 0 0 0 0,1 0 0 0 0,3 0 0 0 0,6 26-135 0 0,-11-67 20 0 0,-1 0 0 0 0,1 0-1 0 0,-1 0 1 0 0,1 0 0 0 0,0 1 0 0 0,0-1-1 0 0,0 0 1 0 0,-1 0 0 0 0,1 1-1 0 0,0-1 1 0 0,0 0 0 0 0,0 1 0 0 0,0-1-1 0 0,0 1 1 0 0,0-1 0 0 0,0 1 0 0 0,0-1-1 0 0,0 1 1 0 0,1 0 0 0 0,-1 0-1 0 0,0-1 1 0 0,0 1 0 0 0,0 0 0 0 0,0 0-1 0 0,0 0 1 0 0,0 0 0 0 0,1 0 0 0 0,-1 1-1 0 0,0-1 1 0 0,0 0 0 0 0,0 0-1 0 0,0 1 1 0 0,0-1 0 0 0,0 1 0 0 0,0-1-1 0 0,0 1 1 0 0,0-1 0 0 0,0 1-1 0 0,0 0 1 0 0,0-1 0 0 0,0 1 0 0 0,0 0-1 0 0,-1 0 1 0 0,1 0 0 0 0,0-1 0 0 0,0 1-1 0 0,-1 0 1 0 0,1 0 0 0 0,-1 0-1 0 0,1 0 1 0 0,-1 0 0 0 0,1 0 0 0 0,-1 1-1 0 0,0-1 1 0 0,1 0 0 0 0,-1 0 0 0 0,0 0-1 0 0,0 0 1 0 0,0 0 0 0 0,0 1-20 0 0,2-8-131 0 0,-2 7 124 0 0,1-1 1 0 0,-1 1 0 0 0,1 0-1 0 0,-1 0 1 0 0,1-1 0 0 0,-1 1 0 0 0,1 0-1 0 0,-1 0 1 0 0,1-1 0 0 0,-1 1-1 0 0,1-1 1 0 0,0 1 0 0 0,0-1 0 0 0,-1 1-1 0 0,1-1 1 0 0,0 1 0 0 0,0-1-1 0 0,-1 0 1 0 0,1 1 0 0 0,0-1 0 0 0,0 0-1 0 0,0 0 1 0 0,0 1 0 0 0,-1-1 0 0 0,1 0-1 0 0,0 0 1 0 0,0 0 0 0 0,0 0-1 0 0,0 0 1 0 0,0 0 0 0 0,0 0 0 0 0,-1-1-1 0 0,1 1 1 0 0,0 0 0 0 0,0 0-1 0 0,0-1 1 0 0,0 1 0 0 0,-1-1 0 0 0,1 1-1 0 0,0 0 1 0 0,0-1 0 0 0,-1 1-1 0 0,1-1 1 0 0,0 0 0 0 0,-1 1 0 0 0,1-1-1 0 0,-1 1 1 0 0,1-1 0 0 0,-1 0-1 0 0,1 0 1 0 0,-1 1 0 0 0,1-1 0 0 0,-1 0-1 0 0,1 0 1 0 0,-1 0 0 0 0,0 1 0 0 0,0-1-1 0 0,1 0 1 0 0,-1 0 0 0 0,0 0-1 0 0,0 0 1 0 0,0 0 0 0 0,0 1 0 0 0,0-1-1 0 0,0-1 7 0 0,86 106 678 0 0,-83-104-660 0 0,0 0-1 0 0,0-1 1 0 0,0 1-1 0 0,0 0 1 0 0,0-1-1 0 0,0 0 0 0 0,0 0 1 0 0,0 0-1 0 0,0 0 1 0 0,0 0-1 0 0,-1-1 1 0 0,1 1-1 0 0,0-1 1 0 0,-1 0-1 0 0,1 0 0 0 0,-1 0 1 0 0,0 0-1 0 0,1 0 1 0 0,-1 0-1 0 0,0 0 1 0 0,0-1-1 0 0,-1 1 1 0 0,1-1-1 0 0,0 0 0 0 0,-1 1 1 0 0,0-1-1 0 0,1 0 1 0 0,-1 0-1 0 0,0 0 1 0 0,0 0-1 0 0,-1 0 1 0 0,1 0-1 0 0,-1 0 0 0 0,1 0 1 0 0,-1 0-1 0 0,0 0 1 0 0,0 0-1 0 0,-1-1 1 0 0,1 1-1 0 0,-1 0 1 0 0,1 0-1 0 0,-1 0 0 0 0,0 0 1 0 0,0 0-1 0 0,0 1 1 0 0,0-1-1 0 0,-1 0 1 0 0,1 0-1 0 0,-2-1-17 0 0,2 2-40 0 0,0 0 0 0 0,0-1 0 0 0,-1 1 0 0 0,1 0 0 0 0,-1 0-1 0 0,1 0 1 0 0,-1 1 0 0 0,1-1 0 0 0,-1 0 0 0 0,0 0 0 0 0,0 1 0 0 0,0-1 0 0 0,0 1 0 0 0,0 0 0 0 0,0 0-1 0 0,-1 0 1 0 0,1 0 0 0 0,0 0 0 0 0,0 0 0 0 0,-1 0 0 0 0,1 1 0 0 0,-1-1 0 0 0,1 1 0 0 0,-1 0 0 0 0,1-1-1 0 0,0 1 1 0 0,-1 0 0 0 0,1 1 0 0 0,-1-1 0 0 0,1 0 0 0 0,-1 1 0 0 0,1-1 0 0 0,0 1 0 0 0,-1 0 0 0 0,1 0-1 0 0,0 0 1 0 0,-1 0 0 0 0,1 0 0 0 0,0 0 0 0 0,0 1 0 0 0,-2 1 40 0 0,-32 26-6781 0 0,28-19 815 0 0</inkml:trace>
  <inkml:trace contextRef="#ctx0" brushRef="#br0" timeOffset="450.809">454 454 11765 0 0,'0'0'1929'0'0,"0"0"-1188"0"0,0 0-34 0 0,0 0 392 0 0,0 0-266 0 0,0 0-523 0 0,0 0-410 0 0,0 0-146 0 0,37-18 716 0 0,-36 16-488 0 0,0 0 1 0 0,0 0 0 0 0,0 0-1 0 0,0-1 1 0 0,-1 1 0 0 0,1 0 0 0 0,-1 0-1 0 0,0-1 1 0 0,1 1 0 0 0,-1 0-1 0 0,0 0 1 0 0,0-1 0 0 0,-1 1 0 0 0,1 0-1 0 0,0 0 1 0 0,-1 0 0 0 0,1-1-1 0 0,-1 1 1 0 0,0 0 0 0 0,0 0 0 0 0,0 0-1 0 0,0 0 1 0 0,0 0 0 0 0,0 0-1 0 0,0 0 1 0 0,-1 0 0 0 0,1 1 0 0 0,-1-1-1 0 0,1 0 1 0 0,-1 1 0 0 0,0-1-1 0 0,0 1 1 0 0,0 0 0 0 0,1 0 0 0 0,-1-1-1 0 0,0 1 1 0 0,0 0 0 0 0,-1 1 0 0 0,1-1-1 0 0,0 0 1 0 0,0 1 0 0 0,0-1-1 0 0,-1 1 1 0 0,1-1 0 0 0,0 1 0 0 0,0 0-1 0 0,-1 0 1 0 0,1 0 0 0 0,0 0-1 0 0,0 1 1 0 0,-1-1 0 0 0,1 1 0 0 0,0-1-1 0 0,0 1 1 0 0,0 0 0 0 0,0 0-1 0 0,0 0 1 0 0,0 0 0 0 0,0 0 0 0 0,0 0-1 0 0,0 0 1 0 0,0 1 0 0 0,0-1-1 0 0,1 1 1 0 0,-1-1 0 0 0,1 1 0 0 0,-2 1 16 0 0,2-1 41 0 0,-1 1-1 0 0,1 0 1 0 0,-1 0-1 0 0,1-1 0 0 0,0 1 1 0 0,0 0-1 0 0,0 0 0 0 0,0 0 1 0 0,1 0-1 0 0,-1 1 0 0 0,1-1 1 0 0,0 0-1 0 0,0 0 0 0 0,0 0 1 0 0,0 0-1 0 0,1 0 0 0 0,-1 0 1 0 0,1 0-1 0 0,0 0 1 0 0,-1 0-1 0 0,1 0 0 0 0,1 0 1 0 0,-1 0-1 0 0,0 0 0 0 0,1-1 1 0 0,-1 1-1 0 0,1 0 0 0 0,0-1 1 0 0,0 1-1 0 0,0-1 0 0 0,0 0 1 0 0,1 0-1 0 0,-1 0 0 0 0,0 0 1 0 0,1 0-1 0 0,0 0 0 0 0,-1-1 1 0 0,1 1-1 0 0,0-1 1 0 0,0 0-1 0 0,0 0 0 0 0,-1 0 1 0 0,1 0-1 0 0,1 0 0 0 0,-1-1 1 0 0,0 1-1 0 0,0-1 0 0 0,0 0 1 0 0,0 0-1 0 0,0 0 0 0 0,1 0-39 0 0,-2 0-6 0 0,1 0-1 0 0,0 0 0 0 0,0 0 1 0 0,-1 0-1 0 0,1 1 0 0 0,0-1 1 0 0,-1 1-1 0 0,1 0 0 0 0,0 0 1 0 0,-1 0-1 0 0,1 0 0 0 0,-1 0 1 0 0,0 0-1 0 0,1 1 0 0 0,-1-1 1 0 0,0 1-1 0 0,0 0 0 0 0,0-1 1 0 0,0 1-1 0 0,0 0 0 0 0,0 0 1 0 0,0 1-1 0 0,-1-1 0 0 0,1 0 1 0 0,-1 0-1 0 0,0 1 0 0 0,1-1 1 0 0,-1 1-1 0 0,0-1 0 0 0,0 1 1 0 0,-1-1-1 0 0,1 1 0 0 0,0 0 1 0 0,-1-1-1 0 0,0 1 0 0 0,0 0 1 0 0,0 0-1 0 0,0-1 0 0 0,0 1 1 0 0,0 0-1 0 0,-1 2 7 0 0,1 0 46 0 0,-1 1 0 0 0,0-1 0 0 0,0 1-1 0 0,-1-1 1 0 0,1 1 0 0 0,-1-1 0 0 0,0 0 0 0 0,-1 0 0 0 0,1 0 0 0 0,-1 0-1 0 0,0 0 1 0 0,0 0 0 0 0,-1-1 0 0 0,1 1 0 0 0,-1-1 0 0 0,0 0 0 0 0,0 0 0 0 0,0-1-1 0 0,-1 1 1 0 0,1-1 0 0 0,-4 2-46 0 0,-44 0-4668 0 0,37-13-2541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4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1084 0 0,'0'0'8276'0'0,"0"0"-5403"0"0,0 0-1488 0 0,0 0-154 0 0,0 0-504 0 0,0 0-447 0 0,0 0-155 0 0,0 0-47 0 0,15-13-60 0 0,-11 13 15 0 0,0 0 0 0 0,-1 0 0 0 0,1 1-1 0 0,0-1 1 0 0,0 1 0 0 0,-1 0-1 0 0,1 0 1 0 0,0 0 0 0 0,-1 0-1 0 0,1 1 1 0 0,-1 0 0 0 0,1-1-1 0 0,-1 1 1 0 0,0 0 0 0 0,0 1-1 0 0,0-1 1 0 0,0 0 0 0 0,0 1-1 0 0,-1 0 1 0 0,1 0 0 0 0,-1-1 0 0 0,1 2-1 0 0,-1-1 1 0 0,0 0 0 0 0,0 0-1 0 0,-1 1 1 0 0,1-1 0 0 0,-1 1-1 0 0,1-1 1 0 0,-1 1 0 0 0,0 0-1 0 0,-1-1 1 0 0,1 1 0 0 0,-1 0-1 0 0,1 0 1 0 0,-1-1 0 0 0,0 1-1 0 0,0 0 1 0 0,-1 0 0 0 0,1-1 0 0 0,-1 1-1 0 0,0 0 1 0 0,0 0 0 0 0,0-1-1 0 0,0 1 1 0 0,-2 2-33 0 0,-36 29 6 0 0,6-27-5148 0 0,24-8-490 0 0</inkml:trace>
  <inkml:trace contextRef="#ctx0" brushRef="#br0" timeOffset="249.555">200 16 11441 0 0,'0'0'1823'0'0,"0"0"-1324"0"0,0 0-249 0 0,0 0 421 0 0,0 7 130 0 0,-10 135 986 0 0,24-119-2808 0 0,3-17-4633 0 0,-6-6-2311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3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45 3584 0 0,'0'0'847'0'0,"0"0"364"0"0,0 0 509 0 0,-3-6-357 0 0,-1-3-801 0 0,-14-20 3004 0 0,21 77 851 0 0,-3-31-3920 0 0,7 173 1109 0 0,-5-64-3693 0 0,0-129-4835 0 0,0-11-1758 0 0</inkml:trace>
  <inkml:trace contextRef="#ctx0" brushRef="#br0" timeOffset="327.87">207 312 652 0 0,'0'0'7222'0'0,"0"0"-4720"0"0,0 0-1435 0 0,0 0-42 0 0,0 0-30 0 0,0 0-224 0 0,0 0-184 0 0,0 0-143 0 0,0 0-108 0 0,5 5-6 0 0,-4-3-299 0 0,0 0 0 0 0,1-1 0 0 0,-1 1 1 0 0,0-1-1 0 0,1 0 0 0 0,-1 1 0 0 0,1-1 1 0 0,-1 0-1 0 0,1 0 0 0 0,0 0 0 0 0,-1 0 0 0 0,1 0 1 0 0,0 0-1 0 0,0 0 0 0 0,0-1 0 0 0,0 1 0 0 0,-1-1 1 0 0,1 1-1 0 0,0-1 0 0 0,0 0 0 0 0,0 0 1 0 0,0 1-1 0 0,0-1 0 0 0,0-1 0 0 0,0 1 0 0 0,0 0 1 0 0,0 0-1 0 0,0-1 0 0 0,0 1 0 0 0,0-1 0 0 0,0 0 1 0 0,-1 0-1 0 0,1 1 0 0 0,0-1 0 0 0,0 0 1 0 0,-1 0-1 0 0,1-1 0 0 0,-1 1 0 0 0,1 0 0 0 0,-1 0 1 0 0,1-1-1 0 0,-1 1 0 0 0,0-1 0 0 0,0 1 0 0 0,0-1 1 0 0,1 0-1 0 0,-2 0 0 0 0,1 1 0 0 0,0-1 1 0 0,0 0-1 0 0,0 0 0 0 0,-1 0 0 0 0,1 0 0 0 0,-1 0 1 0 0,0 0-32 0 0,0-1-17 0 0,-1-1 1 0 0,1 0 0 0 0,-1 1 0 0 0,0-1-1 0 0,0 1 1 0 0,-1-1 0 0 0,1 1 0 0 0,-1 0 0 0 0,1-1-1 0 0,-1 1 1 0 0,0 0 0 0 0,0 0 0 0 0,-1 0-1 0 0,1 0 1 0 0,-1 1 0 0 0,1-1 0 0 0,-1 1 0 0 0,0-1-1 0 0,0 1 1 0 0,0 0 0 0 0,0 0 0 0 0,0 0-1 0 0,-1 1 1 0 0,1-1 0 0 0,0 1 0 0 0,-1 0-1 0 0,1 0 1 0 0,-1 0 0 0 0,0 0 0 0 0,1 0 0 0 0,-1 1-1 0 0,0 0 1 0 0,1 0 0 0 0,-1 0 0 0 0,0 0-1 0 0,1 0 1 0 0,-1 1 0 0 0,1 0 0 0 0,-1-1-1 0 0,0 1 1 0 0,1 1 0 0 0,-1-1 0 0 0,1 0 0 0 0,0 1-1 0 0,0 0 1 0 0,-1 0 0 0 0,1 0 0 0 0,0 0-1 0 0,0 0 1 0 0,1 0 0 0 0,-1 1 0 0 0,0 0 0 0 0,-1 1 16 0 0,2 1 29 0 0,-1-1 0 0 0,1 1 0 0 0,0-1 1 0 0,0 1-1 0 0,0 0 0 0 0,0 0 0 0 0,1 0 1 0 0,0 0-1 0 0,0 0 0 0 0,1 0 1 0 0,-1 0-1 0 0,1 0 0 0 0,0 1 0 0 0,0-1 1 0 0,1 0-1 0 0,-1 0 0 0 0,1 0 1 0 0,0 0-1 0 0,1 0 0 0 0,-1 0 0 0 0,1 0 1 0 0,0-1-1 0 0,0 1 0 0 0,1 0-29 0 0,50 3-3773 0 0,-40-14-726 0 0,3-8-2811 0 0</inkml:trace>
  <inkml:trace contextRef="#ctx0" brushRef="#br0" timeOffset="808.705">428 336 808 0 0,'0'0'4213'0'0,"0"0"-294"0"0,0 0-2408 0 0,0 0-252 0 0,0 0 65 0 0,1 6-285 0 0,-1-4-970 0 0,0 0-1 0 0,0 0 0 0 0,1 0 1 0 0,-1 1-1 0 0,1-1 0 0 0,-1 0 1 0 0,1 0-1 0 0,0 0 0 0 0,0 0 1 0 0,0 0-1 0 0,0 0 0 0 0,0 0 1 0 0,0 0-1 0 0,0 0 0 0 0,1-1 1 0 0,-1 1-1 0 0,1 0 0 0 0,-1-1 1 0 0,1 1-1 0 0,0-1 0 0 0,-1 0 1 0 0,1 0-1 0 0,0 1 0 0 0,0-1 1 0 0,0 0-1 0 0,0 0 0 0 0,0-1 1 0 0,0 1-1 0 0,0 0 0 0 0,1-1 1 0 0,-1 1-1 0 0,0-1 1 0 0,0 0-1 0 0,0 0 0 0 0,1 0 1 0 0,-1 0-1 0 0,0 0 0 0 0,0 0 1 0 0,0 0-1 0 0,1-1 0 0 0,-1 1 1 0 0,0-1-1 0 0,0 0 0 0 0,0 1 1 0 0,0-1-1 0 0,0 0 0 0 0,0 0 1 0 0,0-1-69 0 0,1 2 15 0 0,-1-1 0 0 0,0-1 0 0 0,1 1 0 0 0,-1 0 0 0 0,0-1 1 0 0,1 1-1 0 0,-1-1 0 0 0,0 0 0 0 0,0 1 0 0 0,0-1 1 0 0,0 0-1 0 0,-1 0 0 0 0,1-1 0 0 0,-1 1 0 0 0,1 0 0 0 0,-1 0 1 0 0,1-1-1 0 0,-1 1 0 0 0,0-1 0 0 0,0 1 0 0 0,-1-1 0 0 0,1 1 1 0 0,0-1-1 0 0,-1 0 0 0 0,1 1 0 0 0,-1-1 0 0 0,0 0 1 0 0,0 1-1 0 0,0-1 0 0 0,-1 0 0 0 0,1 1 0 0 0,0-1 0 0 0,-1 0 1 0 0,0 1-1 0 0,1-1 0 0 0,-1 1 0 0 0,0-1 0 0 0,-1 1 1 0 0,1-1-1 0 0,0 1 0 0 0,-1 0 0 0 0,1-1 0 0 0,-1 1 0 0 0,1 0 1 0 0,-1 0-1 0 0,0 0 0 0 0,0 0 0 0 0,0 1 0 0 0,0-1 0 0 0,-1 1 1 0 0,1-1-1 0 0,0 1 0 0 0,-1 0 0 0 0,1-1 0 0 0,-1 1 1 0 0,1 0-1 0 0,-1 1 0 0 0,1-1 0 0 0,-1 0 0 0 0,0 1 0 0 0,1 0 1 0 0,-1-1-1 0 0,0 1 0 0 0,1 0 0 0 0,-1 0 0 0 0,0 1 0 0 0,1-1 1 0 0,-1 0-16 0 0,0 1-4 0 0,0-1-1 0 0,0 1 1 0 0,0 0 0 0 0,1 0 0 0 0,-1 0 0 0 0,0 0 0 0 0,1 0 0 0 0,-1 0 0 0 0,1 1-1 0 0,-1-1 1 0 0,1 1 0 0 0,0-1 0 0 0,0 1 0 0 0,0 0 0 0 0,0 0 0 0 0,0 0-1 0 0,0 1 1 0 0,0-1 0 0 0,0 0 0 0 0,1 1 0 0 0,0-1 0 0 0,-1 1 0 0 0,1-1 0 0 0,0 1-1 0 0,0-1 1 0 0,0 1 0 0 0,0 0 0 0 0,1 0 0 0 0,-1 0 0 0 0,1-1 0 0 0,0 1 0 0 0,0 0-1 0 0,0 0 1 0 0,0 0 0 0 0,0 0 0 0 0,0-1 0 0 0,1 1 0 0 0,-1 0 0 0 0,1 0-1 0 0,0-1 1 0 0,0 1 0 0 0,0 0 0 0 0,0-1 0 0 0,1 1 0 0 0,-1-1 0 0 0,1 1 0 0 0,-1-1-1 0 0,1 0 1 0 0,0 0 0 0 0,0 1 0 0 0,0-1 0 0 0,0 0 0 0 0,0-1 0 0 0,0 1-1 0 0,1 0 1 0 0,-1-1 0 0 0,1 1 0 0 0,-1-1 0 0 0,1 0 0 0 0,-1 0 0 0 0,1 0 4 0 0,112 1 829 0 0,-112 0-825 0 0,-1 1-1 0 0,0-1 0 0 0,0 1 1 0 0,0 0-1 0 0,0 0 1 0 0,0 0-1 0 0,0 0 1 0 0,-1 0-1 0 0,1 0 1 0 0,-1 1-1 0 0,0-1 1 0 0,0 1-1 0 0,0-1 0 0 0,-1 0 1 0 0,1 1-1 0 0,-1-1 1 0 0,1 1-1 0 0,-1-1 1 0 0,-1 1-1 0 0,1-1 1 0 0,0 1-1 0 0,-1-1 1 0 0,0 1-4 0 0,1-1 89 0 0,1 2-61 0 0,-1 1-1 0 0,0-1 1 0 0,-1 1-1 0 0,1-1 1 0 0,-1 1-1 0 0,0-1 1 0 0,-1 1-1 0 0,1-1 1 0 0,-1 0-1 0 0,0 0 1 0 0,0 0-1 0 0,-1 0 1 0 0,0 0-1 0 0,0 0 1 0 0,0 0-1 0 0,0-1 1 0 0,0 0-1 0 0,-1 0 1 0 0,0 0-1 0 0,0 0 1 0 0,0 0-1 0 0,-1-1 1 0 0,1 0-1 0 0,-1 1 1 0 0,-2 0-28 0 0,-58 4-8088 0 0,49-11-2556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72 1356 0 0,'0'0'6064'0'0,"0"0"-2988"0"0,0 0-1644 0 0,0 0-132 0 0,0 0-199 0 0,0 0-407 0 0,0 0-403 0 0,40 1 514 0 0,-39-1-773 0 0,1 0 0 0 0,-1 0 1 0 0,1 0-1 0 0,0 0 0 0 0,-1 0 1 0 0,1 1-1 0 0,-1-1 0 0 0,1 0 1 0 0,-1 1-1 0 0,1 0 0 0 0,-1-1 1 0 0,1 1-1 0 0,-1 0 0 0 0,1 0 1 0 0,-1-1-1 0 0,0 1 0 0 0,0 0 1 0 0,1 1-1 0 0,-1-1 0 0 0,0 0 1 0 0,0 0-1 0 0,0 0 0 0 0,0 1 1 0 0,0-1-1 0 0,0 0 0 0 0,-1 1 1 0 0,1-1-1 0 0,0 1 0 0 0,-1-1 1 0 0,1 1-1 0 0,-1-1 0 0 0,1 1 1 0 0,-1-1-1 0 0,0 1 0 0 0,0 0 1 0 0,0-1-1 0 0,0 1 0 0 0,0-1 0 0 0,0 1 1 0 0,0 0-1 0 0,0-1 0 0 0,0 1 1 0 0,-1 0-33 0 0,-37 69 1023 0 0,12-27-1051 0 0,28-42 56 0 0,-1 1-1 0 0,1-1 1 0 0,-1 0-1 0 0,1 0 1 0 0,0 0-1 0 0,0 0 1 0 0,0 0-1 0 0,0 0 1 0 0,1 0-1 0 0,-1-1 1 0 0,0 1-1 0 0,1-1 1 0 0,-1 1-1 0 0,1-1 1 0 0,-1 0-1 0 0,1 0 1 0 0,0 0-1 0 0,0-1 1 0 0,-1 1-1 0 0,1-1 1 0 0,0 1-1 0 0,0-1 1 0 0,0 0-1 0 0,-1 0 1 0 0,1 0-1 0 0,0 0 1 0 0,0-1 0 0 0,0 1-1 0 0,-1-1 1 0 0,1 0-1 0 0,0 1 1 0 0,0-2-28 0 0,6 2-43 0 0,-7 0-102 0 0,49-3-985 0 0,-34-2-2255 0 0,-2-2-3761 0 0,-3-3-390 0 0</inkml:trace>
  <inkml:trace contextRef="#ctx0" brushRef="#br0" timeOffset="265.974">812 142 12821 0 0,'0'0'4437'0'0,"0"0"-4141"0"0,0 0-296 0 0,0 0 312 0 0,-42 0 60 0 0,19-2-300 0 0,-4 1-72 0 0,0 0-4 0 0,-3 1-540 0 0,3-2-412 0 0,2-1-477 0 0,3-4-1271 0 0,8 1-3628 0 0</inkml:trace>
  <inkml:trace contextRef="#ctx0" brushRef="#br0" timeOffset="422.537">704 87 6109 0 0,'0'0'8848'0'0,"0"0"-8056"0"0,28 33-123 0 0,-23-18-33 0 0,-1 0 60 0 0,-2-1-224 0 0,-2 3-288 0 0,0-1-184 0 0,-2-1-64 0 0,-2-1-304 0 0,-1-2-476 0 0,1-5-1277 0 0,0-3-3891 0 0,0-10-2985 0 0</inkml:trace>
  <inkml:trace contextRef="#ctx0" brushRef="#br0" timeOffset="6948.42">537 490 964 0 0,'0'0'637'0'0,"0"0"-270"0"0,0 0-67 0 0,0 0 359 0 0,0 0 1446 0 0,0 0 152 0 0,0 0-1101 0 0,0 0-604 0 0,0 0-18 0 0,-4 7 1013 0 0,12-10-1519 0 0,-1-1 1 0 0,0 1-1 0 0,0-2 1 0 0,0 1-1 0 0,0-1 1 0 0,-1 0-1 0 0,0 0 1 0 0,0-1 0 0 0,0 0-1 0 0,-1 0 1 0 0,0 0-1 0 0,0-1 1 0 0,0 1-1 0 0,-1-1 1 0 0,0 0-1 0 0,0-1 1 0 0,-1 1-1 0 0,0-1 1 0 0,0 1-1 0 0,-1-1 1 0 0,0 0 0 0 0,0 0-1 0 0,-1 0 1 0 0,0 0-1 0 0,0 0 1 0 0,-1 0-1 0 0,0-1 1 0 0,-1 1-1 0 0,0 0 1 0 0,0 0-1 0 0,0 0 1 0 0,-1 0 0 0 0,0 0-1 0 0,-1 1 1 0 0,0-1-1 0 0,-2-3-28 0 0,-12-10-202 0 0,-2 0 0 0 0,0 1-1 0 0,-1 1 1 0 0,-1 1 0 0 0,-1 1 0 0 0,0 1 0 0 0,-2 0-1 0 0,0 2 1 0 0,0 1 0 0 0,-1 1 0 0 0,-1 1-1 0 0,0 1 1 0 0,-10-2 202 0 0,24 7-17 0 0,-1 1 0 0 0,0 0 0 0 0,0 1 0 0 0,0 1 0 0 0,-1 0 1 0 0,1 0-1 0 0,-1 1 0 0 0,1 1 0 0 0,-1 1 0 0 0,1-1 0 0 0,0 2 0 0 0,-1 0 0 0 0,1 1 0 0 0,0 0 0 0 0,0 1 0 0 0,0 0 0 0 0,-1 2 17 0 0,6 4 43 0 0,1 0 0 0 0,0 0-1 0 0,0 1 1 0 0,1 0 0 0 0,1 1-1 0 0,0-1 1 0 0,0 1 0 0 0,1 0-1 0 0,0 0 1 0 0,1 0 0 0 0,1 1-1 0 0,0-1 1 0 0,1 1 0 0 0,0 0-1 0 0,1-1 1 0 0,0 1 0 0 0,1 0-1 0 0,0-1 1 0 0,1 1 0 0 0,0-1-1 0 0,3 5-42 0 0,-3-5 146 0 0,1 1 0 0 0,0 0-1 0 0,2-1 1 0 0,-1 0 0 0 0,1 0-1 0 0,1 0 1 0 0,0 0 0 0 0,1-1-1 0 0,0 0 1 0 0,1 0 0 0 0,0-1-1 0 0,0 0 1 0 0,1-1 0 0 0,1 1-1 0 0,-1-2 1 0 0,1 1 0 0 0,1-2 0 0 0,0 1-1 0 0,0-1 1 0 0,0-1 0 0 0,1 0-1 0 0,0-1 1 0 0,0 0 0 0 0,0 0-1 0 0,1-2 1 0 0,0 1 0 0 0,-1-2-1 0 0,2 1-145 0 0,126 2 685 0 0,-83-21-7504 0 0,-34 2-1182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18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242 555 1396 0 0,'0'0'5801'0'0,"0"0"-3100"0"0,0 0-1595 0 0,0 0-90 0 0,0 0 238 0 0,0 0-85 0 0,0 0-331 0 0,0 0-276 0 0,0 0-122 0 0,-2-3-93 0 0,1 2-340 0 0,1 0 1 0 0,0 1-1 0 0,0-1 1 0 0,0 0-1 0 0,-1 0 1 0 0,1 0-1 0 0,0 0 1 0 0,0 0-1 0 0,0 0 1 0 0,1 0-1 0 0,-1 0 1 0 0,0 0-1 0 0,0 0 1 0 0,0 0-1 0 0,1 0 1 0 0,-1 0-1 0 0,0 0 1 0 0,1 1-1 0 0,-1-1 1 0 0,1 0-1 0 0,-1 0 1 0 0,1 0-1 0 0,-1 1 1 0 0,1-1-1 0 0,0 0 1 0 0,-1 1-1 0 0,1-1 1 0 0,0 0-1 0 0,0 1 1 0 0,0-1-1 0 0,-1 1 1 0 0,1-1-1 0 0,0 1 1 0 0,0-1-1 0 0,0 1 1 0 0,0 0-1 0 0,0-1 1 0 0,0 1-1 0 0,-1 0 1 0 0,1 0-1 0 0,0 0 1 0 0,0 0-1 0 0,0 0 1 0 0,0 0-1 0 0,0 0 1 0 0,0 0-1 0 0,0 0 1 0 0,0 0-1 0 0,0 0 1 0 0,0 1-1 0 0,0-1 1 0 0,0 0-1 0 0,0 1 1 0 0,-1-1-1 0 0,1 1 1 0 0,0-1-1 0 0,0 1 1 0 0,0-1-1 0 0,-1 1 1 0 0,1-1-1 0 0,0 1 1 0 0,0 0 0 0 0,-1-1-1 0 0,1 1 1 0 0,-1 0-8 0 0,4 0 31 0 0,-1 0 0 0 0,0 1 0 0 0,0-1 0 0 0,0 1 0 0 0,0-1 0 0 0,-1 1 0 0 0,1 0 1 0 0,0 0-1 0 0,-1 1 0 0 0,1-1 0 0 0,-1 0 0 0 0,0 1 0 0 0,0-1 0 0 0,0 1 0 0 0,0 0 1 0 0,0 0-1 0 0,0 0 0 0 0,-1 0 0 0 0,0 0 0 0 0,1 0 0 0 0,-1 0 0 0 0,0 0 0 0 0,-1 0 1 0 0,1 1-1 0 0,0-1 0 0 0,-1 0 0 0 0,0 0 0 0 0,0 1 0 0 0,0-1 0 0 0,0 1 0 0 0,0-1 1 0 0,-1 0-1 0 0,1 0 0 0 0,-1 1 0 0 0,0-1 0 0 0,0 0 0 0 0,0 0 0 0 0,-1 0 0 0 0,1 0 1 0 0,-1 0-1 0 0,1 0 0 0 0,-1 0 0 0 0,0 0 0 0 0,0-1 0 0 0,0 1 0 0 0,-1-1 0 0 0,1 0 1 0 0,-1 1-1 0 0,1-1 0 0 0,-1 0 0 0 0,0 0 0 0 0,0-1 0 0 0,1 1 0 0 0,-3 0-31 0 0,-76 69 248 0 0,131-57 550 0 0,92-10-665 0 0,-81-4-4735 0 0,-54-1-1613 0 0,-4-2-2837 0 0</inkml:trace>
  <inkml:trace contextRef="#ctx0" brushRef="#br0" timeOffset="-1354.063">1 1 11025 0 0,'0'0'2169'0'0,"0"0"-1516"0"0,0 0-449 0 0,0 0 315 0 0,0 0-232 0 0,0 0-379 0 0,0 0 250 0 0,5 4 148 0 0,65 82 969 0 0,-69-84-1296 0 0,0 0 1 0 0,0 0-1 0 0,0 0 1 0 0,0 0-1 0 0,0 0 1 0 0,-1 1-1 0 0,1-1 1 0 0,-1 0-1 0 0,1 0 1 0 0,-1 0-1 0 0,0 1 0 0 0,0-1 1 0 0,0 0-1 0 0,0 0 1 0 0,0 0-1 0 0,-1 1 1 0 0,1-1-1 0 0,-1 0 1 0 0,1 0-1 0 0,-1 0 1 0 0,0 0-1 0 0,0 0 1 0 0,0 0-1 0 0,0 0 1 0 0,0 0-1 0 0,0 0 0 0 0,-1 0 1 0 0,1-1-1 0 0,0 1 1 0 0,-1 0-1 0 0,0-1 1 0 0,1 1-1 0 0,-1-1 1 0 0,0 0-1 0 0,0 1 1 0 0,0-1-1 0 0,0 0 1 0 0,0 0-1 0 0,0 0 1 0 0,0 0-1 0 0,0-1 1 0 0,0 1-1 0 0,0-1 0 0 0,0 1 1 0 0,0-1-1 0 0,-1 0 1 0 0,1 1-1 0 0,0-1 1 0 0,0-1-1 0 0,-1 1 1 0 0,1 0 20 0 0,-9 1-2416 0 0,4-3-2027 0 0,4-4-3847 0 0</inkml:trace>
  <inkml:trace contextRef="#ctx0" brushRef="#br0" timeOffset="-1152.624">169 50 4636 0 0,'0'0'6959'0'0,"0"0"-4243"0"0,0 0-2162 0 0,0 0-422 0 0,0 0 92 0 0,0 0 50 0 0,0 0 110 0 0,-5 7-14 0 0,-36 93 610 0 0,55-41-1996 0 0,33-45-3170 0 0,-34-15-315 0 0,3-8-2545 0 0</inkml:trace>
  <inkml:trace contextRef="#ctx0" brushRef="#br0" timeOffset="-996.085">446 176 680 0 0,'0'0'10449'0'0,"0"0"-8361"0"0,0 0-2088 0 0,0 0 0 0 0,0 0 536 0 0,0 0 328 0 0,-48 5-308 0 0,29-7-268 0 0,-2-1-188 0 0,3 1-100 0 0,-3-2-644 0 0,0 0-524 0 0,5-3-648 0 0,3 1-2312 0 0,2-7-3045 0 0</inkml:trace>
  <inkml:trace contextRef="#ctx0" brushRef="#br0" timeOffset="-841.094">340 115 5957 0 0,'0'0'6448'0'0,"0"0"-5312"0"0,0 0-832 0 0,30 47 612 0 0,-27-31 104 0 0,0 0-291 0 0,-3 0-105 0 0,-3-1-176 0 0,0 1-224 0 0,-3-3-116 0 0,2-1-92 0 0,-2-2-16 0 0,1-2-112 0 0,1-3-212 0 0,0-2-684 0 0,3-3-973 0 0,1 0-2427 0 0,1-12-4593 0 0</inkml:trace>
  <inkml:trace contextRef="#ctx0" brushRef="#br0" timeOffset="-466.36">644 62 4212 0 0,'0'0'5836'0'0,"0"0"-3898"0"0,0 0-1193 0 0,0 0 517 0 0,0 0-210 0 0,0 0-622 0 0,0 0-190 0 0,-7 3 34 0 0,2-1-259 0 0,1 0 1 0 0,-1 0-1 0 0,1 1 1 0 0,-1-1-1 0 0,1 1 1 0 0,0 0-1 0 0,0 0 1 0 0,0 0-1 0 0,0 1 1 0 0,1 0-1 0 0,-1-1 1 0 0,1 1-1 0 0,0 0 1 0 0,0 0-1 0 0,1 1 1 0 0,-1-1-1 0 0,1 1 0 0 0,0-1 1 0 0,0 1-1 0 0,0 0 1 0 0,1 0-1 0 0,-1 0 1 0 0,1 0-1 0 0,1 0 1 0 0,-1 0-1 0 0,1 0 1 0 0,-1 1-16 0 0,4-4 51 0 0,-1 1-1 0 0,1-1 1 0 0,0 0 0 0 0,-1 0-1 0 0,1 0 1 0 0,0-1 0 0 0,0 1-1 0 0,0-1 1 0 0,0 1 0 0 0,1-1 0 0 0,-1 0-1 0 0,0 0 1 0 0,0 0 0 0 0,1-1-1 0 0,-1 1 1 0 0,1-1 0 0 0,-1 0 0 0 0,0 0-1 0 0,1 0 1 0 0,-1 0 0 0 0,0-1-1 0 0,1 1 1 0 0,-1-1 0 0 0,0 0 0 0 0,1 0-1 0 0,-1 0 1 0 0,0-1 0 0 0,0 1-1 0 0,0-1 1 0 0,0 1 0 0 0,0-1-1 0 0,0 0 1 0 0,-1 0 0 0 0,1 0 0 0 0,-1-1-1 0 0,2 0-50 0 0,21-56-1777 0 0,-27 214 3172 0 0,1-133-1249 0 0,-1 3-876 0 0,-1-11-3064 0 0,2-8-2289 0 0</inkml:trace>
  <inkml:trace contextRef="#ctx0" brushRef="#br0" timeOffset="2958.591">337 879 1436 0 0,'0'0'688'0'0,"0"0"-146"0"0,0 0 34 0 0,0 0 639 0 0,5 3-400 0 0,2 1-674 0 0,0-1 0 0 0,0 0-1 0 0,0 0 1 0 0,0-1-1 0 0,0 1 1 0 0,0-2-1 0 0,1 1 1 0 0,-1-1-1 0 0,1 0 1 0 0,-1-1-1 0 0,1 1 1 0 0,-1-2-1 0 0,1 1 1 0 0,-1-1-1 0 0,1 0 1 0 0,-1-1-1 0 0,1 1 1 0 0,-1-1-1 0 0,0-1 1 0 0,0 0 0 0 0,0 0-1 0 0,0 0 1 0 0,-1-1-1 0 0,1 0 1 0 0,-1 0-1 0 0,0 0 1 0 0,0-1-1 0 0,0 0 1 0 0,-1 0-1 0 0,0-1 1 0 0,0 1-1 0 0,0-1 1 0 0,-1 0-1 0 0,1 0 1 0 0,-1-1-1 0 0,-1 1 1 0 0,0-1-1 0 0,1 0 1 0 0,-2 0 0 0 0,1 0-1 0 0,-1-1 1 0 0,0 1-1 0 0,-1 0 1 0 0,0-1-1 0 0,0 1 1 0 0,0-1-1 0 0,-1 1 1 0 0,0-1-1 0 0,-1 1 1 0 0,0-1-1 0 0,0 1 1 0 0,-1-1-141 0 0,-6-17-55 0 0,-2 0 0 0 0,0 1 0 0 0,-2 0-1 0 0,-1 1 1 0 0,0 0 0 0 0,-2 2 0 0 0,-1-1 0 0 0,-6-6 55 0 0,15 20-9 0 0,0 0 0 0 0,-1 0 0 0 0,1 1 0 0 0,-1-1 1 0 0,-1 2-1 0 0,0-1 0 0 0,0 1 0 0 0,0 1 0 0 0,0 0 0 0 0,-1 0 0 0 0,0 0 0 0 0,0 2 0 0 0,0-1 0 0 0,0 1 0 0 0,-1 0 0 0 0,1 1 0 0 0,-1 1 1 0 0,0 0-1 0 0,1 0 0 0 0,-1 1 0 0 0,-10 0 9 0 0,8 6-13 0 0,1 0 0 0 0,0 1 0 0 0,0 0 0 0 0,0 1 0 0 0,1 0 1 0 0,0 1-1 0 0,0 0 0 0 0,1 0 0 0 0,1 1 0 0 0,-1 1 0 0 0,2 0 0 0 0,-1 0 0 0 0,2 0 1 0 0,-1 1-1 0 0,2 0 0 0 0,0 1 0 0 0,0 0 0 0 0,1 0 0 0 0,0 0 0 0 0,1 0 0 0 0,1 1 1 0 0,0-1-1 0 0,1 2 13 0 0,0-10-10 0 0,0-1 1 0 0,1 1-1 0 0,0 0 1 0 0,-1 0 0 0 0,2-1-1 0 0,-1 1 1 0 0,1 0-1 0 0,-1 0 1 0 0,1 0-1 0 0,0 0 1 0 0,1 0 0 0 0,0 0-1 0 0,-1 0 1 0 0,1-1-1 0 0,1 1 1 0 0,-1 0 0 0 0,1-1-1 0 0,0 1 1 0 0,0-1-1 0 0,0 1 1 0 0,0-1-1 0 0,1 0 1 0 0,0 0 0 0 0,0 0-1 0 0,0 0 1 0 0,0-1-1 0 0,1 1 1 0 0,-1-1-1 0 0,1 0 1 0 0,2 2 9 0 0,10 6-43 0 0,0 0 0 0 0,1-1 0 0 0,0-1 0 0 0,1 0 0 0 0,-1-2 0 0 0,2 0 0 0 0,-1-1 0 0 0,1 0 0 0 0,0-2 0 0 0,0 0 0 0 0,19 0 43 0 0,-28-4-1804 0 0,-4-2-1167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1:15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365 2287 10589 0 0,'0'0'3872'0'0,"0"0"-2852"0"0,0 0-856 0 0,0 0 168 0 0,0 0 203 0 0,-6-1-245 0 0,-328-9-773 0 0,331 10 177 0 0,-12-3-761 0 0,9-3-3861 0 0,5 1-1214 0 0</inkml:trace>
  <inkml:trace contextRef="#ctx0" brushRef="#br0" timeOffset="251.791">323 2220 2764 0 0,'0'0'7577'0'0,"0"0"-4867"0"0,0 0-2237 0 0,-8 0 389 0 0,-9 1-552 0 0,-129 1 1551 0 0,48-10-3640 0 0,95 8 1263 0 0,-6-2-1374 0 0,5-1-2679 0 0,4-3-3070 0 0</inkml:trace>
  <inkml:trace contextRef="#ctx0" brushRef="#br0" timeOffset="502.474">405 2164 12721 0 0,'0'0'1258'0'0,"0"0"-862"0"0,7 7-110 0 0,-3-4-210 0 0,0 0-1 0 0,0 0 0 0 0,0 1 0 0 0,-1 0 0 0 0,0-1 1 0 0,1 1-1 0 0,-1 0 0 0 0,0 1 0 0 0,-1-1 1 0 0,1 0-1 0 0,-1 1 0 0 0,0 0 0 0 0,0-1 0 0 0,0 1 1 0 0,-1 0-1 0 0,1 0 0 0 0,-1 0 0 0 0,-1 0 1 0 0,1 0-1 0 0,-1 0 0 0 0,1 0 0 0 0,-2 1 0 0 0,1-1 1 0 0,0 0-1 0 0,-1 0 0 0 0,0 0 0 0 0,0 0 1 0 0,-1 0-1 0 0,1 0 0 0 0,-1-1 0 0 0,0 1 0 0 0,0 0 1 0 0,-1-1-1 0 0,0 1-75 0 0,-106 47-22 0 0,31-40-5962 0 0,60-11 219 0 0</inkml:trace>
  <inkml:trace contextRef="#ctx0" brushRef="#br0" timeOffset="14238.293">3927 2518 13193 0 0,'0'0'2432'0'0,"0"0"-2432"0"0,0 0-616 0 0,0 0 616 0 0,-40-1 516 0 0,19-2-116 0 0,-1 0-124 0 0,-2 1-196 0 0,-3 0-80 0 0,1 1 0 0 0,2-1-824 0 0,4 0-340 0 0,5-3-1168 0 0,4 2-3576 0 0</inkml:trace>
  <inkml:trace contextRef="#ctx0" brushRef="#br0" timeOffset="14442.535">3943 2416 11489 0 0,'0'0'4216'0'0,"0"0"-4216"0"0,0 0-644 0 0,0 0 644 0 0,0 0 152 0 0,-45 0 188 0 0,25 0-100 0 0,-5 0-116 0 0,0 0-124 0 0,0 0-1196 0 0,8 0-1416 0 0,-2-6-4141 0 0</inkml:trace>
  <inkml:trace contextRef="#ctx0" brushRef="#br0" timeOffset="15006.904">4280 2492 11805 0 0,'0'0'2447'0'0,"0"0"-1791"0"0,0 0-355 0 0,0 0 252 0 0,0 0-22 0 0,0 0-44 0 0,0 0-154 0 0,0 0-100 0 0,5 2 131 0 0,-2-1-325 0 0,1 0 1 0 0,-1 0-1 0 0,0-1 1 0 0,0 1-1 0 0,1-1 1 0 0,-1 0-1 0 0,0 0 1 0 0,1 0-1 0 0,-1 0 1 0 0,0-1-1 0 0,1 1 1 0 0,-1-1 0 0 0,0 0-1 0 0,0 0 1 0 0,0 0-1 0 0,0 0 1 0 0,0-1-1 0 0,0 1 1 0 0,0-1-1 0 0,0 0 1 0 0,0 0-1 0 0,-1 0 1 0 0,1 0-1 0 0,-1 0 1 0 0,1 0 0 0 0,-1-1-1 0 0,1 0-39 0 0,3-3-60 0 0,-1 1-1 0 0,1-1 1 0 0,-1 0-1 0 0,-1 0 0 0 0,1-1 1 0 0,-1 1-1 0 0,0-1 1 0 0,0 0-1 0 0,-1 0 1 0 0,0 0-1 0 0,0-1 1 0 0,-1 1-1 0 0,0-1 1 0 0,0 1-1 0 0,-1-1 1 0 0,0 0-1 0 0,0 0 1 0 0,-1 0-1 0 0,0 0 1 0 0,0 1-1 0 0,-1-1 1 0 0,0 0-1 0 0,0 0 1 0 0,-1 1-1 0 0,0-1 1 0 0,0 0-1 0 0,-1 1 1 0 0,0 0-1 0 0,0 0 1 0 0,-4-6 60 0 0,5 13-8 0 0,0 0 0 0 0,0 1 0 0 0,0-1 0 0 0,0 0 0 0 0,0 1 0 0 0,0 0 0 0 0,1-1 0 0 0,-1 1 0 0 0,0 0 0 0 0,0 0 0 0 0,0 0 0 0 0,1 0 0 0 0,-1 0 0 0 0,1 0 0 0 0,-1 0-1 0 0,1 1 1 0 0,-1-1 0 0 0,1 1 0 0 0,0-1 0 0 0,-1 1 0 0 0,1-1 0 0 0,0 1 0 0 0,0 0 0 0 0,0-1 0 0 0,1 1 0 0 0,-1 0 0 0 0,0 0 0 0 0,1 0 0 0 0,-1 0 0 0 0,1 0 0 0 0,-1-1 0 0 0,1 1 0 0 0,0 0 0 0 0,0 0 0 0 0,0 0 0 0 0,0 1 8 0 0,0-3 1 0 0,-5 11 92 0 0,0 0 0 0 0,1 1 1 0 0,1-1-1 0 0,0 1 0 0 0,0 0 0 0 0,1 0 0 0 0,1 0 0 0 0,0 0 0 0 0,0 0 1 0 0,1 0-1 0 0,1 1 0 0 0,0-1 0 0 0,1 0 0 0 0,0 0 0 0 0,1 0 0 0 0,0-1 1 0 0,1 1-1 0 0,0-1 0 0 0,1 0 0 0 0,3 5-93 0 0,-6-14 11 0 0,0 0 0 0 0,0 0 0 0 0,1 0 0 0 0,-1 0 1 0 0,1 0-1 0 0,-1-1 0 0 0,1 1 0 0 0,0-1 0 0 0,-1 0 0 0 0,1 0 0 0 0,0 0 0 0 0,0 0 0 0 0,0 0 0 0 0,0-1 0 0 0,0 1 1 0 0,0-1-1 0 0,0 0 0 0 0,0 0 0 0 0,0 0 0 0 0,0 0 0 0 0,0 0 0 0 0,0-1 0 0 0,0 1 0 0 0,0-1 0 0 0,0 0 1 0 0,-1 0-1 0 0,1 0 0 0 0,0 0 0 0 0,0-1 0 0 0,-1 1 0 0 0,1-1 0 0 0,-1 0 0 0 0,1 1 0 0 0,-1-1 0 0 0,0 0 0 0 0,1 0 1 0 0,-1-1-1 0 0,0 1 0 0 0,-1 0 0 0 0,1-1 0 0 0,0 1 0 0 0,0-3-11 0 0,0 4-5 0 0,0 0-1 0 0,0-1 1 0 0,0 1 0 0 0,0 0 0 0 0,0 0-1 0 0,0 0 1 0 0,0 0 0 0 0,0 0-1 0 0,0 0 1 0 0,0 1 0 0 0,0-1-1 0 0,0 1 1 0 0,1 0 0 0 0,-1-1 0 0 0,0 1-1 0 0,0 0 1 0 0,1 0 0 0 0,-1 0-1 0 0,0 1 1 0 0,0-1 0 0 0,0 0-1 0 0,1 1 1 0 0,-1 0 0 0 0,0-1 0 0 0,0 1-1 0 0,0 0 1 0 0,0 0 0 0 0,0 0-1 0 0,0 0 1 0 0,0 1 0 0 0,0-1-1 0 0,-1 1 1 0 0,1-1 0 0 0,0 1 0 0 0,-1-1-1 0 0,1 1 1 0 0,-1 0 0 0 0,0 0-1 0 0,1-1 1 0 0,-1 1 0 0 0,0 0-1 0 0,0 0 1 0 0,0 0 0 0 0,-1 0 0 0 0,1 1-1 0 0,0-1 1 0 0,-1 0 0 0 0,1 0-1 0 0,-1 0 1 0 0,0 1 0 0 0,0-1-1 0 0,0 0 1 0 0,0 0 0 0 0,0 1 0 0 0,0-1-1 0 0,-1 0 1 0 0,1 0 0 0 0,-1 0-1 0 0,1 1 1 0 0,-1-1 0 0 0,0 0 5 0 0,30-48-766 0 0,-28 44 772 0 0,0 1-1 0 0,0-1 1 0 0,0 1 0 0 0,0-1-1 0 0,1 1 1 0 0,-1 0-1 0 0,0 0 1 0 0,1 0 0 0 0,-1 0-1 0 0,0 0 1 0 0,1 0-1 0 0,-1 0 1 0 0,1 0 0 0 0,0 0-1 0 0,-1 1 1 0 0,1-1-1 0 0,0 0 1 0 0,-1 1 0 0 0,1 0-1 0 0,0-1 1 0 0,0 1-1 0 0,-1 0 1 0 0,1 0 0 0 0,0 0-1 0 0,0 0 1 0 0,0 0-1 0 0,-1 0 1 0 0,1 1-1 0 0,0-1 1 0 0,-1 1 0 0 0,1-1-1 0 0,0 1 1 0 0,-1 0-1 0 0,1-1 1 0 0,0 1 0 0 0,-1 0-1 0 0,1 0 1 0 0,-1 0-1 0 0,1 0 1 0 0,-1 0 0 0 0,0 1-1 0 0,0-1 1 0 0,1 0-1 0 0,-1 1 1 0 0,1 0-6 0 0,31 77 569 0 0,-43-61-2378 0 0,3-21-4893 0 0,3-6-854 0 0</inkml:trace>
  <inkml:trace contextRef="#ctx0" brushRef="#br0" timeOffset="15253.672">4982 2271 5593 0 0,'0'0'5447'0'0,"0"0"-3463"0"0,0 0-1704 0 0,-6 9 507 0 0,-7 9-430 0 0,0 1 1 0 0,1 0-1 0 0,1 1 0 0 0,1 0 1 0 0,1 1-1 0 0,1 0 1 0 0,0 0-1 0 0,2 1 1 0 0,1 0-1 0 0,0 0 1 0 0,2 0-1 0 0,0 1 1 0 0,1 8-358 0 0,3-26 46 0 0,0 0 1 0 0,1 0-1 0 0,-1 0 1 0 0,1 0 0 0 0,0-1-1 0 0,0 1 1 0 0,1-1-1 0 0,-1 0 1 0 0,1 1 0 0 0,0-1-1 0 0,0 0 1 0 0,0-1-1 0 0,1 1 1 0 0,-1 0 0 0 0,1-1-1 0 0,0 0 1 0 0,0 0-1 0 0,0 0 1 0 0,2 0-47 0 0,35 4-4014 0 0,-32-12-1489 0 0,5-12-4135 0 0</inkml:trace>
  <inkml:trace contextRef="#ctx0" brushRef="#br0" timeOffset="15562.821">5133 2319 6917 0 0,'0'0'6278'0'0,"0"0"-4430"0"0,0 0-1644 0 0,0 0-48 0 0,0 0 248 0 0,0 0-64 0 0,0 0-390 0 0,8-3-183 0 0,-3 1 255 0 0,1 0 0 0 0,0 1 0 0 0,0-1-1 0 0,0 1 1 0 0,1 0 0 0 0,-1 1 0 0 0,0 0 0 0 0,0 0-1 0 0,0 0 1 0 0,0 0 0 0 0,0 1 0 0 0,1 0 0 0 0,-1 0-1 0 0,0 1 1 0 0,-1 0 0 0 0,1 0 0 0 0,0 0 0 0 0,0 1-1 0 0,-1 0 1 0 0,0 0 0 0 0,1 0 0 0 0,-1 1 0 0 0,0-1 0 0 0,3 4-22 0 0,-4 1 101 0 0,-1-1 1 0 0,1 1-1 0 0,-2 0 1 0 0,1 0-1 0 0,-1 0 1 0 0,0 0-1 0 0,-1 1 1 0 0,0-1-1 0 0,0 0 1 0 0,0 0-1 0 0,-1 1 1 0 0,-1-1-1 0 0,0 1 1 0 0,0-1-1 0 0,0 0 1 0 0,-1 0-1 0 0,0 0 1 0 0,-1 0-1 0 0,0 0 1 0 0,0 0-1 0 0,0-1 1 0 0,-1 1-1 0 0,0-1 1 0 0,-1 0-1 0 0,-2 3-101 0 0,-2 10-348 0 0,11-30-9493 0 0,4-5 1889 0 0</inkml:trace>
  <inkml:trace contextRef="#ctx0" brushRef="#br0" timeOffset="15734.284">5364 2451 4164 0 0,'0'0'8869'0'0,"0"0"-8653"0"0,0 0-24 0 0,0 0-192 0 0,0 0 848 0 0,0 0 40 0 0,0 0-24 0 0,-46 21-207 0 0,25-20-345 0 0,0-1-188 0 0,-2 0-12 0 0,-2 0-112 0 0,3 0-512 0 0,1-3-557 0 0,2 0-611 0 0,7 0-2992 0 0,4-4-4277 0 0</inkml:trace>
  <inkml:trace contextRef="#ctx0" brushRef="#br0" timeOffset="15940.435">5498 2584 13789 0 0,'0'0'1720'0'0,"0"0"-1596"0"0,0 0 200 0 0,-25 34 633 0 0,11-22-285 0 0,1 0-140 0 0,-2-1-148 0 0,-3 3-176 0 0,1-1-124 0 0,-2 0-68 0 0,4-1 56 0 0,0 0-72 0 0,-1-1-368 0 0,6 0-476 0 0,-1-3-501 0 0,6 0-735 0 0,-1-4-3000 0 0,6-4-3333 0 0</inkml:trace>
  <inkml:trace contextRef="#ctx0" brushRef="#br0" timeOffset="16299.688">5494 2771 6005 0 0,'0'0'6834'0'0,"0"0"-5285"0"0,0 0-1515 0 0,0 0-228 0 0,0 0-201 0 0,0 0-129 0 0,5 3 304 0 0,-3-3 192 0 0,3 1 150 0 0,0 1 1 0 0,0 0-1 0 0,0 0 0 0 0,0 0 0 0 0,-1 0 0 0 0,1 1 1 0 0,-1 0-1 0 0,1 0 0 0 0,-1 0 0 0 0,0 0 0 0 0,0 1 1 0 0,0 0-1 0 0,-1-1 0 0 0,1 1 0 0 0,-1 1 0 0 0,0-1 1 0 0,0 0-1 0 0,2 5-122 0 0,-6-8 38 0 0,0 0 1 0 0,0 1-1 0 0,0-1 0 0 0,0 0 1 0 0,0 0-1 0 0,0 0 1 0 0,0 0-1 0 0,0 0 1 0 0,-1 0-1 0 0,1 0 0 0 0,0 0 1 0 0,-1 0-1 0 0,1-1 1 0 0,0 1-1 0 0,-1 0 1 0 0,1-1-1 0 0,-1 1 0 0 0,1-1 1 0 0,-1 0-1 0 0,1 1 1 0 0,-1-1-1 0 0,0 0 1 0 0,1 0-1 0 0,-1 0 0 0 0,1 0 1 0 0,-1 0-1 0 0,1-1 1 0 0,-1 1-1 0 0,1 0 0 0 0,-1-1 1 0 0,1 1-1 0 0,-1-1 1 0 0,0 0-39 0 0,-13 1-399 0 0,35 19 422 0 0,-18-19 12 0 0,0 1 0 0 0,-1-1-1 0 0,1 1 1 0 0,0-1 0 0 0,0 1 0 0 0,0 0 0 0 0,0-1 0 0 0,0 1 0 0 0,-1 0 0 0 0,1 0 0 0 0,0 1 0 0 0,-1-1-1 0 0,1 0 1 0 0,-1 0 0 0 0,1 1 0 0 0,-1-1 0 0 0,0 1 0 0 0,1-1 0 0 0,-1 1 0 0 0,0 0 0 0 0,0-1-1 0 0,0 1 1 0 0,0 0 0 0 0,-1 0 0 0 0,1 0 0 0 0,0 0 0 0 0,-1-1 0 0 0,1 1 0 0 0,-1 0 0 0 0,0 0-1 0 0,0 0 1 0 0,1 0 0 0 0,-1 0 0 0 0,-1 0 0 0 0,1 0 0 0 0,0 0 0 0 0,0 0 0 0 0,-1 0 0 0 0,1 0-1 0 0,-1 0 1 0 0,1 0 0 0 0,-1 0 0 0 0,0 0 0 0 0,0-1 0 0 0,0 1 0 0 0,0 0 0 0 0,0-1 0 0 0,0 1 0 0 0,-1 0-1 0 0,1-1 1 0 0,0 0 0 0 0,-1 1 0 0 0,1-1 0 0 0,-1 0 0 0 0,0 0 0 0 0,1 1 0 0 0,-1-1 0 0 0,0-1-1 0 0,0 1 1 0 0,1 0 0 0 0,-1 0 0 0 0,0-1 0 0 0,0 1 0 0 0,0-1 0 0 0,0 1 0 0 0,0-1-35 0 0,-49-13-2225 0 0,22-8-5993 0 0,14 3 237 0 0</inkml:trace>
  <inkml:trace contextRef="#ctx0" brushRef="#br0" timeOffset="16549.348">5773 2463 9821 0 0,'0'0'6520'0'0,"0"0"-6520"0"0,0 0-308 0 0,30 47 308 0 0,-24-24 633 0 0,-2 8-97 0 0,-3 10-28 0 0,-1 6-152 0 0,-8 3-180 0 0,-1-11-132 0 0,-2-9-44 0 0,1-10-8 0 0,-4-3 8 0 0,0 2 0 0 0,-7 3-416 0 0,-4 0-816 0 0,3-6-857 0 0,-4-9-6375 0 0</inkml:trace>
  <inkml:trace contextRef="#ctx0" brushRef="#br0" timeOffset="13131.196">2438 2319 14689 0 0,'0'0'1625'0'0,"0"0"-1145"0"0,0 0-1 0 0,0 0-72 0 0,0 0-135 0 0,22-12 1184 0 0,-14 4-1487 0 0,-1 0 0 0 0,0-1-1 0 0,0 0 1 0 0,-1 0 0 0 0,0-1-1 0 0,-1 0 1 0 0,0 0 0 0 0,0 0-1 0 0,-1 0 1 0 0,-1-1 0 0 0,1 1-1 0 0,-2-1 1 0 0,0 0 0 0 0,0 0-1 0 0,-1 0 1 0 0,0 0 0 0 0,-1-1-1 0 0,0 1 1 0 0,-1 0 0 0 0,0 0-1 0 0,-1-4 32 0 0,2 16-13 0 0,0-1 0 0 0,0 1 0 0 0,0 0 0 0 0,0 0 0 0 0,0-1 0 0 0,0 1-1 0 0,0 0 1 0 0,0 0 0 0 0,0-1 0 0 0,0 1 0 0 0,0 0 0 0 0,-1-1-1 0 0,1 1 1 0 0,0 0 0 0 0,0 0 0 0 0,-1-1 0 0 0,1 1 0 0 0,-1 0 0 0 0,1-1-1 0 0,0 1 1 0 0,-1-1 0 0 0,1 1 0 0 0,-1-1 0 0 0,1 1 0 0 0,-1-1 0 0 0,0 1-1 0 0,1-1 1 0 0,-1 1 0 0 0,0-1 0 0 0,1 0 0 0 0,-1 1 0 0 0,0-1 0 0 0,1 0-1 0 0,-1 1 1 0 0,0-1 0 0 0,1 0 0 0 0,-1 0 0 0 0,0 0 0 0 0,0 0 0 0 0,1 0-1 0 0,-1 0 1 0 0,0 0 0 0 0,0 0 0 0 0,1 0 0 0 0,-1 0 0 0 0,0 0 0 0 0,0 0-1 0 0,1-1 1 0 0,-1 1 0 0 0,0 0 0 0 0,1 0 0 0 0,-1-1 0 0 0,0 1-1 0 0,1-1 1 0 0,-1 1 0 0 0,0 0 0 0 0,1-1 0 0 0,-1 1 0 0 0,1-1 0 0 0,-1 0-1 0 0,1 1 1 0 0,-1-1 0 0 0,1 1 0 0 0,0-1 0 0 0,-1 0 0 0 0,1 1 0 0 0,-1-1-1 0 0,1 0 1 0 0,0 0 13 0 0,-35 60 401 0 0,-4 79-98 0 0,39-135-272 0 0,0 1-1 0 0,0-1 1 0 0,0 1-1 0 0,0-1 1 0 0,0 0-1 0 0,1 1 1 0 0,0-1 0 0 0,-1 1-1 0 0,1-1 1 0 0,1 0-1 0 0,-1 0 1 0 0,0 0-1 0 0,1 0 1 0 0,-1 0 0 0 0,1 0-1 0 0,0 0 1 0 0,0 0-1 0 0,0 0 1 0 0,0-1-1 0 0,1 1 1 0 0,-1-1 0 0 0,1 0-1 0 0,-1 0 1 0 0,1 0-1 0 0,0 0 1 0 0,0 0-1 0 0,0 0 1 0 0,0-1 0 0 0,0 1-1 0 0,0-1 1 0 0,1 0-1 0 0,-1 0 1 0 0,0 0-1 0 0,1-1 1 0 0,-1 1 0 0 0,0-1-1 0 0,1 1 1 0 0,-1-1-1 0 0,1 0 1 0 0,0-1-31 0 0,-1 1 0 0 0,-1 0 1 0 0,1-1 0 0 0,-1 1-1 0 0,1-1 1 0 0,-1 1 0 0 0,0-1-1 0 0,1 0 1 0 0,-1 0 0 0 0,0 0-1 0 0,0 0 1 0 0,1 0 0 0 0,-1-1-1 0 0,0 1 1 0 0,0-1 0 0 0,0 1-1 0 0,-1-1 1 0 0,1 0 0 0 0,0 0-1 0 0,-1 0 1 0 0,1 0 0 0 0,-1 0-1 0 0,1 0 1 0 0,-1 0 0 0 0,0 0-1 0 0,0-1 1 0 0,0 1 0 0 0,0 0-1 0 0,0-2 0 0 0,25-32-945 0 0,-24 37 921 0 0,1-1-1 0 0,-1 1 1 0 0,1 0-1 0 0,-1 0 1 0 0,1 0 0 0 0,-1 0-1 0 0,1 1 1 0 0,-1-1-1 0 0,0 1 1 0 0,0-1 0 0 0,0 1-1 0 0,0 0 1 0 0,0 0-1 0 0,0 0 1 0 0,0 0 0 0 0,-1 0-1 0 0,1 0 1 0 0,-1 0-1 0 0,1 1 1 0 0,-1-1 0 0 0,0 1-1 0 0,0-1 1 0 0,0 1-1 0 0,0-1 1 0 0,-1 1-1 0 0,1-1 1 0 0,-1 1 0 0 0,1 0 24 0 0,5 23 34 0 0,-5-27-17 0 0,-1 0-1 0 0,0 1 0 0 0,1-1 0 0 0,-1 1 0 0 0,1-1 0 0 0,-1 1 0 0 0,1-1 1 0 0,-1 1-1 0 0,1-1 0 0 0,-1 1 0 0 0,1-1 0 0 0,0 1 0 0 0,-1 0 0 0 0,1-1 1 0 0,0 1-1 0 0,-1 0 0 0 0,1 0 0 0 0,0-1 0 0 0,-1 1 0 0 0,1 0 0 0 0,0 0 1 0 0,-1 0-1 0 0,1 0 0 0 0,0 0 0 0 0,0 0 0 0 0,-1 0 0 0 0,1 0 0 0 0,0 0 1 0 0,-1 0-1 0 0,1 1 0 0 0,0-1 0 0 0,-1 0 0 0 0,1 0 0 0 0,0 1 0 0 0,-1-1 1 0 0,1 0-1 0 0,0 1 0 0 0,-1-1 0 0 0,1 1 0 0 0,-1-1 0 0 0,1 1 0 0 0,-1-1 1 0 0,1 1-1 0 0,-1-1 0 0 0,1 1 0 0 0,-1-1 0 0 0,1 1 0 0 0,-1 0 0 0 0,0-1 1 0 0,1 1-1 0 0,-1-1 0 0 0,0 1 0 0 0,0 0 0 0 0,0 0 0 0 0,1-1 0 0 0,-1 1-16 0 0,3-6-90 0 0,-2 3 77 0 0,0-1-1 0 0,0 0 0 0 0,0 0 1 0 0,0 1-1 0 0,1-1 1 0 0,-1 0-1 0 0,1 1 0 0 0,-1-1 1 0 0,1 1-1 0 0,0 0 0 0 0,0 0 1 0 0,0-1-1 0 0,0 1 1 0 0,0 0-1 0 0,1 1 0 0 0,-1-1 1 0 0,1 0-1 0 0,-1 1 0 0 0,1-1 1 0 0,-1 1-1 0 0,1 0 1 0 0,0 0-1 0 0,0 0 0 0 0,-1 0 1 0 0,1 1-1 0 0,0-1 0 0 0,0 1 1 0 0,0-1-1 0 0,0 1 0 0 0,0 0 1 0 0,0 0-1 0 0,0 1 1 0 0,0-1-1 0 0,0 0 0 0 0,0 1 1 0 0,-1 0-1 0 0,1 0 0 0 0,0 0 1 0 0,0 0-1 0 0,-1 0 1 0 0,1 0-1 0 0,0 1 0 0 0,-1-1 1 0 0,1 1-1 0 0,0 0 14 0 0,29 74 562 0 0,-50-50-3121 0 0,15-26 394 0 0,2-1-3044 0 0,1-4-2187 0 0</inkml:trace>
  <inkml:trace contextRef="#ctx0" brushRef="#br0" timeOffset="13504.828">3032 2238 10169 0 0,'0'0'2192'0'0,"0"0"-1820"0"0,0 0-318 0 0,0 0 505 0 0,0 0 160 0 0,0 0-133 0 0,-6 6-213 0 0,1-3-232 0 0,3-2-103 0 0,0-1-1 0 0,-1 1 0 0 0,1 0 1 0 0,0 0-1 0 0,-1 0 0 0 0,1 0 0 0 0,0 0 1 0 0,0 0-1 0 0,0 1 0 0 0,0-1 1 0 0,0 1-1 0 0,0 0 0 0 0,0-1 0 0 0,1 1 1 0 0,-1 0-1 0 0,0 0 0 0 0,1 0 1 0 0,0 0-1 0 0,-1 0 0 0 0,1 0 1 0 0,0 1-1 0 0,0-1 0 0 0,0 0 0 0 0,1 0 1 0 0,-1 1-1 0 0,0-1 0 0 0,1 1 1 0 0,-1-1-1 0 0,1 1 0 0 0,0-1 1 0 0,0 1-1 0 0,0-1 0 0 0,0 1 0 0 0,1-1 1 0 0,-1 0-1 0 0,1 1 0 0 0,-1-1 1 0 0,1 1-1 0 0,0-1 0 0 0,0 0 1 0 0,0 1-1 0 0,0-1 0 0 0,0 0 0 0 0,0 0 1 0 0,1 0-1 0 0,-1 0 0 0 0,1 0 1 0 0,-1 0-1 0 0,1 0 0 0 0,1 0-37 0 0,0 0 6 0 0,0 0 1 0 0,0 0-1 0 0,1 0 0 0 0,-1-1 0 0 0,1 1 0 0 0,-1-1 1 0 0,1 0-1 0 0,-1 0 0 0 0,1 0 0 0 0,0 0 1 0 0,-1-1-1 0 0,1 0 0 0 0,0 0 0 0 0,0 0 0 0 0,-1 0 1 0 0,1 0-1 0 0,0-1 0 0 0,0 1 0 0 0,-1-1 0 0 0,1 0 1 0 0,-1 0-1 0 0,1-1 0 0 0,-1 1 0 0 0,1-1 1 0 0,-1 1-1 0 0,0-1 0 0 0,1 0 0 0 0,-1 0 0 0 0,0-1 1 0 0,-1 1-1 0 0,1-1 0 0 0,0 1 0 0 0,-1-1 0 0 0,1 0 1 0 0,-1 0-1 0 0,0 0 0 0 0,0 0 0 0 0,0-1 1 0 0,0 1-1 0 0,-1 0 0 0 0,1-2-6 0 0,20 90 1497 0 0,-22 3-551 0 0,0-49-3090 0 0,1-33-551 0 0,1-5-2869 0 0</inkml:trace>
  <inkml:trace contextRef="#ctx0" brushRef="#br0" timeOffset="11391.149">1162 2134 1056 0 0,'0'0'5703'0'0,"0"0"-3222"0"0,0 0-1076 0 0,0 0-205 0 0,0 0-12 0 0,0 0-196 0 0,0 0-330 0 0,0 0-237 0 0,7-23 355 0 0,-3 22-737 0 0,1 1-1 0 0,-1 0 0 0 0,0 0 1 0 0,1 0-1 0 0,-1 0 1 0 0,1 1-1 0 0,-1 0 1 0 0,0 0-1 0 0,0 0 0 0 0,1 0 1 0 0,-1 1-1 0 0,0 0 1 0 0,0-1-1 0 0,0 2 1 0 0,-1-1-1 0 0,1 0 0 0 0,0 1 1 0 0,-1-1-1 0 0,1 1 1 0 0,-1 0-1 0 0,0 0 1 0 0,0 1-1 0 0,0-1 0 0 0,-1 0 1 0 0,1 1-1 0 0,-1 0 1 0 0,0 0-1 0 0,0 0 1 0 0,0 0-1 0 0,0 0 0 0 0,-1 0 1 0 0,1 0-1 0 0,-1 0 1 0 0,0 1-1 0 0,-1-1 1 0 0,1 0-1 0 0,-1 1 0 0 0,1-1 1 0 0,-2 0-1 0 0,1 1 1 0 0,0-1-1 0 0,-1 1 1 0 0,0-1-1 0 0,1 0 0 0 0,-2 0 1 0 0,1 1-1 0 0,-1-1 1 0 0,1 0-1 0 0,-1 0 1 0 0,-1 1-43 0 0,3-5-28 0 0,-23 21-97 0 0,4-13-3341 0 0,18-8-851 0 0,0-2-1681 0 0</inkml:trace>
  <inkml:trace contextRef="#ctx0" brushRef="#br0" timeOffset="11639.778">1391 2136 5228 0 0,'0'0'5748'0'0,"0"0"-3933"0"0,0 0-1404 0 0,0 0 198 0 0,-4 6 33 0 0,-32 74 604 0 0,36-78-1308 0 0,-1 0 1 0 0,1 0 0 0 0,0 0 0 0 0,0 1 0 0 0,0-1 0 0 0,0 0 0 0 0,0 0-1 0 0,0 0 1 0 0,1 0 0 0 0,-1 0 0 0 0,1 0 0 0 0,-1 0 0 0 0,1 0 0 0 0,0 0-1 0 0,0 0 1 0 0,0 0 0 0 0,0 0 0 0 0,0 0 0 0 0,0 0 0 0 0,1-1 0 0 0,-1 1-1 0 0,0-1 1 0 0,1 1 0 0 0,-1-1 0 0 0,1 1 0 0 0,0-1 0 0 0,-1 0 0 0 0,1 0-1 0 0,0 0 1 0 0,0 0 0 0 0,0 0 0 0 0,0 0 0 0 0,0 0 0 0 0,0 0 0 0 0,0-1-1 0 0,0 1 1 0 0,0-1 0 0 0,0 0 0 0 0,0 0 0 0 0,1 1 0 0 0,-1-1 0 0 0,0-1-1 0 0,0 1 1 0 0,0 0 0 0 0,0 0 61 0 0,9-1-3309 0 0,-2 0-2185 0 0</inkml:trace>
  <inkml:trace contextRef="#ctx0" brushRef="#br0" timeOffset="11874.654">1658 2250 4120 0 0,'0'0'7733'0'0,"0"0"-6877"0"0,0 0-852 0 0,0 0 452 0 0,0 0 40 0 0,0 0 200 0 0,0 0-88 0 0,-40 8-332 0 0,23-7-136 0 0,0-1-100 0 0,2 0-40 0 0,0 0-520 0 0,1 0-188 0 0,5-3-604 0 0,0 0-1320 0 0,2-1-2581 0 0</inkml:trace>
  <inkml:trace contextRef="#ctx0" brushRef="#br0" timeOffset="12059.547">1789 2187 6585 0 0,'0'0'4836'0'0,"0"0"-3554"0"0,3 7-704 0 0,1 1-323 0 0,-1 0 0 0 0,0 0 0 0 0,0 1 0 0 0,-1-1 0 0 0,-1 1-1 0 0,1-1 1 0 0,-1 1 0 0 0,-1 0 0 0 0,1 0 0 0 0,-1 0 0 0 0,-1-1-1 0 0,0 1 1 0 0,0 0 0 0 0,-1-1 0 0 0,0 1 0 0 0,-3 7-255 0 0,4-11 379 0 0,-2-5-6079 0 0,3-5 475 0 0</inkml:trace>
  <inkml:trace contextRef="#ctx0" brushRef="#br0" timeOffset="12214.8">2063 2187 12405 0 0,'0'0'2000'0'0,"0"0"-1672"0"0,26 35 164 0 0,-19-20 224 0 0,-6 4 117 0 0,2 0-285 0 0,-6 2-164 0 0,-2 0-136 0 0,-3 1-112 0 0,-5 1-40 0 0,-5-2 4 0 0,0 0-24 0 0,-6-2-76 0 0,0-2-660 0 0,-9-1-312 0 0,-9-5-385 0 0,10-4-2611 0 0,-9-7-4897 0 0</inkml:trace>
  <inkml:trace contextRef="#ctx0" brushRef="#br0" timeOffset="12402.849">1092 2042 5701 0 0,'0'0'6616'0'0,"0"0"-4700"0"0,0 0-1498 0 0,-6 8 209 0 0,0 0-479 0 0,0 0 0 0 0,1 0 0 0 0,1 1 0 0 0,0-1 0 0 0,0 1 0 0 0,0 0 0 0 0,1 0 1 0 0,0 1-1 0 0,1-1 0 0 0,0 1 0 0 0,1-1 0 0 0,0 1 0 0 0,0 0 0 0 0,1 6-148 0 0,1-7 30 0 0,-1-1 1 0 0,1 1 0 0 0,1 0-1 0 0,0 0 1 0 0,0-1-1 0 0,1 0 1 0 0,0 1-1 0 0,0-1 1 0 0,1 0 0 0 0,0 0-1 0 0,0-1 1 0 0,1 1-1 0 0,0-1 1 0 0,2 2-31 0 0,72 35-7257 0 0,-41-41-1077 0 0</inkml:trace>
  <inkml:trace contextRef="#ctx0" brushRef="#br0" timeOffset="70340.69">1361 244 560 0 0,'0'0'1507'0'0,"0"0"-360"0"0,0 0-8 0 0,0 0-139 0 0,0 0-342 0 0,0 0-386 0 0,0 0-132 0 0,0 0 276 0 0,-2 3 4079 0 0,1 9-3621 0 0,15 34-229 0 0,-4-18-325 0 0,-1 0-1 0 0,-1 1 1 0 0,-1 0-1 0 0,-2 0 0 0 0,0 1 1 0 0,-3-1-1 0 0,0 1 1 0 0,-2 0-1 0 0,-1-1 0 0 0,-3 19-319 0 0,3-44-75 0 0,1 10-598 0 0,10-10-3274 0 0,6-3-2377 0 0</inkml:trace>
  <inkml:trace contextRef="#ctx0" brushRef="#br0" timeOffset="70701.585">1692 679 10817 0 0,'0'0'1300'0'0,"0"0"-682"0"0,0 0 85 0 0,0 0-15 0 0,0 0-294 0 0,0 0-335 0 0,5-2-124 0 0,-2 2 75 0 0,-1-1 0 0 0,1 1 1 0 0,0-1-1 0 0,0 1 0 0 0,-1-1 0 0 0,1 0 0 0 0,0 0 1 0 0,-1-1-1 0 0,1 1 0 0 0,-1 0 0 0 0,1-1 0 0 0,-1 0 1 0 0,0 1-1 0 0,0-1 0 0 0,1 0 0 0 0,-1 0 0 0 0,-1 0 1 0 0,1 0-1 0 0,0-1 0 0 0,0 1 0 0 0,-1 0 0 0 0,1-1 1 0 0,-1 1-1 0 0,0-1 0 0 0,0 0 0 0 0,0 1 0 0 0,0-1 1 0 0,0 0-1 0 0,-1 0 0 0 0,1 1 0 0 0,-1-1 0 0 0,0 0 1 0 0,0 0-1 0 0,0 0 0 0 0,0 0 0 0 0,0 1 0 0 0,0-1 1 0 0,-1 0-1 0 0,0 0 0 0 0,1 0 0 0 0,-1 1 0 0 0,0-1 1 0 0,0 0-1 0 0,0 1 0 0 0,-1-1 0 0 0,1 1 0 0 0,-1 0 1 0 0,1-1-1 0 0,-1 1 0 0 0,0 0 0 0 0,0 0 0 0 0,0 0 1 0 0,-1-1-11 0 0,1 1-6 0 0,-1 0 1 0 0,1 0-1 0 0,-1 0 1 0 0,1 0 0 0 0,-1 1-1 0 0,0-1 1 0 0,0 1-1 0 0,0 0 1 0 0,0 0-1 0 0,0 0 1 0 0,0 0-1 0 0,0 0 1 0 0,-1 1 0 0 0,1-1-1 0 0,0 1 1 0 0,0 0-1 0 0,-1 0 1 0 0,1 0-1 0 0,0 0 1 0 0,0 1 0 0 0,0-1-1 0 0,-1 1 1 0 0,1 0-1 0 0,0 0 1 0 0,0 0-1 0 0,0 0 1 0 0,0 0-1 0 0,0 1 1 0 0,1 0 0 0 0,-1-1-1 0 0,0 1 1 0 0,1 0-1 0 0,-1 0 1 0 0,1 0-1 0 0,0 1 1 0 0,-1-1-1 0 0,1 1 1 0 0,0-1 0 0 0,0 1-1 0 0,1 0 1 0 0,-1-1-1 0 0,1 1 1 0 0,-1 0-1 0 0,1 0 1 0 0,0 0 0 0 0,0 0-1 0 0,0 0 1 0 0,0 1-1 0 0,1-1 1 0 0,-1 0-1 0 0,1 2 6 0 0,1-2 49 0 0,0 0-1 0 0,-1-1 0 0 0,1 1 1 0 0,1 0-1 0 0,-1-1 0 0 0,0 1 0 0 0,1-1 1 0 0,-1 0-1 0 0,1 1 0 0 0,0-1 1 0 0,-1 0-1 0 0,1 0 0 0 0,0 0 1 0 0,1 0-1 0 0,-1 0 0 0 0,0 0 0 0 0,0-1 1 0 0,1 1-1 0 0,-1-1 0 0 0,1 0 1 0 0,0 1-1 0 0,-1-1 0 0 0,1 0 1 0 0,0-1-1 0 0,-1 1 0 0 0,1 0 1 0 0,0-1-1 0 0,0 1 0 0 0,0-1-48 0 0,55 5-6628 0 0,-46-8 498 0 0</inkml:trace>
  <inkml:trace contextRef="#ctx0" brushRef="#br0" timeOffset="71136.69">1881 645 4332 0 0,'0'0'6143'0'0,"0"0"-4542"0"0,0 0-450 0 0,0 0 35 0 0,0 0-379 0 0,0 0-336 0 0,0 0-253 0 0,48 2 90 0 0,-46-2-301 0 0,-1 0 0 0 0,1-1 0 0 0,-1 1 0 0 0,1-1-1 0 0,-1 1 1 0 0,1-1 0 0 0,-1 0 0 0 0,0 0 0 0 0,1 0 0 0 0,-1 1 0 0 0,0-1 0 0 0,1-1 0 0 0,-1 1 0 0 0,0 0 0 0 0,0 0 0 0 0,0 0 0 0 0,0 0-1 0 0,0-1 1 0 0,-1 1 0 0 0,1-1 0 0 0,0 1 0 0 0,0 0 0 0 0,-1-1 0 0 0,1 1 0 0 0,-1-1 0 0 0,0 1 0 0 0,1-1 0 0 0,-1 0 0 0 0,0 1 0 0 0,0-1-1 0 0,0 1 1 0 0,0-1 0 0 0,0 1 0 0 0,0-1 0 0 0,0 0 0 0 0,0 1 0 0 0,-1-1 0 0 0,1 1 0 0 0,-1-1 0 0 0,1 1 0 0 0,-1-1 0 0 0,0 1 0 0 0,1-1-1 0 0,-1 1 1 0 0,0 0 0 0 0,0 0 0 0 0,0-1 0 0 0,0 1 0 0 0,0 0 0 0 0,0 0 0 0 0,-1 0 0 0 0,1 0 0 0 0,0 0 0 0 0,0 0 0 0 0,-1 0 0 0 0,1 0-1 0 0,-1 1 1 0 0,1-1 0 0 0,-1 0 0 0 0,1 1 0 0 0,-1-1 0 0 0,1 1 0 0 0,-1 0 0 0 0,1 0 0 0 0,-2-1-7 0 0,2 0-19 0 0,-1-1-1 0 0,1 0 1 0 0,-1 1 0 0 0,0 0-1 0 0,0-1 1 0 0,1 1 0 0 0,-1 0-1 0 0,0 0 1 0 0,0 0 0 0 0,0 0-1 0 0,-1 0 1 0 0,1 0 0 0 0,0 1-1 0 0,0-1 1 0 0,0 1-1 0 0,0-1 1 0 0,-1 1 0 0 0,1 0-1 0 0,0 0 1 0 0,0 0 0 0 0,-1 0-1 0 0,1 0 1 0 0,0 1 0 0 0,0-1-1 0 0,-1 1 1 0 0,1-1 0 0 0,0 1-1 0 0,0 0 1 0 0,0 0 0 0 0,0 0-1 0 0,0 0 1 0 0,0 0 0 0 0,0 0-1 0 0,0 1 1 0 0,1-1 0 0 0,-1 1-1 0 0,0-1 1 0 0,1 1 0 0 0,-1-1-1 0 0,1 1 1 0 0,0 0 0 0 0,-1 0-1 0 0,1 0 1 0 0,0 0 0 0 0,0 0-1 0 0,0 0 1 0 0,0 0 0 0 0,1 0-1 0 0,-1 0 1 0 0,1 0 0 0 0,-1 1-1 0 0,1-1 1 0 0,0 0 0 0 0,-1 0-1 0 0,1 1 1 0 0,0-1 0 0 0,1 0-1 0 0,-1 2 20 0 0,1-1 53 0 0,1 0 0 0 0,0 1 0 0 0,-1-1-1 0 0,1-1 1 0 0,0 1 0 0 0,0 0 0 0 0,1 0-1 0 0,-1-1 1 0 0,0 1 0 0 0,1-1-1 0 0,0 0 1 0 0,-1 0 0 0 0,1 0 0 0 0,0 0-1 0 0,0 0 1 0 0,0-1 0 0 0,0 1 0 0 0,1-1-1 0 0,-1 0 1 0 0,0 0 0 0 0,1 0-1 0 0,-1 0 1 0 0,0 0 0 0 0,1-1 0 0 0,-1 0-1 0 0,3 0-52 0 0,27 9 280 0 0,-30-6-288 0 0,0 0 1 0 0,0 0-1 0 0,-1 1 0 0 0,1-1 0 0 0,0 1 0 0 0,-1-1 0 0 0,0 1 0 0 0,0 0 1 0 0,0 0-1 0 0,0 0 0 0 0,-1 0 0 0 0,0 0 0 0 0,1 0 0 0 0,-1 0 0 0 0,-1 1 1 0 0,1-1-1 0 0,-1 0 0 0 0,1 0 0 0 0,-1 1 0 0 0,-1-1 0 0 0,1 0 1 0 0,-1 1-1 0 0,1-1 0 0 0,-1 0 0 0 0,0 0 0 0 0,-1 1 0 0 0,1-1 0 0 0,-1 0 1 0 0,0 0-1 0 0,1-1 0 0 0,-3 3 8 0 0,-58 32 910 0 0,13-34-3447 0 0,38-8-1837 0 0,4-6-4286 0 0</inkml:trace>
  <inkml:trace contextRef="#ctx0" brushRef="#br0" timeOffset="72082.268">2130 537 6145 0 0,'0'0'1396'0'0,"0"0"-502"0"0,0 0-181 0 0,0 0-105 0 0,0 0-94 0 0,0 0-249 0 0,0 0-324 0 0,0 0 159 0 0,4-8 4270 0 0,12-20-4367 0 0,37 84-32 0 0,-48-47 192 0 0,1-1 1 0 0,-2 1-1 0 0,1 0 1 0 0,-1 0-1 0 0,-1 0 1 0 0,1 0-1 0 0,-2 1 1 0 0,1 0-1 0 0,-1-1 1 0 0,-1 1-1 0 0,1 0 0 0 0,-2 0 1 0 0,0 5-164 0 0,-2-45 1251 0 0,12-52-1505 0 0,-7 82 238 0 0,-1 0 1 0 0,1 0-1 0 0,-1 0 0 0 0,1 0 1 0 0,-1 1-1 0 0,1-1 1 0 0,-1 1-1 0 0,0-1 1 0 0,1 1-1 0 0,-1 0 0 0 0,0 0 1 0 0,0 0-1 0 0,1 0 1 0 0,-1 0-1 0 0,0 0 1 0 0,0 1-1 0 0,0-1 0 0 0,0 1 1 0 0,0-1-1 0 0,-1 1 1 0 0,1 0-1 0 0,0 0 1 0 0,-1 0-1 0 0,1 0 0 0 0,-1 0 1 0 0,0 0-1 0 0,0 0 1 0 0,0 0-1 0 0,0 0 1 0 0,0 1-1 0 0,0 0 16 0 0,20 61 256 0 0,-21-64 32 0 0,8-41 1187 0 0,-8 39-1498 0 0,0 1 0 0 0,1-1 0 0 0,-1 1 0 0 0,0-1 0 0 0,1 1 0 0 0,-1-1 0 0 0,1 1 0 0 0,-1-1 0 0 0,1 1 0 0 0,0-1 0 0 0,-1 1 0 0 0,1-1 0 0 0,0 1 0 0 0,0 0 0 0 0,0-1 0 0 0,0 1 0 0 0,0 0 0 0 0,1 0 0 0 0,-1 0 0 0 0,0 0 0 0 0,0 0 0 0 0,1 0 0 0 0,-1 0 0 0 0,0 1 0 0 0,1-1 0 0 0,-1 0 0 0 0,1 1 0 0 0,-1-1 0 0 0,1 1 0 0 0,0-1 0 0 0,-1 1 0 0 0,1 0 0 0 0,-1 0 0 0 0,1 0 0 0 0,-1 0 0 0 0,1 0 0 0 0,0 0 0 0 0,-1 0 0 0 0,1 0 0 0 0,-1 0 0 0 0,1 1 0 0 0,0-1 0 0 0,-1 1 0 0 0,1-1 0 0 0,-1 1 0 0 0,0 0 0 0 0,1 0 0 0 0,-1-1 0 0 0,1 1 0 0 0,-1 0 0 0 0,0 0 0 0 0,0 0 0 0 0,0 1 0 0 0,1-1 0 0 0,-1 0 0 0 0,0 0 1 0 0,0 1-1 0 0,-1-1 0 0 0,1 0 0 0 0,0 1 0 0 0,0-1 0 0 0,-1 1 0 0 0,1-1 0 0 0,-1 1 0 0 0,1-1 0 0 0,-1 1 0 0 0,1-1 0 0 0,-1 1 0 0 0,0-1 23 0 0,27 74-383 0 0,-25-42-2596 0 0,-1-24-2507 0 0,3-4-3518 0 0</inkml:trace>
  <inkml:trace contextRef="#ctx0" brushRef="#br0" timeOffset="72856.881">2302 922 4164 0 0,'0'0'876'0'0,"0"0"-239"0"0,0 0 200 0 0,0 0 150 0 0,0 0 100 0 0,0 0 109 0 0,0 0 127 0 0,0 0-35 0 0,0 0-84 0 0,1-4-212 0 0,14-1-104 0 0,-3 43-313 0 0,-10-31-507 0 0,8 123 720 0 0,39-167-1038 0 0,-47 36 260 0 0,0 0-1 0 0,0 0 1 0 0,0 0-1 0 0,-1 0 1 0 0,1 1-1 0 0,0-1 1 0 0,0 0-1 0 0,0 1 1 0 0,0 0-1 0 0,0-1 1 0 0,0 1 0 0 0,0 0-1 0 0,0 0 1 0 0,0 0-1 0 0,0 0 1 0 0,0 1-1 0 0,0-1 1 0 0,0 1-1 0 0,0-1 1 0 0,0 1-1 0 0,0-1 1 0 0,0 1-1 0 0,0 0 1 0 0,0 0-1 0 0,-1 0 1 0 0,1 0-1 0 0,0 0 1 0 0,-1 1 0 0 0,1-1-1 0 0,-1 0 1 0 0,1 1-1 0 0,-1-1 1 0 0,0 1-1 0 0,1-1 1 0 0,-1 1-1 0 0,0 0 1 0 0,0 0-1 0 0,0-1 1 0 0,0 1-1 0 0,-1 0 1 0 0,1 0-1 0 0,0 0 1 0 0,-1 0-1 0 0,1 0 1 0 0,-1 0 0 0 0,0 0-1 0 0,0 0 1 0 0,1 0-1 0 0,-1 0 1 0 0,-1 0-1 0 0,1 0 1 0 0,0 0-1 0 0,0 0 1 0 0,-1 0-1 0 0,0 1-9 0 0,-83 17 808 0 0,53-28-2957 0 0,8-5-3466 0 0,10-3-3465 0 0</inkml:trace>
  <inkml:trace contextRef="#ctx0" brushRef="#br0" timeOffset="73139.387">2975 934 11549 0 0,'0'0'2095'0'0,"0"0"-1194"0"0,0 0-716 0 0,0 0 0 0 0,0 0 193 0 0,0 0-32 0 0,0 0 31 0 0,0 0-82 0 0,-7 0-159 0 0,-131-18-234 0 0,91 2-2653 0 0,7-4-3892 0 0,36 16 2782 0 0,3-1 767 0 0</inkml:trace>
  <inkml:trace contextRef="#ctx0" brushRef="#br0" timeOffset="73389.255">2836 837 4912 0 0,'0'0'2766'0'0,"0"0"-1204"0"0,0 0-642 0 0,0 0-106 0 0,6 6 97 0 0,-2-1-663 0 0,0 0 1 0 0,0 0-1 0 0,0 0 0 0 0,-1 1 1 0 0,0 0-1 0 0,0 0 0 0 0,0 0 1 0 0,-1 0-1 0 0,0 0 0 0 0,0 0 1 0 0,0 0-1 0 0,-1 1 0 0 0,0-1 1 0 0,-1 1-1 0 0,1-1 0 0 0,-1 1 1 0 0,0-1-1 0 0,-1 1 1 0 0,1 1-249 0 0,-5 15 213 0 0,-2 15-9 0 0,9-20-4116 0 0,2-17-1081 0 0,3-2-3115 0 0</inkml:trace>
  <inkml:trace contextRef="#ctx0" brushRef="#br0" timeOffset="73946.235">3241 909 9821 0 0,'0'0'2499'0'0,"0"0"-1937"0"0,0 0-411 0 0,0 0 372 0 0,0 0 376 0 0,0 0-99 0 0,0 0-120 0 0,0 0-152 0 0,6 2-235 0 0,-3-1-266 0 0,0 0-1 0 0,0-1 1 0 0,0 1 0 0 0,0-1-1 0 0,0 0 1 0 0,-1 0-1 0 0,1 0 1 0 0,0 0 0 0 0,0 0-1 0 0,0 0 1 0 0,0-1-1 0 0,0 0 1 0 0,0 1-1 0 0,0-1 1 0 0,0 0 0 0 0,-1 0-1 0 0,1-1 1 0 0,0 1-1 0 0,-1-1 1 0 0,1 1 0 0 0,-1-1-1 0 0,1 0 1 0 0,-1 0-1 0 0,0 0 1 0 0,0 0 0 0 0,0 0-1 0 0,0 0 1 0 0,0-1-1 0 0,-1 1 1 0 0,1-1-1 0 0,-1 1 1 0 0,1-1 0 0 0,0-1-27 0 0,2-7-37 0 0,-1-1 1 0 0,0 1 0 0 0,-1 0 0 0 0,0-1-1 0 0,0 1 1 0 0,-2-1 0 0 0,1 0 0 0 0,-1 1-1 0 0,-1-1 1 0 0,0 0 0 0 0,-1 1 0 0 0,0-1-1 0 0,-1 1 1 0 0,0 0 0 0 0,-1 0 0 0 0,0 0-1 0 0,0 0 1 0 0,-1 1 0 0 0,-4-5 36 0 0,7 16-7 0 0,0 1 1 0 0,0 0 0 0 0,1-1-1 0 0,-1 1 1 0 0,0 0-1 0 0,1 0 1 0 0,-1 0-1 0 0,1 0 1 0 0,-1 0 0 0 0,1 0-1 0 0,0 1 1 0 0,0-1-1 0 0,0 0 1 0 0,0 1-1 0 0,0-1 1 0 0,1 1 0 0 0,-1-1-1 0 0,1 1 1 0 0,0-1-1 0 0,0 1 1 0 0,-1-1-1 0 0,2 1 1 0 0,-1-1-1 0 0,0 1 1 0 0,0-1 0 0 0,1 1-1 0 0,-1-1 1 0 0,1 1-1 0 0,0-1 7 0 0,-1-1 1 0 0,-3 41 188 0 0,1-26-89 0 0,0 1 0 0 0,1 0-1 0 0,0 0 1 0 0,1-1 0 0 0,1 1 0 0 0,1 0 0 0 0,1-1-1 0 0,0 1 1 0 0,1-1 0 0 0,0 0 0 0 0,2 0 0 0 0,1 2-100 0 0,-7-17 17 0 0,0 0 0 0 0,0-1 0 0 0,1 1 0 0 0,-1 0 0 0 0,1 0 0 0 0,-1 0 0 0 0,1 0 0 0 0,-1-1 0 0 0,1 1 0 0 0,-1 0 0 0 0,1 0 0 0 0,0-1 0 0 0,-1 1-1 0 0,1-1 1 0 0,0 1 0 0 0,-1 0 0 0 0,1-1 0 0 0,0 1 0 0 0,0-1 0 0 0,0 0 0 0 0,0 1 0 0 0,-1-1 0 0 0,1 0 0 0 0,0 1 0 0 0,0-1 0 0 0,0 0 0 0 0,0 0 0 0 0,0 0 0 0 0,0 0 0 0 0,0 0 0 0 0,0 0 0 0 0,0 0 0 0 0,0 0 0 0 0,-1 0 0 0 0,1 0 0 0 0,0-1 0 0 0,0 1 0 0 0,0 0 0 0 0,0-1 0 0 0,0 1 0 0 0,0 0 0 0 0,-1-1 0 0 0,1 1 0 0 0,0-1 0 0 0,0 1 0 0 0,-1-1 0 0 0,1 0 0 0 0,0 1 0 0 0,-1-1 0 0 0,1 0 0 0 0,0 1 0 0 0,-1-1 0 0 0,1 0 0 0 0,-1 0 0 0 0,0 0 0 0 0,1 1 0 0 0,-1-1 0 0 0,1 0 0 0 0,-1-1-17 0 0,24-16-425 0 0,18 75-712 0 0,5-4 2381 0 0,-46-52-1229 0 0,0-1-1 0 0,0 1 1 0 0,0-1 0 0 0,0 1-1 0 0,1-1 1 0 0,-1 0 0 0 0,0 1 0 0 0,0-1-1 0 0,0 0 1 0 0,1 0 0 0 0,-1 0-1 0 0,0 0 1 0 0,0 0 0 0 0,0 0 0 0 0,1-1-1 0 0,-1 1 1 0 0,0 0 0 0 0,0 0-1 0 0,0-1 1 0 0,0 1 0 0 0,0-1-1 0 0,1 1 1 0 0,-1-1 0 0 0,0 0 0 0 0,0 1-1 0 0,0-1 1 0 0,0 0 0 0 0,-1 0-1 0 0,1 1 1 0 0,0-1 0 0 0,0 0 0 0 0,0 0-1 0 0,-1 0 1 0 0,1 0 0 0 0,0 0-1 0 0,-1 0 1 0 0,1 0 0 0 0,-1 0 0 0 0,1-1-1 0 0,-1 1 1 0 0,0 0 0 0 0,1 0-1 0 0,-1 0 1 0 0,0 0 0 0 0,0-1 0 0 0,0 1-1 0 0,0 0 1 0 0,0 0 0 0 0,0-1-1 0 0,0 1 1 0 0,0 0 0 0 0,-1 0 0 0 0,1 0-1 0 0,0 0 1 0 0,-1-1 0 0 0,1 1-1 0 0,-1 0-14 0 0,2-1-59 0 0,0 0-1 0 0,0-1 0 0 0,-1 1 0 0 0,1-1 0 0 0,-1 1 0 0 0,0 0 1 0 0,1-1-1 0 0,-1 1 0 0 0,0-1 0 0 0,-1 1 0 0 0,1-1 0 0 0,0 1 0 0 0,-1 0 1 0 0,1-1-1 0 0,-1 1 0 0 0,0 0 0 0 0,0-1 0 0 0,0 1 0 0 0,0 0 1 0 0,0 0-1 0 0,0 0 0 0 0,-1 0 0 0 0,1 0 0 0 0,-1 0 0 0 0,1 0 0 0 0,-1 0 1 0 0,0 0-1 0 0,0 1 0 0 0,1-1 0 0 0,-1 1 0 0 0,0-1 0 0 0,-1 1 1 0 0,1 0-1 0 0,0 0 0 0 0,0 0 0 0 0,0 0 0 0 0,-1 0 0 0 0,1 1 0 0 0,-1-1 1 0 0,1 1-1 0 0,0-1 0 0 0,-1 1 0 0 0,1 0 0 0 0,-1 0 0 0 0,1 0 0 0 0,-1 0 1 0 0,1 0-1 0 0,0 1 0 0 0,-1-1 0 0 0,1 1 0 0 0,-1-1 0 0 0,1 1 1 0 0,0 0-1 0 0,0 0 0 0 0,-1 0 0 0 0,1 0 0 0 0,0 1 0 0 0,0-1 0 0 0,-1 2 60 0 0,-2 7-2788 0 0,3-2-2079 0 0,3 2-2423 0 0</inkml:trace>
  <inkml:trace contextRef="#ctx0" brushRef="#br0" timeOffset="74428.79">3693 1047 9913 0 0,'0'0'954'0'0,"0"0"-501"0"0,0 0 104 0 0,0 0 0 0 0,0 0-10 0 0,0 0-154 0 0,0 0 2 0 0,18-52 1637 0 0,-18 50-2050 0 0,1 0 1 0 0,0 0 0 0 0,-1 0 0 0 0,1 0-1 0 0,-1 0 1 0 0,0 0 0 0 0,0 0-1 0 0,0 0 1 0 0,0 0 0 0 0,0 0 0 0 0,0 0-1 0 0,-1-1 1 0 0,1 1 0 0 0,-1 0-1 0 0,1 0 1 0 0,-1 0 0 0 0,0 1 0 0 0,1-1-1 0 0,-1 0 1 0 0,0 0 0 0 0,0 0-1 0 0,-1 0 1 0 0,1 1 0 0 0,0-1 0 0 0,-1 1-1 0 0,1-1 1 0 0,-1 1 0 0 0,1-1-1 0 0,-1 1 1 0 0,1 0 0 0 0,-1 0 0 0 0,0 0-1 0 0,0 0 1 0 0,0 0 0 0 0,0 0-1 0 0,1 0 1 0 0,-1 1 0 0 0,0-1 0 0 0,0 0-1 0 0,-1 1 1 0 0,1 0 0 0 0,0 0-1 0 0,0-1 1 0 0,0 1 0 0 0,0 0 0 0 0,0 1-1 0 0,0-1 1 0 0,0 0 0 0 0,0 1-1 0 0,0-1 1 0 0,0 1 0 0 0,0-1 0 0 0,0 1-1 0 0,0 0 1 0 0,0 0 0 0 0,0 0 0 0 0,1 0-1 0 0,-1 0 1 0 0,0 0 0 0 0,1 1-1 0 0,-1-1 1 0 0,1 1 0 0 0,-1-1 0 0 0,1 1-1 0 0,0-1 1 0 0,-1 1 0 0 0,1 0 17 0 0,-1 0 44 0 0,1 0 1 0 0,-1 1 0 0 0,1-1-1 0 0,0 0 1 0 0,0 1 0 0 0,0 0-1 0 0,0-1 1 0 0,0 1 0 0 0,0-1-1 0 0,1 1 1 0 0,-1 0 0 0 0,1-1-1 0 0,0 1 1 0 0,0 0 0 0 0,0 0-1 0 0,0-1 1 0 0,0 1 0 0 0,0 0-1 0 0,1-1 1 0 0,0 1 0 0 0,-1 0-1 0 0,1-1 1 0 0,0 1 0 0 0,0-1-1 0 0,0 1 1 0 0,1-1 0 0 0,-1 0-1 0 0,1 1 1 0 0,-1-1 0 0 0,1 0-1 0 0,0 0 1 0 0,-1 0 0 0 0,1 0-1 0 0,0 0 1 0 0,0 0 0 0 0,1-1-1 0 0,-1 1 1 0 0,0-1 0 0 0,1 1-1 0 0,-1-1 1 0 0,0 0 0 0 0,1 0 0 0 0,0 0-1 0 0,-1 0 1 0 0,1-1 0 0 0,-1 1-1 0 0,1-1 1 0 0,0 1 0 0 0,0-1-1 0 0,-1 0 1 0 0,1 0 0 0 0,0 0-1 0 0,-1 0 1 0 0,1-1 0 0 0,2 0-45 0 0,-2 1-20 0 0,-1 0 1 0 0,0 0 0 0 0,1 0-1 0 0,-1 0 1 0 0,0 0 0 0 0,0 1 0 0 0,1-1-1 0 0,-1 1 1 0 0,0-1 0 0 0,0 1-1 0 0,0 0 1 0 0,1 0 0 0 0,-1 0 0 0 0,0 0-1 0 0,0 0 1 0 0,0 0 0 0 0,-1 1-1 0 0,1-1 1 0 0,0 1 0 0 0,0-1 0 0 0,-1 1-1 0 0,1 0 1 0 0,-1 0 0 0 0,1-1-1 0 0,-1 1 1 0 0,0 0 0 0 0,0 0 0 0 0,0 1-1 0 0,0-1 1 0 0,0 0 0 0 0,0 0-1 0 0,-1 0 1 0 0,1 0 0 0 0,-1 1 0 0 0,1-1-1 0 0,-1 0 1 0 0,0 1 0 0 0,0-1-1 0 0,0 0 1 0 0,0 1 0 0 0,0-1 19 0 0,1 1-17 0 0,0 1 0 0 0,0-1 0 0 0,0 1 0 0 0,0 0 0 0 0,0-1 0 0 0,-1 1 0 0 0,1 0 0 0 0,-1-1 0 0 0,0 1 0 0 0,0 0 0 0 0,-1-1 1 0 0,1 1-1 0 0,-1 0 0 0 0,0-1 0 0 0,0 1 0 0 0,0-1 0 0 0,0 1 0 0 0,0-1 0 0 0,-1 1 0 0 0,0-1 0 0 0,1 0 0 0 0,-1 0 0 0 0,0 0 0 0 0,-1 0 0 0 0,1 0 0 0 0,-1 0 0 0 0,1 0 1 0 0,-1-1-1 0 0,0 0 0 0 0,0 1 0 0 0,0-1 0 0 0,0 0 0 0 0,0 0 0 0 0,0-1 0 0 0,-1 1 0 0 0,1-1 0 0 0,-1 1 0 0 0,1-1 0 0 0,-1 0 0 0 0,1 0 0 0 0,-1-1 0 0 0,0 1 0 0 0,1-1 0 0 0,-1 0 1 0 0,0 0-1 0 0,1 0 0 0 0,-1 0 0 0 0,0-1 0 0 0,0 1 17 0 0,-10-6-2785 0 0,1-7-3088 0 0</inkml:trace>
  <inkml:trace contextRef="#ctx0" brushRef="#br0" timeOffset="74896.843">3919 736 8929 0 0,'0'0'1057'0'0,"0"0"-283"0"0,0 0-140 0 0,0 0-88 0 0,0 0-270 0 0,0 0-127 0 0,3 8 405 0 0,23 168 3578 0 0,-26-176-3831 0 0,3-34 1839 0 0,25-42-2139 0 0,-27 74-29 0 0,0 1 0 0 0,-1 0 0 0 0,1-1 1 0 0,0 1-1 0 0,0 0 0 0 0,0 0 0 0 0,1-1 0 0 0,-1 1 0 0 0,0 0 1 0 0,0 0-1 0 0,1 0 0 0 0,-1 1 0 0 0,0-1 0 0 0,1 0 0 0 0,-1 0 1 0 0,1 1-1 0 0,-1-1 0 0 0,1 1 0 0 0,-1-1 0 0 0,1 1 1 0 0,0 0-1 0 0,-1-1 0 0 0,1 1 0 0 0,-1 0 0 0 0,1 0 0 0 0,0 0 1 0 0,-1 0-1 0 0,1 1 0 0 0,-1-1 0 0 0,1 0 0 0 0,0 1 0 0 0,-1-1 1 0 0,1 1-1 0 0,-1-1 0 0 0,1 1 0 0 0,-1 0 0 0 0,0-1 0 0 0,1 1 1 0 0,-1 0-1 0 0,0 0 0 0 0,1 0 0 0 0,-1 0 0 0 0,0 1 0 0 0,0-1 1 0 0,0 0-1 0 0,0 0 0 0 0,0 1 28 0 0,3 2-29 0 0,0 0 1 0 0,0 0-1 0 0,-1 1 1 0 0,0-1-1 0 0,0 1 1 0 0,0 0-1 0 0,-1 0 1 0 0,1 0-1 0 0,-1 0 1 0 0,0 0-1 0 0,-1 1 1 0 0,1-1-1 0 0,-1 0 1 0 0,0 1-1 0 0,0-1 1 0 0,-1 1-1 0 0,0 0 1 0 0,0-1-1 0 0,0 1 1 0 0,0-1-1 0 0,-1 1 1 0 0,0 0 28 0 0,-18 48-2857 0 0,17-49-1665 0 0,2-3-2501 0 0</inkml:trace>
  <inkml:trace contextRef="#ctx0" brushRef="#br0" timeOffset="75224.238">4094 1082 6929 0 0,'0'0'1018'0'0,"0"0"-809"0"0,0 0-115 0 0,-1 6 422 0 0,-5 74 4888 0 0,-3 29-2594 0 0,28-134-222 0 0,-17 23-2635 0 0,0 1-1 0 0,1 0 0 0 0,-1 0 0 0 0,0 1 0 0 0,1-1 0 0 0,-1 0 0 0 0,1 1 0 0 0,-1-1 0 0 0,1 1 1 0 0,-1 0-1 0 0,1 0 0 0 0,-1 0 0 0 0,1 0 0 0 0,-1 0 0 0 0,1 1 0 0 0,-1-1 0 0 0,1 1 0 0 0,-1 0 1 0 0,1-1-1 0 0,-1 1 0 0 0,0 0 0 0 0,1 0 0 0 0,-1 1 0 0 0,0-1 0 0 0,0 0 0 0 0,0 1 0 0 0,0 0 1 0 0,0-1-1 0 0,0 1 0 0 0,0 0 0 0 0,-1 0 0 0 0,1 0 0 0 0,-1 0 0 0 0,1 0 0 0 0,0 1 48 0 0,-1-2 10 0 0,1 1 0 0 0,-1 0-1 0 0,1-1 1 0 0,-1 1-1 0 0,0 0 1 0 0,1 0 0 0 0,-1-1-1 0 0,0 1 1 0 0,0 0 0 0 0,-1 0-1 0 0,1 0 1 0 0,0 0-1 0 0,0 1 1 0 0,-1-1 0 0 0,0 0-1 0 0,1 0 1 0 0,-1 0 0 0 0,0 0-1 0 0,0 0 1 0 0,0 1-1 0 0,0-1 1 0 0,-1 0 0 0 0,1 0-1 0 0,0 0 1 0 0,-1 0 0 0 0,0 0-1 0 0,1 1 1 0 0,-1-1-1 0 0,0 0 1 0 0,0-1 0 0 0,0 1-1 0 0,0 0 1 0 0,0 0 0 0 0,-1 0-1 0 0,1-1 1 0 0,-1 1-1 0 0,1 0 1 0 0,-1-1 0 0 0,1 1-1 0 0,-1-1 1 0 0,0 0 0 0 0,0 0-1 0 0,0 0 1 0 0,0 0 0 0 0,0 0-1 0 0,0 0 1 0 0,0 0-1 0 0,0 0 1 0 0,0-1 0 0 0,0 1-1 0 0,0-1 1 0 0,0 0 0 0 0,0 1-1 0 0,-1-1 1 0 0,1 0-1 0 0,0 0 1 0 0,0-1 0 0 0,0 1-1 0 0,0 0 1 0 0,0-1 0 0 0,-1 1-1 0 0,1-1 1 0 0,0 0-1 0 0,0 1 1 0 0,0-1 0 0 0,-1-1-10 0 0,-47-19-854 0 0,26-4-6292 0 0,21 11-274 0 0</inkml:trace>
  <inkml:trace contextRef="#ctx0" brushRef="#br0" timeOffset="75426.375">4585 1285 16293 0 0,'0'0'1297'0'0,"0"0"-1297"0"0,0 0-720 0 0,0 0 720 0 0,-34-2 196 0 0,13-5 28 0 0,-2-1-224 0 0,1-2-396 0 0,-2 0-485 0 0,6 0-555 0 0,6-1-868 0 0,4 1-620 0 0,6 1-2173 0 0</inkml:trace>
  <inkml:trace contextRef="#ctx0" brushRef="#br0" timeOffset="75611.991">4584 1181 2568 0 0,'0'0'8729'0'0,"0"0"-7473"0"0,0 0-232 0 0,0 0-936 0 0,0 0 64 0 0,0 0-112 0 0,0 0 996 0 0,-34-8-256 0 0,-2-4-552 0 0,-7-2-228 0 0,1 0-1596 0 0,13 3-1612 0 0,7-4-5341 0 0</inkml:trace>
  <inkml:trace contextRef="#ctx0" brushRef="#br0" timeOffset="76034.984">4929 928 11401 0 0,'0'0'1322'0'0,"0"0"-618"0"0,0 0-538 0 0,0 0 129 0 0,1 9 346 0 0,34 254 2139 0 0,-35-249-2998 0 0,0 33-92 0 0,11-23-4816 0 0,-1-20-764 0 0</inkml:trace>
  <inkml:trace contextRef="#ctx0" brushRef="#br0" timeOffset="76344.303">5179 1283 13341 0 0,'0'0'432'0'0,"0"0"-341"0"0,0 0 424 0 0,0 0 259 0 0,0 0-54 0 0,0 0-379 0 0,0 0-228 0 0,4 3 26 0 0,-2-3-147 0 0,0 1 1 0 0,0 0 0 0 0,0-1-1 0 0,-1 1 1 0 0,1-1 0 0 0,0 1-1 0 0,0-1 1 0 0,0 0 0 0 0,0 0 0 0 0,0 0-1 0 0,0 0 1 0 0,0 0 0 0 0,0-1-1 0 0,0 1 1 0 0,0 0 0 0 0,0-1 0 0 0,-1 0-1 0 0,1 1 1 0 0,0-1 0 0 0,0 0-1 0 0,0 0 1 0 0,-1 0 0 0 0,1 0 0 0 0,-1 0-1 0 0,1 0 1 0 0,-1 0 0 0 0,1-1-1 0 0,-1 1 1 0 0,1-1 0 0 0,-1 1 0 0 0,0-1-1 0 0,0 1 1 0 0,0-1 0 0 0,0 0-1 0 0,0 1 1 0 0,0-1 0 0 0,-1 0 0 0 0,1 0-1 0 0,0 0 1 0 0,-1 0 0 0 0,1 0-1 0 0,-1 1 1 0 0,0-1 0 0 0,0-1 7 0 0,1 0-45 0 0,0 0 0 0 0,0 0 0 0 0,-1 0-1 0 0,1-1 1 0 0,-1 1 0 0 0,0 0 0 0 0,0-1 0 0 0,0 1 0 0 0,0 0 0 0 0,-1 0 0 0 0,1-1 0 0 0,-1 1 0 0 0,0 0 0 0 0,0 0 0 0 0,0 0 0 0 0,0 0-1 0 0,0 0 1 0 0,-1 0 0 0 0,0 0 0 0 0,1 0 0 0 0,-1 0 0 0 0,0 1 0 0 0,0-1 0 0 0,-1 1 0 0 0,1-1 0 0 0,0 1 0 0 0,-1 0 0 0 0,1 0-1 0 0,-1 0 1 0 0,0 0 0 0 0,0 1 0 0 0,0-1 0 0 0,0 1 0 0 0,0 0 0 0 0,0-1 0 0 0,0 1 0 0 0,0 1 0 0 0,0-1 0 0 0,-2 0 45 0 0,1 5 111 0 0,0 0 0 0 0,0 0 0 0 0,0 1 0 0 0,1-1 0 0 0,0 1 0 0 0,0 0 0 0 0,0 0 0 0 0,1 0 0 0 0,-1 0 0 0 0,1 0 0 0 0,0 1 0 0 0,1-1 0 0 0,-1 1 0 0 0,1-1 0 0 0,0 1 0 0 0,1-1 0 0 0,-1 1 0 0 0,1 0 0 0 0,0-1 0 0 0,1 1 0 0 0,-1 0 0 0 0,1-1 0 0 0,0 1 0 0 0,0-1 0 0 0,1 1 0 0 0,2 4-111 0 0,24 19-36 0 0,0-22-6843 0 0,-13-9-1639 0 0</inkml:trace>
  <inkml:trace contextRef="#ctx0" brushRef="#br0" timeOffset="76830.022">5417 1325 10769 0 0,'0'0'386'0'0,"0"0"323"0"0,0 0-87 0 0,0 0-116 0 0,0 0 87 0 0,0 0-197 0 0,0 0-142 0 0,38 2 1330 0 0,-40-1-1589 0 0,-1 0 1 0 0,0-1-1 0 0,1 1 1 0 0,-1-1-1 0 0,0 0 0 0 0,0 0 1 0 0,0 0-1 0 0,1 0 1 0 0,-1 0-1 0 0,0 0 1 0 0,0-1-1 0 0,1 0 0 0 0,-1 1 1 0 0,0-1-1 0 0,1 0 1 0 0,-1 0-1 0 0,1-1 1 0 0,-1 1-1 0 0,1 0 0 0 0,-1-1 1 0 0,1 0-1 0 0,0 1 1 0 0,0-1-1 0 0,0 0 1 0 0,0 0-1 0 0,0 0 0 0 0,0 0 1 0 0,0-1-1 0 0,1 1 1 0 0,-1 0-1 0 0,1-1 1 0 0,0 1-1 0 0,0-1 0 0 0,0 1 1 0 0,0-1-1 0 0,0 0 1 0 0,0 1-1 0 0,1-1 1 0 0,-1 0-1 0 0,1 0 0 0 0,0 1 1 0 0,0-1-1 0 0,0 0 1 0 0,0 0-1 0 0,0 0 1 0 0,0 1-1 0 0,1-1 0 0 0,0 0 1 0 0,-1 0-1 0 0,1 1 1 0 0,0-1-1 0 0,0 1 1 0 0,1-1-1 0 0,-1 1 0 0 0,0-1 1 0 0,1 1-1 0 0,-1 0 1 0 0,1-1-1 0 0,0 1 1 0 0,0 0-1 0 0,0 0 0 0 0,1 0 5 0 0,-2 1 13 0 0,1 1 1 0 0,0-1-1 0 0,-1 1 0 0 0,1 0 0 0 0,0-1 0 0 0,-1 1 0 0 0,1 0 0 0 0,0 0 0 0 0,-1 0 0 0 0,1 0 0 0 0,0 1 0 0 0,-1-1 0 0 0,1 0 0 0 0,0 1 0 0 0,-1-1 0 0 0,1 1 0 0 0,0-1 0 0 0,-1 1 0 0 0,1 0 1 0 0,-1 0-1 0 0,1-1 0 0 0,-1 1 0 0 0,0 0 0 0 0,1 1 0 0 0,-1-1 0 0 0,0 0 0 0 0,0 0 0 0 0,0 0 0 0 0,1 1 0 0 0,-1-1 0 0 0,-1 1 0 0 0,1-1 0 0 0,0 1 0 0 0,0-1 0 0 0,0 1 0 0 0,-1-1 1 0 0,1 1-1 0 0,-1-1 0 0 0,1 1 0 0 0,-1 0 0 0 0,0 0 0 0 0,0-1 0 0 0,0 1 0 0 0,0 0 0 0 0,0-1 0 0 0,0 1 0 0 0,0 0 0 0 0,0-1 0 0 0,-1 1 0 0 0,1 0 0 0 0,-1-1 0 0 0,1 1 0 0 0,-1 0 0 0 0,1-1 1 0 0,-1 1-1 0 0,0-1 0 0 0,0 1 0 0 0,0-1 0 0 0,0 0 0 0 0,0 1 0 0 0,0-1 0 0 0,0 0 0 0 0,-1 0 0 0 0,1 0 0 0 0,0 1 0 0 0,-1-1 0 0 0,0 0-13 0 0,6-2-10 0 0,-1 1 1 0 0,1 0-1 0 0,0-1 0 0 0,0 1 0 0 0,0 0 1 0 0,0 1-1 0 0,0-1 0 0 0,0 1 0 0 0,-1 0 0 0 0,1 0 1 0 0,0 0-1 0 0,0 0 0 0 0,-1 1 0 0 0,1-1 1 0 0,-1 1-1 0 0,1 0 0 0 0,-1 0 0 0 0,0 0 1 0 0,0 0-1 0 0,0 1 0 0 0,0 0 0 0 0,0-1 1 0 0,0 1-1 0 0,-1 0 0 0 0,0 0 0 0 0,1 0 0 0 0,-1 1 1 0 0,0-1-1 0 0,0 0 0 0 0,-1 1 0 0 0,1-1 1 0 0,-1 1-1 0 0,1 1 10 0 0,2 4 128 0 0,0 1 1 0 0,0-1 0 0 0,-1 1-1 0 0,0 0 1 0 0,-1 0 0 0 0,0 0-1 0 0,-1 0 1 0 0,0 0 0 0 0,0 1-1 0 0,-1-1 1 0 0,0 0 0 0 0,-2 8-129 0 0,1-15-14 0 0,0 0 0 0 0,1 0 0 0 0,-2 0 0 0 0,1-1 1 0 0,0 1-1 0 0,0 0 0 0 0,-1-1 0 0 0,1 1 0 0 0,-1-1 1 0 0,0 0-1 0 0,0 0 0 0 0,0 1 0 0 0,0-1 0 0 0,0 0 1 0 0,-1-1-1 0 0,1 1 0 0 0,0 0 0 0 0,-1-1 0 0 0,1 1 0 0 0,-1-1 1 0 0,0 0-1 0 0,1 0 0 0 0,-1 0 0 0 0,0 0 0 0 0,0 0 1 0 0,0 0-1 0 0,0-1 0 0 0,0 0 0 0 0,0 1 0 0 0,1-1 1 0 0,-1 0-1 0 0,0-1 0 0 0,0 1 0 0 0,0 0 0 0 0,0-1 1 0 0,0 0-1 0 0,0 1 0 0 0,0-1 0 0 0,0-1 14 0 0,-42-28-8913 0 0,31 10 737 0 0</inkml:trace>
  <inkml:trace contextRef="#ctx0" brushRef="#br0" timeOffset="77469.419">5749 1144 13905 0 0,'0'0'1228'0'0,"0"0"-859"0"0,0 0-198 0 0,0 0 73 0 0,0 0 274 0 0,0 0 105 0 0,0 0-27 0 0,1-51-56 0 0,38 100-1480 0 0,-23 73 1892 0 0,-16-121-644 0 0,29-70 426 0 0,-29 67-749 0 0,0-1 0 0 0,1 1 1 0 0,0 0-1 0 0,-1 0 1 0 0,1 0-1 0 0,0 0 0 0 0,0 0 1 0 0,0 0-1 0 0,1 0 0 0 0,-1 1 1 0 0,0-1-1 0 0,1 0 0 0 0,-1 1 1 0 0,1-1-1 0 0,-1 1 0 0 0,1-1 1 0 0,0 1-1 0 0,-1 0 0 0 0,1-1 1 0 0,0 1-1 0 0,0 0 1 0 0,0 0-1 0 0,0 1 0 0 0,0-1 1 0 0,0 0-1 0 0,0 1 0 0 0,1-1 1 0 0,-1 1-1 0 0,0 0 0 0 0,0-1 1 0 0,0 1-1 0 0,0 0 0 0 0,1 0 1 0 0,-1 1-1 0 0,0-1 1 0 0,0 0-1 0 0,0 1 0 0 0,0-1 1 0 0,0 1-1 0 0,1 0 0 0 0,-1 0 1 0 0,0 0-1 0 0,-1 0 0 0 0,1 0 1 0 0,0 0-1 0 0,0 0 0 0 0,0 0 1 0 0,-1 1-1 0 0,1-1 0 0 0,0 1 1 0 0,-1 0-1 0 0,0-1 1 0 0,1 1-1 0 0,-1 0 0 0 0,0 0 1 0 0,0 0-1 0 0,0-1 0 0 0,0 1 1 0 0,0 1-1 0 0,0-1 0 0 0,-1 0 1 0 0,1 1 14 0 0,32 127 380 0 0,-33-130-137 0 0,0-56 580 0 0,21-49-785 0 0,-19 106-117 0 0,0 0 1 0 0,0 0 0 0 0,-1 0-1 0 0,1 0 1 0 0,0 0-1 0 0,0 1 1 0 0,-1-1 0 0 0,1 0-1 0 0,-1 1 1 0 0,1 0-1 0 0,-1-1 1 0 0,0 1 0 0 0,1 0-1 0 0,-1-1 1 0 0,0 1-1 0 0,0 0 1 0 0,0 0-1 0 0,-1 0 1 0 0,1 0 0 0 0,0 0-1 0 0,-1 0 1 0 0,1 0-1 0 0,-1 1 1 0 0,0-1 0 0 0,1 0-1 0 0,-1 0 1 0 0,0 0-1 0 0,0 0 1 0 0,-1 0 0 0 0,1 1 78 0 0,0 22-3620 0 0,0-15-2371 0 0,0-7 142 0 0</inkml:trace>
  <inkml:trace contextRef="#ctx0" brushRef="#br0" timeOffset="77920.868">6033 1186 5857 0 0,'0'0'1272'0'0,"0"0"-17"0"0,0 0-597 0 0,0 0-50 0 0,0 0 108 0 0,6 4 136 0 0,0 1-554 0 0,0 0 0 0 0,-1 1 0 0 0,0-1 0 0 0,0 1 0 0 0,0 1 0 0 0,0-1 0 0 0,-1 0 1 0 0,0 1-1 0 0,-1 0 0 0 0,0 0 0 0 0,0 0 0 0 0,0 1 0 0 0,-1-1 0 0 0,0 0 0 0 0,0 1 0 0 0,-1 0 0 0 0,0 1-298 0 0,1-2-256 0 0,0 32 1057 0 0,-17-28-5469 0 0,13-14 345 0 0,0-5-2484 0 0</inkml:trace>
  <inkml:trace contextRef="#ctx0" brushRef="#br0" timeOffset="78356.07">6269 1194 10937 0 0,'0'0'1805'0'0,"0"0"-928"0"0,0 0-554 0 0,3 7 170 0 0,2 2-305 0 0,-1 1-1 0 0,0 0 0 0 0,-1 0 0 0 0,0 0 0 0 0,-1 0 1 0 0,0 0-1 0 0,0 1 0 0 0,-1-1 0 0 0,-1 0 0 0 0,0 1 1 0 0,0-1-1 0 0,-1 1 0 0 0,0-1 0 0 0,-1 0 1 0 0,-1 6-188 0 0,4-22 139 0 0,29-69-175 0 0,-29 73 38 0 0,-1 1 0 0 0,1-1 0 0 0,0 1 0 0 0,0 0 0 0 0,0-1-1 0 0,0 1 1 0 0,0 0 0 0 0,0 0 0 0 0,0 0 0 0 0,0 0-1 0 0,0 0 1 0 0,1 0 0 0 0,-1 0 0 0 0,0 0 0 0 0,1 0-1 0 0,-1 0 1 0 0,1 1 0 0 0,-1-1 0 0 0,1 1 0 0 0,-1-1-1 0 0,1 1 1 0 0,-1-1 0 0 0,1 1 0 0 0,-1 0 0 0 0,1 0-1 0 0,0 0 1 0 0,-1 0 0 0 0,1 0 0 0 0,-1 0 0 0 0,1 0 0 0 0,-1 1-1 0 0,1-1 1 0 0,-1 0 0 0 0,1 1 0 0 0,-1-1 0 0 0,1 1-1 0 0,-1 0 1 0 0,1 0 0 0 0,-1-1 0 0 0,0 1 0 0 0,1 0-1 0 0,-1 0 1 0 0,0 0 0 0 0,0 0 0 0 0,0 0 0 0 0,1 1-1 0 0,-1-1 1 0 0,0 1-2 0 0,4 4 29 0 0,0 0-1 0 0,0 0 1 0 0,-1 0-1 0 0,0 1 1 0 0,0 0-1 0 0,0-1 1 0 0,-1 1-1 0 0,0 1 1 0 0,0-1-1 0 0,-1 0 1 0 0,0 1-1 0 0,-1-1 1 0 0,1 1-1 0 0,-1 0 1 0 0,-1 6-29 0 0,-32 61-2756 0 0,26-71-1488 0 0,-4-3-3462 0 0</inkml:trace>
  <inkml:trace contextRef="#ctx0" brushRef="#br0" timeOffset="78745.287">6016 1502 14977 0 0,'0'0'918'0'0,"0"0"-328"0"0,0 0-329 0 0,6 2 93 0 0,1 5-300 0 0,0-1 1 0 0,0 1-1 0 0,0 0 0 0 0,-1 1 0 0 0,0 0 0 0 0,-1 0 0 0 0,1 0 1 0 0,-1 0-1 0 0,-1 1 0 0 0,0 0 0 0 0,0 0 0 0 0,-1 0 0 0 0,0 1 1 0 0,0-1-1 0 0,-1 1 0 0 0,-1-1 0 0 0,1 1 0 0 0,-2 0 1 0 0,1-1-1 0 0,-1 1 0 0 0,-1 0 0 0 0,0 0 0 0 0,0-1 0 0 0,-1 2-54 0 0,-11 25-662 0 0,13-36-265 0 0,15-18-1482 0 0,-14 17 2454 0 0,-1-1 0 0 0,1 0 0 0 0,0 0 0 0 0,0 1 1 0 0,0-1-1 0 0,0 1 0 0 0,0-1 0 0 0,0 1 0 0 0,0-1 0 0 0,0 1 0 0 0,0 0 0 0 0,1-1 0 0 0,-1 1 1 0 0,1 0-1 0 0,-1 0 0 0 0,1 0 0 0 0,-1 0 0 0 0,1 0 0 0 0,0 0 0 0 0,-1 1 0 0 0,1-1 0 0 0,0 0 1 0 0,0 1-1 0 0,-1-1 0 0 0,1 1 0 0 0,0 0 0 0 0,0 0 0 0 0,0 0 0 0 0,-1 0 0 0 0,1 0 0 0 0,0 0 1 0 0,0 0-1 0 0,0 0 0 0 0,0 1 0 0 0,-1-1 0 0 0,1 1 0 0 0,0-1 0 0 0,0 1 0 0 0,-1 0 0 0 0,1 0 1 0 0,0 0-1 0 0,-1 0 0 0 0,1 0 0 0 0,-1 0 0 0 0,0 0 0 0 0,1 0 0 0 0,-1 0 0 0 0,0 1 0 0 0,1-1 1 0 0,-1 1-1 0 0,0-1 0 0 0,0 1 0 0 0,0-1 0 0 0,0 1 0 0 0,-1 0 0 0 0,1-1 0 0 0,0 1 0 0 0,-1 0 1 0 0,1 1-46 0 0,-2-1 7 0 0,0 1 0 0 0,0-1 0 0 0,0 1 1 0 0,0-1-1 0 0,-1 0 0 0 0,1 0 0 0 0,-1 1 1 0 0,0-1-1 0 0,0 0 0 0 0,0 0 0 0 0,0-1 1 0 0,0 1-1 0 0,0 0 0 0 0,0-1 0 0 0,0 1 1 0 0,-1-1-1 0 0,1 1 0 0 0,0-1 0 0 0,-1 0 1 0 0,1 0-1 0 0,-1-1 0 0 0,0 1 0 0 0,1 0 1 0 0,-1-1-1 0 0,0 1 0 0 0,1-1 0 0 0,-1 0 1 0 0,0 0-1 0 0,1 0 0 0 0,-1 0 0 0 0,0-1 1 0 0,1 1-1 0 0,-1-1 0 0 0,-2 0-7 0 0,-34-8-3033 0 0,17-7-2891 0 0</inkml:trace>
  <inkml:trace contextRef="#ctx0" brushRef="#br0" timeOffset="79056.468">6742 953 13625 0 0,'0'0'600'0'0,"2"12"-416"0"0,12 107 542 0 0,-5 2 1 0 0,-5-1 0 0 0,-5 1-1 0 0,-9 37-726 0 0,1 90-2438 0 0,7-269-1927 0 0,-2 1-362 0 0</inkml:trace>
  <inkml:trace contextRef="#ctx0" brushRef="#br0" timeOffset="79772.866">6636 882 12805 0 0,'-9'-7'1226'0'0,"-23"-16"-1157"0"0,-2 1 0 0 0,-1 2 1 0 0,0 1-1 0 0,-1 2 0 0 0,-1 1 1 0 0,-20-4-70 0 0,-410-92-97 0 0,419 103 101 0 0,-1323-228-547 0 0,506 103 1438 0 0,-273 16-895 0 0,589 72-1744 0 0,-648-29 3499 0 0,1180 74-1572 0 0,13 0-167 0 0,-1-1 0 0 0,1 1-1 0 0,-1 1 1 0 0,0-1 0 0 0,1 0 0 0 0,-1 1-1 0 0,0 0 1 0 0,1 0 0 0 0,-1 1-1 0 0,0-1 1 0 0,1 1 0 0 0,-1 0-1 0 0,0 0 1 0 0,1 1 0 0 0,0-1-1 0 0,-1 1 1 0 0,1 0 0 0 0,0 0-1 0 0,0 0 1 0 0,0 1 0 0 0,0-1-1 0 0,0 1 1 0 0,0 0 0 0 0,1 0-1 0 0,-1 1 1 0 0,1-1 0 0 0,0 1-1 0 0,0-1 1 0 0,1 1 0 0 0,-1 0-1 0 0,1 0 1 0 0,-1 0 0 0 0,1 1-1 0 0,-1 2-15 0 0,4 15 6 0 0,0-1-1 0 0,2 0 1 0 0,0 0-1 0 0,2-1 1 0 0,0 1-1 0 0,1-1 1 0 0,1 0-1 0 0,1 0 1 0 0,6 10-6 0 0,-5-6 32 0 0,-2-8-2 0 0,31 73 46 0 0,-3 2 1 0 0,-4 2-1 0 0,-4 0 0 0 0,-4 2 1 0 0,-5 1-1 0 0,-1 17-76 0 0,12 167 208 0 0,-22-269-163 0 0,0 1 0 0 0,0-1 0 0 0,1 0 0 0 0,1 0 0 0 0,0-1 0 0 0,0-1 0 0 0,1 1 0 0 0,0-1 0 0 0,1-1 0 0 0,0 0 0 0 0,0 0 0 0 0,1-1 0 0 0,0-1 0 0 0,0 0 0 0 0,0-1 0 0 0,1 0 0 0 0,0 0 0 0 0,0-2 0 0 0,2 1-45 0 0,107 30 135 0 0,2-6 0 0 0,0-5-1 0 0,2-5 1 0 0,26-4-135 0 0,2159 157 177 0 0,310 113 423 0 0,-2557-278-594 0 0,51 6 4 0 0,1-5 1 0 0,-1-6-1 0 0,49-7-10 0 0,-149 4-323 0 0,40-6-285 0 0,-27-7-4168 0 0,-18 1-3632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2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8613 0 0,'0'0'5308'0'0,"0"0"-3764"0"0,0 0-1589 0 0,2 9 392 0 0,4 22-145 0 0,0 0 1 0 0,-3 0 0 0 0,0 0 0 0 0,-2 1-1 0 0,-1 0 1 0 0,-2-1 0 0 0,-1 0-1 0 0,-6 26-202 0 0,8-53-375 0 0,-6 49 801 0 0,9-37-2914 0 0,7-8-3460 0 0,4-7-1115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09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6705 0 0,'0'0'4295'0'0,"0"0"-2855"0"0,0 0-1089 0 0,0 0 190 0 0,0 0 218 0 0,0 0-155 0 0,0 0-273 0 0,0 0 45 0 0,1 9 46 0 0,5 25-238 0 0,-2 1-1 0 0,-1-1 1 0 0,-2 1-1 0 0,-1 0 1 0 0,-2 0 0 0 0,-3 18-184 0 0,5-54-34 0 0,0 1 1 0 0,1 0 0 0 0,-1 0-1 0 0,0-1 1 0 0,1 1-1 0 0,-1 0 1 0 0,0 0 0 0 0,1 0-1 0 0,-1 0 1 0 0,0-1 0 0 0,1 1-1 0 0,-1 0 1 0 0,0 0 0 0 0,1 0-1 0 0,-1 0 1 0 0,1 0 0 0 0,-1 0-1 0 0,0 0 1 0 0,1 0 0 0 0,-1 0-1 0 0,0 0 1 0 0,1 0-1 0 0,-1 0 1 0 0,1 0 0 0 0,-1 1-1 0 0,0-1 1 0 0,1 0 0 0 0,-1 0-1 0 0,0 0 1 0 0,1 0 0 0 0,-1 1-1 0 0,0-1 1 0 0,1 0 33 0 0,50-42-758 0 0,-44 44 852 0 0,-1 0-1 0 0,0 0 0 0 0,0 1 0 0 0,0 0 0 0 0,0 0 1 0 0,-1 1-1 0 0,1 0 0 0 0,-1 0 0 0 0,0 0 0 0 0,0 0 1 0 0,0 1-1 0 0,0 0 0 0 0,-1 0 0 0 0,0 0 0 0 0,0 0 1 0 0,0 1-1 0 0,-1 0 0 0 0,0 0 0 0 0,0 0 0 0 0,0 0 1 0 0,-1 0-1 0 0,0 0 0 0 0,1 4-93 0 0,-6-6-1 0 0,1-1-1 0 0,0 1 1 0 0,-1-1 0 0 0,0 0-1 0 0,0 1 1 0 0,0-1 0 0 0,0-1-1 0 0,-1 1 1 0 0,1 0 0 0 0,-1-1-1 0 0,1 0 1 0 0,-1 1 0 0 0,0-2-1 0 0,0 1 1 0 0,0 0 0 0 0,0-1-1 0 0,0 0 1 0 0,0 1 0 0 0,0-2-1 0 0,-1 1 1 0 0,1 0 0 0 0,0-1-1 0 0,0 0 1 0 0,-1 0 0 0 0,1 0-1 0 0,0-1 1 0 0,-1 1 0 0 0,1-1-1 0 0,0 0 1 0 0,-3-1 1 0 0,-39-4-2189 0 0,16-2-2448 0 0,9-1-2124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7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27 6433 0 0,'0'0'6171'0'0,"-6"-1"-4970"0"0,4 0-1187 0 0,0-1 1 0 0,0 1 0 0 0,-1 1 0 0 0,1-1 0 0 0,-1 0 0 0 0,1 1 0 0 0,0-1-1 0 0,-1 1 1 0 0,1 0 0 0 0,-1-1 0 0 0,1 1 0 0 0,-1 0 0 0 0,1 1 0 0 0,-1-1-1 0 0,1 0 1 0 0,-1 1 0 0 0,1 0 0 0 0,-1-1 0 0 0,1 1 0 0 0,0 0-1 0 0,0 0 1 0 0,-1 0 0 0 0,1 0 0 0 0,0 1 0 0 0,0-1 0 0 0,0 1 0 0 0,0-1-1 0 0,0 1 1 0 0,0 0 0 0 0,1-1 0 0 0,-1 1 0 0 0,1 0 0 0 0,-1 0 0 0 0,1 0-1 0 0,0 1 1 0 0,-1-1 0 0 0,1 0 0 0 0,0 0 0 0 0,0 1 0 0 0,1-1-1 0 0,-1 0 1 0 0,0 1 0 0 0,1-1 0 0 0,0 1 0 0 0,-1-1 0 0 0,1 1 0 0 0,0-1-1 0 0,0 1 1 0 0,1-1 0 0 0,-1 1 0 0 0,0-1-15 0 0,57 79 2161 0 0,-50-76-2091 0 0,-2 1 0 0 0,1 0 0 0 0,-1 0 0 0 0,0 0 0 0 0,0 1 0 0 0,0-1 0 0 0,-1 1 0 0 0,0 0 0 0 0,0 0 0 0 0,-1 1 1 0 0,0-1-1 0 0,0 1 0 0 0,-1 0 0 0 0,1 5-70 0 0,-4-10 20 0 0,0 1 1 0 0,-1-1 0 0 0,1 0-1 0 0,-1 0 1 0 0,1 0 0 0 0,-1 0 0 0 0,0 0-1 0 0,0 0 1 0 0,0 0 0 0 0,-1 0-1 0 0,1-1 1 0 0,-1 1 0 0 0,1-1 0 0 0,-1 0-1 0 0,0 0 1 0 0,0 0 0 0 0,0 0-1 0 0,0 0 1 0 0,0-1 0 0 0,-1 0 0 0 0,1 1-1 0 0,0-1 1 0 0,-1 0 0 0 0,1 0-1 0 0,-1-1 1 0 0,1 1 0 0 0,-1-1 0 0 0,1 0-1 0 0,-1 0 1 0 0,1 0 0 0 0,-1 0-1 0 0,1 0 1 0 0,-1-1 0 0 0,1 0 0 0 0,-1 1-1 0 0,-2-2-20 0 0,-40-24-9100 0 0,39 10-53 0 0</inkml:trace>
  <inkml:trace contextRef="#ctx0" brushRef="#br0" timeOffset="250.682">340 23 16486 0 0,'0'0'2196'0'0,"0"0"-2196"0"0,0 0-1308 0 0,0 0 1308 0 0,-52 0 408 0 0,15-3-172 0 0,-14 2-236 0 0,-7-1-320 0 0,1-3-1281 0 0,14 0-3399 0 0,9-1-4525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6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209 112 3588 0 0,'0'0'2679'0'0,"0"0"-33"0"0,0 0-459 0 0,0 0-155 0 0,0 0-425 0 0,0 0-674 0 0,0 0-242 0 0,-8 0 10 0 0,-14 2-597 0 0,-84-3 1135 0 0,47-23-6450 0 0,55 17 561 0 0,3-3-2248 0 0</inkml:trace>
  <inkml:trace contextRef="#ctx0" brushRef="#br0" timeOffset="217.6">201 20 11265 0 0,'0'0'2396'0'0,"0"0"-1520"0"0,0 0 68 0 0,0 0 365 0 0,0 0-949 0 0,0 0-236 0 0,-38-7 176 0 0,13 3-176 0 0,-2 4-52 0 0,-2-2-72 0 0,1 1-668 0 0,3 0-941 0 0,8 1-2399 0 0,5-5-4745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3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80 101 3908 0 0,'0'0'7015'0'0,"0"0"-5410"0"0,0 0-1182 0 0,0 0 130 0 0,0 0-32 0 0,0 0-129 0 0,0 0-184 0 0,2 5-106 0 0,-1-3-52 0 0,0 0 0 0 0,0 0 0 0 0,0 0 0 0 0,1 0 0 0 0,-1-1 0 0 0,0 1-1 0 0,1 0 1 0 0,-1-1 0 0 0,1 1 0 0 0,-1-1 0 0 0,1 0 0 0 0,0 1 0 0 0,0-1-1 0 0,0 0 1 0 0,-1 0 0 0 0,1 0 0 0 0,0 0 0 0 0,0 0 0 0 0,0-1 0 0 0,1 1-1 0 0,-1-1 1 0 0,0 1 0 0 0,0-1 0 0 0,0 0 0 0 0,0 0 0 0 0,0 0 0 0 0,0 0-1 0 0,1 0 1 0 0,-1 0 0 0 0,0-1 0 0 0,0 1 0 0 0,0-1 0 0 0,0 1 0 0 0,0-1 0 0 0,0 0-1 0 0,0 0 1 0 0,0 0 0 0 0,0 0 0 0 0,0 0 0 0 0,0 0 0 0 0,-1 0 0 0 0,1-1-50 0 0,1 0-7 0 0,-1 0 0 0 0,0-1 0 0 0,0 1 0 0 0,0-1 0 0 0,-1 1 0 0 0,1-1 0 0 0,-1 1 0 0 0,1-1 0 0 0,-1 0 1 0 0,0 0-1 0 0,0 0 0 0 0,0 0 0 0 0,0 0 0 0 0,-1 0 0 0 0,1 0 0 0 0,-1 0 0 0 0,0 0 0 0 0,0 0 0 0 0,0 0 1 0 0,0 0-1 0 0,0 0 0 0 0,-1-1 0 0 0,1 1 0 0 0,-1 0 0 0 0,0 0 0 0 0,0 0 0 0 0,0 1 0 0 0,0-1 0 0 0,-1 0 1 0 0,1 0-1 0 0,-1 1 0 0 0,1-1 0 0 0,-1 1 0 0 0,0-1 0 0 0,0 1 0 0 0,0 0 0 0 0,0-1 0 0 0,-1 1 1 0 0,1 0-1 0 0,-1 1 0 0 0,1-1 0 0 0,-1 0 0 0 0,0 1 0 0 0,1-1 0 0 0,-1 1 0 0 0,0 0 0 0 0,0 0 0 0 0,0 0 1 0 0,0 0-1 0 0,0 1 0 0 0,0-1 0 0 0,-3 1 7 0 0,1 0 14 0 0,0 0 0 0 0,0 1 0 0 0,0 0 1 0 0,0 0-1 0 0,0 0 0 0 0,0 1 0 0 0,0-1 0 0 0,1 1 0 0 0,-1 1 1 0 0,0-1-1 0 0,1 0 0 0 0,0 1 0 0 0,-1 0 0 0 0,1 0 0 0 0,0 0 1 0 0,0 1-1 0 0,1-1 0 0 0,-1 1 0 0 0,1 0 0 0 0,0 0 1 0 0,0 0-1 0 0,0 1 0 0 0,1-1 0 0 0,-1 0 0 0 0,1 1 0 0 0,0 0 1 0 0,0 0-1 0 0,1-1 0 0 0,-1 1 0 0 0,1 0 0 0 0,0 0 1 0 0,1 1-1 0 0,-1-1 0 0 0,1 0 0 0 0,0 0 0 0 0,0 0 0 0 0,0 0 1 0 0,2 5-15 0 0,47 15 83 0 0,-12-32-5925 0 0,-26 2-261 0 0</inkml:trace>
  <inkml:trace contextRef="#ctx0" brushRef="#br0" timeOffset="436.472">299 152 5489 0 0,'0'0'5120'0'0,"0"0"-3731"0"0,0 0-1184 0 0,0 0 14 0 0,0 0 348 0 0,4 6 38 0 0,19 37 666 0 0,40-45-49 0 0,-61 2-1206 0 0,0-1-1 0 0,0 1 0 0 0,1-1 0 0 0,-1 0 1 0 0,0 0-1 0 0,0 0 0 0 0,0 0 0 0 0,0 0 1 0 0,0 0-1 0 0,-1 0 0 0 0,1 0 0 0 0,0-1 1 0 0,0 1-1 0 0,-1-1 0 0 0,1 1 0 0 0,-1-1 0 0 0,1 0 1 0 0,-1 0-1 0 0,0 0 0 0 0,0 1 0 0 0,0-1 1 0 0,0 0-1 0 0,0 0 0 0 0,0-1 0 0 0,0 1 1 0 0,-1 0-1 0 0,1 0 0 0 0,-1 0 0 0 0,1 0 1 0 0,-1-1-1 0 0,0 1 0 0 0,0 0 0 0 0,0 0 0 0 0,0 0 1 0 0,0-1-1 0 0,-1 1 0 0 0,1 0 0 0 0,-1 0 1 0 0,1 0-1 0 0,-1 0 0 0 0,0-1 0 0 0,0 1 1 0 0,0 0-1 0 0,0 0 0 0 0,0 1 0 0 0,0-1 1 0 0,-1 0-1 0 0,1 0 0 0 0,-1 1 0 0 0,1-1 1 0 0,-1 0-1 0 0,1 1 0 0 0,-1 0 0 0 0,0-1 0 0 0,0 1 1 0 0,0 0-1 0 0,-2-1-15 0 0,2 0-27 0 0,0 0 1 0 0,0 0-1 0 0,0 0 1 0 0,0 0-1 0 0,-1 1 0 0 0,1-1 1 0 0,0 1-1 0 0,-1-1 1 0 0,0 1-1 0 0,1 0 1 0 0,-1 0-1 0 0,0 0 0 0 0,1 1 1 0 0,-1-1-1 0 0,0 1 1 0 0,0-1-1 0 0,0 1 0 0 0,0 0 1 0 0,1 0-1 0 0,-1 0 1 0 0,0 0-1 0 0,0 1 1 0 0,0-1-1 0 0,0 1 0 0 0,1 0 1 0 0,-1-1-1 0 0,0 1 1 0 0,1 1-1 0 0,-1-1 0 0 0,1 0 1 0 0,-1 0-1 0 0,1 1 1 0 0,-1 0-1 0 0,1-1 1 0 0,0 1-1 0 0,0 0 0 0 0,0 0 1 0 0,0 0-1 0 0,0 1 1 0 0,0-1-1 0 0,1 0 0 0 0,-2 3 27 0 0,3-2 23 0 0,1 0 0 0 0,-1 0 0 0 0,1 1 0 0 0,-1-1-1 0 0,1 0 1 0 0,0 0 0 0 0,0 0 0 0 0,0 0 0 0 0,1 0-1 0 0,-1 0 1 0 0,1 0 0 0 0,0-1 0 0 0,0 1 0 0 0,0 0-1 0 0,0-1 1 0 0,0 1 0 0 0,0-1 0 0 0,1 0 0 0 0,-1 0-1 0 0,1 0 1 0 0,-1 0 0 0 0,1 0 0 0 0,0 0 0 0 0,0-1-1 0 0,0 0 1 0 0,0 1 0 0 0,0-1 0 0 0,0 0 0 0 0,0 0-1 0 0,0-1 1 0 0,1 1 0 0 0,-1-1 0 0 0,0 1 0 0 0,0-1-1 0 0,1 0 1 0 0,-1 0 0 0 0,0-1 0 0 0,0 1 0 0 0,1-1-1 0 0,-1 1 1 0 0,0-1 0 0 0,2-1-23 0 0,42 10-30 0 0,-43-5 62 0 0,0 0 0 0 0,0 0 0 0 0,-1 0 0 0 0,1 1 0 0 0,-1 0 0 0 0,1 0 0 0 0,-1 0 0 0 0,-1 0 0 0 0,1 0 0 0 0,0 1 0 0 0,-1-1 0 0 0,0 1 0 0 0,0-1 0 0 0,-1 1 0 0 0,1 0 0 0 0,-1 0 0 0 0,0 0 0 0 0,0 0 0 0 0,0 0 0 0 0,-1 0 0 0 0,0 0 0 0 0,0 0 0 0 0,0 0 0 0 0,-1 0 0 0 0,1 0 0 0 0,-1 0 0 0 0,0 0 0 0 0,-1-1 0 0 0,1 1 0 0 0,-1 0 0 0 0,0 0 0 0 0,0-1 0 0 0,-1 1 0 0 0,1-1 0 0 0,-1 0 0 0 0,0 0 0 0 0,0 0 0 0 0,0 0 0 0 0,-1 0 0 0 0,1-1 0 0 0,-1 1 0 0 0,0-1 0 0 0,0 0 0 0 0,0 0 0 0 0,0-1 0 0 0,-1 1 0 0 0,1-1 0 0 0,-1 0 0 0 0,-1 0-32 0 0,-49 10-1100 0 0,19-17-5562 0 0,23-5-1103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2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376 141 4104 0 0,'0'0'6158'0'0,"0"0"-4105"0"0,0 0-1531 0 0,0 0 303 0 0,0 0 729 0 0,0 0-96 0 0,-6-3-686 0 0,-15-3-703 0 0,-1 1-1 0 0,0 0 0 0 0,0 2 1 0 0,0 0-1 0 0,0 2 0 0 0,0 0 1 0 0,-1 2-1 0 0,-5 0-68 0 0,-32 0 37 0 0,-46-7-794 0 0,130-13-8538 0 0,-3 13 3421 0 0</inkml:trace>
  <inkml:trace contextRef="#ctx0" brushRef="#br0" timeOffset="249.058">389 39 560 0 0,'0'0'8501'0'0,"0"0"-5520"0"0,0 0-2143 0 0,0 0-362 0 0,-6-1 3 0 0,-170-8 1814 0 0,10 2-4512 0 0,151 2-251 0 0,16 1-5305 0 0,13-3 4111 0 0</inkml:trace>
  <inkml:trace contextRef="#ctx0" brushRef="#br0" timeOffset="481.407">455 0 9069 0 0,'7'4'1795'0'0,"-3"-2"-1646"0"0,1 0 1 0 0,-1 0-1 0 0,1 0 1 0 0,-1 0-1 0 0,0 1 1 0 0,0-1-1 0 0,0 1 1 0 0,0 0-1 0 0,-1 0 1 0 0,1 1-1 0 0,-1-1 1 0 0,0 1-1 0 0,0 0 0 0 0,0 0 1 0 0,0 0-1 0 0,-1 0 1 0 0,0 0-1 0 0,1 1 1 0 0,-2-1-1 0 0,1 1 1 0 0,0-1-1 0 0,-1 1 1 0 0,0 0-1 0 0,0-1 1 0 0,0 1-1 0 0,-1 0 1 0 0,0 0-1 0 0,1 0 1 0 0,-2-1-1 0 0,1 1 1 0 0,0 0-1 0 0,-1 0 1 0 0,0 0-1 0 0,0-1 1 0 0,-1 1-1 0 0,1 0 1 0 0,-1-1-1 0 0,-2 4-149 0 0,-87 71 380 0 0,55-61-2713 0 0,-1-4-3463 0 0,18-9-1635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07:27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2389 768 0 0,'0'0'646'0'0,"0"0"-434"0"0,0 0-4 0 0,0 0 82 0 0,0 0 42 0 0,0 0 876 0 0,0 0 1356 0 0,-4 0-667 0 0,3 0-2115 0 0,1 1 361 0 0,-1-1 1 0 0,0 0-1 0 0,0 1 1 0 0,1-1-1 0 0,-1 0 1 0 0,0 0-1 0 0,0 0 1 0 0,0 1 0 0 0,1-1-1 0 0,-1 0 1 0 0,0 0-1 0 0,0 0 1 0 0,0 0-1 0 0,0-1 1 0 0,1 1-1 0 0,-1 0 1 0 0,0 0 0 0 0,0 0-1 0 0,1-1 1 0 0,-1 1-1 0 0,0 0 1 0 0,0-1-1 0 0,1 1 1 0 0,-1-1-1 0 0,0 1 1 0 0,1 0-1 0 0,-1-1 1 0 0,0 0 0 0 0,1 1-1 0 0,-1-1 1 0 0,1 1-1 0 0,-1-1 1 0 0,1 0-1 0 0,-1 1 1 0 0,1-1-1 0 0,0 0 1 0 0,-1 0 0 0 0,1 1-1 0 0,0-1 1 0 0,-1 0-1 0 0,1 0 1 0 0,0 1-1 0 0,0-1 1 0 0,0 0-1 0 0,0 0 1 0 0,0 0-1 0 0,0 0 1 0 0,0 1 0 0 0,0-1-1 0 0,0 0 1 0 0,0 0-1 0 0,0 0 1 0 0,0 1-1 0 0,1-1 1 0 0,-1 0-1 0 0,0 0-143 0 0,7 0-26 0 0,0 0-1 0 0,0 0 1 0 0,-1 1 0 0 0,1 0-1 0 0,0 0 1 0 0,0 0-1 0 0,-1 1 1 0 0,1 0-1 0 0,0 1 1 0 0,-1-1-1 0 0,1 1 1 0 0,-1 1-1 0 0,1-1 1 0 0,-1 1-1 0 0,0 0 1 0 0,0 0-1 0 0,-1 1 1 0 0,1 0-1 0 0,-1 0 1 0 0,1 0-1 0 0,-1 1 1 0 0,0 0-1 0 0,-1 0 1 0 0,1 0-1 0 0,1 3 27 0 0,-3-5 27 0 0,0 0 0 0 0,0-1-1 0 0,0 1 1 0 0,0 0-1 0 0,-1 0 1 0 0,1 0 0 0 0,-1 0-1 0 0,0 1 1 0 0,0-1-1 0 0,0 1 1 0 0,0-1-1 0 0,-1 1 1 0 0,1 0 0 0 0,-1 0-1 0 0,0-1 1 0 0,0 1-1 0 0,-1 0 1 0 0,1 0 0 0 0,-1 0-1 0 0,0 0 1 0 0,0 0-1 0 0,0 0 1 0 0,0 0 0 0 0,-1 0-1 0 0,0 0 1 0 0,1 0-1 0 0,-2 0 1 0 0,1-1-1 0 0,0 1 1 0 0,-1 0 0 0 0,1-1-1 0 0,-1 1 1 0 0,0-1-1 0 0,0 1 1 0 0,-1-1 0 0 0,1 0-1 0 0,-1 0 1 0 0,1 0-1 0 0,-1 0 1 0 0,0 0 0 0 0,0-1-1 0 0,0 0 1 0 0,-1 1-1 0 0,1-1 1 0 0,0 0-1 0 0,-1 0 1 0 0,0-1 0 0 0,1 1-1 0 0,-1-1 1 0 0,0 0-27 0 0,-41 12 4 0 0,18-19-4663 0 0,21 0-930 0 0</inkml:trace>
  <inkml:trace contextRef="#ctx0" brushRef="#br0" timeOffset="246.323">342 2355 7081 0 0,'0'0'4309'0'0,"0"0"-3499"0"0,-5 6-75 0 0,-50 95 1723 0 0,54-98-2423 0 0,0 0 0 0 0,1 0-1 0 0,-1 0 1 0 0,1-1 0 0 0,0 1 0 0 0,-1 0 0 0 0,2 0-1 0 0,-1 0 1 0 0,0 0 0 0 0,0 0 0 0 0,1 0 0 0 0,0 0 0 0 0,-1 0-1 0 0,1 0 1 0 0,0-1 0 0 0,1 1 0 0 0,-1 0 0 0 0,0-1-1 0 0,1 1 1 0 0,-1 0 0 0 0,1-1 0 0 0,0 0 0 0 0,0 1 0 0 0,0-1-1 0 0,0 0 1 0 0,0 0 0 0 0,0 0 0 0 0,1-1 0 0 0,-1 1-1 0 0,1 0 1 0 0,-1-1 0 0 0,1 0 0 0 0,0 1 0 0 0,-1-1 0 0 0,1 0-1 0 0,0 0 1 0 0,0-1 0 0 0,0 1 0 0 0,1 0-35 0 0,40 6-2265 0 0,-13-8-4877 0 0,-11-2 130 0 0</inkml:trace>
  <inkml:trace contextRef="#ctx0" brushRef="#br0" timeOffset="8263.471">1828 736 9793 0 0,'0'0'3752'0'0,"0"0"-3752"0"0,0 0-76 0 0,0 0 76 0 0,0 0 900 0 0,-51-7-368 0 0,28 1-404 0 0,1 1-120 0 0,-6-1-4 0 0,3 0-4 0 0,-2-2-760 0 0,6 2-908 0 0,4-3-1368 0 0,8 1-2121 0 0</inkml:trace>
  <inkml:trace contextRef="#ctx0" brushRef="#br0" timeOffset="8264.471">1795 616 7325 0 0,'0'0'4060'0'0,"0"0"-3904"0"0,0 0 48 0 0,0 0-140 0 0,0 0 196 0 0,0 0 748 0 0,0 0-344 0 0,-50 0-180 0 0,25 0-308 0 0,-4 0-100 0 0,0-3-76 0 0,1 1-748 0 0,0-1-976 0 0,10 0-2184 0 0,-1-6-2441 0 0</inkml:trace>
  <inkml:trace contextRef="#ctx0" brushRef="#br0" timeOffset="8541.582">2027 527 11189 0 0,'0'0'996'0'0,"0"0"-1365"0"0,0 0 485 0 0,2 7 426 0 0,32 91 1293 0 0,-33-97-1761 0 0,0-1 0 0 0,0 1 0 0 0,0-1 1 0 0,0 1-1 0 0,0-1 0 0 0,0 1 0 0 0,0-1 0 0 0,0 0 1 0 0,0 1-1 0 0,1-1 0 0 0,-1 0 0 0 0,0 0 1 0 0,0 0-1 0 0,0 0 0 0 0,0 0 0 0 0,1 0 1 0 0,-1 0-1 0 0,0 0 0 0 0,0-1 0 0 0,0 1 0 0 0,0 0 1 0 0,1-1-1 0 0,-1 1 0 0 0,0-1 0 0 0,0 1 1 0 0,0-1-1 0 0,0 1 0 0 0,0-1 0 0 0,0 0 0 0 0,0 1 1 0 0,0-1-1 0 0,-1 0 0 0 0,1 0 0 0 0,0 0 1 0 0,0 0-1 0 0,-1 0 0 0 0,1 0 0 0 0,0 0 1 0 0,-1 0-1 0 0,1 0 0 0 0,-1 0 0 0 0,1 0 0 0 0,-1 0 1 0 0,1-1-75 0 0,37-19-1347 0 0,-33 25 1374 0 0,-1 0 0 0 0,1 0-1 0 0,-1 1 1 0 0,0 0 0 0 0,0-1-1 0 0,0 1 1 0 0,-1 1 0 0 0,1-1 0 0 0,-1 0-1 0 0,-1 1 1 0 0,1 0 0 0 0,-1 0 0 0 0,0-1-1 0 0,0 1 1 0 0,0 0 0 0 0,-1 1-1 0 0,0-1 1 0 0,-1 0 0 0 0,1 0 0 0 0,-1 0-1 0 0,0 1 1 0 0,0-1 0 0 0,-1 0-1 0 0,0 0 1 0 0,0 0 0 0 0,-1 0 0 0 0,1 0-1 0 0,-1 0 1 0 0,-1 0 0 0 0,1 0 0 0 0,-1 0-1 0 0,0-1 1 0 0,0 0 0 0 0,-1 1-1 0 0,1-1 1 0 0,-1 0 0 0 0,0-1 0 0 0,-1 1-1 0 0,1-1 1 0 0,-1 0 0 0 0,0 0-1 0 0,0 0 1 0 0,0-1 0 0 0,0 1 0 0 0,-1-1-1 0 0,1-1 1 0 0,-1 1 0 0 0,0-1 0 0 0,0 0-1 0 0,0 0 1 0 0,-2 0-27 0 0,-42 8-1159 0 0,18-15-3934 0 0,19-6-1874 0 0</inkml:trace>
  <inkml:trace contextRef="#ctx0" brushRef="#br0" timeOffset="8961.501">2370 692 4852 0 0,'0'0'6930'0'0,"0"0"-5655"0"0,0 0-1091 0 0,0 0 613 0 0,0 0 264 0 0,6 1-190 0 0,45 10-587 0 0,0-2 0 0 0,1-3 0 0 0,1-2 0 0 0,-1-2 0 0 0,13-3-284 0 0,-65 1 9 0 0,-1-1 0 0 0,0 0 1 0 0,0 0-1 0 0,0 0 0 0 0,0 0 1 0 0,1 0-1 0 0,-1 0 0 0 0,0 0 1 0 0,1 0-1 0 0,-1 0 0 0 0,1 0 1 0 0,-1 0-1 0 0,1 0 1 0 0,0 0-1 0 0,-1 0 0 0 0,1-1 1 0 0,0 1-1 0 0,0 0 0 0 0,0 0 1 0 0,0 0-1 0 0,0-1 0 0 0,0 1 1 0 0,0 0-1 0 0,0 0 0 0 0,0 0 1 0 0,0 0-1 0 0,1-1 0 0 0,-1 1 1 0 0,1 0-1 0 0,-1 0 1 0 0,0 0-1 0 0,1 0 0 0 0,0 0 1 0 0,-1 0-1 0 0,1 0 0 0 0,0 0 1 0 0,0 0-1 0 0,-1 0 0 0 0,1 0 1 0 0,0 1-1 0 0,0-1 0 0 0,0 0 1 0 0,0 0-1 0 0,0 1 0 0 0,0-1 1 0 0,0 1-1 0 0,0-1 1 0 0,0 1-1 0 0,0-1 0 0 0,1 1 1 0 0,-1 0-1 0 0,0 0 0 0 0,0-1 1 0 0,0 1-1 0 0,0 0 0 0 0,1 0 1 0 0,-1 0-1 0 0,0 0 0 0 0,0 0 1 0 0,0 0-1 0 0,1 1 0 0 0,-1-1 1 0 0,0 0-1 0 0,0 1 1 0 0,0-1-1 0 0,0 0 0 0 0,0 1 1 0 0,0 0-10 0 0,-45-39-846 0 0,67 43 740 0 0,57 74-380 0 0,-79-78 510 0 0,1 1-1 0 0,-1 0 1 0 0,0 0 0 0 0,0 0-1 0 0,0 0 1 0 0,0 0-1 0 0,0 0 1 0 0,0 1-1 0 0,0-1 1 0 0,-1 0 0 0 0,1 0-1 0 0,-1 1 1 0 0,1-1-1 0 0,-1 0 1 0 0,0 1-1 0 0,0-1 1 0 0,0 0 0 0 0,0 0-1 0 0,-1 1 1 0 0,1-1-1 0 0,-1 0 1 0 0,1 1 0 0 0,-1-1-1 0 0,0 0 1 0 0,0 0-1 0 0,0 0 1 0 0,0 0-1 0 0,0 0 1 0 0,0 0 0 0 0,-1 0-1 0 0,1 0 1 0 0,0 0-1 0 0,-1-1 1 0 0,0 1 0 0 0,1 0-1 0 0,-1-1 1 0 0,0 0-1 0 0,0 1 1 0 0,0-1-1 0 0,0 0 1 0 0,0 0 0 0 0,0 0-1 0 0,0 0 1 0 0,0 0-1 0 0,-1 0 1 0 0,1-1-24 0 0,-50 15-391 0 0,16-15-5762 0 0,22-6-392 0 0</inkml:trace>
  <inkml:trace contextRef="#ctx0" brushRef="#br0" timeOffset="10893.412">4305 962 6413 0 0,'0'0'7452'0'0,"0"0"-7452"0"0,0 0-688 0 0,0 0 688 0 0,-42 8 484 0 0,18-8-168 0 0,-4-4-112 0 0,-2 1-192 0 0,2-1-12 0 0,3 1-928 0 0,1-2-1404 0 0,9 0-2648 0 0</inkml:trace>
  <inkml:trace contextRef="#ctx0" brushRef="#br0" timeOffset="10894.412">4288 877 5501 0 0,'0'0'8184'0'0,"0"0"-8004"0"0,0 0-180 0 0,0 0 0 0 0,0 0 220 0 0,0 0 96 0 0,-53-6-24 0 0,29 3-180 0 0,-1-2-112 0 0,1 0 0 0 0,-1 0-1104 0 0,5 0-1700 0 0,4-7-3645 0 0</inkml:trace>
  <inkml:trace contextRef="#ctx0" brushRef="#br0" timeOffset="11169.715">4551 676 9261 0 0,'0'0'7056'0'0,"16"36"-7056"0"0,-12-16 0 0 0,-3 5 77 0 0,0 1 147 0 0,-1-1 200 0 0,-1 0-176 0 0,-3-3-12 0 0,0-1-88 0 0,0-2-148 0 0,-1-2-36 0 0,1-1-424 0 0,2-4-88 0 0,2-1-409 0 0,0-4-1319 0 0,2-3-2800 0 0,10-4-3193 0 0</inkml:trace>
  <inkml:trace contextRef="#ctx0" brushRef="#br0" timeOffset="11356.154">4797 963 12681 0 0,'0'0'-155'0'0,"0"0"417"0"0,0 0 399 0 0,0 0 23 0 0,0 0-250 0 0,0 0-210 0 0,0 0-46 0 0,6-1-26 0 0,-4 1-161 0 0,0 0 1 0 0,0-1 0 0 0,0 0 0 0 0,0 1 0 0 0,0-1-1 0 0,0 0 1 0 0,-1 0 0 0 0,1 0 0 0 0,0 0-1 0 0,0 0 1 0 0,-1-1 0 0 0,1 1 0 0 0,-1-1 0 0 0,1 1-1 0 0,-1-1 1 0 0,1 1 0 0 0,-1-1 0 0 0,0 0-1 0 0,0 1 1 0 0,0-1 0 0 0,0 0 0 0 0,0 0 0 0 0,0 0-1 0 0,0 0 1 0 0,-1 0 0 0 0,1 0 0 0 0,-1 0-1 0 0,0 0 1 0 0,1 0 0 0 0,-1 0 0 0 0,0 0 0 0 0,0 0-1 0 0,0 0 1 0 0,0-1 0 0 0,-1 1 0 0 0,1 0-1 0 0,-1 0 1 0 0,1 0 0 0 0,-1 0 0 0 0,1 0 0 0 0,-1 0-1 0 0,-1-1 9 0 0,1 2-9 0 0,0-1-1 0 0,-1 0 0 0 0,1 0 1 0 0,-1 1-1 0 0,0-1 1 0 0,1 1-1 0 0,-1-1 0 0 0,0 1 1 0 0,0 0-1 0 0,0-1 1 0 0,0 1-1 0 0,0 0 0 0 0,0 0 1 0 0,0 1-1 0 0,0-1 0 0 0,0 0 1 0 0,0 1-1 0 0,-1-1 1 0 0,1 1-1 0 0,0 0 0 0 0,0 0 1 0 0,-1 0-1 0 0,1 0 0 0 0,0 0 1 0 0,0 0-1 0 0,-1 0 1 0 0,1 1-1 0 0,0-1 0 0 0,0 1 1 0 0,0 0-1 0 0,-1 0 1 0 0,1 0-1 0 0,0 0 0 0 0,0 0 1 0 0,0 0-1 0 0,1 0 0 0 0,-1 1 1 0 0,0-1-1 0 0,0 0 1 0 0,1 1-1 0 0,-1 0 0 0 0,1-1 1 0 0,-1 1-1 0 0,1 0 0 0 0,0 0 1 0 0,-1 0-1 0 0,1 0 1 0 0,0 0-1 0 0,1 0 0 0 0,-1 0 1 0 0,0 0-1 0 0,0 0 1 0 0,1 1-1 0 0,-1-1 0 0 0,1 0 1 0 0,0 2 9 0 0,-1-3 20 0 0,0 1 1 0 0,1 0 0 0 0,-1-1-1 0 0,1 1 1 0 0,-1 0 0 0 0,1-1-1 0 0,-1 1 1 0 0,1 0 0 0 0,0 0-1 0 0,0-1 1 0 0,0 1 0 0 0,0 0-1 0 0,0 0 1 0 0,1-1-1 0 0,-1 1 1 0 0,0 0 0 0 0,1 0-1 0 0,0-1 1 0 0,-1 1 0 0 0,1 0-1 0 0,0-1 1 0 0,0 1 0 0 0,-1-1-1 0 0,1 1 1 0 0,0-1 0 0 0,1 0-1 0 0,-1 1 1 0 0,0-1 0 0 0,0 0-1 0 0,1 0 1 0 0,-1 1 0 0 0,0-1-1 0 0,1 0 1 0 0,-1 0 0 0 0,1-1-1 0 0,-1 1 1 0 0,1 0 0 0 0,0 0-1 0 0,-1-1 1 0 0,1 1 0 0 0,0-1-1 0 0,1 1-20 0 0,31 3-4337 0 0,-23-4-605 0 0</inkml:trace>
  <inkml:trace contextRef="#ctx0" brushRef="#br0" timeOffset="11777.727">5030 968 9713 0 0,'0'0'2618'0'0,"0"0"-2076"0"0,0 0-55 0 0,0 0 306 0 0,0 0-132 0 0,0 0-267 0 0,0 0-209 0 0,5 3-17 0 0,-3-3-140 0 0,0 1-1 0 0,-1 0 0 0 0,1-1 0 0 0,0 0 0 0 0,0 1 0 0 0,-1-1 0 0 0,1 0 0 0 0,0 0 0 0 0,0 0 0 0 0,0 0 0 0 0,-1 0 0 0 0,1 0 0 0 0,0 0 0 0 0,0-1 1 0 0,-1 1-1 0 0,1-1 0 0 0,0 1 0 0 0,-1-1 0 0 0,1 0 0 0 0,0 0 0 0 0,-1 1 0 0 0,1-1 0 0 0,-1 0 0 0 0,1 0 0 0 0,-1-1 0 0 0,0 1 0 0 0,1 0 1 0 0,-1 0-1 0 0,0-1 0 0 0,0 1 0 0 0,0-1 0 0 0,0 1 0 0 0,0-1 0 0 0,0 1 0 0 0,0-1 0 0 0,-1 1 0 0 0,1-1 0 0 0,0 0 0 0 0,-1 1 0 0 0,1-1 0 0 0,-1 0 1 0 0,0 0-1 0 0,0 0 0 0 0,0 1 0 0 0,0-1 0 0 0,0 0 0 0 0,0 0 0 0 0,0 1 0 0 0,0-1 0 0 0,-1 0 0 0 0,1-1-27 0 0,0 1-45 0 0,0 0-1 0 0,0 0 0 0 0,0-1 0 0 0,0 1 1 0 0,0 0-1 0 0,0 0 0 0 0,0 0 1 0 0,-1-1-1 0 0,1 1 0 0 0,-1 0 0 0 0,0 0 1 0 0,1 0-1 0 0,-1 0 0 0 0,0 0 1 0 0,0 0-1 0 0,0 0 0 0 0,-1 0 0 0 0,1 0 1 0 0,0 1-1 0 0,-1-1 0 0 0,1 0 1 0 0,-1 1-1 0 0,0-1 0 0 0,1 1 0 0 0,-1 0 1 0 0,0 0-1 0 0,0-1 0 0 0,0 1 1 0 0,0 0-1 0 0,0 0 0 0 0,0 1 0 0 0,0-1 1 0 0,0 0-1 0 0,0 1 0 0 0,0-1 1 0 0,-1 1-1 0 0,1 0 0 0 0,0 0 0 0 0,0-1 1 0 0,0 2-1 0 0,-1-1 0 0 0,1 0 1 0 0,0 0-1 0 0,0 1 0 0 0,0-1 0 0 0,0 1 1 0 0,-1 0-1 0 0,1-1 0 0 0,0 1 1 0 0,0 0-1 0 0,0 0 0 0 0,0 0 0 0 0,1 1 1 0 0,-1-1-1 0 0,0 0 0 0 0,0 1 1 0 0,1-1-1 0 0,-1 1 0 0 0,1 0 0 0 0,-1-1 1 0 0,1 1-1 0 0,0 0 46 0 0,2 2 76 0 0,0 0 0 0 0,0-1 1 0 0,1 1-1 0 0,0-1 0 0 0,0 1 0 0 0,0-1 1 0 0,0 0-1 0 0,0 0 0 0 0,1 0 1 0 0,-1 0-1 0 0,1 0 0 0 0,0-1 0 0 0,0 1 1 0 0,0-1-1 0 0,0 0 0 0 0,0 0 0 0 0,0 0 1 0 0,1 0-1 0 0,-1 0 0 0 0,1-1 0 0 0,-1 1 1 0 0,5 0-77 0 0,13 10-154 0 0,40 73 1395 0 0,-61-83-1209 0 0,1 0-1 0 0,-1 0 1 0 0,1 0-1 0 0,-1 1 1 0 0,0-1-1 0 0,0 0 1 0 0,0 1-1 0 0,0-1 1 0 0,0 0-1 0 0,0 1 1 0 0,-1-1-1 0 0,1 0 1 0 0,-1 0-1 0 0,1 0 1 0 0,-1 1-1 0 0,0-1 1 0 0,0 0-1 0 0,0 0 1 0 0,0 0-1 0 0,0 0 1 0 0,-1 0-1 0 0,1-1 1 0 0,-1 1-1 0 0,1 0 1 0 0,-1 0-1 0 0,0-1 1 0 0,1 1-1 0 0,-1-1 1 0 0,0 0-1 0 0,0 0 1 0 0,0 1-1 0 0,0-1 1 0 0,0 0-1 0 0,0 0 1 0 0,0-1-1 0 0,-1 1 1 0 0,1 0-1 0 0,0-1 1 0 0,0 0-1 0 0,-1 1 1 0 0,1-1-1 0 0,-2 0-31 0 0,-52 2-426 0 0,20-17-4374 0 0,21 2-1869 0 0</inkml:trace>
  <inkml:trace contextRef="#ctx0" brushRef="#br0" timeOffset="12182.61">5330 769 8221 0 0,'0'0'4177'0'0,"0"0"-3066"0"0,0 0-1321 0 0,0 0 301 0 0,-1 7 541 0 0,0-5-476 0 0,0 5-19 0 0,-1-1-1 0 0,1 1 1 0 0,0-1-1 0 0,0 1 1 0 0,1 0-1 0 0,0-1 1 0 0,0 1-1 0 0,0 0 1 0 0,1-1-1 0 0,0 1 1 0 0,1-1-1 0 0,-1 1 1 0 0,1-1-1 0 0,0 1 1 0 0,1-1-1 0 0,3 6-136 0 0,-4-12 55 0 0,1 1-1 0 0,0-1 1 0 0,0 1-1 0 0,0-1 1 0 0,0 0-1 0 0,0 0 1 0 0,0-1-1 0 0,0 1 1 0 0,0 0-1 0 0,0-1 1 0 0,0 0-1 0 0,0 0 1 0 0,-1 0-1 0 0,1 0 1 0 0,0 0-1 0 0,-1 0 1 0 0,1-1-1 0 0,-1 0 1 0 0,1 1 0 0 0,-1-1-1 0 0,1 0 1 0 0,-1 0-1 0 0,0 0 1 0 0,0 0-1 0 0,0 0 1 0 0,0-1-1 0 0,-1 1 1 0 0,1-1-1 0 0,-1 1 1 0 0,1-1-1 0 0,-1 0 1 0 0,0 1-1 0 0,0-1 1 0 0,1-2-55 0 0,2-2 1 0 0,23 52-764 0 0,-24-35 906 0 0,-1 0 1 0 0,-1 0 0 0 0,0-1 0 0 0,0 1-1 0 0,-1 0 1 0 0,0 0 0 0 0,-1 0 0 0 0,0 0-1 0 0,0 0 1 0 0,-1-1 0 0 0,-1 1 0 0 0,-2 7-145 0 0,-33 28-1135 0 0,-32-51-4426 0 0,50-5-1225 0 0</inkml:trace>
  <inkml:trace contextRef="#ctx0" brushRef="#br0" timeOffset="12528.74">5373 1134 9353 0 0,'0'0'4799'0'0,"0"0"-3741"0"0,0 0-890 0 0,0 0 119 0 0,1 6 306 0 0,1 5-183 0 0,2 0-301 0 0,-1 0 1 0 0,-1 0-1 0 0,0 0 1 0 0,-1 0-1 0 0,0 0 1 0 0,-1 0-1 0 0,0 1 1 0 0,0-1-1 0 0,-1 0 0 0 0,-1 0 1 0 0,0 0-1 0 0,-1 0 1 0 0,0 0-1 0 0,0 0 1 0 0,-3 4-110 0 0,8-18-21 0 0,-1 0 1 0 0,0 1 0 0 0,1-1-1 0 0,0 1 1 0 0,0-1 0 0 0,0 1-1 0 0,0 0 1 0 0,0 0-1 0 0,0 0 1 0 0,0 0 0 0 0,1 0-1 0 0,-1 0 1 0 0,1 1 0 0 0,-1-1-1 0 0,1 1 1 0 0,0-1 0 0 0,-1 1-1 0 0,1 0 1 0 0,0 0-1 0 0,0 1 1 0 0,0-1 0 0 0,0 0-1 0 0,0 1 1 0 0,0 0 0 0 0,0 0-1 0 0,0 0 1 0 0,0 0 0 0 0,0 0-1 0 0,0 1 1 0 0,0-1-1 0 0,0 1 1 0 0,0 0 0 0 0,0-1-1 0 0,-1 2 1 0 0,1-1 0 0 0,0 0-1 0 0,-1 0 1 0 0,1 1 0 0 0,0-1-1 0 0,-1 1 1 0 0,0 0-1 0 0,1 0 1 0 0,-1 0 0 0 0,0 0-1 0 0,0 0 1 0 0,0 1 0 0 0,0-1-1 0 0,1 3 21 0 0,-5-3-12 0 0,1 1-1 0 0,-1-1 1 0 0,1 1 0 0 0,-1-1-1 0 0,0 0 1 0 0,0 1 0 0 0,0-1-1 0 0,0 0 1 0 0,0 0-1 0 0,-1-1 1 0 0,1 1 0 0 0,0 0-1 0 0,-1-1 1 0 0,0 1 0 0 0,1-1-1 0 0,-1 0 1 0 0,0 0-1 0 0,1 0 1 0 0,-1 0 0 0 0,0-1-1 0 0,0 1 1 0 0,0-1 0 0 0,0 1-1 0 0,0-1 1 0 0,0 0-1 0 0,0 0 1 0 0,0-1 0 0 0,0 1-1 0 0,0 0 1 0 0,1-1 0 0 0,-4 0 12 0 0,6 1-31 0 0,-8 0-210 0 0,-36-6-5378 0 0,17-7-2655 0 0</inkml:trace>
  <inkml:trace contextRef="#ctx0" brushRef="#br0" timeOffset="12948.074">5833 831 3968 0 0,'0'0'8319'0'0,"1"9"-6997"0"0,12 78-790 0 0,-4 0 0 0 0,-4 0 0 0 0,-3 1 0 0 0,-5 2-532 0 0,14 127 1653 0 0,-12-214-1654 0 0,0-1 0 0 0,0 0 1 0 0,-1 1-1 0 0,1-1 1 0 0,-1 0-1 0 0,0 0 1 0 0,0 0-1 0 0,0-1 0 0 0,0 1 1 0 0,0 0-1 0 0,0-1 1 0 0,0 1-1 0 0,0-1 1 0 0,0 0-1 0 0,-1 1 0 0 0,1-1 1 0 0,-1 0-1 0 0,1 0 1 0 0,-1-1-1 0 0,1 1 1 0 0,-1-1-1 0 0,1 1 0 0 0,-1-1 1 0 0,0 0-1 0 0,1 0 1 0 0,-1 0-1 0 0,0 0 1 0 0,1 0-1 0 0,-1-1 0 0 0,1 1 1 0 0,-1-1-1 0 0,1 1 1 0 0,-1-1-1 0 0,1 0 0 0 0,-1 0 1 0 0,1 0-1 0 0,-1-1 1 0 0,-12 1 70 0 0,-986-37 802 0 0,439 20-3465 0 0,457 5-2363 0 0</inkml:trace>
  <inkml:trace contextRef="#ctx0" brushRef="#br0" timeOffset="10405.13">3616 747 8385 0 0,'0'0'4932'0'0,"0"0"-4050"0"0,0 0-1114 0 0,0 0 138 0 0,0 0 327 0 0,10-12-222 0 0,-7 12 42 0 0,0 1 0 0 0,0-1 0 0 0,1 1 1 0 0,-1 0-1 0 0,0 0 0 0 0,0 0 0 0 0,0 0 1 0 0,0 1-1 0 0,0-1 0 0 0,0 1 0 0 0,0 0 1 0 0,-1 0-1 0 0,1 0 0 0 0,-1 0 0 0 0,1 0 1 0 0,-1 1-1 0 0,0-1 0 0 0,0 1 0 0 0,0 0 1 0 0,0-1-1 0 0,0 1 0 0 0,0 0 0 0 0,-1 0 0 0 0,0 0 1 0 0,1 0-1 0 0,-1 0 0 0 0,0 1 0 0 0,-1-1 1 0 0,1 0-1 0 0,0 0 0 0 0,-1 1 0 0 0,0-1 1 0 0,0 0-1 0 0,0 0 0 0 0,0 1 0 0 0,0-1 1 0 0,-1 0-1 0 0,1 1 0 0 0,-1-1 0 0 0,0 0 1 0 0,0 0-1 0 0,0 0 0 0 0,-1 0 0 0 0,1 0 1 0 0,-1 0-1 0 0,1 0 0 0 0,-1 0 0 0 0,0 0 1 0 0,0-1-1 0 0,-2 2-53 0 0,-73 33 1089 0 0,43-31-4338 0 0,36-7-748 0 0,9-5-2469 0 0</inkml:trace>
  <inkml:trace contextRef="#ctx0" brushRef="#br0" timeOffset="10655.561">3809 770 8613 0 0,'0'0'5090'0'0,"-3"6"-5107"0"0,-8 17 167 0 0,8-21-138 0 0,0 1-1 0 0,1-1 1 0 0,-1 1-1 0 0,1-1 1 0 0,0 1-1 0 0,0 0 0 0 0,0 0 1 0 0,0 0-1 0 0,0 0 1 0 0,1 0-1 0 0,-1 0 1 0 0,1 0-1 0 0,0 1 0 0 0,0-1 1 0 0,0 0-1 0 0,0 1 1 0 0,1-1-1 0 0,-1 1 1 0 0,1-1-1 0 0,0 1 0 0 0,0-1 1 0 0,0 1-1 0 0,1-1 1 0 0,-1 1-1 0 0,1-1 1 0 0,0 1-1 0 0,0-1 1 0 0,0 0-1 0 0,0 1 0 0 0,1-1 1 0 0,-1 0-1 0 0,1 0 1 0 0,0 0-1 0 0,0 0 1 0 0,0 0-1 0 0,0-1 0 0 0,0 1 1 0 0,0 0-1 0 0,1-1 1 0 0,0 0-1 0 0,-1 1 1 0 0,1-1-1 0 0,0 0 0 0 0,0-1 1 0 0,0 1-1 0 0,0 0 1 0 0,0-1-1 0 0,1 0 1 0 0,2 1-12 0 0,56 6-7142 0 0,-25-8 491 0 0</inkml:trace>
  <inkml:trace contextRef="#ctx0" brushRef="#br0" timeOffset="9413.643">3223 545 6537 0 0,'0'0'4337'0'0,"0"0"-4305"0"0,0 0-327 0 0,-1 7 1081 0 0,-27 190 3764 0 0,27-195-4514 0 0,11-31 2546 0 0,-10 28-2607 0 0,0 0 0 0 0,0 0 0 0 0,-1 0 0 0 0,1 0 0 0 0,0 0 0 0 0,0 0 0 0 0,0-1 0 0 0,0 1 0 0 0,0 0 0 0 0,0 0 0 0 0,1 0 0 0 0,-1 0 0 0 0,0 0 0 0 0,0 0 0 0 0,1 0 0 0 0,-1 0 1 0 0,1 0-1 0 0,-1 0 0 0 0,1 0 0 0 0,-1 0 0 0 0,1 0 0 0 0,0 0 0 0 0,-1 0 0 0 0,1 0 0 0 0,0 1 0 0 0,0-1 0 0 0,0 0 0 0 0,-1 0 0 0 0,1 1 0 0 0,0-1 0 0 0,0 1 0 0 0,0-1 0 0 0,0 1 0 0 0,0-1 0 0 0,0 1 0 0 0,0 0 1 0 0,0-1-1 0 0,1 1 0 0 0,-1 0 0 0 0,0 0 0 0 0,0 0 0 0 0,0 0 0 0 0,0 0 0 0 0,0 0 0 0 0,0 0 0 0 0,0 0 0 0 0,1 0 0 0 0,-1 0 0 0 0,0 1 0 0 0,0-1 0 0 0,0 0 0 0 0,0 1 0 0 0,0-1 0 0 0,0 1 0 0 0,0-1 0 0 0,0 1 1 0 0,0 0-1 0 0,0 0 25 0 0,2 0 11 0 0,1 0 0 0 0,-1 1 1 0 0,0-1-1 0 0,0 1 0 0 0,0 0 1 0 0,-1 0-1 0 0,1 0 1 0 0,0 0-1 0 0,-1 1 0 0 0,1-1 1 0 0,-1 1-1 0 0,0-1 0 0 0,0 1 1 0 0,0 0-1 0 0,0 0 1 0 0,0 0-1 0 0,-1 0 0 0 0,1 0 1 0 0,-1 0-1 0 0,0 0 1 0 0,0 1-1 0 0,0-1 0 0 0,0 0 1 0 0,-1 1-1 0 0,1-1 0 0 0,-1 1 1 0 0,0-1-1 0 0,0 0 1 0 0,0 1-1 0 0,0-1 0 0 0,-1 1 1 0 0,1-1-1 0 0,-1 0 0 0 0,0 1 1 0 0,0-1-1 0 0,0 0 1 0 0,-1 0-1 0 0,1 1 0 0 0,-1-1 1 0 0,1 0-1 0 0,-1-1 0 0 0,0 1 1 0 0,0 0-1 0 0,-1 0 1 0 0,1-1-1 0 0,0 1 0 0 0,-1-1 1 0 0,0 0-1 0 0,1 0 1 0 0,-1 0-1 0 0,0 0 0 0 0,0 0 1 0 0,0-1-1 0 0,0 1 0 0 0,0-1 1 0 0,-1 0-1 0 0,1 0 1 0 0,0 0-1 0 0,-4 0-11 0 0,-35-3-994 0 0,16-9-5000 0 0,16 4-307 0 0</inkml:trace>
  <inkml:trace contextRef="#ctx0" brushRef="#br0" timeOffset="9813.365">3231 638 8857 0 0,'0'0'3653'0'0,"0"0"-2637"0"0,0 0-1484 0 0,1 6 326 0 0,38 154 2405 0 0,-41-159-2261 0 0,0-1-1 0 0,0 1 1 0 0,-1-1 0 0 0,1 1 0 0 0,0-1 0 0 0,0 0-1 0 0,-1 0 1 0 0,1 0 0 0 0,0 0 0 0 0,0 0 0 0 0,0 0 0 0 0,-1-1-1 0 0,1 1 1 0 0,0-1 0 0 0,0 0 0 0 0,0 1 0 0 0,0-1-1 0 0,0 0 1 0 0,0 0 0 0 0,0 0 0 0 0,0-1 0 0 0,0 1 0 0 0,0 0-1 0 0,1-1 1 0 0,-1 1 0 0 0,0-1 0 0 0,1 1 0 0 0,-1-1-1 0 0,1 0 1 0 0,0 0 0 0 0,0 0 0 0 0,-1-1-2 0 0,1 2-71 0 0,-57-58-499 0 0,87 99 1652 0 0,-24-36-1077 0 0,-1 0-1 0 0,0 1 1 0 0,0 0-1 0 0,0 0 0 0 0,0 0 1 0 0,-1 1-1 0 0,0-1 1 0 0,0 1-1 0 0,0 0 1 0 0,-1-1-1 0 0,1 1 1 0 0,-2 1-1 0 0,1-1 1 0 0,-1 0-1 0 0,0 0 0 0 0,0 0 1 0 0,0 1-1 0 0,-1-1 1 0 0,0 2-5 0 0,-26 9-4458 0 0,16-17-474 0 0</inkml:trace>
  <inkml:trace contextRef="#ctx0" brushRef="#br0" timeOffset="7435.574">821 364 4364 0 0,'0'0'6183'0'0,"0"0"-4498"0"0,0 0-1651 0 0,0 0-425 0 0,4 9 773 0 0,6 12-187 0 0,0 0-1 0 0,-2 1 1 0 0,-1 0-1 0 0,0 1 1 0 0,-2-1 0 0 0,0 1-1 0 0,-2 0 1 0 0,0 1-1 0 0,-2-1 1 0 0,0 1-1 0 0,-2 7-194 0 0,3-12 1679 0 0,13-40 541 0 0,-2 1-3075 0 0,-9 16 812 0 0,1 0 0 0 0,-1 1 1 0 0,1 0-1 0 0,0-1 0 0 0,0 2 0 0 0,0-1 0 0 0,0 0 1 0 0,0 1-1 0 0,1 0 0 0 0,-1 0 0 0 0,1 1 0 0 0,-1-1 1 0 0,1 1-1 0 0,0 1 0 0 0,-1-1 0 0 0,1 1 1 0 0,0 0-1 0 0,0 0 0 0 0,-1 0 0 0 0,1 1 0 0 0,0 0 1 0 0,-1 0-1 0 0,1 1 0 0 0,-1-1 0 0 0,1 1 0 0 0,-1 0 1 0 0,0 1-1 0 0,1-1 0 0 0,-1 1 0 0 0,-1 0 1 0 0,1 1-1 0 0,0-1 0 0 0,-1 1 0 0 0,1 0 43 0 0,-4-3-3 0 0,-1 0 0 0 0,1 0 0 0 0,-1 1 0 0 0,1-1 0 0 0,-1 0 0 0 0,1 1 0 0 0,-1-1 0 0 0,0 0 0 0 0,1 1 0 0 0,-1-1 0 0 0,0 0 0 0 0,0 1 0 0 0,0-1 0 0 0,0 1 0 0 0,0-1 0 0 0,-1 0 0 0 0,1 1 0 0 0,0-1 0 0 0,-1 0 0 0 0,1 1 0 0 0,-1-1 0 0 0,1 0 0 0 0,-1 0 0 0 0,1 1 0 0 0,-1-1 0 0 0,0 0 0 0 0,0 0 0 0 0,0 0 0 0 0,0 0 0 0 0,1 0 0 0 0,-1 0 0 0 0,-1 0 0 0 0,1 0 0 0 0,0 0 0 0 0,0 0 0 0 0,0-1 0 0 0,0 1 0 0 0,0 0 0 0 0,-1-1 0 0 0,1 1 0 0 0,0-1 0 0 0,-1 0 0 0 0,1 1 0 0 0,0-1 0 0 0,-1 0 0 0 0,0 1 3 0 0,-68 17 1060 0 0,65-17-1281 0 0,-36-1-384 0 0,19-11-6286 0 0,16-3-1120 0 0</inkml:trace>
  <inkml:trace contextRef="#ctx0" brushRef="#br0" timeOffset="7717.568">1235 328 11957 0 0,'0'0'1088'0'0,"0"0"-699"0"0,0 0-305 0 0,0 0 121 0 0,0 0 190 0 0,0 0 74 0 0,0 0-308 0 0,7 0-645 0 0,-3-1 471 0 0,1 1 0 0 0,-1 0-1 0 0,0 0 1 0 0,1 1 0 0 0,-1-1 0 0 0,0 1-1 0 0,1 0 1 0 0,-1 0 0 0 0,0 1 0 0 0,0-1-1 0 0,0 1 1 0 0,0 0 0 0 0,0 0 0 0 0,0 0 0 0 0,0 1-1 0 0,-1-1 1 0 0,1 1 0 0 0,-1 0 0 0 0,0 0-1 0 0,0 0 1 0 0,0 0 0 0 0,0 0 0 0 0,0 1-1 0 0,-1 0 1 0 0,1-1 0 0 0,-1 1 0 0 0,0 0 0 0 0,0 0-1 0 0,-1 0 1 0 0,1 0 0 0 0,-1 0 0 0 0,1 3 13 0 0,-7-1 49 0 0,1-1 0 0 0,-1 1 0 0 0,1-1 0 0 0,-1 0 0 0 0,-1 0 0 0 0,1-1 0 0 0,-1 0 0 0 0,0 0 0 0 0,0 0 0 0 0,0 0 0 0 0,0-1 0 0 0,-1 0 0 0 0,1-1 0 0 0,-1 1 0 0 0,0-1 0 0 0,0 0 0 0 0,0-1 1 0 0,0 0-1 0 0,0 0 0 0 0,0 0 0 0 0,-2-1-49 0 0,3 1-314 0 0,-21-6-4661 0 0,23 1 169 0 0</inkml:trace>
  <inkml:trace contextRef="#ctx0" brushRef="#br0" timeOffset="7997.24">1375 351 5064 0 0,'0'0'3369'0'0,"0"0"-2631"0"0,0 0-902 0 0,0 0 434 0 0,0 0 661 0 0,-2 7 97 0 0,-8 19-124 0 0,7-23-868 0 0,1 0 0 0 0,0 0 1 0 0,0 0-1 0 0,0 0 1 0 0,0 1-1 0 0,1-1 0 0 0,-1 0 1 0 0,1 1-1 0 0,0-1 0 0 0,0 1 1 0 0,0 0-1 0 0,0-1 1 0 0,1 1-1 0 0,0 0 0 0 0,-1-1 1 0 0,1 1-1 0 0,1 0 0 0 0,-1 0 1 0 0,0-1-1 0 0,1 1 1 0 0,0 0-1 0 0,0-1 0 0 0,0 1 1 0 0,0-1-1 0 0,0 1 0 0 0,1-1 1 0 0,0 0-1 0 0,0 1 1 0 0,0-1-1 0 0,0 0 0 0 0,0 0 1 0 0,0 0-1 0 0,1-1 0 0 0,0 1 1 0 0,-1 0-1 0 0,1-1 1 0 0,0 0-1 0 0,2 1-36 0 0,10 4-2575 0 0,-2-2-2091 0 0</inkml:trace>
  <inkml:trace contextRef="#ctx0" brushRef="#br0" timeOffset="35540.252">6643 2777 12673 0 0,'0'0'2072'0'0,"0"0"-2072"0"0,0 0 0 0 0,0 0 40 0 0,0 0 300 0 0,0 0 128 0 0,0 0 32 0 0,-48-3-332 0 0,28 1-164 0 0,-1-1-4 0 0,0-1-556 0 0,1 0-796 0 0,3-2-1236 0 0,4 0-3032 0 0</inkml:trace>
  <inkml:trace contextRef="#ctx0" brushRef="#br0" timeOffset="35789.659">6675 2688 7069 0 0,'0'0'6100'0'0,"0"0"-5644"0"0,0 0-456 0 0,0 0-12 0 0,0 0-76 0 0,0 0 88 0 0,0 0 368 0 0,-36 1-76 0 0,9-1-292 0 0,0-2-532 0 0,-1-3-1900 0 0,4 2-2880 0 0</inkml:trace>
  <inkml:trace contextRef="#ctx0" brushRef="#br0" timeOffset="34358.27">4819 2510 5196 0 0,'0'0'2618'0'0,"0"0"-1031"0"0,0 0-1208 0 0,0 0-219 0 0,0 0 275 0 0,0 0 283 0 0,0 0-33 0 0,0 0-94 0 0,2 5-87 0 0,-1-4-397 0 0,-1 1-1 0 0,1-1 1 0 0,0 1 0 0 0,-1-1-1 0 0,1 1 1 0 0,0-1 0 0 0,0 0-1 0 0,0 1 1 0 0,0-1 0 0 0,0 0-1 0 0,1 0 1 0 0,-1 0-1 0 0,0 0 1 0 0,0 0 0 0 0,1 0-1 0 0,-1 0 1 0 0,1 0 0 0 0,-1-1-1 0 0,1 1 1 0 0,-1 0 0 0 0,1-1-1 0 0,-1 1 1 0 0,1-1-1 0 0,-1 0 1 0 0,1 1 0 0 0,0-1-1 0 0,-1 0 1 0 0,1 0 0 0 0,0 0-1 0 0,-1 0 1 0 0,1 0 0 0 0,-1-1-1 0 0,1 1 1 0 0,0 0-1 0 0,-1-1 1 0 0,1 1 0 0 0,-1-1-1 0 0,1 0 1 0 0,-1 1 0 0 0,1-1-1 0 0,-1 0 1 0 0,0 0 0 0 0,1 0-1 0 0,-1 0 1 0 0,0 0-1 0 0,0 0 1 0 0,0 0 0 0 0,0-1-1 0 0,0 1 1 0 0,0 0-107 0 0,108-120 690 0 0,-107 117-706 0 0,1 0 0 0 0,-1-1 0 0 0,0 1 0 0 0,0-1 0 0 0,0 0 0 0 0,0 1 0 0 0,-1-1 0 0 0,0 0 0 0 0,0 0 0 0 0,0 0 0 0 0,-1 0 0 0 0,0 0 0 0 0,0 0 0 0 0,0 0 0 0 0,0 0 0 0 0,-1 0 0 0 0,0 0 0 0 0,0 0 1 0 0,0 0-1 0 0,-1 0 0 0 0,1 0 0 0 0,-1 1 0 0 0,-1-1 0 0 0,1 1 0 0 0,0-1 0 0 0,-1 1 0 0 0,0 0 0 0 0,0 0 0 0 0,0 0 0 0 0,-3-2 16 0 0,5 5-36 0 0,1 0 0 0 0,-1 0 0 0 0,1 1 0 0 0,-1-1 0 0 0,0 0 1 0 0,1 1-1 0 0,-1-1 0 0 0,0 0 0 0 0,0 1 0 0 0,1-1 0 0 0,-1 1 1 0 0,0-1-1 0 0,0 1 0 0 0,0-1 0 0 0,0 1 0 0 0,0 0 0 0 0,1 0 0 0 0,-1-1 1 0 0,0 1-1 0 0,0 0 0 0 0,0 0 0 0 0,0 0 0 0 0,0 0 0 0 0,0 0 0 0 0,0 0 1 0 0,0 0-1 0 0,0 0 0 0 0,0 0 0 0 0,0 1 0 0 0,0-1 0 0 0,0 0 1 0 0,1 1-1 0 0,-1-1 0 0 0,0 0 0 0 0,0 1 0 0 0,0-1 0 0 0,0 1 0 0 0,1-1 1 0 0,-1 1-1 0 0,0 0 0 0 0,0-1 0 0 0,1 1 0 0 0,-1 0 0 0 0,1 0 1 0 0,-1-1-1 0 0,1 1 0 0 0,-1 0 0 0 0,1 0 0 0 0,-1 0 0 0 0,1 0 0 0 0,-1-1 1 0 0,1 1-1 0 0,0 0 0 0 0,0 0 0 0 0,0 0 0 0 0,-1 0 0 0 0,1 0 0 0 0,0 0 36 0 0,-9 62-286 0 0,9-61 317 0 0,-2 23 78 0 0,-1-11 5 0 0,1-1 0 0 0,0 1 0 0 0,2 0 0 0 0,-1 0 0 0 0,2-1 1 0 0,-1 1-1 0 0,2 0 0 0 0,0 0 0 0 0,1-1 0 0 0,0 1 0 0 0,1-1 0 0 0,0 0 0 0 0,1 0 0 0 0,1-1 1 0 0,0 1-1 0 0,2 1-114 0 0,-7-13 40 0 0,0 0 1 0 0,0 0-1 0 0,0-1 1 0 0,0 1-1 0 0,1 0 1 0 0,-1 0 0 0 0,0-1-1 0 0,1 1 1 0 0,-1-1-1 0 0,0 1 1 0 0,1-1-1 0 0,-1 0 1 0 0,0 1 0 0 0,1-1-1 0 0,-1 0 1 0 0,1 0-1 0 0,-1 0 1 0 0,1 0-1 0 0,-1 0 1 0 0,0 0 0 0 0,1 0-1 0 0,-1-1 1 0 0,1 1-1 0 0,-1-1 1 0 0,0 1-1 0 0,1-1 1 0 0,-1 1-1 0 0,0-1 1 0 0,0 0 0 0 0,1 1-1 0 0,-1-1 1 0 0,0 0-1 0 0,0 0 1 0 0,0 0-1 0 0,0 0 1 0 0,0 0 0 0 0,0 0-1 0 0,0 0 1 0 0,0 0-1 0 0,0 0 1 0 0,-1-1-1 0 0,1 1 1 0 0,0 0 0 0 0,-1-1-1 0 0,1 1 1 0 0,-1 0-1 0 0,0-1 1 0 0,1 1-1 0 0,-1 0 1 0 0,0-1-1 0 0,0 1 1 0 0,0-1 0 0 0,0 1-1 0 0,0-1-40 0 0,0 0-43 0 0,1 0-1 0 0,-1 0 1 0 0,0 0-1 0 0,1 1 1 0 0,-1-1-1 0 0,1 0 1 0 0,0 0 0 0 0,-1 1-1 0 0,1-1 1 0 0,0 1-1 0 0,0-1 1 0 0,0 1-1 0 0,0-1 1 0 0,0 1-1 0 0,0-1 1 0 0,1 1 0 0 0,-1 0-1 0 0,0 0 1 0 0,1-1-1 0 0,-1 1 1 0 0,1 0-1 0 0,-1 0 1 0 0,1 1-1 0 0,0-1 1 0 0,-1 0 0 0 0,1 0-1 0 0,0 1 1 0 0,0-1-1 0 0,-1 1 1 0 0,1 0-1 0 0,0-1 1 0 0,0 1-1 0 0,0 0 1 0 0,-1 0 0 0 0,1 0-1 0 0,0 0 1 0 0,0 0-1 0 0,0 1 1 0 0,0-1-1 0 0,0 1 44 0 0,58 77-55 0 0,-44-46 332 0 0,4-82 827 0 0,-20 49-1126 0 0,0-1 0 0 0,1 1 1 0 0,-1 0-1 0 0,1-1 0 0 0,-1 1 0 0 0,1-1 1 0 0,0 1-1 0 0,-1 0 0 0 0,1 0 0 0 0,0-1 1 0 0,0 1-1 0 0,0 0 0 0 0,0 0 0 0 0,0 0 1 0 0,0 0-1 0 0,0 0 0 0 0,0 0 0 0 0,1 0 1 0 0,-1 0-1 0 0,0 1 0 0 0,0-1 0 0 0,1 0 1 0 0,-1 1-1 0 0,1-1 0 0 0,-1 1 0 0 0,0-1 1 0 0,1 1-1 0 0,-1 0 0 0 0,1 0 0 0 0,-1-1 1 0 0,1 1-1 0 0,-1 0 0 0 0,1 0 0 0 0,-1 1 1 0 0,1-1-1 0 0,-1 0 0 0 0,1 0 0 0 0,-1 1 1 0 0,1-1-1 0 0,-1 1 0 0 0,0-1 0 0 0,1 1 1 0 0,-1 0-1 0 0,0-1 0 0 0,1 1 0 0 0,-1 0 1 0 0,0 0-1 0 0,0 0 0 0 0,0 0 0 0 0,0 0 1 0 0,0 0-1 0 0,0 0 0 0 0,0 0 0 0 0,0 1 1 0 0,0-1 21 0 0,48 77 8 0 0,-45-61-158 0 0,-3-12-6996 0 0,2-6 1569 0 0</inkml:trace>
  <inkml:trace contextRef="#ctx0" brushRef="#br0" timeOffset="34669.522">5583 2458 5593 0 0,'0'0'4422'0'0,"0"0"-3259"0"0,0 0-963 0 0,0 0 157 0 0,-6 0 122 0 0,5-1-477 0 0,0 0 1 0 0,-1 1-1 0 0,1-1 0 0 0,-1 1 1 0 0,1-1-1 0 0,-1 1 0 0 0,1 0 1 0 0,-1-1-1 0 0,1 1 1 0 0,-1 0-1 0 0,1 0 0 0 0,-1 0 1 0 0,1 0-1 0 0,-1 0 1 0 0,1 1-1 0 0,-1-1 0 0 0,1 0 1 0 0,-1 1-1 0 0,1-1 1 0 0,-1 1-1 0 0,1-1 0 0 0,0 1 1 0 0,-1 0-1 0 0,1 0 0 0 0,0 0 1 0 0,-1-1-1 0 0,1 1 1 0 0,0 0-1 0 0,0 0 0 0 0,0 1 1 0 0,0-1-1 0 0,0 0 1 0 0,0 0-1 0 0,0 0 0 0 0,0 1 1 0 0,1-1-1 0 0,-1 0 1 0 0,0 1-1 0 0,1-1 0 0 0,-1 1 1 0 0,1-1-1 0 0,-1 1 0 0 0,1-1 1 0 0,0 1-1 0 0,0-1 1 0 0,0 1-1 0 0,0-1 0 0 0,0 1 1 0 0,0-1-1 0 0,0 1 1 0 0,0-1-1 0 0,0 1 0 0 0,1-1 1 0 0,-1 1-1 0 0,1-1 0 0 0,-1 1 1 0 0,1-1-1 0 0,0 1 1 0 0,-1-1-1 0 0,1 0 0 0 0,0 1 1 0 0,0 0-3 0 0,27 29 786 0 0,-23-27-612 0 0,0 1 1 0 0,0 0 0 0 0,-1 0-1 0 0,0 0 1 0 0,1 0-1 0 0,-2 1 1 0 0,1-1 0 0 0,-1 1-1 0 0,1 0 1 0 0,-2 0 0 0 0,1 0-1 0 0,-1 0 1 0 0,0 1-1 0 0,0-1 1 0 0,0 1 0 0 0,-1-1-1 0 0,0 7-174 0 0,-1-11 13 0 0,-1 0 0 0 0,0-1 1 0 0,0 1-1 0 0,0 0 0 0 0,0 0 0 0 0,0-1 0 0 0,0 1 0 0 0,0-1 0 0 0,-1 1 0 0 0,1-1 1 0 0,-1 0-1 0 0,1 1 0 0 0,-1-1 0 0 0,1 0 0 0 0,-1 0 0 0 0,0 0 0 0 0,1 0 0 0 0,-1 0 1 0 0,0 0-1 0 0,0-1 0 0 0,0 1 0 0 0,0-1 0 0 0,1 1 0 0 0,-1-1 0 0 0,0 0 1 0 0,0 1-1 0 0,0-1 0 0 0,0 0 0 0 0,0 0 0 0 0,0-1 0 0 0,0 1 0 0 0,0 0 0 0 0,0-1 1 0 0,-1 1-14 0 0,-18-21-8896 0 0,18 4 1229 0 0</inkml:trace>
  <inkml:trace contextRef="#ctx0" brushRef="#br0" timeOffset="34947.556">5773 2447 10777 0 0,'0'0'1760'0'0,"0"0"-1632"0"0,0 0 700 0 0,0 0 112 0 0,0 0-852 0 0,0 0-72 0 0,-60-9 96 0 0,23 8-108 0 0,-8-2-4 0 0,3 0-1076 0 0,11-1-2068 0 0,5-3-3525 0 0</inkml:trace>
  <inkml:trace contextRef="#ctx0" brushRef="#br0" timeOffset="35118.468">5943 2264 4832 0 0,'0'0'4299'0'0,"0"0"-3388"0"0,0 0-720 0 0,0 0 144 0 0,0 0 237 0 0,0 0 154 0 0,0 0 103 0 0,0 0-157 0 0,-1-4-518 0 0,68 33 540 0 0,-65-28-674 0 0,1 0 0 0 0,-1 1-1 0 0,0-1 1 0 0,0 1 0 0 0,0-1 0 0 0,0 1 0 0 0,0 0-1 0 0,0 0 1 0 0,0 0 0 0 0,-1 0 0 0 0,1 0-1 0 0,-1 1 1 0 0,0-1 0 0 0,1 0 0 0 0,-1 1 0 0 0,0-1-1 0 0,0 1 1 0 0,0-1 0 0 0,-1 1 0 0 0,1-1 0 0 0,-1 1-1 0 0,1-1 1 0 0,-1 1 0 0 0,0 0 0 0 0,0-1-1 0 0,0 1 1 0 0,0 0 0 0 0,-1-1 0 0 0,1 1 0 0 0,-1 0-1 0 0,1-1 1 0 0,-1 1 0 0 0,0-1 0 0 0,0 1 0 0 0,0-1-1 0 0,0 0 1 0 0,-1 1 0 0 0,1-1 0 0 0,0 0-1 0 0,-1 0 1 0 0,0 0 0 0 0,-1 1-20 0 0,-36 23-28 0 0,20-22-5607 0 0,15-4 264 0 0</inkml:trace>
  <inkml:trace contextRef="#ctx0" brushRef="#br0" timeOffset="35277.37">6114 2284 7009 0 0,'0'0'2308'0'0,"0"0"-2308"0"0,0 0 0 0 0,0 0 116 0 0,-3 46 584 0 0,2-32 36 0 0,-2 3 36 0 0,3 0-208 0 0,0-1-332 0 0,4-1-144 0 0,4 1 180 0 0,0-3-24 0 0,4-1-244 0 0,-1-2-1116 0 0,4-3-1100 0 0,-3-1-2209 0 0</inkml:trace>
  <inkml:trace contextRef="#ctx0" brushRef="#br0" timeOffset="37908.1">6068 2513 1668 0 0,'0'0'274'0'0,"0"0"-108"0"0,0 0-51 0 0,0 0 87 0 0,7 4 477 0 0,1 0-443 0 0,1 0 0 0 0,-1-1 0 0 0,1 0 0 0 0,0 0 0 0 0,0-1 0 0 0,0 0 0 0 0,0 0 0 0 0,0-1 0 0 0,0 0 0 0 0,0-1 0 0 0,1 0 0 0 0,-1 0 0 0 0,0-1 0 0 0,0 0 0 0 0,0-1 0 0 0,0 0 0 0 0,0-1 0 0 0,0 1 0 0 0,0-2 0 0 0,-1 1 0 0 0,1-1 0 0 0,-1 0 0 0 0,0-1 0 0 0,0 0 0 0 0,-1 0 0 0 0,0-1 0 0 0,0 0 0 0 0,0 0 0 0 0,0-1 0 0 0,-1 0 0 0 0,0 0 0 0 0,0 0 0 0 0,-1-1 0 0 0,0 0 0 0 0,-1 0 0 0 0,1 0 0 0 0,-2 0 0 0 0,1-1 0 0 0,-1 1 0 0 0,0-3-236 0 0,-3 1-89 0 0,0 1 0 0 0,-1 0 0 0 0,-1 0 0 0 0,1 0 0 0 0,-1 0-1 0 0,-1 0 1 0 0,0 0 0 0 0,0 0 0 0 0,-1 1 0 0 0,0 0 0 0 0,0-1-1 0 0,-1 2 1 0 0,0-1 0 0 0,0 0 0 0 0,-1 1 0 0 0,0 0 0 0 0,0 0-1 0 0,-1 1 1 0 0,0 0 0 0 0,-3-2 89 0 0,-157-99-2290 0 0,162 104 2296 0 0,0 0 0 0 0,0 0 0 0 0,1 1-1 0 0,-2-1 1 0 0,1 1 0 0 0,0 0 0 0 0,0 1-1 0 0,-1-1 1 0 0,1 1 0 0 0,-1 0 0 0 0,1 0-1 0 0,-1 1 1 0 0,1-1 0 0 0,-1 1 0 0 0,1 1-1 0 0,-1-1 1 0 0,1 1 0 0 0,-1 0 0 0 0,1 0-1 0 0,-1 0 1 0 0,1 1 0 0 0,0 0 0 0 0,-1 0-1 0 0,1 0 1 0 0,0 1 0 0 0,1 0 0 0 0,-1 0-1 0 0,0 0 1 0 0,1 0 0 0 0,-1 1 0 0 0,1-1-1 0 0,0 1 1 0 0,1 0 0 0 0,-1 1 0 0 0,1-1-1 0 0,-1 1 1 0 0,1-1 0 0 0,1 1 0 0 0,-1 0-1 0 0,1 0 1 0 0,-1 0 0 0 0,0 5-6 0 0,-2-1 46 0 0,1 0 0 0 0,0 0 0 0 0,1 1 0 0 0,0-1 0 0 0,0 1 1 0 0,1 0-1 0 0,0 0 0 0 0,1 0 0 0 0,0-1 0 0 0,0 1 0 0 0,1 1 0 0 0,1-1 1 0 0,-1-1-1 0 0,2 1 0 0 0,-1 0 0 0 0,1 0 0 0 0,1 0 0 0 0,0-1 0 0 0,0 1 0 0 0,1-1 1 0 0,0 0-1 0 0,1 0 0 0 0,0 0 0 0 0,0-1 0 0 0,1 0 0 0 0,0 0 0 0 0,0 0 0 0 0,1-1 1 0 0,0 1-1 0 0,0-2 0 0 0,1 1 0 0 0,0-1 0 0 0,0 0 0 0 0,1-1 0 0 0,-1 0 1 0 0,1 0-1 0 0,0-1 0 0 0,0 0 0 0 0,1 0 0 0 0,-1-1 0 0 0,1-1 0 0 0,1 1-46 0 0,10-3-1656 0 0,-2 0-2166 0 0</inkml:trace>
  <inkml:trace contextRef="#ctx0" brushRef="#br0" timeOffset="38654.412">5942 2076 704 0 0,'0'0'4076'0'0,"0"0"-2774"0"0,0 0-1041 0 0,-1-7 1 0 0,-2-2-181 0 0,1 1 0 0 0,-2 0 0 0 0,1 0 0 0 0,-1 0 0 0 0,0 0 0 0 0,0 1 1 0 0,-1-1-1 0 0,0 1 0 0 0,-1 1 0 0 0,1-1 0 0 0,-1 1 0 0 0,0-1 0 0 0,-5-2-81 0 0,-20-12 143 0 0,-1 1-1 0 0,-1 1 1 0 0,-1 2-1 0 0,0 2 1 0 0,-1 1-1 0 0,-1 1 1 0 0,0 2-1 0 0,-1 2 1 0 0,0 1-1 0 0,0 2 1 0 0,-1 2-1 0 0,1 1 1 0 0,-1 2-1 0 0,0 1 1 0 0,1 2-1 0 0,-1 2 1 0 0,1 2-1 0 0,0 1 1 0 0,0 1-1 0 0,1 2 1 0 0,0 2-1 0 0,0 1 1 0 0,-22 14-143 0 0,-120 45-1669 0 0,226-113-1172 0 0,-6-16 5734 0 0,-90 98-1093 0 0,47-40-1797 0 0,-4 5 35 0 0,0 0 0 0 0,0 0 0 0 0,0 0 0 0 0,1 1 0 0 0,0 0 0 0 0,0 0 0 0 0,1 0 0 0 0,0 0 0 0 0,0 0 0 0 0,1 1 0 0 0,0-1 0 0 0,0 1 0 0 0,0 0 0 0 0,1-1 0 0 0,0 1 0 0 0,1 0 0 0 0,0 3-38 0 0,58 21 1908 0 0,-14-27-6874 0 0,-25-7-2401 0 0</inkml:trace>
  <inkml:trace contextRef="#ctx0" brushRef="#br0" timeOffset="496.322">804 2618 4212 0 0,'0'0'7821'0'0,"0"0"-7537"0"0,0 0-132 0 0,0 0-152 0 0,0 0 792 0 0,0 0 160 0 0,0 0 24 0 0,-39 8-384 0 0,18-11-404 0 0,-1-1-188 0 0,-5-1-592 0 0,3-1-544 0 0,4-1-1160 0 0,7 0-3216 0 0</inkml:trace>
  <inkml:trace contextRef="#ctx0" brushRef="#br0" timeOffset="681.293">850 2522 2872 0 0,'0'0'10205'0'0,"0"0"-9593"0"0,0 0-612 0 0,0 0 0 0 0,0 0 204 0 0,0 0 240 0 0,0 0-24 0 0,-54 7-144 0 0,30-7-276 0 0,-4 0-796 0 0,2 0-760 0 0,-1-1-1416 0 0,10-2-2593 0 0</inkml:trace>
  <inkml:trace contextRef="#ctx0" brushRef="#br0" timeOffset="1238.728">1367 2186 1760 0 0,'0'0'8720'0'0,"0"0"-6023"0"0,1 8-2262 0 0,18 254 4111 0 0,-20-255-4930 0 0,-3 41 244 0 0,7-35-2856 0 0,4-6-3353 0 0,2-6-1928 0 0</inkml:trace>
  <inkml:trace contextRef="#ctx0" brushRef="#br0" timeOffset="2461.27">2254 2280 6109 0 0,'0'0'4889'0'0,"0"0"-3651"0"0,0 0-1104 0 0,0 0 58 0 0,0 0 87 0 0,0 0 41 0 0,0 0-39 0 0,0 0-162 0 0,30 7-1042 0 0,-28-7 971 0 0,0 0 0 0 0,0 1 0 0 0,0-1 0 0 0,0 1 0 0 0,0 0 0 0 0,0 0 0 0 0,0-1 0 0 0,-1 1 0 0 0,1 0 0 0 0,0 0 0 0 0,0 1 0 0 0,-1-1 0 0 0,1 0 0 0 0,-1 1 0 0 0,1-1 0 0 0,-1 1 0 0 0,0-1-1 0 0,1 1 1 0 0,-1-1 0 0 0,0 1 0 0 0,0 0 0 0 0,0 0 0 0 0,0 0 0 0 0,-1-1 0 0 0,1 1 0 0 0,0 0 0 0 0,-1 0 0 0 0,1 0 0 0 0,-1 0 0 0 0,0 0 0 0 0,0 0 0 0 0,0 0 0 0 0,0 0 0 0 0,0 0-1 0 0,0 0 1 0 0,0 0 0 0 0,-1 0 0 0 0,1 0 0 0 0,-1 0 0 0 0,1 0 0 0 0,-1 0 0 0 0,0 0-48 0 0,-60 67 1624 0 0,36-46-1294 0 0,82-15 1081 0 0,-36-12-1860 0 0,29-5-567 0 0,-17 5-4992 0 0,-27 4-248 0 0</inkml:trace>
  <inkml:trace contextRef="#ctx0" brushRef="#br0" timeOffset="1561.96">1626 2485 10857 0 0,'0'0'2415'0'0,"0"0"-1935"0"0,0 0 87 0 0,0 0 155 0 0,0 0-98 0 0,0 0-202 0 0,0 0-207 0 0,4 1-79 0 0,-1 0-131 0 0,-1 0 0 0 0,1-1 0 0 0,0 1 0 0 0,0-1 0 0 0,-1 0 0 0 0,1 0 0 0 0,0 0 0 0 0,-1 0 0 0 0,1 0 0 0 0,0-1 0 0 0,0 1 1 0 0,-1-1-1 0 0,1 1 0 0 0,-1-1 0 0 0,1 0 0 0 0,-1 0 0 0 0,1-1 0 0 0,-1 1 0 0 0,1 0 0 0 0,-1-1 0 0 0,0 1 0 0 0,0-1 0 0 0,0 0 0 0 0,0 0 0 0 0,0 0 0 0 0,0 0 0 0 0,0 0 0 0 0,-1 0 0 0 0,1 0 0 0 0,-1-1 0 0 0,1 1 0 0 0,-1-1 0 0 0,0 1 0 0 0,0-1 0 0 0,0 1 0 0 0,0-1 0 0 0,-1 0 0 0 0,1 1 0 0 0,-1-1 0 0 0,1 0 0 0 0,-1 1 0 0 0,0-1 0 0 0,0 0 0 0 0,0 0 0 0 0,-1 1 0 0 0,1-1 0 0 0,-1 0 0 0 0,1 1 1 0 0,-1-1-1 0 0,-1-2-5 0 0,2 3-18 0 0,-1 0 0 0 0,0 0 1 0 0,-1 0-1 0 0,1 0 1 0 0,0 0-1 0 0,-1 0 1 0 0,1 0-1 0 0,-1 0 0 0 0,1 0 1 0 0,-1 1-1 0 0,0-1 1 0 0,0 1-1 0 0,0-1 1 0 0,0 1-1 0 0,0 0 1 0 0,0-1-1 0 0,0 1 0 0 0,0 0 1 0 0,0 0-1 0 0,-1 1 1 0 0,1-1-1 0 0,0 0 1 0 0,-1 1-1 0 0,1 0 1 0 0,0-1-1 0 0,-1 1 0 0 0,1 0 1 0 0,-1 0-1 0 0,1 0 1 0 0,0 1-1 0 0,-1-1 1 0 0,1 0-1 0 0,0 1 0 0 0,-1 0 1 0 0,1-1-1 0 0,0 1 1 0 0,0 0-1 0 0,-1 0 1 0 0,1 0-1 0 0,0 1 1 0 0,0-1-1 0 0,0 0 0 0 0,1 1 1 0 0,-1-1-1 0 0,0 1 1 0 0,0 0-1 0 0,1 0 1 0 0,-1-1-1 0 0,1 1 0 0 0,-1 0 1 0 0,1 0-1 0 0,0 1 1 0 0,0-1-1 0 0,0 0 1 0 0,0 0-1 0 0,0 0 1 0 0,1 1-1 0 0,-1-1 0 0 0,0 1 18 0 0,-1 0 11 0 0,0 0-1 0 0,1 0 0 0 0,-1 0 1 0 0,0 0-1 0 0,1 1 0 0 0,0-1 0 0 0,-1 0 1 0 0,1 1-1 0 0,1-1 0 0 0,-1 1 1 0 0,0-1-1 0 0,1 1 0 0 0,0-1 1 0 0,0 1-1 0 0,0-1 0 0 0,0 1 0 0 0,0 0 1 0 0,1-1-1 0 0,0 1 0 0 0,0-1 1 0 0,0 1-1 0 0,0-1 0 0 0,0 0 1 0 0,1 2-12 0 0,38 8-5425 0 0,-26-13-196 0 0</inkml:trace>
  <inkml:trace contextRef="#ctx0" brushRef="#br0" timeOffset="2041.159">1897 2492 4028 0 0,'0'0'5462'0'0,"0"0"-3865"0"0,0 0-1124 0 0,0 0 231 0 0,0 0 58 0 0,0 0 19 0 0,0 0-13 0 0,0 0-206 0 0,19 18 1074 0 0,-17-19-1641 0 0,0 0-1 0 0,0 0 1 0 0,0-1 0 0 0,0 1 0 0 0,0-1 0 0 0,-1 1-1 0 0,1-1 1 0 0,-1 0 0 0 0,1 1 0 0 0,-1-1-1 0 0,1 0 1 0 0,-1 0 0 0 0,0 0 0 0 0,0 0 0 0 0,0 0-1 0 0,0-1 1 0 0,-1 1 0 0 0,1 0 0 0 0,0 0-1 0 0,-1 0 1 0 0,0-1 0 0 0,1 1 0 0 0,-1 0 0 0 0,0-1-1 0 0,0 1 1 0 0,0 0 0 0 0,-1 0 0 0 0,1-1-1 0 0,0 1 1 0 0,-1 0 0 0 0,0 0 0 0 0,1-1 0 0 0,-1 1-1 0 0,0 0 1 0 0,0 0 0 0 0,0 0 0 0 0,0 0-1 0 0,-1 0 1 0 0,1 0 0 0 0,-1 1 0 0 0,1-1 0 0 0,-1 0-1 0 0,1 1 1 0 0,-1-1 0 0 0,0 1 0 0 0,0-1-1 0 0,0 1 1 0 0,0 0 5 0 0,1-1-19 0 0,-1 0 0 0 0,1 0-1 0 0,-1 0 1 0 0,1 0 0 0 0,-1 0-1 0 0,0 1 1 0 0,0-1 0 0 0,0 1-1 0 0,0-1 1 0 0,0 1 0 0 0,0 0-1 0 0,0 0 1 0 0,0 0 0 0 0,0 0-1 0 0,-1 0 1 0 0,1 0 0 0 0,0 1 0 0 0,-1-1-1 0 0,1 1 1 0 0,-1-1 0 0 0,1 1-1 0 0,0 0 1 0 0,-1 0 0 0 0,1 0-1 0 0,-1 0 1 0 0,1 1 0 0 0,-1-1-1 0 0,1 1 1 0 0,0-1 0 0 0,-1 1-1 0 0,1 0 1 0 0,0 0 0 0 0,0 0 0 0 0,0 0-1 0 0,-1 0 1 0 0,1 1 0 0 0,0-1-1 0 0,0 1 1 0 0,1-1 0 0 0,-1 1-1 0 0,0-1 1 0 0,0 1 0 0 0,1 0-1 0 0,-1 0 1 0 0,1 0 0 0 0,0 0-1 0 0,0 0 1 0 0,-1 0 0 0 0,1 1-1 0 0,1-1 1 0 0,-1 0 0 0 0,0 1 0 0 0,0-1-1 0 0,1 0 1 0 0,-1 1 0 0 0,1-1-1 0 0,0 0 1 0 0,0 1 0 0 0,0-1-1 0 0,0 1 1 0 0,0-1 0 0 0,1 1 19 0 0,0 0 71 0 0,1 1 0 0 0,1-1-1 0 0,-1 0 1 0 0,0 0 0 0 0,1 0 0 0 0,0 0 0 0 0,-1 0 0 0 0,1-1 0 0 0,0 1 0 0 0,1-1 0 0 0,-1 0 0 0 0,0 0 0 0 0,1 0-1 0 0,-1 0 1 0 0,1 0 0 0 0,-1-1 0 0 0,1 0 0 0 0,0 0 0 0 0,0 0 0 0 0,-1 0 0 0 0,1 0 0 0 0,0-1 0 0 0,0 0 0 0 0,0 1 0 0 0,0-2-1 0 0,0 1 1 0 0,0 0 0 0 0,0-1 0 0 0,0 0 0 0 0,-1 1 0 0 0,1-2 0 0 0,1 1-71 0 0,17 0 332 0 0,-8 58-960 0 0,-32 45 1874 0 0,17-100-1380 0 0,0 0 0 0 0,-1 0 0 0 0,1 0-1 0 0,-1 0 1 0 0,0-1 0 0 0,1 1 0 0 0,-1 0 0 0 0,0-1 0 0 0,0 0 0 0 0,0 1 0 0 0,0-1 0 0 0,0 0 0 0 0,-1 0 0 0 0,1 0-1 0 0,0 0 1 0 0,0 0 0 0 0,-1-1 0 0 0,1 1 0 0 0,0-1 0 0 0,-1 0 0 0 0,1 1 0 0 0,0-1 0 0 0,-1 0 0 0 0,1 0 0 0 0,-1 0 0 0 0,1-1-1 0 0,0 1 1 0 0,-1-1 134 0 0,-9-5-5351 0 0,-1-10-3895 0 0</inkml:trace>
  <inkml:trace contextRef="#ctx0" brushRef="#br0" timeOffset="16915.43">2624 2756 7445 0 0,'0'0'4561'0'0,"0"0"-3322"0"0,0 0-1081 0 0,0 0-122 0 0,0 0-161 0 0,-12 18 118 0 0,67 130 3854 0 0,-55-147-3827 0 0,-1 1 0 0 0,0 0 0 0 0,0 0-1 0 0,0-1 1 0 0,0 1 0 0 0,0-1 0 0 0,0 1 0 0 0,-1-1 0 0 0,1 1-1 0 0,0-1 1 0 0,-1 0 0 0 0,0 1 0 0 0,1-1 0 0 0,-1 0-1 0 0,1 0 1 0 0,-1 0 0 0 0,0-1 0 0 0,0 1 0 0 0,1 0-1 0 0,-1 0 1 0 0,0-1 0 0 0,0 1 0 0 0,0-1 0 0 0,0 0-1 0 0,0 0 1 0 0,0 0 0 0 0,0 0 0 0 0,0 0 0 0 0,0 0-1 0 0,0 0 1 0 0,0 0 0 0 0,1-1 0 0 0,-1 1 0 0 0,0-1 0 0 0,0 1-1 0 0,-1-2-19 0 0,-36-23-7852 0 0,36 8 193 0 0</inkml:trace>
  <inkml:trace contextRef="#ctx0" brushRef="#br0" timeOffset="17135.86">2836 2762 9005 0 0,'0'0'7421'0'0,"0"0"-7421"0"0,0 0-493 0 0,0 0 481 0 0,-38-3 12 0 0,16-1 140 0 0,-11-1-140 0 0,-6-2-552 0 0,-1-1-1004 0 0,7 2-4236 0 0,0-8-2369 0 0</inkml:trace>
  <inkml:trace contextRef="#ctx0" brushRef="#br0" timeOffset="2818.385">2292 2689 4592 0 0,'0'0'7168'0'0,"0"0"-5627"0"0,0 0-1595 0 0,0 0 188 0 0,-7 2 34 0 0,5-2-149 0 0,-1 1 0 0 0,1-1 0 0 0,-1 1 0 0 0,1-1 0 0 0,0 1-1 0 0,-1 0 1 0 0,1 0 0 0 0,0 0 0 0 0,-1 0 0 0 0,1 0 0 0 0,0 1 0 0 0,0-1-1 0 0,0 1 1 0 0,0-1 0 0 0,0 1 0 0 0,1 0 0 0 0,-1 0 0 0 0,0 0 0 0 0,1 0-1 0 0,0 0 1 0 0,-1 0 0 0 0,1 0 0 0 0,0 0 0 0 0,0 0 0 0 0,0 1 0 0 0,0-1-1 0 0,0 0 1 0 0,1 1 0 0 0,-1-1 0 0 0,1 1 0 0 0,-1-1 0 0 0,1 1 0 0 0,0-1-1 0 0,0 1 1 0 0,0-1 0 0 0,0 1 0 0 0,1-1 0 0 0,-1 1 0 0 0,1-1 0 0 0,-1 0-1 0 0,1 1 1 0 0,0-1 0 0 0,0 0 0 0 0,0 1 0 0 0,0-1 0 0 0,1 0-19 0 0,47 94 3790 0 0,-84-89-4321 0 0,23-12-2002 0 0,4-4-3278 0 0,3-8-3321 0 0</inkml:trace>
  <inkml:trace contextRef="#ctx0" brushRef="#br0" timeOffset="3084.861">2427 2706 7857 0 0,'0'0'8320'0'0,"0"0"-8320"0"0,0 0-868 0 0,0 0 804 0 0,-43 2 64 0 0,20-4 0 0 0,-11-3-440 0 0,6 2-1672 0 0,-9-8-5513 0 0</inkml:trace>
  <inkml:trace contextRef="#ctx0" brushRef="#br0" timeOffset="16590.686">2298 2710 2980 0 0,'0'0'300'0'0,"0"0"728"0"0,0 0 1057 0 0,0 0-763 0 0,0 0-508 0 0,0 0-1 0 0,0 0-63 0 0,0 0-205 0 0,25 0 41 0 0,18 55 1310 0 0,-72-58-1140 0 0,-112-54-1642 0 0,180 100 1465 0 0,65 62 2478 0 0,-153-103-2616 0 0,-4-26-1558 0 0,22 1-5018 0 0,25 16 569 0 0</inkml:trace>
  <inkml:trace contextRef="#ctx0" brushRef="#br0" timeOffset="52664.734">3100 2136 6141 0 0,'3'5'2433'0'0,"17"43"-2273"0"0,-3 0 0 0 0,-2 2 0 0 0,-2-1 0 0 0,-3 2 0 0 0,-1-1 0 0 0,-3 1 0 0 0,-2 0 0 0 0,-2 1 0 0 0,-3 21-160 0 0,4 19-242 0 0,10-40 81 0 0,-6-82-4524 0 0,-7 17 1631 0 0</inkml:trace>
  <inkml:trace contextRef="#ctx0" brushRef="#br0" timeOffset="53148.607">2940 2094 468 0 0,'-50'-37'470'0'0,"-2"3"0"0"0,-1 3 1 0 0,-1 1-1 0 0,-2 3 0 0 0,-1 3 0 0 0,0 2 1 0 0,-2 3-1 0 0,-1 2 0 0 0,0 3 0 0 0,0 2 0 0 0,-2 3 1 0 0,-36 0-471 0 0,-122-14 81 0 0,0 9 0 0 0,0 10 0 0 0,-4 10-81 0 0,196-5-17 0 0,8-2 13 0 0,0 1 1 0 0,0 1-1 0 0,1 1 1 0 0,-1 0-1 0 0,0 2 1 0 0,1 0-1 0 0,-1 1 1 0 0,1 1-1 0 0,1 1 1 0 0,-1 1-1 0 0,1 0 1 0 0,0 2 3 0 0,14-3 5 0 0,0-1 0 0 0,1 1 1 0 0,-1 0-1 0 0,2 1 0 0 0,-1-1 1 0 0,1 0-1 0 0,0 1 1 0 0,0 0-1 0 0,1-1 0 0 0,0 1 1 0 0,1 0-1 0 0,0 0 0 0 0,0-1 1 0 0,0 1-1 0 0,1 0 0 0 0,0-1 1 0 0,1 1-1 0 0,0 0 1 0 0,0-1-1 0 0,0 0 0 0 0,1 1 1 0 0,0-1-1 0 0,1 0 0 0 0,-1 0 1 0 0,1-1-1 0 0,1 1 0 0 0,-1-1 1 0 0,1 0-1 0 0,4 4-5 0 0,8 23-1 0 0,25 55 181 0 0,-4 2 1 0 0,-3 1-1 0 0,-5 1 1 0 0,-4 2-1 0 0,-4 1 1 0 0,0 23-181 0 0,-23-103 9 0 0,1 0 1 0 0,1-1-1 0 0,0 1 0 0 0,1 0 0 0 0,1 0 1 0 0,0-1-1 0 0,1 1 0 0 0,1-1 0 0 0,0 0 1 0 0,1 0-1 0 0,0-1 0 0 0,1 1 0 0 0,1-1 1 0 0,0-1-1 0 0,0 0 0 0 0,1 0 0 0 0,1 0 1 0 0,0-1-1 0 0,1-1 0 0 0,0 0 0 0 0,0 0 1 0 0,1-1-1 0 0,1-1 0 0 0,-1 0 0 0 0,1 0 1 0 0,2-1-10 0 0,39 6 271 0 0,0-2 0 0 0,0-3 0 0 0,1-2 0 0 0,0-3 0 0 0,0-2 0 0 0,0-2 0 0 0,0-3 0 0 0,10-4-271 0 0,-17 4 227 0 0,332-24 295 0 0,-131 4-3450 0 0,-178 15 106 0 0</inkml:trace>
  <inkml:trace contextRef="#ctx0" brushRef="#br0" timeOffset="-106653.167">5770 534 548 0 0,'0'0'4130'0'0,"0"0"-1247"0"0,0 0-1835 0 0,-7-2-1036 0 0,-375-65 3220 0 0,-1358-186-1672 0 0,-574 58-658 0 0,2151 183-965 0 0,0 7 0 0 0,0 7-1 0 0,-79 15 64 0 0,238-18-25 0 0,0 1 0 0 0,0 0 0 0 0,0 0-1 0 0,0 0 1 0 0,0 0 0 0 0,0 1-1 0 0,0 0 1 0 0,0 0 0 0 0,0 0 0 0 0,1 0-1 0 0,-1 0 1 0 0,0 1 0 0 0,1 0 0 0 0,-1-1-1 0 0,0 1 1 0 0,1 1 0 0 0,0-1 0 0 0,0 0-1 0 0,0 1 1 0 0,0 0 0 0 0,0 0 0 0 0,0 0-1 0 0,1 0 1 0 0,-1 0 0 0 0,1 0-1 0 0,0 1 1 0 0,0-1 0 0 0,0 1 0 0 0,0-1-1 0 0,1 1 1 0 0,-1 0 0 0 0,1 0 0 0 0,0 0-1 0 0,0 0 1 0 0,1-1 0 0 0,-1 4 25 0 0,52 485 1065 0 0,-66-179-645 0 0,13-301-342 0 0,1 0-1 0 0,0 0 0 0 0,0 0 1 0 0,1 0-1 0 0,1 0 0 0 0,0-1 1 0 0,0 1-1 0 0,2 0 0 0 0,-1 0 1 0 0,1-1-1 0 0,1 1 0 0 0,0-1 1 0 0,1 0-1 0 0,0 0 0 0 0,0-1 1 0 0,2 1-1 0 0,-1-1 0 0 0,1 0 1 0 0,0-1-1 0 0,1 0 0 0 0,0 0 1 0 0,1-1-1 0 0,-1 0 1 0 0,2 0-1 0 0,-1-1 0 0 0,1 0 1 0 0,5 2-78 0 0,47 18 115 0 0,1-3 0 0 0,2-3 0 0 0,0-3 1 0 0,0-2-1 0 0,2-4 0 0 0,0-2 0 0 0,18-2-115 0 0,-12 1 83 0 0,1709 213 579 0 0,-1002-86-2796 0 0,-771-134 1319 0 0,11 0-2301 0 0,-9-4-2269 0 0,-6-4-1506 0 0</inkml:trace>
  <inkml:trace contextRef="#ctx0" brushRef="#br0" timeOffset="-104054.694">5425 939 7989 0 0,'0'0'52'0'0,"0"0"584"0"0,0 0 388 0 0,0 0-780 0 0,0 0-244 0 0,0 0-76 0 0,0 0 68 0 0,0 0-108 0 0,0 0-248 0 0,-4-9-852 0 0,2 9-996 0 0,0 4 831 0 0,-2-1-247 0 0,0 6-1008 0 0</inkml:trace>
  <inkml:trace contextRef="#ctx0" brushRef="#br0" timeOffset="-103458.064">5462 1460 928 0 0,'0'0'2314'0'0,"0"0"-1808"0"0,0 0-392 0 0,0 0 392 0 0,0 0 190 0 0,0 0 85 0 0,0 0 171 0 0,0 0-73 0 0,1 0 158 0 0,-8 0-4169 0 0,2 1-846 0 0,16-1 2375 0 0</inkml:trace>
  <inkml:trace contextRef="#ctx0" brushRef="#br0" timeOffset="-103096.063">3694 1057 3240 0 0,'0'0'1529'0'0,"0"0"-943"0"0,0 0-147 0 0,0 0-145 0 0,0 0-237 0 0,0 0 210 0 0,0 0 138 0 0,2 1 894 0 0,-2-1-5894 0 0,-2-1 1074 0 0</inkml:trace>
  <inkml:trace contextRef="#ctx0" brushRef="#br0" timeOffset="-102017.303">2099 889 5412 0 0,'0'0'701'0'0,"0"0"887"0"0,0 0-1588 0 0,0 0-248 0 0,0 0-584 0 0,0 0-144 0 0,0 0 455 0 0,0 0-443 0 0,0 0-312 0 0,-38 16 36 0 0,30-16-220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57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91 3192 0 0,'0'0'46'0'0,"0"0"120"0"0,0 0 606 0 0,-1 6 190 0 0,-22 65 1239 0 0,-17-40 2032 0 0,35-57-1326 0 0,5 15-5112 0 0,0 4-3552 0 0,0 6 2351 0 0,0 11 295 0 0</inkml:trace>
  <inkml:trace contextRef="#ctx0" brushRef="#br0" timeOffset="373.079">133 1 7137 0 0,'0'0'783'0'0,"0"0"-431"0"0,0 0-91 0 0,0 0-190 0 0,0 0 75 0 0,0 6 376 0 0,42 132 2134 0 0,-40-133-2566 0 0,1 0-1 0 0,-1 0 1 0 0,1-1-1 0 0,0 0 1 0 0,0 1-1 0 0,1-1 1 0 0,-1 0-1 0 0,1-1 1 0 0,0 1-1 0 0,0-1 0 0 0,0 1 1 0 0,0-1-1 0 0,1 0 1 0 0,-1-1-1 0 0,1 1 1 0 0,0-1-1 0 0,0 0 1 0 0,0 0-1 0 0,0 0 1 0 0,0-1-1 0 0,0 0 1 0 0,0 0-1 0 0,0 0 1 0 0,1 0-1 0 0,-1-1 0 0 0,0 0 1 0 0,3 0-90 0 0,-5-2-30 0 0,0 1 0 0 0,0-1 0 0 0,0 0-1 0 0,0 0 1 0 0,0 0 0 0 0,0-1 0 0 0,0 1 0 0 0,-1 0 0 0 0,1-1 0 0 0,-1 0-1 0 0,0 0 1 0 0,0 1 0 0 0,0-1 0 0 0,0-1 0 0 0,0 1 0 0 0,-1 0 0 0 0,1 0-1 0 0,-1-1 1 0 0,0 1 0 0 0,0 0 0 0 0,0-1 0 0 0,0 1 0 0 0,-1-1-1 0 0,1 0 1 0 0,-1 1 0 0 0,0-1 0 0 0,0 1 0 0 0,-1-4 30 0 0,2 14 57 0 0,-1 1 1 0 0,0 0-1 0 0,0 0 0 0 0,-1 0 1 0 0,0-1-1 0 0,0 1 0 0 0,-1 0 1 0 0,0-1-1 0 0,0 1 0 0 0,-1-1 1 0 0,0 0-1 0 0,0 0 0 0 0,-1 0 1 0 0,0 0-1 0 0,0-1 0 0 0,-1 1 1 0 0,1-1-1 0 0,-1 0 0 0 0,-1 0 1 0 0,1-1-1 0 0,-1 0 0 0 0,0 0 1 0 0,0 0-1 0 0,-1-1 0 0 0,1 1 1 0 0,-1-2-1 0 0,0 1 0 0 0,0-1 1 0 0,0 0-1 0 0,-1 0 0 0 0,1-1 1 0 0,-1 0-1 0 0,1 0 0 0 0,-1-1 1 0 0,-1 0-58 0 0,-81 19-1578 0 0,28-17-4303 0 0,29-6-2167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5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9713 0 0,'0'0'4959'0'0,"0"0"-3680"0"0,0 0-1207 0 0,0 0-121 0 0,0 0-24 0 0,0 0-23 0 0,0 0-134 0 0,0 0-198 0 0,6 3 84 0 0,-1 0 408 0 0,0 0 1 0 0,0 1-1 0 0,-1-1 1 0 0,1 1 0 0 0,-1 0-1 0 0,0 0 1 0 0,0 0-1 0 0,0 1 1 0 0,0-1-1 0 0,-1 1 1 0 0,0 0-1 0 0,0 0 1 0 0,0 0 0 0 0,-1 0-1 0 0,1 1 1 0 0,-1-1-1 0 0,-1 1 1 0 0,1-1-1 0 0,0 3-64 0 0,-4-6 13 0 0,1-1 0 0 0,-1 1-1 0 0,0-1 1 0 0,1 1-1 0 0,-1-1 1 0 0,0 0-1 0 0,0 0 1 0 0,0 0-1 0 0,0 0 1 0 0,0 0-1 0 0,0-1 1 0 0,0 1-1 0 0,0 0 1 0 0,-1-1-1 0 0,1 0 1 0 0,0 1-1 0 0,0-1 1 0 0,0 0-1 0 0,-1 0 1 0 0,1 0-1 0 0,0-1 1 0 0,0 1-1 0 0,0 0 1 0 0,0-1-1 0 0,-1 1 1 0 0,1-1-1 0 0,0 0 1 0 0,0 0 0 0 0,0 0-1 0 0,0 0 1 0 0,0 0-1 0 0,1 0 1 0 0,-2-1-13 0 0,6 8-85 0 0,3-2 97 0 0,0 0 1 0 0,-1 0-1 0 0,1 1 0 0 0,-1-1 0 0 0,0 1 1 0 0,0 1-1 0 0,0-1 0 0 0,-1 1 0 0 0,0-1 1 0 0,0 1-1 0 0,0 0 0 0 0,-1 1 0 0 0,0-1 1 0 0,0 1-1 0 0,-1-1 0 0 0,0 1 0 0 0,0 0 1 0 0,0 0-1 0 0,-1 0 0 0 0,0 0 0 0 0,0 0 1 0 0,-1 0-1 0 0,0 0 0 0 0,0 3-12 0 0,-2-7 19 0 0,-1-1 0 0 0,1 1 1 0 0,0 0-1 0 0,-1-1 0 0 0,0 0 0 0 0,1 0 0 0 0,-1 0 0 0 0,0 0 0 0 0,0 0 0 0 0,0 0 0 0 0,-1-1 1 0 0,1 1-1 0 0,0-1 0 0 0,0 0 0 0 0,-1 0 0 0 0,1 0 0 0 0,-1-1 0 0 0,1 1 0 0 0,-1-1 0 0 0,1 0 1 0 0,-1 0-1 0 0,1 0 0 0 0,-1 0 0 0 0,1 0 0 0 0,-1-1 0 0 0,1 0 0 0 0,-1 0 0 0 0,-1 0-19 0 0,-32-16-5181 0 0,33 11 30 0 0,3-4-1704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6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5 14277 0 0,'0'0'1254'0'0,"0"0"-875"0"0,0 0-310 0 0,0 0 51 0 0,0 0-78 0 0,0 0-111 0 0,0 0 46 0 0,3-2-3 0 0,-1 1 27 0 0,0 1-1 0 0,1-1 0 0 0,-1 1 0 0 0,0 0 1 0 0,1-1-1 0 0,-1 1 0 0 0,1 0 0 0 0,-1 0 0 0 0,0 0 1 0 0,1 1-1 0 0,-1-1 0 0 0,0 1 0 0 0,1-1 0 0 0,-1 1 1 0 0,0 0-1 0 0,1 0 0 0 0,-1 0 0 0 0,0 0 0 0 0,0 0 1 0 0,0 0-1 0 0,0 0 0 0 0,0 1 0 0 0,0-1 1 0 0,-1 1-1 0 0,1 0 0 0 0,0-1 0 0 0,-1 1 0 0 0,1 0 1 0 0,-1 0-1 0 0,1 0 0 0 0,-1 0 0 0 0,0 0 0 0 0,0 0 1 0 0,0 1-1 0 0,0-1 0 0 0,-1 0 0 0 0,1 1 0 0 0,0-1 1 0 0,-1 0-1 0 0,0 1 0 0 0,1-1 0 0 0,-1 0 1 0 0,0 1-1 0 0,0-1 0 0 0,0 1 0 0 0,-1-1 0 0 0,1 0 1 0 0,-1 1-1 0 0,1-1 0 0 0,-1 0 0 0 0,0 0 0 0 0,0 1 1 0 0,0-1-1 0 0,0 0 0 0 0,0 0 0 0 0,0 0 0 0 0,-1 0 1 0 0,1 0-1 0 0,-1 0 0 0 0,0 0 0 0 0,-121 106 1165 0 0,124-105-1111 0 0,0 0 1 0 0,0 0-1 0 0,1 0 1 0 0,-1 0-1 0 0,1 0 0 0 0,-1 0 1 0 0,1-1-1 0 0,0 1 1 0 0,0-1-1 0 0,0 1 1 0 0,0-1-1 0 0,0 0 0 0 0,1 0 1 0 0,-1 0-1 0 0,1 0 1 0 0,-1 0-1 0 0,1 0 1 0 0,0-1-1 0 0,0 1 0 0 0,0-1 1 0 0,0 0-1 0 0,0 0 1 0 0,0 0-1 0 0,0 0 1 0 0,0 0-1 0 0,0-1 0 0 0,0 0 1 0 0,0 1-1 0 0,0-1 1 0 0,4 0-55 0 0,-5 0-2 0 0,50 11 318 0 0,4 1-1228 0 0,-20 0-7062 0 0,-26-8-1948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4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7 172 10485 0 0,'0'0'2294'0'0,"0"0"-1554"0"0,0 0-557 0 0,0 0 117 0 0,0 0-51 0 0,0 0-117 0 0,0 0-35 0 0,0 0 67 0 0,-6-17 215 0 0,12 19-331 0 0,0 1 0 0 0,1 0 0 0 0,-1 0 0 0 0,0 1-1 0 0,-1-1 1 0 0,1 1 0 0 0,-1 1 0 0 0,0-1 0 0 0,0 1 0 0 0,0 0-1 0 0,0 0 1 0 0,-1 0 0 0 0,0 1 0 0 0,0-1 0 0 0,0 1-1 0 0,-1 0 1 0 0,0 0 0 0 0,0 0 0 0 0,0 1 0 0 0,-1-1 0 0 0,0 1-1 0 0,0 0 1 0 0,-1-1 0 0 0,0 1 0 0 0,0 2-48 0 0,-1-4 55 0 0,-1-1 1 0 0,1 1-1 0 0,-1-1 1 0 0,0 1-1 0 0,0-1 1 0 0,-1 0-1 0 0,0 1 0 0 0,1-1 1 0 0,-1 0-1 0 0,-1 0 1 0 0,1 0-1 0 0,0 0 1 0 0,-1-1-1 0 0,0 1 1 0 0,0-1-1 0 0,0 0 1 0 0,0 1-1 0 0,-1-1 0 0 0,1-1 1 0 0,-1 1-1 0 0,0 0 1 0 0,0-1-1 0 0,0 0 1 0 0,0 0-1 0 0,-3 1-55 0 0,-20 15 117 0 0,69 0 1183 0 0,157 10-3042 0 0,-184-37-3014 0 0,-11 3-1483 0 0</inkml:trace>
  <inkml:trace contextRef="#ctx0" brushRef="#br0" timeOffset="281.309">430 17 9745 0 0,'0'0'3800'0'0,"0"0"-2772"0"0,0 0-876 0 0,0 0 187 0 0,0 0-181 0 0,0 0-370 0 0,0 0-156 0 0,-2 3 143 0 0,0 2 280 0 0,0-1 1 0 0,1 1 0 0 0,0-1 0 0 0,0 1 0 0 0,0 0 0 0 0,0 0-1 0 0,1-1 1 0 0,0 1 0 0 0,0 0 0 0 0,0 0 0 0 0,0 0 0 0 0,1-1-1 0 0,0 1 1 0 0,0 0 0 0 0,0 0 0 0 0,1-1 0 0 0,-1 1 0 0 0,1-1 0 0 0,0 0-1 0 0,1 1 1 0 0,0 1-56 0 0,15 90 443 0 0,-19-94-451 0 0,0 0 0 0 0,0 0-1 0 0,0 0 1 0 0,-1 0 0 0 0,1 0-1 0 0,0-1 1 0 0,-1 1 0 0 0,1 0 0 0 0,-1-1-1 0 0,1 1 1 0 0,-1-1 0 0 0,0 1 0 0 0,0-1-1 0 0,0 0 1 0 0,0 0 0 0 0,1 0-1 0 0,-2 0 1 0 0,1 0 0 0 0,0 0 0 0 0,0-1-1 0 0,0 1 1 0 0,0-1 0 0 0,0 1-1 0 0,-1-1 1 0 0,1 0 0 0 0,0 0 0 0 0,0 0-1 0 0,0 0 1 0 0,-1 0 0 0 0,1 0-1 0 0,0-1 1 0 0,0 1 0 0 0,-2-1 8 0 0,-24-13-4403 0 0,19 6-864 0 0</inkml:trace>
  <inkml:trace contextRef="#ctx0" brushRef="#br0" timeOffset="452.205">638 26 15721 0 0,'0'0'769'0'0,"0"0"-769"0"0,0 0 0 0 0,0 0 248 0 0,-44-9 200 0 0,23 3-420 0 0,0 2-28 0 0,-3 0-524 0 0,0 2-245 0 0,-1 1-463 0 0,5 1-688 0 0,0 0-484 0 0,7 1-2653 0 0</inkml:trace>
  <inkml:trace contextRef="#ctx0" brushRef="#br0" timeOffset="701.619">905 573 16189 0 0,'0'0'1401'0'0,"0"0"-1401"0"0,0 0-212 0 0,0 0 212 0 0,0 0 484 0 0,-47-18-212 0 0,33 9-192 0 0,-5 0-80 0 0,-1-2-100 0 0,3 1-196 0 0,3-1-176 0 0,2 2-276 0 0,4 1-537 0 0,6-2-1291 0 0,2 4-2712 0 0,7-6-2161 0 0</inkml:trace>
  <inkml:trace contextRef="#ctx0" brushRef="#br0" timeOffset="874.198">972 464 11401 0 0,'0'0'2932'0'0,"0"0"-2932"0"0,0 0 0 0 0,0 0 24 0 0,0 0 888 0 0,-42-6-272 0 0,21-1-260 0 0,-2-2-215 0 0,-2 1-165 0 0,0-3-129 0 0,1 2-763 0 0,3-2-564 0 0,5 3-1228 0 0,0-3-5069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4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169 123 14605 0 0,'0'0'2137'0'0,"0"0"-2137"0"0,0 0-296 0 0,0 0 207 0 0,0 0 89 0 0,0 0 225 0 0,0 0 99 0 0,-45 1-164 0 0,28-4-144 0 0,0 0-16 0 0,-2 0-384 0 0,1-1-345 0 0,-2-2-403 0 0,4-1-1172 0 0,6 2-2200 0 0,4-8-3005 0 0</inkml:trace>
  <inkml:trace contextRef="#ctx0" brushRef="#br0" timeOffset="169.977">186 27 4576 0 0,'0'0'10617'0'0,"0"0"-9765"0"0,0 0-852 0 0,0 0 0 0 0,0 0 208 0 0,0 0 117 0 0,0 0 23 0 0,-51 3-100 0 0,27-4-160 0 0,2-2-88 0 0,0-1-200 0 0,4-1-472 0 0,1 1-489 0 0,5-1-1351 0 0,6-3-4204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41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5064 0 0,'0'0'4813'0'0,"0"0"-3987"0"0,0 0-490 0 0,1 6 21 0 0,-1-4-331 0 0,0-1-1 0 0,0 1 1 0 0,1-1 0 0 0,-1 0 0 0 0,0 1-1 0 0,0-1 1 0 0,1 1 0 0 0,-1-1 0 0 0,1 0 0 0 0,-1 1-1 0 0,1-1 1 0 0,0 0 0 0 0,-1 0 0 0 0,1 1 0 0 0,0-1-1 0 0,0 0 1 0 0,0 0 0 0 0,0 0 0 0 0,0 0 0 0 0,0 0-1 0 0,0 0 1 0 0,0 0 0 0 0,0 0 0 0 0,0-1-1 0 0,1 1 1 0 0,-1 0 0 0 0,0-1 0 0 0,1 1 0 0 0,-1-1-1 0 0,0 1 1 0 0,1-1 0 0 0,-1 0 0 0 0,1 1 0 0 0,-1-1-1 0 0,0 0 1 0 0,1 0 0 0 0,-1 0 0 0 0,1 0 0 0 0,-1 0-1 0 0,1 0 1 0 0,-1-1 0 0 0,0 1 0 0 0,1 0-1 0 0,-1-1 1 0 0,0 1 0 0 0,1-1 0 0 0,-1 0 0 0 0,0 1-1 0 0,1-1 1 0 0,-1 0 0 0 0,0 0 0 0 0,0 1 0 0 0,0-1-1 0 0,0 0 1 0 0,0 0 0 0 0,0 0 0 0 0,0-1 0 0 0,0 1-1 0 0,0 0 1 0 0,0 0 0 0 0,-1 0 0 0 0,1-1-1 0 0,0 1-24 0 0,-2 1-4 0 0,0 1 1 0 0,0-1-1 0 0,0 1 1 0 0,0-1-1 0 0,0 0 1 0 0,0 0-1 0 0,-1 1 1 0 0,1-1-1 0 0,0 0 1 0 0,0 0-1 0 0,0 0 1 0 0,0 0 0 0 0,0 0-1 0 0,0-1 1 0 0,0 1-1 0 0,0 0 1 0 0,0 0-1 0 0,0-1 1 0 0,0 1-1 0 0,0 0 1 0 0,0-1-1 0 0,0 1 1 0 0,0-1 0 0 0,0 0-1 0 0,1 1 1 0 0,-1-1-1 0 0,0 1 1 0 0,0-1-1 0 0,0 0 1 0 0,1 0-1 0 0,-1 0 1 0 0,0 1-1 0 0,1-1 1 0 0,-1 0 0 0 0,1 0-1 0 0,-1 0 1 0 0,1 0-1 0 0,-1 0 1 0 0,1 0-1 0 0,0 0 1 0 0,-1 0-1 0 0,1 0 1 0 0,0 0-1 0 0,0 0 1 0 0,0 0 0 0 0,0 0-1 0 0,0 0 1 0 0,0 0-1 0 0,0 0 1 0 0,0-1-1 0 0,0 1 1 0 0,1 0-1 0 0,-1 0 1 0 0,0 0 2 0 0,-1 3 36 0 0,-1-1 0 0 0,1 1 1 0 0,-1 0-1 0 0,1 0 0 0 0,-1 0 1 0 0,1 0-1 0 0,0 0 0 0 0,0 0 0 0 0,0 1 1 0 0,0-1-1 0 0,1 0 0 0 0,-1 0 1 0 0,1 1-1 0 0,-1-1 0 0 0,1 0 0 0 0,0 1 1 0 0,0-1-1 0 0,0 1 0 0 0,0-1 1 0 0,0 0-1 0 0,0 1 0 0 0,1-1 0 0 0,-1 0 1 0 0,1 1-1 0 0,-1-1 0 0 0,1 0 0 0 0,0 0 1 0 0,0 1-1 0 0,0-1 0 0 0,0 0 1 0 0,1 0-1 0 0,-1 0 0 0 0,1 0 0 0 0,-1 0 1 0 0,1-1-1 0 0,-1 1 0 0 0,1 0 1 0 0,0-1-1 0 0,0 1 0 0 0,0-1 0 0 0,0 0 1 0 0,0 0-1 0 0,0 1 0 0 0,0-1 1 0 0,0 0-1 0 0,1-1 0 0 0,-1 1 0 0 0,0 0 1 0 0,1-1-1 0 0,0 1-36 0 0,42 17-1897 0 0,-13-12-3971 0 0,-18-5 427 0 0</inkml:trace>
  <inkml:trace contextRef="#ctx0" brushRef="#br0" timeOffset="1359.463">106 29 4364 0 0,'0'0'447'0'0,"0"0"-396"0"0,0 0-53 0 0,0 0 78 0 0,0 0 108 0 0,0 0 32 0 0,0 0-12 0 0,5 0-93 0 0,55 6 4028 0 0,-82-41-3692 0 0,-11 50 210 0 0,10 2-6098 0 0,17-17-12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10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79 3896 0 0,'0'0'5470'0'0,"0"0"-3786"0"0,0 0-1183 0 0,1-6 166 0 0,-1 5-656 0 0,1-1 44 0 0,0 0-1 0 0,0 0 1 0 0,0 0-1 0 0,-1 0 1 0 0,1 0-1 0 0,-1 0 0 0 0,1 0 1 0 0,-1 0-1 0 0,0 0 1 0 0,0 0-1 0 0,0-1 1 0 0,0 1-1 0 0,0 0 1 0 0,0 0-1 0 0,-1 0 1 0 0,1 0-1 0 0,-1 0 1 0 0,0 0-1 0 0,1 0 1 0 0,-1 0-1 0 0,0 0 1 0 0,0 0-1 0 0,0 0 0 0 0,0 0 1 0 0,0 1-1 0 0,-1-1 1 0 0,1 0-1 0 0,-1 1 1 0 0,1-1-1 0 0,-1 1 1 0 0,1 0-1 0 0,-1-1 1 0 0,0 1-1 0 0,0 0 1 0 0,1 0-1 0 0,-1 0 1 0 0,0 0-1 0 0,0 0 0 0 0,0 0 1 0 0,0 1-1 0 0,0-1 1 0 0,0 1-1 0 0,-2-1-54 0 0,-1 6 50 0 0,1 0 0 0 0,0 0-1 0 0,0 0 1 0 0,0 0 0 0 0,0 1-1 0 0,1 0 1 0 0,0-1-1 0 0,0 1 1 0 0,1 1 0 0 0,0-1-1 0 0,0 0 1 0 0,0 0 0 0 0,1 1-1 0 0,-1-1 1 0 0,2 1 0 0 0,-1-1-1 0 0,1 1 1 0 0,0-1-1 0 0,0 1 1 0 0,1 4-50 0 0,-1-14 28 0 0,0 1 0 0 0,-1 0 0 0 0,1 0-1 0 0,0-1 1 0 0,0 1 0 0 0,0 0 0 0 0,1 0 0 0 0,-1-1-1 0 0,1 1 1 0 0,-1 0 0 0 0,1 0 0 0 0,-1 0 0 0 0,1 0 0 0 0,0 0-1 0 0,0 0 1 0 0,0 0 0 0 0,1 0 0 0 0,-1 0 0 0 0,0 0 0 0 0,1 0-1 0 0,-1 1 1 0 0,1-1 0 0 0,-1 0 0 0 0,1 1 0 0 0,0 0-1 0 0,0-1 1 0 0,0 1 0 0 0,-1 0 0 0 0,1 0 0 0 0,0 0 0 0 0,1 0-1 0 0,-1 0 1 0 0,0 1 0 0 0,0-1 0 0 0,0 0 0 0 0,0 1-1 0 0,1 0 1 0 0,-1-1 0 0 0,0 1 0 0 0,0 0 0 0 0,1 0 0 0 0,-1 1-1 0 0,0-1 1 0 0,0 0 0 0 0,1 1 0 0 0,-1-1 0 0 0,0 1-1 0 0,0 0 1 0 0,0-1 0 0 0,0 1 0 0 0,0 0 0 0 0,0 0 0 0 0,0 1-1 0 0,0-1 1 0 0,0 0 0 0 0,-1 1 0 0 0,1-1 0 0 0,0 1 0 0 0,-1-1-1 0 0,1 1 1 0 0,-1 0 0 0 0,0 0 0 0 0,1 0 0 0 0,-1 0-1 0 0,0 0 1 0 0,0 0-28 0 0,-23-30-1272 0 0,11 25-6225 0 0,8 6 510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2:44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14 395 1708 0 0,'0'0'8214'0'0,"0"0"-5583"0"0,0 0-2159 0 0,0 0 358 0 0,0 0 98 0 0,0 0-226 0 0,0 0-252 0 0,0 0-224 0 0,-13-3 161 0 0,19 4-380 0 0,0 0 1 0 0,1 1-1 0 0,-1 0 0 0 0,0 0 0 0 0,0 0 0 0 0,0 1 0 0 0,0 0 1 0 0,-1 0-1 0 0,1 0 0 0 0,-1 1 0 0 0,0-1 0 0 0,0 2 0 0 0,0-1 1 0 0,0 0-1 0 0,-1 1 0 0 0,1 0 0 0 0,-1 0 0 0 0,-1 0 0 0 0,1 0 1 0 0,-1 1-1 0 0,0 0 0 0 0,0-1 0 0 0,0 1 0 0 0,-1 0 0 0 0,0 0 1 0 0,0 0-1 0 0,0 1 0 0 0,-1 0-7 0 0,-35 36 1044 0 0,-2-34-4688 0 0,33-10 449 0 0,2-2-2311 0 0</inkml:trace>
  <inkml:trace contextRef="#ctx0" brushRef="#br0" timeOffset="267.229">221 439 11249 0 0,'0'0'2420'0'0,"0"0"-1844"0"0,0 0 57 0 0,-3 7 52 0 0,-11 24-69 0 0,9-24-562 0 0,0 1 1 0 0,0 0-1 0 0,1 1 1 0 0,0-1-1 0 0,1 1 0 0 0,0 0 1 0 0,1-1-1 0 0,-1 1 1 0 0,2 1-1 0 0,-1-1 0 0 0,1 0 1 0 0,1 0-1 0 0,-1 7-54 0 0,20 1-2310 0 0,0-15-3638 0 0,-4-4-1060 0 0</inkml:trace>
  <inkml:trace contextRef="#ctx0" brushRef="#br0" timeOffset="530.864">415 355 7537 0 0,'0'0'3459'0'0,"0"0"-2656"0"0,0 0-517 0 0,0 0 167 0 0,0 0 448 0 0,0 0 56 0 0,-3 8-116 0 0,-5 8-673 0 0,0 1 0 0 0,2 0-1 0 0,0 0 1 0 0,0 1 0 0 0,2-1 0 0 0,1 1 0 0 0,0 0 0 0 0,1 0 0 0 0,0 0 0 0 0,2 0 0 0 0,0 1 0 0 0,2 1-168 0 0,20 15-293 0 0,2-20-5436 0 0,-12-14-957 0 0</inkml:trace>
  <inkml:trace contextRef="#ctx0" brushRef="#br0" timeOffset="701.324">493 534 13121 0 0,'0'0'1479'0'0,"0"0"-1101"0"0,0 0-329 0 0,0 0-180 0 0,0 0-332 0 0,0 0-122 0 0,7-5 260 0 0,-5 4 366 0 0,0-1 0 0 0,0 0 0 0 0,1 1 0 0 0,-1 0 1 0 0,1-1-1 0 0,-1 1 0 0 0,1 0 0 0 0,-1 0 0 0 0,1 0 1 0 0,-1 1-1 0 0,1-1 0 0 0,0 1 0 0 0,-1-1 0 0 0,1 1 1 0 0,0 0-1 0 0,0 0 0 0 0,-1 0 0 0 0,1 0 1 0 0,0 1-1 0 0,-1-1 0 0 0,1 1 0 0 0,0 0 0 0 0,-1-1 1 0 0,1 1-1 0 0,-1 0 0 0 0,1 1 0 0 0,-1-1 0 0 0,0 0 1 0 0,1 1-1 0 0,-1-1 0 0 0,0 1 0 0 0,0 0 0 0 0,0 0 1 0 0,0-1-1 0 0,0 1 0 0 0,0 1 0 0 0,-1-1 0 0 0,1 0 1 0 0,-1 0-1 0 0,1 1 0 0 0,0 1-41 0 0,0 0 45 0 0,0-1 1 0 0,0 1-1 0 0,0 0 0 0 0,0 0 0 0 0,-1 0 0 0 0,1 0 1 0 0,-1 1-1 0 0,0-1 0 0 0,0 0 0 0 0,-1 0 1 0 0,1 1-1 0 0,-1-1 0 0 0,0 0 0 0 0,0 1 1 0 0,-1-1-1 0 0,1 0 0 0 0,-1 1 0 0 0,0-1 0 0 0,0 0 1 0 0,0 0-1 0 0,-1 0 0 0 0,1 0 0 0 0,-1 0 1 0 0,0 0-1 0 0,0 0 0 0 0,-1-1 0 0 0,1 1 1 0 0,-1-1-1 0 0,0 1 0 0 0,1-1 0 0 0,-2 0 1 0 0,0 1-46 0 0,3-2-545 0 0,3-4-4923 0 0,5-6-1659 0 0</inkml:trace>
  <inkml:trace contextRef="#ctx0" brushRef="#br0" timeOffset="855.728">726 547 13865 0 0,'0'0'972'0'0,"0"0"-545"0"0,0 0-146 0 0,-6 7 311 0 0,-57 75 645 0 0,53-32-1668 0 0,58-23-3657 0 0,-36-28-596 0 0,5-2-3283 0 0</inkml:trace>
  <inkml:trace contextRef="#ctx0" brushRef="#br0" timeOffset="1011.76">1034 677 14053 0 0,'0'0'2473'0'0,"0"0"-2473"0"0,0 0-641 0 0,0 0 641 0 0,0 0 529 0 0,-50 2-217 0 0,28-4-204 0 0,1-2-108 0 0,0-1-993 0 0,0 0-255 0 0,2-2-84 0 0,5-1-668 0 0,2-1-1256 0 0,4 2-2901 0 0</inkml:trace>
  <inkml:trace contextRef="#ctx0" brushRef="#br0" timeOffset="1184.956">927 600 6749 0 0,'0'0'5116'0'0,"0"0"-4256"0"0,0 0-208 0 0,30 47 552 0 0,-25-28-244 0 0,-3 0-372 0 0,-4-2-119 0 0,-1 1-193 0 0,-5-2-116 0 0,1 0-84 0 0,-1-4-76 0 0,0-2-4 0 0,3-2-208 0 0,1-3-505 0 0,1-2-515 0 0,3-3-1032 0 0,0-1-1692 0 0,4-9-4097 0 0</inkml:trace>
  <inkml:trace contextRef="#ctx0" brushRef="#br0" timeOffset="1480.1">1162 516 11729 0 0,'0'0'1609'0'0,"0"0"-1329"0"0,0 0-187 0 0,0 0 409 0 0,-2 7 70 0 0,-54 142 624 0 0,58-146-1155 0 0,0 0-1 0 0,0-1 0 0 0,1 1 1 0 0,-1-1-1 0 0,1 1 0 0 0,-1-1 1 0 0,1 0-1 0 0,0 0 0 0 0,0 0 1 0 0,0-1-1 0 0,0 1 0 0 0,0-1 1 0 0,0 0-1 0 0,0 1 0 0 0,0-1 1 0 0,1-1-1 0 0,-1 1 0 0 0,0 0 1 0 0,1-1-1 0 0,-1 0 0 0 0,0 0 1 0 0,1 0-1 0 0,-1 0 0 0 0,0 0 1 0 0,1-1-1 0 0,-1 1 0 0 0,0-1 1 0 0,1 0-1 0 0,-1 0 0 0 0,0 0 1 0 0,0 0-1 0 0,0-1 0 0 0,0 1 1 0 0,0-1-1 0 0,0 0 0 0 0,0 0 1 0 0,0 0-41 0 0,13-49-1529 0 0,-14 37 995 0 0,-4 37 974 0 0,-9 107 476 0 0,20-123-2551 0 0,2-11-6087 0 0,-3-8 312 0 0</inkml:trace>
  <inkml:trace contextRef="#ctx0" brushRef="#br0" timeOffset="1669.429">1407 496 9625 0 0,'0'0'4536'0'0,"25"64"-4424"0"0,-16-20 92 0 0,2 5 552 0 0,-6-4-128 0 0,-8-7-107 0 0,3-5-185 0 0,-5-6-100 0 0,0-6-84 0 0,-6-2-80 0 0,-2 3-72 0 0,-4 1-96 0 0,-6 4-92 0 0,-6-2-449 0 0,-10-5-687 0 0,7-7-1400 0 0,-4-12-5277 0 0</inkml:trace>
  <inkml:trace contextRef="#ctx0" brushRef="#br0" timeOffset="2218.432">274 1026 11865 0 0,'0'0'2442'0'0,"0"0"-1442"0"0,0 0-178 0 0,0 0 531 0 0,0 0-399 0 0,0 0-596 0 0,0 0-316 0 0,27-4-384 0 0,-22 5 356 0 0,-1 0 1 0 0,1 0-1 0 0,0 0 0 0 0,0 0 0 0 0,-1 1 0 0 0,1 0 0 0 0,-1 0 0 0 0,1 0 0 0 0,-1 1 0 0 0,0-1 0 0 0,0 1 1 0 0,0 0-1 0 0,0 1 0 0 0,0-1 0 0 0,-1 0 0 0 0,1 1 0 0 0,-1 0 0 0 0,0 0 0 0 0,0 0 0 0 0,-1 0 0 0 0,1 0 1 0 0,-1 1-1 0 0,0-1 0 0 0,0 1 0 0 0,0-1 0 0 0,-1 1 0 0 0,0 0 0 0 0,0 0 0 0 0,0 0 0 0 0,0-1 0 0 0,-1 1 1 0 0,1 0-1 0 0,-1 0 0 0 0,-1 0 0 0 0,1 0 0 0 0,-1 0 0 0 0,0 0 0 0 0,0 0 0 0 0,0-1 0 0 0,0 1 1 0 0,-1 0-1 0 0,0-1 0 0 0,0 1 0 0 0,0-1 0 0 0,-1 1 0 0 0,0-1 0 0 0,-2 3-14 0 0,-66 48 359 0 0,109-42 700 0 0,136-12-839 0 0,-93-2-6734 0 0,-67 0-78 0 0,1-3-1097 0 0</inkml:trace>
  <inkml:trace contextRef="#ctx0" brushRef="#br0" timeOffset="13242.221">813 909 2352 0 0,'0'0'-280'0'0,"6"3"134"0"0,13 6 708 0 0,1-2 1 0 0,0 0 0 0 0,1-1 0 0 0,-1-1-1 0 0,1-1 1 0 0,0-1 0 0 0,0-1 0 0 0,0-1-1 0 0,1-1 1 0 0,20-2-563 0 0,67-4-209 0 0,-69 2 394 0 0,-1-1 0 0 0,1-3 0 0 0,-2 0 0 0 0,1-3 0 0 0,-1-1 0 0 0,-1-2 0 0 0,14-8-185 0 0,-35 15 58 0 0,-1-1 0 0 0,0 0-1 0 0,0-1 1 0 0,0-1 0 0 0,-2 0 0 0 0,1-1 0 0 0,-1-1-1 0 0,-1 0 1 0 0,0 0 0 0 0,0-1 0 0 0,-1-1 0 0 0,-1 0-1 0 0,-1 0 1 0 0,0-1 0 0 0,0-1 0 0 0,-2 1 0 0 0,6-16-58 0 0,-10 20 10 0 0,-1 0 0 0 0,0 1 0 0 0,-1-1 0 0 0,0 0 0 0 0,-1 0 0 0 0,0 0 0 0 0,-1 0 0 0 0,0 0 0 0 0,0 0 1 0 0,-1 1-1 0 0,-1-1 0 0 0,0 0 0 0 0,0 1 0 0 0,-1 0 0 0 0,0 0 0 0 0,-1 0 0 0 0,0 0 0 0 0,-1 1 1 0 0,0 0-1 0 0,0 0 0 0 0,-1 0 0 0 0,-8-7-10 0 0,-11-12 30 0 0,-2 2 0 0 0,-1 0 0 0 0,-2 2 1 0 0,0 1-1 0 0,-31-16-30 0 0,12 7 1 0 0,-1 3 0 0 0,-2 2 0 0 0,0 3 1 0 0,-2 1-1 0 0,0 4 0 0 0,-1 1 0 0 0,-1 3 0 0 0,-1 3 0 0 0,0 2 1 0 0,0 3-1 0 0,-1 2 0 0 0,1 2 0 0 0,-1 4 0 0 0,0 2 0 0 0,0 2 1 0 0,1 3-1 0 0,0 3 0 0 0,1 2 0 0 0,0 2 0 0 0,-19 10-1 0 0,63-21-22 0 0,1 0-1 0 0,-1 0 1 0 0,1 1-1 0 0,0 1 1 0 0,1 0 0 0 0,-1 1-1 0 0,1 0 1 0 0,0 0-1 0 0,1 1 1 0 0,0 1-1 0 0,0 0 1 0 0,1 0-1 0 0,0 1 1 0 0,1 0-1 0 0,0 0 1 0 0,0 1 0 0 0,1 0-1 0 0,1 1 1 0 0,0-1-1 0 0,0 1 1 0 0,1 1-1 0 0,1-1 1 0 0,0 1-1 0 0,0-1 1 0 0,2 1-1 0 0,-1 0 1 0 0,2 0 0 0 0,0 0-1 0 0,0 0 1 0 0,1 1-1 0 0,1-1 1 0 0,0 0-1 0 0,1 0 1 0 0,2 10 22 0 0,8 4 162 0 0,1-1 0 0 0,1 0 0 0 0,1-1 0 0 0,1-1 0 0 0,2 0 0 0 0,0-1 0 0 0,1-1 0 0 0,2-1 0 0 0,0-1 0 0 0,1 0 1 0 0,1-2-1 0 0,0-1 0 0 0,2 0 0 0 0,0-2 0 0 0,17 7-162 0 0,3 0 19 0 0,1-2-1 0 0,1-2 1 0 0,0-2 0 0 0,1-2 0 0 0,0-3 0 0 0,1-1 0 0 0,1-3-1 0 0,40 1-18 0 0,18-16-3111 0 0,-68-2-1014 0 0</inkml:trace>
  <inkml:trace contextRef="#ctx0" brushRef="#br0" timeOffset="15094.28">459 1266 1684 0 0,'0'0'0'0'0,"0"0"-1264"0"0</inkml:trace>
  <inkml:trace contextRef="#ctx0" brushRef="#br0" timeOffset="19366.727">936 1191 9153 0 0,'0'0'2284'0'0,"0"0"-2284"0"0,0 0-244 0 0,0 0-528 0 0,0 0-16 0 0,0 0-132 0 0,0 0-716 0 0,0 0-3257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1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1 114 3968 0 0,'0'0'3185'0'0,"0"0"184"0"0,0 0-2103 0 0,0 0-660 0 0,0 0-57 0 0,6-3-82 0 0,-2 0-422 0 0,0 1 1 0 0,0 0-1 0 0,0 1 0 0 0,0-1 1 0 0,0 1-1 0 0,1-1 0 0 0,-1 1 1 0 0,0 1-1 0 0,1-1 1 0 0,-1 1-1 0 0,1-1 0 0 0,-1 1 1 0 0,1 0-1 0 0,-1 1 0 0 0,1-1 1 0 0,-1 1-1 0 0,0 0 0 0 0,1 0 1 0 0,-1 0-1 0 0,0 1 1 0 0,1 0-1 0 0,-1-1 0 0 0,0 2 1 0 0,0-1-46 0 0,72 82 1661 0 0,-75-81-1638 0 0,0 0 0 0 0,-1-1 0 0 0,1 1-1 0 0,0 0 1 0 0,-1 0 0 0 0,0-1 0 0 0,0 1 0 0 0,0 0 0 0 0,0 0 0 0 0,0-1 0 0 0,0 1-1 0 0,-1 0 1 0 0,1 0 0 0 0,-1-1 0 0 0,0 1 0 0 0,0 0 0 0 0,0-1 0 0 0,0 1-1 0 0,0-1 1 0 0,-1 1 0 0 0,1-1 0 0 0,-1 0 0 0 0,1 0 0 0 0,-1 1 0 0 0,0-1-1 0 0,0 0 1 0 0,0 0 0 0 0,0-1 0 0 0,0 1 0 0 0,0 0 0 0 0,-1-1 0 0 0,1 1-1 0 0,-1-1 1 0 0,1 0 0 0 0,-1 0 0 0 0,1 0 0 0 0,-1 0 0 0 0,0 0 0 0 0,-1 0-23 0 0,-39 11-398 0 0,14-13-4002 0 0,24-3-986 0 0,2-6-1482 0 0</inkml:trace>
  <inkml:trace contextRef="#ctx0" brushRef="#br0" timeOffset="265.328">258 153 6777 0 0,'0'0'7101'0'0,"0"0"-5711"0"0,-5 6-955 0 0,1-3-397 0 0,-1 0 0 0 0,1 1 1 0 0,0-1-1 0 0,0 1 0 0 0,1 0 0 0 0,-1 0 1 0 0,1 1-1 0 0,0-1 0 0 0,0 1 1 0 0,0-1-1 0 0,0 1 0 0 0,1 0 0 0 0,0 0 1 0 0,0 0-1 0 0,1 0 0 0 0,-1 0 1 0 0,1 1-1 0 0,0-1 0 0 0,0 0 0 0 0,1 1 1 0 0,-1-1-1 0 0,1 1 0 0 0,1-1 0 0 0,-1 1 1 0 0,1-1-1 0 0,0 0 0 0 0,0 1 1 0 0,0-1-1 0 0,1 0 0 0 0,0 0 0 0 0,0 0 1 0 0,0 0-1 0 0,1 0 0 0 0,-1 0 1 0 0,1-1-1 0 0,0 1 0 0 0,1-1 0 0 0,-1 0 1 0 0,1 0-1 0 0,-1 0 0 0 0,4 1-38 0 0,30 10-2068 0 0,-8-14-4554 0 0,-8-5-1200 0 0</inkml:trace>
  <inkml:trace contextRef="#ctx0" brushRef="#br0" timeOffset="514.01">528 1 5957 0 0,'0'0'6087'0'0,"0"0"-4738"0"0,0 0-938 0 0,-3 8 268 0 0,-6 18-345 0 0,1 1 0 0 0,2 0 0 0 0,0 1 0 0 0,2-1 0 0 0,0 1 0 0 0,2 0 1 0 0,2 10-335 0 0,39 44 178 0 0,-6-64-9040 0 0,-21-18 788 0 0</inkml:trace>
  <inkml:trace contextRef="#ctx0" brushRef="#br0" timeOffset="669.096">660 202 10769 0 0,'0'0'3061'0'0,"0"0"-2936"0"0,0 0 29 0 0,0 0 22 0 0,0 0-214 0 0,0 0-227 0 0,6-3 159 0 0,-3 1 134 0 0,0 1 0 0 0,0 0 0 0 0,0 0 0 0 0,0 1 0 0 0,0-1-1 0 0,0 0 1 0 0,0 1 0 0 0,0 0 0 0 0,1 0 0 0 0,-1 0 0 0 0,0 0 0 0 0,0 0 0 0 0,0 1 0 0 0,0-1 0 0 0,0 1 0 0 0,0 0 0 0 0,0 0 0 0 0,0 0-1 0 0,0 0 1 0 0,0 1 0 0 0,0-1 0 0 0,-1 1 0 0 0,1 0 0 0 0,0-1 0 0 0,-1 1 0 0 0,0 0 0 0 0,1 1 0 0 0,-1-1 0 0 0,0 0 0 0 0,0 1 0 0 0,0-1-1 0 0,0 1 1 0 0,0 0-28 0 0,0-1 6 0 0,1 0-1 0 0,-1 0 1 0 0,0 0-1 0 0,0 0 1 0 0,1 0-1 0 0,-2 0 1 0 0,1 1-1 0 0,0-1 1 0 0,0 0-1 0 0,-1 1 1 0 0,1 0-1 0 0,-1-1 1 0 0,0 1-1 0 0,0 0 1 0 0,0 0-1 0 0,0-1 1 0 0,0 1-1 0 0,-1 0 1 0 0,1 0-1 0 0,-1 0 1 0 0,0 0-1 0 0,0 0 1 0 0,0 0-1 0 0,0 0 1 0 0,0 0-1 0 0,-1 0 1 0 0,1 0-1 0 0,-1 0 1 0 0,0 0-1 0 0,0-1 1 0 0,0 1-1 0 0,0 0 1 0 0,0 0-1 0 0,-1-1 1 0 0,1 1-1 0 0,-1-1 1 0 0,0 1-1 0 0,1-1 1 0 0,-1 0-1 0 0,-1 0 1 0 0,1 0-1 0 0,0 0 1 0 0,0 0-1 0 0,-1 0 1 0 0,1 0-1 0 0,-1-1 1 0 0,1 1-1 0 0,-1-1 1 0 0,0 0-1 0 0,1 0 1 0 0,-1 0-1 0 0,0 0 1 0 0,0 0-1 0 0,0-1 1 0 0,0 1-1 0 0,0-1 1 0 0,-2 0-6 0 0,-4-3-4861 0 0,8-4-1921 0 0</inkml:trace>
  <inkml:trace contextRef="#ctx0" brushRef="#br0" timeOffset="869.725">899 202 12417 0 0,'0'0'663'0'0,"0"0"-343"0"0,-5 6 533 0 0,-54 92 1517 0 0,61-46-2563 0 0,55-20-3350 0 0,-44-30 13 0 0,-1-2-2655 0 0</inkml:trace>
  <inkml:trace contextRef="#ctx0" brushRef="#br0" timeOffset="1114.096">1259 375 4956 0 0,'0'0'8817'0'0,"0"0"-8357"0"0,0 0-460 0 0,0 0 0 0 0,0 0 744 0 0,0 0-288 0 0,-37-5-156 0 0,18 2-176 0 0,-3-2-124 0 0,-3 0-144 0 0,1-2-248 0 0,0 0-364 0 0,4-1-400 0 0,2 0-620 0 0,2-3-1236 0 0,8 4-2257 0 0</inkml:trace>
  <inkml:trace contextRef="#ctx0" brushRef="#br0" timeOffset="1363.191">1148 264 6433 0 0,'0'0'3783'0'0,"5"6"-2327"0"0,0 0-1210 0 0,-1-1-1 0 0,1 1 0 0 0,-1 0 1 0 0,-1 0-1 0 0,1 0 1 0 0,-1 0-1 0 0,0 1 0 0 0,-1-1 1 0 0,0 1-1 0 0,0-1 0 0 0,0 1 1 0 0,-1 0-1 0 0,0 0 0 0 0,0 0 1 0 0,0 0-1 0 0,-1 0 0 0 0,0 0 1 0 0,-1 0-1 0 0,0 0 1 0 0,0 0-1 0 0,-1 4-245 0 0,-32 53-1786 0 0,34-64-218 0 0,0-1-1703 0 0,1-6-3061 0 0</inkml:trace>
  <inkml:trace contextRef="#ctx0" brushRef="#br0" timeOffset="1596.855">1462 172 11909 0 0,'0'0'815'0'0,"0"0"-476"0"0,0 0 253 0 0,-7 5 42 0 0,-74 68 134 0 0,80-72-735 0 0,-1 1 0 0 0,1 0 1 0 0,-1 0-1 0 0,1 0 0 0 0,0 0 1 0 0,0 0-1 0 0,0 0 0 0 0,0 0 1 0 0,0 0-1 0 0,0 0 0 0 0,0 1 1 0 0,1-1-1 0 0,-1 0 0 0 0,1 0 1 0 0,-1 1-1 0 0,1-1 0 0 0,0 0 1 0 0,0 1-1 0 0,0-1 0 0 0,1 0 1 0 0,-1 1-1 0 0,0-1 0 0 0,1 0 1 0 0,-1 1-1 0 0,1-1 0 0 0,0 0 1 0 0,0 0-1 0 0,0 0 0 0 0,0 0 1 0 0,0 0-1 0 0,1 0 0 0 0,-1 0 1 0 0,0 0-1 0 0,1 0 0 0 0,-1 0 1 0 0,1-1-1 0 0,0 1 0 0 0,0-1 1 0 0,0 1-1 0 0,-1-1 0 0 0,1 0 1 0 0,0 0-1 0 0,1 1 1 0 0,-1-2-1 0 0,0 1 0 0 0,0 0 1 0 0,0 0-1 0 0,1 0-33 0 0,-1 1 10 0 0,0 0 1 0 0,1 0-1 0 0,-1-1 0 0 0,1 1 1 0 0,-1 0-1 0 0,1-1 1 0 0,-1 1-1 0 0,1-1 1 0 0,0 0-1 0 0,0 0 0 0 0,0 0 1 0 0,-1 0-1 0 0,1-1 1 0 0,0 1-1 0 0,0-1 0 0 0,0 0 1 0 0,0 0-1 0 0,0 0 1 0 0,0 0-1 0 0,0 0 0 0 0,0-1 1 0 0,0 1-1 0 0,0-1 1 0 0,0 0-1 0 0,0 1 0 0 0,0-1 1 0 0,0-1-1 0 0,-1 1 1 0 0,1 0-1 0 0,-1-1 0 0 0,1 0 1 0 0,-1 1-1 0 0,1-1 1 0 0,-1 0-1 0 0,0 0 0 0 0,0 0 1 0 0,0 0-1 0 0,0-1 1 0 0,0 1-1 0 0,0-1 1 0 0,-1 1-1 0 0,1-1 0 0 0,-1 1 1 0 0,1-1-1 0 0,-1 0 1 0 0,0-2-11 0 0,-25 157 183 0 0,29-138-878 0 0,1-9-4238 0 0,-2-5-185 0 0</inkml:trace>
  <inkml:trace contextRef="#ctx0" brushRef="#br0" timeOffset="1859.436">1737 159 6233 0 0,'0'0'5667'0'0,"4"7"-4376"0"0,3 4-1112 0 0,-1 0 1 0 0,0 0-1 0 0,-1 1 1 0 0,0 0-1 0 0,-1 0 1 0 0,0 0-1 0 0,-1 0 1 0 0,-1 1-1 0 0,0-1 1 0 0,0 1-1 0 0,-1-1 1 0 0,-1 1-1 0 0,0 0 1 0 0,-1-1-1 0 0,0 1 1 0 0,-1 0-1 0 0,0-1 1 0 0,-1 1-1 0 0,-1-1 1 0 0,0 1-180 0 0,1-5-145 0 0,0-1-1 0 0,-1 1 1 0 0,1-1 0 0 0,-1 0 0 0 0,-1 0 0 0 0,0 0 0 0 0,0-1 0 0 0,0 1 0 0 0,0-1 0 0 0,-1-1 0 0 0,0 1 0 0 0,0-1 0 0 0,-1 0 0 0 0,0 0 0 0 0,0-1 0 0 0,0 0 0 0 0,0 0 0 0 0,0 0 0 0 0,-1-1 0 0 0,0 0 0 0 0,-4 0 145 0 0,-5 0-3511 0 0,-2-4-3489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00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328 142 5653 0 0,'0'0'2722'0'0,"0"0"-567"0"0,0 0-1265 0 0,0 0-662 0 0,0 0-99 0 0,0 0 199 0 0,-7-1 9 0 0,-308-20 1982 0 0,309 14-8274 0 0,13 5 893 0 0</inkml:trace>
  <inkml:trace contextRef="#ctx0" brushRef="#br0" timeOffset="278.347">310 83 9421 0 0,'0'0'1295'0'0,"0"0"-643"0"0,0 0-407 0 0,0 0 296 0 0,-8-2 78 0 0,-88-14 994 0 0,-17-3-1368 0 0,46 13-6505 0 0,72 6 1605 0 0</inkml:trace>
  <inkml:trace contextRef="#ctx0" brushRef="#br0" timeOffset="543.635">427 1 3572 0 0,'6'1'6316'0'0,"-1"0"-6165"0"0,0 0 0 0 0,0 1 0 0 0,0-1-1 0 0,0 1 1 0 0,0 0 0 0 0,0 0 0 0 0,-1 0-1 0 0,1 1 1 0 0,-1 0 0 0 0,1 0 0 0 0,-1 0 0 0 0,0 0-1 0 0,0 1 1 0 0,-1-1 0 0 0,1 1 0 0 0,-1 0-1 0 0,1 0 1 0 0,-1 0 0 0 0,0 1 0 0 0,-1-1 0 0 0,1 1-1 0 0,-1 0 1 0 0,0-1 0 0 0,0 1 0 0 0,-1 0 0 0 0,1 0-1 0 0,-1 0 1 0 0,0 0 0 0 0,0 1 0 0 0,-1-1-1 0 0,1 0 1 0 0,-1 0 0 0 0,0 0 0 0 0,-1 1 0 0 0,1-1-1 0 0,-1 0 1 0 0,0 0 0 0 0,-1 0 0 0 0,1 0-1 0 0,-1 0 1 0 0,0 0 0 0 0,0 0 0 0 0,0-1 0 0 0,-1 1-1 0 0,0-1 1 0 0,0 1 0 0 0,0 0-151 0 0,-77 52 508 0 0,20-30-6210 0 0,50-23-58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17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193 311 11189 0 0,'0'0'1042'0'0,"0"0"-543"0"0,0 0-74 0 0,0 0-143 0 0,0 0-206 0 0,0 0-232 0 0,3-2-131 0 0,1 1 355 0 0,1-1 0 0 0,-1 1 0 0 0,1 1 0 0 0,0-1 1 0 0,-1 1-1 0 0,1-1 0 0 0,0 1 0 0 0,-1 1 0 0 0,1-1 0 0 0,0 1 0 0 0,0-1 1 0 0,-1 1-1 0 0,1 1 0 0 0,-1-1 0 0 0,1 1 0 0 0,-1-1 0 0 0,0 1 0 0 0,1 1 1 0 0,-1-1-1 0 0,0 1 0 0 0,0-1 0 0 0,-1 1 0 0 0,1 0 0 0 0,-1 0 0 0 0,1 1 0 0 0,-1-1 1 0 0,0 1-1 0 0,0 0 0 0 0,0 0 0 0 0,-1-1 0 0 0,1 2 0 0 0,-1-1 0 0 0,0 0 1 0 0,0 0-1 0 0,-1 1 0 0 0,1-1 0 0 0,-1 1 0 0 0,0 0 0 0 0,0-1 0 0 0,0 6-68 0 0,-6-5 74 0 0,0 1-1 0 0,0-1 0 0 0,0 0 1 0 0,-1-1-1 0 0,0 1 0 0 0,1-1 0 0 0,-2 0 1 0 0,1 0-1 0 0,0-1 0 0 0,-1 0 0 0 0,0 0 1 0 0,1-1-1 0 0,-1 1 0 0 0,0-2 0 0 0,-2 1-73 0 0,-26 11-1521 0 0,27-8-489 0 0,7-4-3508 0 0,5-1-2327 0 0</inkml:trace>
  <inkml:trace contextRef="#ctx0" brushRef="#br0" timeOffset="198.908">508 356 13669 0 0,'0'0'626'0'0,"0"0"-314"0"0,-6 4 325 0 0,-75 56 129 0 0,79-59-760 0 0,0 0 0 0 0,1 1 0 0 0,-1-1-1 0 0,0 1 1 0 0,1-1 0 0 0,-1 1 0 0 0,1 0-1 0 0,0 0 1 0 0,0-1 0 0 0,-1 1 0 0 0,1 0-1 0 0,0 0 1 0 0,0 0 0 0 0,1 0-1 0 0,-1 0 1 0 0,0 1 0 0 0,1-1 0 0 0,-1 0-1 0 0,1 0 1 0 0,0 0 0 0 0,0 1 0 0 0,0-1-1 0 0,0 0 1 0 0,0 0 0 0 0,0 0 0 0 0,1 1-1 0 0,-1-1 1 0 0,1 0 0 0 0,-1 0-1 0 0,1 0 1 0 0,0 0 0 0 0,0 0 0 0 0,0 0-1 0 0,0 0 1 0 0,0 0 0 0 0,0 0 0 0 0,1 0-1 0 0,-1-1 1 0 0,0 1 0 0 0,1 0-1 0 0,0-1 1 0 0,-1 1 0 0 0,1-1 0 0 0,0 0-1 0 0,0 0 1 0 0,0 1-6 0 0,73 30-1349 0 0,-19-24-5879 0 0,-29-8 1095 0 0</inkml:trace>
  <inkml:trace contextRef="#ctx0" brushRef="#br0" timeOffset="448.919">995 576 12981 0 0,'0'0'1460'0'0,"0"0"-1292"0"0,0 0-92 0 0,0 0 628 0 0,0 0-52 0 0,-35-3-143 0 0,15 0-237 0 0,-2 0-208 0 0,1 0-64 0 0,-2 0-4 0 0,2-1 0 0 0,4 3-284 0 0,0-4-229 0 0,5 1-363 0 0,5-1-476 0 0,3-2-496 0 0,4 1-1308 0 0,4 0-3521 0 0</inkml:trace>
  <inkml:trace contextRef="#ctx0" brushRef="#br0" timeOffset="699.161">985 497 5064 0 0,'0'0'4837'0'0,"0"0"-4049"0"0,0 0-4 0 0,0 0 228 0 0,0 0-4 0 0,0 0-280 0 0,0 0 68 0 0,0 0-156 0 0,-42 2-300 0 0,17-4-204 0 0,-2-1-84 0 0,1 1-52 0 0,1 0-308 0 0,2-1-840 0 0,4 0-732 0 0,5 1-1348 0 0,9-5-4057 0 0</inkml:trace>
  <inkml:trace contextRef="#ctx0" brushRef="#br0" timeOffset="948.519">1296 372 13625 0 0,'0'0'1352'0'0,"0"0"-901"0"0,0 0-272 0 0,0 0 100 0 0,-7 1-57 0 0,2-1-223 0 0,1 0 0 0 0,-1 0 1 0 0,1 1-1 0 0,-1 0 0 0 0,0 0 0 0 0,1 0 0 0 0,-1 1 0 0 0,1-1 1 0 0,0 1-1 0 0,0 0 0 0 0,0 0 0 0 0,0 1 0 0 0,0-1 0 0 0,0 1 1 0 0,0 0-1 0 0,1 0 0 0 0,-1 0 0 0 0,1 0 0 0 0,0 1 0 0 0,0-1 1 0 0,0 1-1 0 0,0 0 0 0 0,1 0 0 0 0,0 0 0 0 0,-1 0 0 0 0,2 0 1 0 0,-1 0-1 0 0,0 1 0 0 0,1-1 0 0 0,0 1 0 0 0,0-1 0 0 0,0 1 1 0 0,0-1-1 0 0,1 1 0 0 0,0 0 0 0 0,0 3 1 0 0,5-2 59 0 0,0-1 1 0 0,1 0-1 0 0,0-1 0 0 0,0 1 1 0 0,0-1-1 0 0,0 0 0 0 0,1-1 1 0 0,-1 1-1 0 0,1-1 0 0 0,0 0 0 0 0,0-1 1 0 0,0 0-1 0 0,0 0 0 0 0,1-1 1 0 0,-1 1-1 0 0,0-2 0 0 0,1 1 1 0 0,-1-1-1 0 0,1 0 0 0 0,4-1-59 0 0,-11 1-33 0 0,0-1 0 0 0,0 1-1 0 0,0-1 1 0 0,1 0 0 0 0,-1 1-1 0 0,0-1 1 0 0,0 0-1 0 0,0 0 1 0 0,0 1 0 0 0,0-1-1 0 0,-1 0 1 0 0,1 0 0 0 0,0 0-1 0 0,0 0 1 0 0,0-1 0 0 0,-1 1-1 0 0,1 0 1 0 0,-1 0 0 0 0,1 0-1 0 0,-1 0 1 0 0,1-1 0 0 0,-1 1-1 0 0,0 0 1 0 0,0 0 0 0 0,1-1-1 0 0,-1 1 1 0 0,0 0 0 0 0,0-1-1 0 0,0 1 1 0 0,0 0 0 0 0,-1 0-1 0 0,1-1 1 0 0,0 1-1 0 0,0 0 1 0 0,-1 0 0 0 0,1-1-1 0 0,-1 1 1 0 0,1 0 0 0 0,-1 0-1 0 0,0 0 1 0 0,1 0 0 0 0,-1 0-1 0 0,0-1 34 0 0,-15-19-504 0 0,30 209 2311 0 0,-11-173-2959 0 0,6-11-6884 0 0,-1-7 91 0 0</inkml:trace>
  <inkml:trace contextRef="#ctx0" brushRef="#br0" timeOffset="1165.913">1597 437 15105 0 0,'0'0'1609'0'0,"0"0"-1609"0"0,7 54 0 0 0,-4-28 0 0 0,-3 5 188 0 0,0-1-16 0 0,0 0-108 0 0,-4 0-60 0 0,2-2-4 0 0,-2-3 0 0 0,1-3-8 0 0,3-3-40 0 0,0-5-80 0 0,0-3-232 0 0,0-5-457 0 0,1-5-939 0 0,3-4-300 0 0,0-4-4489 0 0</inkml:trace>
  <inkml:trace contextRef="#ctx0" brushRef="#br0" timeOffset="1583.955">1603 259 12705 0 0,'-6'-4'2240'0'0,"-61"-23"-1860"0"0,-2 3 0 0 0,-1 2 0 0 0,0 4 0 0 0,-1 3 0 0 0,-71-6-380 0 0,-16-6-103 0 0,64 10 89 0 0,-300-50-617 0 0,130 53-2537 0 0,258 13 3225 0 0,-1 0 0 0 0,1 0 0 0 0,-1 1 0 0 0,1 0 0 0 0,-1 1 0 0 0,1 0 1 0 0,0 0-1 0 0,-1 0 0 0 0,1 0 0 0 0,0 1 0 0 0,0 0 0 0 0,0 0 1 0 0,0 1-1 0 0,0 0 0 0 0,0 0 0 0 0,1 0 0 0 0,-1 1 0 0 0,1 0 0 0 0,0 0 1 0 0,0 0-1 0 0,1 0 0 0 0,-1 1 0 0 0,1 0 0 0 0,0 0 0 0 0,0 0 1 0 0,0 0-1 0 0,1 1 0 0 0,0 0 0 0 0,0-1 0 0 0,0 1 0 0 0,1 0 0 0 0,0 0 1 0 0,0 1-1 0 0,1-1 0 0 0,-1 0 0 0 0,1 3-57 0 0,-21 381 648 0 0,21-382-609 0 0,0 0-1 0 0,1-1 1 0 0,-1 1-1 0 0,2 0 1 0 0,-1 0-1 0 0,1 0 1 0 0,0 0 0 0 0,1-1-1 0 0,0 1 1 0 0,0-1-1 0 0,0 1 1 0 0,1-1-1 0 0,0 0 1 0 0,1 1-1 0 0,-1-2 1 0 0,2 1-1 0 0,-1 0 1 0 0,1-1 0 0 0,-1 0-1 0 0,2 0 1 0 0,-1 0-1 0 0,1-1 1 0 0,0 0-1 0 0,0 0 1 0 0,0 0-1 0 0,1-1 1 0 0,-1 0 0 0 0,4 2-39 0 0,30 8 174 0 0,1-1 0 0 0,1-3 0 0 0,-1-1 0 0 0,2-1 1 0 0,-1-3-1 0 0,0-2 0 0 0,28-1-174 0 0,-15 1 103 0 0,4 1-159 0 0,34 3-870 0 0,0-4 1 0 0,0-4-1 0 0,39-7 926 0 0,-81-2-5057 0 0,-6-5-4681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3:16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352 176 4320 0 0,'0'0'5417'0'0,"0"0"-3571"0"0,0 0-1181 0 0,0 0 32 0 0,0 0 131 0 0,0 0-96 0 0,0 0-138 0 0,-8 1-216 0 0,-8-1-301 0 0,-27 2-26 0 0,1-2 1 0 0,0-2-1 0 0,-1-2 0 0 0,1-1 0 0 0,0-3 0 0 0,-11-4-51 0 0,32 0-2081 0 0,30-4-6258 0 0,4 11 2898 0 0</inkml:trace>
  <inkml:trace contextRef="#ctx0" brushRef="#br0" timeOffset="247.54">336 100 5156 0 0,'0'0'1107'0'0,"0"0"57"0"0,0 0 424 0 0,0 0-21 0 0,0 0-615 0 0,0 0-486 0 0,0 0 152 0 0,0 0 160 0 0,-10-2-147 0 0,-70-6-228 0 0,-92-16-3049 0 0,163 18-1925 0 0,9 3-430 0 0</inkml:trace>
  <inkml:trace contextRef="#ctx0" brushRef="#br0" timeOffset="496.825">416 0 144 0 0,'0'0'8063'0'0,"0"0"-6007"0"0,0 0-1871 0 0,7 6 227 0 0,1-1-223 0 0,1 1 0 0 0,-1 0 0 0 0,-1 1 0 0 0,1 0 0 0 0,-1 0 0 0 0,-1 0 0 0 0,1 1 0 0 0,-1 0 0 0 0,0 1 0 0 0,-1-1 0 0 0,0 1 0 0 0,-1 0 0 0 0,1 0 0 0 0,-2 0 0 0 0,1 1 0 0 0,-1 0 0 0 0,-1-1 0 0 0,0 1 0 0 0,0 0 0 0 0,-1 0 0 0 0,0 0 0 0 0,-1 0 0 0 0,0 0 0 0 0,0 0 0 0 0,-1 0 0 0 0,-2 8-189 0 0,-1-13 52 0 0,-1 1-1 0 0,1-1 1 0 0,-1 0-1 0 0,0-1 1 0 0,0 1 0 0 0,0-1-1 0 0,-1 0 1 0 0,0 0-1 0 0,1-1 1 0 0,-1 0 0 0 0,-1 0-1 0 0,1 0 1 0 0,0-1-1 0 0,-1 1 1 0 0,-4 0-52 0 0,-35 3-8803 0 0,45-6 1058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1T01:22:11.582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0,'0'0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1T01:22:11.915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0,'0'0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4:28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1400 767 2764 0 0,'0'0'2576'0'0,"0"0"-1381"0"0,0 0-783 0 0,0 0 419 0 0,0 0-402 0 0,0 0-150 0 0,0 0 159 0 0,0 0-4 0 0,3 7-68 0 0,96 289 4104 0 0,67 157-2486 0 0,-137-384-1809 0 0,4-3 1 0 0,3 0-1 0 0,3-2 0 0 0,2-2 1 0 0,3-2-1 0 0,3-2 0 0 0,2-2 0 0 0,2-2 1 0 0,3-3-1 0 0,6 2-175 0 0,-10-15 53 0 0,2-3-1 0 0,2-1 1 0 0,0-3 0 0 0,2-3-1 0 0,2-1 1 0 0,0-4 0 0 0,2-2-1 0 0,0-2 1 0 0,1-3 0 0 0,0-3-1 0 0,2-3 1 0 0,-1-2 0 0 0,45-1-53 0 0,-41-6 22 0 0,0-2 1 0 0,-1-3-1 0 0,1-3 1 0 0,-2-2 0 0 0,1-4-1 0 0,-1-2 1 0 0,-1-3-1 0 0,-1-3 1 0 0,-1-3 0 0 0,0-2-1 0 0,-2-3 1 0 0,-2-2-1 0 0,0-3 1 0 0,-3-2-1 0 0,-1-3 1 0 0,40-37-23 0 0,20-44 101 0 0,-5-4-1 0 0,-6-6 1 0 0,-6-3-1 0 0,29-61-100 0 0,-30 51 86 0 0,149-173-467 0 0,-242 313-137 0 0,4-4-1028 0 0,-5 2-2407 0 0,-3 0-3593 0 0</inkml:trace>
  <inkml:trace contextRef="#ctx0" brushRef="#br0" timeOffset="730.92">830 487 6657 0 0,'0'0'2090'0'0,"0"6"-1539"0"0,105 479 2613 0 0,-67-209-976 0 0,-12 1 0 0 0,-10 131-2188 0 0,-2-166 590 0 0,42 212-590 0 0,-9-103 1247 0 0,-13-31-2268 0 0,-28-295-5794 0 0,3-17-824 0 0</inkml:trace>
  <inkml:trace contextRef="#ctx0" brushRef="#br0" timeOffset="1338.934">5766 3424 9321 0 0,'0'0'4688'0'0,"0"0"-4090"0"0,0 0-1215 0 0,0 0 70 0 0,-7-3 333 0 0,-21-3 205 0 0,1 0 0 0 0,-1 2 1 0 0,0 1-1 0 0,0 1 0 0 0,0 2 1 0 0,0 1-1 0 0,-2 1 9 0 0,-35-1-15 0 0,-1407 6 2427 0 0,-711 20-662 0 0,1756-9-978 0 0,32-1-4906 0 0,388-18-942 0 0,4-4-3653 0 0</inkml:trace>
  <inkml:trace contextRef="#ctx0" brushRef="#br0" timeOffset="1895.477">5789 3320 4468 0 0,'0'0'7622'0'0,"0"0"-5630"0"0,0 0-2311 0 0,0 0 133 0 0,4 7 498 0 0,2-1-224 0 0,-1 0 1 0 0,0 1-1 0 0,0 0 1 0 0,-1 0-1 0 0,0 0 0 0 0,0 0 1 0 0,-1 1-1 0 0,0-1 1 0 0,0 1-1 0 0,0 0 1 0 0,-1 0-1 0 0,-1 0 1 0 0,1 0-1 0 0,-1 0 1 0 0,-1 0-1 0 0,1 0 1 0 0,-1 1-1 0 0,-1-1 1 0 0,0 0-1 0 0,0 0 1 0 0,0 0-1 0 0,-1 0 1 0 0,0 0-1 0 0,-1 0 1 0 0,0 0-1 0 0,0-1 1 0 0,0 1-1 0 0,-1-1 0 0 0,0 0 1 0 0,-1 0-1 0 0,0-1 1 0 0,0 1-1 0 0,0-1 1 0 0,-4 3-89 0 0,-28 11-1475 0 0,7-12-3296 0 0,6-7-3332 0 0</inkml:trace>
  <inkml:trace contextRef="#ctx0" brushRef="#br0" timeOffset="2208.67">5806 3866 4424 0 0,'0'0'6090'0'0,"0"0"-4818"0"0,0 0-861 0 0,0 0-135 0 0,-5-3-189 0 0,-39-52 272 0 0,92 65-448 0 0,-44-9 175 0 0,0 0 0 0 0,0 1-1 0 0,0-1 1 0 0,-1 1 0 0 0,1 0 0 0 0,0 0 0 0 0,-1 0 0 0 0,0 1 0 0 0,1-1-1 0 0,-1 1 1 0 0,0 0 0 0 0,-1 0 0 0 0,1 0 0 0 0,0 0 0 0 0,-1 1 0 0 0,1-1-1 0 0,-1 1 1 0 0,0-1 0 0 0,-1 1 0 0 0,1 0 0 0 0,0 0 0 0 0,-1 0 0 0 0,0-1-1 0 0,0 1 1 0 0,0 1 0 0 0,0-1 0 0 0,-1 0 0 0 0,0 0 0 0 0,0 0 0 0 0,0 0-1 0 0,0 0 1 0 0,0 0 0 0 0,-1 0 0 0 0,0 0 0 0 0,0 0 0 0 0,0 0 0 0 0,0 0 0 0 0,-1 0-1 0 0,1 0 1 0 0,-1 0 0 0 0,0-1 0 0 0,0 1 0 0 0,-1-1 0 0 0,1 1 0 0 0,-2 1-86 0 0,3-5-151 0 0,-13 10-1736 0 0,4-9-3192 0 0,9-3-270 0 0</inkml:trace>
  <inkml:trace contextRef="#ctx0" brushRef="#br0" timeOffset="2454.745">5958 3826 11821 0 0,'0'0'4428'0'0,"0"0"-4428"0"0,0 0-308 0 0,0 0 308 0 0,0 0 657 0 0,0 0-257 0 0,-22 37-140 0 0,16-26-100 0 0,4 2-96 0 0,2-1-52 0 0,2 1 112 0 0,6-1 64 0 0,5 0-64 0 0,5 0-124 0 0,3-1-636 0 0,-1-1-589 0 0,-3-3-1595 0 0,8-3-4036 0 0</inkml:trace>
  <inkml:trace contextRef="#ctx0" brushRef="#br0" timeOffset="3293.203">813 245 3360 0 0,'0'0'1478'0'0,"0"0"967"0"0,0 0-874 0 0,0 0-930 0 0,0 0-394 0 0,0 0 153 0 0,6 6 320 0 0,118 134 2037 0 0,-172-195-4047 0 0,34 36 1297 0 0,-26-62 1886 0 0,43 131 77 0 0,-57 25-1938 0 0,8-35-4161 0 0,27-26-1276 0 0</inkml:trace>
  <inkml:trace contextRef="#ctx0" brushRef="#br0" timeOffset="4116.911">0 0 3744 0 0,'0'0'700'0'0,"0"0"-183"0"0,0 0 197 0 0,0 0 1686 0 0,0 0-747 0 0,0 0-863 0 0,0 0-612 0 0,0 0-58 0 0,5 7 424 0 0,104 140 2117 0 0,-107-146-2601 0 0,0 0-1 0 0,0 0 1 0 0,0 0-1 0 0,0 0 1 0 0,0 0-1 0 0,0-1 1 0 0,0 1 0 0 0,0-1-1 0 0,1 1 1 0 0,-1-1-1 0 0,0 0 1 0 0,0 0-1 0 0,0 1 1 0 0,0-2-1 0 0,1 1 1 0 0,-1 0-1 0 0,0 0 1 0 0,0-1-1 0 0,0 1 1 0 0,0-1-1 0 0,0 0 1 0 0,0 1 0 0 0,0-1-1 0 0,0 0 1 0 0,0 0-1 0 0,0 0 1 0 0,0-1-1 0 0,0 1 1 0 0,-1 0-1 0 0,1-1 1 0 0,0 1-1 0 0,-1-1 1 0 0,1 0-1 0 0,-1 1 1 0 0,0-1-1 0 0,0 0 1 0 0,1 0 0 0 0,-1 0-1 0 0,0 0 1 0 0,-1 0-1 0 0,1 0 1 0 0,0 0-1 0 0,0 0 1 0 0,-1 0-1 0 0,0 0 1 0 0,1 0-1 0 0,-1-1 1 0 0,0 1-1 0 0,0 0 1 0 0,0 0-1 0 0,0-2-59 0 0,13-24 293 0 0,10 62-370 0 0,-24-28 128 0 0,0 0 1 0 0,0 0-1 0 0,0 0 1 0 0,0 0 0 0 0,-1-1-1 0 0,0 1 1 0 0,-1-1-1 0 0,1 1 1 0 0,-1-1-1 0 0,0 0 1 0 0,0 0-1 0 0,-1 0 1 0 0,1 0-1 0 0,-1-1 1 0 0,0 1-1 0 0,0-1 1 0 0,-1 0-1 0 0,1 0 1 0 0,-1-1-1 0 0,-4 3-51 0 0,-65 36-3276 0 0,58-38-346 0 0,-3-4-3711 0 0</inkml:trace>
  <inkml:trace contextRef="#ctx0" brushRef="#br0" timeOffset="7805.874">4485 1682 744 0 0,'0'0'1335'0'0,"0"0"-683"0"0,0 0-271 0 0,0 0-92 0 0,0 0 386 0 0,0 0 1382 0 0,0 0-253 0 0,0 0-891 0 0,-16 2 1443 0 0,15 0-2285 0 0,0 0 0 0 0,0 0 1 0 0,1 0-1 0 0,-1 0 1 0 0,1 0-1 0 0,-1 1 0 0 0,1-1 1 0 0,0 0-1 0 0,0 0 0 0 0,0 0 1 0 0,0 1-1 0 0,1-1 1 0 0,-1 0-1 0 0,0 0 0 0 0,1 0 1 0 0,-1 0-1 0 0,1 0 0 0 0,0 0 1 0 0,0 0-1 0 0,0 0 1 0 0,0 0-1 0 0,0 0 0 0 0,0 0 1 0 0,1 0-1 0 0,-1-1 1 0 0,0 1-1 0 0,1 0 0 0 0,0-1 1 0 0,-1 1-1 0 0,1-1 0 0 0,0 0 1 0 0,-1 0-1 0 0,1 1 1 0 0,0-1-1 0 0,0 0 0 0 0,0-1 1 0 0,0 1-1 0 0,0 0 0 0 0,0-1 1 0 0,1 1-1 0 0,-1-1 1 0 0,0 1-1 0 0,0-1 0 0 0,0 0 1 0 0,0 0-1 0 0,1 0 0 0 0,-1 0 1 0 0,0 0-1 0 0,0-1 1 0 0,0 1-1 0 0,0-1 0 0 0,1 1 1 0 0,-1-1-1 0 0,0 0 0 0 0,0 0 1 0 0,0 0-1 0 0,0 0 1 0 0,-1 0-1 0 0,1 0 0 0 0,0 0 1 0 0,0-1-1 0 0,-1 1 0 0 0,1-1 1 0 0,-1 1-1 0 0,1-1 1 0 0,-1 0-1 0 0,1 1 0 0 0,-1-1 1 0 0,0 0-1 0 0,0 0-71 0 0,-2 3-9 0 0,0 1-1 0 0,-1-1 1 0 0,1 0-1 0 0,0 1 1 0 0,-1-1-1 0 0,1 0 1 0 0,-1 0-1 0 0,0 0 1 0 0,1 0-1 0 0,-1 0 1 0 0,0 0-1 0 0,1-1 1 0 0,-1 1-1 0 0,0 0 1 0 0,0-1 0 0 0,0 1-1 0 0,0-1 1 0 0,0 0-1 0 0,1 0 1 0 0,-1 0-1 0 0,0 0 1 0 0,0 0-1 0 0,0 0 1 0 0,0 0-1 0 0,0-1 1 0 0,0 1-1 0 0,1-1 1 0 0,-1 1-1 0 0,0-1 1 0 0,0 0-1 0 0,0 1 1 0 0,1-1-1 0 0,-1 0 1 0 0,1 0-1 0 0,-1 0 1 0 0,0-1-1 0 0,1 1 1 0 0,0 0 0 0 0,-1 0-1 0 0,1-1 1 0 0,0 1-1 0 0,0-1 1 0 0,0 1-1 0 0,0-1 1 0 0,0 0-1 0 0,0 1 1 0 0,0-1-1 0 0,0 0 1 0 0,1 0-1 0 0,-1 1 1 0 0,1-1-1 0 0,-1 0 1 0 0,1 0-1 0 0,0 0 1 0 0,0 0-1 0 0,-1 0 1 0 0,1 0-1 0 0,1 0 1 0 0,-1 1 0 0 0,0-1-1 0 0,0 0 1 0 0,1 0-1 0 0,-1 0 1 0 0,1 0-1 0 0,0 1 1 0 0,-1-1-1 0 0,1 0 1 0 0,0 0-1 0 0,0 1 1 0 0,0-1 9 0 0,-4 5-8 0 0,0 0 1 0 0,0 0 0 0 0,0 1 0 0 0,0-1-1 0 0,0 1 1 0 0,1-1 0 0 0,0 1 0 0 0,-1 0-1 0 0,1 0 1 0 0,1 0 0 0 0,-1 0 0 0 0,1 1-1 0 0,-1-1 1 0 0,1 0 0 0 0,1 1-1 0 0,-1-1 1 0 0,0 1 0 0 0,1-1 0 0 0,0 0-1 0 0,0 1 8 0 0,70-7 1829 0 0,-68 1-1827 0 0,0 1 0 0 0,0-1 0 0 0,0 1 0 0 0,0-1 0 0 0,0 0 0 0 0,0 0 0 0 0,0 0 0 0 0,-1 0 1 0 0,1 0-1 0 0,0 0 0 0 0,0 0 0 0 0,-1 0 0 0 0,1-1 0 0 0,-1 1 0 0 0,1-1 0 0 0,-1 1 0 0 0,0-1 1 0 0,1 0-1 0 0,-1 0 0 0 0,0 1 0 0 0,0-1 0 0 0,0 0 0 0 0,-1 0 0 0 0,1 0 0 0 0,0 0 0 0 0,-1 0 1 0 0,1 0-1 0 0,-1 0 0 0 0,0 0 0 0 0,1 0 0 0 0,-1 0 0 0 0,0 0 0 0 0,0-1 0 0 0,-1 1 0 0 0,1 0 1 0 0,0 0-1 0 0,-1 0 0 0 0,1 0 0 0 0,-1 0 0 0 0,1 0 0 0 0,-1 0 0 0 0,0 0 0 0 0,0 0 0 0 0,0 1 1 0 0,0-1-1 0 0,0 0 0 0 0,-1 1 0 0 0,1-1 0 0 0,0 0 0 0 0,-1 1 0 0 0,1-1 0 0 0,-1 1 0 0 0,0 0 1 0 0,1 0-1 0 0,-1-1 0 0 0,0 1 0 0 0,0 0 0 0 0,0 1 0 0 0,0-1 0 0 0,0 0 0 0 0,0 0 0 0 0,0 1 1 0 0,0-1-1 0 0,0 1 0 0 0,0 0 0 0 0,-1-1-2 0 0,0 3-28 0 0,1-1 1 0 0,0 1-1 0 0,0-1 1 0 0,0 1-1 0 0,1 0 1 0 0,-1 0-1 0 0,0 0 0 0 0,1-1 1 0 0,-1 2-1 0 0,1-1 1 0 0,-1 0-1 0 0,1 0 1 0 0,0 0-1 0 0,0 1 0 0 0,0-1 1 0 0,0 1-1 0 0,1-1 1 0 0,-1 0-1 0 0,0 1 1 0 0,1-1-1 0 0,0 1 0 0 0,0 0 1 0 0,0-1-1 0 0,0 1 1 0 0,0-1-1 0 0,0 2 28 0 0,50-18 2578 0 0,-55-7-2705 0 0,-2 14-7678 0 0,4 5 411 0 0</inkml:trace>
  <inkml:trace contextRef="#ctx0" brushRef="#br0" timeOffset="9397.587">4858 1896 1332 0 0,'0'0'6247'0'0,"0"0"-4076"0"0,0 0-1839 0 0,0 0 347 0 0,1 8 173 0 0,20 173 2600 0 0,-19-170-4109 0 0,4-24-7560 0 0,-4 4 3766 0 0</inkml:trace>
  <inkml:trace contextRef="#ctx0" brushRef="#br0" timeOffset="9628.936">4871 1885 784 0 0,'0'0'1263'0'0,"0"0"-124"0"0,0 0 799 0 0,0 0-253 0 0,0 0-470 0 0,5-6-190 0 0,-3 4-934 0 0,1 0 1 0 0,-1 0-1 0 0,0 0 0 0 0,1 0 1 0 0,-1 1-1 0 0,1-1 1 0 0,-1 1-1 0 0,1-1 0 0 0,0 1 1 0 0,0 0-1 0 0,-1 0 1 0 0,1 0-1 0 0,0 1 0 0 0,0-1 1 0 0,0 1-1 0 0,0-1 0 0 0,0 1 1 0 0,0 0-1 0 0,0 0 1 0 0,0 0-1 0 0,0 1 0 0 0,0-1 1 0 0,0 1-1 0 0,0-1 1 0 0,0 1-1 0 0,0 0 0 0 0,-1 0 1 0 0,1 1-1 0 0,0-1 1 0 0,-1 0-1 0 0,1 1 0 0 0,-1 0 1 0 0,1-1-1 0 0,-1 1 1 0 0,0 0-1 0 0,1 0 0 0 0,-1 0 1 0 0,0 1-1 0 0,-1-1 0 0 0,1 1-91 0 0,0-2 39 0 0,-1 0 0 0 0,0 0-1 0 0,0 1 1 0 0,0-1-1 0 0,0 0 1 0 0,0 1-1 0 0,0-1 1 0 0,0 1-1 0 0,0-1 1 0 0,-1 1-1 0 0,1-1 1 0 0,0 1-1 0 0,-1 0 1 0 0,0-1-1 0 0,1 1 1 0 0,-1 0-1 0 0,0-1 1 0 0,0 1-1 0 0,0 0 1 0 0,0-1-1 0 0,0 1 1 0 0,0 0-1 0 0,0 0 1 0 0,-1-1-1 0 0,1 1 1 0 0,0-1-1 0 0,-1 1 1 0 0,0 0-1 0 0,1-1 1 0 0,-1 1-1 0 0,0-1 1 0 0,0 1-1 0 0,0-1 1 0 0,0 1-1 0 0,0-1 1 0 0,0 0-1 0 0,0 0 1 0 0,0 1-1 0 0,-1-1 1 0 0,1 0-1 0 0,0 0 1 0 0,-1 0-1 0 0,1 0 1 0 0,-1-1-1 0 0,1 1 1 0 0,-1 0-1 0 0,1 0 1 0 0,-1-1-1 0 0,0 1-38 0 0,-54 14-3865 0 0,34-17-1340 0 0</inkml:trace>
  <inkml:trace contextRef="#ctx0" brushRef="#br0" timeOffset="12086.21">4554 1724 1436 0 0,'0'0'574'0'0,"0"0"-452"0"0,0 0-38 0 0,0 0 16 0 0,0 0-28 0 0,0 0-56 0 0,-2 2 461 0 0,0-1 4405 0 0,88-105-195 0 0,-61 81-3954 0 0,144-132 612 0 0,-78 75-1044 0 0,-5-3-1 0 0,76-94-300 0 0,145-150 666 0 0,-282 297-609 0 0,-27 24-4983 0 0,-2 7-1304 0 0</inkml:trace>
  <inkml:trace contextRef="#ctx0" brushRef="#br0" timeOffset="13598.423">4620 1662 1552 0 0,'0'0'732'0'0,"0"0"320"0"0,0 0 1905 0 0,0 0-1542 0 0,0 0-1027 0 0,0 0-217 0 0,0 0 104 0 0,0 0-14 0 0,0 0-162 0 0,-20 16 3143 0 0,-84 80 651 0 0,-70 69-3144 0 0,32-6-794 0 0,-98 150 185 0 0,-303 199-7 0 0,-60 89 78 0 0,38-36-10 0 0,249-300-125 0 0,313-259-176 0 0,-25 18-975 0 0,7-10-2473 0 0,3-5-2070 0 0</inkml:trace>
  <inkml:trace contextRef="#ctx0" brushRef="#br0" timeOffset="14593.941">4488 1750 1708 0 0,'0'0'847'0'0,"0"0"-546"0"0,0 0-156 0 0,0 0 519 0 0,0 0 1434 0 0,0 0-700 0 0,0 0-549 0 0,0 0-74 0 0,0 0 42 0 0,-31-13 3881 0 0,31 15-4626 0 0,-1 0-1 0 0,1 1 1 0 0,0-1 0 0 0,0 0-1 0 0,0 0 1 0 0,0 1 0 0 0,0-1-1 0 0,0 0 1 0 0,1 1 0 0 0,-1-1-1 0 0,1 0 1 0 0,-1 0 0 0 0,1 0-1 0 0,0 0 1 0 0,0 0 0 0 0,0 0-1 0 0,0 0 1 0 0,0 0-1 0 0,1 0 1 0 0,-1 0 0 0 0,1 0-1 0 0,-1-1 1 0 0,1 1 0 0 0,-1 0-1 0 0,1-1 1 0 0,0 0 0 0 0,0 1-1 0 0,0-1 1 0 0,0 0 0 0 0,0 0-1 0 0,0 0 1 0 0,0 0 0 0 0,0 0-1 0 0,0-1 1 0 0,0 1 0 0 0,1-1-1 0 0,-1 1 1 0 0,0-1 0 0 0,0 0-1 0 0,1 0 1 0 0,-1 0 0 0 0,0 0-1 0 0,0 0 1 0 0,1 0 0 0 0,-1-1-1 0 0,1 1-71 0 0,-1-2 24 0 0,0 0 0 0 0,0 0-1 0 0,0-1 1 0 0,-1 1 0 0 0,1-1 0 0 0,0 1-1 0 0,-1-1 1 0 0,0 1 0 0 0,0-1-1 0 0,0 0 1 0 0,0 1 0 0 0,0-1 0 0 0,0 0-1 0 0,0 0 1 0 0,-1 0 0 0 0,0 0-1 0 0,0 0 1 0 0,1 1 0 0 0,-2-1 0 0 0,1 0-1 0 0,0 0 1 0 0,0 0 0 0 0,-1 0-1 0 0,0 0 1 0 0,0 0 0 0 0,1 1 0 0 0,-2-1-1 0 0,1 0 1 0 0,0 1 0 0 0,0-1-1 0 0,-1 1 1 0 0,1-1 0 0 0,-1 1-1 0 0,0 0 1 0 0,0-1 0 0 0,0 1 0 0 0,0 0-1 0 0,0 0 1 0 0,-1 1 0 0 0,1-1-1 0 0,0 0 1 0 0,-1 1 0 0 0,1-1 0 0 0,-1 1-1 0 0,0 0 1 0 0,1 0 0 0 0,-1 0-1 0 0,0 0 1 0 0,0 0 0 0 0,0 1 0 0 0,1-1-1 0 0,-1 1 1 0 0,-1 0-24 0 0,1 2-66 0 0,1 1 0 0 0,0-1-1 0 0,0 1 1 0 0,0 0 0 0 0,0 0-1 0 0,1 0 1 0 0,-1 0 0 0 0,1 0 0 0 0,-1 0-1 0 0,1 0 1 0 0,0 1 0 0 0,0-1 0 0 0,1 0-1 0 0,-1 1 1 0 0,1-1 0 0 0,-1 0 0 0 0,1 1-1 0 0,0-1 1 0 0,1 1 0 0 0,-1-1-1 0 0,0 0 1 0 0,1 1 0 0 0,0 1 66 0 0,-1-7 64 0 0,0 1 1 0 0,0-1-1 0 0,0 1 1 0 0,1-1-1 0 0,-1 1 1 0 0,0 0-1 0 0,1-1 1 0 0,-1 1-1 0 0,1-1 1 0 0,-1 1-1 0 0,1 0 1 0 0,-1 0-1 0 0,1-1 1 0 0,0 1-1 0 0,0 0 1 0 0,0 0-1 0 0,0 0 1 0 0,0 0-1 0 0,0 0 1 0 0,0 0-1 0 0,0 0 0 0 0,0 0 1 0 0,0 0-1 0 0,0 0 1 0 0,1 0-1 0 0,-1 1 1 0 0,0-1-1 0 0,1 1 1 0 0,-1-1-1 0 0,0 1 1 0 0,1-1-1 0 0,-1 1 1 0 0,1 0-1 0 0,-1 0 1 0 0,1 0-1 0 0,-1 0 1 0 0,1 0-1 0 0,-1 0 1 0 0,0 0-1 0 0,1 0 1 0 0,-1 0-1 0 0,1 1 1 0 0,-1-1-1 0 0,1 0 1 0 0,-1 1-1 0 0,0 0 1 0 0,1-1-1 0 0,-1 1 0 0 0,0 0 1 0 0,0-1-1 0 0,0 1 1 0 0,2 1-65 0 0,-59-46-897 0 0,56 94-365 0 0,58-57 2409 0 0,-46-8-5460 0 0,-13 11-1513 0 0,-4-4-3541 0 0</inkml:trace>
  <inkml:trace contextRef="#ctx0" brushRef="#br0" timeOffset="21574.226">4871 1722 1264 0 0,'0'0'1330'0'0,"0"0"-654"0"0,0 0 70 0 0,0 0 993 0 0,0 0-557 0 0,0 0-626 0 0,0 0-272 0 0,0 0-111 0 0,-4 1-60 0 0,47-23 4845 0 0,99-46-4438 0 0,3-13 112 0 0,-196 65-992 0 0,-18 22-108 0 0,123 4 756 0 0,-50-10-311 0 0,67 17 296 0 0,-70-17-273 0 0,0 0 1 0 0,1 1-1 0 0,-1-1 1 0 0,1 0-1 0 0,-1 1 1 0 0,0-1-1 0 0,1 1 1 0 0,-1 0-1 0 0,0-1 1 0 0,0 1-1 0 0,0 0 0 0 0,1 0 1 0 0,-1 0-1 0 0,0 0 1 0 0,0 0-1 0 0,0 0 1 0 0,0 0-1 0 0,-1 0 1 0 0,1 0-1 0 0,0 0 1 0 0,0 1-1 0 0,-1-1 1 0 0,1 0-1 0 0,0 1 1 0 0,-1-1-1 0 0,0 0 1 0 0,1 1-1 0 0,-1-1 1 0 0,0 0-1 0 0,1 1 0 0 0,-1-1 1 0 0,0 1-1 0 0,0-1 1 0 0,0 1-1 0 0,0-1 1 0 0,-1 0-1 0 0,1 1 1 0 0,0-1-1 0 0,-1 1 1 0 0,1-1-1 0 0,-1 0 1 0 0,1 1-1 0 0,-1-1 1 0 0,1 0-1 0 0,-1 0 1 0 0,0 1-1 0 0,-44 29-4017 0 0,28-24-483 0 0</inkml:trace>
  <inkml:trace contextRef="#ctx0" brushRef="#br0" timeOffset="22465.642">4207 1567 188 0 0,'0'0'1135'0'0,"0"0"-264"0"0,0 0-60 0 0,0 0 38 0 0,0 0-81 0 0,0 0-132 0 0,6-4 195 0 0,152-155 5133 0 0,-101 80-5372 0 0,-118 110-984 0 0,-30 13 929 0 0,110-76-856 0 0,-14 28 339 0 0,0 0-1 0 0,0 0 1 0 0,1 1-1 0 0,-1-1 1 0 0,1 1 0 0 0,0 1-1 0 0,-1-1 1 0 0,1 1-1 0 0,0 0 1 0 0,1 0-1 0 0,-1 1 1 0 0,0 0 0 0 0,0 0-1 0 0,1 0 1 0 0,-1 1-1 0 0,0 0 1 0 0,1 0-1 0 0,-1 0 1 0 0,0 1-1 0 0,1 0 1 0 0,-1 0 0 0 0,0 1-1 0 0,0 0-19 0 0,-5 0 0 0 0,0 1 0 0 0,-1 0-1 0 0,0 0 1 0 0,0 0 0 0 0,0-1-1 0 0,0 1 1 0 0,0 0 0 0 0,0 0-1 0 0,-1 0 1 0 0,1-1 0 0 0,-1 1-1 0 0,0 0 1 0 0,1-1 0 0 0,-2 1-1 0 0,1 0 1 0 0,0-1 0 0 0,0 1-1 0 0,-1-1 1 0 0,1 0 0 0 0,-1 1-1 0 0,0-1 1 0 0,0 0 0 0 0,0 0 0 0 0,0 0-1 0 0,0 0 1 0 0,0-1 0 0 0,0 1-1 0 0,0 0 1 0 0,-1-1 0 0 0,1 0-1 0 0,-1 1 1 0 0,1-1 0 0 0,-1 0-1 0 0,0 0 1 0 0,-9 9-1742 0 0,3-1-1897 0 0,-2 1-3394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5:04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813 1168 6977 0 0,'0'0'2532'0'0,"0"0"-2155"0"0,-1 6-1178 0 0,-5 42 1173 0 0,2 0 1 0 0,2 1 0 0 0,3-1-1 0 0,1 0 1 0 0,5 16-373 0 0,-5-44 26 0 0,33 366 2096 0 0,10 117 1167 0 0,-22 19-3289 0 0,-15-266 1223 0 0,36 201-1223 0 0,-39-424-155 0 0,-2-18 55 0 0,0 0 0 0 0,0 1 0 0 0,-2-1 0 0 0,0 0 0 0 0,0 1 0 0 0,-2-1 0 0 0,0 1 0 0 0,0-1 0 0 0,-2 0 0 0 0,0 0 0 0 0,-1 0 0 0 0,-5 14 100 0 0,1-21-1939 0 0,5-8-3143 0 0,3-6-826 0 0</inkml:trace>
  <inkml:trace contextRef="#ctx0" brushRef="#br0" timeOffset="719.938">6151 3607 10517 0 0,'-8'-1'766'0'0,"-942"-92"2674"0"0,-482 31-3440 0 0,1256 57 146 0 0,-2297 17 1485 0 0,1386 56-2330 0 0,1083-68 189 0 0,-15-2-5632 0 0,17-8-1511 0 0</inkml:trace>
  <inkml:trace contextRef="#ctx0" brushRef="#br0" timeOffset="1937.081">4763 500 3484 0 0,'0'0'5832'0'0,"0"0"-4797"0"0,0 0-1964 0 0,0 0 424 0 0,-3 6 360 0 0,-200 464 3830 0 0,134-363-3179 0 0,-3-4-1 0 0,-6-2 1 0 0,-3-4-1 0 0,-5-4 1 0 0,-4-3-1 0 0,-3-5 1 0 0,-4-3 0 0 0,-15 3-506 0 0,5-11 88 0 0,-4-4 1 0 0,-2-5 0 0 0,-4-5-1 0 0,-1-6 1 0 0,-3-4 0 0 0,-3-6-1 0 0,0-5 1 0 0,-39 2-89 0 0,38-15 117 0 0,0-6 0 0 0,-2-5 0 0 0,0-6 0 0 0,0-5 0 0 0,0-6 0 0 0,-119-17-117 0 0,-15-18 570 0 0,2-12 0 0 0,-212-69-570 0 0,452 112-93 0 0,-319-110 161 0 0,211 40-2456 0 0,116 65-775 0 0,-3-9-3049 0 0</inkml:trace>
  <inkml:trace contextRef="#ctx0" brushRef="#br0" timeOffset="3680.852">3866 0 6809 0 0,'0'0'3801'0'0,"0"0"-3622"0"0,0 0-900 0 0,0 0 380 0 0,-5 7 218 0 0,-49 86 868 0 0,4 3 0 0 0,4 1 1 0 0,5 3-1 0 0,4 1 0 0 0,5 2 0 0 0,4 1 0 0 0,0 21-745 0 0,-93 276 1540 0 0,-18-5 0 0 0,-80 137-1540 0 0,-534 1146 2052 0 0,594-1334-1733 0 0,75-162-154 0 0,-8-3 0 0 0,-8-5 1 0 0,-7-4-1 0 0,-49 50-165 0 0,126-178-3806 0 0,32-39-2423 0 0,12-10-4324 0 0</inkml:trace>
  <inkml:trace contextRef="#ctx0" brushRef="#br0" timeOffset="5218.114">3156 2219 948 0 0,'0'0'1380'0'0,"0"0"-121"0"0,0 0 1589 0 0,0 0-1476 0 0,0 0-549 0 0,0 0 107 0 0,0 0 86 0 0,0 0-163 0 0,-4-6-311 0 0,3 5-531 0 0,1 0 4 0 0,0 0 0 0 0,-1 0 1 0 0,1 0-1 0 0,0 0 0 0 0,-1 0 0 0 0,1 0 0 0 0,-1 0 1 0 0,1 1-1 0 0,-1-1 0 0 0,0 0 0 0 0,1 0 0 0 0,-1 1 0 0 0,0-1 1 0 0,1 0-1 0 0,-1 1 0 0 0,0-1 0 0 0,0 0 0 0 0,0 1 1 0 0,0-1-1 0 0,1 1 0 0 0,-1 0 0 0 0,0-1 0 0 0,0 1 0 0 0,0 0 1 0 0,0-1-1 0 0,0 1 0 0 0,0 0 0 0 0,0 0 0 0 0,0 0 1 0 0,0 0-1 0 0,0 0 0 0 0,0 0 0 0 0,0 0 0 0 0,0 0 0 0 0,0 0 1 0 0,0 1-1 0 0,0-1 0 0 0,0 0 0 0 0,0 1 0 0 0,0-1 1 0 0,0 0-1 0 0,0 1 0 0 0,0-1 0 0 0,1 1 0 0 0,-1 0 0 0 0,0-1 1 0 0,0 1-1 0 0,0-1 0 0 0,1 1 0 0 0,-1 0 0 0 0,1 0 1 0 0,-1 0-1 0 0,0-1 0 0 0,1 1 0 0 0,-1 0 0 0 0,1 0 1 0 0,-1 0-1 0 0,1 0 0 0 0,0 0-15 0 0,-34 80 1493 0 0,36-80-1330 0 0,0 0-1 0 0,0 0 1 0 0,1 0-1 0 0,-1 0 1 0 0,0 0-1 0 0,0 0 1 0 0,1 0-1 0 0,-1-1 1 0 0,0 1-1 0 0,1-1 1 0 0,-1 0-1 0 0,0 1 1 0 0,1-1-1 0 0,-1 0 1 0 0,0-1-1 0 0,1 1 1 0 0,-1 0-1 0 0,1-1 1 0 0,-1 1-1 0 0,0-1 1 0 0,0 0-1 0 0,1 1 1 0 0,-1-1-1 0 0,0 0 1 0 0,0-1-1 0 0,0 1 1 0 0,0 0-1 0 0,0-1 1 0 0,0 1-1 0 0,0-1 1 0 0,-1 1-1 0 0,2-2-162 0 0,-1 0-17 0 0,-1 0 0 0 0,0 0 1 0 0,0 0-1 0 0,0 0 0 0 0,-1 0 0 0 0,1 0 0 0 0,-1-1 0 0 0,0 1 0 0 0,0 0 0 0 0,0 0 1 0 0,0 0-1 0 0,0 0 0 0 0,-1 0 0 0 0,1 0 0 0 0,-1-1 0 0 0,0 1 0 0 0,0 0 0 0 0,0 1 1 0 0,0-1-1 0 0,-1 0 0 0 0,1 0 0 0 0,-1 0 0 0 0,0 1 0 0 0,0-1 0 0 0,0 1 0 0 0,0-1 1 0 0,0 1-1 0 0,0 0 0 0 0,0 0 0 0 0,-2-1 17 0 0,3 2-24 0 0,-1-1 0 0 0,1 1 0 0 0,0 0 0 0 0,-1 0 0 0 0,1 0 0 0 0,-1 1 0 0 0,1-1 0 0 0,-1 0 0 0 0,1 0 1 0 0,-1 1-1 0 0,1-1 0 0 0,-1 1 0 0 0,0-1 0 0 0,1 1 0 0 0,-1 0 0 0 0,0 0 0 0 0,0 0 0 0 0,1 0 0 0 0,-1 0 0 0 0,0 0 0 0 0,1 0 0 0 0,-1 0 0 0 0,0 1 0 0 0,1-1 1 0 0,-1 1-1 0 0,0-1 0 0 0,1 1 0 0 0,-1 0 0 0 0,1-1 0 0 0,-1 1 0 0 0,1 0 0 0 0,-1 0 0 0 0,1 0 0 0 0,0 0 0 0 0,-1 0 0 0 0,1 1 0 0 0,0-1 0 0 0,0 0 0 0 0,0 1 0 0 0,0-1 1 0 0,0 0-1 0 0,0 1 0 0 0,0-1 0 0 0,1 1 0 0 0,-1-1 0 0 0,0 1 0 0 0,1 0 0 0 0,-1-1 0 0 0,1 1 0 0 0,0 0 0 0 0,-1-1 0 0 0,1 3 24 0 0,21 24 2513 0 0,-22-70-2650 0 0,2 50-9871 0 0,0-2 3448 0 0</inkml:trace>
  <inkml:trace contextRef="#ctx0" brushRef="#br0" timeOffset="18679.27">3070 1660 1148 0 0,'0'0'645'0'0,"0"0"51"0"0,0 0 1173 0 0,0 0-120 0 0,0 0-324 0 0,0 0-208 0 0,0 0-132 0 0,0 0-179 0 0,-3 10 234 0 0,2-10 3666 0 0,52-151-3246 0 0,9-131-130 0 0,-48 267-1635 0 0,-8 55-1231 0 0,-2-16 1910 0 0,22 59 61 0 0,-23-83-341 0 0,-1 0 120 0 0,-37-158 261 0 0,35 153-448 0 0,2 5-216 0 0,-46 48-1223 0 0,-11-16 1675 0 0,32-25-2899 0 0,21-6-2468 0 0,3-3-4388 0 0</inkml:trace>
  <inkml:trace contextRef="#ctx0" brushRef="#br0" timeOffset="20389.266">3204 2345 404 0 0,'0'0'699'0'0,"0"0"-149"0"0,0 0-132 0 0,0 0 67 0 0,0 0 922 0 0,0 0 27 0 0,0 0-502 0 0,0 0-346 0 0,-13 15 1117 0 0,11-12 7270 0 0,184-59-7106 0 0,-105 47-1767 0 0,-45 7 10 0 0,0-1 1 0 0,-1-2-1 0 0,0-1 1 0 0,0-1-1 0 0,0-2 1 0 0,-1-1-1 0 0,-1-1 1 0 0,17-9-111 0 0,-110-5-884 0 0,-14 17 706 0 0,85 10 164 0 0,1-1 0 0 0,-1 1-1 0 0,1 1 1 0 0,-1-1 0 0 0,0 1 0 0 0,0 0 0 0 0,0 1 0 0 0,-1 0 0 0 0,1 0-1 0 0,-1 0 1 0 0,0 1 0 0 0,0 0 0 0 0,0 0 0 0 0,-1 0 0 0 0,0 1 0 0 0,0 0 0 0 0,0 0-1 0 0,0 0 1 0 0,-1 1 0 0 0,0-1 0 0 0,2 7 14 0 0,-7-9-28 0 0,0-1 0 0 0,0 0 0 0 0,0 0-1 0 0,0 0 1 0 0,-1 0 0 0 0,1 0 0 0 0,-1 0 0 0 0,0 0-1 0 0,0 0 1 0 0,0-1 0 0 0,0 1 0 0 0,0-1 0 0 0,-1 1 0 0 0,1-1-1 0 0,-1 0 1 0 0,1 0 0 0 0,-1 0 0 0 0,0 0 0 0 0,0-1 0 0 0,0 1-1 0 0,0-1 1 0 0,0 0 0 0 0,0 0 0 0 0,0 0 0 0 0,-1 0-1 0 0,1 0 1 0 0,0-1 0 0 0,0 1 0 0 0,-1-1 0 0 0,1 0 0 0 0,-2 0 28 0 0,-38 7-7942 0 0,19-5-2022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5:57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45 512 0 0,'0'0'569'0'0,"0"0"-332"0"0,0 0-86 0 0,0 0 7 0 0,0 0 433 0 0,0 0 1586 0 0,0 0-743 0 0,0 0-845 0 0,-3-26 6046 0 0,2 28-6578 0 0,-1 0 1 0 0,1 0-1 0 0,-1 0 1 0 0,1 1 0 0 0,0-1-1 0 0,0 1 1 0 0,0-1 0 0 0,0 1-1 0 0,0-1 1 0 0,0 1 0 0 0,1 0-1 0 0,-1-1 1 0 0,1 1 0 0 0,0 0-1 0 0,0-1 1 0 0,0 1 0 0 0,0 0-1 0 0,0-1 1 0 0,1 1-1 0 0,-1 0 1 0 0,1-1 0 0 0,-1 1-1 0 0,1-1 1 0 0,0 1 0 0 0,0-1-1 0 0,1 2-57 0 0,-2-6 52 0 0,0 0-1 0 0,0 0 1 0 0,0 1 0 0 0,1-1-1 0 0,-1 0 1 0 0,0 1-1 0 0,1-1 1 0 0,-1 0-1 0 0,1 1 1 0 0,0-1-1 0 0,0 1 1 0 0,-1-1 0 0 0,1 1-1 0 0,0-1 1 0 0,0 1-1 0 0,0-1 1 0 0,0 1-1 0 0,1 0 1 0 0,-1 0-1 0 0,0 0 1 0 0,1-1 0 0 0,-1 1-1 0 0,0 0 1 0 0,1 1-1 0 0,-1-1 1 0 0,1 0-1 0 0,0 0 1 0 0,-1 1-1 0 0,1-1 1 0 0,0 1-1 0 0,-1-1 1 0 0,1 1 0 0 0,0 0-1 0 0,-1-1 1 0 0,1 1-1 0 0,0 0 1 0 0,0 0-1 0 0,-1 1 1 0 0,1-1-1 0 0,0 0 1 0 0,-1 0 0 0 0,1 1-1 0 0,0-1 1 0 0,-1 1-1 0 0,1-1 1 0 0,0 1-1 0 0,-1 0 1 0 0,1 0-1 0 0,-1 0 1 0 0,1 0 0 0 0,-1 0-1 0 0,0 0 1 0 0,1 0-1 0 0,-1 0 1 0 0,0 0-1 0 0,0 1 1 0 0,0-1-1 0 0,0 0 1 0 0,1 1-52 0 0,-2-4-15 0 0,0-1 1 0 0,0 1-1 0 0,0-1 0 0 0,0 1 0 0 0,-1-1 1 0 0,1 0-1 0 0,-1 1 0 0 0,1-1 1 0 0,-1 1-1 0 0,0 0 0 0 0,0-1 1 0 0,0 1-1 0 0,0 0 0 0 0,-1-1 0 0 0,1 1 1 0 0,-1 0-1 0 0,1 0 0 0 0,-1 0 1 0 0,1 0-1 0 0,-1 0 0 0 0,0 1 1 0 0,0-1-1 0 0,0 1 0 0 0,0-1 1 0 0,0 1-1 0 0,-1-1 0 0 0,1 1 0 0 0,0 0 1 0 0,-1 0-1 0 0,1 0 0 0 0,-1 1 1 0 0,1-1-1 0 0,-1 0 0 0 0,1 1 1 0 0,-1 0-1 0 0,1-1 0 0 0,-1 1 0 0 0,1 0 1 0 0,-1 0-1 0 0,1 1 0 0 0,-1-1 1 0 0,1 0-1 0 0,-1 1 0 0 0,1 0 1 0 0,-1-1-1 0 0,1 1 0 0 0,-2 1 15 0 0,-45 41 33 0 0,48-42-25 0 0,1 0 0 0 0,-1 0 0 0 0,1 0 0 0 0,-1 0 0 0 0,1 0 0 0 0,0 0 0 0 0,0 1 0 0 0,0-1 0 0 0,-1 0 0 0 0,1 0 0 0 0,0 0 0 0 0,0 0 0 0 0,1 1 0 0 0,-1-1 0 0 0,0 0 0 0 0,0 0 0 0 0,0 0-1 0 0,1 0 1 0 0,-1 0 0 0 0,1 1 0 0 0,-1-1 0 0 0,1 0 0 0 0,-1 0 0 0 0,1 0 0 0 0,-1 0 0 0 0,1 0 0 0 0,0 0 0 0 0,0-1 0 0 0,0 1 0 0 0,-1 0 0 0 0,1 0 0 0 0,0 0 0 0 0,0-1 0 0 0,0 1 0 0 0,0-1 0 0 0,0 1 0 0 0,0-1 0 0 0,0 1 0 0 0,1-1 0 0 0,-1 1 0 0 0,0-1 0 0 0,0 0 0 0 0,0 1 0 0 0,0-1 0 0 0,0 0 0 0 0,1 0 0 0 0,-1 0 0 0 0,0 0 0 0 0,0 0 0 0 0,0 0 0 0 0,0-1 0 0 0,1 1-8 0 0,0 1 3 0 0,0 0 0 0 0,0 0 1 0 0,0 0-1 0 0,0 0 1 0 0,0 0-1 0 0,0-1 0 0 0,0 1 1 0 0,0-1-1 0 0,1 0 1 0 0,-1 1-1 0 0,0-1 0 0 0,0 0 1 0 0,0 0-1 0 0,0 0 1 0 0,1-1-1 0 0,-1 1 0 0 0,0 0 1 0 0,0-1-1 0 0,0 1 1 0 0,0-1-1 0 0,0 0 0 0 0,0 0 1 0 0,0 0-1 0 0,0 0 1 0 0,0 0-1 0 0,0 0 1 0 0,0-1-1 0 0,-1 1 0 0 0,1 0 1 0 0,0-1-1 0 0,-1 1 1 0 0,1-1-1 0 0,-1 0 0 0 0,0 0 1 0 0,0 1-1 0 0,1-1 1 0 0,-1 0-1 0 0,0 0 0 0 0,0 0 1 0 0,-1 0-1 0 0,1 0 1 0 0,0 0-1 0 0,-1-1 0 0 0,1 1 1 0 0,-1 0-1 0 0,0 0 1 0 0,0 0-1 0 0,0 0 0 0 0,0-1 1 0 0,0 1-1 0 0,0 0 1 0 0,0 0-1 0 0,-1 0 0 0 0,1 0 1 0 0,-1-1-1 0 0,0 1-3 0 0,0 0-12 0 0,-1 0 1 0 0,1 0-1 0 0,0 1 0 0 0,-1-1 0 0 0,0 1 0 0 0,1-1 0 0 0,-1 1 0 0 0,0-1 1 0 0,0 1-1 0 0,0 0 0 0 0,0 0 0 0 0,0 0 0 0 0,0 0 0 0 0,0 0 1 0 0,0 1-1 0 0,0-1 0 0 0,-1 0 0 0 0,1 1 0 0 0,0 0 0 0 0,0-1 0 0 0,-1 1 1 0 0,1 0-1 0 0,0 0 0 0 0,0 1 0 0 0,-1-1 0 0 0,1 0 0 0 0,0 1 0 0 0,0-1 1 0 0,-1 1-1 0 0,1 0 0 0 0,0 0 0 0 0,0-1 0 0 0,0 1 0 0 0,0 1 1 0 0,0-1-1 0 0,0 0 0 0 0,1 0 0 0 0,-1 1 0 0 0,0-1 0 0 0,0 1 0 0 0,1 0 1 0 0,-1-1-1 0 0,1 1 0 0 0,0 0 0 0 0,-1 0 0 0 0,1 0 0 0 0,0 0 1 0 0,0 0-1 0 0,0 0 0 0 0,1 0 0 0 0,-1 0 0 0 0,0 0 0 0 0,1 1 0 0 0,-1-1 1 0 0,1 0-1 0 0,0 0 0 0 0,0 1 0 0 0,0-1 0 0 0,0 0 0 0 0,0 0 0 0 0,0 1 1 0 0,1-1-1 0 0,-1 0 0 0 0,1 0 0 0 0,-1 0 0 0 0,1 1 12 0 0,0-1 30 0 0,0-1-1 0 0,0 1 1 0 0,0-1-1 0 0,0 0 1 0 0,0 1-1 0 0,0-1 1 0 0,0 0-1 0 0,0 0 1 0 0,1 0-1 0 0,-1 0 1 0 0,0 0-1 0 0,1 0 1 0 0,-1 0-1 0 0,1 0 1 0 0,-1-1-1 0 0,1 1 1 0 0,-1-1-1 0 0,1 1 1 0 0,-1-1-1 0 0,1 1 1 0 0,0-1 0 0 0,-1 0-1 0 0,1 0 1 0 0,0 0-1 0 0,-1 0 1 0 0,1 0-1 0 0,0 0 1 0 0,-1 0-1 0 0,1-1 1 0 0,-1 1-1 0 0,1 0 1 0 0,0-1-1 0 0,-1 1 1 0 0,1-1-1 0 0,-1 0 1 0 0,1 0-1 0 0,-1 1 1 0 0,0-1-1 0 0,1 0 1 0 0,-1 0-1 0 0,0 0 1 0 0,1-1-1 0 0,-1 1 1 0 0,0 0-1 0 0,0 0 1 0 0,0-1-1 0 0,0 1 1 0 0,0 0-1 0 0,-1-1 1 0 0,1 1-1 0 0,0-1 1 0 0,0 1-1 0 0,-1-1 1 0 0,1 1 0 0 0,-1-1-1 0 0,1-1-29 0 0,-2 4-19 0 0,0 0 0 0 0,1-1-1 0 0,-1 1 1 0 0,1-1 0 0 0,-1 1 0 0 0,0-1-1 0 0,1 1 1 0 0,-1-1 0 0 0,0 1 0 0 0,0-1 0 0 0,1 0-1 0 0,-1 1 1 0 0,0-1 0 0 0,0 0 0 0 0,0 1-1 0 0,1-1 1 0 0,-1 0 0 0 0,0 0 0 0 0,0 0 0 0 0,0 0-1 0 0,0 0 1 0 0,1 0 0 0 0,-1 0 0 0 0,0 0-1 0 0,0 0 1 0 0,0-1 0 0 0,0 1 0 0 0,1 0-1 0 0,-1 0 1 0 0,0-1 0 0 0,0 1 0 0 0,1-1 0 0 0,-1 1-1 0 0,0 0 1 0 0,1-1 0 0 0,-1 1 0 0 0,0-1-1 0 0,1 0 1 0 0,-1 1 0 0 0,1-1 0 0 0,-1 1 0 0 0,0-1-1 0 0,1 0 1 0 0,0 0 0 0 0,-1 1 0 0 0,1-1-1 0 0,-1 0 1 0 0,1 0 0 0 0,0 0 19 0 0,-7 31 72 0 0,13-20-3916 0 0,-5-10-1132 0 0,0-2-2825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10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243 166 6445 0 0,'0'0'7980'0'0,"0"0"-7348"0"0,0 0-480 0 0,0 0-140 0 0,0 0 568 0 0,-45-10-192 0 0,25 5-171 0 0,-1 0-81 0 0,-4 2-60 0 0,1-1-68 0 0,2 1-8 0 0,-2 0 4 0 0,5 0-4 0 0,6-1-521 0 0,1-1-583 0 0,7 1-928 0 0,1-2-3780 0 0</inkml:trace>
  <inkml:trace contextRef="#ctx0" brushRef="#br0" timeOffset="187.072">307 58 3392 0 0,'0'0'13606'0'0,"0"0"-13222"0"0,0 0-260 0 0,-35 5-124 0 0,6-8 448 0 0,-10-5-436 0 0,-12-2-12 0 0,-2-1-796 0 0,7 0-1641 0 0,18 3-3627 0 0,3-4-2493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6:05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1224 257 1788 0 0,'0'0'1197'0'0,"0"0"-906"0"0,0 0-253 0 0,0 0 541 0 0,0 0 1608 0 0,0 0-811 0 0,0 0-836 0 0,-9-31 3368 0 0,10 32-3814 0 0,0 0 0 0 0,-1 0 0 0 0,1 0-1 0 0,0 0 1 0 0,-1 0 0 0 0,1 0 0 0 0,-1 0-1 0 0,1 0 1 0 0,-1 0 0 0 0,0 0 0 0 0,1 0-1 0 0,-1 0 1 0 0,0 1 0 0 0,0-1-1 0 0,0 0 1 0 0,0 0 0 0 0,0 0 0 0 0,0 0-1 0 0,0 1 1 0 0,0-1 0 0 0,0 0 0 0 0,0 0-1 0 0,-1 0 1 0 0,1 0 0 0 0,-1 0 0 0 0,1 0-1 0 0,0 0 1 0 0,-1 0 0 0 0,0 0 0 0 0,1 0-1 0 0,-1 0 1 0 0,0 0 0 0 0,1 0-1 0 0,-1 0 1 0 0,0 0 0 0 0,0-1 0 0 0,0 1-1 0 0,0 0 1 0 0,0 0 0 0 0,0-1 0 0 0,0 1-1 0 0,0-1 1 0 0,0 1 0 0 0,0-1 0 0 0,0 1-1 0 0,0-1 1 0 0,0 0 0 0 0,0 0 0 0 0,-1 1-94 0 0,26-50 171 0 0,-28 49-179 0 0,1 1 0 0 0,0-1 0 0 0,0 1 0 0 0,0 0 1 0 0,0 0-1 0 0,0 0 0 0 0,0 0 0 0 0,0 0 0 0 0,0 1 0 0 0,0-1 1 0 0,1 1-1 0 0,-1 0 0 0 0,0 0 0 0 0,1 0 0 0 0,0 0 0 0 0,-1 0 0 0 0,1 1 1 0 0,0-1-1 0 0,0 1 0 0 0,0-1 0 0 0,1 1 0 0 0,-2 1 8 0 0,4-5 49 0 0,0 0-1 0 0,0 0 0 0 0,0 1 1 0 0,-1-1-1 0 0,1 0 1 0 0,1 0-1 0 0,-1 0 0 0 0,0 1 1 0 0,0-1-1 0 0,0 1 1 0 0,0-1-1 0 0,0 1 0 0 0,1-1 1 0 0,-1 1-1 0 0,0 0 0 0 0,0-1 1 0 0,1 1-1 0 0,-1 0 1 0 0,0 0-1 0 0,0 0 0 0 0,1 0 1 0 0,-1 0-1 0 0,0 0 1 0 0,0 0-1 0 0,1 1 0 0 0,-1-1 1 0 0,0 0-1 0 0,0 1 1 0 0,1-1-1 0 0,-1 1 0 0 0,0-1 1 0 0,0 1-1 0 0,0-1 1 0 0,0 1-1 0 0,0 0 0 0 0,0 0 1 0 0,0 0-1 0 0,0-1 1 0 0,0 1-1 0 0,0 0 0 0 0,0 0 1 0 0,-1 0-1 0 0,1 0 0 0 0,0 1 1 0 0,-1-1-1 0 0,1 0 1 0 0,0 0-1 0 0,-1 0 0 0 0,0 0 1 0 0,1 1-1 0 0,-1-1 1 0 0,0 0-1 0 0,1 0 0 0 0,-1 1 1 0 0,0 0-49 0 0,-4-11-1240 0 0,-8 17-6378 0 0,11-8-762 0 0</inkml:trace>
  <inkml:trace contextRef="#ctx0" brushRef="#br0" timeOffset="14090.365">946 442 1488 0 0,'0'0'640'0'0,"0"0"-259"0"0,0 0-118 0 0,0 0 527 0 0,0 0 324 0 0,5 1-406 0 0,-1 1-572 0 0,0-1 0 0 0,0 0 0 0 0,0 0-1 0 0,0 0 1 0 0,0-1 0 0 0,0 0-1 0 0,0 1 1 0 0,0-1 0 0 0,0 0-1 0 0,0-1 1 0 0,0 1 0 0 0,1-1-1 0 0,-2 0 1 0 0,1 0 0 0 0,0 0 0 0 0,0 0-1 0 0,0-1 1 0 0,0 0 0 0 0,-1 0-1 0 0,1 0 1 0 0,-1 0 0 0 0,1 0-1 0 0,-1 0 1 0 0,0-1 0 0 0,0 0-1 0 0,0 0 1 0 0,1-1-136 0 0,7-12-28 0 0,-1 0 1 0 0,-1 0-1 0 0,0-1 0 0 0,-1-1 1 0 0,-1 0-1 0 0,0 0 0 0 0,-1 0 0 0 0,-2 0 1 0 0,0-1-1 0 0,0 0 0 0 0,-2 0 1 0 0,0 0-1 0 0,-2 0 0 0 0,0-1 28 0 0,-1 12-4 0 0,-1 1 1 0 0,-1-1-1 0 0,1 1 0 0 0,-1-1 0 0 0,-1 1 0 0 0,1 0 1 0 0,-1 0-1 0 0,0 1 0 0 0,-1-1 0 0 0,0 1 1 0 0,0 0-1 0 0,0 0 0 0 0,-1 0 0 0 0,1 1 0 0 0,-1 0 1 0 0,-1 0-1 0 0,1 0 0 0 0,-1 1 0 0 0,0 0 1 0 0,0 0-1 0 0,0 1 0 0 0,0 0 0 0 0,-1 0 0 0 0,1 1 1 0 0,-1-1-1 0 0,1 2 0 0 0,-1-1 0 0 0,0 1 0 0 0,0 0 1 0 0,0 1-1 0 0,0 0 0 0 0,0 0 4 0 0,1 0 18 0 0,0 0-1 0 0,0 1 0 0 0,0 0 1 0 0,0 0-1 0 0,0 0 1 0 0,0 1-1 0 0,0 0 0 0 0,0 0 1 0 0,1 1-1 0 0,-1 0 1 0 0,1 0-1 0 0,0 0 0 0 0,0 1 1 0 0,0 0-1 0 0,0 0 1 0 0,1 1-1 0 0,0-1 0 0 0,0 1 1 0 0,0 0-1 0 0,0 1 1 0 0,1-1-1 0 0,0 1 0 0 0,-3 4-17 0 0,1 1 150 0 0,1 1-1 0 0,0 0 1 0 0,1 0-1 0 0,0 0 0 0 0,0 0 1 0 0,2 1-1 0 0,-1-1 0 0 0,2 1 1 0 0,0 0-1 0 0,0-1 1 0 0,1 1-1 0 0,1 0 0 0 0,0 0 1 0 0,0-1-1 0 0,2 1 0 0 0,-1-1 1 0 0,2 3-150 0 0,46 71-1989 0 0,-42-81-780 0 0,-2-1-2044 0 0</inkml:trace>
  <inkml:trace contextRef="#ctx0" brushRef="#br0" timeOffset="15692.028">821 476 784 0 0,'0'0'722'0'0,"0"0"-425"0"0,0 0-47 0 0,0 0 39 0 0,0 0 308 0 0,0 0 922 0 0,0 0-563 0 0,0 0-411 0 0,-4 3-107 0 0,-167 194 3542 0 0,124-136-3031 0 0,35-44-817 0 0,0 0-1 0 0,-1 0 1 0 0,-1-1-1 0 0,-1-1 1 0 0,0-1-1 0 0,-1 0 1 0 0,-1-1-1 0 0,0 0 1 0 0,-3 0-132 0 0,-275 174 2333 0 0,282-175-2654 0 0,-42 31 1113 0 0,16-27-5115 0 0,36-17 1464 0 0,2-1-1165 0 0</inkml:trace>
  <inkml:trace contextRef="#ctx0" brushRef="#br0" timeOffset="15956.801">72 1052 1812 0 0,'0'0'661'0'0,"0"0"320"0"0,0 0 1189 0 0,0 0-591 0 0,0 0-762 0 0,0 0-442 0 0,0 0-201 0 0,0 0 219 0 0,0 0 253 0 0,-2 4-31 0 0,-22 35 794 0 0,19-34-1217 0 0,0 0 1 0 0,1 1-1 0 0,0-1 0 0 0,0 1 1 0 0,1 0-1 0 0,0 1 0 0 0,0-1 1 0 0,0 0-1 0 0,1 1 0 0 0,-1 0 1 0 0,2-1-1 0 0,-1 1 0 0 0,1 0 1 0 0,0 0-1 0 0,0 0 0 0 0,1 5-192 0 0,60 45 2158 0 0,-11-34-6133 0 0,-38-20-1458 0 0,4-2-2026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6:09.87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3296 1290 396 0 0,'0'0'549'0'0,"0"0"-296"0"0,0 0-38 0 0,0 0 62 0 0,0 0 13 0 0,0 0 379 0 0,0 0 1457 0 0,0 0-508 0 0,0 0-974 0 0,14-43 3363 0 0,-13 42-3959 0 0,0 0 0 0 0,0 0 0 0 0,-1 0 0 0 0,1-1 0 0 0,-1 1 0 0 0,1 0 0 0 0,-1-1 0 0 0,0 1 0 0 0,0 0 0 0 0,1-1-1 0 0,-1 1 1 0 0,0 0 0 0 0,0-1 0 0 0,0 1 0 0 0,0-1 0 0 0,0 1 0 0 0,-1 0 0 0 0,1-1 0 0 0,0 1 0 0 0,-1 0 0 0 0,1-1 0 0 0,-1 1-1 0 0,1 0 1 0 0,-1 0 0 0 0,0-1 0 0 0,1 1 0 0 0,-1 0 0 0 0,0 0 0 0 0,0 0 0 0 0,0 0 0 0 0,0 0 0 0 0,0 0 0 0 0,0 0 0 0 0,0 0-1 0 0,0 1 1 0 0,0-1 0 0 0,0 0 0 0 0,-1 0 0 0 0,1 1 0 0 0,0-1 0 0 0,0 1 0 0 0,-1-1 0 0 0,1 1 0 0 0,0 0 0 0 0,-1-1 0 0 0,1 1-1 0 0,0 0 1 0 0,-1 0 0 0 0,1 0 0 0 0,-1 0 0 0 0,1 0 0 0 0,0 0 0 0 0,-1 1 0 0 0,1-1 0 0 0,0 0 0 0 0,-1 1 0 0 0,1-1 0 0 0,0 1-1 0 0,-1-1 1 0 0,1 1 0 0 0,0 0 0 0 0,0-1 0 0 0,0 1 0 0 0,0 0 0 0 0,0 0 0 0 0,0 0 0 0 0,0 0 0 0 0,-1 1-48 0 0,3-4 31 0 0,0 1 0 0 0,0 0 0 0 0,0-1 0 0 0,0 1 0 0 0,1 0 0 0 0,-1 0 1 0 0,0 0-1 0 0,1 0 0 0 0,-1 0 0 0 0,1 0 0 0 0,-1 1 0 0 0,1-1 0 0 0,-1 0 0 0 0,1 1 1 0 0,0-1-1 0 0,-1 1 0 0 0,1 0 0 0 0,0-1 0 0 0,-1 1 0 0 0,1 0 0 0 0,0 0 1 0 0,-1 0-1 0 0,1 0 0 0 0,0 0 0 0 0,-1 1 0 0 0,1-1 0 0 0,0 0 0 0 0,-1 1 0 0 0,1-1 1 0 0,0 1-1 0 0,-1 0 0 0 0,1-1 0 0 0,-1 1 0 0 0,1 0 0 0 0,-1 0 0 0 0,0 0 0 0 0,1 0 1 0 0,-1 0-1 0 0,0 0 0 0 0,0 1 0 0 0,0-1 0 0 0,0 0 0 0 0,0 1 0 0 0,0-1 0 0 0,0 0 1 0 0,0 1-1 0 0,0-1 0 0 0,0 1 0 0 0,-1 0 0 0 0,1-1 0 0 0,-1 1 0 0 0,1-1 1 0 0,-1 1-1 0 0,0 0 0 0 0,0-1 0 0 0,0 1 0 0 0,1 0 0 0 0,-2 0 0 0 0,1-1 0 0 0,0 1 1 0 0,0 0-1 0 0,0-1 0 0 0,-1 1 0 0 0,1 0 0 0 0,-1-1 0 0 0,1 1 0 0 0,-1-1 0 0 0,0 1-30 0 0,-1-4-15 0 0,1 1 1 0 0,-1-1 0 0 0,0 0 0 0 0,0 1-1 0 0,0-1 1 0 0,0 1 0 0 0,0-1 0 0 0,0 1-1 0 0,-1 0 1 0 0,1 0 0 0 0,0 0 0 0 0,-1 0-1 0 0,1 0 1 0 0,0 1 0 0 0,-1-1 0 0 0,1 1-1 0 0,-1 0 1 0 0,1-1 0 0 0,-1 1 0 0 0,1 0-1 0 0,-1 1 1 0 0,1-1 0 0 0,-1 0 0 0 0,1 1-1 0 0,0-1 1 0 0,-1 1 0 0 0,1 0 0 0 0,-1-1-1 0 0,1 2 14 0 0,0-1 39 0 0,1 1 0 0 0,0 0-1 0 0,0 0 1 0 0,0 0-1 0 0,0 0 1 0 0,0 0-1 0 0,0 0 1 0 0,0 0 0 0 0,1 0-1 0 0,-1 0 1 0 0,1 0-1 0 0,-1 0 1 0 0,1 0-1 0 0,0 0 1 0 0,0 1 0 0 0,0-1-1 0 0,0 0 1 0 0,0 0-1 0 0,1 0 1 0 0,-1 0 0 0 0,1 1-1 0 0,-1-1 1 0 0,1 0-1 0 0,0 0 1 0 0,0 0-1 0 0,0 0 1 0 0,0 0 0 0 0,0-1-1 0 0,0 1 1 0 0,0 0-1 0 0,1 0 1 0 0,-1-1-1 0 0,0 1 1 0 0,1-1 0 0 0,0 1-1 0 0,-1-1 1 0 0,1 1-1 0 0,0-1 1 0 0,1 0-39 0 0,-2 0 10 0 0,0 0 0 0 0,0 0 0 0 0,0 0 0 0 0,0 0-1 0 0,0 0 1 0 0,0 0 0 0 0,1 0 0 0 0,-1-1 0 0 0,0 1 0 0 0,1 0 0 0 0,-1-1 0 0 0,1 0 0 0 0,-1 1 0 0 0,0-1 0 0 0,1 0 0 0 0,-1 1 0 0 0,1-1 0 0 0,-1 0 0 0 0,1 0-1 0 0,-1 0 1 0 0,1 0 0 0 0,-1-1 0 0 0,1 1 0 0 0,-1 0 0 0 0,1-1 0 0 0,-1 1 0 0 0,0-1 0 0 0,1 1 0 0 0,-1-1 0 0 0,0 1 0 0 0,1-1 0 0 0,-1 0 0 0 0,0 0-1 0 0,0 0 1 0 0,0 0 0 0 0,1 0 0 0 0,-1 0 0 0 0,0 0 0 0 0,0 0 0 0 0,-1 0 0 0 0,1 0 0 0 0,0-1 0 0 0,0 1 0 0 0,0 0 0 0 0,-1-1 0 0 0,1 1 0 0 0,-1 0 0 0 0,1-1-1 0 0,-1 1 1 0 0,0-1 0 0 0,1 1 0 0 0,-1-1 0 0 0,0 1 0 0 0,0-1 0 0 0,0 1 0 0 0,0 0 0 0 0,0-1 0 0 0,0 1 0 0 0,-1-1 0 0 0,1 0-10 0 0,0 0-13 0 0,0 1 1 0 0,-1 0-1 0 0,1-1 1 0 0,0 1-1 0 0,-1-1 1 0 0,1 1-1 0 0,-1 0 1 0 0,1 0-1 0 0,-1-1 1 0 0,1 1-1 0 0,-1 0 1 0 0,0 0-1 0 0,0-1 1 0 0,0 1-1 0 0,0 0 1 0 0,0 0-1 0 0,0 0 1 0 0,0 0-1 0 0,0 0 1 0 0,0 1-1 0 0,0-1 1 0 0,0 0-1 0 0,0 0 1 0 0,-1 1-1 0 0,1-1 1 0 0,0 1-1 0 0,-1-1 1 0 0,1 1-1 0 0,0 0 1 0 0,-1-1-1 0 0,1 1 1 0 0,0 0-1 0 0,-1 0 1 0 0,1 0-1 0 0,-1 0 1 0 0,1 0-1 0 0,-1 0 1 0 0,1 0-1 0 0,0 0 1 0 0,-1 1-1 0 0,1-1 1 0 0,0 1-1 0 0,-1-1 1 0 0,1 1-1 0 0,0-1 0 0 0,0 1 1 0 0,-1 0-1 0 0,1-1 1 0 0,0 1-1 0 0,0 0 1 0 0,0 0-1 0 0,0 0 1 0 0,-1 1 12 0 0,2-1 27 0 0,0 0 0 0 0,0-1 0 0 0,0 1 1 0 0,0 0-1 0 0,0 0 0 0 0,0 0 0 0 0,0 0 0 0 0,0-1 0 0 0,0 1 1 0 0,1 0-1 0 0,-1 0 0 0 0,0-1 0 0 0,1 1 0 0 0,-1 0 0 0 0,0 0 1 0 0,1-1-1 0 0,-1 1 0 0 0,1 0 0 0 0,-1-1 0 0 0,1 1 0 0 0,-1 0 0 0 0,1-1 1 0 0,0 1-1 0 0,-1-1 0 0 0,1 1 0 0 0,0-1 0 0 0,-1 1 0 0 0,1-1 1 0 0,0 0-1 0 0,0 1 0 0 0,-1-1 0 0 0,1 0 0 0 0,0 1 0 0 0,0-1 1 0 0,0 0-1 0 0,-1 0 0 0 0,1 0 0 0 0,0 0 0 0 0,0 0 0 0 0,0 0 1 0 0,0 0-1 0 0,-1 0 0 0 0,1 0 0 0 0,0 0 0 0 0,0 0 0 0 0,0-1 1 0 0,-1 1-1 0 0,1 0 0 0 0,0-1 0 0 0,0 1 0 0 0,-1 0 0 0 0,1-1 0 0 0,0 1 1 0 0,-1-1-1 0 0,1 1 0 0 0,0-1 0 0 0,-1 1 0 0 0,1-1 0 0 0,-1 0 1 0 0,1 1-1 0 0,-1-1 0 0 0,1 0 0 0 0,-1 1 0 0 0,1-1 0 0 0,-1 0 1 0 0,0 0-1 0 0,1 1 0 0 0,-1-1 0 0 0,0-1-27 0 0,6-1-1975 0 0,-1 4-3384 0 0,3 1-3146 0 0</inkml:trace>
  <inkml:trace contextRef="#ctx0" brushRef="#br0" timeOffset="20151.585">6173 314 1356 0 0,'0'0'687'0'0,"0"0"-346"0"0,0 0-87 0 0,0 0 238 0 0,0 0 774 0 0,0 0 287 0 0,0 0-822 0 0,0 0-558 0 0,-38 9 5709 0 0,-266 72-2729 0 0,-64 25-2736 0 0,33 26-308 0 0,-116 41 355 0 0,-219 41 350 0 0,405-126-684 0 0,-216 51 221 0 0,82-32-178 0 0,138 0 460 0 0,139-60-484 0 0,-162 51-16 0 0,-153 38-116 0 0,158-40 293 0 0,255-93-1000 0 0,39-20-4062 0 0,-6 8-769 0 0,4-5-3016 0 0</inkml:trace>
  <inkml:trace contextRef="#ctx0" brushRef="#br0" timeOffset="21470.324">3618 1294 232 0 0,'0'0'123'0'0,"0"0"128"0"0,0 0 402 0 0,0 0-54 0 0,0 0-421 0 0,0 0-28 0 0,2-6 10 0 0,-8-81 2857 0 0,3 78-2997 0 0,0 1 0 0 0,0-1-1 0 0,-1 0 1 0 0,-1 1 0 0 0,1 0 0 0 0,-1 0-1 0 0,-1 0 1 0 0,1 1 0 0 0,-1-1-1 0 0,0 1 1 0 0,-1 1 0 0 0,0-1 0 0 0,0 1-1 0 0,0 0 1 0 0,-1 1 0 0 0,0 0-1 0 0,0 0 1 0 0,0 1 0 0 0,-1 0 0 0 0,0 0-1 0 0,1 1 1 0 0,-1 0 0 0 0,0 0 0 0 0,-3 1-20 0 0,4-1-52 0 0,0 0 0 0 0,0 1 1 0 0,0 0-1 0 0,-1 0 1 0 0,1 1-1 0 0,-1 0 1 0 0,1 0-1 0 0,-1 1 1 0 0,1 0-1 0 0,-1 1 1 0 0,1 0-1 0 0,-1 0 0 0 0,1 1 1 0 0,-1 0-1 0 0,1 1 1 0 0,0-1-1 0 0,0 1 1 0 0,0 1-1 0 0,1 0 1 0 0,-1 0-1 0 0,1 0 1 0 0,0 1-1 0 0,0 0 0 0 0,0 1 1 0 0,1-1-1 0 0,0 1 1 0 0,0 0-1 0 0,0 1 1 0 0,-3 4 51 0 0,3-2-87 0 0,1 0 0 0 0,0 0 0 0 0,0 1 1 0 0,1-1-1 0 0,0 1 0 0 0,0 0 0 0 0,1 0 0 0 0,1 0 1 0 0,-1 1-1 0 0,2-1 0 0 0,0 1 0 0 0,0-1 0 0 0,0 1 1 0 0,2-1-1 0 0,-1 1 0 0 0,1-1 0 0 0,1 1 0 0 0,0-1 1 0 0,0 0-1 0 0,1 1 0 0 0,0-1 0 0 0,1-1 0 0 0,0 1 1 0 0,1 0-1 0 0,0-1 0 0 0,0 0 0 0 0,3 2 87 0 0,-4-4 128 0 0,0 0 1 0 0,1 0-1 0 0,0 0 0 0 0,1-1 0 0 0,0 0 0 0 0,0 0 0 0 0,0 0 0 0 0,0-1 1 0 0,1 0-1 0 0,0 0 0 0 0,0-1 0 0 0,0 0 0 0 0,1 0 0 0 0,-1-1 1 0 0,1 1-1 0 0,0-2 0 0 0,0 1 0 0 0,0-1 0 0 0,0 0 0 0 0,0-1 1 0 0,1 0-1 0 0,-1 0 0 0 0,0-1 0 0 0,1 0 0 0 0,-1 0 0 0 0,0-1 1 0 0,1 0-1 0 0,-1-1 0 0 0,0 0 0 0 0,0 0 0 0 0,4-2-128 0 0,54-39-2368 0 0,-57 36 609 0 0</inkml:trace>
  <inkml:trace contextRef="#ctx0" brushRef="#br0" timeOffset="44481.426">6 427 1528 0 0,'0'0'2976'0'0,"0"0"-819"0"0,0 0-703 0 0,0 0-351 0 0,0 0-33 0 0,0 0-350 0 0,0 0-467 0 0,0 0-140 0 0,-5 38 1225 0 0,5-14-1151 0 0,0-1 0 0 0,2 0 0 0 0,1 1 0 0 0,0-1 0 0 0,2 0 0 0 0,1-1 0 0 0,1 1 0 0 0,0-1-1 0 0,2-1 1 0 0,0 1 0 0 0,2-1 0 0 0,0-1 0 0 0,11 15-187 0 0,193 206 1176 0 0,-213-243-1124 0 0,0 0 1 0 0,0-1-1 0 0,0 1 0 0 0,0 0 1 0 0,-1 0-1 0 0,1-1 0 0 0,-1 1 0 0 0,0-1 1 0 0,1 0-1 0 0,-1 1 0 0 0,0-1 1 0 0,0 0-1 0 0,-1 1 0 0 0,1-1 1 0 0,-1 0-1 0 0,1 0 0 0 0,-1 0 0 0 0,0 0 1 0 0,0 0-1 0 0,0 1 0 0 0,0-1 1 0 0,-1 0-1 0 0,1 0 0 0 0,-1 0 0 0 0,1 0 1 0 0,-1 1-1 0 0,0-1 0 0 0,-1-1-52 0 0,-7-32-396 0 0,10 51-643 0 0,41 117 2012 0 0,-97-127 375 0 0,-89-16-1750 0 0,143 10 314 0 0,-2 0-2265 0 0,3-2-5709 0 0,1-2 299 0 0</inkml:trace>
  <inkml:trace contextRef="#ctx0" brushRef="#br0" timeOffset="47122.742">1430 506 3564 0 0,'0'0'348'0'0,"0"0"694"0"0,0 0 97 0 0,0 0-253 0 0,0 0-226 0 0,0 0-186 0 0,0 0-236 0 0,-4 6-135 0 0,-13 32 152 0 0,39-47 5444 0 0,-23 9-5686 0 0,1 0 0 0 0,0 0 0 0 0,-1 0 0 0 0,1 0-1 0 0,-1 0 1 0 0,1 0 0 0 0,0 0 0 0 0,-1 0 0 0 0,1 0 0 0 0,-1 0 0 0 0,1 0 0 0 0,0 0 0 0 0,-1 0-1 0 0,1 0 1 0 0,0 0 0 0 0,-1-1 0 0 0,1 1 0 0 0,-1 0 0 0 0,1 0 0 0 0,0 0 0 0 0,-1-1-1 0 0,1 1 1 0 0,0 0 0 0 0,0 0 0 0 0,-1-1 0 0 0,1 1 0 0 0,0 0 0 0 0,-1-1 0 0 0,1 1-1 0 0,0 0 1 0 0,0-1 0 0 0,0 1 0 0 0,0 0 0 0 0,-1-1 0 0 0,1 1 0 0 0,0-1 0 0 0,0 1-1 0 0,0 0 1 0 0,0-1 0 0 0,0 1 0 0 0,0-1 0 0 0,0 1 0 0 0,0 0 0 0 0,0-1 0 0 0,0 1-1 0 0,0-1 1 0 0,0 1 0 0 0,0 0 0 0 0,0-1 0 0 0,0 1 0 0 0,1 0 0 0 0,-1-1 0 0 0,0 1-1 0 0,0-1 1 0 0,0 1 0 0 0,1 0 0 0 0,-1-1 0 0 0,0 1 0 0 0,0 0 0 0 0,1-1-13 0 0,-37 33-174 0 0,56-53 2668 0 0,-18 17-3065 0 0,-1 4-7290 0 0,0 0 544 0 0</inkml:trace>
  <inkml:trace contextRef="#ctx0" brushRef="#br0" timeOffset="47704.634">1040 172 1852 0 0,'0'0'5273'0'0,"0"0"-3814"0"0,0 0-1066 0 0,0 0 166 0 0,0 0 205 0 0,0 0-59 0 0,0 0-346 0 0,35 4 557 0 0,-32-4-871 0 0,0 0 0 0 0,0 0 0 0 0,1-1 0 0 0,-1 1 0 0 0,0-1-1 0 0,0 0 1 0 0,0 0 0 0 0,0 0 0 0 0,0 0 0 0 0,0 0-1 0 0,0-1 1 0 0,-1 1 0 0 0,1-1 0 0 0,0 0 0 0 0,-1 0-1 0 0,1 0 1 0 0,-1 0 0 0 0,0 0 0 0 0,0 0 0 0 0,0-1 0 0 0,0 1-1 0 0,0-1 1 0 0,0 1 0 0 0,0-1 0 0 0,-1 0 0 0 0,0 0-1 0 0,1 0 1 0 0,-1 0 0 0 0,0 0 0 0 0,0 0 0 0 0,-1 0 0 0 0,1 0-1 0 0,-1 0 1 0 0,1 0 0 0 0,-1-1 0 0 0,0 1 0 0 0,0 0-1 0 0,0 0 1 0 0,-1 0 0 0 0,1 0 0 0 0,-1 0 0 0 0,0 0 0 0 0,0-1-1 0 0,0 1 1 0 0,0 1 0 0 0,0-1 0 0 0,-1 0 0 0 0,1 0-1 0 0,-1 0 1 0 0,0 1 0 0 0,0-1 0 0 0,0 1 0 0 0,0-1-1 0 0,0 1 1 0 0,0 0 0 0 0,-1 0 0 0 0,1 0 0 0 0,-1 0 0 0 0,1 0-1 0 0,-4-1-44 0 0,4 0-13 0 0,-1 0 0 0 0,0 0 0 0 0,-1 0-1 0 0,1 0 1 0 0,0 0 0 0 0,-1 1-1 0 0,0-1 1 0 0,1 1 0 0 0,-1 0 0 0 0,0 0-1 0 0,0 1 1 0 0,0-1 0 0 0,0 1-1 0 0,0 0 1 0 0,-1 0 0 0 0,1 0 0 0 0,0 0-1 0 0,-1 1 1 0 0,1 0 0 0 0,0 0 0 0 0,-1 0-1 0 0,1 0 1 0 0,0 1 0 0 0,-1-1-1 0 0,1 1 1 0 0,0 0 0 0 0,0 1 0 0 0,0-1-1 0 0,0 1 1 0 0,0 0 0 0 0,0 0-1 0 0,0 0 1 0 0,0 0 0 0 0,1 1 0 0 0,-1-1-1 0 0,1 1 1 0 0,0 0 0 0 0,0 0 0 0 0,0 0-1 0 0,0 0 1 0 0,0 1 0 0 0,1-1-1 0 0,-1 1 1 0 0,1 0 0 0 0,0 0 0 0 0,0 0-1 0 0,-1 3 14 0 0,3-2 10 0 0,-1-1 1 0 0,1 1-1 0 0,0 0 0 0 0,0-1 0 0 0,0 1 0 0 0,1 0 0 0 0,-1-1 1 0 0,1 1-1 0 0,0-1 0 0 0,1 1 0 0 0,-1-1 0 0 0,1 1 0 0 0,0-1 1 0 0,0 0-1 0 0,0 0 0 0 0,0 0 0 0 0,1 0 0 0 0,0 0 0 0 0,0 0 1 0 0,0-1-1 0 0,0 1 0 0 0,0-1 0 0 0,1 0 0 0 0,-1 0 0 0 0,1 0 1 0 0,0-1-1 0 0,0 1 0 0 0,2 0-10 0 0,38 13-2898 0 0,4-10-4376 0 0,-34-6 2816 0 0</inkml:trace>
  <inkml:trace contextRef="#ctx0" brushRef="#br0" timeOffset="47955.048">1078 136 7777 0 0,'0'0'1636'0'0,"0"0"-1444"0"0,0 0 520 0 0,8 39-68 0 0,-8-25-52 0 0,3 0-92 0 0,-3-1-12 0 0,1 1-104 0 0,-1-1-168 0 0,2 0-60 0 0,-2-2-16 0 0,4-3-40 0 0,-1 0-100 0 0,1-2-804 0 0,4-3-464 0 0,0-2-1276 0 0,-2-1-2757 0 0</inkml:trace>
  <inkml:trace contextRef="#ctx0" brushRef="#br0" timeOffset="48202.873">1225 252 7053 0 0,'0'0'3928'0'0,"0"0"-3852"0"0,0 0 244 0 0,12 39 492 0 0,-12-25-188 0 0,1-1-276 0 0,-1 0-208 0 0,0 1-52 0 0,0 0-88 0 0,0-1-908 0 0,0-3-1368 0 0,3-1-4201 0 0</inkml:trace>
  <inkml:trace contextRef="#ctx0" brushRef="#br0" timeOffset="48609.304">1673 882 7313 0 0,'0'0'1506'0'0,"0"0"-802"0"0,0 0-363 0 0,0 0-30 0 0,0 0-36 0 0,0 0 231 0 0,0 0 161 0 0,0 0-102 0 0,-4 7-223 0 0,-23 59 197 0 0,63-79 2023 0 0,0-61-1406 0 0,-62 90-5111 0 0,18-10-1378 0 0,-5 1-2110 0 0</inkml:trace>
  <inkml:trace contextRef="#ctx0" brushRef="#br0" timeOffset="49040.426">1356 1051 1708 0 0,'0'0'4933'0'0,"0"0"-3382"0"0,0 0-1310 0 0,0 0 66 0 0,0 0 295 0 0,0 0-19 0 0,0 0-228 0 0,0 0 1 0 0,0 0 257 0 0,13-27 2043 0 0,-13 22-2655 0 0,-1 0 0 0 0,1 0 0 0 0,-1 0 0 0 0,0 1 0 0 0,0-1-1 0 0,0 0 1 0 0,-1 1 0 0 0,0-1 0 0 0,1 1 0 0 0,-2 0 0 0 0,1-1 0 0 0,0 1-1 0 0,-1 0 1 0 0,0 0 0 0 0,0 0 0 0 0,0 1 0 0 0,0-1 0 0 0,-1 1 0 0 0,1 0-1 0 0,-1 0 1 0 0,0 0 0 0 0,0 0 0 0 0,0 1 0 0 0,0-1 0 0 0,0 1 0 0 0,-1 0-1 0 0,1 0 1 0 0,-1 1 0 0 0,1-1 0 0 0,-1 1 0 0 0,0 0 0 0 0,0 0 0 0 0,1 1-1 0 0,-1 0 1 0 0,0-1 0 0 0,0 1 0 0 0,0 1 0 0 0,1-1 0 0 0,-1 1-1 0 0,0 0 1 0 0,0 0 0 0 0,1 0 0 0 0,-1 1 0 0 0,1-1 0 0 0,-1 1 0 0 0,1 0-1 0 0,0 1 1 0 0,-1-1 0 0 0,1 1 0 0 0,1 0 0 0 0,-1 0 0 0 0,0 0 0 0 0,0 1-1 0 0,2-3 37 0 0,-1 1 0 0 0,1-1 0 0 0,0 1 0 0 0,0 0 0 0 0,0 0 0 0 0,0-1 0 0 0,0 1 0 0 0,0 1 0 0 0,1-1 0 0 0,-1 0 0 0 0,1 0 0 0 0,-1 1 0 0 0,1-1 0 0 0,0 1 0 0 0,0-1 1 0 0,0 1-1 0 0,0-1 0 0 0,1 1 0 0 0,-1 0 0 0 0,1-1 0 0 0,-1 1 0 0 0,1 0 0 0 0,0-1 0 0 0,0 1 0 0 0,0 0 0 0 0,0 0 0 0 0,1-1 0 0 0,-1 1 0 0 0,1 0 0 0 0,0-1 0 0 0,-1 1 0 0 0,1-1 0 0 0,0 1 1 0 0,1-1-1 0 0,-1 1 0 0 0,0-1 0 0 0,1 0 0 0 0,-1 1 0 0 0,1-1 0 0 0,0 0 0 0 0,0 0 0 0 0,0 0 0 0 0,0 0 0 0 0,0-1 0 0 0,0 1 0 0 0,0 0 0 0 0,0-1 0 0 0,1 0 0 0 0,-1 1 0 0 0,3-1-37 0 0,54 11-457 0 0,-39-12-2278 0 0,-2-5-3503 0 0,-9-1-135 0 0</inkml:trace>
  <inkml:trace contextRef="#ctx0" brushRef="#br0" timeOffset="49306.684">1327 1029 10529 0 0,'0'0'876'0'0,"0"0"-772"0"0,0 0 728 0 0,0 0-104 0 0,0 40-344 0 0,-3-30-180 0 0,3 1-76 0 0,0-2-28 0 0,0-1-48 0 0,0 0-52 0 0,3-2-612 0 0,-2-1-220 0 0,2-1-412 0 0,1-2-1392 0 0,-3 0-2693 0 0</inkml:trace>
  <inkml:trace contextRef="#ctx0" brushRef="#br0" timeOffset="49478.584">1402 1087 7437 0 0,'0'0'882'0'0,"0"0"-410"0"0,0 0 339 0 0,0 0 125 0 0,0 0-372 0 0,0 0-314 0 0,0 0 26 0 0,0 0 88 0 0,0 0 28 0 0,7-3-74 0 0,-5 2-281 0 0,0 0 1 0 0,1 0-1 0 0,0 0 1 0 0,-1 1-1 0 0,1-1 1 0 0,0 1-1 0 0,-1-1 1 0 0,1 1-1 0 0,0 0 1 0 0,-1 0-1 0 0,1 0 1 0 0,0 0-1 0 0,-1 1 0 0 0,1-1 1 0 0,0 1-1 0 0,-1 0 1 0 0,1 0-1 0 0,-1 0 1 0 0,1 0-1 0 0,-1 0 1 0 0,1 0-1 0 0,-1 0 1 0 0,0 1-1 0 0,0-1 1 0 0,1 1-1 0 0,-1 0 1 0 0,0 0-1 0 0,-1 0 1 0 0,1 0-1 0 0,0 0 1 0 0,0 0-1 0 0,-1 0 0 0 0,0 0 1 0 0,1 1-1 0 0,-1-1 1 0 0,0 1-1 0 0,0-1 1 0 0,0 1-1 0 0,0 0-37 0 0,-40 60 1458 0 0,72-53-3229 0 0,-8-12-2707 0 0,-1-3-1146 0 0</inkml:trace>
  <inkml:trace contextRef="#ctx0" brushRef="#br0" timeOffset="50038.679">3372 1197 3788 0 0,'0'0'3286'0'0,"0"0"-2782"0"0,0 0 89 0 0,0 0-5 0 0,-6 1-206 0 0,-14 0-207 0 0,-1-1 0 0 0,1 0 0 0 0,-1-2 0 0 0,1-1 0 0 0,0 0 0 0 0,0-2 0 0 0,0 0 0 0 0,1-1 0 0 0,-1-1 0 0 0,1-1 0 0 0,1 0 1 0 0,0-2-1 0 0,-13-8-175 0 0,-22-7-51 0 0,-1062-437 1074 0 0,575 291 992 0 0,70 25-3536 0 0,393 127-4300 0 0,71 18 2283 0 0</inkml:trace>
  <inkml:trace contextRef="#ctx0" brushRef="#br0" timeOffset="50961.128">3166 1227 1032 0 0,'0'0'425'0'0,"0"0"-63"0"0,0 0 277 0 0,0 0 300 0 0,-6-2-128 0 0,-197-57 3557 0 0,-121-5-2889 0 0,139 30-1102 0 0,-639-123 2129 0 0,292 76-363 0 0,84 17-5240 0 0,446 64 2538 0 0,-2-1-5147 0 0,13 0-13 0 0</inkml:trace>
  <inkml:trace contextRef="#ctx0" brushRef="#br0" timeOffset="51676.155">3271 1231 7885 0 0,'0'0'1439'0'0,"-6"2"-1796"0"0,-262 16 3234 0 0,199-19-2161 0 0,-429 14 1777 0 0,195-1-1582 0 0,1-14 0 0 0,-5-12-911 0 0,16-2-972 0 0,164 15-6296 0 0,109 1 1065 0 0</inkml:trace>
  <inkml:trace contextRef="#ctx0" brushRef="#br1" timeOffset="56287.415">6311 309 3764 0 0,'0'0'-115'0'0,"0"0"155"0"0,0 0 439 0 0,0 0 922 0 0,0 0-282 0 0,0 0-467 0 0,-6 2-133 0 0,-285 77 5398 0 0,174-43-5256 0 0,-383 105 271 0 0,76-6-626 0 0,71-11 112 0 0,-1-8-237 0 0,-49 15 248 0 0,-94 52 250 0 0,-76-6 769 0 0,214-39-120 0 0,-283 25-791 0 0,391-73-310 0 0,214-84-414 0 0,13-4-3038 0 0,23-4 334 0 0,1-8-4067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7:39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2304 2088 3908 0 0,'0'0'186'0'0,"0"0"186"0"0,0 0 182 0 0,0 0 839 0 0,0 0-392 0 0,0 0-562 0 0,0 0-423 0 0,-31-22 2757 0 0,29 22-2728 0 0,0 0 0 0 0,0 0 1 0 0,1 0-1 0 0,-1 0 0 0 0,0 0 1 0 0,0 0-1 0 0,1 0 0 0 0,-1 0 1 0 0,0 1-1 0 0,0-1 1 0 0,1 1-1 0 0,-1-1 0 0 0,0 1 1 0 0,1 0-1 0 0,-1 0 0 0 0,1 0 1 0 0,-1-1-1 0 0,1 2 0 0 0,-1-1 1 0 0,1 0-1 0 0,0 0 0 0 0,0 0 1 0 0,-1 1-1 0 0,1-1 0 0 0,0 0 1 0 0,0 1-1 0 0,0-1 0 0 0,0 1 1 0 0,0-1-1 0 0,1 1 1 0 0,-1 0-1 0 0,0-1 0 0 0,1 1 1 0 0,0 0-1 0 0,-1-1 0 0 0,1 1 1 0 0,0 0-1 0 0,-1 0 0 0 0,1 0 1 0 0,0-1-1 0 0,1 1 0 0 0,-1 0 1 0 0,0 0-1 0 0,0-1 0 0 0,1 1 1 0 0,-1 0-1 0 0,1-1 0 0 0,-1 1 1 0 0,2 1-46 0 0,-1-1 56 0 0,1-1 0 0 0,0 0 0 0 0,0 0 0 0 0,0 0 0 0 0,0-1 0 0 0,0 1 0 0 0,0 0 0 0 0,0-1 0 0 0,0 1 0 0 0,0-1 0 0 0,0 0 0 0 0,0 0 1 0 0,0 1-1 0 0,0-1 0 0 0,0-1 0 0 0,0 1 0 0 0,1 0 0 0 0,-1 0 0 0 0,0-1 0 0 0,0 1 0 0 0,0-1 0 0 0,0 0 0 0 0,0 0 0 0 0,-1 0 0 0 0,1 1 0 0 0,0-2 0 0 0,0 1 0 0 0,0 0 0 0 0,-1 0 0 0 0,1-1 0 0 0,-1 1 0 0 0,1 0 1 0 0,-1-1-1 0 0,1 0 0 0 0,-1 1 0 0 0,0-1 0 0 0,0 0 0 0 0,0 0 0 0 0,0 1 0 0 0,0-1 0 0 0,0 0 0 0 0,0 0 0 0 0,-1 0 0 0 0,1 0-56 0 0,-1-1-15 0 0,0 1 0 0 0,0 0-1 0 0,-1-1 1 0 0,1 1 0 0 0,0-1 0 0 0,-1 1-1 0 0,0 0 1 0 0,1 0 0 0 0,-1-1 0 0 0,0 1 0 0 0,0 0-1 0 0,0 0 1 0 0,-1 0 0 0 0,1 0 0 0 0,0 0-1 0 0,-1 0 1 0 0,1 0 0 0 0,-1 1 0 0 0,0-1-1 0 0,0 0 1 0 0,1 1 0 0 0,-1 0 0 0 0,0-1 0 0 0,0 1-1 0 0,0 0 1 0 0,-1 0 0 0 0,1 0 0 0 0,0 0-1 0 0,0 0 1 0 0,0 0 0 0 0,-1 1 0 0 0,1-1-1 0 0,0 1 1 0 0,-1 0 0 0 0,1 0 0 0 0,-1 0-1 0 0,1 0 1 0 0,0 0 0 0 0,-1 0 0 0 0,1 0 0 0 0,0 1-1 0 0,-1-1 1 0 0,1 1 0 0 0,0 0 0 0 0,0 0-1 0 0,-1 0 1 0 0,1 0 0 0 0,0 0 0 0 0,0 0-1 0 0,0 0 1 0 0,0 1 0 0 0,0-1 0 0 0,1 1 0 0 0,-1-1-1 0 0,0 1 1 0 0,1 0 0 0 0,-1 0 0 0 0,1 0-1 0 0,-1 0 1 0 0,1 0 0 0 0,0 0 0 0 0,0 0-1 0 0,0 0 1 0 0,0 0 0 0 0,0 2 15 0 0,2-2 72 0 0,0 1 1 0 0,0 0-1 0 0,1-1 0 0 0,-1 1 1 0 0,1-1-1 0 0,0 1 1 0 0,0-1-1 0 0,-1 0 0 0 0,1 0 1 0 0,1 0-1 0 0,-1 0 1 0 0,0 0-1 0 0,0 0 0 0 0,1-1 1 0 0,-1 1-1 0 0,1-1 0 0 0,0 1 1 0 0,-1-1-1 0 0,1 0 1 0 0,0 0-1 0 0,-1 0 0 0 0,1 0 1 0 0,0-1-1 0 0,0 1 0 0 0,0-1 1 0 0,0 0-1 0 0,0 0 1 0 0,0 0-1 0 0,0 0 0 0 0,0 0 1 0 0,0-1-1 0 0,-1 1 0 0 0,1-1 1 0 0,0 0-1 0 0,0 0 1 0 0,0 0-73 0 0,-1 0-15 0 0,0 0 0 0 0,0-1 1 0 0,0 1-1 0 0,0-1 0 0 0,0 1 1 0 0,0-1-1 0 0,0 0 0 0 0,-1 0 1 0 0,1 0-1 0 0,-1 0 0 0 0,0 0 1 0 0,1 0-1 0 0,-1 0 0 0 0,0 0 1 0 0,0-1-1 0 0,0 1 0 0 0,0 0 1 0 0,-1-1-1 0 0,1 1 1 0 0,-1-1-1 0 0,1 1 0 0 0,-1 0 1 0 0,0-1-1 0 0,0 1 0 0 0,0-1 1 0 0,0 1-1 0 0,-1-1 0 0 0,1 1 1 0 0,0-1-1 0 0,-1 1 0 0 0,0 0 1 0 0,0-1-1 0 0,0 1 0 0 0,0 0 1 0 0,0-1-1 0 0,0 1 0 0 0,0 0 1 0 0,-1 0-1 0 0,1 0 0 0 0,-2-1 16 0 0,-2 3-49 0 0,0 1 0 0 0,0-1 0 0 0,0 1 0 0 0,0 0 0 0 0,0 1 1 0 0,0-1-1 0 0,0 1 0 0 0,1 0 0 0 0,-1 0 0 0 0,1 0 1 0 0,-1 1-1 0 0,1 0 0 0 0,0 0 0 0 0,-1 0 0 0 0,2 0 0 0 0,-1 0 1 0 0,0 1-1 0 0,1 0 0 0 0,-1 0 0 0 0,1 0 0 0 0,-2 3 48 0 0,7-4 85 0 0,-1-1 0 0 0,1 1 0 0 0,0-1 0 0 0,-1 1 0 0 0,1-1 0 0 0,0 0 0 0 0,1 1 0 0 0,-1-1 0 0 0,0 0 0 0 0,1-1 0 0 0,-1 1 1 0 0,1 0-1 0 0,-1-1 0 0 0,1 1 0 0 0,0-1 0 0 0,0 0 0 0 0,-1 0 0 0 0,1 0 0 0 0,0 0 0 0 0,0 0 0 0 0,0-1 0 0 0,0 1 0 0 0,0-1 0 0 0,0 0 0 0 0,1 0 0 0 0,-1 0 0 0 0,0 0 0 0 0,1-1-85 0 0,-3 0-30 0 0,0 1 0 0 0,0-1 1 0 0,0 0-1 0 0,0 0 1 0 0,0 0-1 0 0,0 0 0 0 0,0 0 1 0 0,-1 0-1 0 0,1 0 0 0 0,0 0 1 0 0,-1 0-1 0 0,1 0 1 0 0,-1 0-1 0 0,1 0 0 0 0,-1-1 1 0 0,1 1-1 0 0,-1 0 0 0 0,0 0 1 0 0,0 0-1 0 0,1-1 1 0 0,-1 1-1 0 0,0 0 0 0 0,0 0 1 0 0,0-1-1 0 0,-1 1 0 0 0,1 0 1 0 0,0 0-1 0 0,0-1 1 0 0,-1 1-1 0 0,1 0 0 0 0,0 0 1 0 0,-1 0-1 0 0,1-1 1 0 0,-1 1-1 0 0,0 0 0 0 0,1 0 1 0 0,-1 0-1 0 0,0 0 0 0 0,0 0 1 0 0,0 0-1 0 0,1 0 1 0 0,-1 1-1 0 0,0-1 0 0 0,0 0 1 0 0,0 0-1 0 0,0 1 0 0 0,-1-1 30 0 0,-4 19-1179 0 0,8-11-3053 0 0,4-2-6056 0 0</inkml:trace>
  <inkml:trace contextRef="#ctx0" brushRef="#br0" timeOffset="3445.377">4011 385 4060 0 0,'0'0'553'0'0,"0"0"473"0"0,0 0 33 0 0,0 0-230 0 0,0 0-223 0 0,-6 1-227 0 0,-36 18 332 0 0,51-16 3546 0 0,28-10-2905 0 0,-38 7-1356 0 0,-1 1 0 0 0,1-1 0 0 0,0 0-1 0 0,-1 0 1 0 0,1 1 0 0 0,0-1 0 0 0,-1 0 0 0 0,1 0 0 0 0,0 0 0 0 0,-1 0-1 0 0,1 0 1 0 0,0-1 0 0 0,-1 1 0 0 0,1 0 0 0 0,0-1 0 0 0,-1 1 0 0 0,1-1-1 0 0,0 1 1 0 0,0-1 0 0 0,0 0 0 0 0,-1 1 0 0 0,1-1 0 0 0,0 0 0 0 0,0 0-1 0 0,0 0 1 0 0,0 0 0 0 0,0 0 0 0 0,0 0 0 0 0,1 0 0 0 0,-1 0 0 0 0,0 0-1 0 0,0 0 1 0 0,1 0 0 0 0,-1-1 0 0 0,1 1 0 0 0,-1 0 0 0 0,1 0 0 0 0,-1-1-1 0 0,1 1 1 0 0,0 0 0 0 0,0-1 0 0 0,0 1 0 0 0,0 0 0 0 0,-1-1 0 0 0,2 1-1 0 0,-1 0 1 0 0,0-1 0 0 0,0 1 0 0 0,0 0 0 0 0,1-1 0 0 0,-1 1 0 0 0,1 0-1 0 0,-1 0 1 0 0,1-1 0 0 0,-1 1 0 0 0,1 0 0 0 0,0 0 0 0 0,-1 0 0 0 0,1 0-1 0 0,1-1 5 0 0,-1 1 51 0 0,1 1 0 0 0,-1-1 0 0 0,0 1 0 0 0,1 0 0 0 0,-1-1 0 0 0,0 1 0 0 0,1 0 0 0 0,-1 0 0 0 0,0 0 0 0 0,1 0 0 0 0,-1 0 0 0 0,0 0 0 0 0,1 1 0 0 0,-1-1 0 0 0,1 0-1 0 0,-1 1 1 0 0,0-1 0 0 0,0 1 0 0 0,1-1 0 0 0,-1 1 0 0 0,0 0 0 0 0,0-1 0 0 0,0 1 0 0 0,0 0 0 0 0,0 0 0 0 0,0 0 0 0 0,0 0 0 0 0,0 0 0 0 0,0 0 0 0 0,0 0 0 0 0,0 0 0 0 0,0 0 0 0 0,-1 0 0 0 0,1 1 0 0 0,-1-1-1 0 0,1 0 1 0 0,-1 0 0 0 0,1 1 0 0 0,-1-1 0 0 0,1 0 0 0 0,-1 1 0 0 0,0-1 0 0 0,0 1 0 0 0,0-1 0 0 0,0 0 0 0 0,0 1 0 0 0,0-1 0 0 0,0 0 0 0 0,-1 1 0 0 0,1-1 0 0 0,0 0 0 0 0,-1 1 0 0 0,1-1 0 0 0,-1 0-1 0 0,1 1 1 0 0,-1-1 0 0 0,0 0 0 0 0,1 0 0 0 0,-1 0 0 0 0,0 0 0 0 0,0 0 0 0 0,0 0 0 0 0,0 0 0 0 0,0 0 0 0 0,0 0 0 0 0,0 0 0 0 0,0 0 0 0 0,0 0 0 0 0,0-1 0 0 0,-1 1-51 0 0,12-26 1085 0 0,-21 33-9525 0 0,9-2 2045 0 0</inkml:trace>
  <inkml:trace contextRef="#ctx0" brushRef="#br0" timeOffset="3960.298">4345 527 4860 0 0,'0'0'817'0'0,"0"0"2154"0"0,0 0-1374 0 0,0 0-834 0 0,0 0-191 0 0,0 0-72 0 0,0 0-86 0 0,0 0-196 0 0,0 0-126 0 0,6 1-53 0 0,-2 0 35 0 0,0 1 0 0 0,0 0 0 0 0,1-1 0 0 0,-1 0 0 0 0,0 0 0 0 0,1 0 0 0 0,-1 0 0 0 0,1-1 0 0 0,-1 0-1 0 0,1 0 1 0 0,-1 0 0 0 0,1 0 0 0 0,-1-1 0 0 0,1 1 0 0 0,-1-1 0 0 0,1-1 0 0 0,-1 1 0 0 0,0 0 0 0 0,0-1 0 0 0,1 0 0 0 0,-1 0 0 0 0,0 0 0 0 0,-1-1-1 0 0,1 1 1 0 0,0-1 0 0 0,-1 0 0 0 0,1 0 0 0 0,-1 0 0 0 0,0-1 0 0 0,0 1 0 0 0,0-1 0 0 0,-1 1 0 0 0,1-1 0 0 0,-1 0 0 0 0,0 0 0 0 0,0 0-1 0 0,0 0 1 0 0,-1-1 0 0 0,1 1 0 0 0,-1 0 0 0 0,0-1 0 0 0,0 0-74 0 0,-1-1-25 0 0,-1 0 0 0 0,1 1 0 0 0,-1-1 0 0 0,-1 0 0 0 0,1 1 1 0 0,-1-1-1 0 0,1 1 0 0 0,-2 0 0 0 0,1-1 0 0 0,0 1 0 0 0,-1 0 0 0 0,0 0 0 0 0,0 1 0 0 0,-1-1 0 0 0,1 1 0 0 0,-1 0 0 0 0,0-1 0 0 0,0 2 0 0 0,-1-1 0 0 0,1 0 0 0 0,-1 1 1 0 0,0 0-1 0 0,1 0 0 0 0,-1 0 0 0 0,-1 1 0 0 0,1-1 0 0 0,0 1 0 0 0,-1 1 0 0 0,1-1 0 0 0,-1 1 0 0 0,1 0 0 0 0,-1 0 0 0 0,0 0 0 0 0,1 1 0 0 0,-1 0 0 0 0,0 0 1 0 0,1 0-1 0 0,-1 1 0 0 0,0 0 0 0 0,1 0 0 0 0,-1 1 0 0 0,1-1 0 0 0,-1 1 0 0 0,1 0 0 0 0,0 1 0 0 0,0-1 0 0 0,0 1 0 0 0,0 0 0 0 0,0 0 0 0 0,0 1 25 0 0,2-3 19 0 0,0 1 1 0 0,0 0-1 0 0,0-1 0 0 0,0 1 0 0 0,0 0 0 0 0,1 0 0 0 0,-1 1 0 0 0,1-1 1 0 0,-1 0-1 0 0,1 1 0 0 0,0-1 0 0 0,0 1 0 0 0,0 0 0 0 0,0 0 0 0 0,1 0 0 0 0,-1 0 1 0 0,1 0-1 0 0,0 0 0 0 0,-1 0 0 0 0,2 1 0 0 0,-1-1 0 0 0,0 0 0 0 0,1 1 1 0 0,-1-1-1 0 0,1 0 0 0 0,0 1 0 0 0,0-1 0 0 0,0 1 0 0 0,0-1 0 0 0,1 0 0 0 0,0 1 1 0 0,-1-1-1 0 0,1 0 0 0 0,0 0 0 0 0,1 0 0 0 0,-1 1 0 0 0,1-1 0 0 0,-1 0 1 0 0,1-1-1 0 0,0 1 0 0 0,0 0 0 0 0,0 0 0 0 0,0-1 0 0 0,0 1 0 0 0,1-1 0 0 0,1 2-19 0 0,-3-4-42 0 0,38 33-979 0 0,-7-28-6494 0 0,-26-8 2120 0 0</inkml:trace>
  <inkml:trace contextRef="#ctx0" brushRef="#br0" timeOffset="4207.914">4380 477 7613 0 0,'0'0'1196'0'0,"0"0"-588"0"0,1 40 0 0 0,-5-26 12 0 0,3 2 48 0 0,-2-3-24 0 0,0 1 8 0 0,1-2-332 0 0,0 0-88 0 0,0-1-232 0 0,2 1-1900 0 0,0-5-2920 0 0</inkml:trace>
  <inkml:trace contextRef="#ctx0" brushRef="#br0" timeOffset="6511.107">3816 553 3300 0 0,'0'0'2725'0'0,"0"0"-543"0"0,0 0-1462 0 0,0 0-512 0 0,0 0 183 0 0,0 0 83 0 0,0 0-35 0 0,0 0-22 0 0,0 0 10 0 0,-6 5-110 0 0,-27 42 1489 0 0,89-48 1662 0 0,-43-30-3675 0 0,-43 28-4435 0 0,20 10 1909 0 0,2-1-1339 0 0</inkml:trace>
  <inkml:trace contextRef="#ctx0" brushRef="#br0" timeOffset="6884.025">3556 764 3056 0 0,'0'0'5541'0'0,"0"0"-4006"0"0,0 0-1220 0 0,0 0 77 0 0,0 0 1 0 0,0 0-81 0 0,0 0-119 0 0,-5 4-63 0 0,6-4-96 0 0,1-1-1 0 0,-1 1 1 0 0,0 0 0 0 0,0 0-1 0 0,0-1 1 0 0,0 1 0 0 0,0 0-1 0 0,0 0 1 0 0,0 0-1 0 0,0 0 1 0 0,0 1 0 0 0,0-1-1 0 0,0 0 1 0 0,0 0 0 0 0,0 1-1 0 0,0-1 1 0 0,0 0-1 0 0,0 1 1 0 0,0-1 0 0 0,0 1-1 0 0,0 0 1 0 0,0-1 0 0 0,0 1-1 0 0,0-1 1 0 0,-1 1 0 0 0,1 0-1 0 0,0 0 1 0 0,0 0-1 0 0,-1-1 1 0 0,1 1 0 0 0,0 0-1 0 0,-1 0 1 0 0,1 0 0 0 0,-1 0-1 0 0,0 0 1 0 0,1 0-1 0 0,-1 0 1 0 0,0 0 0 0 0,1 0-1 0 0,-1 0 1 0 0,0 0 0 0 0,0 0-1 0 0,0 1 1 0 0,0-1 0 0 0,0 0-1 0 0,0 0 1 0 0,0 0-1 0 0,0 0 1 0 0,-1 0 0 0 0,1 0-1 0 0,0 0 1 0 0,-1 0 0 0 0,1 0-1 0 0,0 0 1 0 0,-1 0-1 0 0,0 0 1 0 0,1 0 0 0 0,-1 0-1 0 0,1 0 1 0 0,-1-1 0 0 0,0 1-1 0 0,0 0 1 0 0,1 0 0 0 0,-1-1-1 0 0,0 1 1 0 0,0 0-1 0 0,0-1 1 0 0,0 1 0 0 0,0-1-1 0 0,0 1-33 0 0,2-1 8 0 0,0 1 0 0 0,0-1 0 0 0,1 0 1 0 0,-1 1-1 0 0,0-1 0 0 0,0 0 0 0 0,0 0 0 0 0,0 0 0 0 0,0 0 0 0 0,1 0 0 0 0,-1 0 0 0 0,0 0 0 0 0,0 0 0 0 0,0-1 0 0 0,0 1 0 0 0,0 0 0 0 0,0 0 0 0 0,1-1 0 0 0,-1 1 0 0 0,0-1 1 0 0,0 1-1 0 0,0-1 0 0 0,0 0 0 0 0,0 1 0 0 0,-1-1 0 0 0,1 0 0 0 0,0 0 0 0 0,0 0 0 0 0,0 1 0 0 0,-1-1 0 0 0,1 0 0 0 0,0 0 0 0 0,-1 0 0 0 0,1 0 0 0 0,-1 0 0 0 0,1 0 0 0 0,-1 0 1 0 0,1-1-1 0 0,-1 1 0 0 0,0 0 0 0 0,0 0 0 0 0,1 0 0 0 0,-1 0 0 0 0,0 0 0 0 0,0-1 0 0 0,0 1 0 0 0,0 0 0 0 0,0 0 0 0 0,-1 0 0 0 0,1 0 0 0 0,0 0 0 0 0,0-1 0 0 0,-1 1 0 0 0,1 0 1 0 0,-1 0-1 0 0,1 0 0 0 0,-1 0 0 0 0,1 0 0 0 0,-1 0 0 0 0,0 0 0 0 0,1 0 0 0 0,-1 1 0 0 0,0-1 0 0 0,0 0 0 0 0,0 0 0 0 0,0 0 0 0 0,0 1 0 0 0,0-1 0 0 0,0 0-8 0 0,-42 10-1582 0 0,30 5-5241 0 0,11-8 451 0 0</inkml:trace>
  <inkml:trace contextRef="#ctx0" brushRef="#br0" timeOffset="7585.717">4061 786 5004 0 0,'0'0'2307'0'0,"0"0"-205"0"0,0 0-1479 0 0,0 0-487 0 0,0 0 79 0 0,0 0 214 0 0,6 3 41 0 0,-4-2-429 0 0,0 1 0 0 0,0-1 0 0 0,0 0 0 0 0,0 1 0 0 0,0-1 0 0 0,0 0-1 0 0,0 0 1 0 0,0-1 0 0 0,0 1 0 0 0,0 0 0 0 0,1-1 0 0 0,-1 1 0 0 0,0-1 0 0 0,0 0 0 0 0,1 0-1 0 0,-1 0 1 0 0,0 0 0 0 0,1 0 0 0 0,-1 0 0 0 0,0-1 0 0 0,0 1 0 0 0,1-1 0 0 0,-1 1-1 0 0,0-1 1 0 0,0 0 0 0 0,0 0 0 0 0,0 0 0 0 0,0 0 0 0 0,0 0 0 0 0,0-1 0 0 0,0 1-1 0 0,0-1 1 0 0,-1 1 0 0 0,1-1 0 0 0,-1 1 0 0 0,1-1 0 0 0,-1 0 0 0 0,1 0 0 0 0,-1 0-1 0 0,0 0 1 0 0,0 0 0 0 0,0 0 0 0 0,0 0 0 0 0,0 0 0 0 0,0 0 0 0 0,-1-1 0 0 0,1 1-1 0 0,-1 0 1 0 0,0 0 0 0 0,1-1 0 0 0,-1 1 0 0 0,0-1-41 0 0,0-2 2 0 0,0 0 0 0 0,0 1-1 0 0,-1-1 1 0 0,0 0 0 0 0,1 0 0 0 0,-2 0 0 0 0,1 1 0 0 0,0-1-1 0 0,-1 0 1 0 0,0 1 0 0 0,0 0 0 0 0,0-1 0 0 0,-1 1 0 0 0,0 0 0 0 0,1 0-1 0 0,-1 0 1 0 0,-1 0 0 0 0,1 1 0 0 0,0-1 0 0 0,-1 1 0 0 0,0 0-1 0 0,0 0 1 0 0,0 0 0 0 0,0 1 0 0 0,0-1 0 0 0,0 1 0 0 0,-1 0 0 0 0,1 0-1 0 0,-1 1 1 0 0,0-1 0 0 0,1 1 0 0 0,-1 0 0 0 0,0 0 0 0 0,0 1-1 0 0,0-1 1 0 0,0 1 0 0 0,1 0 0 0 0,-1 0 0 0 0,0 1 0 0 0,0-1-1 0 0,0 1 1 0 0,0 0 0 0 0,1 1 0 0 0,-1-1 0 0 0,1 1 0 0 0,-1 0 0 0 0,-1 1-2 0 0,2-2 31 0 0,1 0 0 0 0,-1 0 0 0 0,1 0 0 0 0,-1 0 0 0 0,1 1 0 0 0,0-1 0 0 0,0 1 0 0 0,0 0 0 0 0,0 0 0 0 0,0 0 0 0 0,0 0 0 0 0,0 1 0 0 0,1-1 0 0 0,-1 1 0 0 0,1-1 0 0 0,-1 1 0 0 0,1 0 0 0 0,0 0 0 0 0,0 0 0 0 0,1 0 1 0 0,-1 1-1 0 0,1-1 0 0 0,-1 0 0 0 0,1 1 0 0 0,0-1 0 0 0,0 1 0 0 0,1-1 0 0 0,-1 1 0 0 0,1-1 0 0 0,-1 1 0 0 0,1 0 0 0 0,0-1 0 0 0,1 1 0 0 0,-1-1 0 0 0,1 1 0 0 0,-1-1 0 0 0,1 1 0 0 0,0-1 0 0 0,0 1 0 0 0,1-1 0 0 0,-1 0 0 0 0,1 1 1 0 0,-1-1-1 0 0,1 0 0 0 0,0 0 0 0 0,0 0 0 0 0,1 0 0 0 0,-1 0-31 0 0,59 43-868 0 0,-15-41-6137 0 0,-40-9 2169 0 0</inkml:trace>
  <inkml:trace contextRef="#ctx0" brushRef="#br0" timeOffset="7832.659">4073 800 4396 0 0,'0'0'2825'0'0,"0"0"-1529"0"0,-8 36-568 0 0,1-23-172 0 0,3 1 36 0 0,-1-3-48 0 0,1 1-56 0 0,0-3-204 0 0,3 2-4 0 0,1-3-280 0 0,0-1-1428 0 0,0-1-3004 0 0</inkml:trace>
  <inkml:trace contextRef="#ctx0" brushRef="#br0" timeOffset="8085.11">4368 660 7021 0 0,'0'0'8244'0'0,"0"0"-8244"0"0,0 0-960 0 0,0 0 792 0 0,0 0 168 0 0,-44 35 168 0 0,31-27 20 0 0,0-1-188 0 0,1-2-2088 0 0,-3 0-4600 0 0</inkml:trace>
  <inkml:trace contextRef="#ctx0" brushRef="#br0" timeOffset="8459.862">3769 1105 2452 0 0,'0'0'3737'0'0,"0"0"-2364"0"0,0 0-868 0 0,0 0 217 0 0,0 0 312 0 0,0 0 29 0 0,0 0-274 0 0,0 0-352 0 0,6 0-260 0 0,-2 0-208 0 0,0-1 0 0 0,1 0 0 0 0,-1 0 0 0 0,0 0 0 0 0,1 0-1 0 0,-1-1 1 0 0,0 1 0 0 0,0-1 0 0 0,0 0 0 0 0,0 0 0 0 0,-1-1 0 0 0,1 1 0 0 0,-1-1 0 0 0,1 0 0 0 0,-1 0-1 0 0,0 0 1 0 0,0 0 0 0 0,0 0 0 0 0,0-1 0 0 0,-1 1 0 0 0,1-1 0 0 0,-1 0 0 0 0,0 0 0 0 0,0 0-1 0 0,0 0 1 0 0,-1 0 0 0 0,1 0 0 0 0,-1 0 0 0 0,0-1 0 0 0,-1 1 0 0 0,1 0 0 0 0,0-1 0 0 0,-1 1-1 0 0,0-1 1 0 0,0 1 0 0 0,-1 0 0 0 0,1-1 0 0 0,-1 0 31 0 0,1 2 41 0 0,1-1 0 0 0,-1 1 0 0 0,0 0-1 0 0,0-1 1 0 0,-1 1 0 0 0,1-1 0 0 0,-1 1 0 0 0,1 0 0 0 0,-1 0 0 0 0,0-1-1 0 0,0 1 1 0 0,0 0 0 0 0,-1 0 0 0 0,1 0 0 0 0,-1 0 0 0 0,0 0 0 0 0,0 1-1 0 0,0-1 1 0 0,0 0 0 0 0,0 1 0 0 0,0-1 0 0 0,-1 1 0 0 0,1 0 0 0 0,-1 0-1 0 0,0 0 1 0 0,0 0 0 0 0,1 0 0 0 0,-1 1 0 0 0,0-1 0 0 0,-1 1 0 0 0,1 0-1 0 0,0 0 1 0 0,0 0 0 0 0,0 0 0 0 0,-1 1 0 0 0,1-1 0 0 0,0 1 0 0 0,-1 0-1 0 0,1 0 1 0 0,0 0 0 0 0,-1 0 0 0 0,1 0 0 0 0,0 1 0 0 0,-1 0 0 0 0,1-1-1 0 0,0 1 1 0 0,0 1 0 0 0,0-1 0 0 0,0 0 0 0 0,0 1 0 0 0,0-1-1 0 0,0 1 1 0 0,0 0 0 0 0,-2 2-41 0 0,1-3 31 0 0,0 0 0 0 0,0 1 0 0 0,0 0 0 0 0,0 0 0 0 0,1 0 0 0 0,-1 0 0 0 0,0 0 0 0 0,1 1 1 0 0,-1 0-1 0 0,1 0 0 0 0,0 0 0 0 0,0 0 0 0 0,0 0 0 0 0,1 0 0 0 0,-1 1 0 0 0,1-1 0 0 0,0 1 0 0 0,-1 0 0 0 0,2 0 0 0 0,-1 0 0 0 0,0 0 0 0 0,1 0 0 0 0,0 0 0 0 0,0 0 0 0 0,0 0 0 0 0,0 1 0 0 0,1-1 0 0 0,0 0 0 0 0,0 1 0 0 0,0-1 0 0 0,0 0 0 0 0,0 0 0 0 0,1 1 0 0 0,0-1 0 0 0,0 0 0 0 0,0 0 0 0 0,1 0 1 0 0,-1 0-1 0 0,1 0 0 0 0,0 0 0 0 0,0 0 0 0 0,0 0 0 0 0,1-1 0 0 0,-1 1 0 0 0,1-1 0 0 0,0 0 0 0 0,0 0 0 0 0,0 0 0 0 0,0 0 0 0 0,1 0 0 0 0,-1-1 0 0 0,1 1 0 0 0,0-1-31 0 0,27 5-1957 0 0,-12-13-2883 0 0,-11-1 315 0 0</inkml:trace>
  <inkml:trace contextRef="#ctx0" brushRef="#br0" timeOffset="8708.428">3787 1002 5004 0 0,'0'0'4625'0'0,"0"0"-3037"0"0,-1 38-1076 0 0,-3-23 0 0 0,3 2 256 0 0,-6-2-80 0 0,6 0-116 0 0,-3-2-152 0 0,0-2-156 0 0,2-2-140 0 0,2 0 40 0 0,-2-4-164 0 0,2-3-580 0 0,2-2-828 0 0,2 0-1056 0 0,-1-3-3137 0 0</inkml:trace>
  <inkml:trace contextRef="#ctx0" brushRef="#br0" timeOffset="8970.646">4034 968 6553 0 0,'0'0'6896'0'0,"0"0"-6896"0"0,0 0 112 0 0,-11 35-112 0 0,3-24 168 0 0,2-4-40 0 0,-2 1-28 0 0,3-1 0 0 0,1-2 104 0 0,0-2-204 0 0,3 0-944 0 0,1-3-976 0 0,1 0-1104 0 0,2 0-2433 0 0</inkml:trace>
  <inkml:trace contextRef="#ctx0" brushRef="#br0" timeOffset="8971.646">4070 1097 9821 0 0,'0'0'1228'0'0,"0"0"-520"0"0,0 0-80 0 0,-17 43 24 0 0,8-33-272 0 0,-3-3-92 0 0,1 0-288 0 0,3-3-2172 0 0,-4-4-5473 0 0</inkml:trace>
  <inkml:trace contextRef="#ctx0" brushRef="#br0" timeOffset="9625.833">4023 323 2672 0 0,'0'0'218'0'0,"0"0"18"0"0,-4 6 287 0 0,-149 163 1775 0 0,-287 210-1092 0 0,145-93 117 0 0,214-189-2693 0 0,-4-4-1 0 0,-4-3 1 0 0,-39 26 1370 0 0,-17 8 3017 0 0,53-35-5961 0 0,78-74 86 0 0</inkml:trace>
  <inkml:trace contextRef="#ctx0" brushRef="#br0" timeOffset="10074.007">3597 697 1384 0 0,'0'0'732'0'0,"-6"5"-332"0"0,-28 27 175 0 0,1 2 1 0 0,2 0-1 0 0,1 3 1 0 0,2 0 0 0 0,1 2-1 0 0,2 1-575 0 0,-84 114 1121 0 0,-192 136 1846 0 0,80-89-1446 0 0,122-102-1507 0 0,-52 56 118 0 0,57-46-4487 0 0,65-63-668 0 0,24-33 2677 0 0</inkml:trace>
  <inkml:trace contextRef="#ctx0" brushRef="#br0" timeOffset="15349.864">3980 382 1172 0 0,'0'0'120'0'0,"0"0"-105"0"0,0 0 183 0 0,0 0 70 0 0,0 0 19 0 0,0 0-105 0 0,6-4 78 0 0,140-142 5484 0 0,29-61-2474 0 0,-163 193-2577 0 0,-4 3-1817 0 0,-26 20-1728 0 0,9-4 324 0 0,0 2-1657 0 0</inkml:trace>
  <inkml:trace contextRef="#ctx0" brushRef="#br0" timeOffset="16613.688">2374 2017 1748 0 0,'0'0'406'0'0,"0"0"-206"0"0,0 0 271 0 0,0 0 526 0 0,0 0-393 0 0,0 0-207 0 0,0 0 14 0 0,0 0-26 0 0,-13 13 4687 0 0,-16 16-3777 0 0,-363 350 3139 0 0,295-284-3931 0 0,3 5-1 0 0,5 3 1 0 0,-39 63-503 0 0,-64 75 730 0 0,-86 75 800 0 0,281-320-4718 0 0,4-3-3025 0 0,7-6-4258 0 0</inkml:trace>
  <inkml:trace contextRef="#ctx0" brushRef="#br0" timeOffset="20300.905">481 270 1488 0 0,'0'0'1121'0'0,"0"0"1885"0"0,0 0-1033 0 0,0 0-1049 0 0,0 0-258 0 0,0 0 104 0 0,-7-2-36 0 0,6 1-689 0 0,-1 0 0 0 0,1 0 0 0 0,-1 0-1 0 0,1 0 1 0 0,-1 0 0 0 0,0 0 0 0 0,1 1 0 0 0,-1-1-1 0 0,0 1 1 0 0,0-1 0 0 0,1 1 0 0 0,-1-1-1 0 0,0 1 1 0 0,0 0 0 0 0,0 0 0 0 0,0 0 0 0 0,1 0-1 0 0,-1 0 1 0 0,0 1 0 0 0,0-1 0 0 0,0 1 0 0 0,1-1-1 0 0,-1 1 1 0 0,0-1 0 0 0,1 1 0 0 0,-1 0-1 0 0,0 0 1 0 0,1 0 0 0 0,-1 0 0 0 0,1 0 0 0 0,-1 0-1 0 0,1 0 1 0 0,0 0 0 0 0,-1 1 0 0 0,1-1-1 0 0,0 1 1 0 0,0-1 0 0 0,0 1 0 0 0,0-1 0 0 0,0 1-1 0 0,0-1 1 0 0,1 1 0 0 0,-1 0 0 0 0,0-1-1 0 0,1 1 1 0 0,-1 0 0 0 0,1 0 0 0 0,0 0-45 0 0,1 0 98 0 0,1-1 1 0 0,-1 1-1 0 0,1-1 1 0 0,-1 1-1 0 0,1-1 1 0 0,0 0-1 0 0,-1 0 1 0 0,1 0-1 0 0,0 0 1 0 0,0 0 0 0 0,0 0-1 0 0,0 0 1 0 0,0 0-1 0 0,0-1 1 0 0,0 1-1 0 0,0-1 1 0 0,0 0-1 0 0,1 1 1 0 0,-1-1-1 0 0,0 0 1 0 0,0 0-1 0 0,0-1 1 0 0,0 1-1 0 0,0 0 1 0 0,0-1-1 0 0,0 1 1 0 0,1-1-1 0 0,-1 1 1 0 0,-1-1-1 0 0,1 0 1 0 0,0 0-1 0 0,0 0 1 0 0,0 0-1 0 0,0 0 1 0 0,-1-1-1 0 0,1 1 1 0 0,0 0-1 0 0,-1-1 1 0 0,1 1-1 0 0,-1-1 1 0 0,0 0 0 0 0,1 0-1 0 0,-1 1 1 0 0,0-1-1 0 0,0 0 1 0 0,0 0-1 0 0,0 0 1 0 0,-1 0-1 0 0,1 0 1 0 0,0-2-99 0 0,-2 3-48 0 0,-1 0 1 0 0,1 0-1 0 0,-1 0 0 0 0,1 1 1 0 0,-1-1-1 0 0,1 1 1 0 0,-1-1-1 0 0,0 1 1 0 0,1-1-1 0 0,-1 1 0 0 0,0 0 1 0 0,0 0-1 0 0,1 0 1 0 0,-1 0-1 0 0,0 0 1 0 0,1 0-1 0 0,-1 0 1 0 0,0 0-1 0 0,1 1 0 0 0,-1-1 1 0 0,0 1-1 0 0,1-1 1 0 0,-1 1-1 0 0,1 0 1 0 0,-1 0-1 0 0,1-1 1 0 0,-1 1-1 0 0,1 0 0 0 0,-1 0 1 0 0,1 1-1 0 0,0-1 1 0 0,0 0-1 0 0,-1 1 48 0 0,2-2 256 0 0,0 0 224 0 0,0 0 65 0 0,0 0-76 0 0,0 0-111 0 0,3-1-1376 0 0,6 0-6438 0 0,-4 5 1986 0 0</inkml:trace>
  <inkml:trace contextRef="#ctx0" brushRef="#br0" timeOffset="20750.328">795 571 1772 0 0,'0'0'652'0'0,"0"0"-148"0"0,0 0 778 0 0,0 0 1287 0 0,0 0-679 0 0,0 0-579 0 0,0 0 11 0 0,0 0-237 0 0,-24 29 117 0 0,25-30-1136 0 0,-1 0 0 0 0,1 0-1 0 0,-1 0 1 0 0,1 0 0 0 0,-1 0-1 0 0,1 0 1 0 0,-1 0 0 0 0,1 0-1 0 0,0 0 1 0 0,-1 0 0 0 0,1 1 0 0 0,0-1-1 0 0,0 0 1 0 0,0 1 0 0 0,0-1-1 0 0,0 1 1 0 0,0-1 0 0 0,0 1-1 0 0,0-1 1 0 0,0 1 0 0 0,0-1-1 0 0,0 1 1 0 0,0 0 0 0 0,0 0-1 0 0,0-1 1 0 0,0 1 0 0 0,0 0 0 0 0,0 0-1 0 0,0 0 1 0 0,0 0 0 0 0,0 0-1 0 0,0 1 1 0 0,0-1 0 0 0,0 0-1 0 0,0 0 1 0 0,1 1 0 0 0,-1-1-1 0 0,0 0 1 0 0,-1 1 0 0 0,1-1-1 0 0,0 1 1 0 0,0 0 0 0 0,0-1 0 0 0,0 1-1 0 0,0 0 1 0 0,0-1 0 0 0,-1 1-1 0 0,1 0 1 0 0,0 0 0 0 0,-1 0-1 0 0,1 0 1 0 0,0 0 0 0 0,-1 0-1 0 0,1-1 1 0 0,-1 1 0 0 0,0 0-1 0 0,1 1 1 0 0,-1-1 0 0 0,0 0 0 0 0,0 0-1 0 0,1 0 1 0 0,-1 0 0 0 0,0 0-1 0 0,0 0 1 0 0,0 0 0 0 0,0 0-1 0 0,0 0 1 0 0,-1 0 0 0 0,1 0-1 0 0,0 1-65 0 0,-6-28-624 0 0,-11 30-2608 0 0,12 8-4948 0 0,5-7 2029 0 0</inkml:trace>
  <inkml:trace contextRef="#ctx0" brushRef="#br0" timeOffset="21095.479">1103 869 704 0 0,'0'0'6857'0'0,"0"0"-4874"0"0,0 0-1569 0 0,0 0-100 0 0,0 0 26 0 0,0 0 56 0 0,0 0-113 0 0,-6-2-223 0 0,5 2-28 0 0,-1-1 0 0 0,1 0 1 0 0,-1 1-1 0 0,1 0 0 0 0,-1-1 0 0 0,1 1 0 0 0,-1 0 0 0 0,1-1 1 0 0,-1 1-1 0 0,1 0 0 0 0,-1 0 0 0 0,1 0 0 0 0,-1 1 0 0 0,1-1 1 0 0,-1 0-1 0 0,1 0 0 0 0,-1 1 0 0 0,1-1 0 0 0,0 1 0 0 0,-1-1 1 0 0,1 1-1 0 0,-1 0 0 0 0,1 0 0 0 0,0-1 0 0 0,0 1 1 0 0,-1 0-1 0 0,1 0 0 0 0,0 0 0 0 0,0 0 0 0 0,0 1 0 0 0,0-1 1 0 0,0 0-1 0 0,0 0 0 0 0,1 1 0 0 0,-1-1 0 0 0,0 0 0 0 0,1 1 1 0 0,-1-1-1 0 0,1 0 0 0 0,-1 1 0 0 0,1-1 0 0 0,-1 1 0 0 0,1-1 1 0 0,0 1-1 0 0,0-1 0 0 0,0 1 0 0 0,0-1 0 0 0,0 1 1 0 0,0 0-1 0 0,0-1 0 0 0,1 1 0 0 0,-1-1 0 0 0,0 0 0 0 0,1 1 1 0 0,-1-1-1 0 0,1 1 0 0 0,0-1 0 0 0,-1 0 0 0 0,2 2-32 0 0,-1-1 130 0 0,0-1-1 0 0,0 1 1 0 0,0-1-1 0 0,0 1 0 0 0,0 0 1 0 0,1-1-1 0 0,-1 0 1 0 0,0 1-1 0 0,1-1 1 0 0,-1 0-1 0 0,1 0 0 0 0,-1 0 1 0 0,1 0-1 0 0,0 0 1 0 0,0 0-1 0 0,-1 0 1 0 0,1 0-1 0 0,0-1 0 0 0,0 1 1 0 0,0-1-1 0 0,0 0 1 0 0,-1 1-1 0 0,1-1 1 0 0,0 0-1 0 0,0 0 1 0 0,0 0-1 0 0,0 0 0 0 0,0 0 1 0 0,0-1-1 0 0,0 1 1 0 0,0-1-1 0 0,-1 1 1 0 0,1-1-1 0 0,0 1 0 0 0,0-1 1 0 0,0 0-1 0 0,-1 0-129 0 0,6-40-624 0 0,-12 38-854 0 0,-2 13-8196 0 0,9 0 4528 0 0</inkml:trace>
  <inkml:trace contextRef="#ctx0" brushRef="#br0" timeOffset="21424.327">1481 1217 2844 0 0,'0'0'6129'0'0,"0"0"-4776"0"0,0 0-702 0 0,0 0-6 0 0,-6 1-231 0 0,4-1-367 0 0,0 0 0 0 0,0 0-1 0 0,0 1 1 0 0,0-1-1 0 0,0 0 1 0 0,0 1-1 0 0,0 0 1 0 0,0-1-1 0 0,0 1 1 0 0,0 0-1 0 0,0 0 1 0 0,1 0 0 0 0,-1 0-1 0 0,0 0 1 0 0,1 0-1 0 0,-1 0 1 0 0,1 1-1 0 0,-1-1 1 0 0,1 1-1 0 0,-1-1 1 0 0,1 1-1 0 0,0-1 1 0 0,0 1 0 0 0,0 0-1 0 0,0 0 1 0 0,0-1-1 0 0,0 1 1 0 0,1 0-1 0 0,-1 0 1 0 0,0 0-1 0 0,1 0 1 0 0,0 0-1 0 0,-1 0 1 0 0,1 0-1 0 0,0 0 1 0 0,0 0 0 0 0,0 0-47 0 0,2 0 172 0 0,1-1 0 0 0,-1 1 0 0 0,1-1 0 0 0,-1 0 0 0 0,1 0 0 0 0,0 0 0 0 0,0 0 0 0 0,-1 0 0 0 0,1-1 0 0 0,0 1 0 0 0,0-1 0 0 0,0 0 0 0 0,-1 0 0 0 0,1 0 0 0 0,0 0 0 0 0,0 0 0 0 0,0 0 0 0 0,0-1 0 0 0,-1 0 0 0 0,1 1 0 0 0,0-1 0 0 0,0 0 0 0 0,-1 0 0 0 0,1-1 0 0 0,-1 1 0 0 0,1 0 0 0 0,-1-1 0 0 0,1 0 0 0 0,0-1-172 0 0,-36-8-3037 0 0,18 13-812 0 0,-1 2-2439 0 0</inkml:trace>
  <inkml:trace contextRef="#ctx0" brushRef="#br0" timeOffset="22167.576">164 530 1512 0 0,'0'0'1487'0'0,"0"0"553"0"0,0 0-441 0 0,0 0-786 0 0,0 0-316 0 0,0 0 242 0 0,0 0 444 0 0,0 0 171 0 0,0 0-144 0 0,27-10 1169 0 0,-24 4-2406 0 0,-1 1 0 0 0,-1-1-1 0 0,1 1 1 0 0,-1-1-1 0 0,0 0 1 0 0,0 1-1 0 0,-1-1 1 0 0,0 0 0 0 0,0 0-1 0 0,0 1 1 0 0,-1-1-1 0 0,1 0 1 0 0,-1 0-1 0 0,-1 1 1 0 0,1-1 0 0 0,-1 1-1 0 0,0-1 1 0 0,0 1-1 0 0,-1 0 1 0 0,1-1-1 0 0,-1 1 1 0 0,0 1 0 0 0,-1-1-1 0 0,1 0 1 0 0,-1 1-1 0 0,0 0 1 0 0,0 0-1 0 0,0 0 1 0 0,-1 0 0 0 0,1 0-1 0 0,-1 1 1 0 0,0 0-1 0 0,0 0 1 0 0,0 0-1 0 0,-1 1 1 0 0,1 0 0 0 0,0 0-1 0 0,-1 0 1 0 0,1 1-1 0 0,-1 0 1 0 0,0 0-1 0 0,0 0 1 0 0,1 0 0 0 0,-4 1 27 0 0,5 2 34 0 0,0 0 0 0 0,-1 0-1 0 0,1 1 1 0 0,0-1 0 0 0,0 1 0 0 0,1 0 0 0 0,-1 0 0 0 0,0 0 0 0 0,1 1 0 0 0,0-1 0 0 0,0 1 0 0 0,0 0 0 0 0,0 0 0 0 0,1 0 0 0 0,-1 0 0 0 0,1 0 0 0 0,0 0 0 0 0,0 1 0 0 0,1-1 0 0 0,-1 1 0 0 0,1-1 0 0 0,0 1 0 0 0,0 0 0 0 0,1 0 0 0 0,-1-1 0 0 0,1 1 0 0 0,0 0 0 0 0,0 0-1 0 0,1-1 1 0 0,-1 1 0 0 0,1 0 0 0 0,0-1 0 0 0,1 1 0 0 0,-1 0 0 0 0,1-1 0 0 0,-1 0 0 0 0,2 1 0 0 0,-1-1 0 0 0,0 0 0 0 0,1 0 0 0 0,0 0 0 0 0,-1 0 0 0 0,2-1 0 0 0,-1 1 0 0 0,0-1 0 0 0,1 1 0 0 0,-1-1 0 0 0,2 0-34 0 0,37 16-270 0 0,-12-15-4908 0 0,-24-5 453 0 0</inkml:trace>
  <inkml:trace contextRef="#ctx0" brushRef="#br0" timeOffset="22414.405">119 473 5044 0 0,'0'0'4761'0'0,"0"0"-3729"0"0,9 39-312 0 0,-5-23 192 0 0,0 2-132 0 0,-2-2-132 0 0,-1 0-104 0 0,2-3-200 0 0,-3 1-144 0 0,0-4-84 0 0,0-3-28 0 0,1 0 12 0 0,-1-2-100 0 0,3-2-468 0 0,-3-2-760 0 0,1-1-1592 0 0,1 0-2264 0 0</inkml:trace>
  <inkml:trace contextRef="#ctx0" brushRef="#br0" timeOffset="22662.561">245 688 5288 0 0,'0'0'4093'0'0,"0"0"-3097"0"0,5 35-80 0 0,-5-24 72 0 0,0 3-184 0 0,0-1-268 0 0,-1-1 0 0 0,-3-2-96 0 0,1-1-148 0 0,-1 1-104 0 0,4-3-72 0 0,0 0-116 0 0,0-3-88 0 0,3 1-912 0 0,1-3-1504 0 0,0-2-3805 0 0</inkml:trace>
  <inkml:trace contextRef="#ctx0" brushRef="#br0" timeOffset="22911.411">610 915 5929 0 0,'0'0'4491'0'0,"0"0"-2727"0"0,0 0-1344 0 0,0 0-39 0 0,0 0 235 0 0,0 0-198 0 0,0 0-226 0 0,0 0-62 0 0,4-6-79 0 0,-2 2-62 0 0,1 0 1 0 0,-1 0-1 0 0,0 0 1 0 0,0 0-1 0 0,0-1 1 0 0,0 1-1 0 0,-1-1 0 0 0,0 1 1 0 0,0-1-1 0 0,0 0 1 0 0,0 1-1 0 0,-1-1 0 0 0,0 0 1 0 0,0 0-1 0 0,0 1 1 0 0,0-1-1 0 0,-1 0 1 0 0,0 1-1 0 0,0-1 0 0 0,0 0 1 0 0,-1 1-1 0 0,1 0 1 0 0,-2-4 10 0 0,-60-64-601 0 0,61 71 612 0 0,0 0 1 0 0,0 1 0 0 0,0-1-1 0 0,0 0 1 0 0,0 0-1 0 0,0 1 1 0 0,0-1 0 0 0,0 1-1 0 0,0 0 1 0 0,0 0-1 0 0,0 0 1 0 0,0 0 0 0 0,0 0-1 0 0,-1 0 1 0 0,1 0 0 0 0,0 1-1 0 0,0-1 1 0 0,0 1-1 0 0,0-1 1 0 0,0 1 0 0 0,0 0-1 0 0,0 0 1 0 0,1 0 0 0 0,-1 0-1 0 0,0 0 1 0 0,0 0-1 0 0,1 0 1 0 0,-1 1 0 0 0,1-1-1 0 0,-1 0 1 0 0,1 1-1 0 0,-1 0 1 0 0,1-1 0 0 0,0 1-1 0 0,0 0 1 0 0,0 0 0 0 0,0-1-1 0 0,0 1 1 0 0,0 0-1 0 0,0 0 1 0 0,1 0 0 0 0,-1 0-1 0 0,1 2-11 0 0,-3 0 35 0 0,1 1 1 0 0,0 0-1 0 0,0-1 0 0 0,1 1 0 0 0,0 0 0 0 0,-1 0 0 0 0,2 0 1 0 0,-1 0-1 0 0,0 0 0 0 0,1 0 0 0 0,0 0 0 0 0,0 0 0 0 0,1 0 1 0 0,-1 0-1 0 0,1 0 0 0 0,0 0 0 0 0,1 0 0 0 0,-1-1 1 0 0,1 1-1 0 0,0 0 0 0 0,0-1 0 0 0,0 1 0 0 0,1-1 0 0 0,-1 0 1 0 0,1 1-1 0 0,0-1 0 0 0,1-1 0 0 0,-1 1 0 0 0,1 0 0 0 0,-1-1 1 0 0,1 0-1 0 0,0 0 0 0 0,0 0 0 0 0,0 0 0 0 0,1 0 0 0 0,-1-1 1 0 0,1 0-1 0 0,-1 0 0 0 0,1 0 0 0 0,0-1-35 0 0,5-5-5912 0 0,-4-7-1646 0 0</inkml:trace>
  <inkml:trace contextRef="#ctx0" brushRef="#br0" timeOffset="23084.522">582 868 5625 0 0,'0'0'5353'0'0,"0"0"-4055"0"0,0 0-1092 0 0,0 0 163 0 0,2 6 253 0 0,29 75 2606 0 0,-30-71-5085 0 0,-4-5-6560 0 0,1-3 1990 0 0</inkml:trace>
  <inkml:trace contextRef="#ctx0" brushRef="#br0" timeOffset="23363.365">607 1090 3484 0 0,'0'0'2045'0'0,"0"0"1680"0"0,0 0-1781 0 0,0 0-866 0 0,0 0 141 0 0,0 0-77 0 0,0 0-291 0 0,0 0-400 0 0,0 0-249 0 0,25-25 419 0 0,-23 26-640 0 0,1 0-1 0 0,-1 0 0 0 0,1 0 1 0 0,-1 1-1 0 0,1-1 1 0 0,-1 1-1 0 0,0 0 0 0 0,1 0 1 0 0,-1 0-1 0 0,0 0 1 0 0,0 0-1 0 0,0 0 0 0 0,-1 0 1 0 0,1 1-1 0 0,-1-1 0 0 0,1 1 1 0 0,-1-1-1 0 0,0 1 1 0 0,0-1-1 0 0,0 1 0 0 0,0 0 1 0 0,0 0-1 0 0,0-1 1 0 0,-1 1-1 0 0,0 0 0 0 0,1 0 1 0 0,-1 0-1 0 0,0 0 1 0 0,0 0-1 0 0,-1-1 0 0 0,1 1 1 0 0,-1 0-1 0 0,1 0 1 0 0,-1 0-1 0 0,0-1 0 0 0,0 1 1 0 0,0 0-1 0 0,0-1 0 0 0,-2 3 20 0 0,-43 61 244 0 0,82-41-4554 0 0,-18-20-1333 0 0,0-2 611 0 0</inkml:trace>
  <inkml:trace contextRef="#ctx0" brushRef="#br0" timeOffset="23846.592">998 1293 3768 0 0,'0'0'4997'0'0,"0"0"-2424"0"0,0 0-1407 0 0,0 0-275 0 0,0 0 189 0 0,0 0-255 0 0,0 0-358 0 0,0 0-272 0 0,6-3-156 0 0,-3 2-62 0 0,0 0 0 0 0,-1 0 0 0 0,1-1-1 0 0,-1 1 1 0 0,1-1 0 0 0,-1 1-1 0 0,1-1 1 0 0,-1 0 0 0 0,0 0-1 0 0,0 0 1 0 0,0 0 0 0 0,0 0 0 0 0,0 0-1 0 0,-1-1 1 0 0,1 1 0 0 0,-1-1-1 0 0,1 1 1 0 0,-1-1 0 0 0,0 0-1 0 0,0 1 1 0 0,0-1 0 0 0,0 0 0 0 0,0 0-1 0 0,-1 1 1 0 0,1-1 0 0 0,-1 0-1 0 0,0 0 1 0 0,0 0 0 0 0,0 0-1 0 0,0 0 1 0 0,-1 0 0 0 0,1 0 0 0 0,-1 1-1 0 0,1-1 1 0 0,-1 0 0 0 0,0 0-1 0 0,0 1 1 0 0,-1-1 0 0 0,1 0 23 0 0,-1 0 0 0 0,1-1 0 0 0,-1 1-1 0 0,0 0 1 0 0,0 0 0 0 0,-1 0 0 0 0,1 1 0 0 0,0-1 0 0 0,-1 1 0 0 0,0-1 0 0 0,1 1 0 0 0,-1 0 0 0 0,0 0 0 0 0,0 0-1 0 0,0 0 1 0 0,-1 0 0 0 0,1 1 0 0 0,0 0 0 0 0,-1-1 0 0 0,1 1 0 0 0,0 0 0 0 0,-1 1 0 0 0,0-1 0 0 0,1 1 0 0 0,-1-1-1 0 0,1 1 1 0 0,-1 0 0 0 0,1 1 0 0 0,-1-1 0 0 0,0 0 0 0 0,1 1 0 0 0,-1 0 0 0 0,1 0 0 0 0,-1 0 0 0 0,1 0 0 0 0,0 1-1 0 0,0-1 1 0 0,-1 1 0 0 0,1 0 0 0 0,0 0 0 0 0,0 0 0 0 0,1 0 0 0 0,-1 0 0 0 0,0 1 0 0 0,1-1 0 0 0,-1 1 0 0 0,1 0-1 0 0,0 0 1 0 0,0 0 0 0 0,0 0 0 0 0,0 0 0 0 0,1 0 0 0 0,-1 0 0 0 0,1 1 0 0 0,-1-1 0 0 0,1 0 0 0 0,1 1 0 0 0,-1-1-1 0 0,0 1 1 0 0,1 0 0 0 0,-1-1 0 0 0,1 1 0 0 0,0-1 0 0 0,1 1 0 0 0,-1-1 0 0 0,0 1 0 0 0,1 1 0 0 0,27 40 796 0 0,-12-35-2742 0 0,0-3-3314 0 0,-3-7-1957 0 0</inkml:trace>
  <inkml:trace contextRef="#ctx0" brushRef="#br0" timeOffset="24142.553">998 1293 5777 0 0,'37'24'5529'0'0,"-31"25"-1592"0"0,17-57-2054 0 0,-24 10-8337 0 0,2 0 1587 0 0,2 1 815 0 0,-1-11 2299 0 0</inkml:trace>
  <inkml:trace contextRef="#ctx0" brushRef="#br0" timeOffset="24529.986">1095 1404 168 0 0,'0'0'1279'0'0,"0"0"-454"0"0,0 0-285 0 0,0 0-1 0 0,0 0 498 0 0,0 0-458 0 0,0 6-434 0 0,-8 30 1749 0 0,36-38 1892 0 0,22 66-1659 0 0,-49-61-2077 0 0,0-1 1 0 0,-1 1 0 0 0,1 0-1 0 0,-1 0 1 0 0,0 0 0 0 0,0-1 0 0 0,0 1-1 0 0,0 0 1 0 0,0 0 0 0 0,-1 0-1 0 0,0-1 1 0 0,1 1 0 0 0,-1 0 0 0 0,0-1-1 0 0,0 1 1 0 0,0-1 0 0 0,0 1-1 0 0,-1-1 1 0 0,1 1 0 0 0,-1-1 0 0 0,1 0-1 0 0,-1 1 1 0 0,0-1 0 0 0,0 0-1 0 0,0 0 1 0 0,0-1 0 0 0,0 1 0 0 0,-1 0-1 0 0,1-1 1 0 0,0 1 0 0 0,-1-1-1 0 0,1 0 1 0 0,-1 0 0 0 0,0 0 0 0 0,1 0-1 0 0,-1 0 1 0 0,0 0 0 0 0,0-1-1 0 0,1 1 1 0 0,-1-1 0 0 0,0 0 0 0 0,0 0-1 0 0,0 0 1 0 0,1 0 0 0 0,-1-1-1 0 0,0 1 1 0 0,0-1 0 0 0,1 1 0 0 0,-1-1-1 0 0,0 0 1 0 0,1 0 0 0 0,-1 0-1 0 0,1 0 1 0 0,-1-1 0 0 0,1 1 0 0 0,0-1-1 0 0,-1 0 1 0 0,1 1 0 0 0,0-1-1 0 0,-1-1-50 0 0,49 10-914 0 0,-37-1 53 0 0,-23-18-5482 0 0,4-5-44 0 0</inkml:trace>
  <inkml:trace contextRef="#ctx0" brushRef="#br0" timeOffset="24919.518">427 127 1056 0 0,'0'0'1554'0'0,"0"0"436"0"0,0 0-309 0 0,4 7-602 0 0,181 259 2119 0 0,168 91-2869 0 0,-164-176 274 0 0,64 86 1206 0 0,149 211-1809 0 0,-10 53 39 0 0,-346-456 49 0 0,-41-67-5505 0 0,-13-25 1388 0 0</inkml:trace>
  <inkml:trace contextRef="#ctx0" brushRef="#br0" timeOffset="25277.48">582 489 4760 0 0,'8'7'2477'0'0,"433"443"-2621"0"0,-318-315 556 0 0,622 704 2218 0 0,-613-691-2456 0 0,105 130 1648 0 0,-217-248-2132 0 0,-13-19-1684 0 0,-6-10-4767 0 0,-11-24 3695 0 0</inkml:trace>
  <inkml:trace contextRef="#ctx0" brushRef="#br0" timeOffset="25541.658">554 481 168 0 0,'116'105'916'0'0,"2"4"-356"0"0,28 27-312 0 0,0 5-248 0 0,5 8-472 0 0,4 5-516 0 0,-4 1 556 0 0</inkml:trace>
  <inkml:trace contextRef="#ctx0" brushRef="#br0" timeOffset="25820.925">2046 2000 340 0 0,'97'114'0'0'0,"-26"-30"-260"0"0</inkml:trace>
  <inkml:trace contextRef="#ctx0" brushRef="#br0" timeOffset="26801.27">2169 2072 2784 0 0,'0'0'305'0'0,"6"2"-74"0"0,12 8 112 0 0,-1 1-1 0 0,0 1 0 0 0,0 0 1 0 0,-2 2-1 0 0,1 0 0 0 0,-2 0 0 0 0,0 1 1 0 0,0 1-1 0 0,-2 0 0 0 0,0 1 1 0 0,-1 1-1 0 0,2 4-342 0 0,15 18 23 0 0,35 50 98 0 0,29 42 1392 0 0,6-3-1 0 0,4-5 0 0 0,49 40-1512 0 0,128 80 2784 0 0,-257-240-3704 0 0,-37-32-2835 0 0,10 20 2582 0 0,-5-9-2768 0 0</inkml:trace>
  <inkml:trace contextRef="#ctx0" brushRef="#br0" timeOffset="27203.834">2301 2118 640 0 0,'0'0'808'0'0,"0"0"-676"0"0,0 0-132 0 0,0 0-52 0 0,0 0 52 0 0,0 0 0 0 0,0 0-116 0 0,-7 39-196 0 0,7-33-420 0 0</inkml:trace>
  <inkml:trace contextRef="#ctx0" brushRef="#br0" timeOffset="27577.478">2335 2335 2632 0 0,'0'0'2374'0'0,"6"4"-1310"0"0,-2 0-933 0 0,0-1 1 0 0,0 0-1 0 0,1 0 1 0 0,-1 0-1 0 0,1 0 1 0 0,-1-1-1 0 0,1 0 1 0 0,0 0-1 0 0,0 0 1 0 0,0-1-1 0 0,0 0 1 0 0,0 0-1 0 0,0 0 1 0 0,0 0-1 0 0,1-1 1 0 0,-1 0-1 0 0,0 0 1 0 0,0 0-1 0 0,0 0 0 0 0,1-1 1 0 0,-1 0-1 0 0,0 0 1 0 0,0-1-1 0 0,0 0 1 0 0,0 1-1 0 0,-1-1 1 0 0,1-1-1 0 0,0 1 1 0 0,-1-1-1 0 0,1 0 1 0 0,-1 0-1 0 0,0 0 1 0 0,0 0-1 0 0,0-1 1 0 0,-1 0-1 0 0,1 0 1 0 0,-1 0-1 0 0,0 0 1 0 0,0 0-1 0 0,0-1 1 0 0,-1 1-1 0 0,1-1 0 0 0,-1 0 1 0 0,0 0-1 0 0,1-4-131 0 0,-1-16-47 0 0,-1-1-1 0 0,-2 1 0 0 0,0 0 0 0 0,-2 0 0 0 0,0 1 0 0 0,-2-1 0 0 0,-1 1 1 0 0,0-1-1 0 0,-2 2 0 0 0,-1-1 0 0 0,-1 1 0 0 0,-1 1 0 0 0,-1-1 0 0 0,-1 2 1 0 0,0 0-1 0 0,-2 1 0 0 0,0 0 0 0 0,-12-10 48 0 0,20 21 18 0 0,-1 1 0 0 0,0 0 0 0 0,-1 0 1 0 0,1 1-1 0 0,-1 0 0 0 0,-1 0 0 0 0,1 1 0 0 0,-1 1 0 0 0,0-1 0 0 0,-1 2 0 0 0,1-1 1 0 0,-1 2-1 0 0,0-1 0 0 0,0 1 0 0 0,0 1 0 0 0,0 0 0 0 0,-1 0 0 0 0,1 1 0 0 0,0 1 1 0 0,-1 0-1 0 0,1 1 0 0 0,-1 0 0 0 0,1 0 0 0 0,0 1 0 0 0,0 1 0 0 0,0 0 0 0 0,0 0 1 0 0,0 1-1 0 0,1 1 0 0 0,-1-1 0 0 0,1 2 0 0 0,-1 0-18 0 0,-1 2 6 0 0,0 1-1 0 0,0 1 1 0 0,1-1-1 0 0,0 2 1 0 0,0 0-1 0 0,1 0 1 0 0,1 0-1 0 0,0 2 1 0 0,1-1 0 0 0,0 1-1 0 0,1 0 1 0 0,0 0-1 0 0,1 1 1 0 0,0 0-1 0 0,2 0 1 0 0,-1 0-1 0 0,2 1 1 0 0,0 0-1 0 0,0-1 1 0 0,2 1-1 0 0,0 0 1 0 0,0 0 0 0 0,1 0-1 0 0,1 0 1 0 0,1 0-1 0 0,0 0 1 0 0,1 0-1 0 0,1-1 1 0 0,0 1-1 0 0,0-1 1 0 0,2 0-1 0 0,0 0 1 0 0,0-1 0 0 0,2 0-1 0 0,1 2-5 0 0,8 8 250 0 0,2 0 0 0 0,0-2 0 0 0,2 0 0 0 0,0-1 0 0 0,1-1 0 0 0,1-1 0 0 0,1-1 0 0 0,1-1 0 0 0,0-1 0 0 0,1-2 0 0 0,8 3-250 0 0,38-7-3027 0 0,-59-15-1926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7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12 8597 0 0,'0'0'3784'0'0,"0"0"-2408"0"0,0 0-560 0 0,0 0 14 0 0,0 0-254 0 0,-5-2-444 0 0,-5 0-179 0 0,1 0 0 0 0,-1 0 0 0 0,1 0 0 0 0,-1 1 0 0 0,0 1-1 0 0,1 0 1 0 0,-1 0 0 0 0,0 1 0 0 0,1 0 0 0 0,-1 0 0 0 0,1 1-1 0 0,-1 0 1 0 0,1 1 0 0 0,0 0 0 0 0,0 1 0 0 0,-9 4 47 0 0,72 40-404 0 0,-54-48 408 0 0,88 69-400 0 0,-86-68 433 0 0,0 1 1 0 0,0-1 0 0 0,0 1-1 0 0,-1 0 1 0 0,1 0 0 0 0,-1 0-1 0 0,1 0 1 0 0,-1 0 0 0 0,0 0-1 0 0,0 0 1 0 0,0 0 0 0 0,0 1-1 0 0,0-1 1 0 0,0 0 0 0 0,-1 1 0 0 0,1-1-1 0 0,-1 0 1 0 0,0 1 0 0 0,1-1-1 0 0,-1 1 1 0 0,0-1 0 0 0,-1 0-1 0 0,1 1 1 0 0,0-1 0 0 0,-1 1-1 0 0,1-1 1 0 0,-1 0 0 0 0,0 1-1 0 0,1-1 1 0 0,-1 0 0 0 0,0 0 0 0 0,-1 0-1 0 0,1 0 1 0 0,0 1 0 0 0,0-1-1 0 0,-1-1 1 0 0,0 1 0 0 0,1 0-1 0 0,-1 0 1 0 0,0-1 0 0 0,0 1-1 0 0,0-1 1 0 0,0 1 0 0 0,0-1-38 0 0,-69 21 163 0 0,44-32-7670 0 0,19-3 140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7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0 13061 0 0,'0'0'608'0'0,"0"0"-1362"0"0,2 8 927 0 0,1 13 149 0 0,0 1 1 0 0,-1-1-1 0 0,-1 1 0 0 0,-1-1 0 0 0,-2 1 1 0 0,1-1-1 0 0,-2 0 0 0 0,-1 0 1 0 0,-3 7-323 0 0,7-26-283 0 0,-5 31 273 0 0,11-17-7920 0 0,2-15 980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7.8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37 5613 0 0,'0'0'4378'0'0,"0"0"-3395"0"0,0 0-433 0 0,0 0 204 0 0,0 0-153 0 0,0 0-255 0 0,0 0-170 0 0,0 0 2 0 0,0 0 94 0 0,5 3 116 0 0,-4-2-353 0 0,1 0-1 0 0,-1 0 1 0 0,0-1-1 0 0,1 1 0 0 0,-1 0 1 0 0,0-1-1 0 0,1 1 1 0 0,-1-1-1 0 0,1 1 1 0 0,-1-1-1 0 0,1 0 0 0 0,-1 0 1 0 0,1 1-1 0 0,-1-1 1 0 0,1 0-1 0 0,0 0 0 0 0,-1-1 1 0 0,1 1-1 0 0,-1 0 1 0 0,1 0-1 0 0,-1-1 1 0 0,1 1-1 0 0,-1-1 0 0 0,0 0 1 0 0,1 1-1 0 0,-1-1 1 0 0,1 0-1 0 0,-1 0 1 0 0,0 1-1 0 0,0-1 0 0 0,1 0 1 0 0,-1 0-1 0 0,0-1 1 0 0,0 1-1 0 0,0 0 1 0 0,0 0-1 0 0,0 0 0 0 0,-1-1 1 0 0,1 1-1 0 0,0 0 1 0 0,-1-1-1 0 0,1 1 0 0 0,0-1 1 0 0,-1 1-1 0 0,0-1 1 0 0,1 1-1 0 0,-1-1 1 0 0,0 1-1 0 0,0-1 0 0 0,0 1 1 0 0,0-1-1 0 0,0 1 1 0 0,0-1-1 0 0,0-1-34 0 0,-1 5-37 0 0,1 0-1 0 0,-1 0 0 0 0,1-1 1 0 0,-1 1-1 0 0,1 0 1 0 0,-1-1-1 0 0,0 1 1 0 0,0 0-1 0 0,0-1 1 0 0,0 1-1 0 0,0-1 0 0 0,0 0 1 0 0,0 1-1 0 0,-1-1 1 0 0,1 0-1 0 0,0 0 1 0 0,-1 0-1 0 0,1 1 1 0 0,-1-2-1 0 0,1 1 0 0 0,-1 0 1 0 0,0 0-1 0 0,1 0 1 0 0,-1-1-1 0 0,0 1 1 0 0,1-1-1 0 0,-1 1 0 0 0,0-1 1 0 0,0 0-1 0 0,0 0 1 0 0,1 0-1 0 0,-1 0 1 0 0,0 0-1 0 0,0 0 1 0 0,0 0-1 0 0,1 0 0 0 0,-1-1 1 0 0,0 1-1 0 0,0-1 1 0 0,1 1-1 0 0,-1-1 1 0 0,0 0-1 0 0,1 0 1 0 0,-1 0-1 0 0,1 0 0 0 0,-1 0 1 0 0,1 0-1 0 0,-1 0 1 0 0,1 0-1 0 0,0 0 1 0 0,0-1-1 0 0,-1 1 0 0 0,1-1 1 0 0,0 1-1 0 0,0-1 1 0 0,0 1-1 0 0,1-1 1 0 0,-1 1-1 0 0,0-1 1 0 0,1 0-1 0 0,-1 1 0 0 0,1-1 1 0 0,-1 0-1 0 0,1 0 1 0 0,0 1-1 0 0,-1-2 38 0 0,0 5 9 0 0,0 1-1 0 0,0 0 1 0 0,0 0 0 0 0,0-1-1 0 0,0 1 1 0 0,1 0-1 0 0,-1 0 1 0 0,1 0 0 0 0,0 0-1 0 0,0 0 1 0 0,0 0-1 0 0,0 0 1 0 0,0 0 0 0 0,1 0-1 0 0,0 0 1 0 0,-1-1-1 0 0,1 1 1 0 0,0 0 0 0 0,0 0-1 0 0,0-1 1 0 0,1 1-1 0 0,-1 0 1 0 0,1-1 0 0 0,-1 1-1 0 0,2 0-8 0 0,32 8-4125 0 0,-21-11-304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8.5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22 12617 0 0,'0'0'1258'0'0,"0"0"-1271"0"0,0 0 196 0 0,0 0 187 0 0,0 0-36 0 0,0 0-140 0 0,0 0-112 0 0,34-6 788 0 0,-35 6-894 0 0,1 1 0 0 0,-1-1 0 0 0,0 0 0 0 0,1 1 0 0 0,-1-1-1 0 0,0 0 1 0 0,1 1 0 0 0,-1-1 0 0 0,0 0 0 0 0,1 0 0 0 0,-1 0 0 0 0,0 1-1 0 0,1-1 1 0 0,-1 0 0 0 0,0 0 0 0 0,0 0 0 0 0,1 0 0 0 0,-1 0-1 0 0,0-1 1 0 0,1 1 0 0 0,-1 0 0 0 0,0 0 0 0 0,1 0 0 0 0,-1-1-1 0 0,0 1 1 0 0,1 0 0 0 0,-1-1 0 0 0,0 1 0 0 0,1 0 0 0 0,-1-1-1 0 0,1 1 1 0 0,-1-1 0 0 0,1 1 0 0 0,-1-1 0 0 0,1 1 0 0 0,-1-1-1 0 0,1 1 1 0 0,-1-1 0 0 0,1 0 0 0 0,0 1 0 0 0,-1-1 0 0 0,1 1-1 0 0,0-1 1 0 0,0 0 0 0 0,-1 1 0 0 0,1-1 0 0 0,0 0 0 0 0,0 0 0 0 0,0 1-1 0 0,0-1 1 0 0,0 0 0 0 0,0 1 0 0 0,0-1 0 0 0,0 0 24 0 0,-2 1 34 0 0,0 1 1 0 0,0 0-1 0 0,0 0 1 0 0,0 0-1 0 0,1 0 1 0 0,-1 0-1 0 0,0 0 1 0 0,1 0-1 0 0,-1 1 1 0 0,0-1 0 0 0,1 1-1 0 0,0-1 1 0 0,-1 1-1 0 0,1-1 1 0 0,0 1-1 0 0,0 0 1 0 0,0 0-1 0 0,0 0 1 0 0,0-1-1 0 0,0 1 1 0 0,0 0-1 0 0,1 0 1 0 0,-1 0-1 0 0,1 0 1 0 0,-1 0 0 0 0,1 0-1 0 0,0 1 1 0 0,0-1-1 0 0,0 0 1 0 0,0 0-1 0 0,0 0 1 0 0,0 0-1 0 0,1 0 1 0 0,-1 0-1 0 0,1 0 1 0 0,-1 0-1 0 0,1 0 1 0 0,0 0-1 0 0,0 0 1 0 0,0 0-1 0 0,0-1 1 0 0,0 1 0 0 0,0 0-1 0 0,1-1 1 0 0,-1 1-1 0 0,0 0 1 0 0,1-1-1 0 0,-1 0 1 0 0,1 1-1 0 0,0-1 1 0 0,-1 0-1 0 0,1 0 1 0 0,0 0-1 0 0,0 0 1 0 0,0 0-1 0 0,-1 0 1 0 0,1 0 0 0 0,0-1-1 0 0,0 1 1 0 0,0-1-1 0 0,0 1 1 0 0,1-1-1 0 0,-1 0-34 0 0,-1 0-21 0 0,66 10 809 0 0,-24-16-7113 0 0,-34 0-671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8.7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32 14261 0 0,'0'0'3845'0'0,"0"0"-3845"0"0,0 0-920 0 0,0 0 772 0 0,0 0 148 0 0,-46 0 248 0 0,23-3-160 0 0,-2-1-88 0 0,0 1-112 0 0,0 0-1053 0 0,6-2-1159 0 0,4-2-2532 0 0,4 1-1125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8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11 6625 0 0,'0'0'6584'0'0,"0"0"-6584"0"0,0 0-36 0 0,0 0 36 0 0,0 0 4 0 0,0 0 72 0 0,0 0 624 0 0,0 0 20 0 0,-49 11-316 0 0,24-12-404 0 0,-4-2-920 0 0,9-1-2240 0 0,-8-9-3929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9.4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78 11521 0 0,'0'0'2692'0'0,"0"0"-2141"0"0,0 0-538 0 0,0 0 139 0 0,0 0 106 0 0,0 0 12 0 0,0 0 12 0 0,-3-5-12 0 0,1 4-279 0 0,1-1 0 0 0,0 1 1 0 0,-1 0-1 0 0,1-1 0 0 0,0 1 0 0 0,0 0 1 0 0,0-1-1 0 0,0 0 0 0 0,0 1 1 0 0,0-1-1 0 0,0 1 0 0 0,0-1 0 0 0,1 0 1 0 0,-1 0-1 0 0,1 1 0 0 0,-1-1 0 0 0,1 0 1 0 0,0 0-1 0 0,0 0 0 0 0,0 1 1 0 0,0-1-1 0 0,0 0 0 0 0,0 0 0 0 0,0 0 1 0 0,1 0-1 0 0,-1 1 0 0 0,0-1 1 0 0,1 0-1 0 0,0 0 0 0 0,-1 1 0 0 0,1-1 1 0 0,0 0-1 0 0,0 1 0 0 0,0-1 0 0 0,0 1 1 0 0,0-1-1 0 0,0 1 0 0 0,0-1 1 0 0,1 1-1 0 0,-1 0 0 0 0,1 0 0 0 0,-1 0 1 0 0,1 0-1 0 0,-1 0 0 0 0,1 0 0 0 0,-1 0 1 0 0,1 0 8 0 0,5 6 8 0 0,0-1 0 0 0,0 1 0 0 0,-1 1 0 0 0,0-1 0 0 0,0 1 0 0 0,0 1 0 0 0,0-1 0 0 0,-1 1 0 0 0,0-1 1 0 0,-1 2-1 0 0,0-1 0 0 0,0 0 0 0 0,0 1 0 0 0,-1 0 0 0 0,0-1 0 0 0,0 1 0 0 0,0 4-8 0 0,6 53 788 0 0,-9-64-520 0 0,16-47 86 0 0,-16 44-382 0 0,0 0 1 0 0,1 1-1 0 0,-1-1 1 0 0,0 0-1 0 0,1 0 1 0 0,-1 0-1 0 0,1 0 1 0 0,0 1-1 0 0,0-1 1 0 0,0 0-1 0 0,0 1 1 0 0,0-1-1 0 0,0 1 1 0 0,0-1-1 0 0,0 1 1 0 0,0-1-1 0 0,1 1 1 0 0,-1 0-1 0 0,1 0 1 0 0,-1-1-1 0 0,1 1 1 0 0,-1 0-1 0 0,1 0 1 0 0,0 1-1 0 0,-1-1 1 0 0,1 0-1 0 0,0 0 1 0 0,0 1-1 0 0,-1-1 1 0 0,1 1-1 0 0,0 0 1 0 0,0 0-1 0 0,0-1 1 0 0,0 1-1 0 0,0 0 1 0 0,0 0-1 0 0,-1 1 1 0 0,1-1-1 0 0,0 0 1 0 0,0 1 0 0 0,0-1-1 0 0,0 1 1 0 0,-1-1-1 0 0,1 1 1 0 0,0 0-1 0 0,0 0 1 0 0,-1 0-1 0 0,1 0 1 0 0,-1 0-1 0 0,1 0 1 0 0,-1 0-1 0 0,1 1 1 0 0,-1-1-1 0 0,0 0 1 0 0,0 1-1 0 0,0-1 1 0 0,1 1-1 0 0,-1 0 1 0 0,-1-1-1 0 0,1 1 1 0 0,0 0-1 0 0,0-1 1 0 0,-1 1-1 0 0,1 0 1 0 0,0 1 27 0 0,19 68 735 0 0,-10-110-271 0 0,-3 19-1108 0 0,-8 18 647 0 0,1 0-1 0 0,0 0 1 0 0,-1 0-1 0 0,1-1 1 0 0,0 1-1 0 0,0 0 1 0 0,1 0-1 0 0,-1 0 1 0 0,0 0 0 0 0,1 0-1 0 0,-1 0 1 0 0,1 0-1 0 0,0 0 1 0 0,0 0-1 0 0,-1 0 1 0 0,1 0-1 0 0,1 0 1 0 0,-1 0-1 0 0,0 0 1 0 0,0 1-1 0 0,1-1 1 0 0,-1 0 0 0 0,1 1-1 0 0,-1-1 1 0 0,1 1-1 0 0,0 0 1 0 0,-1 0-1 0 0,1-1 1 0 0,0 1-1 0 0,0 0 1 0 0,0 1-1 0 0,0-1 1 0 0,0 0 0 0 0,0 0-1 0 0,0 1 1 0 0,0-1-1 0 0,0 1 1 0 0,0 0-1 0 0,0 0 1 0 0,1-1-1 0 0,-1 1 1 0 0,0 1-1 0 0,0-1 1 0 0,0 0-1 0 0,0 0 1 0 0,0 1 0 0 0,0-1-1 0 0,0 1 1 0 0,0 0-1 0 0,0 0 1 0 0,0 0-1 0 0,0 0 1 0 0,0 0-1 0 0,0 0 1 0 0,0 0-1 0 0,-1 0 1 0 0,1 1-1 0 0,1 0-2 0 0,3 4-77 0 0,0 1-1 0 0,-1-1 0 0 0,0 1 0 0 0,0 0 0 0 0,0 0 0 0 0,-1 0 1 0 0,0 1-1 0 0,0-1 0 0 0,-1 1 0 0 0,0 0 0 0 0,0 0 0 0 0,-1 1 1 0 0,0-1-1 0 0,-1 0 0 0 0,1 1 0 0 0,-1 5 78 0 0,0-11-2802 0 0,7-3-3908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08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268 132 7401 0 0,'0'0'6064'0'0,"0"0"-5288"0"0,0 0-664 0 0,0 0 156 0 0,0 0 336 0 0,0 0-76 0 0,0 0 4 0 0,-38-4-207 0 0,17 1-241 0 0,-2 1-84 0 0,-1-2-76 0 0,0 1-541 0 0,1-1-187 0 0,3 0-244 0 0,0-1-484 0 0,7 1-420 0 0,3 1-1244 0 0,8-3-3221 0 0</inkml:trace>
  <inkml:trace contextRef="#ctx0" brushRef="#br0" timeOffset="250.464">367 44 16614 0 0,'0'0'1912'0'0,"0"0"-1912"0"0,0 0-100 0 0,-47-9 100 0 0,8 1 184 0 0,-11-1-184 0 0,0 1-448 0 0,0 2-716 0 0,11 3-949 0 0,13 2-391 0 0,5 1 304 0 0,3 0-328 0 0,7 0-621 0 0,-4 2-1019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9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113 39 5673 0 0,'0'0'10048'0'0,"0"0"-9984"0"0,0 0 24 0 0,0 0-88 0 0,0 0 288 0 0,0 0-72 0 0,0 0-39 0 0,-40-1-65 0 0,25-2-112 0 0,-3-1-377 0 0,4-2-631 0 0,2-2-980 0 0,3 0-1932 0 0,5 0-1113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9.9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169 40 10785 0 0,'0'0'2692'0'0,"0"0"-2400"0"0,0 0 116 0 0,0 0 160 0 0,0 0-568 0 0,0 0-36 0 0,0 0 36 0 0,0 0 592 0 0,-41-4-164 0 0,4-2-428 0 0,1-1-744 0 0,10-1-3444 0 0,-3-6-4317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0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94 0 1044 0 0,'0'0'7270'0'0,"0"0"-4463"0"0,0 0-1928 0 0,0 0-473 0 0,2 6 83 0 0,15 38 493 0 0,70 114 1352 0 0,-87-158-2119 0 0,-53-99-2628 0 0,26 47 579 0 0,2 5 2834 0 0,24 53-919 0 0,0 0 0 0 0,0 0 1 0 0,-1 0-1 0 0,0 0 0 0 0,0 0 0 0 0,0-1 0 0 0,0 1 0 0 0,-1-1 0 0 0,0 1 0 0 0,-1-1 0 0 0,1 0 1 0 0,-1 0-1 0 0,0-1 0 0 0,0 1 0 0 0,0-1 0 0 0,-3 2-81 0 0,-39 63 176 0 0,106-46 1678 0 0,-24-16-1857 0 0,25 3 298 0 0,-23-11-6057 0 0,-37 1-539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1.1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2996 0 0,'0'0'7251'0'0,"0"0"-7143"0"0,-1 7-263 0 0,0-2 318 0 0,0 0 0 0 0,0 0 0 0 0,0 0 0 0 0,1 1 0 0 0,-1-1 0 0 0,1 0 0 0 0,1 0 0 0 0,-1 1 0 0 0,1-1 0 0 0,-1 0 0 0 0,2 0 0 0 0,-1 0 0 0 0,0 0 0 0 0,1 0 0 0 0,0 0 0 0 0,0 0 0 0 0,1-1 0 0 0,-1 1 1 0 0,1-1-1 0 0,0 1 0 0 0,0-1 0 0 0,1 0 0 0 0,-1 0 0 0 0,1 0 0 0 0,0-1 0 0 0,0 1 0 0 0,0-1 0 0 0,0 0 0 0 0,1 0 0 0 0,-1-1 0 0 0,1 1 0 0 0,0-1 0 0 0,-1 0 0 0 0,1 0 0 0 0,0 0 0 0 0,0-1 0 0 0,1 0 0 0 0,1 0-162 0 0,-5-2 25 0 0,0 0 1 0 0,0 0 0 0 0,0 0 0 0 0,0-1 0 0 0,0 1 0 0 0,-1-1 0 0 0,1 1 0 0 0,0-1-1 0 0,-1 0 1 0 0,1 0 0 0 0,-1 1 0 0 0,1-1 0 0 0,-1 0 0 0 0,0-1 0 0 0,0 1 0 0 0,0 0 0 0 0,0 0-1 0 0,0 0 1 0 0,-1-1 0 0 0,1 1 0 0 0,0 0 0 0 0,-1 0 0 0 0,0-1 0 0 0,0 1 0 0 0,0-1-1 0 0,0 1 1 0 0,0 0 0 0 0,0-1 0 0 0,0 1 0 0 0,-1-1-27 0 0,4-20-46 0 0,14 53-2270 0 0,-14-26 2371 0 0,0-1 0 0 0,0 1 0 0 0,-1 0 0 0 0,1 0 0 0 0,-1 0 0 0 0,0 0 0 0 0,0 0-1 0 0,0 1 1 0 0,0-1 0 0 0,-1 0 0 0 0,0 1 0 0 0,0-1 0 0 0,0 1 0 0 0,0 0 0 0 0,-1-1 0 0 0,0 1 0 0 0,0 0 0 0 0,0-1 0 0 0,-1 1 0 0 0,1 0-1 0 0,-1-1 1 0 0,0 1 0 0 0,0-1 0 0 0,-1 1 0 0 0,1-1 0 0 0,-1 0 0 0 0,0 1 0 0 0,0-1 0 0 0,-1 0 0 0 0,1 0 0 0 0,-1 0 0 0 0,0-1 0 0 0,0 1 0 0 0,0-1-1 0 0,0 1 1 0 0,-1-1 0 0 0,1 0 0 0 0,-1-1 0 0 0,0 1 0 0 0,0 0 0 0 0,0-1 0 0 0,-3 1-55 0 0,-68 2-446 0 0,25-14-6141 0 0,27-2-755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1.4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737 29 820 0 0,'0'0'11402'0'0,"-9"-1"-8929"0"0,-531-21 107 0 0,360 25-4199 0 0,173-7 304 0 0,15 1-3670 0 0,2 1-543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1.8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102 0 5897 0 0,'0'0'5741'0'0,"0"0"-4720"0"0,0 0-658 0 0,1 7 150 0 0,63 184 2059 0 0,-122-353-4187 0 0,-38 265 3556 0 0,95-102-1923 0 0,0-1 1 0 0,0 1 0 0 0,1 0-1 0 0,-1-1 1 0 0,0 1 0 0 0,0 0-1 0 0,1 0 1 0 0,-1-1-1 0 0,0 1 1 0 0,1 0 0 0 0,-1 0-1 0 0,0 0 1 0 0,1 0-1 0 0,0 0 1 0 0,-1 0 0 0 0,1 0-1 0 0,-1 0 1 0 0,1 0-1 0 0,0 0 1 0 0,0 0 0 0 0,0 0-1 0 0,0 0 1 0 0,0 0-1 0 0,0 0 1 0 0,0 1 0 0 0,0-1-1 0 0,0 0 1 0 0,0 0 0 0 0,0 0-1 0 0,1 0 1 0 0,-1 0-1 0 0,0 0 1 0 0,1 0 0 0 0,-1 0-1 0 0,1 0 1 0 0,-1 0-1 0 0,1 0 1 0 0,0-1 0 0 0,-1 1-1 0 0,1 0 1 0 0,0 0-1 0 0,-1 0 1 0 0,1-1 0 0 0,0 1-1 0 0,0 0 1 0 0,0-1 0 0 0,0 1-1 0 0,0-1 1 0 0,0 1-1 0 0,0-1 1 0 0,0 1 0 0 0,0-1-1 0 0,0 0 1 0 0,0 1-1 0 0,0-1 1 0 0,0 0 0 0 0,0 0-1 0 0,0 0 1 0 0,0 0-1 0 0,0 0 1 0 0,0 0 0 0 0,0 0-1 0 0,0 0 1 0 0,0 0 0 0 0,0-1-1 0 0,0 1 1 0 0,0 0-1 0 0,0-1 1 0 0,0 1 0 0 0,0 0-19 0 0,84-10-1432 0 0,-76 8 543 0 0,12-4-5113 0 0,-5-1-1667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2.5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194 33 11597 0 0,'0'0'7689'0'0,"0"0"-7689"0"0,0 0-1232 0 0,0 0 528 0 0,-45 1 704 0 0,21-3 136 0 0,2-1-36 0 0,-3-1-100 0 0,1 0-300 0 0,0-1-977 0 0,7 1-2859 0 0,4-8-4629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2.8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309 80 18062 0 0,'0'0'0'0'0,"0"0"-12"0"0,-55-6-372 0 0,3-4 384 0 0,-9-3 0 0 0,0-5-608 0 0,18 2-3217 0 0,6 0-7972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2.1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 1840 0 0,'0'0'2588'0'0,"0"0"2404"0"0,0 0-2966 0 0,0 0-1480 0 0,0 0 38 0 0,6-2-304 0 0,-1 0-249 0 0,0 0 0 0 0,0 1 1 0 0,-1 0-1 0 0,1 0 0 0 0,0 0 1 0 0,0 1-1 0 0,0 0 0 0 0,0 0 0 0 0,0 0 1 0 0,0 0-1 0 0,0 1 0 0 0,0 0 1 0 0,0 0-1 0 0,0 0 0 0 0,0 1 0 0 0,-1-1 1 0 0,1 1-1 0 0,-1 0 0 0 0,1 1 1 0 0,-1-1-1 0 0,0 1 0 0 0,1 0 0 0 0,-1 0 1 0 0,-1 0-1 0 0,1 0 0 0 0,0 1 0 0 0,-1 0 1 0 0,0-1-1 0 0,0 1 0 0 0,0 0 1 0 0,0 1-1 0 0,-1-1 0 0 0,1 0 0 0 0,-1 1 1 0 0,0 0-1 0 0,-1-1 0 0 0,1 1 1 0 0,-1 1-32 0 0,-1-3 79 0 0,0 0-1 0 0,-1 0 1 0 0,0 0 0 0 0,1 0 0 0 0,-1 0 0 0 0,0-1 0 0 0,-1 1 0 0 0,1 0 0 0 0,0 0 0 0 0,-1-1 0 0 0,0 1 0 0 0,1-1-1 0 0,-1 0 1 0 0,0 1 0 0 0,0-1 0 0 0,-1 0 0 0 0,1 0 0 0 0,0 0 0 0 0,-1 0 0 0 0,1-1 0 0 0,-1 1 0 0 0,1-1 0 0 0,-1 1 0 0 0,0-1-1 0 0,0 0 1 0 0,1 0 0 0 0,-1 0 0 0 0,0 0 0 0 0,0-1 0 0 0,-3 1-79 0 0,-34 2-3125 0 0,33-6-1759 0 0,4-7-3091 0 0</inkml:trace>
  <inkml:trace contextRef="#ctx0" brushRef="#br0" timeOffset="247.363">243 10 9865 0 0,'-2'6'2708'0'0,"-1"-3"-2655"0"0,0 0 1 0 0,1 0-1 0 0,-1 0 0 0 0,1 0 1 0 0,0 0-1 0 0,0 1 0 0 0,0-1 1 0 0,0 1-1 0 0,1-1 0 0 0,-1 1 1 0 0,1 0-1 0 0,0-1 0 0 0,0 1 1 0 0,1 0-1 0 0,-1 0 0 0 0,1 0 1 0 0,-1 0-1 0 0,1 0 0 0 0,1 0 1 0 0,-1 0-1 0 0,0 0 0 0 0,1 0 1 0 0,0-1-1 0 0,0 1 0 0 0,0 0 1 0 0,0 0-1 0 0,1-1 0 0 0,0 1 1 0 0,-1-1-1 0 0,1 1 0 0 0,0-1 1 0 0,1 0-1 0 0,-1 0 0 0 0,1 1 1 0 0,-1-2-1 0 0,1 1 0 0 0,0 0 0 0 0,0-1 1 0 0,0 1-1 0 0,0-1 0 0 0,1 0 1 0 0,-1 0-1 0 0,0 0 0 0 0,1 0 1 0 0,0-1-1 0 0,-1 1 0 0 0,1-1 1 0 0,2 0-54 0 0,0 0-515 0 0,7-1-1864 0 0,-2-3-2062 0 0,13-8-3357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8.0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79 744 0 0,'0'0'8294'0'0,"0"0"-6020"0"0,4 8-1890 0 0,0-1-151 0 0,-1 1 1 0 0,-1 0-1 0 0,1 0 0 0 0,-1 0 0 0 0,-1 0 0 0 0,1 0 0 0 0,-1 0 0 0 0,-1 1 0 0 0,0-1 0 0 0,0 0 0 0 0,0 0 0 0 0,-1 1 0 0 0,0-1 1 0 0,-1 0-1 0 0,0 0 0 0 0,0 0 0 0 0,-3 5-233 0 0,-1 17 474 0 0,8-46-594 0 0,-14-107-12539 0 0,8 97 9305 0 0</inkml:trace>
  <inkml:trace contextRef="#ctx0" brushRef="#br0" timeOffset="157.495">18 1 5937 0 0,'0'0'1870'0'0,"6"1"-632"0"0,0-1-1078 0 0,0 1-1 0 0,-1 0 1 0 0,1 0 0 0 0,0 0 0 0 0,-1 1-1 0 0,1 0 1 0 0,-1 0 0 0 0,0 0 0 0 0,0 1 0 0 0,0 0-1 0 0,0 0 1 0 0,0 0 0 0 0,-1 0 0 0 0,1 1-1 0 0,-1 0 1 0 0,0 0 0 0 0,0 0 0 0 0,0 0-1 0 0,-1 1 1 0 0,1-1 0 0 0,-1 1 0 0 0,0 0 0 0 0,0 0-1 0 0,-1 0 1 0 0,0 0 0 0 0,0 1 0 0 0,0-1-1 0 0,0 1 1 0 0,-1-1 0 0 0,0 2-160 0 0,-1-5 86 0 0,-1 0 0 0 0,0 0 0 0 0,0 0 0 0 0,1 0 0 0 0,-2-1-1 0 0,1 1 1 0 0,0 0 0 0 0,0 0 0 0 0,0-1 0 0 0,-1 1 0 0 0,1-1 0 0 0,-1 1 0 0 0,1-1 0 0 0,-1 1 0 0 0,0-1 0 0 0,1 0 0 0 0,-1 0 0 0 0,0 0-1 0 0,0 0 1 0 0,0 0 0 0 0,0 0 0 0 0,0-1 0 0 0,0 1 0 0 0,0 0 0 0 0,0-1 0 0 0,0 0 0 0 0,0 1 0 0 0,0-1 0 0 0,0 0 0 0 0,-2 0-86 0 0,-41-11-5049 0 0,26-2-1530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05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1 309 4984 0 0,'0'0'3664'0'0,"0"0"-1715"0"0,0 0-991 0 0,0 0 10 0 0,0 0 128 0 0,0 0 37 0 0,0 0-300 0 0,0 0-503 0 0,0 0-214 0 0,3 17 429 0 0,9 247 503 0 0,-11-267-1066 0 0,-1-1 0 0 0,1 1-1 0 0,0 0 1 0 0,0-1 0 0 0,0 1-1 0 0,0 0 1 0 0,1 0 0 0 0,0 0 0 0 0,-1 0-1 0 0,1 0 1 0 0,0 0 0 0 0,0 0-1 0 0,1 0 1 0 0,-1 1 0 0 0,0-1-1 0 0,1 1 1 0 0,0 0 0 0 0,-1 0 0 0 0,1 0-1 0 0,0 0 1 0 0,0 0 0 0 0,1 0 18 0 0,3 6 37 0 0,1-1 1 0 0,0 1 0 0 0,-1 0-1 0 0,0 1 1 0 0,0 0 0 0 0,0 0 0 0 0,-1 1-1 0 0,1-1 1 0 0,-1 2 0 0 0,-1-1-1 0 0,1 0 1 0 0,-1 1 0 0 0,0 0 0 0 0,-1 0-1 0 0,1 1 1 0 0,2 6-38 0 0,-7-12 26 0 0,1 0 0 0 0,-1 0 0 0 0,1-1 0 0 0,-1 1 1 0 0,0 0-1 0 0,0 0 0 0 0,0 0 0 0 0,0 0 0 0 0,0-1 0 0 0,0 1 0 0 0,0 0 0 0 0,-1 0 0 0 0,1 0 1 0 0,-1 0-1 0 0,1-1 0 0 0,-1 1 0 0 0,0 0 0 0 0,1-1 0 0 0,-1 1 0 0 0,0 0 0 0 0,0-1 1 0 0,0 1-1 0 0,0-1 0 0 0,-1 1 0 0 0,1-1 0 0 0,0 0 0 0 0,-1 0 0 0 0,1 1 0 0 0,0-1 0 0 0,-1 0 1 0 0,0 0-1 0 0,1 0 0 0 0,-1-1 0 0 0,0 1 0 0 0,1 0 0 0 0,-1-1 0 0 0,0 1 0 0 0,0-1 1 0 0,1 1-1 0 0,-1-1 0 0 0,0 0 0 0 0,0 0 0 0 0,0 1 0 0 0,-1-2-26 0 0,-83-7-1814 0 0,72-1-920 0 0,5 1-2432 0 0,-3-5-3766 0 0</inkml:trace>
  <inkml:trace contextRef="#ctx0" brushRef="#br0" timeOffset="1154.015">361 107 2904 0 0,'0'0'5853'0'0,"0"0"-3418"0"0,0 0-982 0 0,0 0 241 0 0,0 0-214 0 0,0 0-488 0 0,0 0-477 0 0,-7-1-268 0 0,-154-15-1314 0 0,157 19-683 0 0,9 1-5025 0 0,7-1 1114 0 0</inkml:trace>
  <inkml:trace contextRef="#ctx0" brushRef="#br0" timeOffset="1494.731">439 17 8837 0 0,'0'0'2195'0'0,"0"0"-1119"0"0,0 0-229 0 0,0 0-103 0 0,0 0-298 0 0,0 0-381 0 0,6-4-210 0 0,-3 3 113 0 0,-1-1-1 0 0,1 1 1 0 0,0-1-1 0 0,0 1 1 0 0,-1 0-1 0 0,1 0 1 0 0,0 0-1 0 0,0 0 1 0 0,0 1-1 0 0,0-1 1 0 0,0 1-1 0 0,0 0 1 0 0,0 0-1 0 0,0 0 1 0 0,0 0-1 0 0,0 0 1 0 0,0 1-1 0 0,0-1 1 0 0,0 1-1 0 0,0 0 1 0 0,0 0-1 0 0,0 0 1 0 0,0 0-1 0 0,-1 1 1 0 0,1-1-1 0 0,0 1 1 0 0,-1-1-1 0 0,1 1 1 0 0,-1 0-1 0 0,0 0 1 0 0,0 0 32 0 0,5 2 99 0 0,-1 0 0 0 0,0 0 0 0 0,-1 0 0 0 0,1 1 0 0 0,-1 0 0 0 0,0 0 0 0 0,0 1 0 0 0,0-1 0 0 0,-1 1 0 0 0,0 0 0 0 0,0 0 0 0 0,-1 0 0 0 0,1 1 0 0 0,-1-1 0 0 0,-1 1 0 0 0,1 0 1 0 0,-1 0-1 0 0,0 0 0 0 0,-1 0 0 0 0,0 0 0 0 0,0 0 0 0 0,0 4-99 0 0,-4-8 72 0 0,1 1 0 0 0,-1 0 1 0 0,0-1-1 0 0,0 0 0 0 0,0 1 1 0 0,-1-1-1 0 0,1-1 1 0 0,-1 1-1 0 0,1 0 0 0 0,-1-1 1 0 0,0 0-1 0 0,0 0 0 0 0,0 0 1 0 0,-1 0-1 0 0,1-1 0 0 0,0 1 1 0 0,-1-1-1 0 0,1 0 0 0 0,-1-1 1 0 0,-1 1-73 0 0,-56 2-3446 0 0,54-7 854 0 0,3 1-1961 0 0</inkml:trace>
  <inkml:trace contextRef="#ctx0" brushRef="#br0" timeOffset="1745.247">695 68 12997 0 0,'0'0'664'0'0,"0"0"-536"0"0,0 0 528 0 0,0 0 204 0 0,-38 31-480 0 0,26-20-276 0 0,2 1-104 0 0,-1 2-8 0 0,6-1 4 0 0,3 2-200 0 0,4-1-108 0 0,7 1 236 0 0,8-3 64 0 0,4 1-332 0 0,12 0-516 0 0,6-2-848 0 0,-7-4-3328 0 0,6-6-2189 0 0</inkml:trace>
  <inkml:trace contextRef="#ctx0" brushRef="#br0" timeOffset="1997.862">1152 198 3556 0 0,'0'0'10321'0'0,"0"0"-8577"0"0,0 0-1508 0 0,0 0 28 0 0,0 0 269 0 0,0 0 51 0 0,0 0-176 0 0,-33-2-184 0 0,12-1-224 0 0,-3 0-140 0 0,-4 2-296 0 0,2-2-24 0 0,-1 0-1 0 0,2 0-107 0 0,2 1-340 0 0,5-2-716 0 0,3 1-852 0 0,9 1-2592 0 0</inkml:trace>
  <inkml:trace contextRef="#ctx0" brushRef="#br0" timeOffset="2248.622">1058 114 7385 0 0,'0'0'6804'0'0,"0"0"-6612"0"0,0 0-4 0 0,0 0 568 0 0,-4 42 12 0 0,2-29-351 0 0,-1 3-293 0 0,3-1-72 0 0,-3 1-4 0 0,3-1 4 0 0,0 0 8 0 0,0-2-8 0 0,4-1-52 0 0,0 0-476 0 0,0-2-457 0 0,0-2-695 0 0,-3-1-1384 0 0,7-7-5173 0 0</inkml:trace>
  <inkml:trace contextRef="#ctx0" brushRef="#br0" timeOffset="2500.042">1300 98 5124 0 0,'0'0'5718'0'0,"0"0"-4544"0"0,0 0-1226 0 0,7-1-50 0 0,-3 0 169 0 0,1 0 1 0 0,0 1 0 0 0,0 0-1 0 0,0 0 1 0 0,0 0-1 0 0,0 0 1 0 0,0 0 0 0 0,0 1-1 0 0,0 0 1 0 0,-1 0-1 0 0,1 1 1 0 0,0-1 0 0 0,-1 1-1 0 0,1 0 1 0 0,-1 0 0 0 0,1 1-1 0 0,-1-1 1 0 0,0 1-1 0 0,0 0 1 0 0,0 0 0 0 0,-1 0-1 0 0,1 1 1 0 0,-1-1-1 0 0,1 1 1 0 0,-1 0 0 0 0,0 0-1 0 0,-1 0 1 0 0,1 0-1 0 0,-1 0 1 0 0,1 1 0 0 0,-1-1-1 0 0,-1 1 1 0 0,1 0 0 0 0,-1-1-1 0 0,0 1 1 0 0,0 0-1 0 0,1 3-67 0 0,-3-4 69 0 0,0-1-1 0 0,0 0 0 0 0,0 0 1 0 0,0 0-1 0 0,0 0 0 0 0,0 0 0 0 0,-1 0 1 0 0,0 0-1 0 0,1 0 0 0 0,-1 0 1 0 0,0-1-1 0 0,-1 1 0 0 0,1-1 1 0 0,0 1-1 0 0,-1-1 0 0 0,1 0 1 0 0,-1 0-1 0 0,1 0 0 0 0,-1 0 1 0 0,0-1-1 0 0,0 1 0 0 0,0-1 0 0 0,0 1 1 0 0,0-1-1 0 0,-1 0 0 0 0,1 0 1 0 0,0-1-1 0 0,0 1 0 0 0,-4 0-68 0 0,-60 7-3854 0 0,64-9 537 0 0,4-2-3052 0 0</inkml:trace>
  <inkml:trace contextRef="#ctx0" brushRef="#br0" timeOffset="2746.867">1519 108 15341 0 0,'0'0'2625'0'0,"0"0"-2625"0"0,0 0-200 0 0,0 0 52 0 0,-42 29 0 0 0,37-17 136 0 0,1 4-40 0 0,2 2-408 0 0,2 0 100 0 0,6-1 188 0 0,3 1 172 0 0,4-1 112 0 0,6-1-24 0 0,-1-1-88 0 0,3-2-593 0 0,-4-2-1883 0 0,11-4-4464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25.4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0 496 0 0,'0'0'995'0'0,"2"8"-88"0"0,22 170 7941 0 0,-24-170-9081 0 0,2 33 1153 0 0,9-21-5614 0 0,-7-19 809 0 0,-2-3 531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46.6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252 331 2656 0 0,'0'0'693'0'0,"0"0"-270"0"0,0 0 75 0 0,6 1 158 0 0,-2-1-408 0 0,0 0-1 0 0,0 1 1 0 0,0-2-1 0 0,-1 1 1 0 0,1 0-1 0 0,0-1 1 0 0,0 0-1 0 0,0 0 1 0 0,0 0-1 0 0,0 0 1 0 0,-1 0-1 0 0,1-1 1 0 0,-1 0-1 0 0,1 0 1 0 0,-1 0-1 0 0,1 0 1 0 0,-1 0-1 0 0,0-1 1 0 0,0 1-1 0 0,0-1 1 0 0,-1 0-1 0 0,1 0-247 0 0,17-39-7 0 0,-17 34 7 0 0,-1 0-1 0 0,0 0 1 0 0,0 0 0 0 0,-1 0 0 0 0,0 0 0 0 0,0 0 0 0 0,0 0 0 0 0,-1-1 0 0 0,-1 1 0 0 0,1 0 0 0 0,-2 0 0 0 0,1 0 0 0 0,-1 0 0 0 0,0 0 0 0 0,0 0 0 0 0,-1 0-1 0 0,0 0 1 0 0,-1 1 0 0 0,0 0 0 0 0,0-1 0 0 0,0 1 0 0 0,-1 1 0 0 0,0-1 0 0 0,0 1 0 0 0,-1 0 0 0 0,0 0 0 0 0,0 0 0 0 0,0 1 0 0 0,0 0 0 0 0,-1 0 0 0 0,0 1-1 0 0,0 0 1 0 0,-1 0 0 0 0,1 0 0 0 0,-1 1 0 0 0,1 0 0 0 0,-1 1 0 0 0,0 0 0 0 0,0 0 0 0 0,-7 0 0 0 0,7 1-21 0 0,0 1 0 0 0,-1 0 0 0 0,1 1 0 0 0,0-1 0 0 0,0 2 0 0 0,0-1 1 0 0,0 1-1 0 0,0 0 0 0 0,0 1 0 0 0,1 0 0 0 0,-1 0 0 0 0,1 1 0 0 0,0 0 0 0 0,0 0 0 0 0,0 1 0 0 0,0-1 0 0 0,1 2 1 0 0,0-1-1 0 0,0 1 0 0 0,0 0 0 0 0,1 0 0 0 0,0 0 0 0 0,0 1 0 0 0,0-1 0 0 0,1 1 0 0 0,0 1 0 0 0,0-1 0 0 0,1 0 0 0 0,0 1 1 0 0,0 0-1 0 0,1 0 0 0 0,0 0 0 0 0,1 0 0 0 0,-1 0 0 0 0,1 0 0 0 0,1 0 0 0 0,0 0 0 0 0,0 0 0 0 0,0 1 0 0 0,1-1 1 0 0,1 2 20 0 0,1-3 130 0 0,0-1 0 0 0,1 1 0 0 0,0-1 0 0 0,0 0 0 0 0,0-1 0 0 0,1 1 0 0 0,0-1 0 0 0,0 0 0 0 0,0 0 0 0 0,1 0 0 0 0,-1-1 0 0 0,1 0 0 0 0,0 0 0 0 0,1 0 0 0 0,4 1-130 0 0,38 7-4933 0 0,-37-12-536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44.5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894 324 3604 0 0,'0'0'1054'0'0,"0"0"-634"0"0,0 0-130 0 0,0 0 85 0 0,7 2 25 0 0,32 9 646 0 0,-3-83 1228 0 0,-31 53-2204 0 0,-2 0 0 0 0,0 1 0 0 0,0-1 0 0 0,-2 0 1 0 0,-1-1-1 0 0,0 1 0 0 0,-1 0 0 0 0,-1 0 0 0 0,-2-8-70 0 0,2 23-9 0 0,1 0-1 0 0,-1 1 1 0 0,1-1 0 0 0,-1 0-1 0 0,0 1 1 0 0,0 0 0 0 0,-1-1-1 0 0,1 1 1 0 0,-1 0-1 0 0,0 0 1 0 0,1 0 0 0 0,-1 0-1 0 0,0 1 1 0 0,-1-1 0 0 0,1 1-1 0 0,0 0 1 0 0,-1 0-1 0 0,0 0 1 0 0,1 0 0 0 0,-1 1-1 0 0,0-1 1 0 0,0 1-1 0 0,0 0 1 0 0,0 0 0 0 0,1 1-1 0 0,-2-1 1 0 0,1 1 0 0 0,0 0-1 0 0,0 0 1 0 0,0 0-1 0 0,0 0 1 0 0,0 1 0 0 0,0-1-1 0 0,0 1 1 0 0,-1 1 9 0 0,-5-1-25 0 0,0 1 0 0 0,1 0 0 0 0,-1 1 0 0 0,0 0 0 0 0,1 1 1 0 0,0 0-1 0 0,0 0 0 0 0,0 1 0 0 0,1 0 0 0 0,-1 0 0 0 0,1 1 0 0 0,1 0 0 0 0,-1 0 1 0 0,-1 3 24 0 0,4-3 85 0 0,1-1 1 0 0,0 1 0 0 0,0 0 0 0 0,1 0-1 0 0,0 1 1 0 0,0-1 0 0 0,0 1 0 0 0,1-1-1 0 0,0 1 1 0 0,0 0 0 0 0,1 0-1 0 0,-1 0 1 0 0,2 0 0 0 0,-1 0 0 0 0,1 0-1 0 0,0 0 1 0 0,0 0 0 0 0,1 0 0 0 0,0 0-1 0 0,0 0 1 0 0,1 0 0 0 0,0 0 0 0 0,0-1-1 0 0,0 1 1 0 0,1 0 0 0 0,0-1 0 0 0,1 0-1 0 0,-1 0 1 0 0,1 0 0 0 0,0 0 0 0 0,1-1-1 0 0,-1 1 1 0 0,1-1 0 0 0,0 0 0 0 0,0 0-1 0 0,1-1 1 0 0,-1 0 0 0 0,1 0 0 0 0,0 0-1 0 0,0-1 1 0 0,5 2-86 0 0,34 7-2771 0 0,-37-12-1162 0 0</inkml:trace>
  <inkml:trace contextRef="#ctx0" brushRef="#br0" timeOffset="1380.819">663 279 664 0 0,'0'0'1386'0'0,"0"0"-185"0"0,0 0 22 0 0,0 0 52 0 0,0 0-73 0 0,0 0-114 0 0,0 0-74 0 0,0 0-15 0 0,0 0-95 0 0,4 3 1782 0 0,-168-18-1571 0 0,-328-5 403 0 0,513-2-3040 0 0,47-24 2834 0 0,-67 46-1294 0 0,-1 0-301 0 0,-45 13-208 0 0,43-14 489 0 0,0 1 0 0 0,0 0 0 0 0,0 0-1 0 0,-1 0 1 0 0,1 0 0 0 0,0 1-1 0 0,0-1 1 0 0,0 1 0 0 0,0-1-1 0 0,0 1 1 0 0,0-1 0 0 0,0 1 0 0 0,0 0-1 0 0,0 0 1 0 0,1 0 0 0 0,-1 0-1 0 0,0 0 1 0 0,0 1 0 0 0,1-1-1 0 0,-1 1 1 0 0,1-1 0 0 0,-1 1 0 0 0,1-1-1 0 0,0 1 1 0 0,-1 0 0 0 0,1-1-1 0 0,0 1 1 0 0,0 0 0 0 0,0 0-1 0 0,1 0 1 0 0,-1 0 0 0 0,0 0 0 0 0,1 0-1 0 0,-1 0 1 0 0,1 0 0 0 0,0 0-1 0 0,-1 0 1 0 0,1 0 0 0 0,0 0-1 0 0,0 1 1 0 0,1-1 0 0 0,-1 0 0 0 0,0 0-1 0 0,1 0 1 0 0,-1 0 0 0 0,1 0-1 0 0,-1 0 1 0 0,1 0 0 0 0,1 1 2 0 0,21 23 295 0 0,2 3-707 0 0,-10-10-5749 0 0,-16-21-1062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49.5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217 0 1420 0 0,'0'0'1530'0'0,"0"0"-144"0"0,0 0-28 0 0,0 0-123 0 0,0 0-291 0 0,0 0-283 0 0,0 0-199 0 0,0 0-83 0 0,0 0-24 0 0,-3 4-100 0 0,-65 76-215 0 0,36-45-4638 0 0,19-19-469 0 0</inkml:trace>
  <inkml:trace contextRef="#ctx0" brushRef="#br0" timeOffset="1">32 251 10945 0 0,'0'0'1208'0'0,"0"0"-1208"0"0,0 0 40 0 0,0 0 8 0 0,0 0 44 0 0,0 0-16 0 0,0 0 0 0 0,0 0 20 0 0,0 0-96 0 0,0 0-640 0 0,-17 24-276 0 0,13-19-776 0 0,-3-1-1564 0 0,3-1-1613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49.7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10125 0 0,'0'0'488'0'0,"0"0"-488"0"0,0 0-180 0 0,0 0 180 0 0,0 0 12 0 0,0 0 40 0 0,0 0-52 0 0,0 0-1096 0 0,0 0-2164 0 0,-37 38-2201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49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10213 0 0,'0'0'2560'0'0,"0"0"-1756"0"0,0 0-464 0 0,0 0-288 0 0,0 0 52 0 0,0 0-44 0 0,0 0-60 0 0,0 0-1464 0 0,0 0-6085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3.9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534 295 508 0 0,'0'0'967'0'0,"0"0"-168"0"0,0 0-183 0 0,0 0-260 0 0,0 0-72 0 0,0 0-36 0 0,0 0 305 0 0,0 0 1159 0 0,-3-3-483 0 0,-1-2-601 0 0,4 4-576 0 0,-1-1 1 0 0,1 0-1 0 0,0 1 0 0 0,-1-1 1 0 0,1 0-1 0 0,-1 1 0 0 0,0-1 1 0 0,1 0-1 0 0,-1 1 0 0 0,0-1 1 0 0,0 1-1 0 0,0 0 0 0 0,0-1 0 0 0,0 1 1 0 0,-1 0-1 0 0,1 0 0 0 0,0-1 1 0 0,0 1-1 0 0,-1 0 0 0 0,1 0 1 0 0,-1 0-1 0 0,1 1 0 0 0,-1-1 1 0 0,1 0-1 0 0,-1 0 0 0 0,0 1 1 0 0,1-1-1 0 0,-1 1 0 0 0,0 0 1 0 0,1-1-1 0 0,-1 1 0 0 0,0 0 0 0 0,0 0 1 0 0,1 0-1 0 0,-1 0 0 0 0,0 0 1 0 0,1 1-1 0 0,-1-1 0 0 0,0 0 1 0 0,0 1-1 0 0,1-1 0 0 0,-1 1 1 0 0,1 0-1 0 0,-1-1 0 0 0,1 1 1 0 0,-1 0-1 0 0,1 0 0 0 0,-1 0 1 0 0,1 0-1 0 0,0 0 0 0 0,-1 1 1 0 0,1-1-1 0 0,0 0 0 0 0,0 0 0 0 0,0 1 1 0 0,0-1-1 0 0,0 1 0 0 0,0-1 1 0 0,0 1-1 0 0,1-1 0 0 0,-1 1 1 0 0,1 0-1 0 0,-1-1 0 0 0,1 1-52 0 0,-1 0 72 0 0,0 0 0 0 0,1-1 0 0 0,-1 1 0 0 0,1 0 0 0 0,-1 0 0 0 0,1 0 0 0 0,0-1-1 0 0,0 1 1 0 0,0 0 0 0 0,0 0 0 0 0,0 0 0 0 0,0 0 0 0 0,0-1 0 0 0,1 1 0 0 0,-1 0-1 0 0,1 0 1 0 0,-1 0 0 0 0,1-1 0 0 0,0 1 0 0 0,0 0 0 0 0,0-1 0 0 0,0 1 0 0 0,0-1-1 0 0,0 1 1 0 0,0-1 0 0 0,0 1 0 0 0,0-1 0 0 0,1 0 0 0 0,-1 1 0 0 0,1-1 0 0 0,-1 0-1 0 0,1 0 1 0 0,-1 0 0 0 0,1 0 0 0 0,0-1 0 0 0,-1 1 0 0 0,1 0 0 0 0,0-1 0 0 0,0 1 0 0 0,-1-1-1 0 0,1 1 1 0 0,0-1 0 0 0,0 0 0 0 0,0 0 0 0 0,0 0 0 0 0,-1 0 0 0 0,1 0 0 0 0,0 0-1 0 0,0 0 1 0 0,0-1 0 0 0,0 1 0 0 0,1-1-72 0 0,2-39 1807 0 0,-5 38-1846 0 0,0 0 0 0 0,-1 0 0 0 0,1 0 0 0 0,-1 0 0 0 0,0 1 0 0 0,1-1 0 0 0,-1 0 0 0 0,0 0 0 0 0,0 1 0 0 0,0-1 0 0 0,0 1 0 0 0,-1-1 0 0 0,1 1 0 0 0,0-1 0 0 0,-1 1 0 0 0,1 0 0 0 0,0 0-1 0 0,-1-1 1 0 0,0 1 0 0 0,1 0 0 0 0,-1 0 0 0 0,0 1 0 0 0,1-1 0 0 0,-1 0 0 0 0,0 0 0 0 0,0 1 0 0 0,0-1 0 0 0,0 1 0 0 0,0 0 0 0 0,1 0 0 0 0,-1-1 0 0 0,0 1 0 0 0,0 0 0 0 0,0 1 0 0 0,0-1 0 0 0,0 0 0 0 0,0 0 39 0 0,-1 2-13 0 0,0 0-1 0 0,1 0 1 0 0,-1 0 0 0 0,1 0 0 0 0,-1 0-1 0 0,1 1 1 0 0,0-1 0 0 0,0 1 0 0 0,0-1 0 0 0,0 1-1 0 0,0 0 1 0 0,1 0 0 0 0,-1 0 0 0 0,1 0-1 0 0,0 0 1 0 0,0 0 0 0 0,0 0 0 0 0,0 0 0 0 0,1 1-1 0 0,-1-1 1 0 0,1 0 0 0 0,-1 0 0 0 0,1 3 13 0 0,1-5 90 0 0,1-1 1 0 0,-1 1-1 0 0,0 0 1 0 0,0 0 0 0 0,0 0-1 0 0,1-1 1 0 0,-1 1-1 0 0,0-1 1 0 0,0 1 0 0 0,1-1-1 0 0,-1 1 1 0 0,1-1-1 0 0,-1 0 1 0 0,0 0-1 0 0,1 0 1 0 0,-1 0 0 0 0,1 0-1 0 0,-1 0 1 0 0,0 0-1 0 0,1 0 1 0 0,-1 0-1 0 0,1-1 1 0 0,-1 1 0 0 0,0 0-1 0 0,1-1 1 0 0,-1 1-1 0 0,0-1 1 0 0,0 0 0 0 0,1 1-1 0 0,-1-1 1 0 0,0 0-1 0 0,0 0 1 0 0,0 0-1 0 0,0 0 1 0 0,0 0 0 0 0,0 0-1 0 0,0 0 1 0 0,0 0-1 0 0,0 0 1 0 0,-1 0-1 0 0,1-1 1 0 0,0 0-91 0 0,-12-5-1219 0 0,9 16-3771 0 0,3-9-2017 0 0</inkml:trace>
  <inkml:trace contextRef="#ctx0" brushRef="#br0" timeOffset="43806.604">401 382 836 0 0,'0'0'1143'0'0,"0"0"-126"0"0,4-7-297 0 0,0-6-544 0 0,0 1-1 0 0,-1-1 0 0 0,-1 0 1 0 0,0 0-1 0 0,0 0 1 0 0,-1-1-1 0 0,-1 1 0 0 0,0 0 1 0 0,-1 0-1 0 0,0-1 0 0 0,-1 1 1 0 0,-1 0-1 0 0,0 0 0 0 0,-1 1 1 0 0,0-1-1 0 0,0 1 1 0 0,-2-1-1 0 0,-2-4-175 0 0,4 9 0 0 0,0 0 1 0 0,-1 0 0 0 0,0 0-1 0 0,0 1 1 0 0,0 0-1 0 0,-1 0 1 0 0,0 0 0 0 0,-1 1-1 0 0,0-1 1 0 0,0 2-1 0 0,0-1 1 0 0,0 1-1 0 0,-1 0 1 0 0,0 0 0 0 0,0 1-1 0 0,0 0 1 0 0,0 1-1 0 0,-1 0 1 0 0,0 0 0 0 0,1 1-1 0 0,-1 0 1 0 0,0 0-1 0 0,0 1 1 0 0,0 0 0 0 0,0 1-1 0 0,-1 0 1 0 0,1 0-1 0 0,-1 1 0 0 0,1 2-13 0 0,-1 1-1 0 0,0 0 1 0 0,1 1-1 0 0,0 0 1 0 0,0 0-1 0 0,1 1 1 0 0,-1 0-1 0 0,1 1 0 0 0,0 0 1 0 0,1 0-1 0 0,0 1 1 0 0,0-1-1 0 0,0 2 1 0 0,1-1-1 0 0,1 1 1 0 0,-1 0-1 0 0,1 0 1 0 0,1 0-1 0 0,0 1 1 0 0,0-1-1 0 0,1 1 0 0 0,0 0 1 0 0,0 0-1 0 0,1 0 1 0 0,1 1-1 0 0,0-1 1 0 0,0 0-1 0 0,1 1 1 0 0,0-1-1 0 0,1 1 1 0 0,0-1-1 0 0,1 0 1 0 0,0 1 13 0 0,57 55 1953 0 0,-5-42-4407 0 0,-39-21-1536 0 0</inkml:trace>
  <inkml:trace contextRef="#ctx0" brushRef="#br0" timeOffset="44656.012">170 432 1316 0 0,'0'0'1028'0'0,"0"0"-125"0"0,0 0-112 0 0,0 0-161 0 0,0 0-170 0 0,0 0-156 0 0,0 0-191 0 0,0 0-205 0 0,-2 45 1825 0 0,0-36-1497 0 0,0 1-2989 0 0,2-11 456 0 0</inkml:trace>
  <inkml:trace contextRef="#ctx0" brushRef="#br0" timeOffset="45092.823">213 511 1148 0 0,'0'0'1535'0'0,"0"0"-688"0"0,0 0-316 0 0,0 0 46 0 0,0 0 125 0 0,0 6 88 0 0,2 97 1881 0 0,-33-34-4071 0 0,-7 4-3497 0 0,33-47 5878 0 0,4 5 3393 0 0,-40 36-3348 0 0,19-40-5203 0 0,15-17 2080 0 0,0 1-514 0 0</inkml:trace>
  <inkml:trace contextRef="#ctx0" brushRef="#br0" timeOffset="45341.526">45 983 2688 0 0,'0'0'1474'0'0,"0"0"-191"0"0,0 0-53 0 0,0 0-186 0 0,0 0-247 0 0,0 0-205 0 0,0 0-230 0 0,0 0-136 0 0,-2 6-92 0 0,-22 69-91 0 0,8-43-6132 0 0,13-27 4113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15.1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1923 1151 4972 0 0,'0'0'6464'0'0,"0"0"-6095"0"0,-8 1-644 0 0,-633-20 4859 0 0,-341 19-3034 0 0,872-11-2420 0 0,110 11 576 0 0,-2-1 69 0 0,2-1-3241 0 0,6-3-2262 0 0</inkml:trace>
  <inkml:trace contextRef="#ctx0" brushRef="#br0" timeOffset="16106.949">2418 1219 9225 0 0,'0'0'1129'0'0,"0"0"-464"0"0,0 0-138 0 0,-6-2-59 0 0,-311-48 1795 0 0,99 44-7029 0 0,217 5 773 0 0,1-4-1277 0 0</inkml:trace>
  <inkml:trace contextRef="#ctx0" brushRef="#br0" timeOffset="17278.417">1915 1474 9685 0 0,'0'0'3927'0'0,"0"0"-2764"0"0,0 0-752 0 0,0 0-165 0 0,0 0-104 0 0,0 0-34 0 0,4-4-89 0 0,-3 2-37 0 0,1 0 1 0 0,-1 0-1 0 0,0 0 1 0 0,0 0-1 0 0,0 0 1 0 0,-1 0-1 0 0,1 0 1 0 0,0 0-1 0 0,-1 0 1 0 0,1 0-1 0 0,-1 0 1 0 0,0-1-1 0 0,0 1 1 0 0,0 0-1 0 0,0 0 1 0 0,0 0-1 0 0,0-1 1 0 0,-1 1-1 0 0,1 0 1 0 0,-1 0-1 0 0,1 0 1 0 0,-1 0-1 0 0,0 0 1 0 0,0 0-1 0 0,0 0 1 0 0,0 0-1 0 0,0 0 1 0 0,0 0-1 0 0,-1 0 1 0 0,1 1-1 0 0,-1-1 1 0 0,1 0-1 0 0,-1 1 1 0 0,1-1-1 0 0,-1 1 1 0 0,0 0-1 0 0,0 0 1 0 0,0 0-1 0 0,0-1 18 0 0,-1 2 16 0 0,0-1 1 0 0,0 1-1 0 0,-1-1 0 0 0,1 1 0 0 0,0 0 1 0 0,0 0-1 0 0,0 1 0 0 0,0-1 1 0 0,0 1-1 0 0,0-1 0 0 0,0 1 0 0 0,0 0 1 0 0,0 0-1 0 0,0 0 0 0 0,0 1 0 0 0,1-1 1 0 0,-1 1-1 0 0,0-1 0 0 0,1 1 1 0 0,-1 0-1 0 0,1 0 0 0 0,0 0 0 0 0,0 0 1 0 0,-1 1-1 0 0,1-1 0 0 0,1 1 1 0 0,-1-1-1 0 0,0 1 0 0 0,1-1 0 0 0,-1 1 1 0 0,1 0-1 0 0,0 0 0 0 0,0 0 0 0 0,0 0 1 0 0,0 0-1 0 0,0 0 0 0 0,1 0 1 0 0,-1 0-1 0 0,1 0 0 0 0,0 0 0 0 0,0 0 1 0 0,0 0-1 0 0,0 0 0 0 0,1 1 0 0 0,-1-1 1 0 0,1 1-17 0 0,1-2 78 0 0,1 0 1 0 0,-1-1-1 0 0,0 1 1 0 0,0 0-1 0 0,1-1 1 0 0,-1 1-1 0 0,1-1 1 0 0,-1 0-1 0 0,1 1 0 0 0,0-2 1 0 0,-1 1-1 0 0,1 0 1 0 0,0 0-1 0 0,0-1 1 0 0,0 1-1 0 0,0-1 1 0 0,-1 0-1 0 0,1 0 1 0 0,0 0-1 0 0,0 0 1 0 0,0-1-1 0 0,0 1 1 0 0,-1-1-1 0 0,1 1 1 0 0,0-1-1 0 0,0 0 1 0 0,-1 0-1 0 0,1-1 0 0 0,0 1 1 0 0,-1 0-1 0 0,0-1 1 0 0,1 1-1 0 0,0-2-78 0 0,0 1-24 0 0,1 0 0 0 0,-1 0 0 0 0,1 0 0 0 0,0 0 0 0 0,0 1-1 0 0,-1-1 1 0 0,1 1 0 0 0,0 0 0 0 0,0 0 0 0 0,0 0 0 0 0,1 1 0 0 0,-1-1 0 0 0,0 1-1 0 0,0 0 1 0 0,0 1 0 0 0,0-1 0 0 0,0 1 0 0 0,0-1 0 0 0,0 1 0 0 0,0 0-1 0 0,0 1 1 0 0,0-1 0 0 0,0 1 0 0 0,0-1 0 0 0,-1 1 0 0 0,1 0 0 0 0,-1 1-1 0 0,1-1 1 0 0,-1 1 0 0 0,0-1 0 0 0,0 1 0 0 0,0 0 0 0 0,0 0 0 0 0,-1 0-1 0 0,1 0 1 0 0,-1 1 0 0 0,0-1 0 0 0,1 2 24 0 0,16 40-635 0 0,-17-25-2828 0 0,-2-12-4694 0 0</inkml:trace>
  <inkml:trace contextRef="#ctx0" brushRef="#br0" timeOffset="16542.764">986 1258 6809 0 0,'0'0'2116'0'0,"0"0"-1475"0"0,0 0 9 0 0,0 0 436 0 0,0 0-66 0 0,0 0 68 0 0,0 0-114 0 0,0 0-435 0 0,36 8-880 0 0,62 26 1642 0 0,-98-31-1269 0 0,1 0 0 0 0,-1 0-1 0 0,0 0 1 0 0,-1 0-1 0 0,1 0 1 0 0,0-1-1 0 0,-1 1 1 0 0,0 0-1 0 0,1 0 1 0 0,-1 0-1 0 0,-1 0 1 0 0,1-1-1 0 0,0 1 1 0 0,0-1-1 0 0,-1 1 1 0 0,0-1-1 0 0,1 1 1 0 0,-1-1 0 0 0,0 0-1 0 0,0 0 1 0 0,0 0-1 0 0,0 0 1 0 0,-1 0-1 0 0,1 0 1 0 0,-1-1-1 0 0,1 1 1 0 0,-1-1-1 0 0,0 1-31 0 0,-7 7 4 0 0,8-7 2 0 0,1-1 1 0 0,-1 1-1 0 0,1 0 1 0 0,-1-1-1 0 0,1 1 1 0 0,0 0-1 0 0,0 0 1 0 0,0 0 0 0 0,0 0-1 0 0,0-1 1 0 0,0 2-1 0 0,1-1 1 0 0,-1 0-1 0 0,1 0 1 0 0,-1 0 0 0 0,1 0-1 0 0,0 0 1 0 0,0 0-1 0 0,0 0 1 0 0,0 1-1 0 0,0-1 1 0 0,0 0 0 0 0,1 0-1 0 0,-1 0 1 0 0,1 0-1 0 0,-1 0 1 0 0,1 0-1 0 0,0 0 1 0 0,0 0-1 0 0,0 0 1 0 0,0 0 0 0 0,0 0-1 0 0,0 0 1 0 0,0-1-1 0 0,1 1 1 0 0,-1 0-1 0 0,1-1 1 0 0,-1 1 0 0 0,1-1-1 0 0,0 0 1 0 0,-1 1-1 0 0,1-1 1 0 0,0 0-1 0 0,0 0 1 0 0,0 0-1 0 0,0 0 1 0 0,0-1 0 0 0,1 1-7 0 0,20 4-3114 0 0,2-10-3374 0 0,-12-2-995 0 0</inkml:trace>
  <inkml:trace contextRef="#ctx0" brushRef="#br0" timeOffset="16792.997">1228 1401 14545 0 0,'0'0'456'0'0,"0"0"-308"0"0,0 0-148 0 0,-48 0 456 0 0,23 0-208 0 0,-2 0-60 0 0,0 0-124 0 0,3 0-64 0 0,3 0-448 0 0,1 0-888 0 0,7 0-1912 0 0,6-3-4009 0 0</inkml:trace>
  <inkml:trace contextRef="#ctx0" brushRef="#br0" timeOffset="17044.195">1607 1461 12493 0 0,'0'0'1380'0'0,"0"0"-1280"0"0,0 0-72 0 0,0 0 212 0 0,-55-9-24 0 0,19 5 48 0 0,0 1-12 0 0,7 0-248 0 0,0 2-4 0 0,9 1-716 0 0,-1 0-1656 0 0,5 0-2900 0 0,4-2-1345 0 0</inkml:trace>
  <inkml:trace contextRef="#ctx0" brushRef="#br0" timeOffset="13514.434">760 532 2584 0 0,'0'0'7132'0'0,"0"0"-5274"0"0,0 0-2340 0 0,0 7 679 0 0,-5 63 1334 0 0,2-54-1338 0 0,1-1 0 0 0,0 1 0 0 0,2 0-1 0 0,-1 0 1 0 0,2 0 0 0 0,0 0 0 0 0,1-1 0 0 0,1 1-1 0 0,1-1 1 0 0,0 1-193 0 0,11 4-567 0 0,0-16-3411 0 0,-9-7-584 0 0</inkml:trace>
  <inkml:trace contextRef="#ctx0" brushRef="#br0" timeOffset="13809.317">905 620 6885 0 0,'0'0'4005'0'0,"0"0"-3073"0"0,0 0-704 0 0,0 0 245 0 0,0 0-182 0 0,7-1-316 0 0,-2-1 60 0 0,1 1 1 0 0,0 0-1 0 0,0 0 0 0 0,0 1 1 0 0,-1-1-1 0 0,1 1 0 0 0,0 0 0 0 0,0 1 1 0 0,0 0-1 0 0,0 0 0 0 0,0 0 0 0 0,-1 1 1 0 0,1-1-1 0 0,0 1 0 0 0,-1 1 0 0 0,0-1 1 0 0,1 1-1 0 0,-1 0 0 0 0,0 0 1 0 0,0 1-36 0 0,-4-1 55 0 0,0 0 1 0 0,-1 0 0 0 0,0-1 0 0 0,0 1 0 0 0,0 0 0 0 0,0 0 0 0 0,0 0 0 0 0,-1 0 0 0 0,1 0 0 0 0,-1 0 0 0 0,0-1-1 0 0,0 1 1 0 0,0 0 0 0 0,0 0 0 0 0,0-1 0 0 0,0 1 0 0 0,-1-1 0 0 0,0 1 0 0 0,1-1 0 0 0,-1 0 0 0 0,0 1 0 0 0,0-1-1 0 0,0 0 1 0 0,0 0 0 0 0,0 0 0 0 0,-1-1 0 0 0,1 1 0 0 0,-3 1-56 0 0,-3 6 247 0 0,6-9-224 0 0,0 1 0 0 0,1-1 1 0 0,-1 1-1 0 0,0 0 0 0 0,1 0 1 0 0,-1-1-1 0 0,1 1 0 0 0,-1 1 0 0 0,1-1 1 0 0,-1 0-1 0 0,1 0 0 0 0,0 0 1 0 0,-1 1-1 0 0,1-1 0 0 0,0 1 1 0 0,0-1-1 0 0,0 1 0 0 0,0-1 1 0 0,0 1-1 0 0,1 0 0 0 0,-1-1 0 0 0,0 1 1 0 0,1 0-1 0 0,-1-1 0 0 0,1 1 1 0 0,0 0-1 0 0,-1 0 0 0 0,1 0 1 0 0,0 0-1 0 0,0-1 0 0 0,0 1 0 0 0,0 0 1 0 0,1 0-1 0 0,-1 0 0 0 0,0-1 1 0 0,1 1-1 0 0,-1 0 0 0 0,1 0 1 0 0,0-1-1 0 0,0 1 0 0 0,-1 0 1 0 0,1-1-1 0 0,0 1 0 0 0,0-1 0 0 0,1 1 1 0 0,-1-1-1 0 0,0 0 0 0 0,0 1 1 0 0,1-1-1 0 0,-1 0 0 0 0,1 0 1 0 0,-1 0-1 0 0,1 0 0 0 0,-1 0 0 0 0,1 0 1 0 0,-1 0-1 0 0,1-1 0 0 0,0 1 1 0 0,0-1-1 0 0,-1 1 0 0 0,1-1 1 0 0,0 1-1 0 0,0-1 0 0 0,0 0 1 0 0,0 0-24 0 0,55-5-270 0 0,-29-20-8041 0 0,-26 18 1866 0 0</inkml:trace>
  <inkml:trace contextRef="#ctx0" brushRef="#br0" timeOffset="14057.823">1130 718 8929 0 0,'0'0'2712'0'0,"0"0"-2112"0"0,0 0-292 0 0,0 0 104 0 0,0 0 400 0 0,0 0 152 0 0,-42-1-320 0 0,23 1-392 0 0,-2-2-176 0 0,0 2-76 0 0,0-1-228 0 0,1-1-692 0 0,0-2-1204 0 0,7 0-2972 0 0,1-5-2245 0 0</inkml:trace>
  <inkml:trace contextRef="#ctx0" brushRef="#br0" timeOffset="14306.708">1246 538 12317 0 0,'5'7'257'0'0,"0"-1"-150"0"0,0 0 0 0 0,0 1 0 0 0,-1 0-1 0 0,1 0 1 0 0,-2 0 0 0 0,1 1 0 0 0,-1-1 0 0 0,0 1 0 0 0,0 0 0 0 0,-1 0 0 0 0,0 0 0 0 0,-1 0 0 0 0,0 0 0 0 0,0 1-1 0 0,0-1 1 0 0,-1 0 0 0 0,-1 0 0 0 0,1 1 0 0 0,-1-1 0 0 0,-1 0 0 0 0,1 0 0 0 0,-1 0 0 0 0,-1 0 0 0 0,0 0-1 0 0,0-1 1 0 0,0 1 0 0 0,-1-1 0 0 0,0 1 0 0 0,0-1 0 0 0,-1-1 0 0 0,0 1 0 0 0,-5 4-107 0 0,-36 27-431 0 0,26-36-8465 0 0,19-7 2228 0 0</inkml:trace>
  <inkml:trace contextRef="#ctx0" brushRef="#br0" timeOffset="14460.445">1616 759 7417 0 0,'0'0'6008'0'0,"0"0"-6008"0"0,0 0-408 0 0,0 0 360 0 0,0 0 48 0 0,0 0 1092 0 0,-35 6-256 0 0,11-6-532 0 0,-2 1-192 0 0,-2-1-112 0 0,-1 0-552 0 0,4 0-1048 0 0,6-3-1576 0 0,2-6-3149 0 0</inkml:trace>
  <inkml:trace contextRef="#ctx0" brushRef="#br0" timeOffset="14725.483">1737 617 28 0 0,'0'0'11758'0'0,"0"0"-9425"0"0,5 3-2251 0 0,1 1 22 0 0,0-1 0 0 0,1 1 0 0 0,-1-1 0 0 0,0 0 0 0 0,1 0 0 0 0,0-1 0 0 0,0 0 0 0 0,0 0 0 0 0,0-1 0 0 0,0 0 0 0 0,0 0 0 0 0,0 0 0 0 0,0-1 0 0 0,0 0 0 0 0,0-1 0 0 0,0 1 0 0 0,0-1 0 0 0,0-1 0 0 0,0 1 0 0 0,0-1 0 0 0,0 0 0 0 0,0-1 0 0 0,-1 0 0 0 0,0 0 0 0 0,1 0 0 0 0,2-3-104 0 0,-8 2-62 0 0,-1 0 1 0 0,1 0-1 0 0,-1 0 1 0 0,0 0-1 0 0,0 0 0 0 0,0 0 1 0 0,0 0-1 0 0,-1 0 1 0 0,0 0-1 0 0,0 0 1 0 0,0 0-1 0 0,0 0 0 0 0,0 1 1 0 0,-1-1-1 0 0,0 0 1 0 0,0 1-1 0 0,0-1 1 0 0,0 1-1 0 0,0-1 0 0 0,-1 1 1 0 0,1 0-1 0 0,-1 0 1 0 0,0 0-1 0 0,0 1 1 0 0,0-1-1 0 0,0 1 0 0 0,-1-1 1 0 0,1 1-1 0 0,-1 0 1 0 0,1 0-1 0 0,-1 1 1 0 0,0-1-1 0 0,1 1 0 0 0,-1 0 1 0 0,0 0-1 0 0,0 0 1 0 0,-2 0 61 0 0,4 2-33 0 0,0 1 1 0 0,1 0 0 0 0,-1 0 0 0 0,1 0-1 0 0,-1 0 1 0 0,1 0 0 0 0,-1 0 0 0 0,1 1-1 0 0,0-1 1 0 0,0 0 0 0 0,0 1 0 0 0,0-1 0 0 0,1 0-1 0 0,-1 1 1 0 0,1-1 0 0 0,-1 1 0 0 0,1-1-1 0 0,0 1 1 0 0,0-1 0 0 0,0 1 0 0 0,0-1-1 0 0,0 1 1 0 0,1-1 0 0 0,-1 1 0 0 0,1-1-1 0 0,0 1 1 0 0,0-1 32 0 0,-1 9 157 0 0,-5 275 1333 0 0,6-283-3442 0 0,2-5-4367 0 0,3-9-813 0 0</inkml:trace>
  <inkml:trace contextRef="#ctx0" brushRef="#br0" timeOffset="14990.064">1973 788 12865 0 0,'0'0'1680'0'0,"0"0"-1680"0"0,0 0-1028 0 0,0 0 1028 0 0,-35 2 760 0 0,16-2-176 0 0,-1-2-384 0 0,-5 1-148 0 0,0-2-52 0 0,0 2-392 0 0,4-2-1044 0 0,2 0-1528 0 0,8-1-2305 0 0</inkml:trace>
  <inkml:trace contextRef="#ctx0" brushRef="#br0" timeOffset="15252.447">2123 618 14513 0 0,'0'0'608'0'0,"0"0"-608"0"0,0 0-988 0 0,-7 44 988 0 0,3-24 496 0 0,0 2-56 0 0,2 1-124 0 0,-2 1-52 0 0,-3-1-112 0 0,3-1 48 0 0,0 0-88 0 0,0-5 16 0 0,4 0-128 0 0,0-6-528 0 0,4-1-216 0 0,4-4-508 0 0,0-1-2764 0 0,9-5-3073 0 0</inkml:trace>
  <inkml:trace contextRef="#ctx0" brushRef="#br0" timeOffset="15549.087">2319 816 12141 0 0,'0'0'-462'0'0,"0"0"329"0"0,0 0 463 0 0,0 0-61 0 0,0 0 20 0 0,0 0 207 0 0,0 0 68 0 0,5 2-70 0 0,-3-2-473 0 0,-1 1 1 0 0,1 0-1 0 0,-1 0 1 0 0,1-1-1 0 0,-1 1 1 0 0,1-1-1 0 0,-1 0 1 0 0,1 1-1 0 0,0-1 1 0 0,-1 0-1 0 0,1 0 1 0 0,0 0-1 0 0,-1 0 0 0 0,1 0 1 0 0,0 0-1 0 0,-1 0 1 0 0,1-1-1 0 0,0 1 1 0 0,-1-1-1 0 0,1 1 1 0 0,-1-1-1 0 0,1 0 1 0 0,-1 1-1 0 0,1-1 1 0 0,-1 0-1 0 0,0 0 0 0 0,1 0 1 0 0,-1 0-1 0 0,0 0 1 0 0,1 0-1 0 0,-1-1 1 0 0,0 1-1 0 0,0 0 1 0 0,0-1-1 0 0,0 1 1 0 0,-1 0-1 0 0,1-1 1 0 0,0 1-1 0 0,0-1 1 0 0,-1 1-1 0 0,1-1 0 0 0,-1 0 1 0 0,0 1-1 0 0,1-1 1 0 0,-1 1-1 0 0,0-1 1 0 0,0 0-1 0 0,0 1 1 0 0,0-1-1 0 0,0 0 1 0 0,0 1-1 0 0,0-1 1 0 0,-1 0-1 0 0,1 1 0 0 0,-1-1 1 0 0,1 1-1 0 0,-1-1-21 0 0,0 0-39 0 0,0-1-1 0 0,-1 1 1 0 0,1 0-1 0 0,0 0 1 0 0,-1 0-1 0 0,0 0 0 0 0,1 0 1 0 0,-1 1-1 0 0,0-1 1 0 0,0 0-1 0 0,0 1 0 0 0,0-1 1 0 0,0 1-1 0 0,0 0 1 0 0,-1 0-1 0 0,1 0 1 0 0,0 0-1 0 0,-1 0 0 0 0,1 0 1 0 0,-1 1-1 0 0,1-1 1 0 0,-1 1-1 0 0,1-1 1 0 0,-1 1-1 0 0,1 0 0 0 0,-1 0 1 0 0,1 0-1 0 0,-1 1 1 0 0,1-1-1 0 0,-1 0 0 0 0,1 1 1 0 0,-1 0-1 0 0,1-1 1 0 0,0 1-1 0 0,-1 0 1 0 0,1 0-1 0 0,0 1 0 0 0,0-1 1 0 0,-1 0-1 0 0,1 1 1 0 0,0-1-1 0 0,1 1 1 0 0,-1 0-1 0 0,0 0 0 0 0,0-1 1 0 0,1 1-1 0 0,-1 0 1 0 0,1 1-1 0 0,-1-1 0 0 0,1 0 1 0 0,0 0-1 0 0,0 1 1 0 0,0-1-1 0 0,0 0 1 0 0,1 1-1 0 0,-1-1 0 0 0,0 1 1 0 0,1 0 39 0 0,-2-1 53 0 0,1-1 0 0 0,0 1 0 0 0,-1 0 1 0 0,1-1-1 0 0,0 1 0 0 0,0 0 0 0 0,0 0 0 0 0,0 0 0 0 0,0-1 1 0 0,0 1-1 0 0,1 0 0 0 0,-1 0 0 0 0,1 0 0 0 0,-1 1 0 0 0,1-1 1 0 0,0 0-1 0 0,-1 0 0 0 0,1 0 0 0 0,0 0 0 0 0,1 0 1 0 0,-1 0-1 0 0,0 0 0 0 0,1 0 0 0 0,-1 0 0 0 0,1 0 0 0 0,-1 0 1 0 0,1 0-1 0 0,0 0 0 0 0,0 0 0 0 0,0 0 0 0 0,0 0 0 0 0,0-1 1 0 0,0 1-1 0 0,1 0 0 0 0,-1-1 0 0 0,1 1 0 0 0,-1-1 0 0 0,1 0 1 0 0,-1 1-1 0 0,1-1 0 0 0,0 0 0 0 0,0 0 0 0 0,-1 0 1 0 0,1 0-1 0 0,0 0 0 0 0,0 0 0 0 0,0-1 0 0 0,0 1 0 0 0,0-1 1 0 0,0 1-1 0 0,0-1 0 0 0,0 0 0 0 0,0 1 0 0 0,1-1 0 0 0,-1 0 1 0 0,0-1-1 0 0,0 1 0 0 0,0 0 0 0 0,0-1 0 0 0,0 1 0 0 0,1-1-53 0 0,42-61-182 0 0,-33 94-1756 0 0,5 74 3402 0 0,-11-110-3605 0 0,-4-5-3176 0 0,2-6-2224 0 0</inkml:trace>
  <inkml:trace contextRef="#ctx0" brushRef="#br0" timeOffset="15797.16">2509 715 12837 0 0,'0'0'268'0'0,"0"0"12"0"0,21 47-280 0 0,-14-25 280 0 0,-2 3 112 0 0,-4 0-24 0 0,-1-2 12 0 0,0 1-152 0 0,-5-1-152 0 0,-3-1 12 0 0,-1 0 124 0 0,-4 0-36 0 0,-3 0-176 0 0,-3-4-816 0 0,6-3-1656 0 0,-12-4-5649 0 0</inkml:trace>
  <inkml:trace contextRef="#ctx0" brushRef="#br0" timeOffset="13140.256">405 562 4424 0 0,'0'0'1048'0'0,"0"0"-259"0"0,0 0 46 0 0,0 0 576 0 0,0 0-242 0 0,7 5-275 0 0,0-1-666 0 0,0-1 1 0 0,0 1-1 0 0,0-1 0 0 0,0 0 0 0 0,0 0 0 0 0,0-1 1 0 0,1 0-1 0 0,0-1 0 0 0,-1 1 0 0 0,1-1 0 0 0,0-1 1 0 0,-1 0-1 0 0,1 0 0 0 0,0 0 0 0 0,-1-1 0 0 0,1 0 0 0 0,0 0 1 0 0,-1-1-1 0 0,1 0 0 0 0,-1 0 0 0 0,0-1 0 0 0,0 0 1 0 0,0-1-1 0 0,1 0-228 0 0,-7 3-1 0 0,0-1-1 0 0,0 0 1 0 0,0 0 0 0 0,0 1 0 0 0,0-1 0 0 0,0 0 0 0 0,-1 0-1 0 0,1 0 1 0 0,-1 0 0 0 0,1 0 0 0 0,-1 0 0 0 0,0 0 0 0 0,0 0-1 0 0,0 0 1 0 0,0 0 0 0 0,0 0 0 0 0,0 0 0 0 0,-1 0 0 0 0,1 0-1 0 0,-1 0 1 0 0,1 0 0 0 0,-1 0 0 0 0,0 1 0 0 0,0-1 0 0 0,1 0-1 0 0,-1 0 1 0 0,-1 1 0 0 0,1-1 0 0 0,0 0 0 0 0,0 1 0 0 0,-1-1-1 0 0,1 1 1 0 0,0 0 0 0 0,-1-1 0 0 0,0 1 0 0 0,1 0 0 0 0,-1 0-1 0 0,0 0 1 0 0,1 0 0 0 0,-1 0 0 0 0,-1 0 1 0 0,-78-32-1360 0 0,79 36 1307 0 0,0 1 0 0 0,0-1 0 0 0,0 0 0 0 0,0 1 0 0 0,0 0 0 0 0,1-1 0 0 0,-1 1-1 0 0,1 0 1 0 0,0 0 0 0 0,0 0 0 0 0,1 0 0 0 0,-1 0 0 0 0,1 0 0 0 0,0 0 0 0 0,0 0-1 0 0,0 0 1 0 0,0 0 0 0 0,1 0 0 0 0,-1 0 0 0 0,1 0 0 0 0,0-1 0 0 0,1 1 0 0 0,-1 1 53 0 0,0-1 27 0 0,-1-3-16 0 0,5 31 272 0 0,0 0 0 0 0,-3 0 0 0 0,-1 1 0 0 0,-1 0-1 0 0,-1-1 1 0 0,-4 18-283 0 0,6-53-6274 0 0,4-8-1509 0 0</inkml:trace>
  <inkml:trace contextRef="#ctx0" brushRef="#br0" timeOffset="13310.489">610 727 10349 0 0,'0'0'2016'0'0,"0"0"-2016"0"0,0 0-680 0 0,0 0 680 0 0,0 0 580 0 0,0 0 684 0 0,0 0-48 0 0,-41 7-560 0 0,20-7-404 0 0,-2 1-140 0 0,0 0-112 0 0,0-1-564 0 0,2-1-1096 0 0,5 0-2328 0 0,3-7-2109 0 0</inkml:trace>
  <inkml:trace contextRef="#ctx0" brushRef="#br0" timeOffset="37458.358">1766 2055 9625 0 0,'0'0'3186'0'0,"0"0"-3020"0"0,0 0-553 0 0,-8-1 553 0 0,4 0-168 0 0,1 0-1 0 0,-1 1 1 0 0,0 0-1 0 0,0 0 1 0 0,0 0 0 0 0,0 0-1 0 0,0 1 1 0 0,0-1 0 0 0,0 1-1 0 0,0 0 1 0 0,1 0 0 0 0,-1 1-1 0 0,0-1 1 0 0,1 1 0 0 0,-1 0-1 0 0,1 0 1 0 0,-1 0 0 0 0,1 0-1 0 0,0 0 1 0 0,0 1 0 0 0,0 0-1 0 0,0-1 1 0 0,0 1 0 0 0,1 0-1 0 0,-1 0 1 0 0,1 1 0 0 0,0-1-1 0 0,0 0 1 0 0,0 1 0 0 0,0 0 2 0 0,1-2 79 0 0,0 0 0 0 0,1 1 0 0 0,-1-1 0 0 0,0 0 0 0 0,1 0 0 0 0,0 1 0 0 0,-1-1 0 0 0,1 0 0 0 0,0 1 0 0 0,0-1 0 0 0,0 0 1 0 0,1 1-1 0 0,-1-1 0 0 0,0 0 0 0 0,1 1 0 0 0,0-1 0 0 0,-1 0 0 0 0,1 0 0 0 0,0 1 0 0 0,0-1 0 0 0,0 0 0 0 0,1 0 0 0 0,-1 0 0 0 0,0 0 0 0 0,1-1 0 0 0,-1 1 0 0 0,1 0 1 0 0,0 0-1 0 0,-1-1 0 0 0,1 1 0 0 0,0-1 0 0 0,0 0 0 0 0,0 1 0 0 0,0-1 0 0 0,0 0 0 0 0,0 0 0 0 0,1 0 0 0 0,-1-1 0 0 0,0 1 0 0 0,0 0 0 0 0,1-1 0 0 0,-1 0 0 0 0,0 1 1 0 0,1-1-1 0 0,-1 0 0 0 0,0 0 0 0 0,1 0 0 0 0,-1-1 0 0 0,0 1 0 0 0,1 0 0 0 0,-1-1 0 0 0,0 0 0 0 0,0 1 0 0 0,1-1 0 0 0,-1 0 0 0 0,0 0 0 0 0,0 0 0 0 0,0-1 0 0 0,0 1 0 0 0,0 0 1 0 0,0-1-1 0 0,1-1-79 0 0,-2 3 4 0 0,1 0 0 0 0,-1 0 0 0 0,1 0 1 0 0,-1-1-1 0 0,0 1 0 0 0,1 0 1 0 0,-1-1-1 0 0,0 1 0 0 0,1-1 0 0 0,-1 0 1 0 0,0 1-1 0 0,0-1 0 0 0,0 0 1 0 0,0 0-1 0 0,1 0 0 0 0,-1 0 0 0 0,0 0 1 0 0,0 0-1 0 0,-1 0 0 0 0,1 0 1 0 0,0 0-1 0 0,0 0 0 0 0,0 0 0 0 0,-1-1 1 0 0,1 1-1 0 0,-1 0 0 0 0,1 0 1 0 0,-1-1-1 0 0,1 1 0 0 0,-1 0 1 0 0,0-1-1 0 0,0 1 0 0 0,1-1 0 0 0,-1 1 1 0 0,0 0-1 0 0,0-1 0 0 0,0 1 1 0 0,-1-1-1 0 0,1 1 0 0 0,0 0 0 0 0,-1-1 1 0 0,1 1-1 0 0,0 0 0 0 0,-1-1 1 0 0,0 1-1 0 0,1 0 0 0 0,-1-1-4 0 0,-35-26-5838 0 0,18 20-729 0 0</inkml:trace>
  <inkml:trace contextRef="#ctx0" brushRef="#br0" timeOffset="36633.012">588 1811 5440 0 0,'0'0'1498'0'0,"0"0"-991"0"0,0 0-343 0 0,0 0 440 0 0,0 0 475 0 0,0 0 45 0 0,0 0-299 0 0,0 0-344 0 0,23 5-143 0 0,-9-3-212 0 0,-2-1 58 0 0,0 0 0 0 0,0 1 0 0 0,0 0 0 0 0,0 1-1 0 0,0 1 1 0 0,-1 0 0 0 0,1 0 0 0 0,-1 1 0 0 0,0 0 0 0 0,-1 1 0 0 0,1 0 0 0 0,2 3-184 0 0,-12-5 19 0 0,-1-1 0 0 0,0 0 0 0 0,0 1 0 0 0,0-1 0 0 0,-1 0 0 0 0,1 1 0 0 0,-1-1 1 0 0,1 0-1 0 0,-1 0 0 0 0,0 1 0 0 0,-1-1 0 0 0,1 0 0 0 0,0 0 0 0 0,-1 0 0 0 0,0 0 0 0 0,0 0 0 0 0,0-1 1 0 0,0 1-1 0 0,0-1 0 0 0,0 1 0 0 0,-1-1 0 0 0,1 0 0 0 0,-1 1 0 0 0,1-1 0 0 0,-1-1 0 0 0,0 1 1 0 0,0 0-1 0 0,0-1 0 0 0,0 1 0 0 0,-3 0-19 0 0,2 1 29 0 0,3-2 9 0 0,-60 54 288 0 0,60-54-320 0 0,0 0-1 0 0,0 0 1 0 0,0 0-1 0 0,0 1 1 0 0,0-1-1 0 0,1 0 1 0 0,-1 1-1 0 0,0-1 0 0 0,1 0 1 0 0,-1 1-1 0 0,1-1 1 0 0,0 1-1 0 0,-1-1 1 0 0,1 1-1 0 0,0-1 1 0 0,0 1-1 0 0,0-1 0 0 0,0 1 1 0 0,0-1-1 0 0,0 1 1 0 0,0-1-1 0 0,1 1 1 0 0,-1-1-1 0 0,1 0 1 0 0,-1 1-1 0 0,1-1 1 0 0,-1 1-1 0 0,1-1 0 0 0,0 0 1 0 0,0 1-1 0 0,-1-1 1 0 0,1 0-1 0 0,0 0 1 0 0,0 0-1 0 0,0 0 1 0 0,0 0-1 0 0,1 0 1 0 0,-1 0-1 0 0,0 0 0 0 0,0 0 1 0 0,0 0-1 0 0,1-1 1 0 0,-1 1-1 0 0,1 0 1 0 0,-1-1-1 0 0,0 1 1 0 0,1-1-1 0 0,-1 0 1 0 0,1 1-1 0 0,-1-1 0 0 0,1 0-5 0 0,84 16 437 0 0,-32-29-6315 0 0,-46 7 742 0 0</inkml:trace>
  <inkml:trace contextRef="#ctx0" brushRef="#br0" timeOffset="36898.418">864 1986 9521 0 0,'0'0'3884'0'0,"0"0"-3580"0"0,0 0-304 0 0,0 0 0 0 0,0 0 360 0 0,0 0 272 0 0,-40 3-204 0 0,19-2-228 0 0,-1 1-200 0 0,-3-1-48 0 0,2 0-444 0 0,1 1-700 0 0,4-2-972 0 0,5 0-3324 0 0</inkml:trace>
  <inkml:trace contextRef="#ctx0" brushRef="#br0" timeOffset="37161.066">943 2010 3940 0 0,'0'0'3774'0'0,"0"0"-2833"0"0,0 0-701 0 0,0 0 356 0 0,0 0 187 0 0,0 0-162 0 0,0 0-286 0 0,5 2-136 0 0,35 4 408 0 0,1-1 1 0 0,-1-2-1 0 0,1-1 1 0 0,-1-3-1 0 0,1-1 0 0 0,30-6-607 0 0,-11-5 1643 0 0,-100-6-2532 0 0,-36 0-1343 0 0,82 21 2295 0 0,0 0 0 0 0,0 0 0 0 0,-1 1-1 0 0,1 0 1 0 0,-1 0 0 0 0,0 0 0 0 0,0 0-1 0 0,0 1 1 0 0,0 0 0 0 0,0 0 0 0 0,-1 1-1 0 0,0-1 1 0 0,0 1 0 0 0,0 0 0 0 0,0 0-1 0 0,2 5-62 0 0,-5-8 20 0 0,-1 0 0 0 0,1 0-1 0 0,-1 1 1 0 0,1-1-1 0 0,-1 0 1 0 0,0 0 0 0 0,0 0-1 0 0,0 1 1 0 0,0-1-1 0 0,-1 0 1 0 0,1 0 0 0 0,0 0-1 0 0,-1 0 1 0 0,0 1 0 0 0,1-1-1 0 0,-1 0 1 0 0,0 0-1 0 0,0 0 1 0 0,0 0 0 0 0,-1-1-1 0 0,1 1 1 0 0,0 0-1 0 0,-1 0 1 0 0,1-1 0 0 0,-1 1-1 0 0,1-1 1 0 0,-1 1 0 0 0,0-1-1 0 0,1 0 1 0 0,-1 1-1 0 0,0-1 1 0 0,0 0 0 0 0,0 0-1 0 0,0 0 1 0 0,0-1-1 0 0,0 1 1 0 0,-1 0 0 0 0,-1-1-20 0 0,-88 20-3360 0 0,68-20-3096 0 0</inkml:trace>
  <inkml:trace contextRef="#ctx0" brushRef="#br0" timeOffset="38893.553">2317 2394 5404 0 0,'61'-19'753'0'0,"0"-2"-569"0"0,5-5-176 0 0,-12-2 44 0 0,-5-3 40 0 0,0-4-40 0 0,-5-5-52 0 0,1-4-340 0 0,1-3-689 0 0,-10 9-1827 0 0</inkml:trace>
  <inkml:trace contextRef="#ctx0" brushRef="#br0" timeOffset="39313.552">3181 1583 5032 0 0,'9'-38'651'0'0,"-2"-1"0"0"0,-1 1 0 0 0,-2-1 0 0 0,-2-1 0 0 0,-2 1 0 0 0,-1-3-651 0 0,-3 4 68 0 0,-1-1 1 0 0,-2 1-1 0 0,-1 1 0 0 0,-3-1 1 0 0,0 1-1 0 0,-3 1 1 0 0,-1 0-1 0 0,-1 1 1 0 0,-14-20-69 0 0,-20-17-329 0 0,-4 3 1 0 0,-2 2 0 0 0,-3 3-1 0 0,-3 2 1 0 0,-2 3 0 0 0,-3 3-1 0 0,-3 3 1 0 0,-1 3 0 0 0,-3 3-1 0 0,-2 3 1 0 0,-1 4-1 0 0,-2 3 1 0 0,-51-15 328 0 0,66 25 212 0 0,-1 2-1 0 0,-1 2 0 0 0,-2 4 1 0 0,1 3-1 0 0,-2 3 1 0 0,0 2-1 0 0,0 4 1 0 0,-1 3-1 0 0,0 3 0 0 0,1 3 1 0 0,-1 2-1 0 0,1 4 1 0 0,0 3-1 0 0,1 3 1 0 0,0 3-1 0 0,1 3 0 0 0,1 3 1 0 0,-3 4-212 0 0,14-3-186 0 0,2 3 1 0 0,0 2 0 0 0,2 3-1 0 0,1 1 1 0 0,2 3 0 0 0,2 2-1 0 0,1 2 1 0 0,1 1 0 0 0,3 3-1 0 0,2 1 1 0 0,1 2 0 0 0,3 2-1 0 0,2 1 1 0 0,2 1 0 0 0,3 2-1 0 0,1 1 1 0 0,4 1 0 0 0,1 1-1 0 0,1 8 186 0 0,13-28 140 0 0,2 1-1 0 0,2-1 0 0 0,1 1 1 0 0,1 0-1 0 0,3-1 0 0 0,0 1 0 0 0,3 0 1 0 0,1-1-1 0 0,2 0 0 0 0,1 0 1 0 0,2 0-1 0 0,1-1 0 0 0,2-1 1 0 0,1 0-1 0 0,2-1 0 0 0,1 0 1 0 0,2-2-1 0 0,1 0 0 0 0,8 9-139 0 0,21 23 105 0 0,2-2 0 0 0,3-3 0 0 0,3-2 0 0 0,1-2 0 0 0,3-3 0 0 0,2-3 0 0 0,3-3-1 0 0,35 18-104 0 0,102 45-2777 0 0,-121-66 139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19:04.8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1411 532 2720 0 0,'0'0'1276'0'0,"0"0"2091"0"0,0 0-1564 0 0,0 0-702 0 0,0 0-58 0 0,0 0-145 0 0,-13-8-504 0 0,12 9-358 0 0,0-1 1 0 0,0 1-1 0 0,0-1 0 0 0,1 1 1 0 0,-1-1-1 0 0,0 1 0 0 0,0 0 1 0 0,0 0-1 0 0,0-1 0 0 0,0 1 1 0 0,1 0-1 0 0,-1 0 1 0 0,0 0-1 0 0,1 0 0 0 0,-1 0 1 0 0,1 0-1 0 0,-1 0 0 0 0,1 0 1 0 0,-1 0-1 0 0,1 0 0 0 0,0 0 1 0 0,0 0-1 0 0,-1 0 0 0 0,1 0 1 0 0,0 0-1 0 0,0 0 1 0 0,0 0-1 0 0,0 1 0 0 0,0-1 1 0 0,0 0-1 0 0,0 0 0 0 0,1 0 1 0 0,-1 0-1 0 0,0 0 0 0 0,1 0 1 0 0,-1 0-1 0 0,1 0 1 0 0,-1 0-1 0 0,1 0 0 0 0,-1 0 1 0 0,1 0-1 0 0,-1 0 0 0 0,1 0 1 0 0,0 0-1 0 0,0-1 0 0 0,0 1 1 0 0,-1 0-1 0 0,1-1 0 0 0,0 1 1 0 0,0 0-1 0 0,0-1 1 0 0,0 1-1 0 0,0-1 0 0 0,0 1 1 0 0,0-1-1 0 0,0 0 0 0 0,0 1 1 0 0,0-1-1 0 0,0 0 0 0 0,0 0 1 0 0,1 0-1 0 0,-1 1 1 0 0,1-2-37 0 0,60-15 3309 0 0,-62 15-3320 0 0,-1 0 1 0 0,1 0-1 0 0,-1 0 1 0 0,1 0-1 0 0,-1 0 1 0 0,0 1 0 0 0,1-1-1 0 0,-1 0 1 0 0,0 0-1 0 0,0 0 1 0 0,1 0-1 0 0,-1 1 1 0 0,0-1-1 0 0,0 0 1 0 0,0 1 0 0 0,0-1-1 0 0,0 1 1 0 0,0-1-1 0 0,0 1 1 0 0,0 0-1 0 0,0-1 1 0 0,0 1-1 0 0,-1 0 1 0 0,1 0 0 0 0,0-1-1 0 0,0 1 1 0 0,0 0-1 0 0,0 0 1 0 0,0 0-1 0 0,0 1 1 0 0,-1-1-1 0 0,1 0 1 0 0,0 0 0 0 0,0 0-1 0 0,0 1 1 0 0,0-1-1 0 0,0 1 1 0 0,0-1-1 0 0,0 1 1 0 0,0-1-1 0 0,0 1 1 0 0,0 0 0 0 0,0-1-1 0 0,0 1 1 0 0,1 0-1 0 0,-1 0 1 0 0,0-1-1 0 0,0 1 1 0 0,1 0-1 0 0,-1 0 1 0 0,0 0 0 0 0,1 0-1 0 0,-1 0 1 0 0,1 0-1 0 0,0 0 1 0 0,-1 0-1 0 0,1 1 11 0 0,4 1-298 0 0,-1-6-3703 0 0,0-4-3193 0 0</inkml:trace>
  <inkml:trace contextRef="#ctx0" brushRef="#br0" timeOffset="19990.266">1488 809 148 0 0,'0'0'168'0'0,"0"0"-116"0"0,0 0-52 0 0,0 0 0 0 0,0 0-8 0 0,0 0-56 0 0,0 0 52 0 0,0 0 8 0 0,0 0-4 0 0,-2 8 0 0 0</inkml:trace>
  <inkml:trace contextRef="#ctx0" brushRef="#br0" timeOffset="20344.862">1488 809 3604 0 0,'-11'-29'207'0'0,"11"97"38"0"0,-8 264-3222 0 0,12-299 2162 0 0</inkml:trace>
  <inkml:trace contextRef="#ctx0" brushRef="#br0" timeOffset="51178.856">1505 560 1668 0 0,'0'0'770'0'0,"0"0"-312"0"0,0 0-55 0 0,0 0 112 0 0,0 0 26 0 0,0 0-116 0 0,0 0-103 0 0,0 0 6 0 0,-1 0-350 0 0,1-3 7909 0 0,101-32-6743 0 0,373-151 656 0 0,-83 37-1975 0 0,35-25 603 0 0,-408 165 268 0 0,-9 5-3375 0 0,-10 4-6178 0 0,-9 4 3617 0 0</inkml:trace>
  <inkml:trace contextRef="#ctx0" brushRef="#br0" timeOffset="52099.61">1604 544 5745 0 0,'0'0'968'0'0,"0"0"-642"0"0,0 0-284 0 0,0 0-1 0 0,0 0 147 0 0,0 0 95 0 0,0 0-44 0 0,0 0-326 0 0,-23 3 1267 0 0,-194 102 4298 0 0,-19-5-4923 0 0,-152 65 77 0 0,-136 92 433 0 0,314-158-868 0 0,204-97-744 0 0,12-7-4299 0 0,7-4-3049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20:15.8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0 236 0 0,'0'0'272'0'0,"0"0"-272"0"0,0 0 0 0 0,0 0-260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12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88 10429 0 0,'0'0'2564'0'0,"0"0"-1242"0"0,0 0-457 0 0,0 0 42 0 0,0 0 64 0 0,0 0-258 0 0,0 0-339 0 0,14-12-263 0 0,109-63 107 0 0,-117 115-1833 0 0,-55 166 2646 0 0,55-172-1769 0 0,7-25-7679 0 0,-4-9-234 0 0</inkml:trace>
  <inkml:trace contextRef="#ctx0" brushRef="#br0" timeOffset="251.592">262 335 14673 0 0,'0'0'1552'0'0,"0"0"-1111"0"0,0 0-281 0 0,0 0 700 0 0,-44-7-304 0 0,20 2-260 0 0,-2-1-296 0 0,-1 1-136 0 0,-2 2-484 0 0,3 1-172 0 0,1 2-353 0 0,2 0-1587 0 0,6 2-3276 0 0,-4-2-1097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20:16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361 145 344 0 0,'0'0'941'0'0,"0"0"-79"0"0,0 0 92 0 0,0 0 215 0 0,0 0-126 0 0,0 0-361 0 0,0 0 372 0 0,0 0 1858 0 0,0 0-1189 0 0,7 0 1396 0 0,-23 0-2200 0 0,-67 0 1054 0 0,-38-13-3487 0 0,94 2-1445 0 0,28-23-8351 0 0,11 24 9398 0 0</inkml:trace>
  <inkml:trace contextRef="#ctx0" brushRef="#br0" timeOffset="245.946">189 52 1192 0 0,'6'-2'1936'0'0,"76"-13"7234"0"0,-207 13-6790 0 0,5-13-4300 0 0,102 9-1871 0 0,4-6-3860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20:17.8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1 12913 0 0,'0'0'1260'0'0,"0"0"-1260"0"0,0 0-344 0 0,0 0 344 0 0,0 0 672 0 0,-17 43 12 0 0,8-30-156 0 0,-4 2-192 0 0,-1 1-196 0 0,-3 0-128 0 0,1 0-12 0 0,-1-1-324 0 0,3 0-784 0 0,4-5-1364 0 0,2-3-4401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20:18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75 1 7493 0 0,'0'0'1717'0'0,"0"0"-898"0"0,0 0-90 0 0,0 0 397 0 0,0 0-115 0 0,0 0-523 0 0,0 0-324 0 0,0 0 168 0 0,-5 5 236 0 0,-2 4-368 0 0,0 0-1 0 0,0 0 1 0 0,0 1 0 0 0,1-1 0 0 0,1 2 0 0 0,0-1 0 0 0,0 0-1 0 0,1 1 1 0 0,0 0 0 0 0,1 0 0 0 0,0 0 0 0 0,0 1 0 0 0,2-1 0 0 0,-1 0-1 0 0,2 1 1 0 0,-1 8-200 0 0,40 13-31 0 0,-6-27-7294 0 0,-30-7 2880 0 0,-1-2-1114 0 0</inkml:trace>
  <inkml:trace contextRef="#ctx0" brushRef="#br0" timeOffset="1008.366">271 175 4456 0 0,'0'0'2111'0'0,"0"0"-1075"0"0,0 0-356 0 0,0 0 230 0 0,0 0 25 0 0,0 0-237 0 0,0 0-148 0 0,0 0-186 0 0,0 0-206 0 0,33-26 1009 0 0,-32 23-1161 0 0,-1 0 0 0 0,1 0 0 0 0,-1 0 0 0 0,0 0-1 0 0,0 0 1 0 0,0 0 0 0 0,0 0 0 0 0,0 0 0 0 0,-1 0 0 0 0,1 0 0 0 0,-1 0 0 0 0,0 0-1 0 0,0 1 1 0 0,0-1 0 0 0,0 0 0 0 0,-1 0 0 0 0,1 1 0 0 0,-1-1 0 0 0,1 0-1 0 0,-1 1 1 0 0,0 0 0 0 0,0-1 0 0 0,0 1 0 0 0,0 0 0 0 0,-1 0 0 0 0,1 0-1 0 0,0 0 1 0 0,-1 1 0 0 0,1-1 0 0 0,-1 1 0 0 0,0-1 0 0 0,0 1 0 0 0,1 0-1 0 0,-1 0 1 0 0,0 0 0 0 0,0 0 0 0 0,0 1 0 0 0,0-1 0 0 0,0 1 0 0 0,0 0-1 0 0,0 0 1 0 0,0 0 0 0 0,0 0 0 0 0,0 0 0 0 0,0 1 0 0 0,0-1 0 0 0,0 1-1 0 0,0 0 1 0 0,0 0 0 0 0,0 0 0 0 0,0 0 0 0 0,1 0 0 0 0,-1 1 0 0 0,0-1 0 0 0,1 1-1 0 0,-1 0 1 0 0,1 0-6 0 0,-53 82 774 0 0,54-82-761 0 0,0 0-1 0 0,1 0 0 0 0,-1 1 0 0 0,1-1 1 0 0,-1 0-1 0 0,1 0 0 0 0,0 0 0 0 0,0 0 0 0 0,0 1 1 0 0,0-1-1 0 0,1 0 0 0 0,-1 0 0 0 0,1 0 1 0 0,-1 0-1 0 0,1 0 0 0 0,-1 0 0 0 0,1 0 1 0 0,0 0-1 0 0,0 0 0 0 0,0 0 0 0 0,0 0 0 0 0,1 0 1 0 0,-1 0-1 0 0,0-1 0 0 0,1 1 0 0 0,-1-1 1 0 0,1 1-1 0 0,0-1 0 0 0,-1 1 0 0 0,1-1 0 0 0,0 0 1 0 0,0 0-1 0 0,0 0 0 0 0,0 0 0 0 0,0 0 1 0 0,0 0-1 0 0,0-1 0 0 0,0 1 0 0 0,0 0 0 0 0,0-1 1 0 0,0 0-1 0 0,1 0 0 0 0,-1 0 0 0 0,1 0-12 0 0,1 2 34 0 0,0-1 0 0 0,1 0 0 0 0,-1-1-1 0 0,0 1 1 0 0,1-1 0 0 0,-1 0 0 0 0,1 0 0 0 0,-1 0-1 0 0,0 0 1 0 0,1-1 0 0 0,-1 0 0 0 0,0 0-1 0 0,1 0 1 0 0,-1 0 0 0 0,0-1 0 0 0,0 0-1 0 0,0 0 1 0 0,0 0 0 0 0,0 0 0 0 0,-1-1 0 0 0,1 1-1 0 0,-1-1 1 0 0,1 0 0 0 0,-1 0 0 0 0,0 0-1 0 0,0 0 1 0 0,0-1 0 0 0,-1 1 0 0 0,1-1-1 0 0,-1 0 1 0 0,0 0 0 0 0,0 1 0 0 0,0-1 0 0 0,0-1-1 0 0,-1 1 1 0 0,1 0 0 0 0,-1 0 0 0 0,0-1-1 0 0,-1 1 1 0 0,1-1-34 0 0,26 102-289 0 0,14-75-5500 0 0,-31-22-115 0 0</inkml:trace>
  <inkml:trace contextRef="#ctx0" brushRef="#br0" timeOffset="1258.296">468 95 7201 0 0,'0'0'5164'0'0,"0"0"-5152"0"0,23 38 132 0 0,-15-21 584 0 0,-1 4-4 0 0,-3 1-88 0 0,-2 0-96 0 0,-4 4-148 0 0,-8-1-228 0 0,-6 3-4 0 0,-5-1-160 0 0,1-6-1676 0 0,-12-2-4460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2:20:17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0 193 7249 0 0,'0'0'1478'0'0,"0"0"-383"0"0,0 0-125 0 0,0 0-106 0 0,0 0-379 0 0,0 0-300 0 0,0 0-152 0 0,6 0 4 0 0,22 2 170 0 0,-18 0-21 0 0,0-1 0 0 0,0 0 1 0 0,-1 0-1 0 0,1-1 0 0 0,0 0 1 0 0,0 0-1 0 0,0-1 1 0 0,0-1-1 0 0,0 1 0 0 0,-1-2 1 0 0,1 1-1 0 0,-1-2 1 0 0,1 1-1 0 0,-1-1 0 0 0,0 0 1 0 0,-1-1-1 0 0,1 0 0 0 0,6-5-186 0 0,-14 8 17 0 0,1 0-1 0 0,-1 0 0 0 0,0-1 0 0 0,0 1 1 0 0,0 0-1 0 0,-1 0 0 0 0,1 0 0 0 0,0-1 1 0 0,-1 1-1 0 0,0 0 0 0 0,1 0 0 0 0,-1-1 1 0 0,0 1-1 0 0,0 0 0 0 0,0-1 1 0 0,-1 1-1 0 0,1 0 0 0 0,-1-1 0 0 0,1 1 1 0 0,-1 0-1 0 0,1 0 0 0 0,-1 0 0 0 0,0-1 1 0 0,0 1-1 0 0,0 0 0 0 0,-1 0 0 0 0,1 0 1 0 0,0 1-1 0 0,-1-1 0 0 0,1 0 0 0 0,-1 0 1 0 0,0 1-1 0 0,1-1 0 0 0,-1 1 0 0 0,0-1 1 0 0,-1 0-17 0 0,-76-53-664 0 0,74 52 698 0 0,-47-18-742 0 0,40 67-46 0 0,40 256 3273 0 0,-29-295-2351 0 0,3 21-1871 0 0,13-35-7012 0 0,-7-5 1995 0 0</inkml:trace>
  <inkml:trace contextRef="#ctx0" brushRef="#br0" timeOffset="257.54">229 307 4972 0 0,'0'0'3265'0'0,"0"0"-1557"0"0,0 0-1136 0 0,0 0-304 0 0,-34-2 208 0 0,15 2 0 0 0,-2-2-256 0 0,-2 0-156 0 0,4 2-64 0 0,-2-3-1028 0 0,7 1-1532 0 0,-3-6-3333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39:53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0 236 0 0,'0'0'425'0'0,"0"0"-317"0"0,0 0-42 0 0,0 0-21 0 0,0 0 58 0 0,0 0 283 0 0,0 0 1065 0 0,0 0-315 0 0,-1 2 6896 0 0,-2 1-4682 0 0,-2 4-4071 0 0,-5 4-6949 0 0,9-11 3187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39:54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1 664 0 0,'0'0'196'0'0,"0"0"-64"0"0,0 0-132 0 0,0 0-52 0 0,0 0 0 0 0,0 0 0 0 0,0 0-40 0 0,0 0 40 0 0,0 0 48 0 0,0 0-4 0 0,-3 6-412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12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1574 115 3040 0 0,'0'0'140'0'0,"0"0"229"0"0,0 0 110 0 0,0 0 668 0 0,0 0 532 0 0,0 0-479 0 0,0 0-512 0 0,0 0-262 0 0,0-2-198 0 0,2-6-154 0 0,-35 42 104 0 0,28-31-57 0 0,0 0 0 0 0,-1 0 0 0 0,1-1 0 0 0,-1 0 0 0 0,0 0 0 0 0,0 0 0 0 0,0-1 0 0 0,0 0 0 0 0,0 0 0 0 0,0 0 0 0 0,0-1 1 0 0,0 0-1 0 0,0 0 0 0 0,0 0 0 0 0,0-1 0 0 0,0 0 0 0 0,0 0 0 0 0,0 0 0 0 0,0-1 0 0 0,0 0 0 0 0,0 0 0 0 0,1-1 1 0 0,-1 1-1 0 0,1-1 0 0 0,-2-2-121 0 0,-89-18 74 0 0,87 24-35 0 0,1 1 0 0 0,-1 1 0 0 0,1-1-1 0 0,0 1 1 0 0,0 1 0 0 0,0 0 0 0 0,0 0-1 0 0,1 0 1 0 0,-1 1 0 0 0,1 0 0 0 0,0 0 0 0 0,0 1-1 0 0,1 0 1 0 0,0 0 0 0 0,0 0 0 0 0,0 1-1 0 0,1 0 1 0 0,0 0-39 0 0,-41-69 1392 0 0,36 56-1377 0 0,1 1 0 0 0,-1-1-1 0 0,0 2 1 0 0,0-1 0 0 0,-1 1 0 0 0,1 1 0 0 0,-1 0 0 0 0,0 1 0 0 0,0 0 0 0 0,0 0 0 0 0,0 1 0 0 0,-11 1-15 0 0,-23-6 31 0 0,-308-21-18 0 0,-20 11 347 0 0,179-27 79 0 0,194 43-1158 0 0,-1 0 1801 0 0,1-1-3672 0 0,1 1-3547 0 0,8-3-860 0 0</inkml:trace>
  <inkml:trace contextRef="#ctx0" brushRef="#br0" timeOffset="2921.579">896 312 184 0 0,'0'0'798'0'0,"0"0"-143"0"0,0 0-75 0 0,0 0-63 0 0,0 0-19 0 0,-1-6 251 0 0,-3-24 1465 0 0,2 3 4418 0 0,38 239-4713 0 0,-35-212-1860 0 0,-1-1 0 0 0,1 1 0 0 0,0 0 0 0 0,-1 0 0 0 0,1 0 0 0 0,-1 0 0 0 0,1 0 0 0 0,-1 0 0 0 0,1 0 0 0 0,-1 0 0 0 0,1 0 0 0 0,0 0 0 0 0,-1 0 0 0 0,1 1 0 0 0,-1-1 0 0 0,1 0 0 0 0,-1 0 0 0 0,1 0 0 0 0,-1 1 0 0 0,1-1 1 0 0,-1 0-1 0 0,1 1 0 0 0,-1-1 0 0 0,1 0 0 0 0,-1 1 0 0 0,0-1 0 0 0,1 1 0 0 0,-1-1 0 0 0,0 1 0 0 0,1-1 0 0 0,-1 0 0 0 0,0 1 0 0 0,0-1 0 0 0,1 1 0 0 0,-1 0 0 0 0,0-1 0 0 0,0 1 0 0 0,0 0-59 0 0,1-3-54 0 0,-1 0 0 0 0,1 0 0 0 0,0 0 0 0 0,-1 0 0 0 0,1 1 0 0 0,0-1 0 0 0,0 0 1 0 0,0 0-1 0 0,0 1 0 0 0,0-1 0 0 0,0 1 0 0 0,1-1 0 0 0,-1 1 0 0 0,1 0 0 0 0,-1-1 0 0 0,1 1 0 0 0,-1 0 0 0 0,1 0 0 0 0,-1 0 0 0 0,1 0 0 0 0,0 0 1 0 0,0 1-1 0 0,0-1 0 0 0,-1 0 0 0 0,1 1 0 0 0,0-1 0 0 0,0 1 0 0 0,0 0 0 0 0,0 0 0 0 0,0 0 0 0 0,0 0 0 0 0,0 0 0 0 0,0 0 54 0 0,17 49 406 0 0,-15-17-1888 0 0,7-16-3980 0 0,0-10-1645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48:22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1317 1714 548 0 0,'0'0'468'0'0,"33"5"-204"0"0,-19-2-136 0 0,6-1-128 0 0,1 1-76 0 0,-1-1-84 0 0,4 1-244 0 0,-7-1-364 0 0</inkml:trace>
  <inkml:trace contextRef="#ctx0" brushRef="#br0" timeOffset="156.233">1679 1766 736 0 0,'6'1'528'0'0,"59"12"-230"0"0,0-3 0 0 0,0-3-1 0 0,1-3 1 0 0,0-3 0 0 0,0-2-1 0 0,49-9-297 0 0,93-17-470 0 0,-174 22-750 0 0</inkml:trace>
  <inkml:trace contextRef="#ctx0" brushRef="#br0" timeOffset="19165.575">145 1494 868 0 0,'0'0'733'0'0,"0"0"-272"0"0,0 0-147 0 0,0 0 32 0 0,0 0 62 0 0,0 0-175 0 0,0 0-40 0 0,0 0 3 0 0,-7 4-2245 0 0,11-3 8718 0 0,-39-4-5135 0 0,-43 11-1831 0 0,50-4-5257 0 0,27-4 5241 0 0,3 0-1681 0 0</inkml:trace>
  <inkml:trace contextRef="#ctx0" brushRef="#br0" timeOffset="19399.922">170 1527 2684 0 0,'0'0'526'0'0,"0"0"-248"0"0,0 0 163 0 0,0 0 298 0 0,0 0 297 0 0,0 0 121 0 0,-6 2-131 0 0,-48 5 823 0 0,-6 1-1418 0 0,24 2-5246 0 0,34-10 1699 0 0</inkml:trace>
  <inkml:trace contextRef="#ctx0" brushRef="#br0" timeOffset="20619.931">691 1495 928 0 0,'0'0'797'0'0,"0"0"-191"0"0,0 0-87 0 0,0 0-71 0 0,0 0 25 0 0,0 0 7 0 0,0 0-63 0 0,0 0-71 0 0,0 0-24 0 0,-22 2 3792 0 0,-25 2-2760 0 0,-20-9-874 0 0,35 2-1589 0 0,0 2-3872 0 0,30 1 2647 0 0,2 0-462 0 0</inkml:trace>
  <inkml:trace contextRef="#ctx0" brushRef="#br0" timeOffset="20807.411">723 1527 5184 0 0,'0'0'913'0'0,"0"0"-197"0"0,0 0-120 0 0,0 0-492 0 0,0 0 248 0 0,0 0 296 0 0,0 0 156 0 0,0 0-168 0 0,0 0-316 0 0,-41 3-100 0 0,28-1-140 0 0,-3 0-72 0 0,3 0 44 0 0,-1-1-52 0 0,1 1-568 0 0,1-2-584 0 0,3 1-992 0 0,4-1-1945 0 0</inkml:trace>
  <inkml:trace contextRef="#ctx0" brushRef="#br0" timeOffset="-234.353">2784 1325 116 0 0,'0'0'919'0'0,"0"0"-565"0"0,6-3-224 0 0,13-4-92 0 0,-1 0 0 0 0,-1-2 0 0 0,1 0 1 0 0,-1-1-1 0 0,-1 0 0 0 0,0-2 0 0 0,0 0 0 0 0,-1-1 1 0 0,-1 0-1 0 0,0-1 0 0 0,-1 0 0 0 0,-1-2 1 0 0,9-11-39 0 0,-9 1 176 0 0,-1 0 1 0 0,-1 0 0 0 0,-2-1 0 0 0,0 0 0 0 0,-2-1 0 0 0,-1 0 0 0 0,-1 1 0 0 0,-2-2 0 0 0,0 1 0 0 0,-2 0 0 0 0,-1 0 0 0 0,-1 0-1 0 0,-2 0 1 0 0,-1 0 0 0 0,-1 1 0 0 0,-1-1 0 0 0,-1 1 0 0 0,-1 1 0 0 0,-2 0 0 0 0,-9-15-177 0 0,6 9 26 0 0,-2 2 0 0 0,-2 0 0 0 0,0 0 0 0 0,-2 2 0 0 0,-1 0 0 0 0,-2 2 0 0 0,0 0 0 0 0,-2 2 0 0 0,0 0 0 0 0,-2 2 0 0 0,-1 1 0 0 0,0 1 0 0 0,-1 2 0 0 0,-25-12-26 0 0,-3 2-54 0 0,-1 2 0 0 0,-2 3-1 0 0,0 3 1 0 0,-1 2 0 0 0,0 3 0 0 0,-1 2 0 0 0,-42-1 54 0 0,-144-1-2194 0 0,-124 34 3255 0 0,309-10-1041 0 0,2 4 0 0 0,0 2 0 0 0,0 3 0 0 0,2 2 0 0 0,1 3 0 0 0,0 3 0 0 0,-29 19-20 0 0,54-26 41 0 0,0 1 0 0 0,2 2-1 0 0,1 1 1 0 0,1 2 0 0 0,1 1 0 0 0,1 1 0 0 0,1 1 0 0 0,1 1 0 0 0,-16 27-41 0 0,29-38-109 0 0,0 1 0 0 0,2-1 0 0 0,0 1 0 0 0,1 1 0 0 0,1 0 0 0 0,1 0 0 0 0,1 1 0 0 0,1 0 0 0 0,1 0 0 0 0,0 0 0 0 0,2 0 0 0 0,0 1 0 0 0,1-1 0 0 0,2 1 0 0 0,0-1 0 0 0,1 1 0 0 0,1-1 0 0 0,1 1 109 0 0,83 313-2075 0 0,-41-259 1723 0 0,-35-61-173 0 0</inkml:trace>
  <inkml:trace contextRef="#ctx0" brushRef="#br0" timeOffset="-205259.932">2639 888 628 0 0,'0'0'0'0'0,"0"0"-484"0"0,0 0 340 0 0</inkml:trace>
  <inkml:trace contextRef="#ctx0" brushRef="#br0" timeOffset="-194539.081">2224 1539 2980 0 0,'0'0'61'0'0,"0"0"444"0"0,0 0 1393 0 0,0 0-717 0 0,0 0-667 0 0,0 0-49 0 0,0 0 166 0 0,0 0 166 0 0,-15 24 0 0 0,-1-16-814 0 0,0-1 0 0 0,0-1 0 0 0,-1-1 0 0 0,0 0 0 0 0,0-1 0 0 0,-1-1 0 0 0,1 0 0 0 0,-1-1 1 0 0,-7-1 16 0 0,-22 4-844 0 0,40-4 792 0 0,-4-1-23 0 0,-1 1 1 0 0,1 0 0 0 0,0 1-1 0 0,0 0 1 0 0,0 0 0 0 0,0 2-1 0 0,0-1 1 0 0,1 1 0 0 0,-1 1-1 0 0,1 0 1 0 0,0 0 0 0 0,1 1-1 0 0,-1 1 1 0 0,1-1 0 0 0,0 1-1 0 0,-3 4 75 0 0,10-9 65 0 0,1 0 0 0 0,-1 0 0 0 0,0 0-1 0 0,0 0 1 0 0,0-1 0 0 0,0 1-1 0 0,0-1 1 0 0,-1 1 0 0 0,1-1 0 0 0,0 0-1 0 0,-1 0 1 0 0,1 0 0 0 0,-1 0-1 0 0,1 0 1 0 0,-1 0 0 0 0,0-1 0 0 0,1 1-1 0 0,-1-1 1 0 0,0 0 0 0 0,1 0 0 0 0,-1 0-1 0 0,0 0 1 0 0,1 0 0 0 0,-1-1-1 0 0,1 1 1 0 0,-1-1 0 0 0,0 0 0 0 0,1 1-1 0 0,-1-1 1 0 0,1 0 0 0 0,0-1-1 0 0,-1 1 1 0 0,1 0 0 0 0,-1-1-65 0 0,1 1-62 0 0,-190-71-389 0 0,192 72 129 0 0,-1-1 861 0 0,3 1-5545 0 0,4 0 516 0 0</inkml:trace>
  <inkml:trace contextRef="#ctx0" brushRef="#br0" timeOffset="-193414.2">1873 1722 372 0 0,'0'0'779'0'0,"0"0"-553"0"0,0 0-140 0 0,0 0 48 0 0,0 0 300 0 0,0 0 865 0 0,0 0 209 0 0,0 0-905 0 0,0 0-345 0 0,23 46 1752 0 0,-9-31-1830 0 0,1-1 0 0 0,1-1 0 0 0,0-1 0 0 0,0 0 0 0 0,2-1 0 0 0,-1-1 0 0 0,1 0 0 0 0,1-2 0 0 0,0 0 0 0 0,0-1 0 0 0,0-1 0 0 0,1-1 0 0 0,0 0 0 0 0,0-2 0 0 0,0 0 0 0 0,1-1 0 0 0,-1-1 0 0 0,1-1 0 0 0,-1-1 0 0 0,13-3-180 0 0,16 7 147 0 0,273 6 806 0 0,224-24-953 0 0,262-63 728 0 0,-650 69-384 0 0,0-7 0 0 0,-2-6 0 0 0,0-8 0 0 0,-2-6 0 0 0,45-22-344 0 0,153-43 690 0 0,-363 94-1928 0 0,9 8 1273 0 0,0-1 0 0 0,0 0-1 0 0,-1 0 1 0 0,1 0 0 0 0,0 0-1 0 0,0 0 1 0 0,-1 0 0 0 0,1-1-1 0 0,0 1 1 0 0,0-1 0 0 0,0 1-1 0 0,0-1 1 0 0,0 0 0 0 0,0 0-1 0 0,0 0 1 0 0,0 0 0 0 0,0 0-1 0 0,0-1 1 0 0,0 1 0 0 0,1 0-1 0 0,-1-1 1 0 0,0 1 0 0 0,1-1-1 0 0,-1 0 1 0 0,1 0 0 0 0,0 1-1 0 0,0-1 1 0 0,-1 0 0 0 0,1 0-1 0 0,1 0 1 0 0,-1 0 0 0 0,0 0-1 0 0,0 0 1 0 0,1-1-35 0 0,1 0-49 0 0,0 1 0 0 0,0 0 0 0 0,0 0 0 0 0,1 0 0 0 0,-1 0 0 0 0,1 0 1 0 0,0 1-1 0 0,0-1 0 0 0,-1 0 0 0 0,1 1 0 0 0,0-1 0 0 0,0 1 0 0 0,1-1 0 0 0,-1 1 0 0 0,0 0 0 0 0,0 0 0 0 0,1 0 0 0 0,-1 1 0 0 0,0-1 0 0 0,1 0 0 0 0,-1 1 1 0 0,1-1-1 0 0,-1 1 0 0 0,0 0 0 0 0,1 0 0 0 0,-1 0 0 0 0,1 0 0 0 0,-1 0 0 0 0,1 1 0 0 0,-1-1 0 0 0,1 1 0 0 0,-1 0 0 0 0,0-1 0 0 0,1 1 0 0 0,-1 0 0 0 0,0 0 1 0 0,0 0-1 0 0,1 1 49 0 0,-1 2 30 0 0,1 1 0 0 0,-1 0 0 0 0,0 0 0 0 0,0-1 0 0 0,0 1 0 0 0,-1 0 0 0 0,0 1 0 0 0,0-1 0 0 0,0 0 0 0 0,0 0 0 0 0,-1 0 0 0 0,0 1 0 0 0,0-1 0 0 0,0 0 0 0 0,-1 0 1 0 0,0 1-1 0 0,0-1 0 0 0,0 0 0 0 0,-2 4-30 0 0,-13 34-4680 0 0,14-39 653 0 0</inkml:trace>
  <inkml:trace contextRef="#ctx0" brushRef="#br0" timeOffset="-192648.652">5675 1514 992 0 0,'0'0'365'0'0,"0"0"51"0"0,0 0-11 0 0,0 0-75 0 0,7 2 90 0 0,-1 0-89 0 0,0-1 0 0 0,1 1 0 0 0,0-1 0 0 0,-1-1 0 0 0,1 1 0 0 0,-1-1 0 0 0,1 0 0 0 0,-1-1 0 0 0,1 1 0 0 0,0-1 0 0 0,-1-1 0 0 0,0 1 0 0 0,1-1 0 0 0,-1 0 0 0 0,0-1 0 0 0,0 1 0 0 0,0-1 0 0 0,0-1 0 0 0,0 1 0 0 0,1-2-331 0 0,-1 0 75 0 0,-1 0 0 0 0,1-1 0 0 0,-1 0 0 0 0,-1 0 0 0 0,1 0 1 0 0,-1 0-1 0 0,0-1 0 0 0,0 1 0 0 0,-1-1 0 0 0,0 0 1 0 0,0 0-1 0 0,-1 0 0 0 0,0-1 0 0 0,0 1 0 0 0,-1-1 1 0 0,1 1-1 0 0,-2-1 0 0 0,1 1 0 0 0,-1-1 0 0 0,0 1 0 0 0,-1-1 1 0 0,0 0-1 0 0,0 1 0 0 0,0-1 0 0 0,-1 1 0 0 0,0 0 1 0 0,-1 0-1 0 0,-2-6-75 0 0,-2-4-62 0 0,0 1 0 0 0,-1 0 0 0 0,0 0 0 0 0,-2 1 0 0 0,0 0 0 0 0,0 1 0 0 0,-1 0 0 0 0,-1 1 0 0 0,-1 0 1 0 0,1 1-1 0 0,-2 0 0 0 0,-1 0 62 0 0,6 6-46 0 0,0 0 0 0 0,0 0 0 0 0,0 1 1 0 0,0 0-1 0 0,-1 1 0 0 0,0 0 1 0 0,0 0-1 0 0,0 1 0 0 0,0 0 0 0 0,-1 1 1 0 0,1 0-1 0 0,-1 1 0 0 0,1 0 1 0 0,-1 1-1 0 0,1 0 0 0 0,-1 1 0 0 0,0 0 1 0 0,1 0-1 0 0,-1 1 0 0 0,1 0 0 0 0,0 1 1 0 0,0 0-1 0 0,0 1 0 0 0,0 0 1 0 0,0 1-1 0 0,1 0 0 0 0,0 0 0 0 0,0 1 1 0 0,0 0-1 0 0,1 1 0 0 0,0 0 0 0 0,0 0 1 0 0,1 1-1 0 0,0-1 0 0 0,0 2 1 0 0,0-1-1 0 0,1 1 0 0 0,1 0 0 0 0,0 0 1 0 0,0 1-1 0 0,0-1 0 0 0,1 1 1 0 0,1 0-1 0 0,0 0 0 0 0,0 1 0 0 0,1-1 1 0 0,0 0-1 0 0,1 1 0 0 0,0-1 0 0 0,1 10 46 0 0,1-9 130 0 0,1-1-1 0 0,0 1 1 0 0,1 0 0 0 0,0-1-1 0 0,1 0 1 0 0,0 0-1 0 0,0 0 1 0 0,1 0-1 0 0,0-1 1 0 0,1 0-1 0 0,0 0 1 0 0,1 0-1 0 0,0-1 1 0 0,0 0-1 0 0,0 0 1 0 0,1-1-1 0 0,1 0 1 0 0,-1 0-1 0 0,1-1 1 0 0,0 0-1 0 0,0 0 1 0 0,1-1-1 0 0,0 0 1 0 0,0-1-1 0 0,0 0 1 0 0,0-1-1 0 0,11 2-129 0 0,35-4 161 0 0,-16-4-3823 0 0,-15-1-2101 0 0</inkml:trace>
  <inkml:trace contextRef="#ctx0" brushRef="#br0" timeOffset="-191508.138">1334 859 168 0 0,'0'0'248'0'0,"0"0"-248"0"0,0 0-416 0 0</inkml:trace>
  <inkml:trace contextRef="#ctx0" brushRef="#br0" timeOffset="-191273.786">1334 859 64 0 0,'8'1'576'0'0,"-8"2"-212"0"0,0-3-36 0 0,0 2-56 0 0,-3-1 4 0 0,3 1-276 0 0,0-1-92 0 0,0-1-92 0 0,3 1 80 0 0,-2 0-184 0 0,3 0-688 0 0</inkml:trace>
  <inkml:trace contextRef="#ctx0" brushRef="#br0" timeOffset="-191117.553">1445 608 796 0 0,'-6'-6'-185'0'0,"0"-2"237"0"0,0 1 0 0 0,-1 0 0 0 0,0 1 1 0 0,0 0-1 0 0,0 0 0 0 0,-1 0 0 0 0,0 1 1 0 0,0 0-1 0 0,0 1 0 0 0,-1-1 0 0 0,1 2 0 0 0,-1-1 1 0 0,0 1-1 0 0,0 1 0 0 0,0-1 0 0 0,0 2 1 0 0,-1-1-1 0 0,1 1 0 0 0,-1 1 0 0 0,1-1 0 0 0,-1 2 1 0 0,1-1-1 0 0,0 1 0 0 0,-1 1 0 0 0,1 0 1 0 0,0 0-1 0 0,-3 1-52 0 0,-93 48-1442 0 0,87-40 863 0 0</inkml:trace>
  <inkml:trace contextRef="#ctx0" brushRef="#br0" timeOffset="-190383.257">5426 393 1396 0 0,'0'0'-126'0'0,"0"0"-79"0"0,6 0-70 0 0,9 2-1455 0 0,9-1 6755 0 0,-50-15-1575 0 0,-23-4-3265 0 0,-1 2 0 0 0,0 2 0 0 0,-1 2 0 0 0,0 3 0 0 0,-1 2 0 0 0,0 2 1 0 0,0 2-1 0 0,-1 3 0 0 0,1 2 0 0 0,0 2 0 0 0,0 3 0 0 0,1 1 0 0 0,0 3 0 0 0,0 3 1 0 0,-8 4-186 0 0,-5 11-3165 0 0,54-22-1138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39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22 6585 0 0,'0'0'9576'0'0,"0"0"-8911"0"0,0 0-577 0 0,0 0 12 0 0,0 0 432 0 0,0 0-36 0 0,-34 3-112 0 0,17-4-296 0 0,-3 0-88 0 0,-4 1-76 0 0,2-1-108 0 0,-1 1-596 0 0,3-2-573 0 0,3-1-1655 0 0,5 0-3032 0 0,7-11-1033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39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7 6233 0 0,'0'0'8164'0'0,"0"0"-7304"0"0,0 0-860 0 0,0 0 60 0 0,0 0 116 0 0,0 0 240 0 0,-35-2 40 0 0,13 2-255 0 0,-3 0-201 0 0,0 0-1237 0 0,-1 0-763 0 0,6 0-2764 0 0,-4-5-3801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2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2956 0 0,'0'0'1114'0'0,"0"0"1925"0"0,0 0-1540 0 0,0 0-1162 0 0,0 0-135 0 0,0 0 335 0 0,0 0 422 0 0,1 8 32 0 0,1 32-383 0 0,-2-1 0 0 0,-2 1 0 0 0,-1-1 0 0 0,-2 0 1 0 0,-2 0-1 0 0,-10 32-608 0 0,12-57-237 0 0,0 2 1412 0 0,13-28-387 0 0,-7 8-827 0 0,1 1-1 0 0,-1-1 1 0 0,1 1-1 0 0,0-1 1 0 0,0 1 0 0 0,1 0-1 0 0,-1-1 1 0 0,1 1 0 0 0,-1 0-1 0 0,1 1 1 0 0,0-1 0 0 0,0 0-1 0 0,0 1 1 0 0,0 0 0 0 0,1 0-1 0 0,-1 0 1 0 0,1 0 0 0 0,-1 0-1 0 0,1 1 1 0 0,0-1-1 0 0,0 1 1 0 0,-1 0 0 0 0,1 0-1 0 0,0 1 1 0 0,0-1 0 0 0,0 1-1 0 0,0 0 1 0 0,0 0 0 0 0,0 0-1 0 0,0 0 1 0 0,0 1 0 0 0,0-1-1 0 0,-1 1 1 0 0,1 0 0 0 0,0 0-1 0 0,0 1 1 0 0,-1-1-1 0 0,1 1 1 0 0,0 0 0 0 0,-1 0-1 0 0,0 0 1 0 0,1 0 0 0 0,-1 1-1 0 0,2 1 40 0 0,55 62 807 0 0,-59-65-789 0 0,0 1-1 0 0,-1 0 1 0 0,1 0-1 0 0,-1 0 0 0 0,0 0 1 0 0,1 0-1 0 0,-1 0 0 0 0,0 0 1 0 0,0 0-1 0 0,0 0 1 0 0,0 0-1 0 0,-1 0 0 0 0,1-1 1 0 0,0 1-1 0 0,-1 0 0 0 0,0 0 1 0 0,1 0-1 0 0,-1 0 1 0 0,0 0-1 0 0,0-1 0 0 0,0 1 1 0 0,0 0-1 0 0,0-1 0 0 0,0 1 1 0 0,0-1-1 0 0,-1 1 1 0 0,1-1-1 0 0,-1 0 0 0 0,1 1 1 0 0,-1-1-1 0 0,1 0 0 0 0,-1 0 1 0 0,0 0-1 0 0,1 0 1 0 0,-1 0-1 0 0,0-1 0 0 0,0 1 1 0 0,0 0-1 0 0,0-1 0 0 0,0 0 1 0 0,1 1-1 0 0,-1-1 1 0 0,-2 0-18 0 0,-113 4 82 0 0,79-31-9539 0 0,32 11 2000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1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1 265 2480 0 0,'0'0'795'0'0,"0"0"2610"0"0,0 0-1424 0 0,0 0-1094 0 0,0 0-420 0 0,0 0 30 0 0,0 0 49 0 0,0 0 18 0 0,0 0 104 0 0,28-10 3588 0 0,-23 4-4252 0 0,0 0 0 0 0,0 0 0 0 0,0-1 0 0 0,-1 0 0 0 0,0 0 0 0 0,0 0 0 0 0,0 0 0 0 0,-1-1 0 0 0,0 1 0 0 0,-1-1 0 0 0,0 0 0 0 0,0 0 0 0 0,-1 0 0 0 0,0 0 0 0 0,0 0 0 0 0,0 0 0 0 0,-1 0 0 0 0,-1 0 0 0 0,1 0 0 0 0,-1 0 0 0 0,-1 0 0 0 0,1 0 0 0 0,-2 0 0 0 0,1 0 0 0 0,-1 0 0 0 0,0 1 0 0 0,0 0 0 0 0,-1-1 0 0 0,0 1 0 0 0,0 1 0 0 0,-1-1 0 0 0,0 0 0 0 0,-3-2-4 0 0,-10 45-1111 0 0,14-20 1158 0 0,1-1 0 0 0,0 1 0 0 0,2 0 1 0 0,-1 0-1 0 0,2 0 0 0 0,0 1 0 0 0,1-1 0 0 0,1 0 1 0 0,0 0-1 0 0,1-1 0 0 0,1 1 0 0 0,0 0 0 0 0,1-1 1 0 0,1 0-1 0 0,4 7-47 0 0,-9-21 11 0 0,0 1-1 0 0,0 0 1 0 0,0-1 0 0 0,0 1 0 0 0,1-1-1 0 0,-1 0 1 0 0,1 1 0 0 0,-1-1 0 0 0,1 0 0 0 0,-1 0-1 0 0,1 0 1 0 0,0 0 0 0 0,-1 0 0 0 0,1 0-1 0 0,0 0 1 0 0,0-1 0 0 0,0 1 0 0 0,-1 0-1 0 0,1-1 1 0 0,0 0 0 0 0,0 1 0 0 0,0-1 0 0 0,0 0-1 0 0,0 0 1 0 0,0 0 0 0 0,0-1 0 0 0,0 1-1 0 0,0 0 1 0 0,0-1 0 0 0,0 1 0 0 0,-1-1-1 0 0,1 1 1 0 0,0-1 0 0 0,0 0 0 0 0,-1 0 0 0 0,1 0-1 0 0,0 0 1 0 0,-1 0 0 0 0,1 0 0 0 0,-1 0-1 0 0,1-1 1 0 0,-1 1 0 0 0,1 0 0 0 0,-1-1 0 0 0,0 0-1 0 0,0 1 1 0 0,0-1 0 0 0,0 1 0 0 0,0-1-1 0 0,0 0 1 0 0,0 0 0 0 0,-1 0 0 0 0,1 1-1 0 0,-1-1 1 0 0,1 0 0 0 0,-1 0 0 0 0,0 0 0 0 0,1 0-1 0 0,-1 0 1 0 0,0 0 0 0 0,-1 0 0 0 0,1 0-1 0 0,0 0 1 0 0,0 0 0 0 0,-1 0-11 0 0,3 1-22 0 0,1 1 1 0 0,-1-1-1 0 0,1 1 1 0 0,-1 0-1 0 0,0 0 0 0 0,1 0 1 0 0,-1 0-1 0 0,1 0 1 0 0,-1 1-1 0 0,1-1 0 0 0,-1 1 1 0 0,0 0-1 0 0,0-1 1 0 0,1 1-1 0 0,-1 0 1 0 0,0 0-1 0 0,0 0 0 0 0,0 1 1 0 0,0-1-1 0 0,0 0 1 0 0,0 1-1 0 0,0 0 1 0 0,0-1-1 0 0,-1 1 0 0 0,1 0 1 0 0,-1 0-1 0 0,1 1 22 0 0,37 54 766 0 0,-39-56-597 0 0,13-51 1033 0 0,-12 49-1225 0 0,0 0 0 0 0,0 0 0 0 0,1 0 0 0 0,-1-1-1 0 0,1 1 1 0 0,-1 0 0 0 0,1 1 0 0 0,-1-1 0 0 0,1 0 0 0 0,-1 0 0 0 0,1 1-1 0 0,0-1 1 0 0,0 1 0 0 0,-1-1 0 0 0,1 1 0 0 0,0 0 0 0 0,0-1 0 0 0,-1 1 0 0 0,1 0-1 0 0,0 0 1 0 0,0 0 0 0 0,-1 1 0 0 0,1-1 0 0 0,0 0 0 0 0,0 1 0 0 0,-1-1 0 0 0,1 1-1 0 0,0 0 1 0 0,-1-1 0 0 0,1 1 0 0 0,-1 0 0 0 0,1 0 0 0 0,-1 0 0 0 0,1 0 0 0 0,-1 0-1 0 0,1 0 1 0 0,-1 1 0 0 0,0-1 0 0 0,0 0 0 0 0,0 1 0 0 0,1 0 23 0 0,22 8 703 0 0,-21-12-718 0 0,0 0 0 0 0,0 0 1 0 0,0 1-1 0 0,1-1 0 0 0,-1 1 1 0 0,1 0-1 0 0,-1 0 0 0 0,1 0 1 0 0,-1 1-1 0 0,1-1 0 0 0,-1 1 1 0 0,1 0-1 0 0,0 0 0 0 0,-1 0 1 0 0,1 0-1 0 0,0 0 0 0 0,-1 1 1 0 0,1 0-1 0 0,-1 0 0 0 0,1 0 1 0 0,-1 0-1 0 0,0 0 0 0 0,1 1 1 0 0,-1 0-1 0 0,0-1 0 0 0,0 1 1 0 0,0 0-1 0 0,0 1 0 0 0,0-1 1 0 0,0 0-1 0 0,-1 1 0 0 0,1 0 1 0 0,-1-1-1 0 0,0 1 0 0 0,0 0 1 0 0,0 0-1 0 0,0 0 0 0 0,0 1 1 0 0,-1-1-1 0 0,1 2 15 0 0,-4-5-3151 0 0,-1-4-2365 0 0,-2-10-3334 0 0</inkml:trace>
  <inkml:trace contextRef="#ctx0" brushRef="#br0" timeOffset="234.355">318 55 11101 0 0,'0'0'4748'0'0,"0"0"-3927"0"0,0 0-325 0 0,0 0 12 0 0,0 0-260 0 0,0 0-248 0 0,0 0-156 0 0,0 0-988 0 0,0 0-1125 0 0,0 0-2203 0 0,6 4-4197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39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73 4500 0 0,'0'0'7056'0'0,"0"0"-5165"0"0,0 0-1691 0 0,0 0-162 0 0,0 0 42 0 0,0 0-2 0 0,0 0-55 0 0,0 0-198 0 0,3-3-193 0 0,-1 1 394 0 0,0 0 0 0 0,0 1 1 0 0,0-1-1 0 0,0 1 0 0 0,0 0 0 0 0,0-1 0 0 0,1 1 0 0 0,-1 0 0 0 0,1 0 0 0 0,-1 1 0 0 0,1-1 0 0 0,-1 0 1 0 0,1 1-1 0 0,-1 0 0 0 0,1-1 0 0 0,-1 1 0 0 0,1 0 0 0 0,-1 1 0 0 0,1-1 0 0 0,0 0 0 0 0,-1 1 0 0 0,1-1 1 0 0,-1 1-1 0 0,0 0 0 0 0,1-1 0 0 0,-1 1 0 0 0,1 1 0 0 0,-1-1 0 0 0,0 0 0 0 0,0 0 0 0 0,0 1 1 0 0,0-1-1 0 0,0 1 0 0 0,0 0 0 0 0,0 0 0 0 0,0 0 0 0 0,-1 0 0 0 0,1 0 0 0 0,-1 0 0 0 0,1 1-26 0 0,-1-1 37 0 0,0 0 0 0 0,-1 1-1 0 0,1-1 1 0 0,-1 0-1 0 0,1 1 1 0 0,-1-1 0 0 0,0 0-1 0 0,0 1 1 0 0,0-1-1 0 0,0 1 1 0 0,-1-1 0 0 0,1 1-1 0 0,-1-1 1 0 0,1 0-1 0 0,-1 1 1 0 0,0-1 0 0 0,0 0-1 0 0,0 0 1 0 0,0 0-1 0 0,0 1 1 0 0,0-1 0 0 0,-1 0-1 0 0,1-1 1 0 0,-1 1-1 0 0,1 0 1 0 0,-1 0 0 0 0,0-1-1 0 0,0 1 1 0 0,1 0-1 0 0,-1-1 1 0 0,-1 0 0 0 0,1 0-1 0 0,0 1 1 0 0,0-1-1 0 0,0 0 1 0 0,0-1 0 0 0,-1 1-1 0 0,1 0 1 0 0,0-1-1 0 0,-1 1-35 0 0,-38 9-3656 0 0,35-10 192 0 0,4-3-2763 0 0</inkml:trace>
  <inkml:trace contextRef="#ctx0" brushRef="#br0" timeOffset="234.351">118 38 5765 0 0,'0'0'4877'0'0,"0"0"-3339"0"0,0 0-1390 0 0,0 0 301 0 0,0 0 238 0 0,0 0-85 0 0,-2 7-262 0 0,2 85 317 0 0,43-78-5180 0 0,-37-17-208 0 0</inkml:trace>
  <inkml:trace contextRef="#ctx0" brushRef="#br0" timeOffset="390.585">271 1 11853 0 0,'0'0'1622'0'0,"0"0"-1084"0"0,0 0-191 0 0,0 0 302 0 0,3 7-57 0 0,-1-1-541 0 0,1 1-1 0 0,-1-1 0 0 0,0 1 0 0 0,0 0 0 0 0,-1 0 1 0 0,0 0-1 0 0,0 0 0 0 0,-1 0 0 0 0,0 0 0 0 0,0 0 1 0 0,-1 0-1 0 0,1 0 0 0 0,-2-1 0 0 0,1 1 0 0 0,-1 0 1 0 0,0 0-1 0 0,0-1 0 0 0,-1 1 0 0 0,1-1 0 0 0,-2 1 1 0 0,1-1-1 0 0,-1 0 0 0 0,0-1 0 0 0,0 1 0 0 0,0-1 1 0 0,-1 1-1 0 0,-4 2-50 0 0,-40 26-500 0 0,12-22-6770 0 0,22-14-1873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37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70 270 7109 0 0,'0'0'3646'0'0,"0"0"-2617"0"0,0 0-805 0 0,0 0 97 0 0,0 0 87 0 0,0 0 28 0 0,0 0-232 0 0,0 0-172 0 0,5 1-27 0 0,-2 1 48 0 0,0 0 0 0 0,0 0 0 0 0,1 0 0 0 0,-1-1 0 0 0,1 1 0 0 0,-1-1 0 0 0,1 0 0 0 0,-1 0 0 0 0,1-1 0 0 0,0 1 0 0 0,0-1 0 0 0,-1 1 0 0 0,1-1 0 0 0,0-1 1 0 0,0 1-1 0 0,-1 0 0 0 0,1-1 0 0 0,0 0 0 0 0,-1 1 0 0 0,1-2 0 0 0,-1 1 0 0 0,1 0 0 0 0,-1-1 0 0 0,1 1 0 0 0,-1-1 0 0 0,0 0 0 0 0,0 0 0 0 0,0 0 0 0 0,0-1 0 0 0,0 1 0 0 0,0-1 0 0 0,-1 0 0 0 0,1 1 0 0 0,-1-1 0 0 0,0 0 0 0 0,0-1 0 0 0,0 1 1 0 0,0 0-1 0 0,0 0 0 0 0,-1-1 0 0 0,1 1 0 0 0,-1-1 0 0 0,0 0 0 0 0,0 1 0 0 0,0-2-53 0 0,-4 0-51 0 0,0 0 1 0 0,0-1 0 0 0,0 1 0 0 0,0 1-1 0 0,-1-1 1 0 0,0 0 0 0 0,0 1-1 0 0,0 0 1 0 0,0 0 0 0 0,-1 0-1 0 0,1 0 1 0 0,-1 1 0 0 0,0 0 0 0 0,0 0-1 0 0,-1 0 1 0 0,1 1 0 0 0,0-1-1 0 0,-1 1 1 0 0,0 1 0 0 0,1-1-1 0 0,-1 1 1 0 0,0 0 0 0 0,0 0 0 0 0,0 0-1 0 0,0 1 1 0 0,0 0 0 0 0,-1 1 50 0 0,4 2 50 0 0,0 0-1 0 0,1 1 1 0 0,-1 0 0 0 0,0-1 0 0 0,1 1 0 0 0,0 0 0 0 0,0 0 0 0 0,0 0 0 0 0,0 1-1 0 0,1-1 1 0 0,0 0 0 0 0,0 1 0 0 0,0-1 0 0 0,0 1 0 0 0,1-1 0 0 0,0 1 0 0 0,-1-1-1 0 0,2 1 1 0 0,-1-1 0 0 0,1 3-50 0 0,-2 5 103 0 0,9 245 1114 0 0,4-231-1576 0 0,-4-27-7811 0 0,-3-9 139 0 0</inkml:trace>
  <inkml:trace contextRef="#ctx0" brushRef="#br0" timeOffset="234.351">144 431 3100 0 0,'0'0'8409'0'0,"0"0"-7077"0"0,0 0-1064 0 0,0 0 268 0 0,0 0 48 0 0,0 0 96 0 0,-46 3-224 0 0,30-3-280 0 0,-1 0-176 0 0,0 0-60 0 0,-2 0-1100 0 0,5 0-944 0 0,0 0-3204 0 0</inkml:trace>
  <inkml:trace contextRef="#ctx0" brushRef="#br0" timeOffset="390.579">406 1 6613 0 0,'0'0'4940'0'0,"0"0"-4632"0"0,0 0-308 0 0,0 0 0 0 0,0 0 524 0 0,0 0 0 0 0,-20 47-156 0 0,10-30-136 0 0,-2 2-232 0 0,-5 1-156 0 0,2 0-1340 0 0,2-6-2804 0 0,-3 1-3257 0 0</inkml:trace>
  <inkml:trace contextRef="#ctx0" brushRef="#br0" timeOffset="1031.159">505 268 4316 0 0,'0'0'4158'0'0,"0"0"-2500"0"0,0 0-863 0 0,0 0 134 0 0,0 0 170 0 0,0 0-400 0 0,0 0-441 0 0,0 0 19 0 0,0 0 245 0 0,-2 8 127 0 0,-7 22-17 0 0,5-20-560 0 0,0 0 0 0 0,0 0 0 0 0,1 1 0 0 0,0-1 0 0 0,1 1 1 0 0,1-1-1 0 0,-1 1 0 0 0,2 0 0 0 0,-1 0 0 0 0,1 0 0 0 0,1-1 0 0 0,0 1 0 0 0,1 0 0 0 0,0 0 0 0 0,0-1 1 0 0,4 10-73 0 0,6-7-1242 0 0,-2-8-3584 0 0,-1-5-2884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6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4028 0 0,'0'0'7668'0'0,"0"0"-5514"0"0,0 0-1649 0 0,0 8-264 0 0,29 265 2447 0 0,-8-346-1806 0 0,-20 72-894 0 0,0 0 0 0 0,0 0 0 0 0,0 0 1 0 0,0 0-1 0 0,0 0 0 0 0,0 0 0 0 0,0 1 1 0 0,0-1-1 0 0,0 0 0 0 0,0 1 0 0 0,0-1 0 0 0,1 0 1 0 0,-1 1-1 0 0,0 0 0 0 0,0-1 0 0 0,1 1 1 0 0,-1 0-1 0 0,0 0 0 0 0,1-1 0 0 0,-1 1 0 0 0,0 0 1 0 0,1 0-1 0 0,-1 1 0 0 0,0-1 0 0 0,1 0 0 0 0,-1 0 1 0 0,0 1-1 0 0,0-1 0 0 0,1 1 0 0 0,-1-1 1 0 0,0 1-1 0 0,0-1 0 0 0,0 1 0 0 0,0 0 0 0 0,1-1 1 0 0,-1 1-1 0 0,0 0 0 0 0,0 0 0 0 0,-1 0 1 0 0,1 0-1 0 0,0 0 0 0 0,0 0 0 0 0,0 0 0 0 0,-1 0 1 0 0,1 0-1 0 0,0 0 0 0 0,-1 1 0 0 0,1-1 0 0 0,-1 0 1 0 0,1 0-1 0 0,-1 1 0 0 0,0-1 0 0 0,1 0 1 0 0,-1 2 11 0 0,9 40 127 0 0,-12-26-2775 0 0,1-15-2958 0 0,0-6-3705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7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2996 0 0,'0'0'7712'0'0,"0"0"-5519"0"0,0 0-1957 0 0,4 7 122 0 0,3 5-106 0 0,0 1 0 0 0,-1 0 0 0 0,0 0-1 0 0,-1 0 1 0 0,-1 1 0 0 0,0 0 0 0 0,-1 0-1 0 0,0 0 1 0 0,-1 0 0 0 0,-1 0 0 0 0,0 0-1 0 0,-1 1 1 0 0,0-1 0 0 0,-1 0 0 0 0,-2 11-252 0 0,4-46-1991 0 0,-2 19 1991 0 0,1-1 0 0 0,-1 1 0 0 0,0 0-1 0 0,1-1 1 0 0,-1 1 0 0 0,1 0 0 0 0,0-1-1 0 0,0 1 1 0 0,0-1 0 0 0,0 1 0 0 0,0-1-1 0 0,0 1 1 0 0,1 0 0 0 0,-1-1 0 0 0,1 1-1 0 0,-1 0 1 0 0,1-1 0 0 0,0 1 0 0 0,0 0-1 0 0,0 0 1 0 0,1 0 0 0 0,-1 0 0 0 0,0 0-1 0 0,1 0 1 0 0,-1 0 0 0 0,1 0 0 0 0,0 0-1 0 0,-1 1 1 0 0,1-1 0 0 0,0 1 0 0 0,0-1-1 0 0,0 1 1 0 0,0 0 0 0 0,1-1 0 0 0,-1 1-1 0 0,0 1 1 0 0,0-1 0 0 0,1 0 0 0 0,-1 0-1 0 0,0 1 1 0 0,1-1 0 0 0,-1 1 0 0 0,1 0-1 0 0,-1 0 1 0 0,0 0 0 0 0,1 0 0 0 0,-1 0-1 0 0,1 0 1 0 0,-1 1 0 0 0,0-1 0 0 0,2 1 0 0 0,0 1 62 0 0,0 0-1 0 0,0 0 1 0 0,-1 0 0 0 0,1 0 0 0 0,-1 1 0 0 0,1-1 0 0 0,-1 1-1 0 0,0 0 1 0 0,0 0 0 0 0,0 0 0 0 0,0 0 0 0 0,0 1 0 0 0,-1-1-1 0 0,0 1 1 0 0,0 0 0 0 0,0-1 0 0 0,0 1 0 0 0,0 0-1 0 0,-1 0 1 0 0,1 0 0 0 0,-1 0 0 0 0,0 1 0 0 0,0 1-62 0 0,7 19-708 0 0,-6-22-486 0 0,-2-3-2903 0 0,3-3-2883 0 0</inkml:trace>
  <inkml:trace contextRef="#ctx0" brushRef="#br0" timeOffset="343.709">265 158 1016 0 0,'0'0'9566'0'0,"0"0"-6623"0"0,7 1-2258 0 0,23 7-197 0 0,0-2 0 0 0,1-2 0 0 0,-1 0 0 0 0,1-2 0 0 0,0-2 0 0 0,0-1 0 0 0,4-1-488 0 0,-9-19-1329 0 0,-60-11-2756 0 0,10 11 3449 0 0,29 16 3598 0 0,33 20-1808 0 0,-36-13-1107 0 0,0 0 0 0 0,0 0 0 0 0,0 0 0 0 0,0 0 0 0 0,0 0 0 0 0,-1 0 0 0 0,1 1 0 0 0,-1-1-1 0 0,0 1 1 0 0,1-1 0 0 0,-1 1 0 0 0,0-1 0 0 0,0 1 0 0 0,-1-1 0 0 0,1 1 0 0 0,0 0 0 0 0,-1 0 0 0 0,0-1 0 0 0,1 1 0 0 0,-1 0 0 0 0,0 0-1 0 0,-1-1 1 0 0,1 1 0 0 0,0 0 0 0 0,-1 0 0 0 0,0-1 0 0 0,1 1 0 0 0,-1 0 0 0 0,0-1 0 0 0,0 1 0 0 0,-1-1 0 0 0,1 1 0 0 0,0-1 0 0 0,-1 0-1 0 0,0 1 1 0 0,1-1 0 0 0,-1 0 0 0 0,0 0 0 0 0,0 0 0 0 0,0-1 0 0 0,0 1 0 0 0,-1 0 0 0 0,1-1 0 0 0,0 1 0 0 0,-1-1 0 0 0,0 1-47 0 0,-51 19-5758 0 0,44-21-2579 0 0</inkml:trace>
  <inkml:trace contextRef="#ctx0" brushRef="#br0" timeOffset="616.065">708 196 5016 0 0,'0'0'5887'0'0,"0"0"-3975"0"0,0 0-1464 0 0,0 0-116 0 0,0 0 33 0 0,-1 6 101 0 0,-1 86 1155 0 0,2-90-1575 0 0,0 0-1 0 0,1 0 1 0 0,-1 0-1 0 0,1 0 1 0 0,-1 0-1 0 0,1 0 1 0 0,0-1-1 0 0,0 1 1 0 0,0 0 0 0 0,0 0-1 0 0,0-1 1 0 0,0 1-1 0 0,0 0 1 0 0,1-1-1 0 0,-1 0 1 0 0,1 1-1 0 0,-1-1 1 0 0,1 0 0 0 0,-1 1-1 0 0,1-1 1 0 0,0 0-1 0 0,-1 0 1 0 0,1 0-1 0 0,0-1 1 0 0,0 1 0 0 0,0 0-1 0 0,0-1 1 0 0,0 1-1 0 0,0-1 1 0 0,0 0-1 0 0,0 1 1 0 0,0-1-1 0 0,0 0 1 0 0,0 0 0 0 0,0 0-1 0 0,0-1 1 0 0,0 1-1 0 0,0 0 1 0 0,0-1-1 0 0,-1 0 1 0 0,1 1 0 0 0,0-1-1 0 0,0 0 1 0 0,0 0-1 0 0,0 0 1 0 0,-1 0-1 0 0,2 0-45 0 0,-5 1 0 0 0,1 0 0 0 0,-1 0-1 0 0,0 0 1 0 0,0 0-1 0 0,0 0 1 0 0,1 0 0 0 0,-1 0-1 0 0,0-1 1 0 0,1 1 0 0 0,-1 0-1 0 0,0-1 1 0 0,0 0-1 0 0,1 1 1 0 0,-1-1 0 0 0,1 0-1 0 0,-1 0 1 0 0,1 0 0 0 0,-1 0-1 0 0,1 0 1 0 0,0 0-1 0 0,-1 0 1 0 0,1 0 0 0 0,0-1-1 0 0,0 1 1 0 0,0 0 0 0 0,0-1-1 0 0,0 1 1 0 0,0-1 0 0 0,0 1-1 0 0,0-1 1 0 0,1 0-1 0 0,-1 1 1 0 0,0-1 0 0 0,1 0-1 0 0,0 1 1 0 0,-1-1 0 0 0,1 0-1 0 0,0 0 1 0 0,0 1-1 0 0,0-1 1 0 0,0 0 0 0 0,0 0-1 0 0,0 1 1 0 0,1-1 0 0 0,-1 0-1 0 0,1 0 1 0 0,-1 1-1 0 0,1-1 1 0 0,-1 1 0 0 0,1-1-1 0 0,0 0 1 0 0,0 1 0 0 0,0-1-1 0 0,0 1 1 0 0,0 0-1 0 0,0-1 1 0 0,0 1 0 0 0,0 0-1 0 0,1-1 1 0 0,-1 1 0 0 0,0 0-1 0 0,1 0 1 0 0,-1 0-1 0 0,1 0 1 0 0,0 1 0 0 0,-1-1-1 0 0,1 0 1 0 0,1 0 0 0 0,-55 2-1899 0 0,16 7-4841 0 0,13-3-1948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2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2238 592 10789 0 0,'-5'0'687'0'0,"-778"-36"2122"0"0,-392 10-209 0 0,1023 28-2745 0 0,147-8-1782 0 0,10-1-3315 0 0,6-4-2609 0 0</inkml:trace>
  <inkml:trace contextRef="#ctx0" brushRef="#br0" timeOffset="406.204">1 159 5701 0 0,'0'0'2116'0'0,"0"0"-1130"0"0,0 0-723 0 0,0 0 42 0 0,0 0 519 0 0,0 0 366 0 0,0 0-98 0 0,22-10-44 0 0,82 5 214 0 0,-102 5-1254 0 0,1-1 0 0 0,-1 1 0 0 0,1-1 1 0 0,-1 0-1 0 0,1 0 0 0 0,-1 0 0 0 0,0 0 0 0 0,1 0 0 0 0,-1 0 1 0 0,0-1-1 0 0,0 1 0 0 0,0-1 0 0 0,0 1 0 0 0,0-1 0 0 0,0 0 0 0 0,-1 0 1 0 0,1 0-1 0 0,0 0 0 0 0,-1 0 0 0 0,0 0 0 0 0,1-1 0 0 0,-1 1 0 0 0,0 0 1 0 0,0-1-1 0 0,0 1 0 0 0,0-1 0 0 0,-1 1 0 0 0,1-1 0 0 0,-1 1 1 0 0,0-1-1 0 0,1 1 0 0 0,-1-1 0 0 0,0 0 0 0 0,0 1 0 0 0,-1-1 0 0 0,1 1 1 0 0,-1-1-1 0 0,1 1-8 0 0,-2-3-38 0 0,0 1 1 0 0,0-1-1 0 0,-1 1 1 0 0,0 0-1 0 0,1 0 1 0 0,-1 0-1 0 0,-1 1 0 0 0,1-1 1 0 0,0 1-1 0 0,-1-1 1 0 0,0 1-1 0 0,0 0 1 0 0,0 1-1 0 0,0-1 1 0 0,0 1-1 0 0,0-1 1 0 0,-1 1-1 0 0,1 1 1 0 0,-1-1-1 0 0,1 0 1 0 0,-1 1-1 0 0,0 0 1 0 0,0 0-1 0 0,-3 1 38 0 0,6 3 52 0 0,-1 0 1 0 0,1 0-1 0 0,0 0 0 0 0,1 1 0 0 0,-1-1 1 0 0,1 1-1 0 0,-1-1 0 0 0,1 1 0 0 0,0 0 1 0 0,0 0-1 0 0,1-1 0 0 0,-1 1 1 0 0,1 0-1 0 0,0 0 0 0 0,0 0 0 0 0,0 0 1 0 0,0-1-1 0 0,1 1 0 0 0,-1 0 1 0 0,2 3-53 0 0,-2-2 107 0 0,2 30 251 0 0,14 148-1204 0 0,-15-180-442 0 0,-1-3-3014 0 0,0 0-1353 0 0</inkml:trace>
  <inkml:trace contextRef="#ctx0" brushRef="#br0" timeOffset="657.463">143 255 10077 0 0,'0'0'4200'0'0,"0"0"-3896"0"0,0 0-228 0 0,0 0-76 0 0,0 0 280 0 0,0 0 48 0 0,-43 0-140 0 0,23 0-188 0 0,3 1-452 0 0,-2-1-892 0 0,2 0-408 0 0,4 0-2216 0 0,0-6-3281 0 0</inkml:trace>
  <inkml:trace contextRef="#ctx0" brushRef="#br0" timeOffset="813.701">278 59 11101 0 0,'0'0'2002'0'0,"-1"6"-1569"0"0,-47 197 3183 0 0,64-180-5029 0 0,4-21-6189 0 0,-11-5 1621 0 0</inkml:trace>
  <inkml:trace contextRef="#ctx0" brushRef="#br0" timeOffset="1032.426">336 196 4760 0 0,'0'0'5545'0'0,"0"0"-3340"0"0,0 0-1664 0 0,0 0-250 0 0,0 0 44 0 0,0 0 46 0 0,0 0 66 0 0,0 0-47 0 0,36 1-1508 0 0,-31 0 1138 0 0,1 1 0 0 0,-1-1 1 0 0,0 1-1 0 0,0 1 0 0 0,0-1 0 0 0,0 1 0 0 0,0 0 0 0 0,-1 0 0 0 0,1 0 0 0 0,-1 1 0 0 0,0-1 0 0 0,0 1 1 0 0,0 0-1 0 0,-1 0 0 0 0,1 1 0 0 0,-1-1 0 0 0,0 1 0 0 0,0-1 0 0 0,-1 1 0 0 0,2 4-30 0 0,-43 25 127 0 0,4-29-5099 0 0,29-5 766 0 0</inkml:trace>
  <inkml:trace contextRef="#ctx0" brushRef="#br0" timeOffset="1282.405">502 189 5837 0 0,'0'0'4536'0'0,"0"0"-3273"0"0,0 0-959 0 0,0 0 246 0 0,-3 6 145 0 0,-25 63 1209 0 0,33-33-2479 0 0,34-22-5347 0 0,-22-16-1218 0 0</inkml:trace>
  <inkml:trace contextRef="#ctx0" brushRef="#br0" timeOffset="1532.379">758 306 8989 0 0,'0'0'5184'0'0,"0"0"-5184"0"0,0 0 112 0 0,0 0 116 0 0,-34 4 128 0 0,17-4-256 0 0,-1 0-56 0 0,-1-2-44 0 0,0 0-912 0 0,-1 1-592 0 0,3-2-644 0 0,4 1-2224 0 0,4-5-969 0 0</inkml:trace>
  <inkml:trace contextRef="#ctx0" brushRef="#br0" timeOffset="1533.379">670 244 4212 0 0,'0'0'7041'0'0,"0"0"-6245"0"0,0 0-296 0 0,30 36 304 0 0,-26-23 24 0 0,-1-1-132 0 0,-2-1-52 0 0,-1 0-192 0 0,-1-1-136 0 0,-3 0-127 0 0,1-2-89 0 0,-1 0-40 0 0,3-2-60 0 0,1-3-12 0 0,-2-1-805 0 0,2-2-683 0 0,0-1-976 0 0,0-2-2324 0 0</inkml:trace>
  <inkml:trace contextRef="#ctx0" brushRef="#br0" timeOffset="1782.353">913 115 7353 0 0,'0'0'5626'0'0,"3"7"-4248"0"0,1 3-1174 0 0,0 0-1 0 0,-1 0 0 0 0,-1 1 1 0 0,1 0-1 0 0,-2-1 0 0 0,0 1 1 0 0,0 0-1 0 0,0 0 0 0 0,-2-1 1 0 0,1 1-1 0 0,-1 0 1 0 0,-1 0-1 0 0,0 0-203 0 0,3-11-35 0 0,-1-1 1 0 0,1 1 0 0 0,0 0-1 0 0,0 0 1 0 0,-1 0-1 0 0,1 0 1 0 0,0 0 0 0 0,0 0-1 0 0,-1 0 1 0 0,1 0-1 0 0,0 0 1 0 0,0 0-1 0 0,-1 0 1 0 0,1 1 0 0 0,0-1-1 0 0,0 0 1 0 0,-1 1-1 0 0,1-1 1 0 0,0 0 0 0 0,-1 1-1 0 0,1-1 1 0 0,0 1-1 0 0,-1-1 1 0 0,1 1 0 0 0,-1-1-1 0 0,1 1 1 0 0,-1-1-1 0 0,1 1 1 0 0,-1-1-1 0 0,1 1 1 0 0,-1 0 0 0 0,0-1-1 0 0,1 1 1 0 0,-1 0-1 0 0,0 0 1 0 0,0-1 0 0 0,1 1-1 0 0,-1 0 1 0 0,0-1-1 0 0,0 1 1 0 0,0 0-1 0 0,0 0 1 0 0,0 0 0 0 0,0-1-1 0 0,0 1 1 0 0,0 0-1 0 0,0 0 1 0 0,0-1 0 0 0,-1 1-1 0 0,1 0 1 0 0,0-1-1 0 0,0 1 1 0 0,-1 0-1 0 0,1 0 1 0 0,-1 0 34 0 0,8-8-363 0 0,-6 5 392 0 0,-1 1 0 0 0,1-1 0 0 0,-1 0 1 0 0,1 1-1 0 0,0-1 0 0 0,-1 1 0 0 0,1-1 0 0 0,0 1 0 0 0,0-1 1 0 0,0 1-1 0 0,0 0 0 0 0,0-1 0 0 0,1 1 0 0 0,-1 0 0 0 0,0 0 1 0 0,1 0-1 0 0,-1 0 0 0 0,1 0 0 0 0,-1 0 0 0 0,1 0 1 0 0,-1 0-1 0 0,1 1 0 0 0,-1-1 0 0 0,1 1 0 0 0,0-1 0 0 0,-1 1 1 0 0,1-1-1 0 0,0 1 0 0 0,0 0 0 0 0,-1 0 0 0 0,1 0 1 0 0,0 0-1 0 0,-1 0 0 0 0,1 0 0 0 0,0 1 0 0 0,0-1 0 0 0,-1 1 1 0 0,1-1-1 0 0,0 1 0 0 0,-1-1 0 0 0,1 1 0 0 0,-1 0 0 0 0,1 0 1 0 0,-1 0-1 0 0,1 0 0 0 0,-1 0 0 0 0,0 0 0 0 0,1 0 1 0 0,-1 0-1 0 0,0 0 0 0 0,0 1 0 0 0,0-1 0 0 0,0 1 0 0 0,0-1 1 0 0,0 0-1 0 0,0 1 0 0 0,0 0 0 0 0,-1-1 0 0 0,1 1 0 0 0,0 0-28 0 0,-1 33 223 0 0,-8-22-2967 0 0,8-14-130 0 0,0-1-1514 0 0</inkml:trace>
  <inkml:trace contextRef="#ctx0" brushRef="#br0" timeOffset="1970.345">1199 149 6585 0 0,'0'0'7988'0'0,"0"0"-7496"0"0,34 38-112 0 0,-26-23 148 0 0,-3 1-124 0 0,-2 2-143 0 0,-3-3-73 0 0,-3 2-76 0 0,-5-3 0 0 0,-1 1-48 0 0,-4 0 8 0 0,-3-1-28 0 0,-1-2-44 0 0,2 0-961 0 0,-1-5-1147 0 0,3-3-3380 0 0,5-5-3185 0 0</inkml:trace>
  <inkml:trace contextRef="#ctx0" brushRef="#br0" timeOffset="2154.109">1598 332 13845 0 0,'0'0'2753'0'0,"0"0"-2753"0"0,0 0-441 0 0,0 0 441 0 0,-58 3-88 0 0,18-3 88 0 0,-10 0-604 0 0,6-1-1268 0 0,12-1-3884 0 0,6-6-2081 0 0</inkml:trace>
  <inkml:trace contextRef="#ctx0" brushRef="#br0" timeOffset="2857.202">1755 222 11189 0 0,'0'0'1858'0'0,"0"0"-1744"0"0,0 0 160 0 0,7 1 260 0 0,-5-1-476 0 0,84 9 1134 0 0,-84-9-1177 0 0,-1 0 0 0 0,1 1 0 0 0,0-1 0 0 0,0 0-1 0 0,-1 0 1 0 0,1 0 0 0 0,0 0 0 0 0,0 0-1 0 0,-1 0 1 0 0,1 0 0 0 0,0-1 0 0 0,0 1-1 0 0,-1-1 1 0 0,1 1 0 0 0,0-1 0 0 0,-1 1 0 0 0,1-1-1 0 0,-1 0 1 0 0,1 0 0 0 0,-1 0 0 0 0,1 0-1 0 0,-1 0 1 0 0,0 0 0 0 0,1-1 0 0 0,-1 1 0 0 0,0 0-1 0 0,0-1 1 0 0,0 1 0 0 0,0 0 0 0 0,0-1-1 0 0,0 0 1 0 0,0 1 0 0 0,-1-1 0 0 0,1 1 0 0 0,-1-1-1 0 0,1 0 1 0 0,-1 1 0 0 0,1-1 0 0 0,-1 0-1 0 0,0 0 1 0 0,0 1 0 0 0,0-1 0 0 0,0 0 0 0 0,0 0-1 0 0,0 1 1 0 0,0-1 0 0 0,-1 0 0 0 0,1 0-1 0 0,-1-1-14 0 0,-2-1-51 0 0,0-1-1 0 0,0 1 1 0 0,-1 0-1 0 0,1 0 1 0 0,-1 0-1 0 0,0 0 1 0 0,0 1-1 0 0,0 0 1 0 0,-1 0-1 0 0,1 0 1 0 0,-1 0-1 0 0,1 0 1 0 0,-1 1-1 0 0,0 0 1 0 0,0 0 0 0 0,0 1-1 0 0,0-1 1 0 0,-1 1-1 0 0,1 0 1 0 0,0 0-1 0 0,-1 1 52 0 0,-7 82 947 0 0,12-35-530 0 0,14 111-832 0 0,-7-149-5822 0 0,-3-10-533 0 0</inkml:trace>
  <inkml:trace contextRef="#ctx0" brushRef="#br0" timeOffset="3091.516">1876 357 11129 0 0,'0'0'3828'0'0,"0"0"-3828"0"0,0 0-64 0 0,0 0 64 0 0,0 0 632 0 0,0 0 136 0 0,0 0-107 0 0,-40 0-273 0 0,23 0-292 0 0,0 0-96 0 0,-2 2-76 0 0,-1-1-997 0 0,6-1-895 0 0,2 0-2748 0 0,4-6-4653 0 0</inkml:trace>
  <inkml:trace contextRef="#ctx0" brushRef="#br0" timeOffset="3249.2">2061 202 6201 0 0,'0'0'5953'0'0,"-4"6"-4602"0"0,-2 3-1175 0 0,1 0-1 0 0,-1 1 0 0 0,2-1 1 0 0,-1 1-1 0 0,1 0 1 0 0,1 0-1 0 0,0 1 0 0 0,0-1 1 0 0,1 1-1 0 0,0 0 0 0 0,1-1 1 0 0,0 1-1 0 0,1 0 1 0 0,0 0-1 0 0,1 0 0 0 0,0 0 1 0 0,0-1-1 0 0,2 2-175 0 0,19 16-1988 0 0,0-19-5393 0 0,-6-9 228 0 0</inkml:trace>
  <inkml:trace contextRef="#ctx0" brushRef="#br0" timeOffset="3509.56">2139 306 6433 0 0,'0'0'4377'0'0,"0"0"-3083"0"0,0 0-1200 0 0,0 0-143 0 0,7-1-10 0 0,-4 0 100 0 0,1 1-1 0 0,-1-1 1 0 0,1 1 0 0 0,-1 0 0 0 0,1 0 0 0 0,-1 0 0 0 0,1 1-1 0 0,-1-1 1 0 0,1 1 0 0 0,-1 0 0 0 0,1 0 0 0 0,-1 0 0 0 0,0 0-1 0 0,0 1 1 0 0,1-1 0 0 0,-1 1 0 0 0,0 0 0 0 0,0 0 0 0 0,-1 0-1 0 0,1 0 1 0 0,0 1 0 0 0,-1-1 0 0 0,1 1 0 0 0,-1-1 0 0 0,0 1-1 0 0,0 0 1 0 0,0 0 0 0 0,0 0 0 0 0,0 0 0 0 0,0 0 0 0 0,-1 0-1 0 0,0 1 1 0 0,0-1 0 0 0,0 0 0 0 0,0 1 0 0 0,0-1 0 0 0,-1 1-41 0 0,0-2 26 0 0,0 0 1 0 0,0 0 0 0 0,0 1 0 0 0,-1-1 0 0 0,1 0 0 0 0,-1 0 0 0 0,0 0 0 0 0,0 0 0 0 0,1 0 0 0 0,-1-1-1 0 0,0 1 1 0 0,-1 0 0 0 0,1 0 0 0 0,0 0 0 0 0,0-1 0 0 0,-1 1 0 0 0,1-1 0 0 0,-1 1 0 0 0,0-1 0 0 0,1 0-1 0 0,-1 1 1 0 0,0-1 0 0 0,0 0 0 0 0,1 0 0 0 0,-1 0 0 0 0,0 0 0 0 0,0-1 0 0 0,0 1 0 0 0,-2 0-27 0 0,-39 7-4179 0 0,33-8-54 0 0</inkml:trace>
  <inkml:trace contextRef="#ctx0" brushRef="#br0" timeOffset="3743.912">2307 293 3980 0 0,'0'0'6588'0'0,"0"0"-4675"0"0,0 0-1649 0 0,0 0 66 0 0,0 0 156 0 0,-7 4 2 0 0,-48 55 146 0 0,54-57-626 0 0,0 0 1 0 0,0-1 0 0 0,0 1 0 0 0,0 0-1 0 0,0-1 1 0 0,0 1 0 0 0,1 0-1 0 0,-1 0 1 0 0,1 0 0 0 0,-1 0 0 0 0,1 0-1 0 0,0 0 1 0 0,0 0 0 0 0,-1 0 0 0 0,2 0-1 0 0,-1 0 1 0 0,0 0 0 0 0,0 0-1 0 0,0 0 1 0 0,1-1 0 0 0,-1 1 0 0 0,1 0-1 0 0,0 0 1 0 0,-1 0 0 0 0,1 0 0 0 0,0-1-1 0 0,0 1 1 0 0,0 0 0 0 0,0-1-1 0 0,1 1 1 0 0,-1-1 0 0 0,0 1 0 0 0,1-1-1 0 0,-1 1 1 0 0,1-1 0 0 0,-1 0 0 0 0,1 0-1 0 0,0 0 1 0 0,-1 0 0 0 0,1 0-1 0 0,0 0 1 0 0,0 0 0 0 0,0-1 0 0 0,-1 1-1 0 0,1-1 1 0 0,1 1-9 0 0,42 8-2027 0 0,-12-12-4305 0 0,-10-5-309 0 0</inkml:trace>
  <inkml:trace contextRef="#ctx0" brushRef="#br0" timeOffset="3744.912">2436 285 7009 0 0,'0'0'6024'0'0,"0"0"-5848"0"0,0 0-48 0 0,23 43 368 0 0,-18-27 152 0 0,-1 1-104 0 0,-3 0-156 0 0,-1 1-172 0 0,-4 0-104 0 0,-2 2-112 0 0,-9-1-88 0 0,-2 1-1184 0 0,-4-4-832 0 0,6-4-3084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8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24 7717 0 0,'0'0'7724'0'0,"0"0"-7436"0"0,0 0-288 0 0,0 0-152 0 0,0 0 152 0 0,-35 3 152 0 0,16-3-16 0 0,-1-2-84 0 0,-5 1-52 0 0,1 0-576 0 0,2-1-844 0 0,3-2-1020 0 0,3-1-1896 0 0,8-6-2277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49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9 9745 0 0,'0'0'5416'0'0,"0"0"-5100"0"0,0 0-28 0 0,0 0-272 0 0,0 0 408 0 0,-54 0-67 0 0,13 0-185 0 0,-7 0-172 0 0,-5 0-401 0 0,10 0-1071 0 0,14-1-1752 0 0,6-7-6005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0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3247 72 3160 0 0,'0'0'6278'0'0,"-8"0"-4815"0"0,-997-24 4048 0 0,105 11-3825 0 0,-141 12-1530 0 0,1027 1-331 0 0,-143-6 541 0 0,54-8-5452 0 0,92 10 1285 0 0,3-6-3753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2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13833 0 0,'0'0'1057'0'0,"0"0"-920"0"0,0 0-130 0 0,0 0 152 0 0,0 0 212 0 0,7-2-210 0 0,-5 1-149 0 0,0 0 0 0 0,0 1 1 0 0,1-1-1 0 0,-1 1 0 0 0,0-1 1 0 0,1 1-1 0 0,-1 0 0 0 0,1 0 1 0 0,-1 0-1 0 0,0 0 0 0 0,1 0 1 0 0,-1 1-1 0 0,0-1 0 0 0,1 1 0 0 0,-1-1 1 0 0,0 1-1 0 0,0 0 0 0 0,1 0 1 0 0,-1 0-1 0 0,0 0 0 0 0,0 0 1 0 0,0 1-1 0 0,0-1 0 0 0,-1 1 1 0 0,1-1-1 0 0,0 1 0 0 0,0 0 0 0 0,-1-1 1 0 0,1 1-1 0 0,-1 0 0 0 0,0 0 1 0 0,1 0-1 0 0,-1 0 0 0 0,0 0 1 0 0,0 1-1 0 0,0-1 0 0 0,-1 0 1 0 0,1 0-1 0 0,0 1 0 0 0,-1-1 1 0 0,0 0-1 0 0,1 1 0 0 0,-1 1-12 0 0,-37 64 821 0 0,4-26-667 0 0,34-40-112 0 0,1 0 1 0 0,0 0-1 0 0,-1 0 1 0 0,1 0-1 0 0,0-1 1 0 0,0 1-1 0 0,0 0 1 0 0,0-1-1 0 0,1 1 1 0 0,-1-1-1 0 0,0 0 1 0 0,1 0-1 0 0,-1 0 1 0 0,0 0-1 0 0,1 0 1 0 0,0 0-1 0 0,-1-1 1 0 0,1 1-1 0 0,-1-1 1 0 0,1 0-1 0 0,-1 0 1 0 0,1 0-1 0 0,0 0 1 0 0,-1 0-1 0 0,1 0 1 0 0,1-1-43 0 0,0 1 0 0 0,13 2-229 0 0,37 1-779 0 0,-21-6-7323 0 0,-18-3-435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2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5641 0 0,'0'0'6397'0'0,"4"6"-5675"0"0,9 12-541 0 0,1-1 0 0 0,1 0-1 0 0,1-1 1 0 0,0 0 0 0 0,1-1 0 0 0,0-1 0 0 0,1-1 0 0 0,1 0 0 0 0,0-2 0 0 0,0 0-1 0 0,1-1 1 0 0,1-1 0 0 0,0-1 0 0 0,13 3-181 0 0,-120 38 1728 0 0,-97 55-1276 0 0,190-91-6182 0 0,3-13 849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3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51 1368 0 0,'0'0'4705'0'0,"0"0"-4763"0"0,0 0-1461 0 0,0 0-280 0 0,0 0 1160 0 0,6-1 1766 0 0,4-1-471 0 0,22-4 2641 0 0,-27 4 5384 0 0,-124-10-7098 0 0,42-8-6323 0 0,71 17 1098 0 0,8-1-3126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5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4348 0 0,'0'0'6031'0'0,"0"0"-4679"0"0,0 0-1102 0 0,0 0 225 0 0,0 0 24 0 0,0 0 181 0 0,-1 7 267 0 0,6 277 1882 0 0,-5-260-2144 0 0,5-49 292 0 0,3-14-1350 0 0,-8 37 358 0 0,0-1 0 0 0,0 1 0 0 0,0 0 0 0 0,1-1 0 0 0,-1 1 0 0 0,0-1 0 0 0,1 1 0 0 0,0 0 0 0 0,-1-1 0 0 0,1 1 0 0 0,0 0 0 0 0,0-1 0 0 0,1 1 0 0 0,-1 0 0 0 0,0 0 0 0 0,1 0 0 0 0,-1 0 0 0 0,1 0 0 0 0,0 1 0 0 0,-1-1 0 0 0,1 0 0 0 0,0 1 0 0 0,0-1 0 0 0,0 1 0 0 0,0 0 0 0 0,0-1 0 0 0,1 1 0 0 0,-1 0 0 0 0,0 0 0 0 0,0 1 1 0 0,1-1-1 0 0,-1 0 0 0 0,1 1 0 0 0,-1 0 0 0 0,1-1 0 0 0,-1 1 0 0 0,0 0 0 0 0,1 0 0 0 0,-1 0 0 0 0,1 1 0 0 0,-1-1 0 0 0,1 0 0 0 0,-1 1 0 0 0,0 0 0 0 0,1-1 0 0 0,-1 1 0 0 0,0 0 0 0 0,0 0 0 0 0,1 1 0 0 0,0 0 15 0 0,3 1-43 0 0,-1-1-1 0 0,0 1 1 0 0,0 1 0 0 0,0-1-1 0 0,-1 1 1 0 0,1 0-1 0 0,-1 0 1 0 0,0 0 0 0 0,0 0-1 0 0,-1 1 1 0 0,1 0 0 0 0,-1-1-1 0 0,0 1 1 0 0,0 1 0 0 0,0-1-1 0 0,-1 0 1 0 0,0 1-1 0 0,0-1 1 0 0,0 1 0 0 0,-1-1-1 0 0,0 1 1 0 0,0 0 0 0 0,0 0-1 0 0,-1 0 1 0 0,1 0 0 0 0,-2 2 43 0 0,-1-5-3739 0 0,-2-5-4550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7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12965 0 0,'0'0'1496'0'0,"0"0"-984"0"0,-4 8-106 0 0,-28 89 1184 0 0,34-96-1526 0 0,0 0-1 0 0,0 0 1 0 0,1 0 0 0 0,-1 0-1 0 0,1 0 1 0 0,-1-1 0 0 0,0 1-1 0 0,1-1 1 0 0,-1 1 0 0 0,1-1-1 0 0,-1 0 1 0 0,1 0 0 0 0,-1 0-1 0 0,1 0 1 0 0,-1-1 0 0 0,1 1-1 0 0,-1-1 1 0 0,1 1 0 0 0,-1-1-1 0 0,1 0 1 0 0,-1 0 0 0 0,0 0-1 0 0,0 0 1 0 0,1 0 0 0 0,-1-1-1 0 0,0 0-63 0 0,4 0 46 0 0,-1 0 0 0 0,-1 0 0 0 0,1-1 0 0 0,0 0 0 0 0,-1 0 0 0 0,1 0-1 0 0,-1 0 1 0 0,0-1 0 0 0,0 1 0 0 0,0-1 0 0 0,0 0 0 0 0,-1 0 0 0 0,0-1-1 0 0,0 1 1 0 0,0-1 0 0 0,0 0 0 0 0,-1 1 0 0 0,1-2-46 0 0,-6 4-124 0 0,0-1 0 0 0,0 1-1 0 0,0 0 1 0 0,0 0 0 0 0,-1 0 0 0 0,1 1 0 0 0,0-1 0 0 0,-1 1 0 0 0,1-1-1 0 0,-1 1 1 0 0,0 0 0 0 0,1 1 0 0 0,-1-1 0 0 0,0 1 0 0 0,0-1 0 0 0,1 1-1 0 0,-1 0 1 0 0,0 1 0 0 0,0-1 0 0 0,1 1 0 0 0,-1-1 0 0 0,0 1 0 0 0,1 0 0 0 0,-1 0-1 0 0,1 1 1 0 0,-1-1 0 0 0,-2 2 124 0 0,-20 4-4847 0 0,-7 1-4712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6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4244 0 0,'0'0'7200'0'0,"0"0"-5117"0"0,0 0-1711 0 0,0 0 131 0 0,0 0-90 0 0,0 0-187 0 0,0 0 30 0 0,1 8 258 0 0,31 206 1809 0 0,-17-269-4568 0 0,-14 54 2270 0 0,-1-1 1 0 0,0 1-1 0 0,1-1 0 0 0,-1 1 1 0 0,1-1-1 0 0,0 1 0 0 0,-1 0 1 0 0,1-1-1 0 0,0 1 1 0 0,0 0-1 0 0,0 0 0 0 0,0-1 1 0 0,0 1-1 0 0,0 0 0 0 0,0 0 1 0 0,0 0-1 0 0,0 0 1 0 0,1 0-1 0 0,-1 1 0 0 0,0-1 1 0 0,1 0-1 0 0,-1 1 0 0 0,0-1 1 0 0,1 0-1 0 0,-1 1 1 0 0,1 0-1 0 0,-1-1 0 0 0,1 1 1 0 0,-1 0-1 0 0,1 0 0 0 0,-1 0 1 0 0,1 0-1 0 0,-1 0 0 0 0,1 0 1 0 0,-1 0-1 0 0,1 0 1 0 0,-1 1-1 0 0,1-1 0 0 0,-1 1 1 0 0,1-1-1 0 0,-1 1 0 0 0,0-1 1 0 0,1 1-1 0 0,-1 0 1 0 0,0 0-1 0 0,1-1 0 0 0,-1 1 1 0 0,0 0-1 0 0,0 0 0 0 0,0 1 1 0 0,0-1-1 0 0,0 0 1 0 0,0 0-1 0 0,0 1-25 0 0,24 58 438 0 0,-24-31-2987 0 0,-1-27-2035 0 0,1-5-3276 0 0</inkml:trace>
  <inkml:trace contextRef="#ctx0" brushRef="#br0" timeOffset="359.337">221 185 7173 0 0,'0'0'5962'0'0,"0"0"-4545"0"0,0 0-1211 0 0,0 0 211 0 0,0 0 57 0 0,5 2 141 0 0,31 6-245 0 0,-1-1 0 0 0,1-1 0 0 0,0-2 0 0 0,0-2 0 0 0,0-1 0 0 0,18-2-370 0 0,-53 0-89 0 0,0 0-1 0 0,0 0 1 0 0,0 1-1 0 0,-1-1 1 0 0,1 0-1 0 0,0 0 1 0 0,-1 0-1 0 0,1 0 1 0 0,0 0 0 0 0,-1 0-1 0 0,1 0 1 0 0,-1 0-1 0 0,0 0 1 0 0,1 0-1 0 0,-1-1 1 0 0,0 1-1 0 0,0 0 1 0 0,0 0-1 0 0,1 0 1 0 0,-1 0-1 0 0,0 0 1 0 0,-1-1-1 0 0,1 1 1 0 0,0 0-1 0 0,0 0 1 0 0,0 0-1 0 0,-1 0 1 0 0,1 0-1 0 0,0 0 1 0 0,-1 0-1 0 0,1 0 1 0 0,-1 0-1 0 0,1 0 1 0 0,-1 0-1 0 0,0 0 1 0 0,0 0-1 0 0,1 0 1 0 0,-1 0-1 0 0,0 0 1 0 0,0 1-1 0 0,0-1 1 0 0,0 0-1 0 0,0 0 1 0 0,1 1 0 0 0,-1-1-1 0 0,-1 1 1 0 0,1-1-1 0 0,0 1 1 0 0,0 0-1 0 0,0-1 1 0 0,0 1-1 0 0,0 0 1 0 0,0 0-1 0 0,0-1 1 0 0,-1 1-1 0 0,1 0 1 0 0,0 0-1 0 0,0 0 1 0 0,0 0-1 0 0,0 1 1 0 0,-1-1 89 0 0,-7-7-637 0 0,47 19 3284 0 0,-36-12-2609 0 0,0 1 0 0 0,0-1 0 0 0,0 1 0 0 0,0 0 0 0 0,-1-1 0 0 0,1 1 0 0 0,0 0 0 0 0,-1 0 0 0 0,1 0-1 0 0,-1 0 1 0 0,1 0 0 0 0,-1 1 0 0 0,1-1 0 0 0,-1 0 0 0 0,0 1 0 0 0,1-1 0 0 0,-1 1 0 0 0,0-1 0 0 0,0 1 0 0 0,0 0 0 0 0,0-1 0 0 0,-1 1 0 0 0,1 0 0 0 0,0 0 0 0 0,-1-1 0 0 0,1 1 0 0 0,-1 0-1 0 0,0 0 1 0 0,1 0 0 0 0,-1 0 0 0 0,0 0 0 0 0,0 0 0 0 0,0 0 0 0 0,0-1 0 0 0,-1 1 0 0 0,1 0 0 0 0,-1 0 0 0 0,1 0 0 0 0,-1 0 0 0 0,1 0 0 0 0,-1-1 0 0 0,0 1 0 0 0,0 0 0 0 0,0-1-1 0 0,0 1 1 0 0,0 0 0 0 0,0-1 0 0 0,0 0 0 0 0,-1 1 0 0 0,1-1 0 0 0,0 0 0 0 0,-1 1 0 0 0,1-1 0 0 0,-1 0 0 0 0,0 0 0 0 0,1 0 0 0 0,-1 0 0 0 0,0-1 0 0 0,0 1 0 0 0,1 0 0 0 0,-1-1-1 0 0,0 1 1 0 0,0-1 0 0 0,0 1 0 0 0,0-1 0 0 0,-1 0-38 0 0,-32 11-952 0 0,9-6-2461 0 0,6-5-3093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6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1 343 5613 0 0,'0'0'4550'0'0,"0"0"-3571"0"0,0 0-993 0 0,0 0 231 0 0,0 0 122 0 0,0 0-120 0 0,0 0-12 0 0,6-2 103 0 0,-1 0-262 0 0,1-1 0 0 0,-1 1 0 0 0,0-1 0 0 0,1 0 0 0 0,-1-1 0 0 0,-1 1-1 0 0,1-1 1 0 0,0 0 0 0 0,-1 0 0 0 0,0-1 0 0 0,0 1 0 0 0,0-1-1 0 0,-1 0 1 0 0,1 0 0 0 0,-1 0 0 0 0,0 0 0 0 0,-1-1 0 0 0,1 1 0 0 0,-1-1-1 0 0,0 1 1 0 0,0-1 0 0 0,-1 0 0 0 0,0 0 0 0 0,0 0 0 0 0,0 0 0 0 0,-1 0-1 0 0,0 0 1 0 0,0 0 0 0 0,-1-4-48 0 0,1-3-121 0 0,-1 1 0 0 0,0-1 0 0 0,-1 1 0 0 0,0-1-1 0 0,-1 1 1 0 0,0 0 0 0 0,-1 0 0 0 0,0 0 0 0 0,-1 0 0 0 0,-1 1 0 0 0,0-1 0 0 0,0 1 0 0 0,-1 1-1 0 0,-4-5 122 0 0,11 14 12 0 0,0 1-1 0 0,0-1 0 0 0,0 1 0 0 0,-1-1 0 0 0,1 0 1 0 0,0 1-1 0 0,0-1 0 0 0,-1 1 0 0 0,1-1 0 0 0,0 0 0 0 0,-1 1 1 0 0,1-1-1 0 0,-1 1 0 0 0,1-1 0 0 0,0 1 0 0 0,-1 0 1 0 0,1-1-1 0 0,-1 1 0 0 0,1-1 0 0 0,-1 1 0 0 0,0 0 0 0 0,1 0 1 0 0,-1-1-1 0 0,1 1 0 0 0,-1 0 0 0 0,1 0 0 0 0,-1-1 0 0 0,0 1 1 0 0,1 0-1 0 0,-1 0 0 0 0,0 0 0 0 0,1 0 0 0 0,-1 0 1 0 0,0 0-1 0 0,1 0 0 0 0,-1 0 0 0 0,1 0 0 0 0,-1 0 0 0 0,0 1 1 0 0,1-1-1 0 0,-1 0 0 0 0,1 0 0 0 0,-1 1 0 0 0,0-1 1 0 0,1 0-1 0 0,-1 1 0 0 0,1-1 0 0 0,-1 0 0 0 0,1 1 0 0 0,-1-1 1 0 0,1 1-1 0 0,-1-1 0 0 0,1 1 0 0 0,0-1 0 0 0,-1 1 1 0 0,1-1-1 0 0,0 1 0 0 0,-1-1 0 0 0,1 1 0 0 0,0-1 0 0 0,0 1 1 0 0,-1 0-1 0 0,1-1 0 0 0,0 1 0 0 0,0 0 0 0 0,0-1 1 0 0,0 1-1 0 0,0-1 0 0 0,0 1 0 0 0,0 0-11 0 0,-2 56 807 0 0,3-48-631 0 0,-1 25 127 0 0,1 0 0 0 0,2-1 0 0 0,1 1 0 0 0,2-1 0 0 0,1 0 1 0 0,2 0-1 0 0,1-1 0 0 0,2 3-303 0 0,29-91-1204 0 0,31 100 2309 0 0,-71-45-1094 0 0,0 0-1 0 0,1-1 1 0 0,-1 1-1 0 0,1 0 1 0 0,-1 0 0 0 0,1 0-1 0 0,-1 0 1 0 0,1 0-1 0 0,0 0 1 0 0,-1 1 0 0 0,1-1-1 0 0,0 0 1 0 0,0 1-1 0 0,-1 0 1 0 0,1-1-1 0 0,0 1 1 0 0,0 0 0 0 0,0 0-1 0 0,0 0 1 0 0,-1 0-1 0 0,1 0 1 0 0,0 0-1 0 0,0 0 1 0 0,0 1 0 0 0,-1-1-1 0 0,1 1 1 0 0,0-1-1 0 0,0 1 1 0 0,-1 0-1 0 0,1 0 1 0 0,0 0 0 0 0,-1 0-1 0 0,1 0 1 0 0,-1 0-1 0 0,1 0 1 0 0,-1 0 0 0 0,0 1-1 0 0,1-1 1 0 0,-1 0-1 0 0,0 1 1 0 0,0-1-1 0 0,0 1 1 0 0,0-1 0 0 0,0 1-1 0 0,0 0 1 0 0,-1-1-1 0 0,1 1 1 0 0,-1 0-1 0 0,1 0 1 0 0,-1 0 0 0 0,1-1-1 0 0,-1 3-10 0 0,2-5 525 0 0,-2-7-7065 0 0,-2 1-1127 0 0</inkml:trace>
  <inkml:trace contextRef="#ctx0" brushRef="#br0" timeOffset="249.97">265 92 8717 0 0,'0'0'9537'0'0,"0"0"-8737"0"0,0 0-800 0 0,0 0-120 0 0,0 0 116 0 0,0 0-44 0 0,0 0-64 0 0,0 0-480 0 0,0 0-1297 0 0,0 0-2347 0 0,8 7-3857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3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0 221 4500 0 0,'0'0'4784'0'0,"0"0"-2929"0"0,0 0-1598 0 0,0 0-171 0 0,0 0 92 0 0,0 0 71 0 0,0 0 35 0 0,0 0 125 0 0,19-17-411 0 0,83 33 1064 0 0,-99-16-1034 0 0,-1 1-1 0 0,0-1 1 0 0,0 1 0 0 0,1-1-1 0 0,-1 1 1 0 0,0 0-1 0 0,0 0 1 0 0,0 0 0 0 0,0 0-1 0 0,0 0 1 0 0,0 1-1 0 0,0-1 1 0 0,-1 1 0 0 0,1-1-1 0 0,0 1 1 0 0,-1 0-1 0 0,1-1 1 0 0,-1 1 0 0 0,0 0-1 0 0,1 0 1 0 0,-1 0 0 0 0,0 0-1 0 0,0 0 1 0 0,0 0-1 0 0,-1 0 1 0 0,1 1 0 0 0,0-1-1 0 0,-1 0 1 0 0,0 0-1 0 0,1 1 1 0 0,-1-1 0 0 0,0 0-1 0 0,0 0 1 0 0,0 1-1 0 0,0-1 1 0 0,-1 0 0 0 0,1 1-1 0 0,0-1 1 0 0,-1 0 0 0 0,0 0-1 0 0,0 0 1 0 0,1 0-1 0 0,-2 1-27 0 0,-75 48 967 0 0,39-45-5906 0 0,36-6 731 0 0</inkml:trace>
  <inkml:trace contextRef="#ctx0" brushRef="#br0" timeOffset="265.602">196 208 7233 0 0,'0'0'5469'0'0,"0"0"-3898"0"0,0 0-1094 0 0,0 0-18 0 0,-4 7-35 0 0,1-5-390 0 0,1 1 0 0 0,0 0 0 0 0,0-1 0 0 0,0 1 0 0 0,1 0 0 0 0,-1 0 0 0 0,1 0 0 0 0,-1 0 0 0 0,1 1 0 0 0,0-1 0 0 0,0 0 0 0 0,0 1 0 0 0,1-1 0 0 0,-1 0 0 0 0,1 1 0 0 0,0-1 0 0 0,0 1 0 0 0,0-1-1 0 0,0 0 1 0 0,1 1 0 0 0,-1-1 0 0 0,1 1 0 0 0,0-1 0 0 0,0 0 0 0 0,0 0 0 0 0,0 0 0 0 0,1 1 0 0 0,-1-1 0 0 0,1 0 0 0 0,0-1 0 0 0,0 1 0 0 0,0 0 0 0 0,0 0 0 0 0,1-1 0 0 0,-1 1 0 0 0,1-1 0 0 0,0 1-34 0 0,50 25-719 0 0,-13-17-3278 0 0,-10-8-1712 0 0</inkml:trace>
  <inkml:trace contextRef="#ctx0" brushRef="#br0" timeOffset="958.316">377 0 5461 0 0,'0'0'5759'0'0,"0"0"-4817"0"0,0 0-1191 0 0,0 0 261 0 0,6 3 67 0 0,-3-3-15 0 0,0 0-1 0 0,-1 1 1 0 0,1-1-1 0 0,0 1 1 0 0,0 0-1 0 0,-1 0 0 0 0,1 0 1 0 0,-1 0-1 0 0,1 0 1 0 0,-1 0-1 0 0,1 1 1 0 0,-1-1-1 0 0,0 1 0 0 0,1 0 1 0 0,-1 0-1 0 0,0 0 1 0 0,0 0-1 0 0,0 0 1 0 0,-1 0-1 0 0,1 0 0 0 0,0 1 1 0 0,-1-1-1 0 0,0 0 1 0 0,1 1-1 0 0,-1 0 1 0 0,0-1-1 0 0,0 1 0 0 0,-1-1 1 0 0,1 1-1 0 0,0 0 1 0 0,-1 0-1 0 0,0 0 1 0 0,1-1-1 0 0,-1 1 0 0 0,0 0 1 0 0,-1 0-1 0 0,1 0 1 0 0,0-1-1 0 0,-1 1 1 0 0,0 0-1 0 0,1-1 0 0 0,-1 1 1 0 0,0 0-1 0 0,-1 1-63 0 0,-82 55 1384 0 0,123-56-509 0 0,19-4-639 0 0,10 1-976 0 0,-22 0-4406 0 0,-26 1-3362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2:51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52 0 0,'0'0'5008'0'0,"0"0"-1202"0"0,0 0-2438 0 0,0 0-922 0 0,0 0 47 0 0,0 0 142 0 0,0 0 109 0 0,-3 8 131 0 0,-6 16-456 0 0,1 0-1 0 0,1 1 1 0 0,2 0 0 0 0,0 0-1 0 0,2 1 1 0 0,0 0 0 0 0,2-1-1 0 0,1 1 1 0 0,3 24-419 0 0,13-8 125 0 0,9-30-5248 0 0,-17-12-281 0 0</inkml:trace>
  <inkml:trace contextRef="#ctx0" brushRef="#br0" timeOffset="234.351">129 159 8993 0 0,'0'0'2096'0'0,"0"0"-1383"0"0,0 0-552 0 0,0 0-54 0 0,0 0-35 0 0,0 0-53 0 0,0 0-32 0 0,0 0-69 0 0,6-2-190 0 0,0 2 355 0 0,-1 0 0 0 0,1 0 0 0 0,-1 0 0 0 0,0 1 1 0 0,1 0-1 0 0,-1 0 0 0 0,1 0 0 0 0,-1 1 0 0 0,0 0 1 0 0,0 0-1 0 0,0 0 0 0 0,0 1 0 0 0,0-1 0 0 0,-1 1 0 0 0,1 0 1 0 0,-1 1-1 0 0,0-1 0 0 0,0 1 0 0 0,0 0 0 0 0,0 0 1 0 0,3 4-84 0 0,-6-7 29 0 0,1 1 1 0 0,0 0-1 0 0,-1 0 0 0 0,1 0 1 0 0,-1 0-1 0 0,0 0 1 0 0,0 1-1 0 0,0-1 1 0 0,0 0-1 0 0,0 0 1 0 0,0 1-1 0 0,-1-1 1 0 0,1 1-1 0 0,-1-1 1 0 0,1 1-1 0 0,-1-1 1 0 0,0 1-1 0 0,0-1 0 0 0,0 1 1 0 0,0-1-1 0 0,-1 1 1 0 0,1-1-1 0 0,-1 0 1 0 0,1 1-1 0 0,-1-1 1 0 0,0 1-1 0 0,0-1 1 0 0,0 0-1 0 0,0 0 1 0 0,0 0-1 0 0,-1 1 1 0 0,1-1-1 0 0,-1 0 1 0 0,1-1-1 0 0,-1 1 0 0 0,0 0 1 0 0,1 0-1 0 0,-1-1 1 0 0,0 1-1 0 0,0-1 1 0 0,0 1-1 0 0,-1-1 1 0 0,1 0-1 0 0,0 0 1 0 0,0 0-1 0 0,-1 0 1 0 0,1 0-30 0 0,-52 5-7052 0 0,46-8 298 0 0</inkml:trace>
  <inkml:trace contextRef="#ctx0" brushRef="#br0" timeOffset="437.459">283 157 7901 0 0,'0'0'3459'0'0,"0"0"-2525"0"0,0 0-483 0 0,0 0 246 0 0,0 6-2 0 0,0 24-383 0 0,9 50 615 0 0,38-52-3255 0 0,-29-26-76 0 0,0-2-2203 0 0</inkml:trace>
  <inkml:trace contextRef="#ctx0" brushRef="#br0" timeOffset="593.692">678 282 6657 0 0,'0'0'6284'0'0,"0"0"-6284"0"0,0 0-140 0 0,0 0 140 0 0,-39 0 524 0 0,21-3-256 0 0,-4 0-196 0 0,1 1-72 0 0,-4 0-12 0 0,3 0-256 0 0,-1 2-896 0 0,2-3-716 0 0,5 2-1320 0 0,2-6-2869 0 0</inkml:trace>
  <inkml:trace contextRef="#ctx0" brushRef="#br0" timeOffset="765.545">569 217 9253 0 0,'0'0'1971'0'0,"3"6"-1077"0"0,1 2-560 0 0,-1 0 0 0 0,0 1-1 0 0,-1-1 1 0 0,1 1-1 0 0,-2 0 1 0 0,1-1 0 0 0,-1 1-1 0 0,-1 0 1 0 0,0 0-1 0 0,0 0 1 0 0,0 0 0 0 0,-1-1-1 0 0,-1 1 1 0 0,0 2-334 0 0,2-11 118 0 0,-3 13-888 0 0,3-18-7538 0 0,3-9 479 0 0</inkml:trace>
  <inkml:trace contextRef="#ctx0" brushRef="#br0" timeOffset="1124.889">798 52 5825 0 0,'0'0'6100'0'0,"0"0"-4797"0"0,3 7-993 0 0,41 190 3046 0 0,-42-165-3047 0 0,2-47-1186 0 0,-5 14 853 0 0,1-1 0 0 0,-1 0 0 0 0,1 1 0 0 0,-1-1 0 0 0,1 0 0 0 0,-1 0 0 0 0,1 0 0 0 0,0 1 0 0 0,0-1 0 0 0,0 0 0 0 0,0 0 0 0 0,0 0 0 0 0,0 0 0 0 0,0 1 0 0 0,1-1 0 0 0,-1 0 0 0 0,1 0 0 0 0,-1 0-1 0 0,1 1 1 0 0,0-1 0 0 0,0 0 0 0 0,0 1 0 0 0,0-1 0 0 0,0 1 0 0 0,0-1 0 0 0,0 1 0 0 0,0 0 0 0 0,0-1 0 0 0,1 1 0 0 0,-1 0 0 0 0,1 0 0 0 0,-1 0 0 0 0,1 0 0 0 0,-1 0 0 0 0,1 0 0 0 0,0 0 0 0 0,-1 0 0 0 0,1 1 0 0 0,0-1 0 0 0,0 1 0 0 0,-1-1 0 0 0,1 1 0 0 0,0 0 0 0 0,0-1 0 0 0,0 1-1 0 0,-1 0 1 0 0,1 0 0 0 0,0 0 0 0 0,0 1 0 0 0,0-1 0 0 0,0 0 0 0 0,-1 1 0 0 0,1-1 0 0 0,0 1 0 0 0,0 0 0 0 0,-1-1 0 0 0,1 1 0 0 0,-1 0 0 0 0,2 1 24 0 0,1 0 78 0 0,-1 0-1 0 0,1 1 1 0 0,0 0-1 0 0,-1-1 1 0 0,1 2-1 0 0,-1-1 1 0 0,0 0-1 0 0,0 1 1 0 0,0-1-1 0 0,-1 1 1 0 0,1 0-1 0 0,-1 0 1 0 0,0 0 0 0 0,0 0-1 0 0,0 0 1 0 0,0 0-1 0 0,-1 1 1 0 0,0-1-1 0 0,0 1 1 0 0,0-1-1 0 0,0 1 1 0 0,-1-1-1 0 0,0 1 1 0 0,0-1-1 0 0,0 1 1 0 0,0-1 0 0 0,-1 2-78 0 0,-10-1-4950 0 0,11-5-421 0 0</inkml:trace>
  <inkml:trace contextRef="#ctx0" brushRef="#br0" timeOffset="1374.863">1119 80 5412 0 0,'0'0'8937'0'0,"0"0"-8457"0"0,0 0-480 0 0,32 48 596 0 0,-23-27-184 0 0,-1 1-84 0 0,-3 1-11 0 0,2 1-105 0 0,-7 1-112 0 0,0 1-40 0 0,-7-1-44 0 0,-2 1 32 0 0,-4-4-48 0 0,-4-1-236 0 0,-2-4-1137 0 0,6-6-1511 0 0,-8-6-5157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2103 459 7689 0 0,'0'0'5664'0'0,"0"0"-4368"0"0,0 0-1222 0 0,0 0-21 0 0,0 0 90 0 0,0 0-231 0 0,0 0-232 0 0,0 0-201 0 0,40 16 898 0 0,-38-15-362 0 0,0 1-1 0 0,-1 0 0 0 0,1-1 0 0 0,0 1 1 0 0,-1 0-1 0 0,1 0 0 0 0,-1 0 0 0 0,0 0 1 0 0,0 0-1 0 0,0 1 0 0 0,0-1 0 0 0,0 0 1 0 0,0 0-1 0 0,0 1 0 0 0,-1-1 0 0 0,1 0 1 0 0,-1 1-1 0 0,0-1 0 0 0,0 1 0 0 0,0-1 1 0 0,0 1-1 0 0,0-1 0 0 0,0 0 0 0 0,-1 1 1 0 0,1-1-1 0 0,-1 1 0 0 0,1-1 0 0 0,-1 0 1 0 0,0 0-1 0 0,0 1 0 0 0,0-1 0 0 0,0 0 1 0 0,-1 0-1 0 0,1 0 0 0 0,-1 0 0 0 0,1 0 1 0 0,-1 0-1 0 0,1-1 0 0 0,-1 1 0 0 0,0 0 1 0 0,0-1-1 0 0,-2 2-14 0 0,-21 54 263 0 0,108-39 2315 0 0,-47-18-7736 0 0,-26 0-474 0 0</inkml:trace>
  <inkml:trace contextRef="#ctx0" brushRef="#br0" timeOffset="249.974">2730 797 15529 0 0,'0'0'1381'0'0,"0"0"-1381"0"0,0 0-817 0 0,0 0 817 0 0,-37 0 341 0 0,16-2-141 0 0,-4-2-200 0 0,-2 1-100 0 0,2-1-881 0 0,-1-1-979 0 0,5-1-576 0 0,5 0-1620 0 0,3-7-1641 0 0</inkml:trace>
  <inkml:trace contextRef="#ctx0" brushRef="#br0" timeOffset="515.578">2698 677 808 0 0,'0'0'12957'0'0,"0"0"-12017"0"0,0 0-940 0 0,0 0-316 0 0,0 0-92 0 0,0 0 408 0 0,0 0 788 0 0,-35-4-372 0 0,7 1-416 0 0,0-1-1456 0 0,3 1-2528 0 0,-8-5-4729 0 0</inkml:trace>
  <inkml:trace contextRef="#ctx0" brushRef="#br0" timeOffset="-1296.744">1006 656 2644 0 0,'0'0'852'0'0,"0"0"1309"0"0,0 0-152 0 0,0 0-1070 0 0,0 0-402 0 0,0 0 173 0 0,0 0 154 0 0,0 0-267 0 0,18-21 1322 0 0,-19 15-1963 0 0,-1 1 1 0 0,0 1-1 0 0,0-1 1 0 0,-1 0-1 0 0,1 0 1 0 0,-1 1-1 0 0,0-1 0 0 0,0 1 1 0 0,-1 0-1 0 0,1 0 1 0 0,-1 0-1 0 0,0 1 1 0 0,0-1-1 0 0,0 1 0 0 0,0 0 1 0 0,0 0-1 0 0,-1 0 1 0 0,0 1-1 0 0,1-1 1 0 0,-1 1-1 0 0,0 0 1 0 0,0 1-1 0 0,0-1 0 0 0,-1 1 1 0 0,1 0-1 0 0,0 0 1 0 0,0 1-1 0 0,-1-1 1 0 0,1 1-1 0 0,0 0 1 0 0,0 1-1 0 0,-1-1 0 0 0,-1 2 44 0 0,2 1 42 0 0,1 1 0 0 0,0-1-1 0 0,0 1 1 0 0,0 1-1 0 0,1-1 1 0 0,-1 0 0 0 0,1 1-1 0 0,0-1 1 0 0,0 1-1 0 0,1 0 1 0 0,0 0 0 0 0,0 0-1 0 0,0 1 1 0 0,0-1-1 0 0,1 0 1 0 0,-1 1 0 0 0,1-1-1 0 0,1 1 1 0 0,-1-1-1 0 0,1 1 1 0 0,0-1 0 0 0,0 1-1 0 0,1-1 1 0 0,0 1-1 0 0,0-1 1 0 0,0 1 0 0 0,0-1-1 0 0,1 0 1 0 0,0 1-1 0 0,0-1 1 0 0,1 0 0 0 0,-1 0-1 0 0,1-1-41 0 0,0-2 65 0 0,1 0-1 0 0,-1 0 0 0 0,1-1 1 0 0,0 1-1 0 0,0-1 1 0 0,-1 0-1 0 0,1 0 1 0 0,0-1-1 0 0,0 1 0 0 0,0-1 1 0 0,0 0-1 0 0,0 0 1 0 0,0 0-1 0 0,0 0 0 0 0,0-1 1 0 0,-1 1-1 0 0,1-1 1 0 0,0 0-1 0 0,0 0 0 0 0,0-1 1 0 0,-1 1-1 0 0,1-1 1 0 0,-1 0-1 0 0,1 0 1 0 0,-1 0-1 0 0,0 0 0 0 0,0-1 1 0 0,0 1-1 0 0,0-1 1 0 0,0 0-1 0 0,0 0 0 0 0,-1 0 1 0 0,0 0-1 0 0,1 0 1 0 0,-1 0-1 0 0,0-1 0 0 0,0 1 1 0 0,-1-1-1 0 0,1 1 1 0 0,-1-1-1 0 0,0 0 1 0 0,0 0-1 0 0,0 1 0 0 0,0-1 1 0 0,-1 0-1 0 0,1-3-64 0 0,14-7-459 0 0,3 44 239 0 0,-15-24 418 0 0,8 36-48 0 0,8 12-2466 0 0,-15-52-1009 0 0,2-4-3225 0 0</inkml:trace>
  <inkml:trace contextRef="#ctx0" brushRef="#br0" timeOffset="-937.405">1125 449 4164 0 0,'0'0'6858'0'0,"0"0"-5330"0"0,0 0-1484 0 0,0 0-61 0 0,0 0-80 0 0,0 0-143 0 0,0 0-93 0 0,0 0-39 0 0,6-1 71 0 0,0-1 362 0 0,0 1 1 0 0,1 0-1 0 0,-1 0 1 0 0,1 1-1 0 0,-1 0 1 0 0,0 0-1 0 0,1 1 1 0 0,-1-1 0 0 0,1 1-1 0 0,-1 1 1 0 0,0-1-1 0 0,0 1 1 0 0,0 0-1 0 0,0 0 1 0 0,0 1-1 0 0,0 0 1 0 0,0 0-1 0 0,-1 0 1 0 0,1 1-1 0 0,0 0-61 0 0,-6-1 40 0 0,0-1-1 0 0,0 0 0 0 0,0 0 0 0 0,0 1 0 0 0,-1-1 0 0 0,1 0 0 0 0,-1 1 0 0 0,1-1 0 0 0,-1 0 0 0 0,0 0 0 0 0,0 0 0 0 0,0 0 0 0 0,0 0 0 0 0,0 0 0 0 0,0 0 0 0 0,0 0 0 0 0,-1 0 0 0 0,1 0 0 0 0,-1-1 0 0 0,1 1 0 0 0,-1-1 0 0 0,0 1 1 0 0,0-1-1 0 0,0 1 0 0 0,0-1 0 0 0,0 0 0 0 0,0 0 0 0 0,0 0 0 0 0,0 0 0 0 0,-1 0-39 0 0,-34 43 99 0 0,103-14 1699 0 0,-49-24-2066 0 0,14 3-5693 0 0,-16-9-1187 0 0</inkml:trace>
  <inkml:trace contextRef="#ctx0" brushRef="#br0" timeOffset="-687.427">1717 701 7737 0 0,'0'0'7856'0'0,"0"0"-7856"0"0,0 0-468 0 0,0 0 468 0 0,0 0 316 0 0,-39 2 212 0 0,16-4-200 0 0,-2 2-127 0 0,-2 0-121 0 0,0 0-80 0 0,0 0-52 0 0,5 0-221 0 0,1 0-283 0 0,2-1-264 0 0,7-1-396 0 0,0-1-752 0 0,10 0-1184 0 0,2-5-3869 0 0</inkml:trace>
  <inkml:trace contextRef="#ctx0" brushRef="#br0" timeOffset="-343.715">1791 497 13261 0 0,'3'6'711'0'0,"2"7"-480"0"0,-1 0 0 0 0,-1 0 0 0 0,0 0 0 0 0,-1 0 0 0 0,0 1 0 0 0,-1-1 0 0 0,-1 1 1 0 0,0-1-1 0 0,0 1 0 0 0,-2-1 0 0 0,0 0 0 0 0,0 1 0 0 0,-1-1 0 0 0,-2 6-231 0 0,52-45-525 0 0,-45 25 526 0 0,0 0 0 0 0,-1 0 0 0 0,1 0 0 0 0,0 0 1 0 0,0 0-1 0 0,0 0 0 0 0,-1 0 0 0 0,1 0 0 0 0,0 1 1 0 0,0-1-1 0 0,0 1 0 0 0,0 0 0 0 0,0-1 0 0 0,0 1 1 0 0,0 0-1 0 0,0 0 0 0 0,0 0 0 0 0,0 1 0 0 0,0-1 1 0 0,0 0-1 0 0,0 1 0 0 0,0-1 0 0 0,0 1 0 0 0,0 0 1 0 0,0 0-1 0 0,0-1 0 0 0,0 1 0 0 0,0 0 0 0 0,-1 1 1 0 0,1-1-1 0 0,-1 0 0 0 0,1 0 0 0 0,-1 1 1 0 0,1-1-1 0 0,-1 1 0 0 0,1-1 0 0 0,-1 1 0 0 0,0 0 1 0 0,0-1-1 0 0,0 1 0 0 0,0 0 0 0 0,0 0 0 0 0,-1 0 1 0 0,1 0-1 0 0,0 0 0 0 0,-1 0 0 0 0,1 0 0 0 0,-1 0 1 0 0,0 0-1 0 0,0 0 0 0 0,0 0 0 0 0,0 0-1 0 0,-66 32 768 0 0,18-38-6247 0 0,41-1 227 0 0</inkml:trace>
  <inkml:trace contextRef="#ctx0" brushRef="#br0" timeOffset="4296.445">4642 464 5593 0 0,'0'0'6217'0'0,"0"0"-4880"0"0,0 0-1910 0 0,0 0 49 0 0,0 7 1001 0 0,-28 238 3079 0 0,47-187-4034 0 0,15-35-6808 0 0,-18-22 787 0 0</inkml:trace>
  <inkml:trace contextRef="#ctx0" brushRef="#br0" timeOffset="4733.896">4823 712 5977 0 0,'0'0'5787'0'0,"0"0"-5770"0"0,0 0-704 0 0,0 0 1004 0 0,0 0 246 0 0,0 0-127 0 0,0 0-251 0 0,33 6-15 0 0,-36-5-172 0 0,0 0 0 0 0,0 0 1 0 0,0-1-1 0 0,0 1 1 0 0,0-1-1 0 0,0 1 0 0 0,-1-1 1 0 0,1 0-1 0 0,0 0 1 0 0,0 0-1 0 0,0-1 1 0 0,0 1-1 0 0,0-1 0 0 0,0 0 1 0 0,0 0-1 0 0,0 0 1 0 0,0 0-1 0 0,0 0 1 0 0,0 0-1 0 0,1-1 0 0 0,-1 0 1 0 0,1 1-1 0 0,-1-1 1 0 0,1 0-1 0 0,-1 0 1 0 0,1 0-1 0 0,0-1 0 0 0,0 1 1 0 0,0 0-1 0 0,0-1 1 0 0,0 0-1 0 0,1 1 0 0 0,-1-1 1 0 0,1 0-1 0 0,0 0 1 0 0,0 0-1 0 0,0 0 1 0 0,0 1-1 0 0,0-2 0 0 0,1 1 1 0 0,-1 0-1 0 0,1 0 1 0 0,0 0-1 0 0,0 0 1 0 0,0 0-1 0 0,0 0 0 0 0,0 0 1 0 0,1 0-1 0 0,-1 0 1 0 0,1 0-1 0 0,0 0 1 0 0,0 0-1 0 0,0 0 0 0 0,0 0 1 0 0,1 0-1 0 0,-1 0 1 0 0,1 1-1 0 0,0-1 1 0 0,0 1-1 0 0,0-1 0 0 0,0 1 1 0 0,0 0-1 0 0,0 0 1 0 0,0 0-1 0 0,1 0 0 0 0,1-1 2 0 0,-50 93 619 0 0,46-88-560 0 0,0 0 0 0 0,0 0 0 0 0,0 0-1 0 0,0 1 1 0 0,0-1 0 0 0,0 0 0 0 0,0 0-1 0 0,1 0 1 0 0,-1 0 0 0 0,1 0 0 0 0,-1 0-1 0 0,1 0 1 0 0,0 0 0 0 0,0 0 0 0 0,0 0-1 0 0,0 0 1 0 0,0-1 0 0 0,0 1 0 0 0,1 0 0 0 0,-1-1-1 0 0,0 1 1 0 0,1-1 0 0 0,0 1 0 0 0,-1-1-1 0 0,1 0 1 0 0,0 1 0 0 0,-1-1 0 0 0,1 0-1 0 0,0 0 1 0 0,0 0 0 0 0,0-1 0 0 0,0 1-1 0 0,0 0 1 0 0,0-1 0 0 0,0 1 0 0 0,0-1-1 0 0,0 0 1 0 0,0 0 0 0 0,1 0 0 0 0,-1 0-1 0 0,0 0 1 0 0,0 0 0 0 0,0 0 0 0 0,0-1-1 0 0,0 1 1 0 0,0-1-59 0 0,50-43-923 0 0,-36 21-279 0 0,21 58 942 0 0,-18 72 193 0 0,-19-95-1169 0 0,1-8-1995 0 0,1-4-2888 0 0</inkml:trace>
  <inkml:trace contextRef="#ctx0" brushRef="#br0" timeOffset="4917.13">5261 749 7325 0 0,'0'0'9933'0'0,"0"0"-9933"0"0,0 0-1329 0 0,0 0 1329 0 0,-38 5 344 0 0,17-7-31 0 0,-2 0-233 0 0,-2-1-80 0 0,-4 1-493 0 0,2-2-399 0 0,-2-1-780 0 0,7 0-1160 0 0,5 0-3089 0 0</inkml:trace>
  <inkml:trace contextRef="#ctx0" brushRef="#br0" timeOffset="5292.092">5364 528 6645 0 0,'2'7'6447'0'0,"4"10"-6202"0"0,0 0-1 0 0,-2 0 1 0 0,0 0 0 0 0,-1 0 0 0 0,-1 1 0 0 0,-1 0-1 0 0,0-1 1 0 0,-1 1 0 0 0,-1-1 0 0 0,-1 1 0 0 0,0 0-1 0 0,-1-1 1 0 0,-5 14-245 0 0,64-80-4618 0 0,-55 48 4679 0 0,0-1 1 0 0,1 0-1 0 0,-1 1 1 0 0,1-1-1 0 0,-1 1 1 0 0,1 0-1 0 0,-1-1 0 0 0,1 1 1 0 0,0 0-1 0 0,0 0 1 0 0,0 0-1 0 0,0 0 1 0 0,0 0-1 0 0,0 1 1 0 0,0-1-1 0 0,0 1 1 0 0,0-1-1 0 0,0 1 1 0 0,0-1-1 0 0,0 1 1 0 0,0 0-1 0 0,0 0 0 0 0,1 0 1 0 0,-1 1-1 0 0,0-1 1 0 0,0 0-1 0 0,0 1 1 0 0,0-1-1 0 0,0 1 1 0 0,0 0-1 0 0,0 0 1 0 0,0 0-1 0 0,0 0 1 0 0,0 0-1 0 0,-1 0 1 0 0,1 0-1 0 0,0 0 1 0 0,-1 1-1 0 0,1-1 0 0 0,-1 1 1 0 0,1-1-1 0 0,-1 1 1 0 0,0 0-1 0 0,1-1 1 0 0,-1 1-1 0 0,0 0 1 0 0,0 0-1 0 0,0 0 1 0 0,-1 0-1 0 0,1 0 1 0 0,0 0-1 0 0,-1 0 1 0 0,1 0-1 0 0,-1 0 0 0 0,0 0 1 0 0,1 0-1 0 0,-1 0 1 0 0,0 1-1 0 0,-1-1 1 0 0,1 0-1 0 0,0 0 1 0 0,-1 2-62 0 0,1-1 35 0 0,-1 0 0 0 0,0 0 0 0 0,0 1 1 0 0,0-1-1 0 0,0 0 0 0 0,0-1 0 0 0,0 1 1 0 0,-1 0-1 0 0,0 0 0 0 0,1 0 0 0 0,-1-1 1 0 0,0 1-1 0 0,0-1 0 0 0,0 0 0 0 0,-1 1 1 0 0,1-1-1 0 0,-1 0 0 0 0,1 0 0 0 0,-1 0 1 0 0,0-1-1 0 0,1 1 0 0 0,-1-1 0 0 0,0 1 1 0 0,0-1-1 0 0,0 0 0 0 0,0 0 0 0 0,0-1 1 0 0,0 1-1 0 0,-1 0 0 0 0,1-1 0 0 0,-1 0-35 0 0,-40 1-4273 0 0,33-5-969 0 0,5-7-1802 0 0</inkml:trace>
  <inkml:trace contextRef="#ctx0" brushRef="#br0" timeOffset="5542.067">5761 558 1512 0 0,'0'0'10258'0'0,"2"6"-7988"0"0,29 131-1583 0 0,-30-129-638 0 0,0-1 0 0 0,-1 1-1 0 0,0 0 1 0 0,0 0-1 0 0,-1 0 1 0 0,1 0 0 0 0,-2-1-1 0 0,1 1 1 0 0,-1-1-1 0 0,-1 1 1 0 0,1-1-1 0 0,-1 1 1 0 0,0-1 0 0 0,-1 0-1 0 0,0 0 1 0 0,0-1-1 0 0,0 1 1 0 0,-1-1 0 0 0,0 0-1 0 0,0 0 1 0 0,-1-1-1 0 0,0 1 1 0 0,1-1 0 0 0,-2 0-1 0 0,1-1 1 0 0,-5 3-49 0 0,-137 48-619 0 0,43-41-7544 0 0,76-14 954 0 0</inkml:trace>
  <inkml:trace contextRef="#ctx0" brushRef="#br0" timeOffset="6088.887">4834 607 900 0 0,'0'0'455'0'0,"0"0"7"0"0,0 0 267 0 0,0 0 1239 0 0,0 0-910 0 0,0 0-732 0 0,0 0-61 0 0,28-10 3389 0 0,-5 85-2521 0 0,-23-66-4104 0 0,2-9-1952 0 0</inkml:trace>
  <inkml:trace contextRef="#ctx0" brushRef="#br0" timeOffset="3812.118">4071 538 5108 0 0,'0'0'7077'0'0,"4"7"-5499"0"0,1 3-1432 0 0,1 1 0 0 0,-1 1 0 0 0,-1-1 0 0 0,0 0 0 0 0,-1 1 0 0 0,0 0 0 0 0,-1 0 0 0 0,0 0 0 0 0,-1 0 0 0 0,0 0 0 0 0,-1 0 0 0 0,0 0 0 0 0,-1 1 0 0 0,0-1 0 0 0,-1 0 0 0 0,-1 0 0 0 0,0 0-146 0 0,28-41-2095 0 0,-23 27 2141 0 0,0 1 1 0 0,0 0-1 0 0,0-1 1 0 0,0 1-1 0 0,0 0 1 0 0,1 0-1 0 0,-1 0 1 0 0,0 0-1 0 0,0 1 1 0 0,1-1-1 0 0,-1 0 1 0 0,0 1-1 0 0,1 0 1 0 0,-1 0-1 0 0,1-1 1 0 0,-1 1-1 0 0,0 1 1 0 0,1-1-1 0 0,-1 0 1 0 0,1 1-1 0 0,-1-1 1 0 0,0 1-1 0 0,1-1 1 0 0,-1 1-1 0 0,0 0 1 0 0,0 0-1 0 0,0 0 1 0 0,0 1-1 0 0,0-1 1 0 0,1 1-47 0 0,-2-1 28 0 0,1 0 1 0 0,0 0 0 0 0,-1 0-1 0 0,1 0 1 0 0,-1 1-1 0 0,0-1 1 0 0,1 1 0 0 0,-1-1-1 0 0,0 1 1 0 0,0 0-1 0 0,0-1 1 0 0,0 1 0 0 0,0 0-1 0 0,-1 0 1 0 0,1 0-1 0 0,0-1 1 0 0,-1 1 0 0 0,1 0-1 0 0,-1 0 1 0 0,0 0-1 0 0,0 0 1 0 0,0 0 0 0 0,0 0-1 0 0,0 0 1 0 0,0 0-1 0 0,0 0 1 0 0,0 0 0 0 0,-1 0-1 0 0,1 0 1 0 0,-1-1-1 0 0,0 1 1 0 0,1 0 0 0 0,-1 0-1 0 0,0 0 1 0 0,0-1-1 0 0,0 1 1 0 0,0 0 0 0 0,0-1-1 0 0,-1 1 1 0 0,1-1-1 0 0,0 0 1 0 0,-1 1 0 0 0,1-1-1 0 0,-1 0 1 0 0,1 0-1 0 0,-1 0 1 0 0,0 0 0 0 0,0 0-1 0 0,1 0 1 0 0,-1 0-1 0 0,0 0 1 0 0,0-1-1 0 0,0 1 1 0 0,0-1 0 0 0,0 0-1 0 0,1 1 1 0 0,-1-1-1 0 0,0 0 1 0 0,0 0 0 0 0,0 0-1 0 0,0 0 1 0 0,0-1-1 0 0,0 1 1 0 0,0 0 0 0 0,0-1-1 0 0,0 1-28 0 0,-53-5-1129 0 0,25-12-6808 0 0,25 2-329 0 0</inkml:trace>
  <inkml:trace contextRef="#ctx0" brushRef="#br0" timeOffset="4046.465">4374 503 12077 0 0,'0'0'2041'0'0,"6"7"-1706"0"0,0 3-203 0 0,1 0 1 0 0,-2 0-1 0 0,1 0 1 0 0,-1 1-1 0 0,-1 0 1 0 0,0 0-1 0 0,-1 0 1 0 0,0 0-1 0 0,0 1 1 0 0,-1-1-1 0 0,-1 1 1 0 0,0 0-1 0 0,0 0-132 0 0,-1 0 34 0 0,-1-1 0 0 0,0 1 0 0 0,0 0 0 0 0,-1 0 0 0 0,-1 0 0 0 0,0-1 0 0 0,0 1 0 0 0,-1-1 0 0 0,-1 0 0 0 0,0 0 0 0 0,-6 9-34 0 0,-31 25-4256 0 0,33-40-920 0 0</inkml:trace>
  <inkml:trace contextRef="#ctx0" brushRef="#br0" timeOffset="2640.358">3229 415 6321 0 0,'0'0'5273'0'0,"0"0"-4186"0"0,0 0-1970 0 0,0 0 450 0 0,-3 7 864 0 0,-7 14 1 0 0,1 1 0 0 0,1-1-1 0 0,1 2 1 0 0,1-1-1 0 0,2 1 1 0 0,0 0 0 0 0,1 0-1 0 0,1 0 1 0 0,1 0 0 0 0,1 0-1 0 0,2 17-431 0 0,49 32 171 0 0,-14-68-6604 0 0,-28-7 979 0 0</inkml:trace>
  <inkml:trace contextRef="#ctx0" brushRef="#br0" timeOffset="3109.061">3406 692 5168 0 0,'0'0'4301'0'0,"0"0"-3127"0"0,0 0-1231 0 0,0 0 311 0 0,0 0 144 0 0,0 0-58 0 0,0 0-84 0 0,4 4-100 0 0,-3-2-115 0 0,1 0 0 0 0,-1 0 0 0 0,1-1 0 0 0,0 1 0 0 0,-1-1 0 0 0,1 1 0 0 0,0-1 0 0 0,0 0 0 0 0,0 0 0 0 0,0 0-1 0 0,0 0 1 0 0,0 0 0 0 0,0 0 0 0 0,0 0 0 0 0,1-1 0 0 0,-1 1 0 0 0,0-1 0 0 0,0 0 0 0 0,1 0 0 0 0,-1 1 0 0 0,0-1 0 0 0,0-1 0 0 0,1 1 0 0 0,-1 0 0 0 0,0 0 0 0 0,0-1 0 0 0,1 1 0 0 0,-1-1 0 0 0,0 0 0 0 0,0 0 0 0 0,0 0 0 0 0,0 0 0 0 0,0 0 0 0 0,0 0 0 0 0,0-1 0 0 0,-1 1 0 0 0,1 0 0 0 0,0-1 0 0 0,-1 1 0 0 0,1-1 0 0 0,-1 0 0 0 0,1 0 0 0 0,-1 0 0 0 0,1-1-41 0 0,0-1-46 0 0,-1 1 0 0 0,0-1 1 0 0,0 1-1 0 0,0-1 0 0 0,-1 0 1 0 0,1 0-1 0 0,-1 1 0 0 0,0-1 1 0 0,0 0-1 0 0,0 0 1 0 0,0 0-1 0 0,-1 1 0 0 0,1-1 1 0 0,-1 0-1 0 0,0 1 0 0 0,0-1 1 0 0,-1 0-1 0 0,1 1 0 0 0,-1 0 1 0 0,0-1-1 0 0,0 1 1 0 0,0 0-1 0 0,0 0 0 0 0,0 0 1 0 0,-1 0-1 0 0,1 0 0 0 0,-1 0 1 0 0,0 1-1 0 0,0-1 0 0 0,0 1 1 0 0,0 0-1 0 0,0 0 1 0 0,0 0-1 0 0,-1 0 0 0 0,1 1 1 0 0,-1-1-1 0 0,1 1 0 0 0,-1 0 1 0 0,0 0-1 0 0,-2 0 46 0 0,1 4 72 0 0,0 1-1 0 0,0-1 1 0 0,0 1-1 0 0,0 0 1 0 0,1 1-1 0 0,0-1 1 0 0,0 1-1 0 0,0 0 1 0 0,0 0-1 0 0,1 0 1 0 0,0 0-1 0 0,0 1 1 0 0,0-1-1 0 0,0 1 1 0 0,1 0-1 0 0,0-1 1 0 0,1 1-1 0 0,-1 0 1 0 0,1 1-1 0 0,0-1-71 0 0,0-4 31 0 0,1 0 0 0 0,-1 0 0 0 0,1 0 1 0 0,0 0-1 0 0,0 1 0 0 0,0-1 0 0 0,0 0 0 0 0,0 0 0 0 0,0 0 0 0 0,0 0 0 0 0,1 0 0 0 0,-1 0 0 0 0,1 1 0 0 0,0-1 0 0 0,-1 0 0 0 0,1 0 0 0 0,0 0 1 0 0,0-1-1 0 0,0 1 0 0 0,1 0 0 0 0,-1 0 0 0 0,0 0 0 0 0,1-1 0 0 0,-1 1 0 0 0,1-1 0 0 0,-1 1 0 0 0,1-1 0 0 0,0 0 0 0 0,-1 0 0 0 0,1 1 1 0 0,0-1-1 0 0,0 0 0 0 0,0-1 0 0 0,0 1 0 0 0,0 0 0 0 0,0 0 0 0 0,0-1 0 0 0,0 1 0 0 0,0-1 0 0 0,1 0 0 0 0,-1 0 0 0 0,0 0 0 0 0,0 0 0 0 0,0 0 1 0 0,0 0-1 0 0,0 0 0 0 0,1-1 0 0 0,-1 1 0 0 0,0-1 0 0 0,0 0 0 0 0,0 1 0 0 0,0-1 0 0 0,0 0 0 0 0,0 0 0 0 0,-1 0 0 0 0,2-1-31 0 0,57-70 337 0 0,-20 107-872 0 0,-18 32 1814 0 0,-8-15-4340 0 0,-11-49-349 0 0,6-5-3301 0 0</inkml:trace>
  <inkml:trace contextRef="#ctx0" brushRef="#br0" timeOffset="3343.417">3867 733 12137 0 0,'0'0'3596'0'0,"0"0"-3596"0"0,0 0-908 0 0,0 0 908 0 0,0 0 292 0 0,0 0 424 0 0,-39 3-336 0 0,18-3-288 0 0,-2 0-92 0 0,-2 0-616 0 0,2-3-420 0 0,2 0-524 0 0,3-2-972 0 0,3 0-2308 0 0,6-8-881 0 0</inkml:trace>
  <inkml:trace contextRef="#ctx0" brushRef="#br0" timeOffset="3515.273">3757 650 3740 0 0,'0'0'7629'0'0,"0"0"-7241"0"0,0 0-324 0 0,23 38 436 0 0,-20-25 112 0 0,-3 0 104 0 0,0 1-172 0 0,-3-2-88 0 0,-1 1-140 0 0,0-2-100 0 0,0 1-116 0 0,0-2-24 0 0,1-1-76 0 0,3 0-760 0 0,0-4-1032 0 0,3-1-2072 0 0,8-6-4933 0 0</inkml:trace>
  <inkml:trace contextRef="#ctx0" brushRef="#br0" timeOffset="6760.693">6029 247 3464 0 0,'1'7'8162'0'0,"41"687"-4407"0"0,-20-580-4667 0 0,-27-132-6690 0 0,1-6 1403 0 0</inkml:trace>
  <inkml:trace contextRef="#ctx0" brushRef="#br0" timeOffset="7713.721">6037 245 11429 0 0,'-7'-3'2627'0'0,"-52"-12"-2701"0"0,-1 3 1 0 0,0 2-1 0 0,-1 2 0 0 0,0 4 0 0 0,0 2 1 0 0,-4 3 73 0 0,-39-4 46 0 0,-1146-56-662 0 0,-344 0 825 0 0,-652-10 787 0 0,2204 69-966 0 0,8-2-9 0 0,0 2 1 0 0,-1 1 0 0 0,1 2 0 0 0,0 1 0 0 0,0 2 0 0 0,0 1-1 0 0,1 2 1 0 0,-12 5-22 0 0,40-8 4 0 0,0 0 0 0 0,0 0 0 0 0,0 1-1 0 0,1 0 1 0 0,0 0 0 0 0,1 0 0 0 0,-1 0-1 0 0,1 1 1 0 0,1 0 0 0 0,-1-1 0 0 0,1 1-1 0 0,1 0 1 0 0,-1 0 0 0 0,1 0 0 0 0,1 0-1 0 0,-1 0 1 0 0,2 0 0 0 0,-1 0 0 0 0,1 0-1 0 0,0 0 1 0 0,0 0 0 0 0,1 0 0 0 0,1 0-1 0 0,-1 0 1 0 0,1-1 0 0 0,0 1 0 0 0,2 2-4 0 0,3 28 64 0 0,56 622 344 0 0,-60-647-353 0 0,0 0-1 0 0,1 0 0 0 0,1-1 0 0 0,0 1 1 0 0,0-2-1 0 0,1 1 0 0 0,1-1 1 0 0,0 0-1 0 0,0 0 0 0 0,1-1 0 0 0,0 0 1 0 0,1-1-1 0 0,0 0 0 0 0,1 0 1 0 0,0-1-1 0 0,0 0 0 0 0,1-1 0 0 0,-1-1 1 0 0,2 0-1 0 0,-1 0 0 0 0,1-1 1 0 0,-1-1-1 0 0,1 0 0 0 0,1-1 0 0 0,-1 0 1 0 0,0-1-1 0 0,1 0 0 0 0,-1-2 1 0 0,9 1-55 0 0,116 15 80 0 0,0-6 0 0 0,2-7 1 0 0,27-6-81 0 0,2 1 15 0 0,2747 15 171 0 0,-2294 2 308 0 0,0 26 0 0 0,143 49-494 0 0,-734-86-479 0 0,68 14 1253 0 0,-36 5-6626 0 0,-57-20-866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18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5 1852 0 0,'0'0'6876'0'0,"0"0"-4266"0"0,0 0-1383 0 0,0 0-11 0 0,0 0 154 0 0,0 0 116 0 0,0 0-219 0 0,-5 1-637 0 0,-111 5-794 0 0,66-10-3793 0 0,40 1 392 0 0,3-1-2515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18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8 9913 0 0,'0'0'2944'0'0,"0"0"-1988"0"0,0 0-208 0 0,0 0 36 0 0,0 0-56 0 0,0 0-335 0 0,0 0-245 0 0,0 0-108 0 0,-53-8-40 0 0,24 8-64 0 0,1 0-929 0 0,4 1-1403 0 0,-6-1-3836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3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40 4620 0 0,'0'0'2165'0'0,"0"0"61"0"0,0 0-1749 0 0,0 0-367 0 0,0 0 442 0 0,0 0 144 0 0,0 0-174 0 0,0 0-151 0 0,0 0-74 0 0,-4 8 927 0 0,10-8-1105 0 0,0 0 1 0 0,-1 0-1 0 0,1-1 0 0 0,-1 0 1 0 0,1 0-1 0 0,-1 0 1 0 0,1-1-1 0 0,-1 0 0 0 0,0 0 1 0 0,1 0-1 0 0,-1-1 0 0 0,0 0 1 0 0,-1 0-1 0 0,1 0 1 0 0,0 0-1 0 0,-1-1 0 0 0,0 0 1 0 0,0 0-1 0 0,0 0 0 0 0,0 0-119 0 0,-10 45 393 0 0,-39 111 1016 0 0,43-138-1784 0 0,11-13-4239 0 0,-4-6-1237 0 0</inkml:trace>
  <inkml:trace contextRef="#ctx0" brushRef="#br0" timeOffset="249.566">210 228 5745 0 0,'0'0'5852'0'0,"0"0"-5300"0"0,0 0 496 0 0,0 0 768 0 0,-47 19-195 0 0,21-17-377 0 0,1-3-588 0 0,-1 1-656 0 0,-1 0-644 0 0,5 0-500 0 0,5 0-1933 0 0,-3-5-5136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20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1 360 1004 0 0,'0'0'1399'0'0,"0"0"-868"0"0,0 0 430 0 0,0 0 1445 0 0,0 0-638 0 0,0 0-973 0 0,0 0-395 0 0,0 0-18 0 0,22 17 1454 0 0,-15-16-1622 0 0,-1 0 1 0 0,0-1 0 0 0,1 0-1 0 0,-1 0 1 0 0,1-1 0 0 0,-1 1-1 0 0,0-1 1 0 0,1-1 0 0 0,-1 1-1 0 0,0-1 1 0 0,0 0 0 0 0,0-1-1 0 0,0 1 1 0 0,0-1 0 0 0,-1 0-1 0 0,1-1 1 0 0,-1 1 0 0 0,0-1-1 0 0,0-1-214 0 0,4-2-15 0 0,-1 0 0 0 0,-1-1 0 0 0,1 0 0 0 0,-1-1 0 0 0,-1 1 0 0 0,1-1 0 0 0,-2-1 0 0 0,1 1 0 0 0,-1-1 0 0 0,-1 0 0 0 0,1 0 0 0 0,-2-1 0 0 0,1 1 0 0 0,-2-1-1 0 0,1 0 1 0 0,-1-7 15 0 0,-1 7-91 0 0,0 0 0 0 0,-1 0 0 0 0,-1 0-1 0 0,0-1 1 0 0,-1 1 0 0 0,0 0 0 0 0,0 0-1 0 0,-1 0 1 0 0,-1 1 0 0 0,0-1 0 0 0,0 1-1 0 0,-1 0 1 0 0,0 0 0 0 0,-6-8 91 0 0,10 17 2 0 0,0 0 1 0 0,1 1-1 0 0,-1-1 0 0 0,0 1 0 0 0,0-1 1 0 0,1 1-1 0 0,-1-1 0 0 0,0 1 1 0 0,0-1-1 0 0,0 1 0 0 0,0 0 1 0 0,0-1-1 0 0,1 1 0 0 0,-1 0 1 0 0,0 0-1 0 0,0 0 0 0 0,0 0 0 0 0,0 0 1 0 0,0 0-1 0 0,0 0 0 0 0,0 0 1 0 0,0 0-1 0 0,0 0 0 0 0,1 0 1 0 0,-1 1-1 0 0,0-1 0 0 0,0 0 1 0 0,0 1-1 0 0,0-1 0 0 0,0 1 0 0 0,1-1 1 0 0,-1 1-1 0 0,0-1 0 0 0,0 1 1 0 0,1-1-1 0 0,-1 1 0 0 0,0 0 1 0 0,1-1-1 0 0,-1 1 0 0 0,1 0 1 0 0,-1-1-1 0 0,1 1 0 0 0,-1 0 0 0 0,1 0 1 0 0,-1 0-1 0 0,1 0 0 0 0,0-1 1 0 0,0 1-1 0 0,-1 0 0 0 0,1 0 1 0 0,0 0-1 0 0,0 0 0 0 0,0 0 1 0 0,0 0-1 0 0,0 0 0 0 0,0 0 0 0 0,0 0-2 0 0,-18 58 712 0 0,2 124 141 0 0,16-178-820 0 0,1 0 0 0 0,-1 0 0 0 0,1 0 0 0 0,0 0 0 0 0,1-1 0 0 0,-1 1 0 0 0,1 0-1 0 0,0-1 1 0 0,0 1 0 0 0,1-1 0 0 0,-1 0 0 0 0,1 0 0 0 0,0 0 0 0 0,0 0-1 0 0,0 0 1 0 0,0-1 0 0 0,1 1 0 0 0,0-1 0 0 0,-1 0 0 0 0,1 0 0 0 0,0 0 0 0 0,1-1-1 0 0,-1 1 1 0 0,0-1 0 0 0,1 0 0 0 0,-1 0 0 0 0,1-1 0 0 0,0 1 0 0 0,-1-1 0 0 0,1 0-1 0 0,0 0 1 0 0,0-1 0 0 0,0 0 0 0 0,0 1 0 0 0,4-2-33 0 0,-7 1 4 0 0,0 0 1 0 0,0 0-1 0 0,0 0 1 0 0,0-1 0 0 0,0 1-1 0 0,0-1 1 0 0,0 1-1 0 0,0-1 1 0 0,0 0-1 0 0,-1 1 1 0 0,1-1-1 0 0,0 0 1 0 0,0 0-1 0 0,-1-1 1 0 0,1 1-1 0 0,-1 0 1 0 0,1 0-1 0 0,-1-1 1 0 0,0 1-1 0 0,1-1 1 0 0,-1 1-1 0 0,0-1 1 0 0,0 0 0 0 0,0 1-1 0 0,0-1 1 0 0,0 0-1 0 0,0 0 1 0 0,-1 1-1 0 0,1-1 1 0 0,-1 0-1 0 0,1-1-4 0 0,19-28-615 0 0,-17 31 621 0 0,0 0 1 0 0,1 0-1 0 0,-1 1 1 0 0,0-1 0 0 0,1 1-1 0 0,-1 0 1 0 0,0 0-1 0 0,0 0 1 0 0,0 0 0 0 0,1 1-1 0 0,-2-1 1 0 0,1 1-1 0 0,0 0 1 0 0,0 0 0 0 0,0 0-1 0 0,-1 0 1 0 0,1 1-1 0 0,-1-1 1 0 0,0 0 0 0 0,0 1-1 0 0,0 0 1 0 0,0 0 0 0 0,0-1-1 0 0,0 1 1 0 0,-1 0-1 0 0,1 0 1 0 0,-1 1 0 0 0,0-1-1 0 0,0 0 1 0 0,0 0-1 0 0,0 1 1 0 0,-1-1 0 0 0,1 0-1 0 0,-1 2-6 0 0,0-5 37 0 0,0 0-1 0 0,0-1 1 0 0,1 1-1 0 0,-1 0 1 0 0,0-1 0 0 0,0 1-1 0 0,1 0 1 0 0,-1 0-1 0 0,0-1 1 0 0,1 1-1 0 0,-1 0 1 0 0,0 0-1 0 0,1 0 1 0 0,-1-1 0 0 0,0 1-1 0 0,1 0 1 0 0,-1 0-1 0 0,0 0 1 0 0,1 0-1 0 0,-1 0 1 0 0,1 0 0 0 0,-1 0-1 0 0,0 0 1 0 0,1 0-1 0 0,-1 0 1 0 0,0 0-1 0 0,1 0 1 0 0,-1 0-1 0 0,1 0 1 0 0,-1 0 0 0 0,0 0-1 0 0,1 0 1 0 0,-1 0-1 0 0,0 1 1 0 0,1-1-1 0 0,-1 0 1 0 0,0 0 0 0 0,1 0-1 0 0,-1 1 1 0 0,0-1-1 0 0,1 0 1 0 0,-1 0-1 0 0,0 1 1 0 0,1-1-37 0 0,9-21-643 0 0,-8 19 622 0 0,-1 1 1 0 0,1-1 0 0 0,0 0-1 0 0,0 1 1 0 0,1 0 0 0 0,-1 0-1 0 0,0-1 1 0 0,0 1 0 0 0,1 1-1 0 0,-1-1 1 0 0,0 0 0 0 0,1 0-1 0 0,-1 1 1 0 0,1 0 0 0 0,-1-1-1 0 0,1 1 1 0 0,-1 0 0 0 0,1 0-1 0 0,-1 0 1 0 0,1 0 0 0 0,-1 1-1 0 0,1-1 1 0 0,-1 1 0 0 0,0 0-1 0 0,1-1 1 0 0,-1 1 0 0 0,0 0-1 0 0,1 0 1 0 0,-1 1 0 0 0,0-1-1 0 0,0 0 1 0 0,0 1 0 0 0,0-1-1 0 0,0 1 1 0 0,0 0 0 0 0,-1-1-1 0 0,1 1 1 0 0,0 0 0 0 0,-1 0-1 0 0,0 0 1 0 0,1 0 0 0 0,-1 1-1 0 0,0-1 1 0 0,1 1 20 0 0,30-44-1852 0 0,-29 40 1928 0 0,0 1 1 0 0,0 0 0 0 0,-1-1 0 0 0,1 1 0 0 0,0 0-1 0 0,0 0 1 0 0,0 1 0 0 0,0-1 0 0 0,0 1 0 0 0,0-1-1 0 0,0 1 1 0 0,0 0 0 0 0,0 0 0 0 0,-1 0 0 0 0,1 1-1 0 0,0-1 1 0 0,-1 1 0 0 0,1-1 0 0 0,-1 1 0 0 0,0 0-1 0 0,1 0 1 0 0,-1 0 0 0 0,0 0 0 0 0,0 0 0 0 0,0 1-1 0 0,-1-1 1 0 0,1 0 0 0 0,0 2-77 0 0,-6 13-867 0 0,-9-24-6988 0 0,3-8-430 0 0</inkml:trace>
  <inkml:trace contextRef="#ctx0" brushRef="#br0" timeOffset="234.353">459 33 8749 0 0,'0'0'8725'0'0,"0"0"-8281"0"0,0 0-444 0 0,0 0-508 0 0,0 0 396 0 0,0 0-296 0 0,0 0-1253 0 0,0 0-723 0 0,0 0-2420 0 0,0 0-3237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39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13 6749 0 0,'0'0'6684'0'0,"0"0"-5480"0"0,0 0-764 0 0,0 0 216 0 0,0 0 37 0 0,0 0-257 0 0,0 0 0 0 0,0 0-48 0 0,0 0-104 0 0,-41-2-200 0 0,17 2-84 0 0,-3 0-4 0 0,-1 0-328 0 0,3 0-464 0 0,4-1-173 0 0,3-1-695 0 0,9-2-1300 0 0,4 1-2993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40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34 8553 0 0,'0'0'2288'0'0,"0"0"-784"0"0,0 0-200 0 0,0 0 12 0 0,0 0-700 0 0,0 0-388 0 0,0 0-28 0 0,-63-21-76 0 0,15 17-124 0 0,-5 1-312 0 0,4 1-1100 0 0,10 0-972 0 0,17 0-3128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21.68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176 45 3392 0 0,'0'0'5203'0'0,"0"0"-3139"0"0,0 0-909 0 0,0 0 53 0 0,0 0-208 0 0,0 0-431 0 0,0 0-309 0 0,0 0 5 0 0,2 7 98 0 0,22 259 1538 0 0,-24-249-1803 0 0,0-17 95 0 0,3-37-16 0 0,-4 35-188 0 0,0-1 1 0 0,1 1-1 0 0,-1 0 1 0 0,1 0 0 0 0,-1 0-1 0 0,1 0 1 0 0,0-1-1 0 0,0 1 1 0 0,0 0-1 0 0,0 0 1 0 0,1 0 0 0 0,-1-1-1 0 0,1 1 1 0 0,-1 0-1 0 0,1 0 1 0 0,-1 0 0 0 0,1 0-1 0 0,0 0 1 0 0,0 0-1 0 0,0 0 1 0 0,1 0-1 0 0,-1 0 1 0 0,0 0 0 0 0,1 1-1 0 0,-1-1 1 0 0,1 1-1 0 0,-1-1 1 0 0,1 1-1 0 0,0-1 1 0 0,-1 1 0 0 0,1 0-1 0 0,0 0 1 0 0,0 0-1 0 0,0 0 1 0 0,0 0 0 0 0,0 0-1 0 0,0 0 1 0 0,1 1-1 0 0,-1-1 1 0 0,0 1-1 0 0,0 0 1 0 0,0-1 0 0 0,1 1-1 0 0,-1 0 1 0 0,0 0-1 0 0,0 0 1 0 0,0 1-1 0 0,1-1 1 0 0,-1 1 0 0 0,0-1-1 0 0,0 1 1 0 0,0 0-1 0 0,0-1 1 0 0,0 1 0 0 0,0 0-1 0 0,0 0 1 0 0,0 1-1 0 0,0-1 1 0 0,0 1 10 0 0,3 2 8 0 0,-1 1-1 0 0,1 0 1 0 0,-1 0 0 0 0,-1 0-1 0 0,1 0 1 0 0,-1 0 0 0 0,0 1-1 0 0,0 0 1 0 0,0 0 0 0 0,-1 0 0 0 0,0 0-1 0 0,0 0 1 0 0,-1 0 0 0 0,1 0-1 0 0,-1 0 1 0 0,-1 1 0 0 0,1-1-1 0 0,-1 3-7 0 0,1-3-119 0 0,3 0-2834 0 0,2-6-2993 0 0,2-5-2171 0 0</inkml:trace>
  <inkml:trace contextRef="#ctx0" brushRef="#br0" timeOffset="350.902">451 271 9649 0 0,'0'0'2603'0'0,"0"0"-1731"0"0,0 0-526 0 0,0 0 345 0 0,0 0 151 0 0,0 0-138 0 0,0 0-156 0 0,7 3-165 0 0,174 36 1393 0 0,-198-80-4703 0 0,18 41 2930 0 0,-1 1 0 0 0,1-1 0 0 0,0 0 0 0 0,-1 0 0 0 0,1 0-1 0 0,0 0 1 0 0,-1 0 0 0 0,1 0 0 0 0,-1 0 0 0 0,1 0-1 0 0,0 0 1 0 0,-1 0 0 0 0,1 0 0 0 0,0 0 0 0 0,-1-1 0 0 0,1 1-1 0 0,0 0 1 0 0,-1 0 0 0 0,1-1 0 0 0,-1 1 0 0 0,1 0-1 0 0,-1-1 1 0 0,1 1 0 0 0,-1-1 0 0 0,1 1 0 0 0,-1 0 0 0 0,1-1-1 0 0,-1 1 1 0 0,1-1 0 0 0,-1 1 0 0 0,0-1 0 0 0,1 0 0 0 0,-1 1-1 0 0,0-1 1 0 0,0 1 0 0 0,1-1 0 0 0,-1 0 0 0 0,0 1-1 0 0,0-1 1 0 0,0 1 0 0 0,0-1 0 0 0,0 0 0 0 0,0 1 0 0 0,0-1-1 0 0,0 0 1 0 0,0 1 0 0 0,0-1 0 0 0,0 0 0 0 0,0 1-1 0 0,0-1 1 0 0,0 0 0 0 0,-1 1 0 0 0,1-1 0 0 0,0 1 0 0 0,0-1-1 0 0,-1 1 1 0 0,1-1 0 0 0,0 0 0 0 0,-1 1 0 0 0,1-1 0 0 0,-1 1-1 0 0,1-1-2 0 0,48 27 1267 0 0,-46-25-1236 0 0,0 0 0 0 0,-1 1 0 0 0,1 0 0 0 0,-1-1 1 0 0,1 1-1 0 0,-1 0 0 0 0,0-1 0 0 0,0 1 0 0 0,1 0 0 0 0,-1 0 1 0 0,0 0-1 0 0,-1 0 0 0 0,1 0 0 0 0,0 0 0 0 0,-1 1 0 0 0,1-1 0 0 0,-1 0 1 0 0,0 0-1 0 0,1 0 0 0 0,-1 1 0 0 0,0-1 0 0 0,0 0 0 0 0,-1 0 0 0 0,1 0 1 0 0,0 1-1 0 0,-1-1 0 0 0,1 0 0 0 0,-1 0 0 0 0,0 0 0 0 0,0 0 0 0 0,0 0 1 0 0,0 0-1 0 0,0 0 0 0 0,0 0 0 0 0,0 0 0 0 0,-1-1 0 0 0,1 1 0 0 0,0 0 1 0 0,-1-1-1 0 0,0 1 0 0 0,1-1 0 0 0,-1 0 0 0 0,0 1 0 0 0,0-1 1 0 0,-1 1-32 0 0,-48 27-973 0 0,2-17-6059 0 0,37-14-2226 0 0</inkml:trace>
  <inkml:trace contextRef="#ctx0" brushRef="#br0" timeOffset="616.665">880 319 5032 0 0,'0'0'8452'0'0,"0"0"-6058"0"0,0 0-2235 0 0,0 0 64 0 0,0 0 25 0 0,-6 7-71 0 0,5-6-135 0 0,-33 50-8 0 0,34-51-14 0 0,-1 1 0 0 0,0 0 0 0 0,1 0 0 0 0,-1 0 0 0 0,0 0 0 0 0,1 1 0 0 0,-1-1 0 0 0,1 0 0 0 0,0 0 0 0 0,-1 0 0 0 0,1 0 0 0 0,0 0 0 0 0,0 1 0 0 0,0-1 1 0 0,-1 0-1 0 0,1 0 0 0 0,0 0 0 0 0,1 0 0 0 0,-1 1 0 0 0,0-1 0 0 0,0 0 0 0 0,0 0 0 0 0,1 0 0 0 0,-1 0 0 0 0,1 0 0 0 0,-1 1 0 0 0,1-1 0 0 0,-1 0 0 0 0,1 0 0 0 0,0 0 0 0 0,-1 0 1 0 0,1 0-1 0 0,0-1 0 0 0,0 1 0 0 0,0 0 0 0 0,-1 0 0 0 0,1 0 0 0 0,0-1 0 0 0,0 1 0 0 0,0 0 0 0 0,0-1 0 0 0,1 1 0 0 0,-1-1 0 0 0,0 0 0 0 0,0 1 0 0 0,0-1 0 0 0,0 0 0 0 0,0 1 1 0 0,1-1-1 0 0,-1 0 0 0 0,0 0-20 0 0,3 1 43 0 0,0 0 1 0 0,0 0 0 0 0,0-1 0 0 0,0 0 0 0 0,0 1-1 0 0,0-1 1 0 0,0-1 0 0 0,0 1 0 0 0,0 0-1 0 0,0-1 1 0 0,0 0 0 0 0,0 0 0 0 0,0 0 0 0 0,-1-1-1 0 0,1 1 1 0 0,0-1 0 0 0,-1 0 0 0 0,1 0-1 0 0,-1 0 1 0 0,0 0 0 0 0,0-1 0 0 0,1 1 0 0 0,-1-1-1 0 0,-1 0 1 0 0,1 0 0 0 0,0 0 0 0 0,-1 0-44 0 0,-3 0-89 0 0,-1 1-1 0 0,1-1 1 0 0,-1 1 0 0 0,0-1 0 0 0,0 1-1 0 0,0 0 1 0 0,0-1 0 0 0,-1 1 0 0 0,1 0-1 0 0,0 1 1 0 0,-1-1 0 0 0,1 0 0 0 0,-1 1-1 0 0,0-1 1 0 0,0 1 0 0 0,1 0 0 0 0,-1 0 0 0 0,0 0-1 0 0,0 0 1 0 0,0 0 0 0 0,0 1 0 0 0,0-1-1 0 0,0 1 1 0 0,0 0 0 0 0,0 0 0 0 0,0 0-1 0 0,0 1 1 0 0,0-1 0 0 0,0 0 0 0 0,0 1-1 0 0,-1 0 90 0 0,-39 4-6906 0 0,17 0-1227 0 0</inkml:trace>
  <inkml:trace contextRef="#ctx0" brushRef="#br1" timeOffset="21815.353">880 599 888 0 0,'0'0'0'0'0,"0"0"-888"0"0</inkml:trace>
  <inkml:trace contextRef="#ctx0" brushRef="#br1" timeOffset="22049.708">23 377 1032 0 0,'0'0'0'0'0,"-23"-42"-668"0"0</inkml:trace>
  <inkml:trace contextRef="#ctx0" brushRef="#br1" timeOffset="22050.708">0 205 16 0 0,'0'0'940'0'0,"30"-39"-392"0"0,-10 21-324 0 0,-2 2 36 0 0,6-1-116 0 0,-1 0 896 0 0,2 0-320 0 0,1 0-720 0 0,5-1-1032 0 0,3 1 28 0 0,-1 1 104 0 0,-9 4-52 0 0</inkml:trace>
  <inkml:trace contextRef="#ctx0" brushRef="#br1" timeOffset="22362.307">1023 5 392 0 0,'7'7'605'0'0,"4"2"-456"0"0,1 1-1 0 0,-1 0 1 0 0,-1 1-1 0 0,0 0 1 0 0,-1 0-1 0 0,0 1 0 0 0,0 1 1 0 0,-1-1-1 0 0,-1 1 1 0 0,0 1-1 0 0,-1-1 1 0 0,-1 1-1 0 0,0 0 0 0 0,-1 1 1 0 0,0-1-1 0 0,-1 1 1 0 0,-1 0-1 0 0,0-1 1 0 0,-1 1-1 0 0,0 0 1 0 0,-1 0-1 0 0,-1 0 0 0 0,-1 0 1 0 0,0 0-1 0 0,-1 0 1 0 0,0-1-1 0 0,-1 0 1 0 0,-1 1-1 0 0,0-1 0 0 0,-1-1 1 0 0,-1 1-1 0 0,0-1 1 0 0,-1 0-1 0 0,0-1 1 0 0,-6 7-149 0 0,-15 2 102 0 0,-1-2 0 0 0,-1-1 1 0 0,0-1-1 0 0,-2-2 1 0 0,0-1-1 0 0,0-1 1 0 0,-1-2-1 0 0,0-2 0 0 0,-1-1 1 0 0,0-2-1 0 0,-1-1 1 0 0,1-1-1 0 0,-1-3 1 0 0,1 0-1 0 0,-1-3 0 0 0,-14-2-102 0 0,-194-23-437 0 0,149-19-4747 0 0,74 32 3354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3:34.38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2071 1056 3220 0 0,'0'0'7414'0'0,"0"0"-5442"0"0,0 0-1447 0 0,4 6 174 0 0,6 23-319 0 0,-1 0-1 0 0,-1 1 1 0 0,-1 0 0 0 0,-2 0 0 0 0,-1 0 0 0 0,-1 0-1 0 0,-2 1 1 0 0,-1 0 0 0 0,-1-1 0 0 0,-2 3-380 0 0,-2-9 392 0 0,10-32 924 0 0,55-88-5379 0 0,-58 94 4106 0 0,0 1 1 0 0,-1-1-1 0 0,1 0 1 0 0,0 1-1 0 0,0 0 0 0 0,0-1 1 0 0,0 1-1 0 0,0 0 0 0 0,0 0 1 0 0,0 0-1 0 0,1 0 1 0 0,-1 1-1 0 0,0-1 0 0 0,0 1 1 0 0,1-1-1 0 0,-1 1 0 0 0,0 0 1 0 0,1-1-1 0 0,-1 1 1 0 0,0 1-1 0 0,1-1 0 0 0,-1 0 1 0 0,0 0-1 0 0,1 1 0 0 0,-1 0 1 0 0,0-1-1 0 0,0 1 1 0 0,1 0-1 0 0,-1 0 0 0 0,0 0 1 0 0,0 0-1 0 0,0 1 0 0 0,0-1 1 0 0,0 0-1 0 0,0 1 1 0 0,-1-1-1 0 0,1 1 0 0 0,0 0 1 0 0,-1 0-1 0 0,0-1 0 0 0,1 1 1 0 0,-1 0-1 0 0,0 0 1 0 0,0 1-1 0 0,1 0-43 0 0,3 6 46 0 0,0-1-1 0 0,-1 0 1 0 0,0 1 0 0 0,-1 0 0 0 0,1 0 0 0 0,-2 0-1 0 0,1 1 1 0 0,-1-1 0 0 0,-1 0 0 0 0,0 1 0 0 0,0-1-1 0 0,-1 1 1 0 0,0 0 0 0 0,-1-1 0 0 0,0 1 0 0 0,-1 5-46 0 0,2-6-2023 0 0,6-5-3807 0 0</inkml:trace>
  <inkml:trace contextRef="#ctx0" brushRef="#br0" timeOffset="-11005.556">3469 908 7037 0 0,'-7'0'4882'0'0,"-788"-38"-1632"0"0,-768 9-873 0 0,1183 29-2250 0 0,-241-15 380 0 0,604 14-703 0 0,-37-5-16 0 0,28-7-3994 0 0,21 1-1227 0 0</inkml:trace>
  <inkml:trace contextRef="#ctx0" brushRef="#br0" timeOffset="-5739.914">188 117 4120 0 0,'0'0'5704'0'0,"0"0"-3238"0"0,0 0-1386 0 0,0 0-715 0 0,0 0-146 0 0,0 0 210 0 0,-2 6 204 0 0,-6 17-425 0 0,1 0 1 0 0,1 1-1 0 0,2-1 0 0 0,0 1 1 0 0,1 0-1 0 0,2 0 1 0 0,0 1-1 0 0,2-1 0 0 0,0 0 1 0 0,3 6-209 0 0,26 42-94 0 0,-7-50-7240 0 0,-17-20-198 0 0</inkml:trace>
  <inkml:trace contextRef="#ctx0" brushRef="#br0" timeOffset="-5474.323">328 335 1512 0 0,'0'0'7093'0'0,"0"0"-5186"0"0,0 0-1634 0 0,0 0 110 0 0,0 0 235 0 0,0 0 2 0 0,0 0-92 0 0,0 0-323 0 0,3-2-435 0 0,0 1 266 0 0,0 0 0 0 0,0 1 0 0 0,0-1 0 0 0,0 1 0 0 0,0-1 0 0 0,1 1 0 0 0,-1 0 0 0 0,0 0 0 0 0,0 1 0 0 0,0-1 0 0 0,0 0 0 0 0,0 1 0 0 0,0 0 0 0 0,0 0 0 0 0,0 0 0 0 0,0 0 0 0 0,0 0 0 0 0,0 1 0 0 0,0-1 0 0 0,-1 1 0 0 0,1 0 0 0 0,-1 0 0 0 0,1-1 0 0 0,-1 2 0 0 0,0-1 0 0 0,1 0 0 0 0,-1 0 0 0 0,0 1 0 0 0,-1-1 0 0 0,1 1 0 0 0,0 0 0 0 0,-1 0 0 0 0,1-1 0 0 0,-1 1-1 0 0,0 0 1 0 0,0 0 0 0 0,0 0 0 0 0,-1 0 0 0 0,1 0 0 0 0,-1 1 0 0 0,1-1 0 0 0,-1 0 0 0 0,0 0 0 0 0,0 0 0 0 0,0 0 0 0 0,-1 0 0 0 0,1 0 0 0 0,-1 1 0 0 0,0-1 0 0 0,0 0 0 0 0,0 0 0 0 0,0-1 0 0 0,0 1 0 0 0,0 0 0 0 0,-1 0 0 0 0,0 0 0 0 0,-1 1-36 0 0,-48 21 524 0 0,27-20-2839 0 0,21-5-280 0 0,3-2-1978 0 0</inkml:trace>
  <inkml:trace contextRef="#ctx0" brushRef="#br0" timeOffset="-5208.719">505 310 1864 0 0,'0'0'7268'0'0,"0"0"-5602"0"0,0 0-1390 0 0,0 0 348 0 0,-3 7 427 0 0,-5 18-362 0 0,-10 79 2123 0 0,19-102-2964 0 0,0 1 1 0 0,0-1 0 0 0,1 0-1 0 0,-1 1 1 0 0,0-1-1 0 0,1 0 1 0 0,0 0 0 0 0,-1 0-1 0 0,1 0 1 0 0,0-1-1 0 0,0 1 1 0 0,0 0-1 0 0,0-1 1 0 0,0 1 0 0 0,1-1-1 0 0,-1 0 1 0 0,0 1-1 0 0,0-1 1 0 0,1 0 0 0 0,-1-1-1 0 0,1 1 1 0 0,-1 0-1 0 0,1-1 1 0 0,0 1 0 0 0,-1-1-1 0 0,1 0 1 0 0,1 0 151 0 0,10 1-5125 0 0</inkml:trace>
  <inkml:trace contextRef="#ctx0" brushRef="#br0" timeOffset="-4958.749">817 456 14561 0 0,'0'0'1704'0'0,"0"0"-1704"0"0,0 0 0 0 0,0 0 401 0 0,-40-2-89 0 0,25 0-188 0 0,-4 1-52 0 0,-2 0-72 0 0,-4 0-72 0 0,2 0-40 0 0,-2 1-693 0 0,3-1-351 0 0,0-3-864 0 0,9 1-2112 0 0,4-8-3493 0 0</inkml:trace>
  <inkml:trace contextRef="#ctx0" brushRef="#br0" timeOffset="-4708.775">710 382 3436 0 0,'0'0'7178'0'0,"0"0"-4947"0"0,4 7-1630 0 0,1 1-332 0 0,-1 0 0 0 0,-1 1 0 0 0,1-1 0 0 0,-1 1 0 0 0,-1 0 1 0 0,0 0-1 0 0,0 0 0 0 0,-1 0 0 0 0,0 0 0 0 0,0 1 0 0 0,-1-1 0 0 0,0 0 0 0 0,-1 7-269 0 0,1 23 446 0 0,1-33-3536 0 0,1-5-3405 0 0,6-10-1310 0 0</inkml:trace>
  <inkml:trace contextRef="#ctx0" brushRef="#br0" timeOffset="-4458.796">953 196 5428 0 0,'0'0'5770'0'0,"2"6"-4419"0"0,57 254 2846 0 0,-59-258-4197 0 0,4 22 241 0 0,5-40-1566 0 0,-9 14 1313 0 0,-1-1 1 0 0,1 1-1 0 0,0 0 1 0 0,0-1-1 0 0,1 1 0 0 0,-1-1 1 0 0,0 1-1 0 0,1 0 0 0 0,0-1 1 0 0,-1 1-1 0 0,1 0 0 0 0,0 0 1 0 0,0 0-1 0 0,0 0 1 0 0,1-1-1 0 0,-1 1 0 0 0,0 1 1 0 0,1-1-1 0 0,-1 0 0 0 0,1 0 1 0 0,0 0-1 0 0,-1 1 0 0 0,1-1 1 0 0,0 1-1 0 0,0 0 1 0 0,0-1-1 0 0,0 1 0 0 0,0 0 1 0 0,1 0-1 0 0,-1 0 0 0 0,0 0 1 0 0,0 1-1 0 0,1-1 1 0 0,-1 1-1 0 0,0-1 0 0 0,1 1 1 0 0,-1 0-1 0 0,0 0 0 0 0,1 0 1 0 0,-1 0-1 0 0,1 0 0 0 0,-1 0 1 0 0,0 1-1 0 0,1-1 1 0 0,-1 1-1 0 0,0 0 0 0 0,0 0 1 0 0,1 0-1 0 0,-1 0 0 0 0,0 0 1 0 0,1 1 11 0 0,50 56 1858 0 0,-52-4-3900 0 0,-1-52-1077 0 0,0-2-2370 0 0</inkml:trace>
  <inkml:trace contextRef="#ctx0" brushRef="#br0" timeOffset="-4161.955">1544 461 5260 0 0,'0'0'7575'0'0,"0"0"-5416"0"0,0 0-1564 0 0,0 0 17 0 0,0 0-115 0 0,0 0-149 0 0,0 0-20 0 0,0 0-21 0 0,-7 0-55 0 0,-95-5-86 0 0,29-4-4671 0 0,63 5 821 0 0,4-2-3010 0 0</inkml:trace>
  <inkml:trace contextRef="#ctx0" brushRef="#br0" timeOffset="-3927.599">1461 388 9157 0 0,'0'0'4436'0'0,"0"0"-4428"0"0,0 0-8 0 0,16 39 648 0 0,-14-24 124 0 0,-2-3-168 0 0,0 1-64 0 0,-3-2-123 0 0,1 0-217 0 0,-2-2-64 0 0,0 1-48 0 0,2-1-12 0 0,0-2 20 0 0,2-1-96 0 0,0 0-496 0 0,0 0-825 0 0,0-3-1155 0 0,10-4-4264 0 0</inkml:trace>
  <inkml:trace contextRef="#ctx0" brushRef="#br0" timeOffset="-3693.247">1679 393 12881 0 0,'0'0'2104'0'0,"0"0"-1494"0"0,4-6-584 0 0,-3 5-48 0 0,-1-1 0 0 0,1 1 0 0 0,0-1 1 0 0,0 1-1 0 0,0-1 0 0 0,0 1 0 0 0,0-1 0 0 0,1 1 0 0 0,-1 0 1 0 0,0 0-1 0 0,1 0 0 0 0,-1 0 0 0 0,0 0 0 0 0,1 0 1 0 0,-1 0-1 0 0,1 0 0 0 0,0 0 0 0 0,-1 1 0 0 0,1-1 1 0 0,0 1-1 0 0,-1-1 0 0 0,1 1 0 0 0,0 0 0 0 0,0-1 0 0 0,-1 1 1 0 0,1 0-1 0 0,0 0 0 0 0,0 0 0 0 0,-1 1 0 0 0,1-1 1 0 0,0 0-1 0 0,0 1 0 0 0,-1-1 0 0 0,1 1 0 0 0,0-1 1 0 0,-1 1-1 0 0,1 0 0 0 0,-1 0 0 0 0,1 0 0 0 0,-1 0 0 0 0,1 0 1 0 0,-1 0-1 0 0,0 0 0 0 0,1 0 0 0 0,-1 0 0 0 0,0 1 1 0 0,0-1-1 0 0,0 1 0 0 0,0-1 22 0 0,67 91 1323 0 0,-67-89-1301 0 0,-1-1-1 0 0,1 1 0 0 0,0-1 0 0 0,-1 1 0 0 0,0-1 0 0 0,0 1 0 0 0,0-1 1 0 0,0 1-1 0 0,0 0 0 0 0,0-1 0 0 0,-1 1 0 0 0,1-1 0 0 0,-1 1 0 0 0,0-1 1 0 0,1 1-1 0 0,-1-1 0 0 0,-1 0 0 0 0,1 1 0 0 0,0-1 0 0 0,0 0 1 0 0,-1 0-1 0 0,1 0 0 0 0,-1 0 0 0 0,0 0 0 0 0,1 0 0 0 0,-1 0 0 0 0,0 0 1 0 0,0-1-1 0 0,0 1 0 0 0,-1-1 0 0 0,1 0 0 0 0,0 1 0 0 0,0-1 0 0 0,-1 0 1 0 0,1 0-1 0 0,-1-1 0 0 0,1 1 0 0 0,-1 0 0 0 0,1-1 0 0 0,-1 1 0 0 0,1-1 1 0 0,-3 0-22 0 0,4 0-63 0 0,-19 2-1016 0 0,11-8-3293 0 0,8 0-993 0 0</inkml:trace>
  <inkml:trace contextRef="#ctx0" brushRef="#br0" timeOffset="-3521.391">1883 388 508 0 0,'0'0'9462'0'0,"0"0"-6138"0"0,0 0-3039 0 0,0 0 34 0 0,0 0 155 0 0,-8 5-49 0 0,5-3-398 0 0,-1 0-1 0 0,1 1 1 0 0,0-1 0 0 0,-1 1 0 0 0,1-1 0 0 0,0 1 0 0 0,0 0 0 0 0,1 0 0 0 0,-1 1-1 0 0,1-1 1 0 0,-1 0 0 0 0,1 1 0 0 0,0-1 0 0 0,0 1 0 0 0,1 0 0 0 0,-1 0 0 0 0,1 0-1 0 0,0 0 1 0 0,0 0 0 0 0,0 0 0 0 0,0 0 0 0 0,1 0 0 0 0,0 0 0 0 0,0 0 0 0 0,0 0-1 0 0,0 0 1 0 0,0 0 0 0 0,1 0 0 0 0,0 0 0 0 0,0 0 0 0 0,0 0 0 0 0,0 0 0 0 0,1 0-1 0 0,0 0 1 0 0,-1 0 0 0 0,3 2-27 0 0,47 23-1292 0 0,-12-24-2920 0 0,-23-5-1156 0 0</inkml:trace>
  <inkml:trace contextRef="#ctx0" brushRef="#br0" timeOffset="-3340.074">2151 229 7313 0 0,'0'0'5795'0'0,"5"6"-4821"0"0,1 2-887 0 0,1 0 0 0 0,-1 0 0 0 0,0 1 0 0 0,-1 0 0 0 0,0 0 0 0 0,-1 0 0 0 0,1 0 0 0 0,-2 1 0 0 0,1 0 0 0 0,-2-1 0 0 0,1 1 0 0 0,-1 0 0 0 0,-1 1 0 0 0,1-1 0 0 0,-2 0 0 0 0,0 0 0 0 0,0 1 0 0 0,0-1 1 0 0,-2 0-1 0 0,1 0 0 0 0,-1 0 0 0 0,-1 0 0 0 0,1 0 0 0 0,-2 0 0 0 0,1-1 0 0 0,-2 1 0 0 0,1-1 0 0 0,-1 0 0 0 0,0 0 0 0 0,-1-1 0 0 0,0 1 0 0 0,-2 1-87 0 0,-56 32-262 0 0,16-25-4331 0 0,22-16-3347 0 0</inkml:trace>
  <inkml:trace contextRef="#ctx0" brushRef="#br0" timeOffset="-2775.458">2449 203 8009 0 0,'0'0'5604'0'0,"0"0"-4364"0"0,-1 6-1288 0 0,-18 78 1751 0 0,-3 84-739 0 0,53-115-1158 0 0,-8-42-7050 0 0,-9-11-398 0 0</inkml:trace>
  <inkml:trace contextRef="#ctx0" brushRef="#br0" timeOffset="-2509.86">2560 412 5396 0 0,'0'0'6127'0'0,"0"0"-5333"0"0,0 0-919 0 0,0 0 249 0 0,0 0 44 0 0,0-5 30 0 0,0 4-181 0 0,0-1 1 0 0,0 1-1 0 0,0 0 0 0 0,0 0 1 0 0,0-1-1 0 0,1 1 1 0 0,-1 0-1 0 0,0 0 0 0 0,1 0 1 0 0,-1 0-1 0 0,1-1 1 0 0,-1 1-1 0 0,1 0 0 0 0,0 0 1 0 0,-1 0-1 0 0,1 0 1 0 0,0 0-1 0 0,0 0 0 0 0,0 1 1 0 0,0-1-1 0 0,0 0 1 0 0,0 0-1 0 0,0 0 0 0 0,0 1 1 0 0,0-1-1 0 0,0 1 1 0 0,0-1-1 0 0,0 1 0 0 0,0-1 1 0 0,0 1-1 0 0,1 0 1 0 0,-1-1-1 0 0,0 1 0 0 0,0 0 1 0 0,1 0-1 0 0,-1 0 1 0 0,0 0-1 0 0,0 0 0 0 0,0 0 1 0 0,1 0-1 0 0,-1 0 1 0 0,0 1-1 0 0,0-1 0 0 0,0 0 1 0 0,1 1-1 0 0,-1-1 1 0 0,0 1-1 0 0,0-1 0 0 0,0 1 1 0 0,0 0-1 0 0,0 0 1 0 0,0-1-1 0 0,0 1 0 0 0,0 0 1 0 0,0 0-1 0 0,0 0 1 0 0,-1 0-1 0 0,1 0 0 0 0,0 0 1 0 0,-1 0-1 0 0,1 0-17 0 0,76 79 1862 0 0,-76-78-1843 0 0,0 0 1 0 0,0 0-1 0 0,0 1 1 0 0,0-1-1 0 0,0 1 0 0 0,-1-1 1 0 0,1 1-1 0 0,-1-1 0 0 0,0 1 1 0 0,1-1-1 0 0,-1 1 1 0 0,0 0-1 0 0,-1-1 0 0 0,1 1 1 0 0,0-1-1 0 0,-1 1 0 0 0,1-1 1 0 0,-1 1-1 0 0,0-1 1 0 0,0 1-1 0 0,0-1 0 0 0,0 0 1 0 0,0 1-1 0 0,0-1 0 0 0,-1 0 1 0 0,1 0-1 0 0,-1 0 1 0 0,0 0-1 0 0,1 0 0 0 0,-1 0 1 0 0,0-1-1 0 0,0 1 1 0 0,0-1-1 0 0,0 1 0 0 0,-1-1 1 0 0,1 0-1 0 0,0 1 0 0 0,0-1 1 0 0,-1 0-1 0 0,-1 0-19 0 0,-22 9-1142 0 0,17-9-1637 0 0,4-4-3581 0 0,4-5 261 0 0</inkml:trace>
  <inkml:trace contextRef="#ctx0" brushRef="#br0" timeOffset="-2259.891">2745 377 9973 0 0,'0'0'3608'0'0,"0"0"-2988"0"0,-2 6-193 0 0,-6 16 217 0 0,6-18-606 0 0,0-1 1 0 0,-1 0-1 0 0,2 1 1 0 0,-1-1-1 0 0,0 1 1 0 0,1-1-1 0 0,-1 1 1 0 0,1 0-1 0 0,0-1 1 0 0,1 1-1 0 0,-1 0 1 0 0,1 0 0 0 0,-1 0-1 0 0,1 0 1 0 0,0 0-1 0 0,0 0 1 0 0,1 0-1 0 0,-1-1 1 0 0,1 1-1 0 0,0 0 1 0 0,0 0-1 0 0,0 0 1 0 0,1-1-1 0 0,-1 1 1 0 0,1-1-1 0 0,0 1 1 0 0,0-1 0 0 0,0 0-1 0 0,0 1 1 0 0,1-1-1 0 0,-1 0 1 0 0,1-1-1 0 0,0 1 1 0 0,0 0-1 0 0,0-1 1 0 0,3 3-39 0 0,23 6-2017 0 0,-8-9-3037 0 0,0-3-3026 0 0</inkml:trace>
  <inkml:trace contextRef="#ctx0" brushRef="#br0" timeOffset="-2025.532">3156 509 14381 0 0,'0'0'1236'0'0,"0"0"-1236"0"0,0 0 0 0 0,-36-2 36 0 0,18-2 240 0 0,-3-1-124 0 0,-3 0 0 0 0,1 1-152 0 0,-2 0-4 0 0,4-1-364 0 0,-1 1-144 0 0,3-1-372 0 0,3-1-848 0 0,3-1-876 0 0,8 0-2273 0 0</inkml:trace>
  <inkml:trace contextRef="#ctx0" brushRef="#br0" timeOffset="-1775.558">3053 457 8397 0 0,'0'0'2652'0'0,"0"0"-1588"0"0,25 47 52 0 0,-21-31-12 0 0,-1 3-284 0 0,-2-4-288 0 0,-1-1-156 0 0,0-1-136 0 0,-1-1-115 0 0,-3-3-25 0 0,1-2-12 0 0,3 0 36 0 0,-1-3-124 0 0,-2-3-565 0 0,3-1-707 0 0,0 0-480 0 0,0-4 116 0 0,3-3-4917 0 0</inkml:trace>
  <inkml:trace contextRef="#ctx0" brushRef="#br0" timeOffset="-1525.584">3273 281 5412 0 0,'0'0'6366'0'0,"0"0"-4621"0"0,5 6-1373 0 0,4 10-46 0 0,-2 0 0 0 0,1 1 1 0 0,-2 0-1 0 0,-1 0 0 0 0,0 1 0 0 0,-1 0 0 0 0,-1 0 0 0 0,0 0 0 0 0,-1 0 0 0 0,-2 0 0 0 0,0 0 0 0 0,0 0 0 0 0,-2 0 0 0 0,-1 9-326 0 0,2-29-35 0 0,1 0 0 0 0,0 0 0 0 0,0 0 0 0 0,0 0 0 0 0,0 0 0 0 0,0 0 0 0 0,0 0-1 0 0,1 0 1 0 0,-1 0 0 0 0,1 1 0 0 0,-1-1 0 0 0,1 0 0 0 0,-1 0 0 0 0,1 0 0 0 0,0 1-1 0 0,0-1 1 0 0,0 0 0 0 0,0 1 0 0 0,0-1 0 0 0,1 1 0 0 0,-1-1 0 0 0,0 1 0 0 0,1 0-1 0 0,-1-1 1 0 0,1 1 0 0 0,-1 0 0 0 0,1 0 0 0 0,0 0 0 0 0,-1 0 0 0 0,1 0 0 0 0,0 1-1 0 0,0-1 1 0 0,-1 0 0 0 0,1 1 0 0 0,0-1 0 0 0,0 1 0 0 0,0 0 0 0 0,0 0 0 0 0,0-1-1 0 0,0 1 1 0 0,0 1 0 0 0,0-1 0 0 0,0 0 0 0 0,0 0 0 0 0,-1 1 0 0 0,1-1 0 0 0,0 1 0 0 0,0-1-1 0 0,0 1 1 0 0,-1 0 0 0 0,1 0 0 0 0,0 0 0 0 0,1 1 35 0 0,2 1 48 0 0,1 1-1 0 0,-1 0 1 0 0,0 0 0 0 0,0 0-1 0 0,-1 0 1 0 0,1 1 0 0 0,-1 0-1 0 0,0 0 1 0 0,0 0 0 0 0,-1 1-1 0 0,1-1 1 0 0,-1 1 0 0 0,-1 0-1 0 0,1-1 1 0 0,-1 1 0 0 0,0 1-1 0 0,0-1 1 0 0,0 0 0 0 0,-1 0-1 0 0,0 5-47 0 0,-1-11-624 0 0,7-3-8019 0 0,7-3 390 0 0</inkml:trace>
  <inkml:trace contextRef="#ctx0" brushRef="#br0" timeOffset="-1369.352">3792 587 14881 0 0,'0'0'2161'0'0,"0"0"-2161"0"0,0 0-148 0 0,0 0 148 0 0,0 0 508 0 0,0 0 28 0 0,-48-6-228 0 0,29 2-264 0 0,-1-1-44 0 0,-1 1-60 0 0,-1 0-424 0 0,5-1-224 0 0,0 1-421 0 0,5 0-1287 0 0,4-1-2628 0 0,8-5-3405 0 0</inkml:trace>
  <inkml:trace contextRef="#ctx0" brushRef="#br0" timeOffset="-1213.115">3870 469 8749 0 0,'0'0'5722'0'0,"0"0"-4142"0"0,0 0-1394 0 0,0 0-298 0 0,0 0-248 0 0,0 0 189 0 0,0 0 128 0 0,6-3-74 0 0,-4 1 118 0 0,1 1 1 0 0,-1 0-1 0 0,1 0 0 0 0,-1 0 1 0 0,0 0-1 0 0,1 1 1 0 0,0-1-1 0 0,-1 0 0 0 0,1 1 1 0 0,-1 0-1 0 0,1 0 0 0 0,-1 0 1 0 0,1 0-1 0 0,0 0 0 0 0,-1 0 1 0 0,1 1-1 0 0,-1-1 0 0 0,1 1 1 0 0,-1 0-1 0 0,1-1 0 0 0,-1 1 1 0 0,1 0-1 0 0,-1 1 1 0 0,0-1-1 0 0,1 0 0 0 0,-1 1 1 0 0,0-1-1 0 0,0 1 0 0 0,0 0 1 0 0,0-1-1 0 0,-1 1 0 0 0,1 0 1 0 0,0 0-1 0 0,-1 0 0 0 0,1 1 1 0 0,0 1-2 0 0,1-2 16 0 0,0-1 1 0 0,-1 1-1 0 0,1 0 0 0 0,0 0 1 0 0,-1 1-1 0 0,0-1 1 0 0,1 0-1 0 0,-1 1 0 0 0,0-1 1 0 0,0 1-1 0 0,-1 0 1 0 0,1 0-1 0 0,-1 0 1 0 0,1 0-1 0 0,-1 0 0 0 0,0 0 1 0 0,0 0-1 0 0,0 0 1 0 0,0 0-1 0 0,-1 1 0 0 0,1-1 1 0 0,-1 0-1 0 0,0 0 1 0 0,0 1-1 0 0,0-1 1 0 0,0 0-1 0 0,-1 0 0 0 0,1 1 1 0 0,-1-1-1 0 0,0 0 1 0 0,0 0-1 0 0,0 0 0 0 0,0 0 1 0 0,-1 0-1 0 0,1 0 1 0 0,-1 0-1 0 0,1 0 0 0 0,-1 0 1 0 0,0-1-1 0 0,0 1 1 0 0,-1-1-1 0 0,1 0 1 0 0,0 1-1 0 0,-1-1 0 0 0,0 0 1 0 0,1 0-1 0 0,-1-1 1 0 0,0 1-1 0 0,0 0 0 0 0,0-1 1 0 0,0 0-1 0 0,0 0 1 0 0,0 0-1 0 0,0 0 0 0 0,-3 0-15 0 0,-21 0-1681 0 0,13-8-3732 0 0,11 2-1022 0 0</inkml:trace>
  <inkml:trace contextRef="#ctx0" brushRef="#br0" timeOffset="-1041.263">4059 484 6109 0 0,'0'0'4272'0'0,"0"0"-2754"0"0,0 0-1438 0 0,0 0 375 0 0,-3 8 126 0 0,1-3-480 0 0,-25 91 1785 0 0,26-93-1891 0 0,0 0 1 0 0,0 0-1 0 0,1-1 0 0 0,-1 1 0 0 0,1 0 0 0 0,-1 0 1 0 0,1 0-1 0 0,0-1 0 0 0,0 1 0 0 0,1 0 1 0 0,-1 0-1 0 0,1 0 0 0 0,-1-1 0 0 0,1 1 1 0 0,0 0-1 0 0,0 0 0 0 0,0-1 0 0 0,0 1 1 0 0,0-1-1 0 0,1 1 0 0 0,-1-1 0 0 0,1 1 0 0 0,-1-1 1 0 0,1 0-1 0 0,0 0 0 0 0,0 0 0 0 0,0 0 1 0 0,0 0-1 0 0,1 0 0 0 0,-1-1 0 0 0,0 1 1 0 0,1-1-1 0 0,-1 1 0 0 0,3 0 5 0 0,12-3-5109 0 0,-6-5-1982 0 0</inkml:trace>
  <inkml:trace contextRef="#ctx0" brushRef="#br0" timeOffset="-838.154">4349 376 12441 0 0,'0'0'764'0'0,"0"0"-764"0"0,0 0 0 0 0,12 51 140 0 0,-11-27 396 0 0,-1 3 20 0 0,0 3 16 0 0,-1-1-208 0 0,-3 1-124 0 0,-4-1-116 0 0,-3 1-120 0 0,-5-3 4 0 0,-1 1 120 0 0,-5-3-128 0 0,-6-2-1156 0 0,8-6-1492 0 0,-9-4-5601 0 0</inkml:trace>
  <inkml:trace contextRef="#ctx0" brushRef="#br0" timeOffset="-510.062">4128 966 4348 0 0,'0'0'2917'0'0,"-8"-1"-674"0"0,-338-50 4800 0 0,-235 22-6562 0 0,580 29-603 0 0,-31-7-1789 0 0,16-3-5525 0 0,14 1-127 0 0</inkml:trace>
  <inkml:trace contextRef="#ctx0" brushRef="#br0" timeOffset="2593.488">4321 127 572 0 0,'0'0'5871'0'0,"0"0"-4578"0"0,0 0-1806 0 0,0 0 228 0 0,0 0 420 0 0,0 0 328 0 0,-2 5-2 0 0,-115 181 4819 0 0,-122 61-2494 0 0,158-170-2271 0 0,14-6 148 0 0,65-70-678 0 0,2-1-125 0 0,0 0-265 0 0,0 0-372 0 0,2-2-3547 0 0,0-1-995 0 0</inkml:trace>
  <inkml:trace contextRef="#ctx0" brushRef="#br0" timeOffset="3155.935">3073 76 5032 0 0,'0'0'4958'0'0,"-5"7"-3812"0"0,-52 68 365 0 0,-4-2 1 0 0,-3-3 0 0 0,-3-3 0 0 0,-10 4-1512 0 0,-84 86 607 0 0,149-140-1473 0 0,25-18-7527 0 0,3-8-138 0 0</inkml:trace>
  <inkml:trace contextRef="#ctx0" brushRef="#br1" timeOffset="19132.311">1173 579 1252 0 0,'0'0'423'0'0,"0"0"177"0"0,0 0 1234 0 0,0 0 276 0 0,0 0-787 0 0,0 0-428 0 0,0 0-128 0 0,0 0-97 0 0,5-2-144 0 0,7-2-450 0 0,0-1 1 0 0,0-1 0 0 0,0 0 0 0 0,-1 0 0 0 0,0-1 0 0 0,0-1-1 0 0,-1 0 1 0 0,1 0 0 0 0,-2-1 0 0 0,1 0 0 0 0,-1-1-1 0 0,-1 0 1 0 0,0 0 0 0 0,0-1 0 0 0,-1 0 0 0 0,-1 0 0 0 0,0-1-1 0 0,0 0 1 0 0,-1 0 0 0 0,0 0 0 0 0,-1-1 0 0 0,-1 0 0 0 0,0 1-1 0 0,-1-1 1 0 0,0 0 0 0 0,-1-1 0 0 0,0-11-77 0 0,-2 12-17 0 0,-1-1 0 0 0,-1 1 1 0 0,0 0-1 0 0,-1 0 0 0 0,0 0 1 0 0,-1 0-1 0 0,0 0 0 0 0,-1 1 1 0 0,-1 0-1 0 0,0 0 0 0 0,0 1 1 0 0,-1 0-1 0 0,-1 0 0 0 0,0 1 0 0 0,0 0 1 0 0,-1 1-1 0 0,0 0 0 0 0,-1 0 1 0 0,0 1-1 0 0,0 0 0 0 0,-1 1 1 0 0,0 0-1 0 0,0 1 0 0 0,0 1 1 0 0,-1 0-1 0 0,0 0 0 0 0,0 1 1 0 0,0 1-1 0 0,0 0 0 0 0,-1 1 0 0 0,0 1 1 0 0,1 0-1 0 0,-2 0 17 0 0,5 5-22 0 0,0 0 0 0 0,1 1 0 0 0,-1-1 0 0 0,1 2 0 0 0,0-1 0 0 0,1 1 0 0 0,-1 1 0 0 0,1 0 0 0 0,0 0 0 0 0,1 0 1 0 0,0 1-1 0 0,0 0 0 0 0,1 1 0 0 0,0-1 0 0 0,0 1 0 0 0,0 1 22 0 0,-35 52 759 0 0,41-62-792 0 0,3-1-2071 0 0,-2 2-3668 0 0,-6 8 1350 0 0</inkml:trace>
  <inkml:trace contextRef="#ctx0" brushRef="#br1" timeOffset="20538.427">3606 718 2092 0 0,'0'0'1717'0'0,"0"0"-440"0"0,0 0-595 0 0,0 0-471 0 0,5-1-19 0 0,3 1 9 0 0,0 0 1 0 0,0-1-1 0 0,0 0 0 0 0,0-1 0 0 0,0 1 0 0 0,0-2 0 0 0,-1 1 0 0 0,1-1 1 0 0,-1 0-1 0 0,1-1 0 0 0,-1 1 0 0 0,0-2 0 0 0,-1 1 0 0 0,1-1 0 0 0,-1 0 1 0 0,0 0-1 0 0,0 0 0 0 0,0-1 0 0 0,-1 0 0 0 0,0 0 0 0 0,0-1 0 0 0,-1 1 1 0 0,1-1-1 0 0,-1 0 0 0 0,-1 0 0 0 0,0-1 0 0 0,0 1 0 0 0,0-1 0 0 0,-1 1 1 0 0,0-1-1 0 0,0 0 0 0 0,-1 0 0 0 0,0 0 0 0 0,0 0 0 0 0,-1-1-201 0 0,-3-10-29 0 0,-2 0 1 0 0,0 1-1 0 0,0-1 0 0 0,-2 1 0 0 0,0 0 1 0 0,-2 1-1 0 0,0 0 0 0 0,0 0 0 0 0,-2 1 0 0 0,0 0 1 0 0,0 1-1 0 0,-2 0 0 0 0,0 1 0 0 0,-1 0 1 0 0,0 1-1 0 0,-1 1 0 0 0,0 0 0 0 0,-1 1 0 0 0,0 1 1 0 0,-1 0-1 0 0,0 1 0 0 0,0 1 0 0 0,-1 1 0 0 0,-7-2 29 0 0,16 5-25 0 0,-1 0 0 0 0,1 1-1 0 0,-1 0 1 0 0,0 1-1 0 0,0 0 1 0 0,0 0 0 0 0,0 1-1 0 0,0 1 1 0 0,0-1-1 0 0,0 2 1 0 0,0-1 0 0 0,0 2-1 0 0,0-1 1 0 0,0 1-1 0 0,0 1 1 0 0,1-1 0 0 0,-1 2-1 0 0,1-1 1 0 0,-1 1-1 0 0,1 1 1 0 0,0 0 0 0 0,1 0-1 0 0,-1 1 1 0 0,1 0-1 0 0,0 0 1 0 0,1 1-1 0 0,0 0 1 0 0,-5 6 25 0 0,2-3 10 0 0,1 0 0 0 0,0 1 0 0 0,0 0 1 0 0,2 1-1 0 0,-1 0 0 0 0,2 0 0 0 0,-1 1 0 0 0,2-1 0 0 0,0 1 0 0 0,0 0 0 0 0,1 1 1 0 0,1-1-1 0 0,0 1 0 0 0,1 0 0 0 0,0 0 0 0 0,1 0 0 0 0,1 0 0 0 0,0 0 0 0 0,1 0 1 0 0,0 0-1 0 0,1-1 0 0 0,2 8-10 0 0,3-9 103 0 0,1 0 0 0 0,-1 0 0 0 0,2-1 0 0 0,0 0 0 0 0,0 0 0 0 0,1-1 0 0 0,0 0 1 0 0,0-1-1 0 0,1 0 0 0 0,1-1 0 0 0,0 0 0 0 0,8 4-103 0 0,-18-10 17 0 0,15 9 87 0 0,1 0 0 0 0,0-1 0 0 0,0 0-1 0 0,1-2 1 0 0,0 0 0 0 0,1-1 0 0 0,-1-1 0 0 0,1-1 0 0 0,1-1 0 0 0,-1-1 0 0 0,0 0 0 0 0,21-1-104 0 0,-2-17-5695 0 0,-29-3-543 0 0</inkml:trace>
  <inkml:trace contextRef="#ctx0" brushRef="#br1" timeOffset="20897.958">3172 29 2764 0 0,'0'0'4413'0'0,"0"0"-2983"0"0,0 0-1224 0 0,7 9 201 0 0,26 36 292 0 0,-2 2 1 0 0,-2 1 0 0 0,-2 2-1 0 0,-2 0 1 0 0,-2 3-700 0 0,33 64 1327 0 0,153 246 1165 0 0,-207-358-2708 0 0,-4-7-6453 0 0,-4-8 21 0 0</inkml:trace>
  <inkml:trace contextRef="#ctx0" brushRef="#br1" timeOffset="21581.531">2286 1530 784 0 0,'0'0'6199'0'0,"0"0"-4301"0"0,0 0-1460 0 0,7 2-70 0 0,109-8 3325 0 0,-108 3-3636 0 0,0 1 0 0 0,0-1 1 0 0,0 0-1 0 0,0-1 0 0 0,0 0 0 0 0,-1 0 0 0 0,0-1 0 0 0,0 0 0 0 0,0 0 1 0 0,0-1-1 0 0,-1 1 0 0 0,0-1 0 0 0,0-1 0 0 0,-1 1 0 0 0,0-1 0 0 0,0 0 0 0 0,0 0 1 0 0,-1-1-1 0 0,0 1 0 0 0,-1-1 0 0 0,1 0-57 0 0,-3-6-48 0 0,-1 1 0 0 0,0-1 0 0 0,-1 0 0 0 0,0 1 0 0 0,-1-1-1 0 0,-1 1 1 0 0,0 0 0 0 0,0 0 0 0 0,-2 0 0 0 0,0 0 0 0 0,0 0 0 0 0,-1 1 0 0 0,0 0 0 0 0,-1 0 0 0 0,-1 1-1 0 0,0 0 1 0 0,0 0 0 0 0,-1 1 0 0 0,0 0 0 0 0,-1 1 0 0 0,0 0 0 0 0,-2-1 48 0 0,0-4-58 0 0,0 0 1 0 0,-1 1-1 0 0,-1 1 1 0 0,0 0-1 0 0,0 0 1 0 0,-1 2-1 0 0,-1 0 1 0 0,0 1-1 0 0,0 0 1 0 0,-1 1-1 0 0,0 1 1 0 0,0 1-1 0 0,-1 0 1 0 0,1 1-1 0 0,-1 1 1 0 0,-1 1-1 0 0,1 0 1 0 0,0 2-1 0 0,-1 0 1 0 0,1 1-1 0 0,0 0 1 0 0,-1 2-1 0 0,1 0 1 0 0,-10 3 57 0 0,20 1 69 0 0,-1 1-1 0 0,1 0 1 0 0,0 0 0 0 0,1 0-1 0 0,-1 1 1 0 0,2 0 0 0 0,-1 1 0 0 0,1-1-1 0 0,0 1 1 0 0,1 1 0 0 0,0-1 0 0 0,0 1-1 0 0,1-1 1 0 0,1 1 0 0 0,-1 1-1 0 0,2-1 1 0 0,-1 0 0 0 0,1 1 0 0 0,1-1-1 0 0,0 1 1 0 0,1-1 0 0 0,0 1 0 0 0,0 0-1 0 0,2 5-68 0 0,0-6 62 0 0,0 1 1 0 0,2-1-1 0 0,-1 0 0 0 0,1 1 0 0 0,1-1 1 0 0,0-1-1 0 0,0 1 0 0 0,1-1 0 0 0,0 0 1 0 0,1 0-1 0 0,0-1 0 0 0,0 0 0 0 0,0 0 1 0 0,1-1-1 0 0,1 0 0 0 0,-1 0 0 0 0,1-1 0 0 0,0 0 1 0 0,1 0-1 0 0,3 1-62 0 0,13 6 183 0 0,0-1 0 0 0,0-1 0 0 0,1-1 0 0 0,0-1 0 0 0,1-2 0 0 0,0 0 1 0 0,7-1-184 0 0,-35-6-3 0 0,34-1-779 0 0,-28-22-4971 0 0,-13 0-987 0 0</inkml:trace>
  <inkml:trace contextRef="#ctx0" brushRef="#br1" timeOffset="21815.883">1961 979 5685 0 0,'4'6'6963'0'0,"79"118"-5286"0"0,6-5 0 0 0,5-3 0 0 0,24 17-1677 0 0,-82-89-520 0 0,-47-47-5468 0 0,1-10-2403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2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3968 0 0,'0'0'7702'0'0,"0"0"-5452"0"0,0 0-1793 0 0,0 0 37 0 0,0 0 84 0 0,0 0 120 0 0,0 0-193 0 0,-5 7-326 0 0,3-4-138 0 0,0 0 0 0 0,0 0 1 0 0,0 0-1 0 0,0 0 0 0 0,0 0 1 0 0,0 0-1 0 0,1 0 0 0 0,0 0 0 0 0,0 1 1 0 0,0-1-1 0 0,0 0 0 0 0,0 1 1 0 0,0-1-1 0 0,1 1 0 0 0,0-1 0 0 0,0 1 1 0 0,0-1-1 0 0,0 1 0 0 0,0 0 1 0 0,1-1-1 0 0,-1 0 0 0 0,1 1 0 0 0,0-1 1 0 0,0 1-1 0 0,0-1 0 0 0,1 0 1 0 0,-1 0-1 0 0,1 1 0 0 0,0-1 1 0 0,0 0-1 0 0,0-1 0 0 0,0 1 0 0 0,0 0 1 0 0,1-1-1 0 0,-1 1 0 0 0,1-1 1 0 0,0 1-1 0 0,-1-1 0 0 0,1 0 0 0 0,0 0-41 0 0,-1-3 4 0 0,0 0 0 0 0,0 0 1 0 0,0 1-1 0 0,0-1 0 0 0,0 0 0 0 0,-1 0 0 0 0,1-1 0 0 0,0 1 0 0 0,-1 0 0 0 0,1-1 0 0 0,-1 1 0 0 0,0-1 0 0 0,1 1 0 0 0,-1-1 0 0 0,0 1 0 0 0,0-1 0 0 0,0 0 1 0 0,0 0-1 0 0,0 0 0 0 0,0 1 0 0 0,-1-1 0 0 0,1 0 0 0 0,0 0 0 0 0,-1 0 0 0 0,0 0 0 0 0,1 0 0 0 0,-1 0 0 0 0,0 0 0 0 0,0 0 0 0 0,0-1 0 0 0,0 1 0 0 0,-1 0 1 0 0,1 0-1 0 0,0 0 0 0 0,-1 0 0 0 0,0 1 0 0 0,1-1 0 0 0,-1 0 0 0 0,0 0 0 0 0,0 0 0 0 0,0 0 0 0 0,0 1 0 0 0,0-1 0 0 0,0 0 0 0 0,-1 1 0 0 0,1-1 0 0 0,-1 1 1 0 0,1-1-1 0 0,-1 1 0 0 0,0 0-4 0 0,-29-13-1917 0 0,6 9-3425 0 0,2 2-3037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2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9433 0 0,'0'0'1311'0'0,"0"0"-228"0"0,0 0 294 0 0,0 0-202 0 0,0 0-363 0 0,0 0-275 0 0,0 0-248 0 0,0 0 5 0 0,2 8-44 0 0,5 26-101 0 0,-2 1-1 0 0,-1-1 1 0 0,-2 1 0 0 0,-2 0-1 0 0,0 0 1 0 0,-6 30-149 0 0,20-142 1131 0 0,-11 77-1166 0 0,0 0 0 0 0,1 0 0 0 0,-1 1-1 0 0,0-1 1 0 0,0 1 0 0 0,0 0 0 0 0,1 0 0 0 0,-1 0 0 0 0,0 0 0 0 0,0 1 0 0 0,0-1 0 0 0,0 1 0 0 0,-1 0 0 0 0,1 0 0 0 0,0 0 0 0 0,-1 0 0 0 0,1 0 0 0 0,-1 0-1 0 0,0 1 1 0 0,0-1 0 0 0,0 1 0 0 0,0 0 0 0 0,0-1 0 0 0,0 1 0 0 0,-1 0 0 0 0,0 0 0 0 0,1 2 35 0 0,3 11-635 0 0,11 25 1698 0 0,-8-35-4171 0 0,2-7-3551 0 0,-2-5-1527 0 0</inkml:trace>
  <inkml:trace contextRef="#ctx0" brushRef="#br0" timeOffset="374.969">216 244 3160 0 0,'0'0'8717'0'0,"0"0"-6161"0"0,0 0-1928 0 0,0 0 16 0 0,0 0-35 0 0,0 0-98 0 0,6 1-90 0 0,255 47 1199 0 0,-285-80-3850 0 0,23 32 2228 0 0,0 0 0 0 0,0 0 0 0 0,1 0 0 0 0,-1-1 1 0 0,0 1-1 0 0,0 0 0 0 0,0-1 0 0 0,1 1 0 0 0,-1-1 0 0 0,0 1 0 0 0,1-1 0 0 0,-1 1 0 0 0,0-1 0 0 0,1 1 0 0 0,-1-1 0 0 0,1 0 0 0 0,-1 1 0 0 0,1-1 0 0 0,-1 0 1 0 0,1 1-1 0 0,0-1 0 0 0,-1 0 0 0 0,1 0 0 0 0,0 0 0 0 0,-1 1 0 0 0,1-1 0 0 0,0 0 0 0 0,0 0 0 0 0,0 0 0 0 0,0 1 0 0 0,0-1 0 0 0,0 0 0 0 0,0 0 1 0 0,0 0-1 0 0,0 0 0 0 0,0 1 0 0 0,0-1 0 0 0,0 0 0 0 0,1 0 0 0 0,-1 0 0 0 0,0 1 0 0 0,1-1 0 0 0,-1 0 0 0 0,0 0 0 0 0,1 1 0 0 0,-1-1 0 0 0,1 0 0 0 0,-1 1 1 0 0,1-1-1 0 0,0 0 0 0 0,-1 1 0 0 0,1-1 0 0 0,-1 1 0 0 0,1-1 0 0 0,0 1 0 0 0,0-1 0 0 0,-1 1 0 0 0,1 0 2 0 0,52 6 778 0 0,-51-6-742 0 0,-1 0-31 0 0,1-1 1 0 0,-1 1-1 0 0,1 0 1 0 0,-1-1-1 0 0,1 1 1 0 0,-1 0-1 0 0,1 0 1 0 0,0 0-1 0 0,-1 1 0 0 0,1-1 1 0 0,-1 0-1 0 0,1 1 1 0 0,-1-1-1 0 0,1 1 1 0 0,-1-1-1 0 0,1 1 1 0 0,-1-1-1 0 0,0 1 0 0 0,1 0 1 0 0,-1 0-1 0 0,0 0 1 0 0,1 0-1 0 0,-1 0 1 0 0,0 0-1 0 0,0 0 1 0 0,0 0-1 0 0,0 1 0 0 0,0-1 1 0 0,0 0-1 0 0,0 0 1 0 0,-1 1-1 0 0,1-1 1 0 0,0 1-1 0 0,-1-1 1 0 0,1 1-1 0 0,-1-1 0 0 0,1 1 1 0 0,-1-1-1 0 0,0 1 1 0 0,0-1-1 0 0,0 1 1 0 0,1 0-1 0 0,-2-1 1 0 0,1 1-1 0 0,0-1 0 0 0,0 1 1 0 0,0-1-1 0 0,-1 1 1 0 0,1-1-1 0 0,-1 1 1 0 0,1-1-1 0 0,-1 1 1 0 0,0-1-1 0 0,1 1 0 0 0,-1-1 1 0 0,0 0-1 0 0,0 1-5 0 0,-76 66 146 0 0,40-47-6968 0 0,29-19-2082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1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1 366 1644 0 0,'0'0'3488'0'0,"0"0"-2452"0"0,0 0-743 0 0,0 0 351 0 0,0 0 1266 0 0,0 0-292 0 0,0 0-365 0 0,0 0-272 0 0,8 5 985 0 0,7-9-1911 0 0,-1 0 0 0 0,0-2 0 0 0,0 0 1 0 0,0 0-1 0 0,-1-2 0 0 0,1 1 0 0 0,-2-2 1 0 0,1 0-1 0 0,-1 0 0 0 0,-1-1 0 0 0,0 0 1 0 0,0-1-1 0 0,-1-1 0 0 0,0 1 0 0 0,5-11-55 0 0,-10 15-66 0 0,0 0-1 0 0,-1 0 0 0 0,0-1 0 0 0,0 1 0 0 0,0-1 1 0 0,-1 0-1 0 0,-1 0 0 0 0,1 0 0 0 0,-2-1 0 0 0,1 1 1 0 0,-1 0-1 0 0,0-1 0 0 0,0 1 0 0 0,-1-1 0 0 0,-1 0 1 0 0,1 1-1 0 0,-1-1 0 0 0,-1 1 0 0 0,1 0 1 0 0,-1-1-1 0 0,-1 1 0 0 0,0 0 0 0 0,0 0 0 0 0,0 1 1 0 0,-1-1-1 0 0,0 1 0 0 0,-3-3 67 0 0,5 10 19 0 0,0 1 0 0 0,-1 0 1 0 0,1 0-1 0 0,0 0 0 0 0,0 0 0 0 0,0 0 0 0 0,0 0 1 0 0,0 1-1 0 0,0-1 0 0 0,0 1 0 0 0,0-1 1 0 0,1 1-1 0 0,-1 0 0 0 0,0 0 0 0 0,1-1 0 0 0,0 1 1 0 0,-1 0-1 0 0,1 1 0 0 0,0-1 0 0 0,0 0 0 0 0,0 0 1 0 0,0 0-1 0 0,1 1 0 0 0,-1-1 0 0 0,0 0 1 0 0,1 1-1 0 0,0-1 0 0 0,-1 0 0 0 0,1 1 0 0 0,0-1 1 0 0,0 1-1 0 0,1-1 0 0 0,-1 0 0 0 0,0 1 1 0 0,1-1-1 0 0,0 2-19 0 0,-2-1 56 0 0,-5 38 373 0 0,-8 189 885 0 0,14-227-1261 0 0,0 0 1 0 0,1 1-1 0 0,-1-1 1 0 0,1 0-1 0 0,0 0 1 0 0,0 1-1 0 0,0-1 1 0 0,0 0-1 0 0,1 0 1 0 0,0 0-1 0 0,-1 0 1 0 0,1 0-1 0 0,0-1 1 0 0,0 1-1 0 0,0 0 1 0 0,1-1-1 0 0,-1 0 1 0 0,1 1-1 0 0,-1-1 0 0 0,1 0 1 0 0,0 0-1 0 0,0 0 1 0 0,0-1-1 0 0,0 1 1 0 0,0-1-1 0 0,0 0 1 0 0,0 0-1 0 0,0 0 1 0 0,1 0-1 0 0,-1 0 1 0 0,0-1-1 0 0,1 1 1 0 0,-1-1-1 0 0,0 0 1 0 0,1 0-1 0 0,-1 0 1 0 0,1-1-54 0 0,11-26 364 0 0,-16 26-390 0 0,1 0 1 0 0,0 0 0 0 0,0 0-1 0 0,0 0 1 0 0,0 0-1 0 0,0 0 1 0 0,0 0 0 0 0,1 0-1 0 0,-1 0 1 0 0,0 1-1 0 0,0-1 1 0 0,1 0-1 0 0,-1 0 1 0 0,0 0 0 0 0,1 0-1 0 0,-1 1 1 0 0,1-1-1 0 0,-1 0 1 0 0,1 0 0 0 0,0 1-1 0 0,-1-1 1 0 0,1 0-1 0 0,0 1 1 0 0,-1-1 0 0 0,1 1-1 0 0,0-1 1 0 0,0 1-1 0 0,-1-1 1 0 0,1 1-1 0 0,0-1 1 0 0,0 1 0 0 0,0 0-1 0 0,0-1 1 0 0,-1 1-1 0 0,1 0 1 0 0,0 0 0 0 0,0 0-1 0 0,0 0 1 0 0,0 0-1 0 0,0 0 1 0 0,0 0 0 0 0,0 0-1 0 0,0 0 1 0 0,0 0-1 0 0,-1 0 1 0 0,1 1 0 0 0,0-1-1 0 0,0 0 1 0 0,0 1-1 0 0,0-1 1 0 0,0 0-1 0 0,-1 1 1 0 0,1-1 0 0 0,0 1 25 0 0,5 2 24 0 0,-1 0 1 0 0,1 0-1 0 0,-1 1 1 0 0,0 0-1 0 0,0 0 0 0 0,0 0 1 0 0,0 1-1 0 0,-1-1 1 0 0,0 1-1 0 0,0 0 1 0 0,0 0-1 0 0,-1 0 1 0 0,1 1-1 0 0,-1-1 1 0 0,-1 1-1 0 0,1 0 1 0 0,-1 0-1 0 0,0 0-24 0 0,38-66-222 0 0,-37 59 230 0 0,-1 0 0 0 0,1-1 0 0 0,-1 1 1 0 0,1 0-1 0 0,-1 0 0 0 0,1 1 1 0 0,0-1-1 0 0,-1 0 0 0 0,1 1 0 0 0,0 0 1 0 0,0 0-1 0 0,-1-1 0 0 0,1 2 1 0 0,0-1-1 0 0,0 0 0 0 0,-1 0 0 0 0,1 1 1 0 0,0 0-1 0 0,0-1 0 0 0,-1 1 1 0 0,1 0-1 0 0,-1 0 0 0 0,1 1 0 0 0,-1-1 1 0 0,1 0-1 0 0,-1 1 0 0 0,0 0 1 0 0,0-1-1 0 0,0 1 0 0 0,0 0 1 0 0,0 0-1 0 0,0 0 0 0 0,0 0 0 0 0,-1 0 1 0 0,1 1-1 0 0,-1-1 0 0 0,1 1 1 0 0,-1-1-1 0 0,0 1 0 0 0,0-1 0 0 0,0 1 1 0 0,0 1-9 0 0,-1-4 120 0 0,0 0 70 0 0,0 0 78 0 0,5-35-1094 0 0,-3 34 828 0 0,-1 0 0 0 0,1 0 0 0 0,0 0 1 0 0,0 0-1 0 0,0 0 0 0 0,0 0 0 0 0,-1 1 1 0 0,1-1-1 0 0,0 1 0 0 0,0-1 0 0 0,0 1 1 0 0,1 0-1 0 0,-1 0 0 0 0,0 0 0 0 0,0 0 1 0 0,0 0-1 0 0,0 0 0 0 0,0 1 0 0 0,0-1 1 0 0,0 1-1 0 0,0-1 0 0 0,0 1 0 0 0,0 0 1 0 0,-1 0-1 0 0,1 0 0 0 0,0 0 0 0 0,0 0 1 0 0,-1 0-1 0 0,1 0 0 0 0,0 0 0 0 0,-1 1 0 0 0,1-1 1 0 0,-1 1-1 0 0,0-1 0 0 0,0 1 0 0 0,1 0 1 0 0,-1-1-1 0 0,0 1 0 0 0,0 0 0 0 0,0 0 1 0 0,-1 0-1 0 0,1 0 0 0 0,0 0 0 0 0,-1-1 1 0 0,1 1-1 0 0,-1 1-2 0 0,-5 0-2385 0 0,-2-7-5459 0 0,0-7 332 0 0</inkml:trace>
  <inkml:trace contextRef="#ctx0" brushRef="#br0" timeOffset="249.972">518 99 15969 0 0,'0'0'2069'0'0,"0"0"-1649"0"0,0 0-420 0 0,0 0 0 0 0,0 0 108 0 0,0 0-108 0 0,0 0-224 0 0,0 0-976 0 0,0 0-1037 0 0,0 0-2039 0 0,4 24-3537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6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12117 0 0,'0'0'1567'0'0,"0"0"-524"0"0,0 0-212 0 0,0 0-485 0 0,0 0-275 0 0,0 0-153 0 0,-6 3-82 0 0,5-3 182 0 0,-1 0-1 0 0,1 0 0 0 0,-1 1 1 0 0,0-1-1 0 0,1 1 0 0 0,-1-1 1 0 0,1 1-1 0 0,0 0 0 0 0,-1-1 0 0 0,1 1 1 0 0,-1 0-1 0 0,1 0 0 0 0,0 0 1 0 0,0 0-1 0 0,0 0 0 0 0,-1 0 1 0 0,1 0-1 0 0,0 1 0 0 0,0-1 0 0 0,1 0 1 0 0,-1 1-1 0 0,0-1 0 0 0,0 1 1 0 0,1-1-1 0 0,-1 0 0 0 0,0 1 1 0 0,1 0-1 0 0,0-1 0 0 0,-1 1 1 0 0,1-1-1 0 0,0 1 0 0 0,0-1 0 0 0,0 1 1 0 0,0 0-1 0 0,0-1 0 0 0,0 1 1 0 0,0-1-1 0 0,1 1 0 0 0,-1 0 1 0 0,0-1-1 0 0,1 1 0 0 0,-1-1 0 0 0,1 1 1 0 0,0-1-1 0 0,0 0 0 0 0,-1 1 1 0 0,1-1-1 0 0,0 0 0 0 0,0 1 1 0 0,0-1-1 0 0,0 0 0 0 0,1 0 0 0 0,-1 0 1 0 0,0 0-1 0 0,0 0 0 0 0,1 0 1 0 0,-1 0-1 0 0,0 0 0 0 0,1-1 1 0 0,-1 1-1 0 0,2 0-17 0 0,0 0 27 0 0,-1 0 0 0 0,0-1 1 0 0,1 1-1 0 0,-1-1 0 0 0,1 1 1 0 0,0-1-1 0 0,-1 0 0 0 0,1 0 1 0 0,-1 0-1 0 0,1-1 0 0 0,-1 1 0 0 0,1 0 1 0 0,-1-1-1 0 0,1 0 0 0 0,-1 1 1 0 0,0-1-1 0 0,1 0 0 0 0,-1 0 0 0 0,0 0 1 0 0,0-1-1 0 0,1 1 0 0 0,-1-1 1 0 0,0 1-1 0 0,0-1 0 0 0,-1 1 0 0 0,1-1 1 0 0,0 0-1 0 0,0 0 0 0 0,-1 0 1 0 0,0 0-1 0 0,2-2-27 0 0,-67-13-7059 0 0,43 17 2104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7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48 5641 0 0,'0'0'9992'0'0,"0"0"-9992"0"0,0 0-944 0 0,0 0 944 0 0,-34 4 780 0 0,14-6-164 0 0,0-3-424 0 0,-5 0-192 0 0,0-1-432 0 0,0-2-624 0 0,3 1-556 0 0,3-3-892 0 0,6 1-3145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4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6541 0 0,'0'0'3599'0'0,"0"0"-2442"0"0,1 7-224 0 0,4 37 1162 0 0,-6 135 409 0 0,0-168-2576 0 0,2-9-5471 0 0,6-6-1475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7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0 14277 0 0,'0'0'1792'0'0,"0"0"-1792"0"0,0 0-16 0 0,0 0 16 0 0,0 0 645 0 0,-51 5-221 0 0,28-3-212 0 0,-4-1-212 0 0,0 2-192 0 0,2-1-761 0 0,5-1-495 0 0,4-1-1368 0 0,3 0-4001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7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11669 0 0,'0'0'4200'0'0,"0"0"-4010"0"0,0 0-46 0 0,0 0 499 0 0,0 0-198 0 0,0 0-407 0 0,36 9-859 0 0,-32-8 832 0 0,0 0 0 0 0,1 0 0 0 0,-1 0 0 0 0,0 1 1 0 0,0 0-1 0 0,0-1 0 0 0,0 2 0 0 0,-1-1 1 0 0,1 0-1 0 0,-1 1 0 0 0,1-1 0 0 0,-1 1 0 0 0,0 0 1 0 0,0 0-1 0 0,0 1 0 0 0,0-1 0 0 0,0 1 1 0 0,-1-1-1 0 0,1 1 0 0 0,-1 0 0 0 0,0 0 0 0 0,-1 0 1 0 0,1 0-1 0 0,-1 0 0 0 0,1 0 0 0 0,-1 0 1 0 0,0 0-1 0 0,-1 1 0 0 0,1-1 0 0 0,-1 0 0 0 0,0 1 1 0 0,0-1-1 0 0,0 1 0 0 0,0-1 0 0 0,-1 0 1 0 0,0 0-1 0 0,0 1 0 0 0,0-1 0 0 0,0 0 0 0 0,-1 0 1 0 0,0 0-1 0 0,-1 2-11 0 0,-93 75 591 0 0,150-78 593 0 0,-5-2-1369 0 0,38-1-513 0 0,-30-4-8550 0 0,-41 1 761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4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3 441 5396 0 0,'0'0'6624'0'0,"0"0"-4773"0"0,0 0-1613 0 0,0 0 97 0 0,0 0 156 0 0,0 0 163 0 0,0 0 97 0 0,0 0-205 0 0,0 0-340 0 0,-3-11-350 0 0,92 24-120 0 0,-87-13 265 0 0,0 1 0 0 0,-1-1 0 0 0,1 1 0 0 0,0 0 1 0 0,-1 0-1 0 0,1-1 0 0 0,-1 1 0 0 0,1 0 0 0 0,-1 0 1 0 0,0 0-1 0 0,1 1 0 0 0,-1-1 0 0 0,0 0 0 0 0,0 0 1 0 0,0 1-1 0 0,0-1 0 0 0,0 1 0 0 0,0-1 0 0 0,0 1 0 0 0,0-1 1 0 0,0 1-1 0 0,-1-1 0 0 0,1 1 0 0 0,-1 0 0 0 0,1-1 1 0 0,-1 1-1 0 0,0 0 0 0 0,0 0 0 0 0,0-1 0 0 0,1 1 1 0 0,-2 0-1 0 0,1 0 0 0 0,0-1 0 0 0,0 1 0 0 0,0 0 1 0 0,-1-1-1 0 0,1 1 0 0 0,-1 0 0 0 0,0-1 0 0 0,1 1 1 0 0,-1 0-1 0 0,0-1 0 0 0,0 1 0 0 0,0-1 0 0 0,0 0 1 0 0,0 1-1 0 0,0-1 0 0 0,0 0 0 0 0,-1 1-1 0 0,-32 35 378 0 0,-20 46-496 0 0,56-80 181 0 0,1 0 0 0 0,0 0 0 0 0,0 0 0 0 0,1-1-1 0 0,-1 1 1 0 0,0-1 0 0 0,1 0 0 0 0,-1 0 0 0 0,1 0 0 0 0,0 0-1 0 0,0-1 1 0 0,0 1 0 0 0,-1-1 0 0 0,1 0 0 0 0,1-1 0 0 0,-1 1-1 0 0,0 0 1 0 0,0-1 0 0 0,0 0 0 0 0,0 0 0 0 0,0 0 0 0 0,0-1-1 0 0,2 0-62 0 0,-3 1 9 0 0,5 1-233 0 0,32-2 159 0 0,-15-7-5910 0 0,-18 1-2773 0 0</inkml:trace>
  <inkml:trace contextRef="#ctx0" brushRef="#br0" timeOffset="265.597">299 584 15381 0 0,'0'0'698'0'0,"0"0"-628"0"0,0 0-184 0 0,0 0-132 0 0,0 0 9 0 0,0 0-193 0 0,6-4-305 0 0,-4 2 766 0 0,1 0 0 0 0,-1 0 0 0 0,1 0 0 0 0,0 0 0 0 0,-1 1 0 0 0,1-1 0 0 0,0 1 0 0 0,0 0 0 0 0,0-1 0 0 0,0 1 0 0 0,1 1 0 0 0,-1-1 0 0 0,0 0 0 0 0,0 1 0 0 0,0 0 0 0 0,1 0 0 0 0,-1 0 0 0 0,0 0 0 0 0,0 0 0 0 0,1 1 0 0 0,-1-1 0 0 0,0 1 0 0 0,0 0 0 0 0,0 0 0 0 0,0 0 0 0 0,0 0 0 0 0,0 0 1 0 0,0 1-1 0 0,0 0 0 0 0,0-1 0 0 0,-1 1 0 0 0,1 0 0 0 0,-1 0 0 0 0,1 0 0 0 0,-1 1 0 0 0,0-1 0 0 0,0 1-31 0 0,1 0 4 0 0,-1 1 0 0 0,0 0-1 0 0,0 0 1 0 0,0 0 0 0 0,-1 0 0 0 0,1 0 0 0 0,-1 1 0 0 0,0-1 0 0 0,0 0 0 0 0,-1 0 0 0 0,1 1-1 0 0,-1-1 1 0 0,0 1 0 0 0,0-1 0 0 0,0 0 0 0 0,-1 1 0 0 0,1-1 0 0 0,-1 0 0 0 0,0 1 0 0 0,-1-1-1 0 0,1 0 1 0 0,-1 0 0 0 0,1 0 0 0 0,-1 0 0 0 0,-1 0 0 0 0,1 0 0 0 0,0-1 0 0 0,-1 1 0 0 0,0-1-1 0 0,0 0 1 0 0,0 1 0 0 0,0-1 0 0 0,0-1 0 0 0,-1 1 0 0 0,1 0 0 0 0,-1-1 0 0 0,0 0 0 0 0,1 1-1 0 0,-1-2 1 0 0,0 1 0 0 0,0 0 0 0 0,-4 0-4 0 0,2-1-3118 0 0,3-2-2005 0 0,4-5-2334 0 0</inkml:trace>
  <inkml:trace contextRef="#ctx0" brushRef="#br0" timeOffset="515.578">488 554 13537 0 0,'0'0'1451'0'0,"0"0"-809"0"0,0 0-121 0 0,0 0-114 0 0,-4 7-203 0 0,2-5-189 0 0,0 0 1 0 0,0 0-1 0 0,0 1 0 0 0,0-1 0 0 0,0 1 1 0 0,1 0-1 0 0,-1-1 0 0 0,1 1 0 0 0,0 0 1 0 0,0 0-1 0 0,0 0 0 0 0,0 0 0 0 0,0-1 1 0 0,1 2-1 0 0,-1-1 0 0 0,1 0 1 0 0,0 0-1 0 0,0 0 0 0 0,0 0 0 0 0,0 0 1 0 0,1 0-1 0 0,-1 0 0 0 0,1 0 0 0 0,-1 0 1 0 0,1 0-1 0 0,0 0 0 0 0,0-1 0 0 0,1 1 1 0 0,-1 0-1 0 0,1 0 0 0 0,-1-1 0 0 0,1 1 1 0 0,0-1-1 0 0,0 0 0 0 0,0 1 0 0 0,0-1 1 0 0,0 0-1 0 0,1 0 0 0 0,-1 0 0 0 0,0 0 1 0 0,3 1-16 0 0,40 11-1779 0 0,-11-12-5435 0 0,-6-5-1181 0 0</inkml:trace>
  <inkml:trace contextRef="#ctx0" brushRef="#br0" timeOffset="749.93">927 681 14969 0 0,'0'0'692'0'0,"0"0"-592"0"0,0 0-100 0 0,0 0 709 0 0,-50-2-213 0 0,28 0-144 0 0,0 0-244 0 0,-3 1-108 0 0,2 0-360 0 0,-2-1-349 0 0,3-1-315 0 0,1-1-620 0 0,3-2-1276 0 0,9 0-3229 0 0</inkml:trace>
  <inkml:trace contextRef="#ctx0" brushRef="#br0" timeOffset="750.93">806 630 8189 0 0,'0'0'4079'0'0,"6"7"-2684"0"0,0 1-1183 0 0,-1-1 0 0 0,0 1 0 0 0,0 1-1 0 0,-1-1 1 0 0,0 1 0 0 0,0 0 0 0 0,-1-1 0 0 0,0 2 0 0 0,-1-1 0 0 0,0 0 0 0 0,-1 0 0 0 0,1 1 0 0 0,-2-1 0 0 0,1 1 0 0 0,-1-1 0 0 0,-1 8-212 0 0,-9 18 956 0 0,4-23-2964 0 0,7-24-4887 0 0,2-5-2008 0 0</inkml:trace>
  <inkml:trace contextRef="#ctx0" brushRef="#br0" timeOffset="1062.391">1088 498 13045 0 0,'4'7'1377'0'0,"3"12"-1086"0"0,0 1-1 0 0,-2 1 1 0 0,0-1-1 0 0,-2 1 1 0 0,0-1-1 0 0,-1 1 1 0 0,-1 0-1 0 0,-1 0 1 0 0,-1 0-1 0 0,-1 5-290 0 0,1 31 463 0 0,32-123-2179 0 0,-30 64 1744 0 0,0 0 0 0 0,0 1 0 0 0,0-1 0 0 0,0 0-1 0 0,1 1 1 0 0,-1-1 0 0 0,1 1 0 0 0,-1-1 0 0 0,1 1 0 0 0,-1 0 0 0 0,1 0-1 0 0,0 0 1 0 0,-1-1 0 0 0,1 2 0 0 0,0-1 0 0 0,0 0 0 0 0,0 0 0 0 0,0 0-1 0 0,0 1 1 0 0,0-1 0 0 0,0 1 0 0 0,0 0 0 0 0,0 0 0 0 0,0 0 0 0 0,0 0 0 0 0,0 0-1 0 0,0 0 1 0 0,0 0 0 0 0,0 0 0 0 0,0 1 0 0 0,0-1 0 0 0,0 1 0 0 0,0 0-1 0 0,0-1 1 0 0,0 1 0 0 0,-1 0 0 0 0,1 0 0 0 0,0 0 0 0 0,0 0 0 0 0,-1 1-1 0 0,1-1 1 0 0,-1 0 0 0 0,1 1 0 0 0,-1-1 0 0 0,2 2-28 0 0,52 81 515 0 0,-58-48-1158 0 0,-5-30-7377 0 0,5-10-1160 0 0</inkml:trace>
  <inkml:trace contextRef="#ctx0" brushRef="#br0" timeOffset="1796.692">1327 1011 2692 0 0,'0'0'814'0'0,"0"0"2059"0"0,6 0-1734 0 0,4 0-1028 0 0,0-1 0 0 0,0 0-1 0 0,0-1 1 0 0,0 0 0 0 0,0 0-1 0 0,-1-1 1 0 0,1 0 0 0 0,-1-1 0 0 0,1 0-1 0 0,-1 0 1 0 0,-1-1 0 0 0,1 0 0 0 0,-1-1-1 0 0,0 0 1 0 0,0 0 0 0 0,0-1 0 0 0,-1 0-1 0 0,0 0 1 0 0,0-1 0 0 0,-1 1 0 0 0,0-1-1 0 0,-1-1 1 0 0,1 1 0 0 0,-2-1 0 0 0,1 0-1 0 0,-1 0 1 0 0,-1-1 0 0 0,1 1 0 0 0,-2-1-1 0 0,2-7-110 0 0,-3-7-248 0 0,-1 0 0 0 0,-2 0 0 0 0,0 0 0 0 0,-1 1 0 0 0,-2-1 0 0 0,0 1 0 0 0,-2 0 0 0 0,0 0 0 0 0,-2 1 0 0 0,0 0 0 0 0,-1 0 0 0 0,-2 1 0 0 0,0 1-1 0 0,-1 0 1 0 0,-1 1 0 0 0,-1 0 0 0 0,-14-14 248 0 0,16 22 207 0 0,0 1 0 0 0,-1 1 0 0 0,0 0 0 0 0,0 1-1 0 0,-1 0 1 0 0,0 2 0 0 0,0-1 0 0 0,-1 2 0 0 0,0 0 0 0 0,0 1-1 0 0,0 0 1 0 0,0 2 0 0 0,-1-1 0 0 0,1 2 0 0 0,-1 1 0 0 0,1 0-1 0 0,-1 0 1 0 0,1 2 0 0 0,0 0 0 0 0,-1 1 0 0 0,1 1 0 0 0,0 0-1 0 0,-9 5-206 0 0,14-3 37 0 0,1 0 0 0 0,0 1-1 0 0,0 0 1 0 0,1 0-1 0 0,0 1 1 0 0,0 1 0 0 0,0-1-1 0 0,2 2 1 0 0,-1-1-1 0 0,1 1 1 0 0,0 0 0 0 0,1 0-1 0 0,0 1 1 0 0,1-1-1 0 0,0 1 1 0 0,0 1 0 0 0,2-1-1 0 0,-1 1 1 0 0,1-1 0 0 0,1 1-1 0 0,0 0 1 0 0,0 10-37 0 0,0-3 131 0 0,1 1 0 0 0,1 0 0 0 0,1 0 0 0 0,1 0 0 0 0,0 0 0 0 0,2-1 0 0 0,0 1 0 0 0,1-1 0 0 0,1 0 0 0 0,1 0 0 0 0,0-1 0 0 0,1 0 0 0 0,6 7-131 0 0,-9-16 68 0 0,1 0 0 0 0,1 0 0 0 0,0 0 0 0 0,0-1 0 0 0,1 0 0 0 0,0-1 0 0 0,0 1 0 0 0,0-1 0 0 0,1-1 0 0 0,0 0 0 0 0,1 0 0 0 0,-1-1 0 0 0,1 0 0 0 0,0-1 0 0 0,0 0 0 0 0,1 0 0 0 0,-1-1 0 0 0,1-1 0 0 0,0 0 0 0 0,6 1-68 0 0,6-15-5345 0 0,-12-7-2107 0 0</inkml:trace>
  <inkml:trace contextRef="#ctx0" brushRef="#br0" timeOffset="2265.401">1096 419 9685 0 0,'0'0'3804'0'0,"0"0"-3074"0"0,0 0-298 0 0,0 0 33 0 0,-3-6-133 0 0,-124-173-551 0 0,49 6-410 0 0,130 199 1036 0 0,31 34 543 0 0,-132-121-666 0 0,-22-24-126 0 0,49 110-308 0 0,2-4 369 0 0,-1 2-1063 0 0,10-8-4009 0 0,10-13-530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08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7 294 16101 0 0,'0'0'468'0'0,"0"0"-250"0"0,0 0-116 0 0,0 0-128 0 0,0 0-97 0 0,-1-6-225 0 0,1 4 251 0 0,0 2 84 0 0,-1-1 0 0 0,1 0 0 0 0,-1 0 0 0 0,1 0 0 0 0,-1 0 0 0 0,1 0 0 0 0,-1 0 0 0 0,1 0 0 0 0,0 0 0 0 0,-1 0 0 0 0,1 0-1 0 0,0 0 1 0 0,0 0 0 0 0,0 0 0 0 0,0 0 0 0 0,0 0 0 0 0,0 0 0 0 0,0 0 0 0 0,0 0 0 0 0,1 0 0 0 0,-1 0 0 0 0,0 0 0 0 0,0 1 0 0 0,1-1 0 0 0,-1 0 0 0 0,1 0 0 0 0,-1 0 0 0 0,1 0 0 0 0,-1 0 0 0 0,1 0 0 0 0,-1 1 0 0 0,1-1 0 0 0,0 0 0 0 0,0 0-1 0 0,-1 1 1 0 0,1-1 0 0 0,0 0 0 0 0,0 1 0 0 0,0-1 0 0 0,-1 1 0 0 0,1-1 0 0 0,0 1 0 0 0,0 0 0 0 0,0-1 0 0 0,0 1 0 0 0,0 0 0 0 0,0 0 0 0 0,0-1 0 0 0,0 1 0 0 0,0 0 0 0 0,0 0 0 0 0,0 0 0 0 0,0 0 0 0 0,0 0 0 0 0,0 1 0 0 0,0-1-1 0 0,0 0 1 0 0,0 0 0 0 0,0 1 0 0 0,0-1 0 0 0,0 0 0 0 0,0 1 0 0 0,0-1 0 0 0,0 1 0 0 0,0 0 0 0 0,-1-1 13 0 0,8 7 137 0 0,-1 0 0 0 0,1 0 1 0 0,-2 1-1 0 0,1-1 0 0 0,-1 2 0 0 0,0-1 0 0 0,-1 1 1 0 0,0 0-1 0 0,-1 0 0 0 0,1 0 0 0 0,-2 0 0 0 0,1 1 1 0 0,-1 0-1 0 0,-1-1 0 0 0,0 1 0 0 0,0 3-137 0 0,7 19 127 0 0,35-110-845 0 0,-43 77 747 0 0,1 0 0 0 0,-1-1 1 0 0,0 1-1 0 0,1 0 0 0 0,0 0 0 0 0,-1 0 0 0 0,1 0 0 0 0,0 0 0 0 0,-1 0 0 0 0,1 1 0 0 0,0-1 0 0 0,0 0 1 0 0,0 1-1 0 0,-1-1 0 0 0,1 1 0 0 0,0 0 0 0 0,0 0 0 0 0,0 0 0 0 0,0 0 0 0 0,0 0 0 0 0,0 0 0 0 0,0 0 1 0 0,0 1-1 0 0,-1-1 0 0 0,1 1 0 0 0,0-1 0 0 0,0 1 0 0 0,0 0 0 0 0,-1-1 0 0 0,1 1 0 0 0,0 0 0 0 0,-1 0 1 0 0,1 0-1 0 0,-1 1 0 0 0,1-1 0 0 0,-1 0 0 0 0,1 0 0 0 0,-1 1 0 0 0,0-1 0 0 0,0 1 0 0 0,0 0 0 0 0,0-1 1 0 0,0 1-1 0 0,0 0-29 0 0,35 80-139 0 0,-35-60-1916 0 0,4-15-2913 0 0</inkml:trace>
  <inkml:trace contextRef="#ctx0" brushRef="#br0" timeOffset="1109.258">211 339 1328 0 0,'0'0'1607'0'0,"0"0"-464"0"0,0 0 640 0 0,0 0 57 0 0,0 0-812 0 0,0 0-407 0 0,0 0-31 0 0,0 0 10 0 0,-5-4-54 0 0,0 1-456 0 0,5 2-58 0 0,0 1 0 0 0,-1-1 0 0 0,1 1 0 0 0,0-1 0 0 0,-1 0 0 0 0,1 1 0 0 0,-1-1 0 0 0,1 1 0 0 0,-1-1 0 0 0,1 1 0 0 0,-1 0 0 0 0,0-1 0 0 0,1 1-1 0 0,-1 0 1 0 0,1-1 0 0 0,-1 1 0 0 0,0 0 0 0 0,1-1 0 0 0,-1 1 0 0 0,0 0 0 0 0,0 0 0 0 0,1 0 0 0 0,-1 0 0 0 0,0 0 0 0 0,1 0 0 0 0,-1 0 0 0 0,0 0 0 0 0,1 0 0 0 0,-1 0 0 0 0,0 0 0 0 0,1 0 0 0 0,-1 1 0 0 0,0-1 0 0 0,1 0 0 0 0,-1 0 0 0 0,0 1 0 0 0,1-1 0 0 0,-1 0 0 0 0,0 1 0 0 0,1-1 0 0 0,-1 1 0 0 0,1-1 0 0 0,-1 1 0 0 0,1-1 0 0 0,-1 1 0 0 0,1-1-1 0 0,0 1 1 0 0,-1-1 0 0 0,1 1 0 0 0,-1 0 0 0 0,1-1 0 0 0,0 1 0 0 0,0 0 0 0 0,-1-1 0 0 0,1 1 0 0 0,0 0 0 0 0,0-1 0 0 0,0 1 0 0 0,0 0 0 0 0,0-1 0 0 0,0 1 0 0 0,0 0 0 0 0,0 0 0 0 0,0-1 0 0 0,0 1 0 0 0,0 0 0 0 0,0 0-32 0 0,0 4 133 0 0,0-1 1 0 0,0 1-1 0 0,0 0 1 0 0,0 0-1 0 0,1 0 1 0 0,0-1-1 0 0,0 1 1 0 0,0 0-1 0 0,0-1 0 0 0,1 1 1 0 0,0-1-1 0 0,0 1 1 0 0,0-1-1 0 0,0 0 1 0 0,1 0-1 0 0,0 0 1 0 0,0 0-1 0 0,0 0 0 0 0,0-1 1 0 0,0 1-1 0 0,1-1 1 0 0,-1 0-1 0 0,1 0 1 0 0,0 0-1 0 0,1 0-133 0 0,-5-3 290 0 0,-56-92-2483 0 0,29 62 2097 0 0,26 49 1514 0 0,25 23-826 0 0,-3-6-1252 0 0,-12-13-3751 0 0,-9-22-1522 0 0</inkml:trace>
  <inkml:trace contextRef="#ctx0" brushRef="#br0" timeOffset="1734.303">193 2 7037 0 0,'0'0'1244'0'0,"0"0"-93"0"0,0 0-771 0 0,0 0-364 0 0,0 0-92 0 0,0 0-2 0 0,7-1 23 0 0,-3 1 150 0 0,0-1 1 0 0,-1 2-1 0 0,1-1 0 0 0,0 0 0 0 0,0 1 1 0 0,0 0-1 0 0,0 0 0 0 0,0 0 1 0 0,-1 0-1 0 0,1 1 0 0 0,0-1 1 0 0,-1 1-1 0 0,1 0 0 0 0,-1 0 1 0 0,0 0-1 0 0,0 0 0 0 0,0 1 1 0 0,0 0-1 0 0,0-1 0 0 0,0 1 1 0 0,-1 0-1 0 0,1 0 0 0 0,-1 0 1 0 0,0 1-1 0 0,0-1 0 0 0,0 1 0 0 0,0 0-95 0 0,0-1 80 0 0,-1 1 0 0 0,1-1-1 0 0,-1 1 1 0 0,0-1 0 0 0,0 1-1 0 0,-1 0 1 0 0,1-1 0 0 0,-1 1-1 0 0,0 0 1 0 0,0-1 0 0 0,0 1-1 0 0,0 0 1 0 0,0-1 0 0 0,-1 1-1 0 0,0 0 1 0 0,0-1-1 0 0,0 1 1 0 0,0-1 0 0 0,-1 1-1 0 0,1-1 1 0 0,-1 0 0 0 0,0 1-1 0 0,0-1 1 0 0,0 0 0 0 0,0 0-1 0 0,0 0 1 0 0,-1-1 0 0 0,1 1-1 0 0,-1 0 1 0 0,0-1 0 0 0,0 0-1 0 0,0 0 1 0 0,-2 1-80 0 0,-48 15-3383 0 0,47-18 36 0 0,7-3-2588 0 0</inkml:trace>
  <inkml:trace contextRef="#ctx0" brushRef="#br0" timeOffset="1968.859">376 39 13165 0 0,'0'0'888'0'0,"0"0"-888"0"0,0 0-140 0 0,0 0 140 0 0,0 0 608 0 0,0 0-36 0 0,0 0-132 0 0,-25 35-216 0 0,21-23-172 0 0,3 1-40 0 0,1-1 0 0 0,1 0 152 0 0,9 2 52 0 0,5-1 109 0 0,5 2-325 0 0,12-1-741 0 0,-8-3-2007 0 0,17-4-6741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7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188 129 8173 0 0,'0'0'9357'0'0,"0"0"-8985"0"0,0 0-372 0 0,0 0-96 0 0,0 0 80 0 0,-46 0 16 0 0,27 0 0 0 0,1-2-256 0 0,-1 1-937 0 0,2-2-1247 0 0,8 0-2160 0 0,2-8-3753 0 0</inkml:trace>
  <inkml:trace contextRef="#ctx0" brushRef="#br0" timeOffset="1">218 32 11761 0 0,'0'0'4236'0'0,"0"0"-3719"0"0,0 0 83 0 0,0 0 180 0 0,0 0-520 0 0,-46-13-212 0 0,12 11-44 0 0,-10 0-4 0 0,4-1-1164 0 0,11-1-1301 0 0,4-3-3979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9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16 16894 0 0,'0'0'2360'0'0,"0"0"-2360"0"0,0 0-996 0 0,-33-2 996 0 0,8 0 0 0 0,0 0 44 0 0,-6-1-44 0 0,2 3-332 0 0,0-2-1413 0 0,5 0-2655 0 0,4-1-2181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9.6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36 12405 0 0,'0'0'4093'0'0,"0"0"-4093"0"0,0 0-369 0 0,-49-9 369 0 0,24 5 192 0 0,-2-2-127 0 0,-2 1-65 0 0,4 1-61 0 0,0 1-1563 0 0,5-1-1424 0 0,3 3-2392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9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14881 0 0,'0'0'3246'0'0,"0"0"-2745"0"0,0 0-671 0 0,0 0 32 0 0,0 0 72 0 0,0 0 50 0 0,0 0-14 0 0,0 0-158 0 0,7-2-220 0 0,-3 1 427 0 0,0-1-1 0 0,0 1 0 0 0,1 1 0 0 0,-1-1 1 0 0,0 1-1 0 0,1 0 0 0 0,-1 0 0 0 0,1 0 1 0 0,-1 0-1 0 0,0 1 0 0 0,1 0 0 0 0,-1-1 1 0 0,0 2-1 0 0,0-1 0 0 0,0 0 0 0 0,0 1 1 0 0,0 0-1 0 0,0 0 0 0 0,0 0 0 0 0,0 1 1 0 0,-1-1-1 0 0,1 1 0 0 0,-1 0 0 0 0,0 0 1 0 0,1 0-1 0 0,-1 0 0 0 0,-1 0 0 0 0,1 1 1 0 0,0 0-19 0 0,-2 0 32 0 0,0 0-1 0 0,0-1 1 0 0,-1 1 0 0 0,1 0 0 0 0,-1-1 0 0 0,0 1 0 0 0,0 0 0 0 0,0 0 0 0 0,-1-1-1 0 0,1 1 1 0 0,-1 0 0 0 0,0-1 0 0 0,0 1 0 0 0,0-1 0 0 0,-1 1 0 0 0,1-1 0 0 0,-1 0-1 0 0,0 1 1 0 0,0-1 0 0 0,0 0 0 0 0,0 0 0 0 0,-1 0 0 0 0,1 0 0 0 0,-1-1 0 0 0,1 1-1 0 0,-1-1 1 0 0,0 1 0 0 0,0-1 0 0 0,0 0 0 0 0,-3 1-32 0 0,-37 52 92 0 0,44-53-73 0 0,0 1 0 0 0,0-1 0 0 0,1 0 0 0 0,-1 0 0 0 0,1 0 0 0 0,-1 0 0 0 0,1 0 0 0 0,0 0 0 0 0,0-1 0 0 0,-1 1 0 0 0,2 0 0 0 0,-1-1 0 0 0,0 1 0 0 0,0-1 0 0 0,0 0 0 0 0,1 0 0 0 0,-1 0-1 0 0,0 0 1 0 0,1 0 0 0 0,-1-1 0 0 0,1 1 0 0 0,-1-1 0 0 0,1 1 0 0 0,-1-1 0 0 0,1 0 0 0 0,-1 0 0 0 0,1 0 0 0 0,0 0-19 0 0,3 1-30 0 0,1 1-198 0 0,73 11-262 0 0,-26-13-6853 0 0,-26-4-3187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8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78 2996 0 0,'0'0'6984'0'0,"0"0"-4747"0"0,0 0-1475 0 0,0 0-6 0 0,0 0-96 0 0,0 0-181 0 0,0 0-142 0 0,0 0-119 0 0,0-4-258 0 0,2 1 19 0 0,0 0 1 0 0,0 1-1 0 0,0 0 1 0 0,0-1 0 0 0,0 1-1 0 0,1 0 1 0 0,-1 0-1 0 0,1 0 1 0 0,-1 0 0 0 0,1 0-1 0 0,0 1 1 0 0,0-1-1 0 0,-1 1 1 0 0,1 0 0 0 0,0 0-1 0 0,1 0 1 0 0,-1 0-1 0 0,0 0 1 0 0,0 1-1 0 0,0-1 1 0 0,0 1 0 0 0,1 0-1 0 0,-1 0 1 0 0,0 0-1 0 0,0 0 1 0 0,0 1 0 0 0,0-1-1 0 0,1 1 1 0 0,-1 0-1 0 0,0 0 1 0 0,0 0-1 0 0,0 0 1 0 0,0 1 20 0 0,-1-2 58 0 0,1 0 0 0 0,0 0 0 0 0,0 1 0 0 0,0-1-1 0 0,-1 1 1 0 0,1 0 0 0 0,0 0 0 0 0,-1 0 0 0 0,1 0 0 0 0,0 0 0 0 0,-1 0-1 0 0,0 1 1 0 0,1-1 0 0 0,-1 1 0 0 0,0 0 0 0 0,0 0 0 0 0,0 0 0 0 0,0 0 0 0 0,0 0-1 0 0,0 0 1 0 0,0 0 0 0 0,-1 1 0 0 0,1-1 0 0 0,-1 0 0 0 0,0 1 0 0 0,1 0 0 0 0,-1-1-1 0 0,0 1 1 0 0,-1 0 0 0 0,1-1 0 0 0,0 1 0 0 0,-1 0 0 0 0,0 0 0 0 0,1 0-1 0 0,-1-1 1 0 0,0 1 0 0 0,-1 0 0 0 0,1 0 0 0 0,0 0 0 0 0,-1-1 0 0 0,1 1 0 0 0,-1 0-58 0 0,-4 5 117 0 0,-1 0 1 0 0,1 0 0 0 0,-1-1-1 0 0,0 1 1 0 0,-1-1 0 0 0,0-1-1 0 0,0 1 1 0 0,-1-1 0 0 0,1-1-1 0 0,-1 1 1 0 0,0-1 0 0 0,-1-1-1 0 0,-4 2-117 0 0,-65 51 5 0 0,78-56 0 0 0,-1 0 0 0 0,1-1 0 0 0,-1 1 1 0 0,1 0-1 0 0,0 0 0 0 0,0-1 0 0 0,-1 1 0 0 0,1 0 1 0 0,0 0-1 0 0,0 0 0 0 0,0 0 0 0 0,0-1 0 0 0,0 1 1 0 0,0 0-1 0 0,0 0 0 0 0,0 0 0 0 0,0-1 0 0 0,0 1 1 0 0,1 0-1 0 0,-1 0 0 0 0,0 0 0 0 0,0-1 0 0 0,1 1 1 0 0,-1 0-1 0 0,1 0 0 0 0,-1-1 0 0 0,0 1 0 0 0,1 0 0 0 0,-1-1 1 0 0,1 1-1 0 0,0 0 0 0 0,-1-1 0 0 0,1 1 0 0 0,0-1 1 0 0,-1 1-1 0 0,1-1 0 0 0,0 0 0 0 0,-1 1 0 0 0,1-1 1 0 0,0 0-1 0 0,0 1 0 0 0,-1-1 0 0 0,1 0 0 0 0,0 0 1 0 0,0 1-1 0 0,0-1 0 0 0,0 0 0 0 0,-1 0 0 0 0,1 0 1 0 0,0 0-1 0 0,0 0 0 0 0,0 0 0 0 0,-1-1 0 0 0,1 1 1 0 0,0 0-1 0 0,0 0 0 0 0,0-1 0 0 0,-1 1 0 0 0,2 0-5 0 0,64 3 618 0 0,-62-3-634 0 0,23 1-189 0 0,19-1 423 0 0,-17-2-8184 0 0,-23 0-1825 0 0</inkml:trace>
  <inkml:trace contextRef="#ctx0" brushRef="#br0" timeOffset="578.069">423 0 4152 0 0,'0'0'8339'0'0,"0"0"-5974"0"0,0 0-2101 0 0,0 0 20 0 0,0 0 147 0 0,-7 8 73 0 0,-2 2-406 0 0,1 0-1 0 0,0 0 1 0 0,1 0-1 0 0,0 1 1 0 0,0 0-1 0 0,1 1 0 0 0,1-1 1 0 0,0 1-1 0 0,1 0 1 0 0,0 0-1 0 0,0 1 1 0 0,1-1-1 0 0,1 1 0 0 0,0 0 1 0 0,1 0-1 0 0,1-1 1 0 0,0 13-98 0 0,57 26 216 0 0,-6-42-5608 0 0,-38-9-311 0 0</inkml:trace>
  <inkml:trace contextRef="#ctx0" brushRef="#br0" timeOffset="812.418">561 125 7825 0 0,'0'0'7260'0'0,"0"0"-5515"0"0,2 7-1439 0 0,-6 91 1723 0 0,-25-28-3697 0 0,34-71-6193 0 0,7-9-1371 0 0</inkml:trace>
  <inkml:trace contextRef="#ctx0" brushRef="#br0" timeOffset="984.279">721 37 11477 0 0,'0'0'5030'0'0,"4"6"-4039"0"0,1 3-913 0 0,-1-1 1 0 0,0 1 0 0 0,0 0 0 0 0,0 1-1 0 0,-2-1 1 0 0,1 0 0 0 0,-1 1 0 0 0,0 0-1 0 0,-1-1 1 0 0,0 1 0 0 0,-1 0 0 0 0,0 0-1 0 0,0 0 1 0 0,-1-1 0 0 0,0 1 0 0 0,-1 0-1 0 0,0 0 1 0 0,-1-1 0 0 0,0 0 0 0 0,0 1-1 0 0,-1-1 1 0 0,-1 2-79 0 0,-72 57-3007 0 0,63-64-1496 0 0,3-4-3985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5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1 217 7161 0 0,'0'0'6263'0'0,"0"0"-4874"0"0,6 2-1467 0 0,103 19 875 0 0,-107-20-792 0 0,1-1 0 0 0,-1 1 1 0 0,1-1-1 0 0,-1 0 0 0 0,1 0 0 0 0,-1 0 0 0 0,1 0 1 0 0,-1-1-1 0 0,0 1 0 0 0,1-1 0 0 0,-1 1 0 0 0,1-1 1 0 0,-1 0-1 0 0,0 0 0 0 0,1 0 0 0 0,-1 0 0 0 0,0 0 1 0 0,0-1-1 0 0,0 1 0 0 0,0 0 0 0 0,0-1 0 0 0,0 0 1 0 0,0 0-1 0 0,-1 1 0 0 0,1-1 0 0 0,-1 0 0 0 0,1 0 1 0 0,-1 0-1 0 0,0-1 0 0 0,1 1 0 0 0,-1 0 0 0 0,0 0 1 0 0,-1-1-1 0 0,1 1 0 0 0,0 0 0 0 0,-1-1 0 0 0,1 1 1 0 0,-1-1-1 0 0,0 1 0 0 0,0-1 0 0 0,0 1 1 0 0,0-1-1 0 0,0 1 0 0 0,0-1 0 0 0,-1-1-5 0 0,0-1 7 0 0,-1 0-1 0 0,0 0 1 0 0,0 0-1 0 0,0 0 1 0 0,-1 1-1 0 0,0-1 1 0 0,0 0-1 0 0,0 1 1 0 0,0 0-1 0 0,0 0 1 0 0,-1 0-1 0 0,0 0 1 0 0,0 1-1 0 0,0-1 1 0 0,0 1-1 0 0,-1 0 1 0 0,1 0-1 0 0,-1 1 1 0 0,0-1-1 0 0,1 1 1 0 0,-1 0-1 0 0,0 0 1 0 0,0 1-1 0 0,-1-1 1 0 0,-1 1-7 0 0,5 2 26 0 0,-1 1 1 0 0,1-1-1 0 0,0 1 1 0 0,0-1 0 0 0,0 1-1 0 0,0 0 1 0 0,0 0-1 0 0,0 0 1 0 0,1 0-1 0 0,-1 0 1 0 0,1 0-1 0 0,-1 1 1 0 0,1-1 0 0 0,0 0-1 0 0,0 1 1 0 0,0-1-1 0 0,0 1 1 0 0,0 0-1 0 0,0-1 1 0 0,1 1-1 0 0,0-1 1 0 0,-1 1-1 0 0,1 0 1 0 0,0-1 0 0 0,0 1-1 0 0,0 0 1 0 0,1-1-1 0 0,-1 1 1 0 0,0 0-1 0 0,1-1 1 0 0,0 1-1 0 0,0 0-26 0 0,-1 5 140 0 0,-20 247 1104 0 0,17-211-1560 0 0,6-38-3196 0 0,3-6-3403 0 0,5-6-492 0 0</inkml:trace>
  <inkml:trace contextRef="#ctx0" brushRef="#br0" timeOffset="265.595">186 399 4912 0 0,'0'0'7553'0'0,"0"0"-6061"0"0,0 0-428 0 0,0 0-524 0 0,0 0-476 0 0,-46-9 12 0 0,25 9-32 0 0,-4 0-44 0 0,2 0-1056 0 0,1 0-1172 0 0,6 0-2460 0 0,-3-6-3085 0 0</inkml:trace>
  <inkml:trace contextRef="#ctx0" brushRef="#br0" timeOffset="266.595">456 0 14661 0 0,'0'0'2177'0'0,"0"0"-2177"0"0,0 0-589 0 0,0 0 589 0 0,0 0 285 0 0,0 0-73 0 0,-40 42-212 0 0,19-28 0 0 0,0 1-829 0 0,1-1-1191 0 0,3-4-2624 0 0,1-2-4317 0 0</inkml:trace>
  <inkml:trace contextRef="#ctx0" brushRef="#br0" timeOffset="515.574">541 104 11745 0 0,'0'0'2628'0'0,"0"0"-1774"0"0,0 0-565 0 0,-7 7 178 0 0,-78 114 1102 0 0,58-5-1009 0 0,27-113-652 0 0,-1 0-1 0 0,0-1 0 0 0,1 1 0 0 0,0 0 0 0 0,0 0 0 0 0,0 0 0 0 0,0 0 0 0 0,0 0 0 0 0,0 0 0 0 0,1 0 0 0 0,0-1 1 0 0,-1 1-1 0 0,1 0 0 0 0,0 0 0 0 0,0-1 0 0 0,0 1 0 0 0,1 0 0 0 0,-1-1 0 0 0,1 1 0 0 0,-1-1 0 0 0,1 0 1 0 0,0 1-1 0 0,0-1 0 0 0,0 0 0 0 0,0 0 0 0 0,1 0 0 0 0,-1-1 0 0 0,0 1 0 0 0,1 0 0 0 0,-1-1 0 0 0,1 0 0 0 0,-1 1 1 0 0,1-1-1 0 0,0 0 0 0 0,0 0 0 0 0,-1-1 0 0 0,1 1 0 0 0,1 0 93 0 0,7-3-3456 0 0,7-5-3590 0 0</inkml:trace>
  <inkml:trace contextRef="#ctx0" brushRef="#br0" timeOffset="781.17">649 255 10157 0 0,'0'0'2323'0'0,"0"0"-1598"0"0,2 7 93 0 0,-2 152 3169 0 0,-1-130-3851 0 0,1-25-3598 0 0,0-2-3671 0 0,7-15-418 0 0</inkml:trace>
  <inkml:trace contextRef="#ctx0" brushRef="#br0" timeOffset="1036.477">815 195 11849 0 0,'0'0'2041'0'0,"0"0"-1422"0"0,6 3-390 0 0,-2-1-119 0 0,0 0-1 0 0,-1 1 1 0 0,1-1 0 0 0,0 1-1 0 0,-1 0 1 0 0,1 0 0 0 0,-1 0-1 0 0,0 0 1 0 0,0 1 0 0 0,0-1-1 0 0,-1 1 1 0 0,1 0 0 0 0,-1 0-1 0 0,0 0 1 0 0,0 0 0 0 0,0 0-1 0 0,0 0 1 0 0,-1 1 0 0 0,0-1-1 0 0,0 0 1 0 0,0 1 0 0 0,0-1-1 0 0,-1 1 1 0 0,1-1 0 0 0,-1 4-110 0 0,-2 7 109 0 0,1 0 1 0 0,-2-1 0 0 0,0 1 0 0 0,0-1-1 0 0,-2 0 1 0 0,0 1 0 0 0,0-2-1 0 0,-1 1 1 0 0,-1-1 0 0 0,0 0 0 0 0,-3 2-110 0 0,-32 45-4794 0 0,37-55-1080 0 0,2-7-2145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4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5793 0 0,'0'0'10564'0'0,"0"0"-10552"0"0,0 0-8 0 0,0 0-4 0 0,0 0 485 0 0,0 0-37 0 0,0 0-248 0 0,0 0-192 0 0,0 0-8 0 0,0 0-8 0 0,4 6-428 0 0,-4-8-553 0 0,0 0-1091 0 0,0-9-6585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15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347 141 4468 0 0,'0'0'4241'0'0,"0"0"-2074"0"0,0 0-903 0 0,0 0 15 0 0,0 0 43 0 0,0 0-174 0 0,0 0-289 0 0,-7 0-370 0 0,-322-2 440 0 0,319-11-5823 0 0,42-1-3585 0 0,-6 5 3870 0 0</inkml:trace>
  <inkml:trace contextRef="#ctx0" brushRef="#br0" timeOffset="252.496">294 61 7629 0 0,'0'0'2240'0'0,"0"0"-1156"0"0,0 0-672 0 0,0 0 168 0 0,0 0 316 0 0,-37 4-68 0 0,16-3-4 0 0,-3 1-344 0 0,-5 0-292 0 0,3-2-172 0 0,1 2-16 0 0,2-2-856 0 0,4 0-316 0 0,4 0-464 0 0,4 0-1312 0 0,6-7-3417 0 0</inkml:trace>
  <inkml:trace contextRef="#ctx0" brushRef="#br0" timeOffset="501.729">333 1 6809 0 0,'6'1'2164'0'0,"-1"0"-1973"0"0,1 0 1 0 0,-1-1-1 0 0,0 2 1 0 0,0-1-1 0 0,0 0 0 0 0,0 1 1 0 0,0 0-1 0 0,-1 0 1 0 0,1 1-1 0 0,0-1 0 0 0,-1 1 1 0 0,0 0-1 0 0,0 0 1 0 0,0 1-1 0 0,0-1 1 0 0,0 1-1 0 0,0 0 0 0 0,-1 0 1 0 0,0 0-1 0 0,0 0 1 0 0,0 1-1 0 0,-1-1 1 0 0,1 1-1 0 0,-1 0 0 0 0,0-1 1 0 0,0 1-1 0 0,0 0 1 0 0,-1 0-1 0 0,0 1 1 0 0,0-1-1 0 0,0 0 0 0 0,-1 0 1 0 0,0 0-1 0 0,0 1 1 0 0,0-1-1 0 0,0 0 1 0 0,-1 0-1 0 0,0 0 0 0 0,0 0 1 0 0,0 0-1 0 0,-1 0 1 0 0,0 0-1 0 0,0 0 0 0 0,0 0 1 0 0,0 0-1 0 0,-4 3-191 0 0,-31 25-467 0 0,6-24-6804 0 0,23-11-241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6:19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3647 21 236 0 0,'0'0'4628'0'0,"0"0"-2556"0"0,0 0-999 0 0,0 0-471 0 0,2 7-255 0 0,-1-4-308 0 0,-1-1-1 0 0,1 1 1 0 0,0 0-1 0 0,0 0 1 0 0,-1 0 0 0 0,0 0-1 0 0,0 0 1 0 0,0 0-1 0 0,0 0 1 0 0,0 0-1 0 0,0 0 1 0 0,-1-1-1 0 0,1 1 1 0 0,-1 0 0 0 0,0 0-1 0 0,0 0 1 0 0,0 0-1 0 0,0-1 1 0 0,0 1-1 0 0,-1-1 1 0 0,1 1-1 0 0,-1-1 1 0 0,0 1 0 0 0,0-1-1 0 0,0 0 1 0 0,0 0-1 0 0,0 0 1 0 0,0 0-1 0 0,0 0 1 0 0,-1 0-1 0 0,1 0 1 0 0,-1-1 0 0 0,1 0-1 0 0,-1 1 1 0 0,0-1-1 0 0,0 0-38 0 0,-21 4 132 0 0,0-1-1 0 0,-1-2 0 0 0,1 0 0 0 0,-1-2 1 0 0,1 0-1 0 0,-1-2 0 0 0,1 0 1 0 0,0-2-1 0 0,-1-1 0 0 0,2-1 0 0 0,-1-1 1 0 0,-13-6-132 0 0,-48-15 437 0 0,61 17-373 0 0,0 1-1 0 0,-1 1 1 0 0,0 1 0 0 0,-1 1-1 0 0,1 1 1 0 0,-1 2 0 0 0,0 0-1 0 0,0 2 1 0 0,-1 0-1 0 0,1 2 1 0 0,0 2 0 0 0,-1 0-1 0 0,1 1 1 0 0,0 2 0 0 0,1 0-1 0 0,-2 2-63 0 0,22-4 19 0 0,-1 0 1 0 0,1 0-1 0 0,0 0 0 0 0,0 1 0 0 0,0 0 0 0 0,0 0 1 0 0,1 0-1 0 0,0 0 0 0 0,0 1 0 0 0,0 0 0 0 0,0 0 1 0 0,0 0-1 0 0,1 0 0 0 0,0 0 0 0 0,0 1 0 0 0,1-1 0 0 0,0 1 1 0 0,0 0-1 0 0,0 0 0 0 0,0 0 0 0 0,1 0 0 0 0,0 0 1 0 0,0 0-1 0 0,1 0 0 0 0,0 0 0 0 0,0 0 0 0 0,0 1 1 0 0,1 0-20 0 0,-15-14 337 0 0,2-7-374 0 0,-1 1 1 0 0,-1 0-1 0 0,0 1 0 0 0,0 0 1 0 0,-1 1-1 0 0,-1 1 1 0 0,0 1-1 0 0,0 0 0 0 0,-1 0 1 0 0,0 2-1 0 0,0 0 0 0 0,-1 1 1 0 0,1 1-1 0 0,-1 1 0 0 0,-1 0 1 0 0,1 2-1 0 0,0 0 1 0 0,-1 0-1 0 0,-8 2 37 0 0,-149 7 112 0 0,0 8 0 0 0,-39 14-112 0 0,156-21-5 0 0,-626 54 711 0 0,195-25-447 0 0,450-32-206 0 0,-1-2 0 0 0,1-2-1 0 0,-1-1 1 0 0,1-2 0 0 0,-1-2 0 0 0,1-1 0 0 0,0-2-1 0 0,1-2 1 0 0,0-2 0 0 0,-17-8-53 0 0,39 14-245 0 0,-24-14-3778 0 0,29 7-1669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52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2092 112 3420 0 0,'0'0'1017'0'0,"0"0"-646"0"0,0 0-177 0 0,0 0 357 0 0,0 0 1085 0 0,0 0-260 0 0,0 0-776 0 0,0 0-411 0 0,-37 18 2269 0 0,25-14-2176 0 0,0 0-1 0 0,-1-1 1 0 0,0 0-1 0 0,0-1 1 0 0,0 0-1 0 0,0-1 1 0 0,0-1-1 0 0,0 0 1 0 0,0 0-1 0 0,0-2 1 0 0,-9-1-282 0 0,11 2 70 0 0,-97-19-12 0 0,95 15-32 0 0,1 1 0 0 0,-1 0 1 0 0,0 1-1 0 0,-1 0 0 0 0,1 1 0 0 0,0 0 0 0 0,-1 1 0 0 0,1 1 0 0 0,-1 0 0 0 0,1 0 0 0 0,-1 2 0 0 0,1 0 1 0 0,0 0-1 0 0,-1 1 0 0 0,1 1 0 0 0,1 0 0 0 0,-1 1 0 0 0,1 0 0 0 0,-1 1 0 0 0,2 0 0 0 0,-1 2-26 0 0,-28 31 198 0 0,40-39 146 0 0,-8-28 711 0 0,-2 18-1056 0 0,0-1 0 0 0,-1 2 0 0 0,-1 0 0 0 0,1 0-1 0 0,-2 1 1 0 0,1 0 0 0 0,-1 1 0 0 0,0 0 0 0 0,0 1 0 0 0,-1 1-1 0 0,0 0 1 0 0,0 1 0 0 0,0 1 0 0 0,-1 0 0 0 0,1 0 0 0 0,-1 2-1 0 0,1 0 1 0 0,-1 0 0 0 0,1 2 0 0 0,-1 0 0 0 0,0 0 0 0 0,1 1-1 0 0,-4 2 2 0 0,-23-4-68 0 0,-703 1 677 0 0,694-3-536 0 0,0-2-1 0 0,1-3 1 0 0,-1-1-1 0 0,2-3 0 0 0,-36-13-72 0 0,83 24-279 0 0,17 0-4667 0 0,1 0-750 0 0</inkml:trace>
  <inkml:trace contextRef="#ctx0" brushRef="#br0" timeOffset="593.684">647 353 1616 0 0,'0'0'1116'0'0,"0"0"-656"0"0,0 0 578 0 0,0 0 1361 0 0,0 0-643 0 0,0 0-818 0 0,0 0-131 0 0,0 0 181 0 0,0 0-125 0 0,6 5-142 0 0,-2-1-570 0 0,1 0 0 0 0,0-1 0 0 0,0 1 0 0 0,0-1 0 0 0,1 0 0 0 0,-1 0 0 0 0,1-1 0 0 0,0 1 0 0 0,0-1 0 0 0,-1 0 0 0 0,1-1 0 0 0,1 0 0 0 0,-1 0 0 0 0,0 0 0 0 0,0 0 0 0 0,0-1 0 0 0,0 0-1 0 0,0-1 1 0 0,1 1 0 0 0,-1-1 0 0 0,0 0 0 0 0,0-1 0 0 0,0 1 0 0 0,0-1 0 0 0,-1 0 0 0 0,1-1 0 0 0,0 0 0 0 0,2-1-151 0 0,-6 1-7 0 0,-1 1-1 0 0,1 0 1 0 0,-1-1 0 0 0,0 1 0 0 0,0-1-1 0 0,0 1 1 0 0,-1-1 0 0 0,1 0 0 0 0,-1 1 0 0 0,1-1-1 0 0,-1 0 1 0 0,0 0 0 0 0,0 1 0 0 0,0-1-1 0 0,0 0 1 0 0,0 1 0 0 0,-1-1 0 0 0,1 0-1 0 0,-1 0 1 0 0,0 1 0 0 0,0-1 0 0 0,0 1-1 0 0,0-1 1 0 0,0 1 0 0 0,0-1 0 0 0,-1 1-1 0 0,1 0 1 0 0,-1 0 0 0 0,0 0 0 0 0,1 0 0 0 0,-1 0-1 0 0,0 0 1 0 0,0 0 0 0 0,-2-1 7 0 0,-77-53-295 0 0,77 57 331 0 0,1 0 0 0 0,-1 0 0 0 0,1 1 0 0 0,0-1 0 0 0,-1 1-1 0 0,1 0 1 0 0,0 0 0 0 0,0 0 0 0 0,0 0 0 0 0,0 1 0 0 0,1-1 0 0 0,-1 1-1 0 0,1 0 1 0 0,-1 0 0 0 0,1 0 0 0 0,0 0 0 0 0,0 0 0 0 0,0 0 0 0 0,0 0 0 0 0,1 1-1 0 0,-1-1 1 0 0,1 1 0 0 0,0-1 0 0 0,0 1 0 0 0,0-1 0 0 0,1 1 0 0 0,-1 0-1 0 0,1-1 1 0 0,0 1 0 0 0,0 0 0 0 0,0 0 0 0 0,1-1 0 0 0,-1 1 0 0 0,1 0 0 0 0,0-1-1 0 0,0 1 1 0 0,0-1 0 0 0,0 1 0 0 0,1-1 0 0 0,0 1-36 0 0,-2 15 93 0 0,-1 198-873 0 0,4-223-4031 0 0,-1 3 3150 0 0,2-4-4479 0 0</inkml:trace>
  <inkml:trace contextRef="#ctx0" brushRef="#br0" timeOffset="843.664">754 481 4136 0 0,'0'0'6873'0'0,"0"0"-4401"0"0,0 0-1468 0 0,0 0-952 0 0,0 0 552 0 0,0 0 100 0 0,-48-1-47 0 0,23 0-309 0 0,1 1-348 0 0,-5 0-436 0 0,3 0-1189 0 0,6 0-1615 0 0,-4-5-5805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59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4468 0 0,'0'0'6074'0'0,"0"0"-4167"0"0,0 0-1185 0 0,0 0 184 0 0,0 0-130 0 0,0 0-427 0 0,0 0 155 0 0,2 7 190 0 0,5 20-372 0 0,-1 0 0 0 0,-1 1 0 0 0,-1-1 0 0 0,-2 1 0 0 0,-1 0 0 0 0,-1 0 0 0 0,-1 1-322 0 0,1 1 244 0 0,41-101-1524 0 0,-38 70 1294 0 0,0 0 0 0 0,0 0 0 0 0,1 0 0 0 0,-1 1 0 0 0,0-1 0 0 0,0 1 0 0 0,0 0 0 0 0,0 0 0 0 0,1 0 0 0 0,-1 0 0 0 0,0 1 0 0 0,0-1 0 0 0,0 1 0 0 0,0 0 0 0 0,0 0 0 0 0,0 0 0 0 0,0 0 0 0 0,0 1 0 0 0,0-1 0 0 0,0 1 0 0 0,-1-1 0 0 0,1 1 0 0 0,-1 0 0 0 0,1 0 0 0 0,-1 0 0 0 0,0 1 0 0 0,0-1 0 0 0,1 1 1 0 0,-2-1-1 0 0,1 1 0 0 0,0-1 0 0 0,0 1 0 0 0,-1 0 0 0 0,0 0 0 0 0,0 0 0 0 0,1 0 0 0 0,-2 0 0 0 0,1 0 0 0 0,0 0 0 0 0,-1 0 0 0 0,1 0 0 0 0,-1 1 0 0 0,0-1 0 0 0,0 3-14 0 0,1-1-652 0 0,2 14 858 0 0,-1-15-3659 0 0,1-3-3733 0 0,1-4 36 0 0</inkml:trace>
  <inkml:trace contextRef="#ctx0" brushRef="#br0" timeOffset="328.092">244 224 4376 0 0,'0'0'7326'0'0,"0"0"-5116"0"0,0 0-1688 0 0,0 0-9 0 0,6 2 173 0 0,9 4-431 0 0,0-1 0 0 0,1 0-1 0 0,0-1 1 0 0,0 0-1 0 0,0-1 1 0 0,0-1-1 0 0,1-1 1 0 0,-1 0 0 0 0,0-1-1 0 0,1-1 1 0 0,14-2-255 0 0,-30 2-51 0 0,0 0 1 0 0,0 0-1 0 0,0 0 1 0 0,-1 0-1 0 0,1 0 1 0 0,0 0-1 0 0,-1 0 1 0 0,1 0-1 0 0,-1 0 1 0 0,1 0-1 0 0,-1 0 1 0 0,1-1 0 0 0,-1 1-1 0 0,0 0 1 0 0,0 0-1 0 0,0 0 1 0 0,1 0-1 0 0,-1-1 1 0 0,0 1-1 0 0,0 0 1 0 0,-1 0-1 0 0,1-1 1 0 0,0 1-1 0 0,0 0 1 0 0,-1 0-1 0 0,1 0 1 0 0,0 0-1 0 0,-1 0 1 0 0,1-1-1 0 0,-1 1 1 0 0,0 0 0 0 0,1 0-1 0 0,-1 0 1 0 0,0 0-1 0 0,1 1 1 0 0,-1-1-1 0 0,0 0 1 0 0,0 0-1 0 0,0 0 1 0 0,0 0-1 0 0,0 1 1 0 0,0-1-1 0 0,0 1 1 0 0,0-1-1 0 0,0 0 1 0 0,0 1-1 0 0,0 0 1 0 0,0-1 0 0 0,-1 1 50 0 0,-14-21-469 0 0,46 42 2047 0 0,-28-19-1544 0 0,0-1 0 0 0,-1 1 0 0 0,1 0 0 0 0,-1 0 0 0 0,1 0 0 0 0,-1-1 0 0 0,1 1 0 0 0,-1 0 0 0 0,0 1 0 0 0,0-1 0 0 0,0 0 0 0 0,0 0 1 0 0,-1 0-1 0 0,1 1 0 0 0,0-1 0 0 0,-1 0 0 0 0,0 1 0 0 0,1-1 0 0 0,-1 0 0 0 0,0 1 0 0 0,0-1 0 0 0,-1 1 0 0 0,1-1 0 0 0,0 0 0 0 0,-1 1 0 0 0,1-1 1 0 0,-1 0-1 0 0,0 0 0 0 0,0 1 0 0 0,0-1 0 0 0,0 0 0 0 0,0 0 0 0 0,0 0 0 0 0,-1 0 0 0 0,1 0 0 0 0,-1 0 0 0 0,1 0 0 0 0,-1-1 0 0 0,0 1 0 0 0,1-1 1 0 0,-1 1-1 0 0,0-1 0 0 0,0 1 0 0 0,0-1 0 0 0,0 0 0 0 0,0 0 0 0 0,-1 0 0 0 0,0 0-34 0 0,-50 8-7477 0 0,45-12-359 0 0</inkml:trace>
  <inkml:trace contextRef="#ctx0" brushRef="#br0" timeOffset="572.714">648 256 4864 0 0,'0'0'6606'0'0,"0"0"-4473"0"0,0 0-1669 0 0,0 0-224 0 0,0 0 148 0 0,2 6 214 0 0,5 84 1027 0 0,-5-89-1585 0 0,0 1-1 0 0,0-1 0 0 0,0-1 1 0 0,0 1-1 0 0,0 0 0 0 0,1 0 1 0 0,-1-1-1 0 0,0 1 0 0 0,0-1 1 0 0,0 0-1 0 0,1 0 1 0 0,-1 0-1 0 0,0 0 0 0 0,1 0 1 0 0,-1 0-1 0 0,0-1 0 0 0,0 1 1 0 0,1-1-1 0 0,-1 1 0 0 0,0-1 1 0 0,0 0-1 0 0,0 0 0 0 0,0 0 1 0 0,0 0-1 0 0,0 0 1 0 0,0 0-1 0 0,0-1 0 0 0,0 1 1 0 0,-1-1-1 0 0,1 1 0 0 0,-1-1 1 0 0,2-1-44 0 0,-1 2-12 0 0,-1 0 1 0 0,1 0 0 0 0,-1 0 0 0 0,0 0 0 0 0,1-1 0 0 0,-1 1-1 0 0,0 0 1 0 0,1-1 0 0 0,-1 1 0 0 0,0-1 0 0 0,0 0 0 0 0,0 1-1 0 0,-1-1 1 0 0,1 0 0 0 0,0 1 0 0 0,-1-1 0 0 0,1 0-1 0 0,-1 0 1 0 0,1 1 0 0 0,-1-1 0 0 0,0 0 0 0 0,0 0 0 0 0,0 0-1 0 0,0 0 1 0 0,0 0 0 0 0,0 0 0 0 0,0 1 0 0 0,-1-1 0 0 0,1 0-1 0 0,-1 0 1 0 0,1 0 0 0 0,-1 1 0 0 0,0-1 0 0 0,1 0-1 0 0,-1 1 1 0 0,0-1 0 0 0,0 1 0 0 0,0-1 0 0 0,-1 1 0 0 0,1-1-1 0 0,0 1 1 0 0,-1-1 0 0 0,1 1 0 0 0,0 0 0 0 0,-1 0 0 0 0,1 0-1 0 0,-1 0 1 0 0,0 0 0 0 0,1 0 0 0 0,-1 1 0 0 0,0-1-1 0 0,0 0 1 0 0,1 1 0 0 0,-1-1 0 0 0,0 1 0 0 0,0 0 0 0 0,0-1-1 0 0,0 1 1 0 0,1 0 0 0 0,-1 0 0 0 0,0 0 0 0 0,0 1 0 0 0,0-1-1 0 0,0 0 1 0 0,0 1 0 0 0,1-1 0 0 0,-1 1 0 0 0,-1 0 11 0 0,-40 0-1955 0 0,11 2-4384 0 0,3 0-2765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58.6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1 408 5216 0 0,'0'0'5240'0'0,"0"0"-3299"0"0,0 0-1661 0 0,0 0-201 0 0,0 0 26 0 0,0 0-19 0 0,7-4-26 0 0,5-2-36 0 0,-1 1-1 0 0,1-2 1 0 0,-1 0 0 0 0,-1 0-1 0 0,0-1 1 0 0,0 0-1 0 0,0-1 1 0 0,-1 0-1 0 0,0-1 1 0 0,-1 0 0 0 0,0 0-1 0 0,-1-1 1 0 0,0 0-1 0 0,0 0 1 0 0,-1 0-1 0 0,-1-1 1 0 0,0 0 0 0 0,-1 0-1 0 0,0 0 1 0 0,0-1-1 0 0,-1 1 1 0 0,-1-1 0 0 0,-1 0-1 0 0,1 0 1 0 0,-2 0-1 0 0,0 0 1 0 0,0 0-1 0 0,-2 0 1 0 0,1 1 0 0 0,-2-3-24 0 0,-40-58 1359 0 0,13 129-1510 0 0,23-17 396 0 0,1 1-1 0 0,2 0 1 0 0,2 0 0 0 0,1 0 0 0 0,5 38-245 0 0,-5-75 13 0 0,1 0 1 0 0,-1 1 0 0 0,1-1-1 0 0,0 0 1 0 0,0 0-1 0 0,0 1 1 0 0,1-1 0 0 0,-1 0-1 0 0,1 0 1 0 0,-1 1-1 0 0,1-1 1 0 0,0 0 0 0 0,0 0-1 0 0,1 0 1 0 0,-1 0 0 0 0,1 0-1 0 0,-1 0 1 0 0,1-1-1 0 0,0 1 1 0 0,0 0 0 0 0,0-1-1 0 0,0 1 1 0 0,1-1-1 0 0,-1 0 1 0 0,1 0 0 0 0,-1 0-1 0 0,1 0 1 0 0,0 0-1 0 0,0-1 1 0 0,-1 1 0 0 0,1-1-1 0 0,0 1 1 0 0,1-1-1 0 0,-1 0 1 0 0,0-1 0 0 0,0 1-1 0 0,0 0 1 0 0,1-1-1 0 0,-1 0 1 0 0,0 0 0 0 0,0 0-1 0 0,1 0 1 0 0,-1 0 0 0 0,0 0-1 0 0,0-1 1 0 0,1 0-1 0 0,-1 0 1 0 0,0 0 0 0 0,0 0-1 0 0,0 0 1 0 0,0-1-1 0 0,0 1 1 0 0,0-1 0 0 0,1-1-14 0 0,39-72-645 0 0,-41 75 655 0 0,0 0-1 0 0,1 0 1 0 0,-1 0-1 0 0,0 0 1 0 0,0 0-1 0 0,1 0 0 0 0,-1 1 1 0 0,0-1-1 0 0,0 1 1 0 0,1 0-1 0 0,-1-1 0 0 0,0 1 1 0 0,0 0-1 0 0,0 0 1 0 0,0 1-1 0 0,0-1 1 0 0,0 0-1 0 0,-1 1 0 0 0,1-1 1 0 0,0 1-1 0 0,0-1 1 0 0,-1 1-1 0 0,0 0 1 0 0,1 0-1 0 0,-1 0 0 0 0,0 0 1 0 0,0 0-1 0 0,1 0 1 0 0,-2 0-1 0 0,1 0 0 0 0,0 0 1 0 0,0 2-10 0 0,23 65 908 0 0,-6-106-1629 0 0,-16 35 729 0 0,0 1 1 0 0,-1-1-1 0 0,1 0 1 0 0,0 1 0 0 0,0-1-1 0 0,0 1 1 0 0,0 0 0 0 0,0-1-1 0 0,0 1 1 0 0,0 0-1 0 0,0 0 1 0 0,1 1 0 0 0,-1-1-1 0 0,0 0 1 0 0,1 1 0 0 0,-1-1-1 0 0,0 1 1 0 0,1 0 0 0 0,-1 0-1 0 0,0 0 1 0 0,1 0-1 0 0,-1 0 1 0 0,1 0 0 0 0,-1 1-1 0 0,0-1 1 0 0,1 1 0 0 0,-1-1-1 0 0,0 1 1 0 0,0 0-1 0 0,1 0 1 0 0,-1 0 0 0 0,0 1-1 0 0,0-1 1 0 0,0 0 0 0 0,0 1-1 0 0,0-1 1 0 0,-1 1-1 0 0,1-1 1 0 0,0 1 0 0 0,-1 0-1 0 0,1 0 1 0 0,-1 0 0 0 0,0 0-1 0 0,1 0 1 0 0,-1 0 0 0 0,0 0-1 0 0,0 1 1 0 0,-1-1-1 0 0,1 0 1 0 0,0 0 0 0 0,-1 1-1 0 0,1-1 1 0 0,-1 1-9 0 0,0-5 7 0 0,-1 1 1 0 0,1-1-1 0 0,0 0 1 0 0,0 1-1 0 0,0-1 0 0 0,0 0 1 0 0,0 0-1 0 0,0 1 1 0 0,1-1-1 0 0,-1 0 0 0 0,1 1 1 0 0,-1-1-1 0 0,1 0 1 0 0,-1 1-1 0 0,1-1 0 0 0,0 1 1 0 0,0-1-1 0 0,0 1 1 0 0,0-1-1 0 0,0 1 0 0 0,0 0 1 0 0,0-1-1 0 0,0 1 1 0 0,0 0-1 0 0,1 0 0 0 0,-1 0 1 0 0,1 0-1 0 0,-1 0 1 0 0,0 0-1 0 0,1 0 0 0 0,0 1 1 0 0,-1-1-1 0 0,1 0 1 0 0,-1 1-1 0 0,1-1 1 0 0,0 1-1 0 0,-1 0 0 0 0,1 0 1 0 0,0-1-1 0 0,0 1 1 0 0,-1 0-1 0 0,1 0 0 0 0,0 1 1 0 0,-1-1-1 0 0,1 0 1 0 0,0 0-1 0 0,-1 1 0 0 0,1-1 1 0 0,0 1-1 0 0,-1 0 1 0 0,1-1-1 0 0,-1 1 0 0 0,1 0 1 0 0,-1 0-1 0 0,1 0 1 0 0,-1 0-1 0 0,0 0 0 0 0,1 0 1 0 0,-1 1-1 0 0,0-1 1 0 0,0 0-1 0 0,0 0 0 0 0,0 1 1 0 0,0-1-1 0 0,0 2-7 0 0,17 34-431 0 0,-16-34-2239 0 0,-8-16-2064 0 0</inkml:trace>
  <inkml:trace contextRef="#ctx0" brushRef="#br0" timeOffset="249.977">399 103 13269 0 0,'0'0'4049'0'0,"0"0"-3993"0"0,0 0-52 0 0,0 0-8 0 0,0 0 4 0 0,0 0-948 0 0,0 0-325 0 0,0 0-1523 0 0,0 0-3148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4:56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0 253 4232 0 0,'0'0'4450'0'0,"0"0"-2648"0"0,0 0-873 0 0,0 0 16 0 0,0 0 71 0 0,0 0-22 0 0,0 0-274 0 0,0 0-354 0 0,28 4 680 0 0,-18-2-980 0 0,0 1 0 0 0,-1-1 0 0 0,1-1 0 0 0,0 0-1 0 0,0 0 1 0 0,0-1 0 0 0,0 0 0 0 0,0-1 0 0 0,0 0 0 0 0,-1 0 0 0 0,1-1-1 0 0,0 0 1 0 0,-1-1 0 0 0,1 0 0 0 0,-1-1 0 0 0,0 0 0 0 0,2-1-66 0 0,-10 3-14 0 0,1 0-1 0 0,-1 0 1 0 0,0 0 0 0 0,1 0 0 0 0,-1 0 0 0 0,0-1 0 0 0,-1 1 0 0 0,1 0 0 0 0,0 0 0 0 0,-1-1 0 0 0,1 1 0 0 0,-1 0 0 0 0,1-1 0 0 0,-1 1 0 0 0,0-1 0 0 0,0 1 0 0 0,0 0-1 0 0,-1-1 1 0 0,1 1 0 0 0,0 0 0 0 0,-1-1 0 0 0,0 1 0 0 0,1 0 0 0 0,-1-1 0 0 0,0 1 0 0 0,0 0 0 0 0,0 0 0 0 0,-1 0 0 0 0,1 0 0 0 0,0 0 0 0 0,-1 0 0 0 0,0 0 0 0 0,1 1 0 0 0,-1-1-1 0 0,0 0 1 0 0,0 1 0 0 0,0-1 0 0 0,1 1 0 0 0,-2 0 14 0 0,-83-43-557 0 0,83 46 577 0 0,0 0-1 0 0,0 0 1 0 0,1 0 0 0 0,-1 0-1 0 0,1 1 1 0 0,-1-1 0 0 0,1 1-1 0 0,0-1 1 0 0,0 1-1 0 0,0 0 1 0 0,1 0 0 0 0,-1 0-1 0 0,1 0 1 0 0,-1 0-1 0 0,1 0 1 0 0,0 0 0 0 0,0 0-1 0 0,0 1 1 0 0,1-1 0 0 0,-1 0-1 0 0,1 1 1 0 0,0-1-1 0 0,0 0 1 0 0,0 1 0 0 0,0-1-1 0 0,0 0 1 0 0,1 1 0 0 0,0-1-1 0 0,0 1-19 0 0,-2 9 87 0 0,-5 227 662 0 0,13-212-1594 0 0,8-16-6197 0 0,-2-12-1234 0 0</inkml:trace>
  <inkml:trace contextRef="#ctx0" brushRef="#br0" timeOffset="250.184">193 407 8565 0 0,'0'0'4360'0'0,"0"0"-4080"0"0,0 0-152 0 0,-38 7 536 0 0,19-4-248 0 0,-2 0-416 0 0,2 1-76 0 0,-2-2-1616 0 0,8-1-2600 0 0,-4-1-4061 0 0</inkml:trace>
  <inkml:trace contextRef="#ctx0" brushRef="#br0" timeOffset="500.164">389 0 14881 0 0,'0'0'1649'0'0,"0"0"-1649"0"0,0 0-112 0 0,0 0 112 0 0,-37 16 288 0 0,20-8-276 0 0,-5 1-12 0 0,1 4-765 0 0,0 0-959 0 0,7-2-2208 0 0,-4 2-2909 0 0</inkml:trace>
  <inkml:trace contextRef="#ctx0" brushRef="#br0" timeOffset="750.139">451 196 8917 0 0,'0'0'3826'0'0,"0"0"-3004"0"0,0 0-681 0 0,0 0 340 0 0,-5 7 65 0 0,-2 4-420 0 0,0 0 1 0 0,1 0 0 0 0,0 1-1 0 0,1 0 1 0 0,0 0 0 0 0,1 0-1 0 0,0 0 1 0 0,1 1 0 0 0,0 0 0 0 0,1 0-1 0 0,1-1 1 0 0,-1 12-127 0 0,37 40-3067 0 0,-22-57-1302 0 0,3-3-3208 0 0</inkml:trace>
  <inkml:trace contextRef="#ctx0" brushRef="#br0" timeOffset="1000.113">533 336 992 0 0,'0'0'8657'0'0,"0"0"-5811"0"0,0 0-2255 0 0,0 0-250 0 0,0 0 63 0 0,0 0-136 0 0,0 0-535 0 0,6 0-89 0 0,-3-1 362 0 0,0 1 0 0 0,1 0 0 0 0,-1 0 0 0 0,0 1 0 0 0,0-1 0 0 0,0 1 0 0 0,0 0 0 0 0,1-1 0 0 0,-1 1 0 0 0,0 1 0 0 0,0-1 0 0 0,0 0 0 0 0,-1 1 0 0 0,1-1 0 0 0,0 1 0 0 0,0 0 0 0 0,-1 0 0 0 0,1 0 0 0 0,-1 0 0 0 0,0 1 0 0 0,0-1 0 0 0,0 1 0 0 0,0-1 0 0 0,0 1 0 0 0,0 0 0 0 0,-1 0 0 0 0,1-1 0 0 0,-1 1 0 0 0,0 0 0 0 0,0 0 0 0 0,0 1 0 0 0,0-1 0 0 0,0 0 0 0 0,-1 0 0 0 0,1 0 0 0 0,-1 1-1 0 0,0-1 1 0 0,0 0 0 0 0,0 0 0 0 0,-1 0 0 0 0,1 1 0 0 0,-1-1 0 0 0,1 0 0 0 0,-1 0 0 0 0,0 0 0 0 0,0 0 0 0 0,-1 0 0 0 0,1 0 0 0 0,-1 0 0 0 0,1 0 0 0 0,-1-1 0 0 0,0 1 0 0 0,0 0 0 0 0,0-1 0 0 0,0 0 0 0 0,-1 1 0 0 0,1-1 0 0 0,-2 1-6 0 0,-12 6-4794 0 0,9-10-1727 0 0</inkml:trace>
  <inkml:trace contextRef="#ctx0" brushRef="#br0" timeOffset="1001.113">699 304 11281 0 0,'0'0'2070'0'0,"0"0"-1460"0"0,0 0-34 0 0,-3 7 147 0 0,-41 115 924 0 0,70-97-3819 0 0,4-28-5338 0 0,-12-8 337 0 0</inkml:trace>
  <inkml:trace contextRef="#ctx0" brushRef="#br0" timeOffset="1250.089">846 260 5320 0 0,'0'0'7385'0'0,"0"0"-6581"0"0,36 41-56 0 0,-24-23 176 0 0,0 2-148 0 0,-5 0-319 0 0,-4 1-133 0 0,-3-1-124 0 0,-1 0-76 0 0,-7-1 16 0 0,-4 2 20 0 0,-1-2-48 0 0,-2-2-64 0 0,-2-1-48 0 0,1-4-868 0 0,-1-2-721 0 0,5-5-2639 0 0,2-8-6177 0 0</inkml:trace>
  <inkml:trace contextRef="#ctx0" brushRef="#br0" timeOffset="1406.323">1269 473 9609 0 0,'0'0'7937'0'0,"0"0"-7749"0"0,0 0-188 0 0,0 0-312 0 0,0 0 312 0 0,0 0 200 0 0,-42 7-120 0 0,21-4-80 0 0,-1-2-660 0 0,-2 0-733 0 0,1-1-2419 0 0,9-2-2384 0 0</inkml:trace>
  <inkml:trace contextRef="#ctx0" brushRef="#br0" timeOffset="1562.562">1256 379 5501 0 0,'0'0'7988'0'0,"0"0"-6540"0"0,0 0-1148 0 0,0 0-108 0 0,0 0 172 0 0,0 0-64 0 0,0 0-60 0 0,-61-5-240 0 0,23 6-452 0 0,2 0-1480 0 0,7 1-2260 0 0,-1-2-5069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04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13669 0 0,'0'0'2366'0'0,"1"6"-1711"0"0,-19 219 1348 0 0,59-257-4244 0 0,-38 29 2267 0 0,-1 0 0 0 0,1 0 0 0 0,0 1-1 0 0,0-1 1 0 0,0 1 0 0 0,0-1 0 0 0,1 1 0 0 0,-1 0 0 0 0,0 1-1 0 0,1-1 1 0 0,-1 1 0 0 0,1-1 0 0 0,0 1 0 0 0,0 0 0 0 0,-1 0-1 0 0,1 1 1 0 0,0-1 0 0 0,0 1 0 0 0,0 0 0 0 0,0 0 0 0 0,0 0-1 0 0,0 0 1 0 0,-1 1 0 0 0,1-1 0 0 0,0 1 0 0 0,0 0 0 0 0,-1 0-1 0 0,1 1 1 0 0,0-1 0 0 0,-1 1 0 0 0,1 0 0 0 0,-1 0 0 0 0,0 0-1 0 0,1 0 1 0 0,-1 0 0 0 0,0 1 0 0 0,-1 0 0 0 0,1-1 0 0 0,0 1-1 0 0,-1 0 1 0 0,1 0 0 0 0,-1 0 0 0 0,0 1 0 0 0,0-1 0 0 0,0 1-1 0 0,-1-1 1 0 0,1 1 0 0 0,-1-1 0 0 0,0 1 0 0 0,0 0 0 0 0,0 0-1 0 0,0-1 1 0 0,-1 1 0 0 0,1 0 0 0 0,-1 0 0 0 0,0 0 0 0 0,0 0-1 0 0,-1 0 1 0 0,1 0 0 0 0,-1-1 0 0 0,0 1 0 0 0,-1 3-26 0 0,-4 7-4294 0 0,3-13-3437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05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12 4864 0 0,'0'0'9325'0'0,"0"0"-7797"0"0,0 0-1528 0 0,0 0 0 0 0,0 0 312 0 0,-46 7-20 0 0,26-7-151 0 0,2 0-141 0 0,-3-1-93 0 0,2-2-1155 0 0,3 0-628 0 0,5-3-960 0 0,1 1-4017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05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35 6825 0 0,'0'0'7736'0'0,"0"0"-6440"0"0,0 0-928 0 0,0 0 285 0 0,0 0-417 0 0,0 0-64 0 0,-57-9-60 0 0,13 5-104 0 0,-2 1-8 0 0,6 0-1020 0 0,10 0-833 0 0,11 0-2087 0 0,3-6-4705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00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46 146 6341 0 0,'0'0'4106'0'0,"0"0"-2284"0"0,0 0-1347 0 0,0 0-99 0 0,7 2 194 0 0,82 11 2143 0 0,-87-13-2696 0 0,0 0 0 0 0,-1 0 0 0 0,1 0 0 0 0,0 0 0 0 0,-1-1 0 0 0,1 1 0 0 0,0-1 0 0 0,-1 1 0 0 0,1-1 0 0 0,-1 1 0 0 0,1-1 0 0 0,0 0 0 0 0,-1 0 0 0 0,0 0 0 0 0,1 0 0 0 0,-1 0 0 0 0,0 0 0 0 0,1 0 0 0 0,-1 0 0 0 0,0-1 0 0 0,0 1 0 0 0,0 0 0 0 0,0-1 0 0 0,0 1-1 0 0,0-1 1 0 0,-1 1 0 0 0,1-1 0 0 0,0 1 0 0 0,-1-1 0 0 0,1 1 0 0 0,-1-1 0 0 0,1 0 0 0 0,-1 1 0 0 0,0-1 0 0 0,0 0 0 0 0,0 1 0 0 0,0-1 0 0 0,0 0 0 0 0,0 1 0 0 0,0-1 0 0 0,-1 0 0 0 0,1 1 0 0 0,-1-1 0 0 0,1 0 0 0 0,-1 1 0 0 0,1-1 0 0 0,-1 1 0 0 0,0-1 0 0 0,0 1 0 0 0,0-1 0 0 0,0 1 0 0 0,0 0 0 0 0,0-1 0 0 0,0 1 0 0 0,-1-1-17 0 0,-1-5-38 0 0,-1 0-1 0 0,0 0 1 0 0,0 1-1 0 0,0-1 1 0 0,-1 1 0 0 0,0 0-1 0 0,0 0 1 0 0,-1 0 0 0 0,1 1-1 0 0,-1 0 1 0 0,0 0 0 0 0,-1 1-1 0 0,1-1 1 0 0,-1 1 0 0 0,-5-2 38 0 0,-1 71 221 0 0,-15 165 302 0 0,39-177-1403 0 0,19-34-8117 0 0,-14-18 2388 0 0</inkml:trace>
  <inkml:trace contextRef="#ctx0" brushRef="#br0" timeOffset="236.023">183 297 4620 0 0,'0'0'6077'0'0,"0"0"-4165"0"0,0 0-940 0 0,0 0-860 0 0,0 0-48 0 0,-47-6 88 0 0,24 6 28 0 0,-2-1-104 0 0,0 1-76 0 0,0-1-884 0 0,5 0-1292 0 0,3-2-3501 0 0</inkml:trace>
  <inkml:trace contextRef="#ctx0" brushRef="#br0" timeOffset="407.884">312 73 11865 0 0,'0'0'960'0'0,"0"0"-448"0"0,0 0-512 0 0,0 0 852 0 0,-16 47 20 0 0,8-27-104 0 0,1 2-111 0 0,-1 3-397 0 0,3 0-148 0 0,1 1 40 0 0,-3-1-64 0 0,6-3-4 0 0,1-1-84 0 0,1-5-148 0 0,6-2-488 0 0,0-3-701 0 0,5-3-1459 0 0,-3-5-3048 0 0</inkml:trace>
  <inkml:trace contextRef="#ctx0" brushRef="#br0" timeOffset="572.041">407 221 6929 0 0,'0'0'4360'0'0,"0"0"-3331"0"0,0 0-922 0 0,0 0-108 0 0,0 0-132 0 0,0 0-62 0 0,6 0 75 0 0,-1 0 192 0 0,-1 1 1 0 0,1 0-1 0 0,-1 1 1 0 0,0-1 0 0 0,1 1-1 0 0,-1-1 1 0 0,0 1-1 0 0,0 1 1 0 0,0-1-1 0 0,0 1 1 0 0,0-1 0 0 0,-1 1-1 0 0,1 0 1 0 0,-1 0-1 0 0,0 1 1 0 0,0-1-1 0 0,0 1 1 0 0,0-1-1 0 0,0 1 1 0 0,-1 0 0 0 0,0 0-1 0 0,0 0 1 0 0,0 0-1 0 0,0 1 1 0 0,0-1-1 0 0,-1 0 1 0 0,0 1 0 0 0,0-1-1 0 0,0 1 1 0 0,-1 3-73 0 0,-35 45 1146 0 0,-3-44-7187 0 0,34-14-477 0 0</inkml:trace>
  <inkml:trace contextRef="#ctx0" brushRef="#br0" timeOffset="837.648">584 226 4892 0 0,'0'0'6405'0'0,"0"0"-5533"0"0,0 0-168 0 0,-23 36 672 0 0,13-22-416 0 0,3-2-584 0 0,1 2-328 0 0,0 0-44 0 0,3-1-4 0 0,3 0 12 0 0,0 1-12 0 0,3-3-328 0 0,7-1-592 0 0,2-2-352 0 0,-1-4-816 0 0,9-4-4453 0 0</inkml:trace>
  <inkml:trace contextRef="#ctx0" brushRef="#br0" timeOffset="1025.133">920 348 5461 0 0,'0'0'7720'0'0,"0"0"-6920"0"0,0 0-496 0 0,-38 6-188 0 0,20-7 264 0 0,-3-2-268 0 0,-1 1-104 0 0,-3 1-8 0 0,1-1-116 0 0,-1-1-1320 0 0,1-1-520 0 0,9 1-2292 0 0,0-8-2897 0 0</inkml:trace>
  <inkml:trace contextRef="#ctx0" brushRef="#br0" timeOffset="1290.73">843 320 508 0 0,'0'0'11697'0'0,"0"0"-10153"0"0,33 46-972 0 0,-27-30 136 0 0,-3 1-156 0 0,-3-1-100 0 0,0-1-83 0 0,-1-2-69 0 0,-5-2-100 0 0,0-2-112 0 0,1-2-88 0 0,-4-3-412 0 0,2-1-369 0 0,-1-3-671 0 0,4-3-1036 0 0,0-3-3552 0 0</inkml:trace>
  <inkml:trace contextRef="#ctx0" brushRef="#br0" timeOffset="1540.71">1027 171 9625 0 0,'0'0'3334'0'0,"0"0"-2575"0"0,4 6-260 0 0,2 11-176 0 0,0 0 0 0 0,-1 0 0 0 0,0 0 0 0 0,-2 1-1 0 0,0 0 1 0 0,0-1 0 0 0,-2 1 0 0 0,-1 0 0 0 0,0 0-1 0 0,-1 0 1 0 0,0 0 0 0 0,-4 12-323 0 0,31-78-4504 0 0,31 14 4129 0 0,2 90 3584 0 0,-58-55-3261 0 0,0 0-1 0 0,-1 0 0 0 0,1 1 0 0 0,-1-1 1 0 0,0 0-1 0 0,1 1 0 0 0,-1-1 1 0 0,0 0-1 0 0,0 1 0 0 0,0-1 0 0 0,0 1 1 0 0,0-1-1 0 0,0 0 0 0 0,0 1 0 0 0,0-1 1 0 0,-1 0-1 0 0,1 1 0 0 0,-1-1 0 0 0,1 0 1 0 0,-1 1-1 0 0,1-1 0 0 0,-1 0 0 0 0,0 0 1 0 0,1 1-1 0 0,-1-1 0 0 0,0 0 0 0 0,0 0 1 0 0,0 0-1 0 0,0 0 0 0 0,0 0 0 0 0,0 0 1 0 0,0-1-1 0 0,0 1 0 0 0,0 0 0 0 0,-1 0 1 0 0,1 0 52 0 0,-4-3-5511 0 0,4-6-1029 0 0</inkml:trace>
  <inkml:trace contextRef="#ctx0" brushRef="#br0" timeOffset="1806.317">1359 212 12661 0 0,'0'0'2008'0'0,"0"0"-1540"0"0,34 51 176 0 0,-24-27-128 0 0,-3 0-167 0 0,-5 0-161 0 0,-2 1-24 0 0,-2-1-16 0 0,-7 0-24 0 0,-3-2 24 0 0,-1-2 16 0 0,0-2-164 0 0,1-3-460 0 0,0-3-481 0 0,5-5-747 0 0,1-4-2372 0 0,6-4-4909 0 0</inkml:trace>
  <inkml:trace contextRef="#ctx0" brushRef="#br0" timeOffset="1807.317">1773 411 15161 0 0,'0'0'2245'0'0,"0"0"-2245"0"0,0 0-984 0 0,0 0 847 0 0,-52 0-179 0 0,27-1-716 0 0,1-1-84 0 0,-3 2-800 0 0,8-3-3264 0 0</inkml:trace>
  <inkml:trace contextRef="#ctx0" brushRef="#br0" timeOffset="2056.295">1923 322 13773 0 0,'0'0'1983'0'0,"0"0"-1449"0"0,0 0-481 0 0,6 3 22 0 0,-2-1-83 0 0,-1-1 0 0 0,1 1 0 0 0,0-1 0 0 0,0 1 0 0 0,0-1 0 0 0,0 0 0 0 0,0-1 0 0 0,0 1 0 0 0,1-1 0 0 0,-1 1 0 0 0,0-1 0 0 0,0-1 0 0 0,0 1 0 0 0,0-1 0 0 0,0 1 0 0 0,0-1 0 0 0,0 0 0 0 0,0 0 0 0 0,0-1 0 0 0,0 0 0 0 0,0 1 0 0 0,0-1 0 0 0,-1 0 0 0 0,1 0 0 0 0,-1-1 0 0 0,0 1 0 0 0,1-1 0 0 0,-1-1 8 0 0,0 0-20 0 0,0 0 0 0 0,-1 0 0 0 0,0 0-1 0 0,0-1 1 0 0,0 1 0 0 0,0-1 0 0 0,-1 1-1 0 0,0-1 1 0 0,0 0 0 0 0,0 0 0 0 0,0 1 0 0 0,-1-1-1 0 0,0 0 1 0 0,0 0 0 0 0,0 0 0 0 0,-1 0 0 0 0,1 1-1 0 0,-1-1 1 0 0,0 0 0 0 0,-1 1 0 0 0,1-1-1 0 0,-1 0 1 0 0,0 1 0 0 0,0 0 0 0 0,0-1 0 0 0,-1 1-1 0 0,1 0 1 0 0,-1 0 0 0 0,0 0 0 0 0,0 1 0 0 0,-1-1-1 0 0,1 1 1 0 0,-1 0 0 0 0,0 0 0 0 0,1 0-1 0 0,-1 0 1 0 0,-1 0 0 0 0,1 1 0 0 0,0 0 0 0 0,-1 0-1 0 0,-1-1 21 0 0,2 5 59 0 0,1 1 0 0 0,-1-1-1 0 0,1 1 1 0 0,-1-1 0 0 0,1 1-1 0 0,0 0 1 0 0,0 0-1 0 0,0 0 1 0 0,0 1 0 0 0,1-1-1 0 0,0 1 1 0 0,-1-1 0 0 0,1 1-1 0 0,0 0 1 0 0,1 0-1 0 0,-1 0 1 0 0,1 0 0 0 0,-1 0-1 0 0,1 0 1 0 0,1 0 0 0 0,-1 1-1 0 0,0-1 1 0 0,1 0-1 0 0,0 1 1 0 0,0-1 0 0 0,0 0-1 0 0,1 0 1 0 0,-1 1 0 0 0,1-1-1 0 0,1 4-58 0 0,-2 3 67 0 0,9 155-449 0 0,-7-139-1285 0 0,0-23-1987 0 0,4-3-3778 0 0</inkml:trace>
  <inkml:trace contextRef="#ctx0" brushRef="#br0" timeOffset="2212.532">2078 439 6613 0 0,'0'0'7780'0'0,"0"0"-7780"0"0,0 0-968 0 0,-44-13 688 0 0,25 8-52 0 0,-1-3-1864 0 0,0 0-896 0 0,7 2-2125 0 0</inkml:trace>
  <inkml:trace contextRef="#ctx0" brushRef="#br0" timeOffset="2368.763">2245 234 5320 0 0,'0'0'6305'0'0,"0"0"-5509"0"0,-21 45-640 0 0,10-29 416 0 0,2 4-188 0 0,0-1-296 0 0,1-2-76 0 0,4-1 4 0 0,2-1 60 0 0,2-2-76 0 0,4-1-484 0 0,3-4-680 0 0,3-2-832 0 0,0-5-3905 0 0</inkml:trace>
  <inkml:trace contextRef="#ctx0" brushRef="#br0" timeOffset="2696.861">2282 291 1264 0 0,'0'0'7992'0'0,"0"0"-6309"0"0,0 0-1768 0 0,7 0-39 0 0,-3 0 227 0 0,0 0 0 0 0,1 0-1 0 0,-1 1 1 0 0,1-1 0 0 0,-1 1-1 0 0,0 0 1 0 0,0 1 0 0 0,1-1-1 0 0,-1 1 1 0 0,0-1-1 0 0,0 1 1 0 0,0 0 0 0 0,-1 1-1 0 0,1-1 1 0 0,0 1 0 0 0,-1-1-1 0 0,0 1 1 0 0,1 0 0 0 0,-1 1-1 0 0,0-1 1 0 0,-1 0 0 0 0,1 1-1 0 0,-1 0 1 0 0,1-1 0 0 0,-1 1-1 0 0,0 0 1 0 0,0 0-103 0 0,-1 0 89 0 0,0-1 0 0 0,0 0 0 0 0,0 1 0 0 0,0-1 0 0 0,-1 0 0 0 0,1 1 0 0 0,-1-1 0 0 0,0 1 0 0 0,0 0 0 0 0,0-1 0 0 0,-1 1 0 0 0,1-1 0 0 0,-1 0 0 0 0,0 1 0 0 0,0-1 0 0 0,0 1 0 0 0,0-1 0 0 0,0 0 0 0 0,-1 0-1 0 0,1 0 1 0 0,-1 0 0 0 0,0 0 0 0 0,0 0 0 0 0,0 0 0 0 0,-1 0 0 0 0,1-1 0 0 0,-1 1 0 0 0,1-1 0 0 0,-3 2-89 0 0,-42 2-1772 0 0,33-15-3062 0 0,13 1-1842 0 0</inkml:trace>
  <inkml:trace contextRef="#ctx0" brushRef="#br0" timeOffset="2946.84">2427 331 5076 0 0,'0'0'5266'0'0,"0"0"-3912"0"0,-2 6-903 0 0,-1 2-572 0 0,-19 68 2166 0 0,22-75-2125 0 0,-1 1 0 0 0,0-1-1 0 0,1 1 1 0 0,0-1-1 0 0,-1 1 1 0 0,1 0-1 0 0,0-1 1 0 0,0 1 0 0 0,0-1-1 0 0,0 1 1 0 0,0 0-1 0 0,0-1 1 0 0,0 1-1 0 0,0-1 1 0 0,1 1 0 0 0,-1 0-1 0 0,1-1 1 0 0,-1 1-1 0 0,1-1 1 0 0,0 1-1 0 0,0-1 1 0 0,-1 0 0 0 0,1 1-1 0 0,0-1 1 0 0,0 0-1 0 0,0 1 1 0 0,0-1-1 0 0,1 0 1 0 0,-1 0 0 0 0,0 0-1 0 0,0 0 1 0 0,1 0-1 0 0,-1 0 1 0 0,1-1-1 0 0,-1 1 1 0 0,0 0 0 0 0,1-1-1 0 0,0 1 1 0 0,-1-1-1 0 0,1 1 1 0 0,-1-1-1 0 0,1 0 1 0 0,0 1 80 0 0,9-3-4202 0 0,3-5-2209 0 0</inkml:trace>
  <inkml:trace contextRef="#ctx0" brushRef="#br0" timeOffset="3103.077">2627 391 11177 0 0,'0'0'2472'0'0,"13"35"-2068"0"0,-10-18-112 0 0,-2 1 164 0 0,-1 0-180 0 0,-1-1-72 0 0,-5 0-4 0 0,-1-3-84 0 0,-5 1-4 0 0,-1-2-112 0 0,-2-1-656 0 0,-2-4-520 0 0,1-1-932 0 0,3-3-3572 0 0</inkml:trace>
  <inkml:trace contextRef="#ctx0" brushRef="#br0" timeOffset="3368.685">2630 684 6129 0 0,'0'0'4837'0'0,"-7"1"-3421"0"0,-286-15 1971 0 0,-598-7-2070 0 0,-257-24-53 0 0,1019 45-1576 0 0,145 4-2711 0 0,6 1-3577 0 0,0-4-1815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42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 13521 0 0,'2'5'439'0'0,"-2"-2"-463"0"0,2 1 55 0 0,0 1 0 0 0,0 0 0 0 0,-1-1 0 0 0,0 1 0 0 0,0 0 0 0 0,0 0 0 0 0,-1 0 0 0 0,1 0 0 0 0,-1-1 0 0 0,-1 1 0 0 0,1 0 0 0 0,0 0 0 0 0,-1 0 0 0 0,0 0 0 0 0,0-1 0 0 0,-1 1 0 0 0,-1 3-31 0 0,6-44-1134 0 0,17-8-1444 0 0,-19 43 2609 0 0,-1 0 0 0 0,1 0 0 0 0,-1 0 0 0 0,1 0 0 0 0,0-1 0 0 0,0 1 0 0 0,-1 0 0 0 0,1 0-1 0 0,0 0 1 0 0,0 0 0 0 0,0 1 0 0 0,0-1 0 0 0,0 0 0 0 0,0 0 0 0 0,0 0 0 0 0,1 1 0 0 0,-1-1 0 0 0,0 1 0 0 0,0-1 0 0 0,0 1 0 0 0,1-1 0 0 0,-1 1-1 0 0,0 0 1 0 0,1 0 0 0 0,-1-1 0 0 0,0 1 0 0 0,1 0 0 0 0,-1 0 0 0 0,0 0 0 0 0,0 0 0 0 0,1 1 0 0 0,-1-1 0 0 0,0 0 0 0 0,1 1 0 0 0,-1-1 0 0 0,0 0-1 0 0,0 1 1 0 0,1 0 0 0 0,-1-1 0 0 0,0 1 0 0 0,0 0 0 0 0,0-1 0 0 0,0 1 0 0 0,0 0 0 0 0,0 0 0 0 0,0 0 0 0 0,0 0 0 0 0,0 0 0 0 0,0 0 0 0 0,-1 0-1 0 0,2 1-30 0 0,2 4 105 0 0,0 0 0 0 0,-1 0 0 0 0,0 0 0 0 0,0 0 0 0 0,0 1-1 0 0,0-1 1 0 0,-1 1 0 0 0,0 0 0 0 0,-1 0 0 0 0,1 0 0 0 0,-1 0-1 0 0,-1 0 1 0 0,1 0 0 0 0,-1 0 0 0 0,0 0 0 0 0,-1 0 0 0 0,0 0-1 0 0,0 0 1 0 0,0 0 0 0 0,-1-1 0 0 0,-1 5-105 0 0,2-12-1384 0 0,3-8-2661 0 0,2-4-3172 0 0</inkml:trace>
  <inkml:trace contextRef="#ctx0" brushRef="#br0" timeOffset="202.718">287 0 12653 0 0,'5'36'664'0'0,"1"5"-284"0"0,-2 0 68 0 0,-2-10-324 0 0,-2-12 16 0 0,0-3-28 0 0,-4 4-68 0 0,0-2-36 0 0,-2 3 36 0 0,3-5 96 0 0,-1-6-140 0 0,1-4-64 0 0,2-2-456 0 0,1-4-332 0 0,0-5 164 0 0,1-1-1408 0 0,9-14-5137 0 0</inkml:trace>
  <inkml:trace contextRef="#ctx0" brushRef="#br0" timeOffset="358.179">344 99 13597 0 0,'0'0'596'0'0,"0"0"-596"0"0,-42 0 0 0 0,19-5 64 0 0,-6 0 88 0 0,-1-1-152 0 0,2-3-1080 0 0,4 3-3696 0 0,-6-5-3613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5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1 7885 0 0,'0'0'9369'0'0,"0"0"-9369"0"0,-2 33-248 0 0,-2-12 124 0 0,-4 5 124 0 0,0 8 100 0 0,-1 4 0 0 0,1-1-96 0 0,1-4 8 0 0,4-6 48 0 0,3-5-52 0 0,6 2 104 0 0,7 2-112 0 0,12-3-72 0 0,16-1-1009 0 0,-5-6-1699 0 0,14-8-4224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28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1757 431 10001 0 0,'2'6'3689'0'0,"5"10"-3419"0"0,0 0 1 0 0,-1 1-1 0 0,-1 0 0 0 0,-1 0 0 0 0,0 0 1 0 0,-1 0-1 0 0,-1 1 0 0 0,0-1 1 0 0,-2 1-1 0 0,0-1 0 0 0,-1 1 0 0 0,0-1 1 0 0,-2 1-1 0 0,0-1 0 0 0,-2 5-270 0 0,51-65-2435 0 0,-44 40 2478 0 0,0 1 0 0 0,-1 0 1 0 0,1 0-1 0 0,0 0 1 0 0,0 0-1 0 0,0 0 0 0 0,1 1 1 0 0,-1-1-1 0 0,0 1 1 0 0,1-1-1 0 0,-1 1 0 0 0,1 0 1 0 0,-1 0-1 0 0,1 0 0 0 0,0 0 1 0 0,-1 0-1 0 0,1 1 1 0 0,0-1-1 0 0,-1 1 0 0 0,1 0 1 0 0,0 0-1 0 0,0 0 0 0 0,0 0 1 0 0,-1 0-1 0 0,1 0 1 0 0,0 1-1 0 0,0 0 0 0 0,-1-1 1 0 0,1 1-1 0 0,0 0 0 0 0,-1 0 1 0 0,1 0-1 0 0,-1 1 1 0 0,1-1-1 0 0,-1 1 0 0 0,0-1 1 0 0,0 1-1 0 0,0 0 0 0 0,0 0 1 0 0,0 0-1 0 0,0 0 1 0 0,0 0-1 0 0,0 0 0 0 0,-1 0 1 0 0,1 1-1 0 0,-1-1 0 0 0,1 1 1 0 0,-1-1-1 0 0,0 1 1 0 0,0 1-44 0 0,-3-1-182 0 0,0 0 0 0 0,0 1 0 0 0,0-1 0 0 0,0 0 0 0 0,-1-1 0 0 0,0 1 0 0 0,1 0 0 0 0,-1-1 0 0 0,0 1 0 0 0,0-1 0 0 0,0 0 0 0 0,-1 0 0 0 0,1 0 0 0 0,0 0 0 0 0,-1-1 0 0 0,1 1 0 0 0,-1-1 0 0 0,0 0 0 0 0,1 0 0 0 0,-1-1 0 0 0,0 1 1 0 0,0-1-1 0 0,1 1 0 0 0,-1-1 0 0 0,0 0 0 0 0,0-1 0 0 0,0 1 0 0 0,1-1 0 0 0,-1 1 0 0 0,0-1 0 0 0,0 0 0 0 0,1 0 0 0 0,-1-1 0 0 0,-1 0 182 0 0,-8-7-7119 0 0</inkml:trace>
  <inkml:trace contextRef="#ctx0" brushRef="#br0" timeOffset="359.349">2124 350 9005 0 0,'0'0'5391'0'0,"0"0"-4154"0"0,0 0-1085 0 0,0 0 80 0 0,0 0-82 0 0,0 0-141 0 0,0 0-236 0 0,7 1 13 0 0,-5-2 224 0 0,0 0 0 0 0,0 1-1 0 0,1-1 1 0 0,-1 1 0 0 0,0 0 0 0 0,0 0 0 0 0,1 0 0 0 0,-1 0 0 0 0,0 0 0 0 0,1 0-1 0 0,-1 0 1 0 0,0 1 0 0 0,0-1 0 0 0,0 1 0 0 0,1 0 0 0 0,-1 0 0 0 0,0-1 0 0 0,0 1-1 0 0,0 1 1 0 0,0-1 0 0 0,0 0 0 0 0,-1 0 0 0 0,1 1 0 0 0,0-1 0 0 0,0 1 0 0 0,-1 0-1 0 0,1-1 1 0 0,-1 1 0 0 0,0 0 0 0 0,1 0 0 0 0,-1 0 0 0 0,0 0 0 0 0,0 0 0 0 0,0 0-1 0 0,0 0 1 0 0,-1 0 0 0 0,1 0 0 0 0,-1 0 0 0 0,1 1 0 0 0,-1-1 0 0 0,1 0 0 0 0,-1 0-1 0 0,0 1 1 0 0,0-1 0 0 0,-1 0 0 0 0,1 1 0 0 0,0-1 0 0 0,-1 0 0 0 0,1 0 0 0 0,-1 0-1 0 0,1 1 1 0 0,-1-1 0 0 0,0 0-10 0 0,-69 54 947 0 0,102-47 26 0 0,107-2-629 0 0,-80-8-5499 0 0,-53 1-627 0 0</inkml:trace>
  <inkml:trace contextRef="#ctx0" brushRef="#br0" timeOffset="-999.916">820 545 4376 0 0,'0'0'678'0'0,"0"0"1302"0"0,0 0-59 0 0,0 0-816 0 0,0 0-139 0 0,0 0 91 0 0,0 0-126 0 0,2-5-188 0 0,-1 2-704 0 0,0 1 1 0 0,-1-1-1 0 0,1 1 1 0 0,-1-1-1 0 0,0 1 1 0 0,1-1-1 0 0,-1 1 1 0 0,0-1 0 0 0,-1 1-1 0 0,1-1 1 0 0,0 1-1 0 0,-1-1 1 0 0,1 1-1 0 0,-1-1 1 0 0,0 1-1 0 0,0-1 1 0 0,0 1 0 0 0,0 0-1 0 0,0 0 1 0 0,-1 0-1 0 0,1-1 1 0 0,0 1-1 0 0,-1 0 1 0 0,0 0-1 0 0,1 1 1 0 0,-1-1 0 0 0,0 0-1 0 0,0 1 1 0 0,0-1-1 0 0,0 1 1 0 0,-1-1-1 0 0,1 1 1 0 0,0 0-1 0 0,0 0 1 0 0,-1 0 0 0 0,1 0-1 0 0,-1 1 1 0 0,1-1-1 0 0,0 1 1 0 0,-3-1-40 0 0,3 2-9 0 0,-1 1 1 0 0,0-1-1 0 0,1 1 1 0 0,-1 0-1 0 0,1 0 0 0 0,0 0 1 0 0,-1 0-1 0 0,1 0 1 0 0,0 0-1 0 0,0 1 1 0 0,1-1-1 0 0,-1 1 1 0 0,0-1-1 0 0,1 1 1 0 0,-1 0-1 0 0,1 0 0 0 0,0 0 1 0 0,0-1-1 0 0,0 1 1 0 0,0 0-1 0 0,1 0 1 0 0,-1 0-1 0 0,1 2 9 0 0,-3 2 91 0 0,-21 126 429 0 0,26-131-494 0 0,0-1 0 0 0,0 0 0 0 0,0 1 0 0 0,0-1 0 0 0,0 0 0 0 0,0 0 0 0 0,0 0 0 0 0,0 0 0 0 0,0-1 0 0 0,1 1 0 0 0,-1-1 0 0 0,0 1 0 0 0,1-1 0 0 0,-1 0-1 0 0,0 1 1 0 0,1-1 0 0 0,-1 0 0 0 0,0-1 0 0 0,1 1 0 0 0,-1 0 0 0 0,0-1 0 0 0,0 1 0 0 0,1-1 0 0 0,-1 0 0 0 0,0 0 0 0 0,0 0 0 0 0,0 0 0 0 0,0 0 0 0 0,0 0-1 0 0,0 0 1 0 0,0-1 0 0 0,0 1 0 0 0,0-1 0 0 0,-1 0 0 0 0,1 1 0 0 0,-1-1 0 0 0,1 0 0 0 0,-1 0 0 0 0,1-1-26 0 0,45-98-918 0 0,-23 146 792 0 0,-23-38 108 0 0,1 1-1 0 0,0 0 1 0 0,0-1-1 0 0,1 1 1 0 0,0-1-1 0 0,0 0 1 0 0,1 0-1 0 0,0 0 0 0 0,0-1 1 0 0,0 1-1 0 0,1-1 1 0 0,0 0-1 0 0,0 0 1 0 0,1-1-1 0 0,0 1 1 0 0,0-1-1 0 0,4 3 19 0 0,-5-7-3739 0 0,3-4-4052 0 0</inkml:trace>
  <inkml:trace contextRef="#ctx0" brushRef="#br0" timeOffset="-640.568">997 351 4508 0 0,'0'0'35'0'0,"0"0"830"0"0,0 0 2435 0 0,0 0-1304 0 0,0 0-852 0 0,0 0-157 0 0,0 0-110 0 0,3-2-289 0 0,-4 3-556 0 0,0 1 0 0 0,0-1 0 0 0,1 1 0 0 0,-1-1 0 0 0,0 1 1 0 0,0 0-1 0 0,1 0 0 0 0,-1-1 0 0 0,1 1 0 0 0,0 0 0 0 0,-1 0 0 0 0,1 0 0 0 0,0-1 0 0 0,0 1 0 0 0,0 0 0 0 0,0 0 1 0 0,1 0-1 0 0,-1-1 0 0 0,0 1 0 0 0,1 0 0 0 0,-1 0 0 0 0,1-1 0 0 0,0 1 0 0 0,-1 0 0 0 0,1-1 0 0 0,0 1 0 0 0,0 0 1 0 0,0-1-1 0 0,0 1 0 0 0,0-1 0 0 0,1 0 0 0 0,-1 1 0 0 0,0-1 0 0 0,1 0 0 0 0,-1 0 0 0 0,1 0 0 0 0,-1 0 0 0 0,1 0 1 0 0,-1 0-1 0 0,1 0 0 0 0,0-1 0 0 0,-1 1 0 0 0,1 0 0 0 0,0-1 0 0 0,0 1 0 0 0,0-1 0 0 0,-1 0 0 0 0,1 0 0 0 0,0 0 1 0 0,0 0-1 0 0,0 0 0 0 0,-1 0 0 0 0,1 0 0 0 0,0 0 0 0 0,0-1 0 0 0,0 1 0 0 0,-1-1 0 0 0,1 1 0 0 0,0-1 0 0 0,-1 0 1 0 0,1 0-1 0 0,0 0 0 0 0,-1 0 0 0 0,1 0 0 0 0,-1 0 0 0 0,1 0 0 0 0,-1 0 0 0 0,1-1-32 0 0,-9 11 318 0 0,5-8-305 0 0,1-1-1 0 0,-1 1 1 0 0,1 0-1 0 0,0 0 0 0 0,0-1 1 0 0,-1 1-1 0 0,1 0 0 0 0,0 0 1 0 0,0 0-1 0 0,0 0 0 0 0,0 1 1 0 0,0-1-1 0 0,0 0 0 0 0,1 0 1 0 0,-1 0-1 0 0,0 1 1 0 0,0-1-1 0 0,1 1 0 0 0,-1-1 1 0 0,1 0-1 0 0,-1 1 0 0 0,1-1 1 0 0,0 1-1 0 0,0-1 0 0 0,-1 1 1 0 0,1-1-1 0 0,0 1 0 0 0,0-1 1 0 0,0 1-1 0 0,1-1 1 0 0,-1 1-1 0 0,0-1 0 0 0,1 1 1 0 0,-1-1-1 0 0,1 0 0 0 0,-1 1 1 0 0,1-1-1 0 0,-1 0 0 0 0,1 1 1 0 0,0-1-1 0 0,0 0 0 0 0,0 0 1 0 0,0 1-1 0 0,0-1 1 0 0,0 0-1 0 0,0 0 0 0 0,0 0 1 0 0,1 1-13 0 0,66 15 858 0 0,-39-13-9289 0 0,-21-4-398 0 0</inkml:trace>
  <inkml:trace contextRef="#ctx0" brushRef="#br0" timeOffset="-406.215">1546 678 13805 0 0,'0'0'2641'0'0,"0"0"-2641"0"0,0 0-685 0 0,0 0 685 0 0,0 0 709 0 0,-50 1-161 0 0,27-2-212 0 0,-3 1-188 0 0,-6-1-140 0 0,4 1-4 0 0,-1-1 8 0 0,3 0-12 0 0,1 0-972 0 0,6-2-769 0 0,6-1-2703 0 0,5-8-5529 0 0</inkml:trace>
  <inkml:trace contextRef="#ctx0" brushRef="#br0" timeOffset="1109.283">979 301 1788 0 0,'0'0'497'0'0,"0"0"-120"0"0,0 0-133 0 0,0 0-18 0 0,0 0 262 0 0,0 0 910 0 0,0 0 351 0 0,0 0-657 0 0,0 0-474 0 0,14 6 2574 0 0,68 9-1044 0 0,-80-14-2101 0 0,0-1 0 0 0,-1 1 1 0 0,1 0-1 0 0,0 0 0 0 0,-1-1 0 0 0,1 1 1 0 0,-1 0-1 0 0,0 1 0 0 0,1-1 1 0 0,-1 0-1 0 0,0 0 0 0 0,0 0 0 0 0,1 1 1 0 0,-1-1-1 0 0,0 1 0 0 0,0-1 0 0 0,0 1 1 0 0,-1-1-1 0 0,1 1 0 0 0,0 0 1 0 0,-1-1-1 0 0,1 1 0 0 0,-1 0 0 0 0,1-1 1 0 0,-1 1-1 0 0,0 0 0 0 0,0 0 0 0 0,0-1 1 0 0,0 1-1 0 0,0 0 0 0 0,0 0 1 0 0,0-1-1 0 0,0 1 0 0 0,-1 0 0 0 0,1 0 1 0 0,-1-1-1 0 0,1 1 0 0 0,-1 0 0 0 0,0-1 1 0 0,0 1-1 0 0,0-1 0 0 0,1 1 1 0 0,-1-1-1 0 0,-1 1 0 0 0,1 0-47 0 0,-55 80 1138 0 0,70-84 1095 0 0,36 10-2936 0 0,-38-4 439 0 0,11 4-1285 0 0,-6-8-6024 0 0,-3-3-1649 0 0</inkml:trace>
  <inkml:trace contextRef="#ctx0" brushRef="#br0" timeOffset="2828.07">3109 781 8165 0 0,'0'0'5404'0'0,"0"0"-5124"0"0,0 0-188 0 0,0 0 400 0 0,0 0 432 0 0,0 0-236 0 0,-40-2-356 0 0,22 0-171 0 0,-5 1-85 0 0,1 0-76 0 0,-3-1-4 0 0,0 2-8 0 0,3-3 12 0 0,5 1 0 0 0,3-1-529 0 0,2-2-743 0 0,6-1-1032 0 0,2 0-3576 0 0</inkml:trace>
  <inkml:trace contextRef="#ctx0" brushRef="#br0" timeOffset="3062.429">3092 700 11957 0 0,'0'0'2460'0'0,"0"0"-2460"0"0,0 0-252 0 0,0 0 252 0 0,-51-3 504 0 0,29 0-200 0 0,-6 0-216 0 0,-2 2-88 0 0,-1-1-8 0 0,1 1-40 0 0,2-1-1756 0 0,8-1-1228 0 0,3-3-5389 0 0</inkml:trace>
  <inkml:trace contextRef="#ctx0" brushRef="#br0" timeOffset="3515.516">3551 720 8889 0 0,'0'0'508'0'0,"0"0"-466"0"0,0 0 241 0 0,0 0 93 0 0,0 0-86 0 0,0 0-30 0 0,0 0 23 0 0,34 0 2137 0 0,-31-1-2408 0 0,0-1-1 0 0,0 1 0 0 0,0-1 1 0 0,0 0-1 0 0,0 0 0 0 0,-1 0 1 0 0,1 0-1 0 0,-1 0 0 0 0,1 0 1 0 0,-1-1-1 0 0,0 1 0 0 0,0-1 1 0 0,0 1-1 0 0,0-1 0 0 0,-1 0 1 0 0,1 0-1 0 0,-1 0 0 0 0,0 0 1 0 0,1 0-1 0 0,-1 0 0 0 0,-1 0 1 0 0,1 0-1 0 0,0-1 1 0 0,-1 1-1 0 0,1 0 0 0 0,-1 0 1 0 0,0-1-1 0 0,0 1 0 0 0,-1 0 1 0 0,1-1-1 0 0,-1 1 0 0 0,1 0 1 0 0,-1 0-1 0 0,0 0 0 0 0,0 0 1 0 0,-1 0-1 0 0,1 0 0 0 0,0 0 1 0 0,-1 0-1 0 0,0 0 0 0 0,0 0 1 0 0,0 1-1 0 0,0-1 0 0 0,0 1 1 0 0,0 0-1 0 0,-1-1 0 0 0,1 1 1 0 0,-1 0-1 0 0,1 0 0 0 0,-1 0 1 0 0,0 1-1 0 0,0-1 1 0 0,0 1-1 0 0,0 0 0 0 0,0-1 1 0 0,0 1-1 0 0,0 1 0 0 0,0-1 1 0 0,-1 0-1 0 0,-2 1-11 0 0,3 0 42 0 0,0 1 0 0 0,0 0 0 0 0,0 1 0 0 0,0-1 0 0 0,0 0 0 0 0,0 1 0 0 0,0 0 0 0 0,1 0 0 0 0,-1 0 0 0 0,0 0 0 0 0,1 0 0 0 0,0 0 0 0 0,-1 1 0 0 0,1-1-1 0 0,0 1 1 0 0,0-1 0 0 0,0 1 0 0 0,1 0 0 0 0,-1 0 0 0 0,1 0 0 0 0,-1 0 0 0 0,1 0 0 0 0,0 0 0 0 0,0 0 0 0 0,1 0 0 0 0,-1 0 0 0 0,1 1 0 0 0,-1-1 0 0 0,1 0 0 0 0,0 0 0 0 0,0 1 0 0 0,0-1 0 0 0,1 0 0 0 0,-1 1 0 0 0,1-1 0 0 0,0 0 0 0 0,0 0 0 0 0,0 0 0 0 0,0 0 0 0 0,0 0 0 0 0,1 0 0 0 0,-1 0 0 0 0,1 0 0 0 0,0 0 0 0 0,0-1 0 0 0,0 1 0 0 0,0-1-1 0 0,0 1 1 0 0,1-1 0 0 0,-1 0 0 0 0,1 0 0 0 0,-1 0 0 0 0,1 0 0 0 0,0-1 0 0 0,0 1 0 0 0,0-1 0 0 0,0 1 0 0 0,1-1-42 0 0,49-47-780 0 0,3 100 639 0 0,-45-16 791 0 0,-3-5-1411 0 0,1-17-3759 0 0,-6-13-301 0 0</inkml:trace>
  <inkml:trace contextRef="#ctx0" brushRef="#br0" timeOffset="3781.118">4024 748 6037 0 0,'0'0'7992'0'0,"0"0"-7992"0"0,0 0-280 0 0,0 0 64 0 0,0 0 216 0 0,0 0 928 0 0,-40 3-400 0 0,22-3-248 0 0,-2 0-280 0 0,-3-1-544 0 0,2-3-596 0 0,0-1-408 0 0,4-1-1196 0 0,5 2-3693 0 0</inkml:trace>
  <inkml:trace contextRef="#ctx0" brushRef="#br0" timeOffset="3937.35">3942 693 11521 0 0,'0'0'2224'0'0,"0"0"-2216"0"0,25 38 236 0 0,-21-24 224 0 0,-3 4 48 0 0,-1-4-60 0 0,0 1-32 0 0,-1 0-44 0 0,-4-1-127 0 0,1-3-77 0 0,0 0-128 0 0,0-3-48 0 0,0-2-389 0 0,1-2-379 0 0,3-3-596 0 0,0-1-960 0 0,0-1-524 0 0,8-9-4917 0 0</inkml:trace>
  <inkml:trace contextRef="#ctx0" brushRef="#br0" timeOffset="4202.952">4240 592 5853 0 0,'0'0'7359'0'0,"4"6"-5912"0"0,-1 1-1318 0 0,-1-1-1 0 0,1 1 1 0 0,-1 0 0 0 0,-1-1-1 0 0,1 1 1 0 0,-1 0-1 0 0,0 0 1 0 0,-1 1-1 0 0,1-1 1 0 0,-1 0 0 0 0,-1 0-1 0 0,0 0 1 0 0,0 0-1 0 0,0 0 1 0 0,0 0-1 0 0,-1-1 1 0 0,-1 1 0 0 0,0 2-129 0 0,-7 36-78 0 0,43-46-1073 0 0,-31-1 1172 0 0,0 0 1 0 0,0 1-1 0 0,0-1 1 0 0,0 0-1 0 0,0 1 1 0 0,0 0-1 0 0,0-1 1 0 0,0 1-1 0 0,1 0 1 0 0,-1 0-1 0 0,1 0 1 0 0,-1 1-1 0 0,0-1 1 0 0,1 0-1 0 0,-1 1 1 0 0,1 0-1 0 0,0-1 1 0 0,-1 1-1 0 0,1 0 1 0 0,-1 1-1 0 0,1-1 1 0 0,-1 0-1 0 0,1 1 1 0 0,-1-1-1 0 0,1 1 1 0 0,-1 0-1 0 0,1 0 1 0 0,-1 0-1 0 0,0 0 1 0 0,0 0-1 0 0,1 0 1 0 0,-1 1-1 0 0,0-1 1 0 0,0 1-1 0 0,0-1 1 0 0,0 1-1 0 0,-1 0 1 0 0,1 0-1 0 0,0 0 1 0 0,-1 0-1 0 0,1 0 1 0 0,-1 0-1 0 0,0 0 1 0 0,0 0 0 0 0,0 1-1 0 0,0-1 1 0 0,0 1-1 0 0,0-1 1 0 0,0 0-1 0 0,-1 1 1 0 0,1 1-22 0 0,-2-1 26 0 0,0 0 1 0 0,-1-1 0 0 0,1 1 0 0 0,-1-1 0 0 0,0 1 0 0 0,1-1 0 0 0,-1 0 0 0 0,0 1 0 0 0,0-1-1 0 0,0 0 1 0 0,-1 0 0 0 0,1-1 0 0 0,0 1 0 0 0,-1 0 0 0 0,1-1 0 0 0,-1 1 0 0 0,0-1-1 0 0,1 0 1 0 0,-1 0 0 0 0,0 0 0 0 0,0 0 0 0 0,0-1 0 0 0,0 1 0 0 0,1-1 0 0 0,-1 0 0 0 0,0 1-1 0 0,0-1 1 0 0,0-1 0 0 0,0 1 0 0 0,0 0 0 0 0,0-1 0 0 0,-1 0-27 0 0,-34-5-4137 0 0,28 0-1197 0 0,6-4-2877 0 0</inkml:trace>
  <inkml:trace contextRef="#ctx0" brushRef="#br0" timeOffset="4399.75">4628 697 6369 0 0,'0'0'9928'0'0,"0"0"-9675"0"0,28 47-253 0 0,-24-27 0 0 0,-4 4 136 0 0,0 1 52 0 0,-8 0-104 0 0,-5-2 4 0 0,-3 1 36 0 0,-5-1-24 0 0,-10-1-100 0 0,-7 0-248 0 0,-11-4-176 0 0,-5-5-369 0 0,1-10-859 0 0,13-3-1572 0 0,3-3-4461 0 0</inkml:trace>
  <inkml:trace contextRef="#ctx0" brushRef="#br0" timeOffset="4696.605">3360 477 7161 0 0,'0'0'5958'0'0,"0"0"-4322"0"0,0 0-1284 0 0,0 0-180 0 0,-4 7 63 0 0,-2 11-84 0 0,1 0 0 0 0,1 0 0 0 0,0 0 0 0 0,1 0 0 0 0,1 1 0 0 0,1-1 0 0 0,1 1-1 0 0,0 0 1 0 0,1-1 0 0 0,1 1 0 0 0,1-1 0 0 0,1 0 0 0 0,0 0 0 0 0,4 7-151 0 0,22 18-345 0 0,1-26-5060 0 0,-11-16-3060 0 0</inkml:trace>
  <inkml:trace contextRef="#ctx0" brushRef="#br0" timeOffset="5274.681">4906 631 9853 0 0,'0'0'5080'0'0,"0"0"-4377"0"0,-2 6-1079 0 0,-10 28 641 0 0,3 0 1 0 0,1 0-1 0 0,1 1 0 0 0,2 0 1 0 0,1 0-1 0 0,2 9-265 0 0,33 13 28 0 0,-11-48-2561 0 0,2-6-3385 0 0,-12-3 33 0 0</inkml:trace>
  <inkml:trace contextRef="#ctx0" brushRef="#br0" timeOffset="5743.386">5110 884 4364 0 0,'0'0'5879'0'0,"0"0"-4838"0"0,0 0-926 0 0,0 0 390 0 0,0 0-20 0 0,0 0-144 0 0,0 0-119 0 0,2 9 2152 0 0,1-11-2375 0 0,0 0 0 0 0,1 1-1 0 0,-1-1 1 0 0,0 0 0 0 0,0-1 0 0 0,-1 1 0 0 0,1 0 0 0 0,0-1-1 0 0,-1 0 1 0 0,0 1 0 0 0,1-1 0 0 0,-1 0 0 0 0,0 0-1 0 0,0-1 1 0 0,-1 1 0 0 0,1 0 0 0 0,-1 0 0 0 0,0-1-1 0 0,1 1 1 0 0,-1-1 0 0 0,-1 1 0 0 0,1-1 0 0 0,0 0-1 0 0,-1 1 1 0 0,0-1 0 0 0,0 0 0 0 0,0 1 0 0 0,0-1-1 0 0,-1 1 1 0 0,1-1 0 0 0,-1 0 0 0 0,0 1 0 0 0,-1-2 1 0 0,2 3-12 0 0,-1 0 0 0 0,0 0 0 0 0,0 1 0 0 0,0-1 0 0 0,0 0 0 0 0,0 1 0 0 0,0-1 0 0 0,0 1 0 0 0,-1-1 0 0 0,1 1 0 0 0,-1 0 0 0 0,1-1 0 0 0,-1 1 0 0 0,1 0 0 0 0,-1 0 0 0 0,0 0 0 0 0,1 0 0 0 0,-1 0 0 0 0,0 0 1 0 0,0 1-1 0 0,0-1 0 0 0,1 1 0 0 0,-1-1 0 0 0,0 1 0 0 0,0 0 0 0 0,0-1 0 0 0,0 1 0 0 0,0 0 0 0 0,0 0 0 0 0,0 0 0 0 0,0 1 0 0 0,0-1 0 0 0,0 0 0 0 0,0 1 0 0 0,0 0 0 0 0,1-1 0 0 0,-1 1 0 0 0,0 0 0 0 0,0 0 0 0 0,1 0 0 0 0,-1 0 0 0 0,0 0 0 0 0,1 0 0 0 0,-1 0 1 0 0,1 1-1 0 0,-1-1 0 0 0,1 0 0 0 0,0 1 0 0 0,0-1 0 0 0,-1 1 0 0 0,1 0 0 0 0,0-1 0 0 0,0 1 0 0 0,1 0 0 0 0,-1 0 0 0 0,0-1 0 0 0,1 1 0 0 0,-1 0 0 0 0,1 0 0 0 0,-1 0 0 0 0,1 0 0 0 0,0 0 0 0 0,0 0 0 0 0,0 0 0 0 0,0 0 0 0 0,0 1 12 0 0,-1-2 26 0 0,0 0-1 0 0,0 0 1 0 0,0 0-1 0 0,0 0 0 0 0,0 0 1 0 0,0 0-1 0 0,0 0 1 0 0,0 0-1 0 0,0 0 0 0 0,0 1 1 0 0,1-1-1 0 0,-1 0 1 0 0,1 0-1 0 0,-1 1 0 0 0,1-1 1 0 0,-1 1-1 0 0,1-1 1 0 0,0 0-1 0 0,-1 1 1 0 0,1-1-1 0 0,0 1 0 0 0,0-1 1 0 0,0 1-1 0 0,0-1 1 0 0,1 1-1 0 0,-1-1 0 0 0,0 0 1 0 0,0 1-1 0 0,1-1 1 0 0,-1 1-1 0 0,1-1 0 0 0,-1 0 1 0 0,1 0-1 0 0,0 1 1 0 0,0-1-1 0 0,-1 0 1 0 0,1 0-1 0 0,0 0 0 0 0,0 0 1 0 0,0 1-1 0 0,0-1 1 0 0,0-1-1 0 0,1 1 0 0 0,-1 0 1 0 0,0 0-1 0 0,0 0 1 0 0,0-1-1 0 0,1 1 0 0 0,-1 0 1 0 0,0-1-1 0 0,1 1 1 0 0,-1-1-1 0 0,1 0 1 0 0,-1 0-1 0 0,1 1 0 0 0,-1-1 1 0 0,0 0-1 0 0,1 0 1 0 0,-1 0-1 0 0,1 0 0 0 0,-1 0 1 0 0,2-1-26 0 0,34-19-11 0 0,-36 19 3 0 0,-1-1 1 0 0,1 1 0 0 0,0 0-1 0 0,0 0 1 0 0,0 0 0 0 0,0 0-1 0 0,0 0 1 0 0,0 0-1 0 0,0 1 1 0 0,1-1 0 0 0,-1 0-1 0 0,0 1 1 0 0,0-1 0 0 0,1 0-1 0 0,-1 1 1 0 0,0 0 0 0 0,1-1-1 0 0,-1 1 1 0 0,0 0 0 0 0,1-1-1 0 0,-1 1 1 0 0,0 0 0 0 0,1 0-1 0 0,-1 0 1 0 0,1 0 0 0 0,-1 1-1 0 0,0-1 1 0 0,1 0 0 0 0,-1 0-1 0 0,0 1 1 0 0,1-1-1 0 0,-1 1 1 0 0,0-1 0 0 0,1 1-1 0 0,-1 0 1 0 0,0-1 0 0 0,0 1-1 0 0,0 0 1 0 0,0 0 0 0 0,0 0-1 0 0,0 0 1 0 0,0 0 0 0 0,0 0-1 0 0,0 0 1 0 0,0 0 0 0 0,0 0-1 0 0,-1 1 1 0 0,1-1 0 0 0,0 0-1 0 0,-1 0 1 0 0,1 1-1 0 0,-1-1 1 0 0,0 0 0 0 0,1 1-1 0 0,-1 0 8 0 0,25 92-366 0 0,-18-90-4784 0 0,3-3-1691 0 0</inkml:trace>
  <inkml:trace contextRef="#ctx0" brushRef="#br0" timeOffset="5977.741">5575 898 14497 0 0,'0'0'2029'0'0,"0"0"-2029"0"0,0 0-1409 0 0,0 0 1409 0 0,-34 1 704 0 0,19-2-148 0 0,-5 0-219 0 0,-1-1-225 0 0,-1 0-112 0 0,-5 0-152 0 0,2 0-817 0 0,-1-4-559 0 0,7 3-2556 0 0,-1-8-4553 0 0</inkml:trace>
  <inkml:trace contextRef="#ctx0" brushRef="#br0" timeOffset="6290.215">5767 710 3544 0 0,'0'0'9619'0'0,"1"6"-7250"0"0,1 7-2262 0 0,0 1 0 0 0,-1-1 0 0 0,0 0 0 0 0,-2 1 0 0 0,1-1 0 0 0,-2 1-1 0 0,0-1 1 0 0,0 0 0 0 0,-1 1 0 0 0,-1-2 0 0 0,0 1 0 0 0,-1 0 0 0 0,0-1 0 0 0,-3 4-107 0 0,19-22-2439 0 0,-10 4 2474 0 0,-1 0 0 0 0,0 0-1 0 0,1 0 1 0 0,-1 1 0 0 0,1-1 0 0 0,0 0 0 0 0,0 1-1 0 0,0-1 1 0 0,0 0 0 0 0,0 1 0 0 0,0-1 0 0 0,0 1-1 0 0,0 0 1 0 0,0-1 0 0 0,1 1 0 0 0,-1 0-1 0 0,0 0 1 0 0,1-1 0 0 0,-1 1 0 0 0,1 0 0 0 0,0 1-1 0 0,-1-1 1 0 0,1 0 0 0 0,0 0 0 0 0,-1 1 0 0 0,1-1-1 0 0,0 1 1 0 0,0-1 0 0 0,0 1 0 0 0,-1 0-1 0 0,1 0 1 0 0,0 0 0 0 0,0 0 0 0 0,0 0 0 0 0,0 0-1 0 0,-1 0 1 0 0,1 1 0 0 0,0-1 0 0 0,0 0 0 0 0,0 1-1 0 0,-1 0 1 0 0,1-1 0 0 0,0 1 0 0 0,-1 0-1 0 0,1 0 1 0 0,-1 0 0 0 0,1 0 0 0 0,-1 0 0 0 0,1 0-1 0 0,-1 1 1 0 0,0-1 0 0 0,1 0 0 0 0,-1 1 0 0 0,0-1-1 0 0,0 1 1 0 0,0-1 0 0 0,0 1-35 0 0,-2 1 18 0 0,1-1 0 0 0,-1 1 0 0 0,0-1 1 0 0,0 1-1 0 0,0-1 0 0 0,0 0 0 0 0,-1 1 0 0 0,1-1 0 0 0,-1 0 1 0 0,1 0-1 0 0,-1 0 0 0 0,0 0 0 0 0,1 0 0 0 0,-1-1 1 0 0,0 1-1 0 0,0 0 0 0 0,-1-1 0 0 0,1 1 0 0 0,0-1 0 0 0,0 0 1 0 0,-1 0-1 0 0,1 0 0 0 0,-1 0 0 0 0,1 0 0 0 0,-1-1 1 0 0,1 1-1 0 0,-1 0 0 0 0,1-1 0 0 0,-1 0 0 0 0,1 0 0 0 0,-1 0 1 0 0,-1 0-19 0 0,-30-2-7671 0 0,25-4-1061 0 0</inkml:trace>
  <inkml:trace contextRef="#ctx0" brushRef="#br0" timeOffset="6493.323">6068 678 9353 0 0,'0'0'8477'0'0,"0"0"-8477"0"0,23 38-424 0 0,-19-19 88 0 0,-3 3 336 0 0,-1 4 104 0 0,-1 1-16 0 0,-7 3 24 0 0,-6-1 52 0 0,-1 0-156 0 0,-5-1 48 0 0,-4-3-20 0 0,-2-1-36 0 0,-3-2-484 0 0,-2-2-493 0 0,9-6-2223 0 0,-9-6-5713 0 0</inkml:trace>
  <inkml:trace contextRef="#ctx0" brushRef="#br0" timeOffset="7008.904">6398 354 7445 0 0,'24'179'7645'0'0,"-46"233"-6274"0"0,18-308-753 0 0,4-69-3023 0 0,0-22-1149 0 0,0-32-3398 0 0</inkml:trace>
  <inkml:trace contextRef="#ctx0" brushRef="#br0" timeOffset="8055.858">6362 234 5825 0 0,'0'0'6079'0'0,"-9"-3"-5509"0"0,-57-14-815 0 0,-1 3 0 0 0,-1 4 0 0 0,0 2-1 0 0,-32 2 246 0 0,-23-5 1 0 0,-318-23 1519 0 0,-45 18-1520 0 0,-1456-28 295 0 0,130-11-1244 0 0,1297 40 2723 0 0,-6 22-1774 0 0,516-8 19 0 0,1 0-1 0 0,-1 0 1 0 0,0 1 0 0 0,1 0-1 0 0,-1 0 1 0 0,0 0 0 0 0,1 0-1 0 0,-1 1 1 0 0,0-1 0 0 0,1 1-1 0 0,-1 1 1 0 0,1-1 0 0 0,-1 0-1 0 0,1 1 1 0 0,0 0 0 0 0,-1 0-1 0 0,1 1 1 0 0,0-1 0 0 0,0 1-1 0 0,1-1 1 0 0,-1 1 0 0 0,1 1-1 0 0,-1-1 1 0 0,1 0 0 0 0,0 1-1 0 0,0-1 1 0 0,0 1 0 0 0,1 0-1 0 0,-1 0 1 0 0,1 0 0 0 0,0 1-1 0 0,0-1 1 0 0,0 0 0 0 0,1 1-1 0 0,0-1 1 0 0,0 1 0 0 0,0-1-1 0 0,0 1 1 0 0,1 0 0 0 0,-1 1-19 0 0,-8 568 57 0 0,15-300 1027 0 0,-3-265-1055 0 0,0 0 0 0 0,0-1-1 0 0,1 0 1 0 0,0 1 0 0 0,1-2-1 0 0,0 1 1 0 0,0 0 0 0 0,0-1-1 0 0,1 0 1 0 0,0 0 0 0 0,0-1-1 0 0,1 0 1 0 0,0 0 0 0 0,0 0-1 0 0,1-1 1 0 0,-1 0 0 0 0,1 0 0 0 0,0-1-1 0 0,0 0 1 0 0,1-1 0 0 0,-1 1-1 0 0,2-1-28 0 0,205 44 336 0 0,-195-44-314 0 0,288 26 163 0 0,2-12-1 0 0,30-15-184 0 0,25 2 14 0 0,1586 52-581 0 0,-1167-14 2190 0 0,410 90-1623 0 0,-435-31-525 0 0,-748-100-67 0 0,11 2-711 0 0,-9-5-6214 0 0,-5-3-996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5:53.831"/>
    </inkml:context>
    <inkml:brush xml:id="br0">
      <inkml:brushProperty name="width" value="0.05" units="cm"/>
      <inkml:brushProperty name="height" value="0.05" units="cm"/>
      <inkml:brushProperty name="color" value="#FF0066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4173 250 3788 0 0,'0'0'7091'0'0,"0"0"-4157"0"0,0 0-2454 0 0,0 6-336 0 0,6 33 885 0 0,-3-29-882 0 0,-1 0 0 0 0,0 1-1 0 0,-1-1 1 0 0,0 1-1 0 0,-1-1 1 0 0,0 1 0 0 0,0-1-1 0 0,-1 1 1 0 0,-1-1 0 0 0,1 1-1 0 0,-2-1 1 0 0,0 0-1 0 0,0 0 1 0 0,-1 1-147 0 0,2-17-5340 0 0,6 1 90 0 0</inkml:trace>
  <inkml:trace contextRef="#ctx0" brushRef="#br0" timeOffset="156.234">4329 226 12297 0 0,'0'0'2156'0'0,"0"0"-2108"0"0,0 0-48 0 0,0 0 480 0 0,-36 5 0 0 0,15-3 124 0 0,-4-1-75 0 0,-5 2-241 0 0,-2 0-240 0 0,0 0-48 0 0,4 1-637 0 0,5-1-851 0 0,3 1-1056 0 0,5-2-3220 0 0</inkml:trace>
  <inkml:trace contextRef="#ctx0" brushRef="#br0" timeOffset="312.472">4259 460 2824 0 0,'0'0'5973'0'0,"0"0"-4797"0"0,0 0-104 0 0,0 0 288 0 0,-45 32-260 0 0,25-30-148 0 0,-2-2-320 0 0,-6 0-392 0 0,0-2-240 0 0,-1-1-2076 0 0,7 1-3156 0 0,-11-5-2789 0 0</inkml:trace>
  <inkml:trace contextRef="#ctx0" brushRef="#br1" timeOffset="-46532.512">137 2237 12297 0 0,'0'0'2691'0'0,"0"0"-1955"0"0,0 7-345 0 0,3 269 2060 0 0,24-342-5926 0 0,-26 64 3514 0 0,0 0 0 0 0,0 0 0 0 0,1 0 0 0 0,-1 0 0 0 0,1 0-1 0 0,-1 0 1 0 0,1 1 0 0 0,0-1 0 0 0,-1 0 0 0 0,1 1 0 0 0,0-1 0 0 0,0 1 0 0 0,0 0 0 0 0,1 0 0 0 0,-1 0 0 0 0,0 0 0 0 0,0 0 0 0 0,1 0 0 0 0,-1 0 0 0 0,0 1 0 0 0,1-1 0 0 0,-1 1 0 0 0,1 0 0 0 0,-1 0 0 0 0,0 0 0 0 0,1 0 0 0 0,-1 0 0 0 0,1 0 0 0 0,-1 1-1 0 0,0-1 1 0 0,1 1 0 0 0,-1-1 0 0 0,0 1 0 0 0,1 0 0 0 0,-1 0 0 0 0,0 0 0 0 0,0 0 0 0 0,0 1 0 0 0,0-1 0 0 0,0 1 0 0 0,0-1 0 0 0,0 1 0 0 0,0-1 0 0 0,0 2-39 0 0,21 50 828 0 0,-22-27-2854 0 0,-1-17 415 0 0,0-6-3091 0 0,5-3-3320 0 0</inkml:trace>
  <inkml:trace contextRef="#ctx0" brushRef="#br1" timeOffset="-46204.387">380 2481 7161 0 0,'0'0'5884'0'0,"0"0"-4491"0"0,0 0-1167 0 0,0 0 203 0 0,0 0 27 0 0,6 1-19 0 0,206 29 2019 0 0,-227-59-5530 0 0,16 28 3085 0 0,-1 1 1 0 0,0 0-1 0 0,1-1 0 0 0,-1 1 0 0 0,1 0 1 0 0,-1-1-1 0 0,0 1 0 0 0,1-1 0 0 0,-1 1 0 0 0,0 0 1 0 0,1-1-1 0 0,-1 1 0 0 0,0-1 0 0 0,0 1 1 0 0,1-1-1 0 0,-1 1 0 0 0,0-1 0 0 0,0 1 1 0 0,0-1-1 0 0,0 1 0 0 0,0-1 0 0 0,0 1 1 0 0,0-1-1 0 0,0 0 0 0 0,0 1 0 0 0,0-1 1 0 0,0 1-1 0 0,0-1 0 0 0,0 1 0 0 0,0-1 1 0 0,0 1-1 0 0,-1-1 0 0 0,1 1 0 0 0,0-1 1 0 0,0 1-1 0 0,-1-1 0 0 0,1 1 0 0 0,0-1 0 0 0,0 1 1 0 0,-1 0-1 0 0,1-1 0 0 0,-1 1 0 0 0,1 0 1 0 0,0-1-1 0 0,-1 1 0 0 0,1 0 0 0 0,-1-1 1 0 0,1 1-1 0 0,-1 0 0 0 0,1 0 0 0 0,-1-1-11 0 0,44 25 1349 0 0,-42-22-1324 0 0,1 0 1 0 0,-1 0 0 0 0,1 0 0 0 0,-1 0 0 0 0,0 0 0 0 0,0 0 0 0 0,0 0 0 0 0,0 0-1 0 0,-1 0 1 0 0,1 0 0 0 0,0 1 0 0 0,-1-1 0 0 0,0 0 0 0 0,1 0 0 0 0,-1 1-1 0 0,0-1 1 0 0,0 0 0 0 0,0 1 0 0 0,0-1 0 0 0,-1 0 0 0 0,1 0 0 0 0,-1 1 0 0 0,1-1-1 0 0,-1 0 1 0 0,0 0 0 0 0,0 0 0 0 0,0 0 0 0 0,0 0 0 0 0,0 0 0 0 0,0 0-1 0 0,-1 0 1 0 0,1 0 0 0 0,-1 0 0 0 0,1-1 0 0 0,-1 1 0 0 0,0 0 0 0 0,0-1 0 0 0,1 0-1 0 0,-1 1 1 0 0,0-1 0 0 0,0 0 0 0 0,0 0 0 0 0,0 0 0 0 0,-1 0-26 0 0,-42 13-5001 0 0,37-14-1317 0 0</inkml:trace>
  <inkml:trace contextRef="#ctx0" brushRef="#br1" timeOffset="-45970.053">792 2515 1800 0 0,'0'0'8576'0'0,"0"0"-5457"0"0,0 0-2665 0 0,0 0 14 0 0,0 6 352 0 0,-12 83 1683 0 0,68-108-1203 0 0,-55 18-1320 0 0,-1 1 1 0 0,1 0-1 0 0,0 0 1 0 0,0-1-1 0 0,0 1 1 0 0,0-1-1 0 0,-1 1 1 0 0,1-1-1 0 0,0 1 1 0 0,0-1-1 0 0,-1 1 1 0 0,1-1-1 0 0,0 1 1 0 0,-1-1-1 0 0,1 0 1 0 0,0 0-1 0 0,-1 1 1 0 0,1-1-1 0 0,-1 0 1 0 0,0 0-1 0 0,1 0 1 0 0,-1 1-1 0 0,0-1 1 0 0,1 0-1 0 0,-1 0 1 0 0,0 0-1 0 0,0 0 0 0 0,0 0 1 0 0,1 0-1 0 0,-1 0 1 0 0,0 1-1 0 0,0-1 1 0 0,-1 0-1 0 0,1 0 1 0 0,0 0-1 0 0,0 0 1 0 0,0 0-1 0 0,-1 0 1 0 0,1 0-1 0 0,0 1 1 0 0,-1-1-1 0 0,1 0 1 0 0,0 0-1 0 0,-1 0 1 0 0,1 1-1 0 0,-1-1 1 0 0,0 0-1 0 0,1 1 1 0 0,-1-1-1 0 0,0 0 1 0 0,1 1-1 0 0,-1-1 1 0 0,0 1-1 0 0,0-1 1 0 0,1 1-1 0 0,-1-1 1 0 0,0 1-1 0 0,0 0 1 0 0,0-1-1 0 0,0 1 1 0 0,1 0-1 0 0,-1-1 1 0 0,0 1-1 0 0,0 0 1 0 0,0 0-1 0 0,0 0 1 0 0,0 0-1 0 0,0 0 1 0 0,0 0-1 0 0,0 0 20 0 0,-37-2-2889 0 0,7 4-4467 0 0,10-1-73 0 0</inkml:trace>
  <inkml:trace contextRef="#ctx0" brushRef="#br1" timeOffset="-47063.717">0 2079 364 0 0,'0'0'9460'0'0,"0"0"-6840"0"0,0 0-2658 0 0,0 0 204 0 0,0 0 542 0 0,0 0 175 0 0,31 2 405 0 0,-20-7-1296 0 0,1-1 1 0 0,-1-1-1 0 0,0 1 1 0 0,-1-2-1 0 0,0 1 1 0 0,0-2-1 0 0,0 1 1 0 0,-1-1 0 0 0,0-1-1 0 0,-1 1 1 0 0,0-2-1 0 0,-1 1 1 0 0,0-1-1 0 0,-1 0 1 0 0,0 0-1 0 0,0-1 1 0 0,-1 1-1 0 0,-1-2 1 0 0,0 1-1 0 0,0 0 1 0 0,-2-1-1 0 0,1 1 1 0 0,-2-1 0 0 0,1 0-1 0 0,-2 1 1 0 0,0-1-1 0 0,0 0 1 0 0,-1 0-1 0 0,-1 1 1 0 0,0-1-1 0 0,-1 0 1 0 0,0 1-1 0 0,-1 0 1 0 0,0 0-1 0 0,-4-7 8 0 0,6 20 0 0 0,1-1 0 0 0,0 0 0 0 0,-1 1 0 0 0,1-1 0 0 0,-1 1 0 0 0,1 0 0 0 0,0-1-1 0 0,-1 1 1 0 0,1 0 0 0 0,0 0 0 0 0,0 0 0 0 0,0 0 0 0 0,0 0 0 0 0,0 0 0 0 0,0 0 0 0 0,0 0-1 0 0,0 0 1 0 0,0 0 0 0 0,0 1 0 0 0,0-1 0 0 0,1 0 0 0 0,-1 1 0 0 0,1-1 0 0 0,-1 0 0 0 0,1 1-1 0 0,-1-1 1 0 0,1 1 0 0 0,0-1 0 0 0,0 1 0 0 0,-1-1 0 0 0,1 1 0 0 0,0-1 0 0 0,0 1 0 0 0,1-1-1 0 0,-1 1 1 0 0,0-1 0 0 0,0 0 0 0 0,1 1 0 0 0,-1-1 0 0 0,1 1 0 0 0,0 0 0 0 0,-6 37 370 0 0,0-7-195 0 0,1 0 0 0 0,2 0 0 0 0,0 0 0 0 0,3 1 0 0 0,0-1 0 0 0,3 0 0 0 0,0 2-175 0 0,35 41 1004 0 0,-39-74-1004 0 0,1 0 0 0 0,0 0 0 0 0,0 1 0 0 0,0-1 0 0 0,0 0 0 0 0,0 0 0 0 0,1-1 0 0 0,-1 1 0 0 0,0 0 0 0 0,0 0 0 0 0,0 0 0 0 0,1-1 0 0 0,-1 1 0 0 0,0-1 0 0 0,1 1 0 0 0,-1-1 0 0 0,1 0 0 0 0,-1 1 0 0 0,0-1 0 0 0,1 0 0 0 0,-1 0 0 0 0,1 0 0 0 0,-1 0 0 0 0,1 0-1 0 0,-1 0 1 0 0,1 0 0 0 0,-1-1 0 0 0,0 1 0 0 0,1 0 0 0 0,-1-1 0 0 0,1 1 0 0 0,-1-1 0 0 0,0 0 0 0 0,0 1 0 0 0,1-1 0 0 0,-1 0 0 0 0,0 0 0 0 0,0 0 0 0 0,0 0 0 0 0,0 0 0 0 0,0 0 0 0 0,0 0 0 0 0,0 0 0 0 0,0 0 0 0 0,0 0 0 0 0,0-1 0 0 0,-1 1 0 0 0,1 0-1 0 0,-1-1 1 0 0,1 1 0 0 0,-1 0 0 0 0,1-1 0 0 0,-1 1 0 0 0,1-1 0 0 0,-1-1-12 0 0,1 1-1 0 0,-1-1 1 0 0,1 1-1 0 0,0-1 1 0 0,0 1-1 0 0,0 0 1 0 0,1 0-1 0 0,-1-1 1 0 0,0 1-1 0 0,1 0 1 0 0,-1 0-1 0 0,1 0 0 0 0,0 0 1 0 0,0 1-1 0 0,0-1 1 0 0,0 0-1 0 0,0 1 1 0 0,0-1-1 0 0,0 1 1 0 0,0 0-1 0 0,0 0 1 0 0,1 0-1 0 0,-1 0 1 0 0,1 0-1 0 0,-1 0 1 0 0,0 1-1 0 0,1-1 1 0 0,0 1-1 0 0,-1-1 1 0 0,1 1-1 0 0,-1 0 1 0 0,1 0-1 0 0,-1 0 0 0 0,1 1 1 0 0,-1-1-1 0 0,1 1 1 0 0,-1-1-1 0 0,1 1 1 0 0,-1 0-1 0 0,1 0 1 0 0,-1 0-1 0 0,0 0 1 0 0,0 0-1 0 0,1 0 1 0 0,-1 1-1 0 0,0-1 1 0 0,0 1-1 0 0,0-1 1 0 0,0 1-1 0 0,-1 0 1 0 0,1 0-1 0 0,0 0 0 0 0,-1 0 1 0 0,1 0-1 0 0,-1 0 1 0 0,1 2 12 0 0,28 67 901 0 0,-30-72-912 0 0,-1-1 1 0 0,1 0 0 0 0,0 0-1 0 0,0 0 1 0 0,1 0 0 0 0,-1 0 0 0 0,0 0-1 0 0,1 0 1 0 0,-1 0 0 0 0,1 1-1 0 0,-1-1 1 0 0,1 0 0 0 0,0 0-1 0 0,0 1 1 0 0,0-1 0 0 0,0 0 0 0 0,0 1-1 0 0,0-1 1 0 0,0 1 0 0 0,0-1-1 0 0,1 1 1 0 0,-1 0 0 0 0,1-1-1 0 0,-1 1 1 0 0,1 0 0 0 0,-1 0 0 0 0,1 0-1 0 0,0 0 1 0 0,0 0 0 0 0,-1 1-1 0 0,1-1 1 0 0,0 0 0 0 0,0 1-1 0 0,0-1 1 0 0,0 1 0 0 0,-1 0 0 0 0,1 0-1 0 0,0 0 1 0 0,0 0 0 0 0,0 0-1 0 0,0 0 1 0 0,0 0 0 0 0,0 0 0 0 0,0 1-1 0 0,0-1 1 0 0,-1 1 0 0 0,1 0-1 0 0,0-1 1 0 0,0 1 0 0 0,0 0-1 0 0,-1 0 1 0 0,1 0 0 0 0,-1 0 0 0 0,1 0-1 0 0,-1 1 1 0 0,1-1 0 0 0,-1 0-1 0 0,0 1 1 0 0,1-1 0 0 0,-1 1-1 0 0,0-1 1 0 0,0 1 0 0 0,0-1 0 0 0,0 1-1 0 0,0 1 11 0 0,-1-5 0 0 0,1 0-1 0 0,-1 0 1 0 0,1 1-1 0 0,-1-1 1 0 0,1 0-1 0 0,-1 1 0 0 0,1-1 1 0 0,0 1-1 0 0,0-1 1 0 0,0 1-1 0 0,0-1 1 0 0,0 1-1 0 0,0 0 1 0 0,0-1-1 0 0,1 1 1 0 0,-1 0-1 0 0,0 0 1 0 0,1 0-1 0 0,-1 0 0 0 0,1 0 1 0 0,-1 0-1 0 0,1 0 1 0 0,-1 1-1 0 0,1-1 1 0 0,0 0-1 0 0,-1 1 1 0 0,1-1-1 0 0,0 1 1 0 0,0 0-1 0 0,-1 0 0 0 0,1-1 1 0 0,0 1-1 0 0,0 0 1 0 0,-1 1-1 0 0,1-1 1 0 0,0 0-1 0 0,0 0 1 0 0,-1 1-1 0 0,1-1 1 0 0,0 1-1 0 0,-1-1 1 0 0,1 1-1 0 0,-1 0 0 0 0,1 0 1 0 0,0 0-1 0 0,-1 0 1 0 0,0 0-1 0 0,2 1 1 0 0,25 35 1 0 0,-28-38-4685 0 0,0 0 3765 0 0,-7-13-8057 0 0</inkml:trace>
  <inkml:trace contextRef="#ctx0" brushRef="#br1" timeOffset="-46813.739">465 1799 15585 0 0,'0'0'2609'0'0,"0"0"-2149"0"0,0 0-448 0 0,0 0 256 0 0,0 0-120 0 0,0 0-148 0 0,0 0-76 0 0,0 0-728 0 0,0 0-1073 0 0,0 0-815 0 0,4 15-2156 0 0,-5-7-3901 0 0</inkml:trace>
  <inkml:trace contextRef="#ctx0" brushRef="#br1" timeOffset="-36241.623">6219 1971 14289 0 0,'0'0'3193'0'0,"0"0"-3193"0"0,0 0-348 0 0,-41-6 348 0 0,18 0 256 0 0,1 0-80 0 0,-3-1 108 0 0,2 4-76 0 0,2 0-208 0 0,4 2-40 0 0,1 0-32 0 0,7 1-400 0 0,1 0-893 0 0,4 1-2767 0 0,4-1-3853 0 0</inkml:trace>
  <inkml:trace contextRef="#ctx0" brushRef="#br1" timeOffset="-44954.521">5293 2274 168 0 0,'0'0'4977'0'0,"0"0"-532"0"0,0 0-3321 0 0,-6 0-930 0 0,-549-3 4952 0 0,444-2-4409 0 0,-1843-60 1938 0 0,1006 39-3003 0 0,673 16-346 0 0,272 9 297 0 0,-17-3 18 0 0,11-5-6128 0 0,9-2-3166 0 0</inkml:trace>
  <inkml:trace contextRef="#ctx0" brushRef="#br1" timeOffset="-38663.389">5242 1990 10757 0 0,'0'0'4472'0'0,"0"0"-4460"0"0,0 0-12 0 0,-51-4 380 0 0,33 0-216 0 0,-5-2-152 0 0,2 1 0 0 0,0-1-12 0 0,4 1-212 0 0,0-1-456 0 0,1-2-116 0 0,3 2-400 0 0,3-2-820 0 0,2 0-2984 0 0</inkml:trace>
  <inkml:trace contextRef="#ctx0" brushRef="#br1" timeOffset="-38413.41">5088 1891 3392 0 0,'0'0'7965'0'0,"0"0"-6337"0"0,21 48-608 0 0,-17-27 80 0 0,-1 1-348 0 0,-3-1-183 0 0,0-2-169 0 0,0-2-76 0 0,-7-3-52 0 0,6-2-96 0 0,-3-2-28 0 0,0-4-148 0 0,0 0-224 0 0,3-4-560 0 0,-2-2-761 0 0,2 0-1251 0 0,2-9-2648 0 0</inkml:trace>
  <inkml:trace contextRef="#ctx0" brushRef="#br1" timeOffset="-38132.184">5396 1810 8493 0 0,'0'0'5363'0'0,"0"0"-3912"0"0,0 0-1333 0 0,0 0-78 0 0,0 0-62 0 0,6 2 128 0 0,-4-2-108 0 0,0 0 0 0 0,-1 0 0 0 0,1 0-1 0 0,0 0 1 0 0,0 0 0 0 0,0 0 0 0 0,0 0-1 0 0,-1 1 1 0 0,1-1 0 0 0,0 1 0 0 0,0-1-1 0 0,-1 1 1 0 0,1 0 0 0 0,0 0-1 0 0,-1 0 1 0 0,1 0 0 0 0,-1 0 0 0 0,1 0-1 0 0,-1 0 1 0 0,1 0 0 0 0,-1 1 0 0 0,0-1-1 0 0,0 0 1 0 0,1 1 0 0 0,-1-1 0 0 0,0 1-1 0 0,0 0 1 0 0,-1-1 0 0 0,1 1 0 0 0,0 0-1 0 0,0-1 1 0 0,-1 1 0 0 0,1 0-1 0 0,-1 0 1 0 0,0-1 0 0 0,1 1 0 0 0,-1 0-1 0 0,0 0 1 0 0,0 0 0 0 0,0 0 0 0 0,0 0-1 0 0,-1-1 1 0 0,1 1 0 0 0,0 0 0 0 0,-1 0-1 0 0,1 0 1 0 0,-1-1 0 0 0,0 1 0 0 0,1 0-1 0 0,-1-1 1 0 0,0 1 0 0 0,0 0 0 0 0,0-1-1 0 0,0 1 1 0 0,0-1 0 0 0,-1 0-1 0 0,1 1 1 0 0,0-1 0 0 0,-1 0 0 0 0,1 0-1 0 0,-1 0 3 0 0,0 14-2631 0 0,41 19 3844 0 0,-2-1 363 0 0,-35-32-1524 0 0,0 1-1 0 0,-1-1 0 0 0,1 1 0 0 0,-1-1 0 0 0,0 1 0 0 0,1-1 0 0 0,-1 1 0 0 0,0 0 0 0 0,0 0 0 0 0,0 0 0 0 0,0 0 1 0 0,0 0-1 0 0,0 0 0 0 0,-1 0 0 0 0,1 0 0 0 0,-1 0 0 0 0,1 0 0 0 0,-1 0 0 0 0,0 0 0 0 0,0 0 0 0 0,0 0 1 0 0,0 1-1 0 0,0-1 0 0 0,0 0 0 0 0,-1 0 0 0 0,1 0 0 0 0,-1 0 0 0 0,0 0 0 0 0,1 0 0 0 0,-1 0 0 0 0,0 0 1 0 0,0 0-1 0 0,0 0 0 0 0,0-1 0 0 0,0 1 0 0 0,-1 0 0 0 0,1 0 0 0 0,-1-1 0 0 0,1 1 0 0 0,-1-1 0 0 0,1 0 0 0 0,-1 1 1 0 0,0-1-1 0 0,1 0 0 0 0,-1 0 0 0 0,0 0 0 0 0,0 0 0 0 0,0 0 0 0 0,0 0 0 0 0,0-1 0 0 0,0 1 0 0 0,0-1 1 0 0,0 1-1 0 0,-1-1 0 0 0,1 0 0 0 0,0 0 0 0 0,0 0 0 0 0,-1 0-51 0 0,-56-1 270 0 0,21-10-3592 0 0,29 5-2454 0 0,8-5-3809 0 0</inkml:trace>
  <inkml:trace contextRef="#ctx0" brushRef="#br1" timeOffset="-37679.097">5518 1574 7081 0 0,'0'0'2732'0'0,"0"0"-1081"0"0,0 0-1037 0 0,6 0-443 0 0,160 18 3423 0 0,-162-15-3560 0 0,-1 1-1 0 0,1-1 1 0 0,-1 1-1 0 0,0 0 0 0 0,0 0 1 0 0,-1 0-1 0 0,1 1 1 0 0,-1-1-1 0 0,0 0 0 0 0,0 1 1 0 0,0 0-1 0 0,0 0 1 0 0,-1-1-1 0 0,0 1 0 0 0,0 0 1 0 0,0 0-1 0 0,-1 0 1 0 0,1 2-34 0 0,1 5 103 0 0,38 351 2067 0 0,-40-360-2145 0 0,1 0 0 0 0,-1 0 0 0 0,0 0 0 0 0,1 0 0 0 0,-2-1 0 0 0,1 1 0 0 0,0 0 0 0 0,0 0 0 0 0,-1 0 0 0 0,0-1 1 0 0,1 1-1 0 0,-1 0 0 0 0,0-1 0 0 0,0 1 0 0 0,-1 0 0 0 0,1-1 0 0 0,0 0 0 0 0,-1 1 0 0 0,0-1 0 0 0,1 0 0 0 0,-1 1 0 0 0,0-1 0 0 0,0 0 0 0 0,0-1 1 0 0,-1 1-1 0 0,1 0 0 0 0,0 0 0 0 0,-1-1 0 0 0,1 0 0 0 0,-1 1 0 0 0,1-1 0 0 0,-1 0 0 0 0,0 0 0 0 0,1 0 0 0 0,-1-1 0 0 0,0 1 0 0 0,0-1 0 0 0,1 1 1 0 0,-1-1-1 0 0,0 0 0 0 0,0 0 0 0 0,0 0 0 0 0,0-1 0 0 0,1 1 0 0 0,-1-1 0 0 0,0 1 0 0 0,0-1 0 0 0,0 0-25 0 0,-6 1-87 0 0,-47 0-355 0 0,19-7-3997 0 0,15-2-2377 0 0</inkml:trace>
  <inkml:trace contextRef="#ctx0" brushRef="#br1" timeOffset="-43470.272">1448 1614 3372 0 0,'0'0'5932'0'0,"0"0"-3993"0"0,0 0-1362 0 0,0 0 140 0 0,0 0 16 0 0,0 0-192 0 0,0 0-174 0 0,4-2-480 0 0,2 0 132 0 0,-1 1 0 0 0,1 0 0 0 0,0 0-1 0 0,0 0 1 0 0,-1 1 0 0 0,1 0 0 0 0,0 0-1 0 0,0 0 1 0 0,0 1 0 0 0,-1 0 0 0 0,1 0-1 0 0,0 1 1 0 0,-1-1 0 0 0,1 1 0 0 0,-1 0-1 0 0,0 1 1 0 0,1-1 0 0 0,-1 1 0 0 0,0 0-1 0 0,-1 0 1 0 0,1 1 0 0 0,0 0-19 0 0,-4-1 60 0 0,0 0 0 0 0,-1 0 0 0 0,1 1 1 0 0,0-1-1 0 0,-1 0 0 0 0,0 1 0 0 0,0-1 0 0 0,0 1 0 0 0,0-1 1 0 0,-1 1-1 0 0,1-1 0 0 0,-1 0 0 0 0,0 1 0 0 0,0-1 0 0 0,0 0 1 0 0,0 0-1 0 0,0 0 0 0 0,-1 0 0 0 0,0 0 0 0 0,1 0 0 0 0,-1 0 1 0 0,0 0-1 0 0,0 0 0 0 0,-1-1 0 0 0,1 1 0 0 0,-1-1 0 0 0,1 0 1 0 0,-1 0-1 0 0,0 0 0 0 0,1 0 0 0 0,-1 0 0 0 0,0 0 0 0 0,-2 0-60 0 0,-7 10 3 0 0,11-12 13 0 0,0 0-1 0 0,0 0 0 0 0,0 1 1 0 0,0-1-1 0 0,0 1 0 0 0,0-1 1 0 0,1 1-1 0 0,-1-1 0 0 0,0 1 1 0 0,0-1-1 0 0,1 1 1 0 0,-1 0-1 0 0,0-1 0 0 0,1 1 1 0 0,-1 0-1 0 0,0 0 0 0 0,1-1 1 0 0,-1 1-1 0 0,1 0 0 0 0,0 0 1 0 0,-1 0-1 0 0,1 0 1 0 0,-1 0-1 0 0,1-1 0 0 0,0 1 1 0 0,0 0-1 0 0,0 0 0 0 0,0 0 1 0 0,-1 0-1 0 0,1 0 0 0 0,0 0 1 0 0,1 0-1 0 0,-1 0 1 0 0,0 0-1 0 0,0 0 0 0 0,0 0 1 0 0,0 0-1 0 0,1 0 0 0 0,-1 0 1 0 0,1-1-1 0 0,-1 1 1 0 0,0 0-1 0 0,1 0 0 0 0,-1 0 1 0 0,1 0-1 0 0,0-1 0 0 0,-1 1 1 0 0,1 0-1 0 0,0-1 0 0 0,-1 1 1 0 0,1 0-1 0 0,0-1 1 0 0,0 1-1 0 0,0-1-15 0 0,57 4 1365 0 0,-41-4-1608 0 0,-11 0-325 0 0,26 0 1468 0 0,-21-5-7971 0 0,-11 0 40 0 0</inkml:trace>
  <inkml:trace contextRef="#ctx0" brushRef="#br1" timeOffset="-43204.669">1806 1539 6309 0 0,'0'0'4507'0'0,"0"0"-2811"0"0,0 0-1341 0 0,0 0-77 0 0,0 0 432 0 0,-3 6-11 0 0,-37 126 1868 0 0,50-60-2811 0 0,43-30-3652 0 0,-47-42-1772 0 0,1-3-1645 0 0</inkml:trace>
  <inkml:trace contextRef="#ctx0" brushRef="#br1" timeOffset="-42954.686">1887 1669 4804 0 0,'0'0'7452'0'0,"0"0"-5516"0"0,0 0-1752 0 0,0 0-85 0 0,0 0-12 0 0,0 0 120 0 0,0 0 44 0 0,6-2-381 0 0,-4 2 145 0 0,1-1 1 0 0,-1 1-1 0 0,1 0 0 0 0,0 1 1 0 0,-1-1-1 0 0,1 0 0 0 0,-1 1 1 0 0,1-1-1 0 0,-1 1 1 0 0,1 0-1 0 0,-1 0 0 0 0,1 0 1 0 0,-1 0-1 0 0,0 0 0 0 0,1 0 1 0 0,-1 1-1 0 0,0-1 0 0 0,0 1 1 0 0,0 0-1 0 0,0-1 0 0 0,0 1 1 0 0,-1 0-1 0 0,1 0 0 0 0,0 0 1 0 0,-1 0-1 0 0,0 1 1 0 0,1-1-1 0 0,-1 0 0 0 0,0 1 1 0 0,0-1-1 0 0,0 0 0 0 0,0 1 1 0 0,-1-1-1 0 0,1 1 0 0 0,-1 0 1 0 0,0-1-1 0 0,1 1 0 0 0,-1 1-15 0 0,0-2 35 0 0,0 0 0 0 0,0 0-1 0 0,0 0 1 0 0,0 1-1 0 0,-1-1 1 0 0,1 0 0 0 0,0 0-1 0 0,-1 0 1 0 0,0 0 0 0 0,1 0-1 0 0,-1 0 1 0 0,0 0-1 0 0,0 0 1 0 0,0 0 0 0 0,0 0-1 0 0,-1 0 1 0 0,1 0-1 0 0,0-1 1 0 0,-1 1 0 0 0,1-1-1 0 0,-1 1 1 0 0,0-1 0 0 0,1 1-1 0 0,-1-1 1 0 0,0 0-1 0 0,0 0 1 0 0,0 0 0 0 0,0 0-1 0 0,0 0 1 0 0,0 0-1 0 0,-2 0-34 0 0,-26 6-4400 0 0,25-8 75 0 0,4-2-2440 0 0</inkml:trace>
  <inkml:trace contextRef="#ctx0" brushRef="#br1" timeOffset="-42720.33">2013 1660 4972 0 0,'0'0'4914'0'0,"0"0"-3140"0"0,0 0-1514 0 0,0 0-98 0 0,0 0 290 0 0,0 0 261 0 0,0 0 54 0 0,0 0-83 0 0,-4 6-155 0 0,-36 83 452 0 0,71-65-2472 0 0,-3-19-5116 0 0,-9-5-355 0 0</inkml:trace>
  <inkml:trace contextRef="#ctx0" brushRef="#br1" timeOffset="-42542.214">2278 1781 1056 0 0,'0'0'6705'0'0,"0"0"-2497"0"0,0 0-3428 0 0,0 0-676 0 0,0 0 112 0 0,0 0 16 0 0,0 0-144 0 0,-51-4-88 0 0,32 3-8 0 0,-2 1-160 0 0,0 0-1124 0 0,1-1-820 0 0,5 0-4257 0 0</inkml:trace>
  <inkml:trace contextRef="#ctx0" brushRef="#br1" timeOffset="-42385.977">2198 1718 8009 0 0,'0'0'3661'0'0,"0"0"-2619"0"0,0 0-416 0 0,2 6 448 0 0,-1 1-819 0 0,1-1 0 0 0,-1 1 0 0 0,-1-1-1 0 0,1 1 1 0 0,-1-1 0 0 0,-1 1 0 0 0,1-1 0 0 0,-1 1 0 0 0,0-1 0 0 0,0 1 0 0 0,-1-1-1 0 0,0 0 1 0 0,0 1 0 0 0,-1-1 0 0 0,-2 5-255 0 0,-1 4-306 0 0,6-14-3245 0 0,1-2-3486 0 0,5-8-304 0 0</inkml:trace>
  <inkml:trace contextRef="#ctx0" brushRef="#br1" timeOffset="-42089.124">2359 1587 5092 0 0,'0'0'7166'0'0,"0"0"-5371"0"0,2 8-1328 0 0,14 204 3047 0 0,13-263-5611 0 0,-27 49 2124 0 0,0 1 1 0 0,0-1 0 0 0,0 1-1 0 0,1 0 1 0 0,-1 0 0 0 0,0 0-1 0 0,1 0 1 0 0,-1 0 0 0 0,1 0-1 0 0,-1 1 1 0 0,1-1-1 0 0,-1 1 1 0 0,1 0 0 0 0,-1 0-1 0 0,1 0 1 0 0,-1 0 0 0 0,1 0-1 0 0,0 0 1 0 0,-1 1 0 0 0,1-1-1 0 0,-1 1 1 0 0,0 0 0 0 0,1 0-1 0 0,-1 0 1 0 0,1 0-1 0 0,-1 0 1 0 0,0 0 0 0 0,0 0-1 0 0,0 1 1 0 0,0-1 0 0 0,0 1-1 0 0,0 0 1 0 0,0 0 0 0 0,0 0-1 0 0,0-1 1 0 0,-1 2 0 0 0,1-1-1 0 0,-1 0 1 0 0,0 0-1 0 0,0 0 1 0 0,1 1 0 0 0,-1-1-1 0 0,-1 0 1 0 0,1 1 0 0 0,0-1-1 0 0,-1 1 1 0 0,1-1 0 0 0,-1 1-1 0 0,0-1 1 0 0,1 1 0 0 0,-1 0-1 0 0,0-1 1 0 0,-1 1-1 0 0,1-1 1 0 0,0 1 0 0 0,-1-1-1 0 0,0 1 1 0 0,1-1 0 0 0,-1 1-1 0 0,0-1 1 0 0,0 1-28 0 0,-6-2-2207 0 0,4-5-2805 0 0,3-5-1192 0 0</inkml:trace>
  <inkml:trace contextRef="#ctx0" brushRef="#br1" timeOffset="-41854.759">2613 1586 7141 0 0,'0'0'6160'0'0,"4"6"-4712"0"0,1 0-1377 0 0,1 0 0 0 0,-1 1 0 0 0,-1-1-1 0 0,1 1 1 0 0,-1 1 0 0 0,0-1 0 0 0,-1 0-1 0 0,0 1 1 0 0,0 0 0 0 0,-1 0-1 0 0,1 0 1 0 0,-2 0 0 0 0,1 0 0 0 0,-1 0-1 0 0,-1 0 1 0 0,1 0 0 0 0,-1 1 0 0 0,-1-1-1 0 0,0 0 1 0 0,0 0 0 0 0,0 0 0 0 0,-1 0-1 0 0,0 0 1 0 0,-1 0 0 0 0,0 0-1 0 0,0 0 1 0 0,0-1 0 0 0,-1 0 0 0 0,0 0-1 0 0,-1 0 1 0 0,1 0 0 0 0,-6 5-71 0 0,-4-4-1771 0 0,5-9-3479 0 0,4-7-3454 0 0</inkml:trace>
  <inkml:trace contextRef="#ctx0" brushRef="#br1" timeOffset="-41589.164">2820 1504 9941 0 0,'0'0'2637'0'0,"0"0"-2012"0"0,0 0-537 0 0,6-1 70 0 0,-3 1-82 0 0,1 0-1 0 0,0 0 1 0 0,-1 0 0 0 0,1 1 0 0 0,-1 0 0 0 0,1-1 0 0 0,-1 1 0 0 0,1 0 0 0 0,-1 1 0 0 0,0-1 0 0 0,1 1 0 0 0,-1-1 0 0 0,0 1 0 0 0,0 0 0 0 0,0 0 0 0 0,0 1 0 0 0,0-1 0 0 0,-1 0 0 0 0,1 1 0 0 0,-1 0 0 0 0,1-1 0 0 0,-1 1 0 0 0,0 0 0 0 0,0 0 0 0 0,-1 1 0 0 0,1-1 0 0 0,0 0 0 0 0,-1 0 0 0 0,0 1-1 0 0,0-1 1 0 0,1 3-76 0 0,-58 95 779 0 0,125-87 454 0 0,-54-17-2407 0 0,-4-2-3403 0 0,-3 1-1770 0 0</inkml:trace>
  <inkml:trace contextRef="#ctx0" brushRef="#br1" timeOffset="-41042.336">3255 1792 6585 0 0,'0'0'5208'0'0,"0"0"-3660"0"0,0 0-912 0 0,0 0 376 0 0,0 0 144 0 0,0 0-535 0 0,0 0-409 0 0,-36-1 48 0 0,18 0-76 0 0,-4 0-180 0 0,-3 0-4 0 0,-2 1-4 0 0,2-3-752 0 0,3 0-477 0 0,0-1-707 0 0,8-2-1112 0 0,2 0-3237 0 0</inkml:trace>
  <inkml:trace contextRef="#ctx0" brushRef="#br1" timeOffset="-40789.641">3113 1729 4680 0 0,'0'0'5937'0'0,"0"0"-4545"0"0,37 26-536 0 0,-25-11 100 0 0,-5 1-108 0 0,1 3-304 0 0,-5-1-52 0 0,0-2-104 0 0,-3 1-95 0 0,0-3-57 0 0,-3-1-112 0 0,2-3-24 0 0,-1-1-100 0 0,0-3-701 0 0,0-1-643 0 0,0-5-832 0 0,2 0-2596 0 0,0-8-3081 0 0</inkml:trace>
  <inkml:trace contextRef="#ctx0" brushRef="#br1" timeOffset="-40555.279">3381 1705 12297 0 0,'0'0'2176'0'0,"0"0"-1412"0"0,0 0-457 0 0,0 0 41 0 0,0 0-177 0 0,0 0-170 0 0,0 0-123 0 0,0 0-129 0 0,5 0-21 0 0,-1 0 292 0 0,-1 0 1 0 0,1 0-1 0 0,-1 0 0 0 0,1 1 1 0 0,-1 0-1 0 0,1-1 1 0 0,-1 1-1 0 0,1 0 1 0 0,-1 1-1 0 0,0-1 0 0 0,0 1 1 0 0,0-1-1 0 0,0 1 1 0 0,0 0-1 0 0,0 0 0 0 0,0 0 1 0 0,0 1-1 0 0,-1-1 1 0 0,1 1-1 0 0,-1-1 1 0 0,0 1-1 0 0,0 0 0 0 0,0 0 1 0 0,0 0-1 0 0,0 0 1 0 0,0 0-1 0 0,-1 0 1 0 0,0 0-1 0 0,0 1 0 0 0,0-1 1 0 0,0 0-1 0 0,0 1 1 0 0,0-1-1 0 0,-1 1 0 0 0,0-1 1 0 0,0 1-1 0 0,0-1 1 0 0,0 1-1 0 0,0 0 1 0 0,-1-1-1 0 0,1 0 0 0 0,-1 1 1 0 0,0-1-1 0 0,0 1 1 0 0,0-1-1 0 0,-1 0 0 0 0,1 0 1 0 0,-1 0-1 0 0,0 0 1 0 0,0 0-1 0 0,0 1-20 0 0,-54 52 642 0 0,101-57 1131 0 0,-26-2-1852 0 0,43-11-267 0 0,-23 1-3863 0 0,-31 7-1285 0 0,-1-3-3245 0 0</inkml:trace>
  <inkml:trace contextRef="#ctx0" brushRef="#br1" timeOffset="-40336.552">3783 1615 15909 0 0,'0'0'1262'0'0,"-5"8"-864"0"0,-2 2-346 0 0,-1 0 0 0 0,2 0 0 0 0,0 1-1 0 0,0-1 1 0 0,1 1 0 0 0,0 1 0 0 0,1-1 0 0 0,0 1 0 0 0,1 0 0 0 0,0 0 0 0 0,1 0 0 0 0,0 0-1 0 0,1 0 1 0 0,1 0 0 0 0,0 1 0 0 0,0-1 0 0 0,2 5-52 0 0,22 11-341 0 0,-1-20-5170 0 0,-16-7-1047 0 0</inkml:trace>
  <inkml:trace contextRef="#ctx0" brushRef="#br1" timeOffset="-39961.585">3832 1751 10125 0 0,'0'0'4738'0'0,"0"0"-3671"0"0,0 0-933 0 0,0 0-53 0 0,0 0-3 0 0,0 0-160 0 0,0 0 21 0 0,0 0-69 0 0,17-2-517 0 0,85 145 2614 0 0,-94-208-2703 0 0,-8 65 759 0 0,1 1 0 0 0,-1-1 0 0 0,0 1 0 0 0,0-1 0 0 0,0 1 0 0 0,1-1 0 0 0,-1 1 0 0 0,0-1 0 0 0,0 0 0 0 0,1 1 0 0 0,-1-1 0 0 0,1 1 0 0 0,-1-1 0 0 0,0 0 0 0 0,1 1 0 0 0,-1-1 0 0 0,1 0 0 0 0,-1 1 1 0 0,1-1-1 0 0,-1 0 0 0 0,0 0 0 0 0,1 0 0 0 0,-1 1 0 0 0,1-1 0 0 0,-1 0 0 0 0,1 0 0 0 0,0 0 0 0 0,-1 0 0 0 0,1 0 0 0 0,-1 0 0 0 0,1 0 0 0 0,-1 0 0 0 0,1 0 0 0 0,-1 0 0 0 0,1 0 0 0 0,-1 0 0 0 0,1 0 0 0 0,-1-1 1 0 0,1 1-1 0 0,-1 0 0 0 0,1 0 0 0 0,-1 0 0 0 0,1-1 0 0 0,-1 1 0 0 0,0 0 0 0 0,1-1 0 0 0,-1 1 0 0 0,1 0 0 0 0,-1-1 0 0 0,0 1 0 0 0,1-1 0 0 0,-1 1 0 0 0,0 0 0 0 0,1-1 0 0 0,-1 1 0 0 0,0-1 0 0 0,0 1 1 0 0,0-1-1 0 0,1 1 0 0 0,-1-1 0 0 0,0 0-23 0 0,20 45-122 0 0,-19-36-227 0 0,1 13 1004 0 0,7-17-5856 0 0,2-9-1049 0 0</inkml:trace>
  <inkml:trace contextRef="#ctx0" brushRef="#br1" timeOffset="-39805.193">4304 1887 12225 0 0,'0'0'2700'0'0,"0"0"-2700"0"0,0 0 0 0 0,0 0 680 0 0,-44 2-204 0 0,27-5-236 0 0,-4-1-111 0 0,0-2-129 0 0,1 1-333 0 0,-1-2-659 0 0,4 1-400 0 0,1 0-540 0 0,5-1-828 0 0,5 1-2173 0 0</inkml:trace>
  <inkml:trace contextRef="#ctx0" brushRef="#br1" timeOffset="-39633.333">4165 1803 300 0 0,'0'0'2511'0'0,"6"2"2067"0"0,-2-1-4250 0 0,-1 0 0 0 0,1 0 0 0 0,-1 1 0 0 0,1-1 0 0 0,-1 1 1 0 0,1 0-1 0 0,-1 0 0 0 0,0 1 0 0 0,0-1 0 0 0,0 0 0 0 0,0 1 1 0 0,0 0-1 0 0,-1 0 0 0 0,1 0 0 0 0,-1 0 0 0 0,0 0 0 0 0,0 0 0 0 0,0 0 1 0 0,0 1-1 0 0,0-1 0 0 0,-1 1 0 0 0,1 0 0 0 0,-1-1 0 0 0,0 1 1 0 0,0 2-329 0 0,-6 70 1683 0 0,0-67-2193 0 0,4-10-5012 0 0,1-2 799 0 0</inkml:trace>
  <inkml:trace contextRef="#ctx0" brushRef="#br1" timeOffset="-39320.857">4436 1727 5276 0 0,'0'0'6922'0'0,"4"8"-4983"0"0,31 158 1375 0 0,-35-158-4356 0 0,7-47-1126 0 0,-6 37 2201 0 0,0 1-1 0 0,-1 0 1 0 0,1 1-1 0 0,0-1 1 0 0,0 0-1 0 0,0 0 1 0 0,0 0-1 0 0,0 0 1 0 0,1 1-1 0 0,-1-1 1 0 0,0 0-1 0 0,0 1 1 0 0,0-1-1 0 0,1 1 1 0 0,-1 0-1 0 0,0-1 1 0 0,0 1 0 0 0,1 0-1 0 0,-1 0 1 0 0,0 0-1 0 0,1 0 1 0 0,-1 0-1 0 0,0 0 1 0 0,1 0-1 0 0,-1 0 1 0 0,0 0-1 0 0,0 1 1 0 0,1-1-1 0 0,-1 0 1 0 0,0 1-1 0 0,0-1 1 0 0,1 1-1 0 0,-1 0 1 0 0,0-1-1 0 0,0 1 1 0 0,0 0-1 0 0,0 0 1 0 0,0-1-1 0 0,0 1 1 0 0,0 0-1 0 0,0 0 1 0 0,0 0-1 0 0,-1 0 1 0 0,1 0-1 0 0,0 1 1 0 0,0-1-1 0 0,-1 0 1 0 0,1 0-1 0 0,-1 0 1 0 0,1 1-1 0 0,-1-1 1 0 0,0 0-1 0 0,1 0 1 0 0,-1 1-33 0 0,34 72 1089 0 0,-34-67-3003 0 0,4-17-5371 0 0,3-3-602 0 0</inkml:trace>
  <inkml:trace contextRef="#ctx0" brushRef="#br1" timeOffset="-39147.944">4742 1747 8221 0 0,'0'0'6500'0'0,"0"0"-6236"0"0,25 45-136 0 0,-16-24 188 0 0,-4 4 208 0 0,2 1-79 0 0,-6-1-121 0 0,-1-1-136 0 0,0 0-40 0 0,-8-3-36 0 0,-1-2-24 0 0,-4-1-88 0 0,-4-2-160 0 0,-1-4-605 0 0,-1-4-619 0 0,4-3-1456 0 0,-5-5-4929 0 0</inkml:trace>
  <inkml:trace contextRef="#ctx0" brushRef="#br1" timeOffset="-36913.449">1254 1342 12197 0 0,'0'0'1199'0'0,"-7"0"-1167"0"0,-180 1 451 0 0,186 2-406 0 0,0-1 0 0 0,1 0 1 0 0,-1 0-1 0 0,1 0 0 0 0,-1 0 0 0 0,1 1 0 0 0,0-1 0 0 0,0 0 0 0 0,0 0 0 0 0,0 0 0 0 0,0 1 0 0 0,0-1 0 0 0,1 0 0 0 0,-1 0 0 0 0,1 0 1 0 0,-1 1-1 0 0,1-1 0 0 0,0 0 0 0 0,0 0 0 0 0,0 0 0 0 0,0 0 0 0 0,0-1 0 0 0,1 1 0 0 0,-1 0 0 0 0,1 0 0 0 0,-1-1 0 0 0,1 1 1 0 0,-1-1-1 0 0,1 1 0 0 0,1 0-77 0 0,6 13-126 0 0,-1 5 264 0 0,-1 0-1 0 0,-2 0 1 0 0,0 1-1 0 0,-1 0 1 0 0,-1 0-1 0 0,-1 0 1 0 0,0 0-1 0 0,-2 0 1 0 0,-1 0-1 0 0,0 0 1 0 0,-2 1-1 0 0,0-2 1 0 0,-5 17-138 0 0,-7 144 584 0 0,18-177-510 0 0,0 1-1 0 0,1 0 1 0 0,-1-1-1 0 0,1 0 1 0 0,1 0-1 0 0,-1 0 1 0 0,0 0 0 0 0,1-1-1 0 0,0 1 1 0 0,0-1-1 0 0,0-1 1 0 0,0 1-1 0 0,0-1 1 0 0,1 1-1 0 0,-1-2 1 0 0,0 1-1 0 0,1 0 1 0 0,0-1-1 0 0,-1 0 1 0 0,1-1-1 0 0,0 1 1 0 0,0-1-1 0 0,0 0 1 0 0,-1 0-1 0 0,1-1 1 0 0,0 0-1 0 0,2-1-73 0 0,-3 3-9 0 0,29 0-42 0 0,31 1-229 0 0,-23-6-3141 0 0,-22-1-2364 0 0</inkml:trace>
  <inkml:trace contextRef="#ctx0" brushRef="#br1" timeOffset="-34350.982">6537 1650 6949 0 0,'0'0'5301'0'0,"0"0"-3322"0"0,0 0-1551 0 0,0 0-217 0 0,-7 0 73 0 0,-147-16 109 0 0,153 16-351 0 0,20 45 623 0 0,-14-20-535 0 0,0 0-1 0 0,-1 0 1 0 0,-2 0 0 0 0,-1 0-1 0 0,0 0 1 0 0,-2 0-1 0 0,-1 0 1 0 0,-3 13-130 0 0,2 139 686 0 0,4-172-677 0 0,0 0 0 0 0,0 0 0 0 0,1 0 1 0 0,0 0-1 0 0,0 0 0 0 0,1 0 0 0 0,-1-1 0 0 0,1 1 0 0 0,0-1 1 0 0,0 0-1 0 0,1 0 0 0 0,-1 0 0 0 0,1 0 0 0 0,0 0 0 0 0,0-1 1 0 0,0 1-1 0 0,0-1 0 0 0,1 0 0 0 0,-1-1 0 0 0,1 1 0 0 0,0-1 0 0 0,-1 0 1 0 0,1 0-1 0 0,0 0 0 0 0,1-1 0 0 0,-1 0 0 0 0,0 0 0 0 0,0 0 1 0 0,0 0-1 0 0,1-1 0 0 0,-1 0 0 0 0,0 0 0 0 0,1 0 0 0 0,2-2-9 0 0,-6 2-282 0 0,4-1-1994 0 0,-3-2-2042 0 0,2-8-5384 0 0</inkml:trace>
  <inkml:trace contextRef="#ctx0" brushRef="#br1" timeOffset="-33960.393">6688 1915 1236 0 0,'0'0'2484'0'0,"0"0"243"0"0,0 0-593 0 0,0 0-452 0 0,0 0-257 0 0,0 0-250 0 0,0 0-274 0 0,0 0-244 0 0,0 0-16 0 0,-9-7 867 0 0,100 33-2022 0 0,-89-25 536 0 0,0 0-1 0 0,0 0 1 0 0,-1 0 0 0 0,1 0-1 0 0,-1 1 1 0 0,1-1-1 0 0,-1 1 1 0 0,1-1 0 0 0,-1 1-1 0 0,0-1 1 0 0,0 1-1 0 0,0 0 1 0 0,0 0-1 0 0,0 0 1 0 0,0-1 0 0 0,0 1-1 0 0,-1 0 1 0 0,1 0-1 0 0,-1 0 1 0 0,1 0-1 0 0,-1 0 1 0 0,0 0 0 0 0,0 0-1 0 0,0 0 1 0 0,0 0-1 0 0,0 0 1 0 0,0 0-1 0 0,0 0 1 0 0,-1 0 0 0 0,1 0-1 0 0,-1 0 1 0 0,0 0-1 0 0,1 0 1 0 0,-1 0-1 0 0,0 0 1 0 0,0 0 0 0 0,0-1-1 0 0,0 1 1 0 0,0 0-1 0 0,-1-1 1 0 0,1 1-1 0 0,-1-1 1 0 0,1 1 0 0 0,-2 0-22 0 0,-86 82 624 0 0,150-66 858 0 0,-7-24-1833 0 0,-37-1-2309 0 0,-2-4-3565 0 0,-6 2-2471 0 0</inkml:trace>
  <inkml:trace contextRef="#ctx0" brushRef="#br1" timeOffset="-33710.415">7029 2008 5428 0 0,'0'0'6870'0'0,"0"0"-4944"0"0,0 0-1559 0 0,0 0 46 0 0,0 0-102 0 0,0 0-197 0 0,0 0-48 0 0,0 0 28 0 0,0 0-69 0 0,11-11-51 0 0,-8 12 33 0 0,0 0 0 0 0,1 0 0 0 0,-1 1-1 0 0,0-1 1 0 0,0 1 0 0 0,1 0 0 0 0,-1 0 0 0 0,-1 0-1 0 0,1 0 1 0 0,0 0 0 0 0,0 1 0 0 0,-1-1 0 0 0,0 1 0 0 0,1 0-1 0 0,-1 0 1 0 0,0 0 0 0 0,0 0 0 0 0,-1 0 0 0 0,1 0 0 0 0,-1 0-1 0 0,1 1 1 0 0,-1-1 0 0 0,0 1 0 0 0,0-1 0 0 0,0 1-1 0 0,-1-1 1 0 0,1 1 0 0 0,-1-1 0 0 0,0 1 0 0 0,0 0 0 0 0,0-1-1 0 0,-1 1 1 0 0,1-1 0 0 0,-1 1 0 0 0,0-1 0 0 0,0 1-1 0 0,0-1 1 0 0,0 0 0 0 0,-1 1-7 0 0,-40 30-35 0 0,24-31-4739 0 0,17-6-1111 0 0</inkml:trace>
  <inkml:trace contextRef="#ctx0" brushRef="#br1" timeOffset="-33507.309">7189 1990 4440 0 0,'0'0'7170'0'0,"0"0"-5494"0"0,0 0-1357 0 0,0 0 46 0 0,0 6 396 0 0,-20 99 1962 0 0,55-80-3786 0 0,-4-20-4414 0 0,-8-5-1997 0 0</inkml:trace>
  <inkml:trace contextRef="#ctx0" brushRef="#br1" timeOffset="-33132.341">7353 1819 11129 0 0,'0'0'2268'0'0,"0"0"-1408"0"0,0 0-671 0 0,0 0-118 0 0,0 0 134 0 0,0 0-56 0 0,7-1-268 0 0,-4 0 132 0 0,-1 1-1 0 0,1-1 1 0 0,-1 0-1 0 0,0 1 1 0 0,1-1 0 0 0,-1 1-1 0 0,1 0 1 0 0,-1 0-1 0 0,1 0 1 0 0,-1 0-1 0 0,1 0 1 0 0,-1 1 0 0 0,1-1-1 0 0,-1 1 1 0 0,1 0-1 0 0,-1-1 1 0 0,1 1 0 0 0,-1 0-1 0 0,0 0 1 0 0,0 1-1 0 0,0-1 1 0 0,1 0 0 0 0,-1 1-1 0 0,0-1 1 0 0,-1 1-1 0 0,1 0 1 0 0,0 0-1 0 0,0 0 1 0 0,-1 0 0 0 0,1 0-1 0 0,-1 0 1 0 0,0 0-1 0 0,1 0 1 0 0,-1 0 0 0 0,0 1-1 0 0,0-1 1 0 0,-1 0-1 0 0,1 1 1 0 0,0-1 0 0 0,-1 1-1 0 0,1-1 1 0 0,-1 1-1 0 0,0-1 1 0 0,0 1-1 0 0,0-1 1 0 0,0 1 0 0 0,0-1-1 0 0,-1 1 1 0 0,1-1-1 0 0,-2 3-12 0 0,-36 79 1496 0 0,117-59-181 0 0,-70-24-1595 0 0,20 1-345 0 0,-12-4-6000 0 0,-9-1-1473 0 0</inkml:trace>
  <inkml:trace contextRef="#ctx0" brushRef="#br1" timeOffset="-32882.361">7825 2097 7401 0 0,'0'0'7408'0'0,"0"0"-6176"0"0,0 0-1116 0 0,0 0-24 0 0,0 0 421 0 0,0 0 183 0 0,-38 5-128 0 0,18-6-220 0 0,0 0-212 0 0,-3-1-88 0 0,-3 0-48 0 0,4-2-304 0 0,1 0-252 0 0,4 0-464 0 0,2-2-781 0 0,6-1-1399 0 0,2 1-3393 0 0</inkml:trace>
  <inkml:trace contextRef="#ctx0" brushRef="#br1" timeOffset="-32632.378">7735 2040 5440 0 0,'0'0'6365'0'0,"0"0"-5365"0"0,19 47 20 0 0,-15-28 84 0 0,0 2-148 0 0,-4-1-315 0 0,0-1-177 0 0,-2-4-168 0 0,0 0-96 0 0,-3-3-76 0 0,1-1-124 0 0,0-4-24 0 0,0-1-376 0 0,2-1-601 0 0,0-4-979 0 0,2-1-3412 0 0,6-6-3421 0 0</inkml:trace>
  <inkml:trace contextRef="#ctx0" brushRef="#br1" timeOffset="-32366.777">7944 1998 9413 0 0,'0'0'3516'0'0,"0"0"-2601"0"0,0 0-836 0 0,0 0-15 0 0,0 0-35 0 0,0 0 66 0 0,0 0 160 0 0,7-3-186 0 0,-4 2-61 0 0,-1 0-1 0 0,1 0 0 0 0,0 1 1 0 0,-1-1-1 0 0,1 1 0 0 0,0-1 0 0 0,0 1 1 0 0,-1 0-1 0 0,1 0 0 0 0,0 0 1 0 0,0 1-1 0 0,-1-1 0 0 0,1 1 0 0 0,0-1 1 0 0,-1 1-1 0 0,1 0 0 0 0,0 0 1 0 0,-1 0-1 0 0,1 0 0 0 0,-1 1 1 0 0,1-1-1 0 0,-1 1 0 0 0,0-1 0 0 0,0 1 1 0 0,0 0-1 0 0,0 0 0 0 0,0 0 1 0 0,0 0-1 0 0,0 0 0 0 0,-1 0 1 0 0,1 1-1 0 0,-1-1 0 0 0,1 0 0 0 0,-1 1 1 0 0,0-1-1 0 0,0 1 0 0 0,1 2-7 0 0,-1-2 50 0 0,0-1-1 0 0,0 1 0 0 0,0 0 1 0 0,-1 0-1 0 0,1 0 1 0 0,-1 0-1 0 0,1 0 0 0 0,-1 0 1 0 0,0 0-1 0 0,0 0 0 0 0,0 0 1 0 0,-1 0-1 0 0,1 0 1 0 0,-1 0-1 0 0,1 0 0 0 0,-1-1 1 0 0,0 1-1 0 0,0 0 0 0 0,-1 0 1 0 0,1-1-1 0 0,0 1 1 0 0,-1 0-1 0 0,0-1 0 0 0,1 0 1 0 0,-1 1-1 0 0,0-1 0 0 0,0 0 1 0 0,-1 0-1 0 0,1 0 1 0 0,0 0-1 0 0,-1 0 0 0 0,1-1 1 0 0,-1 1-1 0 0,1-1 0 0 0,-1 1 1 0 0,0-1-1 0 0,0 0 1 0 0,1 0-1 0 0,-3 0-49 0 0,-36 30 523 0 0,43-29-473 0 0,0 1 0 0 0,0-1 0 0 0,0 0 0 0 0,0 1 0 0 0,0-1 0 0 0,1 0 0 0 0,-1-1 0 0 0,1 1 0 0 0,-1 0 0 0 0,1-1 0 0 0,-1 1 0 0 0,1-1 0 0 0,0 0 0 0 0,0 0 0 0 0,0 0 1 0 0,0 0-1 0 0,0-1 0 0 0,0 1 0 0 0,0-1 0 0 0,0 0 0 0 0,0 0 0 0 0,0 0 0 0 0,0 0 0 0 0,3 0-50 0 0,0 0-116 0 0,62 5 256 0 0,-25-10-4378 0 0,-37 1-487 0 0,1-4-3583 0 0</inkml:trace>
  <inkml:trace contextRef="#ctx0" brushRef="#br1" timeOffset="-31991.736">8238 2074 12597 0 0,'0'0'2774'0'0,"0"0"-1879"0"0,0 0-821 0 0,0 0-50 0 0,0 0 76 0 0,0 0-11 0 0,0 0-22 0 0,0-4-5 0 0,0 4-70 0 0,0 1 0 0 0,0-1 0 0 0,1 1 0 0 0,-1-1 0 0 0,0 0 0 0 0,1 1 1 0 0,-1-1-1 0 0,1 1 0 0 0,-1-1 0 0 0,0 0 0 0 0,1 1 0 0 0,-1-1 1 0 0,1 0-1 0 0,-1 0 0 0 0,1 1 0 0 0,-1-1 0 0 0,1 0 0 0 0,-1 0 1 0 0,1 0-1 0 0,-1 0 0 0 0,1 1 0 0 0,0-1 0 0 0,-1 0 0 0 0,1 0 1 0 0,-1 0-1 0 0,1 0 0 0 0,-1 0 0 0 0,1 0 0 0 0,-1-1 0 0 0,1 1 0 0 0,-1 0 1 0 0,1 0-1 0 0,-1 0 0 0 0,1 0 0 0 0,-1-1 0 0 0,1 1 0 0 0,-1 0 1 0 0,1 0-1 0 0,-1-1 0 0 0,1 1 0 0 0,-1 0 0 0 0,1-1 0 0 0,-1 1 1 0 0,0-1-1 0 0,1 1 0 0 0,-1-1 0 0 0,0 1 0 0 0,1 0 0 0 0,-1-1 1 0 0,0 1-1 0 0,0-1 0 0 0,1 1 0 0 0,-1-1 8 0 0,26 56 107 0 0,-26-55-107 0 0,1 3 36 0 0,0 0 0 0 0,0 0 0 0 0,0 0 0 0 0,-1 1 0 0 0,1-1 0 0 0,-1 0 0 0 0,0 0 1 0 0,1 0-1 0 0,-1 0 0 0 0,-1 1 0 0 0,1-1 0 0 0,0 0 0 0 0,-1 0 0 0 0,0 0 0 0 0,1 0 0 0 0,-1 0 0 0 0,-1 0 0 0 0,1 0 0 0 0,0 0 0 0 0,-1 0 0 0 0,1-1 1 0 0,-1 1-1 0 0,0 0 0 0 0,0-1 0 0 0,0 1 0 0 0,0-1 0 0 0,-2 2-36 0 0,19-36-9703 0 0,-5 23 8241 0 0,27-27 1508 0 0,-14-4 7993 0 0,-53 93-5496 0 0,68 18-2207 0 0,-4-62-9525 0 0,-22-12 1268 0 0</inkml:trace>
  <inkml:trace contextRef="#ctx0" brushRef="#br1" timeOffset="-31751.882">8689 2204 5613 0 0,'0'0'8960'0'0,"0"0"-8960"0"0,0 0-228 0 0,0 0 228 0 0,0 0 672 0 0,-45 2-332 0 0,28-6-176 0 0,-1-1-164 0 0,-1-1-152 0 0,4 0-452 0 0,-1-1-296 0 0,4 0-404 0 0,6 0-684 0 0,-1 0-2372 0 0,7-1-1617 0 0</inkml:trace>
  <inkml:trace contextRef="#ctx0" brushRef="#br1" timeOffset="-31580.027">8619 2140 1032 0 0,'0'0'9193'0'0,"0"0"-7685"0"0,18 38-456 0 0,-18-19-136 0 0,0 2-76 0 0,0-2-208 0 0,-4-1-168 0 0,-1-1-152 0 0,0-3-136 0 0,-1-2-44 0 0,0-4-132 0 0,0-4-268 0 0,2-1-712 0 0,3-3-644 0 0,-1 0-1132 0 0,2-6-4765 0 0</inkml:trace>
  <inkml:trace contextRef="#ctx0" brushRef="#br1" timeOffset="-31330.042">8830 2030 8173 0 0,'0'0'4929'0'0,"0"0"-3361"0"0,7 1-1408 0 0,-7-1-186 0 0,3-1 28 0 0,-1 1 0 0 0,0-1 1 0 0,1 1-1 0 0,-1 0 0 0 0,1 0 1 0 0,-1 0-1 0 0,1 0 0 0 0,-1 0 1 0 0,1 1-1 0 0,-1-1 0 0 0,0 1 1 0 0,1-1-1 0 0,-1 1 0 0 0,0 0 1 0 0,1 0-1 0 0,-1 0 0 0 0,0 0 1 0 0,0 1-1 0 0,0-1 0 0 0,0 0 1 0 0,0 1-1 0 0,0 0 0 0 0,0-1 1 0 0,-1 1-1 0 0,1 0 0 0 0,-1 0 1 0 0,1 0-1 0 0,-1 0 0 0 0,1 0 1 0 0,-1 0-1 0 0,0 0 0 0 0,0 0 1 0 0,0 1-1 0 0,-1-1 0 0 0,1 1-2 0 0,-62 13-196 0 0,98 16 437 0 0,-32-30-190 0 0,0 2 0 0 0,0-1 0 0 0,0 1 0 0 0,-1-1 0 0 0,1 1 0 0 0,-1 1 0 0 0,0-1 0 0 0,0 0 0 0 0,-1 1-1 0 0,1 0 1 0 0,-1 0 0 0 0,0 0 0 0 0,0 0 0 0 0,-1 1 0 0 0,0-1 0 0 0,0 1 0 0 0,0-1 0 0 0,0 1 0 0 0,-1 0 0 0 0,0 0 0 0 0,0-1 0 0 0,0 1 0 0 0,-1 0 0 0 0,0 0 0 0 0,0 0 0 0 0,-1 0-1 0 0,0 4-50 0 0,-3-7 73 0 0,0-1 0 0 0,1 0-1 0 0,-1 0 1 0 0,0 0-1 0 0,0 0 1 0 0,0 0-1 0 0,0-1 1 0 0,0 0-1 0 0,0 0 1 0 0,-1 0 0 0 0,1 0-1 0 0,0-1 1 0 0,0 0-1 0 0,-1 0 1 0 0,1 0-1 0 0,0 0 1 0 0,-1-1-1 0 0,1 1 1 0 0,0-1-1 0 0,0 0 1 0 0,0 0 0 0 0,-3-2-73 0 0,-49-31-6292 0 0,49 17-1946 0 0</inkml:trace>
  <inkml:trace contextRef="#ctx0" brushRef="#br1" timeOffset="-30970.699">8968 1813 12449 0 0,'0'0'2005'0'0,"0"0"-1395"0"0,0 0-529 0 0,0 0 30 0 0,5-6 68 0 0,-2 1-169 0 0,1 1 0 0 0,0 0 0 0 0,0 0 0 0 0,0 0 0 0 0,1 0 0 0 0,-1 1 0 0 0,1 0 0 0 0,0 0 1 0 0,0 0-1 0 0,0 0 0 0 0,0 1 0 0 0,0 0 0 0 0,1 0 0 0 0,-1 0 0 0 0,1 1 0 0 0,-1-1 0 0 0,1 2 0 0 0,0-1 0 0 0,-1 0 0 0 0,1 1 1 0 0,0 0-1 0 0,-1 0 0 0 0,1 1 0 0 0,2 0-10 0 0,-2 3-1 0 0,0 0 0 0 0,0 0 0 0 0,0 1 1 0 0,0-1-1 0 0,0 1 0 0 0,-1 0 0 0 0,0 1 0 0 0,0 0 0 0 0,-1 0 1 0 0,0 0-1 0 0,0 0 0 0 0,0 0 0 0 0,0 1 0 0 0,-1 0 1 0 0,0-1-1 0 0,-1 1 0 0 0,1 0 0 0 0,-2 1 0 0 0,1-1 1 0 0,-1 0-1 0 0,0 1 0 0 0,0-1 0 0 0,-1 0 0 0 0,0 2 1 0 0,4 9 202 0 0,4 30 225 0 0,-2 0 0 0 0,-2 0 0 0 0,-3 0 0 0 0,-1 0 0 0 0,-4 14-427 0 0,5-37 46 0 0,-1-24-101 0 0,1 0 0 0 0,0 1 0 0 0,-1-1-1 0 0,0 1 1 0 0,1-1 0 0 0,-1 1 0 0 0,0-1-1 0 0,0 1 1 0 0,1 0 0 0 0,-1-1-1 0 0,-1 1 1 0 0,1-1 0 0 0,0 1 0 0 0,0-1-1 0 0,0 1 1 0 0,-1-1 0 0 0,1 1 0 0 0,-1-1-1 0 0,1 1 1 0 0,-1-1 0 0 0,0 1 0 0 0,1-1-1 0 0,-1 0 1 0 0,0 1 0 0 0,0-1 0 0 0,0 0-1 0 0,0 0 1 0 0,0 0 0 0 0,0 0-1 0 0,-1 0 1 0 0,1 0 0 0 0,0 0 0 0 0,0 0-1 0 0,-1 0 1 0 0,1 0 0 0 0,-1-1 0 0 0,1 1-1 0 0,0 0 1 0 0,-1-1 0 0 0,1 0 0 0 0,-1 1-1 0 0,0-1 1 0 0,1 0 0 0 0,-1 0-1 0 0,0 1 56 0 0,-25-2-5257 0 0,14 1-1059 0 0</inkml:trace>
  <inkml:trace contextRef="#ctx0" brushRef="#br1" timeOffset="-30142.034">9222 2525 2964 0 0,'0'0'7600'0'0,"0"0"-5056"0"0,-8 1-2005 0 0,-307-26 1531 0 0,-796-52 543 0 0,328 25-1969 0 0,312 34-469 0 0,-78-16-380 0 0,-47 3 805 0 0,595 31-722 0 0,-53-13 212 0 0,44 6-3577 0 0,2-2-3443 0 0,4 3-2097 0 0</inkml:trace>
  <inkml:trace contextRef="#ctx0" brushRef="#br1" timeOffset="-29485.84">4825 2495 14897 0 0,'0'0'1515'0'0,"4"8"-1359"0"0,4 14 144 0 0,0 0 0 0 0,-1 0 1 0 0,-1 1-1 0 0,-1-1 1 0 0,-1 1-1 0 0,-1 1 1 0 0,-1-1-1 0 0,-2 0 1 0 0,0 1-1 0 0,-1-1 0 0 0,-3 12-300 0 0,6-39-21 0 0,-1 0-1 0 0,0 0 0 0 0,1 1 1 0 0,0-1-1 0 0,0 0 0 0 0,0 1 0 0 0,0 0 1 0 0,0-1-1 0 0,1 1 0 0 0,0 0 0 0 0,-1 0 1 0 0,1 0-1 0 0,0 1 0 0 0,1-1 0 0 0,-1 1 1 0 0,0-1-1 0 0,1 1 0 0 0,-1 0 0 0 0,1 0 1 0 0,0 1-1 0 0,-1-1 0 0 0,1 1 0 0 0,0 0 1 0 0,0 0-1 0 0,0 0 0 0 0,0 0 0 0 0,0 1 1 0 0,0 0-1 0 0,0-1 0 0 0,0 1 0 0 0,0 1 1 0 0,1-1-1 0 0,-1 1 0 0 0,0 0 0 0 0,-1-1 1 0 0,2 2 21 0 0,56 62 186 0 0,-72-28-3300 0 0,9-34-2731 0 0</inkml:trace>
  <inkml:trace contextRef="#ctx0" brushRef="#br0" timeOffset="-2078.244">7573 1756 3180 0 0,'0'0'1448'0'0,"0"0"649"0"0,0 0-1242 0 0,0 0-566 0 0,0 0 51 0 0,0 0 372 0 0,0 0 168 0 0,0 0-197 0 0,0-4-225 0 0,-6-4-320 0 0,1 0 0 0 0,-1 1 1 0 0,0 0-1 0 0,0 0 0 0 0,-1 0 1 0 0,0 1-1 0 0,-1 0 0 0 0,1 0 1 0 0,-1 1-1 0 0,0 0 0 0 0,0 0 1 0 0,-1 1-1 0 0,1 0 0 0 0,-1 1 1 0 0,0 0-1 0 0,0 0 0 0 0,-2 0-138 0 0,-18-9 306 0 0,9 0-193 0 0,-2 2 0 0 0,0 0 0 0 0,0 2 0 0 0,-1 0 0 0 0,0 1 1 0 0,0 1-1 0 0,0 2 0 0 0,-1 0 0 0 0,0 1 0 0 0,1 2 1 0 0,-1 0-1 0 0,0 2 0 0 0,0 0 0 0 0,0 2 0 0 0,1 0 0 0 0,-1 2 1 0 0,1 1-1 0 0,0 0 0 0 0,0 2 0 0 0,-8 5-113 0 0,-179 122 1624 0 0,197-131-2923 0 0,5-5-3237 0 0,8-3-850 0 0</inkml:trace>
  <inkml:trace contextRef="#ctx0" brushRef="#br0" timeOffset="-984.297">7035 1571 3756 0 0,'0'0'5001'0'0,"0"0"-3518"0"0,0 0-1395 0 0,0 0 170 0 0,0 0 314 0 0,0 0 303 0 0,0 0 71 0 0,8 0 1116 0 0,-50-92-2100 0 0,-22-64 244 0 0,-32-83 422 0 0,94 234-658 0 0,0-1 0 0 0,0 1 0 0 0,0 0 0 0 0,-1 0 0 0 0,0 0 0 0 0,0 0 0 0 0,0 0 0 0 0,0 1 0 0 0,-1-1 0 0 0,1 1 0 0 0,-1 0 0 0 0,0 0 0 0 0,-1 0 0 0 0,1 1 0 0 0,-1-1 0 0 0,1 1 0 0 0,-1 0-1 0 0,0 0 1 0 0,0 1 0 0 0,-1 0 0 0 0,1 0 0 0 0,0 0 0 0 0,-1 0 0 0 0,1 1 0 0 0,-1 0 0 0 0,0 0 0 0 0,1 0 0 0 0,-1 1 0 0 0,0 0 0 0 0,1 0 0 0 0,-1 0 0 0 0,-3 1 30 0 0,-29-5 110 0 0,-820-103 577 0 0,-69 35-687 0 0,-1407 22 27 0 0,2316 50-23 0 0,12-1-10 0 0,-1 0 0 0 0,0 1 0 0 0,1 0 0 0 0,-1 0 0 0 0,0 0 0 0 0,1 1 0 0 0,-1 0 0 0 0,0 1 0 0 0,1-1 0 0 0,-1 1 0 0 0,1 0 0 0 0,0 1-1 0 0,0-1 1 0 0,0 1 0 0 0,0 1 0 0 0,0-1 0 0 0,1 1 0 0 0,-1 0 0 0 0,1 0 0 0 0,0 1 0 0 0,0-1 0 0 0,1 1 0 0 0,-1 0 0 0 0,1 1 0 0 0,0-1 0 0 0,1 1 0 0 0,-2 1 6 0 0,-10 22 29 0 0,2 1 1 0 0,0 0 0 0 0,2 1-1 0 0,1 0 1 0 0,2 1 0 0 0,-3 20-30 0 0,11-28 103 0 0,0-5-1324 0 0,-2-8-2361 0 0,-1-7-3329 0 0</inkml:trace>
  <inkml:trace contextRef="#ctx0" brushRef="#br0" timeOffset="-484.336">3037 1470 1096 0 0,'0'0'5349'0'0,"0"0"-3107"0"0,0 0-1502 0 0,-7-4-387 0 0,-45-20 118 0 0,-1 2-1 0 0,-1 2 0 0 0,-1 3 0 0 0,-1 2 1 0 0,0 3-1 0 0,-1 2 0 0 0,-23 0-470 0 0,47 5 193 0 0,-66-9 199 0 0,-2 3-1 0 0,1 6 1 0 0,-1 3 0 0 0,0 5-1 0 0,1 4 1 0 0,0 5-1 0 0,0 4 1 0 0,2 5 0 0 0,-24 10-392 0 0,39 14-1724 0 0,83-41-350 0 0,0-3-2268 0 0,2 0-3152 0 0</inkml:trace>
  <inkml:trace contextRef="#ctx0" brushRef="#br0" timeOffset="1156.15">4944 1541 888 0 0,'0'0'9745'0'0,"-8"-4"-7173"0"0,-64-27-2571 0 0,-2 4-1 0 0,-1 2 0 0 0,-1 4 1 0 0,-1 3-1 0 0,0 3 0 0 0,-42 0 0 0 0,-79-2 608 0 0,139 16-519 0 0,1 2 0 0 0,0 3-1 0 0,0 3 1 0 0,0 1 0 0 0,0 4 0 0 0,2 2-1 0 0,-1 2 1 0 0,2 3 0 0 0,1 2 0 0 0,0 2-1 0 0,2 3 1 0 0,-24 17-89 0 0,73-41-160 0 0,-27 18-52 0 0,17-4-4452 0 0,13-12-1604 0 0</inkml:trace>
  <inkml:trace contextRef="#ctx0" brushRef="#br0" timeOffset="2275.894">4196 1381 6837 0 0,'0'0'2769'0'0,"0"0"-2092"0"0,0 0-635 0 0,0 0 41 0 0,0 0 316 0 0,0 0 166 0 0,0 0-76 0 0,35-18 2453 0 0,-1-16-2921 0 0,-2-2 0 0 0,-1-1 0 0 0,-1-1 0 0 0,-3-2 0 0 0,-1-1 0 0 0,-2 0 0 0 0,-1-2 1 0 0,-3-1-1 0 0,-2-1 0 0 0,-1 0 0 0 0,-3-1 0 0 0,-1-1 0 0 0,-3 0 0 0 0,-1 0 0 0 0,-2-7-21 0 0,53-185 1409 0 0,-13 106-848 0 0,31 132-918 0 0,866 47 493 0 0,765 54-406 0 0,-1603-93 81 0 0,208 35 162 0 0,-311-40-6 0 0,0 1 1 0 0,0-1 0 0 0,0 1 0 0 0,0-1 0 0 0,-1 1 0 0 0,1 0 0 0 0,-1 0 0 0 0,0 0 0 0 0,0 0 0 0 0,0 1 0 0 0,0-1 0 0 0,0 1 0 0 0,-1-1 0 0 0,1 1 0 0 0,-1-1 0 0 0,0 1 0 0 0,0 0 0 0 0,-1 0 0 0 0,1-1 0 0 0,-1 1 0 0 0,0 0 0 0 0,0 0 0 0 0,0 0 0 0 0,0 0 0 0 0,-1-1 0 0 0,1 1 0 0 0,-1 0 0 0 0,0 1 32 0 0,1 25 197 0 0,9 100 415 0 0,0-11 20 0 0,-4 0 1 0 0,-11 106-633 0 0,3-203 1 0 0,1 0 0 0 0,2 0 0 0 0,0 1 0 0 0,1-1 1 0 0,1 0-1 0 0,2 0 0 0 0,0 0 0 0 0,1 0 0 0 0,1-1 0 0 0,1 1 0 0 0,1-2 0 0 0,1 1 1 0 0,3 4-2 0 0,-5-17-2843 0 0,-1-5-2558 0 0,-1-1-385 0 0</inkml:trace>
  <inkml:trace contextRef="#ctx0" brushRef="#br0" timeOffset="2841.618">8050 1630 7825 0 0,'0'0'1687'0'0,"0"0"-1892"0"0,0 0-369 0 0,0 0 156 0 0,0 0-286 0 0,0 0-355 0 0,0 0-319 0 0,0 0-111 0 0,-5-1 652 0 0,-2 0 867 0 0,-19-5 2060 0 0,26 5-589 0 0,13-3 2539 0 0,15-5-3921 0 0,-14-1-1119 0 0,-13 8 884 0 0,0 1 1 0 0,1-1-1 0 0,-1 1 1 0 0,0-1-1 0 0,0 1 0 0 0,1 0 1 0 0,-1 0-1 0 0,1 0 1 0 0,-1 0-1 0 0,1 0 1 0 0,0 0-1 0 0,-1 0 1 0 0,1 0-1 0 0,0 0 1 0 0,0 1-1 0 0,-1-1 0 0 0,1 1 1 0 0,0 0-1 0 0,0-1 1 0 0,0 1-1 0 0,0 0 1 0 0,0 0-1 0 0,-1 0 1 0 0,1 0-1 0 0,0 0 1 0 0,0 1-1 0 0,0-1 0 0 0,0 0 1 0 0,0 1-1 0 0,-1 0 1 0 0,1-1-1 0 0,0 1 1 0 0,-1 0-1 0 0,2 1 116 0 0,-14 37 6061 0 0,7-29-5181 0 0,-29 115 2830 0 0,29-124-3613 0 0,0 0 0 0 0,0 0 0 0 0,0-1 0 0 0,0 1 0 0 0,0-1 0 0 0,0 0 0 0 0,0 0 0 0 0,0 0-1 0 0,-1 0 1 0 0,1-1 0 0 0,0 0 0 0 0,0 0 0 0 0,0 0 0 0 0,0 0 0 0 0,0-1 0 0 0,1 1 0 0 0,-1-1 0 0 0,0 0 0 0 0,1 0 0 0 0,-1-1 0 0 0,1 1-1 0 0,0-1 1 0 0,-1 1 0 0 0,1-1 0 0 0,0 0 0 0 0,1 0 0 0 0,-2-1-97 0 0,4 4 0 0 0,-83-81 482 0 0,14 14-5290 0 0,67 64-185 0 0,0-4-3499 0 0</inkml:trace>
  <inkml:trace contextRef="#ctx0" brushRef="#br0" timeOffset="3779.038">6261 1 7885 0 0,'0'0'3585'0'0,"3"7"-2926"0"0,2 1-444 0 0,-1 1 0 0 0,-1 1 1 0 0,1-1-1 0 0,-2 0 0 0 0,1 1 0 0 0,-1-1 0 0 0,-1 1 0 0 0,1 0 0 0 0,-2 0 1 0 0,1 0-1 0 0,-2-1 0 0 0,1 1 0 0 0,-1 0 0 0 0,-1 0 0 0 0,1-1 0 0 0,-2 1 1 0 0,1-1-1 0 0,-1 1 0 0 0,-1 0-215 0 0,3-8-400 0 0,-3 7 160 0 0,3-2-5308 0 0,1-6 1132 0 0</inkml:trace>
  <inkml:trace contextRef="#ctx0" brushRef="#br0" timeOffset="3950.898">6211 48 11009 0 0,'0'0'1464'0'0,"0"0"-1232"0"0,0 0-232 0 0,-3 34 700 0 0,0-22-88 0 0,-3 0-196 0 0,1 0-112 0 0,-1 0-100 0 0,0 2-92 0 0,0-1-112 0 0,1-2-328 0 0,3 1-316 0 0,2-2-416 0 0,0-1-604 0 0,3-3-1308 0 0,9-3-3805 0 0</inkml:trace>
  <inkml:trace contextRef="#ctx0" brushRef="#br0" timeOffset="4122.754">6380 45 12973 0 0,'0'0'2080'0'0,"0"0"-2080"0"0,-49-6 0 0 0,11-1 100 0 0,-11-2 480 0 0,-3 2-368 0 0,2 1-212 0 0,10 5 0 0 0,10 1-72 0 0,5 0-936 0 0,8 1-504 0 0,9 0-1268 0 0,-2 2-3937 0 0</inkml:trace>
  <inkml:trace contextRef="#ctx0" brushRef="#br0" timeOffset="4388.436">6401 255 11537 0 0,'0'0'1140'0'0,"0"0"-972"0"0,-40 16-80 0 0,2-14 92 0 0,-17 0 164 0 0,-8-2-344 0 0,-4-3-1040 0 0,19 0-2964 0 0,9-4-4409 0 0</inkml:trace>
  <inkml:trace contextRef="#ctx0" brushRef="#br0" timeOffset="6294.45">5616 1675 8873 0 0,'0'0'1579'0'0,"0"0"-1058"0"0,-5 8-276 0 0,-265 359 5463 0 0,217-287-4497 0 0,28-41-1996 0 0,-2-2-5204 0 0,27-36-602 0 0</inkml:trace>
  <inkml:trace contextRef="#ctx0" brushRef="#br0" timeOffset="6903.595">9031 1886 9353 0 0,'0'0'4711'0'0,"-2"6"-3754"0"0,-10 21-596 0 0,-1-1 0 0 0,-1 0 0 0 0,-1-1 0 0 0,-2-1 0 0 0,0-1 0 0 0,-1 0 0 0 0,-2-1-1 0 0,0-1 1 0 0,-1-1 0 0 0,-1-1 0 0 0,-13 8-361 0 0,-65 66 621 0 0,28 15-585 0 0,79-58-3313 0 0,1-41-2372 0 0,10-5-4637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4.5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42 7385 0 0,'0'0'7232'0'0,"0"0"-6088"0"0,0 0-676 0 0,0 0-91 0 0,-40-13 223 0 0,26 10-92 0 0,-2 0-136 0 0,-3 0-188 0 0,2 2-184 0 0,-1-1-76 0 0,3 2 64 0 0,-2-1-568 0 0,5-1-693 0 0,4-1-631 0 0,3 0-1264 0 0,6-4-4725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4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4 1720 0 0,'0'0'9189'0'0,"0"0"-7417"0"0,0 0-484 0 0,0 0-264 0 0,0 0-720 0 0,-34-4-104 0 0,6 4 28 0 0,0 2-104 0 0,-5 2-112 0 0,1-1-12 0 0,3 1-1120 0 0,0-1-1336 0 0,9-2-3700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6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14365 0 0,'0'0'2128'0'0,"0"0"-1470"0"0,0 0-571 0 0,0 0 35 0 0,-1 6 114 0 0,-16 212 995 0 0,57-278-5431 0 0,-36 60 4288 0 0,-1 1 0 0 0,1-1 0 0 0,-1 1 0 0 0,1 0 0 0 0,-1-1 0 0 0,1 2 0 0 0,-1-1 0 0 0,0 0 0 0 0,0 1 0 0 0,1-1 0 0 0,-1 1 0 0 0,0 0 0 0 0,-1 0 0 0 0,1 0 0 0 0,0 1 0 0 0,0-1 0 0 0,-1 0 0 0 0,0 1 0 0 0,1 0 0 0 0,-1 0 0 0 0,0 0 0 0 0,0-1 0 0 0,-1 2 0 0 0,1-1 0 0 0,-1 0 0 0 0,1 0 0 0 0,-1 1 0 0 0,0-1 0 0 0,0 0 0 0 0,0 1 0 0 0,-1-1 0 0 0,1 1 0 0 0,-1-1 0 0 0,0 1 0 0 0,0-1 0 0 0,0 1 0 0 0,0-1-1 0 0,-1 1 1 0 0,0-1 0 0 0,1 1 0 0 0,-1-1 0 0 0,0 1 0 0 0,-1 0-88 0 0,4 22-195 0 0,-2-26 166 0 0,2 10-1048 0 0,2-6-3346 0 0,0-4-1350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6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70 13281 0 0,'0'0'1675'0'0,"0"0"-892"0"0,8 1-78 0 0,171 8 2653 0 0,-194-50-8247 0 0,15 39 4889 0 0,0 1 0 0 0,0-1-1 0 0,0 1 1 0 0,0-1 0 0 0,0 1-1 0 0,0-1 1 0 0,1 1 0 0 0,-1 0-1 0 0,0-1 1 0 0,1 1 0 0 0,-1-1-1 0 0,1 1 1 0 0,-1 0 0 0 0,1-1-1 0 0,0 1 1 0 0,0 0 0 0 0,0 0-1 0 0,-1 0 1 0 0,1-1 0 0 0,0 1-1 0 0,0 0 1 0 0,1 0 0 0 0,-1 0-1 0 0,0 1 1 0 0,0-1 0 0 0,0 0 0 0 0,1 0-1 0 0,-1 1 1 0 0,0-1 0 0 0,1 0-1 0 0,-1 1 1 0 0,0 0 0 0 0,1-1-1 0 0,-1 1 1 0 0,1 0 0 0 0,-1-1-1 0 0,1 1 1 0 0,-1 0 0 0 0,0 0-1 0 0,1 0 1 0 0,-1 1 0 0 0,1-1-1 0 0,-1 0 1 0 0,1 0 0 0 0,-1 1-1 0 0,1-1 1 0 0,-1 1 0 0 0,0-1-1 0 0,1 1 1 0 0,63 44 3487 0 0,-64-40-3408 0 0,1-1 0 0 0,-2 0 0 0 0,1 1 0 0 0,0-1 0 0 0,-1 1 0 0 0,0-1 0 0 0,0 1 0 0 0,0-1 0 0 0,0 1 0 0 0,-1-1 0 0 0,0 0 0 0 0,0 1 0 0 0,0-1 0 0 0,-1 0 0 0 0,1 0 0 0 0,-1 1 0 0 0,0-1 0 0 0,0 0 0 0 0,0-1 0 0 0,-1 1 0 0 0,1 0 0 0 0,-1-1 0 0 0,0 1 0 0 0,0-1 0 0 0,-1 1-79 0 0,-63 35-4520 0 0,57-38-1510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6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15133 0 0,'0'0'1461'0'0,"0"0"-1014"0"0,0 0-314 0 0,0 0 157 0 0,-3 7 212 0 0,0-2-420 0 0,0 1 0 0 0,0 1 0 0 0,1-1 0 0 0,0 0 0 0 0,0 0 0 0 0,0 1-1 0 0,1-1 1 0 0,0 1 0 0 0,0 0 0 0 0,1-1 0 0 0,0 1 0 0 0,0 0 0 0 0,1-1 0 0 0,-1 1 0 0 0,1-1-1 0 0,1 4-81 0 0,0-9 18 0 0,-1 0-1 0 0,1 0 0 0 0,-1-1 0 0 0,1 1 1 0 0,-1 0-1 0 0,1-1 0 0 0,-1 1 0 0 0,1-1 1 0 0,0 0-1 0 0,-1 0 0 0 0,1 1 0 0 0,-1-1 1 0 0,1 0-1 0 0,0 0 0 0 0,-1 0 0 0 0,1 0 1 0 0,0-1-1 0 0,-1 1 0 0 0,1 0 0 0 0,-1-1 1 0 0,1 1-1 0 0,-1-1 0 0 0,1 0 0 0 0,-1 1 1 0 0,1-1-1 0 0,-1 0 0 0 0,1 0 0 0 0,-1 0 0 0 0,0 0 1 0 0,0 0-1 0 0,1 0 0 0 0,-1 0 0 0 0,0-1 1 0 0,0 1-1 0 0,0 0 0 0 0,0 0 0 0 0,0-1 1 0 0,-1 1-1 0 0,1-1 0 0 0,0 1 0 0 0,-1-1 1 0 0,1 1-1 0 0,-1-1 0 0 0,1 0 0 0 0,-1 1 1 0 0,0-1-1 0 0,1 1 0 0 0,-1-1 0 0 0,0 0 1 0 0,0 1-1 0 0,0-1 0 0 0,-1 0 0 0 0,1 1 1 0 0,0-1-1 0 0,0 1 0 0 0,-1-1 0 0 0,1 0 1 0 0,-1 1-1 0 0,0-1 0 0 0,1 1 0 0 0,-1 0 1 0 0,0-1-1 0 0,0 1 0 0 0,0-1 0 0 0,0 1 1 0 0,0 0-18 0 0,-18-8-1679 0 0,12 10-1399 0 0,0 0-3732 0 0,3 0-1582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5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9 356 4272 0 0,'0'0'4717'0'0,"0"0"-2748"0"0,0 0-725 0 0,0 0 35 0 0,0 0-153 0 0,0 0-269 0 0,0 0-281 0 0,0 0-228 0 0,0 0-153 0 0,-8-2 1407 0 0,16-3-1618 0 0,1-2-1 0 0,-1 1 1 0 0,0-1-1 0 0,0 0 1 0 0,0-1-1 0 0,-1 1 1 0 0,-1-2-1 0 0,1 1 1 0 0,-1-1-1 0 0,-1 0 1 0 0,0 0-1 0 0,0 0 1 0 0,0-1-1 0 0,-1 0 1 0 0,-1 0-1 0 0,0 0 1 0 0,0 0-1 0 0,-1 0 1 0 0,0-1-1 0 0,-1 1 1 0 0,0-1-1 0 0,-1 1 1 0 0,0-1-1 0 0,0 0 1 0 0,-1 1-1 0 0,-1 0 1 0 0,0-1-1 0 0,0 1 1 0 0,-1 0-1 0 0,0 0 1 0 0,-1 0 0 0 0,0 0-1 0 0,-1 0 1 0 0,1 1-1 0 0,-2 0 1 0 0,-4-6 16 0 0,10 15-6 0 0,-1-1 1 0 0,0 0 0 0 0,0 1 0 0 0,1-1 0 0 0,-1 1-1 0 0,0 0 1 0 0,0-1 0 0 0,0 1 0 0 0,0-1-1 0 0,0 1 1 0 0,0 0 0 0 0,1 0 0 0 0,-1 0 0 0 0,0-1-1 0 0,0 1 1 0 0,0 0 0 0 0,0 0 0 0 0,0 0 0 0 0,0 0-1 0 0,0 1 1 0 0,0-1 0 0 0,0 0 0 0 0,0 0-1 0 0,0 0 1 0 0,0 1 0 0 0,1-1 0 0 0,-1 0 0 0 0,0 1-1 0 0,0-1 1 0 0,0 1 0 0 0,0-1 0 0 0,1 1 0 0 0,-1 0-1 0 0,0-1 1 0 0,1 1 0 0 0,-1 0 0 0 0,0-1-1 0 0,1 1 1 0 0,-1 0 0 0 0,1 0 0 0 0,-1 0 0 0 0,1-1-1 0 0,-1 1 1 0 0,1 0 0 0 0,0 0 0 0 0,-1 0 0 0 0,1 0-1 0 0,0 0 1 0 0,0 0 0 0 0,0 0 0 0 0,0 0-1 0 0,0-1 1 0 0,0 1 0 0 0,0 0 0 0 0,0 0 0 0 0,0 0 5 0 0,-17 61 188 0 0,17-62-183 0 0,-5 21 41 0 0,2-1-1 0 0,0 1 1 0 0,1 0 0 0 0,0 0 0 0 0,2 0-1 0 0,1 0 1 0 0,0-1 0 0 0,2 1 0 0 0,0 0-1 0 0,2 0-45 0 0,-4-17-7 0 0,-1 0-1 0 0,1 0 0 0 0,0 0 1 0 0,1-1-1 0 0,-1 1 0 0 0,1-1 1 0 0,-1 1-1 0 0,1-1 0 0 0,0 0 1 0 0,0 1-1 0 0,1-1 0 0 0,-1 0 1 0 0,1 0-1 0 0,-1 0 0 0 0,1-1 1 0 0,0 1-1 0 0,0-1 0 0 0,0 0 1 0 0,0 1-1 0 0,1-1 0 0 0,-1-1 0 0 0,1 1 1 0 0,-1 0-1 0 0,1-1 0 0 0,0 0 1 0 0,-1 0-1 0 0,1 0 0 0 0,0 0 1 0 0,0 0-1 0 0,-1-1 0 0 0,1 0 1 0 0,0 0-1 0 0,0 0 0 0 0,0 0 1 0 0,0 0-1 0 0,0-1 0 0 0,-1 0 1 0 0,1 0-1 0 0,0 0 0 0 0,0 0 1 0 0,-1-1-1 0 0,1 1 0 0 0,-1-1 1 0 0,1 0-1 0 0,-1 0 0 0 0,0 0 1 0 0,0 0-1 0 0,0-1 0 0 0,0 1 1 0 0,0-1-1 0 0,0 0 0 0 0,-1 0 1 0 0,1 0-1 0 0,-1 0 0 0 0,0 0 1 0 0,0 0-1 0 0,0-1 0 0 0,0 1 1 0 0,0-3 7 0 0,-1 7-2 0 0,-1 0 0 0 0,1 0 0 0 0,0 0 0 0 0,-1 0 0 0 0,1 0 0 0 0,0 0 0 0 0,0-1 1 0 0,0 1-1 0 0,0 0 0 0 0,-1 0 0 0 0,1-1 0 0 0,0 1 0 0 0,0 0 0 0 0,1-1 1 0 0,-1 1-1 0 0,0-1 0 0 0,0 0 0 0 0,0 1 0 0 0,0-1 0 0 0,0 0 0 0 0,0 1 0 0 0,1-1 1 0 0,-1 0-1 0 0,0 0 0 0 0,0 0 0 0 0,0 0 0 0 0,1 0 0 0 0,-1-1 0 0 0,0 1 0 0 0,0 0 1 0 0,0 0-1 0 0,0-1 0 0 0,0 1 0 0 0,1-1 0 0 0,-1 1 0 0 0,0-1 0 0 0,0 1 0 0 0,0-1 1 0 0,0 0-1 0 0,0 1 0 0 0,0-1 0 0 0,-1 0 0 0 0,1 0 0 0 0,0 0 0 0 0,0 0 0 0 0,0 0 1 0 0,-1 0-1 0 0,1 0 0 0 0,-1 0 0 0 0,1 0 0 0 0,-1 0 0 0 0,1 0 0 0 0,-1 0 0 0 0,1 0 1 0 0,-1 0-1 0 0,0 0 0 0 0,0-1 0 0 0,0 1 0 0 0,1 0 0 0 0,-1 0 0 0 0,0 0 0 0 0,0 0 1 0 0,-1-1-1 0 0,1 1 0 0 0,0 0 0 0 0,0 0 0 0 0,-1 0 0 0 0,1-1 2 0 0,24 96 1496 0 0,-25-95-1500 0 0,1-1 0 0 0,-1 1 0 0 0,0-1 0 0 0,0 1 0 0 0,1-1 0 0 0,-1 1 0 0 0,1-1 0 0 0,-1 1 0 0 0,1-1 1 0 0,0 0-1 0 0,0 1 0 0 0,0-1 0 0 0,0 0 0 0 0,0 1 0 0 0,0-1 0 0 0,0 1 0 0 0,0-1 0 0 0,0 0 0 0 0,1 1 0 0 0,-1-1 0 0 0,1 1 1 0 0,-1-1-1 0 0,1 1 0 0 0,0-1 0 0 0,0 1 0 0 0,-1-1 0 0 0,1 1 0 0 0,0 0 0 0 0,0-1 0 0 0,0 1 0 0 0,1 0 0 0 0,-1 0 0 0 0,0 0 1 0 0,0 0-1 0 0,1 0 0 0 0,-1 0 0 0 0,0 0 0 0 0,1 0 0 0 0,-1 1 0 0 0,1-1 0 0 0,-1 0 0 0 0,1 1 0 0 0,-1-1 0 0 0,1 1 0 0 0,0 0 1 0 0,-1-1-1 0 0,1 1 0 0 0,0 0 0 0 0,-1 0 0 0 0,1 0 0 0 0,-1 0 0 0 0,1 0 0 0 0,0 1 0 0 0,-1-1 0 0 0,1 0 0 0 0,-1 1 0 0 0,1-1 0 0 0,0 1 1 0 0,-1 0-1 0 0,0-1 0 0 0,1 1 0 0 0,-1 0 0 0 0,1 0 0 0 0,-1 0 0 0 0,1 1 4 0 0,23 55 969 0 0,-25-57-763 0 0,0-41-642 0 0,0 40 431 0 0,0 0 1 0 0,0 0-1 0 0,0 0 1 0 0,0 1-1 0 0,0-1 1 0 0,0 0-1 0 0,0 0 1 0 0,0 0-1 0 0,0 1 1 0 0,0-1 0 0 0,0 0-1 0 0,0 0 1 0 0,1 0-1 0 0,-1 1 1 0 0,0-1-1 0 0,0 0 1 0 0,1 0-1 0 0,-1 1 1 0 0,1-1-1 0 0,-1 0 1 0 0,1 1-1 0 0,-1-1 1 0 0,1 1-1 0 0,-1-1 1 0 0,1 0-1 0 0,0 1 1 0 0,-1-1-1 0 0,1 1 1 0 0,0-1-1 0 0,-1 1 1 0 0,1 0 0 0 0,0-1-1 0 0,-1 1 1 0 0,1 0-1 0 0,0 0 1 0 0,0-1-1 0 0,0 1 1 0 0,-1 0-1 0 0,1 0 1 0 0,0 0-1 0 0,0 0 1 0 0,0 0-1 0 0,-1 0 1 0 0,1 0-1 0 0,0 0 1 0 0,0 0-1 0 0,0 0 1 0 0,-1 1-1 0 0,1-1 1 0 0,0 0-1 0 0,0 0 1 0 0,0 1 0 0 0,-1-1-1 0 0,1 1 1 0 0,0-1-1 0 0,-1 0 1 0 0,1 1-1 0 0,0-1 1 0 0,-1 1-1 0 0,1 0 5 0 0,39 37 85 0 0,-35-24 226 0 0,-1-2-734 0 0,-3-12-7111 0 0,-1-9-638 0 0</inkml:trace>
  <inkml:trace contextRef="#ctx0" brushRef="#br0" timeOffset="234.353">357 113 15761 0 0,'0'0'2089'0'0,"0"0"-1805"0"0,0 0-212 0 0,0 0 140 0 0,0 0-212 0 0,0 0-60 0 0,0 0-224 0 0,0 0-1509 0 0,0 0-355 0 0,0 0-2552 0 0,-13 13-4489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21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10153 0 0,'0'0'4104'0'0,"2"7"-2962"0"0,7 24-590 0 0,-1 1 0 0 0,-1 0 0 0 0,-2 0-1 0 0,-1 0 1 0 0,-1 1 0 0 0,-2-1 0 0 0,-2 22-552 0 0,0-14 155 0 0,17-61-2066 0 0,33-36 215 0 0,24 74 3310 0 0,-70-15-1561 0 0,0 0-1 0 0,-1 0 1 0 0,1 0-1 0 0,-1 1 1 0 0,0 0-1 0 0,0-1 1 0 0,0 1-1 0 0,0 0 1 0 0,0 0-1 0 0,0 0 1 0 0,-1 0-1 0 0,0 0 1 0 0,1 0 0 0 0,-1 1-1 0 0,0-1 1 0 0,-1 0-1 0 0,1 1 1 0 0,0-1-1 0 0,-1 1 1 0 0,0-1-1 0 0,0 0 1 0 0,0 1-1 0 0,0-1 1 0 0,-1 1-1 0 0,1-1 1 0 0,-1 0-1 0 0,0 1 1 0 0,0-1-1 0 0,0 1-52 0 0,-3 34-7091 0 0,4-37-3117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23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48 330 4636 0 0,'0'0'5744'0'0,"0"0"-4482"0"0,0 0-942 0 0,0 0 401 0 0,0 0 611 0 0,0 0 104 0 0,0 0-213 0 0,0 0-338 0 0,0 0-362 0 0,16-23-349 0 0,-7 11-296 0 0,-2-1 1 0 0,1 1-1 0 0,-2-1 0 0 0,1 0 0 0 0,-2-1 0 0 0,0 1 0 0 0,0-1 0 0 0,-2 0 0 0 0,1-1 1 0 0,-2 1-1 0 0,0-1 0 0 0,-1 1 0 0 0,0-1 0 0 0,-1 1 0 0 0,-1-1 0 0 0,0 1 0 0 0,-1-1 1 0 0,0 1-1 0 0,-2 0 0 0 0,-3-13 122 0 0,5 27 21 0 0,-1-1 0 0 0,1 1 1 0 0,0-1-1 0 0,-1 1 1 0 0,1 0-1 0 0,0 0 0 0 0,0 0 1 0 0,-1 0-1 0 0,1 0 0 0 0,0 0 1 0 0,-1 1-1 0 0,1-1 0 0 0,0 1 1 0 0,0 0-1 0 0,0-1 0 0 0,-1 1 1 0 0,1 0-1 0 0,0 0 1 0 0,0 0-1 0 0,0 1 0 0 0,0-1 1 0 0,1 0-1 0 0,-1 1 0 0 0,0 0 1 0 0,1-1-1 0 0,-1 1 0 0 0,0 0 1 0 0,1 0-1 0 0,0-1 0 0 0,0 1 1 0 0,-1 0-1 0 0,1 0 0 0 0,0 1 1 0 0,1-1-1 0 0,-2 1-21 0 0,-4 8 88 0 0,0-1-1 0 0,1 1 0 0 0,0 0 1 0 0,1 1-1 0 0,0-1 0 0 0,0 1 1 0 0,1 0-1 0 0,1 0 0 0 0,0 0 1 0 0,1 0-1 0 0,0 0 1 0 0,1 0-1 0 0,0 0 0 0 0,2 9-87 0 0,-2-16 21 0 0,1 0 0 0 0,-1 0 0 0 0,1 0 0 0 0,0 0-1 0 0,0 0 1 0 0,1 0 0 0 0,-1 0 0 0 0,1-1 0 0 0,0 1-1 0 0,1-1 1 0 0,-1 1 0 0 0,1-1 0 0 0,0 0 0 0 0,0 0-1 0 0,0 0 1 0 0,0 0 0 0 0,1 0 0 0 0,0-1 0 0 0,-1 0 0 0 0,1 1-1 0 0,1-1 1 0 0,-1-1 0 0 0,0 1 0 0 0,1-1 0 0 0,-1 0-1 0 0,1 0 1 0 0,0 0 0 0 0,-1 0 0 0 0,1-1 0 0 0,0 0-1 0 0,0 0 1 0 0,0 0 0 0 0,0-1 0 0 0,0 1 0 0 0,5-1-21 0 0,49-30-1701 0 0,-58 27 1685 0 0,1 1 0 0 0,-1 0 0 0 0,1 1-1 0 0,0-1 1 0 0,-1 0 0 0 0,1 0 0 0 0,0 1-1 0 0,0-1 1 0 0,0 1 0 0 0,0-1 0 0 0,1 1-1 0 0,-1 0 1 0 0,0 0 0 0 0,0 0 0 0 0,1 0-1 0 0,-1 1 1 0 0,1-1 0 0 0,-1 0 0 0 0,0 1-1 0 0,1 0 1 0 0,-1 0 0 0 0,1-1 0 0 0,-1 1-1 0 0,1 1 1 0 0,-1-1 0 0 0,1 0 0 0 0,-1 1-1 0 0,1-1 1 0 0,-1 1 0 0 0,1 0 0 0 0,-1-1-1 0 0,0 1 1 0 0,0 1 0 0 0,1-1 0 0 0,-1 0-1 0 0,0 0 1 0 0,0 1 0 0 0,0-1 0 0 0,0 1-1 0 0,0 0 1 0 0,-1-1 0 0 0,2 2 16 0 0,30 64 1549 0 0,11-103-3585 0 0,-40 36 2111 0 0,0 0-1 0 0,0 0 1 0 0,1 1-1 0 0,-1-1 1 0 0,0 1-1 0 0,0 0 1 0 0,0 0-1 0 0,0 0 1 0 0,0 1 0 0 0,0-1-1 0 0,-1 1 1 0 0,1 0-1 0 0,0 0 1 0 0,-1 0-1 0 0,0 1 1 0 0,1-1-1 0 0,-1 1 1 0 0,0 0-1 0 0,0 0 1 0 0,0 0 0 0 0,1 3-75 0 0,16 11 321 0 0,-19-16-346 0 0,-1-1-160 0 0,25-24-2529 0 0,-21 23 2833 0 0,0-1 1 0 0,0 1 0 0 0,0 0-1 0 0,-1 1 1 0 0,1-1-1 0 0,0 1 1 0 0,0 0 0 0 0,0 0-1 0 0,0 0 1 0 0,0 0 0 0 0,0 1-1 0 0,0-1 1 0 0,0 1-1 0 0,0 0 1 0 0,0 0 0 0 0,-1 0-1 0 0,1 1 1 0 0,0 0 0 0 0,-1-1-1 0 0,1 1 1 0 0,-1 1 0 0 0,0-1-1 0 0,0 0 1 0 0,1 1-1 0 0,-1-1 1 0 0,-1 1 0 0 0,1 0-1 0 0,1 2-119 0 0,-17-4-6552 0 0,-1-10-388 0 0</inkml:trace>
  <inkml:trace contextRef="#ctx0" brushRef="#br0" timeOffset="234.491">465 111 15925 0 0,'0'0'2741'0'0,"0"0"-2741"0"0,0 0-668 0 0,0 0 124 0 0,0 0-352 0 0,0 0-3781 0 0,0 0-4592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5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51 1448 0 0,'0'0'10152'0'0,"0"0"-7028"0"0,0 0-2709 0 0,0 0-261 0 0,0 0 19 0 0,0 0 57 0 0,0 0-90 0 0,0 0-73 0 0,0 0-39 0 0,-1-4 16 0 0,1 3-69 0 0,0 0-1 0 0,-1 0 1 0 0,1 0 0 0 0,0 0 0 0 0,0 0 0 0 0,0 0 0 0 0,0 0-1 0 0,1 0 1 0 0,-1 0 0 0 0,0 1 0 0 0,0-1 0 0 0,1 0-1 0 0,-1 0 1 0 0,0 0 0 0 0,1 0 0 0 0,-1 0 0 0 0,1 0-1 0 0,-1 0 1 0 0,1 1 0 0 0,-1-1 0 0 0,1 0 0 0 0,0 0 0 0 0,-1 1-1 0 0,1-1 1 0 0,0 1 0 0 0,0-1 0 0 0,-1 0 0 0 0,1 1-1 0 0,0-1 1 0 0,0 1 0 0 0,0 0 0 0 0,0-1 0 0 0,0 1 0 0 0,0 0-1 0 0,0-1 1 0 0,-1 1 0 0 0,1 0 0 0 0,0 0 0 0 0,0 0-1 0 0,0 0 1 0 0,0 0 0 0 0,0 0 0 0 0,0 0 0 0 0,0 0 0 0 0,0 0-1 0 0,0 0 1 0 0,0 1 0 0 0,0-1 0 0 0,0 0 0 0 0,0 1-1 0 0,0-1 1 0 0,-1 1 0 0 0,1-1 0 0 0,0 1 0 0 0,0-1 0 0 0,0 1-1 0 0,0 0 26 0 0,3-1 44 0 0,0 0-1 0 0,1 0 0 0 0,-1 1 0 0 0,0-1 0 0 0,0 1 0 0 0,0 0 1 0 0,0 0-1 0 0,0 1 0 0 0,0-1 0 0 0,0 1 0 0 0,0 0 1 0 0,-1 0-1 0 0,1 0 0 0 0,0 0 0 0 0,-1 1 0 0 0,0-1 0 0 0,0 1 1 0 0,0 0-1 0 0,0 0 0 0 0,0 0 0 0 0,0 0 0 0 0,-1 1 1 0 0,1-1-1 0 0,-1 1 0 0 0,0-1 0 0 0,0 1 0 0 0,-1 0 0 0 0,1 0 1 0 0,-1 0-1 0 0,1 0 0 0 0,-1 0 0 0 0,-1 0 0 0 0,1 0 1 0 0,0 1-1 0 0,-1-1 0 0 0,0 0 0 0 0,0 0 0 0 0,0 0 1 0 0,-1 1-1 0 0,1-1 0 0 0,-1 0 0 0 0,0 0 0 0 0,0 0 0 0 0,-1 0 1 0 0,1 0-1 0 0,-1 0 0 0 0,0-1 0 0 0,-1 3-43 0 0,-101 86 370 0 0,158-79 316 0 0,-2-15-594 0 0,37 0 287 0 0,-36 11-3244 0 0,-46-6-2097 0 0,-5-2-3414 0 0</inkml:trace>
  <inkml:trace contextRef="#ctx0" brushRef="#br0" timeOffset="358.137">561 1 10921 0 0,'0'0'2698'0'0,"0"0"-1927"0"0,7 3-568 0 0,-2-1-133 0 0,-1 0 1 0 0,1 1 0 0 0,-1 0-1 0 0,0 0 1 0 0,0 0 0 0 0,0 1-1 0 0,0-1 1 0 0,0 1 0 0 0,-1 0-1 0 0,1 0 1 0 0,-1 0 0 0 0,0 0-1 0 0,0 1 1 0 0,-1-1 0 0 0,0 1-1 0 0,1 0 1 0 0,-1 0 0 0 0,0 0-71 0 0,2 3 31 0 0,0 1-1 0 0,0-1 1 0 0,0 1 0 0 0,-1-1 0 0 0,0 1 0 0 0,-1 0-1 0 0,0 1 1 0 0,0-1 0 0 0,-1 0 0 0 0,0 0 0 0 0,-1 1-1 0 0,0-1 1 0 0,0 0 0 0 0,-1 1 0 0 0,0-1 0 0 0,-1 0-1 0 0,0 0 1 0 0,-1 0 0 0 0,1 0 0 0 0,-2 0 0 0 0,1-1-1 0 0,-1 1 1 0 0,0-1 0 0 0,-1 0 0 0 0,0 0 0 0 0,-1 0-1 0 0,1-1 1 0 0,-1 0 0 0 0,-1 0 0 0 0,-4 4-31 0 0,-72 30-1767 0 0,22-27-3785 0 0,15-10-3666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22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259 130 14145 0 0,'0'0'2040'0'0,"0"0"-2040"0"0,0 0 8 0 0,-35-8 397 0 0,13 2 95 0 0,1 2-356 0 0,-1 0-144 0 0,-3 1-12 0 0,2 0-88 0 0,2 1-801 0 0,4 0-319 0 0,1-1-304 0 0,11-2-1012 0 0,1 1-2776 0 0</inkml:trace>
  <inkml:trace contextRef="#ctx0" brushRef="#br0" timeOffset="234.351">218 29 8565 0 0,'0'0'4180'0'0,"0"0"-3108"0"0,0 0-920 0 0,0 0 128 0 0,0 0 452 0 0,-50 1 36 0 0,25-1-248 0 0,-1-3-331 0 0,-2 0-105 0 0,-1-2-84 0 0,4 0-1725 0 0,6 1-859 0 0,3-5-3300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26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3160 0 0,'0'0'5324'0'0,"0"0"-3150"0"0,0 0-1282 0 0,0 0-600 0 0,3 6 287 0 0,25 133 4154 0 0,-41 10-3615 0 0,14-152-1183 0 0,1 0-1 0 0,0 0 1 0 0,0 1-1 0 0,0-1 0 0 0,0 0 1 0 0,1 1-1 0 0,-1 0 1 0 0,1-1-1 0 0,0 1 0 0 0,-1 0 1 0 0,1 1-1 0 0,0-1 1 0 0,0 0-1 0 0,0 1 0 0 0,0-1 1 0 0,1 1-1 0 0,-1 0 1 0 0,0 0-1 0 0,0 1 0 0 0,1-1 1 0 0,-1 0-1 0 0,1 1 1 0 0,-1 0-1 0 0,0 0 0 0 0,1 0 1 0 0,-1 0-1 0 0,0 1 0 0 0,3 0 67 0 0,-2 1 64 0 0,-1 0 0 0 0,1 1 0 0 0,-1 0 0 0 0,0 0 0 0 0,0-1 0 0 0,0 2 1 0 0,0-1-1 0 0,0 0 0 0 0,-1 1 0 0 0,0-1 0 0 0,0 1 0 0 0,0 0 1 0 0,0-1-1 0 0,0 1 0 0 0,-1 0 0 0 0,1 0 0 0 0,-1 0 0 0 0,0 0 0 0 0,0 1 1 0 0,-1-1-1 0 0,1 0 0 0 0,-1 2-65 0 0,6 23-146 0 0,-1-17-1683 0 0,2-8-6162 0 0,0-6 960 0 0</inkml:trace>
  <inkml:trace contextRef="#ctx0" brushRef="#br0" timeOffset="359.348">301 284 10877 0 0,'0'0'2474'0'0,"0"0"-1806"0"0,0 0-448 0 0,0 0 318 0 0,6 3 218 0 0,6 4-540 0 0,0-1-1 0 0,0 0 0 0 0,0-1 0 0 0,0-1 1 0 0,1 0-1 0 0,0 0 0 0 0,0-2 0 0 0,0 1 1 0 0,0-2-1 0 0,0 0 0 0 0,1 0 1 0 0,-1-1-1 0 0,0-1 0 0 0,11-1-215 0 0,-23 1-65 0 0,0 1 0 0 0,-1-1 1 0 0,1 1-1 0 0,0-1 0 0 0,-1 1 0 0 0,1-1 0 0 0,0 0 1 0 0,-1 1-1 0 0,1-1 0 0 0,-1 0 0 0 0,1 1 0 0 0,-1-1 0 0 0,1 0 1 0 0,-1 0-1 0 0,0 0 0 0 0,1 1 0 0 0,-1-1 0 0 0,0 0 1 0 0,0 0-1 0 0,1 0 0 0 0,-1 0 0 0 0,0 0 0 0 0,0 0 0 0 0,0 1 1 0 0,0-1-1 0 0,0 0 0 0 0,0 0 0 0 0,-1 0 0 0 0,1 0 1 0 0,0 0-1 0 0,0 1 0 0 0,-1-1 0 0 0,1 0 0 0 0,0 0 1 0 0,-1 0-1 0 0,1 0 0 0 0,-1 1 0 0 0,1-1 0 0 0,-1 0 0 0 0,1 1 1 0 0,-1-1-1 0 0,1 0 0 0 0,-1 1 0 0 0,0-1 0 0 0,0 1 1 0 0,1-1-1 0 0,-1 1 0 0 0,0-1 65 0 0,-7-25-1967 0 0,87 44 4059 0 0,-77-17-2014 0 0,-1 0 0 0 0,1-1 0 0 0,0 2 0 0 0,0-1 0 0 0,0 0 1 0 0,0 0-1 0 0,-1 1 0 0 0,1-1 0 0 0,-1 0 0 0 0,1 1 0 0 0,-1 0 0 0 0,1-1 1 0 0,-1 1-1 0 0,0 0 0 0 0,0 0 0 0 0,0 0 0 0 0,0 0 0 0 0,0-1 0 0 0,0 1 0 0 0,0 1 1 0 0,-1-1-1 0 0,1 0 0 0 0,-1 0 0 0 0,0 0 0 0 0,1 0 0 0 0,-1 0 0 0 0,0 0 1 0 0,0 1-1 0 0,0-1 0 0 0,-1 0 0 0 0,1 0 0 0 0,0 0 0 0 0,-1 0 0 0 0,0 0 1 0 0,1 0-1 0 0,-1 0 0 0 0,0 0 0 0 0,0 0 0 0 0,0 0 0 0 0,0 0 0 0 0,0 0 0 0 0,-1-1 1 0 0,1 1-1 0 0,0 0 0 0 0,-1-1 0 0 0,0 1-78 0 0,-42 30-638 0 0,-5-13-5807 0 0,41-18 150 0 0</inkml:trace>
  <inkml:trace contextRef="#ctx0" brushRef="#br0" timeOffset="625.165">771 380 12673 0 0,'0'0'2292'0'0,"0"0"-1641"0"0,0 0-453 0 0,0 0 323 0 0,1 7-24 0 0,0 14-254 0 0,-1-19-206 0 0,-1 1 0 0 0,1 0 0 0 0,0-1-1 0 0,-1 1 1 0 0,1-1 0 0 0,0 1 0 0 0,0 0 0 0 0,1-1 0 0 0,-1 1 0 0 0,0 0 0 0 0,1-1 0 0 0,0 1 0 0 0,0-1-1 0 0,-1 1 1 0 0,2-1 0 0 0,-1 0 0 0 0,0 1 0 0 0,0-1 0 0 0,1 0 0 0 0,-1 0 0 0 0,1 0 0 0 0,0 0 0 0 0,-1 0 0 0 0,1 0-1 0 0,0 0 1 0 0,0 0 0 0 0,0-1 0 0 0,0 1 0 0 0,1-1 0 0 0,-1 0 0 0 0,0 1 0 0 0,1-1 0 0 0,-1 0 0 0 0,1 0 0 0 0,-1-1-1 0 0,1 1 1 0 0,-1 0 0 0 0,1-1 0 0 0,0 0 0 0 0,0 1-37 0 0,-2-2 2 0 0,0 1 1 0 0,1-1-1 0 0,-1 1 1 0 0,0-1-1 0 0,1 0 1 0 0,-1 0-1 0 0,0 1 0 0 0,0-1 1 0 0,0 0-1 0 0,0 0 1 0 0,0 0-1 0 0,0 0 1 0 0,0 0-1 0 0,0 0 0 0 0,0-1 1 0 0,0 1-1 0 0,0 0 1 0 0,-1 0-1 0 0,1-1 1 0 0,0 1-1 0 0,-1 0 0 0 0,0-1 1 0 0,1 1-1 0 0,-1 0 1 0 0,0-1-1 0 0,1 1 1 0 0,-1-1-1 0 0,0 1 0 0 0,0-1 1 0 0,0 1-1 0 0,0 0 1 0 0,0-1-1 0 0,-1 1 1 0 0,1-1-1 0 0,0 1 0 0 0,-1-1 1 0 0,1 1-1 0 0,-1 0 1 0 0,1-1-1 0 0,-1 1 1 0 0,0 0-1 0 0,1 0 0 0 0,-1 0 1 0 0,0-1-1 0 0,0 1 1 0 0,0 0-1 0 0,0 0 1 0 0,0 0-1 0 0,0 0 0 0 0,0 0 1 0 0,0 0-1 0 0,-1 1 1 0 0,1-1-1 0 0,0 0 1 0 0,0 1-1 0 0,-1-1 0 0 0,1 1 1 0 0,0-1-1 0 0,-1 1 1 0 0,1-1-1 0 0,-1 1 1 0 0,1 0-1 0 0,-1 0 0 0 0,1 0 1 0 0,0 0-1 0 0,-1 0 1 0 0,-1 0-3 0 0,-34-14-1884 0 0,10 10-4371 0 0,12 3-420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08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6096 1070 2812 0 0,'0'0'6678'0'0,"0"0"-4780"0"0,0 0-1668 0 0,-6-2-16 0 0,-501-43 3918 0 0,-1293-52-2623 0 0,1475 85-1528 0 0,-1574-53 331 0 0,628-20 292 0 0,1183 86-623 0 0,-24-1 50 0 0,41-8-3485 0 0,61 3-1717 0 0,3-5-4346 0 0</inkml:trace>
  <inkml:trace contextRef="#ctx0" brushRef="#br0" timeOffset="500.187">76 299 1356 0 0,'0'0'7589'0'0,"0"0"-5294"0"0,0 0-1834 0 0,0 0-230 0 0,0 0-14 0 0,0 0-137 0 0,0 0-189 0 0,4-1-110 0 0,-1-1 318 0 0,1 0 0 0 0,0 1 0 0 0,-1-1 0 0 0,1 1 0 0 0,0 0-1 0 0,0 0 1 0 0,0 0 0 0 0,0 1 0 0 0,0 0 0 0 0,0-1 0 0 0,0 1 0 0 0,0 0 0 0 0,0 1 0 0 0,0-1 0 0 0,0 1-1 0 0,0 0 1 0 0,0 0 0 0 0,0 0 0 0 0,0 0 0 0 0,-1 1 0 0 0,1 0 0 0 0,0-1 0 0 0,-1 1 0 0 0,1 1 0 0 0,-1-1-1 0 0,0 0 1 0 0,0 1 0 0 0,0 0 0 0 0,0-1 0 0 0,0 1 0 0 0,0 0 0 0 0,-1 1 0 0 0,0-1 0 0 0,1 0 0 0 0,-1 1-1 0 0,0-1 1 0 0,-1 1 0 0 0,1 0 0 0 0,-1 0 0 0 0,1-1 0 0 0,-1 1 0 0 0,-1 0 0 0 0,1 0 0 0 0,0 0 0 0 0,-1 0-1 0 0,0 0 1 0 0,0 0 0 0 0,0 0 0 0 0,0 0 0 0 0,-1 0 0 0 0,1 0 0 0 0,-1 0 0 0 0,0 0 0 0 0,0 0-1 0 0,-1 0 1 0 0,1 0 0 0 0,-2 2-99 0 0,-109 99-381 0 0,149-105 610 0 0,133-17-911 0 0,-162 22-4470 0 0,-6-5-1144 0 0</inkml:trace>
  <inkml:trace contextRef="#ctx0" brushRef="#br0" timeOffset="3831.635">2859 359 5196 0 0,'0'0'5506'0'0,"0"0"-3540"0"0,0 0-1619 0 0,0 0-63 0 0,0 0 260 0 0,0 0-81 0 0,0 0-106 0 0,0 0-133 0 0,4 2-309 0 0,3 0 210 0 0,1 0 0 0 0,-1 0 0 0 0,1 1 0 0 0,-1 0-1 0 0,0 1 1 0 0,0 0 0 0 0,0 0 0 0 0,-1 0 0 0 0,0 1 0 0 0,1 0 0 0 0,-1 0 0 0 0,-1 1 0 0 0,1-1 0 0 0,-1 1-1 0 0,0 1 1 0 0,-1-1 0 0 0,1 0 0 0 0,-1 1 0 0 0,0 0 0 0 0,-1 0 0 0 0,0 0 0 0 0,0 1 0 0 0,0-1-1 0 0,-1 1 1 0 0,0 2-125 0 0,-48 35 851 0 0,4-38-7782 0 0,35-9 315 0 0</inkml:trace>
  <inkml:trace contextRef="#ctx0" brushRef="#br0" timeOffset="4081.611">3018 386 12853 0 0,'0'0'2214'0'0,"-3"7"-1430"0"0,-51 131 1129 0 0,92-117-3249 0 0,-5-27-4231 0 0,-14-5-1666 0 0</inkml:trace>
  <inkml:trace contextRef="#ctx0" brushRef="#br0" timeOffset="4331.589">3207 237 12377 0 0,'0'0'2008'0'0,"0"0"-1550"0"0,0 0-439 0 0,0 0-12 0 0,0 0 21 0 0,0 0-22 0 0,0 0-355 0 0,3 0 76 0 0,0 1 327 0 0,-1 0-1 0 0,0 0 1 0 0,0 0-1 0 0,0 0 1 0 0,0 0 0 0 0,0 0-1 0 0,0 1 1 0 0,0-1-1 0 0,0 1 1 0 0,0-1-1 0 0,-1 1 1 0 0,1 0-1 0 0,-1 0 1 0 0,1 0-1 0 0,-1 0 1 0 0,0 0 0 0 0,1 0-1 0 0,-1 0 1 0 0,0 0-1 0 0,0 0 1 0 0,-1 0-1 0 0,1 1 1 0 0,0-1-1 0 0,-1 0 1 0 0,1 1-1 0 0,-1-1 1 0 0,0 0-1 0 0,0 1 1 0 0,0-1 0 0 0,0 1-1 0 0,0-1 1 0 0,-1 0-1 0 0,1 1 1 0 0,-1-1-1 0 0,1 0 1 0 0,-1 1-1 0 0,0-1 1 0 0,0 0-1 0 0,0 0 1 0 0,0 0 0 0 0,0 0-1 0 0,-1 0 1 0 0,1 0-1 0 0,0 0 1 0 0,-1 0-1 0 0,0 0-53 0 0,-45 44 512 0 0,101-36 14 0 0,-39-9-676 0 0,32-2-993 0 0,-17-5-3122 0 0,-14-1-1546 0 0</inkml:trace>
  <inkml:trace contextRef="#ctx0" brushRef="#br0" timeOffset="4706.562">3405 78 7841 0 0,'0'0'6825'0'0,"0"0"-5348"0"0,0 0-1558 0 0,0 0 86 0 0,0 0 13 0 0,0 0-28 0 0,5-5-90 0 0,-3 2 74 0 0,0 1 1 0 0,0-1-1 0 0,1 1 0 0 0,-1 0 1 0 0,1 0-1 0 0,0 0 1 0 0,-1 0-1 0 0,1 1 1 0 0,0-1-1 0 0,0 1 0 0 0,0 0 1 0 0,0 0-1 0 0,0 0 1 0 0,1 0-1 0 0,-1 0 0 0 0,0 1 1 0 0,0-1-1 0 0,1 1 1 0 0,-1 0-1 0 0,0 0 1 0 0,0 0-1 0 0,1 0 0 0 0,-1 1 1 0 0,0-1-1 0 0,0 1 1 0 0,1 0-1 0 0,-1 0 1 0 0,0 0-1 0 0,0 0 0 0 0,0 1 1 0 0,0-1-1 0 0,-1 1 1 0 0,1 0-1 0 0,0 0 0 0 0,0 0 1 0 0,-1 0-1 0 0,0 0 1 0 0,2 1 25 0 0,34 199 3575 0 0,-31-136-3269 0 0,9 208 913 0 0,-17-269-1192 0 0,0 1 0 0 0,-1-1 1 0 0,0 1-1 0 0,0-1 0 0 0,0 0 1 0 0,0 0-1 0 0,-1 0 1 0 0,0 0-1 0 0,0 0 0 0 0,0-1 1 0 0,-1 1-1 0 0,1-1 0 0 0,-1 0 1 0 0,0 0-1 0 0,0 0 1 0 0,-1 0-1 0 0,1-1 0 0 0,-1 0 1 0 0,0 0-1 0 0,0 0 1 0 0,0-1-1 0 0,0 1 0 0 0,0-1 1 0 0,0 0-1 0 0,-1-1 0 0 0,1 1 1 0 0,-1-1-1 0 0,0 0-27 0 0,-161 6-4423 0 0,132-15-1866 0 0</inkml:trace>
  <inkml:trace contextRef="#ctx0" brushRef="#br0" timeOffset="1072.875">743 0 4880 0 0,'0'0'5578'0'0,"0"0"-4284"0"0,0 0-1132 0 0,-8 2 44 0 0,-183 30 1229 0 0,190-31-1376 0 0,0 1 1 0 0,0-1 0 0 0,0 1-1 0 0,0 0 1 0 0,0-1 0 0 0,0 1-1 0 0,1 0 1 0 0,-1 0 0 0 0,0 0 0 0 0,1 0-1 0 0,0-1 1 0 0,-1 1 0 0 0,1 0-1 0 0,0 0 1 0 0,0 0 0 0 0,0 0-1 0 0,0 0 1 0 0,0 0 0 0 0,1 0-1 0 0,-1 0 1 0 0,0 0 0 0 0,1-1 0 0 0,0 1-1 0 0,-1 0 1 0 0,1 0 0 0 0,0-1-1 0 0,0 1 1 0 0,0 0 0 0 0,0-1-1 0 0,0 1 1 0 0,0-1 0 0 0,1 1-1 0 0,-1-1 1 0 0,0 1 0 0 0,1 0-60 0 0,4 8 314 0 0,2 14-67 0 0,0 0-1 0 0,-2 0 1 0 0,-1 0-1 0 0,-1 1 1 0 0,-1 0 0 0 0,-1 0-1 0 0,-1-1 1 0 0,-2 1-1 0 0,0 0 1 0 0,-2 0-1 0 0,0 0 1 0 0,-2-1-1 0 0,-1 1-246 0 0,-10 101 179 0 0,15-124-157 0 0,1 1 0 0 0,-1-1 1 0 0,0 0-1 0 0,1 0 0 0 0,0 1 1 0 0,-1-1-1 0 0,1 0 0 0 0,0 1 1 0 0,0-1-1 0 0,0 0 0 0 0,1 1 1 0 0,-1-1-1 0 0,1 0 0 0 0,-1 1 1 0 0,1-1-1 0 0,0 0 0 0 0,0 0 1 0 0,-1 0-1 0 0,2 0 0 0 0,-1 0 1 0 0,0 0-1 0 0,0 0 0 0 0,1 0 0 0 0,-1 0 1 0 0,1 0-1 0 0,-1 0 0 0 0,1-1 1 0 0,0 1-1 0 0,0-1 0 0 0,0 0 1 0 0,0 1-1 0 0,0-1 0 0 0,0 0 1 0 0,0 0-1 0 0,0 0 0 0 0,0 0 1 0 0,0 0-1 0 0,1-1 0 0 0,-1 1 1 0 0,0-1-1 0 0,0 0 0 0 0,1 1 1 0 0,-1-1-1 0 0,0 0 0 0 0,1 0 1 0 0,-1 0-1 0 0,0-1 0 0 0,1 1 1 0 0,-1-1-1 0 0,0 1 0 0 0,1-1 1 0 0,1 0-23 0 0,54-12-200 0 0,-49 6-3752 0 0,-5-1-3969 0 0,-4-3-509 0 0</inkml:trace>
  <inkml:trace contextRef="#ctx0" brushRef="#br0" timeOffset="1307.231">864 175 8249 0 0,'0'0'4732'0'0,"0"0"-3296"0"0,0 0-935 0 0,0 0 214 0 0,0 0-135 0 0,0 0-397 0 0,0 0-42 0 0,-3 7 174 0 0,-2 6-278 0 0,0 0-1 0 0,1 0 1 0 0,0 1 0 0 0,1-1-1 0 0,1 1 1 0 0,0 0 0 0 0,1-1-1 0 0,0 1 1 0 0,1 0 0 0 0,1 0-1 0 0,0 0 1 0 0,1-1-1 0 0,0 1 1 0 0,1 0 0 0 0,1-1-1 0 0,0 0 1 0 0,1 0 0 0 0,0 0-1 0 0,1 0 1 0 0,4 6-37 0 0,7-9-5710 0 0,-8-9-144 0 0</inkml:trace>
  <inkml:trace contextRef="#ctx0" brushRef="#br0" timeOffset="1557.213">1050 321 10425 0 0,'0'0'2043'0'0,"0"0"-1676"0"0,0 0-381 0 0,0 0-10 0 0,0 0-115 0 0,0 0-143 0 0,7-1 8 0 0,-3 1 347 0 0,-1-1 0 0 0,1 1-1 0 0,-1 0 1 0 0,1 0 0 0 0,-1 0-1 0 0,1 1 1 0 0,-1-1 0 0 0,1 1-1 0 0,-1 0 1 0 0,1 0 0 0 0,-1 0-1 0 0,0 0 1 0 0,1 1 0 0 0,-1-1-1 0 0,0 1 1 0 0,0 0 0 0 0,0 0-1 0 0,0 0 1 0 0,-1 0 0 0 0,1 0-1 0 0,0 1 1 0 0,-1-1 0 0 0,0 1-1 0 0,1 0 1 0 0,-1 0 0 0 0,0 0-1 0 0,0 0 1 0 0,-1 0-1 0 0,1 0 1 0 0,-1 0 0 0 0,1 0-1 0 0,-1 1 1 0 0,0-1 0 0 0,-1 1-1 0 0,1-1 1 0 0,0 1 0 0 0,-1-1-1 0 0,0 3-72 0 0,-33 36 1651 0 0,1-28-5965 0 0,27-14-413 0 0,2-3-2746 0 0</inkml:trace>
  <inkml:trace contextRef="#ctx0" brushRef="#br0" timeOffset="1729.073">1226 312 12877 0 0,'0'0'944'0'0,"0"0"-588"0"0,0 0-356 0 0,0 0 556 0 0,0 0-12 0 0,-40 43-128 0 0,32-30-140 0 0,1 0-216 0 0,5 2-56 0 0,0-2 0 0 0,2-1 8 0 0,7-2 104 0 0,3-1-116 0 0,3-3-376 0 0,4-3-356 0 0,0-2-432 0 0,-2-1-1160 0 0,5-3-4321 0 0</inkml:trace>
  <inkml:trace contextRef="#ctx0" brushRef="#br0" timeOffset="1916.553">1641 412 13937 0 0,'0'0'2032'0'0,"0"0"-2032"0"0,0 0 0 0 0,0 0 224 0 0,-43 1 45 0 0,24-2-157 0 0,-2-1-100 0 0,0 0-12 0 0,-2-1-365 0 0,5 1-367 0 0,-1-2-316 0 0,5-2-376 0 0,0 0-344 0 0,7-3-724 0 0,3-1-1441 0 0,4-1 1041 0 0</inkml:trace>
  <inkml:trace contextRef="#ctx0" brushRef="#br0" timeOffset="2183.752">1467 336 808 0 0,'0'0'2991'0'0,"8"1"-340"0"0,-3 0-2282 0 0,0 0 0 0 0,0 0 0 0 0,0 1 1 0 0,0 0-1 0 0,-1 0 0 0 0,1 0 0 0 0,0 0 0 0 0,-1 1 1 0 0,1 0-1 0 0,-1 0 0 0 0,0 0 0 0 0,0 0 0 0 0,0 1 1 0 0,-1-1-1 0 0,1 1 0 0 0,-1 0 0 0 0,0 0 0 0 0,0 0 0 0 0,0 1 1 0 0,0-1-1 0 0,-1 1 0 0 0,2 2-369 0 0,13 81 3153 0 0,-38-35-4017 0 0,17-50-745 0 0,1-7-4924 0 0,2-9-2070 0 0</inkml:trace>
  <inkml:trace contextRef="#ctx0" brushRef="#br0" timeOffset="2433.725">1802 254 5837 0 0,'0'0'8557'0'0,"0"0"-6491"0"0,5 6-1830 0 0,-1-1-115 0 0,-1 1-1 0 0,0-1 0 0 0,0 1 1 0 0,0 0-1 0 0,0 0 0 0 0,-1 0 1 0 0,0 0-1 0 0,0 0 1 0 0,-1 1-1 0 0,0-1 0 0 0,0 0 1 0 0,0 1-1 0 0,-1-1 0 0 0,0 1 1 0 0,0-1-1 0 0,-1 0 1 0 0,0 1-1 0 0,0-1 0 0 0,0 0 1 0 0,-2 5-121 0 0,-24 74 430 0 0,29-88-434 0 0,-1 1-46 0 0,0-1 0 0 0,0 0 0 0 0,0 1 0 0 0,1-1 0 0 0,-1 1 0 0 0,0 0 0 0 0,1-1 0 0 0,0 1 0 0 0,0 0 0 0 0,0 0 0 0 0,-1 0 0 0 0,2 0 0 0 0,-1 0 0 0 0,0 0 0 0 0,0 1 0 0 0,1-1 0 0 0,-1 1 0 0 0,1 0 0 0 0,-1 0 0 0 0,1-1 0 0 0,-1 1 0 0 0,1 1 0 0 0,0-1 0 0 0,-1 0 0 0 0,1 1 0 0 0,0-1 0 0 0,0 1 0 0 0,0 0 0 0 0,-1 0 0 0 0,1 0 0 0 0,0 1 0 0 0,0-1 0 0 0,-1 0 0 0 0,1 1 0 0 0,0 0 0 0 0,0 0 0 0 0,-1 0 0 0 0,1 0 0 0 0,-1 0 0 0 0,1 0 0 0 0,-1 0 0 0 0,1 1 0 0 0,-1 0 0 0 0,0-1 0 0 0,1 2 50 0 0,-1-1 45 0 0,1 0 0 0 0,-1 0 0 0 0,0 0 0 0 0,0 0 0 0 0,0 1 0 0 0,0-1 1 0 0,-1 0-1 0 0,1 1 0 0 0,-1 0 0 0 0,1-1 0 0 0,-1 1 0 0 0,0 0 0 0 0,0 0 1 0 0,0 0-1 0 0,-1-1 0 0 0,1 1 0 0 0,-1 0 0 0 0,1 0 0 0 0,-1 0 1 0 0,0 0-1 0 0,0 0 0 0 0,0 0 0 0 0,-1 0 0 0 0,1 0 0 0 0,-1 0 0 0 0,1 0 1 0 0,-1 0-1 0 0,0 0-45 0 0,-9 1-2061 0 0,3-7-3783 0 0,4-6-1779 0 0</inkml:trace>
  <inkml:trace contextRef="#ctx0" brushRef="#br0" timeOffset="2699.328">2109 276 14889 0 0,'0'0'1026'0'0,"5"7"-763"0"0,0-2-180 0 0,-1 0-1 0 0,1 1 1 0 0,-1 0-1 0 0,0 0 1 0 0,-1 0-1 0 0,1 1 1 0 0,-1-1-1 0 0,0 1 1 0 0,-1-1-1 0 0,0 1 0 0 0,0 0 1 0 0,0 0-1 0 0,-1 0 1 0 0,0 0-1 0 0,0 1 1 0 0,-1-1-1 0 0,0 0 1 0 0,0 0-1 0 0,-1 0 1 0 0,0 0-1 0 0,0 0 1 0 0,0 1-1 0 0,-1-2 1 0 0,0 1-1 0 0,-1 0 1 0 0,0 0-1 0 0,0-1 1 0 0,0 1-1 0 0,0-1 1 0 0,-1 0-1 0 0,0 0 1 0 0,-1 0-1 0 0,1-1 1 0 0,-1 0-1 0 0,-2 3-82 0 0,-29 12-1701 0 0,10-16-5985 0 0,15-8-1744 0 0</inkml:trace>
  <inkml:trace contextRef="#ctx0" brushRef="#br0" timeOffset="2878.534">2317 167 14173 0 0,'0'0'664'0'0,"0"0"-505"0"0,0 0-32 0 0,0 0 93 0 0,0 0-11 0 0,0 0-504 0 0,2 3 55 0 0,-17 71 1680 0 0,-7 0-1159 0 0,23-71-239 0 0,1-1 0 0 0,0 0 0 0 0,0 0 1 0 0,0 0-1 0 0,0 0 0 0 0,0 0 1 0 0,1 0-1 0 0,-1 0 0 0 0,0-1 0 0 0,1 1 1 0 0,-1-1-1 0 0,1 0 0 0 0,0 1 1 0 0,0-1-1 0 0,-1 0 0 0 0,1-1 1 0 0,0 1-1 0 0,0 0 0 0 0,0-1 0 0 0,0 0 1 0 0,0 0-1 0 0,-1 0 0 0 0,1 0 1 0 0,0 0-1 0 0,0 0 0 0 0,0-1 1 0 0,2 0-43 0 0,22-12-5362 0 0,-25 10-247 0 0</inkml:trace>
  <inkml:trace contextRef="#ctx0" brushRef="#br0" timeOffset="3050.394">2646 456 1188 0 0,'0'0'16406'0'0,"0"0"-14802"0"0,0 0-1604 0 0,0 0-28 0 0,0 0 28 0 0,-42 3 196 0 0,18-5-100 0 0,-5 0-92 0 0,-3-1-4 0 0,2 1-524 0 0,-2-1-276 0 0,4 1-928 0 0,6 0-2489 0 0,-6-7-2916 0 0</inkml:trace>
  <inkml:trace contextRef="#ctx0" brushRef="#br0" timeOffset="5284.637">2226 179 664 0 0,'0'0'713'0'0,"0"0"-375"0"0,0 0-59 0 0,0 0 445 0 0,0 0 1660 0 0,0 0 391 0 0,0 0-1026 0 0,0 0-780 0 0,0 0-377 0 0,59-2 395 0 0,-58 2-988 0 0,1-1-1 0 0,-1 1 1 0 0,0-1 0 0 0,1 1-1 0 0,-1-1 1 0 0,1 1 0 0 0,-1 0 0 0 0,1 0-1 0 0,-1 0 1 0 0,1 0 0 0 0,-1 0 0 0 0,1 0-1 0 0,-1 0 1 0 0,0 0 0 0 0,1 0 0 0 0,-1 1-1 0 0,1-1 1 0 0,-1 1 0 0 0,1-1 0 0 0,-1 1-1 0 0,0-1 1 0 0,0 1 0 0 0,1 0 0 0 0,-1 0-1 0 0,0 0 1 0 0,0 0 0 0 0,0 0 0 0 0,0 0-1 0 0,0 0 1 0 0,0 0 0 0 0,0 0 0 0 0,0 0-1 0 0,0 0 1 0 0,0 1 0 0 0,-1-1 0 0 0,1 0-1 0 0,0 1 1 0 0,-1-1 0 0 0,1 0-1 0 0,-1 1 1 0 0,0-1 0 0 0,1 1 0 0 0,-1-1-1 0 0,0 0 1 0 0,0 1 0 0 0,0-1 0 0 0,0 1-1 0 0,0-1 1 0 0,0 1 0 0 0,0-1 0 0 0,-1 1-1 0 0,1-1 1 0 0,0 1 0 0 0,-1-1 0 0 0,1 0-1 0 0,-1 1 1 0 0,0-1 0 0 0,1 0 0 0 0,-1 1-1 0 0,0-1 1 0 0,0 0 0 0 0,0 1 1 0 0,-10 3-2480 0 0,-6-4-4100 0 0</inkml:trace>
  <inkml:trace contextRef="#ctx0" brushRef="#br0" timeOffset="6222.054">4319 482 3004 0 0,'0'0'1068'0'0,"0"0"3062"0"0,0 0-1572 0 0,0 0-1138 0 0,0 0-185 0 0,0 0-239 0 0,0 0-230 0 0,0 0 74 0 0,-6 1 20 0 0,-216-9-9 0 0,207 1-3189 0 0,9-3-5002 0 0,5-1-662 0 0</inkml:trace>
  <inkml:trace contextRef="#ctx0" brushRef="#br0" timeOffset="6456.41">4184 402 6777 0 0,'0'0'3036'0'0,"0"0"-2016"0"0,13 35 216 0 0,-11-18 500 0 0,2 1-280 0 0,-2 1-271 0 0,-2-1-265 0 0,0 0-312 0 0,0 0-276 0 0,-4-1-172 0 0,-2 0-48 0 0,0-1-12 0 0,-2-1-4 0 0,2-2-96 0 0,-1-2-616 0 0,2-3-924 0 0,2-3-1209 0 0,3-5-3775 0 0</inkml:trace>
  <inkml:trace contextRef="#ctx0" brushRef="#br0" timeOffset="6878.248">4636 362 7925 0 0,'0'0'2583'0'0,"0"0"-1413"0"0,0 0-487 0 0,0 0 97 0 0,0 0-132 0 0,0 0-230 0 0,0 0-142 0 0,0 0-106 0 0,32 0-375 0 0,-28-1 279 0 0,-1 1 1 0 0,0-1-1 0 0,1 1 0 0 0,-1 0 0 0 0,0 1 1 0 0,1-1-1 0 0,-1 0 0 0 0,0 1 0 0 0,0 0 1 0 0,1 0-1 0 0,-1 0 0 0 0,0 0 1 0 0,0 0-1 0 0,0 1 0 0 0,0-1 0 0 0,0 1 1 0 0,-1 0-1 0 0,1 0 0 0 0,0 0 0 0 0,-1 0 1 0 0,1 1-1 0 0,-1-1 0 0 0,0 0 1 0 0,0 1-1 0 0,0 0 0 0 0,0-1 0 0 0,0 1 1 0 0,-1 0-1 0 0,1 0 0 0 0,-1 0 0 0 0,0 0 1 0 0,0 0-1 0 0,0 1 0 0 0,0-1 1 0 0,0 0-1 0 0,-1 0 0 0 0,1 1 0 0 0,-1-1 1 0 0,0 0-1 0 0,0 1 0 0 0,0-1 0 0 0,-1 0 1 0 0,1 1-1 0 0,-1-1 0 0 0,0 0 1 0 0,1 0-1 0 0,-2 0 0 0 0,1 1 0 0 0,0-1 1 0 0,-1 0-1 0 0,1 0 0 0 0,-1-1 0 0 0,0 1 1 0 0,0 0-1 0 0,0 0-74 0 0,-35 29 300 0 0,-25 43-377 0 0,64-72 113 0 0,0-1-1 0 0,0 0 0 0 0,0 0 0 0 0,1 0 0 0 0,-1 0 1 0 0,0 0-1 0 0,1-1 0 0 0,-1 1 0 0 0,1-1 0 0 0,0 1 0 0 0,-1-1 1 0 0,1 0-1 0 0,0 0 0 0 0,0 0 0 0 0,0 0 0 0 0,0-1 1 0 0,0 1-1 0 0,0-1 0 0 0,0 0 0 0 0,0 0 0 0 0,0 0 0 0 0,0 0 1 0 0,0 0-1 0 0,0-1 0 0 0,0 1 0 0 0,2-2-35 0 0,-1 2-5 0 0,57-6-476 0 0,-26-11-5726 0 0,-28 11 462 0 0</inkml:trace>
  <inkml:trace contextRef="#ctx0" brushRef="#br0" timeOffset="7456.328">5226 179 14977 0 0,'0'0'1437'0'0,"-6"-1"-1187"0"0,-219-31-530 0 0,240 57-45 0 0,-6-7 501 0 0,0 1 0 0 0,-1 0 0 0 0,-1 1 0 0 0,-1-1 0 0 0,-1 2 0 0 0,0-1 0 0 0,-2 0 0 0 0,0 1 0 0 0,-1 0 0 0 0,-1-1 0 0 0,-2 1 0 0 0,0 0 0 0 0,0 0 0 0 0,-2-1 0 0 0,-1 1 0 0 0,-1-1 0 0 0,0 0 0 0 0,-1 0 0 0 0,-6 11-176 0 0,-2 26 20 0 0,12-54 7 0 0,0 0 0 0 0,1 0 1 0 0,-1 1-1 0 0,1-1 0 0 0,0 0 0 0 0,0 1 0 0 0,0-1 0 0 0,0 1 0 0 0,1-1 1 0 0,-1 1-1 0 0,1 0 0 0 0,0-1 0 0 0,0 1 0 0 0,0-1 0 0 0,1 1 0 0 0,-1-1 0 0 0,1 1 1 0 0,0-1-1 0 0,0 1 0 0 0,0-1 0 0 0,0 1 0 0 0,1-1 0 0 0,-1 0 0 0 0,1 0 1 0 0,0 0-1 0 0,0 0 0 0 0,0 0 0 0 0,0 0 0 0 0,1 0 0 0 0,-1-1 0 0 0,1 1 1 0 0,-1-1-1 0 0,1 0 0 0 0,0 0 0 0 0,0 0 0 0 0,0 0 0 0 0,0 0 0 0 0,1 0 1 0 0,-1-1-1 0 0,0 0 0 0 0,1 0 0 0 0,-1 0 0 0 0,1 0 0 0 0,1 0-27 0 0,71 3 720 0 0,-50-13-3645 0 0,-25 6-1100 0 0,-4-3-2921 0 0</inkml:trace>
  <inkml:trace contextRef="#ctx0" brushRef="#br0" timeOffset="8505.138">5504 311 3404 0 0,'0'0'7132'0'0,"0"0"-5445"0"0,0 0-1494 0 0,-3 7 409 0 0,-10 15-105 0 0,2 0 0 0 0,0 1 0 0 0,1 0 0 0 0,1 1 0 0 0,2 0 0 0 0,0 0 0 0 0,2 1-1 0 0,0 0 1 0 0,2 0 0 0 0,1 0 0 0 0,0 2-497 0 0,30 27-299 0 0,-4-49-7678 0 0,-15-10-1795 0 0</inkml:trace>
  <inkml:trace contextRef="#ctx0" brushRef="#br0" timeOffset="8739.498">5575 475 10769 0 0,'0'0'1137'0'0,"0"0"-840"0"0,0 0-166 0 0,0 0 131 0 0,6 0 167 0 0,-2 0-331 0 0,0 0 0 0 0,0 1 0 0 0,0-1-1 0 0,0 1 1 0 0,0 0 0 0 0,0 0 0 0 0,0 1 0 0 0,0-1-1 0 0,0 1 1 0 0,0 0 0 0 0,-1 0 0 0 0,1 0 0 0 0,-1 0-1 0 0,0 0 1 0 0,1 1 0 0 0,-1 0 0 0 0,0 0-1 0 0,0-1 1 0 0,-1 2 0 0 0,1-1 0 0 0,-1 0 0 0 0,1 0-1 0 0,-1 1 1 0 0,0 0 0 0 0,0-1 0 0 0,-1 1 0 0 0,1 0-1 0 0,-1 0 1 0 0,0 0 0 0 0,0 0 0 0 0,0 0 0 0 0,0 0-1 0 0,-1 0 1 0 0,1 2-98 0 0,-56 53 1298 0 0,28-48-3679 0 0,5-8-4169 0 0,17-6-1927 0 0</inkml:trace>
  <inkml:trace contextRef="#ctx0" brushRef="#br0" timeOffset="8926.983">5760 479 11761 0 0,'0'0'1024'0'0,"0"0"-692"0"0,0 0-332 0 0,0 0 776 0 0,-16 37-192 0 0,12-24 60 0 0,0 1-64 0 0,3 1-256 0 0,1 0-196 0 0,0 0-52 0 0,0-2 24 0 0,4-1-11 0 0,1-2-25 0 0,1-1-64 0 0,2-3-733 0 0,1-3-791 0 0,-1-1-1596 0 0,5-4-6157 0 0</inkml:trace>
  <inkml:trace contextRef="#ctx0" brushRef="#br0" timeOffset="9098.843">6072 617 4744 0 0,'0'0'9861'0'0,"0"0"-9761"0"0,0 0 164 0 0,-34 2-264 0 0,15-4 632 0 0,-2-1-420 0 0,-1 0-148 0 0,0 0-64 0 0,1-1-1080 0 0,0 0-776 0 0,4-1-752 0 0,5 1-2769 0 0</inkml:trace>
  <inkml:trace contextRef="#ctx0" brushRef="#br0" timeOffset="9364.62">6015 560 8837 0 0,'0'0'3048'0'0,"0"0"-1848"0"0,25 48 84 0 0,-22-30 168 0 0,0 1-447 0 0,-3 1-269 0 0,-3-2-268 0 0,0-3-208 0 0,-3 0-88 0 0,2-4-72 0 0,1 0 12 0 0,-1-4-112 0 0,0-4-396 0 0,2-2-756 0 0,2-1-933 0 0,-2-1-1087 0 0,2-8-5605 0 0</inkml:trace>
  <inkml:trace contextRef="#ctx0" brushRef="#br0" timeOffset="9598.974">6208 460 7673 0 0,'0'0'5728'0'0,"0"0"-4058"0"0,3 6-1325 0 0,3 4-101 0 0,-1 0 1 0 0,-1 1-1 0 0,0 0 0 0 0,0-1 1 0 0,-1 1-1 0 0,-1 0 0 0 0,0 1 0 0 0,0-1 1 0 0,-1 0-1 0 0,-1 1 0 0 0,0-1 1 0 0,0 0-1 0 0,-1 1 0 0 0,0-1 1 0 0,-1 0-1 0 0,-1 0 0 0 0,-1 6-244 0 0,35-64-4565 0 0,-29 46 4581 0 0,-1 0 1 0 0,2 0-1 0 0,-1 0 1 0 0,0 0-1 0 0,0 1 1 0 0,0-1-1 0 0,0 1 1 0 0,0-1-1 0 0,1 1 1 0 0,-1 0-1 0 0,0 0 1 0 0,0 0-1 0 0,0 0 1 0 0,1 0-1 0 0,-1 0 1 0 0,0 1-1 0 0,0-1 1 0 0,0 1-1 0 0,0 0 1 0 0,1-1-1 0 0,-1 1 0 0 0,0 0 1 0 0,0 0-1 0 0,-1 0 1 0 0,1 1-1 0 0,0-1 1 0 0,0 0-1 0 0,1 2-16 0 0,0-1 94 0 0,1 0-1 0 0,-1 1 0 0 0,1-1 0 0 0,-1 1 0 0 0,0 0 0 0 0,0 0 1 0 0,0 0-1 0 0,0 1 0 0 0,-1-1 0 0 0,0 1 0 0 0,1-1 0 0 0,-1 1 1 0 0,0 0-1 0 0,0 0 0 0 0,-1 0 0 0 0,1 0 0 0 0,-1 0 0 0 0,0 0 1 0 0,0 0-1 0 0,-1 0 0 0 0,1 0 0 0 0,-1 1 0 0 0,0 3-93 0 0,-2-4-1749 0 0,-2-7-5166 0 0,4-6-897 0 0</inkml:trace>
  <inkml:trace contextRef="#ctx0" brushRef="#br0" timeOffset="9755.207">6524 498 14645 0 0,'0'0'1877'0'0,"0"0"-1701"0"0,23 52 372 0 0,-17-29 148 0 0,-2 2-264 0 0,-2-1-160 0 0,-2 1-176 0 0,-6-2-84 0 0,-5 0 100 0 0,-3-1-28 0 0,-4-1 52 0 0,-3-3-136 0 0,-3-3-160 0 0,1-3-1296 0 0,6-4-1521 0 0,-4-4-4547 0 0</inkml:trace>
  <inkml:trace contextRef="#ctx0" brushRef="#br0" timeOffset="10678.286">7072 685 6613 0 0,'0'0'8196'0'0,"0"0"-7504"0"0,0 0-540 0 0,0 0-152 0 0,-49-2 608 0 0,25 1-295 0 0,-4-1-153 0 0,-1 1-84 0 0,0 0-76 0 0,1 0-4 0 0,3 1-1417 0 0,7-1-871 0 0,4 1-2916 0 0,10-6-2677 0 0</inkml:trace>
  <inkml:trace contextRef="#ctx0" brushRef="#br0" timeOffset="10959.512">7175 569 12117 0 0,'0'0'2170'0'0,"0"0"-1860"0"0,0 0-226 0 0,0 0 3 0 0,0 0-66 0 0,22 5-467 0 0,88 83 2106 0 0,-108-86-1599 0 0,0 0 0 0 0,0 1 1 0 0,0-1-1 0 0,0 1 0 0 0,0-1 1 0 0,-1 1-1 0 0,1 0 0 0 0,-1-1 1 0 0,0 1-1 0 0,0 0 0 0 0,0 0 1 0 0,0 0-1 0 0,0 0 0 0 0,0 0 1 0 0,-1 0-1 0 0,0 0 0 0 0,1 0 1 0 0,-1 0-1 0 0,0 0 0 0 0,-1 1 1 0 0,1-1-1 0 0,0 0 1 0 0,-1 0-1 0 0,0 0 0 0 0,0 0 1 0 0,0 0-1 0 0,0 0 0 0 0,0-1 1 0 0,-1 1-1 0 0,1 0 0 0 0,-1-1 1 0 0,1 1-1 0 0,-1-1 0 0 0,0 1 1 0 0,0-1-1 0 0,0 0 0 0 0,-1 1 1 0 0,1-1-1 0 0,0-1 0 0 0,-1 1 1 0 0,1 0-1 0 0,-1 0 0 0 0,-1 0-61 0 0,-43 19-69 0 0,14-17-3367 0 0,27-6-1001 0 0,5-6-3065 0 0</inkml:trace>
  <inkml:trace contextRef="#ctx0" brushRef="#br0" timeOffset="11150.542">7376 597 12297 0 0,'0'0'2126'0'0,"0"0"-1770"0"0,0 0-16 0 0,-6 8 113 0 0,4-5-366 0 0,-41 75 788 0 0,42-76-854 0 0,0 0-1 0 0,0 0 0 0 0,0 0 1 0 0,1 0-1 0 0,-1 1 1 0 0,1-1-1 0 0,-1 0 1 0 0,1 0-1 0 0,0 1 0 0 0,0-1 1 0 0,0 0-1 0 0,0 0 1 0 0,0 1-1 0 0,1-1 0 0 0,-1 0 1 0 0,1 0-1 0 0,-1 1 1 0 0,1-1-1 0 0,0 0 1 0 0,0 0-1 0 0,0 0 0 0 0,0 0 1 0 0,0 0-1 0 0,0 0 1 0 0,1 0-1 0 0,-1-1 0 0 0,1 1 1 0 0,-1 0-1 0 0,1-1 1 0 0,-1 1-1 0 0,1-1 1 0 0,0 1-1 0 0,0-1 0 0 0,0 0 1 0 0,0 0-1 0 0,0 0 1 0 0,0 0-1 0 0,0 0 0 0 0,0 0 1 0 0,2 0-21 0 0,36 7-1548 0 0,-12-11-5803 0 0,-9-5-1101 0 0</inkml:trace>
  <inkml:trace contextRef="#ctx0" brushRef="#br0" timeOffset="11541.134">7470 362 12021 0 0,'0'0'579'0'0,"0"0"-436"0"0,0 0-56 0 0,0 0-25 0 0,0 0 44 0 0,6-5 145 0 0,-1 2-209 0 0,0-1 0 0 0,-1 1 0 0 0,2-1 0 0 0,-1 2 0 0 0,0-1 0 0 0,1 0 0 0 0,-1 1 0 0 0,1 0 0 0 0,0 0 0 0 0,-1 1 0 0 0,1 0 0 0 0,0 0 0 0 0,0 0 0 0 0,0 0 0 0 0,0 1 0 0 0,0 0 0 0 0,0 1 0 0 0,0-1 0 0 0,0 1 0 0 0,0 0 0 0 0,0 1 0 0 0,0-1 0 0 0,-1 1 0 0 0,1 0 0 0 0,-1 0 0 0 0,1 1 0 0 0,-1 0 0 0 0,0 0 0 0 0,0 0 0 0 0,0 1 0 0 0,0-1 0 0 0,-1 1 0 0 0,1 0 0 0 0,-1 1 0 0 0,0-1 0 0 0,1 2-42 0 0,2 19 584 0 0,0 1 0 0 0,-1 0 0 0 0,-2 0 0 0 0,-1 1 0 0 0,-1-1 0 0 0,-1 1 0 0 0,-1 0 0 0 0,-3 13-584 0 0,6 107 310 0 0,0-139-284 0 0,-1 1 0 0 0,0-1 0 0 0,-1 1 0 0 0,0 0 1 0 0,0 0-1 0 0,0 0 0 0 0,-1 0 0 0 0,-1 0 0 0 0,0-1 0 0 0,0 1 0 0 0,-1 0 0 0 0,0 0 0 0 0,0-1 0 0 0,-1 1 0 0 0,0-1 0 0 0,0 0 0 0 0,-1 0 1 0 0,0 0-1 0 0,-1 0 0 0 0,1-1 0 0 0,-2 1 0 0 0,1-1 0 0 0,-1-1 0 0 0,0 1 0 0 0,0-1 0 0 0,-1 0 0 0 0,0 0 0 0 0,0-1 0 0 0,0 0 1 0 0,-1 0-1 0 0,1 0 0 0 0,-1-1 0 0 0,0-1 0 0 0,0 1 0 0 0,-7 1-26 0 0,-61 3-451 0 0,26-20-4101 0 0,26-2-1784 0 0</inkml:trace>
  <inkml:trace contextRef="#ctx0" brushRef="#br0" timeOffset="12822.277">7619 1174 4288 0 0,'0'0'3907'0'0,"0"0"-2445"0"0,0 0-1223 0 0,-7 0-17 0 0,-355-52 3268 0 0,32 11 326 0 0,-111 9-3816 0 0,66 6 92 0 0,300 25-1736 0 0,77 2-6886 0 0,3-4 1188 0 0</inkml:trace>
  <inkml:trace contextRef="#ctx0" brushRef="#br0" timeOffset="27584.108">7585 195 9441 0 0,'0'0'2877'0'0,"-1"9"-2552"0"0,-21 43 140 0 0,-2 0 0 0 0,-2-1 0 0 0,-3-1-1 0 0,-1-2 1 0 0,-3-1 0 0 0,-1-2 0 0 0,-3-1 0 0 0,-2-1-1 0 0,-1-3 1 0 0,-13 9-465 0 0,24-19 93 0 0,-1 0 103 0 0,-93 126 313 0 0,124-116-1555 0 0,26-37-5520 0 0,-18-9-647 0 0</inkml:trace>
  <inkml:trace contextRef="#ctx0" brushRef="#br0" timeOffset="28063.995">6060 160 1528 0 0,'0'0'7884'0'0,"0"0"-6018"0"0,0 0-1581 0 0,-5 6-94 0 0,-118 209 3604 0 0,-100 61-1675 0 0,91-127-768 0 0,133-122-2736 0 0,29-32-6671 0 0,-10-4-1307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28.32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1 108 2552 0 0,'0'0'7266'0'0,"0"0"-4905"0"0,0 0-1761 0 0,0 0-150 0 0,0 0-1 0 0,0 0-2 0 0,0 0-137 0 0,18 3-867 0 0,-14-2 617 0 0,0 0 0 0 0,1 0 0 0 0,-1 0 0 0 0,0 0 0 0 0,0 1 0 0 0,0 0 0 0 0,0-1 0 0 0,0 2-1 0 0,0-1 1 0 0,0 0 0 0 0,-1 1 0 0 0,1-1 0 0 0,-1 1 0 0 0,0 0 0 0 0,1 0 0 0 0,-1 1 0 0 0,-1-1 0 0 0,1 1 0 0 0,0-1 0 0 0,-1 1 0 0 0,0 0 0 0 0,0 0 0 0 0,0 0 0 0 0,0 0 0 0 0,-1 0 0 0 0,0 0 0 0 0,1 0-1 0 0,-1 1 1 0 0,-1-1 0 0 0,1 1 0 0 0,-1-1 0 0 0,0 0 0 0 0,0 1 0 0 0,0-1 0 0 0,0 1 0 0 0,-1-1 0 0 0,0 0 0 0 0,0 1 0 0 0,0-1 0 0 0,0 0 0 0 0,-1 0 0 0 0,1 0 0 0 0,-1 0 0 0 0,0 0 0 0 0,-1 0 0 0 0,1 0 0 0 0,-2 2-60 0 0,-59 56 596 0 0,113-52 490 0 0,65 5-2436 0 0,-112-13-5316 0 0,-3-3-56 0 0</inkml:trace>
  <inkml:trace contextRef="#ctx0" brushRef="#br0" timeOffset="312.445">468 1 10949 0 0,'0'0'1594'0'0,"0"0"-894"0"0,0 0-278 0 0,0 0 354 0 0,0 0 229 0 0,-5 8-31 0 0,-7 12-724 0 0,0 1-1 0 0,1 0 1 0 0,1 1-1 0 0,1 0 1 0 0,1 0-1 0 0,1 1 0 0 0,1 0 1 0 0,0 0-1 0 0,2 1 1 0 0,1-1-1 0 0,1 1 1 0 0,1 23-250 0 0,65 52 479 0 0,-22-80-3642 0 0,-35-24-4887 0 0,-3-6-550 0 0</inkml:trace>
  <inkml:trace contextRef="#ctx0" brushRef="#br0" timeOffset="546.805">592 222 3908 0 0,'0'0'6884'0'0,"0"0"-5950"0"0,0 0-1106 0 0,0 0 219 0 0,7 0-122 0 0,-2 1 160 0 0,-1-1 0 0 0,0 0 0 0 0,0 1 0 0 0,0 0 0 0 0,0 0 0 0 0,-1 1 0 0 0,1-1 0 0 0,0 1 0 0 0,0-1 0 0 0,-1 1 0 0 0,1 0 0 0 0,-1 1 0 0 0,1-1 0 0 0,-1 1 0 0 0,0-1 0 0 0,0 1 0 0 0,0 0 0 0 0,-1 0 0 0 0,1 0 1 0 0,-1 0-1 0 0,1 1 0 0 0,-1-1 0 0 0,0 1 0 0 0,0-1 0 0 0,-1 1 0 0 0,1 0 0 0 0,-1 0 0 0 0,1 0 0 0 0,-1 0 0 0 0,-1 0 0 0 0,1 0-85 0 0,-1-1 45 0 0,0-1-1 0 0,0 0 1 0 0,0 1 0 0 0,-1-1-1 0 0,1 0 1 0 0,-1 1 0 0 0,0-1-1 0 0,1 0 1 0 0,-1 1 0 0 0,0-1-1 0 0,0 0 1 0 0,-1 0 0 0 0,1 0-1 0 0,0 0 1 0 0,-1 0 0 0 0,1 0-1 0 0,-1 0 1 0 0,0-1 0 0 0,1 1-1 0 0,-1-1 1 0 0,0 1 0 0 0,0-1-1 0 0,0 1 1 0 0,0-1 0 0 0,0 0-1 0 0,0 0 1 0 0,-1 0 0 0 0,1 0-1 0 0,0 0 1 0 0,-1-1-45 0 0,-28 7-3768 0 0,27-7-243 0 0,4-3-2356 0 0</inkml:trace>
  <inkml:trace contextRef="#ctx0" brushRef="#br0" timeOffset="734.289">751 235 9625 0 0,'0'0'1925'0'0,"0"0"-1549"0"0,0 0 74 0 0,-2 7 127 0 0,12 107 1658 0 0,33-84-6864 0 0,-29-30-1522 0 0</inkml:trace>
  <inkml:trace contextRef="#ctx0" brushRef="#br0" timeOffset="906.148">1152 374 5549 0 0,'0'0'9632'0'0,"0"0"-9468"0"0,0 0-164 0 0,0 0 0 0 0,-36-5 388 0 0,19 2-264 0 0,-3 1-116 0 0,-1 0-8 0 0,2 0-128 0 0,-2-2-968 0 0,3 2-84 0 0,2-1-484 0 0,3-1-512 0 0,3-2-496 0 0,6 3-1949 0 0</inkml:trace>
  <inkml:trace contextRef="#ctx0" brushRef="#br0" timeOffset="1171.75">1035 308 6193 0 0,'0'0'2326'0'0,"0"0"-585"0"0,5 7-375 0 0,34 101 4397 0 0,-52-37-6760 0 0,13-70-560 0 0,0-1-709 0 0,1-2-1562 0 0,3-5-3661 0 0</inkml:trace>
  <inkml:trace contextRef="#ctx0" brushRef="#br0" timeOffset="1414.811">1304 138 6749 0 0,'0'0'5747'0'0,"0"0"-4187"0"0,0 0-1313 0 0,5 9 309 0 0,32 185 3788 0 0,-41-119-3997 0 0,33-132-3508 0 0,-27 56 3207 0 0,1 0 1 0 0,-1 1 0 0 0,0-1-1 0 0,1 0 1 0 0,-1 1 0 0 0,0-1-1 0 0,1 1 1 0 0,-1 0 0 0 0,1 0-1 0 0,-1 0 1 0 0,1 0 0 0 0,-1 0-1 0 0,1 0 1 0 0,-1 1 0 0 0,1-1-1 0 0,-1 1 1 0 0,0 0 0 0 0,1-1-1 0 0,-1 1 1 0 0,0 0 0 0 0,0 0-1 0 0,0 1 1 0 0,0-1 0 0 0,1 0-1 0 0,-2 1 1 0 0,1 0 0 0 0,0-1-1 0 0,0 1 1 0 0,0 0 0 0 0,-1 0-1 0 0,1 0 1 0 0,-1 0 0 0 0,0 0-1 0 0,1 0 1 0 0,-1 0 0 0 0,0 0-1 0 0,0 0 1 0 0,0 1 0 0 0,-1-1-1 0 0,1 1 1 0 0,0-1 0 0 0,-1 2-47 0 0,7 38-1752 0 0,-10-38-1546 0 0,-1-3-3412 0 0</inkml:trace>
  <inkml:trace contextRef="#ctx0" brushRef="#br0" timeOffset="3806.892">2909 213 6157 0 0,'0'0'5816'0'0,"0"0"-4062"0"0,-2 9-1185 0 0,-61 247 4116 0 0,90-185-4775 0 0,2-55-6508 0 0,-20-16 30 0 0</inkml:trace>
  <inkml:trace contextRef="#ctx0" brushRef="#br0" timeOffset="4088.122">2942 404 11717 0 0,'0'0'1430'0'0,"0"0"-1468"0"0,0 0 66 0 0,0 0 9 0 0,0 0-53 0 0,0 0-107 0 0,4-4 1 0 0,-3 3 162 0 0,1-1 0 0 0,0 1 0 0 0,0 0 0 0 0,0 0 0 0 0,0 0 0 0 0,0 0 0 0 0,0 1 0 0 0,0-1 1 0 0,0 0-1 0 0,1 1 0 0 0,-1 0 0 0 0,0-1 0 0 0,0 1 0 0 0,0 0 0 0 0,0 0 0 0 0,1 0 0 0 0,-1 1 0 0 0,0-1 0 0 0,0 0 0 0 0,0 1 0 0 0,0-1 0 0 0,1 1 0 0 0,-1 0 0 0 0,0 0 0 0 0,0 0 0 0 0,0 0 0 0 0,-1 0 0 0 0,1 0 0 0 0,0 0 0 0 0,0 1 0 0 0,-1-1 0 0 0,1 1 0 0 0,0-1 0 0 0,-1 1 1 0 0,0 0-1 0 0,1-1 0 0 0,-1 1 0 0 0,0 0 0 0 0,1 1-40 0 0,2-1 66 0 0,0 1 0 0 0,-1 0 0 0 0,1 0 1 0 0,0 0-1 0 0,-1 1 0 0 0,0-1 1 0 0,0 1-1 0 0,0 0 0 0 0,0 0 0 0 0,0 0 1 0 0,-1 0-1 0 0,0 0 0 0 0,0 1 0 0 0,0-1 1 0 0,0 1-1 0 0,-1-1 0 0 0,0 1 0 0 0,0 0 1 0 0,0-1-1 0 0,0 1 0 0 0,-1 0 0 0 0,0 0 1 0 0,0 0-1 0 0,0-1 0 0 0,0 1 1 0 0,-1 0-1 0 0,0 0 0 0 0,0-1 0 0 0,0 1 1 0 0,-1 0-1 0 0,1-1 0 0 0,-1 0 0 0 0,0 1 1 0 0,0-1-1 0 0,-1 0 0 0 0,1 0 0 0 0,-1 0 1 0 0,0 0-1 0 0,0 0 0 0 0,0-1 0 0 0,-1 1 1 0 0,1-1-1 0 0,-1 0 0 0 0,-1 1-66 0 0,3-4-649 0 0,2 0-5074 0 0,5-5-383 0 0</inkml:trace>
  <inkml:trace contextRef="#ctx0" brushRef="#br0" timeOffset="4322.478">3154 440 12017 0 0,'0'0'1517'0'0,"0"0"-1074"0"0,0 0-4 0 0,0 0 240 0 0,-3 6 177 0 0,-7 14-34 0 0,7-17-776 0 0,1 0 0 0 0,-1 0 0 0 0,1 0 0 0 0,0 0 0 0 0,0 0-1 0 0,0 1 1 0 0,0-1 0 0 0,1 1 0 0 0,-1-1 0 0 0,1 1 0 0 0,0 0-1 0 0,0-1 1 0 0,0 1 0 0 0,0 0 0 0 0,1 0 0 0 0,0 0 0 0 0,-1-1-1 0 0,1 1 1 0 0,1 0 0 0 0,-1 0 0 0 0,1 0 0 0 0,-1 0 0 0 0,1-1-1 0 0,0 1 1 0 0,0 0 0 0 0,1-1 0 0 0,-1 1 0 0 0,1-1 0 0 0,0 1-1 0 0,0-1-45 0 0,39 18-2585 0 0,-9-14-2631 0 0,-9-5-2147 0 0</inkml:trace>
  <inkml:trace contextRef="#ctx0" brushRef="#br0" timeOffset="4478.709">3453 549 11177 0 0,'0'0'3044'0'0,"0"0"-3044"0"0,0 0-104 0 0,0 0 104 0 0,-40 0 416 0 0,24-2-292 0 0,-1 0-48 0 0,1 1-76 0 0,-1-1-1084 0 0,-2-1-244 0 0,5 0-500 0 0,0-2-772 0 0,5 1-2493 0 0</inkml:trace>
  <inkml:trace contextRef="#ctx0" brushRef="#br0" timeOffset="4634.946">3392 496 11041 0 0,'0'0'1718'0'0,"4"8"-549"0"0,0 1-878 0 0,0 1 0 0 0,-1-1-1 0 0,0 1 1 0 0,0 0 0 0 0,-1 0 0 0 0,0 0-1 0 0,-1 0 1 0 0,0 0 0 0 0,-1 0 0 0 0,0 0 0 0 0,0 0-1 0 0,-1 0 1 0 0,-1 0 0 0 0,1 0 0 0 0,-3 6-291 0 0,10-27-10125 0 0,-1 0 2020 0 0</inkml:trace>
  <inkml:trace contextRef="#ctx0" brushRef="#br0" timeOffset="4932.894">3611 375 13269 0 0,'0'0'2023'0'0,"4"8"-1144"0"0,30 165 1966 0 0,-35-159-2618 0 0,2-14-325 0 0,0 0 0 0 0,-1 0 0 0 0,1 0 0 0 0,-1 0 1 0 0,1 0-1 0 0,-1 0 0 0 0,1 0 0 0 0,-1 0 0 0 0,1 0 0 0 0,-1 0 0 0 0,1 0 0 0 0,0 0 0 0 0,-1 0 0 0 0,1 0 0 0 0,-1 1 0 0 0,1-1 0 0 0,-1 0 1 0 0,1 0-1 0 0,-1 1 0 0 0,1-1 0 0 0,-1 0 0 0 0,0 1 0 0 0,1-1 0 0 0,-1 0 0 0 0,1 1 0 0 0,-1-1 0 0 0,0 1 0 0 0,1-1 0 0 0,-1 1 0 0 0,0-1 1 0 0,1 1-1 0 0,-1-1 0 0 0,0 1 0 0 0,0-1 0 0 0,0 1 0 0 0,1-1 0 0 0,-1 1 0 0 0,0-1 98 0 0,43-23-1084 0 0,-38 25 1239 0 0,0-1-1 0 0,-1 1 1 0 0,1 1-1 0 0,-1-1 1 0 0,0 0-1 0 0,0 1 1 0 0,0 0-1 0 0,0 0 1 0 0,0 0-1 0 0,-1 1 1 0 0,1-1-1 0 0,-1 1 0 0 0,0 0 1 0 0,0 0-1 0 0,0 0 1 0 0,-1 0-1 0 0,1 1 1 0 0,-1-1-1 0 0,0 1 1 0 0,0-1-1 0 0,-1 1 1 0 0,1 0-1 0 0,-1-1 1 0 0,0 1-1 0 0,0 3-154 0 0,7-6-6469 0 0,-1-6 155 0 0</inkml:trace>
  <inkml:trace contextRef="#ctx0" brushRef="#br0" timeOffset="5108.547">4081 624 14645 0 0,'0'0'3593'0'0,"0"0"-3593"0"0,0 0-508 0 0,0 0 508 0 0,0 0 88 0 0,-48 13 156 0 0,24-13-244 0 0,2-2-36 0 0,-2-1-820 0 0,-1-1-185 0 0,4 0-619 0 0,5 0-2252 0 0,3-3-3425 0 0</inkml:trace>
  <inkml:trace contextRef="#ctx0" brushRef="#br0" timeOffset="5358.528">4231 539 13105 0 0,'0'0'955'0'0,"0"0"-1638"0"0,0 0-22 0 0,0 0 399 0 0,0 0 4 0 0,0 0 327 0 0,6-5 51 0 0,-4 4-24 0 0,0-1 0 0 0,0 1 0 0 0,0-1 0 0 0,0 1 0 0 0,1 0 0 0 0,-1 0 0 0 0,0 0 0 0 0,0 0 0 0 0,1 0 1 0 0,-1 1-1 0 0,0-1 0 0 0,1 1 0 0 0,-1-1 0 0 0,1 1 0 0 0,-1 0 0 0 0,1 0 0 0 0,-1 0 0 0 0,1 0 0 0 0,-1 0 0 0 0,0 1 0 0 0,1-1 0 0 0,-1 1 0 0 0,1 0 0 0 0,-1 0 0 0 0,0-1 0 0 0,0 2 0 0 0,1-1 0 0 0,-1 0 0 0 0,0 0 0 0 0,0 1 0 0 0,0-1 0 0 0,0 1 0 0 0,-1-1 0 0 0,1 1 0 0 0,0 0 0 0 0,-1 0 1 0 0,1 0-1 0 0,-1 0 0 0 0,1 0 0 0 0,0 1-52 0 0,0-1 39 0 0,1 0 1 0 0,-1 0 0 0 0,0 0 0 0 0,0 0 0 0 0,0 0 0 0 0,0 1-1 0 0,0-1 1 0 0,0 1 0 0 0,0 0 0 0 0,-1-1 0 0 0,0 1-1 0 0,1 0 1 0 0,-1 0 0 0 0,0 0 0 0 0,0 0 0 0 0,0 0 0 0 0,-1 0-1 0 0,1 0 1 0 0,-1 0 0 0 0,0 0 0 0 0,0 0 0 0 0,0 0-1 0 0,0 0 1 0 0,0 0 0 0 0,-1 0 0 0 0,1 0 0 0 0,-1 0-1 0 0,0 0 1 0 0,0 0 0 0 0,0 0 0 0 0,0 0 0 0 0,-1 0 0 0 0,1 0-1 0 0,-1-1 1 0 0,1 1 0 0 0,-1-1 0 0 0,0 1 0 0 0,0-1-1 0 0,0 0 1 0 0,-1 1 0 0 0,1-1 0 0 0,0 0 0 0 0,-1-1 0 0 0,1 1-1 0 0,-1 0 1 0 0,0-1 0 0 0,1 1 0 0 0,-1-1 0 0 0,0 0-1 0 0,0 0 1 0 0,0 0 0 0 0,0 0 0 0 0,0-1 0 0 0,0 1 0 0 0,0-1-1 0 0,0 0 1 0 0,-2 0-40 0 0,4 1-412 0 0,-14-1-944 0 0,8-3-5013 0 0,7-3-1458 0 0</inkml:trace>
  <inkml:trace contextRef="#ctx0" brushRef="#br0" timeOffset="5608.506">4451 576 8765 0 0,'0'0'4900'0'0,"0"0"-3992"0"0,-6 6-449 0 0,-3 2-251 0 0,6-7-178 0 0,1 0 1 0 0,-1 0 0 0 0,0 0-1 0 0,1 1 1 0 0,-1-1 0 0 0,1 1-1 0 0,0 0 1 0 0,-1-1 0 0 0,1 1-1 0 0,0 0 1 0 0,0 0 0 0 0,0 0-1 0 0,0 1 1 0 0,1-1 0 0 0,-1 0-1 0 0,0 1 1 0 0,1-1 0 0 0,0 1-1 0 0,-1 0 1 0 0,1-1 0 0 0,0 1-1 0 0,1 0 1 0 0,-1 0 0 0 0,0-1-1 0 0,1 1 1 0 0,-1 0 0 0 0,1 0-1 0 0,0 0 1 0 0,0 0 0 0 0,0 0-1 0 0,1 0 1 0 0,-1-1 0 0 0,1 1-1 0 0,-1 0 1 0 0,1 0 0 0 0,0 0-1 0 0,0-1 1 0 0,0 1 0 0 0,0 0-1 0 0,1-1 1 0 0,-1 1 0 0 0,1-1-1 0 0,0 0 1 0 0,-1 1 0 0 0,2 0-31 0 0,42 11-5022 0 0,-33-12 177 0 0</inkml:trace>
  <inkml:trace contextRef="#ctx0" brushRef="#br0" timeOffset="5874.109">4693 419 7977 0 0,'0'0'5532'0'0,"0"0"-5304"0"0,22 47-100 0 0,-14-24 440 0 0,0 7 468 0 0,0 2 61 0 0,-3 0-117 0 0,-1 1-308 0 0,-4-1-388 0 0,-1-3-216 0 0,-7 0-68 0 0,-5-1-8 0 0,-4-4 8 0 0,-12-1 0 0 0,-6-1-84 0 0,-3-3-856 0 0,10-7-1365 0 0,-5-6-3775 0 0</inkml:trace>
  <inkml:trace contextRef="#ctx0" brushRef="#br0" timeOffset="2571.169">1920 400 2856 0 0,'0'0'7101'0'0,"0"0"-5313"0"0,0 0-492 0 0,0 0-468 0 0,0 0-372 0 0,0 0-252 0 0,0 0 224 0 0,0 0 100 0 0,-33 12-164 0 0,13-11-148 0 0,-1-1-92 0 0,-2 0-44 0 0,2 0-80 0 0,0-3-420 0 0,4-1-1004 0 0,5-2-820 0 0,5 1-3456 0 0</inkml:trace>
  <inkml:trace contextRef="#ctx0" brushRef="#br0" timeOffset="2743.033">1871 408 4364 0 0,'0'0'6381'0'0,"12"33"-5557"0"0,-11-17 328 0 0,2 3-56 0 0,-3 1-272 0 0,-3-2-180 0 0,2-2-116 0 0,-3-2-188 0 0,0-3-176 0 0,3-2-51 0 0,-2-1 39 0 0,2-3-152 0 0,1-2-1281 0 0,0-3-719 0 0,0 0-2312 0 0,1-4-3909 0 0</inkml:trace>
  <inkml:trace contextRef="#ctx0" brushRef="#br0" timeOffset="2961.759">2081 318 12345 0 0,'0'0'1045'0'0,"0"0"-1124"0"0,0 0-69 0 0,7-1 62 0 0,-3 0 139 0 0,0 1 1 0 0,-1-1-1 0 0,1 1 1 0 0,0 0-1 0 0,0 0 1 0 0,0 0-1 0 0,0 0 1 0 0,0 1 0 0 0,-1-1-1 0 0,1 1 1 0 0,0 0-1 0 0,0 0 1 0 0,-1 1-1 0 0,1-1 1 0 0,-1 1-1 0 0,1-1 1 0 0,-1 1 0 0 0,0 0-1 0 0,1 1 1 0 0,-1-1-1 0 0,0 0 1 0 0,0 1-1 0 0,-1 0 1 0 0,1 0-1 0 0,-1 0 1 0 0,1 0-1 0 0,-1 0 1 0 0,0 0 0 0 0,0 0-1 0 0,0 1 1 0 0,0-1-1 0 0,-1 1 1 0 0,0 0-1 0 0,1 2-53 0 0,-1-2 38 0 0,-1-1-1 0 0,1 1 0 0 0,-1-1 0 0 0,0 1 1 0 0,-1-1-1 0 0,1 1 0 0 0,-1-1 0 0 0,1 1 1 0 0,-1-1-1 0 0,0 1 0 0 0,0-1 0 0 0,0 1 0 0 0,-1-1 1 0 0,1 0-1 0 0,-1 0 0 0 0,0 0 0 0 0,0 0 1 0 0,0 0-1 0 0,0 0 0 0 0,-1 0 0 0 0,1-1 1 0 0,-1 1-1 0 0,1-1 0 0 0,-1 0 0 0 0,0 1 1 0 0,0-1-1 0 0,0-1 0 0 0,0 1 0 0 0,0 0 1 0 0,-1-1-1 0 0,1 1 0 0 0,-1-1-37 0 0,-47 1-8857 0 0,46-5 1625 0 0</inkml:trace>
  <inkml:trace contextRef="#ctx0" brushRef="#br0" timeOffset="3211.739">2293 355 12537 0 0,'0'0'2034'0'0,"0"0"-1776"0"0,0 0 152 0 0,0 0 207 0 0,-7 7 29 0 0,-3 1-496 0 0,8-7-158 0 0,-1 0 0 0 0,0 0 0 0 0,0 0 0 0 0,1 0 0 0 0,-1 1 0 0 0,1-1 0 0 0,-1 1 0 0 0,1 0 0 0 0,-1-1-1 0 0,1 1 1 0 0,0 0 0 0 0,0 0 0 0 0,0 0 0 0 0,0 1 0 0 0,0-1 0 0 0,1 1 0 0 0,-1-1 0 0 0,0 1 0 0 0,1-1 0 0 0,0 1 0 0 0,0 0 0 0 0,0-1 0 0 0,0 1 0 0 0,0 0 0 0 0,1 0 0 0 0,-1 0 0 0 0,1 0 0 0 0,-1 0 0 0 0,1 0 0 0 0,0-1 0 0 0,0 1 0 0 0,1 0 0 0 0,-1 0 0 0 0,1 0 0 0 0,-1 0 0 0 0,1 0 0 0 0,0 0 0 0 0,0-1 0 0 0,0 1 0 0 0,0 0 0 0 0,1-1 0 0 0,-1 1 0 0 0,1-1 0 0 0,-1 1 0 0 0,1-1 0 0 0,2 2 8 0 0,60 13-5154 0 0,-45-15 266 0 0</inkml:trace>
  <inkml:trace contextRef="#ctx0" brushRef="#br0" timeOffset="3367.981">2474 244 13269 0 0,'0'0'1038'0'0,"7"8"-826"0"0,2-3-83 0 0,-1 1 0 0 0,-1 0-1 0 0,1 1 1 0 0,-1 0 0 0 0,0 0 0 0 0,-1 1-1 0 0,0 0 1 0 0,0 0 0 0 0,0 0-1 0 0,-1 1 1 0 0,-1-1 0 0 0,1 1-1 0 0,-1 1 1 0 0,-1-1 0 0 0,0 0-1 0 0,0 1 1 0 0,-1 0 0 0 0,0-1 0 0 0,0 1-1 0 0,-1 0 1 0 0,-1 0 0 0 0,0 0-1 0 0,0 0 1 0 0,-1 0 0 0 0,0 0-1 0 0,-1 0 1 0 0,0-1 0 0 0,0 1 0 0 0,-1 0-1 0 0,0-1 1 0 0,-1 0 0 0 0,0 0-1 0 0,-1 0 1 0 0,1 0 0 0 0,-5 4-129 0 0,-63 47-324 0 0,16-31-4713 0 0,35-20-709 0 0</inkml:trace>
  <inkml:trace contextRef="#ctx0" brushRef="#br0" timeOffset="9182.505">5407 702 3544 0 0,'0'0'6600'0'0,"0"0"-4663"0"0,0 0-1475 0 0,0 0 170 0 0,0 0 76 0 0,0 0-30 0 0,0 0 24 0 0,0 0-17 0 0,-6 0-151 0 0,-127-1 534 0 0,45-18-4310 0 0,79 13-154 0 0,3-5-2932 0 0</inkml:trace>
  <inkml:trace contextRef="#ctx0" brushRef="#br0" timeOffset="9416.864">5296 624 7961 0 0,'0'0'2860'0'0,"0"0"-1768"0"0,21 44 60 0 0,-17-22 296 0 0,1 0-324 0 0,-2 2-179 0 0,-3-4-173 0 0,0 1-288 0 0,-3-4-236 0 0,2 0-100 0 0,-3-3-52 0 0,0 1-96 0 0,1-3-48 0 0,3-2-1240 0 0,0-3-1457 0 0,4-5-4191 0 0</inkml:trace>
  <inkml:trace contextRef="#ctx0" brushRef="#br0" timeOffset="9776.205">5764 629 8749 0 0,'0'0'6142'0'0,"0"0"-4590"0"0,0 0-1344 0 0,0 0-150 0 0,0 0-309 0 0,0 0-104 0 0,7 1 79 0 0,75 40 439 0 0,-80-40-149 0 0,0 0 0 0 0,0 1-1 0 0,-1-1 1 0 0,1 1-1 0 0,0-1 1 0 0,-1 1-1 0 0,1 0 1 0 0,-1-1-1 0 0,0 1 1 0 0,0 0 0 0 0,0 0-1 0 0,0 0 1 0 0,0 0-1 0 0,0 0 1 0 0,0 0-1 0 0,0 0 1 0 0,-1 1-1 0 0,1-1 1 0 0,-1 0 0 0 0,0 0-1 0 0,0 0 1 0 0,0 1-1 0 0,0-1 1 0 0,0 0-1 0 0,0 0 1 0 0,0 0 0 0 0,-1 1-1 0 0,1-1 1 0 0,-1 0-1 0 0,1 0 1 0 0,-1 0-1 0 0,0 0 1 0 0,0 0-1 0 0,0 0 1 0 0,0 0 0 0 0,0 0-1 0 0,-1 0 1 0 0,1 0-1 0 0,-1-1 1 0 0,1 1-1 0 0,-1-1 1 0 0,1 1 0 0 0,-2 0-14 0 0,-82 66 958 0 0,142-44 752 0 0,67-14-1286 0 0,-86-7-6093 0 0,-44-5 287 0 0,-4-5-3045 0 0</inkml:trace>
  <inkml:trace contextRef="#ctx0" brushRef="#br0" timeOffset="10119.93">6274 591 10409 0 0,'0'0'4574'0'0,"2"8"-3377"0"0,39 290 3055 0 0,-41-299-4253 0 0,0 0 0 0 0,0 1 0 0 0,-1-1 0 0 0,1 0 0 0 0,0 0 0 0 0,0 1 0 0 0,0-1 1 0 0,0 0-1 0 0,1 1 0 0 0,-1-1 0 0 0,0 0 0 0 0,0 1 0 0 0,0-1 0 0 0,0 0 0 0 0,1 1 0 0 0,-1-1 0 0 0,0 0 0 0 0,1 1 1 0 0,-1-1-1 0 0,0 0 0 0 0,1 1 0 0 0,-1-1 0 0 0,1 1 0 0 0,-1-1 0 0 0,1 1 0 0 0,-1-1 0 0 0,1 1 0 0 0,-1-1 0 0 0,1 1 0 0 0,0 0 1 0 0,-1-1-1 0 0,1 1 0 0 0,0 0 0 0 0,-1 0 0 0 0,1-1 0 0 0,0 1 0 0 0,-1 0 0 0 0,1 0 0 0 0,0 0 0 0 0,-1 0 0 0 0,1 0 0 0 0,0 0 1 0 0,0 0-1 0 0,-1 0 0 0 0,1 0 0 0 0,0 0 0 0 0,-1 0 0 0 0,1 0 0 0 0,0 0 0 0 0,-1 1 0 0 0,1-1 0 0 0,0 0 0 0 0,-1 1 1 0 0,1-1-1 0 0,0 0 0 0 0,-1 1 0 0 0,1-1 0 0 0,-1 1 0 0 0,1-1 0 0 0,-1 0 0 0 0,1 1 0 0 0,-1 0 0 0 0,1-1 0 0 0,-1 1 0 0 0,0-1 1 0 0,1 1-1 0 0,-1 0 0 0 0,0-1 0 0 0,1 1 1 0 0,44-35-965 0 0,-38 37 1009 0 0,-1 1 0 0 0,1 0 0 0 0,-1 1 0 0 0,0-1-1 0 0,0 1 1 0 0,0 0 0 0 0,-1 1 0 0 0,0-1 0 0 0,0 1 0 0 0,0 0 0 0 0,0 1 0 0 0,-1-1 0 0 0,0 1 0 0 0,-1 0 0 0 0,0-1 0 0 0,2 7-44 0 0,9 40-3008 0 0,-13-44-2103 0 0,3-2-3829 0 0</inkml:trace>
  <inkml:trace contextRef="#ctx0" brushRef="#br0" timeOffset="10885.492">6786 1269 7657 0 0,'0'0'5489'0'0,"0"0"-4584"0"0,-9 0-1138 0 0,-406-54 1665 0 0,-1367-94 1003 0 0,1382 123-2294 0 0,-1126-59 118 0 0,-356 19 0 0 0,1527 63-572 0 0,269 2-2061 0 0,83 0-774 0 0,10-3-2860 0 0</inkml:trace>
  <inkml:trace contextRef="#ctx0" brushRef="#br0" timeOffset="11401.072">2297 1272 6157 0 0,'0'0'7789'0'0,"4"7"-5920"0"0,6 12-1566 0 0,-1 0 0 0 0,-1 1 0 0 0,0 1-1 0 0,-2-1 1 0 0,0 1 0 0 0,-1 0-1 0 0,-2 0 1 0 0,0 1 0 0 0,-1-1-1 0 0,-1 1 1 0 0,-1-1 0 0 0,-2 19-303 0 0,6-12 663 0 0,14-53 61 0 0,12-16-1333 0 0,-24 41 609 0 0,0 0-1 0 0,0 0 1 0 0,1 0 0 0 0,-1 1-1 0 0,0 0 1 0 0,0 0 0 0 0,0 1-1 0 0,0-1 1 0 0,0 1 0 0 0,0 0-1 0 0,-1 1 1 0 0,1 0 0 0 0,-1 0-1 0 0,1 0 1 0 0,-1 0 0 0 0,0 1-1 0 0,0 0 1 0 0,-1 0 0 0 0,1 0-1 0 0,-1 0 1 0 0,0 1 0 0 0,0 0-1 0 0,0 0 1 0 0,-1 0 0 0 0,1 0 0 0 0,-1 1-1 0 0,0 1 1 0 0,22 61-295 0 0,-21-48-1696 0 0,0-16-4046 0 0,7-7-5413 0 0</inkml:trace>
  <inkml:trace contextRef="#ctx0" brushRef="#br1" timeOffset="16438.85">4472 331 4164 0 0,'0'0'1974'0'0,"0"0"29"0"0,0 0-720 0 0,0 0-142 0 0,0 0-62 0 0,0 0-104 0 0,0 0-213 0 0,7-7-830 0 0,-32 54 972 0 0,-26 24 321 0 0,-4-2-1 0 0,-2-3 1 0 0,-64 58-1225 0 0,-97 114 1021 0 0,204-209 62 0 0,15-22-2665 0 0,7-17-5395 0 0,-4 2-1635 0 0</inkml:trace>
  <inkml:trace contextRef="#ctx0" brushRef="#br1" timeOffset="16907.557">3249 194 1016 0 0,'0'0'6773'0'0,"0"0"-4346"0"0,0 0-1023 0 0,0 0-289 0 0,0 0-437 0 0,0 0-434 0 0,0 0 165 0 0,-3 8 326 0 0,-24 55 136 0 0,-2-2-1 0 0,-3-2 0 0 0,-2-1 1 0 0,-14 14-871 0 0,13-17 387 0 0,-108 134 625 0 0,142-183-1699 0 0,2-3-4047 0 0,5-3-1018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48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30 8993 0 0,'0'0'4444'0'0,"0"0"-3176"0"0,0 0-300 0 0,0 0 189 0 0,0 0 71 0 0,-42-6-500 0 0,25 4-368 0 0,-3 1-336 0 0,-2 1-24 0 0,0 0-76 0 0,1 0 16 0 0,4 0-88 0 0,4 0-664 0 0,2 0-544 0 0,7-3-645 0 0,4 0-571 0 0,0-4-1968 0 0,4 0-837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48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23 5653 0 0,'0'0'2912'0'0,"0"0"-1008"0"0,0 0-260 0 0,0 0 336 0 0,0 0-12 0 0,0 0-1327 0 0,0 0-629 0 0,0 0 112 0 0,-52-22-8 0 0,26 22-116 0 0,-2 1-72 0 0,0 2-997 0 0,2 2-711 0 0,6-3-2348 0 0,-2-2-4605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50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7281 0 0,'0'0'8530'0'0,"0"0"-6335"0"0,0 0-1915 0 0,0 6-88 0 0,-4 217 974 0 0,9-198-1212 0 0,13-54-1412 0 0,1-2 252 0 0,-15 29 1256 0 0,-1 0-1 0 0,1 1 1 0 0,-1 0-1 0 0,1 0 1 0 0,0 0-1 0 0,0 0 1 0 0,0 0-1 0 0,-1 1 1 0 0,1 0-1 0 0,0-1 0 0 0,0 2 1 0 0,0-1-1 0 0,0 0 1 0 0,0 1-1 0 0,-1-1 1 0 0,1 1-1 0 0,0 0 1 0 0,0 1-1 0 0,-1-1 1 0 0,1 1-1 0 0,-1-1 1 0 0,1 1-1 0 0,-1 0 1 0 0,0 0-1 0 0,0 1 1 0 0,0-1-1 0 0,0 1 1 0 0,0-1-1 0 0,0 1 1 0 0,-1 0-1 0 0,1 0 0 0 0,-1 0 1 0 0,0 0-1 0 0,0 1 1 0 0,0-1-1 0 0,0 0 1 0 0,-1 1-1 0 0,1 0 1 0 0,-1-1-1 0 0,0 1 1 0 0,0 0-1 0 0,0 0 1 0 0,0 0-50 0 0,3 56-1438 0 0,-1-59-5932 0 0,2-5-240 0 0</inkml:trace>
  <inkml:trace contextRef="#ctx0" brushRef="#br0" timeOffset="296.85">315 259 12477 0 0,'0'0'1494'0'0,"0"0"-886"0"0,7 1 114 0 0,20 2-158 0 0,1-1 0 0 0,0-2 0 0 0,-1 0 0 0 0,1-2 0 0 0,-1-1 0 0 0,1-1-1 0 0,2-2-563 0 0,-83-42-3832 0 0,89 55 4611 0 0,-33-6-712 0 0,0 0 0 0 0,1 0 0 0 0,-1 0 0 0 0,0 0 0 0 0,0 0 0 0 0,0 1 0 0 0,0-1 0 0 0,0 1 0 0 0,0 0 0 0 0,0 0-1 0 0,0 0 1 0 0,-1 0 0 0 0,1 0 0 0 0,-1 1 0 0 0,1-1 0 0 0,-1 1 0 0 0,0 0 0 0 0,0 0 0 0 0,0-1 0 0 0,-1 1 0 0 0,1 0-1 0 0,-1 1 1 0 0,1-1 0 0 0,-1 0 0 0 0,0 0 0 0 0,0 1 0 0 0,-1-1 0 0 0,1 0 0 0 0,-1 1 0 0 0,1-1 0 0 0,-1 0 0 0 0,0 1-1 0 0,0-1 1 0 0,-1 1 0 0 0,1-1 0 0 0,-1 1 0 0 0,0-1 0 0 0,1 0 0 0 0,-2 0 0 0 0,1 1 0 0 0,0-1 0 0 0,0 0 0 0 0,-1 0-1 0 0,0 0 1 0 0,0 0 0 0 0,0 0 0 0 0,0-1 0 0 0,0 1 0 0 0,0-1 0 0 0,-1 1 0 0 0,-1 0-67 0 0,-22 16-545 0 0,7-12-3960 0 0,11-6-1376 0 0</inkml:trace>
  <inkml:trace contextRef="#ctx0" brushRef="#br0" timeOffset="546.829">762 265 11177 0 0,'0'0'3909'0'0,"0"0"-2976"0"0,0 0-566 0 0,1 6 290 0 0,2 93 860 0 0,-1-97-1478 0 0,-1-1 0 0 0,1 1 1 0 0,0-1-1 0 0,0 0 0 0 0,0 1 0 0 0,0-1 1 0 0,0 0-1 0 0,0 0 0 0 0,0 0 0 0 0,1-1 1 0 0,-1 1-1 0 0,0 0 0 0 0,0-1 1 0 0,1 0-1 0 0,-1 1 0 0 0,0-1 0 0 0,1 0 1 0 0,-1 0-1 0 0,0 0 0 0 0,1-1 1 0 0,-1 1-1 0 0,0 0 0 0 0,0-1 0 0 0,1 0 1 0 0,-1 1-1 0 0,0-1 0 0 0,0 0 0 0 0,0 0 1 0 0,0 0-1 0 0,0 0 0 0 0,0-1 1 0 0,0 1-1 0 0,0-1 0 0 0,1 0-39 0 0,-2 1 6 0 0,0 1-1 0 0,1-1 0 0 0,-1 0 1 0 0,0 0-1 0 0,0 0 0 0 0,0 0 1 0 0,0 0-1 0 0,0 0 1 0 0,0 0-1 0 0,0 0 0 0 0,0 0 1 0 0,0 0-1 0 0,0-1 0 0 0,-1 1 1 0 0,1 0-1 0 0,0-1 1 0 0,-1 1-1 0 0,1 0 0 0 0,-1-1 1 0 0,1 1-1 0 0,-1-1 0 0 0,0 1 1 0 0,0-1-1 0 0,0 1 1 0 0,0-1-1 0 0,0 1 0 0 0,0-1 1 0 0,0 1-1 0 0,0 0 0 0 0,0-1 1 0 0,-1 1-1 0 0,1-1 1 0 0,-1 1-1 0 0,1-1 0 0 0,-1 1 1 0 0,1 0-1 0 0,-1 0 0 0 0,0-1 1 0 0,0 1-1 0 0,0 0 1 0 0,1 0-1 0 0,-1 0 0 0 0,0 0 1 0 0,0 0-1 0 0,-1 0 0 0 0,1 0 1 0 0,0 0-1 0 0,0 0 1 0 0,0 0-1 0 0,-1 0 0 0 0,1 1 1 0 0,0-1-1 0 0,-1 1 1 0 0,1-1-1 0 0,-1 1 0 0 0,1-1-5 0 0,-55-9-3403 0 0,40 14-708 0 0,-4 1-2378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49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1 363 5412 0 0,'0'0'4419'0'0,"0"0"-2921"0"0,0 0-673 0 0,0 0 426 0 0,0 0-103 0 0,0 0-512 0 0,0 0-334 0 0,0 0-148 0 0,6-4-106 0 0,13-8-3 0 0,-1-2 0 0 0,-1 1 0 0 0,0-2 1 0 0,-1 0-1 0 0,0-2 0 0 0,-2 1 0 0 0,0-2 0 0 0,7-11-45 0 0,-15 21 7 0 0,-1 1 0 0 0,-1-1 0 0 0,1 0 0 0 0,-1-1 0 0 0,-1 1 0 0 0,0-1 0 0 0,0 1 0 0 0,0-1 0 0 0,-1 0 0 0 0,-1 0 0 0 0,1 0 0 0 0,-1 0 0 0 0,-1 0 0 0 0,0 0 0 0 0,0 0 0 0 0,-1-1 0 0 0,0 1 0 0 0,0 0 0 0 0,-1 0 0 0 0,-1 0 0 0 0,1 1 0 0 0,-1-1 0 0 0,-1-1-7 0 0,4 11-5 0 0,0 0 1 0 0,0-1-1 0 0,0 1 1 0 0,0 0 0 0 0,-1 0-1 0 0,1-1 1 0 0,0 1-1 0 0,0 0 1 0 0,0-1-1 0 0,-1 1 1 0 0,1 0 0 0 0,0-1-1 0 0,-1 1 1 0 0,1 0-1 0 0,0-1 1 0 0,-1 1-1 0 0,1-1 1 0 0,-1 1-1 0 0,1-1 1 0 0,-1 1 0 0 0,1-1-1 0 0,-1 1 1 0 0,0-1-1 0 0,1 1 1 0 0,-1-1-1 0 0,1 0 1 0 0,-1 1-1 0 0,0-1 1 0 0,0 0 0 0 0,1 0-1 0 0,-1 1 1 0 0,0-1-1 0 0,1 0 1 0 0,-1 0-1 0 0,0 0 1 0 0,0 0-1 0 0,1 0 1 0 0,-1 0 0 0 0,0 0-1 0 0,1 0 1 0 0,-1 0-1 0 0,0 0 1 0 0,0-1-1 0 0,1 1 1 0 0,-1 0-1 0 0,0 0 1 0 0,1-1 0 0 0,-1 1-1 0 0,0 0 1 0 0,1-1-1 0 0,-1 1 1 0 0,1-1-1 0 0,-1 1 1 0 0,1 0-1 0 0,-1-1 1 0 0,0 0 0 0 0,1 1-1 0 0,0-1 1 0 0,-1 1-1 0 0,1-1 1 0 0,-1 1-1 0 0,1-1 1 0 0,0 0 0 0 0,-1 0 3 0 0,-12 64 91 0 0,8-31 160 0 0,1 1-1 0 0,2 0 1 0 0,1-1-1 0 0,2 1 0 0 0,1 0 1 0 0,3 13-250 0 0,-5-43 13 0 0,0 0-1 0 0,0 0 1 0 0,0 0 0 0 0,0 0 0 0 0,1 0-1 0 0,-1 0 1 0 0,1 0 0 0 0,0 0-1 0 0,0 0 1 0 0,0 0 0 0 0,0 0-1 0 0,1 0 1 0 0,-1-1 0 0 0,1 1 0 0 0,0 0-1 0 0,0-1 1 0 0,0 1 0 0 0,0-1-1 0 0,0 0 1 0 0,0 0 0 0 0,0 0 0 0 0,1 0-1 0 0,-1 0 1 0 0,1 0 0 0 0,0-1-1 0 0,-1 1 1 0 0,1-1 0 0 0,0 0 0 0 0,0 1-1 0 0,0-1 1 0 0,0-1 0 0 0,0 1-1 0 0,0 0 1 0 0,0-1 0 0 0,0 0 0 0 0,0 1-1 0 0,1-1 1 0 0,-1 0 0 0 0,0-1-1 0 0,0 1 1 0 0,0 0 0 0 0,0-1 0 0 0,0 0-1 0 0,0 0 1 0 0,0 0 0 0 0,0 0-1 0 0,0 0 1 0 0,-1-1 0 0 0,1 1 0 0 0,0-1-1 0 0,-1 1 1 0 0,1-1 0 0 0,-1 0-1 0 0,1 0 1 0 0,-1-1 0 0 0,0 1 0 0 0,0 0-1 0 0,0-1 1 0 0,1-1-13 0 0,-2 2-47 0 0,1 0 0 0 0,-1 1-1 0 0,0-1 1 0 0,0 0 0 0 0,1 1-1 0 0,-1 0 1 0 0,1-1 0 0 0,-1 1 0 0 0,1 0-1 0 0,0 0 1 0 0,0 0 0 0 0,-1 0 0 0 0,1 0-1 0 0,0 0 1 0 0,0 0 0 0 0,0 1 0 0 0,0-1-1 0 0,0 1 1 0 0,0-1 0 0 0,0 1 0 0 0,0 0-1 0 0,0 0 1 0 0,0 0 0 0 0,0 0 0 0 0,0 0-1 0 0,0 0 1 0 0,0 1 0 0 0,0-1 0 0 0,0 1-1 0 0,0-1 1 0 0,0 1 0 0 0,0 0 0 0 0,0-1-1 0 0,-1 1 1 0 0,1 0 0 0 0,0 0 0 0 0,0 1-1 0 0,-1-1 1 0 0,1 0 0 0 0,-1 1 0 0 0,1-1 47 0 0,60 65 1658 0 0,-23-114-3135 0 0,-36 48 1514 0 0,0-1 0 0 0,-1 1 0 0 0,1 1 0 0 0,0-1-1 0 0,-1 0 1 0 0,1 1 0 0 0,0-1 0 0 0,0 1 0 0 0,-1 0 0 0 0,1 0 0 0 0,-1 0 0 0 0,1 0 0 0 0,-1 1 0 0 0,0-1 0 0 0,1 0 0 0 0,-1 1-1 0 0,0 0 1 0 0,0-1 0 0 0,0 1 0 0 0,0 0 0 0 0,0 0 0 0 0,0 0 0 0 0,-1 1 0 0 0,1-1 0 0 0,-1 0 0 0 0,1 1 0 0 0,-1-1 0 0 0,0 1 0 0 0,0-1-1 0 0,0 1 1 0 0,0-1 0 0 0,0 1-37 0 0,-1-6 11 0 0,2 1 1 0 0,-1-1-1 0 0,0 0 0 0 0,0 1 0 0 0,1-1 1 0 0,0 1-1 0 0,-1-1 0 0 0,1 1 0 0 0,0 0 0 0 0,0 0 1 0 0,0 0-1 0 0,0 0 0 0 0,1 0 0 0 0,-1 0 0 0 0,0 0 1 0 0,1 1-1 0 0,0-1 0 0 0,-1 1 0 0 0,1 0 0 0 0,0 0 1 0 0,-1 0-1 0 0,1 0 0 0 0,0 0 0 0 0,0 1 1 0 0,0-1-1 0 0,0 1 0 0 0,0 0 0 0 0,0 0 0 0 0,0 0 1 0 0,-1 0-1 0 0,1 0 0 0 0,0 1 0 0 0,0-1 0 0 0,0 1 1 0 0,0 0-1 0 0,0 0 0 0 0,-1 0 0 0 0,1 0 0 0 0,0 0 1 0 0,-1 0-1 0 0,1 1 0 0 0,-1 0 0 0 0,1-1 1 0 0,-1 1-1 0 0,0 0 0 0 0,0 0 0 0 0,0 0 0 0 0,0 0 1 0 0,0 1-1 0 0,0-1 0 0 0,0 0 0 0 0,-1 1 0 0 0,1 0 1 0 0,-1 0-12 0 0,-3 11-839 0 0,-8-15-6760 0 0,-2-8-1969 0 0</inkml:trace>
  <inkml:trace contextRef="#ctx0" brushRef="#br0" timeOffset="249.978">445 71 17242 0 0,'0'0'1632'0'0,"0"0"-1548"0"0,0 0-20 0 0,0 0-128 0 0,0 0-180 0 0,0 0-1416 0 0,0 0-1261 0 0,0 0-3835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51.92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17 123 10497 0 0,'0'0'2184'0'0,"0"0"-1166"0"0,0 0-316 0 0,0 0 292 0 0,0 0-92 0 0,0 0-290 0 0,0 0-154 0 0,0 0-86 0 0,0 0-126 0 0,-4-2-138 0 0,-8-9-133 0 0,35 9-248 0 0,41 9-58 0 0,-60-7 353 0 0,-1-1 0 0 0,1 1 0 0 0,0 0 0 0 0,-1 0 1 0 0,1 1-1 0 0,-1-1 0 0 0,1 1 0 0 0,-1 0 0 0 0,1 0 1 0 0,-1 0-1 0 0,1 0 0 0 0,-1 0 0 0 0,0 1 0 0 0,0 0 1 0 0,1 0-1 0 0,-1 0 0 0 0,-1 0 0 0 0,1 0 0 0 0,0 0 1 0 0,0 1-1 0 0,-1-1 0 0 0,1 1 0 0 0,-1 0 0 0 0,0-1 1 0 0,0 1-1 0 0,0 0 0 0 0,0 1 0 0 0,-1-1 0 0 0,1 0 1 0 0,-1 0-1 0 0,0 1 0 0 0,1-1 0 0 0,-2 1 0 0 0,1-1 1 0 0,0 1-1 0 0,-1-1 0 0 0,1 1 0 0 0,-1-1 0 0 0,0 1 1 0 0,-1 0-1 0 0,1-1 0 0 0,0 1 0 0 0,-1-1 1 0 0,0 1-1 0 0,0-1 0 0 0,0 1 0 0 0,0-1 0 0 0,-1 0 1 0 0,1 1-1 0 0,-2 0-22 0 0,-110 81 368 0 0,149-67-124 0 0,157 1-1356 0 0,-184-18-2119 0 0,-2-2-3427 0 0</inkml:trace>
  <inkml:trace contextRef="#ctx0" brushRef="#br0" timeOffset="4523.469">2532 65 10045 0 0,'0'0'3559'0'0,"0"0"-2702"0"0,4 8-579 0 0,4 11 95 0 0,0 0-1 0 0,-1 1 0 0 0,-1 0 0 0 0,-1 0 0 0 0,-1 1 0 0 0,-1 0 1 0 0,-1-1-1 0 0,0 1 0 0 0,-2 0 0 0 0,0 0 0 0 0,-2 0 1 0 0,0 0-1 0 0,-3 8-372 0 0,6-29 24 0 0,-1 0 0 0 0,1 0 1 0 0,-1 0-1 0 0,1-1 0 0 0,-1 1 0 0 0,1 0 0 0 0,-1 0 1 0 0,1 0-1 0 0,-1 0 0 0 0,0 0 0 0 0,1 0 1 0 0,-1 0-1 0 0,1 0 0 0 0,-1 0 0 0 0,1 0 1 0 0,-1 0-1 0 0,1 1 0 0 0,-1-1 0 0 0,1 0 1 0 0,-1 0-1 0 0,1 0 0 0 0,-1 1 0 0 0,0-1 1 0 0,1 0-1 0 0,-1 0 0 0 0,1 1 0 0 0,-1-1 1 0 0,0 0-1 0 0,1 1 0 0 0,-1-1 0 0 0,0 0 0 0 0,1 1 1 0 0,-1-1-1 0 0,0 1-24 0 0,35-35-814 0 0,-30 35 797 0 0,0-1 0 0 0,0 0 0 0 0,0 1-1 0 0,1 0 1 0 0,-2 0 0 0 0,1 1 0 0 0,0-1 0 0 0,0 1 0 0 0,0 0 0 0 0,-1 0 0 0 0,1 1 0 0 0,-1-1 0 0 0,1 1-1 0 0,-1 0 1 0 0,0 0 0 0 0,0 1 0 0 0,-1-1 0 0 0,1 1 0 0 0,-1 0 0 0 0,1 0 0 0 0,-1 0 0 0 0,0 0 0 0 0,-1 0 0 0 0,1 1-1 0 0,-1-1 1 0 0,0 1 0 0 0,0 0 0 0 0,0 0 0 0 0,-1-1 0 0 0,0 1 0 0 0,0 0 0 0 0,0 0 0 0 0,0 4 17 0 0,-1-8-335 0 0,0 5-1400 0 0,1-4-2961 0 0,3-4-5542 0 0</inkml:trace>
  <inkml:trace contextRef="#ctx0" brushRef="#br0" timeOffset="2156.251">660 5 1200 0 0,'0'0'636'0'0,"0"0"-184"0"0,0 0 721 0 0,0 0 1997 0 0,0 0-1272 0 0,0 0-525 0 0,0 0-87 0 0,0 0-187 0 0,-1-4-261 0 0,1 4-787 0 0,0 1 1 0 0,0 0 0 0 0,0-1-1 0 0,0 1 1 0 0,0-1 0 0 0,-1 1 0 0 0,1-1-1 0 0,0 1 1 0 0,0 0 0 0 0,0-1 0 0 0,-1 1-1 0 0,1-1 1 0 0,0 1 0 0 0,-1-1 0 0 0,1 1-1 0 0,0-1 1 0 0,-1 1 0 0 0,1-1 0 0 0,-1 0-1 0 0,1 1 1 0 0,-1-1 0 0 0,1 1 0 0 0,-1-1-1 0 0,1 0 1 0 0,-1 0 0 0 0,1 1 0 0 0,-1-1-1 0 0,1 0 1 0 0,-1 0 0 0 0,1 0-1 0 0,-1 1 1 0 0,0-1 0 0 0,1 0 0 0 0,-1 0-1 0 0,1 0 1 0 0,-1 0 0 0 0,0 0 0 0 0,1 0-1 0 0,-1 0 1 0 0,1 0 0 0 0,-1-1 0 0 0,0 1-1 0 0,1 0 1 0 0,-1 0 0 0 0,1 0 0 0 0,-1-1-1 0 0,1 1 1 0 0,-1 0 0 0 0,1 0 0 0 0,-1-1-1 0 0,1 1 1 0 0,-1-1 0 0 0,1 1 0 0 0,-1 0-1 0 0,1-1-51 0 0,-15 68 1476 0 0,10-38-1178 0 0,-2-1-54 0 0,2 0 0 0 0,1 0 0 0 0,2 1-1 0 0,1 0 1 0 0,1-1 0 0 0,1 1 0 0 0,4 21-244 0 0,47 10-324 0 0,-18-62-8368 0 0,-20-10-1199 0 0</inkml:trace>
  <inkml:trace contextRef="#ctx0" brushRef="#br0" timeOffset="2531.218">766 150 928 0 0,'0'0'10282'0'0,"0"0"-7466"0"0,0 0-2543 0 0,0 0-201 0 0,0 0 182 0 0,0 0 24 0 0,0 0-178 0 0,0 0-354 0 0,6-3-108 0 0,-2 2 402 0 0,1 0 1 0 0,-1 0-1 0 0,0 0 0 0 0,1 0 0 0 0,-1 1 0 0 0,1-1 0 0 0,-1 1 1 0 0,1 0-1 0 0,-1 1 0 0 0,0-1 0 0 0,1 1 0 0 0,-1 0 0 0 0,1 0 0 0 0,-1 0 1 0 0,0 1-1 0 0,0-1 0 0 0,0 1 0 0 0,0 0 0 0 0,0 0 0 0 0,0 1 1 0 0,0-1-1 0 0,-1 1 0 0 0,1 0 0 0 0,-1 0 0 0 0,0 0 0 0 0,0 0 0 0 0,0 1-40 0 0,-1-1 95 0 0,0 1 0 0 0,0-1 0 0 0,-1 1 0 0 0,1 0 0 0 0,-1 0 0 0 0,0-1 0 0 0,0 1 0 0 0,-1 0 0 0 0,1 0 0 0 0,-1 0 0 0 0,0 0 0 0 0,0 0 0 0 0,0 0 0 0 0,0 0 0 0 0,-1 0 0 0 0,0 0 0 0 0,1 0 0 0 0,-1 0 0 0 0,-1-1 0 0 0,1 1 0 0 0,-1 0 0 0 0,1-1-1 0 0,-1 1 1 0 0,0-1 0 0 0,0 1 0 0 0,-1-1 0 0 0,1 0 0 0 0,-1 0 0 0 0,1 0 0 0 0,-1 0 0 0 0,0-1 0 0 0,0 1 0 0 0,0-1 0 0 0,-1 1 0 0 0,1-1 0 0 0,0 0 0 0 0,-1 0 0 0 0,0-1 0 0 0,1 1 0 0 0,-1-1 0 0 0,-3 1-95 0 0,-18 18-214 0 0,75-9 800 0 0,54-39-623 0 0,-104 28-6501 0 0,-2-1 4236 0 0,1 1 63 0 0,-3-2-6146 0 0</inkml:trace>
  <inkml:trace contextRef="#ctx0" brushRef="#br0" timeOffset="2828.073">1102 240 6673 0 0,'0'0'4265'0'0,"0"0"-3055"0"0,0 0-962 0 0,0 0 105 0 0,0 0 47 0 0,0 0 54 0 0,0 0 131 0 0,0 0-144 0 0,0 0-338 0 0,10-8 192 0 0,-7 7-240 0 0,0 1 0 0 0,0 0 0 0 0,0 0 1 0 0,0 0-1 0 0,1 0 0 0 0,-1 0 0 0 0,0 1 1 0 0,0-1-1 0 0,0 1 0 0 0,0 0 0 0 0,0 0 0 0 0,0 0 1 0 0,0 0-1 0 0,0 1 0 0 0,0-1 0 0 0,-1 1 1 0 0,1-1-1 0 0,0 1 0 0 0,-1 0 0 0 0,1 0 1 0 0,-1 0-1 0 0,0 1 0 0 0,0-1 0 0 0,0 1 0 0 0,0-1 1 0 0,0 1-1 0 0,0-1 0 0 0,-1 1 0 0 0,1 0 1 0 0,-1 0-1 0 0,0 0 0 0 0,0 0 0 0 0,0 0 1 0 0,0 0-1 0 0,0 0 0 0 0,-1 0 0 0 0,0 0 0 0 0,1 1 1 0 0,-1-1-1 0 0,0 0 0 0 0,0 0 0 0 0,-1 0 1 0 0,1 0-1 0 0,-1 1 0 0 0,0-1 0 0 0,1 0 0 0 0,-1 0 1 0 0,0 0-1 0 0,-2 2-55 0 0,-34 31 257 0 0,18-23-3305 0 0,12-8 730 0 0,4-3-3093 0 0</inkml:trace>
  <inkml:trace contextRef="#ctx0" brushRef="#br0" timeOffset="3093.672">1276 260 10769 0 0,'0'0'2685'0'0,"0"0"-1970"0"0,0 0-406 0 0,0 0 429 0 0,-5 6 194 0 0,4-5-857 0 0,-2 1-26 0 0,1-1 0 0 0,-1 1 0 0 0,1 0 1 0 0,-1-1-1 0 0,1 1 0 0 0,0 0 0 0 0,0 0 0 0 0,0 1 0 0 0,0-1 0 0 0,0 0 1 0 0,0 1-1 0 0,1-1 0 0 0,-1 1 0 0 0,1 0 0 0 0,0-1 0 0 0,0 1 1 0 0,0 0-1 0 0,0 0 0 0 0,0 0 0 0 0,0 0 0 0 0,1 0 0 0 0,-1 0 1 0 0,1 0-1 0 0,0 0 0 0 0,0 0 0 0 0,0 0 0 0 0,0 0 0 0 0,1 0 0 0 0,-1-1 1 0 0,1 1-1 0 0,0 0 0 0 0,0 0 0 0 0,0 0 0 0 0,0 0 0 0 0,0-1 1 0 0,1 1-1 0 0,-1 0 0 0 0,1-1 0 0 0,0 1 0 0 0,-1-1 0 0 0,3 2-49 0 0,58 11-1256 0 0,-40-16-1772 0 0,-1-3-3349 0 0,2-5-1200 0 0</inkml:trace>
  <inkml:trace contextRef="#ctx0" brushRef="#br0" timeOffset="3359.277">1765 330 10289 0 0,'0'0'4044'0'0,"0"0"-4044"0"0,0 0 0 0 0,-39 0 452 0 0,16-3-136 0 0,3 2-192 0 0,-5 0-120 0 0,-1 0-4 0 0,1 1-592 0 0,0 0-576 0 0,2 0-316 0 0,2-2-628 0 0,9 1-1116 0 0,-1-5-2477 0 0</inkml:trace>
  <inkml:trace contextRef="#ctx0" brushRef="#br0" timeOffset="3360.277">1588 266 5168 0 0,'0'0'5389'0'0,"0"0"-4449"0"0,40 31 216 0 0,-31-16 652 0 0,1 3-448 0 0,-3 0-243 0 0,-3 0-357 0 0,-4-1-280 0 0,0 1-184 0 0,-1-3-96 0 0,-3 0-116 0 0,-2-3-84 0 0,3-1-244 0 0,-1-3-288 0 0,0-3-512 0 0,0-2-713 0 0,1-2-2247 0 0,3-7-3497 0 0</inkml:trace>
  <inkml:trace contextRef="#ctx0" brushRef="#br0" timeOffset="3686.265">1879 172 13549 0 0,'0'0'1894'0'0,"0"0"-1435"0"0,4 8-12 0 0,24 126 1990 0 0,-31-110-2353 0 0,0 2 197 0 0,11-33-1971 0 0,27-28 100 0 0,-32 34 1663 0 0,0 0 1 0 0,0 0-1 0 0,0 0 0 0 0,0 1 1 0 0,0 0-1 0 0,1-1 1 0 0,-1 1-1 0 0,0 0 0 0 0,0 1 1 0 0,1-1-1 0 0,-1 0 0 0 0,0 1 1 0 0,0 0-1 0 0,0 0 0 0 0,0 0 1 0 0,0 0-1 0 0,0 0 0 0 0,0 1 1 0 0,0-1-1 0 0,0 1 0 0 0,-1 0 1 0 0,1 0-1 0 0,-1 0 0 0 0,1 0 1 0 0,-1 0-1 0 0,0 1 1 0 0,1-1-1 0 0,-1 1 0 0 0,-1-1 1 0 0,1 1-1 0 0,0 0 0 0 0,-1 0 1 0 0,1-1-1 0 0,0 3-73 0 0,3 44 545 0 0,-16-38-4528 0 0,11-13-223 0 0,0-4-2875 0 0</inkml:trace>
  <inkml:trace contextRef="#ctx0" brushRef="#br0" timeOffset="3929.773">2219 121 15229 0 0,'0'0'1433'0'0,"7"7"-1042"0"0,1 1-253 0 0,-1 0 0 0 0,0 0 0 0 0,0 1 0 0 0,-1 1 0 0 0,0-1 1 0 0,0 1-1 0 0,-1 0 0 0 0,0 0 0 0 0,-1 0 0 0 0,-1 1 0 0 0,1-1 0 0 0,-2 1 0 0 0,1 0 0 0 0,-1 0 0 0 0,-1 4-138 0 0,-1-4 0 0 0,-1 0-1 0 0,-1 0 1 0 0,0 0-1 0 0,0 0 1 0 0,-1 0-1 0 0,-1-1 1 0 0,0 1-1 0 0,0-1 1 0 0,-1 0-1 0 0,0 0 1 0 0,-1 0-1 0 0,0-1 1 0 0,0 0-1 0 0,-6 6 1 0 0,-40 35-4688 0 0,38-41-1219 0 0,-2-6-2615 0 0</inkml:trace>
  <inkml:trace contextRef="#ctx0" brushRef="#br0" timeOffset="6086.246">3753 255 7705 0 0,'0'0'5400'0'0,"0"0"-4140"0"0,0 0-1168 0 0,0 0 60 0 0,0 0-113 0 0,0 0-43 0 0,6-2-39 0 0,-1 1 102 0 0,-1 0 0 0 0,1 1 0 0 0,0 0 0 0 0,0 0-1 0 0,0 0 1 0 0,-1 1 0 0 0,1 0 0 0 0,0 0 0 0 0,-1 0 0 0 0,1 0-1 0 0,-1 1 1 0 0,1-1 0 0 0,-1 1 0 0 0,0 0 0 0 0,1 1 0 0 0,-1-1-1 0 0,0 1 1 0 0,-1-1 0 0 0,1 1 0 0 0,0 1 0 0 0,-1-1-1 0 0,1 1-58 0 0,-2-2 68 0 0,0 0-1 0 0,1 0 1 0 0,-1 1-1 0 0,0-1 1 0 0,0 1-1 0 0,-1-1 1 0 0,1 1-1 0 0,0 0 1 0 0,-1-1-1 0 0,0 1 1 0 0,1 0-1 0 0,-1 0 0 0 0,-1 0 1 0 0,1 0-1 0 0,0 1 1 0 0,-1-1-1 0 0,1 0 1 0 0,-1 0-1 0 0,0 0 1 0 0,0 0-1 0 0,0 1 1 0 0,-1-1-1 0 0,1 0 1 0 0,-1 0-1 0 0,1 0 0 0 0,-1 0 1 0 0,0 0-1 0 0,0 0 1 0 0,-1 0-1 0 0,1 0 1 0 0,-1 0-1 0 0,1-1 1 0 0,-1 1-1 0 0,0 0 1 0 0,0-1-1 0 0,0 1 1 0 0,0-1-1 0 0,0 0 0 0 0,-1 0 1 0 0,1 0-1 0 0,-1 0 1 0 0,-2 1-68 0 0,-32 57 109 0 0,97-48 1053 0 0,24-20-1831 0 0,-53-5-9132 0 0,-21 3 463 0 0</inkml:trace>
  <inkml:trace contextRef="#ctx0" brushRef="#br0" timeOffset="6461.214">4263 132 7797 0 0,'0'0'6804'0'0,"2"5"-5241"0"0,6 18-1248 0 0,-1-1-1 0 0,-2 1 1 0 0,0 0-1 0 0,-2 1 1 0 0,0-1 0 0 0,-2 0-1 0 0,0 1 1 0 0,-2-1-1 0 0,0 1 1 0 0,-2-1 0 0 0,-1 0-1 0 0,-5 20-314 0 0,11-46-125 0 0,-1-1 57 0 0,1 0-1 0 0,-1 1 0 0 0,1-1 0 0 0,-1 1 0 0 0,1-1 0 0 0,0 1 0 0 0,1 0 1 0 0,-1 0-1 0 0,0 0 0 0 0,1 0 0 0 0,0 0 0 0 0,0 1 0 0 0,0-1 1 0 0,0 1-1 0 0,0-1 0 0 0,0 1 0 0 0,1 0 0 0 0,-1 1 0 0 0,0-1 0 0 0,1 0 1 0 0,0 1-1 0 0,1 0 69 0 0,1 2 49 0 0,1 1 0 0 0,-1 0 0 0 0,0 0 0 0 0,0 1 0 0 0,0-1 0 0 0,0 2 0 0 0,-1-1 0 0 0,1 0 0 0 0,-1 1 0 0 0,1 0 1 0 0,-1 1-1 0 0,-1-1 0 0 0,1 1 0 0 0,-1 0 0 0 0,1 0 0 0 0,-1 0 0 0 0,-1 0 0 0 0,1 1 0 0 0,-1 0 0 0 0,2 4-49 0 0,12 47-2563 0 0,-16-51-1948 0 0,2-5-4008 0 0</inkml:trace>
  <inkml:trace contextRef="#ctx0" brushRef="#br0" timeOffset="7339.518">4565 862 7385 0 0,'0'0'6562'0'0,"-7"0"-5410"0"0,-317-39-643 0 0,-88-1 799 0 0,-1246-26 1209 0 0,551 52-2338 0 0,522 17 191 0 0,444-20-293 0 0,158 14-5030 0 0,1 1-1106 0 0,9-4-2924 0 0</inkml:trace>
  <inkml:trace contextRef="#ctx0" brushRef="#br0" timeOffset="5586.085">3502 383 6157 0 0,'0'0'9024'0'0,"0"0"-9024"0"0,0 0 264 0 0,0 0-264 0 0,0 0 688 0 0,-43 4-219 0 0,21-4-181 0 0,-5 0-152 0 0,1-1-124 0 0,-3-2-12 0 0,2 1-400 0 0,2-2-541 0 0,4-2-523 0 0,1-1-1040 0 0,7 0-3040 0 0</inkml:trace>
  <inkml:trace contextRef="#ctx0" brushRef="#br0" timeOffset="5758.141">3408 344 11169 0 0,'0'0'1488'0'0,"0"0"-772"0"0,21 48 348 0 0,-20-32-28 0 0,-1-1-152 0 0,0-1-135 0 0,-1-2-265 0 0,-3-1-200 0 0,-1-3-148 0 0,1 0-136 0 0,0-1-680 0 0,0-3-625 0 0,2-2-1055 0 0,2-1-3652 0 0,0-7-1641 0 0</inkml:trace>
  <inkml:trace contextRef="#ctx0" brushRef="#br1" timeOffset="15304.605">2400 5 1016 0 0,'0'0'6814'0'0,"0"0"-4207"0"0,0 0-1483 0 0,0 0-343 0 0,0 0-162 0 0,6 8-110 0 0,197 329 3637 0 0,-112-169-2338 0 0,-38-97-1764 0 0,-51-78-5801 0 0,0 3 837 0 0,2-3-3743 0 0</inkml:trace>
  <inkml:trace contextRef="#ctx0" brushRef="#br1" timeOffset="15915.007">4168 170 3452 0 0,'0'0'5402'0'0,"0"0"-3798"0"0,0-6-992 0 0,3-17 2129 0 0,8 50 226 0 0,-2 0-3437 0 0,44 106 1954 0 0,6-3 0 0 0,6-2 1 0 0,9 4-1485 0 0,-41-64-202 0 0,-33-68-18 0 0,0 0-34 0 0,1-7-10559 0 0,7 1 1541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6:59.65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211 43 12437 0 0,'0'8'4152'0'0,"-15"330"-1038"0"0,50-364-1867 0 0,-34 22-1270 0 0,0-1 1 0 0,0 1-1 0 0,1-1 1 0 0,-1 1-1 0 0,1 0 1 0 0,0 0-1 0 0,0 0 0 0 0,1 0 1 0 0,-1 0-1 0 0,1 0 1 0 0,-1 1-1 0 0,1-1 1 0 0,0 1-1 0 0,1 0 1 0 0,-1 0-1 0 0,1 0 0 0 0,-1 0 1 0 0,1 1-1 0 0,0-1 1 0 0,0 1-1 0 0,0 0 1 0 0,0 0-1 0 0,0 0 1 0 0,0 1-1 0 0,1-1 0 0 0,-1 1 1 0 0,0 0-1 0 0,1 1 1 0 0,-1-1-1 0 0,1 1 1 0 0,-1-1-1 0 0,1 1 1 0 0,0 1-1 0 0,-1-1 0 0 0,1 1 1 0 0,-1 0-1 0 0,0 0 1 0 0,1 0-1 0 0,-1 0 1 0 0,0 1-1 0 0,1 0 0 0 0,0 0 24 0 0,0 2-13 0 0,-1 1 1 0 0,1-1 0 0 0,-1 1 0 0 0,-1 0 0 0 0,1 0 0 0 0,-1 0 0 0 0,0 1 0 0 0,0-1 0 0 0,0 1 0 0 0,-1 0-1 0 0,0-1 1 0 0,0 1 0 0 0,0 0 0 0 0,-1 0 0 0 0,0 1 0 0 0,0-1 0 0 0,0 0 0 0 0,-1 0 0 0 0,0 0 0 0 0,0 1-1 0 0,-1-1 1 0 0,1 0 0 0 0,-1 0 0 0 0,-1 0 0 0 0,1 0 0 0 0,-1 0 0 0 0,0 0 0 0 0,-2 3 11 0 0,3-3-2522 0 0,2-4-4051 0 0</inkml:trace>
  <inkml:trace contextRef="#ctx0" brushRef="#br1" timeOffset="6853.951">1 1 756 0 0,'0'0'2536'0'0,"0"0"-11"0"0,0 0-1117 0 0,0 0-354 0 0,0 0-159 0 0,0 0-204 0 0,0 0-290 0 0,6 12-20 0 0,195 258 2994 0 0,-71-110-1496 0 0,38 76 1472 0 0,-166-235-2945 0 0,-1 1-2371 0 0,0-6-8004 0 0,0-1 2317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47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197 116 1120 0 0,'0'0'1205'0'0,"0"0"626"0"0,0 0 804 0 0,0 0-1028 0 0,0 0-417 0 0,0 0 29 0 0,0 0-69 0 0,0 0-228 0 0,-23 8 335 0 0,-72-14-851 0 0,35-10-4210 0 0,48 9-475 0 0,5-3-2008 0 0</inkml:trace>
  <inkml:trace contextRef="#ctx0" brushRef="#br0" timeOffset="247.138">229 28 8625 0 0,'0'0'2420'0'0,"0"0"-1716"0"0,0 0-704 0 0,0 0 0 0 0,0 0 168 0 0,-45-2 448 0 0,21-1-208 0 0,-4-1-280 0 0,-1 1-128 0 0,-1-2-1364 0 0,5 1-3424 0 0,-6-2-2129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15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246 158 560 0 0,'0'0'6857'0'0,"0"0"-3210"0"0,0 0-1708 0 0,0 0-293 0 0,0 0-24 0 0,0 0-191 0 0,0 0-505 0 0,0 0-614 0 0,-7-1-217 0 0,-56-9 24 0 0,-17-2-289 0 0,30-4-2949 0 0,42 12-224 0 0,5-1-2358 0 0</inkml:trace>
  <inkml:trace contextRef="#ctx0" brushRef="#br0" timeOffset="234.361">264 61 10065 0 0,'0'0'3032'0'0,"0"0"-1420"0"0,0 0-468 0 0,0 0-611 0 0,-34-19-121 0 0,13 13-28 0 0,-4 0-108 0 0,-3-1-220 0 0,-4 1-56 0 0,2 2-72 0 0,2 2-1345 0 0,0-1-867 0 0,12 1-2184 0 0,-5-4-4005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17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1 358 808 0 0,'0'0'3694'0'0,"0"0"1385"0"0,0 0-2978 0 0,0 0-1201 0 0,0 0 179 0 0,0 0 183 0 0,0 0-334 0 0,0 0-346 0 0,0 0-189 0 0,27-4 451 0 0,-16 0-840 0 0,-1-1 0 0 0,1 0 0 0 0,-1-1 0 0 0,0 1 0 0 0,0-2 0 0 0,-1 0 0 0 0,0 0 0 0 0,0-1 0 0 0,0 1 0 0 0,-1-2 0 0 0,-1 0 0 0 0,1 0 0 0 0,-1 0 0 0 0,-1-1 0 0 0,0 1 0 0 0,0-2 0 0 0,-1 1 0 0 0,0-1 0 0 0,-1 1 0 0 0,0-1 0 0 0,-1 0 0 0 0,0-1 0 0 0,0 1 0 0 0,-2-1 0 0 0,1 1 0 0 0,-1-1 0 0 0,-1 1 0 0 0,0-1 0 0 0,-1 0 0 0 0,0 1 0 0 0,-1-1 0 0 0,0 1 0 0 0,-1 0 0 0 0,0-1 0 0 0,-4-8-4 0 0,6 20-14 0 0,0-1-1 0 0,0 1 0 0 0,0-1 0 0 0,0 1 0 0 0,0 0 1 0 0,0-1-1 0 0,0 1 0 0 0,0 0 0 0 0,-1 0 0 0 0,1 0 1 0 0,0-1-1 0 0,0 1 0 0 0,0 0 0 0 0,0 1 0 0 0,0-1 1 0 0,-1 0-1 0 0,1 0 0 0 0,0 0 0 0 0,0 1 0 0 0,0-1 1 0 0,0 1-1 0 0,0-1 0 0 0,0 1 0 0 0,0-1 0 0 0,0 1 1 0 0,0-1-1 0 0,0 1 0 0 0,0 0 0 0 0,0 0 0 0 0,1-1 1 0 0,-1 1-1 0 0,0 0 0 0 0,0 0 0 0 0,1 0 0 0 0,-1 0 1 0 0,0 0-1 0 0,1 0 0 0 0,-1 0 0 0 0,1 0 1 0 0,0 0-1 0 0,-1 0 0 0 0,1 0 0 0 0,0 0 0 0 0,-1 0 1 0 0,1 1-1 0 0,0-1 0 0 0,0 0 0 0 0,0 0 0 0 0,0 0 1 0 0,0 0-1 0 0,0 0 0 0 0,1 1 0 0 0,-1-1 0 0 0,0 0 1 0 0,0 0-1 0 0,1 0 0 0 0,-1 0 15 0 0,-1 4 87 0 0,-4 6-28 0 0,-3 5-9 0 0,0 0 0 0 0,1 0 0 0 0,1 0-1 0 0,0 1 1 0 0,2 0 0 0 0,0 0 0 0 0,0 0 0 0 0,2 1 0 0 0,0-1-1 0 0,1 1 1 0 0,1-1 0 0 0,0 1 0 0 0,2-1 0 0 0,0 1-1 0 0,0-1 1 0 0,3 3-50 0 0,-3-17 25 0 0,0 1 0 0 0,0-1 0 0 0,1 1 0 0 0,0-1-1 0 0,-1 0 1 0 0,1 0 0 0 0,0 0 0 0 0,1 0 0 0 0,-1-1-1 0 0,0 1 1 0 0,1-1 0 0 0,0 0 0 0 0,-1 0 0 0 0,1 0 0 0 0,0-1-1 0 0,0 1 1 0 0,0-1 0 0 0,0 0 0 0 0,0 0 0 0 0,0 0-1 0 0,1-1 1 0 0,-1 1 0 0 0,0-1 0 0 0,0 0 0 0 0,0 0 0 0 0,1 0-1 0 0,-1-1 1 0 0,0 0 0 0 0,0 0 0 0 0,0 0 0 0 0,0 0-1 0 0,0 0 1 0 0,0-1 0 0 0,0 0 0 0 0,0 0 0 0 0,-1 0 0 0 0,1 0-1 0 0,-1 0 1 0 0,1-1 0 0 0,-1 0 0 0 0,0 0 0 0 0,0 0-1 0 0,0 0 1 0 0,-1 0 0 0 0,3-3-25 0 0,-4 4-28 0 0,0 1 0 0 0,0 0 1 0 0,0-1-1 0 0,0 1 0 0 0,0 0 0 0 0,0 0 0 0 0,0-1 1 0 0,0 1-1 0 0,1 0 0 0 0,-1 0 0 0 0,0 0 0 0 0,1 1 1 0 0,-1-1-1 0 0,1 0 0 0 0,-1 0 0 0 0,1 1 0 0 0,-1-1 1 0 0,1 1-1 0 0,-1-1 0 0 0,1 1 0 0 0,0 0 0 0 0,-1 0 1 0 0,1-1-1 0 0,0 1 0 0 0,-1 0 0 0 0,1 0 0 0 0,0 1 1 0 0,-1-1-1 0 0,1 0 0 0 0,-1 1 0 0 0,1-1 0 0 0,0 1 1 0 0,-1-1-1 0 0,1 1 0 0 0,-1 0 0 0 0,1-1 0 0 0,-1 1 1 0 0,0 0-1 0 0,1 0 0 0 0,-1 0 0 0 0,0 0 0 0 0,0 0 1 0 0,1 1-1 0 0,-1-1 0 0 0,0 0 0 0 0,0 1 28 0 0,55 75 383 0 0,-41-54-200 0 0,39-77-205 0 0,-50 55 52 0 0,0 0 0 0 0,1 0 0 0 0,-1 1 0 0 0,0 0-1 0 0,1-1 1 0 0,-1 1 0 0 0,0 0 0 0 0,-1 1 0 0 0,1-1 0 0 0,0 1-1 0 0,0 0 1 0 0,-1 0 0 0 0,0 0 0 0 0,0 0 0 0 0,0 0 0 0 0,0 1-1 0 0,0 0 1 0 0,0-1 0 0 0,0 4-30 0 0,-2-9 18 0 0,-1 1-1 0 0,1-1 1 0 0,-1 1-1 0 0,1-1 1 0 0,-1 1-1 0 0,1 0 1 0 0,0-1 0 0 0,0 1-1 0 0,0 0 1 0 0,0-1-1 0 0,0 1 1 0 0,0 0-1 0 0,0 0 1 0 0,0 0 0 0 0,0 0-1 0 0,0 0 1 0 0,1 0-1 0 0,-1 0 1 0 0,0 0-1 0 0,1 1 1 0 0,-1-1 0 0 0,1 0-1 0 0,-1 1 1 0 0,0-1-1 0 0,1 1 1 0 0,0 0-1 0 0,-1-1 1 0 0,1 1-1 0 0,-1 0 1 0 0,1 0 0 0 0,-1 0-1 0 0,1 0 1 0 0,-1 0-1 0 0,1 0 1 0 0,-1 1-1 0 0,1-1 1 0 0,0 0 0 0 0,-1 1-1 0 0,0-1 1 0 0,1 1-1 0 0,-1 0 1 0 0,1-1-1 0 0,-1 1 1 0 0,2 1-18 0 0,68 35-208 0 0,-68-25-899 0 0,-5-11-2036 0 0,0-4-3390 0 0,-2-8-2068 0 0</inkml:trace>
  <inkml:trace contextRef="#ctx0" brushRef="#br0" timeOffset="268.832">479 27 6369 0 0,'0'0'8988'0'0,"0"0"-7131"0"0,0 0-633 0 0,0 0 4 0 0,0 0-444 0 0,0 0-468 0 0,0 0-316 0 0,0 0-176 0 0,0 0-92 0 0,0 0-468 0 0,-4-13-396 0 0,4 13-1397 0 0,0 1-2819 0 0,7-1-4637 0 0</inkml:trace>
  <inkml:trace contextRef="#ctx0" brushRef="#br0" timeOffset="659.343">11 507 7097 0 0,'0'0'4111'0'0,"0"0"-3163"0"0,3 7-405 0 0,3 12-110 0 0,0 0 1 0 0,-2 1-1 0 0,0-1 0 0 0,-1 1 0 0 0,-1 0 0 0 0,-1 0 1 0 0,0 0-1 0 0,-2 0 0 0 0,0 0 0 0 0,-2 0 0 0 0,0 0 1 0 0,-3 8-434 0 0,-10 58 471 0 0,47-125-474 0 0,-30 37 1 0 0,0-1 0 0 0,1 1 0 0 0,-1 0 0 0 0,1 0 0 0 0,-1 0 0 0 0,1 0-1 0 0,0 0 1 0 0,0 0 0 0 0,0 0 0 0 0,0 0 0 0 0,0 1 0 0 0,0-1 0 0 0,0 1-1 0 0,0-1 1 0 0,1 1 0 0 0,-1 0 0 0 0,1 0 0 0 0,-1 0 0 0 0,1 1 0 0 0,-1-1-1 0 0,1 0 1 0 0,-1 1 0 0 0,1 0 0 0 0,0-1 0 0 0,-1 1 0 0 0,1 0 0 0 0,-1 0-1 0 0,1 1 1 0 0,0-1 0 0 0,-1 0 0 0 0,1 1 0 0 0,-1 0 0 0 0,1-1 0 0 0,-1 1-1 0 0,1 0 1 0 0,-1 1 0 0 0,1-1 0 0 0,-1 0 0 0 0,0 1 0 0 0,0-1 0 0 0,0 1 0 0 0,0-1-1 0 0,0 1 1 0 0,0 0 0 0 0,0 0 0 0 0,0 0 0 0 0,-1 0 0 0 0,1 0 0 0 0,-1 1-1 0 0,0-1 1 0 0,1 0 0 0 0,-1 1 0 0 0,0 0 2 0 0,5 51 356 0 0,-7-32-4232 0 0,2-21-885 0 0,4-1-2971 0 0</inkml:trace>
  <inkml:trace contextRef="#ctx0" brushRef="#br0" timeOffset="993.867">290 858 9233 0 0,'0'0'3858'0'0,"0"0"-2588"0"0,0 0-384 0 0,7 2 495 0 0,203 43 1493 0 0,-243-92-7300 0 0,34 47 4429 0 0,-1 0 1 0 0,1 0-1 0 0,-1 0 1 0 0,1 0-1 0 0,-1 0 0 0 0,1 0 1 0 0,0 0-1 0 0,-1 0 0 0 0,1 0 1 0 0,-1 0-1 0 0,1-1 0 0 0,-1 1 1 0 0,1 0-1 0 0,-1 0 1 0 0,1 0-1 0 0,-1-1 0 0 0,0 1 1 0 0,1 0-1 0 0,-1 0 0 0 0,1-1 1 0 0,-1 1-1 0 0,1 0 0 0 0,-1-1 1 0 0,0 1-1 0 0,1-1 1 0 0,-1 1-1 0 0,0 0 0 0 0,1-1 1 0 0,-1 1-1 0 0,0-1 0 0 0,0 1 1 0 0,1-1-1 0 0,-1 1 1 0 0,0-1-1 0 0,0 1 0 0 0,0-1 1 0 0,0 1-1 0 0,0-1 0 0 0,0 1 1 0 0,0-1-1 0 0,0 1 0 0 0,0-1 1 0 0,0 1-1 0 0,0-1 1 0 0,0 1-1 0 0,0-1 0 0 0,0 0 1 0 0,0 1-1 0 0,0-1 0 0 0,-1 1 1 0 0,1 0-1 0 0,0-1 1 0 0,0 1-1 0 0,-1-1 0 0 0,1 1 1 0 0,0-1-1 0 0,-1 1 0 0 0,1 0 1 0 0,0-1-1 0 0,-1 1 0 0 0,1-1 1 0 0,-1 1-1 0 0,1 0 1 0 0,0 0-1 0 0,-1-1 0 0 0,1 1 1 0 0,-1 0-1 0 0,0-1-3 0 0,38 19 1436 0 0,-34-15-1343 0 0,0-1 1 0 0,-1 1-1 0 0,1 0 1 0 0,-1 0 0 0 0,1 0-1 0 0,-1 1 1 0 0,0-1-1 0 0,0 0 1 0 0,-1 1-1 0 0,1-1 1 0 0,-1 1-1 0 0,1 0 1 0 0,-1 0-1 0 0,0-1 1 0 0,-1 1-1 0 0,1 0 1 0 0,-1 0-1 0 0,1 0 1 0 0,-1 0 0 0 0,0 0-1 0 0,-1 0 1 0 0,1 0-1 0 0,-1-1 1 0 0,0 1-1 0 0,0 0 1 0 0,0 0-1 0 0,0 0 1 0 0,0-1-1 0 0,-1 1 1 0 0,-1 2-94 0 0,-44 21-4685 0 0,43-27-1128 0 0,4-2-3100 0 0</inkml:trace>
  <inkml:trace contextRef="#ctx0" brushRef="#br0" timeOffset="1228.223">765 939 12137 0 0,'0'0'1706'0'0,"0"0"-1212"0"0,0 0-116 0 0,0 0 283 0 0,0 0-52 0 0,-2 7-145 0 0,1-5-413 0 0,-1 0 0 0 0,1 0-1 0 0,0 0 1 0 0,0 0 0 0 0,0 0 0 0 0,0 0 0 0 0,0 0 0 0 0,0 0 0 0 0,0 0-1 0 0,1 1 1 0 0,-1-1 0 0 0,1 0 0 0 0,0 0 0 0 0,-1 1 0 0 0,1-1 0 0 0,0 0 0 0 0,0 1-1 0 0,1-1 1 0 0,-1 0 0 0 0,0 1 0 0 0,1-1 0 0 0,-1 0 0 0 0,1 0 0 0 0,0 0-1 0 0,0 1 1 0 0,0-1 0 0 0,0 0 0 0 0,0 0 0 0 0,0 0 0 0 0,1-1 0 0 0,-1 1-1 0 0,1 0 1 0 0,-1 0 0 0 0,1-1 0 0 0,-1 1 0 0 0,1-1 0 0 0,0 1 0 0 0,0-1 0 0 0,0 0-1 0 0,0 1 1 0 0,0-1 0 0 0,0 0 0 0 0,0-1 0 0 0,0 1 0 0 0,1 0 0 0 0,-1 0-1 0 0,0-1 1 0 0,0 0 0 0 0,1 1 0 0 0,-1-1 0 0 0,0 0 0 0 0,2 0-51 0 0,-2 0 9 0 0,-1 0-1 0 0,1-1 1 0 0,0 1 0 0 0,-1 0 0 0 0,1-1-1 0 0,-1 1 1 0 0,1-1 0 0 0,0 1 0 0 0,-1-1-1 0 0,1 0 1 0 0,-1 0 0 0 0,1 0 0 0 0,-1 0-1 0 0,0 0 1 0 0,1 0 0 0 0,-1 0 0 0 0,0 0-1 0 0,0 0 1 0 0,0-1 0 0 0,0 1 0 0 0,0 0-1 0 0,0-1 1 0 0,0 1 0 0 0,0-1 0 0 0,0 1-1 0 0,-1-1 1 0 0,1 0 0 0 0,-1 1 0 0 0,1-1-1 0 0,-1 1 1 0 0,1-1 0 0 0,-1 0 0 0 0,0 0-1 0 0,0 1 1 0 0,0-1 0 0 0,0 0 0 0 0,0 1-1 0 0,0-1 1 0 0,-1 0 0 0 0,1 1 0 0 0,-1-1-9 0 0,-34-21-4942 0 0,30 24 567 0 0,2 1-2529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23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38 8857 0 0,'0'0'6146'0'0,"0"0"-4538"0"0,0 0-1617 0 0,0 0 81 0 0,0 0 102 0 0,-4-5 5 0 0,-12-19-87 0 0,65 15 175 0 0,-45 10-237 0 0,0 0 1 0 0,0 1-1 0 0,-1-1 0 0 0,1 1 0 0 0,0-1 0 0 0,-1 1 1 0 0,1 0-1 0 0,-1 1 0 0 0,0-1 0 0 0,0 0 0 0 0,0 1 1 0 0,0 0-1 0 0,0 0 0 0 0,0 0 0 0 0,-1 0 0 0 0,1 0 0 0 0,-1 0 1 0 0,0 1-1 0 0,0-1 0 0 0,0 1 0 0 0,0 0 0 0 0,-1-1 1 0 0,0 1-1 0 0,1 0 0 0 0,-2 0 0 0 0,1 0 0 0 0,0 0 0 0 0,-1 0 1 0 0,1 0-1 0 0,-1 0 0 0 0,0 0 0 0 0,-1 0 0 0 0,1 0 1 0 0,-1 0-1 0 0,1 0 0 0 0,-1 0 0 0 0,0 0 0 0 0,-1 0 1 0 0,1-1-1 0 0,-1 1 0 0 0,1 0 0 0 0,-1-1 0 0 0,0 1 0 0 0,-1-1 1 0 0,1 0-1 0 0,-1 0 0 0 0,-2 3-30 0 0,-66 68 500 0 0,142-46 998 0 0,68-12-3126 0 0,-135-13-897 0 0,-3 0-3353 0 0,-2-3-4358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25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4120 0 0,'0'0'6384'0'0,"0"0"-4682"0"0,-6 4-1190 0 0,4-1-462 0 0,-1-1 0 0 0,1 0 0 0 0,0 0 0 0 0,0 1 0 0 0,-1-1 0 0 0,2 1 0 0 0,-1 0 0 0 0,0-1 0 0 0,0 1 0 0 0,1 0 0 0 0,0 0 1 0 0,-1 0-1 0 0,1 0 0 0 0,0 0 0 0 0,0 0 0 0 0,1 1 0 0 0,-1-1 0 0 0,1 0 0 0 0,0 0 0 0 0,0 1 0 0 0,0-1 0 0 0,0 0 0 0 0,0 1 0 0 0,1-1 0 0 0,-1 0 0 0 0,1 0 0 0 0,0 0 1 0 0,0 0-1 0 0,0 0 0 0 0,0 0 0 0 0,1 0 0 0 0,-1 0 0 0 0,1 0 0 0 0,0 0 0 0 0,0 0 0 0 0,1 0-50 0 0,2 2 153 0 0,0 0 0 0 0,0-1 1 0 0,1 0-1 0 0,0-1 0 0 0,-1 1 0 0 0,1-1 0 0 0,1 0 0 0 0,-1 0 1 0 0,0-1-1 0 0,1 0 0 0 0,-1 0 0 0 0,1-1 0 0 0,0 1 0 0 0,-1-1 1 0 0,1-1-1 0 0,0 1 0 0 0,0-1 0 0 0,0-1 0 0 0,6 0-153 0 0,-12 0-8 0 0,0 0 1 0 0,-1-1-1 0 0,1 1 0 0 0,0 0 0 0 0,-1-1 0 0 0,1 1 0 0 0,-1-1 0 0 0,1 1 0 0 0,-1 0 0 0 0,0-1 1 0 0,1 1-1 0 0,-1-1 0 0 0,0 1 0 0 0,0-1 0 0 0,0 1 0 0 0,0-1 0 0 0,-1 1 0 0 0,1-1 1 0 0,0 1-1 0 0,0-1 0 0 0,-1 1 0 0 0,1-1 0 0 0,-1 1 0 0 0,0 0 0 0 0,1-1 0 0 0,-1 1 1 0 0,0 0-1 0 0,0 0 0 0 0,1-1 0 0 0,-1 1 0 0 0,0 0 0 0 0,0 0 0 0 0,0 0 0 0 0,-1 0 1 0 0,1 0-1 0 0,0 0 0 0 0,0 0 0 0 0,-1 1 0 0 0,1-1 0 0 0,0 0 0 0 0,-1 1 0 0 0,1-1 0 0 0,0 1 1 0 0,-1-1-1 0 0,1 1 0 0 0,-1 0 0 0 0,1-1 0 0 0,-1 1 0 0 0,0 0 8 0 0,-53-25-2444 0 0,13 15-5084 0 0,19 6 456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22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1421 631 4728 0 0,'0'0'8539'0'0,"0"0"-6038"0"0,0 0-2031 0 0,0 0 66 0 0,0 0 65 0 0,0 0-114 0 0,0 0-180 0 0,0 0-206 0 0,14-12-579 0 0,-9 13 490 0 0,-1 1 0 0 0,0-1 1 0 0,0 1-1 0 0,1 0 0 0 0,-1 0 0 0 0,-1 0 0 0 0,1 1 0 0 0,0-1 0 0 0,0 1 0 0 0,-1 0 0 0 0,0 0 0 0 0,1 0 0 0 0,-1 1 0 0 0,0-1 0 0 0,-1 1 1 0 0,1 0-1 0 0,-1-1 0 0 0,1 1 0 0 0,-1 0 0 0 0,0 0 0 0 0,-1 1 0 0 0,1-1 0 0 0,-1 0 0 0 0,0 1 0 0 0,0-1 0 0 0,0 1 0 0 0,0-1 0 0 0,-1 1 1 0 0,0-1-1 0 0,0 1 0 0 0,0-1 0 0 0,0 1 0 0 0,-1-1 0 0 0,0 1 0 0 0,0-1 0 0 0,0 1 0 0 0,0-1 0 0 0,-1 0 0 0 0,0 0 0 0 0,0 0 0 0 0,0 0 1 0 0,0 0-1 0 0,-1 2-12 0 0,-91 65 803 0 0,106-62-249 0 0,31-6-64 0 0,-20-3-603 0 0,87-8-2136 0 0,-104 5 26 0 0,-4-2-5919 0 0,-1-3 710 0 0</inkml:trace>
  <inkml:trace contextRef="#ctx0" brushRef="#br0" timeOffset="652.973">1849 552 8069 0 0,'0'0'5452'0'0,"0"0"-3515"0"0,1 5-1465 0 0,4 40 239 0 0,-3-1 1 0 0,-1 1-1 0 0,-3-1 1 0 0,-1 0-1 0 0,-5 15-711 0 0,7-47 109 0 0,59-50-3706 0 0,-56 37 3627 0 0,-1-1 1 0 0,1 1-1 0 0,-1 0 1 0 0,1 0-1 0 0,0 0 1 0 0,0 0-1 0 0,-1 0 1 0 0,1 0-1 0 0,0 0 1 0 0,0 0 0 0 0,0 1-1 0 0,0-1 1 0 0,0 1-1 0 0,0-1 1 0 0,0 1-1 0 0,0 0 1 0 0,0 0-1 0 0,0 0 1 0 0,0 0-1 0 0,0 0 1 0 0,0 0-1 0 0,0 1 1 0 0,0-1-1 0 0,0 1 1 0 0,0-1-1 0 0,0 1 1 0 0,0 0-1 0 0,0 0 1 0 0,0 0-1 0 0,0 0 1 0 0,-1 0-1 0 0,1 0 1 0 0,0 0-1 0 0,-1 0 1 0 0,1 1 0 0 0,-1-1-1 0 0,1 1 1 0 0,-1-1-1 0 0,0 1 1 0 0,0 0-1 0 0,1-1 1 0 0,-1 1-1 0 0,-1 0 1 0 0,2 0-31 0 0,31 89 1088 0 0,-33-90-1241 0 0,5 23-2035 0 0,5-13-6070 0 0,3-9 467 0 0</inkml:trace>
  <inkml:trace contextRef="#ctx0" brushRef="#br0" timeOffset="887.329">2562 955 8885 0 0,'0'0'7541'0'0,"0"0"-7541"0"0,0 0-137 0 0,0 0 137 0 0,-36-1 949 0 0,18-3-353 0 0,-4-2-276 0 0,-3 0-184 0 0,3 0-132 0 0,-1-1-4 0 0,2 0-344 0 0,4-1-192 0 0,4-2-272 0 0,3 1-425 0 0,3-1-643 0 0,4 1-544 0 0,3-1-1676 0 0,3 1-753 0 0</inkml:trace>
  <inkml:trace contextRef="#ctx0" brushRef="#br0" timeOffset="1043.569">2424 839 828 0 0,'0'0'4608'0'0,"0"0"-2111"0"0,35 28-541 0 0,-22-12-276 0 0,-4 3-68 0 0,-4 1-356 0 0,-1 2-360 0 0,-4-3-280 0 0,-1-1-23 0 0,-3-1-265 0 0,0-4-328 0 0,-1 0-40 0 0,1-3-248 0 0,1-1-441 0 0,3-4-783 0 0,0-1-1428 0 0,7-4-5437 0 0</inkml:trace>
  <inkml:trace contextRef="#ctx0" brushRef="#br0" timeOffset="-1232.198">117 386 2812 0 0,'0'0'6642'0'0,"0"0"-4140"0"0,0 0-1662 0 0,0 0-457 0 0,0 0 102 0 0,0 0 317 0 0,-3 5 109 0 0,-109 118 1101 0 0,112-122-2004 0 0,-1 0 0 0 0,1 1 0 0 0,0-1 0 0 0,-1 0 0 0 0,1 0 0 0 0,0 0 0 0 0,0 1 0 0 0,0-1 0 0 0,0 0-1 0 0,0 0 1 0 0,0 0 0 0 0,0 1 0 0 0,1-1 0 0 0,-1 0 0 0 0,0 0 0 0 0,1 0 0 0 0,-1 0 0 0 0,1 1 0 0 0,-1-1 0 0 0,1 0 0 0 0,0 0 0 0 0,-1 0 0 0 0,1 0 0 0 0,0 0 0 0 0,0 0 0 0 0,-1-1 0 0 0,1 1 0 0 0,0 0 0 0 0,0 0 0 0 0,0 0-1 0 0,0-1 1 0 0,0 1 0 0 0,0-1 0 0 0,0 1 0 0 0,1-1 0 0 0,-1 1 0 0 0,0-1 0 0 0,0 1 0 0 0,0-1 0 0 0,0 0 0 0 0,1 0 0 0 0,-1 0 0 0 0,0 0 0 0 0,0 0 0 0 0,1 0 0 0 0,-1 0 0 0 0,1 0-8 0 0,68 11 423 0 0,-66-11-439 0 0,-2 0-51 0 0,1 1 1 0 0,-1-1 0 0 0,0 1 0 0 0,1-1 0 0 0,-1 0 0 0 0,0 0-1 0 0,1 0 1 0 0,-1 0 0 0 0,0 0 0 0 0,1-1 0 0 0,-1 1 0 0 0,0-1-1 0 0,0 1 1 0 0,1-1 0 0 0,-1 0 0 0 0,0 0 0 0 0,0 0 0 0 0,0 0-1 0 0,0 0 1 0 0,0-1 0 0 0,0 1 0 0 0,0 0 0 0 0,0-1-1 0 0,-1 0 1 0 0,1 1 0 0 0,0-1 0 0 0,-1 0 0 0 0,0 0 0 0 0,1 0-1 0 0,-1 0 1 0 0,0 0 0 0 0,0 0 0 0 0,0 0 0 0 0,0 0 0 0 0,0-1-1 0 0,-1 1 1 0 0,1 0 0 0 0,-1 0 0 0 0,1-1 0 0 0,-1 1 0 0 0,0 0-1 0 0,0-1 1 0 0,0 1 0 0 0,0 0 0 0 0,0-1 0 0 0,-1 1 0 0 0,1 0-1 0 0,-1-1 1 0 0,1 1 0 0 0,-1 0 0 0 0,0 0 0 0 0,0-1 66 0 0,22 23 2159 0 0,-16-8-2016 0 0,-1 1 0 0 0,-1 0 1 0 0,0 1-1 0 0,0-1 1 0 0,-1 0-1 0 0,-1 1 1 0 0,0-1-1 0 0,-1 1 1 0 0,-1-1-1 0 0,0 1 0 0 0,0-1 1 0 0,-2 1-1 0 0,0-1 1 0 0,-2 7-144 0 0,3-1-1045 0 0,3-14-5820 0 0,3-7-933 0 0</inkml:trace>
  <inkml:trace contextRef="#ctx0" brushRef="#br0" timeOffset="-966.591">367 607 5368 0 0,'0'0'7444'0'0,"0"0"-5165"0"0,0 0-1741 0 0,0 0-164 0 0,0 0-94 0 0,0 0-213 0 0,0 0-222 0 0,0 0-413 0 0,3-4-50 0 0,2 3 676 0 0,-1-1-1 0 0,1 1 0 0 0,0 0 0 0 0,0 0 1 0 0,0 0-1 0 0,0 1 0 0 0,0-1 1 0 0,0 1-1 0 0,-1 0 0 0 0,1 1 0 0 0,0-1 1 0 0,0 1-1 0 0,0 0 0 0 0,0 0 0 0 0,-1 1 1 0 0,1 0-1 0 0,0-1 0 0 0,-1 1 1 0 0,1 1-1 0 0,-1-1 0 0 0,0 1 0 0 0,0-1 1 0 0,0 1-1 0 0,0 0 0 0 0,0 1 0 0 0,-1-1 1 0 0,1 1-1 0 0,-1 0 0 0 0,0-1 1 0 0,0 1-1 0 0,-1 1 0 0 0,1-1 0 0 0,-1 0 1 0 0,0 1-1 0 0,0-1 0 0 0,0 1 0 0 0,0-1 1 0 0,-1 1-1 0 0,0 0 0 0 0,0 0 1 0 0,0 0-1 0 0,-1 0 0 0 0,0 0 0 0 0,0 0 1 0 0,0-1-1 0 0,0 1 0 0 0,-1 0 1 0 0,1 0-1 0 0,-1 0 0 0 0,-1 0 0 0 0,0 2-57 0 0,-60 46 908 0 0,31-44-5767 0 0,32-11-897 0 0,4-4-2467 0 0</inkml:trace>
  <inkml:trace contextRef="#ctx0" brushRef="#br0" timeOffset="-724.381">613 639 8825 0 0,'0'0'4176'0'0,"0"0"-2808"0"0,0 0-1053 0 0,0 0 284 0 0,0 0 325 0 0,0 0 91 0 0,-5 7-261 0 0,4-6-724 0 0,-1 2-3 0 0,-1-1-1 0 0,0 1 1 0 0,1 0-1 0 0,-1 0 1 0 0,1 0-1 0 0,0 0 1 0 0,0 0-1 0 0,0 0 1 0 0,1 1-1 0 0,-1-1 1 0 0,1 1-1 0 0,-1-1 1 0 0,1 1-1 0 0,0 0 1 0 0,1-1-1 0 0,-1 1 1 0 0,1 0-1 0 0,-1-1 1 0 0,1 1-1 0 0,0 0 1 0 0,0 0-1 0 0,1-1 1 0 0,-1 1-1 0 0,1 0 1 0 0,0 0-1 0 0,0-1 1 0 0,0 1-1 0 0,0-1 1 0 0,1 1-1 0 0,0-1 1 0 0,-1 0-1 0 0,1 1 1 0 0,0-1-1 0 0,1 1-26 0 0,67 33-1038 0 0,-43-32-2144 0 0,0-6-3794 0 0,-4-4-735 0 0</inkml:trace>
  <inkml:trace contextRef="#ctx0" brushRef="#br0" timeOffset="-552.52">1082 771 7657 0 0,'0'0'7076'0'0,"0"0"-6696"0"0,0 0-192 0 0,0 0-188 0 0,0 0 780 0 0,-43 0-287 0 0,25-3-333 0 0,-4 1-156 0 0,-2 0-4 0 0,2-1-385 0 0,-1 0-511 0 0,3 0-432 0 0,3-3-636 0 0,8 3-1284 0 0,1-6-3481 0 0</inkml:trace>
  <inkml:trace contextRef="#ctx0" brushRef="#br0" timeOffset="-390.587">982 708 4136 0 0,'0'0'7113'0'0,"0"0"-5573"0"0,26 35-408 0 0,-21-19 540 0 0,-2 2-379 0 0,-2-2-413 0 0,-1 0-200 0 0,-4-2-360 0 0,-1 0-160 0 0,1-3-80 0 0,-1 0-80 0 0,-2 0-160 0 0,2-1-148 0 0,2-2-508 0 0,2-2-629 0 0,0-2-1643 0 0,1-4-3952 0 0</inkml:trace>
  <inkml:trace contextRef="#ctx0" brushRef="#br0" timeOffset="2666.747">1758 1153 872 0 0,'0'0'1508'0'0,"6"2"-479"0"0,7 2-541 0 0,-1 0 0 0 0,1-1 0 0 0,-1 0 0 0 0,1-1 1 0 0,0 0-1 0 0,0-1 0 0 0,0-1 0 0 0,0 0 0 0 0,0-1 0 0 0,0 0 0 0 0,0-1 0 0 0,5-1-488 0 0,-1-2 101 0 0,0 0-1 0 0,0-2 0 0 0,-1 1 0 0 0,0-2 1 0 0,-1 0-1 0 0,1-1 0 0 0,-1-1 1 0 0,-1 0-1 0 0,0-1 0 0 0,-1 0 0 0 0,0-1 1 0 0,0-1-1 0 0,9-12-100 0 0,-11 12-26 0 0,0 0-1 0 0,-1-1 1 0 0,-1 0-1 0 0,0 0 1 0 0,-1-1-1 0 0,-1-1 1 0 0,0 1 0 0 0,-1-1-1 0 0,0 0 1 0 0,-2-1-1 0 0,0 1 1 0 0,0-1 0 0 0,-2 0-1 0 0,0 1 1 0 0,-1-1-1 0 0,-1 0 1 0 0,0 0-1 0 0,-1 0 1 0 0,-1 0 0 0 0,-1 0-1 0 0,0 0 1 0 0,-1 1-1 0 0,-1-1 1 0 0,-1 1 0 0 0,-2-4 26 0 0,-4-2 37 0 0,-2 0 0 0 0,-1 1 0 0 0,0 1 0 0 0,-1 0 0 0 0,-2 1 0 0 0,0 0 1 0 0,0 2-1 0 0,-2 0 0 0 0,0 1 0 0 0,-1 1 0 0 0,-1 1 0 0 0,0 1 0 0 0,-1 1 1 0 0,0 1-1 0 0,-1 1 0 0 0,0 1 0 0 0,0 1 0 0 0,-1 2 0 0 0,0 0 0 0 0,0 1 1 0 0,-1 2-1 0 0,1 0 0 0 0,-1 2 0 0 0,-15 1-37 0 0,21 3 50 0 0,1 0 1 0 0,-1 1-1 0 0,0 1 1 0 0,1 1-1 0 0,0 1 1 0 0,1 0-1 0 0,-1 1 1 0 0,1 2-1 0 0,1-1 1 0 0,0 2-1 0 0,0 1 1 0 0,1 0-1 0 0,0 0 1 0 0,2 2-1 0 0,-1 0 1 0 0,1 1-1 0 0,1 0 1 0 0,1 1-1 0 0,0 0 1 0 0,1 1-1 0 0,1 0 1 0 0,1 1-1 0 0,0 0 1 0 0,1 1-1 0 0,1 0 1 0 0,1 0-1 0 0,0 0 1 0 0,2 1-1 0 0,0-1 1 0 0,1 1-1 0 0,1 0 1 0 0,1 1-1 0 0,1-1 1 0 0,1 0-1 0 0,0 0 1 0 0,2 0-1 0 0,0 0 1 0 0,1-1-1 0 0,1 1 1 0 0,1-1-1 0 0,4 9-50 0 0,6-4 199 0 0,1 0-1 0 0,1-1 0 0 0,1-1 1 0 0,1-1-1 0 0,0-1 1 0 0,2-1-1 0 0,0 0 0 0 0,1-2 1 0 0,1-1-1 0 0,1 0 1 0 0,0-2-1 0 0,1-1 0 0 0,0-1 1 0 0,1-1-1 0 0,1-2 0 0 0,24 6-198 0 0,-49-14-309 0 0,18 4-2154 0 0,-7-8-3787 0 0,-3-9-773 0 0</inkml:trace>
  <inkml:trace contextRef="#ctx0" brushRef="#br0" timeOffset="3276.073">1720 663 1268 0 0,'0'0'5482'0'0,"0"0"-3201"0"0,0 0-1266 0 0,0 0 78 0 0,0 0 285 0 0,0 0 8 0 0,0 0-275 0 0,0 0-304 0 0,0 0-206 0 0,-1-4-191 0 0,-107-156-8 0 0,54 95-532 0 0,21 21-260 0 0,2-1 0 0 0,1-2 0 0 0,3-1 0 0 0,1-1 1 0 0,3-1-1 0 0,-16-51 390 0 0,39 100 5 0 0,-1 0-1 0 0,0 0 1 0 0,1 0 0 0 0,-1 0 0 0 0,0-1 0 0 0,1 1 0 0 0,0 0 0 0 0,-1-1 0 0 0,1 1 0 0 0,0 0 0 0 0,-1-1 0 0 0,1 1-1 0 0,0 0 1 0 0,0-1 0 0 0,0 1 0 0 0,0 0 0 0 0,0-1 0 0 0,1 1 0 0 0,-1 0 0 0 0,0-1 0 0 0,1 1 0 0 0,-1 0 0 0 0,1 0-1 0 0,-1-1 1 0 0,1 1 0 0 0,-1 0 0 0 0,1 0 0 0 0,0 0 0 0 0,0 0 0 0 0,-1 0 0 0 0,1 0 0 0 0,0 0 0 0 0,0 0-1 0 0,0 0 1 0 0,0 0 0 0 0,0 0 0 0 0,1 0 0 0 0,-1 1 0 0 0,0-1 0 0 0,0 0 0 0 0,0 1 0 0 0,1-1 0 0 0,-1 1 0 0 0,0 0-1 0 0,1-1 1 0 0,-1 1 0 0 0,0 0 0 0 0,1 0 0 0 0,-1 0 0 0 0,0 0 0 0 0,1 0 0 0 0,-1 0 0 0 0,1 0-5 0 0,68 28 246 0 0,-33 24-191 0 0,-36-51-36 0 0,0 0 0 0 0,-1 0-1 0 0,1 0 1 0 0,-1 0 0 0 0,0 0 0 0 0,1 0-1 0 0,-1 0 1 0 0,0 0 0 0 0,0 0-1 0 0,1 0 1 0 0,-1 0 0 0 0,0 0-1 0 0,0 0 1 0 0,0 0 0 0 0,0 0 0 0 0,0 0-1 0 0,0 0 1 0 0,-1 0 0 0 0,1 0-1 0 0,0 0 1 0 0,0 0 0 0 0,-1 0 0 0 0,1 0-1 0 0,-1 0 1 0 0,1-1 0 0 0,-1 1-1 0 0,1 0 1 0 0,-1 0 0 0 0,1 0 0 0 0,-1 0-1 0 0,0-1 1 0 0,1 1 0 0 0,-1 0-1 0 0,0-1 1 0 0,0 1 0 0 0,0 0-1 0 0,1-1 1 0 0,-1 1 0 0 0,0-1 0 0 0,0 1-1 0 0,0-1 1 0 0,0 0 0 0 0,0 1-1 0 0,0-1 1 0 0,0 0 0 0 0,0 0 0 0 0,0 0-1 0 0,0 0 1 0 0,0 0 0 0 0,0 0-1 0 0,0 0 1 0 0,0 0 0 0 0,0 0 0 0 0,0 0-1 0 0,0 0 1 0 0,0-1 0 0 0,0 1-1 0 0,0 0 1 0 0,0-1 0 0 0,-1 1-19 0 0,-88-59 225 0 0,81 49-223 0 0,-32 64-711 0 0,37-48 455 0 0,-9 16-1000 0 0,7-6-5927 0 0,6-10-97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1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74 284 1332 0 0,'0'0'7609'0'0,"0"0"-5087"0"0,0 0-2060 0 0,0 0-220 0 0,0 0 253 0 0,0 0 345 0 0,0 0 83 0 0,0 0-218 0 0,5 3-180 0 0,88 14 1258 0 0,-91-17-1759 0 0,0 0-1 0 0,0 1 1 0 0,0-1 0 0 0,1 0 0 0 0,-1 0 0 0 0,0 0-1 0 0,0-1 1 0 0,1 1 0 0 0,-1-1 0 0 0,0 1-1 0 0,0-1 1 0 0,0 1 0 0 0,0-1 0 0 0,0 0 0 0 0,0 0-1 0 0,0 0 1 0 0,0-1 0 0 0,0 1 0 0 0,0 0 0 0 0,0-1-1 0 0,-1 1 1 0 0,1-1 0 0 0,0 1 0 0 0,-1-1 0 0 0,0 0-1 0 0,1 0 1 0 0,-1 1 0 0 0,0-1 0 0 0,0 0 0 0 0,0 0-1 0 0,0-1 1 0 0,0 1 0 0 0,0 0 0 0 0,-1 0-1 0 0,1 0 1 0 0,-1 0 0 0 0,0-1 0 0 0,1 1 0 0 0,-1 0-1 0 0,0 0 1 0 0,0-1 0 0 0,-1 0-24 0 0,-2-5-38 0 0,0 1 0 0 0,-1 0-1 0 0,0 0 1 0 0,-1 0 0 0 0,0 1 0 0 0,0-1 0 0 0,0 1 0 0 0,0 0-1 0 0,-1 1 1 0 0,0-1 0 0 0,-1 1 0 0 0,1 0 0 0 0,-1 1-1 0 0,0 0 1 0 0,0 0 0 0 0,0 0 0 0 0,0 1 0 0 0,-1 0 0 0 0,1 0-1 0 0,-1 1 1 0 0,0 0 0 0 0,-4 0 38 0 0,0 69 25 0 0,-11 238 1111 0 0,29-266-1551 0 0,14-24-7789 0 0,-3-14-147 0 0</inkml:trace>
  <inkml:trace contextRef="#ctx0" brushRef="#br0" timeOffset="249.972">268 482 10845 0 0,'0'0'3228'0'0,"0"0"-3128"0"0,-38-2 40 0 0,11 2 604 0 0,-11 3-64 0 0,2 0-516 0 0,3 0-164 0 0,7 3-708 0 0,3-4-1372 0 0,6-1-2488 0 0,-12-1-3149 0 0</inkml:trace>
  <inkml:trace contextRef="#ctx0" brushRef="#br0" timeOffset="499.95">466 0 7445 0 0,'0'0'9081'0'0,"0"0"-8233"0"0,0 0-848 0 0,0 0 0 0 0,0 0 248 0 0,0 0-136 0 0,-35 39-100 0 0,20-23-8 0 0,2 2-4 0 0,-2 4-1048 0 0,0 0-473 0 0,1-2-1239 0 0,5-6-2712 0 0</inkml:trace>
  <inkml:trace contextRef="#ctx0" brushRef="#br0" timeOffset="734.303">539 202 15749 0 0,'0'0'1649'0'0,"0"0"-1259"0"0,-7 7-220 0 0,-2 2-122 0 0,1-1 1 0 0,0 2 0 0 0,0-1-1 0 0,1 1 1 0 0,0 1-1 0 0,1-1 1 0 0,0 1 0 0 0,0 0-1 0 0,2 0 1 0 0,-1 1 0 0 0,1 0-1 0 0,1 0 1 0 0,0-1-1 0 0,1 3-48 0 0,0-7-4 0 0,1 0-1 0 0,0 0 0 0 0,0 0 1 0 0,1 0-1 0 0,0 0 1 0 0,0 0-1 0 0,1 1 0 0 0,0-1 1 0 0,0 0-1 0 0,1 0 0 0 0,-1-1 1 0 0,2 1-1 0 0,-1 0 0 0 0,1 0 1 0 0,0-1-1 0 0,0 0 0 0 0,1 0 1 0 0,-1 0-1 0 0,2 0 1 0 0,-1 0-1 0 0,1-1 0 0 0,-1 1 1 0 0,1-1-1 0 0,1 0 0 0 0,-1-1 1 0 0,1 0-1 0 0,0 0 0 0 0,2 2 5 0 0,4-3-1847 0 0,-4-7-4090 0 0,-3-9-2307 0 0</inkml:trace>
  <inkml:trace contextRef="#ctx0" brushRef="#br0" timeOffset="906.159">665 347 7977 0 0,'0'0'6098'0'0,"0"0"-4698"0"0,2 7-1042 0 0,-10 129 3036 0 0,-1-40-5289 0 0,13-93-970 0 0,0-3-1904 0 0,1-6-3557 0 0</inkml:trace>
  <inkml:trace contextRef="#ctx0" brushRef="#br0" timeOffset="1062.396">871 284 9081 0 0,'0'0'6162'0'0,"6"3"-4797"0"0,-1 1-1243 0 0,1 0 0 0 0,-1 0 0 0 0,-1 0 0 0 0,1 0 0 0 0,-1 1 1 0 0,1 0-1 0 0,-1 0 0 0 0,-1 0 0 0 0,1 0 0 0 0,-1 1 1 0 0,0-1-1 0 0,0 1 0 0 0,0 0 0 0 0,-1 0 0 0 0,0 0 0 0 0,0 0 1 0 0,0 0-1 0 0,-1 0 0 0 0,1 7-122 0 0,-2 1 48 0 0,-1 1-1 0 0,0-1 1 0 0,0 1-1 0 0,-2-1 1 0 0,1 0-1 0 0,-2 0 1 0 0,0 0-1 0 0,-1 0 1 0 0,0-1 0 0 0,-1 1-1 0 0,-1-1 1 0 0,0-1-1 0 0,0 1 1 0 0,-2-1-48 0 0,-51 56-3022 0 0,47-58-2209 0 0,1-8-4903 0 0</inkml:trace>
  <inkml:trace contextRef="#ctx0" brushRef="#br0" timeOffset="1218.632">1393 566 10093 0 0,'0'0'8665'0'0,"0"0"-8665"0"0,0 0-232 0 0,0 0 232 0 0,-41 2 416 0 0,18-3-256 0 0,0 1-160 0 0,-2 0-12 0 0,2 0-60 0 0,1 0-680 0 0,1 0-412 0 0,4 0-1225 0 0,6-1-2135 0 0,8-8-3121 0 0</inkml:trace>
  <inkml:trace contextRef="#ctx0" brushRef="#br0" timeOffset="1390.497">1358 472 14529 0 0,'0'0'2389'0'0,"0"0"-2389"0"0,0 0 0 0 0,-36 0 572 0 0,11 1-212 0 0,-3 1-248 0 0,-4-1-112 0 0,2 1-1056 0 0,-3 0-1209 0 0,9-2-2667 0 0,-9-2-4605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5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 8433 0 0,'-2'7'7236'0'0,"-42"82"-4479"0"0,35-76-2710 0 0,1 1 0 0 0,1 0 0 0 0,0 1 0 0 0,0-1 0 0 0,1 1 0 0 0,1 0 1 0 0,1 1-1 0 0,0-1 0 0 0,0 12-47 0 0,4-24 27 0 0,0-1 1 0 0,0 1-1 0 0,0-1 0 0 0,1 1 1 0 0,-1-1-1 0 0,1 1 1 0 0,0-1-1 0 0,0 1 1 0 0,0-1-1 0 0,0 0 0 0 0,0 1 1 0 0,0-1-1 0 0,1 0 1 0 0,-1 0-1 0 0,1 0 0 0 0,-1 0 1 0 0,1 0-1 0 0,0 0 1 0 0,0-1-1 0 0,0 1 1 0 0,0 0-1 0 0,0-1 0 0 0,0 0 1 0 0,0 1-1 0 0,0-1 1 0 0,1 0-1 0 0,-1 0 1 0 0,0 0-1 0 0,1 0 0 0 0,-1-1 1 0 0,1 1-1 0 0,-1-1 1 0 0,1 1-1 0 0,-1-1 0 0 0,1 0 1 0 0,0 0-1 0 0,-1 0 1 0 0,1 0-1 0 0,-1-1 1 0 0,1 1-1 0 0,-1-1 0 0 0,1 1 1 0 0,-1-1-1 0 0,0 0 1 0 0,1 0-1 0 0,-1 0 1 0 0,0 0-1 0 0,1-1 0 0 0,1 0-27 0 0,-2 2 17 0 0,-1-1 1 0 0,1 1-1 0 0,0 0 0 0 0,0-1 0 0 0,0 0 0 0 0,0 1 0 0 0,0-1 0 0 0,-1 0 0 0 0,1 0 1 0 0,0 0-1 0 0,0 0 0 0 0,-1 0 0 0 0,1 0 0 0 0,-1 0 0 0 0,1-1 0 0 0,-1 1 0 0 0,0 0 0 0 0,1-1 1 0 0,-1 1-1 0 0,0-1 0 0 0,0 0 0 0 0,0 1 0 0 0,0-1 0 0 0,0 0 0 0 0,-1 0 0 0 0,1 0 1 0 0,0 1-1 0 0,-1-1 0 0 0,1 0 0 0 0,-1 0 0 0 0,0 0 0 0 0,0 0 0 0 0,0 0 0 0 0,0 0 1 0 0,0 0-1 0 0,0 0 0 0 0,0 0 0 0 0,0 0 0 0 0,-1 0 0 0 0,1 1 0 0 0,-1-1 0 0 0,0 0 1 0 0,1 0-1 0 0,-1 0 0 0 0,0 1 0 0 0,0-1 0 0 0,0 0 0 0 0,0 1 0 0 0,0-1 0 0 0,-1 1 0 0 0,1-1 1 0 0,0 1-1 0 0,-1-1 0 0 0,1 1 0 0 0,-1 0 0 0 0,1 0 0 0 0,-1 0 0 0 0,0 0 0 0 0,0 0 1 0 0,1 0-1 0 0,-1 0 0 0 0,0 1 0 0 0,-1-1-17 0 0,-2-2-88 0 0,-1 1-1 0 0,0 0 1 0 0,0 0 0 0 0,0 0 0 0 0,0 1-1 0 0,0 0 1 0 0,0 0 0 0 0,-1 1-1 0 0,1-1 1 0 0,0 1 0 0 0,0 1 0 0 0,-1-1-1 0 0,1 1 1 0 0,0 0 0 0 0,0 1-1 0 0,-1 0 89 0 0,-39 10-3255 0 0,4 0-4218 0 0,9-5-1638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6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493 0 7869 0 0,'0'0'8304'0'0,"0"0"-7139"0"0,0 0-1153 0 0,0 0 236 0 0,0 0 220 0 0,0 0-120 0 0,-50 8 144 0 0,1-8-112 0 0,-10-2-208 0 0,-2-1-108 0 0,4 3-60 0 0,7 0-4 0 0,2 0-4 0 0,4 3-576 0 0,13-1-640 0 0,7-2-481 0 0,11 0-1503 0 0,7-2-5953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6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515 13 14645 0 0,'0'0'4805'0'0,"-61"6"-4805"0"0,9-9-256 0 0,-13 0 256 0 0,0 0 96 0 0,5 1-96 0 0,-4 0-1156 0 0,5 1-941 0 0,14-1-2543 0 0,2-1-4513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5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193 105 16906 0 0,'0'0'2424'0'0,"0"0"-2424"0"0,0 0 96 0 0,0 0-96 0 0,-35-5 160 0 0,14 2-160 0 0,-1 0-8 0 0,-3 1-360 0 0,-2-1-468 0 0,4 2-156 0 0,4 0-509 0 0,6-2-1219 0 0,5 1-1940 0 0,8-4-2133 0 0</inkml:trace>
  <inkml:trace contextRef="#ctx0" brushRef="#br0" timeOffset="234.355">247 27 11129 0 0,'0'0'4768'0'0,"0"0"-4312"0"0,0 0-319 0 0,0 0 387 0 0,-46-5 48 0 0,7 2-116 0 0,2-1-308 0 0,4 2-148 0 0,3 0-1172 0 0,8 0-889 0 0,5 0-1175 0 0,-4-5-5301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37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533 15 6901 0 0,'0'0'4277'0'0,"0"0"-3291"0"0,0 0-799 0 0,0 0 251 0 0,0 0-34 0 0,0 0-179 0 0,0 0-97 0 0,0 0 10 0 0,-3-3 69 0 0,-3-9-364 0 0,33 15 193 0 0,41 18 948 0 0,-65-21-932 0 0,0 1 0 0 0,0-1 0 0 0,0 1 0 0 0,0 0 0 0 0,0 0 1 0 0,0 0-1 0 0,0 0 0 0 0,-1 1 0 0 0,1-1 0 0 0,0 1 0 0 0,-1 0 0 0 0,1 0 0 0 0,-1 0 0 0 0,0 0 0 0 0,1 0 0 0 0,-1 0 0 0 0,0 1 1 0 0,0-1-1 0 0,-1 1 0 0 0,1-1 0 0 0,0 1 0 0 0,-1 0 0 0 0,1 0 0 0 0,-1-1 0 0 0,0 1 0 0 0,0 0 0 0 0,0 0 0 0 0,-1 0 0 0 0,1 0 0 0 0,-1 1 1 0 0,1-1-1 0 0,-1 0 0 0 0,0 0 0 0 0,0 0 0 0 0,-1 0 0 0 0,1 0 0 0 0,-1 0 0 0 0,1 0 0 0 0,-1 0 0 0 0,0 0 0 0 0,0 0 0 0 0,0 0 1 0 0,-1 1-53 0 0,-127 86 894 0 0,129-89-886 0 0,0 0 1 0 0,0 1-1 0 0,0-1 1 0 0,0 0-1 0 0,0 0 1 0 0,0 0 0 0 0,0 0-1 0 0,1 0 1 0 0,-1 0-1 0 0,0 0 1 0 0,1 0-1 0 0,-1 0 1 0 0,1 0-1 0 0,-1-1 1 0 0,1 1 0 0 0,0 0-1 0 0,-1 0 1 0 0,1 0-1 0 0,0 0 1 0 0,-1-1-1 0 0,1 1 1 0 0,0 0 0 0 0,0-1-1 0 0,0 1 1 0 0,0-1-1 0 0,-1 1 1 0 0,1-1-1 0 0,0 1 1 0 0,0-1-1 0 0,0 1 1 0 0,0-1 0 0 0,0 0-1 0 0,0 0 1 0 0,0 0-1 0 0,0 1 1 0 0,0-1-1 0 0,1 0 1 0 0,-1 0-1 0 0,0 0 1 0 0,0-1 0 0 0,0 1-1 0 0,0 0 1 0 0,0 0-1 0 0,0 0 1 0 0,0-1-1 0 0,0 1 1 0 0,0-1 0 0 0,0 1-1 0 0,0 0 1 0 0,-1-1-1 0 0,1 0 1 0 0,1 0-9 0 0,4 2 21 0 0,174 11-377 0 0,-102-11-6110 0 0,-49-1-3946 0 0</inkml:trace>
  <inkml:trace contextRef="#ctx0" brushRef="#br0" timeOffset="-1212.951">16 23 4180 0 0,'0'0'4812'0'0,"0"0"-2959"0"0,0 0-1410 0 0,0 0-204 0 0,0 0 310 0 0,0 0 256 0 0,0 0-191 0 0,0 0-430 0 0,4 3-118 0 0,3 1 46 0 0,0 1 0 0 0,0 0 0 0 0,0 0 0 0 0,-1 0 0 0 0,0 1 0 0 0,0 0 1 0 0,0 0-1 0 0,-1 0 0 0 0,0 1 0 0 0,0 0 0 0 0,0 0 0 0 0,-1 0 0 0 0,0 0 1 0 0,-1 1-1 0 0,0 0 0 0 0,0-1 0 0 0,0 1 0 0 0,-1 0 0 0 0,0 1 0 0 0,0 3-112 0 0,-4-8 31 0 0,-1-1-1 0 0,1 1 1 0 0,-1-1-1 0 0,1 0 1 0 0,-1 0-1 0 0,0 0 1 0 0,0 0-1 0 0,-1 0 1 0 0,1-1-1 0 0,-1 1 1 0 0,1-1-1 0 0,-1 0 1 0 0,0 0-1 0 0,1 0 1 0 0,-1-1-1 0 0,0 1 1 0 0,0-1-1 0 0,0 0 1 0 0,-1 0-1 0 0,1 0 1 0 0,-2-1-31 0 0,-30 0-5742 0 0,31-3 176 0 0</inkml:trace>
  <inkml:trace contextRef="#ctx0" brushRef="#br0" timeOffset="-964.972">184 52 7401 0 0,'0'0'5352'0'0,"0"0"-4100"0"0,0 0-762 0 0,-2 7 220 0 0,-5 10-214 0 0,4-12-437 0 0,0 0 1 0 0,0 0-1 0 0,0 0 1 0 0,1 0-1 0 0,0 1 1 0 0,0-1-1 0 0,0 1 1 0 0,1-1-1 0 0,0 1 0 0 0,0 0 1 0 0,0-1-1 0 0,1 1 1 0 0,-1 0-1 0 0,2 0 1 0 0,-1 0-1 0 0,0 0 1 0 0,1-1-1 0 0,0 1 1 0 0,1 0-1 0 0,-1-1 1 0 0,1 1-1 0 0,0-1 1 0 0,1 1-1 0 0,-1-1 0 0 0,1 0 1 0 0,0 0-60 0 0,76 21-4303 0 0,-45-24-1976 0 0</inkml:trace>
  <inkml:trace contextRef="#ctx0" brushRef="#br0" timeOffset="-403.913">120 50 9533 0 0,'0'0'3783'0'0,"0"6"-3548"0"0,0 1-151 0 0,1 0 1 0 0,0 0 0 0 0,0-1 0 0 0,0 1 0 0 0,1-1 0 0 0,0 1 0 0 0,0-1 0 0 0,1 1-1 0 0,0-1 1 0 0,0 0 0 0 0,0 0 0 0 0,1 0 0 0 0,0-1 0 0 0,0 1 0 0 0,0-1 0 0 0,1 0-1 0 0,0 0 1 0 0,0-1 0 0 0,0 1 0 0 0,0-1 0 0 0,1 0 0 0 0,-1 0 0 0 0,3 0-85 0 0,-7-6 32 0 0,0 1 0 0 0,0-1 1 0 0,0 0-1 0 0,0 0 0 0 0,0 0 0 0 0,0 0 1 0 0,-1 0-1 0 0,1 0 0 0 0,-1 0 0 0 0,0 0 1 0 0,1 0-1 0 0,-1 0 0 0 0,0 0 0 0 0,0 0 1 0 0,0 0-1 0 0,0 0 0 0 0,-1 0 0 0 0,1 0 1 0 0,0 0-1 0 0,-1 0 0 0 0,0 0 0 0 0,1 0 1 0 0,-1 0-1 0 0,0 0 0 0 0,0 0 0 0 0,0 0 1 0 0,0 1-1 0 0,0-1 0 0 0,-1 0-32 0 0,-2-6-20 0 0,-1 1 0 0 0,0-1-1 0 0,0 1 1 0 0,-1 0 0 0 0,0 1 0 0 0,0-1-1 0 0,-1 1 1 0 0,0 0 0 0 0,0 1-1 0 0,0 0 1 0 0,0 0 0 0 0,-1 0 0 0 0,0 1-1 0 0,0 0 1 0 0,-1 0 20 0 0,6 6 10 0 0,0 1 1 0 0,1-1-1 0 0,-1 1 0 0 0,1-1 0 0 0,0 1 1 0 0,0 0-1 0 0,0 0 0 0 0,0 0 1 0 0,0 0-1 0 0,0 0 0 0 0,1 0 0 0 0,0 0 1 0 0,-1 0-1 0 0,1 1 0 0 0,1-1 0 0 0,-1 1 1 0 0,0-1-1 0 0,1 1 0 0 0,-1-1 0 0 0,1 1 1 0 0,0-1-1 0 0,1 1 0 0 0,-1-1 0 0 0,0 1 1 0 0,1-1-1 0 0,0 0 0 0 0,0 1 0 0 0,1 1-9 0 0,-2 0 54 0 0,1 0 0 0 0,0 0 0 0 0,0 0 0 0 0,1-1 0 0 0,0 1 0 0 0,-1-1 1 0 0,1 1-1 0 0,1-1 0 0 0,-1 0 0 0 0,1 0 0 0 0,0 0 0 0 0,0 0 1 0 0,0 0-1 0 0,0 0 0 0 0,0-1 0 0 0,1 0 0 0 0,0 1 0 0 0,0-1 1 0 0,2 1-56 0 0,-18-47-1101 0 0,1 34 435 0 0,9 7-2412 0 0,1 1-3854 0 0,7 8 1959 0 0</inkml:trace>
  <inkml:trace contextRef="#ctx0" brushRef="#br0" timeOffset="7009.812">525 94 292 0 0,'0'0'791'0'0,"0"0"-300"0"0,0 0-376 0 0,0 0-164 0 0,0 0-1 0 0,0 0 22 0 0,0 0-20 0 0,4 1-21 0 0,9 5 1250 0 0,-33-3 7102 0 0,-3-2-4027 0 0,-85-19-2845 0 0,119 17-249 0 0,10-1-6713 0 0,-17 0-1320 0 0</inkml:trace>
  <inkml:trace contextRef="#ctx0" brushRef="#br0" timeOffset="8944.246">485 91 1564 0 0,'0'0'107'0'0,"0"0"-1"0"0,0 0 23 0 0,0 0 631 0 0,0 0 1379 0 0,0 0-561 0 0,0 0-569 0 0,-6 0-198 0 0,-91 1 1578 0 0,97-1-2021 0 0,0 0 369 0 0,45-1-683 0 0,25 15-415 0 0,-135-28 2604 0 0,60 13-2271 0 0,-26-6 23 0 0,54 6-77 0 0,49 4 846 0 0,-72-3-727 0 0,-25 5-7309 0 0,7-5 809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4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89 10769 0 0,'0'0'6717'0'0,"0"0"-6717"0"0,0 0 172 0 0,0 0-144 0 0,-40 4 488 0 0,22-6-352 0 0,-6 0-156 0 0,0-1-8 0 0,-4 0-84 0 0,4-1-920 0 0,-1 0-209 0 0,3-1-715 0 0,5-1-1104 0 0,2 0-2673 0 0</inkml:trace>
  <inkml:trace contextRef="#ctx0" brushRef="#br0" timeOffset="1">101 13 10245 0 0,'0'0'3120'0'0,"0"0"-2360"0"0,37 31 264 0 0,-27-16 573 0 0,-4 3-525 0 0,-3 1-444 0 0,-3 2-244 0 0,-2-1-128 0 0,-3-1-84 0 0,-3-1-60 0 0,-2-2-16 0 0,1-4-96 0 0,0-1-100 0 0,1-3-368 0 0,3-4-728 0 0,2-3-945 0 0,3-1-3399 0 0,4-9-4409 0 0</inkml:trace>
  <inkml:trace contextRef="#ctx0" brushRef="#br0" timeOffset="234.36">411 19 14129 0 0,'6'-1'467'0'0,"3"-1"-497"0"0,-7 1 103 0 0,1-1-1 0 0,-1 0 1 0 0,0 1 0 0 0,1-1 0 0 0,0 1-1 0 0,-1 0 1 0 0,1 0 0 0 0,0 0-1 0 0,-1 0 1 0 0,1 0 0 0 0,0 1-1 0 0,0-1 1 0 0,0 1 0 0 0,0 0 0 0 0,0-1-1 0 0,0 2 1 0 0,0-1 0 0 0,-1 0-1 0 0,1 0 1 0 0,0 1 0 0 0,0 0-1 0 0,0-1 1 0 0,0 1 0 0 0,-1 0 0 0 0,1 0-1 0 0,0 1 1 0 0,-1-1 0 0 0,1 1-1 0 0,-1-1 1 0 0,0 1 0 0 0,1 0-1 0 0,-1 0 1 0 0,0 0 0 0 0,0 0-1 0 0,0 0 1 0 0,0 0 0 0 0,0 0 0 0 0,-1 1-1 0 0,1-1 1 0 0,-1 1 0 0 0,1-1-1 0 0,-1 1 1 0 0,0 0 0 0 0,0 0-1 0 0,0-1 1 0 0,-1 1 0 0 0,1 0 0 0 0,-1 0-1 0 0,1 0 1 0 0,-1 0 0 0 0,0 0-1 0 0,0 2-72 0 0,-102 146 1082 0 0,105-148-1063 0 0,-1-1 0 0 0,1 0 0 0 0,0 1 0 0 0,0-1 0 0 0,0 0 0 0 0,0 0 1 0 0,0-1-1 0 0,0 1 0 0 0,0-1 0 0 0,1 1 0 0 0,-1-1 0 0 0,0 0 0 0 0,1-1 0 0 0,-1 1 0 0 0,1 0 1 0 0,-1-1-1 0 0,1 0 0 0 0,-1 0 0 0 0,1 0 0 0 0,0 0 0 0 0,-1 0 0 0 0,1-1 0 0 0,-1 0 0 0 0,1 1 1 0 0,-1-1-1 0 0,0-1 0 0 0,1 1-19 0 0,38-11-2354 0 0,-13 1-3701 0 0,-22 9 3798 0 0,17-7-6741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33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0 5765 0 0,'0'0'6707'0'0,"0"0"-4705"0"0,0 0-1441 0 0,0 0 277 0 0,0 0 209 0 0,0 0-452 0 0,0 0-384 0 0,0 0 20 0 0,0 0-2 0 0,-6 9-47 0 0,-6 5-141 0 0,5-7-53 0 0,0 0 0 0 0,1 1 1 0 0,-1-1-1 0 0,2 1 0 0 0,-1 1 0 0 0,1-1 0 0 0,1 1 0 0 0,-1 0 0 0 0,1 0 1 0 0,1 1-1 0 0,0-1 0 0 0,0 1 0 0 0,1 1 12 0 0,4-7-42 0 0,2 0 0 0 0,-1 0-1 0 0,0-1 1 0 0,1 0 0 0 0,-1 0 0 0 0,1 0 0 0 0,0 0 0 0 0,0 0-1 0 0,0-1 1 0 0,1 1 0 0 0,-1-1 0 0 0,1 0 0 0 0,-1-1-1 0 0,1 1 1 0 0,-1-1 0 0 0,1 0 0 0 0,0 0 0 0 0,0 0 0 0 0,0-1-1 0 0,-1 0 1 0 0,1 0 0 0 0,0 0 0 0 0,0 0 0 0 0,0-1-1 0 0,0 0 1 0 0,-1 0 0 0 0,2 0 42 0 0,3 1 6 0 0,-3 1 28 0 0,0 0 1 0 0,-1-1 0 0 0,1 0-1 0 0,0 0 1 0 0,0 0-1 0 0,0 0 1 0 0,0-1 0 0 0,0 0-1 0 0,0 0 1 0 0,0-1 0 0 0,-1 0-1 0 0,1 0 1 0 0,-1 0 0 0 0,1-1-1 0 0,-1 1 1 0 0,0-1 0 0 0,0-1-1 0 0,0 1 1 0 0,0-1-1 0 0,-1 1 1 0 0,1-1 0 0 0,-1-1-1 0 0,0 1 1 0 0,0-1 0 0 0,1-2-35 0 0,-48-52-5003 0 0,48 92 7392 0 0,-2-20-2111 0 0,0 0-1 0 0,-1 0 0 0 0,0 0 1 0 0,-1 0-1 0 0,-1 1 1 0 0,0-1-1 0 0,0 0 1 0 0,-2 0-1 0 0,1 0 1 0 0,-2 0-1 0 0,0 0 1 0 0,0 0-1 0 0,-6 12-277 0 0,8-14 264 0 0,0-6-1958 0 0,0-2-5185 0 0,3-7-1709 0 0</inkml:trace>
  <inkml:trace contextRef="#ctx0" brushRef="#br0" timeOffset="249.983">460 14 11837 0 0,'0'0'4528'0'0,"0"0"-3572"0"0,0 0-327 0 0,-7 7-15 0 0,-3 3-575 0 0,1 1 0 0 0,0-1-1 0 0,1 1 1 0 0,0 1-1 0 0,1 0 1 0 0,0 0 0 0 0,1 0-1 0 0,0 1 1 0 0,1 0 0 0 0,1 0-1 0 0,0 0 1 0 0,-1 6-39 0 0,4-12 21 0 0,0-1 0 0 0,1 0 0 0 0,-1 0 1 0 0,1 0-1 0 0,1 1 0 0 0,-1-1 0 0 0,1 0 0 0 0,0 0 1 0 0,0 0-1 0 0,1 0 0 0 0,0 0 0 0 0,0 0 1 0 0,0 0-1 0 0,1 0 0 0 0,0-1 0 0 0,0 1 0 0 0,0-1 1 0 0,1 0-1 0 0,0 0 0 0 0,4 4-21 0 0,47 14-4431 0 0,-43-24-513 0 0,2-6-2981 0 0</inkml:trace>
  <inkml:trace contextRef="#ctx0" brushRef="#br0" timeOffset="515.586">637 129 12745 0 0,'0'0'2667'0'0,"2"8"-1744"0"0,-5 152 2275 0 0,2-154-4133 0 0,-6 31 2699 0 0,7-32-5237 0 0,4-10-5350 0 0,5-13 757 0 0</inkml:trace>
  <inkml:trace contextRef="#ctx0" brushRef="#br0" timeOffset="785.782">817 100 14529 0 0,'0'0'1244'0'0,"0"0"-932"0"0,7 5-154 0 0,-1 0-32 0 0,0 0 0 0 0,0 0 0 0 0,-1 0 1 0 0,0 0-1 0 0,0 1 0 0 0,0 0 0 0 0,-1 0 0 0 0,0 0 1 0 0,0 1-1 0 0,0-1 0 0 0,-1 1 0 0 0,0 0 0 0 0,0 0 1 0 0,-1 0-1 0 0,0 1 0 0 0,0-1 0 0 0,-1 0 0 0 0,0 1 0 0 0,0-1 1 0 0,0 1-1 0 0,-1-1 0 0 0,-1 4-126 0 0,-1 0 39 0 0,-1 1 0 0 0,-1-1 0 0 0,0 0 0 0 0,-1-1 0 0 0,0 1 1 0 0,0-1-1 0 0,-1 0 0 0 0,0 0 0 0 0,-1 0 0 0 0,0-1 0 0 0,-1 0 0 0 0,0-1 0 0 0,0 0 0 0 0,-1 0 0 0 0,-7 5-39 0 0,-53 29-3477 0 0,54-38-1895 0 0,-1-4-4444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7:26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222 841 15417 0 0,'0'0'1833'0'0,"0"0"-1833"0"0,0 0-484 0 0,0 0 484 0 0,0 0 136 0 0,-37-6 164 0 0,15 2-240 0 0,-5-2-60 0 0,-2 2-1305 0 0,0-3-1359 0 0,9 3-2648 0 0,1-5-2669 0 0</inkml:trace>
  <inkml:trace contextRef="#ctx0" brushRef="#br0" timeOffset="265.813">242 710 7129 0 0,'0'0'6484'0'0,"0"0"-6484"0"0,0 0 356 0 0,0 0-356 0 0,-35 1 900 0 0,8-3-208 0 0,-11-5-328 0 0,-6 0-364 0 0,0-1-880 0 0,14 1-1712 0 0,6-5-3916 0 0</inkml:trace>
  <inkml:trace contextRef="#ctx0" brushRef="#br0" timeOffset="2070.801">1981 778 12197 0 0,'0'0'4001'0'0,"0"0"-2955"0"0,0 0-970 0 0,0 0-66 0 0,0 0 2 0 0,0 0-29 0 0,0 0-138 0 0,24 2-465 0 0,-21 0 659 0 0,0 0 0 0 0,0 1 0 0 0,0-1-1 0 0,0 1 1 0 0,0 0 0 0 0,-1 0 0 0 0,0 0 0 0 0,1 0-1 0 0,-1 0 1 0 0,0 1 0 0 0,0-1 0 0 0,-1 1 0 0 0,1-1-1 0 0,-1 1 1 0 0,0 0 0 0 0,0-1 0 0 0,0 1 0 0 0,0 0 0 0 0,0 0-1 0 0,-1 0 1 0 0,0 0 0 0 0,0-1 0 0 0,0 1 0 0 0,0 0-1 0 0,-1 0 1 0 0,1 0 0 0 0,-1 0 0 0 0,0 0 0 0 0,0-1-1 0 0,0 1 1 0 0,-1 0 0 0 0,0-1 0 0 0,1 1 0 0 0,-1-1-1 0 0,0 0 1 0 0,-1 0 0 0 0,1 1 0 0 0,0-1 0 0 0,-1 0-1 0 0,0-1 1 0 0,0 1 0 0 0,1-1 0 0 0,-2 1 0 0 0,0 0-39 0 0,-8 7 283 0 0,10-10-265 0 0,1 0-1 0 0,-1 0 1 0 0,1 1 0 0 0,-1-1-1 0 0,1 1 1 0 0,-1-1 0 0 0,1 1-1 0 0,-1-1 1 0 0,1 1 0 0 0,-1 0 0 0 0,1-1-1 0 0,0 1 1 0 0,-1 0 0 0 0,1 0-1 0 0,0 0 1 0 0,0 0 0 0 0,0 0-1 0 0,0 1 1 0 0,0-1 0 0 0,0 0-1 0 0,0 0 1 0 0,0 1 0 0 0,0-1-1 0 0,1 1 1 0 0,-1-1 0 0 0,1 0-1 0 0,-1 1 1 0 0,1-1 0 0 0,-1 1-1 0 0,1-1 1 0 0,0 1 0 0 0,0 0-1 0 0,-1-1 1 0 0,1 1 0 0 0,0-1 0 0 0,1 1-1 0 0,-1-1 1 0 0,0 1 0 0 0,0-1-1 0 0,1 1 1 0 0,-1-1 0 0 0,1 1-1 0 0,-1-1 1 0 0,1 1 0 0 0,-1-1-1 0 0,1 1 1 0 0,0-1 0 0 0,0 0-1 0 0,0 1 1 0 0,0-1 0 0 0,0 0-1 0 0,0 0 1 0 0,0 0 0 0 0,0 0-1 0 0,0 0 1 0 0,1 1-18 0 0,130 26 807 0 0,-74-25-6954 0 0,-48-3-947 0 0</inkml:trace>
  <inkml:trace contextRef="#ctx0" brushRef="#br0" timeOffset="875.133">810 520 7645 0 0,'0'0'5806'0'0,"0"0"-3948"0"0,0 0-1394 0 0,0 0-175 0 0,0 0 76 0 0,0 0-158 0 0,0 0-133 0 0,0 0-11 0 0,-6 5-4 0 0,5-5-44 0 0,-63 61-80 0 0,63-59 90 0 0,-1-1 0 0 0,1 1 0 0 0,-1 0 0 0 0,1-1 0 0 0,0 1 0 0 0,-1 0 0 0 0,1 0-1 0 0,0 0 1 0 0,0 0 0 0 0,0 0 0 0 0,1 0 0 0 0,-1 0 0 0 0,0 0 0 0 0,1 0 0 0 0,0 0 0 0 0,-1 0 0 0 0,1 1 0 0 0,0-1 0 0 0,0 0 0 0 0,0 0 0 0 0,0 0-1 0 0,1 1 1 0 0,-1-1 0 0 0,0 0 0 0 0,1 0 0 0 0,0 0 0 0 0,-1 0 0 0 0,1 0 0 0 0,0 0 0 0 0,0 0 0 0 0,0 0 0 0 0,0 0 0 0 0,1 0 0 0 0,-1-1 0 0 0,0 1-1 0 0,1 0 1 0 0,-1-1 0 0 0,1 1 0 0 0,0-1 0 0 0,-1 1 0 0 0,1-1 0 0 0,1 1-25 0 0,4 2-38 0 0,0 1-1 0 0,1-1 1 0 0,-1-1 0 0 0,1 0-1 0 0,0 0 1 0 0,0 0 0 0 0,0-1 0 0 0,0 0-1 0 0,0 0 1 0 0,0-1 0 0 0,0 0-1 0 0,1-1 1 0 0,-1 0 0 0 0,0 0 0 0 0,1 0-1 0 0,5-2 39 0 0,4-53-630 0 0,-11 96 1666 0 0,-25 74 100 0 0,23-91-1767 0 0,6-11-4414 0 0,-1-9-2030 0 0</inkml:trace>
  <inkml:trace contextRef="#ctx0" brushRef="#br0" timeOffset="1156.361">1086 740 8565 0 0,'0'0'5636'0'0,"0"0"-4518"0"0,0 0-974 0 0,0 0 6 0 0,0 0-150 0 0,0 0-206 0 0,4-4-106 0 0,-2 2 332 0 0,0 0 0 0 0,0 0 0 0 0,0 0 0 0 0,1 0 0 0 0,-1 1 0 0 0,1-1 0 0 0,-1 1 0 0 0,1 0 0 0 0,0 0 0 0 0,-1 0 0 0 0,1 0-1 0 0,0 0 1 0 0,0 1 0 0 0,0-1 0 0 0,-1 1 0 0 0,1 0 0 0 0,0 0 0 0 0,0 0 0 0 0,0 0 0 0 0,0 0 0 0 0,0 1 0 0 0,-1-1 0 0 0,1 1 0 0 0,0-1 0 0 0,0 1 0 0 0,-1 0 0 0 0,1 1 0 0 0,0-1 0 0 0,-1 0 0 0 0,1 1 0 0 0,-1-1 0 0 0,1 1 0 0 0,0 1-20 0 0,1-1 65 0 0,0 0-1 0 0,0 1 1 0 0,0 0 0 0 0,0 0-1 0 0,-1 0 1 0 0,1 0 0 0 0,-1 1-1 0 0,0 0 1 0 0,0-1 0 0 0,0 1-1 0 0,-1 0 1 0 0,1 0-1 0 0,-1 0 1 0 0,0 1 0 0 0,0-1-1 0 0,0 1 1 0 0,-1-1 0 0 0,0 1-1 0 0,1-1 1 0 0,-2 1 0 0 0,1 0-1 0 0,0-1 1 0 0,-1 1-1 0 0,0 0 1 0 0,0 0 0 0 0,-1-1-1 0 0,1 1 1 0 0,-1 0 0 0 0,0 0-1 0 0,0-1 1 0 0,0 1 0 0 0,-1-1-1 0 0,0 1 1 0 0,0-1 0 0 0,0 1-65 0 0,-68 31-1473 0 0,68-36 853 0 0,-5 1-591 0 0,3-2-2627 0 0,2-2-2645 0 0</inkml:trace>
  <inkml:trace contextRef="#ctx0" brushRef="#br0" timeOffset="1390.713">1352 745 5765 0 0,'0'0'6310'0'0,"0"0"-4983"0"0,0 0-1161 0 0,-1 7 609 0 0,-15 36 1193 0 0,13-39-1896 0 0,1-1-1 0 0,-1 1 1 0 0,1 0-1 0 0,0 0 1 0 0,0 0-1 0 0,0 0 1 0 0,1 1 0 0 0,0-1-1 0 0,0 0 1 0 0,0 1-1 0 0,0-1 1 0 0,0 0-1 0 0,1 1 1 0 0,0-1 0 0 0,0 1-1 0 0,0-1 1 0 0,1 1-1 0 0,-1-1 1 0 0,1 1-1 0 0,0-1 1 0 0,0 0 0 0 0,1 1-1 0 0,-1-1 1 0 0,1 0-1 0 0,0 0 1 0 0,0 0-1 0 0,1 0 1 0 0,1 2-72 0 0,44 27-1166 0 0,-9-22-6398 0 0,-14-10-1725 0 0</inkml:trace>
  <inkml:trace contextRef="#ctx0" brushRef="#br0" timeOffset="1562.579">1726 899 8929 0 0,'0'0'6579'0'0,"0"0"-5025"0"0,0 0-912 0 0,0 0-57 0 0,-8 1-208 0 0,-108-12-922 0 0,47-31-4950 0 0,63 21-1831 0 0,8 12 2366 0 0</inkml:trace>
  <inkml:trace contextRef="#ctx0" brushRef="#br0" timeOffset="1758.322">1624 810 2492 0 0,'0'0'4801'0'0,"0"0"-2233"0"0,37 42-456 0 0,-28-22-220 0 0,1 2-276 0 0,-6 2-543 0 0,-1-2-401 0 0,-3-2-188 0 0,0-1-88 0 0,-3-1-164 0 0,-3-2-232 0 0,1-3-12 0 0,-2-1-220 0 0,2-3-464 0 0,1-2-437 0 0,3-2-863 0 0,-2-3-2548 0 0,3-3-4341 0 0</inkml:trace>
  <inkml:trace contextRef="#ctx0" brushRef="#br0" timeOffset="10616.493">2588 643 5945 0 0,'0'0'5571'0'0,"-2"11"-4692"0"0,-44 199-94 0 0,27-141-262 0 0,3 1 0 0 0,3 1 0 0 0,3 1 0 0 0,3-1 0 0 0,3 1 0 0 0,4 15-523 0 0,50 77 736 0 0,-50-174-10528 0 0,-2-12 2530 0 0</inkml:trace>
  <inkml:trace contextRef="#ctx0" brushRef="#br0" timeOffset="11116.451">2432 444 10725 0 0,'-8'-5'3664'0'0,"-60"-29"-3730"0"0,-2 3 1 0 0,-2 3-1 0 0,0 3 1 0 0,-54-10 65 0 0,66 17 12 0 0,-15-4-28 0 0,-277-80 63 0 0,-115-8-47 0 0,466 110 0 0 0,-44-11 1 0 0,0 3 0 0 0,-1 1-1 0 0,1 3 1 0 0,-1 1 0 0 0,0 3 0 0 0,0 2-1 0 0,-30 5 0 0 0,66-3-32 0 0,0 2 0 0 0,0-1 0 0 0,1 1 0 0 0,0 1 0 0 0,0 0 0 0 0,0 0 1 0 0,1 1-1 0 0,0 0 0 0 0,1 0 0 0 0,-1 1 0 0 0,2-1 0 0 0,-1 2 0 0 0,1-1 0 0 0,1 1 0 0 0,0 0 0 0 0,0 0 0 0 0,1 1 0 0 0,0-1 0 0 0,0 1 0 0 0,0 8 32 0 0,-8 10 127 0 0,-23 56 6 0 0,4 1 0 0 0,3 2 0 0 0,4 1-1 0 0,4 0 1 0 0,4 7-133 0 0,12-78 48 0 0,2 0-1 0 0,0 0 1 0 0,1 0-1 0 0,1 0 0 0 0,1 0 1 0 0,1 0-1 0 0,0 0 1 0 0,1 0-1 0 0,1-1 0 0 0,0 1 1 0 0,2-1-1 0 0,0 0 1 0 0,1 0-1 0 0,0-1 1 0 0,2 0-1 0 0,0 0 0 0 0,0-1 1 0 0,2 0-1 0 0,0 0 1 0 0,0-2-1 0 0,1 1 0 0 0,1-1 1 0 0,0-1-1 0 0,1 0 1 0 0,1-1-48 0 0,59 30 306 0 0,2-2 1 0 0,1-5-1 0 0,2-2 1 0 0,1-4-1 0 0,2-4 1 0 0,0-3-1 0 0,67 8-306 0 0,-12 1-186 0 0,319 69-4213 0 0,-411-99-1141 0 0,-32-10-1353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9:14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5128 1597 704 0 0,'0'0'656'0'0,"0"0"-400"0"0,0 0-89 0 0,0 0 40 0 0,0 0 31 0 0,0 0 172 0 0,-3 2-49 0 0,-20 20 1974 0 0,-38-15-259 0 0,-209-40-1753 0 0,265 33-298 0 0,-3-3-21 0 0,-1 0 1 0 0,0 1-1 0 0,1 1 1 0 0,-1 0-1 0 0,0 0 0 0 0,0 0 1 0 0,0 1-1 0 0,0 1 1 0 0,0-1-1 0 0,0 2 1 0 0,0-1-1 0 0,0 1 1 0 0,1 0-1 0 0,-1 1 1 0 0,1 0-1 0 0,-1 0 1 0 0,1 1-1 0 0,0 0 1 0 0,0 1-1 0 0,1-1 1 0 0,0 1-1 0 0,-1 1 1 0 0,1 0-1 0 0,1 0 1 0 0,-1 0-1 0 0,1 0 1 0 0,1 1-1 0 0,-1 0 1 0 0,1 1-1 0 0,-2 3-4 0 0,6 11 281 0 0,-13-26 277 0 0,-7-8-480 0 0,-1 1 0 0 0,0 1 0 0 0,-1 0 0 0 0,0 2-1 0 0,0 1 1 0 0,0 1 0 0 0,-1 1 0 0 0,0 1-1 0 0,0 0 1 0 0,0 2 0 0 0,-9 1-78 0 0,-59-9 121 0 0,-562-38 885 0 0,181 42-1034 0 0,232 19 152 0 0,-9-1-125 0 0,-8-27 998 0 0,215 8-950 0 0,27 0-3173 0 0,8 1-1613 0 0</inkml:trace>
  <inkml:trace contextRef="#ctx0" brushRef="#br0" timeOffset="2751.996">1297 1320 612 0 0,'0'0'469'0'0,"0"0"-231"0"0,0 0-96 0 0,7-1 28 0 0,108-60 2609 0 0,-103 49-2654 0 0,-1 1 0 0 0,-1-2-1 0 0,0 1 1 0 0,0-1-1 0 0,-1-1 1 0 0,-1 1-1 0 0,0-1 1 0 0,-1-1 0 0 0,-1 0-1 0 0,0 0 1 0 0,-1 0-1 0 0,-1 0 1 0 0,0-1-1 0 0,-1 0 1 0 0,-1 0 0 0 0,0 0-1 0 0,-1 0 1 0 0,-1 0-1 0 0,0 0 1 0 0,-1 0-1 0 0,-1 0 1 0 0,-1 0 0 0 0,0 0-1 0 0,-1 1 1 0 0,-3-8-125 0 0,-3-7-15 0 0,-2 0 0 0 0,0 1 0 0 0,-2 1 0 0 0,-2 0 0 0 0,0 1 0 0 0,-2 1 0 0 0,0 0 0 0 0,-2 1 0 0 0,-1 1 0 0 0,-3 0 15 0 0,5 4-34 0 0,-1 2 1 0 0,0 0-1 0 0,-2 1 1 0 0,0 1 0 0 0,-1 1-1 0 0,0 1 1 0 0,-1 1-1 0 0,-1 1 1 0 0,0 1 0 0 0,0 2-1 0 0,-1 0 1 0 0,0 2-1 0 0,-1 0 1 0 0,0 2-1 0 0,0 1 1 0 0,0 1 0 0 0,0 2-1 0 0,-8 1 34 0 0,14 1 46 0 0,0 2-1 0 0,0 1 1 0 0,0 0-1 0 0,1 1 0 0 0,0 2 1 0 0,0 0-1 0 0,0 1 1 0 0,1 1-1 0 0,0 0 1 0 0,1 2-1 0 0,0 0 0 0 0,-5 5-45 0 0,5-2 14 0 0,1 1 0 0 0,1 0-1 0 0,0 1 1 0 0,1 1 0 0 0,0 1-1 0 0,2 0 1 0 0,0 1-1 0 0,1 0 1 0 0,1 0 0 0 0,0 2-1 0 0,2-1 1 0 0,0 1 0 0 0,2 1-1 0 0,0-1 1 0 0,2 1-1 0 0,0 1 1 0 0,0 7-14 0 0,-14 212-1016 0 0,22-225 1085 0 0,1 1 0 0 0,1-1 0 0 0,0 0 0 0 0,2-1 0 0 0,0 1 0 0 0,0-1 0 0 0,2 0 0 0 0,0-1 0 0 0,1 0 0 0 0,0-1 0 0 0,1 0 0 0 0,1 0 0 0 0,0-1 0 0 0,0 0 0 0 0,2-2 0 0 0,0 1 0 0 0,0-2 0 0 0,15 9-69 0 0,-1-3 434 0 0,0-2-1 0 0,2-1 1 0 0,-1-2-1 0 0,2-1 1 0 0,-1-1-1 0 0,1-1 1 0 0,1-2-1 0 0,7 0-433 0 0,198-9 365 0 0,-138-22-6131 0 0,-70 13 351 0 0</inkml:trace>
  <inkml:trace contextRef="#ctx0" brushRef="#br0" timeOffset="12427.817">683 162 1668 0 0,'0'0'940'0'0,"0"0"-226"0"0,0 0-169 0 0,0 0-249 0 0,0 0-217 0 0,0 0 73 0 0,0 0 103 0 0,0 0-21 0 0,0 1-717 0 0,-6-2 8117 0 0,13-17-7675 0 0,-7 17 46 0 0,-1-1 0 0 0,1 0 0 0 0,0 1 0 0 0,0-1 0 0 0,0 1 0 0 0,0-1 0 0 0,0 0-1 0 0,1 1 1 0 0,-1-1 0 0 0,0 1 0 0 0,1-1 0 0 0,-1 1 0 0 0,1-1 0 0 0,-1 1 0 0 0,1-1 0 0 0,0 1-1 0 0,0 0 1 0 0,0-1 0 0 0,-1 1 0 0 0,1 0 0 0 0,1-1 0 0 0,-1 1 0 0 0,0 0 0 0 0,0 0-1 0 0,0 0 1 0 0,0 0 0 0 0,1 0 0 0 0,-1 0 0 0 0,1 1 0 0 0,-1-1 0 0 0,0 0 0 0 0,1 1 0 0 0,-1-1-1 0 0,1 1 1 0 0,-1-1 0 0 0,1 1 0 0 0,0 0 0 0 0,-1 0 0 0 0,1-1 0 0 0,-1 1 0 0 0,1 0 0 0 0,0 0-1 0 0,-1 1 1 0 0,1-1 0 0 0,-1 0 0 0 0,1 1 0 0 0,-1-1 0 0 0,1 0 0 0 0,-1 1 0 0 0,1 0-1 0 0,-1-1 1 0 0,1 1 0 0 0,-1 0 0 0 0,0 0 0 0 0,1 0 0 0 0,-1 0 0 0 0,0 0 0 0 0,0 0 0 0 0,0 0-1 0 0,1 0-4 0 0,6 8 128 0 0,0-1-1 0 0,-1 1 1 0 0,0 0-1 0 0,0 0 1 0 0,-1 1-1 0 0,-1 0 0 0 0,1 0 1 0 0,-1 1-1 0 0,-1 0 1 0 0,0-1-1 0 0,-1 1 0 0 0,0 0 1 0 0,0 1-1 0 0,-1-1 1 0 0,-1 0-1 0 0,0 1 1 0 0,0-1-1 0 0,-1 1 0 0 0,-1 2-127 0 0,38-90 1562 0 0,-35 76-1572 0 0,0-1 1 0 0,0 1-1 0 0,1 0 1 0 0,-1 0-1 0 0,0-1 1 0 0,1 1-1 0 0,-1 1 1 0 0,0-1 0 0 0,1 0-1 0 0,-1 1 1 0 0,0-1-1 0 0,0 1 1 0 0,1-1-1 0 0,-1 1 1 0 0,0 0-1 0 0,0 0 1 0 0,0 0-1 0 0,0 0 1 0 0,0 1-1 0 0,0-1 1 0 0,0 0-1 0 0,-1 1 1 0 0,1 0-1 0 0,0-1 1 0 0,-1 1-1 0 0,1 0 1 0 0,-1 0-1 0 0,0-1 1 0 0,1 1-1 0 0,-1 0 1 0 0,0 1-1 0 0,0-1 1 0 0,0 0 0 0 0,-1 0-1 0 0,1 0 1 0 0,0 0-1 0 0,-1 1 1 0 0,0-1-1 0 0,1 0 1 0 0,-1 1-1 0 0,0-1 1 0 0,0 0-1 0 0,0 1 1 0 0,0-1-1 0 0,-1 0 1 0 0,1 1 9 0 0,4-10 1274 0 0,-3 4-1298 0 0,0 0 0 0 0,1 0 0 0 0,-1 0 0 0 0,1 0 0 0 0,-1 0-1 0 0,1 0 1 0 0,0 0 0 0 0,0 0 0 0 0,0 1 0 0 0,1-1 0 0 0,-1 1 0 0 0,1-1 0 0 0,-1 1 0 0 0,1 0 0 0 0,0 0 0 0 0,0 0 0 0 0,0 0 0 0 0,0 1 0 0 0,0-1 0 0 0,0 1 0 0 0,0 0 0 0 0,0 0 0 0 0,1 0 0 0 0,-1 0 0 0 0,0 0 0 0 0,1 1 0 0 0,0 0 24 0 0,0 1 15 0 0,1 0 0 0 0,-1 1 0 0 0,1 0 0 0 0,-1 0 0 0 0,0 0 0 0 0,1 1 0 0 0,-1 0 0 0 0,-1-1 0 0 0,1 1 0 0 0,0 0 0 0 0,-1 1 0 0 0,1-1 0 0 0,-1 1-1 0 0,0-1 1 0 0,0 1 0 0 0,0 0 0 0 0,-1 0 0 0 0,0 1 0 0 0,1-1 0 0 0,-1 2-15 0 0,0 38-2466 0 0,-9-30-2680 0 0</inkml:trace>
  <inkml:trace contextRef="#ctx0" brushRef="#br0" timeOffset="22743.873">4036 1388 744 0 0,'0'0'403'0'0,"0"0"-162"0"0,0 0-1 0 0,0 0 64 0 0,0 0-117 0 0,0 0-14 0 0,0 0-8 0 0,0 0 10 0 0,4 0 194 0 0,2 0-263 0 0,0 1 0 0 0,0-1-1 0 0,0-1 1 0 0,1 1 0 0 0,-1-1 0 0 0,0 0 0 0 0,0 0-1 0 0,0-1 1 0 0,0 0 0 0 0,-1 0 0 0 0,1 0 0 0 0,0-1-1 0 0,-1 0 1 0 0,0 0 0 0 0,1 0 0 0 0,-1-1 0 0 0,-1 0-1 0 0,1 1 1 0 0,0-2 0 0 0,-1 1 0 0 0,0-1 0 0 0,0 1-1 0 0,0-1 1 0 0,-1 0 0 0 0,1 0 0 0 0,-1-1 0 0 0,0 1-1 0 0,-1-1 1 0 0,1 1 0 0 0,-1-1 0 0 0,-1 0 0 0 0,1 0-1 0 0,-1 0 1 0 0,0 0 0 0 0,0 0 0 0 0,0 0 0 0 0,-1 0-1 0 0,0-1 1 0 0,0 1 0 0 0,-1 0 0 0 0,0 0 0 0 0,0-1-106 0 0,-6-9-37 0 0,0 1 1 0 0,-1 0 0 0 0,0 1 0 0 0,-1 0 0 0 0,-1 0-1 0 0,-1 1 1 0 0,0 0 0 0 0,0 1 0 0 0,-1 0 0 0 0,-1 1-1 0 0,0 0 1 0 0,0 1 0 0 0,-1 0 0 0 0,0 1-1 0 0,-1 1 1 0 0,-8-3 36 0 0,14 6 10 0 0,-1 1-1 0 0,1 1 1 0 0,-1 0 0 0 0,0 0-1 0 0,0 1 1 0 0,0 0-1 0 0,0 1 1 0 0,-1 0 0 0 0,1 0-1 0 0,0 1 1 0 0,-1 1-1 0 0,1-1 1 0 0,0 2-1 0 0,0-1 1 0 0,0 2 0 0 0,0-1-1 0 0,0 1 1 0 0,0 1-1 0 0,1 0 1 0 0,-1 0-1 0 0,1 1 1 0 0,0 0 0 0 0,1 0-1 0 0,-1 1 1 0 0,1 1-1 0 0,0-1 1 0 0,-1 3-10 0 0,3-4-1 0 0,1 0 0 0 0,-1 0 0 0 0,1 1 1 0 0,1 0-1 0 0,-1 0 0 0 0,1 0 0 0 0,0 0 0 0 0,1 1 0 0 0,-1-1 0 0 0,1 1 1 0 0,0 0-1 0 0,1 0 0 0 0,0 0 0 0 0,0 1 0 0 0,0-1 0 0 0,1 0 0 0 0,0 1 0 0 0,1-1 1 0 0,0 1-1 0 0,0-1 0 0 0,0 0 0 0 0,1 1 0 0 0,0-1 0 0 0,1 1 0 0 0,-1-1 1 0 0,1 0-1 0 0,1 0 0 0 0,-1 0 0 0 0,1 0 0 0 0,1 0 0 0 0,-1-1 0 0 0,1 1 1 0 0,0-1-1 0 0,0 0 0 0 0,1 0 0 0 0,0 0 0 0 0,0-1 0 0 0,1 0 0 0 0,-1 0 1 0 0,1 0-1 0 0,5 3 1 0 0,65 41 206 0 0,-41-37-4617 0 0,-29-12 1527 0 0</inkml:trace>
  <inkml:trace contextRef="#ctx0" brushRef="#br0" timeOffset="113535.366">2383 80 3284 0 0,'0'0'5828'0'0,"0"0"-5030"0"0,-6 0-1223 0 0,-490-44 3449 0 0,88 17-807 0 0,177 19-4495 0 0,325 11-1686 0 0,-37 0 264 0 0</inkml:trace>
  <inkml:trace contextRef="#ctx0" brushRef="#br0" timeOffset="113769.715">2199 65 12173 0 0,'0'0'1506'0'0,"-11"-1"-979"0"0,-216-11 423 0 0,-1 11-1 0 0,-80 15-949 0 0,78-6-1816 0 0,225-10 459 0 0,6 0-2071 0 0,8-4-2992 0 0</inkml:trace>
  <inkml:trace contextRef="#ctx0" brushRef="#br0" timeOffset="114324.201">4697 1674 540 0 0,'0'0'128'0'0,"0"0"-128"0"0,-49 20-116 0 0,20-8 104 0 0,-11 5-40 0 0,-11 2 52 0 0,-5 0 0 0 0,-1 0 0 0 0,-1-4 4 0 0,-3-2 100 0 0,-5 0 168 0 0,-8-1 80 0 0,-9-2-132 0 0,-1 0-220 0 0,-5-2-52 0 0,22-2-52 0 0</inkml:trace>
  <inkml:trace contextRef="#ctx0" brushRef="#br0" timeOffset="114574.416">2034 1744 1644 0 0,'-167'-21'2556'0'0,"-19"-1"-2556"0"0,22 2-1212 0 0,4-2 156 0 0,1-2 192 0 0,8-4 264 0 0,6-1 132 0 0</inkml:trace>
  <inkml:trace contextRef="#ctx0" brushRef="#br0" timeOffset="116447.099">323 1385 912 0 0,'-31'-16'415'0'0,"1"-2"-1"0"0,0 0 1 0 0,2-3-1 0 0,0 0 1 0 0,2-1-1 0 0,0-2 1 0 0,1-1-1 0 0,-7-11-414 0 0,24 25-75 0 0,0-1 0 0 0,1-1 0 0 0,0 1-1 0 0,0-1 1 0 0,2 0 0 0 0,0-1 0 0 0,0 1-1 0 0,1-1 1 0 0,1 0 0 0 0,0 0 0 0 0,1 0-1 0 0,1-1 1 0 0,0 1 0 0 0,1-4 75 0 0,1-3 85 0 0,2 1 1 0 0,0 0-1 0 0,1 0 1 0 0,1 0-1 0 0,1 0 0 0 0,1 1 1 0 0,1 0-1 0 0,0 0 0 0 0,2 1 1 0 0,0 0-1 0 0,1 0 1 0 0,0 2-1 0 0,2-1 0 0 0,0 1 1 0 0,0 1-1 0 0,2 0 1 0 0,0 1-1 0 0,14-10-85 0 0,13-8-204 0 0,1 1 1 0 0,1 2-1 0 0,2 3 1 0 0,0 1-1 0 0,2 2 1 0 0,40-12 203 0 0,442-116-2742 0 0,15 51 3527 0 0,-507 93-581 0 0,552-69 2440 0 0,-36 39-4584 0 0,281 28 1940 0 0,-679 10 278 0 0,1 8-1 0 0,-1 7 1 0 0,-1 6 0 0 0,0 7-1 0 0,-3 7 1 0 0,-1 7-1 0 0,-2 6 1 0 0,59 31-278 0 0,-163-59 118 0 0,-2 2 0 0 0,0 2 0 0 0,-1 1 1 0 0,-2 3-1 0 0,-1 1 0 0 0,-1 2 0 0 0,-2 1 0 0 0,-1 2 0 0 0,-1 1 0 0 0,-3 2 0 0 0,4 8-118 0 0,-17-19-398 0 0,-1 1 1 0 0,-2 1-1 0 0,0 0 0 0 0,-2 1 0 0 0,-1 1 0 0 0,5 25 398 0 0,-12-39 148 0 0,-2-1 1 0 0,0 1-1 0 0,-1 0 0 0 0,-1 0 1 0 0,-1-1-1 0 0,0 1 0 0 0,-1 0 1 0 0,-1 0-1 0 0,0 0 0 0 0,-1-1 1 0 0,-1 1-1 0 0,-1-1 0 0 0,0 0 1 0 0,-1-1-1 0 0,-1 1 0 0 0,0-1 1 0 0,-1 0-1 0 0,-1-1 0 0 0,0 1 1 0 0,-1-2-1 0 0,-1 0 0 0 0,0 0 1 0 0,0-1-1 0 0,-1 0 0 0 0,-1-1 1 0 0,0 0-1 0 0,-2 0-148 0 0,-57 38 330 0 0,-3-4-1 0 0,-1-3 1 0 0,-2-3 0 0 0,-1-4 0 0 0,-3-3-1 0 0,0-4 1 0 0,-1-3 0 0 0,-55 7-330 0 0,-139 30 917 0 0,-3-12 0 0 0,-250 11-917 0 0,244-57 66 0 0,2-12-1 0 0,-1-13 0 0 0,-141-33-65 0 0,320 41-10 0 0,-5-11 1739 0 0,110 24-472 0 0,1-1-7648 0 0,1 1 2512 0 0,-2 0-1075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0:59:44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1459 1540 0 0,'0'0'1726'0'0,"0"0"3270"0"0,0 0-2572 0 0,0 0-1489 0 0,0 0-153 0 0,0 0 51 0 0,0 0-78 0 0,0 0-127 0 0,6-5-62 0 0,10-8-353 0 0,-1-1 0 0 0,0 0-1 0 0,-1-1 1 0 0,0 0 0 0 0,-1-1 0 0 0,-1-1 0 0 0,-1 0 0 0 0,0-1 0 0 0,5-13-213 0 0,-12 23-10 0 0,-1 1 0 0 0,0-1 0 0 0,0 0 0 0 0,-1 1 1 0 0,0-1-1 0 0,0 0 0 0 0,-1-1 0 0 0,0 1 0 0 0,0 0 0 0 0,-1 0 0 0 0,0 0 0 0 0,-1 0 1 0 0,0-1-1 0 0,0 1 0 0 0,0 0 0 0 0,-1 0 0 0 0,-1 0 0 0 0,1 1 0 0 0,-1-1 0 0 0,0 0 1 0 0,-1 1-1 0 0,0 0 0 0 0,0 0 0 0 0,-1 0 0 0 0,1 0 0 0 0,-4-2 10 0 0,7 9-8 0 0,-1 0-1 0 0,1 0 1 0 0,0 0-1 0 0,0 0 1 0 0,0 0-1 0 0,0 0 1 0 0,0 1-1 0 0,-1-1 1 0 0,1 0-1 0 0,0 1 1 0 0,0-1-1 0 0,0 1 1 0 0,0-1-1 0 0,0 1 1 0 0,0 0-1 0 0,0-1 1 0 0,0 1-1 0 0,0 0 1 0 0,1 0 0 0 0,-1 0-1 0 0,0 0 1 0 0,0-1-1 0 0,1 1 1 0 0,-1 0-1 0 0,0 0 1 0 0,1 0-1 0 0,-1 1 1 0 0,1-1-1 0 0,-1 0 1 0 0,1 0-1 0 0,0 0 1 0 0,-1 0-1 0 0,1 0 1 0 0,0 0-1 0 0,0 1 1 0 0,0-1-1 0 0,0 0 1 0 0,0 0-1 0 0,0 0 1 0 0,0 0-1 0 0,0 1 1 0 0,1-1-1 0 0,-1 0 1 0 0,0 0-1 0 0,1 0 1 0 0,-1 0-1 0 0,1 0 1 0 0,-1 0-1 0 0,1 0 1 0 0,0 1 8 0 0,-2 4 31 0 0,-26 279 480 0 0,26-283-478 0 0,0 0 0 0 0,0 1 0 0 0,0-1 0 0 0,1 0 0 0 0,-1 1 0 0 0,1-1 0 0 0,0 0 0 0 0,-1 1 0 0 0,1-1 0 0 0,0 0 1 0 0,0 1-1 0 0,1-1 0 0 0,-1 1 0 0 0,0-1 0 0 0,1 0 0 0 0,-1 1 0 0 0,1-1 0 0 0,0 0 0 0 0,0 0 0 0 0,0 1 0 0 0,0-1 0 0 0,0 0 0 0 0,1 0 0 0 0,-1 0 0 0 0,0 0 0 0 0,1 0 0 0 0,0-1 0 0 0,-1 1 0 0 0,1 0 0 0 0,0-1 0 0 0,0 1 0 0 0,0-1 0 0 0,0 0 0 0 0,0 0 0 0 0,0 1 0 0 0,0-1 0 0 0,0 0 0 0 0,1-1 0 0 0,-1 1 0 0 0,0 0 0 0 0,1-1 0 0 0,-1 1 0 0 0,0-1 0 0 0,1 0 0 0 0,-1 0 0 0 0,1 0 0 0 0,-1 0 0 0 0,0 0 1 0 0,1 0-1 0 0,-1-1 0 0 0,0 1 0 0 0,1-1 0 0 0,-1 0 0 0 0,0 1 0 0 0,0-1 0 0 0,1 0 0 0 0,-1-1 0 0 0,0 1-33 0 0,77-86-464 0 0,-74 88 429 0 0,-1-1 0 0 0,1 1-1 0 0,-1 0 1 0 0,1 1 0 0 0,-1-1 0 0 0,0 1 0 0 0,1 0 0 0 0,-1 0 0 0 0,0 0 0 0 0,0 1 0 0 0,-1-1 0 0 0,1 1 0 0 0,0 0 0 0 0,-1 0 0 0 0,0 0 0 0 0,1 1 0 0 0,-1-1-1 0 0,-1 1 1 0 0,1 0 0 0 0,0-1 0 0 0,-1 1 0 0 0,0 0 0 0 0,0 1 0 0 0,0-1 0 0 0,0 0 0 0 0,-1 1 0 0 0,0-1 0 0 0,0 1 0 0 0,0-1 0 0 0,0 3 35 0 0,10-11 959 0 0,-11 2-991 0 0,1 1 0 0 0,-1 0 0 0 0,1-1 0 0 0,-1 1 0 0 0,1 0 0 0 0,-1 0-1 0 0,1-1 1 0 0,0 1 0 0 0,-1 0 0 0 0,1 0 0 0 0,0 0 0 0 0,0 0 0 0 0,0 0 0 0 0,0 0 0 0 0,0 0 0 0 0,0 0 0 0 0,0 0 0 0 0,0 1 0 0 0,0-1 0 0 0,1 0 0 0 0,-1 1 0 0 0,0-1 0 0 0,0 1 0 0 0,1-1 0 0 0,-1 1 0 0 0,0-1 0 0 0,1 1-1 0 0,-1 0 1 0 0,0 0 0 0 0,1 0 0 0 0,-1 0 0 0 0,0 0 0 0 0,1 0 0 0 0,-1 0 0 0 0,1 0 0 0 0,-1 0 0 0 0,0 1 0 0 0,1-1 0 0 0,0 1 32 0 0,43 51 1419 0 0,-46-53-1432 0 0,0-1 0 0 0,1 1 0 0 0,-1 0 0 0 0,0-1 0 0 0,0 1 0 0 0,1 0-1 0 0,-1-1 1 0 0,1 1 0 0 0,-1-1 0 0 0,1 1 0 0 0,-1-1 0 0 0,1 1 0 0 0,0-1-1 0 0,0 0 1 0 0,0 1 0 0 0,0-1 0 0 0,0 1 0 0 0,0-1 0 0 0,0 1 0 0 0,1-1 0 0 0,-1 0-1 0 0,0 1 1 0 0,1-1 0 0 0,-1 1 0 0 0,1 0 0 0 0,0-1 0 0 0,-1 1 0 0 0,1-1-1 0 0,0 1 1 0 0,0 0 0 0 0,0 0 0 0 0,0-1 0 0 0,0 1 0 0 0,0 0 0 0 0,0 0 0 0 0,1 0-1 0 0,-1 0 1 0 0,0 0 0 0 0,0 0 0 0 0,1 1 0 0 0,-1-1 0 0 0,1 0 0 0 0,-1 1-1 0 0,1-1 1 0 0,-1 1 0 0 0,1-1 0 0 0,-1 1 0 0 0,1 0 0 0 0,-1 0 0 0 0,1-1 0 0 0,-1 1-1 0 0,1 0 1 0 0,0 1 0 0 0,-1-1 0 0 0,1 0 0 0 0,-1 0 0 0 0,1 1 0 0 0,-1-1-1 0 0,1 1 1 0 0,-1-1 0 0 0,1 1 0 0 0,-1-1 0 0 0,1 1 13 0 0,38 40 26 0 0,-52-39-6224 0 0,5-5 1080 0 0</inkml:trace>
  <inkml:trace contextRef="#ctx0" brushRef="#br0" timeOffset="249.978">422 1200 9925 0 0,'0'0'4220'0'0,"0"0"-4220"0"0,0 0-448 0 0,0 0 340 0 0,0 0 104 0 0,0 0-44 0 0,33 27-716 0 0,-33-22-2300 0 0,0-2-4509 0 0</inkml:trace>
  <inkml:trace contextRef="#ctx0" brushRef="#br0" timeOffset="4641.625">2681 1272 3876 0 0,'0'0'5826'0'0,"0"0"-3585"0"0,0 0-1703 0 0,3 8-147 0 0,6 23 232 0 0,-1 2-1 0 0,-1-1 1 0 0,-2 1 0 0 0,-1 0 0 0 0,-2 0 0 0 0,-1 0 0 0 0,-2 0-623 0 0,34-69-3369 0 0,-33 34 3419 0 0,1 0 1 0 0,0 0-1 0 0,0 0 1 0 0,0 0-1 0 0,1 0 1 0 0,-1 0-1 0 0,0 0 1 0 0,1 0 0 0 0,0 0-1 0 0,-1 0 1 0 0,1 1-1 0 0,0-1 1 0 0,0 1-1 0 0,0-1 1 0 0,0 1-1 0 0,0 0 1 0 0,0 0-1 0 0,0 0 1 0 0,0 0 0 0 0,0 0-1 0 0,1 0 1 0 0,-1 1-1 0 0,0-1 1 0 0,0 1-1 0 0,1-1 1 0 0,-1 1-1 0 0,1 0 1 0 0,-1 0 0 0 0,0 0-1 0 0,1 0 1 0 0,-1 1-1 0 0,0-1 1 0 0,1 0-1 0 0,-1 1 1 0 0,0 0-1 0 0,0 0 1 0 0,1-1-1 0 0,-1 1 1 0 0,0 1 0 0 0,0-1-1 0 0,0 0 1 0 0,0 0-1 0 0,0 1 1 0 0,0-1-1 0 0,-1 1 1 0 0,1-1-1 0 0,0 1 1 0 0,-1 0-1 0 0,1 0 1 0 0,-1 0 0 0 0,0 0-1 0 0,1 0 1 0 0,-1 0-1 0 0,0 1-50 0 0,12 48 722 0 0,-24-19-3328 0 0,11-30 1366 0 0,0-2-4012 0 0,1-5-1460 0 0</inkml:trace>
  <inkml:trace contextRef="#ctx0" brushRef="#br0" timeOffset="4875.98">3102 1320 8869 0 0,'0'0'7717'0'0,"0"0"-7717"0"0,22 35-60 0 0,-17-19 60 0 0,-1 4 324 0 0,-4 0-136 0 0,0 0-40 0 0,-4 1 28 0 0,-4 2-28 0 0,-1 1 0 0 0,-4-2-36 0 0,2 0-112 0 0,-4-3-208 0 0,2 0-428 0 0,4-4-593 0 0,1-5-1507 0 0,7-4-3684 0 0</inkml:trace>
  <inkml:trace contextRef="#ctx0" brushRef="#br0" timeOffset="5032.217">3511 1565 9353 0 0,'0'0'8033'0'0,"0"0"-7761"0"0,0 0-272 0 0,0 0-556 0 0,0 0 556 0 0,0 0 72 0 0,-42-3 176 0 0,7-1-248 0 0,-8 1-348 0 0,0-2-1105 0 0,13 2-2463 0 0,7-6-3437 0 0</inkml:trace>
  <inkml:trace contextRef="#ctx0" brushRef="#br0" timeOffset="8416.419">798 2055 6505 0 0,'0'0'5552'0'0,"0"0"-4332"0"0,0 0-706 0 0,2 7 127 0 0,1 14-86 0 0,-3-18-490 0 0,-1-1 0 0 0,1 1-1 0 0,0 0 1 0 0,1 0 0 0 0,-1 0-1 0 0,0 0 1 0 0,1 0 0 0 0,-1 0 0 0 0,1 0-1 0 0,0 0 1 0 0,0-1 0 0 0,0 1-1 0 0,1 0 1 0 0,-1-1 0 0 0,1 1 0 0 0,-1-1-1 0 0,1 1 1 0 0,0-1 0 0 0,0 0-1 0 0,0 0 1 0 0,0 0 0 0 0,0 0 0 0 0,0 0-1 0 0,1 0 1 0 0,-1 0 0 0 0,1-1-1 0 0,-1 0 1 0 0,1 1 0 0 0,0-1 0 0 0,-1 0-1 0 0,1 0 1 0 0,0 0 0 0 0,0 0-1 0 0,0-1 1 0 0,-1 1 0 0 0,4-1-65 0 0,-5 1 7 0 0,1-1 0 0 0,-1 0 0 0 0,1 0 0 0 0,-1 1 0 0 0,1-1 0 0 0,-1 0 0 0 0,1 0 0 0 0,-1 0 0 0 0,1-1 0 0 0,-1 1 0 0 0,1 0 0 0 0,-1-1 0 0 0,1 1 0 0 0,-1 0 0 0 0,1-1-1 0 0,-1 0 1 0 0,1 1 0 0 0,-1-1 0 0 0,0 0 0 0 0,0 0 0 0 0,1 0 0 0 0,-1 0 0 0 0,0 0 0 0 0,0 0 0 0 0,0 0 0 0 0,0 0 0 0 0,0 0 0 0 0,0 0 0 0 0,0-1 0 0 0,0 1 0 0 0,-1 0 0 0 0,1-1 0 0 0,0 1 0 0 0,-1 0 0 0 0,1-1 0 0 0,-1 1 0 0 0,0-1 0 0 0,1 1 0 0 0,-1-1 0 0 0,0 1 0 0 0,0-1 0 0 0,0 1 0 0 0,0-1 0 0 0,0-1-7 0 0,-1 1-174 0 0,0-1 0 0 0,0 0 0 0 0,0 1 0 0 0,0-1 0 0 0,0 1 1 0 0,0 0-1 0 0,-1-1 0 0 0,1 1 0 0 0,-1 0 0 0 0,0 0 0 0 0,0 0 0 0 0,1 0 1 0 0,-1 0-1 0 0,-1 0 0 0 0,1 1 0 0 0,0-1 0 0 0,0 1 0 0 0,0-1 0 0 0,-1 1 1 0 0,1 0-1 0 0,-1 0 0 0 0,1 0 0 0 0,-1 0 0 0 0,0 0 0 0 0,-1 0 174 0 0,-25-1-6668 0 0,16 2 479 0 0</inkml:trace>
  <inkml:trace contextRef="#ctx0" brushRef="#br0" timeOffset="7791.272">23 1701 6625 0 0,'0'0'8578'0'0,"0"0"-7207"0"0,0 0-1899 0 0,-2 6 269 0 0,-17 308 1970 0 0,18-299-711 0 0,6-26-997 0 0,38-55-962 0 0,-38 66 958 0 0,1 1 0 0 0,-1 0 0 0 0,0 1-1 0 0,1-1 1 0 0,-1 1 0 0 0,0 0 0 0 0,0 0 0 0 0,0 1-1 0 0,0-1 1 0 0,0 1 0 0 0,-1 0 0 0 0,1 1 0 0 0,-1-1-1 0 0,0 1 1 0 0,0 0 0 0 0,0 0 0 0 0,0 0 0 0 0,-1 0-1 0 0,0 1 1 0 0,0-1 0 0 0,0 1 0 0 0,0 0-1 0 0,-1 0 1 0 0,1 0 0 0 0,-1 0 0 0 0,-1 0 0 0 0,1 0-1 0 0,-1 1 1 0 0,0-1 0 0 0,0 1 0 0 0,0-1 0 0 0,-1 5 1 0 0,5 2-1686 0 0,2-6-4246 0 0,2-6-1118 0 0</inkml:trace>
  <inkml:trace contextRef="#ctx0" brushRef="#br0" timeOffset="8150.811">290 2022 13729 0 0,'0'0'1476'0'0,"0"0"-1171"0"0,0 0-40 0 0,0 0 164 0 0,6 2 11 0 0,18 7-234 0 0,0-2 0 0 0,1-1 0 0 0,0-1 0 0 0,0 0 0 0 0,0-2 0 0 0,0-1 0 0 0,1-2 0 0 0,3 0-206 0 0,-58-61-6480 0 0,74 70 9437 0 0,-42-8-2887 0 0,-1 0 1 0 0,0 0-1 0 0,1 0 0 0 0,-1 1 1 0 0,0-1-1 0 0,0 1 1 0 0,1-1-1 0 0,-1 1 1 0 0,0 0-1 0 0,-1 0 1 0 0,1 0-1 0 0,0 0 0 0 0,-1 0 1 0 0,1 0-1 0 0,-1 0 1 0 0,1 1-1 0 0,-1-1 1 0 0,0 0-1 0 0,0 1 0 0 0,0-1 1 0 0,0 1-1 0 0,-1-1 1 0 0,1 1-1 0 0,-1 0 1 0 0,1-1-1 0 0,-1 1 1 0 0,0 0-1 0 0,0-1 0 0 0,0 1 1 0 0,0 0-1 0 0,-1-1 1 0 0,1 1-1 0 0,-1-1 1 0 0,0 1-1 0 0,1 0 1 0 0,-1-1-1 0 0,0 0 0 0 0,0 1 1 0 0,-1-1-1 0 0,1 0 1 0 0,0 1-1 0 0,-1-1 1 0 0,0 0-1 0 0,1 0 0 0 0,-1 0 1 0 0,0 0-1 0 0,0 0 1 0 0,0-1-1 0 0,0 1 1 0 0,0-1-1 0 0,-1 1 1 0 0,1-1-1 0 0,0 0 0 0 0,-1 0 1 0 0,0 1-71 0 0,-60 18-8473 0 0,55-20-497 0 0</inkml:trace>
  <inkml:trace contextRef="#ctx0" brushRef="#br0" timeOffset="6688.329">4631 1397 3496 0 0,'0'0'6662'0'0,"5"6"-5290"0"0,0 2-1192 0 0,1 0 0 0 0,-1 1 0 0 0,0 0 0 0 0,-1 0 1 0 0,0 0-1 0 0,-1 0 0 0 0,0 1 0 0 0,0-1 0 0 0,-1 1 0 0 0,0 0 0 0 0,0 0 0 0 0,-1-1 0 0 0,-1 1 0 0 0,0 0 0 0 0,0 0 0 0 0,-1 0 0 0 0,0 0 0 0 0,-1 0 0 0 0,0 0 0 0 0,0-1 0 0 0,-1 1 0 0 0,-1-1 0 0 0,1 0 0 0 0,-1 0 0 0 0,-1 1-180 0 0,1-4-311 0 0,0-1-1 0 0,0 0 1 0 0,0 0-1 0 0,0 0 1 0 0,-1-1-1 0 0,0 1 1 0 0,0-1-1 0 0,0 0 1 0 0,0 0-1 0 0,-1-1 1 0 0,1 0-1 0 0,-1 0 1 0 0,0 0-1 0 0,0 0 1 0 0,0-1-1 0 0,0 0 1 0 0,-2 0 311 0 0,-11 0-5340 0 0</inkml:trace>
  <inkml:trace contextRef="#ctx0" brushRef="#br0" timeOffset="7094.549">4779 1224 15485 0 0,'0'0'-379'0'0,"0"0"-279"0"0,0 0 202 0 0,0 0-39 0 0,0 0 335 0 0,6 0 226 0 0,14-3-128 0 0,-18 1 84 0 0,1 1 0 0 0,0 0-1 0 0,1 0 1 0 0,-1 1 0 0 0,0-1-1 0 0,0 1 1 0 0,0-1 0 0 0,0 1-1 0 0,0 0 1 0 0,1 0 0 0 0,-1 0-1 0 0,0 1 1 0 0,0-1 0 0 0,0 1-1 0 0,0 0 1 0 0,0 0 0 0 0,0 0-1 0 0,0 0 1 0 0,0 0 0 0 0,0 1-1 0 0,0-1 1 0 0,-1 1 0 0 0,1 0-1 0 0,0 0 1 0 0,-1 0 0 0 0,2 2-22 0 0,7 19 276 0 0,-2 1 1 0 0,0 1-1 0 0,-2-1 1 0 0,-1 1 0 0 0,0 1-1 0 0,-2-1 1 0 0,-1 1-1 0 0,-2-1 1 0 0,0 1 0 0 0,-1 0-1 0 0,-4 21-276 0 0,3 8 191 0 0,1-49-155 0 0,3 2-1 0 0,-1 1 0 0 0,-1-1 0 0 0,0 1 0 0 0,0-1 0 0 0,0 1 0 0 0,-1 0 1 0 0,0-1-1 0 0,-1 1 0 0 0,0-1 0 0 0,0 1 0 0 0,-1-1 0 0 0,0 1 0 0 0,-1-1 0 0 0,1 0 0 0 0,-2 0 0 0 0,1 0 0 0 0,-1 0 0 0 0,0-1 0 0 0,-1 1 0 0 0,0-1 0 0 0,0 0 0 0 0,0 0 0 0 0,-1-1 0 0 0,0 0 0 0 0,0 0 0 0 0,-1 0 0 0 0,0-1 0 0 0,0 0 0 0 0,0 0 0 0 0,0-1 0 0 0,-1 0 0 0 0,0 0 0 0 0,-4 1-35 0 0,-87 0-145 0 0,34-19-4045 0 0,36 0-3188 0 0</inkml:trace>
  <inkml:trace contextRef="#ctx0" brushRef="#br0" timeOffset="5360.32">3736 1419 11745 0 0,'0'0'4397'0'0,"0"0"-3888"0"0,0 0-821 0 0,0 0 212 0 0,0 0 120 0 0,4 6 102 0 0,-1-3-105 0 0,-1 0-1 0 0,1-1 1 0 0,-1 1 0 0 0,1 0-1 0 0,0-1 1 0 0,0 1 0 0 0,0-1-1 0 0,0 0 1 0 0,0 0 0 0 0,1 0-1 0 0,-1-1 1 0 0,1 1 0 0 0,-1-1-1 0 0,1 0 1 0 0,-1 0 0 0 0,1 0-1 0 0,0 0 1 0 0,-1-1 0 0 0,1 1-1 0 0,0-1 1 0 0,0 0 0 0 0,-1 0-1 0 0,1 0 1 0 0,0-1 0 0 0,0 0-1 0 0,-1 1 1 0 0,1-1 0 0 0,0 0-1 0 0,2-2-16 0 0,-1 2-42 0 0,-1-1 0 0 0,0 0 0 0 0,0 0 0 0 0,0 0 0 0 0,0 0 0 0 0,-1 0 0 0 0,1-1 0 0 0,-1 0 0 0 0,1 0 0 0 0,-1 0 0 0 0,0 0 0 0 0,0 0 0 0 0,0-1 0 0 0,-1 1 0 0 0,1-1 0 0 0,-1 0 0 0 0,0 0 0 0 0,0 0 0 0 0,0 0 0 0 0,0 0 0 0 0,-1 0 0 0 0,0 0 0 0 0,0 0 0 0 0,0-1 0 0 0,0 1 0 0 0,0-1 0 0 0,-1 1 0 0 0,0 0 0 0 0,0-1 0 0 0,0 1 0 0 0,-1-1 0 0 0,0 1 0 0 0,1 0 0 0 0,-1-1 0 0 0,-1 1 0 0 0,1 0 0 0 0,-1 0 0 0 0,1 0 0 0 0,-1 0 0 0 0,0 0 0 0 0,-1 0 0 0 0,1 0 0 0 0,-1 1 0 0 0,0-1 0 0 0,-2-2 42 0 0,2 6 25 0 0,-1 1 1 0 0,1-1-1 0 0,-1 1 1 0 0,1 0-1 0 0,0-1 1 0 0,-1 2-1 0 0,1-1 0 0 0,0 0 1 0 0,0 1-1 0 0,0-1 1 0 0,0 1-1 0 0,0 0 0 0 0,0 0 1 0 0,1 0-1 0 0,-1 0 1 0 0,1 1-1 0 0,-1-1 0 0 0,1 1 1 0 0,0-1-1 0 0,0 1 1 0 0,0 0-1 0 0,0 0 1 0 0,0 0-1 0 0,1 0 0 0 0,-1 0 1 0 0,1 0-1 0 0,0 1 1 0 0,0-1-1 0 0,0 0 0 0 0,0 1 1 0 0,1-1-1 0 0,-1 0 1 0 0,1 1-1 0 0,0-1 0 0 0,0 1 1 0 0,0-1-1 0 0,1 0 1 0 0,-1 1-26 0 0,-1 1 24 0 0,-7 26-321 0 0,-18 96 1292 0 0,30-47-5211 0 0,0-74-19 0 0,4-4-2112 0 0</inkml:trace>
  <inkml:trace contextRef="#ctx0" brushRef="#br0" timeOffset="5594.675">3946 1583 10349 0 0,'0'0'6117'0'0,"0"0"-6117"0"0,0 0-1945 0 0,0 0 1945 0 0,-48-1 216 0 0,27-1-216 0 0,-1-1-164 0 0,-2 0-724 0 0,2-2-1376 0 0,6 1-2496 0 0,-3-6-1901 0 0</inkml:trace>
  <inkml:trace contextRef="#ctx0" brushRef="#br0" timeOffset="5844.651">4135 1329 11909 0 0,'0'0'1867'0'0,"0"0"-1882"0"0,-3 6 489 0 0,-17 38 990 0 0,11-29-1401 0 0,1 1 1 0 0,1-1-1 0 0,1 1 0 0 0,0 1 1 0 0,1-1-1 0 0,1 1 0 0 0,0 0 1 0 0,1 0-1 0 0,1 0 0 0 0,1 0 1 0 0,0 5-64 0 0,31 27-4747 0 0,-18-39-33 0 0</inkml:trace>
  <inkml:trace contextRef="#ctx0" brushRef="#br0" timeOffset="6438.348">4396 1580 756 0 0,'0'0'5686'0'0,"0"0"-613"0"0,0 0-3635 0 0,0 0-1209 0 0,0 0 35 0 0,0 0-40 0 0,0 0-114 0 0,0 0 29 0 0,2-4 55 0 0,-1 1-200 0 0,0 0 0 0 0,-1 0 1 0 0,1-1-1 0 0,-1 1 0 0 0,1 0 1 0 0,-1 0-1 0 0,0-1 1 0 0,0 1-1 0 0,-1 0 0 0 0,1 0 1 0 0,-1-1-1 0 0,1 1 0 0 0,-1 0 1 0 0,0 0-1 0 0,0 0 0 0 0,-1 0 1 0 0,1 0-1 0 0,-1 0 0 0 0,1 0 1 0 0,-1 0-1 0 0,0 1 1 0 0,0-1-1 0 0,0 0 0 0 0,0 1 1 0 0,-1 0-1 0 0,1-1 0 0 0,0 1 1 0 0,-1 0-1 0 0,0 1 0 0 0,0-1 1 0 0,1 0-1 0 0,-1 1 1 0 0,0-1-1 0 0,0 1 0 0 0,0 0 1 0 0,0 0-1 0 0,-1 0 0 0 0,1 0 1 0 0,0 1-1 0 0,0-1 0 0 0,-1 1 1 0 0,1 0-1 0 0,0 0 1 0 0,0 0-1 0 0,-1 0 0 0 0,1 1 1 0 0,0-1-1 0 0,0 1 0 0 0,-1 0 1 0 0,1 0-1 0 0,0 0 0 0 0,0 0 1 0 0,0 1-1 0 0,0-1 1 0 0,1 1-1 0 0,-1 0 0 0 0,0 0 1 0 0,1-1-1 0 0,-2 3 6 0 0,2-3 42 0 0,-1 1 1 0 0,1-1-1 0 0,0 1 1 0 0,0 0-1 0 0,0 0 1 0 0,1-1-1 0 0,-1 1 1 0 0,0 1-1 0 0,1-1 0 0 0,-1 0 1 0 0,1 0-1 0 0,0 0 1 0 0,0 1-1 0 0,0-1 1 0 0,0 1-1 0 0,0-1 1 0 0,0 1-1 0 0,1-1 0 0 0,-1 1 1 0 0,1 0-1 0 0,0-1 1 0 0,0 1-1 0 0,-1-1 1 0 0,2 1-1 0 0,-1 0 1 0 0,0-1-1 0 0,1 1 0 0 0,-1-1 1 0 0,1 1-1 0 0,0-1 1 0 0,-1 1-1 0 0,1-1 1 0 0,1 1-1 0 0,-1-1 1 0 0,0 0-1 0 0,0 1 1 0 0,1-1-1 0 0,0 0 0 0 0,-1 0 1 0 0,1 0-1 0 0,0 0 1 0 0,0 0-1 0 0,0-1 1 0 0,0 1-1 0 0,0-1 1 0 0,0 1-1 0 0,0-1 0 0 0,1 0 1 0 0,-1 0-1 0 0,1 0 1 0 0,-1 0-1 0 0,1 0 1 0 0,-1 0-1 0 0,1-1 1 0 0,-1 1-1 0 0,1-1 0 0 0,0 1 1 0 0,-1-1-1 0 0,1 0 1 0 0,1-1-43 0 0,2 2-38 0 0,0-1-1 0 0,0 1 1 0 0,0-2 0 0 0,0 1-1 0 0,0-1 1 0 0,0 0 0 0 0,0 0 0 0 0,0 0-1 0 0,0-1 1 0 0,0 0 0 0 0,-1 0-1 0 0,1-1 1 0 0,-1 1 0 0 0,0-1 0 0 0,0 0-1 0 0,0-1 1 0 0,0 1 0 0 0,0-1-1 0 0,1-1 39 0 0,-27 96 62 0 0,32-63-4801 0 0,-4-22 254 0 0</inkml:trace>
  <inkml:trace contextRef="#ctx0" brushRef="#br0" timeOffset="2140.53">2431 1505 6613 0 0,'0'0'8080'0'0,"0"0"-8080"0"0,0 0-40 0 0,0 0 40 0 0,-48 3 268 0 0,28-3-180 0 0,-2 0-88 0 0,1 0-648 0 0,-2 0-892 0 0,7-3-1428 0 0,-2-3-4193 0 0</inkml:trace>
  <inkml:trace contextRef="#ctx0" brushRef="#br0" timeOffset="2296.765">2378 1499 11729 0 0,'0'0'2780'0'0,"0"0"-2372"0"0,21 47-32 0 0,-21-31 128 0 0,0 0-36 0 0,-7-2-79 0 0,2-1-141 0 0,-3-2-60 0 0,-1 0-188 0 0,1-3-164 0 0,0-1-348 0 0,1-2-457 0 0,-1-5-1107 0 0,5 0-2416 0 0,3-9-4305 0 0</inkml:trace>
  <inkml:trace contextRef="#ctx0" brushRef="#br0" timeOffset="859.305">1332 1031 14041 0 0,'0'0'2022'0'0,"0"0"-1812"0"0,0 0 117 0 0,-8-1 112 0 0,-210-43 223 0 0,224 112-903 0 0,-5-34 212 0 0,-2 0-1 0 0,-1 0 0 0 0,-2-1 0 0 0,-1 1 1 0 0,-2-1-1 0 0,-1 0 0 0 0,-8 18 30 0 0,-28 193 126 0 0,44-241-56 0 0,1 1 0 0 0,-1 0 1 0 0,1 0-1 0 0,0-1 0 0 0,0 1 0 0 0,1 0 0 0 0,-1-1 0 0 0,1 1 0 0 0,0-1 0 0 0,0 0 1 0 0,0 0-1 0 0,0 1 0 0 0,0-1 0 0 0,1 0 0 0 0,-1-1 0 0 0,1 1 0 0 0,0 0 0 0 0,0-1 0 0 0,0 0 1 0 0,0 1-1 0 0,0-1 0 0 0,1-1 0 0 0,-1 1 0 0 0,1 0 0 0 0,-1-1 0 0 0,1 1 0 0 0,-1-1 1 0 0,1 0-1 0 0,0-1 0 0 0,0 1 0 0 0,-1 0 0 0 0,1-1 0 0 0,1 0-70 0 0,68 2-64 0 0,-12-17-3442 0 0,-46 7-1110 0 0,-1-8-4090 0 0</inkml:trace>
  <inkml:trace contextRef="#ctx0" brushRef="#br0" timeOffset="1218.646">1434 1322 4560 0 0,'0'0'9285'0'0,"0"0"-7360"0"0,0 0-2099 0 0,0 0 246 0 0,0 0 103 0 0,0 0-41 0 0,5 0-101 0 0,-2 1-49 0 0,1-1-1 0 0,-1 1 1 0 0,0-1 0 0 0,0 1-1 0 0,0-1 1 0 0,0 0 0 0 0,0 0-1 0 0,1 0 1 0 0,-1-1 0 0 0,0 1-1 0 0,0-1 1 0 0,0 0 0 0 0,0 1-1 0 0,0-1 1 0 0,0-1 0 0 0,0 1-1 0 0,0 0 1 0 0,0-1 0 0 0,-1 0-1 0 0,1 1 1 0 0,-1-1 0 0 0,1 0-1 0 0,-1 0 1 0 0,0-1 0 0 0,1 1-1 0 0,-1 0 1 0 0,0-1 0 0 0,0 1-1 0 0,-1-1 1 0 0,1 0 0 0 0,-1 1-1 0 0,1-1 1 0 0,-1 0-1 0 0,0 0 1 0 0,0 0 0 0 0,0 0-1 0 0,0 0 1 0 0,-1 0 0 0 0,1-1-1 0 0,-1 1 1 0 0,0 0 0 0 0,0 0-1 0 0,0 0 1 0 0,0 0 0 0 0,0 0-1 0 0,-1-1 1 0 0,0 0 16 0 0,-45-60-1326 0 0,45 63 1323 0 0,0-1 0 0 0,0 1 0 0 0,-1 0 0 0 0,1 0 0 0 0,0 0 0 0 0,0 0 1 0 0,0 1-1 0 0,-1-1 0 0 0,1 0 0 0 0,-1 0 0 0 0,1 1 0 0 0,0-1 0 0 0,-1 1 1 0 0,1-1-1 0 0,-1 1 0 0 0,1 0 0 0 0,-1-1 0 0 0,0 1 0 0 0,1 0 0 0 0,-1 0 1 0 0,1 0-1 0 0,-1 0 0 0 0,1 0 0 0 0,-1 1 0 0 0,1-1 0 0 0,-1 0 0 0 0,1 1 1 0 0,-1-1-1 0 0,1 1 0 0 0,-1 0 0 0 0,1-1 0 0 0,0 1 0 0 0,-1 0 0 0 0,1 0 1 0 0,0 0-1 0 0,-1 0 0 0 0,1 0 0 0 0,0 0 0 0 0,0 0 0 0 0,0 0 0 0 0,0 0 1 0 0,0 1-1 0 0,0-1 0 0 0,1 0 0 0 0,-1 1 0 0 0,0-1 0 0 0,0 2 3 0 0,-6 18 190 0 0,0 0-1 0 0,2 0 0 0 0,0 1 1 0 0,2 0-1 0 0,0 0 0 0 0,2 0 1 0 0,0 0-1 0 0,1 0 0 0 0,1 1 1 0 0,2-1-1 0 0,0 0 0 0 0,1-1 1 0 0,2 3-190 0 0,0-5-1963 0 0,4-10-5070 0 0,-3-8-214 0 0</inkml:trace>
  <inkml:trace contextRef="#ctx0" brushRef="#br0" timeOffset="1453.003">1557 1428 7401 0 0,'0'0'8132'0'0,"0"0"-8132"0"0,0 0-1072 0 0,0 0 1072 0 0,-41 0 468 0 0,18-1-156 0 0,3 1-196 0 0,-5 0-116 0 0,3 0-608 0 0,-3 0-1424 0 0,7 0-1876 0 0,-3-3-2929 0 0</inkml:trace>
  <inkml:trace contextRef="#ctx0" brushRef="#br0" timeOffset="1609.244">1767 1257 10773 0 0,'0'0'1196'0'0,"0"0"-912"0"0,0 0 72 0 0,-27 37 680 0 0,17-21-124 0 0,-1 1-116 0 0,2 3-196 0 0,0 0-292 0 0,2 2-171 0 0,-1-1-61 0 0,7-1-16 0 0,-2-2-52 0 0,3-1-8 0 0,4-3-148 0 0,4-1-925 0 0,2-3-967 0 0,0-4-820 0 0,6-6-5013 0 0</inkml:trace>
  <inkml:trace contextRef="#ctx0" brushRef="#br0" timeOffset="1812.346">1882 1370 11461 0 0,'0'0'1208'0'0,"0"0"-1035"0"0,0 0-339 0 0,0 0-6 0 0,0 0-218 0 0,6 0 132 0 0,-2 0 317 0 0,0 0 0 0 0,0 0 0 0 0,1 0 0 0 0,-1 1 0 0 0,0 0 0 0 0,0-1 0 0 0,0 2 0 0 0,0-1-1 0 0,0 0 1 0 0,0 1 0 0 0,-1 0 0 0 0,1-1 0 0 0,0 2 0 0 0,-1-1 0 0 0,1 0 0 0 0,-1 1 0 0 0,0-1-1 0 0,0 1 1 0 0,0 0 0 0 0,0 0 0 0 0,0 0 0 0 0,-1 1 0 0 0,1-1 0 0 0,-1 1 0 0 0,0-1 0 0 0,0 1-1 0 0,0 0 1 0 0,-1 0 0 0 0,1-1 0 0 0,-1 1 0 0 0,0 0 0 0 0,0 1 0 0 0,0-1 0 0 0,-1 2-59 0 0,-45 51 1290 0 0,0-38-6814 0 0,37-16 247 0 0</inkml:trace>
  <inkml:trace contextRef="#ctx0" brushRef="#br0" timeOffset="1984.293">2090 1370 7189 0 0,'0'0'6176'0'0,"0"0"-6176"0"0,0 0-1228 0 0,0 0 1228 0 0,0 0 612 0 0,0 0-12 0 0,-29 40 64 0 0,19-26-32 0 0,-2 1-188 0 0,2 0-232 0 0,-2 1-124 0 0,3-1-88 0 0,2-1-124 0 0,6-1-624 0 0,2-2-432 0 0,7-4-948 0 0,8 0-312 0 0,-6-4-3377 0 0</inkml:trace>
  <inkml:trace contextRef="#ctx0" brushRef="#br0" timeOffset="3969.508">2021 1385 2072 0 0,'0'0'38'0'0,"0"0"-57"0"0,0 0 66 0 0,0 0 229 0 0,0 0 834 0 0,0 0 584 0 0,0 0-561 0 0,0 0-161 0 0,0 0 40 0 0,-3-28 2097 0 0,1 25-3088 0 0,-1 1 0 0 0,1 0 0 0 0,0 0 0 0 0,-1 0-1 0 0,1 1 1 0 0,-1-1 0 0 0,0 0 0 0 0,1 1 0 0 0,-1 0-1 0 0,0 0 1 0 0,0 0 0 0 0,0 0 0 0 0,0 0 0 0 0,0 0-1 0 0,0 1 1 0 0,0-1 0 0 0,0 1 0 0 0,0 0 0 0 0,0 0-1 0 0,0 0 1 0 0,0 1 0 0 0,0-1 0 0 0,0 1 0 0 0,0-1-1 0 0,0 1 1 0 0,0 0 0 0 0,0 0 0 0 0,0 0 0 0 0,0 1-1 0 0,0-1 1 0 0,1 1 0 0 0,-1-1 0 0 0,1 1 0 0 0,-1 0-1 0 0,1 0 1 0 0,0 0 0 0 0,-1 0 0 0 0,1 1 0 0 0,0-1-1 0 0,1 0 1 0 0,-1 1 0 0 0,0 0 0 0 0,1-1 0 0 0,-1 1-1 0 0,1 0 1 0 0,-1 1-21 0 0,0 0 144 0 0,-1-2-88 0 0,1-1 1 0 0,0 0 0 0 0,1 1-1 0 0,-1 0 1 0 0,0-1 0 0 0,0 1 0 0 0,1 0-1 0 0,-1 0 1 0 0,1 0 0 0 0,-1 0 0 0 0,1 0-1 0 0,0 0 1 0 0,0 1 0 0 0,0-1-1 0 0,0 0 1 0 0,0 0 0 0 0,1 1 0 0 0,-1-1-1 0 0,1 1 1 0 0,-1-1 0 0 0,1 1 0 0 0,0-1-1 0 0,0 0 1 0 0,0 1 0 0 0,0-1 0 0 0,1 1-1 0 0,-1-1 1 0 0,0 1 0 0 0,1-1-1 0 0,0 0 1 0 0,0 1 0 0 0,0-1 0 0 0,0 0-1 0 0,0 0 1 0 0,0 0 0 0 0,0 1 0 0 0,1-1-1 0 0,-1 0 1 0 0,1-1 0 0 0,-1 1-1 0 0,1 0 1 0 0,0 0 0 0 0,0-1 0 0 0,0 1-1 0 0,1 0-56 0 0,0-1 20 0 0,1 1-1 0 0,-1-1 0 0 0,1 0 1 0 0,0 0-1 0 0,0 0 0 0 0,-1-1 1 0 0,1 1-1 0 0,0-1 1 0 0,0 0-1 0 0,0 0 0 0 0,0 0 1 0 0,-1-1-1 0 0,1 1 0 0 0,0-1 1 0 0,0 0-1 0 0,-1 0 0 0 0,1 0 1 0 0,0-1-1 0 0,-1 1 0 0 0,1-1 1 0 0,-1 0-1 0 0,0 0 0 0 0,1 0 1 0 0,-1-1-1 0 0,0 1 0 0 0,-1-1 1 0 0,1 1-1 0 0,0-1 1 0 0,-1 0-1 0 0,1 0 0 0 0,-1 0 1 0 0,0 0-1 0 0,0-1 0 0 0,0 1 1 0 0,0 0-1 0 0,-1-1 0 0 0,1 0 1 0 0,-1 1-1 0 0,0-1 0 0 0,0 0 1 0 0,0 1-1 0 0,-1-1 0 0 0,1 0 1 0 0,-1 0-1 0 0,0 0 0 0 0,0 0 1 0 0,-1-3-20 0 0,8-45 138 0 0,2 93-798 0 0,-8-22 553 0 0,20 84 1609 0 0,31-57-6068 0 0,-36-42-1811 0 0</inkml:trace>
  <inkml:trace contextRef="#ctx0" brushRef="#br0" timeOffset="9056.984">5575 1686 6869 0 0,'0'0'8660'0'0,"0"0"-7880"0"0,0 0-728 0 0,0 0 121 0 0,0 0 79 0 0,0 0-252 0 0,0 0 160 0 0,-34-5 152 0 0,15 4-164 0 0,-3-1-100 0 0,-3 0-48 0 0,-3 1-4 0 0,5-2-892 0 0,1-3-881 0 0,9 2-2279 0 0,5-8-4633 0 0</inkml:trace>
  <inkml:trace contextRef="#ctx0" brushRef="#br0" timeOffset="9244.473">5632 1592 8161 0 0,'0'0'8777'0'0,"0"0"-8777"0"0,0 0-1329 0 0,0 0 1329 0 0,-57 4 488 0 0,19-4-171 0 0,-7-2-141 0 0,-5 1-176 0 0,7-1-861 0 0,15 0-995 0 0,9 0-1244 0 0,8 0-2925 0 0</inkml:trace>
  <inkml:trace contextRef="#ctx0" brushRef="#br0" timeOffset="24083.787">2498 3104 6249 0 0,'0'0'6073'0'0,"-4"8"-4674"0"0,-3 7-1027 0 0,-1-1-182 0 0,0 1 0 0 0,1 0 0 0 0,1 0 1 0 0,0 0-1 0 0,1 1 0 0 0,1-1 0 0 0,1 1 0 0 0,0 0 0 0 0,0 0 0 0 0,2 1 0 0 0,0-1 1 0 0,1 0-1 0 0,1 1 0 0 0,0-1 0 0 0,2 2-190 0 0,14 9-503 0 0,2-18-4293 0 0,-4-9-941 0 0</inkml:trace>
  <inkml:trace contextRef="#ctx0" brushRef="#br0" timeOffset="26614.238">2361 3884 14113 0 0,'0'0'2137'0'0,"0"0"-1727"0"0,1 7-220 0 0,0 2-152 0 0,19 81 1067 0 0,-20-88-1061 0 0,1 0 0 0 0,0 0 0 0 0,0 0 0 0 0,0-1 0 0 0,0 1 0 0 0,0 0 0 0 0,1-1 0 0 0,-1 1 0 0 0,0-1 0 0 0,1 1 0 0 0,-1-1 0 0 0,1 1 0 0 0,-1-1 1 0 0,1 0-1 0 0,0 0 0 0 0,0 0 0 0 0,0 0 0 0 0,-1 0 0 0 0,1 0 0 0 0,0 0 0 0 0,0-1 0 0 0,0 1 0 0 0,0-1 0 0 0,0 0 0 0 0,0 1 0 0 0,0-1 0 0 0,1 0 1 0 0,-1 0-1 0 0,0 0 0 0 0,0 0 0 0 0,0-1 0 0 0,0 1 0 0 0,0 0 0 0 0,0-1 0 0 0,0 0 0 0 0,0 1 0 0 0,0-1 0 0 0,0 0 0 0 0,-1 0 0 0 0,1 0 0 0 0,0 0 1 0 0,0 0-1 0 0,-1-1 0 0 0,1 1 0 0 0,-1 0-44 0 0,1-1 8 0 0,0 1 0 0 0,0 0 1 0 0,0 0-1 0 0,0-1 0 0 0,-1 1 1 0 0,1-1-1 0 0,0 0 0 0 0,-1 1 1 0 0,1-1-1 0 0,-1 0 0 0 0,0 0 1 0 0,0 0-1 0 0,0 0 0 0 0,0 0 1 0 0,0 0-1 0 0,0 0 1 0 0,0 0-1 0 0,-1-1 0 0 0,1 1 1 0 0,-1 0-1 0 0,0 0 0 0 0,1-1 1 0 0,-1 1-1 0 0,0 0 0 0 0,0 0 1 0 0,-1-1-1 0 0,1 1 0 0 0,0 0 1 0 0,-1 0-1 0 0,1-1 0 0 0,-1 1 1 0 0,0 0-1 0 0,0 0 0 0 0,1 0 1 0 0,-2 0-1 0 0,1 0 0 0 0,0 0 1 0 0,0 0-1 0 0,-2-1-8 0 0,-53-22-4368 0 0,41 27 950 0 0,2 1-2064 0 0</inkml:trace>
  <inkml:trace contextRef="#ctx0" brushRef="#br0" timeOffset="10119.401">6314 1351 7657 0 0,'0'0'5394'0'0,"1"8"-4717"0"0,9 29-105 0 0,-1 0 1 0 0,-3 1-1 0 0,-1-1 1 0 0,-1 1-1 0 0,-3 0 1 0 0,-1 0-1 0 0,-3 29-572 0 0,-2-42 96 0 0,4-14-579 0 0,10-33-1437 0 0,-9 19 1931 0 0,0 0 0 0 0,0 0 0 0 0,0 0 0 0 0,0 0 0 0 0,1 0 0 0 0,-1 0 0 0 0,1 0 0 0 0,0 0 0 0 0,0 0 0 0 0,0 0 0 0 0,0 1-1 0 0,0-1 1 0 0,1 0 0 0 0,-1 1 0 0 0,1-1 0 0 0,0 1 0 0 0,0 0 0 0 0,0-1 0 0 0,0 1 0 0 0,0 0 0 0 0,0 0 0 0 0,0 0 0 0 0,1 0 0 0 0,-1 1 0 0 0,1-1 0 0 0,0 1 0 0 0,-1-1 0 0 0,1 1 0 0 0,0 0 0 0 0,0 0-1 0 0,-1 0 1 0 0,1 1 0 0 0,0-1 0 0 0,0 1 0 0 0,0-1 0 0 0,0 1 0 0 0,0 0 0 0 0,0 0 0 0 0,0 0 0 0 0,0 0 0 0 0,0 1 0 0 0,0-1 0 0 0,0 1 0 0 0,0 0 0 0 0,0 0 0 0 0,0 0 0 0 0,-1 0 0 0 0,1 1 0 0 0,0-1-1 0 0,1 2-10 0 0,0 0 66 0 0,0 1-1 0 0,0 0 1 0 0,-1-1-1 0 0,1 2 1 0 0,-1-1-1 0 0,0 0 1 0 0,0 1-1 0 0,0 0 1 0 0,0-1-1 0 0,-1 1 1 0 0,0 0-1 0 0,0 0 1 0 0,0 0-1 0 0,-1 1 1 0 0,0-1-1 0 0,0 0 1 0 0,0 1-1 0 0,-1-1 1 0 0,1 0-1 0 0,-1 4-65 0 0,3 19-364 0 0,0-16-959 0 0,3-6-4817 0 0,5-5-1570 0 0</inkml:trace>
  <inkml:trace contextRef="#ctx0" brushRef="#br0" timeOffset="10385.08">6777 1705 3100 0 0,'0'0'15758'0'0,"0"0"-14350"0"0,0 0-1320 0 0,0 0-40 0 0,0 0-48 0 0,0 0-108 0 0,0 0-36 0 0,0 0-272 0 0,0 0-520 0 0,0 0-608 0 0,3 8-1373 0 0,-2-5-3067 0 0,11-3-2369 0 0</inkml:trace>
  <inkml:trace contextRef="#ctx0" brushRef="#br0" timeOffset="10978.703">7207 1701 8233 0 0,'0'0'6294'0'0,"0"0"-4722"0"0,0 0-1404 0 0,0 0-27 0 0,0 0 202 0 0,0 0-88 0 0,0 0-248 0 0,0 0-60 0 0,-10-30-381 0 0,10 30 433 0 0,0 0-1 0 0,1 1 0 0 0,-1-1 1 0 0,1 1-1 0 0,-1-1 0 0 0,1 0 1 0 0,-1 1-1 0 0,1-1 0 0 0,-1 0 1 0 0,1 0-1 0 0,-1 1 0 0 0,1-1 1 0 0,-1 0-1 0 0,1 0 0 0 0,-1 0 1 0 0,1 0-1 0 0,0 0 1 0 0,-1 0-1 0 0,1 0 0 0 0,-1 0 1 0 0,1 0-1 0 0,0 0 0 0 0,-1 0 1 0 0,1 0-1 0 0,-1 0 0 0 0,1 0 1 0 0,-1-1-1 0 0,1 1 0 0 0,-1 0 1 0 0,1 0-1 0 0,-1-1 0 0 0,1 1 1 0 0,-1 0-1 0 0,1-1 0 0 0,-1 1 1 0 0,1 0-1 0 0,-1-1 1 0 0,1 1-1 0 0,-1-1 0 0 0,0 1 1 0 0,1 0-1 0 0,-1-1 0 0 0,0 1 1 0 0,1-1-1 0 0,-1 0 0 0 0,0 1 1 0 0,0-1-1 0 0,0 1 0 0 0,1-1 1 0 0,-1 1-1 0 0,0-1 0 0 0,0 1 1 0 0,0-1-1 0 0,0 0 1 0 0,0 1-1 0 0,0-1 0 0 0,0 1 1 0 0,0-1 1 0 0,28 48-48 0 0,-27 28 939 0 0,-1-75-825 0 0,15-33-3096 0 0,-14 30 3082 0 0,0 0 0 0 0,1 0-1 0 0,-1 1 1 0 0,1-1 0 0 0,0 1 0 0 0,0-1 0 0 0,0 1 0 0 0,0-1-1 0 0,0 1 1 0 0,0 0 0 0 0,1 0 0 0 0,-1 0 0 0 0,1 0-1 0 0,-1 0 1 0 0,1 1 0 0 0,0-1 0 0 0,0 1 0 0 0,0 0 0 0 0,0 0-1 0 0,0 0 1 0 0,0 0 0 0 0,0 0 0 0 0,0 1 0 0 0,0-1-1 0 0,0 1 1 0 0,0 0 0 0 0,0 0 0 0 0,1 0 0 0 0,-1 0 0 0 0,0 1-1 0 0,0-1 1 0 0,0 1 0 0 0,0 0 0 0 0,0 0 0 0 0,0 0-1 0 0,0 0 1 0 0,0 0 0 0 0,-1 1 0 0 0,1-1 0 0 0,0 1 0 0 0,-1 0-1 0 0,1 0 1 0 0,-1 0 0 0 0,1 0 0 0 0,-1 0 0 0 0,0 0-1 0 0,0 1 1 0 0,0-1 0 0 0,0 1 0 0 0,0 0-52 0 0,-4 27 237 0 0,11-47-2168 0 0,-9 15 1972 0 0,1 0-1 0 0,0 1 1 0 0,0-1 0 0 0,0 0 0 0 0,0 1 0 0 0,0-1 0 0 0,0 1 0 0 0,1-1 0 0 0,-1 1-1 0 0,0 0 1 0 0,1-1 0 0 0,-1 1 0 0 0,1 0 0 0 0,-1 0 0 0 0,1 0 0 0 0,0 0-1 0 0,0 0 1 0 0,-1 0 0 0 0,1 1 0 0 0,0-1 0 0 0,0 1 0 0 0,0-1 0 0 0,0 1-1 0 0,-1-1 1 0 0,1 1 0 0 0,0 0 0 0 0,0 0 0 0 0,0 0 0 0 0,0 0 0 0 0,0 1 0 0 0,0-1-1 0 0,0 0 1 0 0,0 1 0 0 0,-1-1 0 0 0,1 1 0 0 0,0 0 0 0 0,0-1 0 0 0,0 1-1 0 0,-1 0 1 0 0,1 0 0 0 0,0 0 0 0 0,-1 0 0 0 0,1 1 0 0 0,-1-1 0 0 0,0 0 0 0 0,1 1-1 0 0,-1-1 1 0 0,0 1 0 0 0,0-1 0 0 0,0 1 0 0 0,0-1 0 0 0,0 1 0 0 0,0 1-41 0 0,7 44-2550 0 0,-10-41-914 0 0,1-5-3419 0 0</inkml:trace>
  <inkml:trace contextRef="#ctx0" brushRef="#br0" timeOffset="11447.407">7355 1518 17426 0 0,'0'0'279'0'0,"0"0"-876"0"0,0 0 747 0 0,0 0 429 0 0,0 0-12 0 0,0 0-303 0 0,0 0-186 0 0,-1-6-38 0 0,-79-312-1654 0 0,144 394 1836 0 0,-45-47 114 0 0,-32-43 204 0 0,-42-64-735 0 0,30 103-268 0 0,-23 11 300 0 0,23-29-3933 0 0,8-6-2028 0 0</inkml:trace>
  <inkml:trace contextRef="#ctx0" brushRef="#br0" timeOffset="11994.236">7197 703 7113 0 0,'0'0'5368'0'0,"0"0"-4732"0"0,0 0-642 0 0,0 0 283 0 0,7 3-129 0 0,-6-3-153 0 0,6 3 96 0 0,0 1 1 0 0,0-2-1 0 0,1 1 0 0 0,-1-1 1 0 0,0 0-1 0 0,1 0 1 0 0,0-1-1 0 0,-1 0 1 0 0,1 0-1 0 0,0-1 0 0 0,-1 0 1 0 0,1-1-1 0 0,0 1 1 0 0,-1-1-1 0 0,1-1 1 0 0,-1 0-1 0 0,1 0 0 0 0,-1 0 1 0 0,0-1-1 0 0,0 0 1 0 0,0 0-1 0 0,5-4-91 0 0,-12 4-65 0 0,0-1 0 0 0,0 0 1 0 0,-1 0-1 0 0,1 0 0 0 0,-1 0 0 0 0,0 1 0 0 0,0-1 0 0 0,0 0 0 0 0,0 0 1 0 0,-1 1-1 0 0,1-1 0 0 0,-1 1 0 0 0,0 0 0 0 0,0-1 0 0 0,-1 1 1 0 0,1 0-1 0 0,0 0 0 0 0,-1 0 0 0 0,0 1 0 0 0,0-1 0 0 0,0 0 1 0 0,0 1-1 0 0,0 0 0 0 0,0 0 0 0 0,-1 0 0 0 0,1 0 0 0 0,-1 1 0 0 0,1-1 1 0 0,-1 1-1 0 0,0 0 0 0 0,-3-1 65 0 0,-4 55 299 0 0,11 158 613 0 0,5-184-2431 0 0,3-10-2582 0 0,-3-9-1346 0 0</inkml:trace>
  <inkml:trace contextRef="#ctx0" brushRef="#br0" timeOffset="12228.591">7404 866 15457 0 0,'0'0'0'0'0,"0"0"-756"0"0,0 0 680 0 0,-41 3 76 0 0,24-2 140 0 0,-4 2-140 0 0,2-3-508 0 0,3 1-2096 0 0,5-1-3685 0 0</inkml:trace>
  <inkml:trace contextRef="#ctx0" brushRef="#br0" timeOffset="12478.57">7617 495 9745 0 0,'0'0'7277'0'0,"0"0"-7277"0"0,0 0-789 0 0,0 0 673 0 0,0 0 116 0 0,0 0 84 0 0,-44 33-84 0 0,28-25-136 0 0,-1 0-608 0 0,0 0-1220 0 0,6-2-2344 0 0,-2-4-4077 0 0</inkml:trace>
  <inkml:trace contextRef="#ctx0" brushRef="#br0" timeOffset="12650.43">7626 621 14561 0 0,'0'0'-268'0'0,"0"0"20"0"0,-3 8 528 0 0,-6 8-90 0 0,2 1 1 0 0,0 0-1 0 0,1 0 0 0 0,0 0 0 0 0,2 1 0 0 0,0 0 1 0 0,1 0-1 0 0,0 0 0 0 0,2 1 0 0 0,0-1 0 0 0,1 0 0 0 0,1 1 1 0 0,2 10-191 0 0,22 8-1618 0 0,0-22-4677 0 0,-4-13-1686 0 0</inkml:trace>
  <inkml:trace contextRef="#ctx0" brushRef="#br0" timeOffset="12947.286">7827 876 15249 0 0,'0'0'813'0'0,"0"0"-1050"0"0,0 0 301 0 0,0 0 178 0 0,0 0-6 0 0,0 0-91 0 0,0 0-96 0 0,13-13-173 0 0,-14 9 50 0 0,1 0 1 0 0,-1-1-1 0 0,0 1 0 0 0,0 0 1 0 0,0 0-1 0 0,-1-1 0 0 0,1 1 1 0 0,-1 0-1 0 0,0 1 0 0 0,0-1 1 0 0,0 0-1 0 0,-1 0 0 0 0,0 1 1 0 0,1 0-1 0 0,-1-1 0 0 0,0 1 1 0 0,0 0-1 0 0,-1 0 0 0 0,1 1 1 0 0,-1-1-1 0 0,1 1 0 0 0,-1-1 1 0 0,0 1-1 0 0,0 0 0 0 0,0 1 1 0 0,0-1-1 0 0,0 1 0 0 0,0 0 1 0 0,-3-1 73 0 0,4 5 69 0 0,1 1 0 0 0,0-1 0 0 0,0 0 0 0 0,0 1 0 0 0,0 0 1 0 0,1-1-1 0 0,-1 1 0 0 0,1 0 0 0 0,0 0 0 0 0,0 0 0 0 0,0 0 0 0 0,1 0 1 0 0,-1 0-1 0 0,1 0 0 0 0,0 0 0 0 0,0 0 0 0 0,0 0 0 0 0,1 0 0 0 0,0 0 1 0 0,-1 0-1 0 0,1 0 0 0 0,1 0 0 0 0,-1-1 0 0 0,1 2-69 0 0,31 26 830 0 0,17-70-4005 0 0,-49 38 3197 0 0,-1 0 0 0 0,1 1 0 0 0,-1-1 1 0 0,1 0-1 0 0,0 0 0 0 0,-1 1 1 0 0,1-1-1 0 0,0 1 0 0 0,0-1 0 0 0,0 0 1 0 0,-1 1-1 0 0,1-1 0 0 0,0 1 1 0 0,0 0-1 0 0,0-1 0 0 0,0 1 0 0 0,0 0 1 0 0,0 0-1 0 0,0-1 0 0 0,0 1 1 0 0,0 0-1 0 0,0 0 0 0 0,0 0 0 0 0,-1 0 1 0 0,1 0-1 0 0,0 0 0 0 0,0 0 1 0 0,0 1-1 0 0,0-1 0 0 0,0 0 0 0 0,0 0 1 0 0,0 1-1 0 0,0-1 0 0 0,0 1 1 0 0,0-1-1 0 0,-1 1 0 0 0,1-1 0 0 0,0 1 1 0 0,0-1-1 0 0,-1 1 0 0 0,1 0 1 0 0,0-1-1 0 0,-1 1 0 0 0,1 0 0 0 0,0 0 1 0 0,-1 0-1 0 0,1-1 0 0 0,-1 1 1 0 0,0 0-1 0 0,1 0 0 0 0,-1 0 0 0 0,0 0 1 0 0,1 0-1 0 0,-1 0 0 0 0,0 0 1 0 0,0 0-1 0 0,0 0 0 0 0,0-1 0 0 0,0 1 1 0 0,0 0-1 0 0,0 0 0 0 0,0 1-22 0 0,23 70 1675 0 0,-26-50-1619 0 0,2-17-6032 0 0,1-13 653 0 0</inkml:trace>
  <inkml:trace contextRef="#ctx0" brushRef="#br0" timeOffset="13197.264">8007 795 16073 0 0,'0'0'1501'0'0,"9"40"-1501"0"0,-9-17 0 0 0,0 4 36 0 0,-4 4 176 0 0,-5 0-64 0 0,-7-1 48 0 0,-7 5-196 0 0,-16-2-312 0 0,-11-2-396 0 0,3-7-1465 0 0,8-13-4743 0 0</inkml:trace>
  <inkml:trace contextRef="#ctx0" brushRef="#br0" timeOffset="15228.491">6259 1949 3332 0 0,'0'0'6884'0'0,"0"0"-4681"0"0,4 9-1847 0 0,5 8-55 0 0,-2 0-1 0 0,0 0 1 0 0,0 1-1 0 0,-2-1 1 0 0,0 1 0 0 0,-1 1-1 0 0,-1-1 1 0 0,-1 0-1 0 0,-1 1 1 0 0,0 0-1 0 0,-1-1 1 0 0,-1 1-1 0 0,-1-1 1 0 0,0 1 0 0 0,-3 3-301 0 0,33-71-3255 0 0,-27 47 3291 0 0,1 0 0 0 0,-1 0 0 0 0,0 0 0 0 0,1 0 1 0 0,-1 1-1 0 0,1-1 0 0 0,0 0 0 0 0,-1 1 0 0 0,1-1 0 0 0,0 1 0 0 0,0-1 0 0 0,0 1 0 0 0,0 0 1 0 0,0 0-1 0 0,0 0 0 0 0,0 0 0 0 0,1 0 0 0 0,-1 0 0 0 0,0 1 0 0 0,1-1 0 0 0,-1 1 0 0 0,0-1 1 0 0,1 1-1 0 0,-1 0 0 0 0,0 0 0 0 0,1 0 0 0 0,-1 1 0 0 0,1-1 0 0 0,-1 0 0 0 0,0 1 0 0 0,0-1 1 0 0,1 1-1 0 0,-1 0 0 0 0,2 1-36 0 0,0 0 79 0 0,-1 0 0 0 0,0 1 0 0 0,1-1 0 0 0,-1 1 0 0 0,0 0 0 0 0,0 0 0 0 0,-1 0 0 0 0,1 0 0 0 0,-1 1-1 0 0,0-1 1 0 0,1 1 0 0 0,-1-1 0 0 0,-1 1 0 0 0,1 0 0 0 0,-1 0 0 0 0,1 0 0 0 0,-1 0 0 0 0,0 0 0 0 0,0 0 0 0 0,-1 0 0 0 0,1 0 0 0 0,-1 0 0 0 0,0 0 0 0 0,0 4-79 0 0,5 34-844 0 0,-1-35-2135 0 0,3-6-3077 0 0,5-2-1217 0 0</inkml:trace>
  <inkml:trace contextRef="#ctx0" brushRef="#br0" timeOffset="15556.762">6646 2234 14889 0 0,'0'0'1288'0'0,"0"0"-1276"0"0,0 0 154 0 0,5 4 274 0 0,7 2-270 0 0,1 1 1 0 0,-1-1-1 0 0,1-1 0 0 0,0 0 1 0 0,1-1-1 0 0,-1-1 1 0 0,1 0-1 0 0,0-1 0 0 0,0 0 1 0 0,-1-1-1 0 0,6 0-170 0 0,-16-64-5679 0 0,-3 62 5687 0 0,0 0 1 0 0,0 0-1 0 0,0 0 0 0 0,0 0 0 0 0,0 0 1 0 0,0 0-1 0 0,1 0 0 0 0,-1 0 1 0 0,0 0-1 0 0,1 0 0 0 0,-1 0 1 0 0,1 0-1 0 0,-1 0 0 0 0,1 0 1 0 0,-1 1-1 0 0,1-1 0 0 0,-1 0 1 0 0,1 0-1 0 0,0 1 0 0 0,0-1 1 0 0,-1 0-1 0 0,1 1 0 0 0,0-1 1 0 0,0 0-1 0 0,0 1 0 0 0,0-1 1 0 0,0 1-1 0 0,0 0 0 0 0,0-1 1 0 0,0 1-1 0 0,0 0 0 0 0,0 0 1 0 0,0-1-1 0 0,0 1 0 0 0,0 0 1 0 0,0 0-1 0 0,0 0 0 0 0,0 0 1 0 0,0 0-1 0 0,0 0 0 0 0,0 1 1 0 0,0-1-1 0 0,0 0 0 0 0,0 0 1 0 0,0 1-1 0 0,0-1 0 0 0,0 1 1 0 0,0-1-1 0 0,-1 1 0 0 0,1-1 1 0 0,0 1-1 0 0,0-1 0 0 0,0 2-8 0 0,49 31 2021 0 0,-49-31-1954 0 0,1 0-1 0 0,-1 0 1 0 0,0 0 0 0 0,0 0-1 0 0,0 0 1 0 0,0 0-1 0 0,0 0 1 0 0,-1 0 0 0 0,1 0-1 0 0,-1 1 1 0 0,1-1-1 0 0,-1 0 1 0 0,0 1 0 0 0,0-1-1 0 0,0 0 1 0 0,0 0-1 0 0,0 1 1 0 0,0-1 0 0 0,-1 0-1 0 0,1 1 1 0 0,-1-1-1 0 0,1 0 1 0 0,-1 0 0 0 0,0 0-1 0 0,0 0 1 0 0,0 0 0 0 0,0 0-1 0 0,0 0 1 0 0,-1 0-1 0 0,1 0 1 0 0,0 0 0 0 0,-1-1-1 0 0,0 1 1 0 0,1 0-1 0 0,-1-1 1 0 0,0 1 0 0 0,0-1-1 0 0,0 0 1 0 0,-1 1-67 0 0,-42 23-803 0 0,1-14-5545 0 0,33-11-1687 0 0</inkml:trace>
  <inkml:trace contextRef="#ctx0" brushRef="#br0" timeOffset="15806.745">7157 2323 6217 0 0,'0'0'8790'0'0,"0"0"-7528"0"0,1 6-1400 0 0,-4 86 1023 0 0,6-89-823 0 0,0-1 1 0 0,0 0 0 0 0,0 1 0 0 0,0-1 0 0 0,0 0 0 0 0,0-1 0 0 0,1 1 0 0 0,-1-1 0 0 0,1 1 0 0 0,-1-1 0 0 0,1 0 0 0 0,0 0 0 0 0,-1-1 0 0 0,1 1 0 0 0,0-1-1 0 0,-1 0 1 0 0,1 1 0 0 0,0-2 0 0 0,0 1 0 0 0,-1 0 0 0 0,1-1 0 0 0,0 0 0 0 0,-1 0 0 0 0,1 0 0 0 0,-1 0 0 0 0,1 0 0 0 0,-1-1 0 0 0,2-1-63 0 0,-4 3 8 0 0,0 1 0 0 0,0-1 0 0 0,0 0 0 0 0,0-1 0 0 0,0 1 0 0 0,-1 0 0 0 0,1 0 0 0 0,0 0 0 0 0,0 0 0 0 0,0-1 0 0 0,0 1-1 0 0,-1 0 1 0 0,1-1 0 0 0,0 1 0 0 0,0-1 0 0 0,-1 1 0 0 0,1-1 0 0 0,0 1 0 0 0,-1-1 0 0 0,1 1 0 0 0,0-1 0 0 0,-1 0 0 0 0,1 1 0 0 0,-1-1 0 0 0,1 0 0 0 0,-1 0 0 0 0,1 1 0 0 0,-1-1 0 0 0,0 0 0 0 0,1 0 0 0 0,-1 0 0 0 0,0 1 0 0 0,0-1 0 0 0,1 0 0 0 0,-1 0 0 0 0,0 0 0 0 0,0 0 0 0 0,0 0 0 0 0,0 1 0 0 0,0-1 0 0 0,0 0 0 0 0,0 0 0 0 0,-1 0 0 0 0,1 0 0 0 0,0 0 0 0 0,0 1 0 0 0,-1-1 0 0 0,1 0 0 0 0,0 0 0 0 0,-1 0 0 0 0,1 1 0 0 0,-1-1 0 0 0,1 0 0 0 0,-1 1 0 0 0,1-1 0 0 0,-1 0 0 0 0,0 0-8 0 0,-49-20-699 0 0,-17 13-1027 0 0,19 6-5116 0 0,17 0-2972 0 0</inkml:trace>
  <inkml:trace contextRef="#ctx0" brushRef="#br0" timeOffset="17526.629">7101 2634 1264 0 0,'9'0'5891'0'0,"52"-5"-5434"0"0,-1-3 0 0 0,0-3 1 0 0,-1-2-1 0 0,0-3 0 0 0,-1-2 0 0 0,-1-3 1 0 0,-1-2-1 0 0,-1-3 0 0 0,43-27-457 0 0,-68 35 90 0 0,-1-1-1 0 0,-1 0 1 0 0,-1-3-1 0 0,-1 0 1 0 0,-1-1 0 0 0,-1-2-1 0 0,0 0 1 0 0,-3-2-1 0 0,0 0 1 0 0,-1-1-1 0 0,-2-2 1 0 0,-1 0-1 0 0,-1 0 1 0 0,2-10-90 0 0,98-241 248 0 0,5-10-4353 0 0,-100 252 4284 0 0,-2-2 0 0 0,-1-1-1 0 0,-2 0 1 0 0,-2-1-1 0 0,-2 0 1 0 0,-1-1 0 0 0,-3-1-1 0 0,-2 1 1 0 0,-1-1 0 0 0,-3 0-1 0 0,-1 0 1 0 0,-3 0-1 0 0,-1 0 1 0 0,-3 0 0 0 0,-1 0-1 0 0,-2 1 1 0 0,-11-28-179 0 0,2 31-11 0 0,-2 0-1 0 0,-1 2 1 0 0,-3 0 0 0 0,-1 2 0 0 0,-1 0 0 0 0,-3 2 0 0 0,0 1 0 0 0,-3 1 0 0 0,0 2-1 0 0,-2 1 1 0 0,-1 2 0 0 0,-2 1 0 0 0,0 2 0 0 0,-2 2 0 0 0,0 1 0 0 0,-23-8 11 0 0,13 9-58 0 0,-1 1 0 0 0,-1 3-1 0 0,0 1 1 0 0,-1 4 0 0 0,-1 1 0 0 0,0 3 0 0 0,0 2 0 0 0,-46 1 58 0 0,65 6-37 0 0,0 3 0 0 0,1 0 0 0 0,-1 3 0 0 0,1 0-1 0 0,0 2 1 0 0,1 2 0 0 0,0 1 0 0 0,1 1 0 0 0,0 1 0 0 0,1 2 0 0 0,0 2-1 0 0,2 0 1 0 0,-19 17 37 0 0,-20 18 19 0 0,3 3-1 0 0,3 3 0 0 0,2 3 1 0 0,-47 64-19 0 0,57-62 153 0 0,2 2-1 0 0,3 2 1 0 0,3 1 0 0 0,3 3 0 0 0,3 1 0 0 0,4 2 0 0 0,2 0 0 0 0,5 2 0 0 0,2 1 0 0 0,4 1 0 0 0,-4 48-153 0 0,13-72 62 0 0,2 0 0 0 0,3 1-1 0 0,2 0 1 0 0,2 0 0 0 0,3 0 0 0 0,2-1 0 0 0,3 0 0 0 0,2 0 0 0 0,3 0 0 0 0,2-1 0 0 0,2-1 0 0 0,16 33-62 0 0,-16-46 133 0 0,2-2 0 0 0,2 1 0 0 0,1-2 0 0 0,2-1 0 0 0,1-1 1 0 0,2-1-1 0 0,1-1 0 0 0,1-2 0 0 0,2-1 0 0 0,2-1 0 0 0,0-2 1 0 0,2-1-1 0 0,1-1 0 0 0,1-3 0 0 0,0-1 0 0 0,2-1 0 0 0,0-2 1 0 0,2-2-1 0 0,3-1-133 0 0,169 25 175 0 0,-72-40-3981 0 0,-102-6-1249 0 0</inkml:trace>
  <inkml:trace contextRef="#ctx0" brushRef="#br0" timeOffset="18135.949">8089 2852 7249 0 0,'0'0'4177'0'0,"-1"-7"-3256"0"0,1 5-912 0 0,1-1 1 0 0,-1 1-1 0 0,0-1 0 0 0,0 1 0 0 0,0-1 1 0 0,0 1-1 0 0,-1 0 0 0 0,1-1 1 0 0,-1 1-1 0 0,1 0 0 0 0,-1-1 0 0 0,0 1 1 0 0,0 0-1 0 0,0 0 0 0 0,0 0 0 0 0,0-1 1 0 0,-1 1-1 0 0,1 0 0 0 0,-1 1 0 0 0,1-1 1 0 0,-1 0-1 0 0,0 0 0 0 0,1 1 0 0 0,-1-1 1 0 0,0 1-1 0 0,0-1 0 0 0,0 1 1 0 0,0 0-1 0 0,-1 0 0 0 0,1 0 0 0 0,0 0 1 0 0,0 0-1 0 0,-1 0 0 0 0,1 1 0 0 0,0-1 1 0 0,-1 1-1 0 0,1 0 0 0 0,0-1 0 0 0,-1 1 1 0 0,1 0-1 0 0,-1 1 0 0 0,1-1 0 0 0,0 0 1 0 0,-1 1-1 0 0,1-1 0 0 0,-1 1 1 0 0,1 0-1 0 0,-1 0-9 0 0,-3 5 85 0 0,0 1 0 0 0,1 0 0 0 0,0 0 0 0 0,1 0 1 0 0,-1 1-1 0 0,1 0 0 0 0,1 0 0 0 0,-1 0 0 0 0,2 0 0 0 0,-1 0 0 0 0,1 1 1 0 0,0-1-1 0 0,0 1 0 0 0,1-1 0 0 0,1 1 0 0 0,-1 0 0 0 0,2 3-85 0 0,1-9 133 0 0,1 0 0 0 0,0 0 0 0 0,0 0 0 0 0,0 0 0 0 0,1-1 0 0 0,-1 1 0 0 0,1-1 0 0 0,-1 0 0 0 0,1 0 0 0 0,0 0 0 0 0,0 0 0 0 0,0-1 0 0 0,0 0 0 0 0,0 0 0 0 0,0 0 0 0 0,0 0 0 0 0,0 0 0 0 0,1-1 0 0 0,-1 0 0 0 0,0 0 0 0 0,0 0-1 0 0,1 0 1 0 0,-1-1 0 0 0,0 0 0 0 0,0 1 0 0 0,0-2 0 0 0,0 1 0 0 0,0 0 0 0 0,0-1 0 0 0,0 0 0 0 0,0 0 0 0 0,-1 0 0 0 0,2-1-133 0 0,-4 3-47 0 0,1-1 0 0 0,0 1 0 0 0,-1-1 0 0 0,1 0 0 0 0,-1 0 0 0 0,1 0 0 0 0,-1 0 0 0 0,1 0-1 0 0,-1 0 1 0 0,0 0 0 0 0,0 0 0 0 0,1-1 0 0 0,-1 1 0 0 0,0 0 0 0 0,0-1 0 0 0,0 1 0 0 0,0-1 0 0 0,-1 1 0 0 0,1-1 0 0 0,0 0 0 0 0,-1 1 0 0 0,1-1 0 0 0,-1 0-1 0 0,1 1 1 0 0,-1-1 0 0 0,0 0 0 0 0,0 1 0 0 0,0-1 0 0 0,0 0 0 0 0,0 0 0 0 0,0 1 0 0 0,0-1 0 0 0,0 0 0 0 0,-1 1 0 0 0,1-1 0 0 0,-1 0 0 0 0,1 1 0 0 0,-1-1 0 0 0,0 0-1 0 0,0 0 48 0 0,-52-54-8379 0 0,22 29 1570 0 0</inkml:trace>
  <inkml:trace contextRef="#ctx0" brushRef="#br0" timeOffset="18850.693">7945 1259 5040 0 0,'7'1'2530'0'0,"16"-2"-2334"0"0,0-1 0 0 0,0 0 0 0 0,0-2 0 0 0,-1-1 0 0 0,1 0 0 0 0,-1-2 0 0 0,0 0-1 0 0,-1-2 1 0 0,0 0 0 0 0,0-2 0 0 0,-1 0 0 0 0,-1-1 0 0 0,0-1 0 0 0,0 0 0 0 0,-1-2 0 0 0,-1 0 0 0 0,8-10-196 0 0,-14 14 14 0 0,0-1-1 0 0,-1 1 1 0 0,0-2 0 0 0,-1 1 0 0 0,-1-1 0 0 0,0-1 0 0 0,-1 1 0 0 0,0-1-1 0 0,-1-1 1 0 0,0 1 0 0 0,-2-1 0 0 0,1 0 0 0 0,-2 0 0 0 0,0-1 0 0 0,-1 1-1 0 0,0 0 1 0 0,-2-1 0 0 0,1 1 0 0 0,-2-1 0 0 0,0 0 0 0 0,-1 1 0 0 0,-1 0-1 0 0,0-1 1 0 0,-1 1 0 0 0,0 1 0 0 0,-5-9-14 0 0,-7-13-173 0 0,-2 2 0 0 0,-1 0-1 0 0,-1 1 1 0 0,-2 1 0 0 0,-2 1 0 0 0,-1 0 0 0 0,-1 3-1 0 0,-1 0 1 0 0,-2 0 173 0 0,2 5-55 0 0,0 1-1 0 0,-2 0 1 0 0,0 2 0 0 0,-1 2-1 0 0,-1 1 1 0 0,-1 1 0 0 0,-1 1-1 0 0,0 2 1 0 0,0 2-1 0 0,-1 0 1 0 0,-1 3 0 0 0,1 1-1 0 0,-1 1 1 0 0,-1 2-1 0 0,-17 1 56 0 0,32 3 36 0 0,1 2-1 0 0,0 1 0 0 0,-1 0 0 0 0,1 1 0 0 0,1 2 0 0 0,-1 0 0 0 0,1 1 0 0 0,0 0 0 0 0,0 2 0 0 0,1 0 0 0 0,0 1 0 0 0,1 1 0 0 0,0 1 0 0 0,1 0 0 0 0,0 1 0 0 0,1 1 1 0 0,1 0-1 0 0,0 1 0 0 0,0 1 0 0 0,2 0 0 0 0,0 1 0 0 0,1 0 0 0 0,-1 4-35 0 0,-9 15-10 0 0,2 1 1 0 0,2 1-1 0 0,1 0 0 0 0,3 1 1 0 0,0 1-1 0 0,3 0 0 0 0,1 0 1 0 0,2 1-1 0 0,2 0 0 0 0,2 0 1 0 0,1 3 9 0 0,2-27 97 0 0,0 0 0 0 0,1 0 0 0 0,1 0 0 0 0,0-1 0 0 0,1 1 0 0 0,1 0 0 0 0,1-1 0 0 0,0 0 0 0 0,1 0 0 0 0,1-1 0 0 0,0 1 0 0 0,1-1 0 0 0,1-1 0 0 0,0 1 0 0 0,1-2 0 0 0,0 1 0 0 0,1-2 0 0 0,1 1 0 0 0,0-1 0 0 0,1-1 0 0 0,0 0 0 0 0,0-1 0 0 0,1-1 0 0 0,1 0 0 0 0,0 0 0 0 0,0-2 0 0 0,0 0 0 0 0,1 0 0 0 0,2-1-97 0 0,203 43 2202 0 0,-71-36-4373 0 0,-126-13-540 0 0,-9-2-2178 0 0</inkml:trace>
  <inkml:trace contextRef="#ctx0" brushRef="#br0" timeOffset="19156.62">6657 1942 484 0 0,'0'0'4800'0'0,"0"0"-4800"0"0,0 0-2424 0 0,0 0 480 0 0</inkml:trace>
  <inkml:trace contextRef="#ctx0" brushRef="#br0" timeOffset="19406.594">6752 1913 1764 0 0,'7'-6'2356'0'0,"84"-118"3858"0"0,-86 112-6160 0 0,0 0 0 0 0,-1 0 0 0 0,-1 0 0 0 0,0 0 0 0 0,0-1 0 0 0,-1 1 0 0 0,-1-1 0 0 0,0 0 0 0 0,-1 1 0 0 0,0-1 0 0 0,-1 0 0 0 0,0 1 0 0 0,-1-1 0 0 0,-1 1 0 0 0,0-1 0 0 0,0 1 0 0 0,-1 0 0 0 0,-2-2-54 0 0,-3-5-101 0 0,-1 1-1 0 0,-1 0 0 0 0,0 0 0 0 0,-2 1 0 0 0,1 1 1 0 0,-2 0-1 0 0,-1 0 0 0 0,0 2 0 0 0,0 0 0 0 0,-1 1 1 0 0,-1 0-1 0 0,-1 1 0 0 0,1 1 0 0 0,-2 1 1 0 0,1 1-1 0 0,-2 0 0 0 0,-14-4 102 0 0,21 8-32 0 0,0 1 0 0 0,0 1 0 0 0,0 0 0 0 0,-1 1 0 0 0,1 0 0 0 0,-1 1 0 0 0,0 0 0 0 0,1 1 0 0 0,-1 1 0 0 0,0 0-1 0 0,1 1 1 0 0,-1 0 0 0 0,1 1 0 0 0,0 1 0 0 0,0 0 0 0 0,0 1 0 0 0,0 0 0 0 0,1 1 0 0 0,0 0 0 0 0,0 1 0 0 0,1 1 0 0 0,-1 0 0 0 0,2 0 0 0 0,-1 1 0 0 0,1 0 0 0 0,1 1 0 0 0,-5 5 32 0 0,4-2-188 0 0,0 1 0 0 0,1 1 0 0 0,0 0 0 0 0,2 0 0 0 0,-1 1 0 0 0,2 0 0 0 0,0 0 0 0 0,1 1 0 0 0,0-1 1 0 0,2 1-1 0 0,0 0 0 0 0,1 0 0 0 0,0 0 0 0 0,2 1 0 0 0,0-1 0 0 0,1 0 0 0 0,0 0 0 0 0,1 0 0 0 0,2 0 0 0 0,-1 0 0 0 0,2 0 0 0 0,0-1 0 0 0,1 0 1 0 0,1 0-1 0 0,0 0 0 0 0,2 1 188 0 0,-1-5 197 0 0,-1 0 1 0 0,2 0 0 0 0,-1-1 0 0 0,2 0-1 0 0,-1-1 1 0 0,2 0 0 0 0,-1 0 0 0 0,1-1-1 0 0,0-1 1 0 0,1 0 0 0 0,0 0 0 0 0,1-1-1 0 0,2 1-197 0 0,198 67 4212 0 0,-65-49-6661 0 0,-115-25-2489 0 0</inkml:trace>
  <inkml:trace contextRef="#ctx0" brushRef="#br0" timeOffset="28953.401">6049 2929 9169 0 0,'0'0'5620'0'0,"0"12"-4859"0"0,-10 578 800 0 0,9-539-1251 0 0,-3 56 109 0 0,5-1-1 0 0,4 0 1 0 0,9 28-419 0 0,-37-228-8683 0 0,15 40 2225 0 0</inkml:trace>
  <inkml:trace contextRef="#ctx0" brushRef="#br0" timeOffset="28125.355">5279 3208 7857 0 0,'0'0'6392'0'0,"0"0"-6392"0"0,0 0-52 0 0,0 0 52 0 0,-7 38 544 0 0,-1-20 64 0 0,-1 7 132 0 0,-3 6 65 0 0,3-1-321 0 0,0 1-224 0 0,1 1-112 0 0,0-5-24 0 0,4 2-124 0 0,2-2-544 0 0,2-5-541 0 0,4-5-707 0 0,3-4-1428 0 0,10-5-5017 0 0</inkml:trace>
  <inkml:trace contextRef="#ctx0" brushRef="#br0" timeOffset="28422.198">5492 3478 13389 0 0,'0'0'844'0'0,"0"0"-1088"0"0,0 0-2 0 0,0 0 400 0 0,0 0 246 0 0,0 0 31 0 0,0 0-230 0 0,4 1-165 0 0,-1-2-54 0 0,1 1 1 0 0,-1-1-1 0 0,1 0 1 0 0,-1 0 0 0 0,0 0-1 0 0,1-1 1 0 0,-1 1-1 0 0,0-1 1 0 0,0 1 0 0 0,0-1-1 0 0,0 0 1 0 0,0 0-1 0 0,-1-1 1 0 0,1 1 0 0 0,-1 0-1 0 0,1-1 1 0 0,-1 0-1 0 0,0 0 1 0 0,0 1-1 0 0,0-1 1 0 0,0 0 0 0 0,0-1-1 0 0,-1 1 1 0 0,1 0-1 0 0,-1 0 1 0 0,0-1 0 0 0,0 1-1 0 0,0 0 1 0 0,-1-1-1 0 0,1 1 1 0 0,-1-1 0 0 0,0 1-1 0 0,0-1 1 0 0,0 1-1 0 0,0-1 1 0 0,-1 1 0 0 0,1-1-1 0 0,-1 1 1 0 0,0-1-1 0 0,0 1 1 0 0,0 0-1 0 0,0-1 1 0 0,-1 1 0 0 0,0 0-1 0 0,1 0 1 0 0,-1 0-1 0 0,0 0 1 0 0,0 0 0 0 0,-1 1-1 0 0,1-1 1 0 0,0 1-1 0 0,-1-1 1 0 0,0 1 17 0 0,-2 1 49 0 0,-1 1 1 0 0,0 0 0 0 0,1 0-1 0 0,-1 0 1 0 0,1 1-1 0 0,-1 0 1 0 0,1 0-1 0 0,-1 1 1 0 0,1-1-1 0 0,0 1 1 0 0,-1 0-1 0 0,1 0 1 0 0,0 1-1 0 0,1 0 1 0 0,-1 0-1 0 0,0 0 1 0 0,1 0-1 0 0,-1 1 1 0 0,1 0 0 0 0,0-1-1 0 0,0 2 1 0 0,1-1-1 0 0,-1 0 1 0 0,1 1-1 0 0,0-1 1 0 0,0 1-1 0 0,1 0 1 0 0,-1 0-1 0 0,1 0 1 0 0,0 1-1 0 0,0-1 1 0 0,1 0-1 0 0,-1 1 1 0 0,1-1-1 0 0,0 3-49 0 0,3-6 78 0 0,-1 0-1 0 0,1 0 1 0 0,0 0-1 0 0,0-1 0 0 0,0 1 1 0 0,-1-1-1 0 0,1 1 0 0 0,1-1 1 0 0,-1 0-1 0 0,0 0 1 0 0,0 0-1 0 0,0 0 0 0 0,1 0 1 0 0,-1 0-1 0 0,0-1 0 0 0,1 1 1 0 0,-1-1-1 0 0,0 0 1 0 0,1 1-1 0 0,-1-1 0 0 0,1 0 1 0 0,-1 0-1 0 0,0-1 0 0 0,1 1 1 0 0,-1 0-1 0 0,1-1 1 0 0,-1 0-1 0 0,0 1 0 0 0,1-1 1 0 0,-1 0-1 0 0,0 0 0 0 0,0 0 1 0 0,0-1-1 0 0,0 1 1 0 0,0 0-1 0 0,0-1 0 0 0,0 1 1 0 0,0-1-1 0 0,1-1-77 0 0,13-14-122 0 0,-15 16 95 0 0,-1 0 1 0 0,1 0-1 0 0,-1 1 1 0 0,1-1-1 0 0,-1 0 1 0 0,1 0-1 0 0,-1 0 0 0 0,1 0 1 0 0,0 1-1 0 0,0-1 1 0 0,-1 0-1 0 0,1 0 1 0 0,0 1-1 0 0,0-1 1 0 0,0 1-1 0 0,0-1 1 0 0,0 1-1 0 0,0-1 1 0 0,-1 1-1 0 0,1-1 1 0 0,0 1-1 0 0,0 0 1 0 0,0 0-1 0 0,0-1 1 0 0,1 1-1 0 0,-1 0 1 0 0,0 0-1 0 0,0 0 1 0 0,0 0-1 0 0,0 0 0 0 0,0 0 1 0 0,0 1-1 0 0,0-1 1 0 0,0 0-1 0 0,0 0 1 0 0,0 1-1 0 0,0-1 1 0 0,0 1-1 0 0,0-1 1 0 0,-1 1-1 0 0,1-1 1 0 0,0 1-1 0 0,0-1 1 0 0,0 1-1 0 0,0 0 1 0 0,-1 0-1 0 0,1-1 1 0 0,0 1-1 0 0,-1 0 1 0 0,1 0-1 0 0,-1 0 0 0 0,1 0 1 0 0,-1 0-1 0 0,1-1 1 0 0,-1 1-1 0 0,1 0 1 0 0,-1 0-1 0 0,0 0 1 0 0,0 0-1 0 0,1 0 1 0 0,-1 1-1 0 0,0-1 1 0 0,0 0-1 0 0,0 0 1 0 0,0 0-1 0 0,0 0 27 0 0,40 100 774 0 0,-34-76-9394 0 0,-2-42-342 0 0</inkml:trace>
  <inkml:trace contextRef="#ctx0" brushRef="#br0" timeOffset="28609.682">5767 3308 15105 0 0,'0'0'2109'0'0,"0"0"-2053"0"0,33 60-52 0 0,-25-32 316 0 0,-3 3 88 0 0,-5 2-112 0 0,-1-5-84 0 0,-7 3-52 0 0,-3 1-40 0 0,-5-4-120 0 0,-5 0 100 0 0,0-3-32 0 0,-3-1-68 0 0,-1-4-344 0 0,0-3-508 0 0,3-4-693 0 0,6-4-1643 0 0,-1-7-4873 0 0</inkml:trace>
  <inkml:trace contextRef="#ctx0" brushRef="#br0" timeOffset="27629.777">4787 3261 8053 0 0,'0'0'6069'0'0,"0"0"-5204"0"0,0 0-1163 0 0,0 0 243 0 0,0 0 218 0 0,0 0 81 0 0,8 5-28 0 0,-2-1-213 0 0,-1-1 0 0 0,1 0 0 0 0,0 0 0 0 0,0-1 0 0 0,0 0 0 0 0,1 0 0 0 0,-1 0 0 0 0,0-1 0 0 0,1 0 0 0 0,-1 0 0 0 0,1 0 0 0 0,-1-1 0 0 0,1 0 0 0 0,-1-1 1 0 0,1 1-1 0 0,-1-1 0 0 0,0 0 0 0 0,1-1 0 0 0,4-1-3 0 0,-7 3-49 0 0,0-1 1 0 0,0 1-1 0 0,0-1 1 0 0,0 0-1 0 0,0 1 1 0 0,0-2 0 0 0,-1 1-1 0 0,1 0 1 0 0,0-1-1 0 0,-1 0 1 0 0,1 0-1 0 0,-1 0 1 0 0,0 0-1 0 0,1 0 1 0 0,-1-1-1 0 0,0 1 1 0 0,0-1 0 0 0,-1 0-1 0 0,1 0 1 0 0,-1 0-1 0 0,1 0 1 0 0,-1-1-1 0 0,0 1 1 0 0,0 0-1 0 0,0-1 1 0 0,-1 0-1 0 0,1 1 1 0 0,-1-1 0 0 0,0 0-1 0 0,0 0 1 0 0,0 0-1 0 0,-1 0 1 0 0,1 0-1 0 0,-1 1 1 0 0,0-1-1 0 0,0 0 1 0 0,0 0-1 0 0,-1 0 1 0 0,1 0 0 0 0,-1 0-1 0 0,0 0 1 0 0,0 0-1 0 0,0 0 1 0 0,-1 1-1 0 0,1-1 1 0 0,-1 1-1 0 0,0-1 1 0 0,0 1 0 0 0,-2-2 48 0 0,-80-43-127 0 0,82 47 157 0 0,0 1 0 0 0,0-1 0 0 0,0 0 0 0 0,0 1 0 0 0,0 0 0 0 0,0 0 0 0 0,0 0 0 0 0,0 0 0 0 0,0 0 1 0 0,0 0-1 0 0,0 0 0 0 0,0 0 0 0 0,0 1 0 0 0,0-1 0 0 0,0 1 0 0 0,0 0 0 0 0,0-1 0 0 0,0 1 0 0 0,0 0 0 0 0,0 0 0 0 0,0 0 1 0 0,1 0-1 0 0,-1 1 0 0 0,0-1 0 0 0,1 0 0 0 0,-1 1 0 0 0,1-1 0 0 0,0 1 0 0 0,-1 0 0 0 0,1-1 0 0 0,0 1 0 0 0,0 0 0 0 0,0 0 0 0 0,0-1 1 0 0,0 1-1 0 0,1 0 0 0 0,-1 0 0 0 0,0 0 0 0 0,1 0 0 0 0,0 0 0 0 0,-1 0 0 0 0,1 0 0 0 0,0 1 0 0 0,0 0-30 0 0,5 313 3680 0 0,-5-315-3830 0 0,2 46 352 0 0,4-33-3094 0 0,5-8-4296 0 0,1-7-601 0 0</inkml:trace>
  <inkml:trace contextRef="#ctx0" brushRef="#br0" timeOffset="27880.276">5016 3422 15849 0 0,'0'0'2013'0'0,"0"0"-2013"0"0,0 0-744 0 0,-36 2 744 0 0,11-1 76 0 0,0 1 8 0 0,-3 0-84 0 0,2 0-212 0 0,0-1-1129 0 0,5 0-695 0 0,8-1-1208 0 0,1-2-4093 0 0</inkml:trace>
  <inkml:trace contextRef="#ctx0" brushRef="#br0" timeOffset="27114.196">4361 3534 16341 0 0,'0'0'2025'0'0,"0"0"-2025"0"0,0 0-880 0 0,-37-5 732 0 0,14 2 148 0 0,-4-2 12 0 0,-2 0 0 0 0,3 1-12 0 0,0-2-556 0 0,5 0-313 0 0,5-1-643 0 0,2-2-832 0 0,9 1-2468 0 0,5-6-2457 0 0</inkml:trace>
  <inkml:trace contextRef="#ctx0" brushRef="#br0" timeOffset="27364.17">4344 3405 10845 0 0,'0'0'4612'0'0,"0"0"-3996"0"0,0 0-303 0 0,0 0-309 0 0,0 0 116 0 0,-53 4 80 0 0,27-3 12 0 0,-7-1-76 0 0,1 0-136 0 0,-1 0-120 0 0,3 0-1197 0 0,3-2-923 0 0,6-1-2676 0 0,5-8-3549 0 0</inkml:trace>
  <inkml:trace contextRef="#ctx0" brushRef="#br0" timeOffset="26036.735">1436 3601 12965 0 0,'0'0'1985'0'0,"3"8"-1419"0"0,4 14-221 0 0,-1 0-1 0 0,-1 0 1 0 0,-1 1-1 0 0,-1-1 0 0 0,-1 1 1 0 0,0 0-1 0 0,-2 0 1 0 0,-1-1-1 0 0,-2 12-344 0 0,5-40-108 0 0,1 0 0 0 0,-1 0 0 0 0,2 1 0 0 0,-1 0 0 0 0,0-1 0 0 0,1 1 0 0 0,0 0 0 0 0,0 1 0 0 0,1-1 0 0 0,-1 1 0 0 0,1 0 0 0 0,0 0 0 0 0,0 0 0 0 0,0 0 0 0 0,1 1 0 0 0,-1 0 0 0 0,1 0 0 0 0,5-1 108 0 0,-6 5 68 0 0,1 1 0 0 0,-1 0 1 0 0,0 0-1 0 0,1 0 0 0 0,-1 0 1 0 0,0 1-1 0 0,-1 0 1 0 0,1 0-1 0 0,0 0 0 0 0,-1 1 1 0 0,1-1-1 0 0,-1 1 1 0 0,0 0-1 0 0,-1 0 0 0 0,1 1 1 0 0,-1-1-1 0 0,1 1 1 0 0,-1 0-1 0 0,-1 0 0 0 0,1 0 1 0 0,-1 0-1 0 0,0 0 1 0 0,0 0-1 0 0,0 1 0 0 0,-1-1 1 0 0,1 1-1 0 0,-1-1 0 0 0,-1 1 1 0 0,1 0-1 0 0,-1-1 1 0 0,0 1-1 0 0,0 0 0 0 0,-2 4-68 0 0,20-4-6850 0 0,-14-9 689 0 0</inkml:trace>
  <inkml:trace contextRef="#ctx0" brushRef="#br0" timeOffset="26364.826">1796 3805 2764 0 0,'0'0'10309'0'0,"0"0"-7462"0"0,0 0-2464 0 0,0 0-100 0 0,6 3 109 0 0,196 64 2422 0 0,-124-61-2698 0 0,-99-34-5170 0 0,4-14-2141 0 0,47 33 10065 0 0,33 41 3012 0 0,-62-30-5797 0 0,1 1 1 0 0,-1 0 0 0 0,0-1-1 0 0,-1 1 1 0 0,1 0-1 0 0,0 0 1 0 0,-1 0 0 0 0,1 0-1 0 0,-1 0 1 0 0,0-1-1 0 0,0 1 1 0 0,0 0 0 0 0,-1 0-1 0 0,1 0 1 0 0,0 0-1 0 0,-1 0 1 0 0,0 0 0 0 0,0-1-1 0 0,0 1 1 0 0,0 0-1 0 0,0-1 1 0 0,-1 1 0 0 0,1 0-1 0 0,-1-1 1 0 0,1 0-1 0 0,-1 1 1 0 0,0-1 0 0 0,0 0-1 0 0,0 0 1 0 0,0 0-1 0 0,-1 0 1 0 0,1 0-1 0 0,0-1 1 0 0,-3 2-86 0 0,-38 21-88 0 0,10-16-4832 0 0,24-7-1304 0 0</inkml:trace>
  <inkml:trace contextRef="#ctx0" brushRef="#br0" timeOffset="25318.045">3282 3147 12057 0 0,'0'0'1368'0'0,"0"0"-765"0"0,5 9 18 0 0,3 7-230 0 0,-1 1 0 0 0,0 0-1 0 0,-1 0 1 0 0,-1 1 0 0 0,0 0 0 0 0,-2 0-1 0 0,0 0 1 0 0,-1 0 0 0 0,0 16-391 0 0,-4-1 147 0 0,1-15 69 0 0,12-40-2100 0 0,-11 20 1875 0 0,0 0 0 0 0,1 0 1 0 0,-1 0-1 0 0,1 0 0 0 0,-1 0 1 0 0,1 1-1 0 0,0-1 0 0 0,-1 0 0 0 0,1 0 1 0 0,0 0-1 0 0,1 1 0 0 0,-1-1 1 0 0,0 0-1 0 0,0 1 0 0 0,1-1 0 0 0,-1 1 1 0 0,0-1-1 0 0,1 1 0 0 0,0 0 1 0 0,-1 0-1 0 0,1 0 0 0 0,0 0 0 0 0,0 0 1 0 0,-1 0-1 0 0,1 0 0 0 0,0 0 1 0 0,0 1-1 0 0,0-1 0 0 0,0 1 0 0 0,0 0 1 0 0,0-1-1 0 0,0 1 0 0 0,0 0 1 0 0,0 0-1 0 0,0 0 0 0 0,0 0 0 0 0,0 1 1 0 0,0-1-1 0 0,0 0 0 0 0,0 1 0 0 0,0-1 1 0 0,0 1-1 0 0,0 0 0 0 0,-1 0 1 0 0,1 0-1 0 0,0 0 0 0 0,0 0 0 0 0,-1 0 1 0 0,1 0-1 0 0,0 0 0 0 0,-1 1 1 0 0,0-1-1 0 0,1 1 0 0 0,-1-1 0 0 0,1 2 9 0 0,4 2 93 0 0,-1 0-1 0 0,-1 0 0 0 0,1 0 0 0 0,-1 1 0 0 0,0 0 0 0 0,0 0 0 0 0,0 0 0 0 0,-1 0 0 0 0,0 0 0 0 0,0 1 0 0 0,-1 0 0 0 0,1-1 1 0 0,-1 1-1 0 0,-1 0 0 0 0,0 0 0 0 0,0 0 0 0 0,0 0 0 0 0,-1 0 0 0 0,0 7-92 0 0,-4-23-5203 0 0,4 0 248 0 0,2-5-2198 0 0</inkml:trace>
  <inkml:trace contextRef="#ctx0" brushRef="#br0" timeOffset="25474.286">3622 3236 14101 0 0,'0'0'1464'0'0,"0"0"-1400"0"0,24 50 400 0 0,-19-28 53 0 0,-1 6-141 0 0,0 1-4 0 0,-4-1-124 0 0,0 0-76 0 0,-5-2-60 0 0,-4 1-112 0 0,-7-4-124 0 0,-3 1-432 0 0,-6-4-661 0 0,6-4-1351 0 0,-11-7-4556 0 0</inkml:trace>
  <inkml:trace contextRef="#ctx0" brushRef="#br0" timeOffset="24630.608">2739 3321 1408 0 0,'0'0'6575'0'0,"0"0"-4192"0"0,0 0-1963 0 0,0 0-358 0 0,0 0 72 0 0,0 0 208 0 0,0 0 87 0 0,0 0-60 0 0,5 0-4 0 0,-2 1-336 0 0,-1-1 1 0 0,1 0-1 0 0,0 0 1 0 0,-1 0-1 0 0,1 0 0 0 0,-1 0 1 0 0,1 0-1 0 0,-1-1 0 0 0,1 1 1 0 0,0-1-1 0 0,-1 0 0 0 0,0 0 1 0 0,1 0-1 0 0,-1 0 0 0 0,0 0 1 0 0,1 0-1 0 0,-1-1 0 0 0,0 1 1 0 0,0-1-1 0 0,0 0 0 0 0,0 1 1 0 0,0-1-1 0 0,0 0 0 0 0,-1 0 1 0 0,1 0-1 0 0,-1 0 1 0 0,1-1-1 0 0,-1 1 0 0 0,0 0 1 0 0,0-1-1 0 0,0 1 0 0 0,0 0 1 0 0,0-1-1 0 0,0 1 0 0 0,-1-1 1 0 0,1 1-1 0 0,-1-1 0 0 0,0 0 1 0 0,0 1-1 0 0,0-1 0 0 0,0 1 1 0 0,0-1-1 0 0,0 0 0 0 0,-1 1 1 0 0,1-1-1 0 0,-1 1 0 0 0,0-1 1 0 0,0 1-1 0 0,0-1 1 0 0,0 1-1 0 0,0 0 0 0 0,0 0 1 0 0,-1-1-1 0 0,1 1 0 0 0,-2-2-29 0 0,1 2-8 0 0,0 0-1 0 0,0 0 1 0 0,-1 0-1 0 0,1 0 0 0 0,0 0 1 0 0,-1 0-1 0 0,1 0 1 0 0,-1 1-1 0 0,0-1 1 0 0,1 1-1 0 0,-1 0 1 0 0,0 0-1 0 0,0 0 0 0 0,0 0 1 0 0,0 0-1 0 0,0 1 1 0 0,0-1-1 0 0,0 1 1 0 0,0 0-1 0 0,0 0 0 0 0,0 0 1 0 0,0 0-1 0 0,0 1 1 0 0,0-1-1 0 0,0 1 1 0 0,1 0-1 0 0,-1-1 1 0 0,0 1-1 0 0,0 1 0 0 0,0-1 1 0 0,1 0-1 0 0,-1 1 1 0 0,0-1-1 0 0,1 1 1 0 0,-1 0-1 0 0,1 0 0 0 0,0 0 1 0 0,0 0-1 0 0,0 0 1 0 0,-1 1 8 0 0,-1 2 54 0 0,-1 0 0 0 0,1 0-1 0 0,0 1 1 0 0,0-1 0 0 0,0 1 0 0 0,1 0 0 0 0,0 1 0 0 0,0-1 0 0 0,1 0 0 0 0,0 1-1 0 0,0-1 1 0 0,0 1 0 0 0,1 0 0 0 0,0-1 0 0 0,0 1 0 0 0,1 0 0 0 0,-1 4-54 0 0,2-9 62 0 0,-1 0 0 0 0,0 0 0 0 0,1-1 0 0 0,-1 1 0 0 0,1 0-1 0 0,-1-1 1 0 0,1 1 0 0 0,-1-1 0 0 0,1 1 0 0 0,0-1 0 0 0,0 1 0 0 0,0-1 0 0 0,0 1 0 0 0,0-1 0 0 0,0 0 0 0 0,1 0 0 0 0,-1 1 0 0 0,0-1 0 0 0,1 0 0 0 0,-1 0 0 0 0,0 0 0 0 0,1 0 0 0 0,-1-1 0 0 0,1 1 0 0 0,0 0 0 0 0,-1-1 0 0 0,1 1 0 0 0,0-1 0 0 0,-1 1 0 0 0,1-1 0 0 0,0 0 0 0 0,-1 0 0 0 0,1 0 0 0 0,0 0 0 0 0,0 0 0 0 0,-1 0-1 0 0,1 0 1 0 0,0 0 0 0 0,-1-1 0 0 0,1 1 0 0 0,0-1 0 0 0,-1 1 0 0 0,1-1 0 0 0,0 0 0 0 0,-1 1 0 0 0,1-1 0 0 0,0-1-62 0 0,74-42 55 0 0,-59 24 64 0 0,-17 21-143 0 0,0-1 0 0 0,0 1 0 0 0,0 0 0 0 0,0-1 0 0 0,0 1 0 0 0,0 0 1 0 0,0 0-1 0 0,0-1 0 0 0,0 1 0 0 0,1 0 0 0 0,-1-1 0 0 0,0 1 0 0 0,0-1 0 0 0,1 1 0 0 0,-1 0 1 0 0,0-1-1 0 0,1 1 0 0 0,-1-1 0 0 0,0 1 0 0 0,1-1 0 0 0,-1 1 0 0 0,1-1 0 0 0,-1 1 0 0 0,1-1 0 0 0,-1 1 1 0 0,1-1-1 0 0,-1 0 0 0 0,1 1 0 0 0,0-1 0 0 0,-1 0 0 0 0,1 1 0 0 0,0-1 0 0 0,-1 0 0 0 0,1 0 0 0 0,0 0 1 0 0,-1 1-1 0 0,1-1 0 0 0,0 0 0 0 0,-1 0 0 0 0,1 0 0 0 0,0 0 0 0 0,-1 0 0 0 0,1 0 0 0 0,0-1 1 0 0,-1 1-1 0 0,1 0 0 0 0,0 0 0 0 0,-1 0 0 0 0,1-1 0 0 0,-1 1 0 0 0,1 0 0 0 0,0-1 0 0 0,-1 1 0 0 0,1 0 1 0 0,-1-1-1 0 0,1 1 0 0 0,-1-1 0 0 0,1 1 0 0 0,-1-1 0 0 0,1 1 0 0 0,-1-1 0 0 0,1 1 0 0 0,-1-1 1 0 0,0 0 22 0 0,18 106 818 0 0,-14-99-3286 0 0,4-6-4613 0 0,5-3-415 0 0</inkml:trace>
  <inkml:trace contextRef="#ctx0" brushRef="#br0" timeOffset="24864.962">3108 3354 10377 0 0,'0'0'6181'0'0,"0"0"-6181"0"0,0 0-833 0 0,0 0 833 0 0,0 0 464 0 0,0 0 101 0 0,-40 11-125 0 0,23-11-220 0 0,-2 0-144 0 0,0 0-76 0 0,-3 0-408 0 0,1-1-280 0 0,4-2-357 0 0,0-2-639 0 0,6 1-1264 0 0,2-5-4477 0 0</inkml:trace>
  <inkml:trace contextRef="#ctx0" brushRef="#br0" timeOffset="25114.946">3071 3343 12197 0 0,'0'0'2444'0'0,"0"0"-1976"0"0,13 45 212 0 0,-13-28 49 0 0,0 0-217 0 0,-4-3-288 0 0,0-1-36 0 0,-1-2-64 0 0,1-2-52 0 0,0-3-72 0 0,0 0-24 0 0,1-4-336 0 0,-1-1-424 0 0,3-1-365 0 0,-2-6 13 0 0,3-1-1200 0 0,0-10-6109 0 0</inkml:trace>
  <inkml:trace contextRef="#ctx0" brushRef="#br0" timeOffset="23736.498">2104 3160 6625 0 0,'0'0'6490'0'0,"0"0"-4758"0"0,0 0-1963 0 0,0 0 159 0 0,0 0 593 0 0,0 0 117 0 0,9 2-218 0 0,-2 1-377 0 0,0-1-1 0 0,1 0 0 0 0,-1 0 0 0 0,1-1 1 0 0,-1 0-1 0 0,1-1 0 0 0,0 1 0 0 0,0-1 0 0 0,-1-1 1 0 0,1 0-1 0 0,-1 0 0 0 0,1 0 0 0 0,0-1 0 0 0,-1 0 1 0 0,0 0-1 0 0,1-1-42 0 0,-7-1-153 0 0,-1 1 1 0 0,0 0-1 0 0,0-1 1 0 0,0 1-1 0 0,-1 0 1 0 0,1-1-1 0 0,-1 1 1 0 0,0 0-1 0 0,0-1 1 0 0,0 1-1 0 0,0 0 1 0 0,0 0-1 0 0,-1 0 1 0 0,0 0-1 0 0,1 0 1 0 0,-1 0-1 0 0,0 1 1 0 0,0-1-1 0 0,-1 1 1 0 0,1-1-1 0 0,0 1 1 0 0,-1 0-1 0 0,1 0 1 0 0,-1 0-1 0 0,0 0 1 0 0,0 0-1 0 0,0 0 1 0 0,0 1-1 0 0,0 0 1 0 0,0-1-1 0 0,-3 1 153 0 0,6-1 5 0 0,-1 1 1 0 0,0-1-1 0 0,0 1 0 0 0,0 0 0 0 0,0 0 1 0 0,0-1-1 0 0,0 1 0 0 0,0 0 1 0 0,0 0-1 0 0,0 0 0 0 0,0 0 0 0 0,-1 0 1 0 0,1 1-1 0 0,0-1 0 0 0,-1 0 0 0 0,1 0 1 0 0,0 1-1 0 0,-1-1 0 0 0,1 1 1 0 0,-1 0-1 0 0,1-1 0 0 0,-1 1 0 0 0,1 0 1 0 0,-1 0-1 0 0,0 0 0 0 0,1 0 0 0 0,-1 0 1 0 0,1 0-1 0 0,-1 0 0 0 0,1 0 1 0 0,-1 1-1 0 0,1-1 0 0 0,-1 1 0 0 0,1-1 1 0 0,-1 1-1 0 0,1-1 0 0 0,0 1 0 0 0,-1 0 1 0 0,1 0-1 0 0,0 0 0 0 0,0-1 1 0 0,-1 1-1 0 0,1 1 0 0 0,0-1 0 0 0,0 0 1 0 0,0 0-1 0 0,0 0 0 0 0,0 0 0 0 0,1 1 1 0 0,-1-1-1 0 0,0 1 0 0 0,0-1 0 0 0,1 0 1 0 0,-1 1-1 0 0,1-1 0 0 0,-1 1 1 0 0,1-1-1 0 0,0 1 0 0 0,0-1 0 0 0,0 1 1 0 0,-1-1-1 0 0,2 1 0 0 0,-1 0 0 0 0,0-1-5 0 0,0 266 4770 0 0,-1-265-5099 0 0,0 32 651 0 0,4-25-3046 0 0,3-6-3736 0 0,2-6 173 0 0</inkml:trace>
  <inkml:trace contextRef="#ctx0" brushRef="#br0" timeOffset="23892.728">2261 3330 13281 0 0,'0'0'2988'0'0,"0"0"-2988"0"0,0 0-744 0 0,-34-3 544 0 0,13 3 200 0 0,-3-1 0 0 0,0 1-656 0 0,-1 0-880 0 0,7 0-1600 0 0,-6-3-3777 0 0</inkml:trace>
  <inkml:trace contextRef="#ctx0" brushRef="#br0" timeOffset="23189.667">1160 3315 3192 0 0,'0'0'4017'0'0,"0"0"-1888"0"0,0 0-1707 0 0,0 0-178 0 0,0 0 336 0 0,0 0 375 0 0,0 0 371 0 0,0 0 10 0 0,0 0-549 0 0,8-2-423 0 0,2-1-312 0 0,1-1 0 0 0,0 0 0 0 0,-1-1-1 0 0,0 0 1 0 0,0-1 0 0 0,-1 0 0 0 0,0 0 0 0 0,0-1 0 0 0,0 0-1 0 0,0-1 1 0 0,-1 0 0 0 0,-1 0 0 0 0,0-1 0 0 0,0 0 0 0 0,0 0-1 0 0,-1-1 1 0 0,0 1 0 0 0,1-6-52 0 0,-4 9-25 0 0,1 0-1 0 0,-2 0 1 0 0,1-1-1 0 0,-1 1 1 0 0,0-1-1 0 0,0 1 1 0 0,-1-1 0 0 0,0 0-1 0 0,0 0 1 0 0,0 1-1 0 0,-1-1 1 0 0,0 0-1 0 0,-1 0 1 0 0,1 0-1 0 0,-1 0 1 0 0,-1 1-1 0 0,1-1 1 0 0,-1 0 0 0 0,0 1-1 0 0,-1-1 1 0 0,1 1-1 0 0,-1 0 1 0 0,-1 0-1 0 0,1 0 1 0 0,-1 0-1 0 0,0 1 1 0 0,0-1-1 0 0,-1 1 1 0 0,1 0 0 0 0,-1 0-1 0 0,-5-3 26 0 0,9 7-17 0 0,1 0-1 0 0,-1 1 1 0 0,0-1 0 0 0,1 0-1 0 0,-1 1 1 0 0,0-1 0 0 0,1 0-1 0 0,-1 1 1 0 0,0-1 0 0 0,0 1-1 0 0,0-1 1 0 0,0 1 0 0 0,1 0-1 0 0,-1-1 1 0 0,0 1 0 0 0,0 0-1 0 0,0 0 1 0 0,0 0 0 0 0,0-1-1 0 0,0 1 1 0 0,0 0 0 0 0,0 0-1 0 0,0 0 1 0 0,0 0 0 0 0,0 1-1 0 0,0-1 1 0 0,1 0 0 0 0,-1 0-1 0 0,0 0 1 0 0,0 1 0 0 0,0-1-1 0 0,0 1 1 0 0,0-1 0 0 0,0 0-1 0 0,1 1 1 0 0,-1 0 0 0 0,0-1-1 0 0,0 1 1 0 0,1-1 0 0 0,-1 1-1 0 0,0 0 1 0 0,1 0 0 0 0,-1-1-1 0 0,1 1 1 0 0,-1 0 0 0 0,1 0-1 0 0,-1 0 1 0 0,1-1 0 0 0,0 1-1 0 0,-1 0 1 0 0,1 0 0 0 0,0 0-1 0 0,-1 0 1 0 0,1 0 0 0 0,0 0-1 0 0,0 0 1 0 0,0 0 0 0 0,0 1 17 0 0,-5 64 384 0 0,5-59-296 0 0,0 15 90 0 0,-1-1-74 0 0,0 1-1 0 0,1-1 1 0 0,1 0-1 0 0,1 1 0 0 0,1-1 1 0 0,1 0-1 0 0,1 0 1 0 0,0 0-1 0 0,2-1 0 0 0,1 0 1 0 0,8 17-104 0 0,-14-35-1 0 0,0 1 1 0 0,0-1 0 0 0,1 0-1 0 0,-1 0 1 0 0,1 0-1 0 0,-1 0 1 0 0,1 0-1 0 0,0 0 1 0 0,0-1 0 0 0,-1 0-1 0 0,1 1 1 0 0,0-1-1 0 0,0 0 1 0 0,1 0-1 0 0,-1-1 1 0 0,0 1 0 0 0,0-1-1 0 0,0 1 1 0 0,0-1-1 0 0,1 0 1 0 0,-1 0 0 0 0,0-1-1 0 0,0 1 1 0 0,0 0-1 0 0,0-1 1 0 0,0 0-1 0 0,1 0 1 0 0,-1 0 0 0 0,0 0-1 0 0,-1 0 1 0 0,1-1-1 0 0,0 1 1 0 0,0-1-1 0 0,-1 0 1 0 0,1 0 0 0 0,-1 0-1 0 0,1 0 1 0 0,-1 0-1 0 0,0-1 1 0 0,0 1-1 0 0,0-1 1 0 0,0 1 0 0 0,0-1-1 0 0,0 0 1 0 0,-1 0-1 0 0,0 1 1 0 0,1-1-1 0 0,-1 0 1 0 0,0 0 0 0 0,0 0-1 0 0,-1-1 1 0 0,1 1-1 0 0,-1 0 1 0 0,1 0 0 0 0,-1-2-1 0 0,0 4-12 0 0,0 0-1 0 0,1-1 0 0 0,-1 1 1 0 0,1 0-1 0 0,-1 0 0 0 0,1 0 1 0 0,-1 0-1 0 0,1 0 0 0 0,0 0 1 0 0,0 0-1 0 0,-1 0 0 0 0,1 0 1 0 0,0 0-1 0 0,0 0 0 0 0,0 0 1 0 0,0 0-1 0 0,0 1 0 0 0,0-1 1 0 0,0 0-1 0 0,0 1 0 0 0,0-1 0 0 0,1 1 1 0 0,-1-1-1 0 0,0 1 0 0 0,0-1 1 0 0,0 1-1 0 0,1 0 0 0 0,-1 0 1 0 0,0 0-1 0 0,1 0 0 0 0,-1 0 1 0 0,0 0-1 0 0,0 0 0 0 0,1 0 1 0 0,-1 0-1 0 0,0 0 0 0 0,0 1 1 0 0,0-1-1 0 0,1 0 0 0 0,-1 1 1 0 0,0-1-1 0 0,0 1 0 0 0,0 0 0 0 0,0-1 1 0 0,0 1-1 0 0,0 0 0 0 0,0 0 1 0 0,0-1-1 0 0,0 1 0 0 0,0 0 1 0 0,0 0-1 0 0,0 0 0 0 0,-1 0 1 0 0,1 0-1 0 0,0 0 0 0 0,-1 1 1 0 0,1-1-1 0 0,-1 0 0 0 0,1 1 14 0 0,42 68 1138 0 0,-36-50-164 0 0,-7-19-944 0 0,-1-3-73 0 0,0 1 0 0 0,0 0-1 0 0,1-1 1 0 0,-1 1 0 0 0,0 0-1 0 0,1-1 1 0 0,-1 1-1 0 0,1-1 1 0 0,-1 1 0 0 0,1-1-1 0 0,0 1 1 0 0,-1-1 0 0 0,1 1-1 0 0,0-1 1 0 0,0 1 0 0 0,0-1-1 0 0,0 1 1 0 0,1-1-1 0 0,-1 1 1 0 0,0-1 0 0 0,1 1-1 0 0,-1-1 1 0 0,1 1 0 0 0,-1-1-1 0 0,1 1 1 0 0,-1 0 0 0 0,1-1-1 0 0,0 1 1 0 0,0 0-1 0 0,0 0 1 0 0,0-1 0 0 0,0 1-1 0 0,0 0 1 0 0,0 0 0 0 0,0 0-1 0 0,0 0 1 0 0,1 0 0 0 0,-1 0-1 0 0,0 1 1 0 0,1-1-1 0 0,-1 0 1 0 0,0 1 0 0 0,1-1-1 0 0,-1 1 1 0 0,1-1 0 0 0,-1 1-1 0 0,1 0 1 0 0,-1-1 0 0 0,1 1-1 0 0,-1 0 1 0 0,1 0-1 0 0,0 0 44 0 0,2 2 99 0 0,0-1-1 0 0,0 1 0 0 0,0 0 0 0 0,-1 0 1 0 0,1 0-1 0 0,0 0 0 0 0,-1 1 1 0 0,0 0-1 0 0,1-1 0 0 0,-1 1 0 0 0,0 0 1 0 0,0 1-1 0 0,-1-1 0 0 0,1 0 0 0 0,-1 1 1 0 0,0 0-1 0 0,1-1 0 0 0,-2 1 0 0 0,1 0 1 0 0,0 0-1 0 0,-1 0 0 0 0,0 0 1 0 0,0 0-1 0 0,0 1 0 0 0,0-1 0 0 0,0 1-98 0 0,-5-29-1660 0 0,3 23 1665 0 0,0 0 1 0 0,1 0 0 0 0,-1 0-1 0 0,0 0 1 0 0,1 0-1 0 0,-1 0 1 0 0,0 0 0 0 0,1 0-1 0 0,-1 0 1 0 0,1 0-1 0 0,0 0 1 0 0,-1 0 0 0 0,1 0-1 0 0,0 0 1 0 0,0 0-1 0 0,0-1 1 0 0,-1 1 0 0 0,1 0-1 0 0,0 0 1 0 0,1 0 0 0 0,-1 0-1 0 0,0 0 1 0 0,0-1-1 0 0,0 1 1 0 0,1 0 0 0 0,-1 0-1 0 0,0 0 1 0 0,1 0-1 0 0,-1 0 1 0 0,1 0 0 0 0,0 0-1 0 0,-1 0 1 0 0,1 0-1 0 0,0 0 1 0 0,-1 0 0 0 0,1 0-1 0 0,0 1 1 0 0,0-1-1 0 0,0 0 1 0 0,0 1 0 0 0,0-1-1 0 0,0 0 1 0 0,0 1 0 0 0,0-1-1 0 0,0 1 1 0 0,0-1-1 0 0,0 1 1 0 0,0 0 0 0 0,0-1-1 0 0,0 1 1 0 0,0 0-1 0 0,0 0 1 0 0,1 0 0 0 0,-1 0-1 0 0,0 0 1 0 0,0 0-1 0 0,0 0 1 0 0,0 0 0 0 0,0 0-1 0 0,1 1 1 0 0,-1-1 0 0 0,0 0-1 0 0,0 1 1 0 0,0-1-1 0 0,0 1 1 0 0,0-1 0 0 0,1 1-6 0 0,52 42 1092 0 0,-57-47-3127 0 0,-7-9-4467 0 0,5-2-2367 0 0</inkml:trace>
  <inkml:trace contextRef="#ctx0" brushRef="#br0" timeOffset="23424.025">1629 3079 15573 0 0,'0'0'1569'0'0,"0"0"-1569"0"0,0 0-300 0 0,0 0 228 0 0,0 0 20 0 0,0 0-84 0 0,0 0-685 0 0,0 0-639 0 0,0 0-1660 0 0,0 0-3833 0 0</inkml:trace>
  <inkml:trace contextRef="#ctx0" brushRef="#br0" timeOffset="21783.548">320 3355 5489 0 0,'0'0'5090'0'0,"0"0"-3468"0"0,0 0-1221 0 0,0 0 249 0 0,0 0 193 0 0,0 0-222 0 0,-6 0-173 0 0,-199-10-489 0 0,205 10-21 0 0,-15-4-1258 0 0,10-5-2791 0 0,5 4-1627 0 0</inkml:trace>
  <inkml:trace contextRef="#ctx0" brushRef="#br0" timeOffset="22033.526">353 3238 9249 0 0,'0'0'2708'0'0,"0"0"-1940"0"0,0 0-768 0 0,0 0 0 0 0,-46 2 256 0 0,17 0 76 0 0,-11 2-116 0 0,-6 1-120 0 0,3-1-96 0 0,11 1-8 0 0,7-3-56 0 0,9 0-944 0 0,1-2-636 0 0,2 0-1332 0 0,0-2-3133 0 0</inkml:trace>
  <inkml:trace contextRef="#ctx0" brushRef="#br0" timeOffset="22299.128">463 3180 6857 0 0,'0'0'4473'0'0,"8"6"-3477"0"0,-4-4-884 0 0,1 1 0 0 0,-1 0-1 0 0,0 0 1 0 0,0 0 0 0 0,0 0-1 0 0,0 1 1 0 0,0-1 0 0 0,-1 1-1 0 0,1 0 1 0 0,-1 0 0 0 0,0 1-1 0 0,-1-1 1 0 0,1 1 0 0 0,-1-1-1 0 0,0 1 1 0 0,0 0 0 0 0,0 0-1 0 0,0 0 1 0 0,-1 0 0 0 0,0 0-1 0 0,0 0 1 0 0,0 0 0 0 0,-1 0-1 0 0,0 0 1 0 0,0 1 0 0 0,0-1-1 0 0,-1 0 1 0 0,1 0 0 0 0,-1 0-1 0 0,0 0 1 0 0,-1 0 0 0 0,1 0-1 0 0,-2 1-111 0 0,-75 58 262 0 0,14-40-6153 0 0,46-22-635 0 0</inkml:trace>
  <inkml:trace contextRef="#ctx0" brushRef="#br0" timeOffset="29750.204">6005 2950 8961 0 0,'0'0'5144'0'0,"-7"-8"-3922"0"0,-119-83-1274 0 0,36 59-17 0 0,-1 5 0 0 0,-1 3 1 0 0,-1 4-1 0 0,0 5 1 0 0,-1 3-1 0 0,-5 5 69 0 0,-68-13-375 0 0,-265-38 161 0 0,-770-76 281 0 0,-344 85 242 0 0,1275 34-333 0 0,0 13-1 0 0,0 12 1 0 0,-38 15 24 0 0,302-25 6 0 0,1 1 0 0 0,-1-1 0 0 0,0 1 0 0 0,1 0 0 0 0,-1 1 0 0 0,1 0 0 0 0,-1 0 0 0 0,1 0 0 0 0,0 1 0 0 0,0 0 0 0 0,0 0 0 0 0,0 0 0 0 0,1 1 0 0 0,-1 0 0 0 0,1 0 0 0 0,0 0 0 0 0,0 1 0 0 0,1 0 0 0 0,-1 0 0 0 0,1 0 0 0 0,0 0 0 0 0,0 1 0 0 0,1-1 0 0 0,-1 1 0 0 0,1 0 0 0 0,1 0 0 0 0,-1 0 0 0 0,1 1 0 0 0,0-1 0 0 0,0 1 0 0 0,1-1 0 0 0,0 1 0 0 0,0-1 0 0 0,1 1 0 0 0,-1 5-6 0 0,4 42 180 0 0,2-1 0 0 0,2 0 0 0 0,3 0 1 0 0,1-1-1 0 0,4-1 0 0 0,6 14-180 0 0,30 127 99 0 0,45 425 1226 0 0,-96-603-1302 0 0,0 1 0 0 0,1 0-1 0 0,1 0 1 0 0,0-1 0 0 0,1 1-1 0 0,1-1 1 0 0,0 0 0 0 0,1 0 0 0 0,0 0-1 0 0,1 0 1 0 0,1-1 0 0 0,0 0-1 0 0,1 0 1 0 0,0-1 0 0 0,1 0-1 0 0,0-1 1 0 0,1 0 0 0 0,0 0-1 0 0,1-1 1 0 0,0 0 0 0 0,1-1 0 0 0,0 0-1 0 0,0-1 1 0 0,4 1-23 0 0,32 9 48 0 0,2-1 1 0 0,0-3-1 0 0,1-3 0 0 0,0-1 0 0 0,1-3 1 0 0,-1-2-1 0 0,1-2 0 0 0,1-2 0 0 0,50-7-48 0 0,0 5 28 0 0,667-9 61 0 0,498 8 217 0 0,-489 35 380 0 0,409 82-686 0 0,-1171-112-1740 0 0,-13-2-5644 0 0,-10-3-1320 0 0</inkml:trace>
  <inkml:trace contextRef="#ctx0" brushRef="#br0" timeOffset="33224.128">3675 3466 1760 0 0,'2'-26'-9'0'0,"0"-1"0"0"0,-2 0-1 0 0,-1 0 1 0 0,-1 1 0 0 0,-1-1-1 0 0,-2 1 1 0 0,0-1 0 0 0,-2 2-1 0 0,-1-1 1 0 0,-1 1 0 0 0,-1 0 0 0 0,-1 0-1 0 0,-1 2 1 0 0,-1-1 0 0 0,-1 2-1 0 0,-2 0 1 0 0,0 0 0 0 0,-1 2-1 0 0,-1 0 1 0 0,0 1 0 0 0,-16-12 9 0 0,0 0-20 0 0,-1 1 1 0 0,-2 1 0 0 0,-1 3-1 0 0,-1 0 1 0 0,-1 3 0 0 0,-1 1-1 0 0,0 3 1 0 0,-2 1 0 0 0,-1 2-1 0 0,0 1 1 0 0,0 3 0 0 0,-1 2-1 0 0,-1 2 1 0 0,0 1 0 0 0,-36 1 19 0 0,55 3 92 0 0,0 2 1 0 0,0 1 0 0 0,-1 0-1 0 0,1 2 1 0 0,1 2 0 0 0,-1 0 0 0 0,0 2-1 0 0,1 0 1 0 0,0 2 0 0 0,1 1-1 0 0,-1 1 1 0 0,2 1 0 0 0,0 2-1 0 0,0 0 1 0 0,1 1 0 0 0,1 1-1 0 0,-2 3-92 0 0,2 1-132 0 0,0 0 0 0 0,2 1-1 0 0,1 1 1 0 0,0 0 0 0 0,1 2-1 0 0,2 0 1 0 0,0 1 0 0 0,2 1-1 0 0,0 0 1 0 0,2 1 0 0 0,1 0-1 0 0,1 1 1 0 0,-4 19 132 0 0,4 3-706 0 0,3-4 282 0 0</inkml:trace>
  <inkml:trace contextRef="#ctx0" brushRef="#br0" timeOffset="33458.482">2115 3515 628 0 0,'0'0'468'0'0,"34"33"-468"0"0,-18-17-52 0 0</inkml:trace>
  <inkml:trace contextRef="#ctx0" brushRef="#br0" timeOffset="33708.46">2530 3812 388 0 0,'0'0'1004'0'0,"34"6"-496"0"0,-18-4-220 0 0,-1 0-40 0 0,3 3-52 0 0,1-2-144 0 0,-2 1-52 0 0,-3-1 0 0 0,2 0-4 0 0,-1 1-8 0 0,1-1-52 0 0,-2 2 60 0 0,1-3 0 0 0,-2 0-128 0 0,-2 0-324 0 0,-2-1-468 0 0</inkml:trace>
  <inkml:trace contextRef="#ctx0" brushRef="#br0" timeOffset="33864.698">2621 3409 3604 0 0,'0'0'12'0'0,"0"0"-12"0"0,0 0-416 0 0,0 0 180 0 0,0 0-180 0 0,0 0-392 0 0</inkml:trace>
  <inkml:trace contextRef="#ctx0" brushRef="#br0" timeOffset="34036.555">2621 3409 2488 0 0,'48'4'0'0'0,"-48"-4"-1724"0"0</inkml:trace>
  <inkml:trace contextRef="#ctx0" brushRef="#br0" timeOffset="34192.79">2660 3440 2008 0 0,'0'0'856'0'0,"0"0"-282"0"0,0 0-4 0 0,0 0 195 0 0,0 0 77 0 0,0 0-98 0 0,0 0-282 0 0,0 0-465 0 0,4 4-2239 0 0,-4-3-2187 0 0,-4-6 4282 0 0</inkml:trace>
  <inkml:trace contextRef="#ctx0" brushRef="#br0" timeOffset="35130.56">2827 3516 5929 0 0,'0'0'664'0'0,"0"0"-348"0"0,0 0-263 0 0,0 0-27 0 0,0 0 65 0 0,0 0 32 0 0,0 0 36 0 0,-7 0 1211 0 0,-3 1-8273 0 0,22 1 5075 0 0</inkml:trace>
  <inkml:trace contextRef="#ctx0" brushRef="#br0" timeOffset="35380.539">2827 3516 5396 0 0,'-9'6'993'0'0,"9"-6"-993"0"0,0 0-28 0 0,0 0-937 0 0,0 0-739 0 0,0 0 140 0 0,0 0 128 0 0</inkml:trace>
  <inkml:trace contextRef="#ctx0" brushRef="#br0" timeOffset="35630.52">2818 3535 1616 0 0,'0'0'1176'0'0,"0"0"-904"0"0,0 0-272 0 0,0 0-108 0 0,0 0-428 0 0,0 0-24 0 0,0 0-144 0 0,0 0-452 0 0</inkml:trace>
  <inkml:trace contextRef="#ctx0" brushRef="#br0" timeOffset="50518.439">2864 3503 3020 0 0,'0'0'508'0'0,"0"0"1344"0"0,0 0 90 0 0,0 0-1025 0 0,-7-1-441 0 0,-167-13 883 0 0,176 20-8321 0 0,3-5 5090 0 0</inkml:trace>
  <inkml:trace contextRef="#ctx0" brushRef="#br0" timeOffset="50768.416">2875 3548 1252 0 0,'0'0'1372'0'0,"0"0"992"0"0,0 0-1023 0 0,0 0-669 0 0,0 0-242 0 0,0 0 293 0 0,0 0 201 0 0,0 0 43 0 0,-6 0-250 0 0,-193-8 119 0 0,198 8-804 0 0,12 1-4221 0 0,1-2-1480 0 0</inkml:trace>
  <inkml:trace contextRef="#ctx0" brushRef="#br0" timeOffset="51518.348">3360 3603 1292 0 0,'0'0'1628'0'0,"0"0"2477"0"0,0 0-3457 0 0,0 0-648 0 0,0 0-256 0 0,0 0-84 0 0,0 0-752 0 0,0 0-565 0 0,0 0-755 0 0</inkml:trace>
  <inkml:trace contextRef="#ctx0" brushRef="#br0" timeOffset="52674.868">5777 3843 2264 0 0,'15'-3'-67'0'0,"-1"0"0"0"0,1-1 0 0 0,-1-1-1 0 0,1 0 1 0 0,-2 0 0 0 0,1-2 0 0 0,-1 0-1 0 0,0 0 1 0 0,0-1 0 0 0,9-8 67 0 0,50-81 3174 0 0,-63 78-3095 0 0,-1-1-1 0 0,-1 0 0 0 0,0 0 1 0 0,-2-1-1 0 0,0 0 0 0 0,-1 0 0 0 0,-2 0 1 0 0,0-1-1 0 0,-1 1 0 0 0,-1-1 0 0 0,-1 1 1 0 0,-1 0-1 0 0,0-1 0 0 0,-2 1 0 0 0,-1 0 1 0 0,0 1-1 0 0,-2-1 0 0 0,0 1 1 0 0,-1 0-1 0 0,-1 1 0 0 0,-1 0 0 0 0,-1 0 1 0 0,-6-7-79 0 0,-113-146-317 0 0,108 147 359 0 0,0 0 1 0 0,-2 1 0 0 0,-1 1 0 0 0,0 2 0 0 0,-2 0 0 0 0,0 2 0 0 0,-1 1-1 0 0,-2 1 1 0 0,1 2 0 0 0,-2 1 0 0 0,0 1 0 0 0,0 1 0 0 0,-1 2 0 0 0,0 1-1 0 0,-1 2 1 0 0,0 1 0 0 0,0 2 0 0 0,-1 1 0 0 0,1 1 0 0 0,-1 2-1 0 0,1 2 1 0 0,-1 0 0 0 0,1 3 0 0 0,-15 4-43 0 0,25-2 37 0 0,0 1-1 0 0,1 1 1 0 0,0 0-1 0 0,1 2 1 0 0,0 1-1 0 0,1 1 1 0 0,0 0-1 0 0,1 2 1 0 0,0 0-1 0 0,1 1 1 0 0,1 1-1 0 0,1 0 1 0 0,0 1-1 0 0,1 1 1 0 0,2 1-1 0 0,-1 0 1 0 0,2 0-1 0 0,1 1 1 0 0,1 1-1 0 0,0 0 1 0 0,-5 21-37 0 0,6-20 86 0 0,1 1 1 0 0,1 0 0 0 0,1 0-1 0 0,1 1 1 0 0,2 0-1 0 0,0 0 1 0 0,1 0-1 0 0,2 0 1 0 0,1 0 0 0 0,0 0-1 0 0,2 0 1 0 0,1 0-1 0 0,1-1 1 0 0,1 1 0 0 0,1-1-1 0 0,2 2-86 0 0,-2-3 127 0 0,1-1-1 0 0,1 0 0 0 0,1-1 1 0 0,0 0-1 0 0,2 0 1 0 0,1-1-1 0 0,0-1 1 0 0,1 0-1 0 0,1-1 0 0 0,1-1 1 0 0,0 0-1 0 0,2-1 1 0 0,-1-1-1 0 0,2 0 0 0 0,0-2 1 0 0,1 0-1 0 0,0-1 1 0 0,19 8-127 0 0,229 55 1151 0 0,-151-72-4090 0 0,-105-7-333 0 0,1-5-2522 0 0</inkml:trace>
  <inkml:trace contextRef="#ctx0" brushRef="#br0" timeOffset="86915.026">3503 3825 1500 0 0,'0'0'7337'0'0,"0"0"-6273"0"0,0 0-252 0 0,0 0-284 0 0,0 0-360 0 0,0 0 140 0 0,0 0 296 0 0,0 0-92 0 0,0 0-500 0 0,4 3-12 0 0,-5-1-488 0 0,-2 1-76 0 0,-1 3 556 0 0,0 2-620 0 0,-1 4-1260 0 0,1-4-2813 0 0</inkml:trace>
  <inkml:trace contextRef="#ctx0" brushRef="#br0" timeOffset="87165.009">3450 3867 8281 0 0,'0'0'5136'0'0,"0"0"-4512"0"0,0 0-624 0 0,0 0-980 0 0,0 0-4 0 0,0 0 648 0 0,0 0 196 0 0,0 0-284 0 0,0 0-168 0 0,0 0-224 0 0,-9 14-452 0 0,5-10-552 0 0,1-1-1397 0 0</inkml:trace>
  <inkml:trace contextRef="#ctx0" brushRef="#br0" timeOffset="87336.866">3385 3887 10273 0 0,'0'0'1996'0'0,"0"0"-1384"0"0,0 0-612 0 0,0 0-140 0 0,0 0-204 0 0,0 0 344 0 0,0 0-92 0 0,0 0 92 0 0,0 0-484 0 0,0 0-624 0 0,3 8-456 0 0,-4-3-188 0 0,1-1-1281 0 0,0-2-1259 0 0</inkml:trace>
  <inkml:trace contextRef="#ctx0" brushRef="#br0" timeOffset="87493.104">3385 3887 1852 0 0,'-4'7'8873'0'0,"4"-7"-7841"0"0,0 0-764 0 0,0 0-268 0 0,0 0-296 0 0,0 0 0 0 0,0 0 12 0 0,0 0-176 0 0,-4 2-704 0 0,2 2-196 0 0,1 1-836 0 0,-2-1-1745 0 0</inkml:trace>
  <inkml:trace contextRef="#ctx0" brushRef="#br0" timeOffset="87649.339">3396 3922 2644 0 0,'0'0'5769'0'0,"0"0"-4681"0"0,0 0-412 0 0,0 0-676 0 0,0 0-144 0 0,0 0-388 0 0,0 0-88 0 0,0 0-640 0 0,0 0-336 0 0,0 0-1405 0 0,-17 2-23 0 0</inkml:trace>
  <inkml:trace contextRef="#ctx0" brushRef="#br0" timeOffset="87821.198">3345 3940 3088 0 0,'0'0'5638'0'0,"0"0"-3801"0"0,0 0-1368 0 0,0 0-559 0 0,0 0-50 0 0,0 0 36 0 0,0 0-93 0 0,0 0-124 0 0,-2 20-714 0 0,2-19-7265 0 0,2-22 7455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1:32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1400 67 496 0 0,'0'0'1735'0'0,"0"0"2645"0"0,0 0-3086 0 0,0 0-1650 0 0,0 0 132 0 0,0 0 496 0 0,-4 0 74 0 0,-318-13 3101 0 0,-115-21-979 0 0,-105 17-2468 0 0,541 17 1 0 0,-16-1-205 0 0,-36 0-836 0 0,29 9-3489 0 0,25-4 407 0 0,9 1 698 0 0</inkml:trace>
  <inkml:trace contextRef="#ctx0" brushRef="#br0" timeOffset="343.719">947 164 8061 0 0,'0'0'64'0'0,"-6"1"-11"0"0,-726-18 7580 0 0,685 17-7647 0 0,47 0 83 0 0,0 0-19 0 0,0 0-78 0 0,0 0-24 0 0,25 21-10580 0 0,-16-19 5828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1:3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735 857 1512 0 0,'0'0'378'0'0,"6"0"36"0"0,0 0-60 0 0,-1 0 0 0 0,0-1 0 0 0,0 0 0 0 0,0 0 0 0 0,1 0 0 0 0,-1 0 0 0 0,0-1 0 0 0,0 0 1 0 0,-1 0-1 0 0,1 0 0 0 0,0-1 0 0 0,-1 1 0 0 0,1-1 0 0 0,-1 0 0 0 0,0 0 0 0 0,0-1 0 0 0,0 1 0 0 0,0-1 0 0 0,-1 0 0 0 0,0 0 0 0 0,1-1-354 0 0,4-6 26 0 0,0 0 0 0 0,-1 0 1 0 0,-1-1-1 0 0,0 0 0 0 0,0 0 1 0 0,-1 0-1 0 0,-1 0 0 0 0,0-1 0 0 0,-1 0 1 0 0,0 0-1 0 0,-1 0 0 0 0,0 0 1 0 0,-1 0-1 0 0,-1-1 0 0 0,0 1 0 0 0,-1 0 1 0 0,0 0-1 0 0,-1 0 0 0 0,0-1-26 0 0,-3-20 61 0 0,-1 1-1 0 0,-1-1 0 0 0,-2 2 1 0 0,-1-1-1 0 0,-1 1 0 0 0,-2 1 1 0 0,-2 0-1 0 0,0 1 1 0 0,-2 0-1 0 0,-2 2 0 0 0,-7-10-60 0 0,16 24 7 0 0,-2 1 1 0 0,1 0-1 0 0,-2 0 0 0 0,1 1 0 0 0,-2 0 0 0 0,1 1 0 0 0,-2 1 0 0 0,1 1 0 0 0,-1 0 1 0 0,-1 0-1 0 0,0 2 0 0 0,0 0 0 0 0,0 0 0 0 0,-1 2 0 0 0,0 0 0 0 0,0 1 0 0 0,0 1 1 0 0,-1 0-1 0 0,1 1 0 0 0,-1 1 0 0 0,1 1 0 0 0,-15 2-7 0 0,13 1-4 0 0,-1 2 0 0 0,1 0 1 0 0,0 1-1 0 0,0 1 0 0 0,1 1 0 0 0,0 1 1 0 0,0 0-1 0 0,1 1 0 0 0,0 1 0 0 0,1 1 0 0 0,0 0 1 0 0,1 1-1 0 0,1 0 0 0 0,0 2 0 0 0,0-1 0 0 0,2 2 1 0 0,0 0-1 0 0,0 0 0 0 0,2 1 0 0 0,0 0 1 0 0,1 1-1 0 0,1 0 0 0 0,0 1 0 0 0,2 0 0 0 0,0 0 1 0 0,1 0-1 0 0,1 0 0 0 0,0 1 0 0 0,2 0 0 0 0,0 0 1 0 0,2 0-1 0 0,0 0 0 0 0,1 0 0 0 0,1 5 4 0 0,2-3 205 0 0,1 0-1 0 0,0 0 0 0 0,1-1 1 0 0,2 1-1 0 0,0-2 0 0 0,1 1 1 0 0,1-1-1 0 0,1 0 0 0 0,1-1 1 0 0,0-1-1 0 0,2 0 0 0 0,0 0 1 0 0,1-1-1 0 0,0-1 0 0 0,2-1 1 0 0,0 0-1 0 0,0-1 0 0 0,1-1 1 0 0,1-1-1 0 0,0 0 0 0 0,1-1 1 0 0,0-2-1 0 0,1 0 0 0 0,0-1 1 0 0,12 3-205 0 0,93-22-859 0 0,-79 29-4524 0 0,-45-19 1708 0 0,-2-1-147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1:54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714 1725 340 0 0,'0'0'717'0'0,"0"0"-331"0"0,0 0-128 0 0,7-1 309 0 0,0-1-264 0 0,0 0 1 0 0,0 0-1 0 0,0-1 1 0 0,-1 0 0 0 0,1 0-1 0 0,-1 0 1 0 0,1-1-1 0 0,-1 0 1 0 0,0-1 0 0 0,-1 1-1 0 0,1-1 1 0 0,-1 0-1 0 0,0 0 1 0 0,0-1 0 0 0,0 1-1 0 0,0-3-303 0 0,18-25 370 0 0,-1-1-1 0 0,-2 0 1 0 0,-2-2-1 0 0,-1 0 0 0 0,-2-1 1 0 0,-1 0-1 0 0,-2-1 1 0 0,-1-1-1 0 0,-3 0 1 0 0,-1 0-1 0 0,-1-1 0 0 0,-2-16-369 0 0,0-23-48 0 0,-4 0 0 0 0,-4-1 0 0 0,-3 1 0 0 0,-3 1 0 0 0,-17-62 48 0 0,22 103-46 0 0,-2 0-1 0 0,-2 0 1 0 0,-1 0 0 0 0,-2 1-1 0 0,-1 1 1 0 0,-2 0-1 0 0,-2 1 1 0 0,0 1-1 0 0,-3 0 1 0 0,0 2 0 0 0,-2 0-1 0 0,-2 1 1 0 0,0 1-1 0 0,-2 2 1 0 0,-1 0-1 0 0,-2 2 1 0 0,-15-10 46 0 0,31 29-7 0 0,0 0 1 0 0,0 2-1 0 0,-1-1 1 0 0,0 2-1 0 0,0 0 1 0 0,0 1-1 0 0,0 0 0 0 0,0 1 1 0 0,-1 0-1 0 0,1 1 1 0 0,0 1-1 0 0,0 0 1 0 0,-1 1-1 0 0,1 1 0 0 0,1 0 1 0 0,-1 1-1 0 0,0 0 1 0 0,1 1-1 0 0,0 1 1 0 0,0 0-1 0 0,0 1 0 0 0,1 0 1 0 0,0 1-1 0 0,0 0 1 0 0,1 1-1 0 0,0 0 1 0 0,1 1-1 0 0,0 0 0 0 0,0 1 1 0 0,1 0-1 0 0,0 0 1 0 0,1 1-1 0 0,1 0 1 0 0,0 1 6 0 0,-17 32 44 0 0,3 1 1 0 0,2 1-1 0 0,1 1 0 0 0,3 1 1 0 0,2 1-1 0 0,2-1 1 0 0,3 2-1 0 0,-1 30-44 0 0,-9 28 76 0 0,6-36-24 0 0,3 0 0 0 0,4 1 0 0 0,2 0 0 0 0,4-1 0 0 0,3 1 0 0 0,3 0 1 0 0,4-1-1 0 0,2-1 0 0 0,22 66-52 0 0,-24-110 167 0 0,1-1 0 0 0,2 0 0 0 0,0 0 0 0 0,2-2 0 0 0,0 0 1 0 0,2 0-1 0 0,1-2 0 0 0,1 0 0 0 0,1-2 0 0 0,0 0 0 0 0,2-1 1 0 0,0-1-1 0 0,2-1 0 0 0,0-1 0 0 0,0-2 0 0 0,2 0 0 0 0,0-2 1 0 0,0-1-1 0 0,1-1 0 0 0,1-1 0 0 0,11 1-167 0 0,38-11 104 0 0,-50-25-5412 0 0,-14 7-1772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25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1 940 0 0,'0'0'310'0'0,"0"0"-32"0"0,0 0-102 0 0,0 0-27 0 0,0 0 294 0 0,0 0 939 0 0,0 0-160 0 0,0 0-692 0 0,-42 1 825 0 0,-3-2-1703 0 0,30 1-2185 0 0,6 0-467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25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 5156 0 0,'0'0'721'0'0,"0"0"-721"0"0,0 0-485 0 0,0 0 133 0 0,0 0 352 0 0,0 0 28 0 0,0 0-28 0 0,0 0-588 0 0,-42 9-1352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52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973 322 14337 0 0,'0'0'2175'0'0,"0"0"-2213"0"0,0 0-505 0 0,0 0 112 0 0,5 9 164 0 0,6 7 383 0 0,-1 1 0 0 0,-1 0 0 0 0,0 0 0 0 0,-1 1 0 0 0,-1 0 0 0 0,-1 1 0 0 0,0 0 0 0 0,-2 0 0 0 0,0 0 0 0 0,-1 0 0 0 0,-1 0 0 0 0,-1 1 0 0 0,0-1 0 0 0,-2 1 0 0 0,0-1 0 0 0,-1 1 0 0 0,-1-1 1 0 0,-1 0-1 0 0,0 0 0 0 0,-4 7-116 0 0,-38 48-872 0 0,18-55-7927 0 0,20-19 916 0 0</inkml:trace>
  <inkml:trace contextRef="#ctx0" brushRef="#br0" timeOffset="386.024">1167 219 13729 0 0,'0'0'-258'0'0,"0"0"24"0"0,0 0 122 0 0,0 0-8 0 0,0 0-80 0 0,7 2 127 0 0,-5-2 118 0 0,1-1 1 0 0,0 1-1 0 0,0 0 1 0 0,0 0-1 0 0,-1 1 0 0 0,1-1 1 0 0,0 1-1 0 0,0-1 1 0 0,-1 1-1 0 0,1 0 1 0 0,0 0-1 0 0,-1 0 1 0 0,1 0-1 0 0,-1 0 0 0 0,1 1 1 0 0,-1-1-1 0 0,0 1 1 0 0,0 0-1 0 0,0-1 1 0 0,1 1-1 0 0,-1 0 1 0 0,-1 0-1 0 0,1 0 0 0 0,0 1 1 0 0,-1-1-1 0 0,1 0 1 0 0,-1 1-1 0 0,1-1 1 0 0,-1 1-1 0 0,0-1 1 0 0,0 1-1 0 0,0 0 0 0 0,-1-1 1 0 0,1 1-1 0 0,-1 0 1 0 0,1 0-1 0 0,-1-1 1 0 0,0 1-1 0 0,0 0 1 0 0,0 0-1 0 0,0 0 0 0 0,-1-1 1 0 0,1 1-1 0 0,-1 0 1 0 0,0 0-1 0 0,1-1 1 0 0,-1 1-1 0 0,0-1 0 0 0,-1 1 1 0 0,1-1-1 0 0,-2 3-45 0 0,-53 61 1172 0 0,116-48 471 0 0,-7-17-1587 0 0,33 3 302 0 0,-30 8-7782 0 0,-40-6-874 0 0</inkml:trace>
  <inkml:trace contextRef="#ctx0" brushRef="#br0" timeOffset="-2022.607">400 144 7645 0 0,'0'0'300'0'0,"0"0"651"0"0,2 8-311 0 0,2 19-89 0 0,0-9-206 0 0,-1 1 1 0 0,0-1-1 0 0,-1 1 0 0 0,-1 0 1 0 0,-1 0-1 0 0,-1 0 1 0 0,0 0-1 0 0,-2-1 1 0 0,0 1-1 0 0,-5 16-345 0 0,7-19-606 0 0,13-12-4256 0 0,3-4-1019 0 0</inkml:trace>
  <inkml:trace contextRef="#ctx0" brushRef="#br0" timeOffset="-1759.323">691 493 9401 0 0,'0'0'1746'0'0,"-8"1"-1028"0"0,-358-32 3882 0 0,296 29-4560 0 0,-15 0-135 0 0,32-7-3024 0 0,53 9 2591 0 0,-1-1-251 0 0,2 1-3954 0 0,10 0-1062 0 0</inkml:trace>
  <inkml:trace contextRef="#ctx0" brushRef="#br0" timeOffset="-1493.349">214 682 5777 0 0,'0'0'1756'0'0,"0"0"-1246"0"0,0 0 312 0 0,0 6 468 0 0,2 55 2350 0 0,-4 78-1408 0 0,1-135-2452 0 0,3-8-4282 0 0,4-5-1515 0 0</inkml:trace>
  <inkml:trace contextRef="#ctx0" brushRef="#br0" timeOffset="-1248.06">438 880 15733 0 0,'0'0'140'0'0,"0"0"-140"0"0,0 0 0 0 0,0 0 452 0 0,0 0 237 0 0,0 0-293 0 0,0 0-396 0 0,0 0 12 0 0,0 0-72 0 0,0 0-76 0 0,-3 4-981 0 0,3-4-1091 0 0,0-1-2512 0 0,3-5-2709 0 0</inkml:trace>
  <inkml:trace contextRef="#ctx0" brushRef="#br0" timeOffset="-999.131">577 756 12777 0 0,'0'0'3993'0'0,"0"0"-3896"0"0,0 0-59 0 0,0 0 204 0 0,0 0-135 0 0,-10-14-577 0 0,12 12 467 0 0,1 1 1 0 0,-1 0 0 0 0,1-1 0 0 0,-1 1 0 0 0,1 1 0 0 0,0-1 0 0 0,-1 0 0 0 0,1 1-1 0 0,0-1 1 0 0,-1 1 0 0 0,1 0 0 0 0,0-1 0 0 0,0 2 0 0 0,-1-1 0 0 0,1 0 0 0 0,0 0 0 0 0,-1 1-1 0 0,1-1 1 0 0,0 1 0 0 0,-1 0 0 0 0,1 0 0 0 0,-1 0 0 0 0,1 0 0 0 0,-1 1 0 0 0,1-1-1 0 0,-1 0 1 0 0,0 1 0 0 0,0 0 0 0 0,0 0 0 0 0,0-1 0 0 0,0 1 0 0 0,0 0 0 0 0,0 1-1 0 0,-1-1 1 0 0,1 0 0 0 0,-1 0 0 0 0,1 1 0 0 0,-1-1 0 0 0,0 1 0 0 0,0-1 0 0 0,0 1 0 0 0,0-1-1 0 0,0 1 1 0 0,-1 0 0 0 0,1-1 0 0 0,-1 1 0 0 0,0 0 0 0 0,0 0 0 0 0,0-1 0 0 0,0 1-1 0 0,0 0 1 0 0,-1 0 0 0 0,1-1 0 0 0,-1 1 0 0 0,0 0 0 0 0,1-1 0 0 0,-1 1 0 0 0,0-1 0 0 0,-1 1-1 0 0,1-1 1 0 0,0 0 0 0 0,-1 1 2 0 0,-83 86 495 0 0,87-86-439 0 0,0-1 0 0 0,1 1 0 0 0,-1-1 0 0 0,1 0 1 0 0,0 0-1 0 0,-1 0 0 0 0,1 0 0 0 0,0 0 0 0 0,0-1 0 0 0,0 0 0 0 0,1 1 0 0 0,-1-1 1 0 0,0 0-1 0 0,0 0 0 0 0,1-1 0 0 0,-1 1 0 0 0,1-1 0 0 0,-1 1 0 0 0,0-1 1 0 0,1 0-1 0 0,-1-1 0 0 0,1 1 0 0 0,0-1-56 0 0,-3 1-1 0 0,69 1-878 0 0,-38-1-5458 0 0,-25 0-588 0 0</inkml:trace>
  <inkml:trace contextRef="#ctx0" brushRef="#br0" timeOffset="-311.613">63 252 10289 0 0,'0'0'1141'0'0,"0"0"-731"0"0,0 0-344 0 0,0 0-7 0 0,0 0 45 0 0,0 0 105 0 0,-6 10 145 0 0,-4 14-42 0 0,0 0 0 0 0,2 0 0 0 0,0 1-1 0 0,2 0 1 0 0,1 1 0 0 0,1-1 0 0 0,1 1 0 0 0,1 0 0 0 0,2 0 0 0 0,0 0 0 0 0,2 9-312 0 0,-1-28 31 0 0,0 0 0 0 0,0-1 1 0 0,1 1-1 0 0,0-1 0 0 0,0 1 0 0 0,1-1 1 0 0,-1 0-1 0 0,1 0 0 0 0,0 0 0 0 0,1 0 1 0 0,0 0-1 0 0,0-1 0 0 0,0 1 0 0 0,0-1 1 0 0,1 0-1 0 0,0-1 0 0 0,0 1 0 0 0,3 1-31 0 0,43 20-6490 0 0,-26-21-701 0 0</inkml:trace>
  <inkml:trace contextRef="#ctx0" brushRef="#br0" timeOffset="3027.481">741 1044 1604 0 0,'0'0'887'0'0,"0"0"-205"0"0,0 0 168 0 0,8-2 81 0 0,3-2-613 0 0,0 0 1 0 0,0-2-1 0 0,-1 1 0 0 0,1-1 1 0 0,-1-1-1 0 0,-1 1 0 0 0,1-2 1 0 0,-1 1-1 0 0,-1-2 1 0 0,1 1-1 0 0,-1-1 0 0 0,-1 0 1 0 0,1-1-1 0 0,-2 1 0 0 0,1-1 1 0 0,-1-1-1 0 0,-1 1 1 0 0,0-1-1 0 0,0 0 0 0 0,-1 0 1 0 0,0-6-319 0 0,8-20 88 0 0,-3 0 0 0 0,-1-1-1 0 0,-2 0 1 0 0,-1 0 0 0 0,-3-1 0 0 0,0-10-88 0 0,-3 13-187 0 0,-1 0-1 0 0,-1-1 1 0 0,-2 1-1 0 0,-2 1 0 0 0,-1-1 1 0 0,-2 1-1 0 0,-1 0 1 0 0,-2 1-1 0 0,-1 1 1 0 0,-2 0-1 0 0,-9-12 188 0 0,19 34-15 0 0,0 1 1 0 0,-1 0-1 0 0,-1 0 0 0 0,0 1 0 0 0,0 0 0 0 0,0 0 0 0 0,-2 1 0 0 0,1 0 1 0 0,-1 0-1 0 0,0 1 0 0 0,0 0 0 0 0,-1 1 0 0 0,1 1 0 0 0,-2-1 1 0 0,1 2-1 0 0,0-1 0 0 0,-1 2 0 0 0,0-1 0 0 0,0 2 0 0 0,0-1 0 0 0,0 2 1 0 0,0 0-1 0 0,-1 0 0 0 0,1 1 0 0 0,0 1 0 0 0,0 0 0 0 0,-1 0 0 0 0,1 1 1 0 0,0 1-1 0 0,0 0 0 0 0,1 1 0 0 0,-1 0 0 0 0,-10 5 15 0 0,-1 1-46 0 0,0 2 0 0 0,0 0 1 0 0,1 1-1 0 0,1 1 0 0 0,0 1 0 0 0,1 1 0 0 0,0 1 0 0 0,2 0 0 0 0,0 2 0 0 0,1 0 0 0 0,1 1 0 0 0,0 0 1 0 0,2 2-1 0 0,1-1 0 0 0,0 2 0 0 0,2 0 0 0 0,0 0 0 0 0,2 1 0 0 0,-5 18 46 0 0,4 14-426 0 0,2 0 1 0 0,3 0-1 0 0,3 1 1 0 0,2-1-1 0 0,4 26 426 0 0,4-56 198 0 0,2-1 0 0 0,0-1 0 0 0,2 0 0 0 0,0 0 0 0 0,2-1 1 0 0,0-1-1 0 0,2 0 0 0 0,0-1 0 0 0,2 0 0 0 0,0-2 0 0 0,1 0 0 0 0,1-1 0 0 0,0-1 0 0 0,2-1 0 0 0,0-1 1 0 0,13 7-199 0 0,-21-12 389 0 0,1-1 1 0 0,0 0-1 0 0,0-1 1 0 0,1 0-1 0 0,0-1 0 0 0,0-1 1 0 0,1-1-1 0 0,0 0 1 0 0,-1-1-1 0 0,2-1 1 0 0,-1-1-1 0 0,0 0 1 0 0,0-1-1 0 0,14-1-389 0 0,82-30-4299 0 0,-88 16-1306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6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0 992 0 0,'0'0'1884'0'0,"0"0"2341"0"0,0 0-2114 0 0,0 0-788 0 0,0 0 72 0 0,0 0-404 0 0,0 0-757 0 0,0 0-30 0 0,0 0 206 0 0,-1 6 230 0 0,-16 59 441 0 0,-2 78-234 0 0,35-117-2028 0 0,1-16-4982 0 0,-9-10-414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7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13 12673 0 0,'0'0'1820'0'0,"0"0"-1820"0"0,0 0 0 0 0,0 0 456 0 0,0 0 312 0 0,0 0-356 0 0,0 0-155 0 0,-44 2-257 0 0,20-2-53 0 0,2 0-763 0 0,1 0-296 0 0,2-2-516 0 0,7-1-2220 0 0,7-6-3125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7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38 13609 0 0,'0'0'116'0'0,"0"0"-116"0"0,0 0 0 0 0,0 0 176 0 0,-39-15 216 0 0,17 10-232 0 0,0 0-160 0 0,-3 1-52 0 0,-2 2-24 0 0,1-1-968 0 0,1 3-364 0 0,8-1-1572 0 0,-1-2-3717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7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24 9853 0 0,'0'0'1144'0'0,"-6"-4"-1005"0"0,4 2-106 0 0,1 0 0 0 0,-1 1 0 0 0,0-1-1 0 0,0 0 1 0 0,-1 1 0 0 0,1 0 0 0 0,0-1-1 0 0,-1 1 1 0 0,1 0 0 0 0,0 0 0 0 0,-1 0-1 0 0,1 1 1 0 0,-1-1 0 0 0,1 1 0 0 0,-1-1-1 0 0,0 1 1 0 0,1 0 0 0 0,-1 0 0 0 0,1 0-1 0 0,-1 0 1 0 0,0 0 0 0 0,1 1 0 0 0,-1-1-1 0 0,1 1 1 0 0,-1 0 0 0 0,1-1 0 0 0,-1 1-1 0 0,1 0 1 0 0,0 1 0 0 0,-1-1 0 0 0,1 0-1 0 0,0 1 1 0 0,0-1 0 0 0,0 1 0 0 0,0 0-1 0 0,0-1 1 0 0,0 1 0 0 0,1 0 0 0 0,-1 0-1 0 0,0 1-32 0 0,0-2 88 0 0,0 1 0 0 0,0 0-1 0 0,0 0 1 0 0,0 0-1 0 0,0 0 1 0 0,0 1-1 0 0,0-1 1 0 0,1 0-1 0 0,-1 1 1 0 0,1-1-1 0 0,0 1 1 0 0,0-1-1 0 0,0 1 1 0 0,0 0-1 0 0,0-1 1 0 0,0 1 0 0 0,1 0-1 0 0,-1 0 1 0 0,1 0-1 0 0,0-1 1 0 0,0 1-1 0 0,0 0 1 0 0,0 0-1 0 0,1 0 1 0 0,-1-1-1 0 0,1 1 1 0 0,-1 0-1 0 0,1 0 1 0 0,0-1-1 0 0,0 1 1 0 0,0 0 0 0 0,1-1-1 0 0,-1 1 1 0 0,1-1-1 0 0,-1 0 1 0 0,1 1-1 0 0,0-1 1 0 0,0 0-1 0 0,-1 0 1 0 0,2 0-1 0 0,-1 0 1 0 0,0 0-1 0 0,0-1 1 0 0,1 1-1 0 0,-1-1 1 0 0,1 1 0 0 0,-1-1-1 0 0,1 0 1 0 0,-1 0-1 0 0,1 0 1 0 0,0 0-1 0 0,1-1-87 0 0,131 2-393 0 0,-126-6-2582 0 0,-2-2-3822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8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275 152 11709 0 0,'0'0'1934'0'0,"0"0"-1280"0"0,0 0-554 0 0,0 0 67 0 0,0 0 254 0 0,-7-1 53 0 0,-238-27-1047 0 0,227 24-1390 0 0,13-1-4153 0 0,14 1-239 0 0</inkml:trace>
  <inkml:trace contextRef="#ctx0" brushRef="#br0" timeOffset="234.358">280 77 8733 0 0,'0'0'984'0'0,"0"0"-984"0"0,0 0 0 0 0,0 0 184 0 0,-40-2 628 0 0,22 1-156 0 0,-6-2-128 0 0,-1 2-144 0 0,1-2-228 0 0,-1 2-144 0 0,3-1 40 0 0,2 2-52 0 0,3-3-888 0 0,6 1-656 0 0,3 0-1348 0 0,8-4-3645 0 0</inkml:trace>
  <inkml:trace contextRef="#ctx0" brushRef="#br0" timeOffset="406.217">330 0 8749 0 0,'0'0'1174'0'0,"6"6"-827"0"0,-1-3-177 0 0,0 0 0 0 0,-1 0 0 0 0,0 1 1 0 0,0-1-1 0 0,0 1 0 0 0,0 0 0 0 0,0 0 0 0 0,-1 0 0 0 0,0 1 0 0 0,0-1 0 0 0,0 1 0 0 0,0-1 0 0 0,-1 1 0 0 0,0 0 0 0 0,0 0 0 0 0,0 0 0 0 0,0 1 1 0 0,-1-1-1 0 0,0 0 0 0 0,0 0 0 0 0,-1 1 0 0 0,1-1 0 0 0,-1 1 0 0 0,0-1 0 0 0,-1 0 0 0 0,1 1 0 0 0,-1-1 0 0 0,0 1 0 0 0,0-1 0 0 0,-1 0 0 0 0,1 0 1 0 0,-1 0-1 0 0,-1 0 0 0 0,1 0 0 0 0,-1 0 0 0 0,1-1 0 0 0,-4 5-170 0 0,-54 30-128 0 0,38-32-2465 0 0,-1-2-3633 0 0,12-5-1390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6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51 3056 0 0,'0'0'5485'0'0,"0"0"-3946"0"0,0 0-1269 0 0,0 0-99 0 0,0 0 45 0 0,0 0-74 0 0,0 0 1 0 0,0 0 34 0 0,7-2-106 0 0,-4 2 15 0 0,0-1-1 0 0,0 1 0 0 0,0 0 1 0 0,0 0-1 0 0,0 0 1 0 0,0 0-1 0 0,0 1 0 0 0,0-1 1 0 0,-1 1-1 0 0,1-1 1 0 0,0 1-1 0 0,0 0 0 0 0,0 0 1 0 0,0 1-1 0 0,-1-1 0 0 0,1 0 1 0 0,-1 1-1 0 0,1 0 1 0 0,-1 0-1 0 0,1-1 0 0 0,-1 1 1 0 0,0 1-1 0 0,0-1 0 0 0,0 0 1 0 0,0 0-1 0 0,0 1 1 0 0,-1-1-1 0 0,1 1 0 0 0,-1 0 1 0 0,0-1-1 0 0,1 1 0 0 0,-1 0 1 0 0,0 0-1 0 0,-1 0 1 0 0,1-1-1 0 0,0 1 0 0 0,-1 1-85 0 0,1-1 24 0 0,0 0 1 0 0,-1 0-1 0 0,0 0 0 0 0,1-1 0 0 0,-1 1 0 0 0,0 0 0 0 0,0 0 0 0 0,-1 0 1 0 0,1 0-1 0 0,0-1 0 0 0,-1 1 0 0 0,0 0 0 0 0,0 0 0 0 0,0-1 1 0 0,0 1-1 0 0,0 0 0 0 0,0-1 0 0 0,-1 1 0 0 0,1-1 0 0 0,-1 0 0 0 0,0 1 1 0 0,0-1-1 0 0,1 0 0 0 0,-1 0 0 0 0,-1 0 0 0 0,1 0 0 0 0,0-1 0 0 0,0 1 1 0 0,-1 0-1 0 0,1-1 0 0 0,-1 0 0 0 0,1 0 0 0 0,-1 1 0 0 0,0-1 0 0 0,-1 0-24 0 0,-39 7-4466 0 0,36-9 77 0 0,5-7-1638 0 0</inkml:trace>
  <inkml:trace contextRef="#ctx0" brushRef="#br0" timeOffset="187.487">111 34 1056 0 0,'0'0'7336'0'0,"0"0"-5034"0"0,0 0-1363 0 0,0 0 291 0 0,0 0-238 0 0,0 0-490 0 0,0 0-2 0 0,-1 7-144 0 0,-1 13-355 0 0,0-16-7 0 0,1 0 0 0 0,-1 0-1 0 0,1-1 1 0 0,1 1 0 0 0,-1 0-1 0 0,0 0 1 0 0,1 0 0 0 0,0 0-1 0 0,0 0 1 0 0,0 0 0 0 0,0 0-1 0 0,1 0 1 0 0,0 0 0 0 0,0 0-1 0 0,0 0 1 0 0,0 0 0 0 0,0-1-1 0 0,1 1 1 0 0,-1 0 0 0 0,1-1-1 0 0,0 1 1 0 0,0-1-1 0 0,1 0 1 0 0,-1 1 0 0 0,1-1-1 0 0,-1 0 1 0 0,1-1 0 0 0,0 1-1 0 0,0 0 1 0 0,1-1 0 0 0,-1 0-1 0 0,0 1 1 0 0,1-1 0 0 0,0 0 6 0 0,42 5-6680 0 0,-26-9 969 0 0</inkml:trace>
  <inkml:trace contextRef="#ctx0" brushRef="#br0" timeOffset="374.965">342 1 10709 0 0,'0'0'195'0'0,"0"0"79"0"0,1 6 166 0 0,1 1-136 0 0,-1 1 0 0 0,0-1 0 0 0,0 1-1 0 0,-1-1 1 0 0,1 1 0 0 0,-2 0-1 0 0,1-1 1 0 0,-1 1 0 0 0,0-1 0 0 0,-1 1-1 0 0,0-1 1 0 0,0 0 0 0 0,0 0 0 0 0,-1 1-1 0 0,0-2 1 0 0,-1 1 0 0 0,-2 4-304 0 0,-78 43-3824 0 0,72-52-1067 0 0,0-4-3176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5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1 178 2984 0 0,'0'0'606'0'0,"0"0"1269"0"0,0 0 27 0 0,0 0-890 0 0,0 0-249 0 0,0 0 149 0 0,0 0 160 0 0,0 0-116 0 0,46 4 1829 0 0,-42-3-2752 0 0,0-1 0 0 0,-1 1 0 0 0,1 0 0 0 0,0-1 0 0 0,0 0-1 0 0,-1 0 1 0 0,1 0 0 0 0,0 0 0 0 0,-1-1 0 0 0,1 1 0 0 0,0-1-1 0 0,-1 0 1 0 0,1 0 0 0 0,-1-1 0 0 0,1 1 0 0 0,-1 0 0 0 0,1-1-1 0 0,-1 0 1 0 0,0 0 0 0 0,0 0 0 0 0,0 0 0 0 0,0-1 0 0 0,0 1-1 0 0,-1-1 1 0 0,1 0 0 0 0,-1 0 0 0 0,1 1 0 0 0,-1-2 0 0 0,0 1-1 0 0,0 0 1 0 0,0 0 0 0 0,-1-1 0 0 0,1 1 0 0 0,-1-1 0 0 0,0 1-1 0 0,0-1 1 0 0,0 1 0 0 0,0-1 0 0 0,-1 0 0 0 0,0 1 0 0 0,1-1-1 0 0,-1 0 1 0 0,-1 0 0 0 0,1 1 0 0 0,0-1 0 0 0,-1 0 0 0 0,0 1-1 0 0,0-1 1 0 0,0 0 0 0 0,0 1 0 0 0,0-1 0 0 0,-1 1 0 0 0,-1-4-33 0 0,-1 3-84 0 0,1-1 1 0 0,0 1-1 0 0,-1 0 1 0 0,0 0-1 0 0,0 0 1 0 0,0 1 0 0 0,-1-1-1 0 0,1 1 1 0 0,-1 0-1 0 0,0 0 1 0 0,0 1-1 0 0,0-1 1 0 0,0 1 0 0 0,0 0-1 0 0,0 1 1 0 0,0-1-1 0 0,-3 0 84 0 0,-1 51 481 0 0,13 192 1304 0 0,-2-210-2431 0 0,15-25-7940 0 0,-9-10 2019 0 0</inkml:trace>
  <inkml:trace contextRef="#ctx0" brushRef="#br0" timeOffset="234.354">190 277 8941 0 0,'0'0'1360'0'0,"0"0"-1360"0"0,0 0 0 0 0,0 0 64 0 0,0 0 760 0 0,-36 8-52 0 0,16-6-360 0 0,-4-2-412 0 0,7 0-1272 0 0,-11 0-4328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0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140 113 64 0 0,'0'0'17446'0'0,"0"0"-16702"0"0,0 0-744 0 0,0 0-816 0 0,0 0 816 0 0,0 0 136 0 0,-38 1-136 0 0,18-3-100 0 0,-1-2-908 0 0,2-2-1481 0 0,5 3-2091 0 0,-1-4-2373 0 0</inkml:trace>
  <inkml:trace contextRef="#ctx0" brushRef="#br0" timeOffset="1">173 61 7777 0 0,'0'0'8276'0'0,"0"0"-7531"0"0,0 0-745 0 0,0 0-629 0 0,0 0 389 0 0,-39-17 176 0 0,15 9-84 0 0,-4-1-644 0 0,0 1-896 0 0,4 2-2488 0 0,-6-6-3157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6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3636 0 0,'0'0'10483'0'0,"0"0"-8008"0"0,1 7-2445 0 0,-14 149 1727 0 0,5-121-1732 0 0,78-78-3735 0 0,-65 43 3856 0 0,0 0 0 0 0,0 1 1 0 0,0 0-1 0 0,0 0 0 0 0,-1 0 0 0 0,1 0 0 0 0,0 1 1 0 0,-1 0-1 0 0,1 0 0 0 0,-1 0 0 0 0,0 1 0 0 0,0-1 0 0 0,0 1 1 0 0,0 0-1 0 0,0 0 0 0 0,0 1 0 0 0,-1-1 0 0 0,1 1 1 0 0,-1-1-1 0 0,0 1 0 0 0,0 0 0 0 0,0 3-146 0 0,2 36-1067 0 0,-9-38-1484 0 0,1-4-2322 0 0,-1-3-4356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7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7961 0 0,'-1'7'4846'0'0,"-16"92"-1070"0"0,66-102-930 0 0,0-34-2110 0 0,-49 37-807 0 0,1-1-1 0 0,0 1 1 0 0,0-1-1 0 0,-1 0 1 0 0,1 1-1 0 0,0-1 1 0 0,-1 0-1 0 0,1 1 1 0 0,-1-1-1 0 0,1 0 1 0 0,-1 0-1 0 0,0 0 1 0 0,1 0 0 0 0,-1 1-1 0 0,0-1 1 0 0,1 0-1 0 0,-1 0 1 0 0,0 0-1 0 0,0 0 1 0 0,0 0-1 0 0,0 0 1 0 0,0 0-1 0 0,0 0 1 0 0,0 0-1 0 0,0 0 1 0 0,0 0-1 0 0,0 1 1 0 0,-1-1 0 0 0,1 0-1 0 0,0 0 1 0 0,-1 0-1 0 0,1 0 1 0 0,0 0-1 0 0,-1 1 1 0 0,1-1-1 0 0,-1 0 1 0 0,1 0-1 0 0,-1 1 1 0 0,0-1-1 0 0,1 0 1 0 0,-1 1-1 0 0,0-1 1 0 0,0 0 0 0 0,1 1-1 0 0,-1-1 1 0 0,0 1-1 0 0,0-1 1 0 0,0 1-1 0 0,1 0 1 0 0,-1-1-1 0 0,0 1 1 0 0,0 0-1 0 0,0 0 1 0 0,0-1-1 0 0,0 1 1 0 0,0 0-1 0 0,0 0 72 0 0,-11-3-4046 0 0,-7-2-2526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57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0 1316 0 0,'0'0'7804'0'0,"0"0"-5799"0"0,0 0-1604 0 0,0 0 95 0 0,0 0-18 0 0,-8 7-34 0 0,-115 61 255 0 0,121-67-694 0 0,0-1 0 0 0,1 1 1 0 0,-1-1-1 0 0,0 1 1 0 0,0 0-1 0 0,1 0 0 0 0,-1-1 1 0 0,0 1-1 0 0,1 0 0 0 0,-1 1 1 0 0,1-1-1 0 0,0 0 1 0 0,-1 0-1 0 0,1 1 0 0 0,0-1 1 0 0,0 0-1 0 0,-1 1 1 0 0,1 0-1 0 0,0-1 0 0 0,1 1 1 0 0,-1-1-1 0 0,0 1 1 0 0,0 0-1 0 0,1 0 0 0 0,-1-1 1 0 0,1 1-1 0 0,-1 0 1 0 0,1 0-1 0 0,0 0 0 0 0,0 0 1 0 0,0-1-1 0 0,0 1 1 0 0,0 0-1 0 0,0 0 0 0 0,0 0 1 0 0,1 0-1 0 0,-1 0 0 0 0,1-1 1 0 0,-1 1-1 0 0,1 0 1 0 0,0-1-1 0 0,0 1 0 0 0,0 0 1 0 0,0-1-1 0 0,0 1 1 0 0,0-1-1 0 0,0 1 0 0 0,0-1 1 0 0,0 1-1 0 0,1-1 1 0 0,-1 0-1 0 0,1 0 0 0 0,-1 0 1 0 0,1 0-1 0 0,-1 0 1 0 0,1 0-1 0 0,0 0 0 0 0,0 0-5 0 0,144 134 2627 0 0,-144-137-5752 0 0,-2-6-1691 0 0,3-7-3729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7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9233 0 0,'0'0'3746'0'0,"1"7"-3100"0"0,14 202 3320 0 0,31-267-7684 0 0,-42 56 3756 0 0,-1 1-1 0 0,1 0 0 0 0,0 0 1 0 0,-1 0-1 0 0,1 0 1 0 0,0 1-1 0 0,-1-1 0 0 0,1 1 1 0 0,0 0-1 0 0,0 0 0 0 0,-1 1 1 0 0,1-1-1 0 0,0 1 1 0 0,0-1-1 0 0,-1 1 0 0 0,1 1 1 0 0,-1-1-1 0 0,1 0 0 0 0,-1 1 1 0 0,1 0-1 0 0,-1-1 1 0 0,0 1-1 0 0,0 1 0 0 0,0-1 1 0 0,0 0-1 0 0,0 1 0 0 0,0-1 1 0 0,-1 1-1 0 0,1 0 1 0 0,-1 0-1 0 0,0 0 0 0 0,0 0 1 0 0,0 0-1 0 0,0 1 0 0 0,-1-1 1 0 0,1 1-1 0 0,-1-1 1 0 0,0 1-1 0 0,0-1 0 0 0,0 1 1 0 0,0 0-1 0 0,-1-1 0 0 0,1 1 1 0 0,-1 0-1 0 0,0 0 1 0 0,0 0-1 0 0,0-1 0 0 0,-1 1 1 0 0,0 0-1 0 0,1-1 0 0 0,-1 1 1 0 0,0 0-38 0 0,-2-1-1323 0 0,2-3-6466 0 0,1-3 1084 0 0</inkml:trace>
  <inkml:trace contextRef="#ctx0" brushRef="#br0" timeOffset="312.467">247 190 9957 0 0,'0'0'2336'0'0,"0"0"-1803"0"0,0 0-421 0 0,0 0 76 0 0,7 2 89 0 0,225 47 4037 0 0,-261-83-9835 0 0,14 10 969 0 0,29 22 5237 0 0,37 29 4575 0 0,-49-25-5153 0 0,0 0-1 0 0,0 0 0 0 0,-1 0 1 0 0,1 0-1 0 0,-1 0 0 0 0,1 0 1 0 0,-1 0-1 0 0,0 1 1 0 0,0-1-1 0 0,0 0 0 0 0,0 1 1 0 0,0-1-1 0 0,-1 1 0 0 0,1-1 1 0 0,-1 1-1 0 0,1-1 0 0 0,-1 1 1 0 0,0-1-1 0 0,0 1 1 0 0,0 0-1 0 0,0-1 0 0 0,-1 1 1 0 0,1-1-1 0 0,-1 1 0 0 0,1-1 1 0 0,-1 1-1 0 0,0-1 0 0 0,0 0 1 0 0,0 1-1 0 0,0-1 1 0 0,-1 0-1 0 0,1 0 0 0 0,-1 0 1 0 0,1 0-1 0 0,-1 0 0 0 0,0 0 1 0 0,1 0-1 0 0,-1 0 0 0 0,0-1 1 0 0,0 1-1 0 0,0-1 1 0 0,-1 1-1 0 0,1-1 0 0 0,0 0 1 0 0,-1 1-107 0 0,-35 11-1675 0 0,-2-16-3930 0 0,37 0-2543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1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0 260 4456 0 0,'0'0'4625'0'0,"0"0"-3652"0"0,0 0-779 0 0,0 0 173 0 0,0 0-22 0 0,0 0-140 0 0,0 0 108 0 0,0 0 384 0 0,0 0 295 0 0,31 7 860 0 0,-24-7-1843 0 0,-1-1-1 0 0,1 1 0 0 0,-1-1 0 0 0,1-1 1 0 0,-1 1-1 0 0,0-1 0 0 0,0 0 0 0 0,0-1 1 0 0,0 1-1 0 0,0-1 0 0 0,0 0 0 0 0,-1-1 0 0 0,1 1 1 0 0,-1-1-1 0 0,0 0 0 0 0,0-1 0 0 0,0 1 1 0 0,-1-1-1 0 0,0 0 0 0 0,0 0 0 0 0,0 0 1 0 0,0-1-1 0 0,-1 1 0 0 0,0-1 0 0 0,0 0 1 0 0,0 0-1 0 0,-1 0 0 0 0,0 0 0 0 0,0 0 1 0 0,-1-1-1 0 0,0 1 0 0 0,0-1 0 0 0,0 1 1 0 0,-1-1-1 0 0,1 1 0 0 0,-2-1 0 0 0,1 1 0 0 0,-1 0 1 0 0,0-1-1 0 0,0 1 0 0 0,-1-1 0 0 0,0 0-8 0 0,-41-53-681 0 0,42 59 660 0 0,0 0 1 0 0,0 0-1 0 0,0 0 1 0 0,0 0-1 0 0,0 1 0 0 0,0-1 1 0 0,0 0-1 0 0,-1 1 1 0 0,1-1-1 0 0,0 1 1 0 0,0-1-1 0 0,0 1 1 0 0,-1 0-1 0 0,1-1 1 0 0,0 1-1 0 0,-1 0 1 0 0,1 0-1 0 0,0 0 1 0 0,0 0-1 0 0,-1 0 1 0 0,1 0-1 0 0,0 0 1 0 0,-1 1-1 0 0,1-1 1 0 0,0 0-1 0 0,0 1 1 0 0,-1-1-1 0 0,1 1 0 0 0,0-1 1 0 0,0 1-1 0 0,0 0 1 0 0,0-1-1 0 0,0 1 1 0 0,0 0-1 0 0,0 0 1 0 0,0 0-1 0 0,0-1 1 0 0,0 1-1 0 0,0 0 1 0 0,0 0-1 0 0,1 1 1 0 0,-1-1-1 0 0,0 0 1 0 0,1 0-1 0 0,-1 0 1 0 0,1 0-1 0 0,-1 1 1 0 0,1-1-1 0 0,0 0 0 0 0,-1 0 1 0 0,1 1-1 0 0,0-1 1 0 0,0 0 20 0 0,-8 22 301 0 0,1 0-1 0 0,0 1 1 0 0,2 0 0 0 0,1-1-1 0 0,1 1 1 0 0,1 1 0 0 0,1-1-1 0 0,2 19-300 0 0,-1-40 6 0 0,0 0-1 0 0,0 0 1 0 0,1 1-1 0 0,-1-1 1 0 0,1 0-1 0 0,0 0 1 0 0,-1 0-1 0 0,1 0 1 0 0,1 0-1 0 0,-1 0 1 0 0,0-1-1 0 0,1 1 0 0 0,-1 0 1 0 0,1 0-1 0 0,0-1 1 0 0,0 1-1 0 0,0-1 1 0 0,0 0-1 0 0,1 0 1 0 0,-1 0-1 0 0,0 0 1 0 0,1 0-1 0 0,0 0 0 0 0,-1 0 1 0 0,1-1-1 0 0,0 0 1 0 0,0 1-1 0 0,0-1 1 0 0,0 0-1 0 0,0 0 1 0 0,0 0-1 0 0,0-1 1 0 0,0 1-1 0 0,0-1 0 0 0,0 0 1 0 0,0 0-1 0 0,1 0 1 0 0,-1 0-1 0 0,0 0 1 0 0,0-1-1 0 0,0 0 1 0 0,0 1-1 0 0,0-1 1 0 0,0 0-1 0 0,0 0 1 0 0,0-1-1 0 0,0 1 0 0 0,0-1 1 0 0,-1 1-1 0 0,1-1 1 0 0,-1 0-1 0 0,1 0 1 0 0,-1 0-1 0 0,1 0 1 0 0,-1 0-1 0 0,0-1 1 0 0,0 1-1 0 0,0-1 0 0 0,1-2-5 0 0,-3 4-16 0 0,1-1 0 0 0,0 1-1 0 0,-1 0 1 0 0,1-1 0 0 0,0 1-1 0 0,-1 0 1 0 0,1-1 0 0 0,0 1-1 0 0,0 0 1 0 0,0 0 0 0 0,0 0-1 0 0,0 0 1 0 0,1 0 0 0 0,-1 0-1 0 0,0 0 1 0 0,0 1-1 0 0,1-1 1 0 0,-1 0 0 0 0,0 1-1 0 0,1-1 1 0 0,-1 1 0 0 0,0-1-1 0 0,1 1 1 0 0,-1 0 0 0 0,1-1-1 0 0,-1 1 1 0 0,1 0 0 0 0,-1 0-1 0 0,1 0 1 0 0,-1 0-1 0 0,1 0 1 0 0,-1 1 0 0 0,1-1-1 0 0,-1 0 1 0 0,0 1 0 0 0,1-1-1 0 0,-1 1 1 0 0,1-1 0 0 0,-1 1-1 0 0,0 0 1 0 0,1-1 0 0 0,-1 1-1 0 0,0 0 1 0 0,0 0-1 0 0,0 0 1 0 0,0 0 0 0 0,0 0-1 0 0,0 0 1 0 0,0 0 0 0 0,0 0-1 0 0,0 1 1 0 0,0-1 0 0 0,-1 0-1 0 0,1 1 1 0 0,0-1 0 0 0,-1 0-1 0 0,1 1 1 0 0,-1-1-1 0 0,1 1 1 0 0,-1-1 0 0 0,0 1-1 0 0,0-1 1 0 0,0 0 0 0 0,0 2 16 0 0,22 52 1369 0 0,10-82-1868 0 0,-30 25 516 0 0,0 0 1 0 0,1 1-1 0 0,-1-1 0 0 0,1 1 1 0 0,-1-1-1 0 0,1 1 1 0 0,0 0-1 0 0,-1 0 0 0 0,1 0 1 0 0,0 1-1 0 0,0-1 1 0 0,-1 1-1 0 0,1-1 1 0 0,0 1-1 0 0,0 0 0 0 0,0 0 1 0 0,0 0-1 0 0,0 1 1 0 0,-1-1-1 0 0,1 1 0 0 0,0-1 1 0 0,0 1-1 0 0,-1 0 1 0 0,1 0-1 0 0,0 0 0 0 0,-1 0 1 0 0,1 1-1 0 0,-1-1 1 0 0,1 1-1 0 0,-1-1 0 0 0,0 1 1 0 0,0 0-1 0 0,0 0 1 0 0,0 0-1 0 0,0 0 1 0 0,2 2-18 0 0,-3-5 10 0 0,0-1 1 0 0,0 1-1 0 0,0-1 1 0 0,1 1 0 0 0,-1-1-1 0 0,0 1 1 0 0,1 0 0 0 0,-1-1-1 0 0,1 1 1 0 0,0 0-1 0 0,-1 0 1 0 0,1 0 0 0 0,0 1-1 0 0,-1-1 1 0 0,1 0 0 0 0,0 1-1 0 0,0-1 1 0 0,0 1-1 0 0,0-1 1 0 0,0 1 0 0 0,0 0-1 0 0,0 0 1 0 0,0 0 0 0 0,-1 0-1 0 0,1 0 1 0 0,0 0-1 0 0,0 1 1 0 0,0-1 0 0 0,0 0-1 0 0,0 1 1 0 0,0 0 0 0 0,1 0-11 0 0,15 25 65 0 0,-28-21-2855 0 0,3-9-807 0 0,-5-9-4495 0 0</inkml:trace>
  <inkml:trace contextRef="#ctx0" brushRef="#br0" timeOffset="249.976">388 47 17226 0 0,'0'0'868'0'0,"0"0"-868"0"0,0 0-684 0 0,0 0 424 0 0,0 0-312 0 0,0 0-625 0 0,0 0-499 0 0,0 0-916 0 0,0 0-2924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49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0 194 1228 0 0,'0'0'5129'0'0,"0"0"-1404"0"0,0 0-2076 0 0,0 0-582 0 0,0 0 150 0 0,0 0-93 0 0,0 0-644 0 0,0 0-329 0 0,7 1-36 0 0,-5 0-106 0 0,0 1-1 0 0,0-1 1 0 0,1 0 0 0 0,-1 0 0 0 0,0 1 0 0 0,1-2-1 0 0,-1 1 1 0 0,0 0 0 0 0,1 0 0 0 0,-1-1 0 0 0,1 0-1 0 0,-1 1 1 0 0,1-1 0 0 0,-1 0 0 0 0,1 0 0 0 0,0 0-1 0 0,-1 0 1 0 0,1-1 0 0 0,-1 1 0 0 0,0-1 0 0 0,1 0-1 0 0,-1 1 1 0 0,1-1 0 0 0,-1 0 0 0 0,0-1 0 0 0,0 1-1 0 0,1 0 1 0 0,-1 0 0 0 0,0-1 0 0 0,0 0 0 0 0,0 1-1 0 0,0-1 1 0 0,-1 0 0 0 0,1 0 0 0 0,0 0 0 0 0,-1 0-1 0 0,0 0 1 0 0,1 0 0 0 0,-1 0 0 0 0,0 0 0 0 0,0-1-1 0 0,0 1 1 0 0,0-1 0 0 0,0 1 0 0 0,-1 0 0 0 0,1-1-1 0 0,-1 1 1 0 0,0-1 0 0 0,1 1 0 0 0,-1-1 0 0 0,0 0-1 0 0,-1 1 1 0 0,1-1 0 0 0,0 1 0 0 0,-1-1-9 0 0,-54-72-1468 0 0,49 124 658 0 0,9 112 3272 0 0,-3-104-5856 0 0,0-57-75 0 0,3-1-2013 0 0</inkml:trace>
  <inkml:trace contextRef="#ctx0" brushRef="#br0" timeOffset="203.109">130 277 4592 0 0,'0'0'10949'0'0,"0"0"-10949"0"0,0 0-2000 0 0,0 0 1872 0 0,0 0 128 0 0,0 0 292 0 0,-37 15-292 0 0,22-15-368 0 0,1 0-1488 0 0,2 0-3340 0 0</inkml:trace>
  <inkml:trace contextRef="#ctx0" brushRef="#br0" timeOffset="359.341">298 0 2540 0 0,'0'0'14050'0'0,"0"0"-14050"0"0,0 0-337 0 0,0 0 337 0 0,0 0 48 0 0,0 0 289 0 0,-19 43-73 0 0,10-33-140 0 0,-4 2-124 0 0,1-2-460 0 0,-2 3-749 0 0,5-3-1587 0 0,3-2-2948 0 0</inkml:trace>
  <inkml:trace contextRef="#ctx0" brushRef="#br0" timeOffset="546.824">370 116 2492 0 0,'0'0'9240'0'0,"0"0"-7945"0"0,-5 6-909 0 0,-62 110 2840 0 0,65-113-3285 0 0,0 1-1 0 0,1 0 0 0 0,0 0 1 0 0,0 0-1 0 0,0 0 0 0 0,1 0 1 0 0,-1 0-1 0 0,1 0 0 0 0,0 0 1 0 0,0 0-1 0 0,0 0 0 0 0,1 0 1 0 0,0 0-1 0 0,-1 0 0 0 0,1 0 0 0 0,0 0 1 0 0,1 0-1 0 0,-1 0 0 0 0,1-1 1 0 0,0 1-1 0 0,0-1 0 0 0,0 1 1 0 0,0-1-1 0 0,1 1 0 0 0,-1-1 1 0 0,1 0-1 0 0,0 0 0 0 0,0 0 0 0 0,0-1 1 0 0,0 1-1 0 0,0-1 0 0 0,3 2 60 0 0,8 3-3272 0 0,-3-1-2032 0 0</inkml:trace>
  <inkml:trace contextRef="#ctx0" brushRef="#br0" timeOffset="1118.642">495 254 1356 0 0,'0'0'7950'0'0,"0"0"-5733"0"0,0 0-2013 0 0,0 0-124 0 0,0 0 155 0 0,0 0 49 0 0,0 0-103 0 0,0 0-319 0 0,6-3-46 0 0,-4 2 218 0 0,1-1 0 0 0,0 2-1 0 0,0-1 1 0 0,0 0 0 0 0,0 0 0 0 0,0 1 0 0 0,-1 0-1 0 0,1-1 1 0 0,0 1 0 0 0,0 0 0 0 0,0 1-1 0 0,0-1 1 0 0,0 0 0 0 0,0 1 0 0 0,0 0 0 0 0,0 0-1 0 0,0-1 1 0 0,-1 2 0 0 0,1-1 0 0 0,0 0-1 0 0,-1 0 1 0 0,1 1 0 0 0,-1 0 0 0 0,1-1-1 0 0,-1 1 1 0 0,0 0 0 0 0,0 0 0 0 0,0 0 0 0 0,0 1-1 0 0,0-1 1 0 0,0 0 0 0 0,0 1 0 0 0,-1-1-1 0 0,1 1 1 0 0,-1 0 0 0 0,0-1 0 0 0,0 1 0 0 0,1 3-34 0 0,-2-4 66 0 0,1 0 0 0 0,-1 0 0 0 0,0 0 0 0 0,0 0 0 0 0,1 0 1 0 0,-2 0-1 0 0,1 0 0 0 0,0 0 0 0 0,0 0 0 0 0,-1 0 1 0 0,1 0-1 0 0,-1 0 0 0 0,1 0 0 0 0,-1-1 0 0 0,0 1 0 0 0,0 0 1 0 0,0 0-1 0 0,0 0 0 0 0,0-1 0 0 0,0 1 0 0 0,0 0 1 0 0,-1-1-1 0 0,1 1 0 0 0,-1-1 0 0 0,1 0 0 0 0,-1 1 0 0 0,1-1 1 0 0,-1 0-1 0 0,0 0 0 0 0,1 0 0 0 0,-1 0 0 0 0,0 0 1 0 0,0-1-1 0 0,0 1 0 0 0,0 0 0 0 0,0-1 0 0 0,0 1 0 0 0,0-1 1 0 0,0 0-1 0 0,0 0 0 0 0,-1 0-66 0 0,-54 7-4560 0 0,50-8-110 0 0,5-6-2282 0 0</inkml:trace>
  <inkml:trace contextRef="#ctx0" brushRef="#br0" timeOffset="1368.62">659 236 12165 0 0,'0'0'1357'0'0,"0"0"-1702"0"0,-4 8 441 0 0,1-3 9 0 0,-1 0 0 0 0,1 1-1 0 0,1-1 1 0 0,-1 1 0 0 0,1 0-1 0 0,0 0 1 0 0,0 0 0 0 0,1 0-1 0 0,-1 0 1 0 0,1 0 0 0 0,1 1-1 0 0,-1-1 1 0 0,1 0 0 0 0,0 0-1 0 0,1 1 1 0 0,0-1 0 0 0,0 4-105 0 0,50 17-2772 0 0,-36-28-938 0 0,1-3-3177 0 0</inkml:trace>
  <inkml:trace contextRef="#ctx0" brushRef="#br0" timeOffset="1618.599">870 232 10437 0 0,'0'0'5384'0'0,"0"0"-5384"0"0,17 46 8 0 0,-10-28 280 0 0,-6 2 269 0 0,-1-3-133 0 0,0 2-76 0 0,-5-4-40 0 0,-4 1-96 0 0,-2-2-64 0 0,-2 0-48 0 0,-3-4-100 0 0,0 0-40 0 0,-1-3-788 0 0,1-2-653 0 0,3-2-1223 0 0,1-4-3712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3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39 1212 0 0,'0'0'704'0'0,"0"0"161"0"0,0 0 1490 0 0,0 0-306 0 0,0 0-395 0 0,0 0-182 0 0,0 0-127 0 0,0 0-116 0 0,11-8 2618 0 0,-89 1-1185 0 0,32 5-3383 0 0,1-6-3782 0 0,35 3-557 0 0,3-4-1906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3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12 10589 0 0,'0'0'2056'0'0,"0"0"-1264"0"0,0 0-716 0 0,0 0 596 0 0,0 0 792 0 0,0 0-207 0 0,-35 0-749 0 0,19 0-284 0 0,-5-1-224 0 0,0 0-644 0 0,-5 0-1745 0 0,5-1-2503 0 0,-6-5-3989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39 1108 0 0,'0'0'6062'0'0,"0"0"-3838"0"0,0 0-1378 0 0,0 0 216 0 0,0 0 182 0 0,0 0-514 0 0,-3-5-358 0 0,3 3-338 0 0,-1 0 1 0 0,1 0-1 0 0,-1 1 1 0 0,0-1-1 0 0,0 0 0 0 0,0 0 1 0 0,0 1-1 0 0,0-1 1 0 0,0 1-1 0 0,0-1 1 0 0,0 1-1 0 0,-1 0 0 0 0,1-1 1 0 0,-1 1-1 0 0,1 0 1 0 0,-1 0-1 0 0,1 0 0 0 0,-1 0 1 0 0,0 0-1 0 0,1 0 1 0 0,-1 0-1 0 0,0 1 1 0 0,0-1-1 0 0,0 1 0 0 0,1-1 1 0 0,-1 1-1 0 0,0 0 1 0 0,0 0-1 0 0,0-1 1 0 0,0 1-1 0 0,0 1 0 0 0,0-1 1 0 0,0 0-1 0 0,1 0 1 0 0,-1 1-1 0 0,0-1 0 0 0,0 1 1 0 0,0-1-1 0 0,1 1 1 0 0,-1 0-1 0 0,0 0 1 0 0,0 0-1 0 0,1 0 0 0 0,-1 0 1 0 0,1 0-1 0 0,-1 0 1 0 0,1 1-1 0 0,-1 0-34 0 0,-2 0 51 0 0,1 2 0 0 0,-1-1 0 0 0,1 0 0 0 0,-1 1 1 0 0,1 0-1 0 0,0 0 0 0 0,1 0 0 0 0,-1 0 0 0 0,1 0 0 0 0,-1 0 0 0 0,1 1 0 0 0,1-1 0 0 0,-1 1 1 0 0,1-1-1 0 0,-1 1 0 0 0,1 0 0 0 0,1 0 0 0 0,-1-1 0 0 0,1 1 0 0 0,-1 0 0 0 0,1 0 0 0 0,1 0 1 0 0,-1-1-1 0 0,1 1 0 0 0,0 0 0 0 0,0 0 0 0 0,0-1 0 0 0,1 1 0 0 0,-1 0 0 0 0,1-1 0 0 0,0 0 0 0 0,1 1 1 0 0,-1-1-1 0 0,1 0 0 0 0,-1 0 0 0 0,1 0 0 0 0,1-1 0 0 0,-1 1 0 0 0,0-1 0 0 0,1 0 0 0 0,0 1 1 0 0,0-2-1 0 0,2 3-51 0 0,80-9 2313 0 0,-37-26-4386 0 0,-47 29 31 0 0,0 0-2628 0 0,2 1-2684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5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18 4788 0 0,'0'0'6045'0'0,"0"0"-5425"0"0,0 0 340 0 0,0 0 724 0 0,0 0-672 0 0,0 0-636 0 0,0 0-224 0 0,0 0 36 0 0,0 0 112 0 0,-41 3-68 0 0,16-3-107 0 0,-2 0-125 0 0,1-1-201 0 0,1-2-959 0 0,3 0-652 0 0,9-1-2360 0 0,1-5-4061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2:52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0 368 7173 0 0,'0'0'4565'0'0,"0"0"-4023"0"0,0 0-536 0 0,0 0 446 0 0,8 5 138 0 0,-3 0-491 0 0,1-1 0 0 0,0 1-1 0 0,0-2 1 0 0,0 1 0 0 0,1-1 0 0 0,-1 0 0 0 0,1 0 0 0 0,0 0 0 0 0,0-1-1 0 0,0 0 1 0 0,0-1 0 0 0,0 0 0 0 0,0 0 0 0 0,0 0 0 0 0,1-1-1 0 0,-1 0 1 0 0,0 0 0 0 0,0-1 0 0 0,0 0 0 0 0,1 0 0 0 0,-1-1 0 0 0,0 1-1 0 0,0-2 1 0 0,-1 1 0 0 0,1-1 0 0 0,0 0 0 0 0,2-2-99 0 0,-8 0-44 0 0,0 1-1 0 0,-1 0 1 0 0,0-1 0 0 0,0 1-1 0 0,0 0 1 0 0,-1-1 0 0 0,1 1-1 0 0,-1 0 1 0 0,0-1 0 0 0,0 1 0 0 0,0 0-1 0 0,-1 0 1 0 0,0 0 0 0 0,0 0-1 0 0,0 0 1 0 0,0 0 0 0 0,0 1 0 0 0,-1-1-1 0 0,1 1 1 0 0,-1-1 0 0 0,0 1-1 0 0,0 0 1 0 0,-1 0 0 0 0,1 1 0 0 0,0-1-1 0 0,-1 0 1 0 0,0 1 0 0 0,1 0-1 0 0,-1 0 1 0 0,0 0 0 0 0,0 0-1 0 0,0 1 1 0 0,-1 0 0 0 0,1 0 0 0 0,0 0-1 0 0,0 0 1 0 0,-1 0 0 0 0,1 1-1 0 0,0 0 1 0 0,-1 0 0 0 0,1 0 0 0 0,-1 1-1 0 0,1-1 1 0 0,-1 1 44 0 0,2 2 63 0 0,0 0 1 0 0,0 0-1 0 0,1 0 0 0 0,-1 1 1 0 0,1-1-1 0 0,-1 1 0 0 0,1-1 1 0 0,0 1-1 0 0,0 0 0 0 0,1 0 1 0 0,-1 0-1 0 0,1 0 0 0 0,0 0 1 0 0,0 0-1 0 0,0 0 1 0 0,0 0-1 0 0,1 0 0 0 0,0 1 1 0 0,0-1-1 0 0,0 0 0 0 0,0 0 1 0 0,1 2-64 0 0,-2 6 129 0 0,-5 160 251 0 0,13-157-5436 0 0,-4-13-22 0 0</inkml:trace>
  <inkml:trace contextRef="#ctx0" brushRef="#br0" timeOffset="265.607">168 490 15265 0 0,'0'0'728'0'0,"0"0"-728"0"0,0 0-844 0 0,0 0 832 0 0,-37 3 12 0 0,20-3 140 0 0,-2 0-52 0 0,1 0-88 0 0,-1 0-116 0 0,2 0-1744 0 0,4 0-2672 0 0,2-3-3793 0 0</inkml:trace>
  <inkml:trace contextRef="#ctx0" brushRef="#br0" timeOffset="515.579">394 333 964 0 0,'0'0'9470'0'0,"0"0"-7221"0"0,-2 6-2098 0 0,-38 214 3487 0 0,44-199-5574 0 0,8-11-5324 0 0,-2-10 1288 0 0</inkml:trace>
  <inkml:trace contextRef="#ctx0" brushRef="#br0" timeOffset="765.561">481 452 11701 0 0,'0'0'1758'0'0,"0"0"-1244"0"0,0 0-358 0 0,0 0-245 0 0,0 0-224 0 0,6 1 81 0 0,-3 0 280 0 0,1 0 0 0 0,-1 0 0 0 0,1 1-1 0 0,-1-1 1 0 0,0 1 0 0 0,0 0 0 0 0,0 0 0 0 0,0 0-1 0 0,0 0 1 0 0,-1 1 0 0 0,1-1 0 0 0,-1 1 0 0 0,1-1-1 0 0,-1 1 1 0 0,0 0 0 0 0,0 0 0 0 0,0 0 0 0 0,0 0-1 0 0,-1 1 1 0 0,1-1 0 0 0,-1 0 0 0 0,0 1 0 0 0,0-1-1 0 0,0 1 1 0 0,0-1 0 0 0,0 1 0 0 0,-1-1 0 0 0,0 1-1 0 0,0 1-47 0 0,-20 65 632 0 0,-7-56-6515 0 0,23-13 1073 0 0</inkml:trace>
  <inkml:trace contextRef="#ctx0" brushRef="#br0" timeOffset="1015.534">619 454 10469 0 0,'0'0'3518'0'0,"0"0"-2682"0"0,0 0-936 0 0,0 0-320 0 0,0 0 174 0 0,0 0 620 0 0,-1 7 143 0 0,-25 128 1162 0 0,44-111-3780 0 0,1-16-5626 0 0,-4-8 928 0 0</inkml:trace>
  <inkml:trace contextRef="#ctx0" brushRef="#br0" timeOffset="1016.534">935 597 12897 0 0,'0'0'0'0'0,"0"0"-208"0"0,0 0-304 0 0,0 0 512 0 0,0 0 592 0 0,-48 5-44 0 0,31-7-192 0 0,-4-1-216 0 0,1-1-128 0 0,-1 0 28 0 0,-3-1-40 0 0,6-1-1212 0 0,0-1-1180 0 0,5 1-2957 0 0</inkml:trace>
  <inkml:trace contextRef="#ctx0" brushRef="#br0" timeOffset="1171.769">866 556 11985 0 0,'0'0'2120'0'0,"0"0"-2032"0"0,20 40 444 0 0,-19-25 0 0 0,-1-1-156 0 0,0-2-76 0 0,-1 0-36 0 0,-2-2-71 0 0,2-3-5 0 0,-2-1-112 0 0,2 0-4 0 0,0-1-72 0 0,-2-1-72 0 0,3-1-1025 0 0,-1-2-583 0 0,1-1-1444 0 0,0 0-2601 0 0</inkml:trace>
  <inkml:trace contextRef="#ctx0" brushRef="#br0" timeOffset="1452.998">1055 430 13185 0 0,'0'0'1129'0'0,"0"0"-687"0"0,4 8-149 0 0,2 12 153 0 0,0 1 0 0 0,-1 0 1 0 0,-1 0-1 0 0,-1 0 0 0 0,-1 0 0 0 0,-1 0 0 0 0,-1 1 0 0 0,-2 10-446 0 0,1-20 342 0 0,1-12-439 0 0,0 0 1 0 0,1 0-1 0 0,-1 0 0 0 0,0 0 1 0 0,1 0-1 0 0,-1 0 0 0 0,0 0 0 0 0,1 0 1 0 0,-1 0-1 0 0,0 0 0 0 0,1 0 1 0 0,-1 0-1 0 0,0 0 0 0 0,1 0 1 0 0,-1 0-1 0 0,0 1 0 0 0,1-1 0 0 0,-1 0 1 0 0,0 0-1 0 0,0 0 0 0 0,1 0 1 0 0,-1 1-1 0 0,0-1 0 0 0,0 0 0 0 0,1 0 1 0 0,-1 1-1 0 0,0-1 0 0 0,0 0 1 0 0,0 1-1 0 0,1-1 0 0 0,-1 0 1 0 0,0 0-1 0 0,0 1 0 0 0,0-1 0 0 0,0 1 97 0 0,6-10-380 0 0,-5 7 390 0 0,-1 0 0 0 0,1 0 0 0 0,0 0 1 0 0,-1 1-1 0 0,1-1 0 0 0,0 0 0 0 0,0 0 1 0 0,0 1-1 0 0,0-1 0 0 0,1 0 0 0 0,-1 1 1 0 0,0 0-1 0 0,1-1 0 0 0,-1 1 0 0 0,1 0 1 0 0,-1-1-1 0 0,1 1 0 0 0,-1 0 0 0 0,1 0 1 0 0,0 0-1 0 0,0 0 0 0 0,-1 1 0 0 0,1-1 1 0 0,0 0-1 0 0,0 1 0 0 0,0-1 0 0 0,0 1 1 0 0,0 0-1 0 0,0 0 0 0 0,0 0 0 0 0,0 0 1 0 0,0 0-1 0 0,0 0 0 0 0,0 0 0 0 0,0 0 1 0 0,0 1-1 0 0,-1-1 0 0 0,1 1 0 0 0,0 0 1 0 0,0-1-1 0 0,0 1 0 0 0,0 0 0 0 0,-1 0 1 0 0,1 0-1 0 0,0 0 0 0 0,-1 1 0 0 0,1-1 1 0 0,-1 0-1 0 0,1 1-10 0 0,1 0 46 0 0,0 0 0 0 0,-1 1 1 0 0,1-1-1 0 0,0 1 1 0 0,-1-1-1 0 0,0 1 0 0 0,0 0 1 0 0,1 0-1 0 0,-2 0 0 0 0,1 0 1 0 0,0 1-1 0 0,-1-1 0 0 0,1 0 1 0 0,-1 1-1 0 0,0-1 1 0 0,0 1-1 0 0,0-1 0 0 0,-1 1 1 0 0,1 0-1 0 0,-1-1 0 0 0,0 1 1 0 0,0 0-1 0 0,0-1 0 0 0,0 1 1 0 0,-1-1-1 0 0,0 1 0 0 0,1 0 1 0 0,-1-1-1 0 0,-1 1 1 0 0,0 2-47 0 0,-2-9-6282 0 0,4-5 8 0 0</inkml:trace>
  <inkml:trace contextRef="#ctx0" brushRef="#br0" timeOffset="1671.725">1374 520 15537 0 0,'0'0'1265'0'0,"21"41"-1261"0"0,-17-20 440 0 0,0 3-96 0 0,-3 1-212 0 0,-1 0 48 0 0,-1-4-48 0 0,-4-1-48 0 0,-3-1-88 0 0,-2-3 112 0 0,0 1-112 0 0,-3-3-384 0 0,-1-3-448 0 0,0-2-649 0 0,-2-1-975 0 0,4-4-2932 0 0,-2-4-2325 0 0</inkml:trace>
  <inkml:trace contextRef="#ctx0" brushRef="#br0" timeOffset="2046.689">1757 713 7841 0 0,'0'0'6052'0'0,"0"0"-6052"0"0,0 0-256 0 0,0 0 256 0 0,0 0 460 0 0,-45 6-4 0 0,23-7-52 0 0,-6-3-252 0 0,0 0-52 0 0,-1-2-100 0 0,3-1-1260 0 0,2 0-860 0 0,7 1-3316 0 0</inkml:trace>
  <inkml:trace contextRef="#ctx0" brushRef="#br0" timeOffset="2437.279">1863 561 392 0 0,'0'0'12029'0'0,"0"0"-9325"0"0,0 0-2544 0 0,5 6 179 0 0,-1 0-259 0 0,0-1-1 0 0,0-1 0 0 0,1 1 1 0 0,0-1-1 0 0,0 1 1 0 0,0-1-1 0 0,1-1 1 0 0,-1 1-1 0 0,1-1 1 0 0,0 0-1 0 0,0 0 0 0 0,0-1 1 0 0,0 0-1 0 0,1 0 1 0 0,-1 0-1 0 0,1-1 1 0 0,-1 0-1 0 0,1 0 1 0 0,0 0-80 0 0,-5 0-44 0 0,1 0 1 0 0,0 0 0 0 0,0 0 0 0 0,0 0 0 0 0,0 0 0 0 0,-1 0 0 0 0,1-1 0 0 0,0 0 0 0 0,0 1 0 0 0,0-1 0 0 0,0 0 0 0 0,0-1 0 0 0,0 1-1 0 0,0 0 1 0 0,0-1 0 0 0,0 0 0 0 0,0 0 0 0 0,0 1 0 0 0,-1-2 0 0 0,1 1 0 0 0,0 0 0 0 0,-1 0 0 0 0,1-1 0 0 0,-1 0 0 0 0,1 1-1 0 0,-1-1 1 0 0,0 0 0 0 0,0 0 0 0 0,1 0 0 0 0,-2-1 0 0 0,1 1 0 0 0,0 0 0 0 0,0-1 0 0 0,-1 1 0 0 0,1-1 0 0 0,-1 0 0 0 0,0 1 0 0 0,0-1-1 0 0,0 0 1 0 0,0 0 0 0 0,0 0 0 0 0,-1 0 0 0 0,1 1 0 0 0,-1-1 0 0 0,0 0 0 0 0,1 0 0 0 0,-2 0 0 0 0,1 0 0 0 0,0 0 0 0 0,0 0-1 0 0,-1 0 1 0 0,0 0 0 0 0,0 0 0 0 0,0 0 0 0 0,0 1 0 0 0,0-1 0 0 0,-1-2 43 0 0,-2-1-65 0 0,1 1 0 0 0,-1 0 0 0 0,1 0 0 0 0,-1 0 0 0 0,-1 0 0 0 0,1 0 0 0 0,-1 1 0 0 0,1 0 0 0 0,-1 0 0 0 0,-1 0 0 0 0,1 1-1 0 0,0 0 1 0 0,-1 0 0 0 0,0 0 0 0 0,1 1 0 0 0,-1-1 0 0 0,0 2 0 0 0,-2-2 65 0 0,-20 78 1957 0 0,19 47 202 0 0,9-70-4605 0 0,0-22-2092 0 0,0-28-1473 0 0</inkml:trace>
  <inkml:trace contextRef="#ctx0" brushRef="#br0" timeOffset="2702.881">2035 694 16113 0 0,'0'0'793'0'0,"0"0"-793"0"0,0 0-1585 0 0,0 0 1385 0 0,0 0 200 0 0,-46 5 140 0 0,30-5-140 0 0,1 0-356 0 0,-2 0-1292 0 0,5-1-2300 0 0,-2-4-1757 0 0</inkml:trace>
  <inkml:trace contextRef="#ctx0" brushRef="#br0" timeOffset="2968.486">2210 537 4376 0 0,'0'0'7429'0'0,"0"0"-7337"0"0,0 0-92 0 0,-19 34 792 0 0,10-18-112 0 0,1 0-20 0 0,0 3 212 0 0,3-1-140 0 0,-2 0-320 0 0,6-1-144 0 0,-1 0-191 0 0,0-2 11 0 0,2-2-12 0 0,2-1-76 0 0,1-3-1137 0 0,5-1-875 0 0,-4-3-1092 0 0,5-3-3749 0 0</inkml:trace>
  <inkml:trace contextRef="#ctx0" brushRef="#br0" timeOffset="3124.723">2306 666 13209 0 0,'0'0'332'0'0,"0"0"-220"0"0,6 0 39 0 0,-4 0-103 0 0,1 1-1 0 0,0-1 1 0 0,-1 0 0 0 0,1 1-1 0 0,0 0 1 0 0,-1-1-1 0 0,1 1 1 0 0,-1 0 0 0 0,1 0-1 0 0,-1 1 1 0 0,0-1 0 0 0,1 0-1 0 0,-1 1 1 0 0,0 0 0 0 0,0-1-1 0 0,0 1 1 0 0,0 0 0 0 0,0 0-1 0 0,0 0 1 0 0,-1 0-1 0 0,1 0 1 0 0,-1 1 0 0 0,1-1-1 0 0,-1 0 1 0 0,0 1 0 0 0,0-1-1 0 0,0 1 1 0 0,0-1 0 0 0,0 1-1 0 0,-1-1 1 0 0,1 1 0 0 0,-1 0-1 0 0,1-1 1 0 0,-1 1 0 0 0,0 0-1 0 0,0-1 1 0 0,-1 1-1 0 0,1 0 1 0 0,-1 1-48 0 0,0 1 49 0 0,0-1 0 0 0,-1 0 1 0 0,0 1-1 0 0,0-1 0 0 0,0 0 0 0 0,0 0 0 0 0,-1 0 0 0 0,1-1 0 0 0,-1 1 1 0 0,0-1-1 0 0,0 1 0 0 0,0-1 0 0 0,-1 0 0 0 0,1 0 0 0 0,-1 0 1 0 0,0-1-1 0 0,0 1 0 0 0,1-1 0 0 0,-2 0 0 0 0,-3 2-49 0 0,-31 5-5162 0 0,36-10 719 0 0,2-6-2101 0 0</inkml:trace>
  <inkml:trace contextRef="#ctx0" brushRef="#br0" timeOffset="3296.581">2378 666 10877 0 0,'0'0'1117'0'0,"0"0"-1577"0"0,-1 6 664 0 0,-20 130 3346 0 0,40-116-4894 0 0,0-16-6051 0 0,-6-6 846 0 0</inkml:trace>
  <inkml:trace contextRef="#ctx0" brushRef="#br0" timeOffset="3468.44">2556 646 14809 0 0,'0'0'868'0'0,"0"0"-704"0"0,18 35-164 0 0,-16-19 328 0 0,0 3 13 0 0,-2 0 135 0 0,-2 0-192 0 0,-3 1-72 0 0,-3 1-152 0 0,1-2-48 0 0,-6-1 4 0 0,-2-1-16 0 0,-2 0-584 0 0,0-3-561 0 0,0-2-775 0 0,2-5-2420 0 0,-1-1-2993 0 0</inkml:trace>
  <inkml:trace contextRef="#ctx0" brushRef="#br0" timeOffset="3655.92">2593 976 14325 0 0,'0'0'-426'0'0,"-7"1"201"0"0,-749-19 4574 0 0,267-1-4078 0 0,-651-19-51 0 0,1068 35-547 0 0,89-4-4299 0 0,7 1-2138 0 0</inkml:trace>
  <inkml:trace contextRef="#ctx0" brushRef="#br0" timeOffset="21872.167">1425 636 784 0 0,'0'0'388'0'0,"0"0"-176"0"0,0 0-176 0 0,0 0-36 0 0,0 0-1016 0 0</inkml:trace>
  <inkml:trace contextRef="#ctx0" brushRef="#br0" timeOffset="22106.759">1218 124 292 0 0,'0'0'728'0'0,"-49"-33"-336"0"0,25 20-76 0 0,-10-2-32 0 0,-10-2 16 0 0,-11 1-220 0 0,-2 3-80 0 0,0 4-248 0 0,1 4 184 0 0,6 3-212 0 0,1 2 68 0 0,-1 0-316 0 0,2 0 212 0 0,1 3-168 0 0,-1 1 232 0 0,4 3 216 0 0,1 2 32 0 0</inkml:trace>
  <inkml:trace contextRef="#ctx0" brushRef="#br0" timeOffset="22278.618">201 137 172 0 0,'0'0'56'0'0,"-65"44"-4"0"0,36-20-44 0 0,3 1 56 0 0,5 2-64 0 0,2 1 8 0 0,6 0-8 0 0,5 1-48 0 0,4 2 40 0 0,4 0 4 0 0,8 4 0 0 0,10 8 0 0 0,9 5 4 0 0,10 0 0 0 0,1-4-292 0 0</inkml:trace>
  <inkml:trace contextRef="#ctx0" brushRef="#br0" timeOffset="22466.102">1120 910 12 0 0,'50'-11'5432'0'0,"-6"-2"-5432"0"0,6-1-208 0 0,-14 2-300 0 0,-10 0 40 0 0,-5 3-132 0 0,-3-4-480 0 0,-7 4-564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6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27 3160 0 0,'0'0'6424'0'0,"0"0"-4624"0"0,0 0-1600 0 0,0 0 23 0 0,0 0 176 0 0,-8-4-48 0 0,4 1-329 0 0,1 0-1 0 0,-1 1 1 0 0,0 0 0 0 0,0 0-1 0 0,0 0 1 0 0,0 0-1 0 0,0 1 1 0 0,0 0 0 0 0,-1 0-1 0 0,1 0 1 0 0,0 0-1 0 0,-1 0 1 0 0,1 1 0 0 0,-1 0-1 0 0,1 0 1 0 0,0 0 0 0 0,-1 1-1 0 0,1-1 1 0 0,-1 1-1 0 0,1 0 1 0 0,0 0 0 0 0,0 1-1 0 0,0-1 1 0 0,-1 1-1 0 0,1 0 1 0 0,1 0 0 0 0,-1 0-1 0 0,0 0 1 0 0,-2 3-22 0 0,2-3 61 0 0,1-1 1 0 0,0 1-1 0 0,0 0 1 0 0,0 0-1 0 0,0 0 1 0 0,0 1-1 0 0,1-1 1 0 0,-1 1-1 0 0,1-1 1 0 0,-1 1-1 0 0,1 0 1 0 0,0 0-1 0 0,0 0 0 0 0,0 0 1 0 0,1 0-1 0 0,-1 0 1 0 0,1 1-1 0 0,-1-1 1 0 0,1 1-1 0 0,0-1 1 0 0,1 1-1 0 0,-1-1 1 0 0,0 1-1 0 0,1-1 1 0 0,0 1-1 0 0,0-1 1 0 0,0 1-1 0 0,0 0 0 0 0,1-1 1 0 0,-1 1-1 0 0,1-1 1 0 0,0 1-1 0 0,0-1 1 0 0,0 1-1 0 0,1-1 1 0 0,-1 0-1 0 0,1 0 1 0 0,0 1-1 0 0,0-1 1 0 0,0 0-1 0 0,0-1 1 0 0,0 1-1 0 0,1 0 1 0 0,-1-1-1 0 0,1 1 0 0 0,0-1 1 0 0,-1 0-1 0 0,1 1 1 0 0,0-2-1 0 0,1 1 1 0 0,0 0-62 0 0,83-1 1894 0 0,-29-14-6685 0 0,-55 13-548 0 0,0-4-2732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7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1244 47 3740 0 0,'0'0'5161'0'0,"0"0"-3484"0"0,0 0-1393 0 0,0 0 194 0 0,0 0 193 0 0,0 0-436 0 0,-8-1-141 0 0,-746 2 2807 0 0,648 0-2974 0 0,1-5 0 0 0,0-5-1 0 0,-30-8 74 0 0,104 7-533 0 0,45 3-3002 0 0,2 7 1221 0 0,-1 1-772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2:57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2964 0 0,'0'0'8561'0'0,"0"0"-6297"0"0,0 0-1848 0 0,0 0-252 0 0,0 0 484 0 0,25 47-8 0 0,-20-30-176 0 0,-1 1-296 0 0,-3 2-116 0 0,-1-3 9 0 0,0 2-9 0 0,0-1 32 0 0,0-2 4 0 0,0 1-88 0 0,0-2 0 0 0,0-4-1573 0 0,4-4-4967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7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14025 0 0,'0'0'1084'0'0,"0"0"-1104"0"0,0 0-212 0 0,0 0 192 0 0,3 8 564 0 0,31 212 2024 0 0,9-281-5347 0 0,-39 59 2846 0 0,1 1 0 0 0,-1 0 1 0 0,1 1-1 0 0,0-1 0 0 0,-1 1 0 0 0,1 0 0 0 0,-1 0 1 0 0,1 0-1 0 0,0 1 0 0 0,-1-1 0 0 0,1 1 0 0 0,-1 0 0 0 0,1 1 1 0 0,-1-1-1 0 0,0 1 0 0 0,0-1 0 0 0,1 1 0 0 0,-1 1 1 0 0,0-1-1 0 0,-1 1 0 0 0,1-1 0 0 0,0 1 0 0 0,-1 0 0 0 0,0 0 1 0 0,1 1-1 0 0,-1-1 0 0 0,0 1 0 0 0,-1-1 0 0 0,1 1 1 0 0,-1 0-1 0 0,1 0 0 0 0,-1 0 0 0 0,0 0 0 0 0,-1 1 1 0 0,2 3-48 0 0,0 7-54 0 0,2 11-564 0 0,1-16-6273 0 0,-1-10-636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8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51 7749 0 0,'0'0'10101'0'0,"0"0"-10101"0"0,0 0-956 0 0,0 0 756 0 0,0 0 200 0 0,-47-3 348 0 0,19-3-184 0 0,-1 0-164 0 0,-4 0-252 0 0,2 1-777 0 0,6-1-1015 0 0,5 0-1120 0 0,-1-6-4189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38 8493 0 0,'0'0'7876'0'0,"0"0"-7876"0"0,0 0-12 0 0,0 0-544 0 0,0 0 556 0 0,-32-9 336 0 0,9 4-43 0 0,-9-1-217 0 0,-8 2-76 0 0,2 0-869 0 0,5 1-975 0 0,10 1-1308 0 0,2-3-3381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18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1864 0 0,'0'0'9336'0'0,"0"0"-8082"0"0,-1 6-2003 0 0,-2 5 955 0 0,1-1 1 0 0,1 1-1 0 0,0-1 0 0 0,0 1 0 0 0,1 0 1 0 0,0 0-1 0 0,1-1 0 0 0,0 1 0 0 0,1-1 0 0 0,0 1 1 0 0,1-1-1 0 0,0 1 0 0 0,0-1 0 0 0,1 0 1 0 0,2 2-207 0 0,-4-11 101 0 0,0 1 0 0 0,0 0 0 0 0,1-1 0 0 0,-1 0 0 0 0,1 1 1 0 0,-1-1-1 0 0,1 0 0 0 0,-1 0 0 0 0,1-1 0 0 0,0 1 0 0 0,-1 0 1 0 0,1-1-1 0 0,0 0 0 0 0,0 1 0 0 0,-1-1 0 0 0,1 0 0 0 0,0 0 1 0 0,0-1-1 0 0,-1 1 0 0 0,1-1 0 0 0,0 1 0 0 0,-1-1 0 0 0,1 0 0 0 0,0 0 1 0 0,-1 0-1 0 0,1 0 0 0 0,-1-1 0 0 0,1 1 0 0 0,-1 0 0 0 0,0-1 1 0 0,0 0-1 0 0,0 0 0 0 0,0 0 0 0 0,0 0 0 0 0,0 0 0 0 0,0 0 1 0 0,0 0-1 0 0,1-3-101 0 0,-2 4-56 0 0,0-1 1 0 0,0 1-1 0 0,-1-1 1 0 0,1 1 0 0 0,0-1-1 0 0,0 0 1 0 0,-1 1-1 0 0,1-1 1 0 0,-1 0 0 0 0,0 0-1 0 0,1 1 1 0 0,-1-1 0 0 0,0 0-1 0 0,0 0 1 0 0,0 0-1 0 0,0 0 1 0 0,-1 1 0 0 0,1-1-1 0 0,0 0 1 0 0,-1 0-1 0 0,1 1 1 0 0,-1-1 0 0 0,1 0-1 0 0,-1 1 1 0 0,0-1-1 0 0,0 0 1 0 0,0 1 0 0 0,0-1-1 0 0,0 1 1 0 0,0 0-1 0 0,0-1 1 0 0,-1 1 0 0 0,1 0-1 0 0,0 0 1 0 0,-1-1-1 0 0,1 1 1 0 0,-1 0 0 0 0,1 1-1 0 0,-1-1 1 0 0,1 0-1 0 0,-2 0 56 0 0,-42-19-8216 0 0,15 8 61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25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779 236 8045 0 0,'0'0'3409'0'0,"0"0"-2615"0"0,0 0-536 0 0,-7 1 184 0 0,3 0-340 0 0,0 0 1 0 0,1 0-1 0 0,-1 0 1 0 0,0 1 0 0 0,1-1-1 0 0,-1 1 1 0 0,0 0-1 0 0,1 0 1 0 0,0 0-1 0 0,0 1 1 0 0,-1-1-1 0 0,1 1 1 0 0,1 0-1 0 0,-1 0 1 0 0,0 0-1 0 0,1 0 1 0 0,-1 0-1 0 0,1 0 1 0 0,0 1 0 0 0,0-1-1 0 0,1 1 1 0 0,-1 0-1 0 0,1-1 1 0 0,-1 1-1 0 0,1 0 1 0 0,0 0-1 0 0,1 0 1 0 0,-1 3-103 0 0,0-4 52 0 0,1-1 1 0 0,0 1 0 0 0,0-1-1 0 0,1 1 1 0 0,-1-1 0 0 0,1 1-1 0 0,-1-1 1 0 0,1 1-1 0 0,0-1 1 0 0,-1 1 0 0 0,1-1-1 0 0,1 1 1 0 0,-1-1 0 0 0,0 0-1 0 0,1 0 1 0 0,-1 0-1 0 0,1 0 1 0 0,-1 0 0 0 0,1 0-1 0 0,0 0 1 0 0,0 0 0 0 0,0-1-1 0 0,0 1 1 0 0,0-1-1 0 0,0 1 1 0 0,0-1 0 0 0,1 0-1 0 0,-1 0 1 0 0,0 0 0 0 0,1 0-1 0 0,-1 0 1 0 0,1-1-1 0 0,-1 1 1 0 0,1-1 0 0 0,-1 1-1 0 0,1-1 1 0 0,0 0 0 0 0,-1 0-1 0 0,1 0 1 0 0,-1 0-53 0 0,111-17-1486 0 0,-107 13-2952 0 0,2-4-4470 0 0</inkml:trace>
  <inkml:trace contextRef="#ctx0" brushRef="#br0" timeOffset="460.905">615 353 3464 0 0,'0'0'5013'0'0,"0"0"-2441"0"0,0 0-1508 0 0,0 0-488 0 0,0 0 244 0 0,0 0-172 0 0,0 0-144 0 0,0 0 92 0 0,0 0-8 0 0,-42 5-300 0 0,23-4-196 0 0,-1-1-92 0 0,-1 0-904 0 0,3 0-764 0 0,6-3-2364 0 0,-2-7-5325 0 0</inkml:trace>
  <inkml:trace contextRef="#ctx0" brushRef="#br0" timeOffset="710.884">586 248 4560 0 0,'0'0'8797'0'0,"0"0"-8477"0"0,0 0-312 0 0,0 0-8 0 0,0 0 420 0 0,0 0 12 0 0,-45 15-192 0 0,17-12-240 0 0,-8 0-484 0 0,1-2-1372 0 0,6 0-3332 0 0,-4-3-2061 0 0</inkml:trace>
  <inkml:trace contextRef="#ctx0" brushRef="#br0" timeOffset="1023.358">0 116 4468 0 0,'0'0'2671'0'0,"0"0"-1429"0"0,0 0-464 0 0,0 0-112 0 0,0 0-345 0 0,0 0-181 0 0,0 0 198 0 0,0 0 226 0 0,0 0 120 0 0,7 3-20 0 0,0 0-496 0 0,0-1 0 0 0,0 1 1 0 0,1-1-1 0 0,-1 0 0 0 0,0-1 1 0 0,1 0-1 0 0,0 0 1 0 0,-1 0-1 0 0,1-1 0 0 0,-1 0 1 0 0,1-1-1 0 0,0 0 0 0 0,-1 0 1 0 0,1 0-1 0 0,-1-1 0 0 0,0 0 1 0 0,1-1-1 0 0,-1 1 0 0 0,0-1 1 0 0,0-1-1 0 0,-1 1 0 0 0,1-1 1 0 0,-1-1-1 0 0,0 1 0 0 0,3-3-168 0 0,-9 3-47 0 0,1 0 0 0 0,-2 1 0 0 0,1-1-1 0 0,0 0 1 0 0,-1 1 0 0 0,1-1 0 0 0,-1 1 0 0 0,0-1-1 0 0,-1 1 1 0 0,1-1 0 0 0,0 1 0 0 0,-1 0 0 0 0,0 0-1 0 0,0-1 1 0 0,0 1 0 0 0,0 1 0 0 0,0-1 0 0 0,0 0-1 0 0,-1 0 1 0 0,0 1 0 0 0,1-1 0 0 0,-1 1 0 0 0,0 0-1 0 0,0 0 1 0 0,0 0 0 0 0,0 0 0 0 0,-1 1-1 0 0,1-1 1 0 0,0 1 0 0 0,-1 0 0 0 0,1 0 0 0 0,-1 0-1 0 0,1 0 1 0 0,-1 1 0 0 0,0-1 0 0 0,1 1 0 0 0,-1 0-1 0 0,1 0 1 0 0,-1 0 0 0 0,0 1 47 0 0,-11 65 356 0 0,15-55-150 0 0,0 45 322 0 0,0 42 496 0 0,3-34-3322 0 0,-1-58-935 0 0,1-2-2305 0 0</inkml:trace>
  <inkml:trace contextRef="#ctx0" brushRef="#br0" timeOffset="1273.336">168 238 8657 0 0,'0'0'5072'0'0,"0"0"-5072"0"0,0 0-624 0 0,0 0 624 0 0,-48-2 240 0 0,26 5-192 0 0,-2 0-48 0 0,7 0-1792 0 0,-6-1-5061 0 0</inkml:trace>
  <inkml:trace contextRef="#ctx0" brushRef="#br0" timeOffset="1960.776">302 212 1032 0 0,'0'0'4729'0'0,"0"0"-2811"0"0,0 0-934 0 0,0 0 161 0 0,0 0 39 0 0,0 0-17 0 0,0 0-279 0 0,0 0-412 0 0,0 0-290 0 0,-22 15 814 0 0,7 97 209 0 0,38-74-8195 0 0,-16-34 962 0 0</inkml:trace>
  <inkml:trace contextRef="#ctx0" brushRef="#br0" timeOffset="2398.231">300 320 1044 0 0,'0'0'7056'0'0,"0"0"-5060"0"0,0 0-1742 0 0,0 0-120 0 0,0 0-76 0 0,0 0-60 0 0,-4-3-382 0 0,5 3 363 0 0,-1 0 0 0 0,1 0 1 0 0,-1 0-1 0 0,1 0 1 0 0,-1 0-1 0 0,1 0 0 0 0,-1 0 1 0 0,1 0-1 0 0,-1 0 0 0 0,1 0 1 0 0,-1 0-1 0 0,0-1 1 0 0,1 1-1 0 0,-1 0 0 0 0,1 0 1 0 0,-1 0-1 0 0,1-1 0 0 0,-1 1 1 0 0,0 0-1 0 0,1-1 1 0 0,-1 1-1 0 0,0 0 0 0 0,1-1 1 0 0,-1 1-1 0 0,0 0 1 0 0,0-1-1 0 0,1 1 0 0 0,-1-1 1 0 0,0 1-1 0 0,0 0 0 0 0,0-1 1 0 0,1 1-1 0 0,-1-1 1 0 0,0 1-1 0 0,0-1 0 0 0,0 1 1 0 0,0-1-1 0 0,0 1 1 0 0,0-1-1 0 0,0 1 0 0 0,0-1 1 0 0,0 1 20 0 0,55 25 1845 0 0,-54-24-1740 0 0,0 0 0 0 0,0 0 0 0 0,0 1-1 0 0,0-1 1 0 0,0 0 0 0 0,0 0 0 0 0,0 1 0 0 0,-1-1 0 0 0,1 0-1 0 0,-1 1 1 0 0,1-1 0 0 0,-1 1 0 0 0,1-1 0 0 0,-1 1-1 0 0,0-1 1 0 0,0 1 0 0 0,1-1 0 0 0,-1 1 0 0 0,0-1 0 0 0,0 1-1 0 0,-1-1 1 0 0,1 1 0 0 0,0-1 0 0 0,0 1 0 0 0,-1-1 0 0 0,1 1-1 0 0,-1-1 1 0 0,0 0 0 0 0,1 1 0 0 0,-1-1 0 0 0,0 0 0 0 0,0 1-1 0 0,1-1 1 0 0,-1 0 0 0 0,-1 1-105 0 0,-3 8-455 0 0,9-49-10881 0 0,-5 19 9688 0 0,-1-1 8508 0 0,2 21-5849 0 0,0 0-583 0 0,4 41 2091 0 0,-2-35-2568 0 0,5 22 971 0 0,2-12-4442 0 0,-7-14-592 0 0</inkml:trace>
  <inkml:trace contextRef="#ctx0" brushRef="#br0" timeOffset="2656.851">426 283 4548 0 0,'0'0'6357'0'0,"0"0"-6085"0"0,0 0 36 0 0,0 0 656 0 0,9 47 68 0 0,-6-29-92 0 0,-2-2-220 0 0,2 2-252 0 0,-3 1-144 0 0,0 1-136 0 0,-7-2-188 0 0,-2 2-24 0 0,-4-1-1260 0 0,1-6-1016 0 0,-12-2-4220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23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0 14073 0 0,'0'0'1664'0'0,"0"0"-1600"0"0,0 0 60 0 0,-28 44 557 0 0,13-26-233 0 0,-2-2-212 0 0,-4 1-112 0 0,0-1-124 0 0,0-1-360 0 0,0-2-276 0 0,0-4-357 0 0,2-3-779 0 0,7-2-1460 0 0,0-7-4185 0 0</inkml:trace>
  <inkml:trace contextRef="#ctx0" brushRef="#br0" timeOffset="156.238">73 24 12437 0 0,'0'0'4621'0'0,"0"0"-4621"0"0,28 38 0 0 0,-19-18 140 0 0,3 3 268 0 0,-2 1-208 0 0,0-1-128 0 0,2 1-72 0 0,-3-3-164 0 0,-1-1-620 0 0,1-2-721 0 0,-5-7-1723 0 0,5-5-4057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22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9401 0 0,'0'0'1381'0'0,"0"0"-963"0"0,0 0-282 0 0,0 0-264 0 0,-4 2 8 0 0,1 4 197 0 0,0 0 0 0 0,0 1 0 0 0,0-1-1 0 0,1 0 1 0 0,0 1 0 0 0,0-1 0 0 0,0 1-1 0 0,1 0 1 0 0,0 0 0 0 0,1-1 0 0 0,-1 1-1 0 0,1 0 1 0 0,0 0 0 0 0,1 0-1 0 0,0-1 1 0 0,0 1 0 0 0,1 0 0 0 0,0 3-77 0 0,1 20 160 0 0,26 489 2057 0 0,-16-200-1660 0 0,-13-314-769 0 0,-4 59 1301 0 0,-9-29-6285 0 0,10-35 216 0 0</inkml:trace>
  <inkml:trace contextRef="#ctx0" brushRef="#br0" timeOffset="529.648">2712 1139 1736 0 0,'0'0'3398'0'0,"0"0"952"0"0,-8-1-3360 0 0,-282-40 2254 0 0,-2 12 0 0 0,-206 10-3244 0 0,224 10 591 0 0,154 4-434 0 0,-134-7 55 0 0,0 11 0 0 0,-227 29-212 0 0,481-28-216 0 0,0 0-1 0 0,0 1 0 0 0,0-1 1 0 0,0 0-1 0 0,0 1 1 0 0,0-1-1 0 0,1 0 0 0 0,-1 0 1 0 0,0 1-1 0 0,0-1 0 0 0,0 0 1 0 0,0 1-1 0 0,0-1 0 0 0,0 0 1 0 0,0 1-1 0 0,0-1 1 0 0,0 0-1 0 0,-1 1 0 0 0,1-1 1 0 0,0 0-1 0 0,0 0 0 0 0,0 1 1 0 0,0-1-1 0 0,0 0 1 0 0,0 1-1 0 0,-1-1 0 0 0,1 0 1 0 0,0 0-1 0 0,0 1 0 0 0,0-1 1 0 0,-1 0-1 0 0,1 0 1 0 0,0 0-1 0 0,0 1 0 0 0,-1-1 1 0 0,1 0 216 0 0,15 2-4279 0 0</inkml:trace>
  <inkml:trace contextRef="#ctx0" brushRef="#br0" timeOffset="920.5">2740 965 3436 0 0,'0'0'6524'0'0,"0"0"-5192"0"0,6 7-1544 0 0,135 160 3118 0 0,-140-165-2818 0 0,0 0 1 0 0,0 0-1 0 0,0 0 1 0 0,-1 0-1 0 0,1 0 1 0 0,-1 0-1 0 0,1 1 1 0 0,-1-1-1 0 0,0 0 0 0 0,1 0 1 0 0,-1 1-1 0 0,0-1 1 0 0,-1 0-1 0 0,1 1 1 0 0,0-1-1 0 0,-1 0 1 0 0,1 0-1 0 0,-1 0 0 0 0,0 1 1 0 0,1-1-1 0 0,-1 0 1 0 0,0 0-1 0 0,-1 0 1 0 0,1 0-1 0 0,0 0 1 0 0,0-1-1 0 0,-1 1 1 0 0,1 0-1 0 0,-1-1 0 0 0,1 1 1 0 0,-1 0-1 0 0,0-1 1 0 0,0 0-1 0 0,0 0 1 0 0,0 1-1 0 0,0-1 1 0 0,0 0-1 0 0,-1 0-88 0 0,-94 36 508 0 0,79-31-1221 0 0,-38 11-3977 0 0,35-11-749 0 0</inkml:trace>
  <inkml:trace contextRef="#ctx0" brushRef="#br0" timeOffset="2107.897">2540 321 13981 0 0,'0'0'844'0'0,"-9"-1"-1116"0"0,-840 0 2812 0 0,365 10-2375 0 0,-271-13 77 0 0,740 4-634 0 0,-30-3 901 0 0,18-3-6814 0 0,24 5 514 0 0</inkml:trace>
  <inkml:trace contextRef="#ctx0" brushRef="#br0" timeOffset="7250.48">3211 334 1880 0 0,'0'0'180'0'0,"0"0"656"0"0,0 0 662 0 0,0 0-902 0 0,0 0-848 0 0,0 0 106 0 0,0 0 534 0 0,-30-3 1647 0 0,-224-14 1010 0 0,146 7-2893 0 0,-594-35 1894 0 0,-95 31-2046 0 0,-203 80 771 0 0,681-81-2025 0 0,402 8 335 0 0,456-10-6326 0 0,-22 0 4378 0 0,-410 16 2279 0 0</inkml:trace>
  <inkml:trace contextRef="#ctx0" brushRef="#br0" timeOffset="7578.53">2436 264 404 0 0,'83'3'784'0'0,"0"4"1"0"0,-1 3-1 0 0,0 5 1 0 0,15 6-785 0 0,-97-21 48 0 0,0 1 0 0 0,0-1-1 0 0,-1 1 1 0 0,1-1 0 0 0,0 1 0 0 0,0-1 0 0 0,0 1 0 0 0,0-1 0 0 0,0 1 0 0 0,0-1 0 0 0,0 1 0 0 0,0-1 0 0 0,0 1 0 0 0,0-1 0 0 0,1 1-1 0 0,-1-1 1 0 0,0 1 0 0 0,0-1 0 0 0,0 1 0 0 0,1-1 0 0 0,-1 0 0 0 0,0 1 0 0 0,0-1 0 0 0,1 1 0 0 0,-1-1 0 0 0,0 0 0 0 0,1 1 0 0 0,-1-1-48 0 0,-60-2 1251 0 0,-565-55 4030 0 0,-667 41-5266 0 0,736 44 103 0 0,317-9-5133 0 0,166-13 1546 0 0,72-6 432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45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1 113 1712 0 0,'0'0'4039'0'0,"0"0"-1811"0"0,0 0-1431 0 0,0 0-327 0 0,5 1 115 0 0,90 19 1847 0 0,-29-28 2119 0 0,-64 5-4563 0 0,-1 1 0 0 0,1-1 0 0 0,-1 0 0 0 0,0 1 0 0 0,0-1 0 0 0,0 0 0 0 0,0 0 0 0 0,0 0 0 0 0,-1 0 0 0 0,1 0 0 0 0,-1 0 0 0 0,0 1 0 0 0,0-1 0 0 0,0 0 0 0 0,0 0 0 0 0,-1 0 0 0 0,1 0 0 0 0,-1 0 0 0 0,1 0 0 0 0,-1 0 1 0 0,0 0-1 0 0,0 1 0 0 0,-1-1 0 0 0,1 0 0 0 0,0 1 0 0 0,-1-1 0 0 0,0 1 0 0 0,1 0 0 0 0,-1-1 0 0 0,0 1 0 0 0,0 0 0 0 0,0 0 0 0 0,-1 0 0 0 0,1 0 0 0 0,0 0 0 0 0,-1 1 0 0 0,1-1 0 0 0,-1 1 0 0 0,0 0 0 0 0,1-1 0 0 0,-1 1 1 0 0,0 0 10 0 0,2 0-23 0 0,1-1 0 0 0,-1 1 0 0 0,0 0 0 0 0,0-1 0 0 0,0 1 0 0 0,0 0 0 0 0,-1 0 0 0 0,1-1 0 0 0,0 1 0 0 0,0 0 0 0 0,-1 0 0 0 0,1 0 0 0 0,-1 0 0 0 0,1 1 0 0 0,-1-1 0 0 0,1 0 0 0 0,-1 1 0 0 0,1-1 0 0 0,-1 1 0 0 0,1-1 0 0 0,-1 1 0 0 0,0 0 0 0 0,1-1 0 0 0,-1 1 0 0 0,0 0 0 0 0,1 0 0 0 0,-1 0 0 0 0,0 1 0 0 0,1-1 0 0 0,-1 0 0 0 0,0 1 0 0 0,1-1 0 0 0,-1 1 0 0 0,1-1 0 0 0,-1 1 0 0 0,1 0 0 0 0,-1-1 0 0 0,1 1 0 0 0,-1 0 0 0 0,1 0 0 0 0,0 0 0 0 0,-1 0 0 0 0,1 1 0 0 0,0-1 0 0 0,0 0 0 0 0,0 0 0 0 0,0 1 0 0 0,0-1 0 0 0,0 1 0 0 0,0-1 0 0 0,0 1 0 0 0,1-1 0 0 0,-1 1 0 0 0,1-1 0 0 0,-1 1 0 0 0,1-1 0 0 0,-1 1 0 0 0,1 0 0 0 0,0-1 0 0 0,0 1 0 0 0,0 0 0 0 0,0-1 0 0 0,0 2 24 0 0,-7 243 2021 0 0,16-186-1815 0 0,6-52-3102 0 0,9-15-4331 0 0,-11-1 324 0 0</inkml:trace>
  <inkml:trace contextRef="#ctx0" brushRef="#br0" timeOffset="234.348">208 285 1212 0 0,'0'0'8337'0'0,"0"0"-7445"0"0,0 0-608 0 0,0 0 220 0 0,-37 17 124 0 0,18-15-128 0 0,-2-1-128 0 0,-2 1-168 0 0,0-2-128 0 0,-1 0-76 0 0,3-2-1536 0 0,7-1-2388 0 0,-1-5-3625 0 0</inkml:trace>
  <inkml:trace contextRef="#ctx0" brushRef="#br0" timeOffset="484.332">332 138 10589 0 0,'0'0'3413'0'0,"0"0"-2619"0"0,0 0-520 0 0,0 0 303 0 0,-3 8 168 0 0,-39 146 1393 0 0,54-126-2704 0 0,5-17-6234 0 0,-9-10-416 0 0</inkml:trace>
  <inkml:trace contextRef="#ctx0" brushRef="#br0" timeOffset="656.19">419 245 11673 0 0,'0'0'1848'0'0,"0"0"-1044"0"0,0 0 39 0 0,0 0 300 0 0,0 0-292 0 0,0 0-407 0 0,0 0-328 0 0,0 0-306 0 0,7 4 22 0 0,69 78 733 0 0,-74-80-577 0 0,-1 0 0 0 0,0 0-1 0 0,1 0 1 0 0,-1 0 0 0 0,0 0 0 0 0,0 0 0 0 0,-1 0 0 0 0,1 0 0 0 0,0 1 0 0 0,-1-1-1 0 0,1 0 1 0 0,-1 1 0 0 0,0-1 0 0 0,0 0 0 0 0,0 1 0 0 0,0-1 0 0 0,0 0 0 0 0,-1 1 0 0 0,1-1-1 0 0,0 0 1 0 0,-1 0 0 0 0,0 1 0 0 0,0-1 0 0 0,1 0 0 0 0,-1 0 0 0 0,0 0 0 0 0,-1 0-1 0 0,1 0 1 0 0,0 0 0 0 0,-1 0 0 0 0,1 0 0 0 0,-1-1 0 0 0,1 1 0 0 0,-1 0 0 0 0,0-1-1 0 0,0 1 1 0 0,0-1 0 0 0,0 0 0 0 0,0 0 0 0 0,0 0 0 0 0,0 0 0 0 0,0 0 0 0 0,0 0-1 0 0,0 0 1 0 0,-1-1 0 0 0,1 1 0 0 0,0-1 0 0 0,-1 1 0 0 0,0-1 12 0 0,2 0-502 0 0,-17 3-1408 0 0,9-6-5104 0 0,5-5-863 0 0</inkml:trace>
  <inkml:trace contextRef="#ctx0" brushRef="#br0" timeOffset="817.846">549 261 1252 0 0,'0'0'8223'0'0,"0"0"-5521"0"0,0 0-1976 0 0,0 0 212 0 0,0 0 44 0 0,0 0-593 0 0,0 0-284 0 0,0 0-15 0 0,0 0 130 0 0,-1 6 36 0 0,1-1-444 0 0,-2 3 277 0 0,1 0 1 0 0,0-1-1 0 0,1 1 0 0 0,-1 0 0 0 0,1-1 0 0 0,1 1 0 0 0,0 0 0 0 0,0-1 0 0 0,0 1 0 0 0,1-1 0 0 0,0 1 0 0 0,0-1 0 0 0,1 0 0 0 0,0 0 0 0 0,1 1-89 0 0,48 14-5792 0 0,-42-22 598 0 0</inkml:trace>
  <inkml:trace contextRef="#ctx0" brushRef="#br0" timeOffset="989.706">729 210 12017 0 0,'0'0'1497'0'0,"4"7"-976"0"0,0-3-363 0 0,0 1 0 0 0,-1 1-1 0 0,1-1 1 0 0,-1 1 0 0 0,-1-1 0 0 0,1 1-1 0 0,-1 0 1 0 0,0 0 0 0 0,0 0-1 0 0,0 0 1 0 0,-1 0 0 0 0,0 0 0 0 0,0 1-1 0 0,-1-1 1 0 0,0 0 0 0 0,0 1 0 0 0,0-1-1 0 0,-1 0 1 0 0,0 0 0 0 0,0 1-1 0 0,-1-1 1 0 0,1 0 0 0 0,-1 0 0 0 0,-1 0-1 0 0,1-1 1 0 0,-1 1 0 0 0,0 0-1 0 0,0-1 1 0 0,-1 0 0 0 0,1 0 0 0 0,-1 0-1 0 0,0 0 1 0 0,-1 0 0 0 0,-2 2-158 0 0,-31 24-289 0 0,10-16-7511 0 0,23-15-497 0 0</inkml:trace>
  <inkml:trace contextRef="#ctx0" brushRef="#br0" timeOffset="1145.942">1054 393 12377 0 0,'0'0'3020'0'0,"0"0"-2368"0"0,0 0-219 0 0,0 0-145 0 0,0 0 148 0 0,-33 0-64 0 0,13-1-188 0 0,3-1-176 0 0,0 1-8 0 0,-1-1-1020 0 0,8-1-689 0 0,-1 0-935 0 0,6-1-2784 0 0,5-2-1541 0 0</inkml:trace>
  <inkml:trace contextRef="#ctx0" brushRef="#br0" timeOffset="1302.176">1091 324 11581 0 0,'0'0'2960'0'0,"0"0"-2872"0"0,0 0 24 0 0,-38-10-112 0 0,16 4 292 0 0,-3 2-168 0 0,3-1-20 0 0,-1 1-104 0 0,2 2-16 0 0,3-2-1780 0 0,6 3-1284 0 0,1-4-3865 0 0</inkml:trace>
  <inkml:trace contextRef="#ctx0" brushRef="#br0" timeOffset="1552.155">1226 271 11509 0 0,'0'0'1798'0'0,"0"0"-1282"0"0,0 0-428 0 0,0 0 104 0 0,0 0-20 0 0,0 0-66 0 0,0 0-52 0 0,0 0-174 0 0,4-3-172 0 0,1 2 385 0 0,0 1 0 0 0,0 1 1 0 0,1-1-1 0 0,-1 1 1 0 0,0-1-1 0 0,0 1 0 0 0,0 1 1 0 0,0-1-1 0 0,0 1 1 0 0,0 0-1 0 0,0 0 0 0 0,0 0 1 0 0,-1 1-1 0 0,1 0 1 0 0,-1 0-1 0 0,0 0 0 0 0,0 0 1 0 0,0 1-1 0 0,0-1 1 0 0,0 1-1 0 0,-1 0 0 0 0,0 0 1 0 0,0 0-1 0 0,0 1 1 0 0,0-1-1 0 0,-1 1 0 0 0,1 0 1 0 0,-1 0-1 0 0,0-1 1 0 0,-1 1-1 0 0,1 0 0 0 0,-1 1 1 0 0,0-1-1 0 0,0 1-93 0 0,-3-3 69 0 0,1 0-1 0 0,-1 0 1 0 0,1 1 0 0 0,-1-2-1 0 0,0 1 1 0 0,0 0 0 0 0,-1 0-1 0 0,1-1 1 0 0,0 1-1 0 0,-1-1 1 0 0,0 1 0 0 0,1-1-1 0 0,-1 0 1 0 0,0 0 0 0 0,0-1-1 0 0,0 1 1 0 0,-1 0-1 0 0,1-1 1 0 0,0 0 0 0 0,0 0-1 0 0,-1 0 1 0 0,1 0 0 0 0,-1-1-1 0 0,0 1-68 0 0,-54 8-3019 0 0,47-9-202 0 0,3-1-2735 0 0</inkml:trace>
  <inkml:trace contextRef="#ctx0" brushRef="#br0" timeOffset="1802.132">1424 289 11537 0 0,'0'0'1302'0'0,"0"0"-828"0"0,0 0 48 0 0,-5 8 208 0 0,2-6-673 0 0,0 0 0 0 0,0 0 0 0 0,1 0 0 0 0,-1 0 0 0 0,1 1 0 0 0,0 0-1 0 0,0-1 1 0 0,0 1 0 0 0,0 0 0 0 0,0 0 0 0 0,0 0 0 0 0,1 0 0 0 0,-1 0-1 0 0,1 0 1 0 0,0 1 0 0 0,0-1 0 0 0,0 0 0 0 0,1 1 0 0 0,-1-1 0 0 0,1 0-1 0 0,0 1 1 0 0,-1-1 0 0 0,2 1 0 0 0,-1-1 0 0 0,0 1 0 0 0,1-1 0 0 0,-1 0-1 0 0,1 1 1 0 0,0-1 0 0 0,0 0 0 0 0,1 0 0 0 0,-1 1 0 0 0,0-1 0 0 0,1 0 0 0 0,0 0-1 0 0,0-1 1 0 0,0 1 0 0 0,0 0 0 0 0,0-1 0 0 0,1 1 0 0 0,-1-1 0 0 0,2 1-57 0 0,37 5-2149 0 0,-13-10-4168 0 0,-10-5-1835 0 0</inkml:trace>
  <inkml:trace contextRef="#ctx0" brushRef="#br0" timeOffset="2145.852">1625 123 14013 0 0,'0'0'1304'0'0,"0"0"-1132"0"0,0 0-192 0 0,0 0 63 0 0,0 0 94 0 0,6 0-200 0 0,-1 0 76 0 0,0 1 0 0 0,0-1 0 0 0,0 1-1 0 0,0 0 1 0 0,0 0 0 0 0,0 1 0 0 0,0-1 0 0 0,-1 1 0 0 0,1 0 0 0 0,0 0-1 0 0,-1 1 1 0 0,0-1 0 0 0,1 1 0 0 0,-1 0 0 0 0,0 0 0 0 0,-1 1 0 0 0,1-1-1 0 0,0 1 1 0 0,-1 0 0 0 0,0 0 0 0 0,0 0 0 0 0,1 2-13 0 0,-6-3 14 0 0,-1 0 1 0 0,0 0-1 0 0,0-1 0 0 0,-1 1 1 0 0,1-1-1 0 0,-1 0 1 0 0,1 0-1 0 0,-1 0 0 0 0,1 0 1 0 0,-1-1-1 0 0,0 1 1 0 0,0-1-1 0 0,0 0 0 0 0,0 0 1 0 0,0-1-1 0 0,0 1 1 0 0,0-1-1 0 0,0 0 0 0 0,0 0 1 0 0,0 0-1 0 0,0-1 1 0 0,0 1-1 0 0,-1-1-14 0 0,3 1-109 0 0,-15-4-1037 0 0,52 7 1636 0 0,37 62 1477 0 0,-71-64-1930 0 0,0 1 0 0 0,0 0 0 0 0,-1 0 0 0 0,1 0-1 0 0,-1 0 1 0 0,1 0 0 0 0,-1 0 0 0 0,1 0 0 0 0,-1 0-1 0 0,0 0 1 0 0,0 0 0 0 0,0 0 0 0 0,0 0 0 0 0,0 0-1 0 0,-1 0 1 0 0,1 0 0 0 0,-1 0 0 0 0,1 0 0 0 0,-1 0-1 0 0,1 0 1 0 0,-1 0 0 0 0,0 0 0 0 0,0-1 0 0 0,0 1-1 0 0,0 0 1 0 0,-1 0 0 0 0,1-1 0 0 0,0 1 0 0 0,-1-1-1 0 0,1 1 1 0 0,-1-1 0 0 0,1 0 0 0 0,-1 0 0 0 0,0 1-1 0 0,1-1 1 0 0,-1 0 0 0 0,0-1 0 0 0,0 1 0 0 0,0 0-1 0 0,0 0 1 0 0,0-1 0 0 0,0 1 0 0 0,0-1-1 0 0,0 0 1 0 0,0 1 0 0 0,0-1-37 0 0,-61 0-1792 0 0,24-16-7308 0 0,25 5 897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2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99 10001 0 0,'0'0'6965'0'0,"0"0"-6341"0"0,0 0-624 0 0,0 0-684 0 0,0 0 648 0 0,0 0 36 0 0,0 0 324 0 0,-42 2-16 0 0,22-2-208 0 0,-1-2-100 0 0,-3 1-160 0 0,-1-2-1093 0 0,6-2-927 0 0,5 1-2876 0 0,3-8-3861 0 0</inkml:trace>
  <inkml:trace contextRef="#ctx0" brushRef="#br0" timeOffset="249.976">194 38 7749 0 0,'0'0'6380'0'0,"0"0"-6380"0"0,0 0-508 0 0,-56-5 76 0 0,18-2 60 0 0,1-1-1372 0 0,5 1-2820 0 0,1-3-1945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56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13 281 964 0 0,'0'0'757'0'0,"0"0"166"0"0,0 0 1144 0 0,0 0-228 0 0,0 0-514 0 0,0 0-94 0 0,0 0 73 0 0,0 0-191 0 0,0 0-385 0 0,7 2-180 0 0,-5-1-545 0 0,-1 0 36 0 0,1-1 0 0 0,-1 1 0 0 0,1 0 1 0 0,0-1-1 0 0,-1 1 0 0 0,1-1 0 0 0,0 1 0 0 0,0-1 1 0 0,-1 0-1 0 0,1 0 0 0 0,0 0 0 0 0,0 0 1 0 0,-1 0-1 0 0,1 0 0 0 0,0 0 0 0 0,0 0 0 0 0,-1-1 1 0 0,1 1-1 0 0,0-1 0 0 0,-1 0 0 0 0,1 1 1 0 0,-1-1-1 0 0,1 0 0 0 0,0 0 0 0 0,-1 0 0 0 0,0 0 1 0 0,1 0-1 0 0,-1 0 0 0 0,0 0 0 0 0,1 0 0 0 0,-1-1 1 0 0,0 1-1 0 0,0 0 0 0 0,0-1 0 0 0,0 1 1 0 0,0-1-1 0 0,0 0 0 0 0,0-1-39 0 0,5-6 31 0 0,-1-1 0 0 0,0-1 1 0 0,0 1-1 0 0,-1-1 0 0 0,-1 0 0 0 0,1 0 0 0 0,-2 0 0 0 0,0 0 1 0 0,0 0-1 0 0,-1-1 0 0 0,0 1 0 0 0,-1-1 0 0 0,0 1 1 0 0,-1-1-1 0 0,0 1 0 0 0,-1 0 0 0 0,-1 0 0 0 0,1-1 0 0 0,-2 2 1 0 0,1-1-1 0 0,-2 0 0 0 0,-1-3-31 0 0,6 14-16 0 0,-1-1 0 0 0,1 1 0 0 0,-1-1 0 0 0,1 0 0 0 0,-1 1 0 0 0,1-1 0 0 0,-1 1 0 0 0,1 0 0 0 0,-1-1 0 0 0,0 1 0 0 0,1-1 0 0 0,-1 1-1 0 0,0 0 1 0 0,1-1 0 0 0,-1 1 0 0 0,0 0 0 0 0,1 0 0 0 0,-1 0 0 0 0,0-1 0 0 0,0 1 0 0 0,1 0 0 0 0,-1 0 0 0 0,0 0 0 0 0,0 0 0 0 0,1 0 0 0 0,-1 1 0 0 0,0-1 0 0 0,0 0 0 0 0,1 0 0 0 0,-1 0 0 0 0,0 0 0 0 0,1 1 0 0 0,-1-1 0 0 0,0 0 0 0 0,1 1 0 0 0,-1-1 0 0 0,0 1-1 0 0,1-1 1 0 0,-1 1 0 0 0,1-1 0 0 0,-1 1 0 0 0,1-1 0 0 0,-1 1 0 0 0,1-1 0 0 0,-1 1 0 0 0,1 0 0 0 0,0-1 0 0 0,-1 1 0 0 0,1 0 0 0 0,0-1 0 0 0,-1 1 0 0 0,1 0 0 0 0,0-1 0 0 0,0 1 0 0 0,0 0 0 0 0,0 0 0 0 0,0-1 0 0 0,0 1 0 0 0,0 0 0 0 0,0 0 16 0 0,-18 49 315 0 0,18-48-299 0 0,-21 198 698 0 0,22-194-652 0 0,1 0 1 0 0,0 0 0 0 0,0 0 0 0 0,0 0 0 0 0,0-1-1 0 0,1 1 1 0 0,0-1 0 0 0,1 1 0 0 0,-1-1-1 0 0,1 0 1 0 0,0-1 0 0 0,0 1 0 0 0,0-1 0 0 0,1 1-1 0 0,-1-1 1 0 0,1 0 0 0 0,0-1 0 0 0,0 0-1 0 0,1 1 1 0 0,-1-1 0 0 0,1-1 0 0 0,-1 1-1 0 0,1-1 1 0 0,0 0 0 0 0,0-1 0 0 0,0 1 0 0 0,0-1-1 0 0,0 0 1 0 0,0-1 0 0 0,0 1 0 0 0,1-1-1 0 0,-1 0 1 0 0,0-1 0 0 0,0 0-63 0 0,-4 0-48 0 0,1-1 0 0 0,-1 1 0 0 0,0-1-1 0 0,0 0 1 0 0,0 0 0 0 0,0 0 0 0 0,0 0 0 0 0,0 0 0 0 0,-1 0 0 0 0,1-1 0 0 0,-1 1 0 0 0,0 0-1 0 0,1-1 1 0 0,-1 1 0 0 0,0-1 0 0 0,-1 0 0 0 0,1 1 0 0 0,0-1 0 0 0,-1 0 0 0 0,1 1-1 0 0,-1-1 1 0 0,0 0 0 0 0,0 0 0 0 0,0 0 0 0 0,0-1 48 0 0,13-44-857 0 0,-10 49 913 0 0,0 0-1 0 0,0 0 1 0 0,0 0 0 0 0,0 0-1 0 0,-1 0 1 0 0,1 1-1 0 0,0-1 1 0 0,0 1-1 0 0,-1 0 1 0 0,1-1-1 0 0,-1 1 1 0 0,0 0 0 0 0,1 1-1 0 0,-1-1 1 0 0,0 0-1 0 0,0 1 1 0 0,0-1-1 0 0,-1 1 1 0 0,1 0-1 0 0,-1-1 1 0 0,1 1 0 0 0,0 2-56 0 0,-2-5 32 0 0,36 86 1130 0 0,-27-143-639 0 0,-8 56-529 0 0,0 0 1 0 0,1 0-1 0 0,-1 0 0 0 0,1 0 0 0 0,-1 0 1 0 0,1 0-1 0 0,-1 1 0 0 0,1-1 0 0 0,-1 0 1 0 0,1 1-1 0 0,0-1 0 0 0,-1 1 1 0 0,1 0-1 0 0,0-1 0 0 0,-1 1 0 0 0,1 0 1 0 0,0 0-1 0 0,-1 0 0 0 0,1 0 0 0 0,0 1 1 0 0,0-1-1 0 0,-1 0 0 0 0,1 1 1 0 0,-1-1-1 0 0,1 1 0 0 0,0 0 0 0 0,-1-1 1 0 0,1 1-1 0 0,-1 0 0 0 0,1 0 0 0 0,-1 0 1 0 0,0 0-1 0 0,1 0 0 0 0,-1 0 1 0 0,0 0-1 0 0,0 1 0 0 0,0-1 0 0 0,0 0 1 0 0,0 1-1 0 0,0-1 0 0 0,0 1 0 0 0,0-1 1 0 0,0 1-1 0 0,-1-1 0 0 0,1 1 1 0 0,-1 0-1 0 0,1-1 0 0 0,-1 1 0 0 0,0 0 1 0 0,1-1-1 0 0,-1 3 6 0 0,0-4 133 0 0,0 0 125 0 0,8-41 154 0 0,-5 41-430 0 0,1 0 0 0 0,-1 0 0 0 0,0 0 0 0 0,1 1 1 0 0,-1-1-1 0 0,0 1 0 0 0,1 0 0 0 0,-1 0 0 0 0,0 0 0 0 0,0 0 1 0 0,1 0-1 0 0,-1 1 0 0 0,0 0 0 0 0,-1-1 0 0 0,1 1 0 0 0,0 0 1 0 0,0 0-1 0 0,-1 1 0 0 0,1-1 0 0 0,-1 1 0 0 0,0-1 0 0 0,0 1 1 0 0,0-1-1 0 0,0 1 0 0 0,0 0 0 0 0,0 0 0 0 0,0 1 18 0 0,17 35 193 0 0,-42-54-6081 0 0,11 1-976 0 0</inkml:trace>
  <inkml:trace contextRef="#ctx0" brushRef="#br0" timeOffset="234.353">362 104 13181 0 0,'0'0'3136'0'0,"0"0"-2311"0"0,0 0 79 0 0,0 0-64 0 0,0 0-408 0 0,0 0-324 0 0,0 0-108 0 0,0 0-320 0 0,0 0-700 0 0,0 0-212 0 0,2 6-1017 0 0,-2-3-3139 0 0,0-3-3773 0 0</inkml:trace>
  <inkml:trace contextRef="#ctx0" brushRef="#br0" timeOffset="853.943">912 109 6689 0 0,'0'0'6243'0'0,"0"0"-4912"0"0,0 0-1316 0 0,0 0 466 0 0,0 0 97 0 0,6 3-86 0 0,56 20 323 0 0,-61-22-817 0 0,0-1-1 0 0,0 0 0 0 0,0 0 1 0 0,1 1-1 0 0,-1-1 0 0 0,0 0 0 0 0,0 0 1 0 0,1 0-1 0 0,-1 0 0 0 0,0 0 1 0 0,0 0-1 0 0,0 0 0 0 0,1-1 0 0 0,-1 1 1 0 0,0 0-1 0 0,0-1 0 0 0,0 1 1 0 0,0-1-1 0 0,0 1 0 0 0,0-1 0 0 0,0 0 1 0 0,0 1-1 0 0,0-1 0 0 0,0 0 1 0 0,0 0-1 0 0,0 0 0 0 0,0 1 0 0 0,0-1 1 0 0,-1 0-1 0 0,1 0 0 0 0,0 0 1 0 0,-1 0-1 0 0,1-1 0 0 0,0 1 0 0 0,-1 0 1 0 0,0 0-1 0 0,1 0 0 0 0,-1 0 1 0 0,0 0-1 0 0,1-1 0 0 0,-1 1 0 0 0,0 0 1 0 0,0 0-1 0 0,0 0 0 0 0,0-1 1 0 0,0 1-1 0 0,0 0 0 0 0,-1 0 0 0 0,1-1 1 0 0,0 1-1 0 0,-1 0 0 0 0,1 0 1 0 0,0 0-1 0 0,-1 0 0 0 0,0 0 0 0 0,1 0 1 0 0,-1 0-1 0 0,1 0 0 0 0,-1 0 1 0 0,-1-1 1 0 0,-59-84-1193 0 0,54 129 1560 0 0,-3 189 1068 0 0,10-232-1670 0 0,0 20 535 0 0,2-15-2593 0 0,1-4-3497 0 0,2-4-566 0 0</inkml:trace>
  <inkml:trace contextRef="#ctx0" brushRef="#br0" timeOffset="1103.926">1045 246 10933 0 0,'0'0'1372'0'0,"0"0"-1076"0"0,0 0 24 0 0,0 0 368 0 0,0 0 36 0 0,-35 11-244 0 0,16-11-252 0 0,1 0-228 0 0,-1 0-1244 0 0,2-2-1008 0 0,5-1-3476 0 0</inkml:trace>
  <inkml:trace contextRef="#ctx0" brushRef="#br0" timeOffset="1353.904">1252 54 11429 0 0,'0'0'1911'0'0,"0"0"-1130"0"0,0 0-525 0 0,0 0-31 0 0,0 0 44 0 0,0 0 262 0 0,-4 8 129 0 0,-4 7-458 0 0,2 1-1 0 0,0-1 0 0 0,1 1 1 0 0,0 0-1 0 0,2 1 0 0 0,0-1 1 0 0,0 1-1 0 0,2-1 1 0 0,0 12-202 0 0,29 41-5586 0 0,-25-67 454 0 0,3-4-2025 0 0</inkml:trace>
  <inkml:trace contextRef="#ctx0" brushRef="#br0" timeOffset="1510.132">1343 157 11461 0 0,'0'0'1233'0'0,"0"0"-907"0"0,6 0-167 0 0,-4-1-81 0 0,0 0 1 0 0,1 1 0 0 0,-1-1 0 0 0,1 1 0 0 0,-1 0 0 0 0,1 0 0 0 0,-1 0 0 0 0,1 0 0 0 0,-1 0 0 0 0,1 1 0 0 0,-1-1-1 0 0,1 1 1 0 0,-1 0 0 0 0,1-1 0 0 0,-1 1 0 0 0,0 0 0 0 0,0 0 0 0 0,1 1 0 0 0,-1-1 0 0 0,0 0 0 0 0,0 1 0 0 0,0-1 0 0 0,0 1-1 0 0,-1 0 1 0 0,1 0 0 0 0,0-1 0 0 0,-1 1 0 0 0,1 0 0 0 0,-1 1 0 0 0,1-1 0 0 0,-1 0 0 0 0,0 0 0 0 0,0 0 0 0 0,0 1-1 0 0,0-1 1 0 0,-1 0 0 0 0,1 1 0 0 0,-1-1 0 0 0,1 1 0 0 0,-1-1 0 0 0,0 1 0 0 0,0 1-79 0 0,-19 71 1352 0 0,-18-40-4641 0 0,30-34-3444 0 0,7-4 174 0 0</inkml:trace>
  <inkml:trace contextRef="#ctx0" brushRef="#br0" timeOffset="1681.992">1469 180 8249 0 0,'0'0'3524'0'0,"0"0"-2759"0"0,0 0-601 0 0,0 0 275 0 0,0 0 208 0 0,-1 6 92 0 0,-2 4-814 0 0,-7 75 2693 0 0,50-47-8664 0 0,-29-36 707 0 0</inkml:trace>
  <inkml:trace contextRef="#ctx0" brushRef="#br0" timeOffset="1853.858">1864 290 7233 0 0,'0'0'7148'0'0,"0"0"-7148"0"0,0 0-204 0 0,0 0 204 0 0,-44 0 228 0 0,25-3-24 0 0,-4-1-144 0 0,1 0-60 0 0,-2-1-500 0 0,1 1-532 0 0,5 0-480 0 0,-2-1-1092 0 0,8 2-2849 0 0</inkml:trace>
  <inkml:trace contextRef="#ctx0" brushRef="#br0" timeOffset="2010.269">1778 258 3300 0 0,'0'0'7545'0'0,"0"0"-6529"0"0,27 40-104 0 0,-23-24 324 0 0,-2 0-124 0 0,-1-1-372 0 0,-1-1-43 0 0,-1-3-113 0 0,-3-2-224 0 0,0-1-188 0 0,0-3-172 0 0,0-2-60 0 0,3-1-224 0 0,-2-2-428 0 0,-1 0-433 0 0,3-4-307 0 0,1 0-1184 0 0,0-10-5113 0 0</inkml:trace>
  <inkml:trace contextRef="#ctx0" brushRef="#br0" timeOffset="2229">1934 110 6977 0 0,'0'0'6187'0'0,"0"0"-4671"0"0,5 7-1167 0 0,1 5-12 0 0,0 1 0 0 0,0 0-1 0 0,-1 1 1 0 0,-1-1-1 0 0,-1 1 1 0 0,0 0-1 0 0,0 0 1 0 0,-1 0-1 0 0,-1 0 1 0 0,0 10-337 0 0,-4 58 199 0 0,30-126-3390 0 0,-25 42 3229 0 0,-1 0 0 0 0,0 1 1 0 0,0-1-1 0 0,0 0 0 0 0,1 0 1 0 0,-1 1-1 0 0,1-1 0 0 0,0 1 1 0 0,-1-1-1 0 0,1 1 0 0 0,0 0 1 0 0,0 0-1 0 0,0 0 0 0 0,0 0 0 0 0,0 0 1 0 0,0 0-1 0 0,0 0 0 0 0,0 0 1 0 0,0 1-1 0 0,0-1 0 0 0,0 1 1 0 0,0 0-1 0 0,1 0 0 0 0,-1-1 1 0 0,0 1-1 0 0,0 1 0 0 0,0-1 1 0 0,1 0-1 0 0,-1 0 0 0 0,0 1 0 0 0,0 0 1 0 0,0-1-1 0 0,0 1 0 0 0,0 0 1 0 0,0 0-1 0 0,0 0 0 0 0,0 0 1 0 0,0 0-1 0 0,0 0 0 0 0,-1 1 1 0 0,1-1-1 0 0,0 1 0 0 0,-1-1 1 0 0,1 1-1 0 0,-1-1 0 0 0,0 1 0 0 0,1 0 1 0 0,-1 0-1 0 0,0 0 0 0 0,0 0 1 0 0,0 0-1 0 0,0 0 0 0 0,-1 0 1 0 0,1 0-1 0 0,0 0 0 0 0,-1 0-38 0 0,6 42 376 0 0,-17-37-3023 0 0,7-15-4548 0 0,4-3-847 0 0</inkml:trace>
  <inkml:trace contextRef="#ctx0" brushRef="#br0" timeOffset="2478.977">2283 211 14793 0 0,'0'0'1564'0'0,"0"0"-1139"0"0,29 53 23 0 0,-25-30-88 0 0,0 2-88 0 0,-4-1-24 0 0,-4-2-52 0 0,-5 0-48 0 0,-4-2-112 0 0,-6-1-36 0 0,-3-2-160 0 0,-2-1-468 0 0,-4-5-745 0 0,10-2-1319 0 0,-9-7-4580 0 0</inkml:trace>
  <inkml:trace contextRef="#ctx0" brushRef="#br0" timeOffset="2807.069">2782 381 7129 0 0,'0'0'6812'0'0,"0"0"-6608"0"0,0 0 96 0 0,0 0-208 0 0,0 0 436 0 0,-46 3-148 0 0,23-4-4 0 0,0-1-164 0 0,-3 0-160 0 0,1-1-52 0 0,-3-2-696 0 0,8-1-1024 0 0,3 0-2384 0 0,5-9-5281 0 0</inkml:trace>
  <inkml:trace contextRef="#ctx0" brushRef="#br0" timeOffset="3182.037">2901 222 8401 0 0,'0'0'5469'0'0,"0"0"-4422"0"0,3 7-1119 0 0,-2-4 151 0 0,1 1 0 0 0,-1-1 0 0 0,1 1 0 0 0,0-1 0 0 0,0 0 0 0 0,1 0 0 0 0,-1 0 0 0 0,1 0 0 0 0,-1 0 0 0 0,1-1 0 0 0,0 1 0 0 0,0-1 0 0 0,0 0 0 0 0,0 1 0 0 0,0-1 0 0 0,1-1 0 0 0,-1 1 0 0 0,1 0 0 0 0,-1-1 0 0 0,1 0 0 0 0,0 0-1 0 0,-1 0 1 0 0,1 0 0 0 0,0-1 0 0 0,0 1 0 0 0,0-1 0 0 0,-1 0 0 0 0,3 0-79 0 0,-2 1-25 0 0,-1-1 1 0 0,1 1-1 0 0,0-1 0 0 0,-1 0 0 0 0,1 0 0 0 0,0 0 0 0 0,-1 0 1 0 0,1-1-1 0 0,0 1 0 0 0,-1-1 0 0 0,1 0 0 0 0,-1 0 1 0 0,1 0-1 0 0,-1-1 0 0 0,0 1 0 0 0,1-1 0 0 0,-1 0 0 0 0,0 0 1 0 0,0 0-1 0 0,0 0 0 0 0,0 0 0 0 0,-1-1 0 0 0,1 1 0 0 0,0-1 1 0 0,-1 0-1 0 0,0 0 0 0 0,0 0 0 0 0,0 0 0 0 0,0 0 1 0 0,0 0-1 0 0,-1-1 0 0 0,1 1 0 0 0,-1-1 0 0 0,0 1 0 0 0,0-1 1 0 0,0 1-1 0 0,0-1 0 0 0,-1 0 0 0 0,0 1 0 0 0,1-1 0 0 0,-1 0 1 0 0,-1 1-1 0 0,1-1 0 0 0,0 0 0 0 0,-1 1 0 0 0,0-1 1 0 0,0 1-1 0 0,0-1 0 0 0,0 1 0 0 0,0-1 0 0 0,-1 1 0 0 0,0 0 1 0 0,1-1-1 0 0,-1 1 0 0 0,-1 0 0 0 0,1 0 25 0 0,1 1 6 0 0,0 0-1 0 0,0-1 1 0 0,0 1-1 0 0,0 1 1 0 0,0-1 0 0 0,0 0-1 0 0,-1 0 1 0 0,1 0-1 0 0,0 1 1 0 0,-1-1 0 0 0,0 0-1 0 0,1 1 1 0 0,-1-1-1 0 0,0 1 1 0 0,0 0 0 0 0,0 0-1 0 0,0 0 1 0 0,0 0-1 0 0,0 0 1 0 0,0 0-1 0 0,0 0 1 0 0,0 1 0 0 0,0-1-1 0 0,-1 1 1 0 0,1-1-1 0 0,0 1 1 0 0,0 0 0 0 0,0 0-1 0 0,-1 0 1 0 0,1 0-1 0 0,0 0 1 0 0,0 1 0 0 0,-1-1-1 0 0,1 1 1 0 0,0-1-1 0 0,0 1 1 0 0,0 0-1 0 0,0 0 1 0 0,0 0 0 0 0,0 0-1 0 0,0 0 1 0 0,0 0-1 0 0,0 1 1 0 0,0-1 0 0 0,1 1-1 0 0,-1-1 1 0 0,1 1-1 0 0,-1 0 1 0 0,1-1 0 0 0,-1 1-1 0 0,1 0 1 0 0,0 0-1 0 0,0 0 1 0 0,0 0-1 0 0,0 1-5 0 0,-28 223 2055 0 0,29-184-2747 0 0,14-20-5626 0 0,-8-17 512 0 0</inkml:trace>
  <inkml:trace contextRef="#ctx0" brushRef="#br0" timeOffset="3353.897">3108 377 6521 0 0,'0'0'7728'0'0,"0"0"-7692"0"0,0 0-36 0 0,0 0 0 0 0,0 0 324 0 0,-37 3 40 0 0,23-3-36 0 0,-6 0-188 0 0,1 0-140 0 0,-2 0-544 0 0,0-3-1156 0 0,4 1-1460 0 0,0-7-5397 0 0</inkml:trace>
  <inkml:trace contextRef="#ctx0" brushRef="#br0" timeOffset="3525.758">3317 198 12177 0 0,'0'0'1806'0'0,"0"0"-1481"0"0,-1 7 132 0 0,-32 174 2609 0 0,44-156-4284 0 0,4-15-7362 0 0,-8-9 827 0 0</inkml:trace>
  <inkml:trace contextRef="#ctx0" brushRef="#br0" timeOffset="3728.863">3393 331 4880 0 0,'0'0'7177'0'0,"0"0"-5195"0"0,0 0-1708 0 0,0 0-160 0 0,6-2-82 0 0,-3 1 2 0 0,0 1 1 0 0,1-1 0 0 0,-1 1 0 0 0,1 0 0 0 0,-1 0 0 0 0,1 0 0 0 0,-1 0-1 0 0,1 0 1 0 0,-1 1 0 0 0,0 0 0 0 0,1-1 0 0 0,-1 1 0 0 0,0 1-1 0 0,1-1 1 0 0,-1 0 0 0 0,0 1 0 0 0,0 0 0 0 0,0-1 0 0 0,0 1-1 0 0,0 0 1 0 0,-1 1 0 0 0,1-1 0 0 0,-1 0 0 0 0,1 1 0 0 0,-1-1-1 0 0,0 1 1 0 0,0 0 0 0 0,0 0 0 0 0,0 0 0 0 0,0 0 0 0 0,-1 0-1 0 0,1 1-34 0 0,-1-1 47 0 0,0 0 0 0 0,0 0-1 0 0,-1 0 1 0 0,1 0-1 0 0,-1 0 1 0 0,0 0-1 0 0,1 0 1 0 0,-2 0-1 0 0,1 0 1 0 0,0 0-1 0 0,0 0 1 0 0,-1 0-1 0 0,0 0 1 0 0,1 0 0 0 0,-1 0-1 0 0,0 0 1 0 0,-1 0-1 0 0,1-1 1 0 0,0 1-1 0 0,-1 0 1 0 0,0-1-1 0 0,1 1 1 0 0,-1-1-1 0 0,0 0 1 0 0,0 1-1 0 0,0-1 1 0 0,-1 0 0 0 0,1 0-1 0 0,0 0 1 0 0,-1-1-1 0 0,0 1 1 0 0,1-1-1 0 0,-1 1 1 0 0,0-1-1 0 0,1 0 1 0 0,-4 1-47 0 0,-42 6-4048 0 0,42-9 623 0 0,2-1-2867 0 0</inkml:trace>
  <inkml:trace contextRef="#ctx0" brushRef="#br0" timeOffset="3900.723">3543 326 10889 0 0,'0'0'1780'0'0,"0"0"-925"0"0,0 0-521 0 0,0 6 187 0 0,-4 102 1259 0 0,33-83-3549 0 0,-2-25-5346 0 0,-12-6 0 0 0</inkml:trace>
  <inkml:trace contextRef="#ctx0" brushRef="#br0" timeOffset="4072.578">3730 296 9429 0 0,'0'0'5852'0'0,"0"0"-5688"0"0,21 36-88 0 0,-16-19 360 0 0,2 3 33 0 0,-6 1-257 0 0,2 0 28 0 0,-3-1 20 0 0,-4 1-72 0 0,-4-1-188 0 0,-1 1 0 0 0,-5-2-400 0 0,-3-2-581 0 0,0-1-819 0 0,4-7-2436 0 0,-6-3-5329 0 0</inkml:trace>
  <inkml:trace contextRef="#ctx0" brushRef="#br0" timeOffset="4400.679">3748 642 680 0 0,'0'0'10273'0'0,"-9"-1"-7679"0"0,-428-22 1690 0 0,-1262-46-3554 0 0,1672 70-920 0 0,18 0 38 0 0,-1 1 0 0 0,1-2 1 0 0,0 1-1 0 0,0-2 0 0 0,0 1 1 0 0,0-1-1 0 0,0 0 0 0 0,0-1 0 0 0,0 0 1 0 0,0-1-1 0 0,0 1 0 0 0,0-2 1 0 0,1 1-1 0 0,0-1 0 0 0,0-1 0 0 0,0 1 152 0 0,5-4-3438 0 0,8-3-4115 0 0</inkml:trace>
  <inkml:trace contextRef="#ctx0" brushRef="#br0" timeOffset="4729.89">2091 748 13485 0 0,'0'0'1508'0'0,"1"6"-901"0"0,0 114 1661 0 0,-1-119-2128 0 0,4-33-593 0 0,-3 30 436 0 0,0 0 1 0 0,-1 0 0 0 0,1 0-1 0 0,0 0 1 0 0,0 0-1 0 0,1 1 1 0 0,-1-1-1 0 0,0 0 1 0 0,1 1-1 0 0,-1-1 1 0 0,1 1-1 0 0,-1-1 1 0 0,1 1-1 0 0,0 0 1 0 0,-1 0-1 0 0,1 0 1 0 0,0 0-1 0 0,0 0 1 0 0,0 0 0 0 0,0 0-1 0 0,0 0 1 0 0,0 1-1 0 0,0-1 1 0 0,0 1-1 0 0,0 0 1 0 0,0 0-1 0 0,0-1 1 0 0,0 1-1 0 0,0 0 1 0 0,1 1-1 0 0,-1-1 1 0 0,0 0-1 0 0,0 1 1 0 0,0-1-1 0 0,0 1 1 0 0,0-1-1 0 0,0 1 1 0 0,0 0 0 0 0,0 0-1 0 0,-1 0 1 0 0,1 0-1 0 0,0 0 1 0 0,0 1-1 0 0,0-1 17 0 0,70 69 1332 0 0,-62-32-1165 0 0,-8-21-5091 0 0,-2-20-3177 0 0</inkml:trace>
  <inkml:trace contextRef="#ctx0" brushRef="#br0" timeOffset="5411.043">0 693 13773 0 0,'0'0'2354'0'0,"4"8"-1650"0"0,2 5-530 0 0,0 1 0 0 0,-1 0 1 0 0,0 1-1 0 0,-2-1 0 0 0,1 1 1 0 0,-2 0-1 0 0,0-1 0 0 0,0 1 0 0 0,-2 0 1 0 0,0 5-175 0 0,0-24-462 0 0,0 2 395 0 0,0 0 0 0 0,0-1 0 0 0,0 1 0 0 0,0-1 0 0 0,0 1 0 0 0,1 0 0 0 0,-1-1 0 0 0,1 1 0 0 0,-1 0 0 0 0,1 0 0 0 0,0-1 0 0 0,0 1 0 0 0,0 0 0 0 0,0 0 0 0 0,0 0 0 0 0,1 0 0 0 0,-1 0 0 0 0,1 0 0 0 0,-1 1 0 0 0,1-1 0 0 0,-1 0 0 0 0,1 1 0 0 0,0-1 1 0 0,0 1-1 0 0,0-1 0 0 0,0 1 0 0 0,0 0 0 0 0,0 0 0 0 0,0 0 0 0 0,1 0 0 0 0,-1 0 0 0 0,0 1 0 0 0,0-1 0 0 0,1 1 0 0 0,-1-1 0 0 0,0 1 0 0 0,1 0 0 0 0,-1 0 0 0 0,0 0 0 0 0,1 0 0 0 0,0 1 67 0 0,2-1 27 0 0,0 1 1 0 0,-1 1-1 0 0,1-1 0 0 0,-1 0 0 0 0,1 1 1 0 0,-1 0-1 0 0,0 0 0 0 0,0 1 0 0 0,0-1 1 0 0,0 1-1 0 0,0 0 0 0 0,0 0 0 0 0,-1 0 1 0 0,1 0-1 0 0,-1 1 0 0 0,0-1 0 0 0,0 1 1 0 0,-1 0-1 0 0,1 0 0 0 0,-1 0 0 0 0,1 0 1 0 0,-1 1-1 0 0,0-1 0 0 0,-1 0 0 0 0,1 1 1 0 0,-1-1-1 0 0,0 1 0 0 0,0 0 0 0 0,-1-1 1 0 0,1 1-1 0 0,-1 0 0 0 0,0 4-27 0 0,-3-5-4714 0 0,2-4-377 0 0</inkml:trace>
  <inkml:trace contextRef="#ctx0" brushRef="#br0" timeOffset="5723.625">279 831 10049 0 0,'0'0'2784'0'0,"0"0"-1926"0"0,0 0-674 0 0,0 0 39 0 0,6 2 139 0 0,166 23 2224 0 0,-171-25-2669 0 0,-1-1 0 0 0,1 0 0 0 0,-1 0 1 0 0,1 1-1 0 0,-1-1 0 0 0,1 0 1 0 0,-1 0-1 0 0,1 0 0 0 0,-1 1 0 0 0,0-1 1 0 0,0 0-1 0 0,1 0 0 0 0,-1 0 0 0 0,0 0 1 0 0,0 0-1 0 0,0 0 0 0 0,0 0 1 0 0,0 0-1 0 0,0 1 0 0 0,0-1 0 0 0,0 0 1 0 0,0 0-1 0 0,-1 0 0 0 0,1 0 1 0 0,0 0-1 0 0,-1 0 0 0 0,1 1 0 0 0,0-1 1 0 0,-1 0-1 0 0,1 0 0 0 0,-1 0 1 0 0,1 1-1 0 0,-1-1 0 0 0,1 0 0 0 0,-1 1 1 0 0,0-1-1 0 0,1 0 0 0 0,-1 1 0 0 0,0-1 1 0 0,0 1-1 0 0,1-1 0 0 0,-1 1 1 0 0,0-1-1 0 0,0 1 0 0 0,0 0 0 0 0,0-1 1 0 0,0 1-1 0 0,1 0 0 0 0,-2 0 83 0 0,-8-11-1610 0 0,49 29 3998 0 0,-36-17-2303 0 0,-1-1-1 0 0,1 1 1 0 0,-1-1 0 0 0,0 1 0 0 0,0 0-1 0 0,1 0 1 0 0,-1 0 0 0 0,0 0 0 0 0,0 0-1 0 0,0 0 1 0 0,0 1 0 0 0,0-1 0 0 0,-1 1-1 0 0,1-1 1 0 0,0 1 0 0 0,-1 0 0 0 0,1 0-1 0 0,-1 0 1 0 0,1 0 0 0 0,-1 0 0 0 0,0 0-1 0 0,0 0 1 0 0,0 0 0 0 0,0 0-1 0 0,0 0 1 0 0,0 1 0 0 0,-1-1 0 0 0,1 0-1 0 0,-1 1 1 0 0,0-1 0 0 0,1 0 0 0 0,-1 1-1 0 0,0-1 1 0 0,0 1 0 0 0,-1-1 0 0 0,1 0-1 0 0,0 1 1 0 0,-1-1 0 0 0,0 0 0 0 0,1 1-1 0 0,-1-1 1 0 0,0 0 0 0 0,0 0 0 0 0,0 0-1 0 0,0 0 1 0 0,-1 0 0 0 0,1 0 0 0 0,-1 0-1 0 0,1 0 1 0 0,-1 0 0 0 0,1-1 0 0 0,-1 1-1 0 0,0 0 1 0 0,0-1 0 0 0,0 0-1 0 0,0 1 1 0 0,0-1 0 0 0,0 0 0 0 0,-2 1-85 0 0,-35 3-1209 0 0,14-8-6451 0 0,18-1-293 0 0</inkml:trace>
  <inkml:trace contextRef="#ctx0" brushRef="#br0" timeOffset="5973.606">649 892 9853 0 0,'0'0'1555'0'0,"0"0"-1078"0"0,0 0 67 0 0,0 8 301 0 0,1 90 2625 0 0,1-96-3406 0 0,1-1 0 0 0,0 1 0 0 0,-1 0 0 0 0,1-1 0 0 0,0 1 0 0 0,0-1 0 0 0,0 0 0 0 0,0 0 0 0 0,0 0 0 0 0,1 0 0 0 0,-1 0 0 0 0,0-1 0 0 0,0 0 0 0 0,0 1 0 0 0,1-1 0 0 0,-1-1 0 0 0,0 1 0 0 0,0 0 0 0 0,1-1 0 0 0,-1 1 0 0 0,0-1 0 0 0,0 0 0 0 0,0 0 0 0 0,0 0 0 0 0,0-1 0 0 0,0 1 0 0 0,0-1 0 0 0,0 1 0 0 0,-1-1 0 0 0,1 0 0 0 0,-1 0 0 0 0,1 0 0 0 0,0-2-64 0 0,2-35-881 0 0,-43 19-4423 0 0,23 16-94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02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11417 0 0,'0'0'1224'0'0,"0"0"-657"0"0,0 0-336 0 0,0 6 303 0 0,9 224 2678 0 0,-3-211-4808 0 0,4-11-2960 0 0,-5-5-1373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3:53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0 265 3588 0 0,'0'0'1662'0'0,"0"0"836"0"0,0 0-1012 0 0,0 0-804 0 0,0 0 47 0 0,7 2 126 0 0,104-1 2003 0 0,-108-1-2826 0 0,-1 0 0 0 0,1-1 0 0 0,0 1-1 0 0,-1-1 1 0 0,1 0 0 0 0,-1 0 0 0 0,0 0-1 0 0,1 0 1 0 0,-1 0 0 0 0,0 0 0 0 0,0 0 0 0 0,1-1-1 0 0,-1 1 1 0 0,0-1 0 0 0,0 0 0 0 0,-1 0 0 0 0,1 1-1 0 0,0-1 1 0 0,-1 0 0 0 0,1 0 0 0 0,-1-1-1 0 0,1 1 1 0 0,-1 0 0 0 0,0 0 0 0 0,0-1 0 0 0,0 1-1 0 0,0-1 1 0 0,0 1 0 0 0,-1-1 0 0 0,1 1 0 0 0,-1-1-1 0 0,0 1 1 0 0,0-1 0 0 0,0 0 0 0 0,0 1-1 0 0,0-1 1 0 0,0 1 0 0 0,-1-1 0 0 0,1 1 0 0 0,-1-1-1 0 0,0 1 1 0 0,1-1 0 0 0,-1 1 0 0 0,-1-3-32 0 0,-1 0-30 0 0,1-1-1 0 0,-1 0 1 0 0,0 1 0 0 0,0 0 0 0 0,-1-1-1 0 0,1 1 1 0 0,-1 0 0 0 0,0 1 0 0 0,-1-1 0 0 0,1 1-1 0 0,-1 0 1 0 0,0 0 0 0 0,0 0 0 0 0,0 1 0 0 0,-1 0-1 0 0,1 0 1 0 0,-1 0 0 0 0,1 0 0 0 0,-1 1-1 0 0,0 0 1 0 0,0 0 0 0 0,-1 1 30 0 0,5 3 26 0 0,0 1 0 0 0,0-1 0 0 0,0 1 0 0 0,0 0 0 0 0,0 0 0 0 0,1 0 0 0 0,-1 0 0 0 0,1 0 0 0 0,0 0-1 0 0,0 0 1 0 0,0 0 0 0 0,0 0 0 0 0,1 1 0 0 0,-1-1 0 0 0,1 0 0 0 0,0 1 0 0 0,0-1 0 0 0,0 0 0 0 0,0 1 0 0 0,1-1 0 0 0,-1 0 0 0 0,1 0 0 0 0,0 1 0 0 0,0 0-26 0 0,0 2 90 0 0,18 255 2337 0 0,-21-253-3608 0 0,1-14-7510 0 0,1-3 1143 0 0</inkml:trace>
  <inkml:trace contextRef="#ctx0" brushRef="#br0" timeOffset="444.502">205 364 4164 0 0,'0'0'5237'0'0,"0"0"-3277"0"0,0 0-1048 0 0,0 0-196 0 0,0 0 60 0 0,0 0-140 0 0,0 0-180 0 0,-37 0-80 0 0,24 0-244 0 0,-5 0-132 0 0,1 0-204 0 0,0 0-1060 0 0,5 0-1216 0 0,-3-3-4237 0 0</inkml:trace>
  <inkml:trace contextRef="#ctx0" brushRef="#br0" timeOffset="710.107">394 1 3968 0 0,'0'0'8317'0'0,"0"0"-7613"0"0,0 0-512 0 0,0 0 264 0 0,0 0 928 0 0,0 0-328 0 0,0 0-451 0 0,-45 29-357 0 0,32-17-236 0 0,-2-2-12 0 0,2 2-1129 0 0,-2-2-1171 0 0,6-1-2612 0 0,4-5-3553 0 0</inkml:trace>
  <inkml:trace contextRef="#ctx0" brushRef="#br0" timeOffset="975.929">435 153 9957 0 0,'0'0'3632'0'0,"0"0"-2360"0"0,0 0-328 0 0,0 0 337 0 0,0 0-567 0 0,0 0-524 0 0,0 0-160 0 0,-5 6 2 0 0,-3 4-1 0 0,0 0 0 0 0,1 0 0 0 0,1 0 0 0 0,0 1 0 0 0,0 0 1 0 0,1 0-1 0 0,0 0 0 0 0,1 1 0 0 0,1 0 0 0 0,-1 0 0 0 0,2 0 0 0 0,0 1-31 0 0,20 52-3094 0 0,-9-58-964 0 0,3-3-2083 0 0</inkml:trace>
  <inkml:trace contextRef="#ctx0" brushRef="#br0" timeOffset="1230.887">481 274 4940 0 0,'0'0'4872'0'0,"0"0"-2964"0"0,0 0-1268 0 0,0 0-52 0 0,0 0 19 0 0,0 0-364 0 0,0 0-436 0 0,7 0-121 0 0,-3 0 331 0 0,1 0 0 0 0,0 1 0 0 0,-1-1 0 0 0,1 1 1 0 0,-1 0-1 0 0,1 0 0 0 0,-1 1 0 0 0,1 0 1 0 0,-1-1-1 0 0,0 1 0 0 0,0 1 0 0 0,0-1 0 0 0,0 0 1 0 0,0 1-1 0 0,0 0 0 0 0,-1 0 0 0 0,1 0 1 0 0,-1 0-1 0 0,0 1 0 0 0,0 0 0 0 0,0-1 0 0 0,-1 1 1 0 0,1 0-1 0 0,-1 0 0 0 0,0 0 0 0 0,0 0 1 0 0,0 1-1 0 0,0-1 0 0 0,-1 1 0 0 0,0-1 0 0 0,0 1 1 0 0,0-1-1 0 0,-1 1 0 0 0,1 0 0 0 0,-1-1 1 0 0,0 3-18 0 0,-32 26 934 0 0,3-28-7042 0 0,23-8-1357 0 0</inkml:trace>
  <inkml:trace contextRef="#ctx0" brushRef="#br0" timeOffset="1465.246">677 264 10585 0 0,'0'0'1814'0'0,"0"0"-1349"0"0,0 0-182 0 0,0 0 363 0 0,-3 6 108 0 0,-6 9-127 0 0,4-9-526 0 0,0 0 0 0 0,0 1 0 0 0,1 0 0 0 0,0 0 0 0 0,1 0 0 0 0,-1 0 0 0 0,1 1 0 0 0,1-1 0 0 0,-1 1 1 0 0,1-1-1 0 0,1 1 0 0 0,0 0 0 0 0,0 0 0 0 0,0 0-101 0 0,4-5-223 0 0,0-1 0 0 0,0 1 1 0 0,0-1-1 0 0,0 0 0 0 0,0 0 0 0 0,1 0 0 0 0,-1-1 1 0 0,0 1-1 0 0,1-1 0 0 0,0 0 0 0 0,-1 0 1 0 0,1 0-1 0 0,0 0 0 0 0,-1-1 0 0 0,1 1 1 0 0,0-1-1 0 0,0 0 0 0 0,0 0 0 0 0,-1 0 0 0 0,1-1 1 0 0,0 1-1 0 0,0-1 0 0 0,-1 0 0 0 0,2-1 223 0 0,12-1-5217 0 0</inkml:trace>
  <inkml:trace contextRef="#ctx0" brushRef="#br0" timeOffset="1466.246">866 229 9825 0 0,'0'0'2292'0'0,"0"0"-1920"0"0,25 43 612 0 0,-17-27 300 0 0,0 3-180 0 0,-4 0-483 0 0,-3-1-185 0 0,-1-1-160 0 0,-5 1-4 0 0,-7 0 48 0 0,-1 0-120 0 0,-4-3-112 0 0,-3 1-88 0 0,0-1-112 0 0,-1-3-396 0 0,0-3-476 0 0,5-4-1377 0 0,1-5-3871 0 0</inkml:trace>
  <inkml:trace contextRef="#ctx0" brushRef="#br0" timeOffset="1621.48">1170 438 10965 0 0,'0'0'2880'0'0,"0"0"-2344"0"0,0 0-360 0 0,0 0 392 0 0,0 0-16 0 0,0 0-212 0 0,-45 3-340 0 0,29-3-164 0 0,0-1-1120 0 0,-1-1-688 0 0,4-3-704 0 0,5 3-3405 0 0</inkml:trace>
  <inkml:trace contextRef="#ctx0" brushRef="#br0" timeOffset="1824.588">1181 374 4456 0 0,'0'0'6105'0'0,"0"0"-4841"0"0,0 0-1008 0 0,0 0 436 0 0,0 0 352 0 0,0 0-840 0 0,0 0 12 0 0,-40-9-64 0 0,13 6-152 0 0,-3-1-620 0 0,0 0-884 0 0,6 1-1772 0 0,-4-5-5109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6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11057 0 0,'0'0'3856'0'0,"0"0"-3001"0"0,0 0-726 0 0,0 0 236 0 0,0 5 73 0 0,1 10-191 0 0,-2-13-197 0 0,1 0-1 0 0,-1 0 0 0 0,1 0 0 0 0,0 0 1 0 0,0-1-1 0 0,0 1 0 0 0,0 0 0 0 0,0 0 0 0 0,0 0 1 0 0,0 0-1 0 0,1 0 0 0 0,-1 0 0 0 0,1 0 1 0 0,-1 0-1 0 0,1 0 0 0 0,0-1 0 0 0,0 1 1 0 0,0 0-1 0 0,0-1 0 0 0,0 1 0 0 0,0 0 0 0 0,0-1 1 0 0,1 1-1 0 0,-1-1 0 0 0,0 0 0 0 0,1 1 1 0 0,-1-1-1 0 0,1 0 0 0 0,0 0 0 0 0,-1 0 1 0 0,1 0-1 0 0,0 0 0 0 0,0 0 0 0 0,-1-1 0 0 0,1 1 1 0 0,0-1-1 0 0,0 1 0 0 0,0-1 0 0 0,0 1 1 0 0,0-1-1 0 0,0 0 0 0 0,0 0-49 0 0,-3-1-1 0 0,0 0 0 0 0,-1 0-1 0 0,1 0 1 0 0,0 0 0 0 0,-1 0 0 0 0,1-1 0 0 0,0 1-1 0 0,0 0 1 0 0,0-1 0 0 0,0 1 0 0 0,0-1 0 0 0,0 1-1 0 0,1-1 1 0 0,-1 1 0 0 0,0-1 0 0 0,1 0 0 0 0,-1 1-1 0 0,1-1 1 0 0,0 0 0 0 0,-1 1 0 0 0,1-1 0 0 0,0 0-1 0 0,0 0 1 0 0,0 1 0 0 0,0-1 0 0 0,1 0 0 0 0,-1 0-1 0 0,0 1 1 0 0,1-1 0 0 0,-1 0 0 0 0,1 1 0 0 0,-1-1-1 0 0,1 1 1 0 0,0-1 0 0 0,0 1 0 0 0,0-1 0 0 0,0 1-1 0 0,0-1 1 0 0,0 1 0 0 0,0 0 0 0 0,0 0 0 0 0,1-1-1 0 0,-1 1 1 0 0,0 0 0 0 0,1 0 0 0 0,-1 0 0 0 0,1 0-1 0 0,-1 1 1 0 0,1-1 0 0 0,-1 0 0 0 0,1 1 0 0 0,-1-1-1 0 0,1 1 1 0 0,0-1 0 0 0,0 1 0 0 0,-1 0 0 0 0,1 0-1 0 0,0-1 1 0 0,-1 1 0 0 0,1 1 0 0 0,0-1-1 0 0,0 0 1 0 0,-1 0 0 0 0,1 1 0 0 0,0-1 0 0 0,0 1 1 0 0,-52-3-2183 0 0,18 12-6498 0 0,17-6 609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6.1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7401 0 0,'0'0'6369'0'0,"0"0"-4763"0"0,1 6-1360 0 0,2 225 3070 0 0,-3-232-4186 0 0,1-3 699 0 0,0 1 0 0 0,0-1 0 0 0,0 1 0 0 0,0-1 0 0 0,1 1 0 0 0,-1 0 0 0 0,1-1 0 0 0,0 1 0 0 0,0 0 1 0 0,0 0-1 0 0,1 1 0 0 0,-1-1 0 0 0,1 0 0 0 0,-1 1 0 0 0,1-1 0 0 0,0 1 0 0 0,0 0 0 0 0,0 0 0 0 0,0 0 0 0 0,0 0 0 0 0,1 1 1 0 0,-1-1-1 0 0,3 0 171 0 0,0 2 198 0 0,0 0-1 0 0,-1 1 1 0 0,1 0 0 0 0,0 0 0 0 0,-1 0 0 0 0,1 1 0 0 0,-1 0 0 0 0,1 0 0 0 0,-1 0 0 0 0,0 0 0 0 0,0 1 0 0 0,0 0-1 0 0,0 0 1 0 0,-1 1 0 0 0,1-1 0 0 0,-1 1 0 0 0,0 0 0 0 0,0 0 0 0 0,0 0 0 0 0,1 2-198 0 0,-4 43-739 0 0,-2-47-271 0 0,1-1-3056 0 0,0-1-1965 0 0</inkml:trace>
  <inkml:trace contextRef="#ctx0" brushRef="#br0" timeOffset="312.469">273 227 3848 0 0,'0'0'9040'0'0,"0"0"-6625"0"0,6 2-2077 0 0,197 22 3221 0 0,-244-84-12607 0 0,43 59 9226 0 0,0 0 0 0 0,0 0 0 0 0,0 0 1 0 0,0 0-1 0 0,1 1 0 0 0,-1-1 0 0 0,0 1 0 0 0,0-1 0 0 0,1 1 0 0 0,-1 0 0 0 0,0 0 0 0 0,0 0 0 0 0,1 0 0 0 0,-1 0 0 0 0,0 1 0 0 0,0-1 0 0 0,1 1 0 0 0,-1-1 0 0 0,0 1 1 0 0,0 0-1 0 0,0 0 0 0 0,0 0 0 0 0,0 0 0 0 0,0 0 0 0 0,0 0 0 0 0,0 1 0 0 0,0-1 0 0 0,0 1-178 0 0,0 0 139 0 0,1 0 0 0 0,-1 0-1 0 0,1 0 1 0 0,-1 0 0 0 0,0 0 0 0 0,0 1-1 0 0,0-1 1 0 0,0 1 0 0 0,-1-1 0 0 0,1 1 0 0 0,-1 0-1 0 0,1 0 1 0 0,-1 0 0 0 0,0 0 0 0 0,0 0-1 0 0,0 0 1 0 0,0 0 0 0 0,-1 0 0 0 0,1 0 0 0 0,-1 0-1 0 0,0 0 1 0 0,0 0 0 0 0,0 1 0 0 0,0-1-1 0 0,-1 0 1 0 0,1 0 0 0 0,-1 0 0 0 0,0 0 0 0 0,0 0-1 0 0,-1 2-138 0 0,-54 30-2450 0 0,50-35-1791 0 0,4-2-3505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4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430 1 5565 0 0,'0'0'5083'0'0,"0"0"-2615"0"0,0 0-1705 0 0,0 0-454 0 0,-2 6 311 0 0,-41 195 3176 0 0,69-168-5572 0 0,3-25-7515 0 0,-14-9 1754 0 0</inkml:trace>
  <inkml:trace contextRef="#ctx0" brushRef="#br0" timeOffset="265.607">580 164 7705 0 0,'0'0'5436'0'0,"0"0"-3866"0"0,0 0-1185 0 0,0 0 122 0 0,0 0-154 0 0,0 0-286 0 0,0 0-70 0 0,0 0-28 0 0,8-12-727 0 0,-3 12 326 0 0,15 2 930 0 0,-24 10-6659 0 0,4-12 5526 0 0,-1 0-60 0 0,2-2-3527 0 0,5-10 638 0 0</inkml:trace>
  <inkml:trace contextRef="#ctx0" brushRef="#br0" timeOffset="671.813">419 82 4804 0 0,'0'0'2404'0'0,"0"0"-104"0"0,0 0-1073 0 0,0 0-810 0 0,0 0-297 0 0,5 4 52 0 0,82 84 2963 0 0,-150-90-2030 0 0,47-3-1496 0 0,16 5 406 0 0,0 1 1 0 0,0-1-1 0 0,0 1 0 0 0,0-1 0 0 0,0 0 0 0 0,0 1 0 0 0,0-1 1 0 0,0 0-1 0 0,0 1 0 0 0,-1-1 0 0 0,1 0 0 0 0,0 1 1 0 0,0-1-1 0 0,0 0 0 0 0,0 1 0 0 0,-1-1-15 0 0,35 41 204 0 0,-43-9-8078 0 0,-4-23 1436 0 0</inkml:trace>
  <inkml:trace contextRef="#ctx0" brushRef="#br0" timeOffset="1499.868">1 536 4912 0 0,'0'0'5912'0'0,"0"0"-4080"0"0,0 0-1050 0 0,0 0 242 0 0,0 0 58 0 0,0 0-173 0 0,0 0-128 0 0,0 0-147 0 0,0 0-256 0 0,20-10-120 0 0,-11 6-299 0 0,-1-1 0 0 0,0 0 0 0 0,-1 0 0 0 0,1-1 0 0 0,-1 0 1 0 0,0-1-1 0 0,-1 1 0 0 0,1-1 0 0 0,-1 0 0 0 0,-1-1 0 0 0,1 0 0 0 0,-2 0 0 0 0,1 0 0 0 0,-1 0 0 0 0,0-1 0 0 0,0 1 0 0 0,-1-1 0 0 0,0 0 0 0 0,-1 0 0 0 0,0-1 0 0 0,0 1 0 0 0,-1 0 0 0 0,-1 0 0 0 0,1-1 0 0 0,-1 1 0 0 0,-1-1 0 0 0,0 1 0 0 0,0 0 0 0 0,-1-1 0 0 0,0 1 0 0 0,0 0 0 0 0,-1 0 0 0 0,0 1 0 0 0,-1-1 0 0 0,-2-2 41 0 0,6 10-17 0 0,-1 0 1 0 0,0 0-1 0 0,1 1 0 0 0,-1-1 0 0 0,0 0 1 0 0,0 1-1 0 0,0-1 0 0 0,1 0 0 0 0,-1 1 0 0 0,0-1 1 0 0,0 1-1 0 0,0 0 0 0 0,0-1 0 0 0,0 1 0 0 0,0 0 1 0 0,0-1-1 0 0,0 1 0 0 0,0 0 0 0 0,0 0 0 0 0,0 0 1 0 0,0 0-1 0 0,0 0 0 0 0,0 0 0 0 0,0 0 1 0 0,0 0-1 0 0,0 1 0 0 0,0-1 0 0 0,0 0 0 0 0,0 1 1 0 0,0-1-1 0 0,0 0 0 0 0,0 1 0 0 0,0-1 0 0 0,0 1 1 0 0,0 0-1 0 0,1-1 0 0 0,-1 1 0 0 0,0 0 0 0 0,0-1 1 0 0,1 1-1 0 0,-1 0 0 0 0,0 0 0 0 0,1-1 1 0 0,-1 1-1 0 0,1 0 0 0 0,-1 0 0 0 0,1 0 0 0 0,-1 0 1 0 0,1 0-1 0 0,0 0 0 0 0,-1 0 0 0 0,1 0 0 0 0,0 0 1 0 0,0 0-1 0 0,0 0 0 0 0,0 0 0 0 0,0 0 0 0 0,0 0 1 0 0,0 0-1 0 0,0 1 17 0 0,-13 64 438 0 0,13-64-421 0 0,-2 13 81 0 0,-1 0-1 0 0,2 1 1 0 0,0-1 0 0 0,1 1-1 0 0,1-1 1 0 0,0 1 0 0 0,1-1-1 0 0,1 0 1 0 0,0 1 0 0 0,1-1 0 0 0,1-1-1 0 0,0 1 1 0 0,1-1 0 0 0,1 1-98 0 0,-6-14-11 0 0,1 1 1 0 0,0 0 0 0 0,0-1-1 0 0,0 1 1 0 0,0-1 0 0 0,0 0-1 0 0,0 0 1 0 0,0 0 0 0 0,0 0-1 0 0,1 0 1 0 0,-1 0 0 0 0,0 0-1 0 0,1-1 1 0 0,-1 1 0 0 0,0-1 0 0 0,1 0-1 0 0,-1 0 1 0 0,1 0 0 0 0,-1 0-1 0 0,0 0 1 0 0,1 0 0 0 0,-1 0-1 0 0,1-1 1 0 0,-1 0 0 0 0,0 1-1 0 0,1-1 1 0 0,-1 0 0 0 0,0 0-1 0 0,0 0 1 0 0,0 0 0 0 0,0 0-1 0 0,0-1 1 0 0,0 1 0 0 0,0-1-1 0 0,0 1 1 0 0,0-1 0 0 0,-1 0-1 0 0,1 0 1 0 0,-1 0 0 0 0,1 0 0 0 0,-1 0-1 0 0,0 0 1 0 0,1 0 0 0 0,-1 0-1 0 0,0 0 1 0 0,-1 0 0 0 0,1-1-1 0 0,0 0 11 0 0,3 2 14 0 0,0 1 0 0 0,0-1-1 0 0,1 1 1 0 0,-1-1-1 0 0,0 1 1 0 0,1 0 0 0 0,-1 1-1 0 0,0-1 1 0 0,0 1 0 0 0,0 0-1 0 0,1 0 1 0 0,-1 0 0 0 0,0 0-1 0 0,0 1 1 0 0,0-1-1 0 0,-1 1 1 0 0,1 0 0 0 0,0 1-1 0 0,-1-1 1 0 0,1 1 0 0 0,-1-1-1 0 0,0 1 1 0 0,0 0 0 0 0,0 0-1 0 0,0 0 1 0 0,0 1-1 0 0,-1-1 1 0 0,1 1 0 0 0,-1-1-1 0 0,0 1 1 0 0,1 2-14 0 0,-3-7 4 0 0,0 0 1 0 0,0 1-1 0 0,0-1 0 0 0,0 0 1 0 0,0 1-1 0 0,0-1 0 0 0,1 0 1 0 0,-1 1-1 0 0,0-1 0 0 0,0 1 1 0 0,1-1-1 0 0,-1 1 0 0 0,1-1 1 0 0,-1 1-1 0 0,0-1 0 0 0,1 1 1 0 0,-1-1-1 0 0,1 1 1 0 0,-1-1-1 0 0,1 1 0 0 0,-1-1 1 0 0,1 1-1 0 0,-1 0 0 0 0,1 0 1 0 0,0-1-1 0 0,-1 1 0 0 0,1 0 1 0 0,-1 0-1 0 0,1-1 0 0 0,0 1 1 0 0,-1 0-1 0 0,1 0 0 0 0,0 0 1 0 0,-1 0-1 0 0,1 0 0 0 0,0 0 1 0 0,-1 0-1 0 0,1 0 0 0 0,0 0 1 0 0,-1 0-1 0 0,1 1 0 0 0,0-1 1 0 0,-1 0-1 0 0,1 0 1 0 0,-1 1-1 0 0,1-1 0 0 0,-1 0 1 0 0,1 1-1 0 0,0-1 0 0 0,-1 0 1 0 0,1 1-1 0 0,-1-1 0 0 0,0 1 1 0 0,1-1-1 0 0,-1 1 0 0 0,1-1 1 0 0,-1 1-1 0 0,0-1 0 0 0,1 1 1 0 0,-1 0-1 0 0,0-1 0 0 0,1 1 1 0 0,-1-1-1 0 0,0 1 0 0 0,0 0 1 0 0,0-1-1 0 0,0 1-4 0 0,13-24-708 0 0,-12 21 732 0 0,0 0 0 0 0,0 0 0 0 0,1 0 0 0 0,-1 0 1 0 0,1 0-1 0 0,-1 1 0 0 0,1-1 0 0 0,0 0 0 0 0,0 1 0 0 0,0-1 1 0 0,0 1-1 0 0,0 0 0 0 0,0 0 0 0 0,0 0 0 0 0,0 0 1 0 0,0 0-1 0 0,0 0 0 0 0,1 0 0 0 0,-1 1 0 0 0,0-1 1 0 0,1 1-1 0 0,-1 0 0 0 0,0-1 0 0 0,1 1 0 0 0,-1 0 1 0 0,1 0-1 0 0,-1 1 0 0 0,0-1 0 0 0,1 1 0 0 0,-1-1 0 0 0,0 1 1 0 0,1-1-1 0 0,-1 1 0 0 0,0 0 0 0 0,0 0 0 0 0,0 0 1 0 0,0 1-1 0 0,0-1 0 0 0,0 0 0 0 0,0 1 0 0 0,0-1 1 0 0,0 1-1 0 0,-1 0 0 0 0,1 0 0 0 0,-1-1 0 0 0,1 1 0 0 0,-1 0 1 0 0,0 0-1 0 0,0 0 0 0 0,1 0 0 0 0,-2 1 0 0 0,1-1 1 0 0,0 0-1 0 0,0 0 0 0 0,-1 1 0 0 0,1-1 0 0 0,-1 1-24 0 0,0-3 43 0 0,18-24-1166 0 0,-14 22 1153 0 0,1 1 0 0 0,-1-1 0 0 0,1 1 1 0 0,-1 0-1 0 0,1 0 0 0 0,0 1 0 0 0,0 0 0 0 0,-1 0 1 0 0,1 0-1 0 0,0 0 0 0 0,-1 1 0 0 0,1-1 1 0 0,0 1-1 0 0,-1 0 0 0 0,1 1 0 0 0,-1-1 0 0 0,1 1 1 0 0,-1 0-1 0 0,0 0 0 0 0,1 0 0 0 0,-1 1 1 0 0,0-1-1 0 0,-1 1 0 0 0,2 1-30 0 0,-19-5-9582 0 0,4-9 857 0 0</inkml:trace>
  <inkml:trace contextRef="#ctx0" brushRef="#br0" timeOffset="1749.846">442 347 8433 0 0,'0'0'7848'0'0,"0"0"-7063"0"0,0 0-549 0 0,0 0 76 0 0,0 0-312 0 0,0 0-172 0 0,0 0-552 0 0,0 0-545 0 0,0 0-1855 0 0,0 0-4645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7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3811 145 12985 0 0,'0'0'1962'0'0,"-9"0"-2306"0"0,-656 28 2002 0 0,-350-39 3 0 0,139-29-431 0 0,566 26-1071 0 0,97 7-22 0 0,0-9 0 0 0,-6-11-137 0 0,-68-13-463 0 0,283 38-1703 0 0,8-4-5191 0 0,4-4-2050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9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7505 0 0,'0'0'7008'0'0,"0"0"-5094"0"0,0 0-1675 0 0,0 0-187 0 0,5 0-76 0 0,45 18 45 0 0,-49-18-15 0 0,0 0-1 0 0,0 0 1 0 0,0 1 0 0 0,0-1 0 0 0,0 0 0 0 0,0 1 0 0 0,0-1 0 0 0,0 0 0 0 0,0 1-1 0 0,0-1 1 0 0,-1 1 0 0 0,1 0 0 0 0,0-1 0 0 0,0 1 0 0 0,-1 0 0 0 0,1-1 0 0 0,0 1-1 0 0,-1 0 1 0 0,1 0 0 0 0,0-1 0 0 0,-1 1 0 0 0,1 0 0 0 0,-1 0 0 0 0,0 0 0 0 0,1 0 0 0 0,-1 0-1 0 0,0 0 1 0 0,1 0 0 0 0,-1 0 0 0 0,0 0 0 0 0,0 0 0 0 0,0 0 0 0 0,0 0 0 0 0,0 0-1 0 0,0 0 1 0 0,0-1 0 0 0,0 1 0 0 0,0 0 0 0 0,0 0 0 0 0,-1 0 0 0 0,1 0 0 0 0,0 0-1 0 0,-1 0 1 0 0,1 0 0 0 0,-1 0 0 0 0,1 0 0 0 0,-1 0 0 0 0,1-1 0 0 0,-1 1 0 0 0,0 0-1 0 0,1 0 1 0 0,-1-1 0 0 0,0 1 0 0 0,1 0 0 0 0,-1-1 0 0 0,0 1 0 0 0,0-1 0 0 0,0 1 0 0 0,0-1-6 0 0,-34 8-1501 0 0,59-3 508 0 0,41 42 3374 0 0,-64-46-2349 0 0,0 0 1 0 0,-1 0-1 0 0,1 0 1 0 0,0 1-1 0 0,-1-1 1 0 0,1 0-1 0 0,-1 0 1 0 0,0 1 0 0 0,1-1-1 0 0,-1 0 1 0 0,0 0-1 0 0,0 1 1 0 0,1-1-1 0 0,-1 0 1 0 0,0 1-1 0 0,0-1 1 0 0,0 0 0 0 0,-1 1-1 0 0,1-1 1 0 0,0 0-1 0 0,0 0 1 0 0,-1 1-1 0 0,1-1 1 0 0,-1 0-1 0 0,1 0 1 0 0,-1 1-1 0 0,0-1 1 0 0,1 0 0 0 0,-1 0-1 0 0,0 0 1 0 0,0 0-1 0 0,0 0 1 0 0,0 0-1 0 0,1 0 1 0 0,-1 0-1 0 0,-1-1 1 0 0,1 1-1 0 0,0 0 1 0 0,0 0 0 0 0,0-1-1 0 0,0 1 1 0 0,0-1-1 0 0,-1 1 1 0 0,1-1-1 0 0,0 0 1 0 0,0 1-1 0 0,-1-1 1 0 0,1 0-1 0 0,0 0 1 0 0,-1 0 0 0 0,1 0-1 0 0,0 0 1 0 0,-1 0-1 0 0,1 0 1 0 0,0 0-1 0 0,-1 0 1 0 0,1-1-1 0 0,0 1-32 0 0,-60 1-1269 0 0,20-9-6592 0 0,21 0-1257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10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23 12745 0 0,'0'0'4729'0'0,"0"0"-4729"0"0,0 0-88 0 0,0 0 88 0 0,0 0 220 0 0,-49 3 28 0 0,25-6-164 0 0,-3-1-84 0 0,1 2-696 0 0,-2-1-369 0 0,2-1-495 0 0,9 2-2348 0 0,1-6-4113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10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10485 0 0,'0'0'5286'0'0,"0"0"-4117"0"0,0 0-1122 0 0,0 0-10 0 0,0 0-11 0 0,0 0-51 0 0,0 0-316 0 0,7-4-112 0 0,-4 2 468 0 0,1 0 0 0 0,-1 0 0 0 0,0 0 0 0 0,1 1-1 0 0,-1 0 1 0 0,1 0 0 0 0,-1 0 0 0 0,1 0-1 0 0,-1 0 1 0 0,1 1 0 0 0,0-1 0 0 0,-1 1-1 0 0,1 0 1 0 0,0 0 0 0 0,-1 0 0 0 0,1 1-1 0 0,0 0 1 0 0,-1-1 0 0 0,1 1 0 0 0,-1 0-1 0 0,1 1 1 0 0,-1-1 0 0 0,0 0 0 0 0,1 1-1 0 0,-1 0 1 0 0,0 0 0 0 0,0 0 0 0 0,0 0-1 0 0,0 0 1 0 0,0 1-15 0 0,-1-2 28 0 0,0 0-1 0 0,0 1 0 0 0,0-1 1 0 0,0 0-1 0 0,0 1 0 0 0,0 0 1 0 0,-1-1-1 0 0,1 1 0 0 0,0 0 1 0 0,-1 0-1 0 0,1 0 0 0 0,-1 0 1 0 0,0 0-1 0 0,0 0 0 0 0,0 0 1 0 0,0 0-1 0 0,0 1 0 0 0,0-1 1 0 0,0 0-1 0 0,-1 1 0 0 0,1-1 1 0 0,-1 0-1 0 0,0 1 0 0 0,0-1 1 0 0,0 1-1 0 0,0-1 0 0 0,0 1 1 0 0,0-1-1 0 0,-1 0 0 0 0,1 1 1 0 0,-1-1-1 0 0,1 0 0 0 0,-1 1 1 0 0,0-1-1 0 0,0 0 0 0 0,0 0 1 0 0,0 0-1 0 0,-1 0 0 0 0,1 1 1 0 0,0-2-1 0 0,-1 1 0 0 0,0 0 1 0 0,1 0-1 0 0,-1 0 0 0 0,0-1 1 0 0,0 1-1 0 0,0-1 0 0 0,0 0 1 0 0,0 1-1 0 0,0-1 0 0 0,0 0 1 0 0,0 0-1 0 0,-1 0-27 0 0,-52 23-892 0 0,16-17-4698 0 0,26-7-759 0 0</inkml:trace>
  <inkml:trace contextRef="#ctx0" brushRef="#br0" timeOffset="250.028">266 19 9381 0 0,'0'0'6357'0'0,"-4"6"-5687"0"0,-7 8-594 0 0,6-9-11 0 0,0-1 1 0 0,1 1-1 0 0,-1 0 0 0 0,1 1 0 0 0,0-1 0 0 0,1 1 0 0 0,0 0 0 0 0,-1 0 0 0 0,2 0 1 0 0,-1 0-1 0 0,1 0 0 0 0,0 1 0 0 0,0-1 0 0 0,1 1 0 0 0,-1 0 0 0 0,2-1-65 0 0,51 22-1079 0 0,-10-28-4050 0 0,-16-5-1761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9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6249 0 0,'0'0'7183'0'0,"4"6"-5222"0"0,39 125 1903 0 0,-44-65-5686 0 0,31-105-1331 0 0,-28 37 3219 0 0,0 1 1 0 0,-1 0 0 0 0,1 0 0 0 0,0 0-1 0 0,0 0 1 0 0,0 0 0 0 0,0 1 0 0 0,0-1-1 0 0,0 0 1 0 0,1 1 0 0 0,-1 0 0 0 0,0-1 0 0 0,0 1-1 0 0,0 0 1 0 0,0 0 0 0 0,1 0 0 0 0,-1 0-1 0 0,0 1 1 0 0,0-1 0 0 0,0 1 0 0 0,0-1-1 0 0,0 1 1 0 0,0 0 0 0 0,0 0 0 0 0,0 0 0 0 0,0 0-1 0 0,0 0 1 0 0,0 0 0 0 0,-1 0 0 0 0,1 0-1 0 0,0 1 1 0 0,0 0-67 0 0,2 0 93 0 0,-1 0-1 0 0,1 1 0 0 0,0-1 1 0 0,-1 1-1 0 0,0 0 1 0 0,1 0-1 0 0,-1 0 0 0 0,-1 1 1 0 0,1-1-1 0 0,0 1 1 0 0,-1-1-1 0 0,1 1 0 0 0,-1 0 1 0 0,0 0-1 0 0,-1 0 0 0 0,1 0 1 0 0,-1 1-1 0 0,1-1 1 0 0,-1 0-1 0 0,-1 1 0 0 0,1-1 1 0 0,0 0-1 0 0,-1 1 1 0 0,0-1-1 0 0,0 1 0 0 0,-1 3-92 0 0,-7-1-1585 0 0,1-9-2988 0 0,4-4-1396 0 0</inkml:trace>
  <inkml:trace contextRef="#ctx0" brushRef="#br0" timeOffset="187.483">385 10 14857 0 0,'0'0'1713'0'0,"0"0"-1389"0"0,35 51 456 0 0,-25-29-196 0 0,-2 3-140 0 0,-2 1-172 0 0,-3-1-64 0 0,-3 0-60 0 0,-3-1-40 0 0,-3-1 28 0 0,-4-3-12 0 0,-1 0-100 0 0,-3-3-24 0 0,-1-2-284 0 0,0-3-380 0 0,2-4-1016 0 0,2-4-3101 0 0,6-7-6548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08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6613 0 0,'0'0'5747'0'0,"0"0"-3854"0"0,0 0-1361 0 0,0 0-356 0 0,0 0-56 0 0,-2 6 267 0 0,-8 18-43 0 0,2 1 1 0 0,1-1-1 0 0,0 1 1 0 0,2 1-1 0 0,1-1 0 0 0,1 1 1 0 0,2 0-1 0 0,0 0 1 0 0,2 2-345 0 0,30 20 60 0 0,5-34-5863 0 0,-26-13-349 0 0</inkml:trace>
  <inkml:trace contextRef="#ctx0" brushRef="#br0" timeOffset="265.574">188 146 11369 0 0,'0'0'3390'0'0,"0"0"-2824"0"0,0 0-792 0 0,0 0 104 0 0,0 0 30 0 0,6 0-8 0 0,-1 0 164 0 0,0 0-1 0 0,0 0 1 0 0,-1 1-1 0 0,1 0 0 0 0,0 0 1 0 0,-1 0-1 0 0,1 1 1 0 0,-1 0-1 0 0,1-1 1 0 0,-1 2-1 0 0,0-1 0 0 0,0 0 1 0 0,0 1-1 0 0,0 0 1 0 0,0 0-1 0 0,-1 0 0 0 0,1 0 1 0 0,-1 0-1 0 0,0 1 1 0 0,0 0-1 0 0,0-1 0 0 0,0 1 1 0 0,-1 0-1 0 0,1 0 1 0 0,-1 1-1 0 0,0-1 1 0 0,0 0-1 0 0,-1 1 0 0 0,1 0 1 0 0,-1-1-1 0 0,0 1 1 0 0,-1 0-1 0 0,1-1 0 0 0,-1 1 1 0 0,1 0-64 0 0,-45 41-291 0 0,23-38-2564 0 0,2-8-4008 0 0,11-4-133 0 0</inkml:trace>
  <inkml:trace contextRef="#ctx0" brushRef="#br0" timeOffset="468.678">343 161 9309 0 0,'0'0'4520'0'0,"0"0"-4432"0"0,0 0-88 0 0,0 0 560 0 0,4 38-4 0 0,-4-24-64 0 0,0 0 148 0 0,0 1 1 0 0,0 1-281 0 0,0-3-236 0 0,0 2-12 0 0,0-3 12 0 0,4-1-124 0 0,1-2-384 0 0,3-2-501 0 0,5-2-439 0 0,2-4-1144 0 0,-5-1-3384 0 0</inkml:trace>
  <inkml:trace contextRef="#ctx0" brushRef="#br0" timeOffset="624.916">705 284 8493 0 0,'0'0'7520'0'0,"0"0"-7520"0"0,0 0-364 0 0,0 0 364 0 0,-37 3 24 0 0,17-3 252 0 0,2 0-136 0 0,-3-1-132 0 0,-1-1-8 0 0,4 1-1220 0 0,-2-2-556 0 0,7 1-1336 0 0,0-7-4077 0 0</inkml:trace>
  <inkml:trace contextRef="#ctx0" brushRef="#br0" timeOffset="796.778">631 236 2660 0 0,'0'0'9410'0'0,"6"7"-6525"0"0,-1-1-2733 0 0,0 0 0 0 0,0 0 0 0 0,-1 0 1 0 0,0 0-1 0 0,0 1 0 0 0,0 0 0 0 0,-1 0 1 0 0,0 0-1 0 0,-1 0 0 0 0,1 0 0 0 0,-1 1 1 0 0,-1-1-1 0 0,0 1 0 0 0,0-1 1 0 0,0 1-1 0 0,-1-1 0 0 0,0 1 0 0 0,0 0 1 0 0,-1-1-1 0 0,0 1 0 0 0,0-1 0 0 0,-1 1 1 0 0,0-1-1 0 0,0 0 0 0 0,-1 2-152 0 0,-1-23-8963 0 0,4 13 7751 0 0,0-16-7370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02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460 11 1004 0 0,'0'0'9760'0'0,"0"0"-7665"0"0,0 0-1855 0 0,-7 2 454 0 0,-22 3-244 0 0,-1 0-1 0 0,0-2 1 0 0,-1-2-1 0 0,1-1 1 0 0,0-1-1 0 0,0-1 0 0 0,-10-3-449 0 0,-16 0 269 0 0,-89-8-9336 0 0,144 13 2714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12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3 2964 0 0,'0'0'7900'0'0,"0"0"-5409"0"0,0 0-1847 0 0,0 0 8 0 0,0 0-8 0 0,0 0 53 0 0,0 0-40 0 0,0 0-623 0 0,8 0-225 0 0,-5-1 128 0 0,1 1 62 0 0,-1-1 0 0 0,1 1 1 0 0,-1-1-1 0 0,1 1 0 0 0,-1 0 0 0 0,1 0 1 0 0,-1 1-1 0 0,1-1 0 0 0,-1 1 1 0 0,1 0-1 0 0,-1-1 0 0 0,0 2 0 0 0,0-1 1 0 0,1 0-1 0 0,-1 1 0 0 0,0-1 1 0 0,0 1-1 0 0,0 0 0 0 0,0 0 0 0 0,-1 0 1 0 0,1 0-1 0 0,0 1 0 0 0,-1-1 1 0 0,1 1-1 0 0,-1-1 0 0 0,1 3 1 0 0,-4-4 14 0 0,0 1 0 0 0,1-1 1 0 0,-1 1-1 0 0,0-1 0 0 0,0 1 0 0 0,0-1 0 0 0,-1 0 0 0 0,1 0 1 0 0,0 1-1 0 0,0-1 0 0 0,-1 0 0 0 0,1 0 0 0 0,-1 0 0 0 0,1 0 0 0 0,-1 0 1 0 0,1-1-1 0 0,-1 1 0 0 0,1 0 0 0 0,-1-1 0 0 0,0 1 0 0 0,1-1 1 0 0,-1 0-1 0 0,0 1 0 0 0,1-1 0 0 0,-1 0 0 0 0,0 0 0 0 0,0 0 0 0 0,1 0 1 0 0,-1 0-1 0 0,0-1 0 0 0,1 1 0 0 0,-2 0-14 0 0,-12 2-688 0 0,53 33 875 0 0,-36-34-144 0 0,-1-1 0 0 0,1 0-1 0 0,0 1 1 0 0,0 0 0 0 0,-1-1-1 0 0,1 1 1 0 0,0 0 0 0 0,-1 0-1 0 0,1 0 1 0 0,-1 0 0 0 0,1 0 0 0 0,-1 0-1 0 0,0 0 1 0 0,1 1 0 0 0,-1-1-1 0 0,0 0 1 0 0,0 1 0 0 0,0-1-1 0 0,0 1 1 0 0,0-1 0 0 0,0 1 0 0 0,0 0-1 0 0,-1-1 1 0 0,1 1 0 0 0,0 0-1 0 0,-1-1 1 0 0,0 1 0 0 0,1 0-1 0 0,-1 0 1 0 0,0 0 0 0 0,0-1 0 0 0,0 1-1 0 0,0 0 1 0 0,0 0 0 0 0,0 0-1 0 0,-1-1 1 0 0,1 1 0 0 0,0 0-1 0 0,-1 0 1 0 0,0-1 0 0 0,1 1 0 0 0,-1 0-1 0 0,0-1 1 0 0,0 1 0 0 0,0-1-1 0 0,0 1 1 0 0,0-1 0 0 0,0 1-1 0 0,0-1 1 0 0,-1 0 0 0 0,1 1 0 0 0,0-1-1 0 0,-1 0 1 0 0,1 0 0 0 0,-1 0-1 0 0,1 0 1 0 0,-1 0 0 0 0,0-1-1 0 0,1 1 1 0 0,-1 0 0 0 0,0-1 0 0 0,1 1-1 0 0,-1-1 1 0 0,0 1 0 0 0,0-1-1 0 0,0 0 1 0 0,1 0 0 0 0,-1 0-1 0 0,0 0 1 0 0,-1 0-43 0 0,-69-1-37 0 0,48-4-2680 0 0,2-4-3818 0 0,9-1-3035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13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2948 0 0,'0'0'966'0'0,"0"0"2743"0"0,0 0-1148 0 0,0 0-1169 0 0,0 0-424 0 0,0 0-105 0 0,4 6 23 0 0,6 13-450 0 0,0 1 0 0 0,-1 0 0 0 0,-1 0-1 0 0,-1 0 1 0 0,-1 1 0 0 0,0 0 0 0 0,-2 1 0 0 0,-1-1-1 0 0,0 1 1 0 0,-2 0 0 0 0,0-1 0 0 0,-1 1-1 0 0,-3 11-435 0 0,4-39-96 0 0,0 0-1 0 0,0 0 1 0 0,1 0-1 0 0,0 0 0 0 0,0 0 1 0 0,0 0-1 0 0,1 0 0 0 0,0 1 1 0 0,0 0-1 0 0,0-1 0 0 0,0 1 1 0 0,1 0-1 0 0,0 0 1 0 0,0 1-1 0 0,1-1 0 0 0,-1 1 1 0 0,1 0-1 0 0,0 0 0 0 0,0 0 97 0 0,0 5 62 0 0,0 0 0 0 0,0 0 0 0 0,0 0 0 0 0,-1 0 0 0 0,1 0 0 0 0,-1 1 0 0 0,1 0 0 0 0,-1 0 0 0 0,1 1 0 0 0,-1-1 0 0 0,0 1 0 0 0,0 0 0 0 0,0 0 0 0 0,-1 0 0 0 0,1 0 0 0 0,-1 1 0 0 0,0-1 0 0 0,0 1 0 0 0,0 0 0 0 0,0 0 0 0 0,2 4-62 0 0,-1 58-3179 0 0,-6-63-2816 0 0,2-3-4007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0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25 3312 0 0,'0'0'6071'0'0,"0"0"-4082"0"0,0 0-839 0 0,0 0 282 0 0,0 0-546 0 0,0 0-627 0 0,-8-1-196 0 0,-218-5-967 0 0,213 2-1286 0 0,7-2-4065 0 0,7-1 442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1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25 12853 0 0,'0'0'5245'0'0,"0"0"-5245"0"0,0 0-12 0 0,0 0-192 0 0,0 0 204 0 0,-41-2 172 0 0,18 1-172 0 0,-3-1 0 0 0,-2 2-120 0 0,2-1-776 0 0,2-1-561 0 0,4-1-1179 0 0,4 0-2376 0 0,9-8-2605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1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3 13093 0 0,'0'0'1080'0'0,"0"0"-1080"0"0,0 0-256 0 0,0 0 256 0 0,0 0 16 0 0,-40 3 352 0 0,4-1-40 0 0,-8-2-328 0 0,-5 0-788 0 0,8 0-1216 0 0,15-3-2644 0 0,3-1-2541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4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15341 0 0,'0'0'936'0'0,"4"8"-628"0"0,-1 0-221 0 0,0 0 1 0 0,0 0-1 0 0,-1 0 0 0 0,0 1 1 0 0,-1-1-1 0 0,0 0 1 0 0,0 1-1 0 0,0-1 0 0 0,-1 1 1 0 0,-1-1-1 0 0,1 1 0 0 0,-1-1 1 0 0,-1 1-1 0 0,0-1 1 0 0,0 0-1 0 0,-3 8-87 0 0,8-17 44 0 0,-2-2-168 0 0,1 0 0 0 0,0 0 0 0 0,0 0 0 0 0,0 1 0 0 0,1-1-1 0 0,-1 1 1 0 0,0 0 0 0 0,1-1 0 0 0,0 1 0 0 0,-1 0 0 0 0,1 0 0 0 0,0 1 0 0 0,0-1-1 0 0,0 1 1 0 0,0-1 0 0 0,0 1 0 0 0,0 0 0 0 0,1 0 0 0 0,-1 0 0 0 0,0 1 0 0 0,1-1 0 0 0,-1 1-1 0 0,0 0 1 0 0,1 0 0 0 0,-1 0 0 0 0,1 0 0 0 0,1 1 124 0 0,57 72 2225 0 0,-61-71-2190 0 0,0 0-1 0 0,1 0 1 0 0,-1 0-1 0 0,-1 0 1 0 0,1-1-1 0 0,0 2 1 0 0,0-1-1 0 0,-1 0 1 0 0,1 0-1 0 0,-1 0 0 0 0,0 0 1 0 0,1 0-1 0 0,-1 0 1 0 0,0 0-1 0 0,0 1 1 0 0,-1-1-1 0 0,1 0 1 0 0,0 0-1 0 0,-1 0 1 0 0,1 0-1 0 0,-1 0 0 0 0,0 0 1 0 0,1 0-1 0 0,-1 0 1 0 0,0 0-1 0 0,0 0 1 0 0,0 0-1 0 0,-1-1 1 0 0,1 1-1 0 0,0 0 1 0 0,-1-1-1 0 0,1 1 0 0 0,-1-1 1 0 0,1 1-1 0 0,-1-1 1 0 0,0 0-1 0 0,0 1 1 0 0,0-1-1 0 0,1 0 1 0 0,-1 0-1 0 0,0-1 1 0 0,0 1-1 0 0,-1 0-34 0 0,-34-5-1374 0 0,19-14-3166 0 0,10 7-996 0 0</inkml:trace>
  <inkml:trace contextRef="#ctx0" brushRef="#br0" timeOffset="256.834">337 0 17098 0 0,'0'0'868'0'0,"20"35"-868"0"0,-13-14-12 0 0,-2 3 12 0 0,-4 5 72 0 0,-1 0 52 0 0,-4-1-24 0 0,-5-1 48 0 0,-4 0-76 0 0,-4-1 52 0 0,-4-2-24 0 0,-4-3-100 0 0,-10 0-100 0 0,-6-5-664 0 0,-11-6-985 0 0,9-7-4019 0 0,2-8-4481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3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14445 0 0,'0'0'438'0'0,"0"0"-37"0"0,5 6-133 0 0,1 4-81 0 0,-1-1 0 0 0,0 1 1 0 0,-1 0-1 0 0,0 0 0 0 0,0 0 0 0 0,-1 1 0 0 0,0-1 0 0 0,-1 1 0 0 0,0 0 1 0 0,-1 0-1 0 0,0 0 0 0 0,-1 0 0 0 0,-1 5-187 0 0,-3 15 397 0 0,4-18-2346 0 0,22-34-3359 0 0,13-2 4015 0 0,-33 22 1403 0 0,-1 0-1 0 0,1 0 1 0 0,-1 0-1 0 0,1 0 1 0 0,0 0-1 0 0,-1 0 1 0 0,1 0-1 0 0,0 0 1 0 0,0 1-1 0 0,0-1 1 0 0,0 1-1 0 0,0-1 1 0 0,-1 1-1 0 0,1 0 1 0 0,0 0-1 0 0,0 0 1 0 0,0 0-1 0 0,0 0 1 0 0,0 0-1 0 0,0 1 1 0 0,0-1-1 0 0,0 1 1 0 0,0-1-1 0 0,-1 1 1 0 0,1 0 0 0 0,0-1-1 0 0,0 1 1 0 0,-1 0-1 0 0,1 0 1 0 0,0 0-1 0 0,-1 0 1 0 0,1 1-1 0 0,-1-1 1 0 0,0 0-1 0 0,1 1 1 0 0,-1-1-1 0 0,0 1 1 0 0,0-1-1 0 0,0 1 1 0 0,0 0-1 0 0,0-1 1 0 0,0 1-1 0 0,0 0 1 0 0,0 0-1 0 0,-1 0 1 0 0,1-1-1 0 0,-1 1 1 0 0,0 0-1 0 0,1 0 1 0 0,-1 0-1 0 0,0 1-109 0 0,-1 0 69 0 0,1 0 0 0 0,-1 0 0 0 0,0 0-1 0 0,0 0 1 0 0,-1 0 0 0 0,1 0 0 0 0,-1-1-1 0 0,1 1 1 0 0,-1 0 0 0 0,0-1 0 0 0,0 1-1 0 0,0-1 1 0 0,0 0 0 0 0,0 1 0 0 0,-1-1-1 0 0,1 0 1 0 0,-1-1 0 0 0,1 1 0 0 0,-1 0-1 0 0,0-1 1 0 0,0 1 0 0 0,0-1 0 0 0,0 0-1 0 0,0 0 1 0 0,0 0 0 0 0,0 0 0 0 0,0-1-1 0 0,-2 1-68 0 0,-56-6-6088 0 0,47-7-1330 0 0</inkml:trace>
  <inkml:trace contextRef="#ctx0" brushRef="#br0" timeOffset="213.598">409 50 16602 0 0,'0'0'896'0'0,"0"0"-760"0"0,26 50-136 0 0,-23-30 176 0 0,-3 5-16 0 0,0 0 12 0 0,-8 0-48 0 0,-5 0-12 0 0,-1 0 12 0 0,-3-2-124 0 0,0 1-64 0 0,0-6-428 0 0,1-3-504 0 0,3-4-725 0 0,4-5-2399 0 0,2-6-3197 0 0</inkml:trace>
  <inkml:trace contextRef="#ctx0" brushRef="#br0" timeOffset="416.7">623 1 12897 0 0,'0'0'3584'0'0,"0"0"-3937"0"0,-3 6-270 0 0,-12 26 1414 0 0,9-22-689 0 0,0 1-1 0 0,0-1 1 0 0,2 1 0 0 0,-1 1 0 0 0,1-1 0 0 0,1 1-1 0 0,0-1 1 0 0,0 1 0 0 0,1 0 0 0 0,1 0-1 0 0,0 0 1 0 0,1 0 0 0 0,0 6-102 0 0,22 16-2326 0 0,4-22-5664 0 0,-3-11 687 0 0</inkml:trace>
  <inkml:trace contextRef="#ctx0" brushRef="#br0" timeOffset="854.165">813 223 11417 0 0,'0'0'3696'0'0,"0"0"-3266"0"0,0 0-481 0 0,0 0 220 0 0,0 0 149 0 0,0 0 3 0 0,0 0-87 0 0,21-31-845 0 0,-19 28 556 0 0,0 0 0 0 0,-1 1 0 0 0,1-1 0 0 0,-1 0 1 0 0,0 0-1 0 0,0 0 0 0 0,0 0 0 0 0,0 0 0 0 0,-1 0 0 0 0,1 0 0 0 0,-1 0 1 0 0,0 0-1 0 0,1 0 0 0 0,-1 0 0 0 0,-1-1 0 0 0,1 1 0 0 0,0 0 0 0 0,-1 0 1 0 0,0 0-1 0 0,1 0 0 0 0,-1 0 0 0 0,-1 0 0 0 0,1 0 0 0 0,0 1 0 0 0,-1-1 1 0 0,1 0-1 0 0,-1 0 0 0 0,0 1 0 0 0,0-1 0 0 0,0 1 0 0 0,0 0 1 0 0,0 0-1 0 0,0 0 0 0 0,-1 0 0 0 0,1 0 0 0 0,-1 0 0 0 0,0 0 55 0 0,-1 5 17 0 0,1 0-1 0 0,0 0 1 0 0,0 0-1 0 0,0 0 1 0 0,0 1-1 0 0,1 0 1 0 0,-1-1 0 0 0,1 1-1 0 0,0 0 1 0 0,0 0-1 0 0,0 0 1 0 0,1 0-1 0 0,-1 0 1 0 0,1 1-1 0 0,0-1 1 0 0,0 0-1 0 0,0 1 1 0 0,1-1-1 0 0,0 1 1 0 0,0-1 0 0 0,0 1-1 0 0,0-1 1 0 0,1 0-1 0 0,-1 1 1 0 0,2 1-17 0 0,-1-5 35 0 0,1 0 0 0 0,-1-1 1 0 0,1 1-1 0 0,-1-1 1 0 0,1 1-1 0 0,-1-1 0 0 0,1 0 1 0 0,-1 1-1 0 0,1-1 1 0 0,0 0-1 0 0,-1 0 0 0 0,1 0 1 0 0,-1-1-1 0 0,1 1 0 0 0,0 0 1 0 0,-1 0-1 0 0,1-1 1 0 0,-1 1-1 0 0,1-1 0 0 0,-1 1 1 0 0,1-1-1 0 0,-1 0 1 0 0,0 0-1 0 0,1 0 0 0 0,-1 1 1 0 0,0-1-1 0 0,0 0 1 0 0,1-1-1 0 0,-1 1 0 0 0,0 0 1 0 0,0 0-1 0 0,0 0 0 0 0,0-1 1 0 0,0 1-1 0 0,-1 0 1 0 0,1-1-1 0 0,0 1 0 0 0,-1-1 1 0 0,1 1-1 0 0,-1-1 1 0 0,1 0-36 0 0,11-10-19 0 0,37 69-221 0 0,-40-11 427 0 0,-9-26-4315 0 0,0-17 2919 0 0,0-2-4304 0 0</inkml:trace>
  <inkml:trace contextRef="#ctx0" brushRef="#br0" timeOffset="1088.52">1156 239 17038 0 0,'0'0'0'0'0,"0"0"-893"0"0,0 0 469 0 0,0 0 424 0 0,-35 1 204 0 0,18-1 36 0 0,0-3-188 0 0,-4 0-52 0 0,0 0-264 0 0,1-2-1260 0 0,5-1-1232 0 0,3 1-2456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2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7597 0 0,'0'0'4697'0'0,"0"0"-3747"0"0,0 0-1436 0 0,0 0 228 0 0,-5 6 418 0 0,-6 8 101 0 0,2 0 1 0 0,0 1 0 0 0,0 0-1 0 0,1 0 1 0 0,1 1 0 0 0,1 0-1 0 0,0 0 1 0 0,2 1 0 0 0,-1 0-1 0 0,2-1 1 0 0,0 1-1 0 0,1 1 1 0 0,1-1 0 0 0,0 0-1 0 0,2 0 1 0 0,0 0 0 0 0,3 15-262 0 0,32 13 29 0 0,-16-41-2433 0 0,1-9-3326 0 0,-4-6-2153 0 0</inkml:trace>
  <inkml:trace contextRef="#ctx0" brushRef="#br0" timeOffset="453.084">283 230 13045 0 0,'0'0'762'0'0,"0"0"-754"0"0,0 0 251 0 0,0 0 43 0 0,0 0-90 0 0,0 0-46 0 0,0 0-36 0 0,3 3-3 0 0,-2-2-94 0 0,1 0-1 0 0,-1 1 0 0 0,0-1 0 0 0,1 0 0 0 0,-1 0 0 0 0,1 0 0 0 0,-1-1 1 0 0,1 1-1 0 0,0 0 0 0 0,-1 0 0 0 0,1-1 0 0 0,0 1 0 0 0,0-1 1 0 0,-1 0-1 0 0,1 1 0 0 0,0-1 0 0 0,0 0 0 0 0,-1 0 0 0 0,1 0 0 0 0,0 0 1 0 0,0-1-1 0 0,0 1 0 0 0,-1 0 0 0 0,1-1 0 0 0,0 1 0 0 0,-1-1 1 0 0,1 1-1 0 0,0-1 0 0 0,-1 0 0 0 0,1 0 0 0 0,-1 0 0 0 0,1 0 0 0 0,-1 0 1 0 0,1 0-1 0 0,-1 0 0 0 0,0 0 0 0 0,1-1 0 0 0,-1 1 0 0 0,0-1 1 0 0,0 1-1 0 0,0-1 0 0 0,0 1 0 0 0,0-1 0 0 0,0 0-32 0 0,0-1-26 0 0,1 0 0 0 0,-1 0 0 0 0,0 1 0 0 0,-1-1 1 0 0,1 0-1 0 0,0 0 0 0 0,-1 0 0 0 0,1 0 0 0 0,-1 0 0 0 0,0 0 0 0 0,0 0 0 0 0,0 0 0 0 0,-1 0 0 0 0,1 0 0 0 0,-1 0 0 0 0,1 0 0 0 0,-1 0 1 0 0,0 0-1 0 0,0 1 0 0 0,0-1 0 0 0,-1 0 0 0 0,1 1 0 0 0,-1-1 0 0 0,1 0 0 0 0,-1 1 0 0 0,0 0 0 0 0,0-1 0 0 0,0 1 0 0 0,0 0 0 0 0,0 0 1 0 0,-1 0-1 0 0,1 1 0 0 0,-1-1 0 0 0,1 0 0 0 0,-1 1 0 0 0,1 0 0 0 0,-1-1 0 0 0,0 1 0 0 0,0 0 0 0 0,0 0 0 0 0,0 1 0 0 0,1-1 0 0 0,-1 1 1 0 0,0-1-1 0 0,0 1 0 0 0,0 0 0 0 0,0 0 0 0 0,0 0 0 0 0,0 0 0 0 0,0 1 0 0 0,0-1 0 0 0,0 1 0 0 0,0 0 0 0 0,0 0 0 0 0,0 0 0 0 0,1 0 1 0 0,-1 1-1 0 0,0-1 0 0 0,1 0 0 0 0,-1 1 0 0 0,1 0 0 0 0,-1 0 0 0 0,1 0 0 0 0,0 0 0 0 0,0 0 0 0 0,0 0 0 0 0,-1 2 26 0 0,1-1 42 0 0,0-1 0 0 0,0 1-1 0 0,0 0 1 0 0,0 0-1 0 0,1 0 1 0 0,0 0 0 0 0,-1 0-1 0 0,1 0 1 0 0,0 0 0 0 0,0 0-1 0 0,1 1 1 0 0,-1-1-1 0 0,1 0 1 0 0,0 1 0 0 0,-1-1-1 0 0,1 0 1 0 0,1 0-1 0 0,-1 1 1 0 0,0-1 0 0 0,1 0-1 0 0,0 1 1 0 0,0-1 0 0 0,0 0-1 0 0,0 0 1 0 0,0 0-1 0 0,1 0 1 0 0,-1 0 0 0 0,1 0-1 0 0,0 0 1 0 0,0-1-1 0 0,0 1 1 0 0,0 0 0 0 0,0-1-1 0 0,0 0 1 0 0,1 1 0 0 0,-1-1-1 0 0,1 0 1 0 0,0 0-1 0 0,0-1 1 0 0,0 1 0 0 0,0-1-1 0 0,0 1 1 0 0,3 0-42 0 0,-4-3-8 0 0,1 0-1 0 0,0 0 1 0 0,-1-1 0 0 0,0 1 0 0 0,1-1 0 0 0,-1 1-1 0 0,0-1 1 0 0,0 0 0 0 0,1 0 0 0 0,-1 0 0 0 0,-1 0-1 0 0,1 0 1 0 0,0 0 0 0 0,-1-1 0 0 0,1 1 0 0 0,-1-1-1 0 0,1 1 1 0 0,-1-1 0 0 0,0 1 0 0 0,0-1 0 0 0,0 0-1 0 0,-1 0 1 0 0,1 1 0 0 0,0-4 8 0 0,4-10 3 0 0,17 37-839 0 0,-2 26 1501 0 0,10 12-3112 0 0,-23-55-752 0 0,5-3-2637 0 0</inkml:trace>
  <inkml:trace contextRef="#ctx0" brushRef="#br0" timeOffset="699.367">709 271 15557 0 0,'0'0'176'0'0,"0"0"-176"0"0,0 0-316 0 0,0 0 316 0 0,0 0 340 0 0,-49 5-100 0 0,28-5-184 0 0,-2 0-56 0 0,-1 0-236 0 0,3 0-1124 0 0,0-2-768 0 0,2-2-1756 0 0,8-1-1705 0 0</inkml:trace>
  <inkml:trace contextRef="#ctx0" brushRef="#br0" timeOffset="949.344">623 215 10637 0 0,'0'0'1236'0'0,"0"0"-1224"0"0,0 0 860 0 0,38 46 24 0 0,-31-31-388 0 0,-6-1 48 0 0,-1 1-128 0 0,0 0-60 0 0,-1-2-144 0 0,-3 0-84 0 0,0-3-140 0 0,-3-2-416 0 0,3-1-480 0 0,3-5-848 0 0,-2-1-1288 0 0,3-5-3389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0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27 11117 0 0,'0'0'1047'0'0,"0"0"-1089"0"0,1 9 941 0 0,2 4-430 0 0,1 7-103 0 0,0 0 0 0 0,-2 0 0 0 0,0 0-1 0 0,-1 0 1 0 0,-1 0 0 0 0,-1 0 0 0 0,0 0-1 0 0,-2 0 1 0 0,0 0 0 0 0,-2 0 0 0 0,0-1 0 0 0,-1 2-366 0 0,48-74-2809 0 0,-39 51 2825 0 0,-1 0 1 0 0,0 0 0 0 0,1 0-1 0 0,-1 1 1 0 0,1-1 0 0 0,-1 1 0 0 0,1-1-1 0 0,0 1 1 0 0,-1 0 0 0 0,1 0-1 0 0,0 1 1 0 0,0-1 0 0 0,0 0 0 0 0,0 1-1 0 0,0 0 1 0 0,0-1 0 0 0,0 1-1 0 0,0 1 1 0 0,0-1 0 0 0,0 0 0 0 0,-1 1-1 0 0,1-1 1 0 0,0 1 0 0 0,0 0-1 0 0,0 0 1 0 0,0 0 0 0 0,-1 0 0 0 0,1 1-1 0 0,0-1 1 0 0,-1 1 0 0 0,1-1-1 0 0,-1 1 1 0 0,0 0 0 0 0,1 1-17 0 0,-2-2 40 0 0,0 0 1 0 0,0 0-1 0 0,0 0 0 0 0,0 0 1 0 0,-1 0-1 0 0,1 0 1 0 0,0 1-1 0 0,-1-1 0 0 0,1 0 1 0 0,-1 0-1 0 0,1 1 1 0 0,-1-1-1 0 0,0 0 0 0 0,1 1 1 0 0,-1-1-1 0 0,0 0 1 0 0,0 1-1 0 0,0-1 0 0 0,0 0 1 0 0,0 1-1 0 0,0-1 1 0 0,-1 1-1 0 0,1-1 0 0 0,0 0 1 0 0,-1 1-1 0 0,1-1 0 0 0,-1 0 1 0 0,1 0-1 0 0,-1 1 1 0 0,0-1-1 0 0,1 0 0 0 0,-1 0 1 0 0,0 0-1 0 0,0 0 1 0 0,0 0-1 0 0,0 0 0 0 0,0 0 1 0 0,0 0-1 0 0,0 0 1 0 0,0 0-1 0 0,0-1 0 0 0,0 1 1 0 0,-1 0-1 0 0,1-1 1 0 0,0 1-1 0 0,0-1 0 0 0,-1 1 1 0 0,1-1-1 0 0,0 0 1 0 0,-1 1-1 0 0,1-1 0 0 0,-1 0-40 0 0,-41 11-1063 0 0,9-12-5345 0 0,21-6-1180 0 0</inkml:trace>
  <inkml:trace contextRef="#ctx0" brushRef="#br0" timeOffset="359.343">258 8 6369 0 0,'0'0'8996'0'0,"0"0"-7563"0"0,0 0-1670 0 0,0 0 169 0 0,0 0 45 0 0,0 0-71 0 0,0 0-145 0 0,0 0-91 0 0,-6-7 4 0 0,7 7 343 0 0,0 0 1 0 0,1 0-1 0 0,-1 0 1 0 0,0 0-1 0 0,1 0 1 0 0,-1 0-1 0 0,0 0 1 0 0,0 0-1 0 0,1 1 1 0 0,-1-1-1 0 0,0 1 1 0 0,0-1-1 0 0,1 1 1 0 0,-1-1-1 0 0,0 1 1 0 0,0 0-1 0 0,0-1 1 0 0,0 1-1 0 0,0 0 1 0 0,0 0-1 0 0,0 0 1 0 0,0 0-1 0 0,0 0 1 0 0,0 0-1 0 0,-1 0 1 0 0,1 0-1 0 0,0 0 1 0 0,-1 0-1 0 0,1 1 1 0 0,0-1-1 0 0,-1 0 1 0 0,0 0-1 0 0,1 1 1 0 0,-1-1-1 0 0,0 0 1 0 0,0 0-1 0 0,1 1 1 0 0,-1-1-1 0 0,0 0 1 0 0,0 1-1 0 0,0-1 1 0 0,-1 0-1 0 0,1 1 1 0 0,0-1-1 0 0,0 0 1 0 0,-1 0-1 0 0,1 1 1 0 0,-1-1-18 0 0,-34 65 1250 0 0,24-48-1091 0 0,68-4 833 0 0,-34-14-1154 0 0,56-1-271 0 0,-28-5-4769 0 0,-36 3-1150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19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94 178 704 0 0,'0'0'919'0'0,"0"0"-522"0"0,0 0 143 0 0,0 0 1208 0 0,0 0 1370 0 0,0 0-1876 0 0,0 0-749 0 0,0 0 186 0 0,3-6 2673 0 0,7-21-1676 0 0,-10 25-1682 0 0,0 1-1 0 0,0-1 1 0 0,0 1-1 0 0,0-1 1 0 0,-1 1-1 0 0,1-1 1 0 0,0 1-1 0 0,-1-1 1 0 0,1 1-1 0 0,-1-1 1 0 0,0 1-1 0 0,0 0 1 0 0,1-1 0 0 0,-1 1-1 0 0,0 0 1 0 0,0-1-1 0 0,0 1 1 0 0,0 0-1 0 0,0 0 1 0 0,-1 0-1 0 0,1 0 1 0 0,0 0-1 0 0,0 0 1 0 0,-1 0-1 0 0,1 1 1 0 0,-1-1 0 0 0,1 0-1 0 0,-1 1 1 0 0,1-1-1 0 0,-1 1 1 0 0,1 0-1 0 0,-1-1 1 0 0,1 1-1 0 0,-1 0 1 0 0,1 0-1 0 0,-1 0 1 0 0,1 0-1 0 0,-1 0 1 0 0,0 0 0 0 0,1 0-1 0 0,-1 1 1 0 0,1-1-1 0 0,-1 0 1 0 0,1 1-1 0 0,-1 0 1 0 0,1-1-1 0 0,0 1 1 0 0,-1 0-1 0 0,1-1 1 0 0,0 1-1 0 0,-1 0 1 0 0,1 0 0 0 0,0 0-1 0 0,0 0 1 0 0,0 1-1 0 0,0-1 1 0 0,0 0-1 0 0,0 0 1 0 0,0 1-1 0 0,0-1 1 0 0,0 0-1 0 0,1 1 1 0 0,-1-1-1 0 0,0 1 1 0 0,1 0 6 0 0,-6 7 54 0 0,1 1 0 0 0,1 1 0 0 0,-1-1 0 0 0,2 1 0 0 0,-1-1 0 0 0,2 1 0 0 0,-1 0 0 0 0,1 0 0 0 0,1 1-1 0 0,0-1 1 0 0,1 0 0 0 0,0 3-54 0 0,2-13 57 0 0,0 1 0 0 0,1-1-1 0 0,-1 0 1 0 0,0 1 0 0 0,1-1 0 0 0,-1 0-1 0 0,1 0 1 0 0,-1-1 0 0 0,1 1-1 0 0,0 0 1 0 0,-1-1 0 0 0,1 0-1 0 0,-1 0 1 0 0,1 1 0 0 0,0-1-1 0 0,-1-1 1 0 0,1 1 0 0 0,0 0 0 0 0,-1-1-1 0 0,1 1 1 0 0,0-1 0 0 0,-1 0-1 0 0,1 0 1 0 0,-1 0 0 0 0,0 0-1 0 0,1 0 1 0 0,-1-1 0 0 0,0 1-1 0 0,0-1 1 0 0,1 1 0 0 0,-1-1 0 0 0,0 0-1 0 0,-1 0 1 0 0,2-1-57 0 0,0 0 42 0 0,1 1 0 0 0,-1-1 1 0 0,0 0-1 0 0,0 0 0 0 0,0 0 1 0 0,-1 0-1 0 0,1-1 0 0 0,-1 1 0 0 0,0-1 1 0 0,0 1-1 0 0,0-1 0 0 0,0 0 0 0 0,-1 0 1 0 0,1 0-1 0 0,-1 0 0 0 0,0 0 1 0 0,0 0-1 0 0,-1 0 0 0 0,1 0 0 0 0,-1 0 1 0 0,0-1-1 0 0,0-1-42 0 0,34 62-1438 0 0,-27-42 939 0 0,12 27 1444 0 0,-14-11-7286 0 0,-5-29 277 0 0</inkml:trace>
  <inkml:trace contextRef="#ctx0" brushRef="#br0" timeOffset="328.09">251 1 8897 0 0,'0'0'611'0'0,"0"0"-371"0"0,0 0 296 0 0,0 0-42 0 0,0 0-156 0 0,0 0 31 0 0,0 0-286 0 0,6-1-407 0 0,62 8 662 0 0,-66-7-299 0 0,-1 0 1 0 0,0 0-1 0 0,0 0 0 0 0,1 1 1 0 0,-1-1-1 0 0,0 1 1 0 0,0-1-1 0 0,0 1 1 0 0,0-1-1 0 0,1 1 1 0 0,-1 0-1 0 0,0-1 1 0 0,0 1-1 0 0,0 0 0 0 0,0 0 1 0 0,-1 0-1 0 0,1 0 1 0 0,0 0-1 0 0,0 0 1 0 0,0 0-1 0 0,-1 0 1 0 0,1 0-1 0 0,-1 0 0 0 0,1 0 1 0 0,-1 1-1 0 0,1-1 1 0 0,-1 0-1 0 0,1 0 1 0 0,-1 1-1 0 0,0-1 1 0 0,0 0-1 0 0,0 0 1 0 0,0 1-1 0 0,0-1 0 0 0,0 0 1 0 0,0 0-1 0 0,0 1 1 0 0,0-1-1 0 0,-1 0 1 0 0,1 0-1 0 0,0 1 1 0 0,-1-1-1 0 0,1 0 0 0 0,-1 0 1 0 0,0 0-1 0 0,1 0 1 0 0,-1 1-1 0 0,0-1 1 0 0,1 0-1 0 0,-1 0 1 0 0,0-1-1 0 0,0 1 1 0 0,0 0-1 0 0,0 0 0 0 0,0 0 1 0 0,0-1-1 0 0,0 1 1 0 0,0 0-1 0 0,-1 0-39 0 0,-42 66 237 0 0,124-59 1606 0 0,-47-6-5901 0 0,-27-2-792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04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206 100 3148 0 0,'0'0'7704'0'0,"0"0"-5579"0"0,0 0-1843 0 0,0 0 153 0 0,0 0 434 0 0,0 0 123 0 0,0 0-366 0 0,0 0-308 0 0,-8 0-110 0 0,-8 1-329 0 0,-86-1 659 0 0,36-10-3173 0 0,65 10 2327 0 0,-7-4-1694 0 0,4 0-2559 0 0,3-4-2597 0 0</inkml:trace>
  <inkml:trace contextRef="#ctx0" brushRef="#br0" timeOffset="249.304">279 29 11281 0 0,'0'0'2824'0'0,"0"0"-2596"0"0,0 0-140 0 0,-35-7 392 0 0,17 3 288 0 0,-7-1-148 0 0,-2 2-159 0 0,0 0-277 0 0,0 1-184 0 0,2 0-300 0 0,2 2-1057 0 0,6-2-1171 0 0,-1 1-4228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0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10 7037 0 0,'0'0'254'0'0,"0"0"122"0"0,0 0 254 0 0,0 0-500 0 0,0 0-144 0 0,0 0 437 0 0,-5-1 6998 0 0,-25-2-6575 0 0,-156 6-133 0 0,196-9-6941 0 0,-2 4 101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29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112 217 1500 0 0,'0'0'454'0'0,"0"0"-16"0"0,0 0 299 0 0,0 0 1474 0 0,0 0 629 0 0,0 0-976 0 0,0 0-722 0 0,0 0-145 0 0,0 0-4 0 0,12 2 991 0 0,-11-4-2010 0 0,0 0-1 0 0,0 0 1 0 0,0-1-1 0 0,0 1 1 0 0,0 0-1 0 0,0 0 1 0 0,-1 0-1 0 0,1-1 1 0 0,-1 1-1 0 0,0 0 1 0 0,1-1 0 0 0,-1 1-1 0 0,0 0 1 0 0,0-1-1 0 0,-1 1 1 0 0,1-1-1 0 0,0 1 1 0 0,-1 0-1 0 0,1 0 1 0 0,-1-1-1 0 0,0 1 1 0 0,0 0-1 0 0,0 0 1 0 0,0 0 0 0 0,0 0-1 0 0,0 0 1 0 0,-1 0-1 0 0,1 0 1 0 0,-1 0-1 0 0,1 0 1 0 0,-1 1-1 0 0,0-1 1 0 0,0 1-1 0 0,1-1 1 0 0,-1 1 0 0 0,0 0-1 0 0,0-1 1 0 0,-1 1-1 0 0,1 0 1 0 0,0 0-1 0 0,0 1 1 0 0,0-1-1 0 0,-1 0 1 0 0,1 1-1 0 0,0-1 1 0 0,-1 1-1 0 0,1 0 1 0 0,0 0 0 0 0,-1 0-1 0 0,1 0 1 0 0,0 0-1 0 0,-1 1 1 0 0,1-1-1 0 0,-2 1 27 0 0,-2 4 24 0 0,1 0-1 0 0,0 0 0 0 0,0 1 0 0 0,0 0 0 0 0,1 0 1 0 0,0 0-1 0 0,0 0 0 0 0,0 1 0 0 0,1-1 1 0 0,0 1-1 0 0,0 0 0 0 0,1 0 0 0 0,0 0 1 0 0,0 0-1 0 0,0 2-23 0 0,1-7 36 0 0,1 0 0 0 0,-1 0 0 0 0,0 0 0 0 0,1 0 0 0 0,-1 0 0 0 0,1 0 0 0 0,0 1 0 0 0,0-1 0 0 0,0 0 0 0 0,0 0 0 0 0,0 0-1 0 0,0 1 1 0 0,0-1 0 0 0,1 0 0 0 0,-1 0 0 0 0,1 0 0 0 0,0 0 0 0 0,-1 0 0 0 0,1 0 0 0 0,0 0 0 0 0,0 0 0 0 0,0 0 0 0 0,1 0 0 0 0,-1 0 0 0 0,0-1 0 0 0,1 1 0 0 0,-1 0 0 0 0,1-1 0 0 0,0 1 0 0 0,-1-1 0 0 0,1 0 0 0 0,0 0 0 0 0,0 1 0 0 0,0-1 0 0 0,0 0 0 0 0,0-1 0 0 0,0 1-1 0 0,0 0 1 0 0,0 0 0 0 0,0-1 0 0 0,0 0 0 0 0,0 1 0 0 0,1-1 0 0 0,-1 0 0 0 0,0 0 0 0 0,0 0 0 0 0,0 0 0 0 0,1 0 0 0 0,-1-1 0 0 0,0 1 0 0 0,0-1 0 0 0,0 1 0 0 0,0-1 0 0 0,0 0 0 0 0,0 0 0 0 0,0 0 0 0 0,0 0 0 0 0,0 0 0 0 0,0 0 0 0 0,0 0 0 0 0,-1-1 0 0 0,1 1-1 0 0,0-1-35 0 0,1 0-8 0 0,1 0 0 0 0,0 0-1 0 0,-1 0 1 0 0,1-1-1 0 0,-1 1 1 0 0,0-1 0 0 0,0 0-1 0 0,0 0 1 0 0,0 0-1 0 0,0-1 1 0 0,-1 1 0 0 0,1-1-1 0 0,-1 1 1 0 0,0-1-1 0 0,0 0 1 0 0,0 0-1 0 0,-1 0 1 0 0,1 0 0 0 0,-1 0-1 0 0,0 0 1 0 0,0 0-1 0 0,-1 0 1 0 0,1 0 0 0 0,-1-1-1 0 0,0 1 1 0 0,0 0-1 0 0,0 0 1 0 0,-1-1-1 0 0,1 1 9 0 0,27 34-946 0 0,-21-1 985 0 0,3 16-659 0 0,4-27-6471 0 0,-3-15 1252 0 0</inkml:trace>
  <inkml:trace contextRef="#ctx0" brushRef="#br0" timeOffset="406.205">285 0 9681 0 0,'0'0'1175'0'0,"0"0"-345"0"0,0 0-94 0 0,0 0-197 0 0,0 0-245 0 0,0 0-88 0 0,0 0-62 0 0,0 0-270 0 0,7 1-52 0 0,72 16 271 0 0,-130 1 670 0 0,72 2-1808 0 0,48 51 3095 0 0,-72-67-1972 0 0,0-2-1 0 0,0 1 1 0 0,0 0 0 0 0,0 0-1 0 0,-1-1 1 0 0,1 0 0 0 0,-1 0 0 0 0,1 0-1 0 0,-1 0 1 0 0,0 0 0 0 0,0-1-1 0 0,0 0 1 0 0,0 0 0 0 0,0 0-1 0 0,0 0 1 0 0,0-1 0 0 0,0 1-1 0 0,0-1 1 0 0,-1 0 0 0 0,1 0-1 0 0,0 0 1 0 0,0-1 0 0 0,0 0-1 0 0,-2 0-77 0 0,2 1-118 0 0,-30-4-2036 0 0,15-6-5234 0 0,17 2 82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2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23 12645 0 0,'0'0'2388'0'0,"0"0"-1284"0"0,0 0 261 0 0,0 0-337 0 0,0 0-216 0 0,0 0-580 0 0,0 0-232 0 0,0 0-72 0 0,-48 2-4 0 0,27-2 64 0 0,0 0-872 0 0,0 0-552 0 0,5-5-1461 0 0,7 0-3739 0 0,3-9-925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2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 8749 0 0,'0'0'4948'0'0,"0"0"-4948"0"0,0 0-508 0 0,0 0 508 0 0,-36 4 304 0 0,14-1-36 0 0,-7 0-192 0 0,-2 1-76 0 0,1-1-1260 0 0,9-1-3184 0 0,-6-2-3689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0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93 11117 0 0,'0'0'1261'0'0,"0"0"-765"0"0,0 0-64 0 0,2 8 500 0 0,2 12-459 0 0,-1 0 0 0 0,-1 1 1 0 0,-1-1-1 0 0,-1 1 0 0 0,0-1 0 0 0,-1 1 1 0 0,-2-1-1 0 0,0 0 0 0 0,-4 15-473 0 0,65-88-2869 0 0,-60 55 2910 0 0,1-1 1 0 0,-1 1-1 0 0,0-1 0 0 0,1 1 0 0 0,-1 0 1 0 0,1-1-1 0 0,-1 1 0 0 0,1 0 1 0 0,0 0-1 0 0,0 0 0 0 0,0 0 0 0 0,0 0 1 0 0,0 0-1 0 0,0 0 0 0 0,1 1 1 0 0,-1-1-1 0 0,1 0 0 0 0,-1 0 0 0 0,1 1 1 0 0,0-1-1 0 0,0 0 0 0 0,0 0 1 0 0,0 1-1 0 0,0-1 0 0 0,1 0 0 0 0,-1 1 1 0 0,1-1-1 0 0,-1 0 0 0 0,1 0 0 0 0,0 0 1 0 0,0 0-1 0 0,0 0 0 0 0,0 0 1 0 0,0 0-1 0 0,1 0 0 0 0,-1 0 0 0 0,0 0 1 0 0,1-1-1 0 0,-1 1 0 0 0,1 0 1 0 0,0-1-1 0 0,0 1 0 0 0,-1-1 0 0 0,1 0 1 0 0,0 0-1 0 0,0 0 0 0 0,0 0 1 0 0,0 0-1 0 0,1 0 0 0 0,-1 0 0 0 0,0 0 1 0 0,0-1-1 0 0,0 0 0 0 0,1 1 0 0 0,-1-1 1 0 0,0 0-1 0 0,0 0 0 0 0,1 0 1 0 0,-1 0-1 0 0,0 0 0 0 0,1-1 0 0 0,-1 1 1 0 0,0-1-1 0 0,0 1 0 0 0,0-1 1 0 0,0 0-1 0 0,1 0 0 0 0,-1 0 0 0 0,0 0-41 0 0,-63 13-205 0 0,39-15-2497 0 0,5-6-3611 0 0,5-4-2735 0 0</inkml:trace>
  <inkml:trace contextRef="#ctx0" brushRef="#br0" timeOffset="390.587">262 1 6537 0 0,'0'0'6602'0'0,"0"0"-4857"0"0,0 0-1442 0 0,0 0-88 0 0,0 0-163 0 0,0 0-154 0 0,0 0-112 0 0,37 10 1073 0 0,-36-10-871 0 0,0 1 1 0 0,0-1-1 0 0,0 1 1 0 0,0 0-1 0 0,-1-1 1 0 0,1 1-1 0 0,0-1 1 0 0,0 1-1 0 0,-1 0 1 0 0,1 0-1 0 0,-1-1 1 0 0,1 1-1 0 0,0 0 1 0 0,-1 0-1 0 0,0 0 1 0 0,1 0-1 0 0,-1 0 1 0 0,1 0-1 0 0,-1-1 1 0 0,0 1 0 0 0,0 0-1 0 0,1 0 1 0 0,-1 0-1 0 0,0 0 1 0 0,0 0-1 0 0,0 0 1 0 0,0 0-1 0 0,0 0 1 0 0,0 0-1 0 0,-1 0 1 0 0,1 0-1 0 0,0 0 1 0 0,0 0-1 0 0,-1 0 1 0 0,1 0-1 0 0,-1 0 1 0 0,1 0-1 0 0,-1-1 1 0 0,1 1-1 0 0,-1 0 1 0 0,1 0-1 0 0,-1 0 1 0 0,0-1-1 0 0,1 1 1 0 0,-1 0-1 0 0,0-1 1 0 0,1 1-1 0 0,-1-1 1 0 0,0 1-1 0 0,0-1 1 0 0,0 1-1 0 0,0-1 1 0 0,0 1-1 0 0,0-1 1 0 0,0 0-1 0 0,1 1 1 0 0,-1-1-1 0 0,0 0 1 0 0,0 0-1 0 0,-1 0 12 0 0,43 21 288 0 0,-39-21-250 0 0,0 0 1 0 0,0 0 0 0 0,0 0 0 0 0,0 0-1 0 0,-1 1 1 0 0,1-1 0 0 0,0 1 0 0 0,0-1-1 0 0,-1 1 1 0 0,1 0 0 0 0,0 0-1 0 0,-1 0 1 0 0,1 0 0 0 0,-1 0 0 0 0,1 0-1 0 0,-1 0 1 0 0,0 0 0 0 0,1 0-1 0 0,-1 1 1 0 0,0-1 0 0 0,0 1 0 0 0,0-1-1 0 0,0 1 1 0 0,0-1 0 0 0,0 1 0 0 0,0-1-1 0 0,0 1 1 0 0,-1 0 0 0 0,1 0-1 0 0,-1-1 1 0 0,1 1 0 0 0,-1 0 0 0 0,0 0-1 0 0,1 0 1 0 0,-1-1 0 0 0,0 1-1 0 0,0 0 1 0 0,-1 0 0 0 0,1 0 0 0 0,0-1-1 0 0,0 1 1 0 0,-1 0 0 0 0,1 0 0 0 0,-1 0-1 0 0,0-1 1 0 0,0 1 0 0 0,1 0-1 0 0,-1-1 1 0 0,0 1 0 0 0,0-1 0 0 0,0 1-1 0 0,-1-1 1 0 0,1 0 0 0 0,0 1-1 0 0,0-1 1 0 0,-1 0 0 0 0,1 0 0 0 0,-1 0-1 0 0,1 0 1 0 0,-1 0 0 0 0,1 0 0 0 0,-1 0-1 0 0,0 0 1 0 0,0-1-39 0 0,-61 9-1 0 0,20-12-6015 0 0,30 0-1312 0 0</inkml:trace>
  <inkml:trace contextRef="#ctx0" brushRef="#br0" timeOffset="1593.599">89 266 1108 0 0,'0'0'839'0'0,"0"0"395"0"0,0 0 1938 0 0,0 0-533 0 0,0 0-1349 0 0,0 0-624 0 0,0 0-135 0 0,0 0-2 0 0,0 0-26 0 0,32 16 1201 0 0,25 30-1369 0 0,-96-34 1222 0 0,-17-5-1585 0 0,38-5-2362 0 0,0 0-3486 0 0,15-2-1769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5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5412 0 0,'0'0'6252'0'0,"0"0"-4888"0"0,-2 5-978 0 0,-6 24 266 0 0,2 1 0 0 0,0-1 0 0 0,2 1-1 0 0,1 0 1 0 0,2 0 0 0 0,1 0 0 0 0,2 21-652 0 0,30 8-244 0 0,-9-43-8464 0 0,-21-16 783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4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14013 0 0,'0'0'870'0'0,"0"0"-448"0"0,3 7-4 0 0,1 1-283 0 0,-1 0 0 0 0,-1 0 0 0 0,0 1-1 0 0,0-1 1 0 0,0 1 0 0 0,-1 0-1 0 0,-1 0 1 0 0,1-1 0 0 0,-1 1 0 0 0,-1 0-1 0 0,1-1 1 0 0,-2 1 0 0 0,1 0 0 0 0,-1-1-1 0 0,0 1 1 0 0,-2 1-135 0 0,28-12-4889 0 0,28-16 4928 0 0,-54 18 45 0 0,0 1 0 0 0,0 0 0 0 0,0-1 0 0 0,0 1 1 0 0,1 0-1 0 0,-1 0 0 0 0,0 0 0 0 0,1 0 0 0 0,-1 1 1 0 0,1-1-1 0 0,-1 0 0 0 0,1 1 0 0 0,0-1 0 0 0,0 1 1 0 0,-1-1-1 0 0,1 1 0 0 0,0 0 0 0 0,0-1 0 0 0,0 1 1 0 0,1 0-1 0 0,-1 0 0 0 0,0 0 0 0 0,1-1 0 0 0,-1 1 1 0 0,1 0-1 0 0,0 0 0 0 0,-1 0 0 0 0,1 0 0 0 0,0 0 1 0 0,0 0-1 0 0,0 0 0 0 0,1 0 0 0 0,-1 0 0 0 0,0 0 1 0 0,1 0-1 0 0,-1 0 0 0 0,1-1 0 0 0,0 1 1 0 0,-1 0-1 0 0,1 0 0 0 0,0 0 0 0 0,0-1 0 0 0,0 1 1 0 0,1-1-1 0 0,-1 1 0 0 0,0-1 0 0 0,0 1 0 0 0,1-1 1 0 0,-1 1-1 0 0,1-1 0 0 0,-1 0 0 0 0,1 0 0 0 0,0 0 1 0 0,-1 0-1 0 0,1 0 0 0 0,0 0 0 0 0,0-1 0 0 0,0 1 1 0 0,0 0-1 0 0,-1-1 0 0 0,1 0-84 0 0,-43-2-2019 0 0,16-11-5593 0 0,17 0-94 0 0</inkml:trace>
  <inkml:trace contextRef="#ctx0" brushRef="#br0" timeOffset="203.106">322 13 14013 0 0,'0'0'2821'0'0,"0"0"-2621"0"0,31 36-64 0 0,-26-16 152 0 0,2 3 32 0 0,-6 2-48 0 0,-1 1-60 0 0,-8 1-52 0 0,-2-1-24 0 0,-5 0 12 0 0,-3-2-12 0 0,-4 0-136 0 0,0-3-100 0 0,-5-6-604 0 0,2 0-548 0 0,4-8-1457 0 0,-5-5-4751 0 0</inkml:trace>
  <inkml:trace contextRef="#ctx0" brushRef="#br0" timeOffset="1468.62">98 106 480 0 0,'0'0'1552'0'0,"0"0"232"0"0,0 0 217 0 0,0 0-450 0 0,0 0-280 0 0,0 0-243 0 0,0 0-265 0 0,0 0-220 0 0,21 1 897 0 0,-20 0-1435 0 0,1-1 25 0 0,-1 0 0 0 0,0 0 0 0 0,1 0 0 0 0,-1 0 0 0 0,0 0 0 0 0,1 0 0 0 0,-1 0 1 0 0,0 0-1 0 0,1 1 0 0 0,-1-1 0 0 0,0 1 0 0 0,0-1 0 0 0,1 1 0 0 0,-1-1 0 0 0,0 1 0 0 0,0 0 0 0 0,0 0 0 0 0,0-1 0 0 0,0 1 0 0 0,0 0 0 0 0,0 0 0 0 0,0 0 0 0 0,0 0 0 0 0,0 0 0 0 0,0 0 0 0 0,-1 0 0 0 0,1 1 0 0 0,0-1 0 0 0,-1 0 0 0 0,1 0 0 0 0,-1 1 0 0 0,1-1 1 0 0,-1 0-1 0 0,0 0 0 0 0,0 1 0 0 0,1-1 0 0 0,-1 0 0 0 0,0 1 0 0 0,0-1 0 0 0,0 0 0 0 0,0 1 0 0 0,-1-1 0 0 0,1 0 0 0 0,0 1 0 0 0,0-1 0 0 0,-1 0 0 0 0,1 1 0 0 0,-1-1 0 0 0,1 0 0 0 0,-1 0 0 0 0,0 0 0 0 0,1 1 0 0 0,-1-1 0 0 0,0 0 0 0 0,0 0 0 0 0,0 0 0 0 0,0 0 1 0 0,0 0-1 0 0,0-1 0 0 0,0 1-30 0 0,-11 23-1066 0 0,10-6-5284 0 0,5-12 285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3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5745 0 0,'0'0'4105'0'0,"0"0"-2714"0"0,0 0-625 0 0,0 0 109 0 0,0 0-228 0 0,0 0-382 0 0,0 0-104 0 0,-4 9 323 0 0,-2 11-192 0 0,-1 0 0 0 0,2 0 1 0 0,1 0-1 0 0,1 1 0 0 0,0-1 1 0 0,1 1-1 0 0,2 0 0 0 0,0 0 1 0 0,1-1-1 0 0,1 1 0 0 0,1 1-292 0 0,19 16-770 0 0,5-30-7703 0 0,-14-11 1542 0 0</inkml:trace>
  <inkml:trace contextRef="#ctx0" brushRef="#br0" timeOffset="468.71">232 224 11537 0 0,'0'0'662'0'0,"0"0"-135"0"0,0 0-124 0 0,0 0-180 0 0,0 0-95 0 0,0 0 43 0 0,0 0 81 0 0,5 0 22 0 0,-3 1-297 0 0,0 0 0 0 0,0-1 0 0 0,0 1 0 0 0,1-1 0 0 0,-1 0 0 0 0,0 1 1 0 0,0-1-1 0 0,0 0 0 0 0,1-1 0 0 0,-1 1 0 0 0,0 0 0 0 0,0-1 0 0 0,0 1 1 0 0,0-1-1 0 0,0 1 0 0 0,0-1 0 0 0,0 0 0 0 0,0 0 0 0 0,0 0 0 0 0,0 0 1 0 0,0 0-1 0 0,0-1 0 0 0,-1 1 0 0 0,1 0 0 0 0,0-1 0 0 0,-1 1 0 0 0,1-1 1 0 0,-1 0-1 0 0,0 1 0 0 0,1-1 0 0 0,-1 0 0 0 0,0 0 0 0 0,0 0 0 0 0,0 0 1 0 0,-1 0-1 0 0,1 0 0 0 0,0 0 0 0 0,-1 0 0 0 0,1 0 0 0 0,-1-1 0 0 0,0 1 1 0 0,0 0-1 0 0,1 0 0 0 0,-1 0 0 0 0,-1 0 0 0 0,1-1 0 0 0,0 1 0 0 0,-1 0 1 0 0,1-1 22 0 0,-1 1-2 0 0,1-1 0 0 0,-1 1 1 0 0,0 0-1 0 0,0 0 1 0 0,0 0-1 0 0,0 0 1 0 0,0 0-1 0 0,0 0 1 0 0,0 1-1 0 0,0-1 1 0 0,-1 0-1 0 0,1 1 0 0 0,-1-1 1 0 0,1 0-1 0 0,-1 1 1 0 0,0 0-1 0 0,0-1 1 0 0,1 1-1 0 0,-1 0 1 0 0,0 0-1 0 0,0 0 1 0 0,0 0-1 0 0,0 0 0 0 0,0 1 1 0 0,-1-1-1 0 0,1 1 1 0 0,0-1-1 0 0,0 1 1 0 0,0 0-1 0 0,-1 0 1 0 0,1 0-1 0 0,0 0 1 0 0,0 0-1 0 0,0 0 0 0 0,-1 0 1 0 0,1 1-1 0 0,0-1 1 0 0,0 1-1 0 0,0 0 1 0 0,0 0-1 0 0,0 0 1 0 0,0 0-1 0 0,0 0 1 0 0,0 0-1 0 0,0 0 1 0 0,1 0-1 0 0,-1 1 0 0 0,0-1 1 0 0,1 1-1 0 0,-1-1 1 0 0,1 1-1 0 0,-1 0 1 0 0,1 0-1 0 0,0-1 1 0 0,0 1-1 0 0,0 0 1 0 0,-1 2 1 0 0,-3 90 1601 0 0,8-93-1532 0 0,1-1-1 0 0,0 1 1 0 0,0-1 0 0 0,-1 1-1 0 0,1-1 1 0 0,0 0-1 0 0,0-1 1 0 0,-1 1 0 0 0,1-1-1 0 0,0 1 1 0 0,-1-1 0 0 0,1 0-1 0 0,-1-1 1 0 0,1 1-1 0 0,-1 0 1 0 0,1-1 0 0 0,-1 0-1 0 0,0 0 1 0 0,0 0 0 0 0,0 0-1 0 0,0 0 1 0 0,0-1 0 0 0,0 0-1 0 0,-1 1 1 0 0,1-1-1 0 0,-1 0 1 0 0,0 0 0 0 0,0 0-1 0 0,0 0 1 0 0,0-1 0 0 0,0 1-1 0 0,0-3-68 0 0,-2 6-19 0 0,0 1 0 0 0,0 0 0 0 0,0-1 0 0 0,0 1 0 0 0,0 0 1 0 0,0-1-1 0 0,0 1 0 0 0,0-1 0 0 0,0 1 0 0 0,0 0 0 0 0,1-1 0 0 0,-1 1 0 0 0,0-1 0 0 0,0 1 0 0 0,1 0 0 0 0,-1-1 0 0 0,0 1 0 0 0,0-1 0 0 0,1 1 0 0 0,-1-1 0 0 0,1 1 0 0 0,-1-1 0 0 0,1 1 0 0 0,-1-1 0 0 0,0 1 1 0 0,1-1-1 0 0,-1 0 0 0 0,1 1 0 0 0,0-1 0 0 0,-1 0 0 0 0,1 0 0 0 0,-1 1 0 0 0,1-1 0 0 0,-1 0 0 0 0,1 0 0 0 0,0 0 0 0 0,-1 1 0 0 0,1-1 0 0 0,0 0 0 0 0,-1 0 0 0 0,1 0 0 0 0,-1 0 0 0 0,1 0 0 0 0,0 0 1 0 0,-1-1-1 0 0,1 1 0 0 0,0 0 0 0 0,-1 0 0 0 0,1 0 0 0 0,-1-1 0 0 0,1 1 0 0 0,-1 0 0 0 0,1 0 0 0 0,0-1 0 0 0,-1 1 0 0 0,1 0 0 0 0,-1-1 0 0 0,0 1 0 0 0,1-1 0 0 0,-1 1 0 0 0,1-1 0 0 0,-1 1 0 0 0,0-1 0 0 0,1 1 20 0 0,9 58 808 0 0,-10-55-997 0 0,1 11-1181 0 0,7-10-4608 0 0,0-5 188 0 0</inkml:trace>
  <inkml:trace contextRef="#ctx0" brushRef="#br0" timeOffset="708.434">602 225 6505 0 0,'0'0'7892'0'0,"0"0"-7892"0"0,0 0-104 0 0,0 0 104 0 0,0 0 128 0 0,0 0 340 0 0,0 0 48 0 0,-48 10-112 0 0,25-9-280 0 0,0 1-124 0 0,-2-1-840 0 0,0-1-464 0 0,5 0-872 0 0,4 0-3004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0.6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67 15693 0 0,'0'0'344'0'0,"2"7"-129"0"0,1 10-45 0 0,0-1 0 0 0,-1 1-1 0 0,0 0 1 0 0,-2 0 0 0 0,0-1 0 0 0,-1 1-1 0 0,0 0 1 0 0,-1 0 0 0 0,-1-1 0 0 0,-1 0-1 0 0,0 1 1 0 0,-3 2-170 0 0,71-42-7541 0 0,9-3 8432 0 0,-71 26-799 0 0,-1-1 0 0 0,1 1-1 0 0,0-1 1 0 0,-1 1 0 0 0,1 0 0 0 0,-1-1 0 0 0,1 1 0 0 0,0 0-1 0 0,-1 0 1 0 0,1 0 0 0 0,0 1 0 0 0,-1-1 0 0 0,1 0-1 0 0,0 1 1 0 0,-1-1 0 0 0,1 1 0 0 0,-1-1 0 0 0,1 1 0 0 0,-1 0-1 0 0,1-1 1 0 0,-1 1 0 0 0,0 0 0 0 0,1 0 0 0 0,-1 0-1 0 0,0 0 1 0 0,0 0 0 0 0,1 1 0 0 0,-1-1 0 0 0,0 0 0 0 0,0 0-1 0 0,0 1 1 0 0,-1-1 0 0 0,1 1 0 0 0,0-1 0 0 0,0 1-1 0 0,-1-1 1 0 0,1 1 0 0 0,-1-1 0 0 0,1 1 0 0 0,-1 0 0 0 0,0-1-1 0 0,0 1 1 0 0,0-1 0 0 0,0 1 0 0 0,0 0-92 0 0,-3 2 47 0 0,0 0 1 0 0,0 0-1 0 0,-1 0 1 0 0,0-1 0 0 0,1 0-1 0 0,-1 1 1 0 0,-1-1-1 0 0,1 0 1 0 0,0-1-1 0 0,-1 1 1 0 0,1-1-1 0 0,-1 0 1 0 0,0 0-1 0 0,0 0 1 0 0,0-1-1 0 0,0 0 1 0 0,0 0 0 0 0,0 0-1 0 0,0-1 1 0 0,0 1-1 0 0,0-1 1 0 0,0 0-1 0 0,0-1 1 0 0,0 1-1 0 0,0-1 1 0 0,-1 0-1 0 0,2 0 1 0 0,-1-1 0 0 0,-1 1-48 0 0,-28-14-4205 0 0,23 8-1231 0 0</inkml:trace>
  <inkml:trace contextRef="#ctx0" brushRef="#br0" timeOffset="328.1">343 1 10589 0 0,'0'0'6017'0'0,"0"0"-5169"0"0,0 0-1098 0 0,0 0-56 0 0,0 0-42 0 0,0 0-39 0 0,0 0 104 0 0,4 5 356 0 0,-2-3-36 0 0,0 0-1 0 0,0-1 1 0 0,0 1 0 0 0,0 0 0 0 0,-1 1-1 0 0,1-1 1 0 0,-1 0 0 0 0,1 0 0 0 0,-1 1-1 0 0,0-1 1 0 0,0 1 0 0 0,0-1 0 0 0,0 1-1 0 0,0-1 1 0 0,-1 1 0 0 0,1-1 0 0 0,-1 1-1 0 0,0 0 1 0 0,0-1 0 0 0,0 1 0 0 0,0 0-1 0 0,0-1 1 0 0,0 1 0 0 0,-1 0 0 0 0,1-1-1 0 0,-1 1 1 0 0,0 0 0 0 0,0-1 0 0 0,0 1-1 0 0,0-1 1 0 0,0 0 0 0 0,-1 1 0 0 0,0 1-37 0 0,0-4 14 0 0,0 1 1 0 0,1-1 0 0 0,-1 1-1 0 0,1 0 1 0 0,-1 0 0 0 0,1 0 0 0 0,-1-1-1 0 0,1 1 1 0 0,-1 0 0 0 0,1 1-1 0 0,0-1 1 0 0,0 0 0 0 0,0 0 0 0 0,-1 1-1 0 0,1-1 1 0 0,0 0 0 0 0,1 1-1 0 0,-1-1 1 0 0,0 1 0 0 0,0-1 0 0 0,1 1-1 0 0,-1 0 1 0 0,0-1 0 0 0,1 1-1 0 0,0 0 1 0 0,-1-1 0 0 0,1 1 0 0 0,0 0-1 0 0,0-1 1 0 0,0 1 0 0 0,0 0-1 0 0,0 0 1 0 0,0-1 0 0 0,1 1 0 0 0,-1 0-1 0 0,1-1 1 0 0,-1 1 0 0 0,1-1-1 0 0,-1 1 1 0 0,1 0 0 0 0,0-1-1 0 0,0 1 1 0 0,0-1 0 0 0,0 0 0 0 0,0 1-1 0 0,0-1 1 0 0,0 0 0 0 0,0 1-1 0 0,1-1 1 0 0,-1 0 0 0 0,0 0 0 0 0,1 0-1 0 0,-1 0 1 0 0,1 0 0 0 0,-1-1-1 0 0,1 1 1 0 0,-1 0 0 0 0,1-1 0 0 0,0 1-1 0 0,-1-1 1 0 0,2 1-15 0 0,48 7-939 0 0,-18-10-4223 0 0,-23-1-655 0 0</inkml:trace>
  <inkml:trace contextRef="#ctx0" brushRef="#br0" timeOffset="589.284">699 54 15353 0 0,'0'0'1769'0'0,"22"37"-1769"0"0,-12-15 0 0 0,-5 6 36 0 0,1 4 200 0 0,-4 1-148 0 0,-2-1 72 0 0,-6 0-48 0 0,-3-1-12 0 0,-7-1-20 0 0,-10 5-80 0 0,-14 0-436 0 0,-11-8-785 0 0,6-5-2743 0 0,5-18-7609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0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61 4864 0 0,'0'0'7359'0'0,"0"0"-5219"0"0,0 0-1764 0 0,0 0 305 0 0,0 0 14 0 0,0 0-296 0 0,-9 0-140 0 0,-16 0-348 0 0,-95-4 784 0 0,42-14-5240 0 0,66 11-84 0 0,5-6-3172 0 0</inkml:trace>
  <inkml:trace contextRef="#ctx0" brushRef="#br0" timeOffset="171.864">178 0 12569 0 0,'0'0'1224'0'0,"0"0"-908"0"0,19 42 332 0 0,-18-26-144 0 0,-1 2-52 0 0,0-1 36 0 0,-5-2-71 0 0,-1-1-165 0 0,-2 0-56 0 0,1-4-20 0 0,0-1-176 0 0,-1 0-436 0 0,1-5-533 0 0,3-4-1063 0 0,3 0-2464 0 0,2-12-4617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40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0 119 11901 0 0,'2'7'765'0'0,"4"99"1520"0"0,-10-182-5457 0 0,3 52 1986 0 0,3-59-5685 0 0,14 40 7333 0 0,24 37 5826 0 0,-1 40-4097 0 0,-37-33-2149 0 0,-1 0 0 0 0,0 0 0 0 0,1 0 0 0 0,-1 0 0 0 0,0 1-1 0 0,0-1 1 0 0,0 0 0 0 0,0 1 0 0 0,0-1 0 0 0,0 1 0 0 0,0-1-1 0 0,0 1 1 0 0,0 0 0 0 0,-1-1 0 0 0,1 1 0 0 0,-1 0 0 0 0,1 0 0 0 0,-1-1-1 0 0,0 1 1 0 0,0 0 0 0 0,0 0 0 0 0,0-1 0 0 0,0 1 0 0 0,0 0-1 0 0,0 0 1 0 0,-1-1 0 0 0,1 1 0 0 0,0 0 0 0 0,-1 0 0 0 0,0-1-1 0 0,1 1 1 0 0,-1-1 0 0 0,0 1 0 0 0,0 0 0 0 0,0-1 0 0 0,0 1 0 0 0,0-1-1 0 0,0 0 1 0 0,0 1 0 0 0,0-1 0 0 0,-1 0 0 0 0,1 0 0 0 0,0 0-1 0 0,-1 0 1 0 0,1 0 0 0 0,-1 0 0 0 0,0 0 0 0 0,1 0 0 0 0,-1-1 0 0 0,1 1-1 0 0,-3 0-41 0 0,-40-4-560 0 0,19-10-3953 0 0,16 5-1319 0 0</inkml:trace>
  <inkml:trace contextRef="#ctx0" brushRef="#br0" timeOffset="263.564">235 161 9005 0 0,'0'0'2389'0'0,"0"0"-1679"0"0,0 0-142 0 0,0 0-2 0 0,0 0-119 0 0,5 0-225 0 0,-3 0-249 0 0,0 0 0 0 0,0 0 0 0 0,-1-1 0 0 0,1 1 1 0 0,0-1-1 0 0,-1 1 0 0 0,1-1 0 0 0,0 1 0 0 0,-1-1 0 0 0,1 0 1 0 0,0 0-1 0 0,-1 0 0 0 0,0 0 0 0 0,1 0 0 0 0,-1 0 1 0 0,1-1-1 0 0,-1 1 0 0 0,0 0 0 0 0,0-1 0 0 0,0 1 0 0 0,0 0 1 0 0,0-1-1 0 0,0 0 0 0 0,0 1 0 0 0,0-1 0 0 0,-1 1 1 0 0,1-1-1 0 0,-1 0 0 0 0,1 0 0 0 0,-1 1 0 0 0,0-1 0 0 0,1 0 1 0 0,-1 0-1 0 0,0 1 0 0 0,0-1 0 0 0,0 0 0 0 0,-1 0 1 0 0,1 0-1 0 0,0 1 0 0 0,-1-1 0 0 0,1 0 0 0 0,-1 1 0 0 0,1-1 1 0 0,-1 0-1 0 0,0-1 27 0 0,-20-39-991 0 0,20 41 1005 0 0,1 1-1 0 0,-1-1 1 0 0,0 1-1 0 0,0 0 1 0 0,0 0-1 0 0,1-1 1 0 0,-1 1-1 0 0,0 0 1 0 0,0 0-1 0 0,0 0 1 0 0,1 0-1 0 0,-1 0 1 0 0,0 0-1 0 0,0 0 1 0 0,0 0-1 0 0,1 0 1 0 0,-1 1-1 0 0,0-1 1 0 0,0 0-1 0 0,0 0 1 0 0,1 1-1 0 0,-1-1 1 0 0,0 1-1 0 0,1-1 1 0 0,-1 0-1 0 0,0 1 1 0 0,1-1-1 0 0,-1 1 1 0 0,0 0-1 0 0,1-1 1 0 0,-1 1-1 0 0,1-1 1 0 0,-1 1-1 0 0,1 0 1 0 0,-1-1-1 0 0,1 1 1 0 0,0 0-1 0 0,-1 0 0 0 0,1-1 1 0 0,0 1-1 0 0,-1 0 1 0 0,1 0-1 0 0,0 0 1 0 0,0-1-1 0 0,0 1 1 0 0,0 0-1 0 0,0 0 1 0 0,0 0-1 0 0,0-1 1 0 0,0 1-1 0 0,0 0 1 0 0,0 0-1 0 0,0 0 1 0 0,1 0-14 0 0,-18 89-9 0 0,33-82-6763 0 0,-7-7 1163 0 0</inkml:trace>
  <inkml:trace contextRef="#ctx0" brushRef="#br0" timeOffset="512.429">375 154 10869 0 0,'0'0'711'0'0,"2"6"-325"0"0,-3 76 1881 0 0,-2-126-3259 0 0,17-15-2393 0 0,19 62 5167 0 0,-29 1-1708 0 0,1 0 1 0 0,-1 0 0 0 0,0 0 0 0 0,0 0-1 0 0,-1 1 1 0 0,1 0 0 0 0,-1 0 0 0 0,0 0-1 0 0,0 0 1 0 0,-1 0 0 0 0,1 1 0 0 0,-1-1-1 0 0,0 1 1 0 0,-1 0 0 0 0,1-1 0 0 0,-1 1-1 0 0,-1 0 1 0 0,1 0 0 0 0,-1 0 0 0 0,0 0-1 0 0,0 0 1 0 0,0 0 0 0 0,-1-1 0 0 0,0 1-1 0 0,0 0 1 0 0,-1 0 0 0 0,0 1-75 0 0,2-13-7081 0 0,4-4 506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02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4 9853 0 0,'0'0'5005'0'0,"0"0"-4552"0"0,0 0-466 0 0,0 0 378 0 0,0 0 43 0 0,-1 6-89 0 0,0 220 522 0 0,6-248-2826 0 0,31-9-1581 0 0,-27 30 3811 0 0,-1 1 0 0 0,0 0 0 0 0,0 1 0 0 0,0 0 0 0 0,1 0 0 0 0,-1 1 0 0 0,0 0 0 0 0,0 1 0 0 0,-1-1 0 0 0,1 1-1 0 0,-1 1 1 0 0,1-1 0 0 0,-1 1 0 0 0,0 1 0 0 0,0-1 0 0 0,-1 1 0 0 0,1 1 0 0 0,4 4-245 0 0,-11-10 25 0 0,1 1 1 0 0,0 0-1 0 0,0 0 0 0 0,-1-1 1 0 0,1 1-1 0 0,-1 0 1 0 0,1 0-1 0 0,-1 0 0 0 0,1 0 1 0 0,-1 0-1 0 0,0 0 1 0 0,1 0-1 0 0,-1 0 0 0 0,0 0 1 0 0,0 0-1 0 0,1 0 1 0 0,-1 0-1 0 0,0 0 1 0 0,0 0-1 0 0,0 0 0 0 0,0 0 1 0 0,-1 0-1 0 0,1 0 1 0 0,0 0-1 0 0,0 0 0 0 0,-1 0 1 0 0,1 0-1 0 0,0 0 1 0 0,-1 0-1 0 0,1 0 0 0 0,-1 0 1 0 0,1 0-1 0 0,-1-1 1 0 0,1 1-1 0 0,-1 0 0 0 0,0 0 1 0 0,0 0-1 0 0,1-1 1 0 0,-1 1-1 0 0,0 0 0 0 0,0-1 1 0 0,0 1-1 0 0,0-1 1 0 0,1 1-1 0 0,-1-1 0 0 0,0 0 1 0 0,0 1-1 0 0,0-1 1 0 0,0 0-1 0 0,0 1 0 0 0,0-1 1 0 0,0 0-1 0 0,0 0 1 0 0,0 0-1 0 0,0 0 1 0 0,-1 0-26 0 0,-60 7 658 0 0,20-15-1663 0 0,18-7-3866 0 0,13-1-2139 0 0</inkml:trace>
  <inkml:trace contextRef="#ctx0" brushRef="#br0" timeOffset="310.252">329 1 7737 0 0,'0'0'4312'0'0,"0"0"-3667"0"0,0 0-334 0 0,0 0 52 0 0,0 0-409 0 0,0 0-238 0 0,6 0 127 0 0,70 35 717 0 0,-75-34-516 0 0,1 1 0 0 0,-1-1 0 0 0,1 0 0 0 0,-1 0 0 0 0,0 1 0 0 0,1-1 1 0 0,-1 1-1 0 0,0-1 0 0 0,0 1 0 0 0,0-1 0 0 0,0 1 0 0 0,0 0 0 0 0,-1-1 1 0 0,1 1-1 0 0,0 0 0 0 0,-1 0 0 0 0,0-1 0 0 0,1 1 0 0 0,-1 0 0 0 0,0 0 1 0 0,0 0-1 0 0,0 0 0 0 0,0 0 0 0 0,0-1 0 0 0,0 1 0 0 0,0 0 0 0 0,-1 0 1 0 0,1 0-1 0 0,-1 0 0 0 0,1-1 0 0 0,-1 1 0 0 0,0 0 0 0 0,0-1 0 0 0,0 1 1 0 0,0 0-1 0 0,0-1 0 0 0,0 1 0 0 0,0-1 0 0 0,0 0 0 0 0,0 1 0 0 0,-1-1 1 0 0,1 0-1 0 0,-1 0 0 0 0,1 1 0 0 0,-1-1 0 0 0,1-1 0 0 0,-1 1 0 0 0,-1 1-44 0 0,-85 26-460 0 0,81-34-4403 0 0,7 1-825 0 0</inkml:trace>
  <inkml:trace contextRef="#ctx0" brushRef="#br0" timeOffset="560.449">546 2 8917 0 0,'0'0'2484'0'0,"0"0"-1693"0"0,0 0-445 0 0,0 0 221 0 0,0 0 549 0 0,-6 5 61 0 0,2-1-892 0 0,-46 50 628 0 0,49-53-900 0 0,0 1 1 0 0,0-1-1 0 0,0 0 1 0 0,0 1-1 0 0,0-1 1 0 0,0 0-1 0 0,0 1 1 0 0,1-1-1 0 0,-1 1 1 0 0,0-1-1 0 0,1 1 1 0 0,0 0 0 0 0,-1-1-1 0 0,1 1 1 0 0,0 0-1 0 0,0-1 1 0 0,-1 1-1 0 0,1-1 1 0 0,1 1-1 0 0,-1 0 1 0 0,0-1-1 0 0,0 1 1 0 0,1 0-1 0 0,-1-1 1 0 0,0 1-1 0 0,1-1 1 0 0,0 1-1 0 0,-1-1 1 0 0,1 1-1 0 0,0-1 1 0 0,0 1 0 0 0,0-1-1 0 0,0 0 1 0 0,0 1-1 0 0,0-1 1 0 0,0 0-1 0 0,0 0 1 0 0,1 0-1 0 0,-1 0 1 0 0,0 0-1 0 0,1 0 1 0 0,-1 0-1 0 0,1 0 1 0 0,-1-1-14 0 0,37 14-1271 0 0,-9-12-4129 0 0,-9-2-2832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9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91 164 14437 0 0,'0'0'556'0'0,"0"0"-308"0"0,0 0 23 0 0,0 0-202 0 0,0 0-23 0 0,0 0 158 0 0,0 0 2 0 0,0 0-39 0 0,18-16-114 0 0,-17 14-82 0 0,0 0 1 0 0,0 0 0 0 0,0 0-1 0 0,-1 0 1 0 0,1-1-1 0 0,-1 1 1 0 0,1 0-1 0 0,-1 0 1 0 0,0 0 0 0 0,0-1-1 0 0,0 1 1 0 0,0 0-1 0 0,0 0 1 0 0,-1-1 0 0 0,1 1-1 0 0,0 0 1 0 0,-1 0-1 0 0,0 0 1 0 0,0 0 0 0 0,0 0-1 0 0,1 0 1 0 0,-2 0-1 0 0,1 0 1 0 0,0 0-1 0 0,0 0 1 0 0,-1 0 0 0 0,1 1-1 0 0,-1-1 1 0 0,1 0-1 0 0,-1 1 1 0 0,0 0 0 0 0,0-1-1 0 0,1 1 1 0 0,-1 0-1 0 0,0 0 1 0 0,0 0-1 0 0,0 0 1 0 0,0 0 0 0 0,0 0-1 0 0,-1 1 1 0 0,1-1-1 0 0,0 1 1 0 0,0-1 0 0 0,0 1-1 0 0,-1 0 1 0 0,1 0-1 0 0,0 0 1 0 0,0 0-1 0 0,-1 0 1 0 0,1 1 0 0 0,0-1-1 0 0,0 1 1 0 0,0-1-1 0 0,0 1 1 0 0,-1 0 0 0 0,1 0-1 0 0,0 0 1 0 0,0 0 28 0 0,-2 3 48 0 0,0 1-1 0 0,1 0 1 0 0,-1 1 0 0 0,1-1 0 0 0,0 1 0 0 0,0-1 0 0 0,1 1-1 0 0,-1 0 1 0 0,1 0 0 0 0,1 0 0 0 0,-1 0 0 0 0,1 0 0 0 0,0 0-1 0 0,0 1 1 0 0,1-1 0 0 0,0 6-48 0 0,0-10 24 0 0,0 0 1 0 0,-1 0-1 0 0,1 0 0 0 0,0 0 0 0 0,0 0 0 0 0,0 0 0 0 0,1 0 1 0 0,-1-1-1 0 0,0 1 0 0 0,1 0 0 0 0,-1 0 0 0 0,1 0 1 0 0,0 0-1 0 0,0 0 0 0 0,0-1 0 0 0,0 1 0 0 0,0 0 1 0 0,0-1-1 0 0,0 1 0 0 0,0-1 0 0 0,0 1 0 0 0,1-1 1 0 0,-1 0-1 0 0,1 1 0 0 0,-1-1 0 0 0,1 0 0 0 0,-1 0 0 0 0,1 0 1 0 0,0 0-1 0 0,0 0 0 0 0,-1 0 0 0 0,1-1 0 0 0,0 1 1 0 0,0-1-1 0 0,0 1 0 0 0,0-1 0 0 0,0 0 0 0 0,0 1 1 0 0,-1-1-1 0 0,1 0 0 0 0,0 0 0 0 0,0 0 0 0 0,0-1 0 0 0,0 1 1 0 0,0 0-1 0 0,0-1 0 0 0,0 0 0 0 0,0 1 0 0 0,-1-1 1 0 0,1 0-1 0 0,0 0 0 0 0,0 0 0 0 0,1-1-24 0 0,58-68-229 0 0,-59 70 194 0 0,0 0 0 0 0,1 1 0 0 0,-1-1 0 0 0,0 1 1 0 0,0 0-1 0 0,0 0 0 0 0,0 0 0 0 0,0 0 0 0 0,0 0 0 0 0,-1 0 1 0 0,1 0-1 0 0,0 1 0 0 0,0-1 0 0 0,-1 1 0 0 0,1-1 0 0 0,-1 1 1 0 0,1 0-1 0 0,-1-1 0 0 0,0 1 0 0 0,0 0 0 0 0,0 0 0 0 0,0 0 1 0 0,0 0-1 0 0,0 0 0 0 0,0 0 0 0 0,-1 0 0 0 0,1 2 35 0 0,-1-4 5 0 0,7 27 180 0 0,2 2-3088 0 0,-7-28-414 0 0,2-2-2643 0 0</inkml:trace>
  <inkml:trace contextRef="#ctx0" brushRef="#br0" timeOffset="359.347">331 0 14249 0 0,'0'0'950'0'0,"5"7"-507"0"0,36 109 2035 0 0,-53 0-2766 0 0,46-142-7942 0 0,5 0 7850 0 0,-36 25 560 0 0,0 0-1 0 0,0 0 1 0 0,0 0-1 0 0,0 0 1 0 0,0 1 0 0 0,0 0-1 0 0,-1-1 1 0 0,1 1 0 0 0,0 0-1 0 0,0 1 1 0 0,0-1 0 0 0,0 0-1 0 0,0 1 1 0 0,0 0-1 0 0,0 0 1 0 0,0 0 0 0 0,-1 0-1 0 0,1 0 1 0 0,0 0 0 0 0,-1 1-1 0 0,1-1 1 0 0,-1 1-1 0 0,1-1 1 0 0,-1 1 0 0 0,0 0-1 0 0,1 0 1 0 0,-1 0 0 0 0,0 1-1 0 0,-1-1 1 0 0,1 0-1 0 0,0 1 1 0 0,-1-1 0 0 0,1 1-1 0 0,-1 0-179 0 0,0-2 68 0 0,0 1-1 0 0,1 0 1 0 0,-1-1-1 0 0,-1 1 1 0 0,1 0-1 0 0,0 0 0 0 0,0 0 1 0 0,-1 0-1 0 0,1 0 1 0 0,-1 0-1 0 0,1 0 0 0 0,-1 0 1 0 0,0 0-1 0 0,0 0 1 0 0,0 0-1 0 0,0 0 1 0 0,0 0-1 0 0,-1 0 0 0 0,1 0 1 0 0,0 0-1 0 0,-1 0 1 0 0,0 0-1 0 0,1-1 1 0 0,-1 1-1 0 0,0 0 0 0 0,0 0 1 0 0,0 0-1 0 0,0-1 1 0 0,0 1-1 0 0,0 0 0 0 0,-1-1 1 0 0,1 1-1 0 0,-1-1 1 0 0,1 0-1 0 0,-1 1 1 0 0,1-1-1 0 0,-1 0 0 0 0,0 0 1 0 0,1 0-1 0 0,-1 0 1 0 0,0 0-1 0 0,0-1 1 0 0,0 1-1 0 0,0 0 0 0 0,0-1 1 0 0,-1 1-68 0 0,-50 10-501 0 0,8-17-3840 0 0,34-1-841 0 0,7-5-3165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4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3024 0 0,'0'0'6578'0'0,"0"0"-4287"0"0,0 0-1464 0 0,0 0-440 0 0,0 0-255 0 0,0 0 108 0 0,4 7 598 0 0,5 11-415 0 0,-1 1 1 0 0,0-1-1 0 0,-1 1 0 0 0,-1 1 0 0 0,-1-1 0 0 0,-1 1 1 0 0,0 0-1 0 0,-2 0 0 0 0,0 0 0 0 0,-1 3-423 0 0,44-63-2564 0 0,-47 41 2605 0 0,0 1 0 0 0,0 0 0 0 0,1 0 0 0 0,-1 0 0 0 0,0 0 0 0 0,1 0 0 0 0,0 0 0 0 0,-1 0 0 0 0,1 0 0 0 0,0 1 0 0 0,0-1 0 0 0,0 0 0 0 0,0 1 0 0 0,1-1 0 0 0,-1 1 0 0 0,1-1 0 0 0,-1 1 0 0 0,1-1 0 0 0,0 1 0 0 0,0-1 0 0 0,0 1 0 0 0,0 0 0 0 0,1-1 0 0 0,-1 1 0 0 0,0-1 0 0 0,1 0 0 0 0,0 1 0 0 0,0-1 0 0 0,0 1 0 0 0,0-1 0 0 0,0 0 0 0 0,0 0 0 0 0,1 1 0 0 0,-1-1 0 0 0,1 0 0 0 0,-1 0 0 0 0,1 0 0 0 0,0-1 0 0 0,0 1 0 0 0,-1 0 0 0 0,1-1 0 0 0,1 1 0 0 0,-1-1 0 0 0,0 0 0 0 0,0 1 0 0 0,0-1 0 0 0,1 0 0 0 0,-1 0 0 0 0,1-1 0 0 0,-1 1 0 0 0,1 0 0 0 0,-1-1 0 0 0,1 0 0 0 0,-1 1 0 0 0,1-1 0 0 0,-1 0 0 0 0,1 0 0 0 0,-1-1 0 0 0,1 1 0 0 0,-1 0 0 0 0,1-1 0 0 0,-1 1 0 0 0,1-1 0 0 0,-1 0 0 0 0,0 0 0 0 0,1 0 0 0 0,-1 0-41 0 0,-59 10-257 0 0,38-13-2637 0 0,5-6-3754 0 0,8-4-2121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5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13389 0 0,'0'0'1712'0'0,"0"0"-1284"0"0,0 0-189 0 0,3 6 133 0 0,0-1-271 0 0,-1-1-1 0 0,0 1 0 0 0,0 0 1 0 0,-1-1-1 0 0,0 1 1 0 0,1 0-1 0 0,-2 0 1 0 0,1 0-1 0 0,0 0 0 0 0,-1 0 1 0 0,0 0-1 0 0,0 0 1 0 0,-1 0-1 0 0,1 0 0 0 0,-1 0 1 0 0,0 0-1 0 0,0 0 1 0 0,-1-1-1 0 0,0 1 1 0 0,1 0-1 0 0,-4 3-100 0 0,39-51-3667 0 0,-32 42 3707 0 0,0-1-1 0 0,0 0 1 0 0,1 1 0 0 0,-1-1 0 0 0,0 1 0 0 0,0 0-1 0 0,1 0 1 0 0,-1 0 0 0 0,1 0 0 0 0,-1 0 0 0 0,1 0 0 0 0,-1 1-1 0 0,1-1 1 0 0,-1 1 0 0 0,1 0 0 0 0,0 0 0 0 0,-1 0 0 0 0,1 0-1 0 0,0 0 1 0 0,-1 1 0 0 0,1-1 0 0 0,-1 1 0 0 0,1-1-1 0 0,-1 1 1 0 0,1 0 0 0 0,-1 0 0 0 0,1 0 0 0 0,-1 0 0 0 0,0 1-1 0 0,0-1 1 0 0,1 1 0 0 0,-1-1 0 0 0,0 1 0 0 0,0 0-1 0 0,0 0-39 0 0,0 0 24 0 0,1 1 0 0 0,-1 0 0 0 0,1-1 0 0 0,-1 1 0 0 0,0 0 0 0 0,0 1 1 0 0,0-1-1 0 0,-1 0 0 0 0,1 0 0 0 0,-1 1 0 0 0,0-1 0 0 0,0 1 0 0 0,0-1 0 0 0,0 1 0 0 0,-1 0 0 0 0,1-1 0 0 0,-1 1 0 0 0,0 0 0 0 0,0-1 0 0 0,0 1 0 0 0,-1 0 0 0 0,1-1 0 0 0,-1 1 0 0 0,0 2-24 0 0,-13 32-7773 0 0,10-31 382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5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31 13389 0 0,'0'0'2640'0'0,"0"0"-2159"0"0,0 0-33 0 0,0 0-248 0 0,0 0-24 0 0,-35-2-40 0 0,16-1-128 0 0,-3 0-8 0 0,1 0-1149 0 0,-1-1-527 0 0,7-1-960 0 0,-2-5-4121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5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5 14773 0 0,'0'0'1600'0'0,"0"0"-1327"0"0,0 0-109 0 0,0 0-116 0 0,0 0-48 0 0,-40 0 164 0 0,18 0-164 0 0,-3 0-1053 0 0,-4 0-1007 0 0,8 0-2524 0 0,-7-5-4529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43.6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138 239 2736 0 0,'0'0'1430'0'0,"0"0"1810"0"0,0 0-1737 0 0,0 0-601 0 0,0 0-1 0 0,0 0 80 0 0,0 0-85 0 0,0 0-165 0 0,2-4-130 0 0,-3 1-624 0 0,1 0 0 0 0,-1-1 0 0 0,0 1 0 0 0,0 0 0 0 0,0 0 0 0 0,-1 0 0 0 0,1 0 0 0 0,-1 0 0 0 0,0 0 0 0 0,0 0 0 0 0,0 1 0 0 0,0-1 0 0 0,0 1 0 0 0,0-1 0 0 0,-1 1 0 0 0,1 0 0 0 0,-1 0 0 0 0,0 0 0 0 0,1 0 0 0 0,-1 0 0 0 0,0 0 0 0 0,0 1 0 0 0,0 0 0 0 0,-1-1 0 0 0,1 1 0 0 0,0 1 0 0 0,0-1 0 0 0,-1 0 0 0 0,1 1 0 0 0,0-1 0 0 0,-1 1 0 0 0,1 0 0 0 0,0 0 0 0 0,-1 0 0 0 0,1 1 0 0 0,0-1 0 0 0,-1 1 0 0 0,1 0 0 0 0,0 0 0 0 0,-1 0 23 0 0,0 5 35 0 0,0 1-1 0 0,0-1 1 0 0,0 1 0 0 0,1-1-1 0 0,0 1 1 0 0,0 0 0 0 0,0 1-1 0 0,1-1 1 0 0,0 0 0 0 0,1 1-1 0 0,0-1 1 0 0,0 1-1 0 0,1-1 1 0 0,-1 1 0 0 0,2-1-1 0 0,-1 1 1 0 0,2 5-35 0 0,-2-1 11 0 0,0-11 34 0 0,0 1-1 0 0,0-1 0 0 0,1 1 0 0 0,-1-1 1 0 0,0 0-1 0 0,1 1 0 0 0,-1-1 0 0 0,1 0 1 0 0,0 1-1 0 0,-1-1 0 0 0,1 0 1 0 0,0 1-1 0 0,0-1 0 0 0,0 0 0 0 0,0 0 1 0 0,0 0-1 0 0,0 0 0 0 0,0 0 0 0 0,0 0 1 0 0,1 0-1 0 0,-1 0 0 0 0,0-1 1 0 0,0 1-1 0 0,1 0 0 0 0,-1-1 0 0 0,0 1 1 0 0,1-1-1 0 0,-1 1 0 0 0,1-1 0 0 0,-1 0 1 0 0,1 0-1 0 0,-1 0 0 0 0,1 1 1 0 0,-1-1-1 0 0,0 0 0 0 0,1-1 0 0 0,-1 1 1 0 0,1 0-1 0 0,-1 0 0 0 0,1-1 0 0 0,-1 1 1 0 0,1-1-1 0 0,-1 1 0 0 0,0-1 1 0 0,1 1-1 0 0,-1-1 0 0 0,0 0 0 0 0,0 0-44 0 0,67-36 690 0 0,-54 12-351 0 0,-14 24-354 0 0,0 0 0 0 0,0 0 1 0 0,1 1-1 0 0,-1-1 1 0 0,0 0-1 0 0,0 0 0 0 0,0 1 1 0 0,1-1-1 0 0,-1 0 0 0 0,0 0 1 0 0,1 1-1 0 0,-1-1 1 0 0,1 0-1 0 0,-1 1 0 0 0,1-1 1 0 0,-1 1-1 0 0,1-1 1 0 0,-1 0-1 0 0,1 1 0 0 0,0-1 1 0 0,-1 1-1 0 0,1 0 0 0 0,0-1 1 0 0,-1 1-1 0 0,1-1 1 0 0,0 1-1 0 0,0 0 0 0 0,-1 0 1 0 0,1-1-1 0 0,0 1 1 0 0,0 0-1 0 0,-1 0 0 0 0,1 0 1 0 0,0 0-1 0 0,0 0 0 0 0,0 0 1 0 0,-1 0-1 0 0,1 0 1 0 0,0 0-1 0 0,0 0 0 0 0,-1 1 1 0 0,1-1-1 0 0,0 0 1 0 0,0 0-1 0 0,-1 1 0 0 0,1-1 1 0 0,0 0-1 0 0,-1 1 0 0 0,1-1 1 0 0,0 1-1 0 0,-1-1 1 0 0,1 1-1 0 0,-1-1 0 0 0,1 1 1 0 0,0 0-1 0 0,-1-1 1 0 0,0 1-1 0 0,1 0 0 0 0,-1-1 1 0 0,1 1-1 0 0,-1 0 0 0 0,0-1 1 0 0,1 1-1 0 0,-1 0 1 0 0,0 0-1 0 0,0-1 0 0 0,0 1 1 0 0,0 0 14 0 0,36 70 622 0 0,-35-37-3288 0 0,-2-30-265 0 0,-2-4-2038 0 0</inkml:trace>
  <inkml:trace contextRef="#ctx0" brushRef="#br0" timeOffset="343.722">228 0 12533 0 0,'0'0'1167'0'0,"0"0"-737"0"0,0 0-102 0 0,3 6 257 0 0,23 120 2162 0 0,1-161-5744 0 0,-27 33 3021 0 0,1 0 0 0 0,-1-1 0 0 0,1 1 0 0 0,-1 0 0 0 0,1 0 0 0 0,0 0 0 0 0,0 0 0 0 0,0 0 0 0 0,0 0 0 0 0,0 0 0 0 0,1 0 0 0 0,-1 0 0 0 0,1 0 0 0 0,-1 0-1 0 0,1 1 1 0 0,0-1 0 0 0,-1 1 0 0 0,1-1 0 0 0,0 1 0 0 0,0 0 0 0 0,0 0 0 0 0,0-1 0 0 0,0 1 0 0 0,0 1 0 0 0,0-1 0 0 0,0 0 0 0 0,1 0 0 0 0,-1 1 0 0 0,0 0 0 0 0,0-1-1 0 0,1 1 1 0 0,-1 0 0 0 0,0 0 0 0 0,1 0 0 0 0,-1 0 0 0 0,0 0 0 0 0,1 1 0 0 0,-1-1 0 0 0,0 1 0 0 0,0 0 0 0 0,0-1 0 0 0,1 1 0 0 0,-1 0 0 0 0,0 0 0 0 0,0 0 0 0 0,0 1 0 0 0,0-1-1 0 0,-1 0 1 0 0,1 1 0 0 0,0-1 0 0 0,-1 1 0 0 0,1 0 0 0 0,1 1-24 0 0,-7 61 1071 0 0,-17-25-6324 0 0,16-32-242 0 0</inkml:trace>
  <inkml:trace contextRef="#ctx0" brushRef="#br0" timeOffset="609.319">690 348 11009 0 0,'0'0'3172'0'0,"0"0"-1872"0"0,0 0-480 0 0,0 0-495 0 0,0 0-49 0 0,-35 1 84 0 0,14-3-88 0 0,-3 1-216 0 0,-5 1-56 0 0,3 0-52 0 0,-1 0-956 0 0,4 0-945 0 0,8 0-2003 0 0,2 0-4049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4:37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137 205 4104 0 0,'0'0'2135'0'0,"0"0"1980"0"0,0 0-2575 0 0,0 0-1310 0 0,0 0 214 0 0,0 0 423 0 0,0 0 146 0 0,0 0-364 0 0,0 0-395 0 0,-2-33 379 0 0,0 28-716 0 0,-1 1-1 0 0,0-1 0 0 0,0 1 1 0 0,-1 0-1 0 0,1 0 1 0 0,-1 0-1 0 0,0 0 0 0 0,0 0 1 0 0,0 1-1 0 0,-1 0 1 0 0,1 0-1 0 0,-1 0 0 0 0,0 1 1 0 0,1-1-1 0 0,-1 1 0 0 0,0 0 1 0 0,-1 0-1 0 0,1 1 1 0 0,0 0-1 0 0,0 0 0 0 0,-1 0 1 0 0,1 0-1 0 0,-2 1 84 0 0,3 4-44 0 0,1 1 0 0 0,0-1 0 0 0,0 1 0 0 0,1 0 0 0 0,-1 0-1 0 0,1 0 1 0 0,0 0 0 0 0,1 0 0 0 0,-1 1 0 0 0,1-1 0 0 0,0 0 0 0 0,0 1 0 0 0,0-1-1 0 0,1 1 1 0 0,0 0 0 0 0,0-1 0 0 0,1 1 0 0 0,-1-1 0 0 0,1 1 0 0 0,2 4 44 0 0,-4-8 51 0 0,0 1 1 0 0,1 0 0 0 0,0-1 0 0 0,-1 1-1 0 0,1 0 1 0 0,0-1 0 0 0,1 1 0 0 0,-1 0 0 0 0,0-1-1 0 0,1 1 1 0 0,-1 0 0 0 0,1-1 0 0 0,0 1-1 0 0,0-1 1 0 0,0 1 0 0 0,0-1 0 0 0,0 1 0 0 0,1-1-1 0 0,-1 0 1 0 0,1 0 0 0 0,0 1 0 0 0,-1-1 0 0 0,1 0-1 0 0,0-1 1 0 0,0 1 0 0 0,0 0 0 0 0,0 0-1 0 0,1-1 1 0 0,-1 0 0 0 0,0 1 0 0 0,1-1 0 0 0,-1 0-1 0 0,1 0 1 0 0,-1 0 0 0 0,1 0 0 0 0,-1-1-1 0 0,1 1 1 0 0,0-1 0 0 0,-1 1 0 0 0,1-1 0 0 0,0 0-1 0 0,-1 0 1 0 0,1 0 0 0 0,0-1 0 0 0,-1 1 0 0 0,1 0-1 0 0,0-1 1 0 0,-1 0 0 0 0,1 0 0 0 0,-1 0-1 0 0,1 0 1 0 0,-1 0 0 0 0,1 0 0 0 0,-1-1 0 0 0,0 1-1 0 0,0-1 1 0 0,1 1 0 0 0,-1-1 0 0 0,0 0-1 0 0,0-1-51 0 0,2-1 26 0 0,-1 0 0 0 0,1 0 0 0 0,-1-1 1 0 0,0 1-1 0 0,-1-1 0 0 0,1 0 0 0 0,-1 0 0 0 0,0 0 0 0 0,0 0 0 0 0,-1 0 0 0 0,1 0 0 0 0,-1 0 0 0 0,0-1 0 0 0,-1 1 0 0 0,1 0 0 0 0,-1-1 0 0 0,0 1 0 0 0,0 0 0 0 0,-1-1-26 0 0,27 36-846 0 0,4 69-491 0 0,-27-95-1074 0 0,0-4-2019 0 0,2-2-1986 0 0</inkml:trace>
  <inkml:trace contextRef="#ctx0" brushRef="#br0" timeOffset="328.095">297 0 12029 0 0,'0'0'1213'0'0,"0"0"-308"0"0,0 0-423 0 0,0 0-868 0 0,0 0-237 0 0,6 2 374 0 0,85 33 1177 0 0,-90-32-875 0 0,-1 0 0 0 0,0 1 0 0 0,0-1 0 0 0,0 0 0 0 0,0 1 1 0 0,-1-1-1 0 0,1 0 0 0 0,-1 0 0 0 0,0 0 0 0 0,0 1 0 0 0,0-1 0 0 0,0 0 1 0 0,-1 0-1 0 0,1 0 0 0 0,-1-1 0 0 0,0 1 0 0 0,0 0 0 0 0,0-1 1 0 0,0 1-1 0 0,0-1 0 0 0,0 1 0 0 0,-1-1 0 0 0,1 0 0 0 0,-1 0 0 0 0,0 0 1 0 0,1 0-1 0 0,-2 0-53 0 0,-11 13-45 0 0,16-13 92 0 0,0 0-1 0 0,0 0 1 0 0,0-1 0 0 0,0 1 0 0 0,1 0-1 0 0,-1 0 1 0 0,0-1 0 0 0,1 1 0 0 0,-1-1-1 0 0,1 0 1 0 0,0 1 0 0 0,0-1 0 0 0,-1 0 0 0 0,1 0-1 0 0,0 0 1 0 0,0 0 0 0 0,0 0 0 0 0,0 0-1 0 0,0-1 1 0 0,0 1 0 0 0,0-1 0 0 0,0 1 0 0 0,0-1-1 0 0,1 0 1 0 0,-1 0 0 0 0,0 0 0 0 0,0 0-1 0 0,0 0 1 0 0,0-1 0 0 0,0 1 0 0 0,0 0-1 0 0,0-1 1 0 0,0 0 0 0 0,0 1 0 0 0,0-1 0 0 0,0 0-1 0 0,0 0 1 0 0,1-1-47 0 0,10 2-194 0 0,36 2-415 0 0,-29-1-1997 0 0,0 0-3860 0 0,-7-1-1125 0 0</inkml:trace>
  <inkml:trace contextRef="#ctx0" brushRef="#br0" timeOffset="968.661">906 308 6109 0 0,'0'0'5320'0'0,"0"0"-4640"0"0,0 0-180 0 0,0 0 36 0 0,0 0-216 0 0,0 0 124 0 0,0 0 368 0 0,-52 0-92 0 0,30 0-356 0 0,-4 0-228 0 0,1-1-84 0 0,-1-1-52 0 0,2 1 4 0 0,0-1-4 0 0,3-2-1008 0 0,4-1-768 0 0,6 2-1500 0 0,3-7-4005 0 0</inkml:trace>
  <inkml:trace contextRef="#ctx0" brushRef="#br0" timeOffset="1203.017">792 221 7565 0 0,'0'0'2284'0'0,"0"0"-1844"0"0,0 0 668 0 0,34 40 72 0 0,-28-25-288 0 0,-3 0-116 0 0,-3-1-80 0 0,0 2-116 0 0,-1-1-180 0 0,-3-1-108 0 0,-2-1-79 0 0,-1 1-61 0 0,0-4-152 0 0,2-2-457 0 0,0-2-711 0 0,2-4-812 0 0,2-1-3152 0 0,2-6-2709 0 0</inkml:trace>
  <inkml:trace contextRef="#ctx0" brushRef="#br0" timeOffset="23175.808">953 437 912 0 0,'0'0'0'0'0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3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33 5461 0 0,'0'0'8212'0'0,"0"0"-7212"0"0,0 0-988 0 0,0 0 552 0 0,-39-4 156 0 0,22 2-15 0 0,-4 0-245 0 0,1 0-272 0 0,-4 1-176 0 0,3 0-12 0 0,3-1 12 0 0,0 1-12 0 0,3-1-52 0 0,5-1-1125 0 0,5-1-587 0 0,5 0-824 0 0,0-1-4265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3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13 9805 0 0,'0'0'4000'0'0,"0"0"-3120"0"0,0 0-872 0 0,0 0 400 0 0,-38-8 344 0 0,15 6-171 0 0,-2 1-169 0 0,-2 0-336 0 0,1 1-76 0 0,-1 0-112 0 0,2 0-1473 0 0,7 0-495 0 0,2 0-2152 0 0,7-1-2833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5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8905 0 0,'0'0'1780'0'0,"0"0"-655"0"0,0 0-135 0 0,0 0-201 0 0,0 0-395 0 0,0 0-146 0 0,0 0 82 0 0,0 6 32 0 0,0 66 982 0 0,-1-70-1282 0 0,1 0-1 0 0,0-1 1 0 0,0 1 0 0 0,0 0-1 0 0,0 0 1 0 0,0-1 0 0 0,1 1-1 0 0,-1 0 1 0 0,1-1 0 0 0,-1 1-1 0 0,1 0 1 0 0,-1-1 0 0 0,1 1-1 0 0,0-1 1 0 0,0 1 0 0 0,-1-1-1 0 0,1 1 1 0 0,0-1 0 0 0,1 0-1 0 0,-1 1 1 0 0,0-1 0 0 0,0 0-1 0 0,0 0 1 0 0,1 0 0 0 0,-1 0-1 0 0,1 0 1 0 0,-1 0 0 0 0,1 0-1 0 0,-1 0 1 0 0,1 0 0 0 0,-1-1-1 0 0,1 1 1 0 0,0-1 0 0 0,-1 1-1 0 0,1-1 1 0 0,0 0 0 0 0,0 0-1 0 0,-1 0 1 0 0,1 0 0 0 0,0 0-1 0 0,-1 0 1 0 0,1 0 0 0 0,0 0-1 0 0,0-1-61 0 0,1 0 12 0 0,-1 0-1 0 0,0 0 1 0 0,0 0-1 0 0,0-1 1 0 0,-1 1-1 0 0,1-1 1 0 0,0 0-1 0 0,0 1 1 0 0,-1-1 0 0 0,1 0-1 0 0,-1 0 1 0 0,0 0-1 0 0,1 0 1 0 0,-1 0-1 0 0,0 0 1 0 0,0 0-1 0 0,0 0 1 0 0,0-1-1 0 0,-1 1 1 0 0,1 0-1 0 0,-1-1 1 0 0,1 1-1 0 0,-1 0 1 0 0,0-1-1 0 0,0 1 1 0 0,0-1-1 0 0,0 1 1 0 0,0 0-1 0 0,-1-1 1 0 0,1 1-1 0 0,-1 0 1 0 0,1-1-1 0 0,-1 1 1 0 0,0 0-1 0 0,0 0 1 0 0,0 0-1 0 0,0-1 1 0 0,-1 1-12 0 0,-17-24-2809 0 0,-10 15-3968 0 0,19 11 5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08.7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15 3372 0 0,'0'0'918'0'0,"0"0"-392"0"0,0 0-222 0 0,0 0 794 0 0,0 0 2244 0 0,0 0-1528 0 0,0 0-1054 0 0,0 0-291 0 0,24-15 646 0 0,43 45-1038 0 0,-63-28-42 0 0,0 1 0 0 0,-1 0 0 0 0,1-1 1 0 0,-1 2-1 0 0,0-1 0 0 0,0 0 0 0 0,0 1 0 0 0,0-1 1 0 0,0 1-1 0 0,-1 0 0 0 0,0 0 0 0 0,1 0 0 0 0,-2 0 0 0 0,1 1 1 0 0,0-1-1 0 0,-1 0 0 0 0,0 1 0 0 0,0-1 0 0 0,0 1 1 0 0,0-1-1 0 0,-1 1 0 0 0,0-1 0 0 0,0 1 0 0 0,0 0-35 0 0,-2-2 15 0 0,0 0-1 0 0,-1 1 1 0 0,1-1-1 0 0,-1 0 1 0 0,0 0-1 0 0,1-1 0 0 0,-1 1 1 0 0,-1-1-1 0 0,1 1 1 0 0,0-1-1 0 0,0 0 1 0 0,-1 0-1 0 0,1 0 0 0 0,-1-1 1 0 0,0 1-1 0 0,1-1 1 0 0,-1 0-1 0 0,0 0 1 0 0,0 0-1 0 0,0-1 1 0 0,0 1-15 0 0,-30 1-5278 0 0,32-3 377 0 0</inkml:trace>
  <inkml:trace contextRef="#ctx0" brushRef="#br0" timeOffset="247.76">239 53 9217 0 0,'0'0'5020'0'0,"0"0"-5020"0"0,0 0 152 0 0,0 0-152 0 0,0 0 668 0 0,0 0-152 0 0,0 0-176 0 0,-36 42-176 0 0,32-26-76 0 0,1 1 52 0 0,3 0 49 0 0,7 0-1 0 0,8-1-76 0 0,10 1-112 0 0,10-1-957 0 0,-2-3-1115 0 0,6-7-5044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4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11249 0 0,'0'0'2687'0'0,"0"0"-1302"0"0,0 0-389 0 0,0 0 128 0 0,0 0-355 0 0,0 0-708 0 0,2 9-238 0 0,4 256 861 0 0,36-358-3410 0 0,-39 92 2781 0 0,1 0-1 0 0,-1 1 1 0 0,1-1-1 0 0,-1 1 1 0 0,1 0-1 0 0,-1 0 1 0 0,1 0-1 0 0,-1 0 1 0 0,1 1-1 0 0,-1-1 0 0 0,1 1 1 0 0,-1 0-1 0 0,0 0 1 0 0,1 0-1 0 0,-1 1 1 0 0,0-1-1 0 0,0 1 1 0 0,0 0-1 0 0,0 0 1 0 0,0 0-1 0 0,0 0 1 0 0,0 0-1 0 0,-1 1 1 0 0,1-1-1 0 0,-1 1 1 0 0,0-1-1 0 0,0 1 1 0 0,0 0-1 0 0,0 0 1 0 0,0 0-1 0 0,0 0 1 0 0,-1 0-1 0 0,1 1 1 0 0,-1-1-1 0 0,0 0 1 0 0,0 1-1 0 0,-1-1 1 0 0,1 1-1 0 0,-1-1 1 0 0,1 1-1 0 0,-1-1 0 0 0,0 1 1 0 0,-1 2-55 0 0,2 11 353 0 0,-1-15-3709 0 0,0-1-3678 0 0,3-9-1324 0 0</inkml:trace>
  <inkml:trace contextRef="#ctx0" brushRef="#br0" timeOffset="359.782">305 236 10577 0 0,'0'0'2083'0'0,"0"0"-972"0"0,0 0-35 0 0,0 0 162 0 0,0 0-393 0 0,6 1-399 0 0,162 11 1736 0 0,-191-51-4690 0 0,2 16 814 0 0,35 21 2036 0 0,86 78 3169 0 0,-100-73-3521 0 0,-1-1 1 0 0,0 1-1 0 0,0 0 0 0 0,0-1 0 0 0,0 1 1 0 0,0-1-1 0 0,0 0 0 0 0,-1 1 1 0 0,1-1-1 0 0,-1 0 0 0 0,1 0 0 0 0,-1 0 1 0 0,0 0-1 0 0,0 0 0 0 0,0 0 1 0 0,0-1-1 0 0,0 1 0 0 0,-1 0 0 0 0,1-1 1 0 0,0 0-1 0 0,-1 0 0 0 0,1 0 0 0 0,-1 0 1 0 0,1 0-1 0 0,-1 0 0 0 0,0 0 1 0 0,1-1-1 0 0,-1 1 0 0 0,0-1 0 0 0,1 0 1 0 0,-1 0-1 0 0,0 0 0 0 0,1 0 1 0 0,-1 0-1 0 0,0-1 0 0 0,1 1 0 0 0,-3-2 10 0 0,-24 7-7066 0 0,23-2 135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4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0 294 9029 0 0,'0'0'841'0'0,"0"0"-476"0"0,0 0 94 0 0,0 0 427 0 0,0 0 47 0 0,0 0-172 0 0,0 0-223 0 0,0 0-184 0 0,0 0-23 0 0,25-5 2464 0 0,85-117-2437 0 0,-107 117-388 0 0,0 0 0 0 0,0 0 0 0 0,-1 0-1 0 0,0 0 1 0 0,0 0 0 0 0,-1-1 0 0 0,1 1 0 0 0,-1-1-1 0 0,0 1 1 0 0,-1-1 0 0 0,1 1 0 0 0,-1-1 0 0 0,0 1-1 0 0,0-1 1 0 0,-1 1 0 0 0,0-1 0 0 0,0 1 0 0 0,0-1 0 0 0,-1 1-1 0 0,1 0 1 0 0,-1-1 0 0 0,-1 1 0 0 0,1 0 0 0 0,-1 0-1 0 0,0 1 1 0 0,0-1 0 0 0,0 0 0 0 0,-3-2 30 0 0,5 6-25 0 0,0 0 1 0 0,0 0-1 0 0,1 0 1 0 0,-1 0 0 0 0,0 0-1 0 0,0 0 1 0 0,0 1-1 0 0,0-1 1 0 0,0 0-1 0 0,0 1 1 0 0,0-1-1 0 0,0 0 1 0 0,-1 1-1 0 0,1 0 1 0 0,0-1-1 0 0,0 1 1 0 0,0 0-1 0 0,0-1 1 0 0,-1 1 0 0 0,1 0-1 0 0,0 0 1 0 0,0 0-1 0 0,-1 0 1 0 0,1 0-1 0 0,0 1 1 0 0,0-1-1 0 0,0 0 1 0 0,-1 0-1 0 0,1 1 1 0 0,0-1-1 0 0,0 1 1 0 0,0-1-1 0 0,0 1 1 0 0,0-1-1 0 0,0 1 1 0 0,0 0 0 0 0,0 0-1 0 0,0-1 1 0 0,0 1-1 0 0,0 0 1 0 0,0 0-1 0 0,0 0 1 0 0,1 0-1 0 0,-1 0 1 0 0,0 0-1 0 0,1 0 1 0 0,-1 0-1 0 0,1 0 1 0 0,-1 0-1 0 0,1 1 1 0 0,-1-1 0 0 0,1 0-1 0 0,0 0 1 0 0,0 0-1 0 0,-1 0 1 0 0,1 1 24 0 0,-19 67 90 0 0,17-56 0 0 0,0 0 1 0 0,1 0-1 0 0,0-1 1 0 0,2 1-1 0 0,-1 0 1 0 0,1 0-1 0 0,1 0 1 0 0,1-1-1 0 0,-1 1 1 0 0,2-1-1 0 0,0 0 1 0 0,0 1-1 0 0,1-2 1 0 0,1 1-1 0 0,0-1 1 0 0,0 0-1 0 0,1 0 1 0 0,3 3-91 0 0,-8-12 10 0 0,0-1 0 0 0,-1 0 1 0 0,1 1-1 0 0,0-1 0 0 0,0 0 1 0 0,0 0-1 0 0,0 0 0 0 0,0-1 1 0 0,0 1-1 0 0,0 0 0 0 0,0-1 1 0 0,0 1-1 0 0,0-1 0 0 0,0 0 1 0 0,0 1-1 0 0,1-1 1 0 0,-1 0-1 0 0,0 0 0 0 0,0-1 1 0 0,0 1-1 0 0,0 0 0 0 0,0-1 1 0 0,1 1-1 0 0,-1-1 0 0 0,0 0 1 0 0,0 0-1 0 0,0 0 0 0 0,-1 0 1 0 0,1 0-1 0 0,0 0 0 0 0,0 0 1 0 0,0 0-1 0 0,-1-1 1 0 0,1 1-1 0 0,-1-1 0 0 0,1 1 1 0 0,-1-1-1 0 0,0 0 0 0 0,1 0 1 0 0,-1 1-1 0 0,0-1 0 0 0,0 0 1 0 0,0 0-1 0 0,0 0 0 0 0,-1 0 1 0 0,1 0-1 0 0,-1 0 0 0 0,1-1 1 0 0,-1 1-1 0 0,1 0 0 0 0,-1 0 1 0 0,0 0-1 0 0,0 0 1 0 0,-1-2-11 0 0,4-3-191 0 0,-2 6 178 0 0,-1 0 0 0 0,0 0 0 0 0,1 0 0 0 0,-1 0-1 0 0,1 0 1 0 0,-1 1 0 0 0,1-1 0 0 0,-1 0 0 0 0,1 0 0 0 0,0 0-1 0 0,-1 0 1 0 0,1 1 0 0 0,0-1 0 0 0,0 0 0 0 0,0 1 0 0 0,0-1-1 0 0,-1 0 1 0 0,1 1 0 0 0,0-1 0 0 0,0 1 0 0 0,0-1-1 0 0,0 1 1 0 0,0 0 0 0 0,0 0 0 0 0,0-1 0 0 0,0 1 0 0 0,0 0-1 0 0,1 0 1 0 0,-1 0 0 0 0,0 0 0 0 0,0 0 0 0 0,0 0 0 0 0,0 0-1 0 0,0 0 1 0 0,0 1 0 0 0,0-1 0 0 0,0 0 0 0 0,0 1 0 0 0,0-1-1 0 0,0 0 1 0 0,0 1 0 0 0,0-1 0 0 0,0 1 0 0 0,0 0-1 0 0,-1-1 1 0 0,1 1 0 0 0,0 0 0 0 0,0-1 0 0 0,-1 1 0 0 0,1 0-1 0 0,0 0 1 0 0,-1 0 0 0 0,1 0 0 0 0,-1 0 0 0 0,1 0 0 0 0,-1 0-1 0 0,1 0 14 0 0,33 53 761 0 0,-26-62 717 0 0,-8 6-1537 0 0,1 1-1 0 0,0-1 1 0 0,-1 0 0 0 0,1 0-1 0 0,0 1 1 0 0,0-1 0 0 0,0 0-1 0 0,1 1 1 0 0,-1-1 0 0 0,0 1-1 0 0,0-1 1 0 0,1 1 0 0 0,-1 0-1 0 0,1-1 1 0 0,-1 1 0 0 0,1 0-1 0 0,0 0 1 0 0,-1 0-1 0 0,1 0 1 0 0,0 1 0 0 0,0-1-1 0 0,0 0 1 0 0,0 1 0 0 0,0-1-1 0 0,-1 1 1 0 0,1 0 0 0 0,0-1-1 0 0,0 1 1 0 0,0 0 0 0 0,1 0 59 0 0,63 63 1469 0 0,-65-62-1477 0 0,-1 0 1 0 0,1 0-1 0 0,0 0 1 0 0,0 0-1 0 0,0 0 1 0 0,0-1-1 0 0,0 1 0 0 0,0 0 1 0 0,0 0-1 0 0,1-1 1 0 0,-1 1-1 0 0,0-1 1 0 0,0 1-1 0 0,0-1 0 0 0,1 1 1 0 0,-1-1-1 0 0,0 0 1 0 0,1 0-1 0 0,-1 1 0 0 0,0-1 1 0 0,1 0-1 0 0,-1 0 1 0 0,0 0-1 0 0,1-1 1 0 0,-1 1-1 0 0,0 0 0 0 0,0 0 1 0 0,1-1-1 0 0,-1 1 1 0 0,0-1-1 0 0,0 1 0 0 0,1-1 1 0 0,-1 1-1 0 0,0-1 1 0 0,0 0-1 0 0,0 1 1 0 0,0-1-1 0 0,0 0 0 0 0,0 0 1 0 0,0 0-1 0 0,0 0 1 0 0,0 0-1 0 0,-1 0 1 0 0,1 0-1 0 0,0 0 0 0 0,-1 0 1 0 0,1-1-1 0 0,0 1 1 0 0,-1 0-1 0 0,1 0 0 0 0,-1-1 1 0 0,0 1-1 0 0,0 0 1 0 0,1 0-1 0 0,-1-1 1 0 0,0 1-1 0 0,0 0 0 0 0,0-1 1 0 0,0 1-1 0 0,0 0 1 0 0,0-1-1 0 0,-1 1 1 0 0,1 0-1 0 0,0 0 0 0 0,-1-1 1 0 0,1 1-1 0 0,-1 0 1 0 0,1-1 7 0 0,26 54 216 0 0,-36-54-8399 0 0,-1-8 258 0 0</inkml:trace>
  <inkml:trace contextRef="#ctx0" brushRef="#br0" timeOffset="171.862">308 43 14221 0 0,'0'0'2193'0'0,"0"0"-1421"0"0,0 0 36 0 0,0 0-80 0 0,0 0-728 0 0,0 0-24 0 0,0 0-236 0 0,0 0-508 0 0,0 0-1133 0 0,0 0-1099 0 0,9 12-3760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06.87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6610 1023 4288 0 0,'0'0'3097'0'0,"0"0"-881"0"0,0 0-1301 0 0,0 0-668 0 0,0 0-39 0 0,0 0 120 0 0,-8-4 57 0 0,-24-6-24 0 0,-1 1 0 0 0,0 2 0 0 0,-1 1 0 0 0,1 2 0 0 0,-1 1 0 0 0,0 2 0 0 0,-22 2-361 0 0,-22-3 237 0 0,-702-47 1493 0 0,-419-12-1316 0 0,-1295 40 647 0 0,1254 15-640 0 0,750 31-1488 0 0,486-25 515 0 0,-9-1-1920 0 0,6-2-2326 0 0,0-7-4295 0 0</inkml:trace>
  <inkml:trace contextRef="#ctx0" brushRef="#br0" timeOffset="506.258">268 158 9821 0 0,'0'0'1849'0'0,"0"0"-588"0"0,0 0-851 0 0,0 0-50 0 0,0 0 290 0 0,-5 8 284 0 0,-7 14-581 0 0,1 0 1 0 0,1 0-1 0 0,2 1 0 0 0,0 0 1 0 0,1 1-1 0 0,1-1 1 0 0,2 1-1 0 0,0 1 1 0 0,1-1-1 0 0,1 21-353 0 0,3-37 34 0 0,0-1-1 0 0,0 0 1 0 0,1 0-1 0 0,0 0 1 0 0,0-1-1 0 0,0 1 1 0 0,1 0 0 0 0,0-1-1 0 0,1 0 1 0 0,-1 1-1 0 0,1-1 1 0 0,0-1-1 0 0,1 1 1 0 0,-1 0 0 0 0,1-1-1 0 0,0 0 1 0 0,1 0-1 0 0,0 0-33 0 0,46 18-5744 0 0,-40-23-694 0 0</inkml:trace>
  <inkml:trace contextRef="#ctx0" brushRef="#br0" timeOffset="16053.204">4836 498 1420 0 0,'0'0'4589'0'0,"0"0"-923"0"0,0 0-1830 0 0,0 0-611 0 0,0 0-120 0 0,0 0-163 0 0,0 0-312 0 0,0 0-202 0 0,0 0-152 0 0,21-15-604 0 0,64 63 286 0 0,-83-47 64 0 0,-1 0 0 0 0,0 0-1 0 0,1 1 1 0 0,-1-1-1 0 0,1 0 1 0 0,-1 1 0 0 0,0-1-1 0 0,0 0 1 0 0,0 1-1 0 0,0 0 1 0 0,0-1 0 0 0,0 1-1 0 0,0 0 1 0 0,-1-1-1 0 0,1 1 1 0 0,-1 0 0 0 0,1 0-1 0 0,-1-1 1 0 0,1 1-1 0 0,-1 0 1 0 0,0 0-1 0 0,0 0 1 0 0,0 0 0 0 0,0-1-1 0 0,0 1 1 0 0,-1 0-1 0 0,1 0 1 0 0,0 0 0 0 0,-1-1-1 0 0,1 1 1 0 0,-1 0-1 0 0,0 0 1 0 0,0-1 0 0 0,1 1-1 0 0,-1 0 1 0 0,0-1-1 0 0,0 1 1 0 0,-1-1 0 0 0,1 1-1 0 0,0-1 1 0 0,0 0-1 0 0,-1 0 1 0 0,1 1 0 0 0,-1-1-1 0 0,1 0 1 0 0,-1 0-1 0 0,1 0 1 0 0,-1-1 0 0 0,-1 2-22 0 0,-45 26 383 0 0,27-21-4741 0 0,17-7-1200 0 0</inkml:trace>
  <inkml:trace contextRef="#ctx0" brushRef="#br0" timeOffset="16287.553">5043 472 7809 0 0,'0'0'5051'0'0,"0"0"-3966"0"0,0 0-711 0 0,0 0 352 0 0,-3 7 87 0 0,-4 3-426 0 0,2-3-261 0 0,0 1 1 0 0,0-1-1 0 0,1 1 1 0 0,0 0 0 0 0,0 1-1 0 0,1-1 1 0 0,0 0-1 0 0,0 1 1 0 0,1 0 0 0 0,0 0-1 0 0,1 0 1 0 0,-1 0-1 0 0,2 2-126 0 0,55 21-900 0 0,-6-29-3703 0 0,-41-2 2933 0 0,18-1-4699 0 0</inkml:trace>
  <inkml:trace contextRef="#ctx0" brushRef="#br0" timeOffset="16506.286">5313 397 4880 0 0,'0'0'6032'0'0,"0"0"-4254"0"0,0 0-1444 0 0,0 0 265 0 0,0 0 311 0 0,-5 7 44 0 0,-2 2-761 0 0,1 0 0 0 0,-1 1 0 0 0,2 0 0 0 0,0 1 0 0 0,0-1 0 0 0,1 1 0 0 0,0 0 0 0 0,0 0-1 0 0,2 1 1 0 0,-1-1 0 0 0,1 0 0 0 0,1 1 0 0 0,0 0 0 0 0,1-1 0 0 0,0 1 0 0 0,1 6-193 0 0,36 26-434 0 0,0-30-7694 0 0,-18-12-12 0 0</inkml:trace>
  <inkml:trace contextRef="#ctx0" brushRef="#br0" timeOffset="16756.258">5391 529 11221 0 0,'0'0'1299'0'0,"0"0"-988"0"0,0 0-222 0 0,0 0-335 0 0,0 0-694 0 0,7-4-312 0 0,-4 2 1268 0 0,0 1 0 0 0,0-1-1 0 0,1 1 1 0 0,-1 0 0 0 0,0 0-1 0 0,0 0 1 0 0,1 1-1 0 0,-1-1 1 0 0,0 1 0 0 0,1 0-1 0 0,-1 0 1 0 0,1 0 0 0 0,-1 0-1 0 0,0 1 1 0 0,1-1 0 0 0,-1 1-1 0 0,0 0 1 0 0,1 0 0 0 0,-1 0-1 0 0,0 1 1 0 0,0-1 0 0 0,0 1-1 0 0,0-1 1 0 0,0 1-1 0 0,0 0 1 0 0,-1 0 0 0 0,1 0-1 0 0,-1 1 1 0 0,1-1 0 0 0,-1 0-1 0 0,0 1 1 0 0,2 2-16 0 0,-2-3 40 0 0,0-1 0 0 0,0 1 0 0 0,0 0 0 0 0,0-1 0 0 0,-1 1-1 0 0,1 0 1 0 0,-1 0 0 0 0,1 0 0 0 0,-1 0 0 0 0,0 0 0 0 0,0 0 0 0 0,1 0 0 0 0,-2 1 0 0 0,1-1 0 0 0,0 0 0 0 0,0 1 0 0 0,-1-1-1 0 0,1 1 1 0 0,-1-1 0 0 0,0 0 0 0 0,0 1 0 0 0,0-1 0 0 0,0 1 0 0 0,0-1 0 0 0,0 1 0 0 0,-1-1 0 0 0,1 1 0 0 0,-1-1 0 0 0,1 0-1 0 0,-1 1 1 0 0,0-1 0 0 0,0 0 0 0 0,0 0 0 0 0,-1 0 0 0 0,1 0 0 0 0,0 0 0 0 0,-1 0 0 0 0,1 0 0 0 0,-1 0 0 0 0,0 0 0 0 0,0 0-1 0 0,1-1 1 0 0,-1 1 0 0 0,0-1 0 0 0,0 0 0 0 0,-1 1 0 0 0,1-1 0 0 0,0 0 0 0 0,0 0 0 0 0,-1 0 0 0 0,1-1 0 0 0,0 1-1 0 0,-1 0 1 0 0,1-1 0 0 0,0 0 0 0 0,-1 1 0 0 0,1-1 0 0 0,-1 0 0 0 0,1 0 0 0 0,-2-1-40 0 0,-15 4-4696 0 0,13-3-1530 0 0</inkml:trace>
  <inkml:trace contextRef="#ctx0" brushRef="#br0" timeOffset="17021.868">5643 506 12837 0 0,'0'0'978'0'0,"0"0"-471"0"0,-3 7 50 0 0,-36 103 1204 0 0,66-83-2945 0 0,13-19-3459 0 0,-37-7 4038 0 0,12 1-4411 0 0</inkml:trace>
  <inkml:trace contextRef="#ctx0" brushRef="#br0" timeOffset="17271.834">5945 609 9957 0 0,'0'0'5648'0'0,"0"0"-5648"0"0,0 0-380 0 0,0 0 380 0 0,0 0 656 0 0,-41 4-216 0 0,21-4-187 0 0,-1 0-181 0 0,0 0-72 0 0,-4 0-1025 0 0,4-2-479 0 0,0-1-1000 0 0,10 0-3632 0 0</inkml:trace>
  <inkml:trace contextRef="#ctx0" brushRef="#br0" timeOffset="17272.834">5908 578 12553 0 0,'0'0'1824'0'0,"0"0"-1356"0"0,21 41 436 0 0,-17-27-71 0 0,-1 1-85 0 0,-3-2-204 0 0,0 0-212 0 0,-3-1-144 0 0,-1-2-64 0 0,0 0-40 0 0,3-2 16 0 0,-3-4-100 0 0,1-1-396 0 0,2-1-372 0 0,1-2-489 0 0,0 0-635 0 0,0-2-352 0 0,1-8-5101 0 0</inkml:trace>
  <inkml:trace contextRef="#ctx0" brushRef="#br0" timeOffset="17568.681">6102 426 1148 0 0,'0'0'10838'0'0,"0"0"-7894"0"0,6 7-2505 0 0,-1 2-166 0 0,1 0-1 0 0,-1 0 1 0 0,-1 1-1 0 0,0-1 1 0 0,0 1-1 0 0,-1 0 1 0 0,0 0-1 0 0,-1 1 1 0 0,0-1-1 0 0,0 0 1 0 0,-1 1-1 0 0,-1-1 1 0 0,0 3-273 0 0,-4 74 551 0 0,4-87-730 0 0,28-28-3791 0 0,-28 27 3984 0 0,0 0 0 0 0,1-1 0 0 0,-1 1 0 0 0,0 0-1 0 0,1 0 1 0 0,-1 0 0 0 0,0 0 0 0 0,1-1 0 0 0,-1 1 0 0 0,1 0-1 0 0,0 0 1 0 0,-1 0 0 0 0,1 0 0 0 0,0 0 0 0 0,0 0 0 0 0,0 0-1 0 0,0 1 1 0 0,0-1 0 0 0,0 0 0 0 0,0 0 0 0 0,0 1 0 0 0,0-1-1 0 0,0 0 1 0 0,0 1 0 0 0,0-1 0 0 0,0 1 0 0 0,0 0 0 0 0,1-1 0 0 0,-1 1-1 0 0,0 0 1 0 0,0 0 0 0 0,0-1 0 0 0,1 1 0 0 0,-1 0 0 0 0,0 0-1 0 0,0 0 1 0 0,1 1 0 0 0,-1-1 0 0 0,0 0 0 0 0,0 0 0 0 0,0 1-1 0 0,1-1 1 0 0,-1 1 0 0 0,0-1 0 0 0,0 1 0 0 0,0-1 0 0 0,0 1-1 0 0,0 0 1 0 0,0-1 0 0 0,0 1-14 0 0,4 2 142 0 0,-1-1-1 0 0,0 1 0 0 0,0 0 1 0 0,0 1-1 0 0,0-1 0 0 0,0 0 1 0 0,-1 1-1 0 0,0 0 1 0 0,0 0-1 0 0,0 0 0 0 0,0 0 1 0 0,0 1-1 0 0,-1-1 0 0 0,0 1 1 0 0,0-1-1 0 0,0 1 1 0 0,0 0-1 0 0,-1 0 0 0 0,0 0 1 0 0,0 0-1 0 0,0 0 0 0 0,0 5-141 0 0,-11-2-1806 0 0,2-12-5548 0 0,5-5-866 0 0</inkml:trace>
  <inkml:trace contextRef="#ctx0" brushRef="#br0" timeOffset="17803.034">6467 435 15821 0 0,'0'0'1329'0'0,"0"0"-1277"0"0,29 54 292 0 0,-22-28 192 0 0,0 3-168 0 0,-6 0-108 0 0,1-2-64 0 0,-5 0-84 0 0,-5-1-64 0 0,-7-2 12 0 0,-2 0-8 0 0,-12 0-52 0 0,2-4-788 0 0,-3-3-1012 0 0,6-8-3805 0 0,-1-9-5228 0 0</inkml:trace>
  <inkml:trace contextRef="#ctx0" brushRef="#br0" timeOffset="2273.699">503 372 588 0 0,'0'0'2123'0'0,"0"0"2403"0"0,0 0-1829 0 0,0 0-1183 0 0,0 0-509 0 0,0 0-298 0 0,0 0-413 0 0,0 0-309 0 0,5-2-87 0 0,0 0 167 0 0,0 0-1 0 0,1 0 1 0 0,-1 0 0 0 0,0 1-1 0 0,0 0 1 0 0,1 0-1 0 0,-1 1 1 0 0,1 0 0 0 0,-1 0-1 0 0,0 0 1 0 0,1 0-1 0 0,-1 1 1 0 0,1 0 0 0 0,-1 0-1 0 0,0 0 1 0 0,0 1-1 0 0,0 0 1 0 0,0 0 0 0 0,0 0-1 0 0,0 0 1 0 0,0 1-1 0 0,-1 0 1 0 0,1 0 0 0 0,-1 0-1 0 0,0 0 1 0 0,1 1-1 0 0,-2 0 1 0 0,1 0 0 0 0,0 0-1 0 0,-1 0 1 0 0,0 1-1 0 0,0-1 1 0 0,0 1 0 0 0,-1 0-1 0 0,2 1-64 0 0,-4-2 65 0 0,0-1 0 0 0,-1 1-1 0 0,1-1 1 0 0,0 1 0 0 0,-1-1-1 0 0,0 0 1 0 0,0 1 0 0 0,0-1 0 0 0,0 0-1 0 0,-1 0 1 0 0,1 1 0 0 0,-1-1 0 0 0,1 0-1 0 0,-1-1 1 0 0,0 1 0 0 0,-1 0 0 0 0,1 0-1 0 0,0-1 1 0 0,-1 1 0 0 0,1-1-1 0 0,-1 0 1 0 0,0 0 0 0 0,0 0 0 0 0,0 0-1 0 0,0 0 1 0 0,0-1 0 0 0,0 1 0 0 0,0-1-1 0 0,0 0 1 0 0,-1 0 0 0 0,1 0 0 0 0,-4 0-65 0 0,-39 8-4387 0 0,39-10-1273 0 0,5-6-1963 0 0</inkml:trace>
  <inkml:trace contextRef="#ctx0" brushRef="#br0" timeOffset="2539.514">747 373 260 0 0,'0'0'9364'0'0,"0"0"-6870"0"0,0 0-2083 0 0,0 0-6 0 0,0 0 356 0 0,-3 7 248 0 0,-6 12-282 0 0,6-17-710 0 0,1 0 0 0 0,0 0 0 0 0,0 1 0 0 0,0-1 0 0 0,0 1 0 0 0,0-1 0 0 0,0 1 0 0 0,1-1 0 0 0,-1 1 0 0 0,1 0-1 0 0,0 0 1 0 0,0 0 0 0 0,0 0 0 0 0,0 0 0 0 0,1 0 0 0 0,-1 0 0 0 0,1 0 0 0 0,0 0 0 0 0,-1 1 0 0 0,1-1 0 0 0,1 0 0 0 0,-1 0 0 0 0,0 0 0 0 0,1 0-1 0 0,0 0 1 0 0,-1 0 0 0 0,1 0 0 0 0,1 0 0 0 0,-1 0 0 0 0,0 0 0 0 0,1 0 0 0 0,-1-1 0 0 0,1 1 0 0 0,0-1 0 0 0,0 1 0 0 0,0-1 0 0 0,0 1 0 0 0,0-1 0 0 0,0 0-1 0 0,1 0 1 0 0,-1 0 0 0 0,1 0 0 0 0,0-1 0 0 0,1 1-17 0 0,67 8-6328 0 0,-38-12-932 0 0</inkml:trace>
  <inkml:trace contextRef="#ctx0" brushRef="#br0" timeOffset="2805.118">1165 491 11145 0 0,'0'0'1196'0'0,"0"0"-1004"0"0,0 0 408 0 0,-48-6 152 0 0,27 3-408 0 0,0 2-268 0 0,-2-1-72 0 0,1 2-4 0 0,-2-1-660 0 0,6-1-644 0 0,-2 0-768 0 0,9 0-2224 0 0</inkml:trace>
  <inkml:trace contextRef="#ctx0" brushRef="#br0" timeOffset="2806.118">1062 454 5977 0 0,'0'0'3876'0'0,"0"0"-2676"0"0,33 36 124 0 0,-26-22 180 0 0,-1 2-264 0 0,-2-3-372 0 0,-4 1-239 0 0,0-1-193 0 0,-3-1-160 0 0,0-2-104 0 0,-1-1-72 0 0,1-2 12 0 0,0-1-112 0 0,2-4-928 0 0,-2-2-757 0 0,3-1-779 0 0,0-2-1448 0 0,0-11-4813 0 0</inkml:trace>
  <inkml:trace contextRef="#ctx0" brushRef="#br0" timeOffset="3117.584">1277 282 6201 0 0,'0'0'5705'0'0,"0"0"-4108"0"0,0 0-1029 0 0,3 8 501 0 0,10 155 2591 0 0,-12-164-3701 0 0,0 0 0 0 0,0 0 0 0 0,0 0 0 0 0,0 0 0 0 0,0 1 0 0 0,0-1 0 0 0,0 1 0 0 0,0-1 0 0 0,0 1 0 0 0,0-1 0 0 0,1 1 0 0 0,-1-1 0 0 0,0 1 0 0 0,0 0 0 0 0,1 0 0 0 0,-1 0 0 0 0,0-1 0 0 0,0 1 0 0 0,1 0 0 0 0,-1 1 0 0 0,0-1 0 0 0,0 0 0 0 0,1 0 0 0 0,-1 1 0 0 0,0-1 0 0 0,0 0 0 0 0,0 1 0 0 0,1-1 0 0 0,-1 1 0 0 0,0-1 0 0 0,0 1 0 0 0,0 0 0 0 0,0 0 0 0 0,0-1 0 0 0,0 1 0 0 0,0 0 0 0 0,0 0 0 0 0,0 0 0 0 0,-1 0 0 0 0,1 0 0 0 0,0 0 0 0 0,-1 0 0 0 0,1 0 0 0 0,0 1 0 0 0,-1-1 0 0 0,0 0 0 0 0,1 0 0 0 0,-1 0 0 0 0,0 1 0 0 0,1-1 0 0 0,-1 0 0 0 0,0 0 0 0 0,0 1 0 0 0,0-1 0 0 0,0 0 0 0 0,0 0 0 0 0,0 1 0 0 0,0-1 0 0 0,-1 0 0 0 0,1 0 0 0 0,0 1 0 0 0,-1-1 0 0 0,0 1 41 0 0,2-4 18 0 0,0 0 0 0 0,0 1-1 0 0,0-1 1 0 0,0 1 0 0 0,0-1-1 0 0,0 1 1 0 0,0 0-1 0 0,1-1 1 0 0,-1 1 0 0 0,0 0-1 0 0,1 0 1 0 0,-1 0 0 0 0,1 0-1 0 0,-1 0 1 0 0,1 0-1 0 0,0 0 1 0 0,-1 1 0 0 0,1-1-1 0 0,0 0 1 0 0,0 1-1 0 0,-1 0 1 0 0,1-1 0 0 0,0 1-1 0 0,0 0 1 0 0,-1 0 0 0 0,1 0-1 0 0,0 0 1 0 0,0 0-1 0 0,0 0 1 0 0,0 1 0 0 0,-1-1-1 0 0,1 0 1 0 0,0 1 0 0 0,-1 0-1 0 0,1-1 1 0 0,0 1-1 0 0,-1 0 1 0 0,1 0 0 0 0,0 0-1 0 0,-1 0 1 0 0,0 0-1 0 0,1 0 1 0 0,-1 0 0 0 0,0 1-1 0 0,1-1 1 0 0,-1 0 0 0 0,0 1-18 0 0,32 82 960 0 0,-32-81-2747 0 0,3-4-3514 0 0,3 0-88 0 0</inkml:trace>
  <inkml:trace contextRef="#ctx0" brushRef="#br0" timeOffset="3354.922">1821 489 13789 0 0,'0'0'1568'0'0,"0"0"-1568"0"0,0 0 0 0 0,0 0 588 0 0,-40-1-143 0 0,18-2-209 0 0,-2 2-124 0 0,-3-1-112 0 0,2 2-4 0 0,-1-1-1353 0 0,5 1-631 0 0,5-1-2776 0 0,1-4-3833 0 0</inkml:trace>
  <inkml:trace contextRef="#ctx0" brushRef="#br0" timeOffset="3604.899">1909 415 12733 0 0,'0'0'1500'0'0,"0"0"-982"0"0,0 0-439 0 0,0 0-8 0 0,0 0-34 0 0,2-3-179 0 0,0 1 102 0 0,0 0 0 0 0,0 1-1 0 0,0-1 1 0 0,0 1 0 0 0,0-1 0 0 0,0 1-1 0 0,1 0 1 0 0,-1 0 0 0 0,0 0 0 0 0,1 0-1 0 0,-1 0 1 0 0,0 0 0 0 0,1 1 0 0 0,-1-1-1 0 0,1 1 1 0 0,-1 0 0 0 0,1 0 0 0 0,-1 0-1 0 0,1 0 1 0 0,0 0 0 0 0,-1 0 0 0 0,1 1 0 0 0,-1-1-1 0 0,0 1 1 0 0,1 0 0 0 0,-1 0 0 0 0,1-1-1 0 0,-1 2 1 0 0,0-1 0 0 0,0 0 0 0 0,1 1 40 0 0,75 64 1692 0 0,-77-64-1639 0 0,0 0 1 0 0,0 0 0 0 0,0 0-1 0 0,-1 1 1 0 0,1-1-1 0 0,-1 0 1 0 0,1 0 0 0 0,-1 1-1 0 0,0-1 1 0 0,0 1-1 0 0,0-1 1 0 0,0 0 0 0 0,0 1-1 0 0,-1-1 1 0 0,1 0 0 0 0,-1 1-1 0 0,1-1 1 0 0,-1 0-1 0 0,0 0 1 0 0,0 0 0 0 0,0 1-1 0 0,0-1 1 0 0,0 0-1 0 0,-1 0 1 0 0,1 0 0 0 0,0-1-1 0 0,-1 1 1 0 0,0 0 0 0 0,1 0-1 0 0,-1-1 1 0 0,0 1-1 0 0,0-1 1 0 0,0 0 0 0 0,0 1-1 0 0,0-1 1 0 0,0 0-1 0 0,0 0 1 0 0,0 0 0 0 0,-1-1-1 0 0,1 1 1 0 0,-2 0-54 0 0,-36 11-409 0 0,13-12-4312 0 0,23-3-454 0 0,3-6-1959 0 0</inkml:trace>
  <inkml:trace contextRef="#ctx0" brushRef="#br0" timeOffset="3880.083">2157 392 10453 0 0,'0'0'3321'0'0,"0"0"-2937"0"0,-3 6 87 0 0,-51 120 2556 0 0,96-98-3587 0 0,16-28-3914 0 0,-41-4 31 0 0,5-6-2272 0 0</inkml:trace>
  <inkml:trace contextRef="#ctx0" brushRef="#br0" timeOffset="4131.015">2407 272 10757 0 0,'0'0'2362'0'0,"5"6"-1765"0"0,2 5-224 0 0,0 0 0 0 0,-1 1 0 0 0,0 0 0 0 0,-1 0 0 0 0,0 0 0 0 0,-1 0 0 0 0,-1 1 0 0 0,0-1 0 0 0,0 1 0 0 0,-1 0 0 0 0,-1 0 0 0 0,1 8-373 0 0,-3-12-42 0 0,1 0-1 0 0,-1 0 0 0 0,0 0 1 0 0,-1-1-1 0 0,0 1 1 0 0,0-1-1 0 0,-1 1 0 0 0,0-1 1 0 0,-1 0-1 0 0,0 0 1 0 0,0 0-1 0 0,0-1 0 0 0,-1 1 1 0 0,0-1-1 0 0,-1 0 1 0 0,0 0-1 0 0,0-1 1 0 0,0 0-1 0 0,-6 5 43 0 0,9-9-342 0 0,-15 11-2319 0 0,5-6-2754 0 0,-4-6-3534 0 0</inkml:trace>
  <inkml:trace contextRef="#ctx0" brushRef="#br0" timeOffset="4381.003">2674 243 13489 0 0,'0'0'1327'0'0,"0"0"-946"0"0,0 0-99 0 0,0 0 132 0 0,-2 10 373 0 0,1-8-737 0 0,-5 12 80 0 0,0 1-1 0 0,1 0 0 0 0,1 0 1 0 0,0 0-1 0 0,1 1 0 0 0,0-1 0 0 0,1 1 1 0 0,1-1-1 0 0,1 1 0 0 0,0 0 0 0 0,1 0 1 0 0,1-1-1 0 0,0 1 0 0 0,1-1 0 0 0,1 1 1 0 0,0-1-1 0 0,2 0 0 0 0,-1-1 0 0 0,1 1 1 0 0,8 10-130 0 0,16 9-1347 0 0,-8-12-3181 0 0,-8-11-2468 0 0</inkml:trace>
  <inkml:trace contextRef="#ctx0" brushRef="#br0" timeOffset="5084.268">1316 430 1172 0 0,'0'0'674'0'0,"0"0"690"0"0,0 0 2150 0 0,0 0-1475 0 0,3 7-865 0 0,1 1-819 0 0,0 1 0 0 0,0 0 0 0 0,-1 0 1 0 0,0 0-1 0 0,-1 0 0 0 0,0 0 0 0 0,0 1 0 0 0,-1-1 1 0 0,0 1-1 0 0,-1-1 0 0 0,0 1 0 0 0,0-1 0 0 0,-1 1 1 0 0,0-1-1 0 0,-2 4-355 0 0,6-39 2995 0 0,7-30-4148 0 0,-7 55 1154 0 0,0 0 0 0 0,-1 0 0 0 0,1 1 1 0 0,0-1-1 0 0,0 1 0 0 0,0-1 0 0 0,0 1 0 0 0,1 0 1 0 0,-1 0-1 0 0,0 0 0 0 0,0 1 0 0 0,0-1 0 0 0,0 1 1 0 0,0 0-1 0 0,-1-1 0 0 0,1 1 0 0 0,0 1 0 0 0,0-1 1 0 0,0 0-1 0 0,-1 1 0 0 0,1-1 0 0 0,-1 1 0 0 0,1 0 1 0 0,-1 0-1 0 0,0 0 0 0 0,1 0 0 0 0,-1 0 0 0 0,0 0 1 0 0,0 1-1 0 0,-1-1 0 0 0,1 1 0 0 0,0-1 0 0 0,-1 1 0 0 0,0 0 1 0 0,1 0-1 0 0,-1 0 0 0 0,0-1 0 0 0,-1 1 0 0 0,1 0 1 0 0,0 0-1 0 0,-1 0 0 0 0,1 0 0 0 0,-1 2-1 0 0,0 2-126 0 0,1 2-2117 0 0,1-3-4011 0 0,3-1-1877 0 0</inkml:trace>
  <inkml:trace contextRef="#ctx0" brushRef="#br0" timeOffset="6693.567">2770 71 1032 0 0,'0'0'6415'0'0,"0"0"-3970"0"0,0 0-1183 0 0,0 0-391 0 0,0 0-254 0 0,0 0-202 0 0,0 0-17 0 0,-7 0 88 0 0,-202-4 20 0 0,219 34-178 0 0,-4-14-46 0 0,0 0 0 0 0,-1 1 1 0 0,-1 0-1 0 0,0 0 0 0 0,-1 1 1 0 0,-1-1-1 0 0,-1 0 0 0 0,0 1 1 0 0,-1-1-1 0 0,-3 14-282 0 0,7 74 214 0 0,5 128 258 0 0,0-127-245 0 0,28-105 401 0 0,43-10-1631 0 0,-27-3-5265 0 0,-35 4-1440 0 0</inkml:trace>
  <inkml:trace contextRef="#ctx0" brushRef="#br0" timeOffset="8037.191">2760 317 544 0 0,'0'0'575'0'0,"0"0"-374"0"0,0 0-140 0 0,0 0 91 0 0,0 0 22 0 0,0 0 181 0 0,0 0 781 0 0,0 0 336 0 0,0 0-651 0 0,5-5-289 0 0,17-52 698 0 0,-15 31 455 0 0,1 9 4666 0 0,-38 38-4570 0 0,23-17-1744 0 0,1 0 0 0 0,0 0-1 0 0,0 0 1 0 0,0 1-1 0 0,0 0 1 0 0,1 0 0 0 0,0 1-1 0 0,0 0 1 0 0,0-1 0 0 0,1 2-1 0 0,0-1 1 0 0,0 0 0 0 0,1 1-1 0 0,-1 0 1 0 0,1 0 0 0 0,1 0-1 0 0,-1 0 1 0 0,1 0 0 0 0,1 0-1 0 0,-1 1 1 0 0,1-1 0 0 0,0 1-1 0 0,1-1 1 0 0,0 1-1 0 0,0-1 1 0 0,1 1 0 0 0,0-1-1 0 0,0 0 1 0 0,0 1 0 0 0,1-1-1 0 0,0 0 1 0 0,1 0 0 0 0,0 2-37 0 0,5 5-253 0 0,59 85 1577 0 0,-1-66-5662 0 0,-62-33 1007 0 0,-2 0-2342 0 0</inkml:trace>
  <inkml:trace contextRef="#ctx0" brushRef="#br0" timeOffset="8599.643">2966 375 2680 0 0,'0'0'782'0'0,"0"0"2289"0"0,0 0-876 0 0,0 0-653 0 0,0 0-296 0 0,0 0-171 0 0,0 0-198 0 0,0 0-226 0 0,0 0-179 0 0,1-4-184 0 0,-1 2-281 0 0,1 1 1 0 0,-1 0 0 0 0,1 0 0 0 0,-1-1 0 0 0,1 1-1 0 0,-1 0 1 0 0,1 0 0 0 0,0 0 0 0 0,-1 0 0 0 0,1 0-1 0 0,0 0 1 0 0,0 0 0 0 0,0 0 0 0 0,0 0 0 0 0,0 0-1 0 0,0 1 1 0 0,0-1 0 0 0,0 0 0 0 0,0 1 0 0 0,0-1-1 0 0,1 1 1 0 0,-1-1 0 0 0,0 1 0 0 0,0-1-1 0 0,0 1 1 0 0,1 0 0 0 0,-1 0 0 0 0,0-1 0 0 0,1 1-1 0 0,-1 0 1 0 0,0 0 0 0 0,0 0 0 0 0,1 0 0 0 0,-1 1-1 0 0,0-1 1 0 0,0 0 0 0 0,1 1 0 0 0,-1-1 0 0 0,0 0-1 0 0,0 1 1 0 0,0 0 0 0 0,1-1 0 0 0,-1 1-1 0 0,0 0 1 0 0,0-1 0 0 0,0 1 0 0 0,0 0 0 0 0,0 0-1 0 0,0 0 1 0 0,0 0 0 0 0,-1 0 0 0 0,1 0 0 0 0,0 0-1 0 0,0 0-7 0 0,2 1 61 0 0,0 1 0 0 0,-1-1 0 0 0,1 1 0 0 0,0-1 0 0 0,-1 1 0 0 0,0 0 0 0 0,1 0 0 0 0,-1 0 0 0 0,0 1 0 0 0,0-1 0 0 0,-1 0-1 0 0,1 1 1 0 0,-1-1 0 0 0,0 1 0 0 0,0-1 0 0 0,0 1 0 0 0,0 0 0 0 0,-1-1 0 0 0,1 1 0 0 0,-1 0 0 0 0,0 0 0 0 0,0-1 0 0 0,0 1 0 0 0,-1 0-1 0 0,1 0 1 0 0,-1-1 0 0 0,0 1 0 0 0,0 0 0 0 0,0-1 0 0 0,0 1 0 0 0,-1-1 0 0 0,-1 3-61 0 0,-45 26-2552 0 0,45-31-824 0 0,3-3-2621 0 0</inkml:trace>
  <inkml:trace contextRef="#ctx0" brushRef="#br0" timeOffset="8834.168">3146 362 10617 0 0,'0'0'1276'0'0,"0"0"-1044"0"0,0 0 124 0 0,0 0 476 0 0,0 0 184 0 0,-16 41-20 0 0,12-28-180 0 0,0 0-435 0 0,4 2-205 0 0,3-2-76 0 0,-2 0 12 0 0,7-1 12 0 0,1 0 40 0 0,2-3-164 0 0,3-1-825 0 0,2-1-927 0 0,-3-3-1156 0 0,8-4-4993 0 0</inkml:trace>
  <inkml:trace contextRef="#ctx0" brushRef="#br0" timeOffset="9006.025">3492 476 13997 0 0,'0'0'1336'0'0,"0"0"-1156"0"0,0 0-180 0 0,0 0 756 0 0,-49 0-255 0 0,32 0-277 0 0,-3-2-100 0 0,2 0-124 0 0,-1 1-8 0 0,-1-1-841 0 0,6 0-175 0 0,-1-2-520 0 0,9 0-1156 0 0,-1 0-3141 0 0</inkml:trace>
  <inkml:trace contextRef="#ctx0" brushRef="#br0" timeOffset="9170.103">3453 440 10785 0 0,'0'0'1224'0'0,"0"0"-48"0"0,22 42 108 0 0,-18-26 12 0 0,-1 2-399 0 0,-3-3-253 0 0,0-1-184 0 0,0-1-188 0 0,-4-2-136 0 0,1-2-24 0 0,0-2-12 0 0,1-3-100 0 0,2 0 0 0 0,0-2-804 0 0,0-2-417 0 0,0-1-343 0 0,0-4-688 0 0,4-5-5621 0 0</inkml:trace>
  <inkml:trace contextRef="#ctx0" brushRef="#br0" timeOffset="9451.327">3655 305 11789 0 0,'0'0'1056'0'0,"0"0"-610"0"0,0 0 66 0 0,4 8 500 0 0,3 7-607 0 0,-2-1 1 0 0,0 1 0 0 0,0 0 0 0 0,-1 0 0 0 0,-1 1-1 0 0,-1-1 1 0 0,0 1 0 0 0,-1-1 0 0 0,-1 1 0 0 0,0 0-1 0 0,-2 6-405 0 0,4 1-530 0 0,14-49-2016 0 0,5-6 1615 0 0,-18 31 1011 0 0,1 1-1 0 0,-1-1 0 0 0,1 1 0 0 0,-1-1 0 0 0,1 1 0 0 0,-1 0 1 0 0,1 0-1 0 0,0 1 0 0 0,-1-1 0 0 0,1 1 0 0 0,-1 0 1 0 0,1 0-1 0 0,-1 0 0 0 0,0 0 0 0 0,1 1 0 0 0,-1-1 0 0 0,0 1 1 0 0,0 0-1 0 0,0 0 0 0 0,0 0 0 0 0,0 0 0 0 0,-1 0 0 0 0,1 1 1 0 0,-1-1-1 0 0,1 1 0 0 0,-1 0 0 0 0,0 0 0 0 0,0 0 1 0 0,0 0-1 0 0,0 0 0 0 0,-1 0 0 0 0,1 0 0 0 0,-1 1 0 0 0,0-1 1 0 0,0 1-1 0 0,0-1 0 0 0,0 1 0 0 0,0-1 0 0 0,-1 1 0 0 0,0-1 1 0 0,0 1-1 0 0,0-1 0 0 0,0 1 0 0 0,0-1 0 0 0,-1 2-79 0 0,-4 0-2777 0 0,2-9-5503 0 0,3-5 503 0 0</inkml:trace>
  <inkml:trace contextRef="#ctx0" brushRef="#br0" timeOffset="9658.023">3973 283 12405 0 0,'0'0'2715'0'0,"5"8"-1908"0"0,4 5-449 0 0,0 2 0 0 0,-1-1 0 0 0,0 1 0 0 0,-2 0 0 0 0,0 1 0 0 0,0 0 0 0 0,-2 0 0 0 0,0 0 0 0 0,2 15-358 0 0,-14 61 56 0 0,-52-20-4297 0 0,52-69-995 0 0,0-4-3436 0 0</inkml:trace>
  <inkml:trace contextRef="#ctx0" brushRef="#br0" timeOffset="10001.741">4194 144 10737 0 0,'0'0'1671'0'0,"0"0"-942"0"0,0 0-286 0 0,0 0-48 0 0,0 0-101 0 0,0 0-150 0 0,0 0 49 0 0,7 1-53 0 0,-4-1-94 0 0,-1 0 0 0 0,1 1 0 0 0,0-1 0 0 0,-1 1 0 0 0,1 0 0 0 0,-1-1 0 0 0,1 1 0 0 0,-1 0 0 0 0,1 1 0 0 0,-1-1 0 0 0,1 0 0 0 0,-1 1 0 0 0,0-1 0 0 0,0 1 0 0 0,0 0 0 0 0,0-1 0 0 0,0 1 0 0 0,0 0 0 0 0,0 0 0 0 0,-1 0 0 0 0,1 1 0 0 0,-1-1 0 0 0,1 0 0 0 0,-1 1 0 0 0,0-1 1 0 0,0 1-1 0 0,0-1 0 0 0,0 1 0 0 0,-1-1 0 0 0,1 1 0 0 0,-1 0 0 0 0,1-1 0 0 0,-1 1 0 0 0,0 0 0 0 0,0-1 0 0 0,0 1 0 0 0,0 0 0 0 0,-1-1 0 0 0,1 1 0 0 0,-1 0 0 0 0,0-1 0 0 0,1 1 0 0 0,-1-1 0 0 0,-1 2-46 0 0,-44 84 1030 0 0,116-79 1446 0 0,-49-11-2917 0 0,18-1 345 0 0,-26 4-3757 0 0,0 3-3721 0 0,-9-3-739 0 0</inkml:trace>
  <inkml:trace contextRef="#ctx0" brushRef="#br0" timeOffset="12033.118">4576 554 2856 0 0,'0'0'1820'0'0,"0"0"2714"0"0,0 0-2253 0 0,0 0-1177 0 0,0 0-216 0 0,0 0-16 0 0,0 0 64 0 0,0 0 74 0 0,-7 1-135 0 0,-159 2 210 0 0,166-3-1333 0 0,-4-1-116 0 0,3-1-4599 0 0,4-2-542 0 0</inkml:trace>
  <inkml:trace contextRef="#ctx0" brushRef="#br0" timeOffset="14990.804">4537 493 1420 0 0,'0'0'526'0'0,"0"0"552"0"0,0 0 2274 0 0,0 0-1346 0 0,0 0-581 0 0,0 0 124 0 0,0 0-98 0 0,0 0-141 0 0,0 0-41 0 0,-4-4 39 0 0,0 129 166 0 0,6-78-1340 0 0,23-26-5977 0 0,-12-20-1063 0 0</inkml:trace>
  <inkml:trace contextRef="#ctx0" brushRef="#br0" timeOffset="20005.956">6979 658 6321 0 0,'0'0'6800'0'0,"0"0"-5352"0"0,0 0-704 0 0,0 0-140 0 0,0 0-59 0 0,0 0 27 0 0,0 0-100 0 0,0 0-48 0 0,0 0-140 0 0,-50 3-176 0 0,26-3-96 0 0,-1 0-12 0 0,-3 0-56 0 0,6-1-1132 0 0,-1-1-697 0 0,7 1-1967 0 0,3-6-3049 0 0</inkml:trace>
  <inkml:trace contextRef="#ctx0" brushRef="#br0" timeOffset="20255.928">6872 589 10909 0 0,'0'0'1736'0'0,"0"0"-1112"0"0,0 0 432 0 0,26 42-48 0 0,-19-28-164 0 0,-6-1-151 0 0,-1 0-185 0 0,0 2-212 0 0,-1-2-132 0 0,-3 0-52 0 0,0-2-40 0 0,0 0-72 0 0,3-2-668 0 0,-2 0-649 0 0,3-2-927 0 0,0-1-2420 0 0,8-4-2597 0 0</inkml:trace>
  <inkml:trace contextRef="#ctx0" brushRef="#br0" timeOffset="20521.532">7208 627 10393 0 0,'0'0'4312'0'0,"0"0"-3232"0"0,0 0-909 0 0,0 0 183 0 0,0 0-57 0 0,0 0-165 0 0,0 0-167 0 0,34-1-691 0 0,82 40 509 0 0,-114-38 249 0 0,0 0 0 0 0,0 0 1 0 0,0 0-1 0 0,0 0 0 0 0,0 1 1 0 0,-1-1-1 0 0,1 0 1 0 0,0 1-1 0 0,-1 0 0 0 0,1-1 1 0 0,-1 1-1 0 0,1 0 0 0 0,-1 0 1 0 0,0 0-1 0 0,1 0 1 0 0,-1 0-1 0 0,0 0 0 0 0,-1 0 1 0 0,1 0-1 0 0,0 0 1 0 0,0 0-1 0 0,-1 0 0 0 0,0 1 1 0 0,1-1-1 0 0,-1 0 0 0 0,0 0 1 0 0,0 1-1 0 0,0-1 1 0 0,0 0-1 0 0,0 0 0 0 0,-1 1 1 0 0,1-1-1 0 0,-1 0 1 0 0,0 0-1 0 0,1 0 0 0 0,-1 1 1 0 0,0-1-1 0 0,0 0 0 0 0,0 0 1 0 0,-1 0-1 0 0,1-1 1 0 0,0 1-1 0 0,-1 0 0 0 0,1 0 1 0 0,-1-1-1 0 0,1 1 0 0 0,-1-1 1 0 0,0 1-1 0 0,0-1 1 0 0,0 1-33 0 0,-63 33 703 0 0,18-27-4911 0 0,40-9-511 0 0,6-3-2941 0 0</inkml:trace>
  <inkml:trace contextRef="#ctx0" brushRef="#br0" timeOffset="20771.504">7471 631 12257 0 0,'0'0'1912'0'0,"0"0"-1226"0"0,0 0-386 0 0,0 0-162 0 0,0 0 32 0 0,0 0 295 0 0,-2 8 125 0 0,-3 7-567 0 0,-10 74 1573 0 0,57-48-4008 0 0,-41-41 2191 0 0,15 2-2551 0 0,-4-3-1859 0 0,6-4-3454 0 0</inkml:trace>
  <inkml:trace contextRef="#ctx0" brushRef="#br0" timeOffset="21240.214">7604 428 15585 0 0,'0'0'1145'0'0,"0"0"-878"0"0,0 0-191 0 0,0 0-126 0 0,0 0-154 0 0,8-4-66 0 0,88-17 553 0 0,-94 20-274 0 0,0 1 0 0 0,0-1 0 0 0,0 1 0 0 0,0 0 0 0 0,0 0 0 0 0,0-1 0 0 0,0 1 0 0 0,0 1 0 0 0,0-1 0 0 0,0 0 0 0 0,0 0 0 0 0,0 1 0 0 0,0-1 0 0 0,0 1 0 0 0,0-1 0 0 0,-1 1 0 0 0,1 0 0 0 0,0 0 0 0 0,0 0 0 0 0,0 0 0 0 0,-1 0 0 0 0,1 0 0 0 0,-1 0 0 0 0,1 1 0 0 0,-1-1 0 0 0,1 1 1 0 0,-1-1-1 0 0,0 1 0 0 0,1-1 0 0 0,-1 1 0 0 0,0 0 0 0 0,0 0 0 0 0,-1-1 0 0 0,1 1 0 0 0,0 0 0 0 0,0 0 0 0 0,-1 0 0 0 0,1 0 0 0 0,-1 0 0 0 0,0 0 0 0 0,1 0 0 0 0,-1 0 0 0 0,0 0 0 0 0,0 0 0 0 0,-1 0 0 0 0,1 0 0 0 0,0 0 0 0 0,-1 0 0 0 0,1 0 0 0 0,-1 0 0 0 0,1 0 0 0 0,-1 0 0 0 0,0 0 1 0 0,0-1-1 0 0,0 1 0 0 0,-1 2-9 0 0,-50 120 1483 0 0,52-124-1392 0 0,0 0 39 0 0,0 0 24 0 0,0 0-21 0 0,0 0-132 0 0,0 0-290 0 0,14 12-2008 0 0,4 3 5171 0 0,14-12-2993 0 0,10 2-95 0 0,-18 2-2893 0 0,-23-6 2344 0 0,-1-1-907 0 0,0-1-4283 0 0,0-2-1831 0 0</inkml:trace>
  <inkml:trace contextRef="#ctx0" brushRef="#br0" timeOffset="22130.755">7993 251 1136 0 0,'0'0'9072'0'0,"0"0"-6183"0"0,0 0-2543 0 0,0 0 52 0 0,0 0 102 0 0,0 0 71 0 0,0 0 24 0 0,-12-8 1243 0 0,16 7-1872 0 0,1 1 0 0 0,-1-1 0 0 0,1 1-1 0 0,-1 0 1 0 0,1 0 0 0 0,-1 1 0 0 0,0-1 0 0 0,1 1 0 0 0,-1 0 0 0 0,0 0 0 0 0,1 0 0 0 0,-1 1-1 0 0,0-1 1 0 0,0 1 0 0 0,0 0 0 0 0,0 0 0 0 0,0 1 0 0 0,-1-1 0 0 0,1 1 0 0 0,-1 0 0 0 0,1 0-1 0 0,-1 0 1 0 0,0 0 0 0 0,0 1 0 0 0,0-1 0 0 0,-1 1 0 0 0,1-1 0 0 0,-1 1 0 0 0,0 0-1 0 0,1 3 35 0 0,-1 3 257 0 0,11 39 341 0 0,-3 0 0 0 0,-3 1-1 0 0,-1 1 1 0 0,-2-1 0 0 0,-3 11-598 0 0,-38 284 421 0 0,37-341-399 0 0,-1-1 0 0 0,0 0 0 0 0,0 0 0 0 0,0 1 0 0 0,0-1 0 0 0,0 0 0 0 0,-1 0 0 0 0,1 0 0 0 0,-1 0 0 0 0,0-1 0 0 0,0 1 0 0 0,0 0-1 0 0,0-1 1 0 0,0 1 0 0 0,-1-1 0 0 0,1 0 0 0 0,-1 1 0 0 0,0-1 0 0 0,0-1 0 0 0,1 1 0 0 0,-1 0 0 0 0,0-1 0 0 0,0 1 0 0 0,-1-1-1 0 0,1 0 1 0 0,0 0 0 0 0,0 0 0 0 0,-1-1 0 0 0,1 1 0 0 0,0-1 0 0 0,-1 1 0 0 0,1-1 0 0 0,0 0 0 0 0,-1-1 0 0 0,1 1 0 0 0,0 0 0 0 0,-1-1-1 0 0,1 0 1 0 0,0 0 0 0 0,-1 0-22 0 0,-28 1-186 0 0,-78-2 11 0 0,37-7-3797 0 0,51 1-2771 0 0</inkml:trace>
  <inkml:trace contextRef="#ctx0" brushRef="#br0" timeOffset="22693.201">8279 1157 328 0 0,'0'0'9583'0'0,"-8"0"-6318"0"0,-367-56-1204 0 0,-467-3 787 0 0,482 39-2680 0 0,203 26-7513 0 0,140-6 121 0 0</inkml:trace>
  <inkml:trace contextRef="#ctx0" brushRef="#br0" timeOffset="23411.878">3714 1117 10949 0 0,'0'0'4518'0'0,"0"0"-3870"0"0,2 6-824 0 0,7 19 450 0 0,0 0 0 0 0,-2 0 0 0 0,-1 0 0 0 0,-1 1 0 0 0,-2 0 0 0 0,0 0 0 0 0,-2 0 0 0 0,0 0 0 0 0,-2 1 0 0 0,-1-1 0 0 0,-1 0 0 0 0,-1 0 0 0 0,-5 12-274 0 0,10-43-16 0 0,0 0 0 0 0,0 1 0 0 0,1-1-1 0 0,-1 1 1 0 0,1-1 0 0 0,0 1 0 0 0,0-1 0 0 0,0 1 0 0 0,1 0-1 0 0,0 0 1 0 0,0 0 0 0 0,0 0 0 0 0,0 1 0 0 0,0-1 0 0 0,1 1-1 0 0,-1 0 1 0 0,1 0 0 0 0,0 0 0 0 0,0 0 0 0 0,0 1 0 0 0,1 0-1 0 0,-1 0 1 0 0,0 0 0 0 0,1 0 0 0 0,-1 0 0 0 0,1 1 0 0 0,0 0-1 0 0,-1 0 1 0 0,1 0 0 0 0,0 1 0 0 0,0 0 0 0 0,0 0 16 0 0,1 2-25 0 0,0 1 0 0 0,0 0 0 0 0,-1 0 0 0 0,1 0 0 0 0,-1 1 0 0 0,0 0-1 0 0,1 0 1 0 0,-2 0 0 0 0,1 1 0 0 0,-1 0 0 0 0,1 0 0 0 0,-1 0 0 0 0,-1 0 0 0 0,1 1 0 0 0,-1-1 0 0 0,0 1 0 0 0,0 0 0 0 0,0 0 0 0 0,-1 0 0 0 0,0 0 0 0 0,0 0 0 0 0,-1 1 0 0 0,0-1 0 0 0,0 0 0 0 0,0 1 0 0 0,-1-1 0 0 0,0 1 0 0 0,0-1 0 0 0,-1 6 25 0 0,2-2-3892 0 0,2-6-5354 0 0</inkml:trace>
  <inkml:trace contextRef="#ctx0" brushRef="#br1" timeOffset="27411.985">2266 142 8233 0 0,'0'0'2336'0'0,"0"0"-1426"0"0,0 0-785 0 0,0 0-84 0 0,0 0 166 0 0,0 0 153 0 0,0 0 152 0 0,-7 8 179 0 0,-190 297 4119 0 0,-54-76-3369 0 0,229-198-1028 0 0,23-34-4987 0 0,2-4-463 0 0,-2-6-3191 0 0</inkml:trace>
  <inkml:trace contextRef="#ctx0" brushRef="#br1" timeOffset="28224.585">920 111 4880 0 0,'0'0'2051'0'0,"0"0"-251"0"0,0 0-689 0 0,0 0-178 0 0,0 0-75 0 0,0 0-363 0 0,0 0-241 0 0,0 0 8 0 0,0 0-31 0 0,-12 25 5252 0 0,7-12-6047 0 0,-4 30 748 0 0,-3-1 0 0 0,-1 0 0 0 0,-2-1-1 0 0,-1 0 1 0 0,-3-2 0 0 0,-1 0 0 0 0,-2-1 0 0 0,-1-1-1 0 0,-21 23-183 0 0,-48 49 294 0 0,93-94-1137 0 0,11-13-4163 0 0,-3-3-1830 0 0</inkml:trace>
  <inkml:trace contextRef="#ctx0" brushRef="#br1" timeOffset="31225.533">1390 668 692 0 0,'0'0'734'0'0,"0"0"-322"0"0,0 0 12 0 0,0 0 872 0 0,0 0 532 0 0,0 0-809 0 0,0 0-475 0 0,0 0-106 0 0,5 3-27 0 0,88 3 3847 0 0,-84-6-4186 0 0,0-2 0 0 0,0 1 0 0 0,0-1 0 0 0,0-1 0 0 0,-1 1 0 0 0,1-1 0 0 0,-1-1 0 0 0,1 0 0 0 0,-1 0 0 0 0,-1-1 1 0 0,1 0-1 0 0,0 0 0 0 0,-1 0 0 0 0,0-1 0 0 0,-1 0 0 0 0,1-1 0 0 0,-1 0 0 0 0,0 0 0 0 0,-1 0 0 0 0,0 0 0 0 0,0-1 0 0 0,0 0 0 0 0,-1 0 0 0 0,0 0 0 0 0,-1-1 1 0 0,0 1-1 0 0,0-1 0 0 0,-1 0 0 0 0,0 1 0 0 0,0-1 0 0 0,-1 0 0 0 0,0-4-72 0 0,-1 0-21 0 0,-1 0 0 0 0,0 0 0 0 0,-1 1 0 0 0,0-1 0 0 0,-1 1 0 0 0,0-1 0 0 0,-1 1 0 0 0,-1 0 0 0 0,0 0-1 0 0,0 1 1 0 0,-1 0 0 0 0,-1 0 0 0 0,0 0 0 0 0,0 1 0 0 0,-1-1 0 0 0,0 2 0 0 0,-1-1 0 0 0,0 1 0 0 0,-1 1 0 0 0,1 0 0 0 0,-2 0 0 0 0,1 1 0 0 0,-1 0 0 0 0,0 1 0 0 0,0 0 0 0 0,-1 1 0 0 0,0 0 0 0 0,0 1 0 0 0,0 0 0 0 0,-1 1-1 0 0,1 0 1 0 0,-1 1 0 0 0,1 0 0 0 0,-1 1 0 0 0,-5 1 21 0 0,5 0 25 0 0,1 2-1 0 0,0-1 1 0 0,0 1-1 0 0,0 1 0 0 0,0 0 1 0 0,1 1-1 0 0,-1 0 1 0 0,1 1-1 0 0,0 0 1 0 0,0 1-1 0 0,0 0 0 0 0,1 1 1 0 0,0 0-1 0 0,0 1 1 0 0,1 0-1 0 0,0 0 1 0 0,0 1-1 0 0,1 0 1 0 0,0 0-1 0 0,1 1 0 0 0,0 0 1 0 0,0 0-1 0 0,1 1 1 0 0,1 0-1 0 0,0 0 1 0 0,0 0-1 0 0,1 1 0 0 0,0 0 1 0 0,1 0-1 0 0,1 0 1 0 0,-1 0-1 0 0,2 0 1 0 0,0 0-1 0 0,1 0 0 0 0,0 1 1 0 0,0-1-1 0 0,2 7-24 0 0,0-9 107 0 0,0 0 0 0 0,1 0 0 0 0,0 0 0 0 0,1 0 0 0 0,0-1 0 0 0,1 0-1 0 0,-1 0 1 0 0,2 0 0 0 0,-1 0 0 0 0,1-1 0 0 0,0 0 0 0 0,1 0 0 0 0,0 0 0 0 0,1-1-1 0 0,-1 0 1 0 0,1-1 0 0 0,0 0 0 0 0,1 0 0 0 0,0 0 0 0 0,-1-1 0 0 0,2-1 0 0 0,-1 0-1 0 0,1 0 1 0 0,-1 0 0 0 0,1-1 0 0 0,0-1 0 0 0,0 0 0 0 0,0 0 0 0 0,0-1 0 0 0,10 0-107 0 0,-16 0-885 0 0,10-2-6656 0 0,-1-3-1697 0 0</inkml:trace>
  <inkml:trace contextRef="#ctx0" brushRef="#br1" timeOffset="34350.884">3923 1709 1148 0 0,'0'0'1023'0'0,"0"0"697"0"0,0 0 373 0 0,0 0-630 0 0,0 0-577 0 0,8 2-219 0 0,10 1-181 0 0,0 0 0 0 0,1-1 0 0 0,-1-1-1 0 0,1 0 1 0 0,-1-2 0 0 0,1 0 0 0 0,-1-1-1 0 0,0-1 1 0 0,6-2-486 0 0,-17 3 23 0 0,0 1-1 0 0,-1-1 1 0 0,1-1-1 0 0,-1 1 1 0 0,0-1-1 0 0,0 0 1 0 0,0-1-1 0 0,0 1 1 0 0,-1-1 0 0 0,1 0-1 0 0,-1-1 1 0 0,0 1-1 0 0,0-1 1 0 0,0 0-1 0 0,-1 0 1 0 0,0-1-1 0 0,0 1 1 0 0,0-1-1 0 0,-1 0 1 0 0,0 0-1 0 0,0 0 1 0 0,0 0-1 0 0,-1 0 1 0 0,0-1 0 0 0,0 0-1 0 0,0 1 1 0 0,0-7-23 0 0,-1-10-53 0 0,-1 1 1 0 0,-1-1-1 0 0,0 1 1 0 0,-2-1-1 0 0,-1 1 1 0 0,0 0-1 0 0,-2 0 1 0 0,-1 1 0 0 0,0 0-1 0 0,-2 0 1 0 0,0 0-1 0 0,-1 1 1 0 0,-1 1-1 0 0,-1 0 1 0 0,-1 0-1 0 0,-9-9 53 0 0,12 14 0 0 0,-1 1-1 0 0,0 0 1 0 0,-1 1-1 0 0,0 0 1 0 0,-1 1-1 0 0,-1 1 1 0 0,0 0-1 0 0,0 1 0 0 0,-1 0 1 0 0,0 1-1 0 0,0 0 1 0 0,-1 2-1 0 0,1 0 1 0 0,-2 0-1 0 0,1 2 1 0 0,-1 0-1 0 0,1 1 0 0 0,-1 0 1 0 0,0 2-1 0 0,0 0 1 0 0,0 1-1 0 0,-3 0 1 0 0,5 5 39 0 0,0 0 0 0 0,0 1 0 0 0,0 1 0 0 0,1 0 0 0 0,0 1 0 0 0,1 0 0 0 0,0 1 0 0 0,0 1 0 0 0,0 0 0 0 0,2 0 0 0 0,-1 1 0 0 0,1 1 0 0 0,1 0 0 0 0,0 1 0 0 0,1-1 0 0 0,0 2 0 0 0,1 0 0 0 0,0 0 0 0 0,2 0 0 0 0,-1 1 0 0 0,2-1 0 0 0,0 2 0 0 0,0-1 0 0 0,2 0 0 0 0,0 1 0 0 0,0 0 0 0 0,2 0 0 0 0,0 0 0 0 0,1-1 0 0 0,0 1 0 0 0,1 0 0 0 0,1 0 0 0 0,1 0 0 0 0,0-1 0 0 0,5 15-39 0 0,-3-17 199 0 0,1-1-1 0 0,0 1 1 0 0,1-1-1 0 0,0 0 1 0 0,1 0 0 0 0,0-1-1 0 0,1 0 1 0 0,0-1-1 0 0,1 0 1 0 0,0 0 0 0 0,0-1-1 0 0,1 0 1 0 0,1-1-1 0 0,-1-1 1 0 0,1 1 0 0 0,0-2-1 0 0,1 0 1 0 0,3 1-199 0 0,153 49-653 0 0,-134-52-3354 0 0,-16-4-1333 0 0</inkml:trace>
  <inkml:trace contextRef="#ctx0" brushRef="#br1" timeOffset="39368.104">1088 4 4272 0 0,'0'0'1947'0'0,"0"0"-660"0"0,0 0-393 0 0,0 0-102 0 0,0 0-53 0 0,0 0-36 0 0,0 0-60 0 0,0-4-245 0 0,98 145 695 0 0,207 341 2253 0 0,-31-46-682 0 0,-229-372-2246 0 0,-44-64-2175 0 0,-2-4-7062 0 0,1-3 251 0 0</inkml:trace>
  <inkml:trace contextRef="#ctx0" brushRef="#br1" timeOffset="39993.041">3595 1047 4880 0 0,'0'0'1845'0'0,"0"0"-323"0"0,0 0-800 0 0,0 0-80 0 0,0 0 178 0 0,0 0-24 0 0,6 1-397 0 0,0 2-367 0 0,-1 0 0 0 0,0 0-1 0 0,0 0 1 0 0,0 1 0 0 0,0 0 0 0 0,-1 0 0 0 0,0 0 0 0 0,1 0 0 0 0,-2 1 0 0 0,1-1 0 0 0,0 1 0 0 0,-1 0 0 0 0,0 0 0 0 0,0 1 0 0 0,0-1-1 0 0,-1 1 1 0 0,0-1 0 0 0,0 1-32 0 0,13 22 276 0 0,336 556 6344 0 0,-290-480-5894 0 0,-59-110-5019 0 0,-2 1 512 0 0,0-6-3659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49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36 4940 0 0,'0'0'8525'0'0,"0"0"-6953"0"0,0 0-1016 0 0,0 0-96 0 0,0 0 385 0 0,0 0 23 0 0,-38-11-372 0 0,23 8-288 0 0,-1 1-208 0 0,-2-1-8 0 0,-1 1-64 0 0,3 1 64 0 0,1 0-152 0 0,4 1-772 0 0,0-3-933 0 0,6 2-2179 0 0,7-8-3585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49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16 8413 0 0,'0'0'5836'0'0,"0"0"-5028"0"0,0 0-532 0 0,0 0-212 0 0,-50-8 476 0 0,26 5-276 0 0,-4 1-212 0 0,2 1-52 0 0,-1 1-1488 0 0,6 0-1240 0 0,0-1-4241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1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2 11417 0 0,'0'0'1697'0'0,"0"0"-952"0"0,0 0 212 0 0,0 0 185 0 0,0 0-746 0 0,0 0-239 0 0,0 0 140 0 0,-2 8 59 0 0,0-2-303 0 0,0-4 0 0 0,0 0 0 0 0,1 0 0 0 0,-1 1 0 0 0,1-1 0 0 0,-1 1 0 0 0,1-1 0 0 0,0 1 0 0 0,0-1 0 0 0,0 1 0 0 0,0 0 0 0 0,0 0 0 0 0,1-1 0 0 0,-1 1 0 0 0,1 0 0 0 0,0 0 0 0 0,0 0 0 0 0,0 0 0 0 0,0-1 0 0 0,0 1 0 0 0,0 0 0 0 0,1 0 0 0 0,0 0 0 0 0,-1-1 0 0 0,1 1 0 0 0,0 0 0 0 0,0-1 0 0 0,1 1 0 0 0,-1-1 0 0 0,0 1 0 0 0,1-1 0 0 0,0 0 0 0 0,-1 1 0 0 0,1-1 0 0 0,0 0 0 0 0,0 0 0 0 0,0 0 0 0 0,1 0 0 0 0,-1-1 0 0 0,0 1 0 0 0,1-1 0 0 0,-1 1 0 0 0,1-1 0 0 0,-1 0 0 0 0,1 0 0 0 0,-1 0 0 0 0,1 0 0 0 0,0 0 0 0 0,0-1 0 0 0,0 1 0 0 0,-1-1 0 0 0,1 0 0 0 0,1 0-53 0 0,-2 0-1 0 0,1 0 0 0 0,-1-1 0 0 0,0 0 0 0 0,0 1 1 0 0,0-1-1 0 0,1 0 0 0 0,-1 0 0 0 0,0 0 0 0 0,0 0 0 0 0,0-1 0 0 0,-1 1 0 0 0,1-1 0 0 0,0 1 0 0 0,0-1 0 0 0,-1 1 0 0 0,1-1 0 0 0,-1 0 1 0 0,0 0-1 0 0,1 0 0 0 0,-1 0 0 0 0,0 0 0 0 0,0 0 0 0 0,0 0 0 0 0,0 0 0 0 0,0 0 0 0 0,-1 0 0 0 0,1-1 0 0 0,-1 1 0 0 0,0 0 0 0 0,1 0 1 0 0,-1-1-1 0 0,0 1 0 0 0,0 0 0 0 0,0-1 0 0 0,-1 1 0 0 0,1 0 0 0 0,0-1 0 0 0,-1 1 0 0 0,0 0 0 0 0,1 0 0 0 0,-1 0 0 0 0,0 0 0 0 0,0 0 1 0 0,0 0-1 0 0,0 0 0 0 0,-1 0 0 0 0,1 0 0 0 0,-1 0 0 0 0,1 0 0 0 0,-1 1 0 0 0,0-2 1 0 0,-42-27-10355 0 0,33 28 2404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1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8797 0 0,'0'0'2394'0'0,"0"0"-945"0"0,1 7 15 0 0,2 80 2111 0 0,-19 50-2532 0 0,13-123-1082 0 0,-1 0 738 0 0,12-27-553 0 0,-8 10-165 0 0,1 0 1 0 0,0 0-1 0 0,0 1 1 0 0,0-1-1 0 0,0 0 1 0 0,1 1-1 0 0,-1-1 1 0 0,1 1-1 0 0,-1-1 1 0 0,1 1-1 0 0,0 0 1 0 0,0 0-1 0 0,0 0 1 0 0,0 0-1 0 0,0 0 1 0 0,0 0-1 0 0,1 0 1 0 0,-1 1-1 0 0,1-1 1 0 0,-1 1-1 0 0,1 0 1 0 0,0 0-1 0 0,-1 0 1 0 0,1 0-1 0 0,0 0 1 0 0,0 0-1 0 0,-1 1 1 0 0,1-1-1 0 0,0 1 1 0 0,0 0-1 0 0,0 0 0 0 0,0 0 1 0 0,0 0-1 0 0,0 1 1 0 0,-1-1-1 0 0,1 1 1 0 0,0 0-1 0 0,0-1 1 0 0,0 1-1 0 0,-1 1 1 0 0,1-1-1 0 0,-1 0 1 0 0,1 1-1 0 0,-1-1 1 0 0,1 1-1 0 0,1 1 19 0 0,0 1-4 0 0,0 0-1 0 0,-1-1 0 0 0,0 2 0 0 0,1-1 0 0 0,-2 0 0 0 0,1 1 0 0 0,0-1 1 0 0,-1 1-1 0 0,0 0 0 0 0,0 0 0 0 0,0 0 0 0 0,0 0 0 0 0,-1 0 0 0 0,0 0 1 0 0,0 0-1 0 0,-1 0 0 0 0,1 1 0 0 0,-1-1 0 0 0,0 0 0 0 0,0 0 0 0 0,-2 4 5 0 0,4-4-2840 0 0,1-6-5510 0 0,0-4 966 0 0</inkml:trace>
  <inkml:trace contextRef="#ctx0" brushRef="#br0" timeOffset="328.097">243 246 10245 0 0,'0'0'2125'0'0,"0"0"-1170"0"0,0 0-21 0 0,0 0 412 0 0,7 1-430 0 0,256 22 2431 0 0,-285-54-5496 0 0,-1 7 684 0 0,42 33 1885 0 0,-16-7-323 0 0,0 0 1 0 0,-1 1 0 0 0,1-1 0 0 0,0 1 0 0 0,-1-1 0 0 0,1 1 0 0 0,-1 0 0 0 0,0 0-1 0 0,0 0 1 0 0,0 0 0 0 0,0 0 0 0 0,-1 0 0 0 0,1 0 0 0 0,-1 1 0 0 0,0-1 0 0 0,0 1 0 0 0,0-1-1 0 0,0 1 1 0 0,0-1 0 0 0,-1 1 0 0 0,0-1 0 0 0,0 1 0 0 0,0 0 0 0 0,0-1 0 0 0,0 1 0 0 0,-1-1-1 0 0,1 1 1 0 0,-1 0 0 0 0,0-1 0 0 0,0 0 0 0 0,-1 2-98 0 0,0-2-221 0 0,0-1 0 0 0,0 1 0 0 0,0-1 0 0 0,0 1 0 0 0,0-1-1 0 0,-1 0 1 0 0,1 0 0 0 0,-1 0 0 0 0,0 0 0 0 0,0 0 0 0 0,1-1 0 0 0,-1 1 0 0 0,0-1 0 0 0,0 1 0 0 0,0-1 0 0 0,0 0 0 0 0,-1-1-1 0 0,1 1 1 0 0,0 0 0 0 0,0-1 0 0 0,-1 0 0 0 0,1 0 0 0 0,0 0 0 0 0,-2 0 221 0 0,-7-1-6637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0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1 384 7161 0 0,'0'0'3615'0'0,"0"0"-2718"0"0,0 0-371 0 0,0 0 698 0 0,0 0 179 0 0,0 0-348 0 0,0 0-346 0 0,0 0-251 0 0,0 0-195 0 0,4-2-121 0 0,7-5-183 0 0,0-1 1 0 0,-1 0-1 0 0,1 0 0 0 0,-2-1 0 0 0,1 0 1 0 0,-1 0-1 0 0,0-1 0 0 0,-1-1 1 0 0,0 1-1 0 0,-1-2 0 0 0,0 1 0 0 0,-1 0 1 0 0,0-1-1 0 0,-1 0 0 0 0,0-1 1 0 0,-1 1-1 0 0,-1-1 0 0 0,0 0 0 0 0,0 0 1 0 0,-1 0-1 0 0,-1 0 0 0 0,0 0 1 0 0,-1 0-1 0 0,0-1 0 0 0,-1 1 0 0 0,-1 0 1 0 0,0 0-1 0 0,0 0 0 0 0,-2 0 1 0 0,1 1-1 0 0,-5-8 41 0 0,8 19 1 0 0,0 1 0 0 0,0 0 1 0 0,-1-1-1 0 0,1 1 0 0 0,0-1 0 0 0,-1 1 0 0 0,1-1 1 0 0,0 1-1 0 0,-1 0 0 0 0,1-1 0 0 0,0 1 1 0 0,-1 0-1 0 0,1-1 0 0 0,-1 1 0 0 0,1 0 1 0 0,-1 0-1 0 0,1-1 0 0 0,-1 1 0 0 0,1 0 1 0 0,-1 0-1 0 0,1 0 0 0 0,-1 0 0 0 0,1-1 1 0 0,-1 1-1 0 0,1 0 0 0 0,-1 0 0 0 0,0 0 1 0 0,1 0-1 0 0,-1 1 0 0 0,1-1 0 0 0,-1 0 1 0 0,1 0-1 0 0,-1 0 0 0 0,1 0 0 0 0,-1 0 0 0 0,1 1 1 0 0,-1-1-1 0 0,1 0 0 0 0,-1 0 0 0 0,1 1 1 0 0,-1-1-1 0 0,1 0 0 0 0,0 1 0 0 0,-1-1 1 0 0,1 0-1 0 0,0 1 0 0 0,-1-1 0 0 0,1 1 1 0 0,0-1-1 0 0,-1 1 0 0 0,1-1 0 0 0,0 1 1 0 0,0-1-1 0 0,-1 1 0 0 0,1-1 0 0 0,0 1 1 0 0,0-1-1 0 0,0 1 0 0 0,0-1 0 0 0,0 1 0 0 0,0-1 1 0 0,0 1-1 0 0,0-1 0 0 0,0 1 0 0 0,0-1 1 0 0,0 1-1 0 0,0-1 0 0 0,0 1 0 0 0,0-1 1 0 0,1 1-2 0 0,-15 52 431 0 0,12-48-338 0 0,-5 26 157 0 0,2-18-169 0 0,1 0-1 0 0,0 0 1 0 0,1 1-1 0 0,0-1 1 0 0,1 1-1 0 0,1 0 1 0 0,0-1-1 0 0,1 1 1 0 0,1 0-1 0 0,0 0 1 0 0,0-1-1 0 0,2 1 1 0 0,-1-1-1 0 0,2 1 1 0 0,0-1-1 0 0,3 6-80 0 0,-6-17 19 0 0,1 0-1 0 0,-1 0 0 0 0,1-1 0 0 0,0 1 1 0 0,0 0-1 0 0,0-1 0 0 0,0 0 0 0 0,0 1 1 0 0,0-1-1 0 0,0 0 0 0 0,0 0 0 0 0,0 0 1 0 0,1 0-1 0 0,-1 0 0 0 0,0-1 0 0 0,1 1 1 0 0,-1-1-1 0 0,1 1 0 0 0,-1-1 0 0 0,1 0 1 0 0,-1 0-1 0 0,0 0 0 0 0,1 0 0 0 0,-1-1 1 0 0,1 1-1 0 0,-1-1 0 0 0,0 1 0 0 0,1-1 1 0 0,-1 0-1 0 0,0 0 0 0 0,1 0 0 0 0,-1 0 1 0 0,0 0-1 0 0,0 0 0 0 0,0-1 0 0 0,0 1 1 0 0,0-1-1 0 0,0 1 0 0 0,-1-1 0 0 0,1 0 1 0 0,0 0-1 0 0,-1 0 0 0 0,0 0 0 0 0,1 0 1 0 0,-1 0-1 0 0,0 0 0 0 0,0 0 1 0 0,0-1-1 0 0,0 1 0 0 0,0 0 0 0 0,-1-1 1 0 0,1 0-19 0 0,8-8-499 0 0,-8 10 479 0 0,0 0 0 0 0,0 0 0 0 0,0 1 0 0 0,0-1 0 0 0,0 0 0 0 0,1 1-1 0 0,-1-1 1 0 0,0 0 0 0 0,0 1 0 0 0,1 0 0 0 0,-1-1 0 0 0,0 1 0 0 0,1 0 0 0 0,-1-1 0 0 0,0 1 0 0 0,1 0 0 0 0,-1 0-1 0 0,1 0 1 0 0,-1 0 0 0 0,0 0 0 0 0,1 1 0 0 0,-1-1 0 0 0,0 0 0 0 0,1 1 0 0 0,-1-1 0 0 0,0 1 0 0 0,1-1 0 0 0,-1 1-1 0 0,0 0 1 0 0,0-1 0 0 0,0 1 0 0 0,0 0 0 0 0,0 0 0 0 0,1 0 0 0 0,-2 0 0 0 0,1 0 0 0 0,0 0 0 0 0,0 0 0 0 0,0 0-1 0 0,0 0 1 0 0,-1 0 0 0 0,1 0 0 0 0,0 1 0 0 0,-1-1 0 0 0,1 1 20 0 0,32 56 575 0 0,-33-59-560 0 0,1 1 0 0 0,-1 0 1 0 0,0-1-1 0 0,1 1 0 0 0,-1 0 1 0 0,1-1-1 0 0,-1 1 0 0 0,0 0 1 0 0,1-1-1 0 0,-1 1 0 0 0,1 0 1 0 0,-1 0-1 0 0,1 0 0 0 0,-1-1 1 0 0,1 1-1 0 0,-1 0 0 0 0,1 0 1 0 0,-1 0-1 0 0,1 0 0 0 0,-1 0 1 0 0,1 0-1 0 0,-1 0 0 0 0,1 0 1 0 0,0 0-1 0 0,-1 0 0 0 0,1 0 1 0 0,-1 0-1 0 0,1 1 0 0 0,-1-1 1 0 0,1 0-1 0 0,-1 0 0 0 0,1 0 1 0 0,-1 1-1 0 0,0-1 0 0 0,1 0 1 0 0,-1 1-1 0 0,1-1 1 0 0,-1 0-1 0 0,1 1 0 0 0,-1-1 1 0 0,0 0-1 0 0,1 1-15 0 0,19-40-658 0 0,-18 39 669 0 0,1-1 0 0 0,-1 1 0 0 0,0 0 0 0 0,0 0 0 0 0,0 0 0 0 0,0 0 0 0 0,0 0 0 0 0,0 0 0 0 0,0 0 0 0 0,0 1 0 0 0,0-1 0 0 0,0 1 0 0 0,0-1 0 0 0,0 1 0 0 0,0 0 0 0 0,0 0 0 0 0,-1 0 0 0 0,1 0 0 0 0,0 0 0 0 0,0 0 0 0 0,-1 1 0 0 0,1-1 0 0 0,-1 1 0 0 0,1-1 0 0 0,-1 1 0 0 0,0-1 0 0 0,0 1 0 0 0,1 0 0 0 0,-1-1 0 0 0,0 1 0 0 0,0 0 0 0 0,-1 0 0 0 0,1 0 0 0 0,0 0 0 0 0,-1 0 0 0 0,1 0 0 0 0,-1 0 0 0 0,1 0 0 0 0,-1 0 0 0 0,0 1-11 0 0,0-2 111 0 0,0-1-2 0 0,11-39-607 0 0,-9 38 496 0 0,-1-1-1 0 0,1 1 1 0 0,0 0 0 0 0,0 0 0 0 0,0 1 0 0 0,0-1-1 0 0,0 0 1 0 0,0 1 0 0 0,0-1 0 0 0,0 1 0 0 0,0-1 0 0 0,0 1-1 0 0,0 0 1 0 0,0 0 0 0 0,0 0 0 0 0,0 0 0 0 0,0 0-1 0 0,0 0 1 0 0,0 1 0 0 0,0-1 0 0 0,0 1 0 0 0,0 0 0 0 0,0-1-1 0 0,0 1 1 0 0,0 0 0 0 0,0 0 0 0 0,0 0 0 0 0,0 0-1 0 0,-1 0 1 0 0,1 1 0 0 0,-1-1 0 0 0,1 0 0 0 0,-1 1 0 0 0,1 0-1 0 0,-1-1 1 0 0,0 1 0 0 0,1 0 0 0 0,-1-1 0 0 0,0 1-1 0 0,0 0 1 0 0,-1 0 0 0 0,1 0 0 0 0,0 0 0 0 0,-1 0 0 0 0,1 0-1 0 0,-1 0 1 0 0,1 0 0 0 0,-1 0 0 0 0,0 0 0 0 0,0 0-1 0 0,0 0 1 0 0,0 0 0 0 0,0 0 0 0 0,0 0 0 0 0,-1 1 2 0 0,-8 2-2335 0 0,1-9-4313 0 0,0-11-2631 0 0</inkml:trace>
  <inkml:trace contextRef="#ctx0" brushRef="#br0" timeOffset="234.353">365 59 15117 0 0,'0'0'2569'0'0,"0"0"-1545"0"0,0 0-116 0 0,0 0-148 0 0,0 0-748 0 0,0 0-12 0 0,0 0-476 0 0,0 0-776 0 0,0 0-844 0 0,0 0-721 0 0,-4 11-2271 0 0,4-7-3453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8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11 293 11909 0 0,'0'0'1843'0'0,"0"0"-1175"0"0,0 0-509 0 0,0 0 95 0 0,0 0 156 0 0,0 0-140 0 0,0 0-35 0 0,0 0-271 0 0,5 2-189 0 0,1 0 284 0 0,-1 1-1 0 0,1 0 0 0 0,0 0 1 0 0,-1 0-1 0 0,1 1 0 0 0,-1 0 1 0 0,0 0-1 0 0,0 0 0 0 0,-1 0 0 0 0,1 1 1 0 0,-1 0-1 0 0,0 0 0 0 0,0 0 1 0 0,-1 1-1 0 0,1-1 0 0 0,-1 1 1 0 0,-1 0-1 0 0,1 0 0 0 0,-1 0 1 0 0,0 0-1 0 0,0 0 0 0 0,0 0 0 0 0,-1 0 1 0 0,0 1-1 0 0,-1-1 0 0 0,1 1 1 0 0,-1-1-1 0 0,0 1 0 0 0,-2 5-58 0 0,-69 28 398 0 0,38-45-4391 0 0,28 0-844 0 0,4-6-3649 0 0</inkml:trace>
  <inkml:trace contextRef="#ctx0" brushRef="#br0" timeOffset="164.365">198 315 2480 0 0,'0'0'9493'0'0,"0"0"-7270"0"0,0 0-1843 0 0,0 0-133 0 0,0 0 403 0 0,-4 7 142 0 0,-64 109 1604 0 0,68-114-2412 0 0,1 1-1 0 0,0 0 1 0 0,0-1-1 0 0,0 0 1 0 0,0 1 0 0 0,0-1-1 0 0,0 1 1 0 0,1-1-1 0 0,-1 0 1 0 0,1 0 0 0 0,-1 0-1 0 0,1 0 1 0 0,0 0-1 0 0,0 0 1 0 0,0 0-1 0 0,0-1 1 0 0,0 1 0 0 0,0-1-1 0 0,1 0 1 0 0,-1 1-1 0 0,0-1 1 0 0,1 0 0 0 0,-1 0-1 0 0,1 0 1 0 0,-1-1-1 0 0,1 1 1 0 0,0-1 0 0 0,-1 1-1 0 0,1-1 1 0 0,-1 0-1 0 0,1 0 1 0 0,2 0 16 0 0,53 5-5322 0 0,-38-5-435 0 0</inkml:trace>
  <inkml:trace contextRef="#ctx0" brushRef="#br0" timeOffset="461.21">407 104 12197 0 0,'0'0'1205'0'0,"0"0"-769"0"0,0 0-187 0 0,0 0 283 0 0,0 0 15 0 0,0 0-88 0 0,0 0-115 0 0,0 0-396 0 0,26 18-261 0 0,-25-15 331 0 0,0 0 0 0 0,0 0 0 0 0,0 1 0 0 0,0-1 0 0 0,-1 0 0 0 0,1 0-1 0 0,-1 1 1 0 0,0-1 0 0 0,0 0 0 0 0,0 1 0 0 0,0-1 0 0 0,0 0 0 0 0,-1 1 0 0 0,0-1 0 0 0,1 0 0 0 0,-1 1 0 0 0,0-1-1 0 0,-1 0 1 0 0,1 0 0 0 0,-1 0 0 0 0,1 0 0 0 0,-1 0 0 0 0,0-1 0 0 0,0 1 0 0 0,0 0 0 0 0,0-1 0 0 0,-1 1 0 0 0,1-1-1 0 0,-1 0 1 0 0,0 1-18 0 0,-21 30 346 0 0,74-14 1277 0 0,67-19-1540 0 0,-66-3-2833 0 0,-12 1-2395 0 0,-26 1-1093 0 0</inkml:trace>
  <inkml:trace contextRef="#ctx0" brushRef="#br0" timeOffset="883.051">685 1 15693 0 0,'0'0'1279'0'0,"0"0"-895"0"0,0 0-192 0 0,0 0-58 0 0,8 2-215 0 0,119 42-550 0 0,-96 90 1041 0 0,-25 211 2448 0 0,7-292-2683 0 0,-9-45-158 0 0,-2 0 0 0 0,1 1 0 0 0,-1-1 0 0 0,0 1 0 0 0,0 0 0 0 0,-1 0 0 0 0,-1-1 0 0 0,1 1 0 0 0,-1 0 0 0 0,-1 0 0 0 0,0 0 0 0 0,0 0 0 0 0,-2 6-17 0 0,-3-10 13 0 0,0 0 0 0 0,0-1 1 0 0,0 1-1 0 0,-1-2 0 0 0,0 1 0 0 0,1-1 1 0 0,-1 0-1 0 0,-1 0 0 0 0,1 0 0 0 0,0-1 1 0 0,0-1-1 0 0,-1 1 0 0 0,1-1 0 0 0,-1 0 1 0 0,0-1-1 0 0,1 0 0 0 0,-1 0 0 0 0,1 0 1 0 0,-1-1-1 0 0,1-1 0 0 0,-1 1 0 0 0,1-1 1 0 0,-3-1-14 0 0,0 2-75 0 0,-8-1-361 0 0,-38-6-738 0 0,18-1-4738 0 0,12-1-4038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8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85 7597 0 0,'0'0'6966'0'0,"0"0"-4857"0"0,0 0-1646 0 0,0 0-138 0 0,0 0 168 0 0,0 0 53 0 0,-6 0-58 0 0,-154-23-226 0 0,97-3-5022 0 0,52 17-509 0 0,5-4-2991 0 0</inkml:trace>
  <inkml:trace contextRef="#ctx0" brushRef="#br0" timeOffset="249.909">136 0 10453 0 0,'0'0'2684'0'0,"20"33"-1832"0"0,-15-14 176 0 0,-4 2 469 0 0,3-1-413 0 0,-4 2-552 0 0,0-3-200 0 0,-1-2-160 0 0,-2-2-60 0 0,-1-1-12 0 0,2-4-100 0 0,-1-1-112 0 0,3-2-752 0 0,0-4-861 0 0,0-1-2207 0 0,8-5-3869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21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45 15837 0 0,'0'0'-758'0'0,"0"0"78"0"0,7 5 426 0 0,7 10 436 0 0,-1 0 1 0 0,0 1 0 0 0,-1 1 0 0 0,-1 0-1 0 0,0 1 1 0 0,-2 0 0 0 0,0 0 0 0 0,-1 1-1 0 0,-1 0 1 0 0,0 0 0 0 0,-2 1 0 0 0,0 0-1 0 0,-1 0 1 0 0,-2 0 0 0 0,0 0 0 0 0,0 1-1 0 0,-2-1 1 0 0,-1 0 0 0 0,-1 9-183 0 0,0-16 19 0 0,0-1 0 0 0,-1 0 1 0 0,0 0-1 0 0,-1 0 0 0 0,0 0 0 0 0,-1-1 1 0 0,0 0-1 0 0,0 0 0 0 0,-2 0 0 0 0,1 0 0 0 0,-1-1 1 0 0,-1 0-1 0 0,0-1 0 0 0,-5 5-19 0 0,-59 18-5243 0 0,55-34-1307 0 0</inkml:trace>
  <inkml:trace contextRef="#ctx0" brushRef="#br0" timeOffset="312.143">264 4 13313 0 0,'0'0'2306'0'0,"0"0"-2577"0"0,0 0-108 0 0,0 0 257 0 0,0 0-13 0 0,0 0-138 0 0,7-2-41 0 0,-2 1 298 0 0,-1 1-1 0 0,1 0 1 0 0,0 0-1 0 0,0 0 1 0 0,-1 0-1 0 0,1 1 1 0 0,0 0 0 0 0,-1 0-1 0 0,1 0 1 0 0,-1 0-1 0 0,1 1 1 0 0,-1-1-1 0 0,0 1 1 0 0,0 1-1 0 0,1-1 1 0 0,-1 0-1 0 0,-1 1 1 0 0,1 0-1 0 0,0 0 1 0 0,-1 0-1 0 0,1 0 1 0 0,-1 1-1 0 0,0 0 1 0 0,0 0 16 0 0,0-2 35 0 0,-1 0-1 0 0,0 0 1 0 0,0 0 0 0 0,0 0 0 0 0,-1 0-1 0 0,1 0 1 0 0,0 0 0 0 0,-1 1 0 0 0,0-1-1 0 0,1 1 1 0 0,-1-1 0 0 0,0 1 0 0 0,0-1-1 0 0,0 1 1 0 0,-1 0 0 0 0,1-1 0 0 0,-1 1-1 0 0,1 0 1 0 0,-1 0 0 0 0,0-1 0 0 0,0 1-1 0 0,0 0 1 0 0,-1 0 0 0 0,1 0 0 0 0,0-1-1 0 0,-1 1 1 0 0,0 0 0 0 0,0-1 0 0 0,0 1-1 0 0,0-1 1 0 0,0 1 0 0 0,0-1 0 0 0,-1 1-1 0 0,1-1 1 0 0,-1 0 0 0 0,0 0 0 0 0,1 1-1 0 0,-1-1 1 0 0,0 0 0 0 0,0-1 0 0 0,0 1-1 0 0,-1 0 1 0 0,1-1 0 0 0,0 1 0 0 0,-1-1-1 0 0,1 0 1 0 0,-1 1 0 0 0,1-1 0 0 0,-1 0-1 0 0,-1 0-34 0 0,-58 12-3313 0 0,55-14-1283 0 0,6-5-2830 0 0</inkml:trace>
  <inkml:trace contextRef="#ctx0" brushRef="#br0" timeOffset="560.475">489 51 14469 0 0,'0'0'24'0'0,"0"0"332"0"0,0 0-356 0 0,0 0 440 0 0,-39 47-200 0 0,36-30-76 0 0,1 5-4 0 0,4 0 40 0 0,7 2-200 0 0,8-1-288 0 0,7 1-504 0 0,6 0-944 0 0,-3-6-2588 0 0,12-3-4549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5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0 145 3192 0 0,'0'0'5229'0'0,"0"0"-3006"0"0,0 0-1430 0 0,0 0-210 0 0,0 0 112 0 0,0 0 23 0 0,0 0-122 0 0,0 0-116 0 0,0 0-125 0 0,0-4-148 0 0,1 3-198 0 0,-1-1 0 0 0,0 1 0 0 0,1 0-1 0 0,-1 0 1 0 0,1 0 0 0 0,-1 0 0 0 0,1 0-1 0 0,0 0 1 0 0,0 0 0 0 0,-1 0 0 0 0,1 0-1 0 0,0 0 1 0 0,0 0 0 0 0,0 0 0 0 0,0 1-1 0 0,0-1 1 0 0,0 0 0 0 0,0 0-1 0 0,0 1 1 0 0,0-1 0 0 0,0 1 0 0 0,0-1-1 0 0,0 1 1 0 0,1 0 0 0 0,-1-1 0 0 0,0 1-1 0 0,0 0 1 0 0,1 0 0 0 0,-1 0 0 0 0,0 0-1 0 0,0 0 1 0 0,0 0 0 0 0,1 0 0 0 0,-1 0-1 0 0,0 0 1 0 0,0 1 0 0 0,0-1 0 0 0,1 0-1 0 0,-1 1 1 0 0,0-1 0 0 0,0 1 0 0 0,0-1-1 0 0,0 1 1 0 0,0 0 0 0 0,0 0 0 0 0,0-1-1 0 0,0 1 1 0 0,0 0 0 0 0,0 0-1 0 0,0 0 1 0 0,-1 0 0 0 0,1 0 0 0 0,0 0-1 0 0,0 1-8 0 0,2-1 33 0 0,1 0-1 0 0,-1 0 1 0 0,1 1-1 0 0,-1-1 1 0 0,0 1-1 0 0,1 0 0 0 0,-1 0 1 0 0,0 0-1 0 0,-1 1 1 0 0,1-1-1 0 0,0 1 1 0 0,-1 0-1 0 0,1-1 1 0 0,-1 1-1 0 0,0 0 0 0 0,0 0 1 0 0,0 1-1 0 0,0-1 1 0 0,0 0-1 0 0,-1 1 1 0 0,0-1-1 0 0,1 1 0 0 0,-1-1 1 0 0,0 1-1 0 0,-1-1 1 0 0,1 1-1 0 0,-1 0 1 0 0,0 0-1 0 0,0-1 0 0 0,0 1 1 0 0,0 0-1 0 0,0-1 1 0 0,-1 1-1 0 0,0 0 1 0 0,0-1-1 0 0,0 1 1 0 0,0-1-1 0 0,0 1 0 0 0,-1-1 1 0 0,0 1-1 0 0,1-1 1 0 0,-1 0-1 0 0,0 0 1 0 0,-1 0-1 0 0,1 0 0 0 0,0 0 1 0 0,-1-1-1 0 0,0 1 1 0 0,0-1-1 0 0,1 1 1 0 0,-1-1-1 0 0,-1 0 1 0 0,1 0-1 0 0,0-1 0 0 0,0 1 1 0 0,-1 0-1 0 0,1-1-32 0 0,-9-1-4972 0 0,10-4-1391 0 0</inkml:trace>
  <inkml:trace contextRef="#ctx0" brushRef="#br0" timeOffset="234.353">197 136 9441 0 0,'0'0'2814'0'0,"0"0"-1648"0"0,0 0-809 0 0,0 0 146 0 0,0 0 245 0 0,0 0 136 0 0,-3 8-81 0 0,-2 5-689 0 0,2-9-109 0 0,1-1-1 0 0,-1 2 1 0 0,1-1-1 0 0,-1 0 1 0 0,1 0 0 0 0,1 1-1 0 0,-1-1 1 0 0,1 1-1 0 0,-1-1 1 0 0,1 1-1 0 0,1 0 1 0 0,-1-1-1 0 0,1 1 1 0 0,-1 0 0 0 0,1 0-1 0 0,1-1 1 0 0,-1 1-1 0 0,1 0 1 0 0,-1 0-1 0 0,2-1 1 0 0,-1 1-1 0 0,0-1 1 0 0,1 1 0 0 0,0-1-1 0 0,0 0 1 0 0,0 1-1 0 0,0-1 1 0 0,1 0-1 0 0,0 0 1 0 0,-1 0-1 0 0,2-1 1 0 0,-1 1 0 0 0,0-1-1 0 0,1 0 1 0 0,-1 0-1 0 0,4 2-4 0 0,24 4-5642 0 0,-12-8-1898 0 0</inkml:trace>
  <inkml:trace contextRef="#ctx0" brushRef="#br0" timeOffset="437.459">370 1 9881 0 0,'0'0'1447'0'0,"0"0"-678"0"0,0 0-367 0 0,0 0 194 0 0,0 0 430 0 0,-2 8 186 0 0,-12 37 131 0 0,-18 126 1091 0 0,32-166-2524 0 0,1 1 0 0 0,0-1 0 0 0,0 0 0 0 0,1 0 0 0 0,-1 0 0 0 0,1-1 0 0 0,0 1-1 0 0,1 0 1 0 0,-1-1 0 0 0,1 1 0 0 0,0-1 0 0 0,0 0 0 0 0,0 0 0 0 0,1 0 0 0 0,-1 0 0 0 0,1-1 0 0 0,0 1 0 0 0,0-1 0 0 0,0 0 0 0 0,1 0 0 0 0,0 0 90 0 0,24 12-6591 0 0,-12-13-549 0 0</inkml:trace>
  <inkml:trace contextRef="#ctx0" brushRef="#br0" timeOffset="687.439">468 171 11865 0 0,'0'0'1256'0'0,"0"0"-1238"0"0,0 0 46 0 0,0 0 98 0 0,0 0-118 0 0,0 0-409 0 0,1-4-70 0 0,0 3 437 0 0,0 0 0 0 0,0 0 0 0 0,0 0-1 0 0,0 0 1 0 0,0 0 0 0 0,0 0 0 0 0,0 0 0 0 0,0 1 0 0 0,0-1-1 0 0,0 0 1 0 0,0 1 0 0 0,0-1 0 0 0,1 0 0 0 0,-1 1-1 0 0,0 0 1 0 0,0-1 0 0 0,1 1 0 0 0,-1 0 0 0 0,0 0 0 0 0,1-1-1 0 0,-1 1 1 0 0,0 0 0 0 0,1 0 0 0 0,-1 0 0 0 0,0 1-1 0 0,1-1 1 0 0,-1 0 0 0 0,0 1 0 0 0,1-1 0 0 0,-1 0 0 0 0,0 1-1 0 0,0-1 1 0 0,1 1 0 0 0,-1 0 0 0 0,0-1 0 0 0,0 1 0 0 0,0 0-1 0 0,0 0 1 0 0,0 0 0 0 0,0 0 0 0 0,0 0 0 0 0,0 0-1 0 0,0 0 1 0 0,-1 0 0 0 0,1 0 0 0 0,0 0 0 0 0,0 0 0 0 0,-1 1-1 0 0,1-1 1 0 0,-1 0 0 0 0,0 0 0 0 0,1 1 0 0 0,-1 0-2 0 0,52 74 2086 0 0,-46 22-1198 0 0,-6-98-2187 0 0,0-2-3884 0 0,3-5-1647 0 0</inkml:trace>
  <inkml:trace contextRef="#ctx0" brushRef="#br0" timeOffset="951.564">639 202 8221 0 0,'0'0'3827'0'0,"0"0"-2840"0"0,0 0-784 0 0,0 0 270 0 0,0 0 430 0 0,0 0 83 0 0,-3 7-172 0 0,0-1-770 0 0,0-1 1 0 0,1 1-1 0 0,0 0 1 0 0,0 0-1 0 0,1-1 1 0 0,0 2-1 0 0,0-1 1 0 0,0 0-1 0 0,0 0 1 0 0,1 0 0 0 0,0 0-1 0 0,1 0 1 0 0,-1 0-1 0 0,1 0 1 0 0,0 0-1 0 0,1 0 1 0 0,0 0-1 0 0,-1 0 1 0 0,2 0 0 0 0,-1 0-1 0 0,1-1 1 0 0,0 0-1 0 0,0 1 1 0 0,0-1-1 0 0,1 0 1 0 0,0 0-1 0 0,0-1 1 0 0,3 4-45 0 0,5-4-3153 0 0,-6-6-2026 0 0,1-2-3078 0 0</inkml:trace>
  <inkml:trace contextRef="#ctx0" brushRef="#br0" timeOffset="1123.423">964 346 2948 0 0,'0'0'7297'0'0,"0"0"-6265"0"0,0 0-532 0 0,0 0 152 0 0,0 0 612 0 0,0 0-196 0 0,-34 1-136 0 0,19-4-340 0 0,-1 2-391 0 0,-2-2-137 0 0,-2 0-16 0 0,1 0-48 0 0,0-1-457 0 0,1-2-1179 0 0,4-1-1040 0 0,2 1-3765 0 0</inkml:trace>
  <inkml:trace contextRef="#ctx0" brushRef="#br0" timeOffset="1302.494">887 275 7233 0 0,'0'0'5780'0'0,"0"0"-5016"0"0,20 50 604 0 0,-18-31 45 0 0,0 3-309 0 0,-2-4-520 0 0,0-1-228 0 0,0-2-184 0 0,0-2-84 0 0,0-1-16 0 0,-2-2-8 0 0,2-2-64 0 0,0-1-76 0 0,0-3-664 0 0,0-4-724 0 0,0 0-1005 0 0,0-3-1823 0 0,6-12-5505 0 0</inkml:trace>
  <inkml:trace contextRef="#ctx0" brushRef="#br0" timeOffset="1584.214">1083 133 6005 0 0,'0'0'5536'0'0,"0"0"-3911"0"0,0 0-984 0 0,4 8 406 0 0,29 126 3243 0 0,-33-29-3757 0 0,33-130-6079 0 0,18-9 2718 0 0,-49 33 2987 0 0,1 1 0 0 0,0 0 1 0 0,-1 0-1 0 0,1 0 1 0 0,-1 0-1 0 0,1 1 0 0 0,-1-1 1 0 0,1 1-1 0 0,-1 0 1 0 0,1-1-1 0 0,-1 1 0 0 0,0 0 1 0 0,1 0-1 0 0,-1 1 1 0 0,0-1-1 0 0,0 0 0 0 0,0 1 1 0 0,0-1-1 0 0,0 1 1 0 0,0 0-1 0 0,0 0 0 0 0,-1 0 1 0 0,1-1-1 0 0,0 2 1 0 0,-1-1-1 0 0,0 0 0 0 0,1 0 1 0 0,-1 0-1 0 0,0 1 1 0 0,0-1-1 0 0,-1 0 0 0 0,1 1 1 0 0,0-1-1 0 0,0 2-159 0 0,0 41 1537 0 0,-16-34-3898 0 0,11-19-3043 0 0,4-3-1630 0 0</inkml:trace>
  <inkml:trace contextRef="#ctx0" brushRef="#br0" timeOffset="1771.698">1403 139 13489 0 0,'0'0'1736'0'0,"0"0"-1056"0"0,27 50 1 0 0,-20-25 439 0 0,1 6-356 0 0,-2-2-296 0 0,-2 3-124 0 0,-4-3-220 0 0,0-2-112 0 0,-6-3 0 0 0,-6-2 52 0 0,-2-1-64 0 0,-6-4-284 0 0,-1-3-604 0 0,0-4-1000 0 0,4-4-3873 0 0,-3-8-4784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1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280 155 7553 0 0,'0'0'3900'0'0,"0"0"-2619"0"0,0 0-662 0 0,0 0 133 0 0,0 0 141 0 0,0 0 118 0 0,0 0-90 0 0,-7-1-279 0 0,-20-3-724 0 0,-73-15 889 0 0,41-3-6689 0 0,52 17 865 0 0,6-2-2001 0 0</inkml:trace>
  <inkml:trace contextRef="#ctx0" brushRef="#br0" timeOffset="245.345">325 46 8717 0 0,'0'0'6212'0'0,"0"0"-5496"0"0,0 0-716 0 0,0 0 0 0 0,-34 2 480 0 0,2-7-23 0 0,-16-1-133 0 0,-3-2-176 0 0,-1 1-148 0 0,5 0-1797 0 0,16 2-1411 0 0,2-5-5113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5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1123 38 6505 0 0,'0'0'6978'0'0,"-6"6"-5344"0"0,-24 12-1413 0 0,-1-1 0 0 0,0-1-1 0 0,-1-2 1 0 0,-1-1 0 0 0,0-2 0 0 0,-1-1-1 0 0,0-1 1 0 0,0-2 0 0 0,-1-2-1 0 0,0-1 1 0 0,0-2 0 0 0,0-1-1 0 0,0-2 1 0 0,0-1 0 0 0,-18-4-221 0 0,1 4-87 0 0,-1-2-1 0 0,1-3 1 0 0,0-1 0 0 0,1-3 0 0 0,0-2 0 0 0,1-3 0 0 0,0-2 0 0 0,1-1 0 0 0,-30-19 87 0 0,57 18-3104 0 0,26 15-4281 0 0,10 4 378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6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678 66 4272 0 0,'0'0'4593'0'0,"-6"0"-3086"0"0,-136 7 5629 0 0,95-3-6799 0 0,0-1 0 0 0,-1-3 1 0 0,1-2-1 0 0,0-2 0 0 0,-21-5-337 0 0,-84-33-1215 0 0,84 21-8541 0 0,63 19 1621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8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8689 0 0,'0'0'3629'0'0,"0"0"-2723"0"0,0 0-591 0 0,0 0 261 0 0,0 0 50 0 0,0 0 4 0 0,0 0-236 0 0,0 0-449 0 0,4 0-187 0 0,7 2 273 0 0,1 0 0 0 0,-1 0-1 0 0,0 2 1 0 0,0-1 0 0 0,0 1-1 0 0,-1 1 1 0 0,1 0 0 0 0,-1 0 0 0 0,0 1-1 0 0,-1 1 1 0 0,1 0 0 0 0,-1 0-1 0 0,-1 0 1 0 0,8 8-31 0 0,-15-14 12 0 0,-1-1 0 0 0,1 0 0 0 0,0 1 0 0 0,0 0-1 0 0,0-1 1 0 0,0 1 0 0 0,-1 0 0 0 0,1-1 0 0 0,0 1 0 0 0,-1 0-1 0 0,1 0 1 0 0,0-1 0 0 0,-1 1 0 0 0,1 0 0 0 0,-1 0 0 0 0,1 0-1 0 0,-1 0 1 0 0,0 0 0 0 0,1 0 0 0 0,-1 0 0 0 0,0 0 0 0 0,0 0 0 0 0,1 0-1 0 0,-1 0 1 0 0,0 0 0 0 0,0 0 0 0 0,0 0 0 0 0,0 0 0 0 0,0 0-1 0 0,-1 0 1 0 0,1 0 0 0 0,0 0 0 0 0,0 0 0 0 0,-1 0 0 0 0,1 0 0 0 0,-1 0-1 0 0,1 0 1 0 0,-1 0 0 0 0,1-1 0 0 0,-1 1 0 0 0,1 0 0 0 0,-1 0-1 0 0,0 0 1 0 0,1-1 0 0 0,-1 1 0 0 0,0 0 0 0 0,0-1 0 0 0,1 1 0 0 0,-1-1-1 0 0,0 1 1 0 0,0-1 0 0 0,0 1 0 0 0,0-1 0 0 0,0 1 0 0 0,0-1-1 0 0,0 0 1 0 0,0 0 0 0 0,0 1 0 0 0,0-1 0 0 0,0 0 0 0 0,0 0-1 0 0,0 0 1 0 0,0 0 0 0 0,-1 0-12 0 0,-68 1 238 0 0,74 1-1588 0 0,5 2 1483 0 0,-1 1 1 0 0,0 0-1 0 0,0 0 1 0 0,0 1-1 0 0,0 0 1 0 0,-1 0 0 0 0,0 1-1 0 0,0 0 1 0 0,-1 0-1 0 0,0 1 1 0 0,0-1 0 0 0,-1 1-1 0 0,0 1 1 0 0,0-1-1 0 0,-1 1 1 0 0,1 1-134 0 0,-7-8 47 0 0,0 1 0 0 0,0-1-1 0 0,0 0 1 0 0,0 0 0 0 0,0 0 0 0 0,0 0 0 0 0,-1 0-1 0 0,1-1 1 0 0,-1 1 0 0 0,1-1 0 0 0,-1 0 0 0 0,0 1-1 0 0,1-1 1 0 0,-1 0 0 0 0,0 0 0 0 0,0-1 0 0 0,0 1-1 0 0,0-1 1 0 0,1 1 0 0 0,-1-1 0 0 0,0 0 0 0 0,0 0 0 0 0,0 0-1 0 0,0-1 1 0 0,0 1 0 0 0,0 0 0 0 0,0-1 0 0 0,0 0-1 0 0,-1 0-46 0 0,0 0-12 0 0,-40-6-1090 0 0,17-3-3883 0 0,16 1-2097 0 0</inkml:trace>
  <inkml:trace contextRef="#ctx0" brushRef="#br0" timeOffset="265.594">324 118 4592 0 0,'0'0'7902'0'0,"0"0"-6593"0"0,0 0-1367 0 0,0 0 64 0 0,6 0-122 0 0,1 0 200 0 0,0 1 0 0 0,0 0 0 0 0,0 0 0 0 0,-1 0 0 0 0,1 1-1 0 0,-1 0 1 0 0,1 0 0 0 0,-1 1 0 0 0,0 0 0 0 0,1 0 0 0 0,-2 0 0 0 0,1 1 0 0 0,0 0-1 0 0,-1 0 1 0 0,1 0 0 0 0,-1 1 0 0 0,0-1 0 0 0,-1 1 0 0 0,1 1 0 0 0,-1-1 0 0 0,0 0-1 0 0,0 1 1 0 0,-1 0 0 0 0,0 0 0 0 0,0 0 0 0 0,0 1 0 0 0,-1-1 0 0 0,1 1-1 0 0,-1 3-83 0 0,-6-5 1 0 0,-1 1-1 0 0,1-1 0 0 0,-1-1 0 0 0,-1 1 0 0 0,1-1 0 0 0,-1 0 0 0 0,1 0 0 0 0,-1-1 0 0 0,0 1 0 0 0,0-1 1 0 0,-1-1-1 0 0,1 1 0 0 0,-1-1 0 0 0,1 0 0 0 0,-1-1 0 0 0,0 1 0 0 0,0-1 0 0 0,0-1 0 0 0,1 1 0 0 0,-1-1 0 0 0,-4 0 0 0 0,-12 0-5076 0 0,22-2-1609 0 0</inkml:trace>
  <inkml:trace contextRef="#ctx0" brushRef="#br0" timeOffset="515.572">577 175 7021 0 0,'0'0'7134'0'0,"-3"6"-5428"0"0,-2 4-1461 0 0,2-7-184 0 0,0 1 0 0 0,0-1 0 0 0,1 1 0 0 0,-1 0 0 0 0,1 0 0 0 0,0 0 0 0 0,0 0 1 0 0,0 0-1 0 0,1 0 0 0 0,0 0 0 0 0,-1 1 0 0 0,1-1 0 0 0,1 0 0 0 0,-1 1 0 0 0,1-1 0 0 0,-1 1 0 0 0,1-1 0 0 0,0 1 0 0 0,1-1 0 0 0,-1 1 0 0 0,1-1 0 0 0,0 0 0 0 0,0 1 0 0 0,1-1 0 0 0,-1 0 0 0 0,1 0 0 0 0,0 0 0 0 0,0 0 0 0 0,0 0 0 0 0,0 0 0 0 0,1 0 0 0 0,0-1 0 0 0,-1 1 0 0 0,1-1 0 0 0,1 0 0 0 0,-1 0 0 0 0,0 0 0 0 0,1 0 0 0 0,1 0-61 0 0,24 13-1729 0 0,-6-9-2513 0 0,-7-7-2128 0 0</inkml:trace>
  <inkml:trace contextRef="#ctx0" brushRef="#br0" timeOffset="749.924">812 27 5168 0 0,'0'0'4242'0'0,"0"0"-3052"0"0,6-2-803 0 0,-5 2-403 0 0,47-2 1940 0 0,-47 2-1873 0 0,0 0 0 0 0,-1 0 0 0 0,1 0 0 0 0,0 0 1 0 0,0 0-1 0 0,0 0 0 0 0,0 0 0 0 0,0 0 0 0 0,-1 0 0 0 0,1 0 0 0 0,0 0 0 0 0,0 1 1 0 0,0-1-1 0 0,0 0 0 0 0,-1 1 0 0 0,1-1 0 0 0,0 0 0 0 0,0 1 0 0 0,-1-1 0 0 0,1 1 1 0 0,0-1-1 0 0,-1 1 0 0 0,1 0 0 0 0,0-1 0 0 0,-1 1 0 0 0,1 0 0 0 0,-1-1 0 0 0,1 1 0 0 0,-1 0 1 0 0,0 0-1 0 0,1-1 0 0 0,-1 1 0 0 0,0 0 0 0 0,1 0 0 0 0,-1 0 0 0 0,0 0 0 0 0,0-1 1 0 0,0 1-1 0 0,0 0 0 0 0,0 0 0 0 0,0 0 0 0 0,0 0 0 0 0,0 0 0 0 0,0 0 0 0 0,0-1 1 0 0,0 1-1 0 0,0 0 0 0 0,-1 0 0 0 0,1 0 0 0 0,0 0 0 0 0,-1-1 0 0 0,1 1 0 0 0,0 0 1 0 0,-1 0-1 0 0,1-1 0 0 0,-1 1 0 0 0,0 0 0 0 0,1-1 0 0 0,-1 1 0 0 0,1 0 0 0 0,-2-1-51 0 0,-110 91 2445 0 0,113-89-2419 0 0,1 1 1 0 0,-1 0-1 0 0,1-1 1 0 0,-1 1-1 0 0,1-1 1 0 0,0 1-1 0 0,0-1 1 0 0,1 0-1 0 0,-1 0 1 0 0,0 0 0 0 0,1 0-1 0 0,-1 0 1 0 0,1-1-1 0 0,0 1 1 0 0,-1-1-1 0 0,1 0 1 0 0,0 1-1 0 0,0-1 1 0 0,0-1-1 0 0,0 1 1 0 0,0 0-1 0 0,0-1 1 0 0,0 1-1 0 0,0-1 1 0 0,0 0-1 0 0,0 0 1 0 0,0 0 0 0 0,2 0-27 0 0,-2 0-10 0 0,7 2-263 0 0,84 11-519 0 0,-63-13-2324 0 0,-2-4-3368 0 0,-12-4-2042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7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0 166 5016 0 0,'0'0'3750'0'0,"0"0"-2411"0"0,0 0-958 0 0,0 0 425 0 0,0 0 273 0 0,0 0-319 0 0,0 0-422 0 0,0 0-248 0 0,6-4-146 0 0,-4 2 73 0 0,1 0 1 0 0,-1 0 0 0 0,1 0 0 0 0,0 0 0 0 0,0 1-1 0 0,0 0 1 0 0,0-1 0 0 0,0 1 0 0 0,0 0 0 0 0,0 0 0 0 0,0 1-1 0 0,1-1 1 0 0,-1 1 0 0 0,0-1 0 0 0,0 1 0 0 0,1 0-1 0 0,-1 0 1 0 0,0 0 0 0 0,0 1 0 0 0,0-1 0 0 0,1 1-1 0 0,-1 0 1 0 0,0 0 0 0 0,0 0 0 0 0,0 0 0 0 0,0 1 0 0 0,0-1-1 0 0,0 1 1 0 0,-1-1 0 0 0,1 1 0 0 0,0 0 0 0 0,2 2-18 0 0,-3-2 63 0 0,1 0-1 0 0,-1-1 1 0 0,0 1 0 0 0,0 0 0 0 0,0 0 0 0 0,0 1 0 0 0,0-1 0 0 0,0 0 0 0 0,0 0-1 0 0,-1 1 1 0 0,1 0 0 0 0,-1-1 0 0 0,0 1 0 0 0,0-1 0 0 0,0 1 0 0 0,0 0 0 0 0,0 0-1 0 0,0 0 1 0 0,-1 0 0 0 0,1 0 0 0 0,-1-1 0 0 0,0 1 0 0 0,0 0 0 0 0,0 0 0 0 0,0 0 0 0 0,-1 0-1 0 0,1 0 1 0 0,-1 0 0 0 0,0 0 0 0 0,1 0 0 0 0,-1-1 0 0 0,-1 1 0 0 0,1 0 0 0 0,0-1-1 0 0,-1 1 1 0 0,1-1 0 0 0,-1 1 0 0 0,0-1 0 0 0,0 0 0 0 0,0 0 0 0 0,0 1 0 0 0,0-2 0 0 0,0 1-1 0 0,0 0 1 0 0,-1 0 0 0 0,1-1 0 0 0,-1 1 0 0 0,1-1 0 0 0,-1 1 0 0 0,0-1 0 0 0,0 0-1 0 0,1 0 1 0 0,-1-1 0 0 0,-2 1-63 0 0,3 0-215 0 0,-35 14-514 0 0,15-14-7280 0 0,21-5 54 0 0</inkml:trace>
  <inkml:trace contextRef="#ctx0" brushRef="#br0" timeOffset="249.981">238 173 13353 0 0,'0'0'892'0'0,"0"0"-740"0"0,0 0-40 0 0,0 0 560 0 0,-36 41-296 0 0,30-30-176 0 0,-1 3-36 0 0,6-1-64 0 0,1-1-36 0 0,0-1 36 0 0,8 1 40 0 0,5-3-140 0 0,0 0-60 0 0,4-2-460 0 0,0-3-460 0 0,1-2-584 0 0,-5-2-1608 0 0,7-5-5937 0 0</inkml:trace>
  <inkml:trace contextRef="#ctx0" brushRef="#br0" timeOffset="515.577">432 93 5276 0 0,'0'0'7661'0'0,"0"0"-5764"0"0,0 0-2015 0 0,0 0-95 0 0,0 0-127 0 0,0 0-157 0 0,5 2 211 0 0,33 27 605 0 0,-38-29-319 0 0,1 0 0 0 0,0 0 0 0 0,0 1 0 0 0,-1-1 0 0 0,1 0 0 0 0,0 1 0 0 0,-1-1 0 0 0,1 0 0 0 0,0 1 0 0 0,-1-1 0 0 0,1 1 1 0 0,-1 0-1 0 0,1-1 0 0 0,-1 1 0 0 0,1-1 0 0 0,-1 1 0 0 0,1 0 0 0 0,-1-1 0 0 0,0 1 0 0 0,1 0 0 0 0,-1-1 0 0 0,0 1 0 0 0,1 0 0 0 0,-1 0 1 0 0,0-1-1 0 0,0 1 0 0 0,0 0 0 0 0,0 0 0 0 0,0-1 0 0 0,0 1 0 0 0,0 0 0 0 0,0 0 0 0 0,0 0 0 0 0,0-1 0 0 0,0 1 0 0 0,-1 0 0 0 0,1 0 1 0 0,0-1-1 0 0,0 1 0 0 0,-1 0 0 0 0,1-1 0 0 0,0 1 0 0 0,-1 0 0 0 0,1-1 0 0 0,-1 1 0 0 0,1 0 0 0 0,-1-1 0 0 0,1 1 0 0 0,-1-1 1 0 0,0 1-1 0 0,1-1 0 0 0,-1 1 0 0 0,1-1 0 0 0,-1 0 0 0 0,0 1 0 0 0,0-1 0 0 0,1 0 0 0 0,-1 1 0 0 0,0-1 0 0 0,1 0 0 0 0,-1 0 0 0 0,0 0 1 0 0,0 0-1 0 0,0 1 0 0 0,1-1 0 0 0,-1 0 0 0 0,0 0 0 0 0,0-1 0 0 0,67 46 1403 0 0,-65-45-1361 0 0,0 1 1 0 0,0 0-1 0 0,0 0 0 0 0,0 0 0 0 0,0 0 0 0 0,0 0 0 0 0,0 0 0 0 0,0 0 0 0 0,0 0 0 0 0,-1 0 1 0 0,1 0-1 0 0,0 0 0 0 0,-1 1 0 0 0,1-1 0 0 0,-1 0 0 0 0,1 0 0 0 0,-1 1 0 0 0,0-1 0 0 0,0 0 1 0 0,1 1-1 0 0,-1-1 0 0 0,0 0 0 0 0,0 1 0 0 0,0-1 0 0 0,0 0 0 0 0,-1 1 0 0 0,1-1 0 0 0,0 0 0 0 0,0 0 1 0 0,-1 1-1 0 0,1-1 0 0 0,-1 0 0 0 0,1 0 0 0 0,-1 1 0 0 0,0-1 0 0 0,1 0 0 0 0,-1 0 0 0 0,0 0 1 0 0,0 0-1 0 0,0 0 0 0 0,0 0 0 0 0,0 0 0 0 0,0 0 0 0 0,0 0 0 0 0,0-1 0 0 0,0 1 0 0 0,0 0 0 0 0,0-1 1 0 0,-1 1-1 0 0,1-1 0 0 0,0 1 0 0 0,0-1 0 0 0,-1 1 0 0 0,1-1 0 0 0,0 0 0 0 0,-1 0 0 0 0,1 0 1 0 0,0 1-1 0 0,-1-1 0 0 0,1-1 0 0 0,0 1 0 0 0,-2 0-42 0 0,-86 0-2868 0 0,69-6-1932 0 0,-1-6-4634 0 0</inkml:trace>
  <inkml:trace contextRef="#ctx0" brushRef="#br0" timeOffset="906.164">488 116 11265 0 0,'0'0'3641'0'0,"0"0"-2944"0"0,-1 6-356 0 0,15 97 684 0 0,-70-171-6534 0 0,88 135 10789 0 0,-25-17-7229 0 0,-7-49-743 0 0,0-2-2587 0 0,4-6-1541 0 0</inkml:trace>
  <inkml:trace contextRef="#ctx0" brushRef="#br0" timeOffset="1187.39">727 1 11805 0 0,'0'0'2452'0'0,"0"0"-1972"0"0,0 0-490 0 0,0 0 16 0 0,0 0 62 0 0,6 4 116 0 0,-4-2-112 0 0,1 0 0 0 0,-1 0-1 0 0,0 0 1 0 0,1 0-1 0 0,-1 1 1 0 0,0-1 0 0 0,0 0-1 0 0,0 1 1 0 0,-1 0 0 0 0,1-1-1 0 0,-1 1 1 0 0,1 0-1 0 0,-1 0 1 0 0,0 0 0 0 0,0 0-1 0 0,0 0 1 0 0,0 0-1 0 0,-1 0 1 0 0,1 0 0 0 0,-1 0-1 0 0,0 0 1 0 0,0 0-1 0 0,0 0 1 0 0,0 0 0 0 0,-1 1-1 0 0,1-1 1 0 0,-1 0 0 0 0,0 0-1 0 0,1 0 1 0 0,-1 0-1 0 0,-1 0 1 0 0,1 0 0 0 0,0-1-1 0 0,-1 1 1 0 0,0 0-1 0 0,1-1 1 0 0,-1 1 0 0 0,0-1-1 0 0,-2 2-71 0 0,3-4 17 0 0,-1 1 0 0 0,1-1 0 0 0,-1 1 0 0 0,1-1 0 0 0,-1 1 0 0 0,1 0 0 0 0,-1-1 0 0 0,1 1 0 0 0,0 0 0 0 0,-1 0 0 0 0,1 0 0 0 0,0 0 0 0 0,0 0 0 0 0,0 0 0 0 0,0 0 0 0 0,0 1 0 0 0,0-1 0 0 0,0 0 0 0 0,0 1 0 0 0,0-1-1 0 0,0 0 1 0 0,1 1 0 0 0,-1-1 0 0 0,1 1 0 0 0,-1-1 0 0 0,1 1 0 0 0,0-1 0 0 0,-1 1 0 0 0,1 0 0 0 0,0-1 0 0 0,0 1 0 0 0,0-1 0 0 0,0 1 0 0 0,0 0 0 0 0,1-1 0 0 0,-1 1 0 0 0,0-1 0 0 0,1 1 0 0 0,-1-1 0 0 0,1 1 0 0 0,-1-1 0 0 0,1 1 0 0 0,0-1 0 0 0,0 0 0 0 0,-1 1-1 0 0,1-1 1 0 0,0 0 0 0 0,0 0 0 0 0,1 0 0 0 0,-1 1 0 0 0,0-1 0 0 0,0 0 0 0 0,0 0 0 0 0,1-1 0 0 0,-1 1 0 0 0,0 0 0 0 0,1 0 0 0 0,-1-1 0 0 0,1 1 0 0 0,-1-1 0 0 0,1 1 0 0 0,-1-1 0 0 0,1 1 0 0 0,-1-1 0 0 0,1 0 0 0 0,0 0-17 0 0,69 14-602 0 0,-22-15-5870 0 0,-32-4-564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5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1 113 7037 0 0,'0'0'5045'0'0,"0"0"-3550"0"0,0 0-1267 0 0,0 0 109 0 0,0 0-21 0 0,0 0-168 0 0,0 0-155 0 0,2-4-287 0 0,1 2 297 0 0,0 0-1 0 0,1 0 1 0 0,-1 0 0 0 0,0 0-1 0 0,1 0 1 0 0,-1 1-1 0 0,1 0 1 0 0,0-1-1 0 0,-1 1 1 0 0,1 1 0 0 0,0-1-1 0 0,0 0 1 0 0,-1 1-1 0 0,1 0 1 0 0,0 0-1 0 0,0 0 1 0 0,0 0 0 0 0,0 1-1 0 0,-1 0 1 0 0,1-1-1 0 0,0 1 1 0 0,-1 1-1 0 0,1-1 1 0 0,0 0 0 0 0,-1 1-1 0 0,0 0 1 0 0,1 0-1 0 0,-1 0 1 0 0,0 0-1 0 0,0 0 1 0 0,0 1 0 0 0,0 0-3 0 0,0-2 75 0 0,0 0-1 0 0,-1 0 1 0 0,1 1 0 0 0,0 0 0 0 0,-1-1 0 0 0,0 1 0 0 0,1 0 0 0 0,-1 0 0 0 0,0 0 0 0 0,0 0 0 0 0,0 0 0 0 0,0 1 0 0 0,0-1 0 0 0,-1 1 0 0 0,1-1 0 0 0,-1 1-1 0 0,0 0 1 0 0,1-1 0 0 0,-1 1 0 0 0,0 0 0 0 0,-1 0 0 0 0,1 0 0 0 0,0 0 0 0 0,-1 0 0 0 0,0 0 0 0 0,0 0 0 0 0,0 0 0 0 0,0 0 0 0 0,0 0 0 0 0,0 0 0 0 0,-1-1-1 0 0,1 1 1 0 0,-1 0 0 0 0,0 0 0 0 0,0 0 0 0 0,0 0 0 0 0,0-1 0 0 0,-1 1 0 0 0,1 0 0 0 0,-1-1 0 0 0,0 1 0 0 0,1-1 0 0 0,-1 0 0 0 0,0 1 0 0 0,-2 1-75 0 0,-67 43-88 0 0,41-44-5586 0 0,27-7-559 0 0</inkml:trace>
  <inkml:trace contextRef="#ctx0" brushRef="#br0" timeOffset="249.977">218 110 14321 0 0,'0'0'1524'0'0,"0"0"-1296"0"0,0 0-228 0 0,0 0 705 0 0,0 0-269 0 0,-19 38-116 0 0,17-27-8 0 0,0 0-164 0 0,0 2-88 0 0,2-1 16 0 0,0-2-4 0 0,2-1 16 0 0,6 0-88 0 0,-1-2-100 0 0,3-1-888 0 0,1 0-693 0 0,1-3-1315 0 0,1-3-4785 0 0</inkml:trace>
  <inkml:trace contextRef="#ctx0" brushRef="#br0" timeOffset="499.953">401 3 2568 0 0,'0'0'5754'0'0,"0"0"-4448"0"0,0 0-1152 0 0,0 0 199 0 0,6-1 272 0 0,-5 1-539 0 0,1-1 1 0 0,-1 1-1 0 0,1 0 0 0 0,0-1 0 0 0,-1 1 0 0 0,1 0 0 0 0,0 0 1 0 0,-1 0-1 0 0,1 0 0 0 0,-1 1 0 0 0,1-1 0 0 0,0 0 0 0 0,-1 1 1 0 0,1-1-1 0 0,-1 1 0 0 0,1-1 0 0 0,-1 1 0 0 0,1 0 0 0 0,-1 0 1 0 0,1-1-1 0 0,-1 1 0 0 0,0 0 0 0 0,1 0 0 0 0,-1 1 0 0 0,0-1 0 0 0,0 0 1 0 0,0 0-1 0 0,0 0 0 0 0,0 1 0 0 0,0-1 0 0 0,0 1 0 0 0,0-1 1 0 0,-1 1-1 0 0,1-1 0 0 0,0 1 0 0 0,-1-1 0 0 0,1 1 0 0 0,-1-1 1 0 0,0 1-1 0 0,0 0 0 0 0,1-1 0 0 0,-1 1 0 0 0,0 0 0 0 0,0-1 1 0 0,-1 1-1 0 0,1-1 0 0 0,0 1 0 0 0,0 0 0 0 0,-1-1 0 0 0,1 1 1 0 0,-1-1-1 0 0,1 1 0 0 0,-1-1 0 0 0,0 1 0 0 0,0-1 0 0 0,0 1 0 0 0,1-1 1 0 0,-1 0-1 0 0,-1 1 0 0 0,1-1 0 0 0,-1 1-86 0 0,-58 56 942 0 0,116-56 1374 0 0,4-1-1922 0 0,0 0-4103 0 0,-56-1 296 0 0,-1-3-3312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04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20 190 3104 0 0,'0'0'536'0'0,"0"0"1877"0"0,0 0-373 0 0,0 0-382 0 0,0 0-147 0 0,0 0-162 0 0,0 0-245 0 0,0 0-232 0 0,0 0-178 0 0,-4 1-121 0 0,-12-7 661 0 0,21 5-1271 0 0,1 0-1 0 0,-1 1 0 0 0,1-1 1 0 0,-1 1-1 0 0,0 0 1 0 0,1 1-1 0 0,-1-1 0 0 0,1 1 1 0 0,-1 0-1 0 0,0 0 1 0 0,0 1-1 0 0,1 0 1 0 0,-1-1-1 0 0,0 2 0 0 0,0-1 1 0 0,-1 1-1 0 0,1-1 1 0 0,-1 1-1 0 0,1 1 0 0 0,-1-1 1 0 0,0 1-1 0 0,0-1 1 0 0,0 1-1 0 0,-1 0 0 0 0,1 1 1 0 0,2 3 37 0 0,-4-6 21 0 0,0 1 1 0 0,0 0-1 0 0,0 0 0 0 0,0 0 1 0 0,-1 0-1 0 0,1 0 1 0 0,-1 0-1 0 0,1 0 1 0 0,-1 0-1 0 0,0 1 0 0 0,0-1 1 0 0,-1 0-1 0 0,1 1 1 0 0,-1-1-1 0 0,0 1 0 0 0,0-1 1 0 0,0 1-1 0 0,0-1 1 0 0,0 1-1 0 0,-1-1 1 0 0,1 0-1 0 0,-1 1 0 0 0,0-1 1 0 0,0 0-1 0 0,-1 1 1 0 0,1-1-1 0 0,0 0 0 0 0,-1 0 1 0 0,0 0-1 0 0,0 0 1 0 0,0 0-1 0 0,0-1 1 0 0,0 1-1 0 0,-1-1 0 0 0,1 1 1 0 0,-1-1-1 0 0,1 0 1 0 0,-1 0-1 0 0,0 0 0 0 0,0 0 1 0 0,-2 1-22 0 0,-15 5-1537 0 0,7-7-3212 0 0,7-3-3162 0 0</inkml:trace>
  <inkml:trace contextRef="#ctx0" brushRef="#br0" timeOffset="249.98">248 166 1760 0 0,'0'0'7318'0'0,"0"0"-4472"0"0,0 0-2185 0 0,0 0-171 0 0,-4 8 381 0 0,0-2-730 0 0,1-4-67 0 0,1 0 1 0 0,-1 0-1 0 0,1 0 0 0 0,0 1 0 0 0,0-1 1 0 0,0 1-1 0 0,0 0 0 0 0,0-1 0 0 0,0 1 1 0 0,1 0-1 0 0,-1 0 0 0 0,1 0 0 0 0,0 0 1 0 0,0 0-1 0 0,0 1 0 0 0,0-1 0 0 0,1 0 1 0 0,-1 0-1 0 0,1 1 0 0 0,0-1 0 0 0,0 0 1 0 0,0 0-1 0 0,0 1 0 0 0,1-1 0 0 0,-1 0 0 0 0,1 0 1 0 0,0 1-1 0 0,0-1 0 0 0,0 0 0 0 0,0 0 1 0 0,0 0-1 0 0,1 0 0 0 0,0 0 0 0 0,-1 0 1 0 0,1-1-1 0 0,0 1 0 0 0,0-1 0 0 0,1 1 1 0 0,-1-1-1 0 0,0 0 0 0 0,1 1 0 0 0,-1-1 1 0 0,1 0-75 0 0,42 6-1441 0 0,-12-10-4846 0 0,-10-5-2605 0 0</inkml:trace>
  <inkml:trace contextRef="#ctx0" brushRef="#br0" timeOffset="499.965">488 1 4424 0 0,'0'0'6587'0'0,"0"0"-4886"0"0,0 0-1498 0 0,0 0 45 0 0,0 0 222 0 0,0 0-396 0 0,0 0-149 0 0,4 4 252 0 0,0-2-101 0 0,-1 0-1 0 0,0 1 0 0 0,0-1 1 0 0,0 1-1 0 0,0 0 0 0 0,0 0 1 0 0,0 0-1 0 0,-1 0 0 0 0,1 1 1 0 0,-1-1-1 0 0,0 1 1 0 0,0-1-1 0 0,0 1 0 0 0,-1 0 1 0 0,1 0-1 0 0,-1 0 0 0 0,0 0 1 0 0,0 0-1 0 0,0 0 0 0 0,0 0 1 0 0,-1 0-1 0 0,0 0 0 0 0,0 0 1 0 0,0 0-1 0 0,0 0 1 0 0,-1 0-1 0 0,1 0 0 0 0,-1 0 1 0 0,0 0-1 0 0,0 0 0 0 0,-1 0 1 0 0,1 0-1 0 0,-1 0 0 0 0,0-1 1 0 0,0 1-1 0 0,0-1 0 0 0,0 1 1 0 0,-1-1-1 0 0,0 1-75 0 0,-3 2 78 0 0,6-6-57 0 0,1 0 0 0 0,-1 0 0 0 0,0 1 0 0 0,1-1 0 0 0,-1 0 1 0 0,0 1-1 0 0,0-1 0 0 0,1 0 0 0 0,-1 1 0 0 0,0-1 0 0 0,0 0 0 0 0,0 1 1 0 0,1-1-1 0 0,-1 1 0 0 0,0-1 0 0 0,0 0 0 0 0,0 1 0 0 0,0-1 0 0 0,0 1 1 0 0,0-1-1 0 0,0 1 0 0 0,0-1 0 0 0,0 0 0 0 0,0 1 0 0 0,0-1 0 0 0,0 1 0 0 0,0-1 1 0 0,0 0-1 0 0,0 1 0 0 0,-1-1 0 0 0,1 1 0 0 0,0-1 0 0 0,0 0 0 0 0,0 1 1 0 0,-1-1-1 0 0,1 0 0 0 0,0 1 0 0 0,0-1 0 0 0,-1 0 0 0 0,1 1 0 0 0,0-1-21 0 0,77-22-860 0 0,-25 3-3796 0 0,-27 8-1075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5:52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93 640 0 0,'0'0'5292'0'0,"0"0"-711"0"0,0 0-3138 0 0,0 0-1188 0 0,0 0 201 0 0,0 0 353 0 0,-2 7 203 0 0,-5 22-519 0 0,2 0 1 0 0,0 1-1 0 0,2-1 1 0 0,1 1-1 0 0,2 0 0 0 0,1 0 1 0 0,1-1-1 0 0,1 1 0 0 0,3 3-493 0 0,40 33-222 0 0,-17-53-5973 0 0,-18-14-860 0 0</inkml:trace>
  <inkml:trace contextRef="#ctx0" brushRef="#br0" timeOffset="234.352">463 255 10677 0 0,'0'0'2019'0'0,"0"0"-1376"0"0,0 0-489 0 0,0 0 36 0 0,0 0-194 0 0,0 0-224 0 0,0 0-112 0 0,7 1 96 0 0,-2 0 330 0 0,1 0 1 0 0,-1 0-1 0 0,0 1 1 0 0,0-1-1 0 0,0 1 1 0 0,0 0-1 0 0,0 0 1 0 0,-1 1 0 0 0,1 0-1 0 0,-1-1 1 0 0,1 2-1 0 0,-1-1 1 0 0,0 0-1 0 0,0 1 1 0 0,0 0-1 0 0,-1 0 1 0 0,1 0 0 0 0,-1 0-1 0 0,0 0 1 0 0,0 1-1 0 0,-1-1 1 0 0,1 1-1 0 0,-1 0 1 0 0,0 0-1 0 0,0 0 1 0 0,-1 0-1 0 0,1 0 1 0 0,-1 0 0 0 0,0 0-1 0 0,-1 1 1 0 0,1-1-1 0 0,-1 0 1 0 0,0 1-1 0 0,0-1 1 0 0,-1 0-1 0 0,0 0 1 0 0,0 1 0 0 0,0-1-1 0 0,0 0 1 0 0,-1 0-1 0 0,0 0 1 0 0,0 0-1 0 0,0 0 1 0 0,0-1-1 0 0,-1 1 1 0 0,0-1 0 0 0,0 1-1 0 0,0-1 1 0 0,-1 0-1 0 0,0 1-86 0 0,-6 0-1258 0 0,3-5-3672 0 0,7-4-1600 0 0</inkml:trace>
  <inkml:trace contextRef="#ctx0" brushRef="#br0" timeOffset="484.334">631 281 10725 0 0,'0'0'1877'0'0,"0"0"-1174"0"0,0 0 97 0 0,-5 7 82 0 0,2-4-816 0 0,0 0 0 0 0,0 0 0 0 0,0 1 0 0 0,1-1 0 0 0,-1 1 0 0 0,1 0 0 0 0,0 0 0 0 0,0-1-1 0 0,0 1 1 0 0,0 1 0 0 0,1-1 0 0 0,0 0 0 0 0,0 0 0 0 0,0 0 0 0 0,0 1 0 0 0,1-1 0 0 0,-1 1-1 0 0,1-1 1 0 0,0 0 0 0 0,1 1 0 0 0,-1-1 0 0 0,1 0 0 0 0,0 1 0 0 0,0-1 0 0 0,0 0 0 0 0,0 0-1 0 0,1 0 1 0 0,0 0 0 0 0,0 0 0 0 0,0 0 0 0 0,0 0 0 0 0,0-1 0 0 0,1 1 0 0 0,0-1 0 0 0,1 3-66 0 0,33 10-1719 0 0,-9-13-3586 0 0,-7-6-2673 0 0</inkml:trace>
  <inkml:trace contextRef="#ctx0" brushRef="#br0" timeOffset="656.186">1014 404 8961 0 0,'0'0'6888'0'0,"0"0"-6860"0"0,0 0 388 0 0,0 0-263 0 0,0 0 703 0 0,-45 3-284 0 0,28-3-324 0 0,-4 0-164 0 0,-3-2-84 0 0,3 0-288 0 0,-2-1-580 0 0,6-2-625 0 0,1 1-939 0 0,6-2-3032 0 0,4-6-2197 0 0</inkml:trace>
  <inkml:trace contextRef="#ctx0" brushRef="#br0" timeOffset="812.423">953 382 10817 0 0,'0'0'1528'0'0,"0"0"-8"0"0,17 44 196 0 0,-13-29-335 0 0,-2 1-549 0 0,-2-3-324 0 0,0 0-248 0 0,-2-1-124 0 0,0-1-40 0 0,0-2 4 0 0,1-1-100 0 0,1-3-220 0 0,-3 0-768 0 0,3-3-689 0 0,0-2-1055 0 0,0-1-1984 0 0,0-10-3749 0 0</inkml:trace>
  <inkml:trace contextRef="#ctx0" brushRef="#br0" timeOffset="1093.649">1157 222 2492 0 0,'0'0'8450'0'0,"0"0"-5613"0"0,0 0-2014 0 0,0 0 264 0 0,3 8 222 0 0,31 235 1729 0 0,-9-298-7894 0 0,1 14 3611 0 0,-24 40 1333 0 0,-1 0-1 0 0,1 0 1 0 0,0 0 0 0 0,0 0 0 0 0,0 1-1 0 0,0-1 1 0 0,0 0 0 0 0,0 1 0 0 0,0 0-1 0 0,0 0 1 0 0,0-1 0 0 0,0 1 0 0 0,0 0-1 0 0,0 0 1 0 0,0 1 0 0 0,0-1 0 0 0,0 0-1 0 0,0 1 1 0 0,0-1 0 0 0,0 1 0 0 0,-1 0-1 0 0,1 0 1 0 0,0-1 0 0 0,0 1 0 0 0,0 0-1 0 0,-1 1 1 0 0,1-1 0 0 0,-1 0-1 0 0,1 0 1 0 0,-1 1 0 0 0,1-1 0 0 0,-1 1-1 0 0,0-1 1 0 0,1 1-88 0 0,1 1 70 0 0,1 1 1 0 0,-1-1-1 0 0,0 1 0 0 0,0-1 1 0 0,-1 1-1 0 0,1 0 0 0 0,-1 0 0 0 0,0 0 1 0 0,0 0-1 0 0,0 1 0 0 0,0-1 0 0 0,-1 0 1 0 0,0 1-1 0 0,0-1 0 0 0,0 1 0 0 0,0-1 1 0 0,-1 1-1 0 0,0 0 0 0 0,0-1 1 0 0,0 1-1 0 0,0 0 0 0 0,-1-1 0 0 0,0 1 1 0 0,0-1-1 0 0,0 1 0 0 0,0-1 0 0 0,-1 0 1 0 0,0 2-71 0 0,-2-4-2835 0 0,4-5-4291 0 0,0-6-1747 0 0</inkml:trace>
  <inkml:trace contextRef="#ctx0" brushRef="#br0" timeOffset="1320.042">1479 218 12525 0 0,'0'0'1276'0'0,"5"6"-459"0"0,57 109 3602 0 0,-59-107-4406 0 0,0 0 0 0 0,-1 0 0 0 0,0 1 0 0 0,0 0 0 0 0,-1-1 0 0 0,0 1-1 0 0,0 0 1 0 0,-1-1 0 0 0,0 1 0 0 0,-1 0 0 0 0,0 0 0 0 0,0-1 0 0 0,-1 1-1 0 0,0 0 1 0 0,0-1 0 0 0,-1 0 0 0 0,0 0 0 0 0,-1 0 0 0 0,0 0 0 0 0,0 0-1 0 0,0 0 1 0 0,-1-1 0 0 0,-2 1-13 0 0,6-7-367 0 0,-13 11-955 0 0,4-10-6820 0 0,4-8-1260 0 0</inkml:trace>
  <inkml:trace contextRef="#ctx0" brushRef="#br0" timeOffset="1648.135">1629 132 9957 0 0,'0'0'2158'0'0,"0"0"-1165"0"0,0 0-273 0 0,0 0 300 0 0,0 0-285 0 0,0 0-509 0 0,0 0-375 0 0,6 2-14 0 0,-3-2 212 0 0,0 0 0 0 0,0 1 1 0 0,0-1-1 0 0,0 1 0 0 0,-1 0 1 0 0,1 0-1 0 0,0 0 0 0 0,0 0 1 0 0,-1 1-1 0 0,1-1 0 0 0,-1 1 1 0 0,1-1-1 0 0,-1 1 0 0 0,0 0 1 0 0,1 0-1 0 0,-1 0 0 0 0,0 0 1 0 0,0 0-1 0 0,-1 1 0 0 0,1-1 0 0 0,0 1 1 0 0,-1-1-1 0 0,1 1 0 0 0,-1-1 1 0 0,0 1-1 0 0,0 0 0 0 0,0 0 1 0 0,0 0-1 0 0,-1-1 0 0 0,1 1 1 0 0,-1 0-1 0 0,1 0 0 0 0,-1 0 1 0 0,0 0-1 0 0,0 0 0 0 0,0 0 1 0 0,-1 0-1 0 0,1 0 0 0 0,-1 1-49 0 0,-29 88 838 0 0,108-87 1190 0 0,-51-14-1928 0 0,3 0-1380 0 0,-11 6-5031 0 0,-15 2 77 0 0</inkml:trace>
  <inkml:trace contextRef="#ctx0" brushRef="#br0" timeOffset="1882.533">2163 476 8537 0 0,'0'0'4568'0'0,"0"0"-4020"0"0,0 0-360 0 0,0 0 688 0 0,0 0 420 0 0,-38-2-455 0 0,19 1-305 0 0,2-2-300 0 0,-7 2-160 0 0,3 0-28 0 0,0 1-44 0 0,-2-2-4 0 0,5 0-392 0 0,-2-1-985 0 0,7-2-759 0 0,4 0-2676 0 0,6-6-3925 0 0</inkml:trace>
  <inkml:trace contextRef="#ctx0" brushRef="#br0" timeOffset="2101.223">2081 435 11401 0 0,'0'0'1740'0'0,"0"0"-568"0"0,11 44 64 0 0,-11-28 69 0 0,0 3-557 0 0,-2-1-376 0 0,-3-1-176 0 0,-1-1-8 0 0,0-2-188 0 0,-2-1-484 0 0,4-4-996 0 0,0-3-2321 0 0,3-6-4892 0 0</inkml:trace>
  <inkml:trace contextRef="#ctx0" brushRef="#br0" timeOffset="7228.123">195 0 8885 0 0,'0'0'3788'0'0,"0"0"-2898"0"0,0 0-624 0 0,-7 1 70 0 0,-171 30 870 0 0,176-29-1169 0 0,1 1 1 0 0,0 0-1 0 0,0 0 1 0 0,0-1 0 0 0,0 1-1 0 0,0 0 1 0 0,0 0-1 0 0,1 0 1 0 0,-1 0-1 0 0,1 0 1 0 0,0 0-1 0 0,0 0 1 0 0,0 0 0 0 0,1 0-1 0 0,-1-1 1 0 0,1 1-1 0 0,-1 0 1 0 0,1 0-1 0 0,0 0 1 0 0,0 0-1 0 0,0-1 1 0 0,0 1 0 0 0,1 0-1 0 0,-1-1 1 0 0,1 1-1 0 0,1 1-37 0 0,2 11 276 0 0,8 38 132 0 0,-3 1-1 0 0,-2 1 1 0 0,-2 0 0 0 0,-3 0 0 0 0,-2 0-408 0 0,10 125 460 0 0,-11-176-415 0 0,1 0 0 0 0,-1 0-1 0 0,1 0 1 0 0,1 0-1 0 0,-1 0 1 0 0,0 0 0 0 0,1 0-1 0 0,0 0 1 0 0,0 0-1 0 0,0-1 1 0 0,0 1-1 0 0,1-1 1 0 0,0 0 0 0 0,-1 1-1 0 0,1-1 1 0 0,0 0-1 0 0,0-1 1 0 0,1 1 0 0 0,-1-1-1 0 0,0 1 1 0 0,1-1-1 0 0,0 0 1 0 0,-1 0-1 0 0,1 0 1 0 0,0-1 0 0 0,0 1-1 0 0,0-1 1 0 0,0 0-1 0 0,0 0 1 0 0,0-1 0 0 0,1 1-1 0 0,-1-1 1 0 0,2 0-45 0 0,145-14 745 0 0,-143 12-822 0 0,55-12-1145 0 0,-21 3-7873 0 0,-18 4-614 0 0</inkml:trace>
  <inkml:trace contextRef="#ctx0" brushRef="#br0" timeOffset="11318.153">1600 684 4272 0 0,'0'0'4729'0'0,"0"0"-3634"0"0,0 0-981 0 0,0 0 286 0 0,-6 5 230 0 0,-22 11-372 0 0,-1-1 0 0 0,0 0 0 0 0,-1-3 0 0 0,0 0 0 0 0,-1-2 0 0 0,0-2 0 0 0,-1 0 0 0 0,0-2 0 0 0,-5-1-258 0 0,28-3 19 0 0,-34 7 163 0 0,-1-1 1 0 0,0-2-1 0 0,0-2 0 0 0,0-2 1 0 0,0-2-1 0 0,0-2 1 0 0,-1-2-1 0 0,2-2 1 0 0,-1-2-1 0 0,1-1 1 0 0,0-3-1 0 0,-30-12-182 0 0,68 22 88 0 0,0 0-1 0 0,1 0 1 0 0,0 0 0 0 0,-1 0 0 0 0,1-1-1 0 0,0 0 1 0 0,0 0 0 0 0,0 0-1 0 0,1-1 1 0 0,-1 1 0 0 0,1-1-1 0 0,0 0 1 0 0,0 0 0 0 0,0 0 0 0 0,0 0-1 0 0,1 0 1 0 0,0-1 0 0 0,0 1-1 0 0,-1-4-87 0 0,12 13-7614 0 0,-5 0 2980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26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9 600 0 0,'0'0'622'0'0,"0"0"27"0"0,0 0-254 0 0,0 0-181 0 0,0 0 282 0 0,0 0 1096 0 0,0 0-423 0 0,0 0-465 0 0,-4-9 1876 0 0,16 160-1621 0 0,-12-151-587 0 0,9-36 1824 0 0,-7 25-2121 0 0,-1 10-81 0 0,26-60-743 0 0,-27 60 730 0 0,1 0-1 0 0,-1 0 1 0 0,1 0 0 0 0,-1 0 0 0 0,1 0-1 0 0,0 0 1 0 0,0 0 0 0 0,-1 0-1 0 0,1 0 1 0 0,0 1 0 0 0,0-1 0 0 0,0 0-1 0 0,0 0 1 0 0,0 1 0 0 0,0-1 0 0 0,0 1-1 0 0,0-1 1 0 0,0 1 0 0 0,0-1 0 0 0,0 1-1 0 0,0 0 1 0 0,1 0 0 0 0,-1-1 0 0 0,0 1-1 0 0,0 0 1 0 0,0 0 0 0 0,0 0 0 0 0,1 0-1 0 0,-1 0 1 0 0,0 0 0 0 0,0 1 0 0 0,0-1-1 0 0,0 0 1 0 0,1 1 0 0 0,-1-1-1 0 0,0 0 1 0 0,0 1 0 0 0,0 0 0 0 0,0-1-1 0 0,0 1 1 0 0,0-1 0 0 0,0 1 0 0 0,0 0-1 0 0,-1 0 1 0 0,1 0 0 0 0,0-1 0 0 0,0 1-1 0 0,-1 0 1 0 0,1 0 0 0 0,0 0 0 0 0,-1 0-1 0 0,1 1 20 0 0,8 11 46 0 0,-2 1 0 0 0,0-1 0 0 0,0 1 0 0 0,-1 1 0 0 0,-1-1 0 0 0,0 1 0 0 0,-1 0 0 0 0,-1 0-1 0 0,0 0 1 0 0,-1 1 0 0 0,-1-1 0 0 0,0 1 0 0 0,-1 6-46 0 0,1-13-2928 0 0,5-1-3403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26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 10409 0 0,'0'0'689'0'0,"0"0"-484"0"0,0 0 152 0 0,0 0 280 0 0,0 0 29 0 0,0 0-128 0 0,0 0-140 0 0,-8 2-98 0 0,-7 3-230 0 0,1 2 1 0 0,-1-1-1 0 0,1 1 0 0 0,1 1 0 0 0,-1 1 0 0 0,2 0 0 0 0,-1 0 0 0 0,1 1 0 0 0,0 1 0 0 0,1 0 1 0 0,1 1-1 0 0,-7 7-70 0 0,58 48 2486 0 0,-29-55-2355 0 0,32 42-3 0 0,-36-52-2069 0 0,-4-4-3171 0 0,5-4-3633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27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1384 0 0,'0'0'4208'0'0,"0"0"-2882"0"0,0 7-735 0 0,-14 139 3103 0 0,89-201-320 0 0,-74 54-3387 0 0,-1 0-1 0 0,0 0 0 0 0,1 0 1 0 0,-1 0-1 0 0,1 0 0 0 0,0 0 1 0 0,-1 0-1 0 0,1 0 0 0 0,0 0 1 0 0,0 0-1 0 0,0 0 0 0 0,0 0 1 0 0,0 0-1 0 0,0 0 0 0 0,0 1 1 0 0,0-1-1 0 0,0 0 0 0 0,0 1 1 0 0,0-1-1 0 0,0 1 0 0 0,0-1 1 0 0,0 1-1 0 0,1 0 0 0 0,-1-1 0 0 0,0 1 1 0 0,0 0-1 0 0,0 0 0 0 0,1 0 1 0 0,-1 0-1 0 0,0 0 0 0 0,0 0 1 0 0,1 0-1 0 0,-1 0 0 0 0,0 0 1 0 0,0 1-1 0 0,1-1 0 0 0,-1 1 1 0 0,0-1-1 0 0,0 1 0 0 0,0-1 1 0 0,0 1-1 0 0,0-1 0 0 0,0 1 1 0 0,0 0-1 0 0,0 0 0 0 0,0-1 1 0 0,0 1-1 0 0,0 0 0 0 0,0 0 1 0 0,-1 0-1 0 0,1 0 0 0 0,0 0 1 0 0,-1 0-1 0 0,1 0 0 0 0,0 1 1 0 0,-1-1-1 0 0,0 0 0 0 0,1 0 1 0 0,-1 0-1 0 0,0 0 0 0 0,1 1 1 0 0,-1 0 13 0 0,5 80-1266 0 0,-12-55-4547 0 0,3-19-838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45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7901 0 0,'0'0'1533'0'0,"0"0"771"0"0,0 0-611 0 0,0 0-857 0 0,0 0-568 0 0,2 7 437 0 0,23 112 3081 0 0,-31 73-2742 0 0,-3-161-2171 0 0,5-38-8797 0 0,1-10 2849 0 0</inkml:trace>
  <inkml:trace contextRef="#ctx0" brushRef="#br0" timeOffset="249.978">0 11 4500 0 0,'6'-1'4985'0'0,"5"-1"-4586"0"0,-1 1 1 0 0,1 0-1 0 0,0 1 0 0 0,0 0 1 0 0,-1 1-1 0 0,1 0 1 0 0,0 0-1 0 0,-1 1 1 0 0,1 1-1 0 0,-1 0 0 0 0,0 0 1 0 0,0 1-1 0 0,0 0 1 0 0,0 1-1 0 0,0 0 0 0 0,-1 0 1 0 0,0 1-1 0 0,7 7-399 0 0,-14-12 8 0 0,-1 0 0 0 0,0 1 1 0 0,0-1-1 0 0,0 1 0 0 0,0-1 0 0 0,0 1 0 0 0,0 0 0 0 0,0-1 0 0 0,0 1 0 0 0,-1 0 1 0 0,1 0-1 0 0,-1 0 0 0 0,1-1 0 0 0,-1 1 0 0 0,0 0 0 0 0,0 0 0 0 0,0 0 0 0 0,0 0 1 0 0,0 0-1 0 0,0-1 0 0 0,0 1 0 0 0,-1 0 0 0 0,1 0 0 0 0,0 0 0 0 0,-1-1 0 0 0,0 1 1 0 0,1 0-1 0 0,-1 0 0 0 0,0-1 0 0 0,0 1 0 0 0,0-1 0 0 0,0 1 0 0 0,0-1 0 0 0,0 1 0 0 0,-1-1 1 0 0,1 1-1 0 0,0-1 0 0 0,-1 0 0 0 0,1 0 0 0 0,-1 0 0 0 0,0 0 0 0 0,1 0 0 0 0,-1 0 1 0 0,0 0-1 0 0,1-1 0 0 0,-1 1 0 0 0,-1 0-8 0 0,-85 21-1577 0 0,45-26-5782 0 0,20-5-717 0 0</inkml:trace>
  <inkml:trace contextRef="#ctx0" brushRef="#br0" timeOffset="546.819">304 260 64 0 0,'0'0'3930'0'0,"0"0"-1687"0"0,0 0-657 0 0,0 0-387 0 0,0 0-359 0 0,0 0-256 0 0,0 0-183 0 0,5 1-38 0 0,-3 0-317 0 0,0-1 0 0 0,-1 0 0 0 0,1 1 0 0 0,0-1 0 0 0,0 0 0 0 0,-1 0 0 0 0,1 0 0 0 0,0 0 0 0 0,0 0-1 0 0,-1-1 1 0 0,1 1 0 0 0,0 0 0 0 0,-1-1 0 0 0,1 1 0 0 0,0-1 0 0 0,-1 0 0 0 0,1 1 0 0 0,-1-1 0 0 0,1 0-1 0 0,-1 0 1 0 0,1 0 0 0 0,-1 0 0 0 0,0 0 0 0 0,1-1 0 0 0,-1 1 0 0 0,0 0 0 0 0,0 0 0 0 0,0-1 0 0 0,0 1 0 0 0,0-1-1 0 0,0 1 1 0 0,0-1 0 0 0,-1 1 0 0 0,1-1 0 0 0,0 0 0 0 0,-1 1 0 0 0,1-1 0 0 0,-1 0 0 0 0,0 1 0 0 0,0-1 0 0 0,1 0-1 0 0,-1 0 1 0 0,0 1 0 0 0,-1-1 0 0 0,1 0 0 0 0,0 0 0 0 0,0 1 0 0 0,-1-1 0 0 0,1 0 0 0 0,-1 1 0 0 0,1-1-1 0 0,-1 0 1 0 0,0 1 0 0 0,0-1-46 0 0,0 1 40 0 0,0-1 0 0 0,0 0 0 0 0,-1 1-1 0 0,1-1 1 0 0,-1 1 0 0 0,1 0 0 0 0,-1-1-1 0 0,1 1 1 0 0,-1 0 0 0 0,0 0 0 0 0,0 0-1 0 0,1 0 1 0 0,-1 0 0 0 0,0 1 0 0 0,0-1-1 0 0,0 0 1 0 0,0 1 0 0 0,0 0 0 0 0,0-1 0 0 0,0 1-1 0 0,0 0 1 0 0,0 0 0 0 0,0 0 0 0 0,0 0-1 0 0,0 0 1 0 0,0 1 0 0 0,0-1 0 0 0,0 1-1 0 0,0-1 1 0 0,0 1 0 0 0,0 0 0 0 0,0-1-1 0 0,0 1 1 0 0,1 0 0 0 0,-1 0 0 0 0,0 0 0 0 0,1 1-1 0 0,-1-1 1 0 0,0 0 0 0 0,1 1 0 0 0,0-1-1 0 0,-1 1 1 0 0,1-1 0 0 0,0 1 0 0 0,0 0-1 0 0,0-1 1 0 0,0 1 0 0 0,0 0 0 0 0,0 0-1 0 0,0 0 1 0 0,1 0 0 0 0,-1 0 0 0 0,1 0-1 0 0,-1 0 1 0 0,1 0 0 0 0,0 0 0 0 0,0 0 0 0 0,-1 0-1 0 0,2 0 1 0 0,-1 0 0 0 0,0 0 0 0 0,0 0-1 0 0,1 1-39 0 0,-2-1 2 0 0,0 0-1 0 0,0 0 0 0 0,0 0 1 0 0,0 0-1 0 0,0 0 0 0 0,0 0 1 0 0,0 0-1 0 0,1 1 0 0 0,-1-1 1 0 0,1 0-1 0 0,0 0 0 0 0,0 0 1 0 0,0 1-1 0 0,0-1 0 0 0,0 0 0 0 0,0 0 1 0 0,0 0-1 0 0,1 1 0 0 0,-1-1 1 0 0,1 0-1 0 0,-1 0 0 0 0,1 0 1 0 0,0 0-1 0 0,0 0 0 0 0,0 0 1 0 0,0 0-1 0 0,1 0 0 0 0,-1 0 1 0 0,0-1-1 0 0,1 1 0 0 0,-1 0 1 0 0,1-1-1 0 0,-1 1 0 0 0,1-1 1 0 0,0 0-1 0 0,0 1 0 0 0,0-1 0 0 0,0 0 1 0 0,0 0-1 0 0,0 0 0 0 0,0 0 1 0 0,0-1-1 0 0,0 1 0 0 0,0 0 1 0 0,0-1-1 0 0,0 0 0 0 0,1 1 1 0 0,-1-1-1 0 0,0 0 0 0 0,0 0 1 0 0,0 0-1 0 0,1-1 0 0 0,-1 1 1 0 0,0 0-1 0 0,0-1 0 0 0,0 1 1 0 0,0-1-1 0 0,1 0 0 0 0,0 0-1 0 0,12-13-4398 0 0,-13 11 2498 0 0,2-1-3846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48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12781 0 0,'0'0'1692'0'0,"0"0"-1352"0"0,17 46 616 0 0,-13-24-99 0 0,-2 2-381 0 0,0 1-216 0 0,-1-1-76 0 0,-1 2-108 0 0,0-3-12 0 0,-1 0-64 0 0,-1-3-112 0 0,2-3-524 0 0,2-4-1009 0 0,-1-4-2639 0 0,9-6-4537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48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9821 0 0,'0'0'4030'0'0,"0"0"-3156"0"0,0 0-608 0 0,4 6 197 0 0,-1-1-438 0 0,-2-1 65 0 0,1 1 1 0 0,0-1-1 0 0,0 0 0 0 0,1 0 1 0 0,-1 0-1 0 0,1-1 0 0 0,0 1 1 0 0,0-1-1 0 0,0 1 0 0 0,0-1 1 0 0,1 0-1 0 0,-1 0 0 0 0,1 0 1 0 0,0-1-1 0 0,0 1 0 0 0,0-1 1 0 0,0 0-1 0 0,0 0 1 0 0,0 0-1 0 0,1-1 0 0 0,-1 0 1 0 0,0 1-1 0 0,1-1 0 0 0,0-1 1 0 0,2 1-91 0 0,-5-1-18 0 0,0 0 0 0 0,0 1 1 0 0,-1-1-1 0 0,1 0 1 0 0,0-1-1 0 0,0 1 0 0 0,0 0 1 0 0,-1-1-1 0 0,1 1 1 0 0,0-1-1 0 0,-1 1 0 0 0,1-1 1 0 0,0 0-1 0 0,-1 1 1 0 0,1-1-1 0 0,-1 0 0 0 0,1 0 1 0 0,-1 0-1 0 0,1 0 1 0 0,-1-1-1 0 0,0 1 0 0 0,0 0 1 0 0,1-1-1 0 0,-1 1 1 0 0,0 0-1 0 0,0-1 0 0 0,0 1 1 0 0,-1-1-1 0 0,1 0 1 0 0,0 1-1 0 0,0-1 0 0 0,-1 0 1 0 0,1 1-1 0 0,-1-1 1 0 0,0 0-1 0 0,1 0 0 0 0,-1 1 1 0 0,0-1-1 0 0,0 0 1 0 0,0 0 17 0 0,-2 1-36 0 0,1 1 0 0 0,-1 0 1 0 0,0 0-1 0 0,1 0 1 0 0,-1 0-1 0 0,0 0 1 0 0,1 0-1 0 0,-1 0 1 0 0,1 1-1 0 0,-1-1 0 0 0,1 0 1 0 0,-1 1-1 0 0,1-1 1 0 0,-1 1-1 0 0,1 0 1 0 0,-1 0-1 0 0,1-1 1 0 0,0 1-1 0 0,-1 0 1 0 0,1 0-1 0 0,0 0 0 0 0,0 0 1 0 0,-1 1-1 0 0,1-1 1 0 0,0 0-1 0 0,0 0 1 0 0,0 1-1 0 0,1-1 1 0 0,-1 0-1 0 0,0 1 0 0 0,0-1 1 0 0,1 1-1 0 0,-1-1 1 0 0,1 2 35 0 0,-2 0 63 0 0,1-1 1 0 0,0 1-1 0 0,1 0 0 0 0,-1 0 1 0 0,0-1-1 0 0,1 1 0 0 0,-1 0 1 0 0,1 0-1 0 0,0 0 1 0 0,0 0-1 0 0,0 0 0 0 0,1-1 1 0 0,-1 1-1 0 0,0 0 0 0 0,1 0 1 0 0,0 0-1 0 0,0-1 0 0 0,0 1 1 0 0,0 0-1 0 0,0-1 1 0 0,1 1-1 0 0,-1-1 0 0 0,1 1 1 0 0,-1-1-1 0 0,1 0 0 0 0,0 1 1 0 0,0-1-1 0 0,0 0 1 0 0,0 0-1 0 0,0 0 0 0 0,1-1 1 0 0,-1 1-1 0 0,0-1 0 0 0,1 1 1 0 0,-1-1-1 0 0,1 0 1 0 0,0 0-1 0 0,0 0 0 0 0,-1 0 1 0 0,2 0-64 0 0,116 28-2597 0 0,-94-28-2967 0 0,8-4-4427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47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7313 0 0,'0'0'2854'0'0,"0"0"-1157"0"0,0 0-5 0 0,0 0 67 0 0,0 0-578 0 0,0 0-621 0 0,0 7-165 0 0,3 50 162 0 0,0-37-587 0 0,-1 1 1 0 0,-1 0-1 0 0,-1 0 1 0 0,-1 0-1 0 0,-1 0 1 0 0,-1 0-1 0 0,0-1 1 0 0,-2 1-1 0 0,-2 5 30 0 0,7-37-6806 0 0,1-5-114 0 0</inkml:trace>
  <inkml:trace contextRef="#ctx0" brushRef="#br0" timeOffset="265.601">75 1 9701 0 0,'0'0'1773'0'0,"0"0"-1071"0"0,6 4 84 0 0,-2-3-665 0 0,-1 1 1 0 0,0 0-1 0 0,0 1 1 0 0,0-1-1 0 0,0 0 1 0 0,-1 1-1 0 0,1 0 1 0 0,-1 0-1 0 0,1 0 0 0 0,-1 0 1 0 0,0 0-1 0 0,0 0 1 0 0,0 0-1 0 0,-1 0 1 0 0,1 1-1 0 0,-1-1 1 0 0,0 1-1 0 0,0 0 1 0 0,0-1-1 0 0,0 1 0 0 0,-1 0 1 0 0,1-1-1 0 0,-1 1 1 0 0,0 0-1 0 0,0-1 1 0 0,0 1-1 0 0,-1 0 1 0 0,1 0-1 0 0,-1-1 1 0 0,0 1-1 0 0,0-1 1 0 0,0 1-1 0 0,-1-1 0 0 0,1 1 1 0 0,-2 2-122 0 0,-69 34-2854 0 0,71-38 2853 0 0,1 1 0 0 0,0-1 0 0 0,0 1 1 0 0,0-1-1 0 0,1 1 0 0 0,-1-1 1 0 0,1 0-1 0 0,-1 1 0 0 0,1-1 0 0 0,0 0 1 0 0,-1 1-1 0 0,1-1 0 0 0,0 0 0 0 0,1 0 1 0 0,-1 0-1 0 0,0 1 0 0 0,1-1 0 0 0,-1-1 1 0 0,1 1-1 0 0,0 0 0 0 0,-1 0 1 0 0,1-1-1 0 0,0 1 0 0 0,0-1 0 0 0,0 1 1 0 0,1-1 0 0 0,1 3 227 0 0,11 13-42 0 0,59 52 2506 0 0,-17-54-9514 0 0,-46-17 679 0 0</inkml:trace>
  <inkml:trace contextRef="#ctx0" brushRef="#br0" timeOffset="609.318">361 183 10165 0 0,'0'0'1996'0'0,"0"0"-1410"0"0,2 8 174 0 0,18 141 3033 0 0,-20-148-3776 0 0,0 0 0 0 0,0-1 0 0 0,0 1 0 0 0,0 0 0 0 0,0-1 0 0 0,0 1 0 0 0,0 0-1 0 0,0-1 1 0 0,0 1 0 0 0,1 0 0 0 0,-1-1 0 0 0,0 1 0 0 0,0 0 0 0 0,1-1 0 0 0,-1 1 0 0 0,0-1 0 0 0,1 1 0 0 0,-1 0-1 0 0,0-1 1 0 0,1 1 0 0 0,-1-1 0 0 0,1 1 0 0 0,-1-1 0 0 0,1 0 0 0 0,-1 1 0 0 0,1-1 0 0 0,-1 1 0 0 0,1-1-1 0 0,0 0 1 0 0,-1 1 0 0 0,1-1 0 0 0,0 0 0 0 0,-1 0 0 0 0,1 0 0 0 0,0 1 0 0 0,-1-1 0 0 0,1 0 0 0 0,0 0-1 0 0,-1 0 1 0 0,1 0 0 0 0,0 0 0 0 0,-1 0 0 0 0,1 0 0 0 0,0 0 0 0 0,-1-1 0 0 0,1 1 0 0 0,0 0 0 0 0,-1 0 0 0 0,1 0-1 0 0,-1-1 1 0 0,1 1 0 0 0,0 0 0 0 0,-1-1 0 0 0,1 1 0 0 0,-1-1 0 0 0,1 1 0 0 0,-1 0 0 0 0,1-1 0 0 0,-1 1-1 0 0,1-1 1 0 0,-1 0 0 0 0,0 1 0 0 0,1-1 0 0 0,-1 1 0 0 0,1-1 0 0 0,-1 1 0 0 0,0-1 0 0 0,0 0-17 0 0,29-39-780 0 0,-29 38 779 0 0,0 1 0 0 0,-1 0 0 0 0,1-1 0 0 0,0 1 0 0 0,-1 0 0 0 0,1-1 0 0 0,0 1 0 0 0,0-1 0 0 0,0 1 0 0 0,0 0 0 0 0,1-1 0 0 0,-1 1 0 0 0,0 0 0 0 0,1-1 0 0 0,-1 1 0 0 0,0 0 0 0 0,1-1 0 0 0,0 1 0 0 0,-1 0 0 0 0,1 0 0 0 0,0-1 0 0 0,-1 1-1 0 0,1 0 1 0 0,0 0 0 0 0,0 0 0 0 0,0 0 0 0 0,0 0 0 0 0,0 0 0 0 0,0 0 0 0 0,1 0 0 0 0,-1 1 0 0 0,0-1 0 0 0,0 0 0 0 0,0 1 0 0 0,1-1 0 0 0,-1 1 0 0 0,0-1 0 0 0,1 1 0 0 0,-1 0 0 0 0,0-1 0 0 0,1 1 0 0 0,-1 0 0 0 0,1 0 0 0 0,-1 0 0 0 0,0 0 0 0 0,1 0 0 0 0,-1 0 0 0 0,1 1 0 0 0,-1-1 0 0 0,0 0-1 0 0,1 1 1 0 0,-1-1 0 0 0,0 1 0 0 0,1-1 0 0 0,-1 1 0 0 0,0 0 0 0 0,0-1 0 0 0,0 1 0 0 0,0 0 0 0 0,1 0 0 0 0,-1 0 0 0 0,0 0 0 0 0,0 0 0 0 0,-1 0 0 0 0,1 0 0 0 0,0 0 0 0 0,0 1 1 0 0,18 128 225 0 0,-14-115-1639 0 0,-1-12-1421 0 0,1-4-3295 0 0,1-5-1317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6:46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9021 0 0,'0'0'1428'0'0,"0"0"-383"0"0,0 0 442 0 0,0 0-259 0 0,0 0-631 0 0,0 0 50 0 0,0 8 342 0 0,0 6-439 0 0,-2-4-433 0 0,1 1 1 0 0,1 0-1 0 0,0 0 1 0 0,1-1-1 0 0,0 1 1 0 0,0 0-1 0 0,1-1 1 0 0,0 1-1 0 0,1-1 1 0 0,0 0-1 0 0,1 0 1 0 0,0 0-1 0 0,3 4-117 0 0,-5-14-33 0 0,1 0 0 0 0,-1 0 0 0 0,0-1 0 0 0,0 1 0 0 0,0-1 0 0 0,1 0 0 0 0,-1 1 0 0 0,0-1 0 0 0,0 0 0 0 0,0 0-1 0 0,0 0 1 0 0,0 0 0 0 0,0-1 0 0 0,-1 1 0 0 0,1 0 0 0 0,0-1 0 0 0,-1 1 0 0 0,1-1 0 0 0,-1 0 0 0 0,1 0 0 0 0,-1 1 0 0 0,0-1 0 0 0,0 0 0 0 0,0 0 0 0 0,0 0 0 0 0,0 0 0 0 0,0 0 0 0 0,0-1 0 0 0,-1 1 0 0 0,1 0-1 0 0,-1 0 1 0 0,1 0 0 0 0,-1-1 0 0 0,0 1 0 0 0,0 0 0 0 0,0 0 0 0 0,0-1 0 0 0,-1 1 0 0 0,1 0 0 0 0,0 0 0 0 0,-1-1 0 0 0,0 0 33 0 0,3-7 141 0 0,-2 10-127 0 0,0-1 0 0 0,0 0 0 0 0,1 0 0 0 0,-1 1 0 0 0,1-1 0 0 0,-1 1 0 0 0,0-1 0 0 0,1 0 0 0 0,-1 1 0 0 0,1-1 0 0 0,0 1 0 0 0,-1-1 0 0 0,1 1 0 0 0,-1-1 0 0 0,1 1 0 0 0,0-1 0 0 0,-1 1 0 0 0,1 0 0 0 0,0-1 0 0 0,0 1 0 0 0,-1 0 0 0 0,1 0 0 0 0,0 0 0 0 0,0-1 0 0 0,-1 1 0 0 0,1 0 0 0 0,0 0 0 0 0,0 0 0 0 0,0 0 0 0 0,-1 0 0 0 0,1 0 0 0 0,0 0 0 0 0,0 1 0 0 0,-1-1 0 0 0,1 0 0 0 0,0 0 0 0 0,0 1 0 0 0,-1-1 0 0 0,1 0 0 0 0,0 1 0 0 0,-1-1 0 0 0,1 1 0 0 0,0-1 0 0 0,-1 1 0 0 0,1-1 0 0 0,-1 1 0 0 0,1-1 0 0 0,-1 1 0 0 0,1-1 0 0 0,-1 1 0 0 0,1 0 0 0 0,-1-1 0 0 0,0 1 0 0 0,1 0 0 0 0,-1-1 0 0 0,0 1 0 0 0,1 0 0 0 0,-1 0-14 0 0,33 39 951 0 0,-34-41-918 0 0,1 0 0 0 0,-1-1 0 0 0,1 1-1 0 0,-1-1 1 0 0,1 1 0 0 0,0 0 0 0 0,-1-1 0 0 0,1 1-1 0 0,0-1 1 0 0,0 1 0 0 0,0-1 0 0 0,0 1 0 0 0,0-1-1 0 0,1 1 1 0 0,-1-1 0 0 0,0 1 0 0 0,1 0 0 0 0,-1-1 0 0 0,1 1-1 0 0,-1-1 1 0 0,1 1 0 0 0,0 0 0 0 0,-1 0 0 0 0,1-1-1 0 0,0 1 1 0 0,0 0 0 0 0,0 0 0 0 0,0 0 0 0 0,0 0 0 0 0,0 0-1 0 0,0 0 1 0 0,0 0 0 0 0,1 0 0 0 0,-1 1 0 0 0,0-1-1 0 0,1 0 1 0 0,-1 1 0 0 0,0-1 0 0 0,1 1 0 0 0,-1-1 0 0 0,1 1-1 0 0,-1 0 1 0 0,0-1 0 0 0,1 1 0 0 0,-1 0 0 0 0,1 0-1 0 0,-1 0 1 0 0,1 0 0 0 0,-1 0 0 0 0,1 1 0 0 0,-1-1-1 0 0,1 0 1 0 0,-1 1 0 0 0,0-1 0 0 0,1 1 0 0 0,-1-1 0 0 0,0 1-1 0 0,1 0 1 0 0,-1-1 0 0 0,0 1 0 0 0,0 0 0 0 0,1 0-1 0 0,-1 0 1 0 0,0 0-33 0 0,-29-81-4482 0 0,30 82-1539 0 0,2 1 4143 0 0,-1 1 671 0 0,5 2-1828 0 0</inkml:trace>
  <inkml:trace contextRef="#ctx0" brushRef="#br0" timeOffset="523.778">330 100 3648 0 0,'0'0'5326'0'0,"0"0"-3084"0"0,0 0-866 0 0,0 0 200 0 0,0 0-481 0 0,0 0-609 0 0,0 0-205 0 0,6 3-54 0 0,8 5-203 0 0,-12-6-6 0 0,-1-1 1 0 0,1 1 0 0 0,-1-1 0 0 0,1 0 0 0 0,0 0 0 0 0,0 1-1 0 0,0-1 1 0 0,0 0 0 0 0,0 0 0 0 0,0-1 0 0 0,0 1 0 0 0,0 0-1 0 0,0-1 1 0 0,1 1 0 0 0,-1-1 0 0 0,0 0 0 0 0,0 0 0 0 0,0 0-1 0 0,1 0 1 0 0,-1 0 0 0 0,0 0 0 0 0,0 0 0 0 0,0-1 0 0 0,0 1-1 0 0,1-1 1 0 0,-1 0 0 0 0,0 0 0 0 0,0 1 0 0 0,0-1 0 0 0,0 0 0 0 0,0-1-1 0 0,-1 1 1 0 0,1 0 0 0 0,0-1 0 0 0,0 1 0 0 0,-1-1 0 0 0,1 1-1 0 0,-1-1 1 0 0,0 0 0 0 0,1 1 0 0 0,-1-1-19 0 0,-2 3-3 0 0,0-1-1 0 0,0 1 1 0 0,0-1-1 0 0,0 1 1 0 0,0 0 0 0 0,0-1-1 0 0,0 0 1 0 0,-1 1-1 0 0,1-1 1 0 0,0 0 0 0 0,0 1-1 0 0,0-1 1 0 0,-1 0-1 0 0,1 0 1 0 0,0 0 0 0 0,0 0-1 0 0,0 0 1 0 0,-1 0-1 0 0,1-1 1 0 0,0 1 0 0 0,0 0-1 0 0,0-1 1 0 0,0 1-1 0 0,-1 0 1 0 0,1-1 0 0 0,0 0-1 0 0,0 1 1 0 0,0-1-1 0 0,0 0 1 0 0,0 1 0 0 0,0-1-1 0 0,0 0 1 0 0,1 0-1 0 0,-1 0 1 0 0,0 0 0 0 0,0 1-1 0 0,1-1 1 0 0,-1 0-1 0 0,0-1 1 0 0,1 1 0 0 0,-1 0-1 0 0,1 0 1 0 0,-1 0-1 0 0,1 0 1 0 0,0 0 0 0 0,-1 0-1 0 0,1-1 1 0 0,0 1-1 0 0,0 0 1 0 0,0 0 0 0 0,0-1-1 0 0,0 1 1 0 0,0 0 3 0 0,-2 4 51 0 0,0-1 0 0 0,1 1 0 0 0,-1 0 0 0 0,1-1 0 0 0,0 1 0 0 0,-1 0 0 0 0,1 0 0 0 0,0 0 0 0 0,1 0 0 0 0,-1 0 0 0 0,0 0 0 0 0,1 0-1 0 0,0 1 1 0 0,0-1 0 0 0,0 0 0 0 0,0 0 0 0 0,0 0 0 0 0,1 0 0 0 0,-1 0 0 0 0,1 0 0 0 0,0 0 0 0 0,0 0 0 0 0,0 0 0 0 0,0 0 0 0 0,0 0 0 0 0,1 0 0 0 0,0 0 0 0 0,-1-1 0 0 0,1 1 0 0 0,0-1 0 0 0,0 1 0 0 0,0-1 0 0 0,1 0 0 0 0,-1 0 0 0 0,0 0 0 0 0,1 0 0 0 0,-1 0 0 0 0,1-1 0 0 0,0 1 0 0 0,0-1 0 0 0,-1 1 0 0 0,1-1 0 0 0,0 0 0 0 0,0 0-1 0 0,0 0 1 0 0,0-1 0 0 0,1 1 0 0 0,-1-1 0 0 0,0 0 0 0 0,0 1 0 0 0,0-2 0 0 0,0 1 0 0 0,0 0 0 0 0,0 0 0 0 0,1-1 0 0 0,2-1-51 0 0,24-18-1121 0 0,-29 18 1092 0 0,0 1 0 0 0,0-1 0 0 0,0 1 0 0 0,0-1 0 0 0,0 1 0 0 0,1 0 0 0 0,-1-1 0 0 0,0 1 0 0 0,1 0 0 0 0,0 0 1 0 0,-1 0-1 0 0,1 0 0 0 0,-1 0 0 0 0,1 1 0 0 0,0-1 0 0 0,0 0 0 0 0,-1 1 0 0 0,1-1 0 0 0,0 1 0 0 0,0 0 0 0 0,0 0 0 0 0,-1-1 0 0 0,1 1 0 0 0,0 0 0 0 0,0 1 0 0 0,0-1 0 0 0,0 0 0 0 0,0 0 0 0 0,-1 1 0 0 0,1-1 0 0 0,0 1 0 0 0,0 0 0 0 0,-1-1 0 0 0,1 1 0 0 0,0 0 0 0 0,-1 0 0 0 0,1 0 0 0 0,-1 0 0 0 0,1 0 0 0 0,-1 1 0 0 0,0-1 0 0 0,1 0 0 0 0,-1 1 1 0 0,0-1-1 0 0,0 0 0 0 0,1 2 29 0 0,9 47 1395 0 0,-11-50-1283 0 0,10-35 749 0 0,-8 29-934 0 0,1 1-1 0 0,-1-1 0 0 0,1 1 1 0 0,0 0-1 0 0,0 0 0 0 0,0 0 1 0 0,1 0-1 0 0,-1 0 0 0 0,1 1 1 0 0,1-1-1 0 0,-1 1 0 0 0,0 0 1 0 0,1 1-1 0 0,0-1 0 0 0,0 1 1 0 0,0 0-1 0 0,0 0 0 0 0,1 0 1 0 0,-1 1-1 0 0,1 0 0 0 0,-1 0 1 0 0,1 0-1 0 0,0 1 0 0 0,0 0 1 0 0,0 0-1 0 0,6 0 74 0 0,3 14-6093 0 0,-9-6 112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7:26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45 3740 0 0,'0'0'834'0'0,"0"0"-127"0"0,0 0-355 0 0,0 0 184 0 0,0 0 918 0 0,0 0-208 0 0,0 0-443 0 0,0 0-337 0 0,-6 1-136 0 0,5-1-304 0 0,-32 7 173 0 0,1-1 0 0 0,-1-1-1 0 0,0-2 1 0 0,-1-1 0 0 0,1-2-1 0 0,0-1 1 0 0,0-2 0 0 0,0-1-1 0 0,0-2 1 0 0,-21-6-199 0 0,24-13-534 0 0,26 9-2073 0 0,5 15-75 0 0,7 1-1940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7:27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503 32 7885 0 0,'0'0'805'0'0,"0"0"-606"0"0,0 0-169 0 0,0 0 448 0 0,0 0 195 0 0,-8 4-60 0 0,-131 21 1175 0 0,99-25-1749 0 0,-1-1 1 0 0,1-2-1 0 0,0-2 0 0 0,-1-1 1 0 0,2-2-1 0 0,-1-2 1 0 0,-16-8-40 0 0,41 11-3994 0 0,11 5-411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19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12237 0 0,'0'0'2072'0'0,"0"0"-1248"0"0,0 0-526 0 0,0 0-185 0 0,0 6 162 0 0,35 98 1082 0 0,-34-102-1318 0 0,1 1 1 0 0,-1-1-1 0 0,1 1 1 0 0,0-1-1 0 0,-1 0 0 0 0,1 0 1 0 0,0 0-1 0 0,0 0 1 0 0,1 0-1 0 0,-1-1 0 0 0,0 1 1 0 0,1 0-1 0 0,-1-1 1 0 0,1 0-1 0 0,-1 0 0 0 0,1 0 1 0 0,0 0-1 0 0,-1 0 1 0 0,1 0-1 0 0,0 0 0 0 0,0-1 1 0 0,-1 0-1 0 0,1 1 0 0 0,0-1 1 0 0,0 0-1 0 0,0-1 1 0 0,-1 1-1 0 0,1 0 0 0 0,0-1 1 0 0,0 1-1 0 0,0-1 1 0 0,-1 0-1 0 0,1 0 0 0 0,-1 0 1 0 0,1 0-1 0 0,0-1 1 0 0,-1 1-1 0 0,0-1 0 0 0,1 1 1 0 0,-1-1-40 0 0,28-46-932 0 0,-26 53 960 0 0,0 1-1 0 0,-1 0 0 0 0,1 0 1 0 0,-1 0-1 0 0,0 0 1 0 0,-1 0-1 0 0,0 1 0 0 0,0-1 1 0 0,0 1-1 0 0,-1 0 1 0 0,1-1-1 0 0,-2 1 0 0 0,1 0 1 0 0,-1 0-1 0 0,0-1 1 0 0,0 1-1 0 0,-1 0 0 0 0,0 0 1 0 0,0-1-1 0 0,-1 1 1 0 0,1 0-1 0 0,-2-1 0 0 0,1 1 1 0 0,-1-1-1 0 0,1 0 1 0 0,-2 0-1 0 0,1 0 0 0 0,-1 0 1 0 0,0-1-1 0 0,0 0 1 0 0,0 1-1 0 0,-1-1 0 0 0,0-1 1 0 0,0 1-1 0 0,0-1 1 0 0,-1 0-1 0 0,1 0 0 0 0,-1 0 1 0 0,0-1-1 0 0,0 0 1 0 0,0 0-1 0 0,-1 0 0 0 0,1-1 1 0 0,-1 0-1 0 0,-1 0-27 0 0,-45-13-5413 0 0,41 4-1018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19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19 6341 0 0,'0'0'7108'0'0,"0"0"-6828"0"0,0 0 188 0 0,0 0-428 0 0,0 0 780 0 0,0 0 36 0 0,-38 6-139 0 0,19-6-353 0 0,-2 0-276 0 0,-1 0-88 0 0,0 0-676 0 0,3-4-305 0 0,4-1-767 0 0,3 1-2628 0 0,7-8-2961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26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13565 0 0,'0'0'1376'0'0,"0"0"-830"0"0,2 7-283 0 0,1 8-57 0 0,-1 0-1 0 0,0 1 0 0 0,-1-1 1 0 0,-1 1-1 0 0,0-1 1 0 0,-1 1-1 0 0,-1-1 0 0 0,0 0 1 0 0,-1 0-1 0 0,-2 4-205 0 0,0 15 65 0 0,10-24-3917 0 0,2-10-2188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0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2 4364 0 0,'0'0'7369'0'0,"0"0"-6561"0"0,0 0-680 0 0,0 0 484 0 0,0 0 64 0 0,0 0-120 0 0,0 0 76 0 0,-48 2-280 0 0,27-1-200 0 0,-3 0-152 0 0,2 0-516 0 0,-2-1-748 0 0,11 0-1796 0 0,-1-7-4901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1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15 3008 0 0,'0'0'5862'0'0,"0"0"-4467"0"0,0 0-1170 0 0,0 0 515 0 0,-6 0-142 0 0,-39-15 32 0 0,94 16-2592 0 0,-47-1 2103 0 0,1 0 0 0 0,0 0 0 0 0,0 0 0 0 0,0 0 0 0 0,0 0 0 0 0,0 1 0 0 0,0-1 0 0 0,-1 1 0 0 0,1 0 0 0 0,0 0-1 0 0,0 0 1 0 0,-1 0 0 0 0,1 0 0 0 0,-1 1 0 0 0,1-1 0 0 0,-1 1 0 0 0,1 0 0 0 0,-1-1 0 0 0,0 1 0 0 0,0 0 0 0 0,0 0 0 0 0,0 1 0 0 0,0-1-1 0 0,0 0 1 0 0,-1 1 0 0 0,1-1 0 0 0,-1 1 0 0 0,0-1 0 0 0,0 1 0 0 0,1 0 0 0 0,-2-1 0 0 0,1 1 0 0 0,0 0 0 0 0,0 0 0 0 0,-1 0 0 0 0,0 0-1 0 0,0 0 1 0 0,0-1 0 0 0,0 1 0 0 0,0 0 0 0 0,0 0 0 0 0,-1 0 0 0 0,1 0 0 0 0,-1 0 0 0 0,0-1 0 0 0,0 1 0 0 0,0 0 0 0 0,0-1 0 0 0,-1 4-141 0 0,-49 38 291 0 0,83-39 320 0 0,109-3-3721 0 0,-127-2 1643 0 0,10 0-4711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0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0 6837 0 0,'0'0'7236'0'0,"0"0"-6668"0"0,0 0-568 0 0,0 0 0 0 0,0 0 504 0 0,14 45 128 0 0,-10-30-152 0 0,-2 1-207 0 0,0 1-145 0 0,-2-2-80 0 0,0 1 0 0 0,0-1-48 0 0,0-2-124 0 0,0-2-617 0 0,1 0-255 0 0,3-4-728 0 0,2-2-2800 0 0,5-4-2693 0 0</inkml:trace>
  <inkml:trace contextRef="#ctx0" brushRef="#br0" timeOffset="234.356">322 210 9169 0 0,'0'0'2660'0'0,"0"0"-2316"0"0,0 0-292 0 0,0 0 1048 0 0,-34 12-136 0 0,14-12-40 0 0,-4 0-84 0 0,-2 0-343 0 0,-6 0-361 0 0,1 0-128 0 0,0 0-8 0 0,1 0-365 0 0,1 0-579 0 0,2-1-840 0 0,9 1-2944 0 0,-2-6-3917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0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4852 0 0,'0'0'7415'0'0,"0"0"-6079"0"0,0 0-1216 0 0,0 0 207 0 0,0 0-28 0 0,0 0-485 0 0,3 1-268 0 0,5 0 567 0 0,-1 1 0 0 0,0-1 0 0 0,0 1 0 0 0,0 1 0 0 0,0-1 0 0 0,-1 1 0 0 0,1 0 0 0 0,0 1 0 0 0,-1 0 0 0 0,0 0 0 0 0,0 0 0 0 0,0 1 0 0 0,-1-1 0 0 0,0 1 0 0 0,1 1 0 0 0,-2-1 0 0 0,1 1 0 0 0,-1 0 0 0 0,1 0 0 0 0,-2 0 0 0 0,1 1 0 0 0,-1-1 0 0 0,2 4-114 0 0,-6-7 49 0 0,0 0 0 0 0,0 0 0 0 0,-1 0-1 0 0,1-1 1 0 0,0 1 0 0 0,-1 0-1 0 0,0-1 1 0 0,0 1 0 0 0,1-1-1 0 0,-1 0 1 0 0,-1 0 0 0 0,1 0 0 0 0,0 0-1 0 0,0 0 1 0 0,-1 0 0 0 0,1 0-1 0 0,-1-1 1 0 0,0 1 0 0 0,1-1-1 0 0,-1 0 1 0 0,0 0 0 0 0,0 0-1 0 0,0 0 1 0 0,-1 0-48 0 0,-46 7-5516 0 0,45-9-3 0 0</inkml:trace>
  <inkml:trace contextRef="#ctx0" brushRef="#br0" timeOffset="233.428">199 18 7113 0 0,'0'0'5272'0'0,"0"0"-3998"0"0,0 0-760 0 0,0 0 48 0 0,-6 7-6 0 0,4-6-541 0 0,-1 1 1 0 0,0-1-1 0 0,1 1 0 0 0,-1 0 1 0 0,1 0-1 0 0,0 0 0 0 0,-1 1 1 0 0,1-1-1 0 0,0 0 1 0 0,1 1-1 0 0,-1 0 0 0 0,0-1 1 0 0,1 1-1 0 0,-1 0 1 0 0,1 0-1 0 0,0 0 0 0 0,0 0 1 0 0,0 0-1 0 0,0 0 1 0 0,1 0-1 0 0,-1 0 0 0 0,1 0 1 0 0,-1 0-1 0 0,1 0 0 0 0,0 0 1 0 0,1 0-1 0 0,-1 0 1 0 0,0 1-1 0 0,1-1 0 0 0,0 0 1 0 0,0 0-1 0 0,0 0 1 0 0,0 0-1 0 0,0-1 0 0 0,0 1 1 0 0,1 0-1 0 0,-1 0 1 0 0,1-1-1 0 0,0 1 0 0 0,0-1 1 0 0,0 1-1 0 0,0-1 1 0 0,0 0-1 0 0,1 0 0 0 0,-1 0 1 0 0,1 0-1 0 0,-1 0 0 0 0,1-1-15 0 0,33 5-2049 0 0,-8-7-3123 0 0,-1-3-1572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18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279 166 2492 0 0,'0'0'6898'0'0,"0"0"-4272"0"0,0 0-1401 0 0,0 0-273 0 0,0 0-318 0 0,0 0-252 0 0,-6-1-66 0 0,-250-8 425 0 0,248 6-2139 0 0,10-4-3626 0 0,3 4-72 0 0</inkml:trace>
  <inkml:trace contextRef="#ctx0" brushRef="#br0" timeOffset="246.042">246 74 848 0 0,'0'0'6370'0'0,"0"0"-3780"0"0,0 0-976 0 0,0 0-55 0 0,0 0-283 0 0,0 0-292 0 0,0 0-476 0 0,0 0-274 0 0,-6-1-50 0 0,-116 4 510 0 0,67 3-1874 0 0,1-6-3693 0 0,46-1 178 0 0</inkml:trace>
  <inkml:trace contextRef="#ctx0" brushRef="#br0" timeOffset="492.197">218 1 6689 0 0,'0'0'1462'0'0,"0"0"-635"0"0,0 0-157 0 0,0 0 111 0 0,0 0 55 0 0,0 0-41 0 0,0 0-177 0 0,0 0-231 0 0,7 5-157 0 0,113 50 874 0 0,-38-38-1506 0 0,-128 6 1541 0 0,-8 47 698 0 0,5-6-2082 0 0,14-24-4247 0 0,28-35-2724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5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3740 0 0,'0'0'3828'0'0,"0"0"-2403"0"0,0 0-444 0 0,0 0 320 0 0,0 0-220 0 0,0 0-368 0 0,0 0-439 0 0,1 4 100 0 0,69 101 2678 0 0,-67-103-3004 0 0,0 1 0 0 0,-1-1 0 0 0,1 0 0 0 0,0 0 0 0 0,0 0-1 0 0,1 0 1 0 0,-1-1 0 0 0,0 1 0 0 0,0-1 0 0 0,1 0 0 0 0,-1 0-1 0 0,1 0 1 0 0,-1 0 0 0 0,1-1 0 0 0,-1 0 0 0 0,1 1 0 0 0,-1-1 0 0 0,1 0-1 0 0,0-1 1 0 0,-1 1 0 0 0,1-1 0 0 0,-1 1 0 0 0,1-1 0 0 0,-1 0-1 0 0,0 0 1 0 0,1-1 0 0 0,-1 1 0 0 0,0-1 0 0 0,0 1 0 0 0,0-1-1 0 0,0 0 1 0 0,0 0 0 0 0,0-1 0 0 0,0 1 0 0 0,0-1-48 0 0,27-62-305 0 0,19 360 2894 0 0,-49-293-2592 0 0,0 1-1 0 0,-1-1 1 0 0,1 1-1 0 0,-1 0 1 0 0,1-1 0 0 0,-1 1-1 0 0,0-1 1 0 0,0 0 0 0 0,0 1-1 0 0,0-1 1 0 0,0 0 0 0 0,-1 0-1 0 0,1 1 1 0 0,-1-1 0 0 0,1 0-1 0 0,-1 0 1 0 0,0-1-1 0 0,0 1 1 0 0,0 0 0 0 0,0 0-1 0 0,0-1 1 0 0,0 0 0 0 0,0 1-1 0 0,0-1 1 0 0,-1 0 0 0 0,1 0-1 0 0,0 0 1 0 0,-1 0-1 0 0,1 0 1 0 0,-1-1 0 0 0,1 1-1 0 0,-1-1 1 0 0,0 0 0 0 0,1 0-1 0 0,-1 0 1 0 0,1 0 0 0 0,-1 0-1 0 0,1 0 1 0 0,-1 0 3 0 0,-99-31-919 0 0,98 28 752 0 0,1 0 1 0 0,-1 0-1 0 0,0 0 0 0 0,1 0 0 0 0,0-1 0 0 0,0 0 0 0 0,0 0 0 0 0,0 0 0 0 0,0 0 0 0 0,1 0 0 0 0,0 0 0 0 0,0 0 0 0 0,0-1 0 0 0,0 0 0 0 0,1 1 0 0 0,0-1 0 0 0,0 0 0 0 0,0 1 0 0 0,0-1 0 0 0,1-1 167 0 0,41-47-9034 0 0,-14 40 3313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5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0 6825 0 0,'0'0'9516'0'0,"0"0"-9516"0"0,0 0-52 0 0,0 0 52 0 0,0 0 88 0 0,0 0 125 0 0,-38 42-53 0 0,18-24-160 0 0,-1 0-497 0 0,2-4-1335 0 0,-7-2-6968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6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23 8765 0 0,'0'0'6912'0'0,"0"0"-6199"0"0,0 0-705 0 0,0 0 308 0 0,0 0 156 0 0,0 0-72 0 0,0 0-152 0 0,-48-2-248 0 0,27 1-12 0 0,0 0-88 0 0,-2 0-644 0 0,2-3-741 0 0,7 2-2451 0 0,2-9-5077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6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0 10393 0 0,'0'0'5460'0'0,"0"0"-5172"0"0,0 0-196 0 0,0 0-92 0 0,-32 2 353 0 0,12-2-221 0 0,-1 0-132 0 0,-3 0-76 0 0,-5 0-805 0 0,7 0-1383 0 0,-11-2-5416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4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291 162 928 0 0,'0'0'7089'0'0,"0"0"-4036"0"0,0 0-1981 0 0,0 0-375 0 0,0 0 289 0 0,0 0-207 0 0,0 0-309 0 0,-7 1-32 0 0,-235 11-1031 0 0,231-15-1083 0 0,11-3-5432 0 0,9-1 973 0 0</inkml:trace>
  <inkml:trace contextRef="#ctx0" brushRef="#br0" timeOffset="249.978">296 93 5793 0 0,'0'0'5760'0'0,"0"0"-4348"0"0,0 0-624 0 0,0 0 100 0 0,0 0-520 0 0,0 0 108 0 0,-49-2 28 0 0,20 4-136 0 0,-8-1-207 0 0,0 3-153 0 0,4-1-4 0 0,5 0 4 0 0,10 0-4 0 0,-5-1-4 0 0,5-1-741 0 0,5-1-395 0 0,5 0-1232 0 0,6-3-3456 0 0</inkml:trace>
  <inkml:trace contextRef="#ctx0" brushRef="#br0" timeOffset="406.212">333 0 5501 0 0,'0'0'4789'0'0,"0"0"-3744"0"0,0 0-752 0 0,6 6 397 0 0,29 25 737 0 0,-26-26-1216 0 0,-1 1 0 0 0,0-1 0 0 0,0 2 1 0 0,0-1-1 0 0,-1 1 0 0 0,0 1 0 0 0,0-1 0 0 0,-1 1 1 0 0,0 0-1 0 0,0 0 0 0 0,-1 1 0 0 0,0 0 0 0 0,-1 0 1 0 0,0 0-1 0 0,0 0 0 0 0,-1 1 0 0 0,0-1 0 0 0,0 1 1 0 0,-1 3-212 0 0,-4-8-3 0 0,0 1 0 0 0,-1 0 1 0 0,0-1-1 0 0,0 0 1 0 0,-1 0-1 0 0,1 0 0 0 0,-1 0 1 0 0,0 0-1 0 0,0-1 0 0 0,-1 1 1 0 0,0-1-1 0 0,1-1 1 0 0,-1 1-1 0 0,0 0 0 0 0,-1-1 1 0 0,1 0-1 0 0,-1-1 0 0 0,1 1 1 0 0,-1-1-1 0 0,-2 1 3 0 0,-42 7-9140 0 0,38-13 575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3:19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79 5408 0 0,'0'0'504'0'0,"0"0"334"0"0,0 0 1739 0 0,0 0-505 0 0,0 0-941 0 0,0 0-620 0 0,-1 3-547 0 0,-8 140 3075 0 0,6-136-3639 0 0,-4 17 2116 0 0,10-19-4030 0 0,4-3-3491 0 0,3-3-1692 0 0</inkml:trace>
  <inkml:trace contextRef="#ctx0" brushRef="#br0" timeOffset="265.868">440 363 1200 0 0,'0'0'8988'0'0,"0"0"-6885"0"0,0 0-1024 0 0,-8 1 15 0 0,-37 5-746 0 0,0-2-1 0 0,0-3 1 0 0,0-1 0 0 0,1-2-1 0 0,-24-5-347 0 0,66 7-221 0 0,-18-6 36 0 0,13-1-5027 0 0,7 5 461 0 0</inkml:trace>
  <inkml:trace contextRef="#ctx0" brushRef="#br0" timeOffset="1146.03">206 618 1316 0 0,'0'0'7822'0'0,"0"0"-5597"0"0,0 0-1753 0 0,0 0 199 0 0,0 0 118 0 0,0 0-121 0 0,0 0-212 0 0,0 0-301 0 0,21-18-1668 0 0,-18 17 1564 0 0,0 0-1 0 0,1 0 0 0 0,-1 1 1 0 0,1-1-1 0 0,-1 1 1 0 0,1 0-1 0 0,-1 0 0 0 0,1 0 1 0 0,-1 0-1 0 0,0 1 0 0 0,1-1 1 0 0,-1 1-1 0 0,1 0 1 0 0,-1 0-1 0 0,0 0 0 0 0,0 0 1 0 0,1 1-1 0 0,-1 0 0 0 0,0-1 1 0 0,0 1-1 0 0,-1 0 1 0 0,1 0-1 0 0,0 1 0 0 0,-1-1 1 0 0,1 0-1 0 0,-1 1 1 0 0,0 0-1 0 0,0-1 0 0 0,0 1 1 0 0,0 0-1 0 0,0 0 0 0 0,0 0 1 0 0,-1 0-1 0 0,0 1 1 0 0,1-1-1 0 0,-1 0 0 0 0,0 0 1 0 0,-1 1-1 0 0,1-1 1 0 0,-1 1-1 0 0,1-1 0 0 0,-1 1 1 0 0,0-1-1 0 0,0 1 0 0 0,-1-1 1 0 0,1 0-1 0 0,-1 1 1 0 0,0-1-1 0 0,1 1 0 0 0,-2-1 1 0 0,1 1-51 0 0,4-94-1502 0 0,-14 106 1009 0 0,11 16 1066 0 0,-4-33-113 0 0,-5-13-1663 0 0,-4-3-888 0 0,10 15 382 0 0,21 46 460 0 0,-18-39-1499 0 0</inkml:trace>
  <inkml:trace contextRef="#ctx0" brushRef="#br0" timeOffset="1552.026">242 700 5196 0 0,'0'0'4016'0'0,"0"0"-2591"0"0,0 0-710 0 0,0 0 141 0 0,0 0 9 0 0,0 0-215 0 0,0 0-347 0 0,0 0 45 0 0,0 7 259 0 0,-17 172 1450 0 0,47-198-4067 0 0,44 1-995 0 0,-10 58 6145 0 0,-63-38-3098 0 0,-1-1-1 0 0,1 0 1 0 0,-1 1 0 0 0,1-1 0 0 0,-1 1 0 0 0,0 0 0 0 0,1-1-1 0 0,-1 1 1 0 0,0-1 0 0 0,0 1 0 0 0,0-1 0 0 0,0 1-1 0 0,0 0 1 0 0,0-1 0 0 0,-1 1 0 0 0,1-1 0 0 0,-1 1 0 0 0,1-1-1 0 0,-1 1 1 0 0,1-1 0 0 0,-1 1 0 0 0,0-1 0 0 0,1 1 0 0 0,-1-1-1 0 0,0 0 1 0 0,0 0 0 0 0,0 1 0 0 0,0-1 0 0 0,-1 0 0 0 0,1 0-1 0 0,0 0 1 0 0,0 0 0 0 0,-1 0 0 0 0,1 0 0 0 0,0-1 0 0 0,-1 1-1 0 0,1 0 1 0 0,-1-1 0 0 0,1 1 0 0 0,-1-1 0 0 0,1 1 0 0 0,-1-1-1 0 0,1 0 1 0 0,-1 0 0 0 0,1 1 0 0 0,-1-1 0 0 0,-1 0-42 0 0,-79 3-575 0 0,63-10-1883 0 0,5-1-2472 0 0,-2-6-4116 0 0</inkml:trace>
  <inkml:trace contextRef="#ctx0" brushRef="#br0" timeOffset="1858.425">59 177 11477 0 0,'0'0'1538'0'0,"0"0"-627"0"0,0 0-480 0 0,0 0-290 0 0,-3 7 28 0 0,-9 24 94 0 0,2 1 1 0 0,1 0-1 0 0,1 0 0 0 0,2 1 0 0 0,1 0 0 0 0,2 1 0 0 0,1-1 0 0 0,2 1 0 0 0,1-1 0 0 0,5 33-263 0 0,-3-57 30 0 0,0 0 0 0 0,1-1 1 0 0,0 1-1 0 0,0-1 0 0 0,1 0 0 0 0,0 0 0 0 0,1-1 0 0 0,-1 0 0 0 0,1 0 0 0 0,1 0 1 0 0,-1 0-1 0 0,1-1 0 0 0,1 0 0 0 0,-1-1 0 0 0,1 0 0 0 0,0 0 0 0 0,5 3-30 0 0,58 12-8179 0 0,-49-22-620 0 0</inkml:trace>
  <inkml:trace contextRef="#ctx0" brushRef="#br0" timeOffset="4057.779">406 581 5268 0 0,'0'0'845'0'0,"0"0"-484"0"0,0 0-136 0 0,0 0 71 0 0,0 0 130 0 0,0 0-79 0 0,0 0-164 0 0,0 0 11 0 0,-3 5 257 0 0,1-3-377 0 0,1 0 0 0 0,-1 0 0 0 0,0-1 0 0 0,0 1 0 0 0,0 0 0 0 0,0-1 0 0 0,0 1 0 0 0,0-1 0 0 0,-1 0 0 0 0,1 1 0 0 0,0-1 0 0 0,-1 0 0 0 0,1-1 0 0 0,-1 1 1 0 0,1 0-1 0 0,-1-1 0 0 0,1 1 0 0 0,-1-1 0 0 0,1 0 0 0 0,-1 0 0 0 0,0 0 0 0 0,1 0 0 0 0,-1 0 0 0 0,1-1 0 0 0,-1 1 0 0 0,1-1 0 0 0,-1 1 0 0 0,1-1 0 0 0,-1 0 0 0 0,1 0 0 0 0,0 0 0 0 0,-1-1 0 0 0,-1 0-74 0 0,-50-13-150 0 0,68 45 499 0 0,20 31 1078 0 0,-78-79 1229 0 0,17-2-2811 0 0,4 4-4411 0 0,22 15 1081 0 0,1 2-1774 0 0</inkml:trace>
  <inkml:trace contextRef="#ctx0" brushRef="#br0" timeOffset="6524.109">408 1027 3908 0 0,'0'0'197'0'0,"0"0"-90"0"0,0 0 11 0 0,0 0 88 0 0,-7-1 63 0 0,3 1-159 0 0,-1-1 0 0 0,0 0 1 0 0,1 0-1 0 0,0-1 0 0 0,-1 1 0 0 0,1-1 0 0 0,0 0 0 0 0,0 0 1 0 0,0-1-1 0 0,0 1 0 0 0,0-1 0 0 0,0 0 0 0 0,1 0 0 0 0,0 0 1 0 0,-1 0-1 0 0,1 0 0 0 0,0-1 0 0 0,1 0 0 0 0,-1 0 0 0 0,0 1 1 0 0,1-1-1 0 0,0-1 0 0 0,0 1 0 0 0,0 0 0 0 0,1 0 0 0 0,-1-2-110 0 0,2 5 23 0 0,-34-90 530 0 0,4-2 0 0 0,4-1 1 0 0,-5-47-554 0 0,38-173-8476 0 0,-7 280 7616 0 0</inkml:trace>
  <inkml:trace contextRef="#ctx0" brushRef="#br0" timeOffset="6788.138">229 13 988 0 0,'0'0'733'0'0,"9"-2"-418"0"0,0 0-199 0 0,0-1-1 0 0,-1 1 1 0 0,1 1 0 0 0,0-1-1 0 0,0 2 1 0 0,0-1 0 0 0,0 1-1 0 0,0 1 1 0 0,0-1-1 0 0,0 2 1 0 0,0-1 0 0 0,0 1-1 0 0,0 0 1 0 0,0 1 0 0 0,-1 0-1 0 0,0 1 1 0 0,1-1-1 0 0,-1 2 1 0 0,-1-1 0 0 0,1 1-1 0 0,0 0 1 0 0,-1 1-1 0 0,0-1 1 0 0,2 4-116 0 0,23 36 90 0 0,-2 2 0 0 0,-3 1-1 0 0,-1 1 1 0 0,-2 1 0 0 0,-3 2 0 0 0,-2 0 0 0 0,-2 0-1 0 0,-3 2 1 0 0,3 25-90 0 0,-13-56 20 0 0,0 1 0 0 0,-2-1 0 0 0,0 0-1 0 0,-2 1 1 0 0,-1-1 0 0 0,0 0 0 0 0,-2 1-1 0 0,-1-1 1 0 0,-5 19-20 0 0,6-32 197 0 0,0 0 0 0 0,0 1 0 0 0,-1-1 0 0 0,0-1 0 0 0,-1 1 0 0 0,0-1 0 0 0,-1 0 0 0 0,0 0 0 0 0,0 0 0 0 0,-1-1 0 0 0,0 0 0 0 0,-1 0 0 0 0,1-1 0 0 0,-2 0 0 0 0,1 0 0 0 0,-1-1-1 0 0,0 0 1 0 0,0 0 0 0 0,0-1 0 0 0,-1 0 0 0 0,0-1 0 0 0,-4 1-197 0 0,7-3 54 0 0,0 0 0 0 0,0-1 0 0 0,-1 1 0 0 0,1-2 0 0 0,0 1 0 0 0,0-1 0 0 0,-1 0 0 0 0,1-1 0 0 0,0 0 0 0 0,-1 0-1 0 0,1 0 1 0 0,0-1 0 0 0,0 0 0 0 0,0 0 0 0 0,-5-3-54 0 0,-58-39-5102 0 0,56 32 273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9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21 6505 0 0,'0'0'11241'0'0,"0"0"-11069"0"0,0 0 248 0 0,0 0-420 0 0,0 0 532 0 0,0 0-532 0 0,0 0-48 0 0,0 0-76 0 0,-39 0-48 0 0,25-1-484 0 0,1-2-352 0 0,-3 0-965 0 0,7 0-2591 0 0,2-7-3429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9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8 14277 0 0,'0'0'772'0'0,"0"0"-772"0"0,0 0-140 0 0,0 0 140 0 0,-40 5 668 0 0,19-5-416 0 0,-11-2-252 0 0,-10 2-224 0 0,-6-3-1000 0 0,6 0-1856 0 0,6-2-3793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0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 3876 0 0,'0'0'6942'0'0,"0"0"-6912"0"0,0 0-839 0 0,0 0 1158 0 0,0 0 436 0 0,7 3-149 0 0,30 8-164 0 0,-1-2 0 0 0,1-2 1 0 0,0-1-1 0 0,0-2 0 0 0,1-2 0 0 0,-1-1 0 0 0,1-2 1 0 0,-1-2-1 0 0,16-3-472 0 0,-11-10 330 0 0,-66-12-2360 0 0,-34 7 1059 0 0,80 72 2738 0 0,-23-47-1748 0 0,1 0 0 0 0,-1 0 0 0 0,1 1 0 0 0,-1-1 0 0 0,0 0 0 0 0,-1 0 0 0 0,1-1 0 0 0,-1 1 0 0 0,1 0 0 0 0,-1 0 0 0 0,0-1 0 0 0,-1 1 0 0 0,1-1-1 0 0,-1 0 1 0 0,1 1 0 0 0,-1-1 0 0 0,0 0 0 0 0,0-1 0 0 0,0 1 0 0 0,-1 0 0 0 0,1-1 0 0 0,-1 0 0 0 0,1 0 0 0 0,-1 0 0 0 0,0 0 0 0 0,1 0 0 0 0,-3-1-19 0 0,-41 14-3850 0 0,30-14-3083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0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0 194 7037 0 0,'0'0'7265'0'0,"0"0"-6222"0"0,7 3-1375 0 0,20 6 524 0 0,-18-4-75 0 0,1-1-1 0 0,-1 0 1 0 0,1 0-1 0 0,0-1 0 0 0,0-1 1 0 0,0 0-1 0 0,0 0 0 0 0,0-1 1 0 0,1 0-1 0 0,-1-1 0 0 0,0 0 1 0 0,0 0-1 0 0,1-1 0 0 0,-1-1 1 0 0,0 0-1 0 0,0 0 1 0 0,2-2-117 0 0,-10 4-28 0 0,-1-1 0 0 0,0 0 1 0 0,1 0-1 0 0,-1 0 1 0 0,0 0-1 0 0,0 0 0 0 0,0 0 1 0 0,0 0-1 0 0,0 0 1 0 0,0 0-1 0 0,0-1 0 0 0,0 1 1 0 0,0 0-1 0 0,0 0 1 0 0,-1-1-1 0 0,1 1 0 0 0,-1-1 1 0 0,1 1-1 0 0,-1-1 1 0 0,1 1-1 0 0,-1-1 1 0 0,0 1-1 0 0,0-1 0 0 0,0 1 1 0 0,0-1-1 0 0,0 1 1 0 0,0-1-1 0 0,0 1 0 0 0,0-1 1 0 0,-1 1-1 0 0,1-1 1 0 0,0 1-1 0 0,-1-1 0 0 0,0 1 1 0 0,1-1-1 0 0,-1 1 1 0 0,0 0-1 0 0,1-1 0 0 0,-1 1 1 0 0,0 0-1 0 0,0 0 1 0 0,0 0-1 0 0,0 0 0 0 0,0-1 1 0 0,-1 1-1 0 0,1 1 1 0 0,0-1-1 0 0,-1-1 28 0 0,-61-47-1119 0 0,62 47 1108 0 0,-1 0 0 0 0,0 0 0 0 0,1 0 0 0 0,-1 1 0 0 0,0-1 0 0 0,0 0 0 0 0,0 1 0 0 0,0 0 0 0 0,0-1 0 0 0,0 1 0 0 0,0 0 0 0 0,0 0 0 0 0,-1 0-1 0 0,1 1 1 0 0,0-1 0 0 0,-1 0 0 0 0,1 1 0 0 0,0 0 0 0 0,-1-1 0 0 0,1 1 0 0 0,-1 0 0 0 0,1 0 0 0 0,0 0 0 0 0,-1 1 0 0 0,1-1 0 0 0,-1 1 0 0 0,1-1 0 0 0,0 1 0 0 0,-1 0 0 0 0,1 0 0 0 0,0 0 0 0 0,0 0 0 0 0,0 0 0 0 0,0 0 0 0 0,-1 0 0 0 0,2 1 0 0 0,-1-1 0 0 0,0 1 0 0 0,0 0-1 0 0,0-1 1 0 0,1 1 0 0 0,-1 0 0 0 0,1 0 0 0 0,0 0 0 0 0,-2 2 11 0 0,6 143 2599 0 0,3-62-2915 0 0,-13-1-4082 0 0,5-80-1217 0 0</inkml:trace>
  <inkml:trace contextRef="#ctx0" brushRef="#br0" timeOffset="272.722">154 353 15133 0 0,'0'0'2445'0'0,"0"0"-2445"0"0,0 0-1853 0 0,0 0 1853 0 0,0 0 240 0 0,-50 2-240 0 0,32-2-540 0 0,-4-1-1108 0 0,7 0-3436 0 0,-5-6-3061 0 0</inkml:trace>
  <inkml:trace contextRef="#ctx0" brushRef="#br0" timeOffset="522.701">421 0 14841 0 0,'0'0'1448'0'0,"0"0"-1448"0"0,0 0-744 0 0,-11 35 580 0 0,1-24 164 0 0,-1 1 152 0 0,0 0-152 0 0,-5 1-100 0 0,0-1-644 0 0,2 0-1444 0 0,2-5-3652 0 0</inkml:trace>
  <inkml:trace contextRef="#ctx0" brushRef="#br0" timeOffset="523.701">581 445 13789 0 0,'0'0'3381'0'0,"0"0"-3381"0"0,0 0-548 0 0,0 0 548 0 0,0 0 376 0 0,-34 15-52 0 0,17-15-324 0 0,0 0-360 0 0,-2-2-617 0 0,2-1-1311 0 0,4 1-3072 0 0,2-9-2773 0 0</inkml:trace>
  <inkml:trace contextRef="#ctx0" brushRef="#br0" timeOffset="772.677">645 372 14557 0 0,'0'0'2117'0'0,"0"0"-2117"0"0,0 0-1145 0 0,-38 0 1145 0 0,16-4 64 0 0,-4 1-64 0 0,-3-1-432 0 0,0 0-944 0 0,9 1-3592 0 0,-12-7-3681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9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0 109 3960 0 0,'0'0'6088'0'0,"0"0"-4454"0"0,0 0-1408 0 0,0 0 254 0 0,0 0 281 0 0,0 0-38 0 0,0 0-170 0 0,7 2-189 0 0,87 8 908 0 0,-92-9-1239 0 0,1-1 1 0 0,-1 0-1 0 0,1 0 0 0 0,-1 0 0 0 0,0 0 1 0 0,1 0-1 0 0,-1 0 0 0 0,0-1 0 0 0,1 1 1 0 0,-1-1-1 0 0,0 1 0 0 0,0-1 0 0 0,1 0 1 0 0,-1 0-1 0 0,0 0 0 0 0,0 0 0 0 0,0 0 1 0 0,0-1-1 0 0,0 1 0 0 0,0-1 0 0 0,-1 1 1 0 0,1-1-1 0 0,0 0 0 0 0,-1 1 0 0 0,1-1 1 0 0,-1 0-1 0 0,1 0 0 0 0,-1 0 0 0 0,0 0 1 0 0,0 0-1 0 0,0-1 0 0 0,0 1 0 0 0,-1 0 1 0 0,1 0-1 0 0,0-1 0 0 0,-1 1 0 0 0,0 0 1 0 0,1-1-1 0 0,-1 1 0 0 0,0 0 0 0 0,0-1-33 0 0,-2-1-95 0 0,0 0-1 0 0,-1-1 0 0 0,1 2 1 0 0,-1-1-1 0 0,1 0 0 0 0,-1 0 1 0 0,0 1-1 0 0,-1 0 0 0 0,1-1 1 0 0,0 1-1 0 0,-1 1 0 0 0,0-1 0 0 0,0 0 1 0 0,0 1-1 0 0,0 0 0 0 0,0 0 1 0 0,0 0-1 0 0,-1 0 0 0 0,1 1 1 0 0,0-1-1 0 0,-1 1 0 0 0,1 1 1 0 0,-1-1-1 0 0,0 0 0 0 0,1 1 1 0 0,-5 0 95 0 0,3 84 734 0 0,9 117 141 0 0,5-170-1773 0 0,7-17-5261 0 0,-2-12-474 0 0</inkml:trace>
  <inkml:trace contextRef="#ctx0" brushRef="#br0" timeOffset="234.347">204 254 13557 0 0,'0'0'128'0'0,"0"0"-128"0"0,0 0 0 0 0,-43-1 192 0 0,21 1-92 0 0,-3 1-100 0 0,-3 0-980 0 0,8 0-4012 0 0,-6-3-3013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28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16 196 532 0 0,'0'0'977'0'0,"0"0"-554"0"0,0 0 531 0 0,0 0 2009 0 0,0 0-1093 0 0,0 0-972 0 0,0 0-48 0 0,0 0 291 0 0,-16 3 3194 0 0,21-4-4335 0 0,0 1 1 0 0,0-1-1 0 0,0 1 1 0 0,0 0 0 0 0,0 1-1 0 0,0-1 1 0 0,0 1-1 0 0,-1 0 1 0 0,1 0-1 0 0,0 0 1 0 0,0 1 0 0 0,-1-1-1 0 0,1 1 1 0 0,-1 0-1 0 0,0 1 1 0 0,1-1-1 0 0,-1 1 1 0 0,0 0 0 0 0,0 0-1 0 0,-1 0 1 0 0,1 0-1 0 0,1 3 0 0 0,-2-5 23 0 0,1 1-1 0 0,-1-1 0 0 0,0 1 0 0 0,0 0 0 0 0,0 0 0 0 0,0 0 0 0 0,0 0 1 0 0,0 0-1 0 0,-1 1 0 0 0,1 0 0 0 0,-1-1 0 0 0,0 1 0 0 0,0 0 1 0 0,0 0-1 0 0,0 0 0 0 0,0 0 0 0 0,0 0 0 0 0,-1 1 0 0 0,0-1 0 0 0,0 0 1 0 0,0 1-1 0 0,0-1 0 0 0,0 1 0 0 0,-1-1 0 0 0,1 1 0 0 0,-1 0 1 0 0,0-1-1 0 0,0 1 0 0 0,0-1 0 0 0,-1 1 0 0 0,1-1 0 0 0,-1 1 1 0 0,0-1-1 0 0,0 1 0 0 0,0-1 0 0 0,0 1 0 0 0,-1-1 0 0 0,1 0 0 0 0,-1 0 1 0 0,0 0-1 0 0,0 0 0 0 0,0 0 0 0 0,0 0 0 0 0,-1 0 0 0 0,1-1 1 0 0,-1 1-1 0 0,1-1 0 0 0,-1 0 0 0 0,0 1 0 0 0,0-1 0 0 0,0-1 0 0 0,-1 2-22 0 0,-30 6-902 0 0,11-7-3435 0 0,16-2-1443 0 0</inkml:trace>
  <inkml:trace contextRef="#ctx0" brushRef="#br0" timeOffset="234.36">206 186 8625 0 0,'0'0'4809'0'0,"0"0"-4283"0"0,0 0-997 0 0,0 0 701 0 0,0 0 135 0 0,-7 8-110 0 0,4-5-260 0 0,0-1 22 0 0,0-1 0 0 0,0 1-1 0 0,0 0 1 0 0,1 0 0 0 0,-1 0-1 0 0,1 0 1 0 0,-1 0-1 0 0,1 1 1 0 0,0-1 0 0 0,0 1-1 0 0,0 0 1 0 0,0-1 0 0 0,0 1-1 0 0,0 0 1 0 0,1 0 0 0 0,0 0-1 0 0,-1 0 1 0 0,1 0 0 0 0,0 1-1 0 0,1-1 1 0 0,-1 0-1 0 0,0 0 1 0 0,1 1 0 0 0,0-1-1 0 0,0 0 1 0 0,0 1 0 0 0,0-1-1 0 0,0 0 1 0 0,1 1 0 0 0,0-1-1 0 0,-1 0 1 0 0,1 0 0 0 0,0 1-1 0 0,1-1 1 0 0,-1 0 0 0 0,0 0-1 0 0,1 0 1 0 0,0-1-1 0 0,-1 1 1 0 0,1 0 0 0 0,1 0-1 0 0,-1-1 1 0 0,0 0 0 0 0,2 2-17 0 0,129 16-285 0 0,-46-27-3523 0 0,-63 0-848 0 0,-1-2-1302 0 0</inkml:trace>
  <inkml:trace contextRef="#ctx0" brushRef="#br0" timeOffset="546.823">397 1 4196 0 0,'0'0'8642'0'0,"3"6"-7593"0"0,16 119-198 0 0,63-196 663 0 0,-79 72-1515 0 0,1 0 0 0 0,-1 0 0 0 0,0 0 0 0 0,1 0 0 0 0,-1 1 0 0 0,0-1 0 0 0,0 1 0 0 0,0 0 0 0 0,0 0 0 0 0,0 0-1 0 0,0 1 1 0 0,-1-1 0 0 0,1 1 0 0 0,-1-1 0 0 0,0 1 0 0 0,1 0 0 0 0,-1 0 0 0 0,-1 0 0 0 0,1 0 0 0 0,0 0 0 0 0,-1 0 0 0 0,1 0 0 0 0,-1 1 0 0 0,0-1 0 0 0,0 0 0 0 0,0 1-1 0 0,-1-1 1 0 0,1 1 0 0 0,-1-1 0 0 0,0 1 0 0 0,0 0 1 0 0,-9 42-7790 0 0,4-42-543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5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5473 0 0,'0'0'5635'0'0,"0"0"-3622"0"0,0 0-1510 0 0,0 0 156 0 0,2 9 220 0 0,9 155 718 0 0,-11-163-1619 0 0,2 25-658 0 0,5-11-3731 0 0,4-8-4219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5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5 14397 0 0,'0'0'2605'0'0,"0"0"-2605"0"0,0 0 0 0 0,-34 3 60 0 0,15-6 328 0 0,-6 1-128 0 0,-3 0-76 0 0,-2 2-160 0 0,0 0-24 0 0,1 1-60 0 0,2 1-288 0 0,3 0-636 0 0,6 1-1209 0 0,5-2-4803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5.5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4 10377 0 0,'0'0'3908'0'0,"0"0"-3101"0"0,0 0-619 0 0,0 0 343 0 0,0 0-68 0 0,-6-1-325 0 0,-18-1-204 0 0,19 1 14 0 0,38 2 838 0 0,-30-1-748 0 0,0 0 1 0 0,0 0 0 0 0,0 0 0 0 0,0 1-1 0 0,1-1 1 0 0,-1 1 0 0 0,0 0 0 0 0,0 0-1 0 0,0 0 1 0 0,0 0 0 0 0,-1 1 0 0 0,1-1-1 0 0,0 1 1 0 0,-1-1 0 0 0,1 1-1 0 0,0 0 1 0 0,-1 0 0 0 0,0 0 0 0 0,0 1-1 0 0,1-1 1 0 0,-1 1 0 0 0,-1-1 0 0 0,1 1-1 0 0,0-1 1 0 0,-1 1 0 0 0,1 0 0 0 0,-1 0-1 0 0,0 0 1 0 0,0 0 0 0 0,0 0 0 0 0,0 0-1 0 0,0 0 1 0 0,-1 0 0 0 0,1 0 0 0 0,-1 0-1 0 0,0 0 1 0 0,0 1 0 0 0,0-1 0 0 0,-1 0-1 0 0,1 0 1 0 0,-1 0 0 0 0,1 0 0 0 0,-1 0-1 0 0,0 0 1 0 0,0 0 0 0 0,-1 0 0 0 0,1 0-1 0 0,0 0 1 0 0,-1-1 0 0 0,0 1 0 0 0,0 0-1 0 0,0-1 1 0 0,-1 2-39 0 0,-34 39-69 0 0,88-40 871 0 0,72-19-1217 0 0,-82 6-2568 0 0,-2-1-3993 0 0,-11-1-2360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5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4256 0 0,'0'0'5318'0'0,"0"0"-3244"0"0,0 0-1338 0 0,0 0-135 0 0,0 0-56 0 0,5-1-186 0 0,1 0-310 0 0,0 0 0 0 0,0 1 0 0 0,0-1 1 0 0,0 1-1 0 0,-1 1 0 0 0,1-1 0 0 0,0 1 1 0 0,0 0-1 0 0,0 1 0 0 0,-1-1 1 0 0,1 1-1 0 0,-1 0 0 0 0,1 1 0 0 0,-1-1 1 0 0,0 1-1 0 0,0 0 0 0 0,0 0 0 0 0,0 1 1 0 0,0 0-1 0 0,-1-1 0 0 0,0 1 0 0 0,1 1 1 0 0,-2-1-1 0 0,1 1 0 0 0,0-1 1 0 0,-1 1-1 0 0,0 0 0 0 0,0 1 0 0 0,-1-1 1 0 0,1 0-1 0 0,-1 1 0 0 0,0-1 0 0 0,0 1 1 0 0,-1 0-1 0 0,0-1 0 0 0,0 1 0 0 0,0 4-49 0 0,-3-5 120 0 0,-1-1 0 0 0,1 1-1 0 0,-1 0 1 0 0,0-1 0 0 0,-1 0-1 0 0,1 0 1 0 0,-1 0-1 0 0,0 0 1 0 0,0 0 0 0 0,0-1-1 0 0,0 1 1 0 0,0-1 0 0 0,-1 0-1 0 0,0-1 1 0 0,1 1-1 0 0,-1-1 1 0 0,-3 1-120 0 0,-54 16-4918 0 0,54-19-434 0 0,3-4-2123 0 0</inkml:trace>
  <inkml:trace contextRef="#ctx0" brushRef="#br0" timeOffset="234.353">175 24 10045 0 0,'0'0'2702'0'0,"0"0"-1684"0"0,0 0-746 0 0,0 0 208 0 0,1 7 207 0 0,5 121 1635 0 0,52-86-2280 0 0,-9-38-7858 0 0,-24-8-1716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58:17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15870 6733 5124 0 0,'0'0'7493'0'0,"0"0"-5461"0"0,0 0-1751 0 0,0 0 140 0 0,0 0 211 0 0,0 0-135 0 0,0 0-339 0 0,0 0-124 0 0,-2 4 34 0 0,-62 43 308 0 0,33-59-4519 0 0,27 2-525 0 0,4-6-3405 0 0</inkml:trace>
  <inkml:trace contextRef="#ctx0" brushRef="#br0" timeOffset="247.647">15924 6632 16558 0 0,'0'0'1440'0'0,"0"0"-1440"0"0,0 0-348 0 0,0 0 348 0 0,-48 7 0 0 0,27-7 164 0 0,-1-3-164 0 0,-3 0-200 0 0,-3 0-844 0 0,2-1-1365 0 0,2 2-1659 0 0,4 0-1801 0 0</inkml:trace>
  <inkml:trace contextRef="#ctx0" brushRef="#br0" timeOffset="748.314">16378 6414 14497 0 0,'0'0'-1154'0'0,"0"0"-3"0"0,0 0 948 0 0,0 0 1057 0 0,0 6 396 0 0,2 249 2005 0 0,68-289-4063 0 0,-65 35 854 0 0,1 0-1 0 0,-1 0 0 0 0,1 1 1 0 0,-1 0-1 0 0,0 0 0 0 0,0 0 1 0 0,0 0-1 0 0,0 1 0 0 0,0 0 1 0 0,0 0-1 0 0,-1 0 0 0 0,1 1 1 0 0,-1-1-1 0 0,0 1 0 0 0,0 0 1 0 0,0 0-1 0 0,-1 1 0 0 0,1-1 1 0 0,-1 1-1 0 0,0-1 0 0 0,-1 1 1 0 0,1 0-1 0 0,-1 0 0 0 0,0 1 1 0 0,0-1-1 0 0,0 0 0 0 0,-1 1 1 0 0,0-1-40 0 0,-3-2 15 0 0,0-1 0 0 0,0 0 0 0 0,-1 1 1 0 0,1-1-1 0 0,-1-1 0 0 0,0 1 1 0 0,1 0-1 0 0,-1-1 0 0 0,0 1 1 0 0,0-1-1 0 0,0 0 0 0 0,0 0 0 0 0,0 0 1 0 0,-1 0-1 0 0,1 0 0 0 0,0-1 1 0 0,0 0-1 0 0,0 0 0 0 0,-1 1 0 0 0,1-2 1 0 0,0 1-1 0 0,0 0 0 0 0,0-1 1 0 0,-1 1-1 0 0,1-1 0 0 0,0 0 1 0 0,0 0-1 0 0,0 0 0 0 0,0-1 0 0 0,0 1 1 0 0,0-1-1 0 0,-2-1-15 0 0,-58-31-5037 0 0,50 23-1000 0 0</inkml:trace>
  <inkml:trace contextRef="#ctx0" brushRef="#br0" timeOffset="1042.252">16675 6412 14809 0 0,'0'0'1188'0'0,"0"0"-1057"0"0,-3-6-79 0 0,-12-35 547 0 0,49 57-1292 0 0,25 72 1086 0 0,-58-86-391 0 0,0 0 0 0 0,0 0 0 0 0,0-1 0 0 0,0 1 0 0 0,-1 0 0 0 0,1 0 0 0 0,-1 0 0 0 0,1 0 0 0 0,-1 0 0 0 0,0 0 0 0 0,0 0-1 0 0,0 0 1 0 0,0 0 0 0 0,0 0 0 0 0,0 0 0 0 0,0 0 0 0 0,-1 0 0 0 0,1 0 0 0 0,-1 0 0 0 0,1 0 0 0 0,-1 0 0 0 0,0 0 0 0 0,0-1 0 0 0,0 1 0 0 0,0 0 0 0 0,0 0 0 0 0,0-1 0 0 0,-1 1 0 0 0,1-1 0 0 0,0 1 0 0 0,-1-1 0 0 0,1 0 0 0 0,-1 1 0 0 0,1-1-1 0 0,-1 0 1 0 0,0 0 0 0 0,0 0 0 0 0,1 0 0 0 0,-1 0 0 0 0,0-1 0 0 0,0 1 0 0 0,0 0 0 0 0,0-1 0 0 0,0 0 0 0 0,0 1 0 0 0,0-1 0 0 0,0 0 0 0 0,0 0 0 0 0,-1 0-2 0 0,-24-3-509 0 0,14-8-3586 0 0,8 5-1235 0 0</inkml:trace>
  <inkml:trace contextRef="#ctx0" brushRef="#br0" timeOffset="1230.256">16842 6406 14321 0 0,'0'0'720'0'0,"0"0"-720"0"0,0 0 0 0 0,0 0 428 0 0,0 0 76 0 0,-25 39-164 0 0,19-24-51 0 0,2-1-153 0 0,2 2-48 0 0,2 0 12 0 0,4 0 48 0 0,5 0-148 0 0,4 1-84 0 0,6 1-693 0 0,-1-2-471 0 0,3-1-1180 0 0,-4-4-3468 0 0</inkml:trace>
  <inkml:trace contextRef="#ctx0" brushRef="#br0" timeOffset="-744.662">13704 7270 7613 0 0,'0'0'5306'0'0,"0"0"-3650"0"0,0 0-1480 0 0,-5-3-116 0 0,6 3-58 0 0,0 0 1 0 0,0 0 0 0 0,1 0 0 0 0,-1-1-1 0 0,0 1 1 0 0,0 0 0 0 0,0-1 0 0 0,0 1-1 0 0,1-1 1 0 0,-1 1 0 0 0,0-1-1 0 0,0 1 1 0 0,0-1 0 0 0,0 0 0 0 0,0 1-1 0 0,0-1 1 0 0,0 0 0 0 0,-1 0 0 0 0,1 0-1 0 0,0 0 1 0 0,0 0 0 0 0,-1 0 0 0 0,1 0-1 0 0,0 0 1 0 0,-1 0 0 0 0,1 0-1 0 0,-1 0 1 0 0,1 0 0 0 0,-1 0 0 0 0,0-1-1 0 0,0 1 1 0 0,1 0 0 0 0,-1 0 0 0 0,0 0-1 0 0,0-1 1 0 0,0 1 0 0 0,0 0 0 0 0,0 0-1 0 0,0 0 1 0 0,-1-1 0 0 0,1 1-1 0 0,0 0 1 0 0,-1 0 0 0 0,1 0 0 0 0,-1 0-1 0 0,1 0 1 0 0,-1 0 0 0 0,1-1 0 0 0,-1 1-1 0 0,0 0 1 0 0,1 1 0 0 0,-1-1 0 0 0,0 0-1 0 0,0 0 1 0 0,0 0 0 0 0,0 0-1 0 0,0 1 1 0 0,0-1 0 0 0,0 0 0 0 0,0 1-1 0 0,0-1 1 0 0,0 1 0 0 0,0-1 0 0 0,0 1-1 0 0,0-1 1 0 0,-1 1 0 0 0,1 0 0 0 0,0 0-1 0 0,0 0 1 0 0,0-1-3 0 0,5 2 35 0 0,1 0 0 0 0,0 0 0 0 0,0 0 0 0 0,-1 0-1 0 0,1 1 1 0 0,0 0 0 0 0,-1 0 0 0 0,0 0 0 0 0,1 1 0 0 0,-1-1 0 0 0,0 1 0 0 0,0 0 0 0 0,-1 0 0 0 0,1 0-1 0 0,0 1 1 0 0,-1-1 0 0 0,0 1 0 0 0,0 0 0 0 0,0 0 0 0 0,0 0 0 0 0,-1 0 0 0 0,0 0 0 0 0,0 1-1 0 0,0-1 1 0 0,0 1 0 0 0,0 0 0 0 0,-1-1 0 0 0,1 5-35 0 0,-1-6 1 0 0,0 0 0 0 0,0 0 0 0 0,-1 0 0 0 0,1 0-1 0 0,-1 0 1 0 0,1 0 0 0 0,-1 0 0 0 0,0 0 0 0 0,0 0 0 0 0,-1 0 0 0 0,1 0 0 0 0,0 0 0 0 0,-1 0-1 0 0,0 0 1 0 0,0 0 0 0 0,0-1 0 0 0,0 1 0 0 0,0 0 0 0 0,0 0 0 0 0,-1-1 0 0 0,1 1 0 0 0,-1-1 0 0 0,0 1-1 0 0,0-1 1 0 0,0 0 0 0 0,0 1 0 0 0,0-1 0 0 0,-1 0 0 0 0,1-1 0 0 0,0 1 0 0 0,-1 0 0 0 0,0-1-1 0 0,1 1 1 0 0,-1-1 0 0 0,0 0 0 0 0,0 0 0 0 0,1 0 0 0 0,-1 0 0 0 0,0 0 0 0 0,0-1 0 0 0,0 1 0 0 0,0-1-1 0 0,0 0 1 0 0,0 0 0 0 0,0 0 0 0 0,-1 0-1 0 0,-9-5-6218 0 0,12-4-1576 0 0</inkml:trace>
  <inkml:trace contextRef="#ctx0" brushRef="#br0" timeOffset="-483.103">13874 7231 8401 0 0,'0'0'8549'0'0,"0"0"-8549"0"0,0 0-160 0 0,0 0 160 0 0,-21 40 284 0 0,14-25-132 0 0,4 2-28 0 0,0-1 24 0 0,3 1-12 0 0,3 0-12 0 0,2-1 12 0 0,4 0-24 0 0,3-1-112 0 0,3-2-48 0 0,2-3-1020 0 0,-1-1-1805 0 0,10-7-7080 0 0</inkml:trace>
  <inkml:trace contextRef="#ctx0" brushRef="#br0" timeOffset="-1878.575">11772 7176 5368 0 0,'0'0'7610'0'0,"0"0"-5572"0"0,0 0-2024 0 0,0 0 28 0 0,0 0 118 0 0,-2-3-23 0 0,40 12 78 0 0,24 43 1251 0 0,-60-50-1467 0 0,-1-1-1 0 0,1 1 1 0 0,0 0 0 0 0,-1-1 0 0 0,1 1 0 0 0,-1 0 0 0 0,0 0 0 0 0,0 0 0 0 0,1 0 0 0 0,-1 0 0 0 0,-1 0 0 0 0,1 1 0 0 0,0-1 0 0 0,0 0 0 0 0,-1 0 0 0 0,1 1 0 0 0,-1-1 0 0 0,0 0 0 0 0,0 1 0 0 0,0-1 0 0 0,0 0 0 0 0,0 1 0 0 0,0-1 0 0 0,-1 0 0 0 0,1 1 0 0 0,-1-1 0 0 0,1 0 0 0 0,-1 0 0 0 0,0 0 0 0 0,0 1-1 0 0,0-1 1 0 0,0 0 0 0 0,0 0 0 0 0,-1 0 0 0 0,1-1 0 0 0,-1 1 0 0 0,1 0 0 0 0,-1 0 0 0 0,0-1 0 0 0,1 1 0 0 0,-1-1 0 0 0,0 1 0 0 0,0-1 0 0 0,0 0 0 0 0,0 0 0 0 0,0 0 0 0 0,0 0 0 0 0,-1 0 0 0 0,1 0 0 0 0,0-1 0 0 0,0 1 0 0 0,-1-1 0 0 0,1 0 0 0 0,0 1 0 0 0,-1-1 0 0 0,1 0 0 0 0,0 0 0 0 0,-1 0-1 0 0,1-1 1 0 0,0 1 0 0 0,-1-1 0 0 0,1 1 0 0 0,0-1 0 0 0,0 0 0 0 0,-2 0 1 0 0,-12-6-2444 0 0,12-5-4798 0 0,7-1-54 0 0</inkml:trace>
  <inkml:trace contextRef="#ctx0" brushRef="#br0" timeOffset="-1614.009">11966 7201 8201 0 0,'0'0'7344'0'0,"0"0"-7044"0"0,0 0-160 0 0,-13 36-104 0 0,5-21 385 0 0,0 1-285 0 0,7 2 64 0 0,0-1-64 0 0,1 0-60 0 0,5-2-76 0 0,4 0-200 0 0,1-2-200 0 0,3 0-257 0 0,0-5-643 0 0,-1-2-1956 0 0,5-6-5901 0 0</inkml:trace>
  <inkml:trace contextRef="#ctx0" brushRef="#br0" timeOffset="-49486.787">14505 4130 560 0 0,'0'0'9194'0'0,"0"0"-7095"0"0,0 0-2019 0 0,0 0 93 0 0,0 0 183 0 0,2 9 436 0 0,4 14-369 0 0,-1 1 0 0 0,-1 0 1 0 0,-1-1-1 0 0,-1 1 0 0 0,-1 0 1 0 0,-1 1-1 0 0,-1-1 0 0 0,-4 19-423 0 0,6-45 2 0 0,1 0 0 0 0,0 0 0 0 0,0-1 0 0 0,1 1-1 0 0,-1 1 1 0 0,0-1 0 0 0,1 0 0 0 0,-1 0 0 0 0,1 1 0 0 0,0 0-1 0 0,-1-1 1 0 0,1 1 0 0 0,0 0 0 0 0,0 0 0 0 0,0 1 0 0 0,0-1-1 0 0,-1 1 1 0 0,1-1 0 0 0,0 1 0 0 0,0 0 0 0 0,0 0 0 0 0,0 0 0 0 0,0 0-1 0 0,0 1 1 0 0,0-1 0 0 0,0 1 0 0 0,0 0 0 0 0,0 0 0 0 0,0 0-1 0 0,-1 0 1 0 0,1 0 0 0 0,0 0 0 0 0,-1 1 0 0 0,1 0 0 0 0,-1-1-1 0 0,1 1 1 0 0,-1 0 0 0 0,0 0 0 0 0,0 0 0 0 0,0 0 0 0 0,0 1 0 0 0,0-1-1 0 0,0 1 1 0 0,-1-1 0 0 0,1 1 0 0 0,-1-1 0 0 0,0 1 0 0 0,0 0-1 0 0,0 0 1 0 0,0 0 0 0 0,0-1 0 0 0,0 1 0 0 0,-1 0 0 0 0,1 0-1 0 0,-1 0 1 0 0,0 0 0 0 0,0 0 0 0 0,0 0 0 0 0,-1 2-2 0 0,-1-2-43 0 0,-1 0-1 0 0,1 0 1 0 0,-1 0 0 0 0,0-1 0 0 0,0 1 0 0 0,0-1-1 0 0,0 0 1 0 0,-1 0 0 0 0,1 0 0 0 0,0 0 0 0 0,-1 0-1 0 0,0-1 1 0 0,1 1 0 0 0,-1-1 0 0 0,0 0 0 0 0,0 0-1 0 0,1-1 1 0 0,-1 1 0 0 0,0-1 0 0 0,0 0 0 0 0,0 0-1 0 0,0 0 1 0 0,0 0 0 0 0,0-1 0 0 0,1 0 0 0 0,-1 0-1 0 0,0 0 1 0 0,0 0 0 0 0,0-1 43 0 0,-2-2-3283 0 0,3-4-3073 0 0</inkml:trace>
  <inkml:trace contextRef="#ctx0" brushRef="#br0" timeOffset="-49176.736">14791 4079 6641 0 0,'0'0'1730'0'0,"0"0"-126"0"0,0 0-419 0 0,0 0-343 0 0,0 0-296 0 0,0 0-159 0 0,0 0-125 0 0,0 0-360 0 0,4-1-247 0 0,0 2 379 0 0,0-1 0 0 0,0 1 0 0 0,0 0 0 0 0,0-1 0 0 0,0 2 0 0 0,0-1 0 0 0,-1 0 0 0 0,1 1 0 0 0,0 0 0 0 0,-1 0 0 0 0,1 0 0 0 0,-1 0 0 0 0,0 0 0 0 0,1 1 0 0 0,-1-1 1 0 0,0 1-1 0 0,-1 0 0 0 0,1 0 0 0 0,0 0 0 0 0,-1 1 0 0 0,0-1 0 0 0,0 0 0 0 0,0 1 0 0 0,0 0 0 0 0,0-1 0 0 0,-1 1 0 0 0,1 0 0 0 0,-1 0 0 0 0,0 0 0 0 0,-1 0 0 0 0,1 0 0 0 0,0 0 0 0 0,-1 0 0 0 0,0 0 0 0 0,0 0 0 0 0,0 0 0 0 0,-1 0 1 0 0,1 0-1 0 0,-1 0 0 0 0,0 0 0 0 0,0 0 0 0 0,-1-1 0 0 0,1 1 0 0 0,-1 0 0 0 0,1-1 0 0 0,-1 1 0 0 0,0 0 0 0 0,-1-1 0 0 0,-1 3-34 0 0,-32-2 441 0 0,17-17-5800 0 0,16 3-781 0 0</inkml:trace>
  <inkml:trace contextRef="#ctx0" brushRef="#br0" timeOffset="-48927.389">15000 4116 6005 0 0,'0'0'4732'0'0,"0"0"-3763"0"0,-5 6-370 0 0,-10 11-47 0 0,11-16-494 0 0,1 1 0 0 0,0-1 0 0 0,-1 1-1 0 0,1 0 1 0 0,0 0 0 0 0,0 0 0 0 0,0 1 0 0 0,0-1 0 0 0,1 1 0 0 0,-1-1 0 0 0,1 1 0 0 0,-1 0 0 0 0,1 0 0 0 0,0 0-1 0 0,0 0 1 0 0,1 1 0 0 0,-1-1 0 0 0,0 1 0 0 0,1-1 0 0 0,0 1 0 0 0,0-1 0 0 0,0 1 0 0 0,0-1 0 0 0,1 1 0 0 0,-1 0-1 0 0,1-1 1 0 0,0 1 0 0 0,0 0 0 0 0,1 0 0 0 0,-1-1 0 0 0,1 1 0 0 0,-1 0 0 0 0,1-1 0 0 0,0 1 0 0 0,0-1 0 0 0,1 1-1 0 0,-1-1 1 0 0,1 1 0 0 0,0-1 0 0 0,0 0 0 0 0,0 0 0 0 0,0 0 0 0 0,0 0 0 0 0,1 0 0 0 0,1 1-58 0 0,47 11-2009 0 0,-17-15-3476 0 0,-23-3 288 0 0</inkml:trace>
  <inkml:trace contextRef="#ctx0" brushRef="#br0" timeOffset="-48633.313">15226 4149 11741 0 0,'0'0'521'0'0,"0"0"-195"0"0,0 0 254 0 0,-4 6-18 0 0,-14 59 493 0 0,18-63-1024 0 0,-1-1 0 0 0,1 0 0 0 0,0 0 1 0 0,-1 0-1 0 0,1 0 0 0 0,0 1 0 0 0,0-1 0 0 0,0 0 0 0 0,0 0 0 0 0,0 1 0 0 0,0-1 1 0 0,0 0-1 0 0,1 0 0 0 0,-1 0 0 0 0,0 1 0 0 0,1-1 0 0 0,-1 0 0 0 0,1 0 0 0 0,-1 0 1 0 0,1 0-1 0 0,-1 0 0 0 0,1 0 0 0 0,0 0 0 0 0,-1 0 0 0 0,1 0 0 0 0,0 0 0 0 0,0 0 1 0 0,0 0-1 0 0,0-1 0 0 0,0 1 0 0 0,0 0 0 0 0,0-1 0 0 0,0 1 0 0 0,0 0 0 0 0,0-1 1 0 0,0 1-1 0 0,0-1 0 0 0,1 0 0 0 0,-1 1 0 0 0,0-1 0 0 0,0 0 0 0 0,0 0 0 0 0,1 0 1 0 0,-1 0-1 0 0,0 0 0 0 0,0 0 0 0 0,0 0 0 0 0,1 0 0 0 0,-1 0 0 0 0,0-1 0 0 0,0 1 1 0 0,0 0-1 0 0,0-1 0 0 0,1 1 0 0 0,-1-1 0 0 0,0 1 0 0 0,0-1 0 0 0,0 0 1 0 0,0 1-1 0 0,0-1 0 0 0,0 0 0 0 0,0-1-31 0 0,21-15-30 0 0,-21 16 21 0 0,-1 1 1 0 0,0-1-1 0 0,1 0 1 0 0,-1 1-1 0 0,0-1 0 0 0,1 1 1 0 0,-1-1-1 0 0,1 1 1 0 0,-1-1-1 0 0,1 1 1 0 0,-1-1-1 0 0,1 1 1 0 0,-1 0-1 0 0,1-1 0 0 0,0 1 1 0 0,-1 0-1 0 0,1 0 1 0 0,-1-1-1 0 0,1 1 1 0 0,0 0-1 0 0,-1 0 0 0 0,1 0 1 0 0,0 0-1 0 0,-1 0 1 0 0,1 0-1 0 0,0 0 1 0 0,-1 0-1 0 0,1 0 1 0 0,0 0-1 0 0,-1 0 0 0 0,1 0 1 0 0,0 0-1 0 0,-1 0 1 0 0,1 1-1 0 0,0-1 1 0 0,-1 0-1 0 0,1 0 0 0 0,-1 1 1 0 0,1-1-1 0 0,0 1 1 0 0,-1-1-1 0 0,1 0 1 0 0,-1 1-1 0 0,1-1 1 0 0,-1 1-1 0 0,0-1 0 0 0,1 1 1 0 0,-1-1-1 0 0,1 1 1 0 0,-1 0-1 0 0,0-1 1 0 0,0 1-1 0 0,1-1 0 0 0,-1 1 1 0 0,0 0-1 0 0,0-1 1 0 0,0 1-1 0 0,1 0 1 0 0,-1-1-1 0 0,0 1 1 0 0,0 0-1 0 0,0-1 0 0 0,0 1 1 0 0,0 0 8 0 0,42 123 1716 0 0,-42-121-1709 0 0,0-1 0 0 0,0 1 1 0 0,0 0-1 0 0,0 0 0 0 0,0-1 1 0 0,0 1-1 0 0,-1 0 0 0 0,1 0 1 0 0,-1-1-1 0 0,0 1 0 0 0,0 0 1 0 0,0-1-1 0 0,0 1 0 0 0,-1-1 1 0 0,1 0-1 0 0,-1 1 0 0 0,1-1 1 0 0,-1 0-1 0 0,0 0 0 0 0,0 0 1 0 0,0 0-1 0 0,0 0 0 0 0,0 0 1 0 0,0 0-1 0 0,0-1 0 0 0,-1 1 0 0 0,1-1 1 0 0,0 0-1 0 0,-1 1 0 0 0,0-1 1 0 0,1 0-1 0 0,-1-1 0 0 0,0 1 1 0 0,1 0-1 0 0,-1-1 0 0 0,0 0 1 0 0,0 1-1 0 0,1-1 0 0 0,-1 0 1 0 0,0 0-1 0 0,0-1 0 0 0,1 1 1 0 0,-1-1-1 0 0,-2 0-7 0 0,-41-8-1763 0 0,15-4-4483 0 0,2-3-3556 0 0</inkml:trace>
  <inkml:trace contextRef="#ctx0" brushRef="#br0" timeOffset="-50234.098">14046 4372 16321 0 0,'0'0'2001'0'0,"0"0"-1569"0"0,0 0-432 0 0,0 0-208 0 0,0 0-64 0 0,0 0-4 0 0,0 0 276 0 0,0 0 0 0 0,0 0-64 0 0,-50-13-12 0 0,36 8 64 0 0,-2 2-584 0 0,3 0-621 0 0,5 0-915 0 0,2-2-1788 0 0,5 1-1049 0 0</inkml:trace>
  <inkml:trace contextRef="#ctx0" brushRef="#br0" timeOffset="-49986.471">14078 4303 13417 0 0,'0'0'1748'0'0,"0"0"-1748"0"0,0 0 280 0 0,0 0-280 0 0,0 0 576 0 0,-41-3-83 0 0,24-2-157 0 0,-4 0-336 0 0,0-1-72 0 0,-4-2-1413 0 0,2 2-1039 0 0,6-1-2948 0 0,-8-4-1825 0 0</inkml:trace>
  <inkml:trace contextRef="#ctx0" brushRef="#br0" timeOffset="-3965.221">13712 6420 8189 0 0,'0'0'5070'0'0,"0"0"-4072"0"0,-7-2-767 0 0,3 2-180 0 0,0-1 1 0 0,0 1-1 0 0,-1-1 0 0 0,1 1 1 0 0,0 1-1 0 0,0-1 1 0 0,0 1-1 0 0,0-1 0 0 0,0 1 1 0 0,0 0-1 0 0,0 0 0 0 0,0 1 1 0 0,0-1-1 0 0,1 1 0 0 0,-1 0 1 0 0,1 0-1 0 0,-1 0 1 0 0,1 1-1 0 0,0-1 0 0 0,-1 1 1 0 0,1 0-1 0 0,0-1 0 0 0,1 1 1 0 0,-1 1-1 0 0,1-1 0 0 0,-1 0 1 0 0,1 1-1 0 0,-1 0-51 0 0,1-2 36 0 0,0 1 0 0 0,0-1 0 0 0,0 1 0 0 0,0-1 0 0 0,0 1 0 0 0,1-1 0 0 0,-1 1 0 0 0,1 0 0 0 0,0 0 0 0 0,-1 0 0 0 0,1 0 0 0 0,1 0 0 0 0,-1 0 0 0 0,0 0 0 0 0,1 0 0 0 0,-1 0 0 0 0,1 0 0 0 0,0 0 0 0 0,0 0 0 0 0,0 0 0 0 0,1 0 0 0 0,-1 1 0 0 0,1-1 0 0 0,0 0 0 0 0,0 0 0 0 0,0 0 0 0 0,0-1-1 0 0,0 1 1 0 0,0 0 0 0 0,1 0 0 0 0,-1-1 0 0 0,1 1 0 0 0,0 0 0 0 0,0-1 0 0 0,0 0 0 0 0,0 1 0 0 0,0-1 0 0 0,1 0 0 0 0,-1 0 0 0 0,1 0 0 0 0,-1-1 0 0 0,1 1 0 0 0,0-1 0 0 0,0 1 0 0 0,-1-1 0 0 0,1 0 0 0 0,0 0 0 0 0,0 0 0 0 0,0 0 0 0 0,0-1 0 0 0,2 1-36 0 0,5 2 51 0 0,0 0 1 0 0,-1-1-1 0 0,1 0 0 0 0,0 0 1 0 0,0-1-1 0 0,1 0 1 0 0,-1-1-1 0 0,0-1 0 0 0,0 1 1 0 0,0-1-1 0 0,0-1 0 0 0,9-2-51 0 0,34-26-7321 0 0,-50 28 2490 0 0</inkml:trace>
  <inkml:trace contextRef="#ctx0" brushRef="#br0" timeOffset="-3717.344">14021 6549 15585 0 0,'0'0'2189'0'0,"0"0"-1941"0"0,0 0-240 0 0,0 0-4 0 0,0 0 200 0 0,0 0-204 0 0,0 0-348 0 0,0 0-656 0 0,0 0-909 0 0,0 0-1155 0 0,36 2-1596 0 0,-29-2-565 0 0</inkml:trace>
  <inkml:trace contextRef="#ctx0" brushRef="#br0" timeOffset="-3469.32">14310 6575 7613 0 0,'0'0'6900'0'0,"0"0"-6392"0"0,0 0-328 0 0,0 0-180 0 0,0 0-88 0 0,0 0-1076 0 0,0 0-264 0 0,0 0-592 0 0,0 0-3461 0 0</inkml:trace>
  <inkml:trace contextRef="#ctx0" brushRef="#br0" timeOffset="-3468.32">14513 6565 7353 0 0,'0'0'5052'0'0,"0"0"-4644"0"0,0 0-408 0 0,0 0-624 0 0,0 0-212 0 0,0 0-1436 0 0,0 0-1040 0 0,0 0-2457 0 0</inkml:trace>
  <inkml:trace contextRef="#ctx0" brushRef="#br0" timeOffset="-3233.804">14972 6524 10829 0 0,'0'0'1617'0'0,"-7"-3"-1359"0"0,4 1-233 0 0,0 1 0 0 0,0-1 1 0 0,0 1-1 0 0,-1 0 0 0 0,1 0 1 0 0,0 0-1 0 0,-1 0 0 0 0,1 1 1 0 0,0-1-1 0 0,-1 1 0 0 0,1 0 1 0 0,0 0-1 0 0,-1 0 0 0 0,1 0 1 0 0,-1 1-1 0 0,1-1 0 0 0,0 1 1 0 0,-1 0-1 0 0,1 0 0 0 0,0 0 0 0 0,0 0 1 0 0,0 1-1 0 0,0-1 0 0 0,0 1 1 0 0,0 0-1 0 0,0 0 0 0 0,0 0 1 0 0,1 0-1 0 0,-1 0 0 0 0,1 1 1 0 0,-1-1-1 0 0,1 1 0 0 0,0 0-25 0 0,0-2 37 0 0,1 1 1 0 0,-1 0-1 0 0,0-1 0 0 0,1 1 0 0 0,0 0 0 0 0,-1 0 1 0 0,1 0-1 0 0,0 0 0 0 0,0 0 0 0 0,0 0 0 0 0,0 0 1 0 0,0 0-1 0 0,1 1 0 0 0,-1-1 0 0 0,0 0 1 0 0,1 0-1 0 0,0 1 0 0 0,0-1 0 0 0,0 0 0 0 0,0 1 1 0 0,0-1-1 0 0,0 0 0 0 0,0 0 0 0 0,1 1 0 0 0,-1-1 1 0 0,1 0-1 0 0,0 0 0 0 0,-1 1 0 0 0,1-1 0 0 0,0 0 1 0 0,0 0-1 0 0,0 0 0 0 0,1 0 0 0 0,-1 0 0 0 0,1-1 1 0 0,-1 1-1 0 0,1 0 0 0 0,-1-1 0 0 0,1 1 0 0 0,0-1 1 0 0,0 1-1 0 0,-1-1 0 0 0,1 0 0 0 0,0 1 0 0 0,1-1 1 0 0,-1 0-1 0 0,0-1 0 0 0,0 1 0 0 0,0 0 0 0 0,1 0-37 0 0,62 21-111 0 0,-21-22-5895 0 0,-36-3 1580 0 0</inkml:trace>
  <inkml:trace contextRef="#ctx0" brushRef="#br0" timeOffset="-3045.848">15266 6398 14605 0 0,'0'0'1408'0'0,"0"0"-1408"0"0,18 39-260 0 0,-11-18 260 0 0,-1 5 428 0 0,2 1-35 0 0,-4 3-93 0 0,-4 0-228 0 0,0 3-72 0 0,-4-1 0 0 0,-4 0-60 0 0,-2-1 60 0 0,-6-1 60 0 0,-5 1-60 0 0,-7-1-885 0 0,4-8-1883 0 0,-12 0-5245 0 0</inkml:trace>
  <inkml:trace contextRef="#ctx0" brushRef="#br0" timeOffset="-1055.932">14545 7025 11297 0 0,'0'0'2585'0'0,"0"0"-2016"0"0,-8 4-432 0 0,0 0-73 0 0,1-1 0 0 0,-1 0 0 0 0,0 0-1 0 0,0-1 1 0 0,-1 0 0 0 0,1 0 0 0 0,0-1 0 0 0,-1 0 0 0 0,1-1-1 0 0,0 1 1 0 0,-1-2 0 0 0,1 1 0 0 0,-1-1 0 0 0,1-1 0 0 0,0 1-1 0 0,-8-4-63 0 0,-148-47-1288 0 0,77 117 2354 0 0,80-61-1033 0 0,0-1 0 0 0,0 0 0 0 0,-1 0 0 0 0,1 0 0 0 0,-1-1 0 0 0,1-1 0 0 0,-1 1 0 0 0,0-1 0 0 0,0 0 0 0 0,0-1 0 0 0,1 0 1 0 0,-1 0-1 0 0,0-1 0 0 0,0 1 0 0 0,0-2 0 0 0,1 1 0 0 0,-1-1 0 0 0,1-1 0 0 0,-1 1 0 0 0,1-1 0 0 0,0 0 0 0 0,0-1 0 0 0,0 0 0 0 0,0 0 0 0 0,1 0 0 0 0,-6-6-33 0 0,-29-11-93 0 0,21 15 134 0 0,-1 1 0 0 0,0 1-1 0 0,1 0 1 0 0,-2 2-1 0 0,1 1 1 0 0,0 0-1 0 0,0 2 1 0 0,0 0-1 0 0,0 1 1 0 0,-3 2-41 0 0,15-3-247 0 0,-7 0-112 0 0,6 2-4296 0 0,10-2-1751 0 0</inkml:trace>
  <inkml:trace contextRef="#ctx0" brushRef="#br0" timeOffset="51323.311">3418 571 796 0 0,'0'0'1073'0'0,"0"0"-320"0"0,0 0 432 0 0,0 0 751 0 0,0 0-658 0 0,0 0-485 0 0,0 0-140 0 0,0 0-116 0 0,27-33 886 0 0,-6 18-1254 0 0,2 1 1 0 0,0 1-1 0 0,0 1 1 0 0,1 1-1 0 0,0 1 0 0 0,1 1 1 0 0,0 1-1 0 0,1 1 1 0 0,0 2-1 0 0,0 0 0 0 0,0 2 1 0 0,0 1-1 0 0,0 1 1 0 0,16 1-170 0 0,86-3 109 0 0,0 5 1 0 0,0 5 0 0 0,0 6 0 0 0,-2 6 0 0 0,75 22-110 0 0,85 13 1035 0 0,-267-56-267 0 0,-44-20-110 0 0,8 9-1059 0 0,-28-38 581 0 0,70 57-925 0 0,-19-3 660 0 0,0-1 118 0 0,0 1 0 0 0,-1-1-1 0 0,1 1 1 0 0,-1 0-1 0 0,1 1 1 0 0,-1-1-1 0 0,0 1 1 0 0,0 0 0 0 0,0 0-1 0 0,-1 0 1 0 0,0 1-1 0 0,1 0 1 0 0,-2 0-1 0 0,1 0 1 0 0,0 0 0 0 0,-1 1-1 0 0,0-1 1 0 0,0 2-33 0 0,-59 18 1936 0 0,31-17-1881 0 0,-16 5 182 0 0,16-3-5268 0 0,23-9-3231 0 0</inkml:trace>
  <inkml:trace contextRef="#ctx0" brushRef="#br0" timeOffset="53284.325">5727 417 3676 0 0,'0'0'612'0'0,"0"0"1493"0"0,0 0 642 0 0,0 0-1130 0 0,0 0-882 0 0,0 0-336 0 0,0 0-180 0 0,2 7 266 0 0,18 57 1862 0 0,-15-51-2212 0 0,0 0 1 0 0,0 0-1 0 0,-1 0 0 0 0,-1 1 0 0 0,0-1 0 0 0,-1 1 0 0 0,0-1 0 0 0,-1 1 0 0 0,-1 0 0 0 0,0 0 0 0 0,-2 12-135 0 0,-1-46 1173 0 0,40-26-2081 0 0,58 72 1047 0 0,-94-25-114 0 0,1 0-1 0 0,-1 0 1 0 0,1 0 0 0 0,-1 0-1 0 0,1 0 1 0 0,-1 0 0 0 0,0 1-1 0 0,1-1 1 0 0,-1 0-1 0 0,0 1 1 0 0,0-1 0 0 0,0 1-1 0 0,0-1 1 0 0,0 1 0 0 0,0-1-1 0 0,-1 1 1 0 0,1 0 0 0 0,-1-1-1 0 0,1 1 1 0 0,-1 0 0 0 0,1 0-1 0 0,-1-1 1 0 0,0 1 0 0 0,0 0-1 0 0,0 0 1 0 0,0 0-1 0 0,0-1 1 0 0,0 1 0 0 0,0 0-1 0 0,-1 0 1 0 0,1 0 0 0 0,-1-1-1 0 0,1 1 1 0 0,-1 0 0 0 0,0-1-1 0 0,1 1 1 0 0,-1-1 0 0 0,0 1-1 0 0,0-1 1 0 0,0 1 0 0 0,0-1-1 0 0,-1 1 1 0 0,1-1-1 0 0,0 0 1 0 0,-1 0 0 0 0,1 0-1 0 0,0 1 1 0 0,-1-2 0 0 0,1 1-1 0 0,-1 0 1 0 0,-1 1-25 0 0,-57 17-186 0 0,39-27-7230 0 0,15-4-2467 0 0</inkml:trace>
  <inkml:trace contextRef="#ctx0" brushRef="#br0" timeOffset="61715.77">5460 306 8173 0 0,'0'0'4863'0'0,"0"0"-3058"0"0,0 0-1444 0 0,-7 1-278 0 0,-86 10-46 0 0,108 45 638 0 0,-9-35-558 0 0,-1 1 1 0 0,0 0-1 0 0,-2 1 1 0 0,-1-1-1 0 0,0 1 1 0 0,-2-1-1 0 0,0 1 1 0 0,-2-1-1 0 0,0 0 1 0 0,-2 1-1 0 0,0-1 1 0 0,-2 0-1 0 0,0-1-117 0 0,-5 34 380 0 0,10-49-339 0 0,0 1-1 0 0,0 0 0 0 0,1 0 1 0 0,0-1-1 0 0,0 1 1 0 0,1 0-1 0 0,0 0 0 0 0,0-1 1 0 0,0 1-1 0 0,1-1 1 0 0,0 1-1 0 0,1-1 0 0 0,-1 0 1 0 0,1 1-1 0 0,0-1 1 0 0,1-1-1 0 0,-1 1 0 0 0,1 0 1 0 0,0-1-1 0 0,1 0 1 0 0,-1 0-1 0 0,1 0 0 0 0,0 0-40 0 0,26 11-3062 0 0,7-10-3663 0 0,-24-9-2305 0 0</inkml:trace>
  <inkml:trace contextRef="#ctx0" brushRef="#br0" timeOffset="65865.285">11644 977 7613 0 0,'0'0'6636'0'0,"0"0"-5788"0"0,0 0-848 0 0,0 0 252 0 0,0 0 348 0 0,-42-9 93 0 0,24 6-205 0 0,1-2-176 0 0,-1 1-240 0 0,-1 1-72 0 0,3 0-432 0 0,0 0-561 0 0,7-1-227 0 0,4 0-828 0 0,1-1-3068 0 0,8-3-2589 0 0</inkml:trace>
  <inkml:trace contextRef="#ctx0" brushRef="#br0" timeOffset="66022.416">11642 892 4468 0 0,'0'0'9529'0'0,"0"0"-8141"0"0,0 0-1136 0 0,0 0 0 0 0,0 0 329 0 0,0 0-45 0 0,0 0-140 0 0,-50-6-184 0 0,29 2-212 0 0,-4-1-360 0 0,1-1-1409 0 0,4 2-2227 0 0,-5-9-5629 0 0</inkml:trace>
  <inkml:trace contextRef="#ctx0" brushRef="#br0" timeOffset="57437.672">6267 587 3512 0 0,'0'0'3083'0'0,"0"0"-785"0"0,0 0-789 0 0,0 0-585 0 0,0 0-479 0 0,0 0 31 0 0,0 0 194 0 0,0 0-11 0 0,-6 6-61 0 0,-107 126-559 0 0,113-131-145 0 0,-9 3-2110 0 0,3-6-3140 0 0,0-6-171 0 0</inkml:trace>
  <inkml:trace contextRef="#ctx0" brushRef="#br0" timeOffset="57702.008">6138 593 7841 0 0,'0'0'1488'0'0,"0"0"-944"0"0,0 0 824 0 0,45 36-172 0 0,-32-20-164 0 0,-1-1-144 0 0,0 1-256 0 0,-3-2-216 0 0,0 1-188 0 0,1 0-52 0 0,-2-3-164 0 0,-1 0 76 0 0,1-2-24 0 0,2-1-64 0 0,-4-2-740 0 0,2-3-752 0 0,-1-1-1236 0 0,1-7-4085 0 0</inkml:trace>
  <inkml:trace contextRef="#ctx0" brushRef="#br0" timeOffset="57965.537">6463 461 3556 0 0,'0'0'8160'0'0,"0"0"-6252"0"0,2 8-1481 0 0,34 141 1353 0 0,-35-151-1881 0 0,-1 0-1 0 0,1 0 0 0 0,0 0 1 0 0,0 0-1 0 0,0 0 0 0 0,0 1 0 0 0,0-1 1 0 0,0 0-1 0 0,1 0 0 0 0,-1 1 0 0 0,0-1 1 0 0,1 1-1 0 0,0-1 0 0 0,-1 1 0 0 0,1 0 1 0 0,0-1-1 0 0,-1 1 0 0 0,1 0 0 0 0,0 0 1 0 0,0 0-1 0 0,0 1 0 0 0,0-1 1 0 0,0 0-1 0 0,0 1 0 0 0,0-1 0 0 0,0 1 1 0 0,1 0-1 0 0,-1-1 0 0 0,0 1 0 0 0,0 0 1 0 0,0 1-1 0 0,0-1 0 0 0,0 0 0 0 0,1 1 102 0 0,-1-1 68 0 0,0 0-1 0 0,1 0 0 0 0,-1 1 0 0 0,0-1 0 0 0,0 1 1 0 0,0-1-1 0 0,0 1 0 0 0,0 0 0 0 0,0 0 0 0 0,0 0 0 0 0,-1 0 1 0 0,1 0-1 0 0,0 1 0 0 0,0-1 0 0 0,-1 0 0 0 0,1 1 0 0 0,-1-1 1 0 0,1 1-1 0 0,-1 0 0 0 0,0-1 0 0 0,0 1 0 0 0,0 0 1 0 0,0 0-1 0 0,0 0 0 0 0,0 0 0 0 0,0 0 0 0 0,0 0 0 0 0,-1 0 1 0 0,1 0-1 0 0,-1 0 0 0 0,1 0 0 0 0,-1 0 0 0 0,0 0 1 0 0,0 1-1 0 0,0-1 0 0 0,0 0 0 0 0,0 0 0 0 0,-1 0 0 0 0,1 0 1 0 0,-1 0-1 0 0,1 0 0 0 0,-1 0 0 0 0,0 0 0 0 0,0 0 0 0 0,0 0 1 0 0,0 0-1 0 0,0 0 0 0 0,0 0 0 0 0,0-1 0 0 0,-1 1 1 0 0,1 0-1 0 0,0-1 0 0 0,-1 1 0 0 0,0-1 0 0 0,1 0 0 0 0,-1 1 1 0 0,0-1-1 0 0,0 0 0 0 0,1 0 0 0 0,-1 0 0 0 0,0 0 0 0 0,0-1 1 0 0,0 1-1 0 0,0 0 0 0 0,0-1 0 0 0,-1 1 0 0 0,1-1 1 0 0,0 0-1 0 0,0 0 0 0 0,-1 0-67 0 0,-27 1-1846 0 0,13-9-5982 0 0,9-3 427 0 0</inkml:trace>
  <inkml:trace contextRef="#ctx0" brushRef="#br0" timeOffset="58197.457">6890 603 8897 0 0,'0'0'5600'0'0,"0"0"-5424"0"0,0 0 52 0 0,-18 40 1212 0 0,8-29-919 0 0,-3 0-357 0 0,1 0-88 0 0,-1-2-4 0 0,-3 0-72 0 0,3-2-260 0 0,0-2-733 0 0,2-4-647 0 0,-1-1-296 0 0,3-3-1144 0 0,1-1-3353 0 0</inkml:trace>
  <inkml:trace contextRef="#ctx0" brushRef="#br0" timeOffset="58368.308">6819 622 7085 0 0,'0'0'3152'0'0,"0"0"-2032"0"0,0 0 188 0 0,39 40-20 0 0,-31-27-324 0 0,-2-1-312 0 0,-2 1-300 0 0,-3-2-188 0 0,-1 0-52 0 0,3-1-112 0 0,-3-3-520 0 0,4 1-320 0 0,-1-4-648 0 0,4-4-1216 0 0,0 0-3525 0 0</inkml:trace>
  <inkml:trace contextRef="#ctx0" brushRef="#br0" timeOffset="58525.903">7079 694 7797 0 0,'0'0'4696'0'0,"0"0"-4696"0"0,0 0 0 0 0,0 0 180 0 0,0 0 408 0 0,0 0-180 0 0,0 0-408 0 0,0 0-40 0 0,0 0-608 0 0,0 0-544 0 0,0 28-948 0 0,0-28-2789 0 0</inkml:trace>
  <inkml:trace contextRef="#ctx0" brushRef="#br0" timeOffset="58680.335">7247 694 5288 0 0,'0'0'6561'0'0,"0"0"-5717"0"0,0 0-844 0 0,0 0-344 0 0,0 0 344 0 0,0 0 144 0 0,0 0 0 0 0,0 0-16 0 0,0 0-128 0 0,0 0-964 0 0,-17 9-876 0 0,16-11-2144 0 0,1-4-1993 0 0</inkml:trace>
  <inkml:trace contextRef="#ctx0" brushRef="#br0" timeOffset="58681.335">7349 707 2568 0 0,'0'0'7133'0'0,"0"0"-5341"0"0,0 0-1792 0 0,0 0-256 0 0,0 0-16 0 0,0 0-280 0 0,0 0-68 0 0,0 0-1300 0 0,0 0-3961 0 0</inkml:trace>
  <inkml:trace contextRef="#ctx0" brushRef="#br0" timeOffset="58942.268">7736 676 6645 0 0,'0'0'7976'0'0,"0"0"-7788"0"0,0 0-88 0 0,0 0-100 0 0,0 0 444 0 0,-25 38-104 0 0,15-29-168 0 0,-5 2-68 0 0,2-3-104 0 0,-2 3-280 0 0,0-4-352 0 0,0 0-304 0 0,2-4-516 0 0,1-3-1068 0 0,3 0-2721 0 0</inkml:trace>
  <inkml:trace contextRef="#ctx0" brushRef="#br0" timeOffset="59179.761">7624 678 6565 0 0,'0'0'6528'0'0,"0"0"-5704"0"0,0 0-824 0 0,28 38 596 0 0,-19-23-64 0 0,-2-2-140 0 0,-3 1-156 0 0,0-2-32 0 0,-3 0-64 0 0,3-2-140 0 0,-3-1-236 0 0,3-2-384 0 0,0-4-516 0 0,3-3-868 0 0,-3 0-2336 0 0,9-9-3341 0 0</inkml:trace>
  <inkml:trace contextRef="#ctx0" brushRef="#br0" timeOffset="59431.558">7956 531 6869 0 0,'0'0'4937'0'0,"0"0"-3945"0"0,3 6-879 0 0,6 9 173 0 0,-2-1-1 0 0,0 1 1 0 0,0 0-1 0 0,-2 0 0 0 0,0 1 1 0 0,0 0-1 0 0,-2 0 1 0 0,0 0-1 0 0,-1 0 1 0 0,0 1-1 0 0,-2-1 1 0 0,0 0-1 0 0,-1 7-285 0 0,19-64-3369 0 0,-16 40 3388 0 0,-1-1-1 0 0,0 1 0 0 0,1 0 0 0 0,-1 0 0 0 0,1 0 0 0 0,0 0 1 0 0,-1 1-1 0 0,1-1 0 0 0,0 0 0 0 0,-1 1 0 0 0,1-1 1 0 0,0 1-1 0 0,0-1 0 0 0,0 1 0 0 0,-1 0 0 0 0,1 0 1 0 0,0 0-1 0 0,0 0 0 0 0,0 0 0 0 0,0 0 0 0 0,-1 0 1 0 0,1 1-1 0 0,0-1 0 0 0,0 1 0 0 0,-1-1 0 0 0,1 1 1 0 0,0 0-1 0 0,0-1 0 0 0,-1 1 0 0 0,1 0 0 0 0,-1 0 0 0 0,1 0 1 0 0,-1 0-1 0 0,1 1 0 0 0,-1-1 0 0 0,0 0 0 0 0,0 1 1 0 0,1 0-19 0 0,1-1 75 0 0,-1 0 0 0 0,1 0 1 0 0,-1 1-1 0 0,1-1 1 0 0,-1 1-1 0 0,0-1 0 0 0,1 1 1 0 0,-1 0-1 0 0,0 0 1 0 0,0 0-1 0 0,0 0 0 0 0,-1 0 1 0 0,1 1-1 0 0,0-1 1 0 0,-1 0-1 0 0,1 1 0 0 0,-1-1 1 0 0,0 1-1 0 0,0 0 1 0 0,0-1-1 0 0,0 1 0 0 0,-1 0 1 0 0,1 0-1 0 0,-1-1 1 0 0,1 1-1 0 0,-1 0 0 0 0,0 0 1 0 0,0 0-1 0 0,0 0 1 0 0,-1-1-1 0 0,1 1 0 0 0,-1 0 1 0 0,1 0-1 0 0,-1-1 1 0 0,0 1-1 0 0,0 0 0 0 0,0-1 1 0 0,0 1-1 0 0,-1-1 1 0 0,1 1-1 0 0,-1-1 0 0 0,1 0 1 0 0,-1 1-1 0 0,0-1 1 0 0,0 0-1 0 0,0 0 0 0 0,0 0 1 0 0,0-1-1 0 0,-1 1 1 0 0,1 0-1 0 0,-1-1 0 0 0,1 1 1 0 0,-1-1-1 0 0,1 0 1 0 0,-3 1-76 0 0,-54-1-1586 0 0,22-13-5070 0 0,21 0-302 0 0</inkml:trace>
  <inkml:trace contextRef="#ctx0" brushRef="#br0" timeOffset="59883.366">8068 974 5641 0 0,'0'0'7508'0'0,"0"0"-5636"0"0,-6-1-1600 0 0,-87-18-24 0 0,73 11-245 0 0,-1 2 1 0 0,1 0-1 0 0,-1 1 1 0 0,0 1-1 0 0,0 1 1 0 0,0 1-1 0 0,-1 1 1 0 0,1 1-1 0 0,0 1 1 0 0,0 0 0 0 0,-1 2-1 0 0,1 0 1 0 0,0 2-1 0 0,1 0 1 0 0,-1 1-1 0 0,1 1 1 0 0,1 1-1 0 0,-1 1 1 0 0,1 1-1 0 0,-12 8-3 0 0,-23 29-1154 0 0,13-71 1558 0 0,9 10-304 0 0,-1 1 1 0 0,-1 2-1 0 0,0 1 0 0 0,0 1 1 0 0,-1 3-1 0 0,0 0 1 0 0,0 2-1 0 0,0 2 1 0 0,0 1-1 0 0,0 2 1 0 0,-1 1-1 0 0,1 2 0 0 0,-11 3-100 0 0,-115 2 388 0 0,-361-31 244 0 0,438 16 31 0 0,68 7-1797 0 0,19 2-7998 0 0,11-2 1585 0 0</inkml:trace>
  <inkml:trace contextRef="#ctx0" brushRef="#br0" timeOffset="61063.628">8268 457 4164 0 0,'0'0'8167'0'0,"0"0"-6199"0"0,6-1-2040 0 0,122-6-89 0 0,-95 93 662 0 0,-22-48-41 0 0,-3 1 0 0 0,-1 0 0 0 0,-2 0 1 0 0,-1 1-1 0 0,-2-1 0 0 0,-2 1 0 0 0,-2 0 0 0 0,-1-1 0 0 0,-4 12-460 0 0,2-12 147 0 0,5-35-117 0 0,1 0-1 0 0,-1 0 0 0 0,0-1 0 0 0,0 1 0 0 0,0 0 0 0 0,0 0 0 0 0,-1 0 0 0 0,1 0 0 0 0,-1 0 0 0 0,0 0 0 0 0,-1-1 1 0 0,1 1-1 0 0,0 0 0 0 0,-1-1 0 0 0,0 1 0 0 0,0-1 0 0 0,0 0 0 0 0,0 0 0 0 0,-1 1 0 0 0,1-1 0 0 0,-1-1 0 0 0,0 1 0 0 0,0 0 1 0 0,0-1-1 0 0,0 1 0 0 0,0-1 0 0 0,0 0 0 0 0,-1 0 0 0 0,1 0 0 0 0,-1-1 0 0 0,1 1 0 0 0,-1-1 0 0 0,0 0 0 0 0,-1 1-29 0 0,-187-5 585 0 0,111-12-4659 0 0,68 10-1998 0 0,-2-7-4011 0 0</inkml:trace>
  <inkml:trace contextRef="#ctx0" brushRef="#br0" timeOffset="60180.566">6623 1198 5184 0 0,'0'0'7093'0'0,"0"0"-5211"0"0,0 0-1605 0 0,0 0 241 0 0,0 0-71 0 0,0 0-205 0 0,0 0-78 0 0,0 0-84 0 0,-4-2-351 0 0,5 2 233 0 0,-1 0-1 0 0,0-1 0 0 0,1 1 1 0 0,-1 0-1 0 0,0 0 1 0 0,1-1-1 0 0,-1 1 0 0 0,0 0 1 0 0,0 0-1 0 0,0-1 1 0 0,1 1-1 0 0,-1 0 0 0 0,0-1 1 0 0,0 1-1 0 0,0 0 1 0 0,1-1-1 0 0,-1 1 0 0 0,0-1 1 0 0,0 1-1 0 0,0 0 1 0 0,0-1-1 0 0,0 1 1 0 0,0 0-1 0 0,0-1 0 0 0,0 1 1 0 0,0-1-1 0 0,0 1 1 0 0,0 0-1 0 0,0-1 0 0 0,0 1 1 0 0,0 0-1 0 0,-1-1 1 0 0,1 1-1 0 0,0-1 0 0 0,0 1 1 0 0,0 0 38 0 0,52 13 226 0 0,11 46 2114 0 0,-62-57-2317 0 0,-1-1-1 0 0,1 1 1 0 0,-1 0-1 0 0,1-1 1 0 0,-1 1-1 0 0,1 0 1 0 0,-1 0-1 0 0,0 0 1 0 0,0-1-1 0 0,0 1 0 0 0,0 0 1 0 0,0 0-1 0 0,0 0 1 0 0,-1 0-1 0 0,1-1 1 0 0,0 1-1 0 0,-1 0 1 0 0,0 0-1 0 0,1-1 1 0 0,-1 1-1 0 0,0-1 1 0 0,0 1-1 0 0,0 0 1 0 0,0-1-1 0 0,0 1 0 0 0,0-1 1 0 0,0 0-1 0 0,-1 1 1 0 0,1-1-1 0 0,0 0 1 0 0,-1 0-1 0 0,1 0 1 0 0,-1 0-1 0 0,1 0 1 0 0,-1 0-1 0 0,0 0 1 0 0,1-1-1 0 0,-1 1 1 0 0,0 0-1 0 0,1-1 0 0 0,-1 0 1 0 0,0 1-1 0 0,0-1 1 0 0,0 0-1 0 0,-1 0-22 0 0,-16 4-1533 0 0,8-6-3325 0 0,6-8-3247 0 0</inkml:trace>
  <inkml:trace contextRef="#ctx0" brushRef="#br0" timeOffset="60428.492">6832 1186 7373 0 0,'0'0'7808'0'0,"0"0"-7608"0"0,0 0 240 0 0,0 0-252 0 0,-30 34 481 0 0,19-24-345 0 0,4 1-220 0 0,1-1-104 0 0,6 0 0 0 0,2 0 44 0 0,8-1 180 0 0,5-1 100 0 0,7-2-324 0 0,8-2-336 0 0,-2-3-1017 0 0,-3-1-1635 0 0,11-6-5557 0 0</inkml:trace>
  <inkml:trace contextRef="#ctx0" brushRef="#br0" timeOffset="68694.164">12136 692 7173 0 0,'0'0'4198'0'0,"0"0"-2680"0"0,0 0-1357 0 0,2 8 414 0 0,19 213 2425 0 0,-21-223-3083 0 0,1-1 1 0 0,0 0-1 0 0,-1 1 1 0 0,1 0-1 0 0,1-1 1 0 0,-1 1-1 0 0,0-1 1 0 0,0 1-1 0 0,1 0 1 0 0,-1 0-1 0 0,1 0 1 0 0,0 0-1 0 0,0 0 1 0 0,0 0-1 0 0,0 1 1 0 0,0-1-1 0 0,0 0 1 0 0,0 1-1 0 0,0 0 1 0 0,1-1-1 0 0,-1 1 1 0 0,1 0-1 0 0,-1 0 1 0 0,1 0-1 0 0,-1 1 1 0 0,1-1-1 0 0,-1 1 1 0 0,1-1-1 0 0,0 1 1 0 0,-1 0-1 0 0,1 0 1 0 0,0 0 82 0 0,0 0 59 0 0,-1 0-1 0 0,0 0 1 0 0,1 1 0 0 0,-1-1 0 0 0,0 1 0 0 0,1-1 0 0 0,-1 1 0 0 0,0 0 0 0 0,0 0 0 0 0,0 0 0 0 0,0 0 0 0 0,0 0-1 0 0,0 0 1 0 0,0 1 0 0 0,0-1 0 0 0,0 1 0 0 0,0-1 0 0 0,-1 1 0 0 0,1 0 0 0 0,-1-1 0 0 0,1 1 0 0 0,-1 0-1 0 0,0 0 1 0 0,0 0 0 0 0,1 0 0 0 0,-1 0 0 0 0,-1 1 0 0 0,1-1 0 0 0,0 0 0 0 0,0 0 0 0 0,-1 1 0 0 0,0-1 0 0 0,1 0-1 0 0,-1 0 1 0 0,0 1 0 0 0,0-1 0 0 0,0 1 0 0 0,0-1 0 0 0,-1 0 0 0 0,1 0 0 0 0,-1 1 0 0 0,1-1 0 0 0,-1 0 0 0 0,0 0-1 0 0,0 1 1 0 0,0-1 0 0 0,0 0 0 0 0,0 0 0 0 0,0 0 0 0 0,-1 0 0 0 0,1 0 0 0 0,0-1 0 0 0,-1 1 0 0 0,0 0 0 0 0,1-1-1 0 0,-1 1 1 0 0,0-1 0 0 0,0 1 0 0 0,0-1 0 0 0,0 0 0 0 0,0 0 0 0 0,0 0 0 0 0,0 0 0 0 0,-1 0 0 0 0,1-1-1 0 0,0 1 1 0 0,0-1 0 0 0,-2 1-59 0 0,-44-1-439 0 0,22-17-6854 0 0,22 2-1617 0 0</inkml:trace>
  <inkml:trace contextRef="#ctx0" brushRef="#br0" timeOffset="69050.358">12413 538 3392 0 0,'0'0'5686'0'0,"0"0"-3431"0"0,0 0-1394 0 0,0 0-218 0 0,0 0-162 0 0,0 0-130 0 0,0 0-74 0 0,6 0-185 0 0,-3 1-64 0 0,1 0 1 0 0,0 0-1 0 0,-1 0 1 0 0,1 0-1 0 0,-1 0 1 0 0,1 1-1 0 0,-1-1 0 0 0,0 1 1 0 0,1 0-1 0 0,-1 0 1 0 0,0 0-1 0 0,0 1 1 0 0,-1-1-1 0 0,1 1 1 0 0,0-1-1 0 0,-1 1 0 0 0,1 0 1 0 0,-1 0-1 0 0,0 0 1 0 0,0 1-1 0 0,0-1 1 0 0,-1 0-1 0 0,1 1 1 0 0,-1-1-1 0 0,0 1 0 0 0,0-1 1 0 0,0 1-1 0 0,0 0 1 0 0,0-1-1 0 0,-1 1 1 0 0,0 0-1 0 0,0 0 0 0 0,0-1 1 0 0,0 1-1 0 0,-1 3-28 0 0,-53 39 1838 0 0,21-61-7552 0 0,31 8-67 0 0</inkml:trace>
  <inkml:trace contextRef="#ctx0" brushRef="#br0" timeOffset="69254.823">12573 546 4456 0 0,'0'0'4144'0'0,"0"0"-2708"0"0,0 0-321 0 0,-5 7 270 0 0,-60 88 2117 0 0,92-73-4082 0 0,0-21-3178 0 0,-26-1 3374 0 0,10 0-4571 0 0</inkml:trace>
  <inkml:trace contextRef="#ctx0" brushRef="#br0" timeOffset="69409.181">12831 678 9073 0 0,'0'0'3248'0'0,"0"0"-3236"0"0,0 0 168 0 0,-34-2 840 0 0,18 0-56 0 0,0-2-432 0 0,2 2-332 0 0,-1-1-200 0 0,-1 0-52 0 0,0 0-948 0 0,6 0-300 0 0,-1-2-404 0 0,4 0-984 0 0,3 0-3253 0 0</inkml:trace>
  <inkml:trace contextRef="#ctx0" brushRef="#br0" timeOffset="69564.441">12765 622 992 0 0,'0'0'7309'0'0,"0"0"-5561"0"0,0 0-780 0 0,17 39 252 0 0,-14-25-16 0 0,-3-2-188 0 0,-3 1-224 0 0,1-3-348 0 0,-2 0-284 0 0,0-1-160 0 0,0-4-128 0 0,1-1-288 0 0,2-1-532 0 0,1-3-704 0 0,1 0-548 0 0,7-7-3177 0 0</inkml:trace>
  <inkml:trace contextRef="#ctx0" brushRef="#br0" timeOffset="69830.186">13019 581 5168 0 0,'0'0'6612'0'0,"0"0"-5123"0"0,0 7-797 0 0,-3 80 1148 0 0,5-85-1916 0 0,1-1-1 0 0,0 1 1 0 0,-1-1-1 0 0,1 0 0 0 0,0 0 1 0 0,-1 0-1 0 0,1 0 0 0 0,0 0 1 0 0,0-1-1 0 0,0 1 1 0 0,0-1-1 0 0,0 0 0 0 0,0 0 1 0 0,0 0-1 0 0,0 0 0 0 0,0 0 1 0 0,-1-1-1 0 0,1 1 0 0 0,0-1 1 0 0,0 0-1 0 0,0 0 1 0 0,0 0-1 0 0,-1 0 0 0 0,1 0 1 0 0,-1-1-1 0 0,1 1 0 0 0,-1-1 1 0 0,1 0-1 0 0,-1 0 1 0 0,0 0-1 0 0,2-1 77 0 0,-3 2 58 0 0,1 0 0 0 0,0 0 1 0 0,-1 1-1 0 0,1-1 0 0 0,0 0 0 0 0,-1 1 0 0 0,1-1 1 0 0,0 1-1 0 0,0 0 0 0 0,-1 0 0 0 0,1-1 0 0 0,0 1 1 0 0,0 0-1 0 0,-1 0 0 0 0,1 1 0 0 0,0-1 1 0 0,0 0-1 0 0,0 1 0 0 0,-1-1 0 0 0,1 1 0 0 0,0-1 1 0 0,-1 1-1 0 0,1 0 0 0 0,-1 0 0 0 0,1 0 0 0 0,0 0 1 0 0,-1 0-1 0 0,0 0 0 0 0,1 0 0 0 0,-1 0 1 0 0,0 1-1 0 0,0-1 0 0 0,1 0 0 0 0,-1 1 0 0 0,0-1 1 0 0,0 1-1 0 0,-1-1 0 0 0,1 1 0 0 0,0-1 0 0 0,0 1 1 0 0,-1 0-1 0 0,1 0 0 0 0,-1-1 0 0 0,1 1 1 0 0,-1 0-1 0 0,0 0 0 0 0,0-1 0 0 0,0 1 0 0 0,0 0 1 0 0,0 0-1 0 0,0 0 0 0 0,0-1 0 0 0,-1 1 0 0 0,1 0 1 0 0,-1 0-1 0 0,1-1 0 0 0,-1 1 0 0 0,0 0 1 0 0,1-1-1 0 0,-1 1 0 0 0,0-1 0 0 0,0 1 0 0 0,0-1 1 0 0,-1 2-59 0 0,-1 2 87 0 0,1-1 0 0 0,-1 1 0 0 0,-1 0 0 0 0,1-1 0 0 0,0 0 0 0 0,-1 0 0 0 0,0 0 0 0 0,0 0 0 0 0,0 0 0 0 0,-1-1 0 0 0,1 0 0 0 0,-1 0 0 0 0,0 0 0 0 0,1 0 0 0 0,-1-1 0 0 0,-1 0 0 0 0,1 0 0 0 0,0 0 0 0 0,0-1 0 0 0,-1 0 0 0 0,-2 1-87 0 0,-73-8-6053 0 0,56-9-3537 0 0</inkml:trace>
  <inkml:trace contextRef="#ctx0" brushRef="#br0" timeOffset="106635.889">851 846 168 0 0,'0'0'583'0'0,"0"0"-291"0"0,0 0-101 0 0,0 0 103 0 0,0 0 110 0 0,0 0-65 0 0,0 0 1 0 0,0 0 42 0 0,0 0-71 0 0,49-29 4010 0 0,100-87-1478 0 0,-140 107-2775 0 0,1-1 1 0 0,-2 0 0 0 0,1-1 0 0 0,-1 0-1 0 0,-1 0 1 0 0,0 0 0 0 0,0-1 0 0 0,-1 0-1 0 0,-1 0 1 0 0,0-1 0 0 0,-1 0 0 0 0,0 0-1 0 0,-1 0 1 0 0,0 0 0 0 0,-1 0 0 0 0,-1 0-1 0 0,0-7-68 0 0,-1 12 42 0 0,-1 0-1 0 0,0 1 1 0 0,-1-1-1 0 0,0 1 0 0 0,0-1 1 0 0,0 1-1 0 0,-1 0 0 0 0,0 0 1 0 0,0 0-1 0 0,-1 0 0 0 0,0 0 1 0 0,0 1-1 0 0,-1 0 1 0 0,0-1-1 0 0,0 2 0 0 0,0-1 1 0 0,-1 1-1 0 0,0 0 0 0 0,0 0 1 0 0,0 0-1 0 0,0 1 0 0 0,-1 0 1 0 0,0 0-1 0 0,0 1 1 0 0,0-1-1 0 0,-6 0-41 0 0,-2-2-34 0 0,-1 0 0 0 0,1 2 1 0 0,-1 0-1 0 0,0 1 0 0 0,0 0 0 0 0,0 1 0 0 0,0 1 1 0 0,-1 1-1 0 0,1 0 0 0 0,0 1 0 0 0,0 1 0 0 0,-11 2 34 0 0,-141 69 152 0 0,155-63-150 0 0,1 1 0 0 0,-1 0 0 0 0,2 0 0 0 0,-1 1 0 0 0,2 1 0 0 0,0 0 0 0 0,0 1 0 0 0,1-1-1 0 0,1 2 1 0 0,0-1 0 0 0,1 1 0 0 0,1 0 0 0 0,0 1 0 0 0,1 0 0 0 0,1-1 0 0 0,0 2-1 0 0,1-1 1 0 0,1 0 0 0 0,0 1 0 0 0,2-1 0 0 0,0 1 0 0 0,1 8-2 0 0,0-13 28 0 0,1-1 0 0 0,1 0 0 0 0,0 1 0 0 0,0-1 0 0 0,1 0 0 0 0,0-1 0 0 0,1 1 0 0 0,0-1 0 0 0,1 0 0 0 0,0 0 0 0 0,1 0 0 0 0,3 3-28 0 0,-5-7 110 0 0,1-1 0 0 0,-1 0 0 0 0,1-1 1 0 0,0 1-1 0 0,0-1 0 0 0,1 0 0 0 0,-1 0 1 0 0,1-1-1 0 0,0 0 0 0 0,0 0 0 0 0,0-1 0 0 0,0 0 1 0 0,0 0-1 0 0,0-1 0 0 0,1 1 0 0 0,-1-2 0 0 0,1 1 1 0 0,-1-1-1 0 0,0 0 0 0 0,1 0 0 0 0,-1-1 0 0 0,1 0 1 0 0,-1-1-1 0 0,0 1 0 0 0,0-2 0 0 0,0 1 0 0 0,5-3-110 0 0,36-16 338 0 0,-21 10-1832 0 0,-1-3-3557 0 0,-6 1-1949 0 0</inkml:trace>
  <inkml:trace contextRef="#ctx0" brushRef="#br0" timeOffset="113791.074">1302 843 688 0 0,'0'0'811'0'0,"0"0"-239"0"0,0 0-49 0 0,0 0-5 0 0,0 0-90 0 0,0 0-200 0 0,0 0-69 0 0,0 0 5 0 0,0 0-40 0 0,6-1 187 0 0,17-2 5 0 0,-1 0 1 0 0,1-2-1 0 0,-1-1 1 0 0,0 0-1 0 0,0-2 1 0 0,-1 0-1 0 0,0-2 1 0 0,0 0 0 0 0,-1-1-1 0 0,-1-1 1 0 0,0-1-1 0 0,0-1 1 0 0,-2 0-1 0 0,0-1 1 0 0,0-1-1 0 0,11-15-316 0 0,-24 23 32 0 0,0 1 1 0 0,0-1-1 0 0,-1 0 0 0 0,0 0 0 0 0,0 0 1 0 0,-1 0-1 0 0,0-1 0 0 0,-1 1 0 0 0,1 0 1 0 0,-2-1-1 0 0,1 0 0 0 0,-1 1 0 0 0,-1-1 1 0 0,1 1-1 0 0,-1-1 0 0 0,-1 1 0 0 0,0 0 1 0 0,0-1-1 0 0,0 1 0 0 0,-1 0 0 0 0,-1 0 1 0 0,1 0-1 0 0,-1 1 0 0 0,0-1 0 0 0,-1 1 1 0 0,0 0-1 0 0,0 0 0 0 0,0 1 0 0 0,-1-1 1 0 0,0 1-1 0 0,0 1 0 0 0,-1-1 0 0 0,0 1 1 0 0,0 0-1 0 0,0 0 0 0 0,0 1 0 0 0,-1 0 1 0 0,0 0-1 0 0,1 1 0 0 0,-1 0 0 0 0,-1 1 1 0 0,1-1-1 0 0,0 1 0 0 0,-3 1-32 0 0,-3-5-39 0 0,0 2-1 0 0,-1 0 1 0 0,1 1-1 0 0,-1 0 1 0 0,0 1 0 0 0,1 1-1 0 0,-1 0 1 0 0,0 1-1 0 0,0 1 1 0 0,0 0 0 0 0,0 1-1 0 0,1 1 1 0 0,-1 0-1 0 0,1 1 1 0 0,0 0 0 0 0,0 2-1 0 0,0-1 1 0 0,0 2-1 0 0,1-1 1 0 0,0 2 0 0 0,-10 7 39 0 0,3 0 48 0 0,1 1 0 0 0,0 0 0 0 0,1 1 0 0 0,1 1 0 0 0,1 1 0 0 0,1 0 1 0 0,0 1-1 0 0,1 1 0 0 0,1 0 0 0 0,-9 22-48 0 0,19-37 12 0 0,-1-1 0 0 0,1 1-1 0 0,0 0 1 0 0,1 0 0 0 0,0 0 0 0 0,0 1 0 0 0,0-1 0 0 0,0 0 0 0 0,1 1-1 0 0,0-1 1 0 0,1 1 0 0 0,-1-1 0 0 0,1 1 0 0 0,1-1 0 0 0,-1 1-1 0 0,1-1 1 0 0,0 1 0 0 0,0-1 0 0 0,1 1 0 0 0,0-1 0 0 0,0 0-1 0 0,1 0 1 0 0,-1 0 0 0 0,1 0 0 0 0,1 0 0 0 0,-1-1 0 0 0,1 1 0 0 0,0-1-1 0 0,1 1-11 0 0,8 8-17 0 0,-9-9 72 0 0,0 1 0 0 0,1-1 0 0 0,-1 0 0 0 0,1 0 0 0 0,0 0 0 0 0,1-1 0 0 0,-1 1 0 0 0,1-1 0 0 0,0-1 0 0 0,0 1 0 0 0,0-1 0 0 0,1 0 0 0 0,-1-1 1 0 0,1 1-1 0 0,-1-1 0 0 0,1 0 0 0 0,0-1 0 0 0,0 0 0 0 0,0 0 0 0 0,0 0 0 0 0,0-1-55 0 0,91-13 932 0 0,-57-4-5062 0 0,-31 13 323 0 0</inkml:trace>
  <inkml:trace contextRef="#ctx0" brushRef="#br0" timeOffset="128472.101">416 45 1356 0 0,'0'0'3488'0'0,"0"0"-1893"0"0,0 0-1217 0 0,0 0-174 0 0,0 0 74 0 0,30 27 485 0 0,111 171 2908 0 0,-142-209-1178 0 0,1 12-2502 0 0,0-1-1 0 0,0 1 0 0 0,0-1 1 0 0,1 0-1 0 0,-1 1 0 0 0,0-1 1 0 0,0 1-1 0 0,0-1 1 0 0,1 0-1 0 0,-1 1 0 0 0,0-1 1 0 0,0 0-1 0 0,1 1 0 0 0,-1-1 1 0 0,0 0-1 0 0,1 1 0 0 0,-1-1 1 0 0,0 0-1 0 0,1 0 0 0 0,-1 1 1 0 0,0-1-1 0 0,1 0 1 0 0,-1 0-1 0 0,1 0 0 0 0,-1 0 1 0 0,0 1-1 0 0,1-1 0 0 0,-1 0 1 0 0,1 0-1 0 0,-1 0 0 0 0,1 0 1 0 0,-1 0-1 0 0,0 0 1 0 0,1 0-1 0 0,-1 0 0 0 0,1 0 1 0 0,-1 0-1 0 0,1 0 0 0 0,-1-1 1 0 0,0 1-1 0 0,1 0 0 0 0,-1 0 1 0 0,1 0-1 0 0,-1 0 0 0 0,0-1 1 0 0,1 1-1 0 0,-1 0 1 0 0,0 0-1 0 0,1-1 0 0 0,-1 1 1 0 0,0-1 9 0 0,1 3 7 0 0,-1-1 0 0 0,0 1 1 0 0,0-1-1 0 0,0 1 1 0 0,0-1-1 0 0,0 1 0 0 0,0-1 1 0 0,0 1-1 0 0,0-1 1 0 0,-1 1-1 0 0,1-1 1 0 0,-1 0-1 0 0,1 1 0 0 0,-1-1 1 0 0,1 0-1 0 0,-1 1 1 0 0,0-1-1 0 0,0 0 0 0 0,1 0 1 0 0,-1 1-1 0 0,0-1 1 0 0,0 0-1 0 0,0 0 0 0 0,-1 0 1 0 0,1 0-1 0 0,0 0 1 0 0,0 0-1 0 0,0-1 1 0 0,-1 1-1 0 0,1 0 0 0 0,0-1 1 0 0,-1 1-1 0 0,1-1 1 0 0,-1 1-1 0 0,1-1 0 0 0,0 0 1 0 0,-1 1-1 0 0,1-1 1 0 0,-1 0-1 0 0,1 0 0 0 0,-1 0 1 0 0,1 0-1 0 0,-1 0 1 0 0,1 0-1 0 0,-1-1 1 0 0,1 1-1 0 0,-1-1-7 0 0,-27-5-4457 0 0,24 3-285 0 0</inkml:trace>
  <inkml:trace contextRef="#ctx0" brushRef="#br0" timeOffset="162048.647">5080 1834 10245 0 0,'0'0'1776'0'0,"0"0"-1596"0"0,0 0 1044 0 0,0 0 200 0 0,0 0-180 0 0,0 0-479 0 0,0 0-589 0 0,0 0-124 0 0,0 0-52 0 0,-36 3 12 0 0,15-4-4 0 0,-3-1 64 0 0,2 0-72 0 0,1 0-608 0 0,1-1-377 0 0,4-1-555 0 0,4-1-2408 0 0,7-5-2905 0 0</inkml:trace>
  <inkml:trace contextRef="#ctx0" brushRef="#br0" timeOffset="162284.053">5075 1706 11401 0 0,'0'0'1816'0'0,"0"0"-1816"0"0,0 0 0 0 0,0 0 244 0 0,0 0 796 0 0,-37 0-132 0 0,17-2-340 0 0,-5 0-420 0 0,0 0-148 0 0,0-1-764 0 0,2 1-716 0 0,2-4-1284 0 0,6 3-3065 0 0</inkml:trace>
  <inkml:trace contextRef="#ctx0" brushRef="#br0" timeOffset="162468.698">4994 1317 10561 0 0,'0'0'130'0'0,"6"0"-337"0"0,81 20 936 0 0,-85-20-661 0 0,-1 1 0 0 0,1 0 0 0 0,0 0 0 0 0,-1 0 0 0 0,1 0-1 0 0,0 0 1 0 0,-1 0 0 0 0,1 0 0 0 0,-1 1 0 0 0,0-1 0 0 0,1 0 0 0 0,-1 1-1 0 0,0-1 1 0 0,0 1 0 0 0,0 0 0 0 0,0-1 0 0 0,0 1 0 0 0,0 0-1 0 0,-1 0 1 0 0,1-1 0 0 0,0 1 0 0 0,-1 0 0 0 0,0 0 0 0 0,1 0 0 0 0,-1 0-1 0 0,0 0 1 0 0,0 0 0 0 0,0 0 0 0 0,0-1 0 0 0,0 1 0 0 0,0 0-1 0 0,-1 0 1 0 0,1 0 0 0 0,-1 0 0 0 0,1 0 0 0 0,-1 0 0 0 0,0-1 0 0 0,0 1-1 0 0,0 0 1 0 0,0-1 0 0 0,0 1 0 0 0,0 0 0 0 0,0-1 0 0 0,0 0-1 0 0,0 1 1 0 0,-1-1 0 0 0,1 1 0 0 0,-1-1-68 0 0,-46 43 428 0 0,25-27-5916 0 0,18-13 3092 0 0,-4 2-4618 0 0</inkml:trace>
  <inkml:trace contextRef="#ctx0" brushRef="#br0" timeOffset="162639.832">5031 1557 12705 0 0,'0'0'2272'0'0,"0"0"-2272"0"0,0 0 0 0 0,0 0 184 0 0,0 0-96 0 0,0 0-88 0 0,0 0-1884 0 0,0 0-3652 0 0</inkml:trace>
  <inkml:trace contextRef="#ctx0" brushRef="#br0" timeOffset="164637.343">6398 1894 15985 0 0,'0'0'2797'0'0,"0"0"-2745"0"0,0 0-52 0 0,0 0-184 0 0,0 0 72 0 0,0 0 48 0 0,0 0-20 0 0,0 0-276 0 0,0 0-1004 0 0,0 0-805 0 0,4 15-2463 0 0,6-13-4813 0 0</inkml:trace>
  <inkml:trace contextRef="#ctx0" brushRef="#br0" timeOffset="165086.224">6713 1632 12725 0 0,'0'0'1286'0'0,"0"0"-1045"0"0,2 6-28 0 0,42 224 2690 0 0,13-268-6056 0 0,-55 36 3210 0 0,0 1 0 0 0,0 0 1 0 0,1 0-1 0 0,-1 0 1 0 0,0 1-1 0 0,0-1 0 0 0,1 0 1 0 0,-1 1-1 0 0,0 0 1 0 0,1-1-1 0 0,-1 1 1 0 0,0 0-1 0 0,1 0 0 0 0,-1 0 1 0 0,0 1-1 0 0,1-1 1 0 0,-1 0-1 0 0,0 1 0 0 0,1 0 1 0 0,-1-1-1 0 0,0 1 1 0 0,0 0-1 0 0,0 0 0 0 0,0 0 1 0 0,0 1-1 0 0,0-1 1 0 0,0 0-1 0 0,0 1 0 0 0,0-1 1 0 0,0 1-1 0 0,-1 0 1 0 0,1-1-1 0 0,-1 1 0 0 0,1 0 1 0 0,-1 0-1 0 0,0 0 1 0 0,0 0-1 0 0,0 0 0 0 0,0 1 1 0 0,0-1-1 0 0,0 0 1 0 0,0 0-1 0 0,-1 1 1 0 0,1-1-1 0 0,-1 0 0 0 0,0 1 1 0 0,1-1-1 0 0,-1 0 1 0 0,-1 3-58 0 0,-62 31 795 0 0,16-35-4045 0 0,38-5-1040 0 0,2-6-3489 0 0</inkml:trace>
  <inkml:trace contextRef="#ctx0" brushRef="#br0" timeOffset="165348.813">6956 1585 8505 0 0,'0'0'981'0'0,"0"0"-609"0"0,0 0-213 0 0,0 0 43 0 0,0 0 128 0 0,0 0 43 0 0,0 0 34 0 0,7-2-92 0 0,-4 1-239 0 0,1 0 1 0 0,0 0 0 0 0,-1 0-1 0 0,1 0 1 0 0,0 1 0 0 0,-1 0-1 0 0,1 0 1 0 0,0 0 0 0 0,-1 0-1 0 0,1 1 1 0 0,0-1 0 0 0,-1 1-1 0 0,1 0 1 0 0,-1 0 0 0 0,1 0 0 0 0,-1 0-1 0 0,0 1 1 0 0,1 0 0 0 0,-1-1-1 0 0,0 1 1 0 0,0 0 0 0 0,0 1-1 0 0,0-1 1 0 0,0 0 0 0 0,-1 1-1 0 0,1 0 1 0 0,-1-1 0 0 0,1 1-1 0 0,-1 0 1 0 0,0 0 0 0 0,0 1-1 0 0,-1-1 1 0 0,1 0 0 0 0,-1 1-1 0 0,1-1 1 0 0,-1 2-77 0 0,0-3 20 0 0,-1 1-1 0 0,0-1 1 0 0,0 1 0 0 0,0 0-1 0 0,0-1 1 0 0,-1 1 0 0 0,1-1-1 0 0,0 1 1 0 0,-1-1 0 0 0,0 0-1 0 0,0 1 1 0 0,0-1 0 0 0,0 0 0 0 0,0 1-1 0 0,0-1 1 0 0,0 0 0 0 0,-1 0-1 0 0,1 0 1 0 0,-1 0 0 0 0,0 0-1 0 0,1 0 1 0 0,-1-1 0 0 0,0 1-1 0 0,0 0 1 0 0,0-1 0 0 0,0 0-1 0 0,-1 1 1 0 0,1-1 0 0 0,0 0-1 0 0,-2 0-19 0 0,-30 7-3614 0 0,26-8-1253 0 0</inkml:trace>
  <inkml:trace contextRef="#ctx0" brushRef="#br0" timeOffset="165598.753">7124 1578 2692 0 0,'0'0'8810'0'0,"0"0"-7097"0"0,-2 8-1195 0 0,-1 1-808 0 0,-7 93 2842 0 0,28-77-4142 0 0,21-16-3654 0 0,-24-11-1085 0 0</inkml:trace>
  <inkml:trace contextRef="#ctx0" brushRef="#br0" timeOffset="165845.669">7423 1717 11685 0 0,'0'0'632'0'0,"0"0"-544"0"0,0 0-88 0 0,0 0 1100 0 0,-40 0-72 0 0,23-3-576 0 0,-4 0-260 0 0,0 0-180 0 0,0 0-12 0 0,0 0-316 0 0,5-2-508 0 0,-3-1-400 0 0,9 1-1488 0 0,2-5-4109 0 0</inkml:trace>
  <inkml:trace contextRef="#ctx0" brushRef="#br0" timeOffset="166036.357">7497 1618 1736 0 0,'0'0'7262'0'0,"0"0"-5546"0"0,0 0-1362 0 0,1 7 308 0 0,-1 84 1592 0 0,2-89-2231 0 0,0 0 1 0 0,0 0-1 0 0,0-1 1 0 0,0 1-1 0 0,0-1 0 0 0,1 0 1 0 0,-1 1-1 0 0,1-1 1 0 0,-1 0-1 0 0,0 0 1 0 0,1-1-1 0 0,0 1 0 0 0,-1 0 1 0 0,1-1-1 0 0,-1 0 1 0 0,1 1-1 0 0,0-1 0 0 0,-1 0 1 0 0,1 0-1 0 0,0-1 1 0 0,-1 1-1 0 0,1 0 0 0 0,0-1 1 0 0,-1 0-1 0 0,1 1 1 0 0,-1-1-1 0 0,1 0 1 0 0,-1-1-1 0 0,0 1 0 0 0,1 0 1 0 0,-1-1-1 0 0,0 1 1 0 0,0-1-1 0 0,0 1 0 0 0,0-1 1 0 0,0 0-1 0 0,0 0 1 0 0,0 0-1 0 0,-1 0 1 0 0,1 0-1 0 0,-1-1 0 0 0,2-1-23 0 0,4-9-238 0 0,-6 13 245 0 0,-1 1 1 0 0,0-1-1 0 0,0 1 1 0 0,1-1-1 0 0,-1 1 1 0 0,1-1-1 0 0,-1 1 1 0 0,0-1-1 0 0,1 1 1 0 0,-1-1-1 0 0,1 1 0 0 0,-1-1 1 0 0,1 0-1 0 0,-1 1 1 0 0,1-1-1 0 0,-1 0 1 0 0,1 1-1 0 0,-1-1 1 0 0,1 0-1 0 0,0 0 1 0 0,-1 0-1 0 0,1 1 1 0 0,-1-1-1 0 0,1 0 1 0 0,0 0-1 0 0,-1 0 1 0 0,1 0-1 0 0,0 0 1 0 0,-1 0-1 0 0,1 0 1 0 0,-1 0-1 0 0,1-1 0 0 0,0 1 1 0 0,-1 0-1 0 0,1 0 1 0 0,-1 0-1 0 0,1-1 1 0 0,-1 1-1 0 0,1 0 1 0 0,0 0-1 0 0,-1-1 1 0 0,1 1-1 0 0,-1-1 1 0 0,0 1-1 0 0,1 0 1 0 0,-1-1-1 0 0,1 1 1 0 0,-1-1-1 0 0,1 1 1 0 0,-1-1-1 0 0,0 1 0 0 0,0-1 1 0 0,1 1-1 0 0,-1-1 1 0 0,0 0-1 0 0,1 0-7 0 0,1 10 170 0 0,0-1-1 0 0,-1 0 1 0 0,0 1-1 0 0,0-1 1 0 0,-1 0 0 0 0,0 1-1 0 0,0-1 1 0 0,-1 1-1 0 0,0-1 1 0 0,-1 0-1 0 0,1 1 1 0 0,-2-1-1 0 0,1 0 1 0 0,-1 0-1 0 0,0 0 1 0 0,-1-1-1 0 0,0 1 1 0 0,-3 3-170 0 0,4-7-163 0 0,0-1 1 0 0,0 1-1 0 0,0-1 1 0 0,-1 0-1 0 0,1 0 1 0 0,-1-1-1 0 0,0 1 0 0 0,0-1 1 0 0,0 1-1 0 0,0-1 1 0 0,0-1-1 0 0,0 1 1 0 0,-1 0-1 0 0,1-1 0 0 0,-1 0 1 0 0,1 0-1 0 0,-1 0 1 0 0,1-1-1 0 0,-1 0 1 0 0,1 0-1 0 0,-1 0 1 0 0,0 0-1 0 0,-2-1 163 0 0,-18-3-5567 0 0</inkml:trace>
  <inkml:trace contextRef="#ctx0" brushRef="#br0" timeOffset="163637.703">5567 1654 2692 0 0,'0'0'2859'0'0,"0"0"-1572"0"0,0 0-208 0 0,0 0 445 0 0,-2-5-85 0 0,2 5-1448 0 0,-9-20 1724 0 0,9 39 70 0 0,11 228 967 0 0,23-286-4326 0 0,-28 38 1611 0 0,-1 0 1 0 0,1 0 0 0 0,-1 1-1 0 0,1-1 1 0 0,0 1 0 0 0,-1 1-1 0 0,1-1 1 0 0,-1 1 0 0 0,1 0-1 0 0,-1 0 1 0 0,1 1-1 0 0,-1-1 1 0 0,0 1 0 0 0,1 0-1 0 0,-1 1 1 0 0,0-1 0 0 0,-1 1-1 0 0,1 0 1 0 0,0 0 0 0 0,-1 1-1 0 0,1-1 1 0 0,-1 1 0 0 0,0 0-1 0 0,-1 0 1 0 0,1 1 0 0 0,1 1-38 0 0,-4-5 13 0 0,0 1 1 0 0,0-1 0 0 0,0 0 0 0 0,0 1 0 0 0,-1-1-1 0 0,1 0 1 0 0,0 1 0 0 0,-1-1 0 0 0,1 0 0 0 0,-1 1-1 0 0,0-1 1 0 0,1 1 0 0 0,-1-1 0 0 0,0 1-1 0 0,0-1 1 0 0,0 1 0 0 0,0-1 0 0 0,0 1 0 0 0,0-1-1 0 0,-1 1 1 0 0,1-1 0 0 0,0 1 0 0 0,-1-1 0 0 0,1 1-1 0 0,-1-1 1 0 0,0 1 0 0 0,1-1 0 0 0,-1 0 0 0 0,0 1-1 0 0,0-1 1 0 0,0 0 0 0 0,0 0 0 0 0,0 0 0 0 0,0 0-1 0 0,0 0 1 0 0,0 0 0 0 0,0 0 0 0 0,0 0 0 0 0,-1 0-1 0 0,1 0 1 0 0,0-1 0 0 0,-1 1 0 0 0,1 0 0 0 0,0-1-1 0 0,-1 1 1 0 0,1-1 0 0 0,-1 0 0 0 0,1 1 0 0 0,-1-1-1 0 0,1 0 1 0 0,-1 0 0 0 0,1 0 0 0 0,-1 0 0 0 0,0 0-14 0 0,-57 4-771 0 0,30-10-2475 0 0,16-2-2199 0 0,0-7-2366 0 0</inkml:trace>
  <inkml:trace contextRef="#ctx0" brushRef="#br0" timeOffset="164013.713">5884 1510 11549 0 0,'0'0'2231'0'0,"0"0"-1692"0"0,-1 5-341 0 0,5 90 1027 0 0,-4-94-1205 0 0,0 1 1 0 0,-1 0-1 0 0,1-1 1 0 0,1 1-1 0 0,-1-1 1 0 0,0 1-1 0 0,0 0 1 0 0,1-1-1 0 0,-1 1 1 0 0,1-1-1 0 0,-1 1 1 0 0,1-1 0 0 0,-1 1-1 0 0,1-1 1 0 0,0 1-1 0 0,0-1 1 0 0,0 0-1 0 0,0 1 1 0 0,0-1-1 0 0,0 0 1 0 0,0 0-1 0 0,0 0 1 0 0,1 0-1 0 0,-1 0 1 0 0,0 0-1 0 0,1 0 1 0 0,-1 0-1 0 0,1 0 1 0 0,-1-1-1 0 0,1 1 1 0 0,-1-1 0 0 0,1 1-1 0 0,-1-1 1 0 0,1 1-1 0 0,-1-1 1 0 0,1 0-1 0 0,0 0 1 0 0,-1 0-1 0 0,1 0 1 0 0,-1 0-1 0 0,1 0 1 0 0,0 0-1 0 0,-1 0 1 0 0,1-1-1 0 0,-1 1 1 0 0,1-1-1 0 0,-1 1 1 0 0,1-1-1 0 0,-1 0 1 0 0,1 1 0 0 0,-1-1-1 0 0,1 0 1 0 0,-1 0-1 0 0,0 0 1 0 0,0 0-1 0 0,1 0 1 0 0,-1 0-1 0 0,1-1-20 0 0,37-61-574 0 0,-11 99 956 0 0,-27-30-335 0 0,1-1 0 0 0,-1 1 0 0 0,0 0 0 0 0,-1-1 0 0 0,0 1 0 0 0,1 0 0 0 0,-2 0 0 0 0,1-1 0 0 0,-1 1 0 0 0,0 0 0 0 0,0 0 0 0 0,0-1 0 0 0,-1 1 0 0 0,0-1 0 0 0,0 0 0 0 0,0 1 0 0 0,-1-1 0 0 0,0 0 0 0 0,0 0 0 0 0,0 0 0 0 0,0-1 0 0 0,-1 1 0 0 0,0-1-47 0 0,-48 24-8769 0 0,45-27-135 0 0</inkml:trace>
  <inkml:trace contextRef="#ctx0" brushRef="#br0" timeOffset="161270.545">3985 1547 8749 0 0,'0'0'1519'0'0,"0"0"-310"0"0,0 0-364 0 0,0 0-523 0 0,0 0 383 0 0,3 8 325 0 0,7 17-627 0 0,-1 1-1 0 0,-1 0 1 0 0,-1 0-1 0 0,-2 0 1 0 0,-1 1-1 0 0,-1 0 1 0 0,0 17-403 0 0,-3-43 150 0 0,16-40-1838 0 0,-10 37 1709 0 0,-1 1 1 0 0,0-1-1 0 0,0 1 1 0 0,1 1 0 0 0,-1-1-1 0 0,0 1 1 0 0,1 0-1 0 0,-1 0 1 0 0,0 1-1 0 0,1-1 1 0 0,-1 1 0 0 0,0 0-1 0 0,0 1 1 0 0,0-1-1 0 0,0 1 1 0 0,0 0-1 0 0,0 0 1 0 0,0 1 0 0 0,0 0-1 0 0,-1-1 1 0 0,1 2-1 0 0,-1-1 1 0 0,4 4-22 0 0,-5-5 86 0 0,-1-2-62 0 0,0 0-1 0 0,0 1 0 0 0,1-1 0 0 0,-1 1 0 0 0,0 0 0 0 0,0-1 0 0 0,0 1 0 0 0,0 0 0 0 0,0 1 0 0 0,-1-1 0 0 0,1 0 1 0 0,0 0-1 0 0,0 1 0 0 0,-1-1 0 0 0,1 1 0 0 0,-1-1 0 0 0,1 1 0 0 0,-1 0 0 0 0,0 0 0 0 0,1-1 0 0 0,-1 1 0 0 0,0 0 0 0 0,0 0 1 0 0,0 0-1 0 0,-1 0 0 0 0,1 0 0 0 0,0 1 0 0 0,-1-1 0 0 0,0 0 0 0 0,1 0 0 0 0,-1 0 0 0 0,0 1 0 0 0,0-1 0 0 0,0 0 0 0 0,0 0 1 0 0,0 0-1 0 0,-1 0 0 0 0,1 1 0 0 0,-1-1 0 0 0,0 0 0 0 0,1 0 0 0 0,-1 0 0 0 0,0 0 0 0 0,0 0 0 0 0,0 0 0 0 0,0 0 0 0 0,-1 0 1 0 0,1-1-1 0 0,0 1 0 0 0,-1 0 0 0 0,1-1 0 0 0,-1 1 0 0 0,0-1 0 0 0,1 0 0 0 0,-1 1 0 0 0,-2 0-23 0 0,-82 22 160 0 0,55-37-7316 0 0,23 0-942 0 0</inkml:trace>
  <inkml:trace contextRef="#ctx0" brushRef="#br0" timeOffset="161551.555">4265 1480 10045 0 0,'0'0'1229'0'0,"0"0"-664"0"0,0 0 0 0 0,0 0-129 0 0,0 0-227 0 0,0 0-293 0 0,0 0-206 0 0,6-2-1 0 0,-1 1 355 0 0,1 1-1 0 0,-1 0 0 0 0,0 0 0 0 0,1 0 0 0 0,-1 1 0 0 0,0-1 0 0 0,1 1 0 0 0,-1 1 0 0 0,0-1 1 0 0,0 1-1 0 0,0 0 0 0 0,0 0 0 0 0,0 0 0 0 0,0 1 0 0 0,-1-1 0 0 0,1 1 0 0 0,-1 0 0 0 0,0 1 0 0 0,1-1 1 0 0,2 4-64 0 0,-5-5 64 0 0,1 0 1 0 0,-1 0 0 0 0,0 0 0 0 0,0 0 0 0 0,0 0 0 0 0,0 0 0 0 0,0 1-1 0 0,0-1 1 0 0,0 1 0 0 0,-1 0 0 0 0,1-1 0 0 0,-1 1 0 0 0,0 0-1 0 0,0 0 1 0 0,0 0 0 0 0,0 0 0 0 0,0 0 0 0 0,-1 0 0 0 0,1 0 0 0 0,-1 0-1 0 0,0 0 1 0 0,0 0 0 0 0,0 0 0 0 0,0 0 0 0 0,-1 0 0 0 0,1 0 0 0 0,-1 0-1 0 0,0 0 1 0 0,0 0 0 0 0,0 0 0 0 0,0 0 0 0 0,0 0 0 0 0,0-1-1 0 0,-1 1 1 0 0,0 0-65 0 0,-45 18-3444 0 0,39-22-573 0 0,4-1-1882 0 0</inkml:trace>
  <inkml:trace contextRef="#ctx0" brushRef="#br0" timeOffset="161800.671">4480 1462 6261 0 0,'0'0'4124'0'0,"0"0"-2475"0"0,-3 8-484 0 0,-45 126 1179 0 0,78-99-3713 0 0,6-29-3968 0 0,-12-6-1520 0 0</inkml:trace>
  <inkml:trace contextRef="#ctx0" brushRef="#br0" timeOffset="115311.057">3045 819 1896 0 0,'0'0'545'0'0,"0"0"-40"0"0,0 0 99 0 0,0 0 152 0 0,0 0 106 0 0,0 0-99 0 0,0 0-163 0 0,0 0-124 0 0,0 0-146 0 0,-28 20 227 0 0,18-16-435 0 0,0-1 1 0 0,0 0-1 0 0,0 0 0 0 0,0-1 1 0 0,-1 0-1 0 0,1-1 1 0 0,-1 0-1 0 0,1 0 0 0 0,-1-1 1 0 0,1-1-1 0 0,0 0 0 0 0,-1 0 1 0 0,1-1-1 0 0,0 0 0 0 0,-1-1 1 0 0,1 0-1 0 0,-8-5-122 0 0,-53-7-467 0 0,65 14 407 0 0,0 0 0 0 0,0 1-1 0 0,0 0 1 0 0,0 0 0 0 0,1 0 0 0 0,-1 0 0 0 0,0 1 0 0 0,0 0 0 0 0,0 0 0 0 0,0 1-1 0 0,1 0 1 0 0,-1 0 0 0 0,0 0 0 0 0,1 0 0 0 0,0 1 0 0 0,0 0 0 0 0,0 0-1 0 0,0 1 1 0 0,0-1 0 0 0,0 1 0 0 0,1 0 60 0 0,-8 1 183 0 0,-1 0 1 0 0,1-1-1 0 0,-1-1 0 0 0,1 0 1 0 0,-1-1-1 0 0,0 0 0 0 0,0-1 1 0 0,0-1-1 0 0,0 0 0 0 0,0 0 1 0 0,0-2-1 0 0,0 1 1 0 0,1-2-1 0 0,-1 1 0 0 0,0-2 1 0 0,1 0-1 0 0,-5-2-183 0 0,-21-3-775 0 0,-72-8-1200 0 0,-55 9 4253 0 0,124 5-4790 0 0,31 2-457 0 0</inkml:trace>
  <inkml:trace contextRef="#ctx0" brushRef="#br0" timeOffset="137655.493">2955 824 1708 0 0,'0'0'315'0'0,"8"-2"-401"0"0,14-4 17 0 0,-15 6 152 0 0,0-1-1 0 0,0 1 1 0 0,1-1-1 0 0,-1-1 1 0 0,-1 1-1 0 0,1-1 1 0 0,0-1-1 0 0,0 1 1 0 0,-1-1-1 0 0,1 0 1 0 0,-1-1-1 0 0,0 1 1 0 0,0-1-1 0 0,0-1 1 0 0,0 1-1 0 0,-1-1 1 0 0,0 0-1 0 0,0 0 1 0 0,0 0-1 0 0,-1-1 1 0 0,0 0-1 0 0,0 0 1 0 0,0 0-1 0 0,0 0 1 0 0,-1 0-1 0 0,0-1 1 0 0,-1 1-1 0 0,2-7-82 0 0,-5-3 70 0 0,-1 0-1 0 0,0 1 0 0 0,-2-1 1 0 0,1 1-1 0 0,-2-1 0 0 0,0 1 0 0 0,-1 1 1 0 0,-1-1-1 0 0,0 1 0 0 0,-1 0 1 0 0,0 1-1 0 0,-1-1 0 0 0,0 2 1 0 0,-2-1-1 0 0,1 1 0 0 0,-1 1 0 0 0,-1 0 1 0 0,0 1-1 0 0,0 0 0 0 0,-1 1 1 0 0,-1 0-1 0 0,1 1 0 0 0,-1 0 0 0 0,-1 1 1 0 0,1 1-1 0 0,-1 0 0 0 0,0 1 1 0 0,-1 1-1 0 0,1 0 0 0 0,-8 0-69 0 0,-20-9 70 0 0,-1 1 0 0 0,-1 3 1 0 0,0 1-1 0 0,0 3 0 0 0,0 1 0 0 0,-1 3 0 0 0,1 1 0 0 0,-1 2 0 0 0,1 3 0 0 0,0 1 1 0 0,0 2-1 0 0,-5 4-70 0 0,31-5-7 0 0,1 0 1 0 0,1 1 0 0 0,0 1-1 0 0,0 1 1 0 0,1 0 0 0 0,0 1-1 0 0,0 1 1 0 0,2 1-1 0 0,-1 0 1 0 0,2 0 0 0 0,0 2-1 0 0,0 0 1 0 0,1 0 0 0 0,1 1-1 0 0,1 0 1 0 0,0 1 0 0 0,1 0-1 0 0,1 1 1 0 0,-5 14 6 0 0,12-23 61 0 0,-1 0 1 0 0,1-1-1 0 0,1 1 1 0 0,-1 0-1 0 0,2 0 0 0 0,-1-1 1 0 0,1 1-1 0 0,0 0 1 0 0,1-1-1 0 0,0 1 0 0 0,0-1 1 0 0,1 1-1 0 0,0-1 1 0 0,1 0-1 0 0,0 0 0 0 0,0 0 1 0 0,0-1-1 0 0,1 0 1 0 0,0 0-1 0 0,1 0 0 0 0,0 0 1 0 0,0-1-1 0 0,0 0 1 0 0,5 4-62 0 0,9 7 55 0 0,0-1 0 0 0,1 0 1 0 0,1-2-1 0 0,0-1 1 0 0,1-1-1 0 0,1 0 0 0 0,20 6-55 0 0,-5-7 328 0 0,1-3-1 0 0,0-1 1 0 0,1-2-1 0 0,-1-1 1 0 0,1-3 0 0 0,29-2-328 0 0,-66 1 64 0 0,243-33 137 0 0,-144 14-3609 0 0,-78 14 426 0 0,4-3-1698 0 0</inkml:trace>
  <inkml:trace contextRef="#ctx0" brushRef="#br0" timeOffset="180075.653">2643 528 796 0 0,'0'0'0'0'0</inkml:trace>
  <inkml:trace contextRef="#ctx0" brushRef="#br0" timeOffset="181696.52">11669 1896 8897 0 0,'0'0'1629'0'0,"0"0"-671"0"0,0 0-105 0 0,0 0 36 0 0,0 0-72 0 0,0 0-263 0 0,0 0-372 0 0,1 8 324 0 0,-3 188 1341 0 0,5-199-1957 0 0,-1 0 1 0 0,0-1 0 0 0,1 1-1 0 0,-1 0 1 0 0,1 1 0 0 0,0-1 0 0 0,0 0-1 0 0,0 1 1 0 0,0-1 0 0 0,0 1-1 0 0,1 0 1 0 0,-1 0 0 0 0,1 0 0 0 0,0 1-1 0 0,-1-1 1 0 0,1 1 0 0 0,0 0-1 0 0,0 0 1 0 0,0 0 0 0 0,-1 1 0 0 0,1-1-1 0 0,0 1 1 0 0,0 0 0 0 0,4 0 109 0 0,-5 0 39 0 0,0 1 1 0 0,-1-1-1 0 0,1 1 1 0 0,0-1-1 0 0,-1 1 1 0 0,1 0-1 0 0,-1 0 1 0 0,1 0-1 0 0,-1 0 1 0 0,1 0-1 0 0,-1 1 1 0 0,0-1-1 0 0,1 1 1 0 0,-1 0-1 0 0,0-1 1 0 0,0 1-1 0 0,0 0 1 0 0,-1 0-1 0 0,1 0 1 0 0,0 0-1 0 0,-1 1 1 0 0,1-1-1 0 0,-1 0 1 0 0,0 1-1 0 0,0-1 1 0 0,0 1-1 0 0,0-1 1 0 0,0 1-1 0 0,0 0 1 0 0,-1-1-1 0 0,1 1 1 0 0,-1 0-1 0 0,0-1 1 0 0,0 1-1 0 0,0 0 1 0 0,0 0-1 0 0,0-1 1 0 0,0 1-1 0 0,-1 0 1 0 0,0-1 0 0 0,1 1-1 0 0,-1 0 1 0 0,0-1-1 0 0,0 1 1 0 0,0-1-1 0 0,-1 0 1 0 0,1 1-1 0 0,-1-1 1 0 0,1 0-1 0 0,-1 0 1 0 0,0 0-1 0 0,0 0 1 0 0,0 0-1 0 0,0 0 1 0 0,0 0-1 0 0,0-1 1 0 0,0 1-1 0 0,0-1 1 0 0,-1 1-1 0 0,1-1 1 0 0,-1 0-1 0 0,-1 1-39 0 0,-64-1-169 0 0,47-9-2457 0 0,2-6-3444 0 0,7 0-1971 0 0</inkml:trace>
  <inkml:trace contextRef="#ctx0" brushRef="#br0" timeOffset="182067.593">11923 1808 11401 0 0,'0'0'1332'0'0,"0"0"-692"0"0,0 0-90 0 0,0 0-64 0 0,0 0-70 0 0,0 0-117 0 0,0 0-18 0 0,0 0-213 0 0,3-3-283 0 0,2 3 221 0 0,0 1 0 0 0,0-1-1 0 0,0 1 1 0 0,0 0 0 0 0,0 0 0 0 0,0 1 0 0 0,0-1 0 0 0,-1 1-1 0 0,1 0 1 0 0,0 1 0 0 0,-1-1 0 0 0,0 1 0 0 0,1 0-1 0 0,-1 0 1 0 0,0 0 0 0 0,0 0 0 0 0,-1 1 0 0 0,1-1-1 0 0,-1 1 1 0 0,0 0 0 0 0,0 0 0 0 0,0 1 0 0 0,0-1 0 0 0,-1 0-1 0 0,0 1 1 0 0,0 0 0 0 0,0-1 0 0 0,0 1 0 0 0,-1 0-1 0 0,0 0 1 0 0,0 0 0 0 0,0 0 0 0 0,0 0 0 0 0,-1 0-1 0 0,0 3-5 0 0,-2-6 24 0 0,1 1 0 0 0,-1-1 0 0 0,0 1-1 0 0,0-1 1 0 0,0 0 0 0 0,0 0 0 0 0,-1 0 0 0 0,1 0-1 0 0,0-1 1 0 0,-1 1 0 0 0,1-1 0 0 0,-1 1-1 0 0,0-1 1 0 0,1 0 0 0 0,-1 0 0 0 0,0 0-1 0 0,0 0 1 0 0,0-1 0 0 0,0 1 0 0 0,0-1 0 0 0,0 1-1 0 0,0-1 1 0 0,0 0 0 0 0,-2-1-24 0 0,-16-17-8891 0 0,22 7 1750 0 0</inkml:trace>
  <inkml:trace contextRef="#ctx0" brushRef="#br0" timeOffset="182314.729">12109 1818 10529 0 0,'0'0'2008'0'0,"0"0"-1668"0"0,0 0 320 0 0,-6 5 78 0 0,3-3-666 0 0,0 0 1 0 0,0 0 0 0 0,0 1 0 0 0,1-1 0 0 0,-1 1-1 0 0,0 0 1 0 0,1 0 0 0 0,0 0 0 0 0,-1 0 0 0 0,1 0-1 0 0,1 0 1 0 0,-1 0 0 0 0,0 1 0 0 0,1-1 0 0 0,0 1-1 0 0,-1-1 1 0 0,1 1 0 0 0,1 0 0 0 0,-1-1 0 0 0,0 1-1 0 0,1 0 1 0 0,0 0 0 0 0,0-1 0 0 0,0 1 0 0 0,1 0-1 0 0,-1 0 1 0 0,1-1 0 0 0,-1 1 0 0 0,1 0 0 0 0,1-1-1 0 0,-1 1 1 0 0,0-1 0 0 0,1 1 0 0 0,0-1 0 0 0,0 0-1 0 0,0 0 1 0 0,0 1 0 0 0,0-1 0 0 0,0-1 0 0 0,1 1-1 0 0,0 0 1 0 0,-1-1-73 0 0,48 25-34 0 0,-14-18-7889 0 0,-23-9-1168 0 0</inkml:trace>
  <inkml:trace contextRef="#ctx0" brushRef="#br0" timeOffset="62353.373">8823 438 8897 0 0,'0'0'4881'0'0,"-8"0"-3842"0"0,-114-5-1159 0 0,120 6 146 0 0,0 1 0 0 0,1 0-1 0 0,-1-1 1 0 0,1 1 0 0 0,-1 0 0 0 0,1 0 0 0 0,0 0 0 0 0,0 0 0 0 0,0 0 0 0 0,0 0 0 0 0,0 0 0 0 0,0 0 0 0 0,1 0 0 0 0,-1 1 0 0 0,1-1 0 0 0,-1 0 0 0 0,1 0 0 0 0,0 1 0 0 0,0-1-1 0 0,0 0 1 0 0,0 0 0 0 0,0 1 0 0 0,1-1 0 0 0,-1 0 0 0 0,1 0 0 0 0,-1 1 0 0 0,1-1 0 0 0,0 0 0 0 0,0 0 0 0 0,0 0 0 0 0,0 0 0 0 0,0 0 0 0 0,0 0 0 0 0,1 0 0 0 0,1 1-26 0 0,0 5 56 0 0,7 32 237 0 0,-1-1-1 0 0,-2 1 0 0 0,-2 0 0 0 0,-2 1 1 0 0,-1-1-1 0 0,-2 0 0 0 0,-4 26-292 0 0,5-61 57 0 0,1 1 0 0 0,-1-1-1 0 0,1 0 1 0 0,0 0 0 0 0,0 0 0 0 0,1 0 0 0 0,-1 0 0 0 0,1 0-1 0 0,0 0 1 0 0,0-1 0 0 0,1 0 0 0 0,-1 0 0 0 0,1 0 0 0 0,0 0-1 0 0,0 0 1 0 0,1-1 0 0 0,-1 1 0 0 0,1-1 0 0 0,0 0-1 0 0,-1-1 1 0 0,1 1 0 0 0,0-1 0 0 0,1 0 0 0 0,-1 0 0 0 0,0-1-1 0 0,6 2-56 0 0,-4-10-2754 0 0,-5-3-2221 0 0,-2 9 4145 0 0,3-15-7815 0 0</inkml:trace>
  <inkml:trace contextRef="#ctx0" brushRef="#br0" timeOffset="62679.522">9007 595 8097 0 0,'0'0'6274'0'0,"1"6"-4918"0"0,-7 144-207 0 0,20-179-6489 0 0,5 7 3324 0 0,-16 21 2141 0 0,-1 0 0 0 0,0 0 1 0 0,0-1-1 0 0,1 1 0 0 0,-1 1 1 0 0,1-1-1 0 0,-1 0 0 0 0,1 1 1 0 0,-1-1-1 0 0,1 1 0 0 0,-1 0 1 0 0,1-1-1 0 0,-1 1 0 0 0,1 1 1 0 0,-1-1-1 0 0,1 0 0 0 0,-1 0 1 0 0,1 1-1 0 0,-1 0 0 0 0,1-1 0 0 0,-1 1 1 0 0,1 0-1 0 0,-1 0 0 0 0,0 1 1 0 0,0-1-1 0 0,0 0 0 0 0,1 1 1 0 0,-1-1-1 0 0,0 1 0 0 0,-1 0 1 0 0,1-1-1 0 0,0 1 0 0 0,0 0 1 0 0,-1 0-1 0 0,1 0-125 0 0,-1 0 81 0 0,0-1 0 0 0,0 0-1 0 0,0 0 1 0 0,0 0 0 0 0,0 0 0 0 0,0 1-1 0 0,0-1 1 0 0,0 0 0 0 0,-1 1 0 0 0,1-1 0 0 0,0 1-1 0 0,-1-1 1 0 0,0 1 0 0 0,1-1 0 0 0,-1 1 0 0 0,0-1-1 0 0,1 1 1 0 0,-1-1 0 0 0,0 1 0 0 0,0-1-1 0 0,0 1 1 0 0,-1 0 0 0 0,1-1 0 0 0,0 1 0 0 0,-1-1-1 0 0,1 1 1 0 0,0-1 0 0 0,-1 1 0 0 0,0-1 0 0 0,1 0-1 0 0,-1 1 1 0 0,0-1 0 0 0,0 0 0 0 0,0 1-1 0 0,0-1 1 0 0,0 0 0 0 0,0 0 0 0 0,0 0 0 0 0,0 0-1 0 0,0 0 1 0 0,0 0 0 0 0,-1 0 0 0 0,1 0 0 0 0,0 0-1 0 0,-1-1 1 0 0,1 1 0 0 0,-1-1 0 0 0,1 1-1 0 0,-1-1 1 0 0,1 1 0 0 0,-1-1 0 0 0,1 0 0 0 0,-1 1-1 0 0,1-1 1 0 0,-2 0-81 0 0,-56-1-2511 0 0,58 1 2244 0 0,-18-14-7213 0 0,14-1-611 0 0</inkml:trace>
  <inkml:trace contextRef="#ctx0" brushRef="#br0" timeOffset="62927.054">9387 703 4880 0 0,'0'0'8941'0'0,"0"0"-8169"0"0,0 0-668 0 0,-2 44 272 0 0,-8-31-8 0 0,-3 0-44 0 0,-1 0-84 0 0,-3-4-204 0 0,1-1-36 0 0,0-3-524 0 0,1-2-120 0 0,1-3-256 0 0,5-1-220 0 0,0-6-588 0 0,2-3-2248 0 0,3 2-2173 0 0</inkml:trace>
  <inkml:trace contextRef="#ctx0" brushRef="#br0" timeOffset="63174.094">9310 720 3412 0 0,'0'0'7621'0'0,"0"0"-6053"0"0,0 0-764 0 0,45 49 376 0 0,-36-32-320 0 0,2-1-332 0 0,-3-1-248 0 0,-3 0-168 0 0,2-3-112 0 0,-4-1-228 0 0,3-1-132 0 0,-2-4-436 0 0,0-1-736 0 0,0-4-1664 0 0,5-6-5485 0 0</inkml:trace>
  <inkml:trace contextRef="#ctx0" brushRef="#br0" timeOffset="63175.094">9631 824 6705 0 0,'0'0'9248'0'0,"0"0"-9248"0"0,0 0-60 0 0,0 0-28 0 0,0 0 88 0 0,0 0 0 0 0,0 0-152 0 0,0 0-516 0 0,0 0-396 0 0,0 0-388 0 0,-2 9-36 0 0,0-12-1024 0 0,2-6-3773 0 0</inkml:trace>
  <inkml:trace contextRef="#ctx0" brushRef="#br0" timeOffset="63330.681">9745 821 1708 0 0,'0'0'8797'0'0,"0"0"-6521"0"0,0 0-2112 0 0,0 0-156 0 0,0 0-16 0 0,0 0-172 0 0,0 0-1052 0 0,0 0-1092 0 0,0 0-2225 0 0</inkml:trace>
  <inkml:trace contextRef="#ctx0" brushRef="#br0" timeOffset="63534.968">9917 821 11657 0 0,'0'0'4064'0'0,"0"0"-4064"0"0,0 0 64 0 0,0 0 72 0 0,0 0-60 0 0,0 0-76 0 0,0 0-604 0 0,0 0-88 0 0,0 0-360 0 0,0 0-548 0 0,17-3-2980 0 0,-13-5-2889 0 0</inkml:trace>
  <inkml:trace contextRef="#ctx0" brushRef="#br0" timeOffset="63689.324">10265 749 9129 0 0,'0'0'5712'0'0,"0"0"-5576"0"0,-7 34-20 0 0,0-22 488 0 0,-3 4-216 0 0,-3-2-196 0 0,-1-2-192 0 0,1-1-120 0 0,0-1-308 0 0,0-3-12 0 0,1-3-228 0 0,5-2-464 0 0,-1-2-644 0 0,2-2-1480 0 0,4-12-4341 0 0</inkml:trace>
  <inkml:trace contextRef="#ctx0" brushRef="#br0" timeOffset="63843.248">10217 811 7841 0 0,'0'0'7100'0'0,"0"0"-6596"0"0,23 41-440 0 0,-20-28-64 0 0,3 3 100 0 0,-2-4-100 0 0,0 0-328 0 0,-3-3-176 0 0,3-3-244 0 0,-1 1-448 0 0,1-4-652 0 0,-3-2-1064 0 0,7-5-3105 0 0</inkml:trace>
  <inkml:trace contextRef="#ctx0" brushRef="#br0" timeOffset="64079.594">10516 629 7613 0 0,'3'6'4910'0'0,"4"9"-4601"0"0,0 0 0 0 0,-1 1-1 0 0,-1 0 1 0 0,0 0 0 0 0,-1 0 0 0 0,-1 1-1 0 0,0-1 1 0 0,-2 1 0 0 0,0-1 0 0 0,0 1-1 0 0,-2 0 1 0 0,0-1 0 0 0,-3 14-309 0 0,10-87-4117 0 0,-6 56 4148 0 0,0-1 0 0 0,0 1 0 0 0,1 0 0 0 0,-1-1 0 0 0,0 1 0 0 0,1 0 0 0 0,-1 0 0 0 0,1 0 0 0 0,-1-1 0 0 0,1 1 0 0 0,-1 0 0 0 0,1 0 0 0 0,0 0 0 0 0,-1 0 0 0 0,1 0 0 0 0,0 0 0 0 0,0 0 0 0 0,0 0 0 0 0,0 1 0 0 0,0-1 0 0 0,0 0 0 0 0,0 0 0 0 0,0 1 0 0 0,0-1 0 0 0,0 1 0 0 0,1-1 0 0 0,-1 1 0 0 0,0-1 1 0 0,0 1-1 0 0,1 0 0 0 0,-1-1 0 0 0,0 1 0 0 0,0 0 0 0 0,1 0 0 0 0,-1 0 0 0 0,0 0 0 0 0,0 0 0 0 0,1 0 0 0 0,-1 1 0 0 0,0-1 0 0 0,0 0 0 0 0,1 1 0 0 0,-1-1 0 0 0,0 0 0 0 0,0 1 0 0 0,0 0 0 0 0,0-1 0 0 0,1 1 0 0 0,-1 0 0 0 0,0-1 0 0 0,0 1 0 0 0,0 0 0 0 0,-1 0 0 0 0,1 0 0 0 0,0 0 0 0 0,0 0 0 0 0,0 0 0 0 0,-1 0 0 0 0,1 0 0 0 0,0 0 0 0 0,-1 0 0 0 0,1 1 0 0 0,-1-1-31 0 0,3 0 53 0 0,-1 0-1 0 0,1 1 1 0 0,-1-1-1 0 0,1 1 1 0 0,-1 0-1 0 0,0 0 1 0 0,0 0-1 0 0,0 0 1 0 0,0 0-1 0 0,0 0 1 0 0,0 0-1 0 0,-1 0 1 0 0,1 1-1 0 0,-1-1 1 0 0,1 1-1 0 0,-1-1 1 0 0,0 1-1 0 0,0 0 1 0 0,0-1-1 0 0,0 1 1 0 0,-1 0-1 0 0,1 0 1 0 0,-1 0-1 0 0,1 0 1 0 0,-1-1 0 0 0,0 1-1 0 0,0 0 1 0 0,-1 0-1 0 0,1 0 1 0 0,0 0-1 0 0,-1-1 1 0 0,0 1-1 0 0,0 0 1 0 0,1 0-1 0 0,-2-1 1 0 0,1 1-1 0 0,0-1 1 0 0,0 1-1 0 0,-1-1 1 0 0,0 1-1 0 0,1-1 1 0 0,-1 0-1 0 0,0 0 1 0 0,0 0-1 0 0,0 0 1 0 0,0 0-1 0 0,-1 0 1 0 0,1 0-1 0 0,0-1 1 0 0,-1 1 0 0 0,1-1-1 0 0,-1 0 1 0 0,0 0-1 0 0,1 0 1 0 0,-1 0-1 0 0,0 0 1 0 0,0 0-53 0 0,-20-5-2168 0 0,10-8-3865 0 0,7-4-2790 0 0</inkml:trace>
  <inkml:trace contextRef="#ctx0" brushRef="#br0" timeOffset="64439.075">10751 570 8281 0 0,'0'0'4918'0'0,"0"0"-4515"0"0,6 3-949 0 0,72 24-102 0 0,-49 17-643 0 0,-13 5 2326 0 0,-3 0 1 0 0,-2 0-1 0 0,-2 1 1 0 0,-2 1-1 0 0,-2-1 1 0 0,-3 1-1 0 0,-2 30-1035 0 0,-1-80 6 0 0,1 1 0 0 0,0-1 0 0 0,0 0-1 0 0,-1 0 1 0 0,1 0 0 0 0,-1 1 0 0 0,1-1 0 0 0,-1 0 0 0 0,1 0-1 0 0,-1 0 1 0 0,0 0 0 0 0,0 0 0 0 0,1 0 0 0 0,-1 0 0 0 0,0 0-1 0 0,0 0 1 0 0,0-1 0 0 0,0 1 0 0 0,0 0 0 0 0,0 0 0 0 0,0-1 0 0 0,0 1-1 0 0,-1-1 1 0 0,1 1 0 0 0,0-1 0 0 0,0 1 0 0 0,0-1 0 0 0,-1 0-1 0 0,1 0 1 0 0,0 1 0 0 0,0-1 0 0 0,0 0 0 0 0,-1 0 0 0 0,1 0-1 0 0,0 0 1 0 0,-1-1 0 0 0,1 1 0 0 0,0 0 0 0 0,0 0 0 0 0,0-1 0 0 0,-1 1-1 0 0,1-1 1 0 0,0 1 0 0 0,0-1 0 0 0,0 1 0 0 0,-1-2-6 0 0,-69-25-1184 0 0,62 22 332 0 0,-17-7-2061 0 0,0-1-3414 0 0,3 0-1031 0 0</inkml:trace>
  <inkml:trace contextRef="#ctx0" brushRef="#br0" timeOffset="64842.168">10614 1189 6341 0 0,'0'0'6610'0'0,"0"0"-4855"0"0,-6 0-1425 0 0,-188-42 155 0 0,169 40-294 0 0,-1 0 0 0 0,0 2 0 0 0,1 1 0 0 0,-1 1-1 0 0,1 1 1 0 0,0 1 0 0 0,0 1 0 0 0,0 2 0 0 0,1 0-1 0 0,-1 2 1 0 0,2 0 0 0 0,-1 2-191 0 0,21-10 22 0 0,0 0 0 0 0,1 0 0 0 0,-1 0 0 0 0,0-1 0 0 0,1 1 0 0 0,-1-1 0 0 0,0 0 0 0 0,0 0 0 0 0,0 0-1 0 0,1 0 1 0 0,-1 0 0 0 0,0-1 0 0 0,0 1 0 0 0,1-1 0 0 0,-1 0 0 0 0,0 0 0 0 0,1 0 0 0 0,-1 0 0 0 0,1 0 0 0 0,-1-1 0 0 0,1 1 0 0 0,0-1 0 0 0,-1 1 0 0 0,1-1 0 0 0,0 0 0 0 0,0 0 0 0 0,0 0 0 0 0,-1-1-22 0 0,-24-18-146 0 0,-20-1 191 0 0,-1 1 0 0 0,-1 2 1 0 0,0 3-1 0 0,-2 2 0 0 0,0 2 0 0 0,0 2 1 0 0,-1 2-1 0 0,0 3 0 0 0,0 2 0 0 0,-28 3-45 0 0,-93-12-2781 0 0,166 11 1368 0 0,11 2-5514 0 0,11 0 1352 0 0</inkml:trace>
  <inkml:trace contextRef="#ctx0" brushRef="#br0" timeOffset="65181.704">9655 1257 7705 0 0,'0'0'6455'0'0,"0"0"-4743"0"0,0 6-1376 0 0,-22 120 2352 0 0,24-125-2665 0 0,0 1-1 0 0,0-1 0 0 0,0 0 1 0 0,0 0-1 0 0,0 0 0 0 0,0 0 1 0 0,0 0-1 0 0,1 0 0 0 0,-1-1 0 0 0,0 1 1 0 0,0-1-1 0 0,1 1 0 0 0,-1-1 1 0 0,0 0-1 0 0,1 0 0 0 0,-1 0 1 0 0,0 0-1 0 0,0-1 0 0 0,1 1 1 0 0,-1 0-1 0 0,0-1 0 0 0,0 0 0 0 0,1 1 1 0 0,-1-1-1 0 0,0 0 0 0 0,0 0 1 0 0,0 0-1 0 0,0-1 0 0 0,0 1 1 0 0,0 0-1 0 0,-1-1 0 0 0,1 1 0 0 0,0-1 1 0 0,-1 0-1 0 0,1 1 0 0 0,-1-1 1 0 0,1 0-1 0 0,-1 0 0 0 0,1-2-22 0 0,-1 4-16 0 0,1-2 15 0 0,0 1 0 0 0,0 0 1 0 0,0 0-1 0 0,1 0 0 0 0,-1 0 1 0 0,0 0-1 0 0,1 0 0 0 0,-1 1 0 0 0,1-1 1 0 0,-1 1-1 0 0,1 0 0 0 0,-1-1 1 0 0,0 1-1 0 0,1 0 0 0 0,-1 1 1 0 0,1-1-1 0 0,-1 0 0 0 0,1 1 0 0 0,-1-1 1 0 0,1 1-1 0 0,-1 0 0 0 0,0 0 1 0 0,0 0-1 0 0,1 0 0 0 0,-1 0 0 0 0,0 0 1 0 0,0 1-1 0 0,0-1 0 0 0,0 1 1 0 0,0-1-1 0 0,0 1 0 0 0,-1 0 1 0 0,1 0-1 0 0,0 0 0 0 0,-1 0 0 0 0,0 0 1 0 0,1 0-1 0 0,-1 0 0 0 0,0 0 1 0 0,0 0-1 0 0,0 1 1 0 0,33 101 695 0 0,-35-101-677 0 0,1 0 0 0 0,0 0 0 0 0,-1 0-1 0 0,0 0 1 0 0,1-1 0 0 0,-1 1 0 0 0,-1 0 0 0 0,1 0 0 0 0,0 0 0 0 0,-1-1 0 0 0,1 1 0 0 0,-1-1-1 0 0,0 1 1 0 0,1-1 0 0 0,-1 0 0 0 0,-1 1 0 0 0,1-1 0 0 0,0 0 0 0 0,0-1 0 0 0,-1 1 0 0 0,1 0 0 0 0,-1 0-1 0 0,0-1 1 0 0,1 0 0 0 0,-1 1 0 0 0,0-1 0 0 0,0 0 0 0 0,0-1 0 0 0,0 1 0 0 0,0 0 0 0 0,0-1-1 0 0,0 0 1 0 0,0 1 0 0 0,0-1 0 0 0,0 0 0 0 0,0-1 0 0 0,0 1 0 0 0,-1-1-18 0 0,-60-13-1708 0 0,13-16-5532 0 0,29 4-2260 0 0</inkml:trace>
  <inkml:trace contextRef="#ctx0" brushRef="#br0" timeOffset="175536.811">8658 1797 732 0 0,'0'0'2577'0'0,"0"0"-756"0"0,0 0 360 0 0,0 0-695 0 0,0 0-439 0 0,0 0 123 0 0,0 0-201 0 0,0 0-604 0 0,2 12 86 0 0,23 221 2879 0 0,13-271-4989 0 0,-35 36 1680 0 0,0-1 1 0 0,0 1-1 0 0,1 0 1 0 0,-1 0-1 0 0,0 1 1 0 0,1-1-1 0 0,-1 0 1 0 0,1 1-1 0 0,0 0 1 0 0,-1 0-1 0 0,1 0 1 0 0,0 1-1 0 0,0-1 1 0 0,0 1-1 0 0,-1 0 1 0 0,1 0-1 0 0,0 0 1 0 0,0 0-1 0 0,0 1 1 0 0,-1 0-1 0 0,1 0 1 0 0,0 0-1 0 0,0 0 1 0 0,-1 0-1 0 0,1 1 1 0 0,-1-1-1 0 0,0 1 1 0 0,1 0-1 0 0,-1 0 1 0 0,0 0-1 0 0,0 1 1 0 0,0-1-1 0 0,0 1 1 0 0,0 0-1 0 0,-1-1 1 0 0,1 1-1 0 0,-1 0 1 0 0,0 1-1 0 0,0-1 1 0 0,0 0-1 0 0,0 1 1 0 0,0 2-22 0 0,-1-5 23 0 0,0 1 1 0 0,0-1-1 0 0,-1 1 1 0 0,1 0-1 0 0,-1-1 1 0 0,1 1 0 0 0,-1 0-1 0 0,1-1 1 0 0,-1 1-1 0 0,0 0 1 0 0,0 0-1 0 0,0-1 1 0 0,0 1-1 0 0,0 0 1 0 0,0-1-1 0 0,-1 1 1 0 0,1 0 0 0 0,0 0-1 0 0,-1-1 1 0 0,0 1-1 0 0,1-1 1 0 0,-1 1-1 0 0,0 0 1 0 0,0-1-1 0 0,0 1 1 0 0,0-1-1 0 0,0 0 1 0 0,0 1 0 0 0,0-1-1 0 0,0 0 1 0 0,0 0-1 0 0,-1 1 1 0 0,1-1-1 0 0,-1 0 1 0 0,1 0-1 0 0,-1-1 1 0 0,1 1-1 0 0,-1 0 1 0 0,1 0 0 0 0,-1-1-1 0 0,0 1 1 0 0,1-1-1 0 0,-1 1 1 0 0,0-1-1 0 0,1 0 1 0 0,-1 0-1 0 0,-1 0-23 0 0,-85 11 327 0 0,84-12-474 0 0,-26-2-946 0 0,10-6-3602 0 0,9-2-2436 0 0</inkml:trace>
  <inkml:trace contextRef="#ctx0" brushRef="#br0" timeOffset="177651.893">9028 1619 2720 0 0,'0'0'4265'0'0,"0"0"-2717"0"0,0 0-671 0 0,0 0 138 0 0,0 0-278 0 0,0 0-557 0 0,0 0 48 0 0,1 6 209 0 0,30 70 432 0 0,-30-74-832 0 0,0 0 0 0 0,0-1 0 0 0,0 1 0 0 0,0 0 0 0 0,0 0 0 0 0,1-1 0 0 0,-1 1 0 0 0,1-1 0 0 0,-1 1 0 0 0,1-1 0 0 0,0 1 0 0 0,-1-1 0 0 0,1 0 0 0 0,0 0-1 0 0,0 0 1 0 0,0 0 0 0 0,0 0 0 0 0,0-1 0 0 0,0 1 0 0 0,0 0 0 0 0,0-1 0 0 0,0 1 0 0 0,0-1 0 0 0,0 0 0 0 0,1 0 0 0 0,-1 0 0 0 0,0 0 0 0 0,0 0 0 0 0,0 0 0 0 0,0-1 0 0 0,0 1-1 0 0,0-1 1 0 0,0 1 0 0 0,1-1 0 0 0,-2 0 0 0 0,1 0 0 0 0,0 0 0 0 0,0 0 0 0 0,0 0 0 0 0,0-1-37 0 0,10-61 723 0 0,-8 67-662 0 0,-1-1-1 0 0,-1 1 0 0 0,1 0 0 0 0,0 0 1 0 0,-1 0-1 0 0,0 0 0 0 0,0 0 1 0 0,0 1-1 0 0,0-1 0 0 0,-1 1 0 0 0,0-1 1 0 0,0 1-1 0 0,0-1 0 0 0,0 1 0 0 0,-1 0 1 0 0,0-1-1 0 0,0 1 0 0 0,0 0 0 0 0,0 0 1 0 0,-1-1-1 0 0,0 1 0 0 0,0-1 1 0 0,0 1-1 0 0,0-1 0 0 0,-1 1 0 0 0,0-1 1 0 0,0 1-1 0 0,0-1 0 0 0,0 0 0 0 0,-1 0 1 0 0,1 0-1 0 0,-1-1 0 0 0,0 1 0 0 0,0 0 1 0 0,-1-1-1 0 0,1 0 0 0 0,-1 0 1 0 0,0 0-1 0 0,1 0 0 0 0,-1-1 0 0 0,0 1 1 0 0,-1-1-1 0 0,1 0 0 0 0,0 0 0 0 0,-1-1 1 0 0,-3 2-61 0 0,-56-4-186 0 0,43-10-3123 0 0,19 7-1300 0 0,3 0-3309 0 0</inkml:trace>
  <inkml:trace contextRef="#ctx0" brushRef="#br0" timeOffset="177883.978">9572 1772 9293 0 0,'0'0'1280'0'0,"0"0"-1064"0"0,0 0 572 0 0,0 0-108 0 0,0 0-80 0 0,0 0-128 0 0,0 0-76 0 0,-40-5-144 0 0,27 5-136 0 0,-7 1-40 0 0,3 1 36 0 0,0-1-24 0 0,0-1-88 0 0,3 0-568 0 0,2 0-388 0 0,3-3-312 0 0,4-2-784 0 0,1 1-1844 0 0</inkml:trace>
  <inkml:trace contextRef="#ctx0" brushRef="#br0" timeOffset="178133.471">9502 1741 7917 0 0,'0'0'1088'0'0,"0"0"-660"0"0,0 0 852 0 0,1 39-392 0 0,-2-27-92 0 0,-2-3-80 0 0,-1-2-208 0 0,3 0-252 0 0,-2 1-144 0 0,2-4 4 0 0,-2 0-116 0 0,3-1-280 0 0,0 0-676 0 0,0-3-480 0 0,0 0-1316 0 0,0 0-2305 0 0</inkml:trace>
  <inkml:trace contextRef="#ctx0" brushRef="#br0" timeOffset="178303.155">9700 1634 9689 0 0,'0'0'603'0'0,"0"0"-21"0"0,0 0 184 0 0,-6 7 65 0 0,2-3-730 0 0,0 0 1 0 0,0 1-1 0 0,0 0 0 0 0,1 0 0 0 0,-1 0 1 0 0,1 0-1 0 0,1 0 0 0 0,-1 1 1 0 0,1-1-1 0 0,-1 1 0 0 0,2-1 0 0 0,-1 1 1 0 0,1 0-1 0 0,0 0 0 0 0,0 0 0 0 0,0 0 1 0 0,1 0-1 0 0,0 0 0 0 0,0 0 0 0 0,0 0 1 0 0,1 0-1 0 0,0 0 0 0 0,0 0 1 0 0,1 0-1 0 0,0-1 0 0 0,0 1 0 0 0,0 0 1 0 0,0-1-1 0 0,1 1 0 0 0,0-1 0 0 0,0 0 1 0 0,1 0-1 0 0,-1 0 0 0 0,1-1 0 0 0,3 3-101 0 0,9 0-1348 0 0,-3-6-2841 0 0,-3-2-2093 0 0</inkml:trace>
  <inkml:trace contextRef="#ctx0" brushRef="#br0" timeOffset="178723.58">9822 1745 10125 0 0,'0'0'2199'0'0,"0"0"-2111"0"0,0 0 343 0 0,0 0 20 0 0,0 0-264 0 0,0 0-208 0 0,29-22-1557 0 0,-24 25 1721 0 0,0 0 0 0 0,-1 0 1 0 0,1 0-1 0 0,-1 1 0 0 0,0-1 0 0 0,0 1 1 0 0,0 0-1 0 0,0 0 0 0 0,-1 0 0 0 0,0 1 1 0 0,0 0-1 0 0,0-1 0 0 0,0 1 1 0 0,-1 0-1 0 0,1 0 0 0 0,-1 0 0 0 0,-1 1 1 0 0,1-1-1 0 0,-1 0 0 0 0,0 1 0 0 0,0-1 1 0 0,0 1-1 0 0,-1-1 0 0 0,0 1 1 0 0,0-1-1 0 0,-1 2-143 0 0,25-83-1110 0 0,-21 76 1178 0 0,0 1 1 0 0,-1 0 0 0 0,1 0 0 0 0,-1 0-1 0 0,1 0 1 0 0,-1 1 0 0 0,1-1 0 0 0,-1 1 0 0 0,1 0-1 0 0,-1-1 1 0 0,0 1 0 0 0,0 0 0 0 0,0 0-1 0 0,0 0 1 0 0,-1 1 0 0 0,1-1 0 0 0,0 0-1 0 0,-1 1 1 0 0,0-1 0 0 0,1 1 0 0 0,-1-1 0 0 0,0 1-1 0 0,0 0 1 0 0,-1-1 0 0 0,1 1 0 0 0,0 0-1 0 0,-1 0 1 0 0,0-1 0 0 0,1 1 0 0 0,-1 0-1 0 0,-1 2-68 0 0,3 1 19 0 0,15 17-1377 0 0,4-21-8039 0 0,-9-2 3505 0 0</inkml:trace>
  <inkml:trace contextRef="#ctx0" brushRef="#br0" timeOffset="178895.144">10261 1849 11297 0 0,'0'0'1640'0'0,"0"0"-1640"0"0,0 0-460 0 0,0 0 460 0 0,0 0 996 0 0,0 0 120 0 0,-44 0-344 0 0,24-4-508 0 0,-1 0-216 0 0,3 1-48 0 0,-1-1-324 0 0,3 1-712 0 0,3-1-184 0 0,5 0-1376 0 0,3 0-3509 0 0</inkml:trace>
  <inkml:trace contextRef="#ctx0" brushRef="#br0" timeOffset="179219.955">10364 1770 1004 0 0,'0'0'8754'0'0,"0"0"-6693"0"0,1 6-1741 0 0,6 83 1630 0 0,32-108-2484 0 0,-8-40 278 0 0,-3 109 1918 0 0,-17 53 750 0 0,-12-101-2433 0 0,1 0 1 0 0,0 0 0 0 0,-1 0 0 0 0,1 0-1 0 0,-1 0 1 0 0,0 0 0 0 0,1 0 0 0 0,-1 0-1 0 0,0 0 1 0 0,0 0 0 0 0,0 0 0 0 0,-1-1-1 0 0,1 1 1 0 0,0 0 0 0 0,-1-1 0 0 0,1 1-1 0 0,-1-1 1 0 0,1 0 0 0 0,-1 1-1 0 0,0-1 1 0 0,1 0 0 0 0,-1 0 0 0 0,0 0-1 0 0,0 0 1 0 0,0 0 0 0 0,0 0 0 0 0,0-1-1 0 0,0 1 1 0 0,0-1 0 0 0,0 1 0 0 0,0-1-1 0 0,0 0 1 0 0,0 0 0 0 0,-1 0 0 0 0,1 0-1 0 0,0 0 1 0 0,0 0 0 0 0,0-1 0 0 0,0 1-1 0 0,0-1 1 0 0,0 1 0 0 0,0-1 0 0 0,0 0-1 0 0,0 0 1 0 0,0 0 0 0 0,-1-1 20 0 0,-21-9-2691 0 0,12-2-3566 0 0,10-2-1220 0 0</inkml:trace>
  <inkml:trace contextRef="#ctx0" brushRef="#br0" timeOffset="179469.623">10622 1762 12077 0 0,'0'0'1864'0'0,"0"0"-1788"0"0,18 34 428 0 0,-14-15-84 0 0,0 3 120 0 0,-4 2-212 0 0,0-1-204 0 0,-4 2-112 0 0,-5-3-4 0 0,-4 2 56 0 0,-3-2-64 0 0,-3-2-476 0 0,-6-1-800 0 0,5-5-968 0 0,-15-3-4284 0 0</inkml:trace>
  <inkml:trace contextRef="#ctx0" brushRef="#br0" timeOffset="181027.898">11210 2202 10225 0 0,'0'0'2112'0'0,"0"0"-2112"0"0,0 0 0 0 0,0 0 244 0 0,-36 2 368 0 0,22-5-216 0 0,-3-1-40 0 0,1 0-140 0 0,-1 1-128 0 0,2-1-76 0 0,2 1 76 0 0,2 0-88 0 0,6 0-520 0 0,2-1-740 0 0,3 0-1224 0 0,8-1-5221 0 0</inkml:trace>
  <inkml:trace contextRef="#ctx0" brushRef="#br0" timeOffset="181182.085">11291 2155 11957 0 0,'0'0'396'0'0,"0"0"-396"0"0,0 0 0 0 0,-40-1 64 0 0,20-2 296 0 0,2-1-196 0 0,-1 1-88 0 0,-1-2-76 0 0,3 2-1460 0 0,4 0-2508 0 0,0-2-1977 0 0</inkml:trace>
  <inkml:trace contextRef="#ctx0" brushRef="#br0" timeOffset="-183901.987">4637 2839 9745 0 0,'0'0'1896'0'0,"0"0"-1216"0"0,0 0-132 0 0,0 0 432 0 0,0 0-128 0 0,-45-10-284 0 0,28 6-316 0 0,0 1-240 0 0,-1 2-12 0 0,1-1-340 0 0,2 0-292 0 0,1-1-372 0 0,2-2-476 0 0,6 1-1408 0 0,2-1-3001 0 0</inkml:trace>
  <inkml:trace contextRef="#ctx0" brushRef="#br0" timeOffset="-183745.614">4615 2739 900 0 0,'0'0'8533'0'0,"0"0"-7189"0"0,0 0-1124 0 0,0 0 100 0 0,0 0 92 0 0,0 0 768 0 0,0 0-148 0 0,-51-2-424 0 0,27 1-496 0 0,-1-1-112 0 0,0-1-1448 0 0,8 2-1724 0 0,-5-4-4673 0 0</inkml:trace>
  <inkml:trace contextRef="#ctx0" brushRef="#br0" timeOffset="-184555.731">3767 2498 4728 0 0,'0'0'1254'0'0,"0"0"1285"0"0,0 0-664 0 0,0 0-588 0 0,0 0-217 0 0,0 0-459 0 0,0 0-436 0 0,0 0-66 0 0,0 5 361 0 0,21 169 2523 0 0,-22-153-2989 0 0,9-29 346 0 0,-5 5-387 0 0,0 0 1 0 0,0 1-1 0 0,1-1 0 0 0,-1 1 1 0 0,1 0-1 0 0,-1 0 1 0 0,1 0-1 0 0,0 1 0 0 0,0-1 1 0 0,0 1-1 0 0,0 0 0 0 0,0 0 1 0 0,0 0-1 0 0,0 1 1 0 0,0 0-1 0 0,0-1 0 0 0,0 1 1 0 0,0 1-1 0 0,0-1 0 0 0,0 0 1 0 0,1 1-1 0 0,-1 0 1 0 0,-1 0-1 0 0,1 0 0 0 0,0 1 1 0 0,0-1-1 0 0,0 1 1 0 0,-1 0-1 0 0,1 0 0 0 0,-1 0 1 0 0,1 1-1 0 0,-1-1 0 0 0,0 1 1 0 0,0 0-1 0 0,0-1 1 0 0,0 2-1 0 0,0-1 0 0 0,-1 0 1 0 0,0 0-1 0 0,1 1 0 0 0,-1-1 1 0 0,1 4 36 0 0,-2-6 27 0 0,-1 1 0 0 0,1 0 0 0 0,-1-1 0 0 0,1 1 0 0 0,-1-1 0 0 0,0 1 0 0 0,0 0 0 0 0,0-1 0 0 0,0 1 0 0 0,0 0 0 0 0,0-1 0 0 0,0 1 0 0 0,0-1 0 0 0,0 1 0 0 0,-1 0 0 0 0,1-1 0 0 0,-1 1 0 0 0,1-1 0 0 0,-1 1 0 0 0,0-1 0 0 0,0 1 0 0 0,1-1 0 0 0,-1 0 0 0 0,0 1 0 0 0,0-1 0 0 0,0 0 0 0 0,-1 0 0 0 0,1 1 0 0 0,0-1 0 0 0,0 0 0 0 0,-1 0 1 0 0,1 0-1 0 0,0-1 0 0 0,-1 1 0 0 0,1 0 0 0 0,-1 0 0 0 0,1-1 0 0 0,-1 1 0 0 0,0-1 0 0 0,1 0 0 0 0,-1 1 0 0 0,1-1 0 0 0,-1 0 0 0 0,0 0 0 0 0,0 0-27 0 0,-78 11 170 0 0,60-17-2233 0 0,14-2-3104 0 0,2-3-2780 0 0</inkml:trace>
  <inkml:trace contextRef="#ctx0" brushRef="#br0" timeOffset="-184169">4084 2485 7565 0 0,'0'0'1215'0'0,"0"0"-264"0"0,0 0-12 0 0,0 0-140 0 0,0 0-18 0 0,0 0-100 0 0,0 0-405 0 0,-14-2-197 0 0,12 5-29 0 0,2 0 0 0 0,-1 0 1 0 0,0-1-1 0 0,1 1 0 0 0,-1 0 0 0 0,1 0 1 0 0,0 1-1 0 0,0-1 0 0 0,0 0 0 0 0,0 0 1 0 0,1 0-1 0 0,-1 0 0 0 0,1 0 0 0 0,0 0 1 0 0,0-1-1 0 0,0 1 0 0 0,0 0 0 0 0,0 0 1 0 0,1-1-1 0 0,-1 1 0 0 0,1 0 0 0 0,-1-1 1 0 0,1 1-1 0 0,1-1-50 0 0,-2-1 22 0 0,0 1 1 0 0,1-1-1 0 0,-1 0 1 0 0,1 0-1 0 0,-1 0 1 0 0,1 0-1 0 0,0 0 0 0 0,-1 0 1 0 0,1-1-1 0 0,0 1 1 0 0,0-1-1 0 0,-1 1 1 0 0,1-1-1 0 0,0 1 0 0 0,0-1 1 0 0,0 0-1 0 0,0 0 1 0 0,-1 0-1 0 0,1 0 0 0 0,0 0 1 0 0,0-1-1 0 0,0 1 1 0 0,0 0-1 0 0,-1-1 1 0 0,1 1-1 0 0,0-1 0 0 0,0 0 1 0 0,-1 0-1 0 0,1 0 1 0 0,0 1-1 0 0,-1-2 1 0 0,1 1-1 0 0,-1 0 0 0 0,0 0 1 0 0,1 0-1 0 0,-1-1 1 0 0,0 1-1 0 0,1 0 1 0 0,-1-1-1 0 0,0 1 0 0 0,0-1 1 0 0,0 0-1 0 0,-1 1 1 0 0,1-1-1 0 0,0 0 1 0 0,0 1-1 0 0,-1-1 0 0 0,1 0 1 0 0,-1 0-1 0 0,0 0 1 0 0,0 0-1 0 0,1 1 1 0 0,-1-1-1 0 0,0 0 0 0 0,-1 0 1 0 0,1 0-1 0 0,0 0 1 0 0,0 0-1 0 0,-1 1 0 0 0,1-1 1 0 0,-1 0-1 0 0,1 0 1 0 0,-2 0-23 0 0,-60-37-1997 0 0,37 43-3752 0 0,23 2 1893 0 0,3 3-447 0 0</inkml:trace>
  <inkml:trace contextRef="#ctx0" brushRef="#br0" timeOffset="-163047.394">8653 3211 4920 0 0,'0'0'712'0'0,"0"0"1659"0"0,0 0-462 0 0,0 0-759 0 0,0 0-99 0 0,0 0-464 0 0,0 0-176 0 0,0 0 14 0 0,0 0 91 0 0,-6 1 18 0 0,-14 1-502 0 0,-78 6 631 0 0,44-26-3058 0 0,41 0-2478 0 0,8 9-488 0 0</inkml:trace>
  <inkml:trace contextRef="#ctx0" brushRef="#br0" timeOffset="-162799.198">8584 3113 6781 0 0,'0'0'1676'0'0,"0"0"-728"0"0,0 0 380 0 0,0 0 24 0 0,0 0-484 0 0,0 0-316 0 0,0 0-236 0 0,0 0 28 0 0,0 0 124 0 0,0 0-100 0 0,-41 0-244 0 0,24 0-60 0 0,0 0-64 0 0,0-2-164 0 0,3 2-976 0 0,1 0-816 0 0,8-1-2736 0 0,5-2-2545 0 0</inkml:trace>
  <inkml:trace contextRef="#ctx0" brushRef="#br0" timeOffset="-162473.033">8806 3011 8497 0 0,'0'0'889'0'0,"0"0"-749"0"0,0 0 11 0 0,0 0 187 0 0,0 0 153 0 0,0 0 26 0 0,0 0-137 0 0,37-8 133 0 0,56-24-660 0 0,-117 125 3347 0 0,9 51-1535 0 0,29-130-3152 0 0,-2-11-3248 0 0,-6-3-921 0 0</inkml:trace>
  <inkml:trace contextRef="#ctx0" brushRef="#br0" timeOffset="-162224.096">8995 3230 12345 0 0,'0'0'1404'0'0,"0"0"-1188"0"0,0 0-216 0 0,-43 2 648 0 0,24-2-144 0 0,2-1-276 0 0,0 0-116 0 0,-2 1-104 0 0,3-1-8 0 0,1 1-352 0 0,0 0-672 0 0,-1 0-572 0 0,4 0-1456 0 0,-5 0-4109 0 0</inkml:trace>
  <inkml:trace contextRef="#ctx0" brushRef="#br0" timeOffset="147340.508">2585 1811 3704 0 0,'0'0'614'0'0,"0"0"-278"0"0,0 0-159 0 0,0 0 2 0 0,0 0 184 0 0,0 0 575 0 0,0 0-252 0 0,0 0-178 0 0,2 19 1267 0 0,150 16 211 0 0,-117-31-1734 0 0,43 6 960 0 0,1-3 0 0 0,0-4 0 0 0,-1-3 0 0 0,36-6-1212 0 0,-110-4-219 0 0,-48-7 86 0 0,-22-11 242 0 0,109 36-950 0 0,77 50 1253 0 0,-121-55-390 0 0,1-1 0 0 0,-1 1 0 0 0,0 0 0 0 0,0-1-1 0 0,0 1 1 0 0,-1-1 0 0 0,1 1 0 0 0,0-1 0 0 0,-1 0 0 0 0,0 1 0 0 0,1-1 0 0 0,-1 0-1 0 0,0 0 1 0 0,0 0 0 0 0,0 0 0 0 0,0-1 0 0 0,-1 1 0 0 0,1 0 0 0 0,0-1 0 0 0,-1 0-1 0 0,1 1 1 0 0,-1-1 0 0 0,1 0 0 0 0,-1 0 0 0 0,0-1 0 0 0,-1 1-22 0 0,2 0-6 0 0,-26 14 47 0 0,-14 7-566 0 0,13-9-3539 0 0,12-8-2024 0 0</inkml:trace>
  <inkml:trace contextRef="#ctx0" brushRef="#br0" timeOffset="160461.98">1062 2016 536 0 0,'0'0'1687'0'0,"0"0"-464"0"0,0 0-20 0 0,0 0 354 0 0,0 0-649 0 0,0 0-390 0 0,0 0 19 0 0,0 0 77 0 0,6 16 738 0 0,24-8-1108 0 0,0-1 0 0 0,0-1 0 0 0,0-2 1 0 0,1-1-1 0 0,0-1 0 0 0,-1-1 0 0 0,1-2 0 0 0,0-2 0 0 0,-1 0 1 0 0,1-2-1 0 0,-1-1 0 0 0,0-2 0 0 0,-1-1 0 0 0,17-7-244 0 0,-46 15 14 0 0,-1 1 0 0 0,0-1 0 0 0,0 1 0 0 0,1-1 0 0 0,-1 0 0 0 0,0 1 0 0 0,1-1-1 0 0,-1 0 1 0 0,0 1 0 0 0,1-1 0 0 0,-1 0 0 0 0,1 0 0 0 0,-1 1 0 0 0,1-1 0 0 0,0 0 0 0 0,-1 0 0 0 0,1 0 0 0 0,0 0-1 0 0,0 0 1 0 0,-1 0 0 0 0,1 1 0 0 0,0-1 0 0 0,0 0 0 0 0,0 0 0 0 0,0 0 0 0 0,0 0 0 0 0,0 0 0 0 0,0 0 0 0 0,0 0-1 0 0,1 0 1 0 0,-1 0 0 0 0,0 1 0 0 0,1-1 0 0 0,-1 0 0 0 0,0 0 0 0 0,1 0 0 0 0,-1 0 0 0 0,1 1 0 0 0,-1-1 0 0 0,1 0-1 0 0,0 1 1 0 0,-1-1 0 0 0,1 0 0 0 0,0 1 0 0 0,-1-1 0 0 0,1 1 0 0 0,0-1 0 0 0,0 1 0 0 0,-1-1 0 0 0,1 1-1 0 0,0-1 1 0 0,0 1 0 0 0,0 0 0 0 0,0-1 0 0 0,-1 1 0 0 0,1 0 0 0 0,0 0 0 0 0,0 0 0 0 0,0 0 0 0 0,0 0-14 0 0,-80-19-1673 0 0,175 51 781 0 0,-6-13 2863 0 0,-120 6-1161 0 0,-25 0-239 0 0,14-6-2340 0 0,14-6-4125 0 0,16-8-1466 0 0</inkml:trace>
  <inkml:trace contextRef="#ctx0" brushRef="#br0" timeOffset="168127.409">1943 1406 3980 0 0,'0'0'266'0'0,"-6"1"-2"0"0,-114 29 787 0 0,1 5-1 0 0,2 6 1 0 0,-35 20-1051 0 0,-187 63-4047 0 0,279-106 2568 0 0,12-4-149 0 0</inkml:trace>
  <inkml:trace contextRef="#ctx0" brushRef="#br0" timeOffset="168377.77">620 1908 744 0 0,'0'0'456'0'0,"-36"35"-116"0"0,19-13-276 0 0,-1 3 0 0 0,4 0-64 0 0,6-8-724 0 0</inkml:trace>
  <inkml:trace contextRef="#ctx0" brushRef="#br0" timeOffset="168631.228">739 2217 1032 0 0,'105'-1'296'0'0,"-1"-4"0"0"0,0-5 0 0 0,-1-5 0 0 0,0-4 1 0 0,-2-5-1 0 0,28-13-296 0 0,-81 25 151 0 0,148-42 2353 0 0,-2-8 0 0 0,137-67-2504 0 0,-308 121-105 0 0,-1-2 0 0 0,0-1 0 0 0,-1 0 0 0 0,0-1 0 0 0,0-2 0 0 0,-2 0 0 0 0,0-1 0 0 0,0-1 0 0 0,-1 0 0 0 0,-1-2 0 0 0,-1 0 0 0 0,-1-1 0 0 0,0 0 0 0 0,-1-1 0 0 0,0-3 105 0 0,-13 20-94 0 0,0-1 1 0 0,1 0-1 0 0,-1 1 0 0 0,0-1 0 0 0,-1 0 0 0 0,1 1 0 0 0,-1-1 0 0 0,0 0 0 0 0,0 0 1 0 0,0 1-1 0 0,0-1 0 0 0,-1 0 0 0 0,1 0 0 0 0,-1 1 0 0 0,0-1 0 0 0,0 0 0 0 0,0 1 1 0 0,-1-1-1 0 0,1 1 0 0 0,-1 0 0 0 0,0-1 0 0 0,0 1 0 0 0,0 0 0 0 0,0 0 0 0 0,-1 0 1 0 0,1 0-1 0 0,-1 1 0 0 0,1-1 0 0 0,-1 1 0 0 0,0-1 0 0 0,0 1 0 0 0,-1 0 0 0 0,1 0 1 0 0,0 0-1 0 0,-4-1 94 0 0,-129-45-1096 0 0,74 39 1110 0 0,-1 3 1 0 0,0 3-1 0 0,0 3 0 0 0,-1 2 1 0 0,-55 10-15 0 0,50-5-876 0 0</inkml:trace>
  <inkml:trace contextRef="#ctx0" brushRef="#br0" timeOffset="183701.618">1177 1460 900 0 0,'0'0'1340'0'0,"2"-7"6"0"0,1-2-1250 0 0,0 1-1 0 0,-1-1 0 0 0,0 0 0 0 0,-1 0 0 0 0,0 0 0 0 0,0 0 1 0 0,-1 0-1 0 0,0 0 0 0 0,-1 0 0 0 0,0 0 0 0 0,0 0 1 0 0,-1 1-1 0 0,0-1 0 0 0,-1 0 0 0 0,0 1 0 0 0,0-1 1 0 0,-1 1-1 0 0,0 0 0 0 0,0 0 0 0 0,-1 1 0 0 0,0-1 0 0 0,0 1 1 0 0,-1 0-1 0 0,0 0 0 0 0,0 1 0 0 0,-4-4-95 0 0,-6-2 145 0 0,0 1 0 0 0,-1 0 0 0 0,0 2-1 0 0,0 0 1 0 0,-1 1 0 0 0,0 0 0 0 0,0 2-1 0 0,-1 0 1 0 0,0 1 0 0 0,0 1 0 0 0,0 1 0 0 0,-1 0-1 0 0,1 2 1 0 0,-1 0 0 0 0,1 1 0 0 0,-1 1-1 0 0,1 1 1 0 0,0 0 0 0 0,-1 2 0 0 0,-17 5-145 0 0,26-3 12 0 0,1 1 1 0 0,-1 0 0 0 0,1 0-1 0 0,1 1 1 0 0,0 0 0 0 0,0 0-1 0 0,0 1 1 0 0,1 1-1 0 0,0-1 1 0 0,1 1 0 0 0,0 1-1 0 0,1-1 1 0 0,0 1 0 0 0,0 0-1 0 0,2 1 1 0 0,-1-1 0 0 0,1 1-1 0 0,1 0 1 0 0,0 0-1 0 0,0 0 1 0 0,2 0 0 0 0,-1 0-1 0 0,2 1 1 0 0,-1-1 0 0 0,2 0-1 0 0,-1 1 1 0 0,2-1-1 0 0,0 0 1 0 0,0 0 0 0 0,1 0-1 0 0,1 0 1 0 0,0 0 0 0 0,0-1-1 0 0,3 5-12 0 0,-6-9 42 0 0,0 0-1 0 0,1-1 1 0 0,0 1 0 0 0,0-1-1 0 0,0 1 1 0 0,0-1 0 0 0,1 0-1 0 0,0 0 1 0 0,1 0-1 0 0,-1-1 1 0 0,1 1 0 0 0,0-1-1 0 0,1 1 1 0 0,-1-1 0 0 0,1-1-1 0 0,0 1 1 0 0,0-1 0 0 0,0 0-1 0 0,1 0 1 0 0,0 0-1 0 0,-1-1 1 0 0,1 1 0 0 0,1-2-1 0 0,-1 1 1 0 0,0-1 0 0 0,1 0-1 0 0,-1 0 1 0 0,1 0-1 0 0,-1-1 1 0 0,1 0 0 0 0,0-1-1 0 0,5 1-41 0 0,199-7 1585 0 0,-123-12-3749 0 0,-70 12-1319 0 0,5-6-3173 0 0</inkml:trace>
  <inkml:trace contextRef="#ctx0" brushRef="#br0" timeOffset="197054.398">238 1242 592 0 0,'0'0'750'0'0,"0"0"-222"0"0,0 0-372 0 0,0 0 330 0 0,0 0 635 0 0,0 0-298 0 0,-12 3 2346 0 0,77-43-1104 0 0,29 23-1080 0 0,-20 73-729 0 0,-63-49-391 0 0,-11-7 167 0 0,0-1 1 0 0,0 0-1 0 0,-1 0 0 0 0,1 0 0 0 0,0 0 0 0 0,0 0 0 0 0,0 1 0 0 0,0-1 0 0 0,0 0 0 0 0,0 0 1 0 0,0 0-1 0 0,0 0 0 0 0,0 0 0 0 0,1 1 0 0 0,-1-1 0 0 0,0 0 0 0 0,1 0 0 0 0,-1 0 0 0 0,0 1 0 0 0,1-1 1 0 0,-1 0-1 0 0,1 0 0 0 0,-1 1 0 0 0,1-1 0 0 0,-1 0 0 0 0,1 1 0 0 0,0-1 0 0 0,-1 1 0 0 0,1-1 1 0 0,0 0-1 0 0,-1 1 0 0 0,1 0 0 0 0,0-1 0 0 0,0 1 0 0 0,-1-1 0 0 0,1 1 0 0 0,0 0 0 0 0,0 0 0 0 0,0-1 1 0 0,0 1-1 0 0,0 0 0 0 0,-1 0 0 0 0,1 0 0 0 0,0 0 0 0 0,0 0 0 0 0,0 0 0 0 0,0 0 0 0 0,0 0 1 0 0,-1 1-1 0 0,1-1 0 0 0,0 0 0 0 0,0 0 0 0 0,0 1 0 0 0,0-1 0 0 0,-1 0 0 0 0,1 1 0 0 0,0-1 0 0 0,0 1 1 0 0,-1-1-1 0 0,1 1 0 0 0,0-1 0 0 0,-1 1 0 0 0,1 0 0 0 0,-1-1 0 0 0,1 1-32 0 0,-1-1 20 0 0,0 0-219 0 0,16 41-1084 0 0,-16-40 1312 0 0,1-1 0 0 0,-1 1 0 0 0,1-1 0 0 0,-1 1 1 0 0,1 0-1 0 0,-1-1 0 0 0,1 1 0 0 0,-1 0 0 0 0,0-1 0 0 0,1 1 0 0 0,-1 0 0 0 0,0 0 0 0 0,0-1 0 0 0,1 1 1 0 0,-1 0-1 0 0,0 0 0 0 0,0-1 0 0 0,0 1 0 0 0,0 0 0 0 0,0 0 0 0 0,0-1 0 0 0,0 1 0 0 0,0 0 0 0 0,0 0 1 0 0,0-1-1 0 0,-1 1 0 0 0,1 0 0 0 0,0 0 0 0 0,0-1 0 0 0,-1 1 0 0 0,1 0 0 0 0,-1-1 0 0 0,1 1 1 0 0,0 0-1 0 0,-1-1 0 0 0,1 1 0 0 0,-1 0 0 0 0,1-1 0 0 0,-1 1 0 0 0,0-1 0 0 0,1 1 0 0 0,-1-1 0 0 0,0 0 1 0 0,1 1-1 0 0,-1-1 0 0 0,0 0 0 0 0,1 1 0 0 0,-1-1 0 0 0,0 0 0 0 0,0 0 0 0 0,1 1 0 0 0,-1-1 0 0 0,0 0 1 0 0,0 0-1 0 0,1 0 0 0 0,-1 0 0 0 0,0 0 0 0 0,0 0 0 0 0,0 0 0 0 0,1 0 0 0 0,-1-1 0 0 0,0 1 0 0 0,0 0 1 0 0,1 0-1 0 0,-1-1 0 0 0,0 1 0 0 0,0-1-29 0 0,-27 4 502 0 0,7 11-1271 0 0,30-6-3688 0 0,-4-8-1338 0 0</inkml:trace>
  <inkml:trace contextRef="#ctx0" brushRef="#br0" timeOffset="200478.211">871 2123 1348 0 0,'0'0'570'0'0,"0"0"-314"0"0,0 0-203 0 0,0 0 14 0 0,0 0 382 0 0,6 0 936 0 0,1 1-1237 0 0,1 0 0 0 0,0-1 0 0 0,-1 0 0 0 0,1 0 0 0 0,-1-1 0 0 0,1 0 0 0 0,-1 0 0 0 0,1-1 0 0 0,-1 0 0 0 0,0 0 1 0 0,0 0-1 0 0,0-1 0 0 0,0 0 0 0 0,0-1 0 0 0,0 0 0 0 0,-1 0 0 0 0,0 0 0 0 0,0 0 0 0 0,0-1 0 0 0,0 0 0 0 0,-1-1 0 0 0,0 1 0 0 0,0-1 1 0 0,0 0-1 0 0,-1 0 0 0 0,0-1 0 0 0,0 1 0 0 0,0-1 0 0 0,-1 0 0 0 0,0 0 0 0 0,-1 0 0 0 0,1 0 0 0 0,-1 0 0 0 0,-1-1 0 0 0,1 1 0 0 0,-1-1 1 0 0,0 1-1 0 0,-1-1 0 0 0,0 1 0 0 0,0-1 0 0 0,-1 1 0 0 0,-1-8-148 0 0,-1 3-27 0 0,-1 0 1 0 0,-1 1-1 0 0,0-1 1 0 0,0 1-1 0 0,-1 0 0 0 0,0 0 1 0 0,-1 1-1 0 0,-1 0 1 0 0,1 0-1 0 0,-1 0 0 0 0,-1 1 1 0 0,0 1-1 0 0,0-1 1 0 0,-1 1-1 0 0,0 1 0 0 0,0 0 1 0 0,-1 0-1 0 0,0 1 1 0 0,0 1-1 0 0,0 0 0 0 0,-1 0 1 0 0,0 1-1 0 0,0 0 1 0 0,0 1-1 0 0,0 1 0 0 0,0 0 1 0 0,-1 0-1 0 0,1 1 1 0 0,-4 1 26 0 0,1 0-23 0 0,1 2 1 0 0,0-1 0 0 0,0 2-1 0 0,0 0 1 0 0,1 0 0 0 0,-1 2 0 0 0,1-1-1 0 0,0 2 1 0 0,0 0 0 0 0,0 0 0 0 0,1 1-1 0 0,0 1 1 0 0,0 0 0 0 0,1 0-1 0 0,0 1 1 0 0,0 1 0 0 0,1 0 0 0 0,1 0-1 0 0,-1 1 1 0 0,2 0 0 0 0,0 1 0 0 0,-5 8 21 0 0,-15 116 676 0 0,28-131-620 0 0,1-1 1 0 0,-1 1-1 0 0,1 0 1 0 0,0 0 0 0 0,1 0-1 0 0,-1-1 1 0 0,1 1-1 0 0,0-1 1 0 0,0 1 0 0 0,0-1-1 0 0,0 0 1 0 0,1 1-1 0 0,0-1 1 0 0,0 0 0 0 0,0-1-1 0 0,0 1 1 0 0,1-1-1 0 0,-1 1 1 0 0,1-1 0 0 0,0 0-1 0 0,0 0 1 0 0,0-1-1 0 0,0 1 1 0 0,1-1 0 0 0,-1 0-1 0 0,1 0 1 0 0,-1 0-1 0 0,1-1-55 0 0,140 33 171 0 0,-142-33-592 0 0,14-3-3892 0 0,-14-4-292 0 0</inkml:trace>
  <inkml:trace contextRef="#ctx0" brushRef="#br0" timeOffset="201307.102">192 1867 2396 0 0,'0'0'405'0'0,"0"0"555"0"0,0 0 727 0 0,0 0-985 0 0,0 0-605 0 0,0 0-102 0 0,8 0 3194 0 0,22 0-2606 0 0,121 7 504 0 0,-197-49-1620 0 0,84 53 220 0 0,24 30 1053 0 0,-122 10 583 0 0,60-48-6857 0 0,4-3 1046 0 0</inkml:trace>
  <inkml:trace contextRef="#ctx0" brushRef="#br0" timeOffset="203957.126">2468 1852 708 0 0,'0'0'554'0'0,"0"0"-110"0"0,3-5-162 0 0,43-128 1295 0 0,-43 120-1470 0 0,0-1 0 0 0,-1 0 0 0 0,-1 0 0 0 0,0 0 0 0 0,-1 0 0 0 0,-1 0 0 0 0,0 0 0 0 0,-1 0 0 0 0,0 0 0 0 0,-1 1 0 0 0,-1-1 0 0 0,0 1 0 0 0,-1 0 0 0 0,0 0 0 0 0,-1 0 0 0 0,0 1 0 0 0,-1-1 0 0 0,-1 2 0 0 0,0-1 0 0 0,0 1 0 0 0,-1 0 0 0 0,0 1 0 0 0,-1 0 0 0 0,-9-7-107 0 0,4 4-21 0 0,-1 0-1 0 0,-1 1 1 0 0,0 0 0 0 0,0 1 0 0 0,-1 1 0 0 0,-1 1 0 0 0,0 1 0 0 0,0 1 0 0 0,0 0 0 0 0,-1 1 0 0 0,0 1 0 0 0,0 1 0 0 0,0 1 0 0 0,-1 1 0 0 0,1 0 0 0 0,-1 2 0 0 0,-19 1 21 0 0,-63 6-612 0 0,86-8 646 0 0,0 1 0 0 0,0 0 0 0 0,0 1 0 0 0,0 0 0 0 0,0 2 0 0 0,0 0 0 0 0,0 1 0 0 0,1 0 1 0 0,-1 1-1 0 0,1 1 0 0 0,1 1 0 0 0,-1 0 0 0 0,1 1 0 0 0,0 1 0 0 0,1 0 0 0 0,0 1 0 0 0,-10 10-34 0 0,-104 134-497 0 0,119-147 553 0 0,1 0 0 0 0,-1 1 0 0 0,1 1 1 0 0,1-1-1 0 0,0 1 0 0 0,0 0 0 0 0,0 1 0 0 0,1 0 0 0 0,1 0 0 0 0,0 0 0 0 0,0 0 0 0 0,1 1 0 0 0,0 0 1 0 0,1 0-1 0 0,0 0 0 0 0,1 0 0 0 0,0 1 0 0 0,1-1 0 0 0,0 0 0 0 0,1 1 0 0 0,0-1 0 0 0,1 1 1 0 0,0-1-1 0 0,1 1 0 0 0,0-1 0 0 0,1 0 0 0 0,0 1-56 0 0,1 4 52 0 0,1-1 0 0 0,1 0 1 0 0,0 0-1 0 0,1 0 0 0 0,0 0 0 0 0,1-1 1 0 0,1-1-1 0 0,1 1 0 0 0,-1-1 0 0 0,2-1 0 0 0,0 0 1 0 0,0 0-1 0 0,1-1 0 0 0,1-1 0 0 0,0 0 1 0 0,0-1-1 0 0,1 0 0 0 0,0-1 0 0 0,0 0 0 0 0,1-1 1 0 0,6 1-53 0 0,16 5 44 0 0,-1-2 0 0 0,2-2 0 0 0,0-1 0 0 0,0-2 0 0 0,0-1 0 0 0,19-2-44 0 0,-29-2-11 0 0,-1-2 1 0 0,0 0 0 0 0,1-2-1 0 0,-1-1 1 0 0,0-1-1 0 0,-1-2 1 0 0,1 0 0 0 0,-1-2-1 0 0,-1-1 1 0 0,0-1 0 0 0,0-1-1 0 0,-1-1 1 0 0,0-1-1 0 0,16-14 11 0 0,1-13-4999 0 0,-31 21 2023 0 0</inkml:trace>
  <inkml:trace contextRef="#ctx0" brushRef="#br0" timeOffset="-185907.664">2172 2646 1420 0 0,'0'0'1940'0'0,"0"0"1339"0"0,0 0-2233 0 0,0 0-835 0 0,0 0 42 0 0,0 0 373 0 0,0 0 191 0 0,0 0-125 0 0,-1 0-266 0 0,-1 0-317 0 0,219 10 500 0 0,279-11 3964 0 0,-478-7-4505 0 0,-42-5-1211 0 0,5 4 625 0 0,-28-20-510 0 0,89 37 1219 0 0,-41-7-165 0 0,1-1 0 0 0,0 0 0 0 0,0 1 0 0 0,-1-1-1 0 0,1 1 1 0 0,-1-1 0 0 0,1 1 0 0 0,-1 0 0 0 0,1 0 0 0 0,-1 0 0 0 0,1 0-1 0 0,-1 0 1 0 0,0 0 0 0 0,1 0 0 0 0,-1 0 0 0 0,0 0 0 0 0,0 1 0 0 0,0-1-1 0 0,0 0 1 0 0,0 1 0 0 0,0-1 0 0 0,0 1 0 0 0,0-1 0 0 0,-1 1-1 0 0,1-1 1 0 0,-1 1 0 0 0,1 0 0 0 0,-1-1 0 0 0,1 1 0 0 0,-1 0 0 0 0,0-1-1 0 0,0 1 1 0 0,0 0 0 0 0,0 0 0 0 0,0-1 0 0 0,0 1 0 0 0,-1 0 0 0 0,1-1-1 0 0,0 1 1 0 0,-1 0 0 0 0,1-1 0 0 0,-1 1 0 0 0,0-1 0 0 0,0 1-1 0 0,1-1 1 0 0,-1 1 0 0 0,0-1-26 0 0,-69 46 554 0 0,30-35-2187 0 0,12-8-4914 0 0,8-4-613 0 0</inkml:trace>
  <inkml:trace contextRef="#ctx0" brushRef="#br0" timeOffset="-150065.402">720 2787 2272 0 0,'0'0'3353'0'0,"0"0"-2584"0"0,0 0-880 0 0,0 0-167 0 0,3 2-221 0 0,49 14 35 0 0,-47-16 686 0 0,-1 0-1 0 0,0 0 1 0 0,1 0 0 0 0,-1-1-1 0 0,0 0 1 0 0,1 0 0 0 0,-1 0-1 0 0,0 0 1 0 0,0-1-1 0 0,0 1 1 0 0,0-1 0 0 0,0 0-1 0 0,0 0 1 0 0,0-1 0 0 0,-1 1-1 0 0,1-1 1 0 0,-1 0-1 0 0,0 0 1 0 0,1 0 0 0 0,-2 0-1 0 0,1 0 1 0 0,0-1 0 0 0,0 1-1 0 0,-1-1 1 0 0,0 0-1 0 0,0 0 1 0 0,0 0 0 0 0,1-4-222 0 0,-2 7 2 0 0,3-6-19 0 0,-1 0 0 0 0,0 0 1 0 0,0-1-1 0 0,0 1 0 0 0,-1 0 1 0 0,0-1-1 0 0,-1 0 0 0 0,0 0 1 0 0,0 1-1 0 0,0-1 0 0 0,-1 0 1 0 0,0 0-1 0 0,-1 0 0 0 0,1 0 1 0 0,-2 1-1 0 0,1-1 0 0 0,-1 0 1 0 0,0 1-1 0 0,-1-1 0 0 0,1 1 1 0 0,-2 0-1 0 0,1 0 0 0 0,-1 0 1 0 0,-1-2 16 0 0,0 1-24 0 0,0 0 1 0 0,0 0-1 0 0,-1 0 1 0 0,0 0-1 0 0,0 1 1 0 0,-1 0-1 0 0,0 1 0 0 0,0-1 1 0 0,-1 1-1 0 0,0 1 1 0 0,0-1-1 0 0,0 1 1 0 0,-1 1-1 0 0,1 0 1 0 0,-1 0-1 0 0,0 0 1 0 0,-1 1-1 0 0,1 1 1 0 0,0-1-1 0 0,-1 2 1 0 0,1-1-1 0 0,-1 1 1 0 0,0 1-1 0 0,1-1 1 0 0,-1 2-1 0 0,1-1 0 0 0,-1 2 1 0 0,0-1-1 0 0,1 1 1 0 0,0 0-1 0 0,-1 1 1 0 0,1 0-1 0 0,0 1 1 0 0,0 0-1 0 0,-1 1 24 0 0,4-1-1 0 0,0-1-1 0 0,0 1 0 0 0,0 1 1 0 0,0-1-1 0 0,1 1 1 0 0,0 0-1 0 0,0 0 1 0 0,1 1-1 0 0,-1-1 0 0 0,1 1 1 0 0,0 0-1 0 0,0 0 1 0 0,1 0-1 0 0,0 1 0 0 0,0-1 1 0 0,1 1-1 0 0,0 0 1 0 0,0 0-1 0 0,0 0 0 0 0,1 0 1 0 0,0 0-1 0 0,0 0 1 0 0,1 0-1 0 0,-1 0 1 0 0,2 0-1 0 0,-1 0 0 0 0,1 0 1 0 0,0 0-1 0 0,1 0 1 0 0,0 0-1 0 0,0 0 0 0 0,0 0 1 0 0,1-1-1 0 0,0 2 2 0 0,1 0-99 0 0,0 3 211 0 0,1 0-1 0 0,1-1 0 0 0,-1 1 1 0 0,1-1-1 0 0,1 0 0 0 0,0-1 1 0 0,0 0-1 0 0,1 0 1 0 0,0 0-1 0 0,1-1 0 0 0,0 0 1 0 0,0-1-1 0 0,1 0 0 0 0,5 3-111 0 0,6 3-142 0 0,-16-9 160 0 0,0 0-1 0 0,0-1 0 0 0,1 1 1 0 0,-1-1-1 0 0,1 0 0 0 0,0 0 1 0 0,0-1-1 0 0,0 0 0 0 0,0 0 0 0 0,0 0 1 0 0,0-1-1 0 0,1 1 0 0 0,-1-2 1 0 0,1 1-1 0 0,-1-1 0 0 0,0 0 0 0 0,1 0 1 0 0,0-1-18 0 0,1-7-3551 0 0,-5 4-1644 0 0</inkml:trace>
  <inkml:trace contextRef="#ctx0" brushRef="#br0" timeOffset="-146790.046">991 2567 100 0 0,'0'0'634'0'0,"0"0"-182"0"0,0 0-49 0 0,0 0-98 0 0,0 0-244 0 0,0 0-62 0 0,0 0 27 0 0,0 0 436 0 0,0 0 1098 0 0,6 1-836 0 0,-1 0-566 0 0,0-1 1 0 0,0 1-1 0 0,0-2 0 0 0,0 1 1 0 0,0 0-1 0 0,0-1 1 0 0,0 0-1 0 0,0 0 1 0 0,0 0-1 0 0,0-1 0 0 0,0 0 1 0 0,-1 0-1 0 0,1 0 1 0 0,-1 0-1 0 0,0-1 0 0 0,1 1 1 0 0,-1-1-1 0 0,0 0 1 0 0,0-1-1 0 0,-1 1 1 0 0,1-1-1 0 0,-1 1 0 0 0,0-1 1 0 0,0 0-1 0 0,0 0 1 0 0,0-1-1 0 0,-1 1 0 0 0,1-1 1 0 0,-1 1-1 0 0,0-1 1 0 0,-1 0-1 0 0,1 1 1 0 0,-1-1-1 0 0,0 0 0 0 0,0 0 1 0 0,0 0-1 0 0,-1 0 1 0 0,0 0-1 0 0,0 0 0 0 0,0 0 1 0 0,-1 0-1 0 0,1 0 1 0 0,-2-4-159 0 0,-3-15 12 0 0,5 18-49 0 0,-1 0 0 0 0,0 0 0 0 0,0 0 0 0 0,0 0 0 0 0,0 0 0 0 0,-1 1 0 0 0,0-1 0 0 0,0 1 0 0 0,-1-1 0 0 0,1 1 0 0 0,-1 0 0 0 0,0 0 0 0 0,-1 0 0 0 0,1 0 0 0 0,-1 1 0 0 0,0-1 0 0 0,0 1 0 0 0,0 0 0 0 0,-1 0 0 0 0,0 0 0 0 0,1 1 0 0 0,-6-3 37 0 0,4 2-34 0 0,1 1 0 0 0,0 1-1 0 0,-1-1 1 0 0,0 1 0 0 0,0 0 0 0 0,0 0 0 0 0,0 0 0 0 0,0 1 0 0 0,0 0 0 0 0,0 0 0 0 0,0 1 0 0 0,0-1 0 0 0,-1 1 0 0 0,1 1 0 0 0,0-1-1 0 0,0 1 1 0 0,0 0 0 0 0,0 1 0 0 0,0-1 0 0 0,0 1 0 0 0,0 0 0 0 0,0 1 0 0 0,1-1 0 0 0,-1 1 0 0 0,1 1 0 0 0,0-1 0 0 0,0 0 0 0 0,0 1-1 0 0,0 0 1 0 0,1 1 0 0 0,-1-1 0 0 0,1 1 0 0 0,0-1 0 0 0,0 1 0 0 0,1 0 0 0 0,0 1 0 0 0,0-1 34 0 0,-13 34 155 0 0,13-35-177 0 0,0 1 0 0 0,0 0 0 0 0,0-1-1 0 0,1 1 1 0 0,0 0 0 0 0,0 0 0 0 0,0 0 0 0 0,1 0 0 0 0,-1 1-1 0 0,1-1 1 0 0,1 0 0 0 0,-1 1 0 0 0,1-1 0 0 0,0 0 0 0 0,0 1-1 0 0,0-1 1 0 0,1 0 0 0 0,0 1 0 0 0,0-1 0 0 0,0 0 0 0 0,0 0-1 0 0,1 0 1 0 0,0 0 0 0 0,0 0 0 0 0,1 0 0 0 0,-1 0 0 0 0,1-1-1 0 0,1 2 23 0 0,0 0 85 0 0,1 0 0 0 0,0-1-1 0 0,0 0 1 0 0,1 1 0 0 0,-1-2-1 0 0,1 1 1 0 0,0-1-1 0 0,1 1 1 0 0,-1-2 0 0 0,1 1-1 0 0,-1-1 1 0 0,1 0 0 0 0,0 0-1 0 0,0-1 1 0 0,0 0-1 0 0,1 0 1 0 0,-1-1 0 0 0,1 0-1 0 0,-1 0 1 0 0,0 0-1 0 0,1-1 1 0 0,-1-1 0 0 0,3 1-85 0 0,-8-2-3222 0 0,0 1-964 0 0</inkml:trace>
  <inkml:trace contextRef="#ctx0" brushRef="#br0" timeOffset="-140182.068">1848 2800 1944 0 0,'6'-3'44'0'0,"1"0"184"0"0,1 0 1 0 0,0-1-1 0 0,-1 0 1 0 0,0 0-1 0 0,0-1 1 0 0,0 0-1 0 0,-1 0 1 0 0,1-1-1 0 0,-1 0 1 0 0,-1 0-1 0 0,1 0 1 0 0,-1 0-1 0 0,0-1 1 0 0,0 0-1 0 0,-1 0 1 0 0,0-1-1 0 0,0 1 1 0 0,-1-1 0 0 0,0 0-1 0 0,0 1 1 0 0,-1-2-1 0 0,0 1 1 0 0,0 0-1 0 0,-1 0 1 0 0,0 0-1 0 0,0-1 1 0 0,-1 1-1 0 0,0-1 1 0 0,-1 1-1 0 0,0 0 1 0 0,0-1-1 0 0,0 1 1 0 0,-4-8-229 0 0,0 5-4 0 0,0 0 1 0 0,-1-1 0 0 0,-1 2-1 0 0,0-1 1 0 0,0 1-1 0 0,-1 0 1 0 0,-1 1 0 0 0,1-1-1 0 0,-2 2 1 0 0,1-1 0 0 0,-1 1-1 0 0,0 1 1 0 0,-1 0-1 0 0,0 0 1 0 0,0 1 0 0 0,0 1-1 0 0,-1 0 1 0 0,1 0-1 0 0,-11-2 4 0 0,15 5-33 0 0,-1-1 0 0 0,1 2 0 0 0,-1-1 0 0 0,1 1 0 0 0,-1 0 1 0 0,0 0-1 0 0,0 1 0 0 0,1 0 0 0 0,-1 1 0 0 0,0 0 0 0 0,0 0 0 0 0,1 0 0 0 0,-1 1 0 0 0,1 0 0 0 0,-1 1 0 0 0,1-1 0 0 0,0 1 0 0 0,0 1 0 0 0,0 0 0 0 0,1 0 0 0 0,-1 0 0 0 0,1 0 0 0 0,0 1 0 0 0,0 0 0 0 0,0 1 0 0 0,1-1 0 0 0,0 1 0 0 0,0 0 0 0 0,0 0 0 0 0,1 1 0 0 0,0-1 0 0 0,-2 4 33 0 0,1 6 13 0 0,0-1 0 0 0,1 1-1 0 0,1 0 1 0 0,0 0-1 0 0,1 0 1 0 0,0 0-1 0 0,2 0 1 0 0,0 0 0 0 0,1 1-1 0 0,0-1 1 0 0,1 0-1 0 0,1 0 1 0 0,3 7-13 0 0,-5-17 103 0 0,0 1 0 0 0,1-1 0 0 0,0 0 0 0 0,0 0 1 0 0,1 0-1 0 0,0 0 0 0 0,0-1 0 0 0,0 1 0 0 0,0-1 0 0 0,1 1 1 0 0,0-1-1 0 0,0 0 0 0 0,1-1 0 0 0,-1 1 0 0 0,1-1 0 0 0,0 0 1 0 0,0 0-1 0 0,1 0 0 0 0,-1-1 0 0 0,1 0 0 0 0,-1 0 0 0 0,1 0 1 0 0,0-1-1 0 0,0 0 0 0 0,0 0 0 0 0,1 0 0 0 0,-1-1 0 0 0,0 0 1 0 0,1 0-1 0 0,-1-1 0 0 0,1 1 0 0 0,-1-1 0 0 0,0-1 0 0 0,1 1-103 0 0,-2-2-211 0 0,5 1 455 0 0,-5 1-7131 0 0,-5 0 1661 0 0</inkml:trace>
  <inkml:trace contextRef="#ctx0" brushRef="#br0" timeOffset="-119132.556">1073 2380 432 0 0,'0'0'0'0'0,"0"0"-432"0"0</inkml:trace>
  <inkml:trace contextRef="#ctx0" brushRef="#br0" timeOffset="-172185.014">7715 3047 4548 0 0,'0'0'4485'0'0,"0"0"-3469"0"0,0 0-589 0 0,-8-1 428 0 0,-130-4 1984 0 0,-269-32-3238 0 0,389 32-3901 0 0,15 4-595 0 0</inkml:trace>
  <inkml:trace contextRef="#ctx0" brushRef="#br0" timeOffset="-171825.279">7354 3123 8521 0 0,'0'0'1487'0'0,"0"0"-994"0"0,0 0-13 0 0,0 8 265 0 0,-16 242 3254 0 0,18-261-2556 0 0,-3 9-1540 0 0,1-1 0 0 0,0 1 0 0 0,-1 0 1 0 0,1 0-1 0 0,0 0 0 0 0,0 0 0 0 0,0-1 0 0 0,1 1 1 0 0,-1 0-1 0 0,1 0 0 0 0,-1 0 0 0 0,1 0 1 0 0,0 0-1 0 0,-1 0 0 0 0,1 0 0 0 0,0 0 1 0 0,0 0-1 0 0,0 0 0 0 0,1 0 0 0 0,-1 1 1 0 0,0-1-1 0 0,1 0 0 0 0,-1 1 0 0 0,1-1 1 0 0,0 1-1 0 0,-1 0 0 0 0,1-1 0 0 0,0 1 0 0 0,0 0 1 0 0,0 0-1 0 0,0 0 0 0 0,0 0 0 0 0,0 0 1 0 0,0 1-1 0 0,0-1 0 0 0,0 1 0 0 0,0-1 1 0 0,0 1-1 0 0,1 0 0 0 0,-1 0 0 0 0,0 0 1 0 0,0 0-1 0 0,0 0 0 0 0,0 0 0 0 0,1 1 1 0 0,-1-1-1 0 0,2 1 97 0 0,-2 0 94 0 0,1 0-1 0 0,-1 1 1 0 0,1-1 0 0 0,-1 0 0 0 0,1 1-1 0 0,-1-1 1 0 0,0 1 0 0 0,0 0 0 0 0,0 0-1 0 0,0 0 1 0 0,0 0 0 0 0,0 0 0 0 0,-1 0-1 0 0,1 0 1 0 0,-1 1 0 0 0,1-1 0 0 0,-1 0-1 0 0,0 1 1 0 0,0 0 0 0 0,0-1 0 0 0,0 1-1 0 0,-1-1 1 0 0,1 1 0 0 0,-1 0 0 0 0,1 0-1 0 0,-1-1 1 0 0,0 1 0 0 0,0 0 0 0 0,0 0-1 0 0,0-1 1 0 0,-1 1 0 0 0,1 0 0 0 0,-1-1-1 0 0,0 2-93 0 0,0-2 31 0 0,0 0 0 0 0,0 0 0 0 0,-1 0 0 0 0,1-1 0 0 0,0 1 0 0 0,-1 0-1 0 0,0-1 1 0 0,1 1 0 0 0,-1-1 0 0 0,0 1 0 0 0,0-1 0 0 0,1 0 0 0 0,-1 0-1 0 0,0 0 1 0 0,0 0 0 0 0,-1 0 0 0 0,1 0 0 0 0,0 0 0 0 0,0-1 0 0 0,0 1-1 0 0,0-1 1 0 0,-1 0 0 0 0,1 0 0 0 0,0 1 0 0 0,0-1 0 0 0,-1-1 0 0 0,1 1 0 0 0,-2 0-31 0 0,-11-5-1975 0 0,7-4-3116 0 0,2-2-2675 0 0</inkml:trace>
  <inkml:trace contextRef="#ctx0" brushRef="#br0" timeOffset="-171499.619">7529 3144 5284 0 0,'0'0'1055'0'0,"0"0"-282"0"0,0 0 255 0 0,0 0-74 0 0,0 0-204 0 0,0 0-118 0 0,0 0-126 0 0,6 0-88 0 0,-3-1-331 0 0,1 1 0 0 0,-1-1 0 0 0,0 1 0 0 0,1 0 0 0 0,-1 0 0 0 0,0 0 0 0 0,1 1 0 0 0,-1-1 0 0 0,0 1 0 0 0,0 0 0 0 0,0 0 0 0 0,1 0 0 0 0,-1 0 0 0 0,0 0 0 0 0,0 1 0 0 0,0 0 0 0 0,-1-1 0 0 0,1 1-1 0 0,0 0 1 0 0,-1 0 0 0 0,1 0 0 0 0,-1 1 0 0 0,0-1 0 0 0,1 1 0 0 0,-1-1 0 0 0,0 1 0 0 0,-1 0 0 0 0,1 0 0 0 0,0 0 0 0 0,-1 0 0 0 0,0 0 0 0 0,1 0 0 0 0,-1 0 0 0 0,0 1-87 0 0,-1-1 27 0 0,1 1-1 0 0,-1-1 1 0 0,0 1-1 0 0,0-1 1 0 0,-1 1-1 0 0,1-1 1 0 0,-1 1-1 0 0,1-1 1 0 0,-1 1-1 0 0,0-1 1 0 0,0 1-1 0 0,-1-1 1 0 0,1 0-1 0 0,-1 0 1 0 0,0 0-1 0 0,1 0 1 0 0,-1 0-1 0 0,-1 0 1 0 0,1 0-1 0 0,0-1 1 0 0,-1 1-1 0 0,1-1 1 0 0,-1 1-1 0 0,0-1 1 0 0,0 0-1 0 0,0 0 1 0 0,0 0 0 0 0,0-1-1 0 0,0 1 1 0 0,0-1-1 0 0,0 0 1 0 0,-1 0-1 0 0,1 0 1 0 0,-1 0-1 0 0,1 0 1 0 0,-1-1-1 0 0,0 1-26 0 0,0-15-5717 0 0,5 6 548 0 0</inkml:trace>
  <inkml:trace contextRef="#ctx0" brushRef="#br0" timeOffset="-171235.657">7665 3148 3756 0 0,'0'0'2691'0'0,"0"0"-855"0"0,0 0-661 0 0,0 0-519 0 0,0 0-240 0 0,0 0 225 0 0,0 0 403 0 0,0 0-20 0 0,0 0-220 0 0,-3 7-198 0 0,0-1-525 0 0,1-4-44 0 0,0 1 0 0 0,0-1 0 0 0,0 0 0 0 0,1 1 0 0 0,-1 0 0 0 0,1-1-1 0 0,0 1 1 0 0,-1 0 0 0 0,1-1 0 0 0,1 1 0 0 0,-1 0 0 0 0,0 0 0 0 0,1 0 0 0 0,-1 0-1 0 0,1 0 1 0 0,0 0 0 0 0,0 0 0 0 0,0 0 0 0 0,0 0 0 0 0,1 0 0 0 0,-1 0 0 0 0,1 0-1 0 0,0 0 1 0 0,0 0 0 0 0,0-1 0 0 0,0 1 0 0 0,0 0 0 0 0,0 0 0 0 0,1-1-1 0 0,0 1 1 0 0,-1-1 0 0 0,1 0 0 0 0,0 1 0 0 0,0-1 0 0 0,0 0 0 0 0,0 0 0 0 0,1 0-1 0 0,1 1-36 0 0,76 26-3941 0 0,-42-23-2400 0 0</inkml:trace>
  <inkml:trace contextRef="#ctx0" brushRef="#br0" timeOffset="169846.96">7361 2206 5533 0 0,'0'0'277'0'0,"0"0"76"0"0,0 0 664 0 0,0 0-486 0 0,0 0-401 0 0,0 0-77 0 0,0 0 47 0 0,0 0 113 0 0,-37 8 2216 0 0,-22 1-941 0 0,52-10-1479 0 0,1 1 0 0 0,0-1 0 0 0,0 1 0 0 0,-1 0 0 0 0,1 0 0 0 0,0 1 0 0 0,-1 0 0 0 0,1 0 0 0 0,0 0 1 0 0,0 1-1 0 0,0 0 0 0 0,0 0 0 0 0,0 0 0 0 0,1 1 0 0 0,-1 0 0 0 0,0 0 0 0 0,1 1 0 0 0,0-1 0 0 0,0 1 0 0 0,0 0 1 0 0,1 1-1 0 0,-1-1 0 0 0,1 1 0 0 0,0 0 0 0 0,0 0 0 0 0,0 0 0 0 0,1 0 0 0 0,0 1 0 0 0,0-1 0 0 0,0 1 0 0 0,1 0 1 0 0,0 0-1 0 0,0 0 0 0 0,0 0 0 0 0,1 1-9 0 0,-1-5 57 0 0,0-1-1 0 0,0 0 1 0 0,0-1 0 0 0,0 1-1 0 0,0 0 1 0 0,0 0 0 0 0,0-1-1 0 0,0 1 1 0 0,0-1 0 0 0,0 0 0 0 0,-1 0-1 0 0,1 0 1 0 0,0 0 0 0 0,0 0-1 0 0,0 0 1 0 0,0 0 0 0 0,0-1 0 0 0,-1 1-1 0 0,1-1 1 0 0,0 0 0 0 0,0 1-1 0 0,0-1 1 0 0,0 0 0 0 0,0 0-1 0 0,1 0 1 0 0,-1 0 0 0 0,0-1 0 0 0,0 1-1 0 0,1 0 1 0 0,-1-1 0 0 0,1 0-1 0 0,-1 1 1 0 0,1-1 0 0 0,0 0-1 0 0,-1 1 1 0 0,0-3-57 0 0,-26-12-443 0 0,-18 1 286 0 0,-1 3 1 0 0,-1 1-1 0 0,1 3 0 0 0,-1 1 0 0 0,-1 3 1 0 0,1 2-1 0 0,-1 2 0 0 0,-30 5 157 0 0,-25-4 325 0 0,-69 1 491 0 0,-8 0-163 0 0,0-7 0 0 0,-62-14-653 0 0,226 15-9 0 0,-8 0-3763 0 0,31 4-599 0 0</inkml:trace>
  <inkml:trace contextRef="#ctx0" brushRef="#br0" timeOffset="171532.457">7161 2363 1800 0 0,'0'0'421'0'0,"0"0"-56"0"0,0 0 165 0 0,0 0 782 0 0,0 0-155 0 0,0 0-231 0 0,0 0-150 0 0,7 31 333 0 0,-4-24-944 0 0,1-1 0 0 0,-1 0 0 0 0,1 0 0 0 0,0 0 0 0 0,1 0 0 0 0,0-1 1 0 0,0 0-1 0 0,0 0 0 0 0,0 0 0 0 0,1-1 0 0 0,-1 1 0 0 0,1-1 0 0 0,0-1 0 0 0,1 1 0 0 0,-1-1 0 0 0,1 0 0 0 0,-1 0 0 0 0,1-1 0 0 0,0 0 0 0 0,0 0 0 0 0,0-1 1 0 0,0 0-1 0 0,0 0 0 0 0,0 0 0 0 0,1-1 0 0 0,5 0-165 0 0,190-28 1930 0 0,101-75-1017 0 0,-303 102-918 0 0,0 1-1 0 0,1 0 1 0 0,-1-1-1 0 0,1 1 1 0 0,-1-1-1 0 0,0 1 1 0 0,1-1-1 0 0,-1 0 1 0 0,0 1-1 0 0,0-1 0 0 0,0 0 1 0 0,0 0-1 0 0,1 0 1 0 0,-1 0-1 0 0,0 0 1 0 0,-1 0-1 0 0,1 0 1 0 0,0 0-1 0 0,0 0 0 0 0,0-1 1 0 0,-1 1-1 0 0,1 0 1 0 0,0-1-1 0 0,-1 1 1 0 0,1 0-1 0 0,-1-1 1 0 0,0 1-1 0 0,1-1 1 0 0,-1 1-1 0 0,0 0 0 0 0,0-1 1 0 0,0 1-1 0 0,0-1 1 0 0,0 1-1 0 0,0-1 1 0 0,-1 1-1 0 0,1 0 1 0 0,0-1-1 0 0,-1 1 1 0 0,1 0-1 0 0,-1-1 0 0 0,1 1 1 0 0,-1 0-1 0 0,0-1 1 0 0,1 1-1 0 0,-1 0 1 0 0,0 0-1 0 0,0 0 1 0 0,0 0-1 0 0,0 0 1 0 0,0 0-1 0 0,0 0 0 0 0,0 0 1 0 0,0 0-1 0 0,-1 0 1 0 0,1 0-1 0 0,0 1 1 0 0,-1-1 5 0 0,-80-39-609 0 0,204 39 69 0 0,-54 1 1680 0 0,-68 3-1141 0 0,0-1 0 0 0,1 0 0 0 0,-1 0 1 0 0,-1 1-1 0 0,1-1 0 0 0,0 0 0 0 0,0 0 0 0 0,-1 0 1 0 0,0 1-1 0 0,1-1 0 0 0,-1 0 0 0 0,0 0 0 0 0,0 0 1 0 0,0 0-1 0 0,0 0 0 0 0,0 0 0 0 0,-1 0 0 0 0,1-1 1 0 0,0 1-1 0 0,-1 0 0 0 0,1-1 0 0 0,-1 1 0 0 0,0-1 1 0 0,0 1-1 0 0,1-1 0 0 0,-1 0 0 0 0,0 0 0 0 0,0 0 1 0 0,0 0-1 0 0,-1 0 1 0 0,-24 13 239 0 0,-15 9 99 0 0,25-5-3254 0 0,16-13-1845 0 0,5-1-3000 0 0</inkml:trace>
  <inkml:trace contextRef="#ctx0" brushRef="#br0" timeOffset="-182486.295">5143 2537 184 0 0,'0'0'4336'0'0,"0"0"-2721"0"0,0 0-797 0 0,0 0 154 0 0,0 0-112 0 0,0 0-273 0 0,0 0 178 0 0,1 6 404 0 0,51 171 3659 0 0,-51-179-4903 0 0,0 0 0 0 0,1 1 0 0 0,-1-1 0 0 0,0 0 0 0 0,1 1 0 0 0,-1-1-1 0 0,1 1 1 0 0,0 0 0 0 0,-1-1 0 0 0,1 1 0 0 0,0 0 0 0 0,0 0 0 0 0,0 0 0 0 0,0 0 0 0 0,-1 1 0 0 0,1-1-1 0 0,1 0 1 0 0,-1 1 0 0 0,0 0 0 0 0,0-1 0 0 0,0 1 0 0 0,0 0 0 0 0,0 0 0 0 0,0 0 0 0 0,0 0 0 0 0,0 0-1 0 0,0 1 1 0 0,0-1 0 0 0,1 1 0 0 0,0 0 75 0 0,1-1 60 0 0,0 1-1 0 0,0 0 1 0 0,-1 0-1 0 0,1 1 1 0 0,0-1-1 0 0,-1 1 1 0 0,1 0-1 0 0,-1 0 1 0 0,0 0-1 0 0,0 0 1 0 0,0 1-1 0 0,0-1 1 0 0,0 1-1 0 0,0 0 1 0 0,0 0-1 0 0,-1 0 1 0 0,1 0-1 0 0,-1 0 1 0 0,0 0-1 0 0,0 1 1 0 0,0-1-1 0 0,-1 1 1 0 0,1-1-1 0 0,-1 1 1 0 0,0 0-1 0 0,1 1-59 0 0,-5-1 61 0 0,0-1 1 0 0,0 1-1 0 0,0-1 1 0 0,-1 0-1 0 0,1 0 1 0 0,-1-1-1 0 0,1 1 0 0 0,-1-1 1 0 0,0 0-1 0 0,0 0 1 0 0,0 0-1 0 0,0 0 0 0 0,0-1 1 0 0,-1 1-1 0 0,1-1 1 0 0,0 0-1 0 0,-1-1 1 0 0,1 1-1 0 0,-1-1 0 0 0,1 0 1 0 0,0 0-1 0 0,-1 0 1 0 0,1 0-1 0 0,-1-1 0 0 0,1 0 1 0 0,-1 0-62 0 0,-22-3-984 0 0,12-6-3195 0 0,12 5-1002 0 0</inkml:trace>
  <inkml:trace contextRef="#ctx0" brushRef="#br0" timeOffset="-181081.482">5342 2483 5044 0 0,'0'0'1083'0'0,"0"0"-485"0"0,0 0 12 0 0,0 0 28 0 0,0 0-18 0 0,0 0-75 0 0,0 0-114 0 0,0 0-210 0 0,15-16-617 0 0,-9 17 547 0 0,1 0 0 0 0,-1 1 0 0 0,1 0 0 0 0,-1 0 0 0 0,0 1 0 0 0,0 0 0 0 0,0 0 0 0 0,0 0 0 0 0,-1 1 0 0 0,1 0 0 0 0,-1 0 0 0 0,0 0 0 0 0,0 0 0 0 0,-1 1 0 0 0,1 0 0 0 0,-1 0 0 0 0,0 0 0 0 0,0 1 0 0 0,-1-1 0 0 0,1 1 0 0 0,-1 0 0 0 0,0 0 0 0 0,-1 0 0 0 0,1 4-151 0 0,-6-6 17 0 0,-1-1 1 0 0,1 1-1 0 0,-1-1 1 0 0,-1 1-1 0 0,1-1 1 0 0,0 0 0 0 0,-1-1-1 0 0,1 1 1 0 0,-1-1-1 0 0,0 0 1 0 0,0 0-1 0 0,0 0 1 0 0,0-1-1 0 0,0 1 1 0 0,0-1-1 0 0,0-1 1 0 0,-1 1-1 0 0,1-1 1 0 0,0 0-1 0 0,0 0 1 0 0,-1 0-18 0 0,5 0-718 0 0,-2 0 304 0 0,3-2-5521 0 0,4-3 356 0 0</inkml:trace>
  <inkml:trace contextRef="#ctx0" brushRef="#br0" timeOffset="-180832.279">5540 2529 7673 0 0,'0'0'1095'0'0,"0"0"-804"0"0,0 0 31 0 0,0 0 97 0 0,0 0 197 0 0,-1 7 7 0 0,0-5-807 0 0,5 73 2387 0 0,28-60-6139 0 0,-30-15-282 0 0</inkml:trace>
  <inkml:trace contextRef="#ctx0" brushRef="#br0" timeOffset="-180568.313">5892 2646 9005 0 0,'0'0'1748'0'0,"0"0"-1144"0"0,0 0-76 0 0,0 0-284 0 0,0 0 188 0 0,-43-10-148 0 0,26 7-92 0 0,-2 3-144 0 0,0-2-40 0 0,-1 1-8 0 0,3 1-500 0 0,0 0-384 0 0,4-1-248 0 0,2-1-396 0 0,3 1-1212 0 0,7-5-2385 0 0</inkml:trace>
  <inkml:trace contextRef="#ctx0" brushRef="#br0" timeOffset="-180286.394">5953 2554 6917 0 0,'0'0'683'0'0,"0"0"-648"0"0,0 0 6 0 0,0 0 92 0 0,0 0 81 0 0,0 0-33 0 0,5-13-715 0 0,1 14 727 0 0,0 0 0 0 0,0 0 1 0 0,-1 0-1 0 0,1 1 0 0 0,0 0 0 0 0,-1 0 0 0 0,1 0 1 0 0,-1 1-1 0 0,0 0 0 0 0,0 0 0 0 0,0 0 1 0 0,0 0-1 0 0,0 1 0 0 0,-1 0 0 0 0,1 0 0 0 0,-1 0 1 0 0,0 1-1 0 0,-1-1 0 0 0,1 1 0 0 0,-1 0 0 0 0,0 0 1 0 0,0 0-1 0 0,2 6-193 0 0,-8-8 28 0 0,1 1 1 0 0,-1-1-1 0 0,-1 1 0 0 0,1-1 1 0 0,0 0-1 0 0,-1 0 0 0 0,0 0 1 0 0,0-1-1 0 0,1 1 0 0 0,-2-1 1 0 0,1 0-1 0 0,0 0 0 0 0,0 0 1 0 0,-1-1-1 0 0,1 1 1 0 0,0-1-1 0 0,-1 0 0 0 0,0-1 1 0 0,1 1-1 0 0,-1-1 0 0 0,1 0 1 0 0,-1 0-1 0 0,0 0 0 0 0,1 0 1 0 0,-1-1-1 0 0,0 0-28 0 0,4 1-543 0 0,-10-1-624 0 0,6-1-4794 0 0,5-2 781 0 0</inkml:trace>
  <inkml:trace contextRef="#ctx0" brushRef="#br0" timeOffset="-180038.633">6142 2573 9005 0 0,'0'0'720'0'0,"0"0"-337"0"0,0 0-214 0 0,0 0 166 0 0,-6 5 57 0 0,3-4-320 0 0,1 1 1 0 0,-1-1 0 0 0,1 1 0 0 0,0-1-1 0 0,0 1 1 0 0,0-1 0 0 0,0 1 0 0 0,0 0 0 0 0,0 0-1 0 0,1 0 1 0 0,-1 0 0 0 0,1 1 0 0 0,-1-1-1 0 0,1 0 1 0 0,0 1 0 0 0,0-1 0 0 0,0 1-1 0 0,0-1 1 0 0,0 1 0 0 0,0-1 0 0 0,1 1-1 0 0,0-1 1 0 0,-1 1 0 0 0,1 0 0 0 0,0-1-1 0 0,0 1 1 0 0,0 0 0 0 0,0-1 0 0 0,1 1-1 0 0,-1 0 1 0 0,1-1 0 0 0,0 1 0 0 0,0-1 0 0 0,0 1-1 0 0,0-1 1 0 0,0 1 0 0 0,0-1 0 0 0,0 0-1 0 0,1 1 1 0 0,-1-1 0 0 0,1 0 0 0 0,0 0-1 0 0,0 0 1 0 0,0 0 0 0 0,0-1 0 0 0,0 1-73 0 0,39 19-372 0 0,-11-14-5690 0 0,-23-7 361 0 0</inkml:trace>
  <inkml:trace contextRef="#ctx0" brushRef="#br0" timeOffset="-176810.048">6663 2896 1420 0 0,'0'0'1462'0'0,"0"0"-903"0"0,0 0-284 0 0,0 0-3 0 0,0 0 469 0 0,0 0 1515 0 0,0 0-516 0 0,0 0-887 0 0,-12 1 2977 0 0,-38 2-3193 0 0,-27-11-180 0 0,49-6-4115 0 0,25 10 425 0 0,2-1-2458 0 0</inkml:trace>
  <inkml:trace contextRef="#ctx0" brushRef="#br0" timeOffset="-176604.69">6672 2825 260 0 0,'0'0'8677'0'0,"0"0"-7501"0"0,0 0-1008 0 0,0 0 28 0 0,0 0 164 0 0,0 0 220 0 0,0 0 292 0 0,0 0-40 0 0,-42-7-400 0 0,28 5-304 0 0,-1 1-116 0 0,-3 0-4 0 0,4 1-4 0 0,-2 0-4 0 0,3 0-664 0 0,0-1-952 0 0,3 1-2460 0 0,4-2-3273 0 0</inkml:trace>
  <inkml:trace contextRef="#ctx0" brushRef="#br0" timeOffset="-172927.039">7157 2635 4096 0 0,'0'0'945'0'0,"0"0"1869"0"0,0 0-1032 0 0,0 0-1001 0 0,0 0-380 0 0,0 0-477 0 0,1 7 393 0 0,9 180 2538 0 0,0-193-1939 0 0,-9 5-923 0 0,0-1 1 0 0,-1 1-1 0 0,1-1 0 0 0,0 1 1 0 0,0-1-1 0 0,1 1 0 0 0,-1 0 1 0 0,0-1-1 0 0,0 1 1 0 0,1 0-1 0 0,-1 0 0 0 0,0 0 1 0 0,1 0-1 0 0,-1 0 0 0 0,1 0 1 0 0,0 0-1 0 0,-1 1 0 0 0,1-1 1 0 0,0 0-1 0 0,-1 1 0 0 0,1-1 1 0 0,0 1-1 0 0,-1 0 0 0 0,1 0 1 0 0,0 0-1 0 0,0 0 1 0 0,0 0-1 0 0,-1 0 0 0 0,1 0 1 0 0,0 0-1 0 0,0 1 0 0 0,-1-1 1 0 0,1 1-1 0 0,0-1 0 0 0,-1 1 1 0 0,1 0-1 0 0,0-1 0 0 0,-1 1 1 0 0,1 0-1 0 0,-1 0 0 0 0,1 0 1 0 0,-1 0-1 0 0,0 1 1 0 0,0-1-1 0 0,1 0 0 0 0,-1 0 1 0 0,0 1-1 0 0,0-1 0 0 0,0 1 1 0 0,0-1-1 0 0,0 1 0 0 0,0 1 7 0 0,-1-1 32 0 0,0 0 1 0 0,0 1-1 0 0,-1-1 0 0 0,1 0 0 0 0,-1 0 0 0 0,1 0 0 0 0,-1 0 0 0 0,0 0 0 0 0,0 0 0 0 0,0 0 1 0 0,0 0-1 0 0,0 0 0 0 0,0 0 0 0 0,-1-1 0 0 0,1 1 0 0 0,-1 0 0 0 0,1-1 0 0 0,-1 1 0 0 0,1-1 1 0 0,-1 0-1 0 0,0 1 0 0 0,0-1 0 0 0,0 0 0 0 0,0 0 0 0 0,0 0 0 0 0,0 0 0 0 0,0 0 0 0 0,0-1 0 0 0,0 1 1 0 0,0-1-1 0 0,0 1 0 0 0,0-1 0 0 0,-1 0 0 0 0,0 0-32 0 0,-27-5-5775 0 0,21-3-531 0 0</inkml:trace>
  <inkml:trace contextRef="#ctx0" brushRef="#br0" timeOffset="-172615.462">7361 2624 6917 0 0,'0'0'902'0'0,"0"0"-414"0"0,0 0 210 0 0,0 0-74 0 0,0 0-269 0 0,0 0-175 0 0,0 0-60 0 0,0 0-186 0 0,7 0 35 0 0,-2 0 126 0 0,1 0 1 0 0,-1 1-1 0 0,0-1 0 0 0,1 1 1 0 0,-1 1-1 0 0,0-1 1 0 0,0 1-1 0 0,0 0 0 0 0,0 0 1 0 0,0 0-1 0 0,0 1 1 0 0,-1-1-1 0 0,1 1 0 0 0,-1 0 1 0 0,1 1-1 0 0,-1-1 0 0 0,0 1 1 0 0,-1 0-1 0 0,1 0 1 0 0,-1 0-1 0 0,1 0 0 0 0,-1 1 1 0 0,-1-1-1 0 0,1 1 1 0 0,0 0-1 0 0,-1 0 0 0 0,0 0 1 0 0,0 0-1 0 0,-1 0 0 0 0,1 0 1 0 0,-1 0-1 0 0,0 1-95 0 0,-49 40 1536 0 0,24-45-3257 0 0,22-8-3697 0 0,3-2-1250 0 0</inkml:trace>
  <inkml:trace contextRef="#ctx0" brushRef="#br0" timeOffset="-172354.866">7574 2630 392 0 0,'0'0'7927'0'0,"0"0"-5731"0"0,0 0-1495 0 0,0 0 167 0 0,-3 7 5 0 0,1-1-715 0 0,-1-2-78 0 0,0 0 0 0 0,1 0 1 0 0,-1 0-1 0 0,1 1 0 0 0,0 0 1 0 0,0-1-1 0 0,1 1 0 0 0,-1 0 0 0 0,1 0 1 0 0,0 0-1 0 0,0-1 0 0 0,1 1 0 0 0,-1 0 1 0 0,1 0-1 0 0,0 0 0 0 0,1 0 0 0 0,-1 0 1 0 0,1 0-1 0 0,0 0 0 0 0,0 0 1 0 0,1 0-1 0 0,-1 0 0 0 0,1-1 0 0 0,0 1 1 0 0,0-1-1 0 0,1 1 0 0 0,-1-1 0 0 0,1 0 1 0 0,0 0-1 0 0,0 0 0 0 0,1 0 0 0 0,-1 0-80 0 0,12 4-1232 0 0,6 4-6530 0 0,-15-8 1657 0 0</inkml:trace>
  <inkml:trace contextRef="#ctx0" brushRef="#br0" timeOffset="-165414.606">7918 3548 732 0 0,'0'0'1130'0'0,"7"-5"-792"0"0,14-6 731 0 0,-1-2 0 0 0,-1-1 1 0 0,0 0-1 0 0,-1-1 1 0 0,0-2-1 0 0,-1 1 1 0 0,14-20-1070 0 0,-22 24 57 0 0,0 0 0 0 0,-2-1 0 0 0,1 0 0 0 0,-1 0 1 0 0,-1 0-1 0 0,-1-1 0 0 0,0 0 0 0 0,0 0 0 0 0,-2-1 1 0 0,0 1-1 0 0,0-1 0 0 0,-1 0 0 0 0,-1 0 0 0 0,-1 0-57 0 0,-3-19-43 0 0,-2 1-1 0 0,-1 0 0 0 0,-1 0 1 0 0,-3 0-1 0 0,0 1 0 0 0,-2 1 1 0 0,-1 0-1 0 0,-2 0 1 0 0,-1 1-1 0 0,-1 1 0 0 0,-1 1 1 0 0,-2 1-1 0 0,-1 0 0 0 0,-1 1 1 0 0,-1 2-1 0 0,-1 0 1 0 0,-1 2-1 0 0,-19-14 44 0 0,16 14-18 0 0,-1 1 1 0 0,-1 1-1 0 0,-1 2 0 0 0,0 1 0 0 0,-1 1 1 0 0,-1 1-1 0 0,-1 3 0 0 0,0 0 1 0 0,0 2-1 0 0,-1 2 0 0 0,0 1 1 0 0,-1 2-1 0 0,-29-1 18 0 0,43 9-57 0 0,1 1 1 0 0,0 0 0 0 0,0 2-1 0 0,1 0 1 0 0,-1 1-1 0 0,2 2 1 0 0,-1 0-1 0 0,1 1 1 0 0,0 0-1 0 0,1 2 1 0 0,1 0-1 0 0,-1 1 1 0 0,2 1 0 0 0,0 0-1 0 0,1 2 1 0 0,0-1-1 0 0,1 2 1 0 0,1 0-1 0 0,1 1 1 0 0,0 0-1 0 0,-1 5 57 0 0,5 0 200 0 0,0 1-1 0 0,2-1 0 0 0,1 1 0 0 0,1 1 0 0 0,1-1 0 0 0,1 1 0 0 0,1-1 1 0 0,1 1-1 0 0,1 0 0 0 0,5 23-199 0 0,4-9 153 0 0,2-1 1 0 0,1 1-1 0 0,3-2 0 0 0,0 0 1 0 0,3-1-1 0 0,1-1 0 0 0,1-1 1 0 0,2 0-1 0 0,2-2 0 0 0,1-1 1 0 0,1-1-1 0 0,1-1 0 0 0,2-1 1 0 0,9 5-154 0 0,-20-18 198 0 0,0-1 0 0 0,1-1 0 0 0,0-1 0 0 0,1-1 0 0 0,0 0 0 0 0,0-2 1 0 0,2 0-1 0 0,-1-2 0 0 0,1 0 0 0 0,0-2 0 0 0,0 0 0 0 0,0-1 0 0 0,1-2 0 0 0,0 0 0 0 0,-1-2 0 0 0,3-1-198 0 0,146-5-5803 0 0,-159 4 1690 0 0</inkml:trace>
  <inkml:trace contextRef="#ctx0" brushRef="#br0" timeOffset="-114121.506">5578 2662 2972 0 0,'0'0'0'0'0,"0"0"-2620"0"0</inkml:trace>
  <inkml:trace contextRef="#ctx0" brushRef="#br0" timeOffset="-109806.465">1940 2155 220 0 0,'0'0'291'0'0,"7"0"-139"0"0,34-2-21 0 0,0-3 0 0 0,0-1 1 0 0,-1-3-1 0 0,0 0 0 0 0,-1-3 1 0 0,0-2-1 0 0,10-5-131 0 0,-20 4 276 0 0,0-2 1 0 0,-2-1-1 0 0,0-1 0 0 0,-1-1 0 0 0,-1-1 0 0 0,-1-1 1 0 0,0-1-1 0 0,-2-2 0 0 0,-1 0 0 0 0,16-27-276 0 0,-28 35 110 0 0,-1 0 0 0 0,-1-1 0 0 0,-1 0-1 0 0,-1 0 1 0 0,0 0 0 0 0,-1-1 0 0 0,-1 0 0 0 0,-1 1-1 0 0,0-1 1 0 0,-2 0 0 0 0,0 0 0 0 0,-1 0-1 0 0,-1 0 1 0 0,-1 0 0 0 0,-1 0 0 0 0,0 1-1 0 0,-1-1 1 0 0,-1 1 0 0 0,-1 0 0 0 0,0 1-1 0 0,-2 0 1 0 0,0 0 0 0 0,0 1 0 0 0,-2 0 0 0 0,0 0-1 0 0,-1 2 1 0 0,0-1 0 0 0,-1 1 0 0 0,-1 1-1 0 0,-9-7-109 0 0,-15-11-92 0 0,-1 2 0 0 0,-1 2 0 0 0,-1 1-1 0 0,-1 2 1 0 0,-2 2 0 0 0,0 2 0 0 0,-1 2-1 0 0,-1 2 1 0 0,-40-8 92 0 0,-258-38-157 0 0,271 55 178 0 0,0 3-1 0 0,-1 4 1 0 0,1 2 0 0 0,0 4-1 0 0,1 3 1 0 0,-1 4 0 0 0,2 2 0 0 0,-46 17-21 0 0,56-11-23 0 0,2 3 1 0 0,1 2-1 0 0,0 3 1 0 0,2 2-1 0 0,2 3 1 0 0,-19 16 22 0 0,71-48 2 0 0,-16 9-30 0 0,0 0-1 0 0,1 2 1 0 0,0 0-1 0 0,1 1 1 0 0,0 1 0 0 0,2 0-1 0 0,-1 1 1 0 0,2 1-1 0 0,0 0 1 0 0,1 0 0 0 0,1 1-1 0 0,1 1 1 0 0,0 0-1 0 0,-4 14 29 0 0,8-10-227 0 0,1 1-1 0 0,0-1 1 0 0,2 1-1 0 0,1 0 1 0 0,1 1-1 0 0,1-1 1 0 0,1 0 0 0 0,1 0-1 0 0,1 0 1 0 0,1 0-1 0 0,1 0 1 0 0,1-1-1 0 0,2 0 1 0 0,0 0-1 0 0,1-1 1 0 0,1 0-1 0 0,5 6 228 0 0,-6-14 161 0 0,1 0-1 0 0,0 0 1 0 0,1-1-1 0 0,0-1 1 0 0,1 0-1 0 0,1 0 1 0 0,0-1-1 0 0,0-1 1 0 0,1 0-1 0 0,4 1-160 0 0,183 79-1676 0 0,-175-80 1189 0 0</inkml:trace>
  <inkml:trace contextRef="#ctx0" brushRef="#br0" timeOffset="-109638.191">959 2246 652 0 0,'7'1'403'0'0,"387"19"-577"0"0,-223-30 4868 0 0,-98-6-7344 0 0,-65 10 797 0 0</inkml:trace>
  <inkml:trace contextRef="#ctx0" brushRef="#br0" timeOffset="-105051.857">1148 1390 808 0 0,'0'0'2324'0'0,"1"-7"-1450"0"0,-1 0-870 0 0,0 0 0 0 0,0 1 0 0 0,0-1 0 0 0,-1 0 0 0 0,0 1 0 0 0,0-1 0 0 0,-1 0 0 0 0,0 1 0 0 0,0 0 0 0 0,0-1 0 0 0,-1 1 0 0 0,0 0 0 0 0,0 0 0 0 0,0 0 0 0 0,-1 1 0 0 0,0-1 0 0 0,0 1 0 0 0,-1 0-1 0 0,1 0 1 0 0,-1 0 0 0 0,0 1 0 0 0,0 0 0 0 0,-1 0 0 0 0,1 0 0 0 0,-1 0 0 0 0,0 1 0 0 0,0 0 0 0 0,-6-2-4 0 0,-2 0 62 0 0,0 0-1 0 0,-1 1 1 0 0,0 1 0 0 0,1 0-1 0 0,-1 1 1 0 0,0 1-1 0 0,-1 0 1 0 0,1 1 0 0 0,0 1-1 0 0,0 0 1 0 0,0 1 0 0 0,0 1-1 0 0,1 0 1 0 0,-1 1-1 0 0,1 0 1 0 0,-1 1 0 0 0,1 1-1 0 0,1 0 1 0 0,-1 1 0 0 0,-1 2-62 0 0,8-4-279 0 0,-1 1 1 0 0,1 0 0 0 0,0 0 0 0 0,0 1-1 0 0,0 0 1 0 0,1 0 0 0 0,0 0-1 0 0,1 1 1 0 0,0 0 0 0 0,0 0 0 0 0,0 0-1 0 0,1 0 1 0 0,-1 6 278 0 0,3-9 7 0 0,1 0-1 0 0,0 0 1 0 0,0 0 0 0 0,0 1-1 0 0,1-1 1 0 0,0 0-1 0 0,0 0 1 0 0,0 1-1 0 0,1-1 1 0 0,0 0 0 0 0,0 0-1 0 0,0 0 1 0 0,0 0-1 0 0,1 0 1 0 0,0 0 0 0 0,0 0-1 0 0,0 0 1 0 0,1 0-1 0 0,0-1 1 0 0,-1 0-1 0 0,2 1 1 0 0,-1-1 0 0 0,0 0-1 0 0,1 0 1 0 0,2 2-7 0 0,0-1 349 0 0,0 0 0 0 0,0 0 0 0 0,0 0 0 0 0,0-1 0 0 0,1 1 0 0 0,-1-2 0 0 0,1 1 0 0 0,0-1 0 0 0,0 0 0 0 0,1 0 0 0 0,-1-1 0 0 0,1 0 0 0 0,-1 0 0 0 0,1-1 0 0 0,-1 0 0 0 0,1-1 0 0 0,5 1-349 0 0,5-8 658 0 0,-17-1-3866 0 0,-5 4-2072 0 0</inkml:trace>
  <inkml:trace contextRef="#ctx0" brushRef="#br0" timeOffset="-104427.858">1104 1959 52 0 0,'-3'-7'1784'0'0,"-4"-12"-1595"0"0,0 0 0 0 0,-2 1 0 0 0,-1 0 0 0 0,0 0 0 0 0,-1 1 0 0 0,-1 0 1 0 0,0 1-1 0 0,-1 1 0 0 0,-1 0 0 0 0,0 0 0 0 0,-1 2 0 0 0,-1 0 1 0 0,0 0-1 0 0,-16-8-189 0 0,21 18-117 0 0,0 1-1 0 0,0 0 1 0 0,0 0 0 0 0,-1 1 0 0 0,1 0 0 0 0,-1 1 0 0 0,1 0-1 0 0,-1 1 1 0 0,1 1 0 0 0,0-1 0 0 0,0 2 0 0 0,-1 0 0 0 0,1 0-1 0 0,1 1 1 0 0,-1 0 0 0 0,1 1 0 0 0,-1 0 0 0 0,1 1 0 0 0,1 0-1 0 0,-1 0 1 0 0,1 1 0 0 0,0 0 0 0 0,0 1 0 0 0,1 0 0 0 0,0 0-1 0 0,1 1 1 0 0,0 0 0 0 0,0 0 0 0 0,1 1 0 0 0,-2 4 117 0 0,-1 2-737 0 0</inkml:trace>
  <inkml:trace contextRef="#ctx0" brushRef="#br0" timeOffset="-97599.9">2899 3502 1028 0 0,'0'0'1092'0'0,"0"0"-102"0"0,0 0-597 0 0,0 0-240 0 0,0 0 43 0 0,0 0 519 0 0,0 0 1309 0 0,0 0-602 0 0,29-16 1927 0 0,3 6-3138 0 0,2 1 1 0 0,-1 2-1 0 0,1 1 0 0 0,1 2 0 0 0,-1 1 0 0 0,0 2 0 0 0,26 2-211 0 0,-39 3 48 0 0,-1 0 0 0 0,0 2 0 0 0,0 0 0 0 0,-1 1 0 0 0,0 1 0 0 0,0 1 0 0 0,0 1 0 0 0,-1 0 0 0 0,-1 1 0 0 0,0 1 0 0 0,0 1 0 0 0,-1 0 0 0 0,-1 1 0 0 0,4 6-48 0 0,129 90 871 0 0,-90-81-433 0 0,0-2 1 0 0,2-2-1 0 0,1-4 1 0 0,1-2 0 0 0,29 5-439 0 0,-74-34 716 0 0,-40-24-1447 0 0,-5-11 33 0 0,70 64-872 0 0,48 47 1767 0 0,-140-26 330 0 0,17-24-509 0 0,-15 7 334 0 0,15-12-5594 0 0,29-10-2935 0 0</inkml:trace>
  <inkml:trace contextRef="#ctx0" brushRef="#br0" timeOffset="-87972.603">5038 3681 4700 0 0,'0'0'1243'0'0,"0"0"1235"0"0,0 0-689 0 0,0 0-599 0 0,0 0-228 0 0,0 0-530 0 0,0 0-243 0 0,0 0 283 0 0,0 7 322 0 0,-11 193 1555 0 0,13-203-2374 0 0,0 0 0 0 0,1 1 1 0 0,-1-1-1 0 0,1 0 0 0 0,-1 1 1 0 0,1 0-1 0 0,0 0 0 0 0,0-1 1 0 0,0 2-1 0 0,0-1 0 0 0,0 0 1 0 0,1 1-1 0 0,-1-1 1 0 0,0 1-1 0 0,1 0 0 0 0,-1 0 1 0 0,1 0-1 0 0,-1 1 0 0 0,1-1 1 0 0,0 1-1 0 0,-1 0 0 0 0,1 0 1 0 0,0 0 24 0 0,65 37 694 0 0,-67-36-675 0 0,-1 0 0 0 0,0 0-1 0 0,0 0 1 0 0,0 0-1 0 0,0 0 1 0 0,-1 0-1 0 0,1 0 1 0 0,0 0-1 0 0,0 0 1 0 0,-1 0-1 0 0,1 1 1 0 0,0-1-1 0 0,-1 0 1 0 0,1 1-1 0 0,-1-1 1 0 0,0 0-1 0 0,1 1 1 0 0,-1-1-1 0 0,0 0 1 0 0,0 1-1 0 0,0-1 1 0 0,0 1-1 0 0,0-1 1 0 0,0 0-1 0 0,0 1 1 0 0,-1-1-1 0 0,1 0 1 0 0,0 1 0 0 0,-1-1-1 0 0,1 0 1 0 0,-1 1-1 0 0,0-1 1 0 0,1 0-1 0 0,-1 0 1 0 0,0 0-1 0 0,0 1 1 0 0,0-1-1 0 0,1 0 1 0 0,-1 0-1 0 0,0 0 1 0 0,0 0-1 0 0,-1-1 1 0 0,1 1-1 0 0,0 0 1 0 0,0 0-1 0 0,0-1 1 0 0,0 1-1 0 0,-1 0 1 0 0,1-1-1 0 0,0 1 1 0 0,-1-1-1 0 0,1 0 1 0 0,-1 1-19 0 0,-89 13-205 0 0,63-36-8388 0 0,25 9 636 0 0</inkml:trace>
  <inkml:trace contextRef="#ctx0" brushRef="#br0" timeOffset="-87679.217">5307 3641 9821 0 0,'0'0'1333'0'0,"0"0"-862"0"0,0 0-404 0 0,0 0-15 0 0,0 0 34 0 0,0 0-10 0 0,0 0-128 0 0,0 0-166 0 0,5 1 53 0 0,-2-2 245 0 0,0 2 0 0 0,0-1 0 0 0,0 0 0 0 0,0 1 0 0 0,0-1 0 0 0,-1 1 1 0 0,1 0-1 0 0,0 0 0 0 0,0 0 0 0 0,-1 0 0 0 0,1 0 0 0 0,0 1 0 0 0,-1-1 0 0 0,1 1 0 0 0,-1-1 0 0 0,0 1 0 0 0,0 0 0 0 0,0 0 0 0 0,0 0 1 0 0,0 1-1 0 0,0-1 0 0 0,0 0 0 0 0,0 1 0 0 0,-1-1 0 0 0,0 1 0 0 0,1-1 0 0 0,-1 1 0 0 0,0 0 0 0 0,0-1 0 0 0,0 1 0 0 0,-1 0 0 0 0,1 0 0 0 0,-1 0 1 0 0,1 0-1 0 0,-1 0 0 0 0,0 0 0 0 0,0 0 0 0 0,0-1 0 0 0,-1 1 0 0 0,1 0 0 0 0,-1 0 0 0 0,1 0 0 0 0,-1 0 0 0 0,0 0 0 0 0,0-1 0 0 0,0 1 0 0 0,-1 0 1 0 0,1-1-1 0 0,-1 1 0 0 0,1-1 0 0 0,-1 1-80 0 0,-37 25 398 0 0,25-26-5763 0 0,15-5 1556 0 0,4-5-2874 0 0</inkml:trace>
  <inkml:trace contextRef="#ctx0" brushRef="#br0" timeOffset="-87414.251">5441 3640 7737 0 0,'0'0'1663'0'0,"0"0"-1243"0"0,0 0-252 0 0,0 0 623 0 0,-1 6 440 0 0,-22 113 2626 0 0,88-89-4129 0 0,-16-29-5803 0 0,-27-3-997 0 0</inkml:trace>
  <inkml:trace contextRef="#ctx0" brushRef="#br0" timeOffset="-86993.223">5777 3678 10305 0 0,'0'0'987'0'0,"0"0"-725"0"0,0 0-150 0 0,0 0 49 0 0,7 7 426 0 0,2 4-288 0 0,0 1 0 0 0,-1-1 0 0 0,-1 1 0 0 0,1 1 0 0 0,-2 0 0 0 0,0 0 0 0 0,-1 0 0 0 0,0 0 0 0 0,-1 1 0 0 0,0 0 0 0 0,-1 0 0 0 0,0 0 0 0 0,-2 1-299 0 0,0-6 10 0 0,-1 0 0 0 0,-1-1-1 0 0,0 1 1 0 0,0 0 0 0 0,-1 0 0 0 0,0-1 0 0 0,0 1 0 0 0,-1-1 0 0 0,0 0 0 0 0,-1 0 0 0 0,0 0-1 0 0,0 0 1 0 0,0 0 0 0 0,-1-1 0 0 0,0 0 0 0 0,-1 0 0 0 0,0 0 0 0 0,0-1 0 0 0,0 0-1 0 0,-1 0 1 0 0,0 0 0 0 0,0-1 0 0 0,0 0 0 0 0,-8 4-10 0 0,-56 21-2567 0 0,-6-18-3774 0 0,42-12-1097 0 0</inkml:trace>
  <inkml:trace contextRef="#ctx0" brushRef="#br0" timeOffset="-86701.126">4884 3615 5765 0 0,'0'0'4933'0'0,"0"0"-3563"0"0,0 0-1073 0 0,-4 6 411 0 0,0 1-397 0 0,-75 177 2793 0 0,76-178-3115 0 0,1 1 0 0 0,1 0 0 0 0,0 1 0 0 0,0-1 0 0 0,0 0 0 0 0,1 0 0 0 0,0 0 0 0 0,0 0 0 0 0,0 1 0 0 0,1-1 1 0 0,1 0-1 0 0,-1 0 0 0 0,1 0 0 0 0,0 0 0 0 0,0-1 0 0 0,1 1 0 0 0,0 0 0 0 0,0-1 0 0 0,1 0 0 0 0,0 0 0 0 0,0 0 0 0 0,0 0 1 0 0,1 0-1 0 0,0-1 0 0 0,0 0 0 0 0,0 0 0 0 0,1 0 11 0 0,93 51-2371 0 0,-26-34-4045 0 0,-37-17-910 0 0</inkml:trace>
  <inkml:trace contextRef="#ctx0" brushRef="#br0" timeOffset="-86264.588">6183 3659 5977 0 0,'0'0'7132'0'0,"0"0"-5138"0"0,0 0-1725 0 0,0 0-166 0 0,-4 6 206 0 0,-5 13-179 0 0,1 0 0 0 0,1 1 0 0 0,1 0 0 0 0,1 1-1 0 0,1-1 1 0 0,1 1 0 0 0,0 0 0 0 0,2 0 0 0 0,0 0 0 0 0,2 0-1 0 0,0 0 1 0 0,3 13-130 0 0,-4-28 28 0 0,0 0-9 0 0,0 0 0 0 0,0-1 1 0 0,1 1-1 0 0,0 0 0 0 0,0-1 0 0 0,1 1 1 0 0,-1-1-1 0 0,1 1 0 0 0,0-1 1 0 0,1 0-1 0 0,-1 0 0 0 0,1 0 1 0 0,0 0-1 0 0,1 0 0 0 0,-1 0 1 0 0,1-1-1 0 0,0 1-19 0 0,39 5-5952 0 0,-32-14 880 0 0,-1-8-1602 0 0</inkml:trace>
  <inkml:trace contextRef="#ctx0" brushRef="#br0" timeOffset="-85954.19">6327 3788 11477 0 0,'2'6'1327'0'0,"42"197"2803"0"0,1-232-5682 0 0,-43 29 1593 0 0,-1-1 0 0 0,1 1 0 0 0,0 0 0 0 0,0 0 0 0 0,0 0 0 0 0,0 0 0 0 0,0 1-1 0 0,-1-1 1 0 0,1 0 0 0 0,0 1 0 0 0,0-1 0 0 0,-1 1 0 0 0,1 0 0 0 0,0-1 0 0 0,0 1 0 0 0,-1 0 0 0 0,1 0 0 0 0,-1 0 0 0 0,1 0 0 0 0,-1 1 0 0 0,1-1-1 0 0,-1 0 1 0 0,0 1 0 0 0,0-1 0 0 0,0 1 0 0 0,0-1 0 0 0,0 1 0 0 0,0-1 0 0 0,0 1 0 0 0,0 0 0 0 0,0-1 0 0 0,-1 1 0 0 0,1 0 0 0 0,-1 0 0 0 0,1-1-1 0 0,-1 1 1 0 0,0 0 0 0 0,1 0 0 0 0,-1 0 0 0 0,0 0 0 0 0,0 0 0 0 0,-1-1 0 0 0,1 1 0 0 0,0 0 0 0 0,-1 0 0 0 0,1 0 0 0 0,-1-1 0 0 0,1 1-1 0 0,-1 0 1 0 0,0 0 0 0 0,0-1 0 0 0,0 2-41 0 0,-74 27 796 0 0,28-49-7116 0 0,39 5 183 0 0</inkml:trace>
  <inkml:trace contextRef="#ctx0" brushRef="#br0" timeOffset="-85689.192">6498 3711 7417 0 0,'0'0'3553'0'0,"0"0"-2907"0"0,0 0-664 0 0,0 0-40 0 0,0 0-76 0 0,7-2-14 0 0,-3 1 220 0 0,0 0 0 0 0,0 0 0 0 0,0 1 0 0 0,0 0 0 0 0,0 0 0 0 0,1 0 1 0 0,-1 0-1 0 0,0 1 0 0 0,0-1 0 0 0,0 1 0 0 0,0 0 0 0 0,0 0 0 0 0,0 1 0 0 0,0-1 1 0 0,-1 1-1 0 0,1 0 0 0 0,0 0 0 0 0,-1 0 0 0 0,1 0 0 0 0,-1 1 0 0 0,0-1 0 0 0,0 1 1 0 0,0 0-1 0 0,0 0 0 0 0,0 0 0 0 0,-1 0 0 0 0,1 1 0 0 0,1 2-72 0 0,-2-3 86 0 0,-1-1 0 0 0,1 1 0 0 0,-1 0-1 0 0,0-1 1 0 0,1 1 0 0 0,-1 0 0 0 0,0 0-1 0 0,-1 0 1 0 0,1 0 0 0 0,0 0 0 0 0,-1 0-1 0 0,0 0 1 0 0,0 0 0 0 0,0 0 0 0 0,0 0-1 0 0,0 0 1 0 0,0 0 0 0 0,-1 0 0 0 0,1-1-1 0 0,-1 1 1 0 0,0 0 0 0 0,0 0 0 0 0,0 0 0 0 0,-1 0-1 0 0,1-1 1 0 0,0 1 0 0 0,-1-1 0 0 0,0 1-1 0 0,0-1 1 0 0,1 1 0 0 0,-1-1 0 0 0,-1 0-1 0 0,1 0 1 0 0,-2 2-86 0 0,-44 4-2412 0 0,41-11-471 0 0,1-1-2234 0 0</inkml:trace>
  <inkml:trace contextRef="#ctx0" brushRef="#br0" timeOffset="-85441.449">6691 3712 9913 0 0,'0'0'2669'0'0,"0"0"-2080"0"0,0 0-463 0 0,-4 7 282 0 0,1-5-418 0 0,0 1 0 0 0,0 0 0 0 0,0-1 0 0 0,1 1 0 0 0,-1 0 0 0 0,1 1 0 0 0,0-1 0 0 0,0 0 0 0 0,0 1 0 0 0,0-1 0 0 0,0 1 0 0 0,1 0 0 0 0,0 0 0 0 0,-1-1 0 0 0,1 1 0 0 0,1 0 0 0 0,-1 0 0 0 0,1 0 0 0 0,-1 0 0 0 0,1 0 0 0 0,0 0 0 0 0,0 0 0 0 0,1 0 0 0 0,-1 0 0 0 0,1 0 0 0 0,0 0 0 0 0,0-1 0 0 0,0 1 0 0 0,1 0 0 0 0,-1 0 0 0 0,1-1 0 0 0,0 1 1 0 0,0-1-1 0 0,0 0 0 0 0,1 1 0 0 0,-1-1 0 0 0,1 0 0 0 0,-1 0 0 0 0,1-1 0 0 0,0 1 0 0 0,0 0 0 0 0,1-1 0 0 0,-1 0 0 0 0,0 0 0 0 0,1 0 0 0 0,-1 0 0 0 0,2 0 10 0 0,22 3-4944 0 0,-12-5-1112 0 0</inkml:trace>
  <inkml:trace contextRef="#ctx0" brushRef="#br0" timeOffset="-85191.752">6935 3700 11829 0 0,'0'0'412'0'0,"4"7"-166"0"0,7 11 187 0 0,-1 0 0 0 0,-1 0-1 0 0,-1 1 1 0 0,0 0 0 0 0,-1 0-1 0 0,-2 1 1 0 0,0 0 0 0 0,0 0-1 0 0,-2 0 1 0 0,-1 0 0 0 0,0 6-433 0 0,-33 90-194 0 0,26-110-60 0 0,1 1 0 0 0,-2-2 0 0 0,1 1 0 0 0,-1 0 0 0 0,1-1 0 0 0,-1 0 0 0 0,-1-1 0 0 0,1 1 0 0 0,-1-1 0 0 0,0 0 0 0 0,0-1 1 0 0,0 0-1 0 0,0 0 0 0 0,0 0 0 0 0,-1-1 0 0 0,-1 0 254 0 0,-7 1-5135 0 0,-1-2-2720 0 0</inkml:trace>
  <inkml:trace contextRef="#ctx0" brushRef="#br0" timeOffset="-84942.606">7251 4054 10393 0 0,'0'0'5828'0'0,"0"0"-4655"0"0,0 0-913 0 0,0 0-36 0 0,0 0-224 0 0,0 0-56 0 0,0 0-428 0 0,0 0-352 0 0,0 0-57 0 0,0 0-891 0 0,0-5-1468 0 0,0-1-4149 0 0</inkml:trace>
  <inkml:trace contextRef="#ctx0" brushRef="#br0" timeOffset="-84785.934">7397 4038 8809 0 0,'0'0'3032'0'0,"0"0"-2456"0"0,0 0-576 0 0,0 0-188 0 0,0 0 188 0 0,0 0 52 0 0,0 0-52 0 0,0 0-380 0 0,0 0-1396 0 0,0 0-2969 0 0</inkml:trace>
  <inkml:trace contextRef="#ctx0" brushRef="#br0" timeOffset="-84615.927">7637 4062 15381 0 0,'0'0'2165'0'0,"0"0"-1969"0"0,0 0-196 0 0,0 0-200 0 0,0 0 28 0 0,0 0-312 0 0,0 0-141 0 0,0 0-171 0 0,0 0-1624 0 0,0 0-2500 0 0,-13 2-2025 0 0</inkml:trace>
  <inkml:trace contextRef="#ctx0" brushRef="#br0" timeOffset="-84147.312">8060 3763 15557 0 0,'0'0'1050'0'0,"0"0"-1356"0"0,-2 6 145 0 0,-10 26 361 0 0,1 0 0 0 0,2 1-1 0 0,2 0 1 0 0,1 0 0 0 0,1 0-1 0 0,2 1 1 0 0,1 0 0 0 0,2 21-200 0 0,0-51 13 0 0,1 1 0 0 0,-1-1 0 0 0,1 1 1 0 0,0-1-1 0 0,1 1 0 0 0,-1-1 1 0 0,1 0-1 0 0,0 1 0 0 0,0-1 0 0 0,0 0 1 0 0,0 0-1 0 0,1 0 0 0 0,-1-1 1 0 0,1 1-1 0 0,0 0 0 0 0,0-1 1 0 0,1 0-1 0 0,-1 0 0 0 0,1 0 0 0 0,1 1-13 0 0,24 7-2213 0 0,6-11-3309 0 0,-19-4-570 0 0</inkml:trace>
  <inkml:trace contextRef="#ctx0" brushRef="#br0" timeOffset="-83806.801">8296 3860 4456 0 0,'0'0'7190'0'0,"0"0"-5669"0"0,2 6-1343 0 0,45 201 3085 0 0,10-241-6791 0 0,-55 34 3591 0 0,0 0-1 0 0,0 1 1 0 0,0-1 0 0 0,-1 1 0 0 0,1-1-1 0 0,0 1 1 0 0,0 0 0 0 0,-1 0 0 0 0,1 0-1 0 0,0 0 1 0 0,-1 0 0 0 0,1 0 0 0 0,-1 0-1 0 0,1 0 1 0 0,-1 1 0 0 0,0-1 0 0 0,1 0-1 0 0,-1 1 1 0 0,0 0 0 0 0,0-1 0 0 0,0 1-1 0 0,0-1 1 0 0,0 1 0 0 0,0 0 0 0 0,-1 0-1 0 0,1-1 1 0 0,-1 1 0 0 0,1 0 0 0 0,-1 0-1 0 0,1 0 1 0 0,-1 0 0 0 0,0 0 0 0 0,0 0-1 0 0,0-1 1 0 0,0 1 0 0 0,-1 0 0 0 0,1 0-1 0 0,0 0 1 0 0,-1 0 0 0 0,1 0 0 0 0,-1-1-1 0 0,1 1 1 0 0,-1 0 0 0 0,0 0 0 0 0,0-1-1 0 0,0 1 1 0 0,0 0 0 0 0,0-1 0 0 0,0 1-1 0 0,-1-1 1 0 0,1 0 0 0 0,0 1 0 0 0,-1-1-1 0 0,1 0 1 0 0,-1 0 0 0 0,1 0 0 0 0,-1 0-1 0 0,0 0 1 0 0,1 0 0 0 0,-1 0 0 0 0,0 0-1 0 0,0-1 1 0 0,0 1 0 0 0,1-1 0 0 0,-1 0-1 0 0,0 1 1 0 0,0-1 0 0 0,-1 0-63 0 0,-39 2-1539 0 0,16-14-6138 0 0,15 0-362 0 0</inkml:trace>
  <inkml:trace contextRef="#ctx0" brushRef="#br0" timeOffset="-83480.196">8522 3782 5701 0 0,'0'0'4447'0'0,"0"0"-3187"0"0,0 0-1038 0 0,0 0 282 0 0,0 0 505 0 0,0 0-49 0 0,0 0-294 0 0,0 0-226 0 0,20-6-706 0 0,-17 7 268 0 0,0-1-1 0 0,0 1 0 0 0,0 1 1 0 0,0-1-1 0 0,0 0 0 0 0,0 1 1 0 0,-1-1-1 0 0,1 1 0 0 0,0 0 0 0 0,-1 0 1 0 0,0 0-1 0 0,1 0 0 0 0,-1 1 1 0 0,0-1-1 0 0,0 0 0 0 0,0 1 1 0 0,0 0-1 0 0,-1-1 0 0 0,1 1 1 0 0,-1 0-1 0 0,1 0 0 0 0,-1 0 0 0 0,0 0 1 0 0,0 0-1 0 0,0 0 0 0 0,-1 0 1 0 0,1 0-1 0 0,-1 0 0 0 0,0 1 1 0 0,0-1-1 0 0,0 0 0 0 0,0 0 1 0 0,0 0-1 0 0,-1 0 0 0 0,1 1 0 0 0,-1-1 1 0 0,0 0-1 0 0,0 0 0 0 0,0 0 1 0 0,0 0-1 0 0,-1 0 0 0 0,1-1 1 0 0,-1 1-1 0 0,0 0 0 0 0,1-1 1 0 0,-1 1-1 0 0,0-1 0 0 0,-1 1 0 0 0,1-1 1 0 0,0 0-1 0 0,-1 0-1 0 0,-6 0-2047 0 0,4-3-3727 0 0,4-4-775 0 0</inkml:trace>
  <inkml:trace contextRef="#ctx0" brushRef="#br0" timeOffset="-83198.703">8658 3782 520 0 0,'0'0'9790'0'0,"0"0"-7445"0"0,0 0-2001 0 0,0 0 236 0 0,-4 7 192 0 0,-53 92 853 0 0,58-97-1679 0 0,-1 0-1 0 0,1 0 1 0 0,0 0 0 0 0,0-1-1 0 0,0 1 1 0 0,0 0-1 0 0,0-1 1 0 0,0 1-1 0 0,1-1 1 0 0,-1 1 0 0 0,0-1-1 0 0,1 0 1 0 0,-1 1-1 0 0,1-1 1 0 0,0 0 0 0 0,-1 0-1 0 0,1 0 1 0 0,0 0-1 0 0,0 0 1 0 0,0-1 0 0 0,-1 1-1 0 0,1-1 1 0 0,0 1-1 0 0,0-1 1 0 0,0 1 0 0 0,0-1-1 0 0,0 0 1 0 0,0 0-1 0 0,0 0 1 0 0,0 0 0 0 0,2-1 54 0 0,40 3-7991 0 0,-25-5 1692 0 0</inkml:trace>
  <inkml:trace contextRef="#ctx0" brushRef="#br0" timeOffset="-82935.873">8916 3826 10305 0 0,'0'0'4488'0'0,"0"0"-4488"0"0,15 44 0 0 0,-10-22 100 0 0,1 6 544 0 0,-2-1-180 0 0,-4 0-35 0 0,0 1-129 0 0,-2 1-100 0 0,-6 0-124 0 0,-1 0-68 0 0,-2 0-8 0 0,-5 0 0 0 0,-1-2-200 0 0,-2-4-1233 0 0,6-7-1359 0 0,-8-2-3816 0 0</inkml:trace>
  <inkml:trace contextRef="#ctx0" brushRef="#br0" timeOffset="-79370.657">9478 4286 10769 0 0,'0'0'6705'0'0,"0"0"-6421"0"0,0 0-284 0 0,0 0-768 0 0,0 0 704 0 0,0 0 64 0 0,-52 10 100 0 0,30-9-12 0 0,-5-1-88 0 0,-2 0-436 0 0,0-2-473 0 0,5-1-1035 0 0,3-4-948 0 0,6 3-2981 0 0</inkml:trace>
  <inkml:trace contextRef="#ctx0" brushRef="#br0" timeOffset="-79185.064">9420 4200 10469 0 0,'0'0'5796'0'0,"0"0"-5796"0"0,0 0-1716 0 0,-51-1 1236 0 0,13-4 276 0 0,-6-2-524 0 0,6 2-2524 0 0,4-2-4261 0 0</inkml:trace>
  <inkml:trace contextRef="#ctx0" brushRef="#br0" timeOffset="-82173.156">8662 4489 7141 0 0,'0'0'5433'0'0,"0"0"-4680"0"0,0 0-1311 0 0,0 0 331 0 0,-7 5 490 0 0,-9 0-109 0 0,-1 0-1 0 0,1-1 0 0 0,-1-1 1 0 0,0 0-1 0 0,0-1 0 0 0,0-1 1 0 0,0-1-1 0 0,0 0 0 0 0,0-1 1 0 0,0-1-1 0 0,0-1 0 0 0,0 0 1 0 0,-6-3-154 0 0,-44-3 348 0 0,29 3-248 0 0,0 3-1 0 0,0 1 0 0 0,0 2 0 0 0,0 2 0 0 0,0 1 0 0 0,0 2 1 0 0,1 1-1 0 0,0 2 0 0 0,0 2 0 0 0,0 1 0 0 0,-14 8-99 0 0,13 8-753 0 0,-1-62 415 0 0,3 17 306 0 0,0 1 1 0 0,-1 2-1 0 0,-1 1 1 0 0,0 2-1 0 0,-1 2 1 0 0,0 1-1 0 0,-1 2 1 0 0,0 2-1 0 0,-38 0 32 0 0,78 5 3 0 0,-797-33 914 0 0,45-13 566 0 0,747 46-1686 0 0,-36-5 198 0 0,26-5-3221 0 0,18 7-428 0 0,11-1-3892 0 0</inkml:trace>
  <inkml:trace contextRef="#ctx0" brushRef="#br0" timeOffset="-81735.833">6823 4671 5288 0 0,'0'0'6593'0'0,"0"0"-4633"0"0,0 0-2049 0 0,0 0 172 0 0,-1 8 278 0 0,1-2-316 0 0,-1-1-1 0 0,1 1 1 0 0,1 0-1 0 0,-1 0 1 0 0,1 0 0 0 0,0 0-1 0 0,1-1 1 0 0,-1 1-1 0 0,1-1 1 0 0,0 1 0 0 0,0-1-1 0 0,1 1 1 0 0,0-1-1 0 0,0 0 1 0 0,0 0 0 0 0,0-1-1 0 0,1 1 1 0 0,0 0-1 0 0,0-1 1 0 0,0 0 0 0 0,0 0-1 0 0,1 0 1 0 0,-1-1-1 0 0,1 0 1 0 0,0 1 0 0 0,0-2-1 0 0,0 1 1 0 0,3 0-45 0 0,-6-1 13 0 0,0-1-1 0 0,0 0 1 0 0,0-1 0 0 0,0 1 0 0 0,0 0 0 0 0,0-1-1 0 0,1 1 1 0 0,-1-1 0 0 0,0 1 0 0 0,0-1 0 0 0,1 0-1 0 0,-1 0 1 0 0,0 0 0 0 0,0 0 0 0 0,1-1 0 0 0,-1 1-1 0 0,0-1 1 0 0,0 1 0 0 0,0-1 0 0 0,0 0 0 0 0,0 1-1 0 0,1-1 1 0 0,-1 0 0 0 0,-1-1 0 0 0,1 1 0 0 0,0 0-1 0 0,0 0 1 0 0,0-1 0 0 0,-1 1 0 0 0,1-1-1 0 0,-1 0 1 0 0,1 1 0 0 0,-1-1 0 0 0,1 0 0 0 0,-1 0-1 0 0,0 0 1 0 0,0 0 0 0 0,0 0 0 0 0,0 0 0 0 0,0 0-1 0 0,-1 0 1 0 0,1 0 0 0 0,-1-1 0 0 0,1 1 0 0 0,-1 0-1 0 0,0 0 1 0 0,0-1 0 0 0,0 1 0 0 0,0 0 0 0 0,0 0-1 0 0,-1-1-12 0 0,-8 41 867 0 0,10-34-870 0 0,1 0 0 0 0,-1 0 0 0 0,0 1 0 0 0,0-1 0 0 0,-1 1 0 0 0,0-1 0 0 0,1 0 0 0 0,-1 1 0 0 0,-1-1-1 0 0,1 1 1 0 0,-1-1 0 0 0,0 1 0 0 0,0-1 0 0 0,0 0 0 0 0,0 0 0 0 0,-1 1 0 0 0,1-1 0 0 0,-1 0 0 0 0,0 0 0 0 0,-1 0 0 0 0,1-1 0 0 0,-1 1 0 0 0,1-1-1 0 0,-1 1 1 0 0,0-1 0 0 0,-1 0 0 0 0,1 0 0 0 0,0 0 0 0 0,-1 0 0 0 0,0-1 0 0 0,1 1 0 0 0,-1-1 0 0 0,0 0 0 0 0,0 0 0 0 0,0-1 0 0 0,-1 1-1 0 0,1-1 1 0 0,0 0 0 0 0,0 0 0 0 0,-1 0 0 0 0,0 0 3 0 0,0-1-271 0 0,-30-5-6204 0 0,15-9-2181 0 0</inkml:trace>
  <inkml:trace contextRef="#ctx0" brushRef="#br0" timeOffset="-81469.172">7247 4562 8281 0 0,'0'0'8381'0'0,"0"0"-8133"0"0,0 0-248 0 0,0 0 0 0 0,15 48 236 0 0,-14-30 48 0 0,-1 1-84 0 0,0 0-112 0 0,0 0-16 0 0,-1-3-20 0 0,-2 0 20 0 0,2-4-72 0 0,-2-2-60 0 0,2-3-336 0 0,1-3-789 0 0,1-4-1507 0 0,2 0-2836 0 0,5-11-2525 0 0</inkml:trace>
  <inkml:trace contextRef="#ctx0" brushRef="#br0" timeOffset="-81220.858">7362 4668 8265 0 0,'0'0'7484'0'0,"0"0"-7232"0"0,0 0-252 0 0,0 0 0 0 0,0 0 0 0 0,-42 19 200 0 0,27-19-19 0 0,-4 0-181 0 0,1 0-721 0 0,4-2-1223 0 0,0-1-1328 0 0,0-7-4173 0 0</inkml:trace>
  <inkml:trace contextRef="#ctx0" brushRef="#br0" timeOffset="-80972.367">7440 4773 12437 0 0,'0'0'2744'0'0,"0"0"-2360"0"0,0 0-380 0 0,0 0 268 0 0,0 0 56 0 0,0 35-23 0 0,-1-33-57 0 0,-2-2-72 0 0,2 0-28 0 0,-2 0 28 0 0,1-2-176 0 0,-1-5-236 0 0,-1 0-1085 0 0,3-8-1095 0 0,-2 5-4060 0 0</inkml:trace>
  <inkml:trace contextRef="#ctx0" brushRef="#br0" timeOffset="-80971.367">7473 4621 7189 0 0,'0'0'7432'0'0,"0"0"-5820"0"0,0 0-1612 0 0,0 0-216 0 0,0 0-60 0 0,0 0-188 0 0,0 0-420 0 0,0 0-428 0 0,0 0-1216 0 0,0 0-2577 0 0</inkml:trace>
  <inkml:trace contextRef="#ctx0" brushRef="#br0" timeOffset="-80553.248">7551 4781 5368 0 0,'0'0'6855'0'0,"0"0"-5245"0"0,0 0-1463 0 0,0 0-197 0 0,0 0-439 0 0,0 0-426 0 0,-2-6-567 0 0,1 5 1698 0 0,0 0-336 0 0,1 1 0 0 0,-1-1 0 0 0,0 0 0 0 0,0 0 0 0 0,1 1 0 0 0,-1-1 0 0 0,0 0-1 0 0,1 0 1 0 0,-1 0 0 0 0,1 0 0 0 0,-1 0 0 0 0,1 0 0 0 0,-1 0 0 0 0,1 0 0 0 0,0 0-1 0 0,-1 0 1 0 0,1 0 0 0 0,0 0 0 0 0,0 0 0 0 0,0 0 0 0 0,0-1 0 0 0,0 1 0 0 0,0 0-1 0 0,0 0 1 0 0,0 0 0 0 0,0 0 0 0 0,0 0 0 0 0,1 0 0 0 0,-1 0 0 0 0,1 0 0 0 0,-1 0-1 0 0,0 0 1 0 0,1 0 0 0 0,0 0 0 0 0,-1 0 0 0 0,1 0 0 0 0,-1 0 0 0 0,1 1 0 0 0,0-1-1 0 0,0 0 1 0 0,0 0 0 0 0,-1 1 0 0 0,1-1 0 0 0,0 0 0 0 0,0 1 0 0 0,0-1 0 0 0,0 1-1 0 0,0-1 1 0 0,0 1 0 0 0,0 0 0 0 0,0-1 0 0 0,0 1 0 0 0,0 0 0 0 0,0 0 0 0 0,0 0-1 0 0,1-1 1 0 0,-1 1 0 0 0,0 0 0 0 0,0 1 120 0 0,3 1 413 0 0,1 0 1 0 0,-1 1-1 0 0,0-1 0 0 0,0 1 1 0 0,0 0-1 0 0,0 1 0 0 0,-1-1 0 0 0,1 1 1 0 0,-1-1-1 0 0,0 1 0 0 0,0 0 1 0 0,0 0-1 0 0,0 0 0 0 0,-1 1 0 0 0,0-1 1 0 0,0 1-1 0 0,0-1 0 0 0,0 1 1 0 0,-1 0-1 0 0,0 0 0 0 0,0-1 0 0 0,0 1 1 0 0,0 0-1 0 0,-1 0 0 0 0,0 1-413 0 0,-2-62-2238 0 0,2 55 2252 0 0,1 0 0 0 0,-1-1-1 0 0,0 1 1 0 0,0 0 0 0 0,0 0-1 0 0,1 0 1 0 0,-1 0 0 0 0,1 0 0 0 0,-1 0-1 0 0,1 0 1 0 0,-1 0 0 0 0,1 1-1 0 0,-1-1 1 0 0,1 0 0 0 0,0 0 0 0 0,-1 0-1 0 0,1 0 1 0 0,0 1 0 0 0,0-1-1 0 0,0 0 1 0 0,0 1 0 0 0,0-1 0 0 0,-1 1-1 0 0,1-1 1 0 0,0 1 0 0 0,0-1-1 0 0,0 1 1 0 0,0 0 0 0 0,0 0 0 0 0,1-1-1 0 0,-1 1 1 0 0,0 0 0 0 0,0 0-1 0 0,0 0 1 0 0,0 0 0 0 0,0 0 0 0 0,0 0-1 0 0,0 0 1 0 0,0 0 0 0 0,0 1-1 0 0,0-1 1 0 0,0 0 0 0 0,0 1 0 0 0,0-1-1 0 0,0 1 1 0 0,0-1 0 0 0,0 1-1 0 0,0-1 1 0 0,0 1 0 0 0,0 0 0 0 0,0-1-1 0 0,-1 1 1 0 0,1 0 0 0 0,0 0-1 0 0,-1-1 1 0 0,1 1 0 0 0,0 0 0 0 0,-1 0-1 0 0,1 1-13 0 0,25 64 2637 0 0,-27-80-3329 0 0,6-31-8680 0 0,16 51 10074 0 0,16 36 4120 0 0,-33-6-10366 0 0,-5-35 171 0 0</inkml:trace>
  <inkml:trace contextRef="#ctx0" brushRef="#br0" timeOffset="-80181.718">7841 4822 1460 0 0,'0'0'6451'0'0,"0"0"-4173"0"0,0 0-1787 0 0,0 0-108 0 0,0 0 277 0 0,0 0 35 0 0,0 0-242 0 0,0 0-182 0 0,0 0-120 0 0,2 5-19 0 0,-1-3-131 0 0,0 0 0 0 0,0-1 0 0 0,0 1 0 0 0,0 0 0 0 0,0 0 0 0 0,1-1 1 0 0,-1 1-1 0 0,1-1 0 0 0,-1 0 0 0 0,1 1 0 0 0,0-1 0 0 0,-1 0 0 0 0,1 0 1 0 0,0 0-1 0 0,0 0 0 0 0,0 0 0 0 0,0 0 0 0 0,0 0 0 0 0,0-1 0 0 0,0 1 0 0 0,0-1 1 0 0,0 0-1 0 0,0 1 0 0 0,0-1 0 0 0,0 0 0 0 0,0 0 0 0 0,0 0 0 0 0,0 0 1 0 0,0-1-1 0 0,0 1 0 0 0,1-1 0 0 0,-1 1 0 0 0,0-1 0 0 0,-1 0 0 0 0,1 1 1 0 0,0-1-1 0 0,0 0 0 0 0,0 0 0 0 0,0-1 0 0 0,-1 1 0 0 0,2-1-1 0 0,0 1 15 0 0,0 0 0 0 0,1 0-1 0 0,-1 0 1 0 0,0 0-1 0 0,0-1 1 0 0,0 1 0 0 0,0-1-1 0 0,0 0 1 0 0,0 0 0 0 0,-1 0-1 0 0,1 0 1 0 0,0-1 0 0 0,-1 1-1 0 0,0-1 1 0 0,0 1 0 0 0,0-1-1 0 0,0 0 1 0 0,0 0-1 0 0,0 0 1 0 0,-1 0 0 0 0,1 0-1 0 0,-1 0 1 0 0,0-1 0 0 0,0 1-1 0 0,0 0 1 0 0,0-1 0 0 0,-1 1-1 0 0,1 0 1 0 0,-1-1-15 0 0,-2 4 43 0 0,-1 0 0 0 0,1 0-1 0 0,0 0 1 0 0,0 0 0 0 0,0 1 0 0 0,-1-1 0 0 0,1 1-1 0 0,0-1 1 0 0,0 1 0 0 0,0 0 0 0 0,0 0 0 0 0,0 0-1 0 0,0 0 1 0 0,0 0 0 0 0,0 0 0 0 0,0 0 0 0 0,1 1-1 0 0,-1-1 1 0 0,0 1 0 0 0,1-1 0 0 0,-1 1 0 0 0,1 0 0 0 0,0 0-1 0 0,-1-1 1 0 0,1 1 0 0 0,0 0 0 0 0,0 0 0 0 0,0 0-1 0 0,0 0 1 0 0,1 1 0 0 0,-1-1 0 0 0,1 0 0 0 0,-1 0-1 0 0,1 0-42 0 0,-2 0-9 0 0,1-1-1 0 0,0 1 0 0 0,-1-1 0 0 0,1 1 0 0 0,0-1 1 0 0,0 1-1 0 0,0 0 0 0 0,0-1 0 0 0,0 1 0 0 0,1 0 0 0 0,-1 0 1 0 0,0 0-1 0 0,1 0 0 0 0,-1 0 0 0 0,1 0 0 0 0,0-1 1 0 0,0 1-1 0 0,0 0 0 0 0,0 0 0 0 0,0 0 0 0 0,0 0 0 0 0,0 0 1 0 0,1 0-1 0 0,-1 0 0 0 0,1 0 0 0 0,-1 0 0 0 0,1 0 1 0 0,0-1-1 0 0,-1 1 0 0 0,1 0 0 0 0,0 0 0 0 0,0-1 0 0 0,1 1 1 0 0,-1-1-1 0 0,0 1 0 0 0,0-1 0 0 0,1 1 0 0 0,-1-1 1 0 0,1 0-1 0 0,-1 1 0 0 0,1-1 0 0 0,0 0 0 0 0,-1 0 0 0 0,1 0 1 0 0,0-1-1 0 0,0 1 0 0 0,1 0 10 0 0,7-8-4356 0 0,-6 3-802 0 0</inkml:trace>
  <inkml:trace contextRef="#ctx0" brushRef="#br0" timeOffset="-79933.349">8164 4820 1420 0 0,'0'0'5639'0'0,"0"0"-3303"0"0,0 0-1366 0 0,6 1-315 0 0,-4-1-527 0 0,1 0-1 0 0,0 1 0 0 0,-1 0 0 0 0,1-1 0 0 0,-1 1 0 0 0,0 0 1 0 0,1 0-1 0 0,-1 1 0 0 0,0-1 0 0 0,1 0 0 0 0,-1 1 0 0 0,0-1 1 0 0,0 1-1 0 0,0 0 0 0 0,0-1 0 0 0,0 1 0 0 0,-1 0 1 0 0,1 0-1 0 0,-1 1 0 0 0,1-1 0 0 0,-1 0 0 0 0,0 0 0 0 0,0 1 1 0 0,0-1-1 0 0,0 1 0 0 0,0-1 0 0 0,0 1 0 0 0,-1-1 1 0 0,1 1-1 0 0,-1-1 0 0 0,1 1 0 0 0,-1 0 0 0 0,0-1 0 0 0,0 1 1 0 0,-1-1-1 0 0,1 3-127 0 0,-7 27 249 0 0,-26-2-40 0 0,-4-32-6085 0 0,20-8-2961 0 0</inkml:trace>
  <inkml:trace contextRef="#ctx0" brushRef="#br0" timeOffset="-72624.067">1 351 3692 0 0,'0'0'788'0'0,"0"0"-354"0"0,0 0-160 0 0,0 0-77 0 0,0 0-20 0 0,0 0 220 0 0,0 0 684 0 0,2 2-914 0 0,185 112 1652 0 0,-93-63 1145 0 0,-96-52-2983 0 0,1 0 1 0 0,-1 0 0 0 0,1-1 0 0 0,-1 1-1 0 0,1-1 1 0 0,0 1 0 0 0,0-1-1 0 0,0 1 1 0 0,0-1 0 0 0,0 0-1 0 0,0 0 1 0 0,1 1 0 0 0,-1-1-1 0 0,0 0 1 0 0,1 0 0 0 0,-1 0 0 0 0,1 0-1 0 0,0 0 1 0 0,0 0 0 0 0,0 1-1 0 0,0-1 1 0 0,0 0 0 0 0,0 0-1 0 0,0 0 1 0 0,1 0 0 0 0,-1 0 0 0 0,1 0-1 0 0,-1 0 1 0 0,1 1 0 0 0,0-1-1 0 0,-1 0 1 0 0,1 0 0 0 0,0 0 18 0 0,2 2 44 0 0,-1 0 1 0 0,0 0 0 0 0,0 0-1 0 0,0 0 1 0 0,0 0 0 0 0,0 0-1 0 0,0 0 1 0 0,1 1-1 0 0,-1-1 1 0 0,0 1 0 0 0,0 0-1 0 0,0-1 1 0 0,0 1 0 0 0,0 0-1 0 0,-1 0 1 0 0,1 0 0 0 0,0 1-1 0 0,0-1 1 0 0,-1 0-1 0 0,1 1 1 0 0,0-1 0 0 0,-1 1-1 0 0,0-1 1 0 0,1 1 0 0 0,-1 0-1 0 0,0-1 1 0 0,0 1 0 0 0,0 0-1 0 0,0 0 1 0 0,0 0-1 0 0,0 0 1 0 0,0 0 0 0 0,-1 0-1 0 0,1 0 1 0 0,-1 0 0 0 0,0 0-1 0 0,1 1 1 0 0,-1-1 0 0 0,0 0-1 0 0,0 0 1 0 0,0 0 0 0 0,-1 0-1 0 0,1 0 1 0 0,0 0-1 0 0,-1 0 1 0 0,1 1 0 0 0,-1-1-1 0 0,0 0 1 0 0,0-1 0 0 0,0 1-1 0 0,0 0 1 0 0,0 0 0 0 0,0 0-1 0 0,0 0 1 0 0,-1-1-1 0 0,1 1 1 0 0,-1-1 0 0 0,1 1-1 0 0,-1-1 1 0 0,1 1 0 0 0,-1-1-1 0 0,-2 1-44 0 0,-46 11 640 0 0,16-10-5917 0 0,22-3-543 0 0</inkml:trace>
  <inkml:trace contextRef="#ctx0" brushRef="#br0" timeOffset="-71846.698">759 817 2996 0 0,'0'0'1236'0'0,"0"0"-504"0"0,0 0-564 0 0,0 0-168 0 0,0 0 0 0 0,0 0 0 0 0,0 0-64 0 0,0 0-120 0 0,0 0-360 0 0,0 0-372 0 0,17 4-412 0 0,-13-4 140 0 0</inkml:trace>
  <inkml:trace contextRef="#ctx0" brushRef="#br0" timeOffset="-71581.911">1315 816 1604 0 0,'0'0'732'0'0,"0"0"-732"0"0,0 0-928 0 0,0 0 16 0 0</inkml:trace>
  <inkml:trace contextRef="#ctx0" brushRef="#br0" timeOffset="-71300.361">730 819 4244 0 0,'0'0'820'0'0,"0"0"-480"0"0,0 0-340 0 0,0 0 0 0 0,0 0-40 0 0,0 0-104 0 0,0 0-116 0 0,0 0-1240 0 0,0 0-520 0 0</inkml:trace>
  <inkml:trace contextRef="#ctx0" brushRef="#br0" timeOffset="-71299.361">1346 822 64 0 0,'0'0'4812'0'0,"0"0"-4812"0"0,0 0-560 0 0,0 0-1772 0 0,0 0 348 0 0</inkml:trace>
  <inkml:trace contextRef="#ctx0" brushRef="#br0" timeOffset="-69760.031">890 881 156 0 0,'0'0'3220'0'0,"0"0"-1940"0"0,0 0-343 0 0,0 0-377 0 0,0 0-12 0 0,0 0 24 0 0,0 0-16 0 0,0 0-192 0 0,0 0-364 0 0,0 0-180 0 0,2-4-300 0 0,0 4-664 0 0,4 0-433 0 0,-3 2-547 0 0,9-1-344 0 0</inkml:trace>
  <inkml:trace contextRef="#ctx0" brushRef="#br0" timeOffset="-69510.19">1391 842 548 0 0,'0'0'0'0'0</inkml:trace>
  <inkml:trace contextRef="#ctx0" brushRef="#br0" timeOffset="-69245.399">862 808 3968 0 0,'0'0'484'0'0,"0"0"-172"0"0,0 0-156 0 0,0 0 288 0 0,0 0-67 0 0,0 0-285 0 0,0 0-92 0 0,0 0-272 0 0,0 0-397 0 0,0 0-839 0 0,36 0-240 0 0</inkml:trace>
  <inkml:trace contextRef="#ctx0" brushRef="#br0" timeOffset="-68980.991">1262 823 168 0 0,'0'0'0'0'0,"0"0"-168"0"0,0 0 168 0 0,0 0 0 0 0,0 0 260 0 0,0 0 108 0 0,0 0-368 0 0,0 0-288 0 0</inkml:trace>
  <inkml:trace contextRef="#ctx0" brushRef="#br0" timeOffset="-65859.172">2369 776 600 0 0,'0'0'1702'0'0,"0"0"-819"0"0,2-6-66 0 0,1 1-717 0 0,-1 0 1 0 0,0 1-1 0 0,-1-1 1 0 0,1 0-1 0 0,-1 0 1 0 0,0 0-1 0 0,0 0 1 0 0,0 0 0 0 0,-1 0-1 0 0,0-1 1 0 0,0 1-1 0 0,0 0 1 0 0,-1 0-1 0 0,1 0 1 0 0,-1 0-1 0 0,0 0 1 0 0,-1 0-1 0 0,1 0 1 0 0,-1 0-1 0 0,0 0 1 0 0,0 1 0 0 0,-1-1-1 0 0,0 1 1 0 0,0-1-101 0 0,-2-5-19 0 0,-1 0 0 0 0,-1 1 1 0 0,0 0-1 0 0,0 0 1 0 0,-1 0-1 0 0,0 1 0 0 0,0 0 1 0 0,-1 1-1 0 0,0 0 0 0 0,-1 0 1 0 0,1 1-1 0 0,-1 0 1 0 0,-1 1-1 0 0,1 0 0 0 0,-1 0 1 0 0,1 1-1 0 0,-1 1 1 0 0,-1 0-1 0 0,1 0 0 0 0,0 1 1 0 0,-1 0-1 0 0,1 1 0 0 0,-1 1 1 0 0,-4 0 18 0 0,10 4-14 0 0,0 0 1 0 0,1 1 0 0 0,0-1-1 0 0,-1 1 1 0 0,2 1-1 0 0,-1-1 1 0 0,1 1 0 0 0,0-1-1 0 0,0 1 1 0 0,0 0-1 0 0,1 1 1 0 0,0-1 0 0 0,0 1-1 0 0,1-1 1 0 0,0 1-1 0 0,0 0 1 0 0,0 0 0 0 0,1 0-1 0 0,0 0 1 0 0,0 0-1 0 0,1 0 1 0 0,0 0 0 0 0,0 0-1 0 0,1 0 1 0 0,0 0-1 0 0,0 0 1 0 0,0 0 0 0 0,1 0-1 0 0,0 0 1 0 0,0-1-1 0 0,1 1 1 0 0,0-1 0 0 0,0 1-1 0 0,1-1 1 0 0,0 0-1 0 0,0 0 1 0 0,0-1-1 0 0,5 6 14 0 0,100 106 471 0 0,-103-116-371 0 0,1 0-1 0 0,-1 0 1 0 0,1 0-1 0 0,-1-1 1 0 0,1 0 0 0 0,-1 0-1 0 0,1 0 1 0 0,-1-1-1 0 0,1 0 1 0 0,-1 0-1 0 0,0-1 1 0 0,1 0-1 0 0,-1 0 1 0 0,0 0 0 0 0,0-1-1 0 0,0 0 1 0 0,-1 0-1 0 0,1-1 1 0 0,-1 1-1 0 0,1-1 1 0 0,-1 0-1 0 0,0-1 1 0 0,-1 1 0 0 0,1-1-1 0 0,-1 0 1 0 0,0 0-1 0 0,0 0 1 0 0,3-6-100 0 0,-5 7-245 0 0,-1 0 1 0 0,1 0-1 0 0,-1 0 1 0 0,0 0-1 0 0,0 0 1 0 0,0 0-1 0 0,-1-1 1 0 0,1 1-1 0 0,-1 0 1 0 0,0 0-1 0 0,0-1 1 0 0,-1 1-1 0 0,1 0 1 0 0,-1 0-1 0 0,0 0 1 0 0,0 0-1 0 0,0 0 1 0 0,-1 0 0 0 0,1 0-1 0 0,-3-4 245 0 0,-2-3-2143 0 0</inkml:trace>
  <inkml:trace contextRef="#ctx0" brushRef="#br0" timeOffset="-62019.713">9984 3998 2672 0 0,'0'0'1411'0'0,"0"0"-238"0"0,0 0-423 0 0,0 0-117 0 0,0 0 655 0 0,0 0 1070 0 0,0 0-797 0 0,0 0-652 0 0,-4-13 357 0 0,10 213 546 0 0,-20-112-1348 0 0,14-88-108 0 0,8-32 931 0 0,-8 29-1335 0 0,1 0-1 0 0,-1-1 1 0 0,1 1-1 0 0,0 0 0 0 0,0 0 1 0 0,1 0-1 0 0,-1 0 1 0 0,0 1-1 0 0,1-1 1 0 0,0 0-1 0 0,0 0 0 0 0,-1 1 1 0 0,2-1-1 0 0,-1 1 1 0 0,0 0-1 0 0,0 0 0 0 0,1 0 1 0 0,-1 0-1 0 0,1 0 1 0 0,0 0-1 0 0,-1 1 1 0 0,1-1-1 0 0,0 1 0 0 0,0-1 1 0 0,0 1-1 0 0,0 0 1 0 0,0 1-1 0 0,0-1 0 0 0,1 0 1 0 0,-1 1-1 0 0,0 0 1 0 0,0 0-1 0 0,0 0 1 0 0,1 0-1 0 0,-1 0 0 0 0,0 0 1 0 0,0 1-1 0 0,0 0 1 0 0,0-1-1 0 0,0 1 1 0 0,0 1-1 0 0,0-1 0 0 0,0 0 1 0 0,0 1-1 0 0,0-1 1 0 0,0 1-1 0 0,-1 0 0 0 0,1 0 1 0 0,-1 0-1 0 0,0 0 1 0 0,2 1 48 0 0,-2-2 32 0 0,1 0 1 0 0,-1 0 0 0 0,1 0-1 0 0,-1 1 1 0 0,0-1-1 0 0,1 1 1 0 0,-1-1 0 0 0,0 1-1 0 0,0 0 1 0 0,0-1-1 0 0,0 1 1 0 0,-1 0-1 0 0,1 0 1 0 0,0 1 0 0 0,-1-1-1 0 0,0 0 1 0 0,1 0-1 0 0,-1 1 1 0 0,0-1 0 0 0,0 1-1 0 0,0-1 1 0 0,0 1-1 0 0,-1-1 1 0 0,1 1 0 0 0,-1-1-1 0 0,0 1 1 0 0,1 0-1 0 0,-1-1 1 0 0,0 1 0 0 0,-1 0-1 0 0,1-1 1 0 0,0 1-1 0 0,-1 0 1 0 0,1-1 0 0 0,-1 1-1 0 0,0-1 1 0 0,0 1-1 0 0,0-1 1 0 0,0 1 0 0 0,0-1-1 0 0,-1 0 1 0 0,1 0-1 0 0,-1 1 1 0 0,1-1 0 0 0,-1 0-1 0 0,0 0 1 0 0,0-1-1 0 0,0 1 1 0 0,0 0-1 0 0,0-1 1 0 0,0 1 0 0 0,-1-1-1 0 0,1 1 1 0 0,0-1-1 0 0,-1 0 1 0 0,1 0 0 0 0,-1 0-1 0 0,1-1 1 0 0,-1 1-1 0 0,0 0 1 0 0,1-1 0 0 0,-3 0-33 0 0,-1 1-39 0 0,-1-1 0 0 0,0-1 1 0 0,1 1-1 0 0,-1-1 0 0 0,1 0 1 0 0,-1-1-1 0 0,1 0 0 0 0,-1 0 1 0 0,1 0-1 0 0,0-1 0 0 0,0 0 1 0 0,0 0-1 0 0,1 0 0 0 0,-1-1 1 0 0,1 1-1 0 0,-4-4 39 0 0,8 0-4583 0 0,4 4-1530 0 0</inkml:trace>
  <inkml:trace contextRef="#ctx0" brushRef="#br0" timeOffset="-61333.758">5399 3807 3684 0 0,'0'0'1132'0'0,"0"0"-832"0"0,0 0-300 0 0,0 0 4 0 0,0 0 4 0 0,0 0 44 0 0,0 0 20 0 0,0 0-72 0 0,0 0-172 0 0,11-7-48 0 0,-4 7-460 0 0,-3 0-884 0 0,11 0-940 0 0</inkml:trace>
  <inkml:trace contextRef="#ctx0" brushRef="#br0" timeOffset="-61116.707">6582 3822 3068 0 0,'0'0'1580'0'0,"0"0"-1176"0"0,0 0-404 0 0,0 0 0 0 0,0 0 64 0 0,0 0 132 0 0,0 0-196 0 0,0 0-72 0 0,0 0-2076 0 0,0 0-632 0 0</inkml:trace>
  <inkml:trace contextRef="#ctx0" brushRef="#br0" timeOffset="-60050.528">10136 3796 640 0 0,'0'0'6289'0'0,"0"0"-4135"0"0,0 0-1443 0 0,0 0 15 0 0,0 0-150 0 0,0 0-203 0 0,0 0-170 0 0,16-9-1018 0 0,-11 11 892 0 0,0 0 1 0 0,0 1-1 0 0,0-1 1 0 0,0 1-1 0 0,-1 0 1 0 0,1 0-1 0 0,-1 1 1 0 0,0-1-1 0 0,0 1 1 0 0,0 0-1 0 0,-1 0 1 0 0,1 0-1 0 0,-1 0 1 0 0,0 1-1 0 0,0 0 0 0 0,0-1 1 0 0,-1 1-1 0 0,0 0 1 0 0,0 0-1 0 0,0 0 1 0 0,0 1-1 0 0,-1-1 1 0 0,0 0-1 0 0,0 0 1 0 0,-1 1-1 0 0,1 5-77 0 0,-56 23 1049 0 0,30-33-3853 0 0,24-2-392 0 0,1-1-2404 0 0</inkml:trace>
  <inkml:trace contextRef="#ctx0" brushRef="#br0" timeOffset="-59864.331">10318 3800 7585 0 0,'0'0'1549'0'0,"0"0"-1065"0"0,0 0-10 0 0,0 0 312 0 0,0 0-18 0 0,-4 7-104 0 0,-3 3-446 0 0,-37 87 589 0 0,110-63-4714 0 0,-61-33 2978 0 0,8 1-2946 0 0</inkml:trace>
  <inkml:trace contextRef="#ctx0" brushRef="#br0" timeOffset="-59601.996">10660 3957 11297 0 0,'0'0'976'0'0,"0"0"-860"0"0,0 0-116 0 0,0 0 716 0 0,0 0-196 0 0,-46-8-380 0 0,29 6-140 0 0,-3 0-4 0 0,0 0-4 0 0,-1 1 4 0 0,1-1-596 0 0,3 0-460 0 0,2 0-664 0 0,6-1-1504 0 0,-2-2-2841 0 0</inkml:trace>
  <inkml:trace contextRef="#ctx0" brushRef="#br0" timeOffset="-59335.128">10550 3876 2812 0 0,'0'0'6257'0'0,"0"0"-5533"0"0,0 0-236 0 0,12 40 712 0 0,-10-26 96 0 0,-2 1-228 0 0,0-2-104 0 0,0 1-360 0 0,0-2-324 0 0,0 0-220 0 0,-2-3-52 0 0,2-1 108 0 0,-1-2-28 0 0,1-3-88 0 0,0-1-972 0 0,0-2-968 0 0,0 0-2164 0 0,0-4-1965 0 0</inkml:trace>
  <inkml:trace contextRef="#ctx0" brushRef="#br0" timeOffset="-59117.719">10747 3856 9985 0 0,'0'0'1928'0'0,"0"0"-1589"0"0,0 0-538 0 0,0 0-113 0 0,0 0-189 0 0,0 0 134 0 0,0 0-147 0 0,6-2-361 0 0,-3 1 898 0 0,1 0 0 0 0,0 1 0 0 0,-1-1 0 0 0,1 1 0 0 0,0 0 0 0 0,-1 0 0 0 0,1 1 1 0 0,0-1-1 0 0,0 1 0 0 0,-1-1 0 0 0,1 1 0 0 0,-1 0 0 0 0,1 1 0 0 0,-1-1 0 0 0,1 0 0 0 0,-1 1 1 0 0,0 0-1 0 0,0 0 0 0 0,1 0 0 0 0,-1 0 0 0 0,-1 1 0 0 0,1-1 0 0 0,0 1 0 0 0,-1-1 1 0 0,2 2-24 0 0,-2-3 87 0 0,1 0-1 0 0,-1 0 1 0 0,1 1 0 0 0,-1-1 0 0 0,1 1 0 0 0,-1-1 0 0 0,0 1 0 0 0,0 0 0 0 0,0 0 0 0 0,0 0 0 0 0,0 0 0 0 0,0 0 0 0 0,0 0 0 0 0,0 0 0 0 0,-1 1-1 0 0,0-1 1 0 0,1 1 0 0 0,-1-1 0 0 0,0 1 0 0 0,0 0 0 0 0,0-1 0 0 0,0 1 0 0 0,-1 0 0 0 0,1-1 0 0 0,-1 1 0 0 0,0 0 0 0 0,0 0 0 0 0,0 0 0 0 0,0 0 0 0 0,0-1-1 0 0,0 1 1 0 0,-1 0 0 0 0,1 0 0 0 0,-1-1 0 0 0,0 1 0 0 0,0 0 0 0 0,0-1 0 0 0,0 1 0 0 0,-1-1 0 0 0,1 1 0 0 0,-1-1 0 0 0,1 1 0 0 0,-1-1 0 0 0,0 0-1 0 0,0 0 1 0 0,0 0 0 0 0,0 0 0 0 0,0 0 0 0 0,0-1 0 0 0,0 1 0 0 0,-1 0 0 0 0,0 0-87 0 0,-45 10-13 0 0,28-14-4956 0 0,16 1 269 0 0</inkml:trace>
  <inkml:trace contextRef="#ctx0" brushRef="#br0" timeOffset="-58867.063">10984 3866 10593 0 0,'0'0'203'0'0,"0"0"31"0"0,0 0 363 0 0,-4 6-14 0 0,1-4-543 0 0,0 1 0 0 0,0-1 1 0 0,0 1-1 0 0,1-1 0 0 0,-1 1 0 0 0,1 0 1 0 0,0 0-1 0 0,-1 0 0 0 0,1 0 1 0 0,1 0-1 0 0,-1 1 0 0 0,0-1 0 0 0,1 1 1 0 0,0-1-1 0 0,-1 1 0 0 0,1-1 0 0 0,1 1 1 0 0,-1 0-1 0 0,1-1 0 0 0,-1 1 1 0 0,1 0-1 0 0,0-1 0 0 0,0 1 0 0 0,1 0 1 0 0,-1 0-1 0 0,1-1 0 0 0,0 1 0 0 0,0 0 1 0 0,0-1-1 0 0,0 1 0 0 0,0-1 1 0 0,1 0-1 0 0,0 1 0 0 0,0-1 0 0 0,0 0 1 0 0,0 0-1 0 0,0 0 0 0 0,0 0 0 0 0,1 0 1 0 0,0-1-1 0 0,-1 1 0 0 0,1-1 1 0 0,0 1-1 0 0,0-1 0 0 0,0 0 0 0 0,1-1 1 0 0,0 2-41 0 0,34 0-4381 0 0,-28-3 87 0 0</inkml:trace>
  <inkml:trace contextRef="#ctx0" brushRef="#br0" timeOffset="-58866.063">11270 3992 11673 0 0,'0'0'912'0'0,"0"0"-912"0"0,0 0-204 0 0,0 0 204 0 0,0 0 524 0 0,0 0-232 0 0,-39 3-36 0 0,25-3-168 0 0,-2 0-48 0 0,-1 0-40 0 0,2-1-972 0 0,2-2-104 0 0,1-2-640 0 0,0-1-1060 0 0,7 2-2117 0 0</inkml:trace>
  <inkml:trace contextRef="#ctx0" brushRef="#br0" timeOffset="-58711.077">11226 3945 8273 0 0,'0'0'1244'0'0,"0"0"-444"0"0,0 0 284 0 0,8 43-124 0 0,-8-32 36 0 0,0 1-204 0 0,-7-3-300 0 0,5 1-316 0 0,-5-3-88 0 0,2-1-12 0 0,1 0 52 0 0,0-3-128 0 0,0-1-556 0 0,4-1-664 0 0,0-1-856 0 0,0 0-2260 0 0,2-4-1521 0 0</inkml:trace>
  <inkml:trace contextRef="#ctx0" brushRef="#br0" timeOffset="-58258.532">11459 3936 7401 0 0,'0'0'796'0'0,"0"0"-1135"0"0,0 0 74 0 0,0 0 110 0 0,0 0 7 0 0,0 0 136 0 0,-4-5-234 0 0,5 6 272 0 0,0-1 0 0 0,0 1-1 0 0,0 0 1 0 0,0-1 0 0 0,0 1 0 0 0,0-1-1 0 0,0 0 1 0 0,0 1 0 0 0,0-1 0 0 0,0 0 0 0 0,0 1-1 0 0,0-1 1 0 0,0 0 0 0 0,0 0 0 0 0,0 0 0 0 0,0 0-1 0 0,0 0 1 0 0,0 0 0 0 0,0 0 0 0 0,0-1-1 0 0,0 1 1 0 0,0 0 0 0 0,0 0 0 0 0,0-1 0 0 0,0 1-1 0 0,0-1 1 0 0,0 1 0 0 0,0-1 0 0 0,0 1-1 0 0,0-1 1 0 0,0 0 0 0 0,0 1 0 0 0,-1-1 0 0 0,1 0-1 0 0,0 0 1 0 0,0 1 0 0 0,-1-1 0 0 0,1 0 0 0 0,-1 0-1 0 0,1 0 1 0 0,-1 0 0 0 0,1 0 0 0 0,-1 0-1 0 0,1 0 1 0 0,-1 0 0 0 0,0 0 0 0 0,0 0 0 0 0,1 0-1 0 0,-1 0 1 0 0,0 0 0 0 0,0 0 0 0 0,0 0-1 0 0,0 0 1 0 0,0 0 0 0 0,-1 0 0 0 0,1-1 0 0 0,0 1-1 0 0,0 0 1 0 0,-1 0 0 0 0,1 0 0 0 0,0 0 0 0 0,-1 0-1 0 0,1 1 1 0 0,-1-2-26 0 0,4 2 115 0 0,1 1-1 0 0,-1 0 1 0 0,0-1 0 0 0,1 1-1 0 0,-1 0 1 0 0,0 1 0 0 0,0-1-1 0 0,0 1 1 0 0,0-1 0 0 0,0 1-1 0 0,0 0 1 0 0,0 0 0 0 0,-1 0-1 0 0,1 0 1 0 0,0 1 0 0 0,-1-1-1 0 0,0 1 1 0 0,0-1 0 0 0,0 1-1 0 0,0 0 1 0 0,0 0 0 0 0,0 0-1 0 0,-1 0 1 0 0,1 0-1 0 0,-1 0 1 0 0,0 1 0 0 0,0-1-1 0 0,0 0 1 0 0,-1 1 0 0 0,1-1-1 0 0,-1 0 1 0 0,1 1 0 0 0,-1-1-1 0 0,0 1 1 0 0,-1-1 0 0 0,1 1-1 0 0,0-1 1 0 0,-1 0 0 0 0,0 1-1 0 0,0-1 1 0 0,0 0 0 0 0,0 0-1 0 0,-1 0 1 0 0,1 1 0 0 0,-1-1-1 0 0,0 0 1 0 0,1-1 0 0 0,-1 1-1 0 0,-1 0 1 0 0,1-1-1 0 0,0 1 1 0 0,-1-1 0 0 0,1 1-1 0 0,-1-1 1 0 0,0 0 0 0 0,0 0-1 0 0,0 0-114 0 0,-44 8 2 0 0,39-19-5781 0 0,10 5 1671 0 0</inkml:trace>
  <inkml:trace contextRef="#ctx0" brushRef="#br0" timeOffset="-58026.145">11634 3930 3180 0 0,'0'0'2863'0'0,"0"0"-1783"0"0,0 0-218 0 0,0 0 182 0 0,-5 6-115 0 0,2-3-867 0 0,0 0 1 0 0,1 0-1 0 0,-1 0 0 0 0,0 0 0 0 0,1 1 1 0 0,0-1-1 0 0,0 1 0 0 0,0-1 0 0 0,0 1 0 0 0,1 0 1 0 0,-1 0-1 0 0,1 0 0 0 0,0 0 0 0 0,0 0 1 0 0,0 0-1 0 0,1 0 0 0 0,-1 0 0 0 0,1 0 0 0 0,0 0 1 0 0,0 0-1 0 0,1 0 0 0 0,-1 0 0 0 0,1 0 0 0 0,0 0 1 0 0,0 0-1 0 0,0 0 0 0 0,0 0 0 0 0,1 0 1 0 0,0 0-1 0 0,0-1 0 0 0,0 1 0 0 0,0-1 0 0 0,0 1 1 0 0,1-1-1 0 0,-1 0 0 0 0,1 0 0 0 0,0 0 1 0 0,0 0-1 0 0,0-1 0 0 0,0 1 0 0 0,1-1 0 0 0,-1 1 1 0 0,1-1-1 0 0,1 0-62 0 0,59 5-3470 0 0,-52-10-111 0 0</inkml:trace>
  <inkml:trace contextRef="#ctx0" brushRef="#br0" timeOffset="-57776.723">11984 4059 12357 0 0,'0'0'768'0'0,"0"0"-768"0"0,0 0 0 0 0,0 0 128 0 0,0 0 240 0 0,-44 3-200 0 0,31-3-120 0 0,-5 0 16 0 0,1 0-12 0 0,-2-2-52 0 0,-1-3-192 0 0,1 0-380 0 0,2-3-440 0 0,2-1-516 0 0,4 0-840 0 0,3 0-2449 0 0</inkml:trace>
  <inkml:trace contextRef="#ctx0" brushRef="#br0" timeOffset="-57621.151">11903 3994 8717 0 0,'0'0'1064'0'0,"0"0"-160"0"0,12 39-80 0 0,-12-26 160 0 0,0 3-316 0 0,-3-2-184 0 0,2-3-80 0 0,-3 1-188 0 0,0-3-128 0 0,3-2-88 0 0,-2-1-404 0 0,3 0-412 0 0,0-3-604 0 0,3-1-1032 0 0,4-2-3757 0 0</inkml:trace>
  <inkml:trace contextRef="#ctx0" brushRef="#br0" timeOffset="-57447.08">12092 4062 6625 0 0,'0'0'9224'0'0,"0"0"-8716"0"0,0 0-508 0 0,0 0-220 0 0,0 0 220 0 0,0 0 0 0 0,0 0-288 0 0,0 0-152 0 0,0 0-620 0 0,0 0-1080 0 0,-5-9-1764 0 0,2 5-2049 0 0</inkml:trace>
  <inkml:trace contextRef="#ctx0" brushRef="#br0" timeOffset="-57292.23">12237 4054 1800 0 0,'0'0'10089'0'0,"0"0"-9845"0"0,0 0-244 0 0,0 0-324 0 0,0 0 324 0 0,0 0 0 0 0,0 0-24 0 0,0 0-492 0 0,0 0-1300 0 0,0 0-2325 0 0</inkml:trace>
  <inkml:trace contextRef="#ctx0" brushRef="#br0" timeOffset="-57291.23">12383 4064 2508 0 0,'0'0'9657'0'0,"0"0"-8837"0"0,0 0-604 0 0,0 0-140 0 0,0 0-100 0 0,0 0 24 0 0,0 0-548 0 0,0 0-428 0 0,0 0-1592 0 0,0 0-3501 0 0</inkml:trace>
  <inkml:trace contextRef="#ctx0" brushRef="#br0" timeOffset="-56965.989">12936 4183 7021 0 0,'0'0'2042'0'0,"0"0"-1037"0"0,0 0-700 0 0,0 0-90 0 0,0 0 218 0 0,0 0 295 0 0,0 0 212 0 0,-6 0-90 0 0,-118-20 484 0 0,45-15-7478 0 0,71 30 1839 0 0</inkml:trace>
  <inkml:trace contextRef="#ctx0" brushRef="#br0" timeOffset="-56749.409">12833 4122 11897 0 0,'0'0'1636'0'0,"0"0"-1636"0"0,0 0 0 0 0,0 0 332 0 0,0 0-16 0 0,-6 41-216 0 0,2-35 4 0 0,0 0 8 0 0,0 1 4 0 0,3-2-116 0 0,-2-1-592 0 0,2 1-324 0 0,1-1-492 0 0,0-2-1136 0 0,0-1-2569 0 0</inkml:trace>
  <inkml:trace contextRef="#ctx0" brushRef="#br0" timeOffset="-56500.69">13055 4037 6565 0 0,'0'0'4387'0'0,"0"0"-3887"0"0,0 0-720 0 0,0 0 36 0 0,7-1-83 0 0,-4 0 297 0 0,0 1 0 0 0,1 0 0 0 0,-1 0 1 0 0,1 0-1 0 0,-1 0 0 0 0,0 1 0 0 0,1 0 0 0 0,-1-1 0 0 0,0 1 0 0 0,1 0 1 0 0,-1 0-1 0 0,0 1 0 0 0,0-1 0 0 0,0 1 0 0 0,0 0 0 0 0,0 0 0 0 0,0 0 1 0 0,0 0-1 0 0,-1 0 0 0 0,1 0 0 0 0,-1 1 0 0 0,0-1 0 0 0,1 1 0 0 0,-1 0 1 0 0,0-1-1 0 0,-1 1 0 0 0,1 0 0 0 0,0 0 0 0 0,-1 1-30 0 0,2 0 97 0 0,-1 0-1 0 0,0 0 1 0 0,-1 0 0 0 0,1 0-1 0 0,-1 0 1 0 0,1 1 0 0 0,-1-1-1 0 0,0 0 1 0 0,-1 1 0 0 0,1-1-1 0 0,-1 1 1 0 0,0-1 0 0 0,0 0-1 0 0,0 1 1 0 0,-1-1 0 0 0,0 1-1 0 0,0-1 1 0 0,0 0 0 0 0,0 0-1 0 0,0 1 1 0 0,-1-1 0 0 0,0 0-1 0 0,-1 3-96 0 0,-63 21-1258 0 0,59-33-2479 0 0,5 1-602 0 0</inkml:trace>
  <inkml:trace contextRef="#ctx0" brushRef="#br0" timeOffset="-56254.081">13254 4065 11249 0 0,'0'0'981'0'0,"0"0"-1210"0"0,0 0 535 0 0,-4 6 388 0 0,-11 13-24 0 0,11-16-604 0 0,0 0 1 0 0,1 0 0 0 0,-1 0 0 0 0,1 1 0 0 0,0 0 0 0 0,0-1 0 0 0,0 1 0 0 0,0 0 0 0 0,1 1 0 0 0,0-1 0 0 0,0 0 0 0 0,0 1 0 0 0,0-1 0 0 0,0 1 0 0 0,1-1 0 0 0,0 1 0 0 0,0 0 0 0 0,0 0-1 0 0,1 0 1 0 0,0-1 0 0 0,0 1 0 0 0,0 0 0 0 0,0 0 0 0 0,1 0 0 0 0,0-1 0 0 0,0 1 0 0 0,0 0 0 0 0,0 0 0 0 0,1-1 0 0 0,0 1 0 0 0,0-1 0 0 0,1 3-67 0 0,36 29 32 0 0,-9-20-7649 0 0,-19-15-595 0 0</inkml:trace>
  <inkml:trace contextRef="#ctx0" brushRef="#br0" timeOffset="-53499.802">13269 3971 3848 0 0,'0'0'2146'0'0,"0"0"-1537"0"0,0 0-615 0 0,-3-7 144 0 0,-8-18 374 0 0,-2 1 0 0 0,-1 0 0 0 0,-1 1 0 0 0,-1 0 0 0 0,-1 2 0 0 0,0 0 0 0 0,-15-13-512 0 0,23 27 41 0 0,1 0 0 0 0,-1 0 0 0 0,0 1 0 0 0,0 0 0 0 0,-1 1 0 0 0,0 0 0 0 0,0 1-1 0 0,0 0 1 0 0,0 0 0 0 0,-1 1 0 0 0,1 1 0 0 0,-1-1 0 0 0,0 2 0 0 0,-2-1-41 0 0,-257 48 1026 0 0,234-45-914 0 0,1-2 0 0 0,0-1 0 0 0,0-1-1 0 0,0-3 1 0 0,0 0 0 0 0,1-2 0 0 0,0-2 0 0 0,0-1-1 0 0,1-2 1 0 0,1-1 0 0 0,-9-6-112 0 0,29 13-334 0 0,0 0-1 0 0,0-1 1 0 0,0 0 0 0 0,1-1-1 0 0,1 0 1 0 0,0 0 0 0 0,0-1-1 0 0,1-1 1 0 0,0 0 0 0 0,0 0-1 0 0,2 0 1 0 0,-2-4 334 0 0,-13-15 344 0 0,-18 42 1590 0 0,-3 1-1310 0 0,-1-1-1 0 0,0-2 1 0 0,0-3-1 0 0,-1-1 0 0 0,-45 0-623 0 0,-390-43 76 0 0,332 19 152 0 0,-576-75-564 0 0,698 89 337 0 0,0 1 0 0 0,-1 1-1 0 0,1 2 1 0 0,-1 0-1 0 0,1 1 1 0 0,-1 2 0 0 0,1 1-1 0 0,0 1 1 0 0,0 1 0 0 0,0 2-1 0 0,1 0 1 0 0,0 1-1 0 0,1 2 1 0 0,0 1 0 0 0,1 0-1 0 0,-9 7 0 0 0,12-3-9 0 0,-8 5 33 0 0,8-7-3001 0 0,15-10-1369 0 0</inkml:trace>
  <inkml:trace contextRef="#ctx0" brushRef="#br0" timeOffset="-52972.424">11903 3017 9337 0 0,'0'0'1919'0'0,"0"0"-2083"0"0,0 0-218 0 0,0 8 645 0 0,-2-3-124 0 0,1 1 0 0 0,0-1 1 0 0,0 1-1 0 0,1-1 0 0 0,-1 1 0 0 0,1-1 1 0 0,1 1-1 0 0,-1-1 0 0 0,1 1 0 0 0,0 0 1 0 0,0-1-1 0 0,0 0 0 0 0,1 1 0 0 0,0-1 1 0 0,0 0-1 0 0,0 0 0 0 0,1 0 0 0 0,0 0 0 0 0,0 0 1 0 0,0-1-1 0 0,0 1 0 0 0,1-1 0 0 0,0 0 1 0 0,0 0-1 0 0,0 0 0 0 0,0-1 0 0 0,0 1 1 0 0,1-1-1 0 0,0 0 0 0 0,-1 0 0 0 0,1 0 1 0 0,0-1-1 0 0,1 0 0 0 0,-1 0 0 0 0,0 0 0 0 0,4 0-139 0 0,-6-3 5 0 0,-1 1-1 0 0,1-1 0 0 0,-1 0 0 0 0,1-1 0 0 0,-1 1 0 0 0,0 0 0 0 0,1-1 0 0 0,-1 1 0 0 0,0-1 0 0 0,0 1 1 0 0,0-1-1 0 0,0 0 0 0 0,-1 0 0 0 0,1 0 0 0 0,0 0 0 0 0,-1 0 0 0 0,1-1 0 0 0,-1 1 0 0 0,0 0 0 0 0,0-1 0 0 0,0 1 1 0 0,0-1-1 0 0,0 1 0 0 0,0-1 0 0 0,-1 1 0 0 0,1-1 0 0 0,-1 1 0 0 0,0-3-4 0 0,6-15-68 0 0,17 57-405 0 0,-20-33 524 0 0,0 0 1 0 0,0 0-1 0 0,0 0 1 0 0,0 1-1 0 0,-1-1 1 0 0,0 1-1 0 0,0 0 0 0 0,0 0 1 0 0,-1-1-1 0 0,1 1 1 0 0,-1 0-1 0 0,0 0 1 0 0,-1 1-1 0 0,1-1 1 0 0,-1 0-1 0 0,0 0 1 0 0,0 0-1 0 0,-1 0 0 0 0,1 0 1 0 0,-1 0-1 0 0,0 0 1 0 0,-1 0-1 0 0,1 0 1 0 0,-1 0-1 0 0,0 0 1 0 0,0-1-1 0 0,-1 1 1 0 0,1-1-1 0 0,-1 1 1 0 0,0-1-1 0 0,0 0 0 0 0,0 0 1 0 0,-1 0-1 0 0,1-1 1 0 0,-1 1-1 0 0,0-1 1 0 0,0 0-1 0 0,0 0 1 0 0,-1 0-1 0 0,1-1 1 0 0,-1 1-1 0 0,1-1 1 0 0,-1 0-1 0 0,0 0-51 0 0,-117 5 48 0 0,82-14-2338 0 0,3-4-3439 0 0,16-1-3831 0 0</inkml:trace>
  <inkml:trace contextRef="#ctx0" brushRef="#br0" timeOffset="-52396.793">12428 3022 11461 0 0,'0'6'610'0'0,"12"188"2687"0"0,0-62-4085 0 0,-12-131 671 0 0,0 2-719 0 0,1-2-2665 0 0,0-1-1333 0 0</inkml:trace>
  <inkml:trace contextRef="#ctx0" brushRef="#br0" timeOffset="-52241.79">12531 3201 14985 0 0,'0'0'1465'0'0,"0"0"-1465"0"0,0 0-921 0 0,0 0 741 0 0,-36 5 180 0 0,21-5 76 0 0,-3 0 24 0 0,1-1-88 0 0,-4 0 36 0 0,2 0-48 0 0,0-1-996 0 0,0 0-884 0 0,7-1-848 0 0,2 0-3457 0 0</inkml:trace>
  <inkml:trace contextRef="#ctx0" brushRef="#br0" timeOffset="-51744.035">12564 3274 7233 0 0,'0'0'2143'0'0,"0"0"-1661"0"0,0 0-104 0 0,0 0 70 0 0,0 0-2 0 0,6 5-124 0 0,-3-2-276 0 0,1 1 0 0 0,0-1 0 0 0,0 0 0 0 0,0-1 0 0 0,0 1 0 0 0,0-1 1 0 0,1 0-1 0 0,-1 0 0 0 0,1 0 0 0 0,-1 0 0 0 0,1-1 0 0 0,0 0 0 0 0,0 0 0 0 0,-1 0 0 0 0,1 0 1 0 0,0-1-1 0 0,0 0 0 0 0,0 0 0 0 0,0 0 0 0 0,0-1 0 0 0,0 0 0 0 0,-1 0 0 0 0,1 0 0 0 0,0 0 1 0 0,-1-1-1 0 0,1 1 0 0 0,0-1 0 0 0,-1-1 0 0 0,0 1 0 0 0,3-2-46 0 0,-8 3-20 0 0,0-1 0 0 0,0 1 0 0 0,0-1 1 0 0,0 1-1 0 0,0 0 0 0 0,0 0 0 0 0,0-1 0 0 0,0 1 0 0 0,0 0 0 0 0,0 0 0 0 0,-1 0 0 0 0,1 0 0 0 0,0 0 0 0 0,-1 1 1 0 0,1-1-1 0 0,-1 0 0 0 0,1 1 0 0 0,-1-1 0 0 0,1 1 0 0 0,-1-1 0 0 0,0 1 0 0 0,1 0 0 0 0,-1-1 0 0 0,1 1 0 0 0,-1 0 1 0 0,0 0-1 0 0,1 0 0 0 0,-1 0 0 0 0,0 1 0 0 0,1-1 0 0 0,-1 0 0 0 0,1 1 0 0 0,-1-1 0 0 0,1 1 0 0 0,-1 0 0 0 0,1-1 1 0 0,-1 1-1 0 0,1 0 0 0 0,-1 0 0 0 0,1 0 0 0 0,0 0 0 0 0,0 0 0 0 0,-1 0 20 0 0,0 1 51 0 0,-1-1-1 0 0,1 1 1 0 0,0 0 0 0 0,0 0-1 0 0,0 0 1 0 0,0 0 0 0 0,0 1-1 0 0,0-1 1 0 0,0 0 0 0 0,1 1-1 0 0,-1-1 1 0 0,1 1-1 0 0,0 0 1 0 0,0-1 0 0 0,0 1-1 0 0,0 0 1 0 0,0 0 0 0 0,0 0-1 0 0,1 0 1 0 0,-1 0 0 0 0,1-1-1 0 0,0 1 1 0 0,0 0 0 0 0,0 0-1 0 0,0 0 1 0 0,1 0-1 0 0,-1 0 1 0 0,1 0 0 0 0,0 0-1 0 0,0 0 1 0 0,0-1 0 0 0,0 1-1 0 0,0 0 1 0 0,0-1 0 0 0,1 1-1 0 0,0-1 1 0 0,0 2-51 0 0,48 9-1675 0 0,-33-21-3598 0 0,-9-2-244 0 0</inkml:trace>
  <inkml:trace contextRef="#ctx0" brushRef="#br0" timeOffset="-51494.172">12769 3328 6049 0 0,'0'0'5074'0'0,"0"0"-4046"0"0,0 0-933 0 0,1 6 201 0 0,-7 53 1323 0 0,52-121-1744 0 0,-41 51-736 0 0,29-39 464 0 0,-19 45-2612 0 0,2 14-3404 0 0,-10-1 3057 0 0</inkml:trace>
  <inkml:trace contextRef="#ctx0" brushRef="#br0" timeOffset="-51090.26">12907 3420 12317 0 0,'0'0'1591'0'0,"0"0"-971"0"0,0 0 0 0 0,0 0 21 0 0,0 0-585 0 0,-1-4-520 0 0,0 3 384 0 0,0-1 0 0 0,0 1-1 0 0,0-1 1 0 0,1 1 0 0 0,-1-1 0 0 0,0 0 0 0 0,1 1 0 0 0,0-1 0 0 0,-1 0 0 0 0,1 1 0 0 0,0-1 0 0 0,0 0-1 0 0,0 1 1 0 0,0-1 0 0 0,0 0 0 0 0,0 0 0 0 0,0 1 0 0 0,1-1 0 0 0,-1 0 0 0 0,1 1 0 0 0,-1-1-1 0 0,1 1 1 0 0,0-1 0 0 0,-1 0 0 0 0,1 1 0 0 0,0-1 0 0 0,0 1 0 0 0,0 0 0 0 0,0-1 0 0 0,0 1 0 0 0,0 0-1 0 0,1 0 1 0 0,-1 0 0 0 0,0-1 0 0 0,1 1 0 0 0,-1 1 0 0 0,1-1 0 0 0,-1 0 0 0 0,1 0 0 0 0,-1 0 0 0 0,1 1-1 0 0,0-1 1 0 0,-1 1 0 0 0,1-1 0 0 0,0 1 0 0 0,-1 0 0 0 0,1 0 0 0 0,0 0 80 0 0,33 28 1692 0 0,-21 72 685 0 0,-14-100-2140 0 0,14-46-2446 0 0,-13 47 2220 0 0,-1 0 0 0 0,1 0-1 0 0,-1 0 1 0 0,1 0 0 0 0,0 0 0 0 0,-1 0 0 0 0,1 0 0 0 0,0 0 0 0 0,0 0 0 0 0,0 0 0 0 0,0 0 0 0 0,0 0 0 0 0,0-1 0 0 0,0 1 0 0 0,0 0 0 0 0,0-1 0 0 0,0 1 0 0 0,0-1 0 0 0,1 1 0 0 0,-1-1 0 0 0,0 0 0 0 0,0 1 0 0 0,1-1 0 0 0,-1 0 0 0 0,0 0 0 0 0,0 0 0 0 0,1 0 0 0 0,-1 0-1 0 0,0 0 1 0 0,0 0 0 0 0,1 0 0 0 0,-1 0 0 0 0,0-1 0 0 0,0 1 0 0 0,0-1 0 0 0,1 1 0 0 0,-1-1 0 0 0,0 1 0 0 0,0-1 0 0 0,0 1 0 0 0,0-1 0 0 0,0 0 0 0 0,0 0 0 0 0,0 0 0 0 0,0 1 0 0 0,0-1 0 0 0,-1 0 0 0 0,1 0 0 0 0,0 0 0 0 0,0 0 0 0 0,-1-1 0 0 0,1 1 0 0 0,-1 0 0 0 0,1 0 0 0 0,-1 0-1 0 0,1 0 1 0 0,-1-1 0 0 0,0 1 0 0 0,1 0 0 0 0,-1 0 0 0 0,0 0 0 0 0,0-1 0 0 0,0 1 0 0 0,0 0 0 0 0,0-1 0 0 0,0 1 0 0 0,-1 0 0 0 0,1 0 0 0 0,0 0 0 0 0,-1-2-11 0 0,3 8 99 0 0,0-1 0 0 0,-1 1 0 0 0,1-1 0 0 0,-1 1 1 0 0,0 0-1 0 0,0 0 0 0 0,-1 0 0 0 0,0-1 0 0 0,1 1 0 0 0,-2 0 0 0 0,1 0 0 0 0,0 0 1 0 0,-1-1-1 0 0,0 1 0 0 0,0 0 0 0 0,-1 0 0 0 0,1-1 0 0 0,-1 1 0 0 0,0-1 0 0 0,0 0 1 0 0,-1 3-100 0 0,2-5 54 0 0,9-23-5695 0 0,-4 13 853 0 0,4-7-939 0 0</inkml:trace>
  <inkml:trace contextRef="#ctx0" brushRef="#br0" timeOffset="-50748.333">13224 3415 5276 0 0,'0'0'2146'0'0,"0"0"-1445"0"0,0 0-489 0 0,0 0 140 0 0,0 0 300 0 0,0 0 309 0 0,0 0 447 0 0,0 0-233 0 0,0 0-711 0 0,5 2-352 0 0,-4-1-111 0 0,0-1 0 0 0,1 0 0 0 0,-1 1 0 0 0,0-1 0 0 0,0 0-1 0 0,1 1 1 0 0,-1-1 0 0 0,0 0 0 0 0,0 0 0 0 0,1 0 0 0 0,-1 0 0 0 0,0 0 0 0 0,1 0 0 0 0,-1-1 0 0 0,0 1 0 0 0,0 0 0 0 0,1-1 0 0 0,-1 1 0 0 0,0-1 0 0 0,0 1 0 0 0,0-1 0 0 0,1 0 0 0 0,-1 1 0 0 0,0-1 0 0 0,0 0 0 0 0,0 0 0 0 0,0 0 0 0 0,0 0 0 0 0,-1 0 0 0 0,1 0 0 0 0,0 0 0 0 0,0 0 0 0 0,-1 0 0 0 0,1 0 0 0 0,0 0 0 0 0,-1 0 0 0 0,1 0 0 0 0,-1-1 0 0 0,0 1 0 0 0,1 0 0 0 0,-1 0 0 0 0,0-1 0 0 0,0 1 0 0 0,1 0 0 0 0,-1-1 0 0 0,0 1 0 0 0,-1 0 0 0 0,1-1 0 0 0,0 1 0 0 0,0 0 0 0 0,0 0 0 0 0,-1-1 0 0 0,1 1 0 0 0,-1 0 0 0 0,1 0 0 0 0,-1-1-1 0 0,1 2-11 0 0,-1-1 0 0 0,1 1 0 0 0,-1-1-1 0 0,0 1 1 0 0,1-1 0 0 0,-1 1 0 0 0,0-1 0 0 0,1 1 0 0 0,-1 0 0 0 0,0-1-1 0 0,0 1 1 0 0,1 0 0 0 0,-1-1 0 0 0,0 1 0 0 0,0 0 0 0 0,0 0 0 0 0,1 0 0 0 0,-1 0-1 0 0,0 0 1 0 0,0 0 0 0 0,0 0 0 0 0,1 0 0 0 0,-1 0 0 0 0,0 0 0 0 0,0 0 0 0 0,1 1-1 0 0,-1-1 1 0 0,0 0 0 0 0,0 1 0 0 0,1-1 0 0 0,-1 0 0 0 0,0 1 0 0 0,1-1-1 0 0,-1 1 1 0 0,0-1 0 0 0,1 1 0 0 0,-1-1 0 0 0,1 1 0 0 0,-1-1 0 0 0,0 1 0 0 0,1 0-1 0 0,0-1 1 0 0,-1 1 0 0 0,1 0 0 0 0,-1-1 0 0 0,1 1 0 0 0,0 0 0 0 0,0 0 0 0 0,-1-1-1 0 0,1 1 1 0 0,0 0 0 0 0,0 0 0 0 0,0 0 0 0 0,0-1 0 0 0,0 1 0 0 0,0 0-1 0 0,0 0 1 0 0,0 0 0 0 0,0 0 11 0 0,-1 4 84 0 0,0-1 1 0 0,1 1-1 0 0,-1-1 0 0 0,1 1 0 0 0,0 0 0 0 0,0-1 1 0 0,1 1-1 0 0,-1 0 0 0 0,1-1 0 0 0,0 1 0 0 0,1-1 1 0 0,-1 1-1 0 0,1-1 0 0 0,-1 0 0 0 0,1 1 1 0 0,1-1-1 0 0,-1 0 0 0 0,0 0 0 0 0,1 0 0 0 0,2 2-84 0 0,22 78 1424 0 0,-29-82-1428 0 0,0 0 1 0 0,0 0-1 0 0,0 1 1 0 0,0-2-1 0 0,0 1 1 0 0,-1 0-1 0 0,1 0 1 0 0,0-1-1 0 0,-1 1 1 0 0,0-1-1 0 0,1 1 1 0 0,-1-1-1 0 0,0 0 1 0 0,1 0-1 0 0,-1-1 1 0 0,0 1-1 0 0,0 0 1 0 0,0-1-1 0 0,0 0 1 0 0,0 0-1 0 0,0 0 1 0 0,0 0-1 0 0,1 0 1 0 0,-1 0-1 0 0,0-1 1 0 0,0 0-1 0 0,0 1 1 0 0,0-1-1 0 0,1 0 1 0 0,-1 0 0 0 0,0-1 3 0 0,-34-10-6443 0 0,11-5-2811 0 0</inkml:trace>
  <inkml:trace contextRef="#ctx0" brushRef="#br0" timeOffset="-18915.312">2817 4314 1384 0 0,'0'0'1778'0'0,"0"0"-980"0"0,0 0-430 0 0,0 0 650 0 0,0 0 1968 0 0,0 0-1504 0 0,0 0-814 0 0,0 0-213 0 0,67 0 192 0 0,-40 9-459 0 0,0 1 1 0 0,-1 1-1 0 0,0 2 1 0 0,-1 0 0 0 0,-1 2-1 0 0,0 1 1 0 0,-1 1-1 0 0,0 0 1 0 0,-2 2 0 0 0,0 1-1 0 0,-1 0 1 0 0,-1 1-1 0 0,12 20-188 0 0,170 230 1325 0 0,-131-187-1136 0 0,4-3 0 0 0,3-4 0 0 0,4-3 0 0 0,2-3 0 0 0,73 44-189 0 0,-89-72 309 0 0,77 54 97 0 0,4-7 0 0 0,4-6 0 0 0,4-7 0 0 0,94 30-406 0 0,-91-74 267 0 0,-158-33-277 0 0,0 0 1 0 0,-1 0-1 0 0,1 0 1 0 0,0 0-1 0 0,-1 0 0 0 0,1-1 1 0 0,0 1-1 0 0,-1 0 0 0 0,1 0 1 0 0,0-1-1 0 0,-1 1 0 0 0,1 0 1 0 0,-1-1-1 0 0,1 1 1 0 0,-1-1-1 0 0,1 1 0 0 0,-1-1 1 0 0,1 1-1 0 0,-1-1 0 0 0,1 1 1 0 0,-1-1-1 0 0,1 0 1 0 0,-1 1-1 0 0,0-1 0 0 0,0 1 1 0 0,1-1-1 0 0,-1 0 0 0 0,0 1 1 0 0,0-1-1 0 0,0 0 0 0 0,1 0 1 0 0,-1 1-1 0 0,0-1 1 0 0,0 0-1 0 0,0 1 0 0 0,0-1 1 0 0,0 0-1 0 0,0 0 0 0 0,-1 1 1 0 0,1-1-1 0 0,0 0 1 0 0,0 1-1 0 0,0-1 0 0 0,-1 0 1 0 0,1 1-1 0 0,0-1 0 0 0,-1 1 1 0 0,1-1-1 0 0,-1 0 1 0 0,1 1-1 0 0,0-1 0 0 0,-1 1 1 0 0,1-1-1 0 0,-1 1 0 0 0,0-1 1 0 0,1 1-1 0 0,-1 0 0 0 0,1-1 1 0 0,-1 1-1 0 0,0 0 1 0 0,1-1 9 0 0,-32-37-341 0 0,-28-23 166 0 0,272 198 1077 0 0,-211-136-908 0 0,-1-1 1 0 0,1 0 0 0 0,-1 0 0 0 0,1 1 0 0 0,-1-1-1 0 0,1 0 1 0 0,-1 1 0 0 0,1-1 0 0 0,-1 1 0 0 0,0-1-1 0 0,1 1 1 0 0,-1-1 0 0 0,0 1 0 0 0,1-1 0 0 0,-1 1-1 0 0,0-1 1 0 0,0 1 0 0 0,1-1 0 0 0,-1 1 0 0 0,0-1-1 0 0,0 1 1 0 0,0-1 0 0 0,0 1 0 0 0,0 0 0 0 0,0-1-1 0 0,0 1 1 0 0,0-1 0 0 0,0 1 0 0 0,0-1-1 0 0,0 1 1 0 0,0 0 0 0 0,0-1 0 0 0,0 1 0 0 0,0-1-1 0 0,-1 1 1 0 0,1-1 0 0 0,0 1 0 0 0,0-1 0 0 0,-1 1-1 0 0,1-1 1 0 0,0 1 0 0 0,-1-1 0 0 0,1 1 0 0 0,-1-1-1 0 0,1 1 1 0 0,0-1 0 0 0,-1 0 0 0 0,1 1 0 0 0,-1-1-1 0 0,1 0 1 0 0,-1 0 0 0 0,1 1 0 0 0,-1-1 0 0 0,1 0-1 0 0,-1 0 1 0 0,0 1 0 0 0,1-1 0 0 0,-1 0-1 0 0,1 0 1 0 0,-1 0 0 0 0,1 0 0 0 0,-1 0 0 0 0,0 0-1 0 0,1 0 1 0 0,-1 0 0 0 0,1 0 0 0 0,-1 0 0 0 0,1-1-1 0 0,-1 1 6 0 0,-55 10 203 0 0,49-9-194 0 0,-128 8-2246 0 0,45-17-4887 0 0,48-1 125 0 0</inkml:trace>
  <inkml:trace contextRef="#ctx0" brushRef="#br0" timeOffset="-13713.212">5838 5653 4832 0 0,'0'0'254'0'0,"0"0"48"0"0,0 0 876 0 0,0 0 1360 0 0,0 0-544 0 0,0 0-798 0 0,0 0-377 0 0,-4 24 367 0 0,12-5-911 0 0,-1 0 0 0 0,-1 0 0 0 0,-1 1-1 0 0,-1 0 1 0 0,0 0 0 0 0,-2 0 0 0 0,0 1 0 0 0,-1-1 0 0 0,-2 0 0 0 0,0 7-275 0 0,61-57-119 0 0,-55 29 136 0 0,-1 1-1 0 0,0 0 1 0 0,0 0-1 0 0,0 1 1 0 0,0-1 0 0 0,0 1-1 0 0,0 0 1 0 0,0 0 0 0 0,0 0-1 0 0,0 1 1 0 0,0-1 0 0 0,-1 1-1 0 0,1 0 1 0 0,0 0 0 0 0,-1 0-1 0 0,0 1 1 0 0,1-1 0 0 0,-1 1-1 0 0,0 0 1 0 0,0 0 0 0 0,-1 0-1 0 0,1 0 1 0 0,-1 0-1 0 0,1 1 1 0 0,-1-1 0 0 0,0 1-1 0 0,0-1 1 0 0,0 1 0 0 0,-1 0-1 0 0,0 0 1 0 0,1 0 0 0 0,-1 0-1 0 0,0 0 1 0 0,-1 0 0 0 0,1 3-17 0 0,-3-4 0 0 0,0-1 1 0 0,0 0 0 0 0,0 0 0 0 0,-1 0 0 0 0,1 0 0 0 0,-1 0-1 0 0,1 0 1 0 0,-1-1 0 0 0,0 1 0 0 0,1-1 0 0 0,-1 0 0 0 0,0 0-1 0 0,0 0 1 0 0,0 0 0 0 0,0 0 0 0 0,0-1 0 0 0,0 1 0 0 0,0-1 0 0 0,0 0-1 0 0,-1 0 1 0 0,1 0 0 0 0,0 0 0 0 0,0-1 0 0 0,0 1 0 0 0,0-1-1 0 0,-2 0 0 0 0,-23-18-8696 0 0,23 7 263 0 0</inkml:trace>
  <inkml:trace contextRef="#ctx0" brushRef="#br0" timeOffset="-13416.46">6330 5839 8565 0 0,'0'0'2721'0'0,"0"0"-1505"0"0,0 0-374 0 0,0 0 435 0 0,-6-3-175 0 0,3 2-1079 0 0,1 0 1 0 0,0 0-1 0 0,-1 0 1 0 0,1 0 0 0 0,0 0-1 0 0,-1 1 1 0 0,1-1-1 0 0,-1 1 1 0 0,1 0-1 0 0,-1-1 1 0 0,0 1 0 0 0,1 0-1 0 0,-1 1 1 0 0,1-1-1 0 0,-1 0 1 0 0,1 1-1 0 0,-1-1 1 0 0,1 1 0 0 0,-1 0-1 0 0,1 0 1 0 0,0 0-1 0 0,0 0 1 0 0,-1 0-1 0 0,1 1 1 0 0,0-1 0 0 0,0 1-1 0 0,0-1 1 0 0,0 1-1 0 0,0 0 1 0 0,0 0-1 0 0,1-1 1 0 0,-1 1 0 0 0,1 1-1 0 0,-1-1 1 0 0,1 0-1 0 0,0 0 1 0 0,0 0-1 0 0,0 1 1 0 0,0-1-1 0 0,0 1 1 0 0,0-1 0 0 0,1 0-1 0 0,-1 1-23 0 0,-1 1 33 0 0,1-1-1 0 0,0 1 1 0 0,0 0-1 0 0,0 0 0 0 0,0-1 1 0 0,0 1-1 0 0,1 0 1 0 0,-1 0-1 0 0,1 0 1 0 0,0 0-1 0 0,0 0 1 0 0,1-1-1 0 0,-1 1 0 0 0,1 0 1 0 0,0 0-1 0 0,0 0 1 0 0,0-1-1 0 0,0 1 1 0 0,1 0-1 0 0,-1-1 0 0 0,1 1 1 0 0,0-1-1 0 0,0 0 1 0 0,1 0-1 0 0,-1 0 1 0 0,0 0-1 0 0,1 0 1 0 0,0 0-1 0 0,0 0 0 0 0,0-1 1 0 0,0 0-1 0 0,0 1 1 0 0,0-1-1 0 0,1 0 1 0 0,-1-1-1 0 0,1 1 1 0 0,-1 0-1 0 0,1-1 0 0 0,0 0 1 0 0,-1 0-1 0 0,1 0 1 0 0,0-1-1 0 0,0 1 1 0 0,0-1-1 0 0,0 0 1 0 0,-1 0-1 0 0,1 0 0 0 0,0 0 1 0 0,0-1-1 0 0,0 1 1 0 0,0-1-1 0 0,-1 0 1 0 0,3-1-33 0 0,18-10-852 0 0,-20 4-2293 0 0,-3-2-3896 0 0,-1 3-377 0 0</inkml:trace>
  <inkml:trace contextRef="#ctx0" brushRef="#br0" timeOffset="-13185.146">6508 5829 8585 0 0,'0'0'5076'0'0,"6"8"-3530"0"0,0 0-1431 0 0,1 1-1 0 0,-1 0 1 0 0,-1 0 0 0 0,0 0-1 0 0,0 1 1 0 0,-1-1-1 0 0,0 1 1 0 0,-1 0-1 0 0,0 1 1 0 0,-1-1-1 0 0,0 0 1 0 0,0 1-1 0 0,-1-1 1 0 0,0 1 0 0 0,-1 3-115 0 0,0-7-41 0 0,-1-1 0 0 0,1 0 1 0 0,-1 1-1 0 0,-1-1 0 0 0,1 0 1 0 0,-1 1-1 0 0,0-1 0 0 0,-1 0 1 0 0,1 0-1 0 0,-1 0 0 0 0,0-1 1 0 0,-1 1-1 0 0,1-1 1 0 0,-1 0-1 0 0,0 0 0 0 0,0 0 1 0 0,-3 2 40 0 0,-40 14-8678 0 0,15-20 1121 0 0</inkml:trace>
  <inkml:trace contextRef="#ctx0" brushRef="#br0" timeOffset="-13000.244">5617 5809 7505 0 0,'0'0'6520'0'0,"0"0"-6064"0"0,0 0 200 0 0,-3 42 148 0 0,3-22-195 0 0,0 2-185 0 0,0 2-200 0 0,0 1-100 0 0,3 0-16 0 0,1-1-56 0 0,1 1 64 0 0,4-3-116 0 0,3-3-648 0 0,5-3-869 0 0,-2-5-3111 0 0,15-5-5873 0 0</inkml:trace>
  <inkml:trace contextRef="#ctx0" brushRef="#br0" timeOffset="-12518.79">6887 5795 14289 0 0,'0'0'2283'0'0,"0"0"-2009"0"0,-5 9-152 0 0,-4 8-8 0 0,1 0 0 0 0,1 1 0 0 0,0 0-1 0 0,2 1 1 0 0,0-1 0 0 0,1 1 0 0 0,0 0 0 0 0,2 0-1 0 0,1 0 1 0 0,0 0 0 0 0,1 1 0 0 0,1-1 0 0 0,2 8-114 0 0,41 39-286 0 0,-12-66-7944 0 0,-22-10-702 0 0</inkml:trace>
  <inkml:trace contextRef="#ctx0" brushRef="#br0" timeOffset="-12206.096">7055 5836 7885 0 0,'0'0'4661'0'0,"4"7"-3436"0"0,3 7-916 0 0,0 1-1 0 0,-1-1 1 0 0,-1 1-1 0 0,0 0 0 0 0,-1 0 1 0 0,-1 0-1 0 0,0 0 1 0 0,-1 1-1 0 0,-1-1 1 0 0,0 7-309 0 0,-3 12 177 0 0,2-8-368 0 0,11-53-1493 0 0,-11 26 1683 0 0,0-1 1 0 0,1 1-1 0 0,-1-1 0 0 0,1 1 1 0 0,-1-1-1 0 0,1 1 0 0 0,0-1 0 0 0,-1 1 1 0 0,1 0-1 0 0,0-1 0 0 0,0 1 1 0 0,0 0-1 0 0,0 0 0 0 0,0 0 0 0 0,0 0 1 0 0,0 0-1 0 0,1 0 0 0 0,-1 0 1 0 0,0 0-1 0 0,1 0 0 0 0,-1 0 0 0 0,0 1 1 0 0,1-1-1 0 0,-1 0 0 0 0,1 1 1 0 0,-1-1-1 0 0,1 1 0 0 0,-1 0 0 0 0,1 0 1 0 0,-1-1-1 0 0,1 1 0 0 0,0 0 1 0 0,-1 0-1 0 0,1 0 0 0 0,-1 1 1 0 0,1-1-1 0 0,-1 0 0 0 0,1 1 0 0 0,-1-1 1 0 0,1 0-1 0 0,-1 1 0 0 0,1 0 1 0 0,-1-1-1 0 0,0 1 0 0 0,1 0 0 0 0,-1 0 1 0 0,0 0-1 0 0,1 0 0 0 0,-1 0 1 0 0,0 0-1 0 0,0 0 0 0 0,0 1 1 0 0,2 0 55 0 0,0 0 0 0 0,-1 0 0 0 0,0 0 0 0 0,1 0-1 0 0,-1 0 1 0 0,0 1 0 0 0,0-1 0 0 0,0 1 0 0 0,-1-1 0 0 0,1 1 0 0 0,-1 0 0 0 0,1 0-1 0 0,-1 0 1 0 0,0 0 0 0 0,0 0 0 0 0,0 0 0 0 0,-1 0 0 0 0,1 0 0 0 0,-1 0 0 0 0,1 0-1 0 0,-1 0 1 0 0,0 0 0 0 0,0 1 0 0 0,0-1 0 0 0,-1 1-55 0 0,-65 17-66 0 0,39-30-7465 0 0,16-2-1197 0 0</inkml:trace>
  <inkml:trace contextRef="#ctx0" brushRef="#br0" timeOffset="-11928.001">7475 5934 12029 0 0,'0'0'2390'0'0,"0"0"-1844"0"0,-7 2-400 0 0,3-1-114 0 0,0 0 1 0 0,0 0-1 0 0,1 1 0 0 0,-1 0 0 0 0,0 0 0 0 0,1 0 0 0 0,-1 0 0 0 0,1 0 0 0 0,0 1 0 0 0,0-1 0 0 0,0 1 0 0 0,0 0 0 0 0,0 0 0 0 0,1 0 0 0 0,-1 0 1 0 0,1 1-1 0 0,0-1 0 0 0,0 1 0 0 0,0-1 0 0 0,0 1 0 0 0,1 0 0 0 0,-1-1 0 0 0,1 1 0 0 0,0 0 0 0 0,0 0 0 0 0,0 0 0 0 0,1 0 0 0 0,-1 0 0 0 0,1 1-32 0 0,1-1 54 0 0,-1 0 0 0 0,1 0 0 0 0,0 1 0 0 0,0-1-1 0 0,0 0 1 0 0,1 0 0 0 0,-1 0 0 0 0,1 0 0 0 0,0 0-1 0 0,0-1 1 0 0,1 1 0 0 0,-1-1 0 0 0,1 1 0 0 0,0-1-1 0 0,-1 0 1 0 0,1 0 0 0 0,1 0 0 0 0,-1 0 0 0 0,0 0-1 0 0,1-1 1 0 0,-1 0 0 0 0,1 0 0 0 0,0 0 0 0 0,0 0-1 0 0,0 0 1 0 0,0-1 0 0 0,0 1 0 0 0,0-1 0 0 0,4 0-54 0 0,130 5-1237 0 0,-119-16-1365 0 0,-10-1-4428 0 0,-8 2 297 0 0</inkml:trace>
  <inkml:trace contextRef="#ctx0" brushRef="#br0" timeOffset="-11681.08">7717 5862 10257 0 0,'0'0'3395'0'0,"6"7"-2157"0"0,5 8-930 0 0,0 1-1 0 0,-1 0 1 0 0,-1 1 0 0 0,-1 0-1 0 0,0 0 1 0 0,-1 1 0 0 0,-1 0-1 0 0,-1 0 1 0 0,3 15-308 0 0,-6-26-52 0 0,-1 0 0 0 0,1 0 1 0 0,-1 0-1 0 0,-1 0 0 0 0,1 0 0 0 0,-1 0 0 0 0,0 0 0 0 0,-1 1 1 0 0,0-1-1 0 0,0 0 0 0 0,0 0 0 0 0,-1 0 0 0 0,0 0 1 0 0,0-1-1 0 0,-1 1 0 0 0,0-1 0 0 0,0 1 0 0 0,-1-1 0 0 0,0 0 1 0 0,0 0-1 0 0,0 0 0 0 0,0-1 0 0 0,-1 1 0 0 0,0-1 1 0 0,0 0-1 0 0,-1-1 0 0 0,1 1 0 0 0,-5 2 52 0 0,-6-1-2014 0 0,5-4-2412 0 0,-2-5-2982 0 0</inkml:trace>
  <inkml:trace contextRef="#ctx0" brushRef="#br0" timeOffset="-11447.534">8072 6100 11385 0 0,'0'0'7445'0'0,"0"0"-7041"0"0,0 0-404 0 0,0 0-440 0 0,0 0 440 0 0,0 0 148 0 0,0 0-148 0 0,0 0-280 0 0,0 0-288 0 0,0 0-340 0 0,4 4-757 0 0,-4-4-2587 0 0,0 0-1116 0 0</inkml:trace>
  <inkml:trace contextRef="#ctx0" brushRef="#br0" timeOffset="-11201.914">8292 6135 8189 0 0,'0'0'7180'0'0,"0"0"-7180"0"0,0 0-556 0 0,0 0 556 0 0,0 0-292 0 0,0 0 204 0 0,0 0-1080 0 0,0 0-676 0 0,0 0-2156 0 0,0 0-3421 0 0</inkml:trace>
  <inkml:trace contextRef="#ctx0" brushRef="#br0" timeOffset="-10954.085">8453 6141 13121 0 0,'0'0'2068'0'0,"0"0"-1664"0"0,0 0-116 0 0,0 0 0 0 0,0 0-71 0 0,0 0-217 0 0,0 0-101 0 0,0 0-243 0 0,0 0-1040 0 0,0 0-384 0 0,15-15-1048 0 0,-14 15-3129 0 0</inkml:trace>
  <inkml:trace contextRef="#ctx0" brushRef="#br0" timeOffset="-10704.141">8966 5896 3544 0 0,'0'0'10120'0'0,"0"0"-7493"0"0,-3 8-2360 0 0,-1 2-147 0 0,-5 11 37 0 0,0 1 1 0 0,1 0-1 0 0,1 1 0 0 0,1 0 1 0 0,1 0-1 0 0,1 0 0 0 0,1 0 0 0 0,1 1 1 0 0,1 17-158 0 0,32 19-283 0 0,9-40-5418 0 0,-29-18-644 0 0</inkml:trace>
  <inkml:trace contextRef="#ctx0" brushRef="#br0" timeOffset="-10381.928">9183 5956 7961 0 0,'0'0'7022'0'0,"2"8"-5508"0"0,5 10-1420 0 0,-2 0 1 0 0,-1 1-1 0 0,0-1 0 0 0,-1 1 1 0 0,-1 0-1 0 0,-1 0 1 0 0,-1 0-1 0 0,0 1 0 0 0,-3 14-94 0 0,31-69-4645 0 0,27 28 5243 0 0,-50 9-426 0 0,-1-1 0 0 0,0 1-1 0 0,0 0 1 0 0,0 1 0 0 0,0-1 0 0 0,0 1 0 0 0,0 0-1 0 0,-1 0 1 0 0,1 0 0 0 0,-1 0 0 0 0,0 0-1 0 0,0 1 1 0 0,0 0 0 0 0,0-1 0 0 0,-1 1-1 0 0,0 0 1 0 0,1 0 0 0 0,-2 0 0 0 0,1 1-1 0 0,0-1 1 0 0,-1 0 0 0 0,0 1 0 0 0,1 0-172 0 0,-5-2-94 0 0,-1 0 0 0 0,1 0 0 0 0,0-1 0 0 0,-1 0 0 0 0,1 0 0 0 0,-1 0 0 0 0,0 0 0 0 0,0 0 0 0 0,1-1 0 0 0,-1 0 0 0 0,0 0 0 0 0,0 0 0 0 0,-1 0 0 0 0,1 0 0 0 0,0-1 0 0 0,0 0 0 0 0,0 0 0 0 0,0 0 0 0 0,0 0 0 0 0,-1-1 0 0 0,1 0 0 0 0,0 1 1 0 0,0-1-1 0 0,0-1 0 0 0,0 1 0 0 0,1-1 0 0 0,-2 0 94 0 0,-8-5-4655 0 0,4-3-3787 0 0</inkml:trace>
  <inkml:trace contextRef="#ctx0" brushRef="#br0" timeOffset="-10119.025">9598 6044 9625 0 0,'0'0'4741'0'0,"-6"1"-3774"0"0,2 0-954 0 0,-1 0-1 0 0,1 0 0 0 0,0 0 1 0 0,0 1-1 0 0,0-1 0 0 0,0 1 1 0 0,0 0-1 0 0,0 1 0 0 0,1-1 1 0 0,-1 0-1 0 0,1 1 0 0 0,-1 0 1 0 0,1 0-1 0 0,0 0 0 0 0,0 0 1 0 0,0 1-1 0 0,1-1 0 0 0,-1 1 1 0 0,1-1-1 0 0,0 1 0 0 0,0 0 1 0 0,0 0-1 0 0,0 0 0 0 0,1 0 1 0 0,-1 0-1 0 0,1 1 0 0 0,0-1 1 0 0,1 0-1 0 0,-1 0 0 0 0,1 1 1 0 0,0-1-1 0 0,0 4-12 0 0,3-3-1 0 0,1 0 0 0 0,0-1 1 0 0,0 0-1 0 0,0 0 0 0 0,1 0 0 0 0,0-1 0 0 0,-1 1 0 0 0,1-1 1 0 0,0 0-1 0 0,0-1 0 0 0,1 1 0 0 0,-1-1 0 0 0,1 0 0 0 0,-1 0 1 0 0,1-1-1 0 0,0 1 0 0 0,-1-1 0 0 0,1-1 0 0 0,0 1 0 0 0,0-1 0 0 0,0 0 1 0 0,-1 0-1 0 0,1-1 0 0 0,0 1 0 0 0,0-1 0 0 0,-1-1 0 0 0,5 0 1 0 0,9-5-2057 0 0,-8 0-2263 0 0,-6 2-1172 0 0</inkml:trace>
  <inkml:trace contextRef="#ctx0" brushRef="#br0" timeOffset="-9871.606">9872 6027 15321 0 0,'0'0'1497'0'0,"0"0"-1497"0"0,0 0 0 0 0,18 48 300 0 0,-14-25 24 0 0,0 4-252 0 0,-2 2-20 0 0,-2 0-48 0 0,-4 1 0 0 0,-5-1-8 0 0,-1 0 8 0 0,-6-2-12 0 0,-2-1-92 0 0,-3-2-920 0 0,2-7-1621 0 0,-11-1-4247 0 0</inkml:trace>
  <inkml:trace contextRef="#ctx0" brushRef="#br0" timeOffset="-8036.348">10411 6387 7221 0 0,'0'0'9237'0'0,"0"0"-8501"0"0,0 0-736 0 0,0 0-652 0 0,0 0 616 0 0,0 0 36 0 0,0 0 176 0 0,-42 6-16 0 0,24-7-160 0 0,-2-3-412 0 0,3 0-621 0 0,2-3-751 0 0,7 0-688 0 0,3 1-2180 0 0,5-9-1837 0 0</inkml:trace>
  <inkml:trace contextRef="#ctx0" brushRef="#br0" timeOffset="-7864.917">10419 6311 6037 0 0,'0'0'5980'0'0,"0"0"-5840"0"0,0 0-140 0 0,-38 7 0 0 0,21-7-8 0 0,-4 0-504 0 0,7-3-2640 0 0,-7-6-5333 0 0</inkml:trace>
  <inkml:trace contextRef="#ctx0" brushRef="#br0" timeOffset="-9172.46">9486 6648 5276 0 0,'0'0'6727'0'0,"0"0"-4961"0"0,-9-4-1420 0 0,-22-12-211 0 0,0 2 0 0 0,-1 1 1 0 0,-1 1-1 0 0,0 2 1 0 0,-1 2-1 0 0,0 1 0 0 0,0 1 1 0 0,0 2-1 0 0,-1 1 1 0 0,1 2-1 0 0,-1 2 0 0 0,0 0 1 0 0,1 3-1 0 0,0 1 0 0 0,0 1 1 0 0,-13 6-136 0 0,-213 106-1232 0 0,256-119 1214 0 0,0 1 0 0 0,1-1 0 0 0,-1 0-1 0 0,0 0 1 0 0,1 0 0 0 0,-1 0 0 0 0,1-1-1 0 0,-1 1 1 0 0,1-1 0 0 0,0 0-1 0 0,-1 0 1 0 0,1 0 0 0 0,0-1 0 0 0,0 1-1 0 0,1-1 1 0 0,-1 1 0 0 0,0-1 0 0 0,1 0-1 0 0,0 0 1 0 0,-1 0 0 0 0,1 0-1 0 0,0-2 19 0 0,-19-17-378 0 0,-9 2 456 0 0,-2 2 0 0 0,0 1 1 0 0,-1 2-1 0 0,-1 1 1 0 0,0 2-1 0 0,0 1 0 0 0,-1 2 1 0 0,-1 1-1 0 0,0 2 1 0 0,0 1-1 0 0,0 2 0 0 0,0 1 1 0 0,0 2-1 0 0,-1 2 1 0 0,-10 2-79 0 0,-49-5-27 0 0,-714-70 1494 0 0,522 66-1788 0 0,282 1-3681 0 0,11 2-1183 0 0</inkml:trace>
  <inkml:trace contextRef="#ctx0" brushRef="#br0" timeOffset="-8844.975">7530 6714 7949 0 0,'0'0'6165'0'0,"0"0"-4978"0"0,0 0-1261 0 0,0 0-52 0 0,0 0-149 0 0,0 0-28 0 0,0 0-125 0 0,6-1 84 0 0,2 1 499 0 0,0 1 1 0 0,0-1-1 0 0,0 1 0 0 0,0 1 0 0 0,0-1 0 0 0,-1 1 1 0 0,1 1-1 0 0,-1-1 0 0 0,1 1 0 0 0,-1 1 0 0 0,0-1 1 0 0,0 1-1 0 0,0 0 0 0 0,-1 1 0 0 0,1 0 0 0 0,-1 0 0 0 0,0 0 1 0 0,-1 1-1 0 0,1 0 0 0 0,-1 0 0 0 0,4 6-155 0 0,-8-10-5 0 0,-1-1 0 0 0,1 1 0 0 0,-1 0 0 0 0,0-1 0 0 0,1 1 0 0 0,-1 0 0 0 0,0-1 0 0 0,0 1 0 0 0,0 0 0 0 0,0-1 0 0 0,-1 1 0 0 0,1 0 0 0 0,0-1 0 0 0,-1 1 0 0 0,1-1 0 0 0,-1 1 0 0 0,1-1 0 0 0,-1 1 0 0 0,0-1 0 0 0,0 1 0 0 0,1-1 0 0 0,-1 1 0 0 0,0-1 0 0 0,-1 0 0 0 0,1 0 0 0 0,0 1 0 0 0,0-1 0 0 0,0 0 0 0 0,-1 0 0 0 0,1 0 0 0 0,0 0 0 0 0,-1-1 0 0 0,1 1 0 0 0,-1 0 0 0 0,1 0 0 0 0,-1-1 0 0 0,1 1 0 0 0,-1-1 0 0 0,0 0 0 0 0,1 1 0 0 0,-1-1 0 0 0,0 0 0 0 0,0 0 5 0 0,-22-9-6174 0 0,20 3-15 0 0</inkml:trace>
  <inkml:trace contextRef="#ctx0" brushRef="#br0" timeOffset="-8581.999">7779 6694 5593 0 0,'0'0'9012'0'0,"0"0"-8452"0"0,0 0-552 0 0,0 0 588 0 0,-19 48-140 0 0,14-32-179 0 0,1 3-65 0 0,3 0-100 0 0,1 0-36 0 0,5-2 84 0 0,4-2-72 0 0,3-1 48 0 0,1-3-136 0 0,1-2-572 0 0,-1-3-1101 0 0,-3-4-2615 0 0,0-4-4801 0 0</inkml:trace>
  <inkml:trace contextRef="#ctx0" brushRef="#br0" timeOffset="-6792.259">10921 6049 7597 0 0,'0'0'3987'0'0,"0"0"-2979"0"0,0 0-916 0 0,0 0 77 0 0,0 0 511 0 0,0 0 104 0 0,0 0-201 0 0,0 0-269 0 0,0 0 1 0 0,-6 11 47 0 0,-44 179 945 0 0,49-182-1281 0 0,0-1-1 0 0,1 1 1 0 0,0 0-1 0 0,0 0 0 0 0,0 0 1 0 0,1-1-1 0 0,1 1 1 0 0,-1 0-1 0 0,1-1 1 0 0,1 1-1 0 0,-1-1 1 0 0,1 0-1 0 0,0 0 1 0 0,1 0-1 0 0,0 0 1 0 0,0 0-1 0 0,0-1 1 0 0,1 0-1 0 0,0 0 1 0 0,0 0-1 0 0,1 0 1 0 0,0-1-1 0 0,0 0 1 0 0,0 0-1 0 0,6 3-25 0 0,6-2-2098 0 0,-7-9-3721 0 0,-6-7-1739 0 0</inkml:trace>
  <inkml:trace contextRef="#ctx0" brushRef="#br0" timeOffset="-6467.287">11079 6109 64 0 0,'0'0'9015'0'0,"0"0"-6087"0"0,0 0-2124 0 0,6 7 284 0 0,0 1-885 0 0,-1 0 0 0 0,0 1 0 0 0,0 0 1 0 0,-1-1-1 0 0,0 2 0 0 0,0-1 0 0 0,-1 0 0 0 0,0 1 0 0 0,-1-1 0 0 0,0 1 0 0 0,-1 0 0 0 0,0 0 0 0 0,0 0 0 0 0,-1 4-203 0 0,0 49 568 0 0,51-100-2537 0 0,-45 38 2044 0 0,-1 0 0 0 0,1 1 0 0 0,-1 0 0 0 0,1 0-1 0 0,-1 0 1 0 0,0 0 0 0 0,0 1 0 0 0,0 0 0 0 0,0 0 0 0 0,0 1 0 0 0,-1-1 0 0 0,1 1 0 0 0,-1 0 0 0 0,0 0 0 0 0,0 0 0 0 0,-1 1 0 0 0,1-1 0 0 0,-1 1 0 0 0,0 0 0 0 0,0 0 0 0 0,0 0 0 0 0,-1 0 0 0 0,0 1 0 0 0,0-1-75 0 0,-3-2 15 0 0,-1 0 1 0 0,1 0 0 0 0,-1-1 0 0 0,0 1 0 0 0,0-1 0 0 0,0 1 0 0 0,0-1 0 0 0,0 0 0 0 0,-1 1 0 0 0,1-1 0 0 0,-1-1 0 0 0,0 1 0 0 0,1 0 0 0 0,-1-1-1 0 0,0 1 1 0 0,0-1 0 0 0,0 0 0 0 0,0 0 0 0 0,0 0 0 0 0,0 0 0 0 0,0 0 0 0 0,0-1 0 0 0,0 1 0 0 0,0-1 0 0 0,-1 0 0 0 0,1 0 0 0 0,0 0 0 0 0,0-1-1 0 0,0 1 1 0 0,0-1 0 0 0,-1 1 0 0 0,1-1 0 0 0,0 0 0 0 0,0 0 0 0 0,0-1 0 0 0,0 1-16 0 0,-24-8-1522 0 0,12-3-3331 0 0,10 2-2425 0 0</inkml:trace>
  <inkml:trace contextRef="#ctx0" brushRef="#br0" timeOffset="-6199.745">11522 6353 8009 0 0,'0'0'9741'0'0,"0"0"-8937"0"0,0 0-804 0 0,0 0 72 0 0,0 0-44 0 0,0 0-28 0 0,0 0-296 0 0,0 0-312 0 0,0 0-760 0 0,0 0-917 0 0,13 6-195 0 0,-7-4-2824 0 0</inkml:trace>
  <inkml:trace contextRef="#ctx0" brushRef="#br0" timeOffset="-5953.475">11777 6395 6749 0 0,'0'0'7972'0'0,"0"0"-7216"0"0,0 0-756 0 0,0 0-100 0 0,0 0 92 0 0,0 0-952 0 0,0 0-540 0 0,0 0-464 0 0,0 0-2588 0 0,0 0-1841 0 0</inkml:trace>
  <inkml:trace contextRef="#ctx0" brushRef="#br0" timeOffset="-5702.724">12027 6399 12881 0 0,'0'0'1996'0'0,"0"0"-1616"0"0,0 0-220 0 0,0 0-80 0 0,0 0-80 0 0,0 0-832 0 0,0 0 100 0 0,0 0-236 0 0,0 0-1072 0 0,0 0-1028 0 0,20-16-2237 0 0</inkml:trace>
  <inkml:trace contextRef="#ctx0" brushRef="#br0" timeOffset="-5378.414">12482 6144 7097 0 0,'0'0'5436'0'0,"0"0"-3901"0"0,0 0-1232 0 0,0 0-95 0 0,0 0 224 0 0,0 0-87 0 0,0 0-138 0 0,2 9 134 0 0,21 210 1184 0 0,-22-168-4877 0 0,29-87-5673 0 0,16 48 9853 0 0,26 65 8211 0 0,-73-75-8983 0 0,-1 0 0 0 0,0 0 0 0 0,0 0 0 0 0,1 0 0 0 0,-1 0-1 0 0,0 0 1 0 0,-1-1 0 0 0,1 1 0 0 0,0 0 0 0 0,0-1 0 0 0,-1 0-1 0 0,1 0 1 0 0,-1 0 0 0 0,1 0 0 0 0,-1 0 0 0 0,1 0 0 0 0,-1 0 0 0 0,0-1-1 0 0,1 1 1 0 0,-1-1 0 0 0,0 0 0 0 0,1 0 0 0 0,-1 0 0 0 0,0 0-1 0 0,0 0 1 0 0,1-1 0 0 0,-1 1 0 0 0,1-1 0 0 0,-1 0 0 0 0,0 0 0 0 0,1 0-1 0 0,-1 0 1 0 0,-1-1-56 0 0,-25-8-2298 0 0,13-2-3997 0 0,7 1-1662 0 0</inkml:trace>
  <inkml:trace contextRef="#ctx0" brushRef="#br0" timeOffset="-5100.827">12872 6181 3968 0 0,'0'0'7100'0'0,"6"7"-5487"0"0,6 10-1286 0 0,0 0 0 0 0,-1 1 0 0 0,0 0-1 0 0,-2 0 1 0 0,0 1 0 0 0,-1 1 0 0 0,-1 0-1 0 0,-1 0 1 0 0,0 0 0 0 0,-2 1 0 0 0,0-1 0 0 0,-2 1-1 0 0,0 0 1 0 0,-1 0 0 0 0,-1 0 0 0 0,-1 0-327 0 0,-1-11-17 0 0,-1-1 1 0 0,1 1 0 0 0,-2-1-1 0 0,1 0 1 0 0,-1 0 0 0 0,0 0-1 0 0,-1-1 1 0 0,0 1-1 0 0,-1-1 1 0 0,0 0 0 0 0,0 0-1 0 0,0-1 1 0 0,-1 0 0 0 0,-7 6 16 0 0,-44 16-4461 0 0,33-25-1522 0 0</inkml:trace>
  <inkml:trace contextRef="#ctx0" brushRef="#br0" timeOffset="-4466.085">13385 6258 8073 0 0,'0'0'524'0'0,"0"0"37"0"0,0 0 875 0 0,0 0 244 0 0,0 0-179 0 0,0 0-626 0 0,0 0-644 0 0,0 0 145 0 0,-5 9 39 0 0,-7 14-224 0 0,0 0 0 0 0,2 1-1 0 0,0 1 1 0 0,2-1 0 0 0,0 1 0 0 0,2 1-1 0 0,1-1 1 0 0,1 1 0 0 0,1 0 0 0 0,1 1-191 0 0,4-19 69 0 0,0 1 1 0 0,0-1 0 0 0,0 0-1 0 0,1-1 1 0 0,1 1 0 0 0,-1 0 0 0 0,1-1-1 0 0,0 0 1 0 0,1 0 0 0 0,0 0-1 0 0,0-1 1 0 0,1 1 0 0 0,-1-1-1 0 0,6 4-69 0 0,33 20-2827 0 0,-39-29-1547 0 0,-3-3-3860 0 0</inkml:trace>
  <inkml:trace contextRef="#ctx0" brushRef="#br0" timeOffset="-2313.98">12547 6919 12681 0 0,'0'0'1178'0'0,"-9"-4"-892"0"0,-2-1-181 0 0,0 0 0 0 0,-1 1 1 0 0,1 0-1 0 0,-1 1 0 0 0,0 0 1 0 0,0 1-1 0 0,0 1 0 0 0,0 0 1 0 0,0 0-1 0 0,0 1 0 0 0,0 1 1 0 0,0 0-1 0 0,-1 0 0 0 0,2 1 1 0 0,-1 1-1 0 0,0 0 0 0 0,-11 5-105 0 0,-138 90 349 0 0,156-97-316 0 0,0-1 0 0 0,0 1 0 0 0,0-1 0 0 0,0-1 0 0 0,0 1 0 0 0,0-1 0 0 0,0 0 0 0 0,0 0 0 0 0,0 0 0 0 0,0-1 0 0 0,0 1 0 0 0,1-1 0 0 0,-1-1 0 0 0,1 1 0 0 0,-1-1 0 0 0,1 1 0 0 0,0-1 0 0 0,0 0 0 0 0,0-1 0 0 0,0 1 0 0 0,1-1 0 0 0,-1 1 0 0 0,1-1 0 0 0,0 0 0 0 0,-1-3-33 0 0,-24-17-75 0 0,8 11 85 0 0,-1 2-1 0 0,0 1 0 0 0,0 0 1 0 0,-1 2-1 0 0,0 0 1 0 0,-1 2-1 0 0,1 0 1 0 0,-1 2-1 0 0,0 0 0 0 0,-1 2 1 0 0,1 0-1 0 0,-1 2 1 0 0,-15 1-10 0 0,5-1 68 0 0,0-1 0 0 0,0-2 0 0 0,1-2 0 0 0,0 0 0 0 0,0-3 0 0 0,-13-4-68 0 0,16 1-80 0 0,-32-12-22 0 0,27 2-2986 0 0,32 18-83 0 0,2 1-2649 0 0</inkml:trace>
  <inkml:trace contextRef="#ctx0" brushRef="#br0" timeOffset="35311.066">905 4262 364 0 0,'0'0'915'0'0,"0"0"257"0"0,0 0 1892 0 0,0 0-1299 0 0,0 0-776 0 0,0 0-357 0 0,0 0-142 0 0,0 0-155 0 0,-11 43 1433 0 0,0-31-1381 0 0,-1-1-1 0 0,0-1 1 0 0,0 0-1 0 0,-2 0 1 0 0,1-1-1 0 0,-1-1 1 0 0,0 0-1 0 0,0-1 1 0 0,-1-1-1 0 0,0 0 0 0 0,-6 1-386 0 0,-20 10 172 0 0,-111 31-1700 0 0,180-93 1008 0 0,-60 50 222 0 0,29-2 325 0 0,0 0-1 0 0,1 0 1 0 0,-1 1-1 0 0,1-1 1 0 0,0 1-1 0 0,0-1 1 0 0,0 1-1 0 0,0 0 1 0 0,1 0-1 0 0,-1-1 1 0 0,1 1-1 0 0,0 0 1 0 0,0 1-1 0 0,0-1 1 0 0,1 0-1 0 0,0 0 1 0 0,0 0-1 0 0,0 0 1 0 0,0 0 0 0 0,0 1-1 0 0,1-1 1 0 0,0 0-1 0 0,0 0 1 0 0,1 2-27 0 0,34 17-3674 0 0,-28-23-1592 0 0</inkml:trace>
  <inkml:trace contextRef="#ctx0" brushRef="#br0" timeOffset="36563.76">1169 4257 940 0 0,'0'0'390'0'0,"0"0"-123"0"0,0 0-126 0 0,0 0-98 0 0,0 0 40 0 0,7 3 590 0 0,-4-1-427 0 0,0-1 0 0 0,1 1 0 0 0,-1-1 0 0 0,1 0 0 0 0,-1 1 0 0 0,1-2-1 0 0,-1 1 1 0 0,1 0 0 0 0,0-1 0 0 0,0 1 0 0 0,-1-1 0 0 0,1 0 0 0 0,0-1 0 0 0,0 1 0 0 0,-1-1 0 0 0,1 1 0 0 0,0-1 0 0 0,-1 0 0 0 0,1 0 0 0 0,-1-1 0 0 0,1 1 0 0 0,-1-1 0 0 0,0 0 0 0 0,0 1-1 0 0,1-1 1 0 0,-1-1 0 0 0,0 1 0 0 0,-1 0 0 0 0,1-1 0 0 0,0 0 0 0 0,-1 1 0 0 0,0-1 0 0 0,2-2-246 0 0,0-5 69 0 0,1 0 0 0 0,-2 0 0 0 0,0-1 0 0 0,0 1-1 0 0,0-1 1 0 0,-2 0 0 0 0,1 1 0 0 0,-1-1 0 0 0,-1 0 0 0 0,0 0 0 0 0,0 0 0 0 0,-1 0 0 0 0,-1 0 0 0 0,0 0 0 0 0,0 1-1 0 0,-1-1 1 0 0,0 1 0 0 0,-1 0 0 0 0,0 0 0 0 0,-1 0 0 0 0,0 0 0 0 0,-1 1 0 0 0,0-1 0 0 0,0 1 0 0 0,-1 1-1 0 0,-3-4-68 0 0,5 8-42 0 0,0 1-1 0 0,-1 1 0 0 0,1-1 1 0 0,0 1-1 0 0,-1 0 0 0 0,0 0 0 0 0,1 0 1 0 0,-1 1-1 0 0,0 0 0 0 0,0 0 0 0 0,0 1 1 0 0,0-1-1 0 0,0 1 0 0 0,0 1 0 0 0,0-1 1 0 0,0 1-1 0 0,1 0 0 0 0,-1 0 0 0 0,0 1 1 0 0,0 0-1 0 0,1 0 0 0 0,-1 0 0 0 0,1 0 1 0 0,0 1-1 0 0,-1 0 0 0 0,1 0 1 0 0,0 1-1 0 0,1-1 0 0 0,-1 1 0 0 0,1 0 1 0 0,0 0-1 0 0,0 1 0 0 0,0-1 0 0 0,0 1 1 0 0,1 0-1 0 0,-1 0 0 0 0,1 0 0 0 0,-1 3 43 0 0,-14 10 117 0 0,14-15-119 0 0,1 0-1 0 0,-1 1 1 0 0,1 0 0 0 0,0-1-1 0 0,0 1 1 0 0,0 0 0 0 0,0 1-1 0 0,1-1 1 0 0,-1 0 0 0 0,1 1-1 0 0,1-1 1 0 0,-1 1 0 0 0,0 0-1 0 0,1-1 1 0 0,0 1 0 0 0,0 0-1 0 0,1 0 1 0 0,-1 0 0 0 0,1 0-1 0 0,0 0 1 0 0,0 0 0 0 0,1 0-1 0 0,-1 0 1 0 0,1 0 0 0 0,0-1-1 0 0,1 1 1 0 0,-1 0 0 0 0,1 0-1 0 0,0-1 1 0 0,0 1 0 0 0,0-1-1 0 0,1 0 1 0 0,-1 0 0 0 0,1 1-1 0 0,0-2 1 0 0,0 1 0 0 0,1 0-1 0 0,-1-1 1 0 0,1 1 0 0 0,2 0 2 0 0,99 78-61 0 0,-54-65-5133 0 0,-39-16 809 0 0</inkml:trace>
  <inkml:trace contextRef="#ctx0" brushRef="#br0" timeOffset="44531.248">1602 4175 736 0 0,'0'0'780'0'0,"0"0"-660"0"0,0 0-120 0 0,0 0-92 0 0,0 0-168 0 0,0 0-408 0 0</inkml:trace>
  <inkml:trace contextRef="#ctx0" brushRef="#br0" timeOffset="44937.028">1697 4093 1096 0 0,'0'0'321'0'0,"4"-6"-379"0"0,1 0 99 0 0,-1 1 0 0 0,1-1 0 0 0,-1 0 0 0 0,0 0 0 0 0,-1 0 0 0 0,0-1 0 0 0,0 1 0 0 0,0-1 0 0 0,-1 0 0 0 0,0 0 0 0 0,0 0 0 0 0,0 0 0 0 0,-1 0 0 0 0,0 0 0 0 0,-1 0 0 0 0,0 0 0 0 0,0-1 0 0 0,0 1 0 0 0,-2-5-41 0 0,-72-134 2133 0 0,72 142-2072 0 0,-1 0-1 0 0,-1 0 1 0 0,1 0-1 0 0,0 0 1 0 0,-1 0-1 0 0,0 0 1 0 0,0 1-1 0 0,0 0 1 0 0,0 0-1 0 0,0 0 1 0 0,-1 0-1 0 0,1 1 1 0 0,-1 0-1 0 0,0 0 1 0 0,0 0-1 0 0,1 0 1 0 0,-1 1-1 0 0,-1 0 1 0 0,1 0-1 0 0,0 0 1 0 0,0 0-1 0 0,0 1 1 0 0,0 0-1 0 0,0 0 1 0 0,-1 1-1 0 0,1-1 1 0 0,0 1-1 0 0,0 0 1 0 0,-5 2-61 0 0,-1 4-150 0 0,1 0 0 0 0,0 0 0 0 0,0 1 0 0 0,1 1 0 0 0,0 0 0 0 0,0 0 0 0 0,1 1 0 0 0,1-1 0 0 0,-1 2 0 0 0,1-1 0 0 0,1 1 0 0 0,0 0 0 0 0,1 1 0 0 0,0-1 0 0 0,0 1 150 0 0,4-6-59 0 0,0 0 0 0 0,0 1 0 0 0,0-1 0 0 0,0 0 0 0 0,1 0 0 0 0,0 0 0 0 0,1 1 0 0 0,-1-1 0 0 0,1 0 0 0 0,1 0-1 0 0,-1 0 1 0 0,1 0 0 0 0,0 0 0 0 0,0 0 0 0 0,0 0 0 0 0,1-1 0 0 0,0 1 0 0 0,0-1 0 0 0,1 0 0 0 0,-1 0 0 0 0,1 0 0 0 0,0 0 0 0 0,1-1-1 0 0,-1 1 1 0 0,1-1 0 0 0,0 0 59 0 0,6 6 35 0 0,1-1-1 0 0,0 0 0 0 0,0 0 1 0 0,1-1-1 0 0,0-1 1 0 0,1 0-1 0 0,-1-1 0 0 0,1-1 1 0 0,1 0-1 0 0,3 1-34 0 0,-9-4-1596 0 0</inkml:trace>
  <inkml:trace contextRef="#ctx0" brushRef="#br0" timeOffset="53022.837">2246 4325 248 0 0,'0'0'585'0'0,"0"0"-448"0"0,0 0-184 0 0,0 0 11 0 0,0 0-21 0 0,32 7 1535 0 0,-10-7-1464 0 0,0-2-1 0 0,0 0 1 0 0,0-1 0 0 0,0-2-1 0 0,0 0 1 0 0,-1-1-1 0 0,0-1 1 0 0,0-1 0 0 0,-1-1-1 0 0,0-1 1 0 0,0-1-1 0 0,-1 0 1 0 0,3-4-14 0 0,-13 5 216 0 0,1-1 0 0 0,-2 0 0 0 0,0-1 0 0 0,0 1 0 0 0,-1-1 0 0 0,-1-1 0 0 0,0 1 0 0 0,0-1 0 0 0,-1 0 0 0 0,-1-1 0 0 0,0 1 0 0 0,-1-1 0 0 0,-1 1 0 0 0,0-1 0 0 0,0 0 0 0 0,-2 0 0 0 0,0 0 0 0 0,0 0 0 0 0,-1 0 0 0 0,-1 0 0 0 0,0 0-216 0 0,-3-2 173 0 0,0 1 0 0 0,0 0-1 0 0,-2 0 1 0 0,0 0-1 0 0,0 1 1 0 0,-2 0 0 0 0,1 0-1 0 0,-2 1 1 0 0,0 0 0 0 0,0 1-1 0 0,-1 0 1 0 0,-10-7-173 0 0,12 12-102 0 0,-1 0 0 0 0,0 2 0 0 0,0-1 0 0 0,0 1 0 0 0,-1 0 0 0 0,0 1-1 0 0,0 1 1 0 0,0-1 0 0 0,0 2 0 0 0,-1 0 0 0 0,1 0 0 0 0,-1 1 0 0 0,1 0 0 0 0,-1 1 0 0 0,1 0 0 0 0,-1 1 0 0 0,-4 1 102 0 0,-122 70-774 0 0,129-67 726 0 0,1 0 0 0 0,0 0 0 0 0,1 1 0 0 0,-1-1-1 0 0,1 2 1 0 0,1-1 0 0 0,-1 1 0 0 0,1 0 0 0 0,0 0 0 0 0,0 1 0 0 0,1 0 0 0 0,0 0 0 0 0,1 0-1 0 0,0 1 1 0 0,0-1 0 0 0,0 1 0 0 0,1 0 0 0 0,1 0 0 0 0,-1 0 0 0 0,2 0 0 0 0,-1 1 0 0 0,1-1-1 0 0,1 0 1 0 0,-1 1 0 0 0,2-1 0 0 0,0 8 48 0 0,-12 49 171 0 0,9-61-145 0 0,0 0 1 0 0,1 1-1 0 0,0-1 1 0 0,0 1-1 0 0,0-1 1 0 0,0 1-1 0 0,1-1 1 0 0,0 1-1 0 0,0 0 1 0 0,0-1-1 0 0,1 1 1 0 0,0-1-1 0 0,0 1 1 0 0,0-1-1 0 0,1 1 1 0 0,0-1-1 0 0,0 0 1 0 0,0 0-1 0 0,2 3-26 0 0,49 86 1850 0 0,-20-71 1333 0 0,-33-23-3174 0 0,0 0-4 0 0,0 0-23 0 0,0 0-29 0 0,0 0 9 0 0,30 10 2337 0 0,-18-7-9619 0 0,-19-4 1390 0 0</inkml:trace>
  <inkml:trace contextRef="#ctx0" brushRef="#br0" timeOffset="55578.357">2989 4442 1136 0 0,'0'0'66'0'0,"0"0"5"0"0,7-1 232 0 0,16-5 47 0 0,-1 0 0 0 0,0-2 0 0 0,-1 0 0 0 0,0-1 0 0 0,0-1 0 0 0,-1-1 0 0 0,0-1 0 0 0,-1-1 0 0 0,0-1 0 0 0,4-5-350 0 0,-12 10-453 0 0,70-63 25 0 0,-74 67 686 0 0,-1-1 0 0 0,1 0 1 0 0,-1-1-1 0 0,0 1 0 0 0,-1-1 0 0 0,0 0 0 0 0,0-1 1 0 0,0 1-1 0 0,-1-1 0 0 0,0 0 0 0 0,-1 0 1 0 0,0 0-1 0 0,0-1 0 0 0,-1 1 0 0 0,0-1 1 0 0,0 1-1 0 0,-1-1 0 0 0,0 0 0 0 0,0 0 0 0 0,-1 1 1 0 0,0-1-1 0 0,-1 0 0 0 0,0 0 0 0 0,0 1 1 0 0,-1-1-1 0 0,0 0 0 0 0,-2-2-258 0 0,-9-8-106 0 0,-1 1 0 0 0,-1 0-1 0 0,0 1 1 0 0,-1 0 0 0 0,-1 2 0 0 0,-1 0 0 0 0,0 0 0 0 0,-1 2-1 0 0,0 1 1 0 0,-1 0 0 0 0,-1 1 0 0 0,0 1 0 0 0,0 1 0 0 0,-1 1-1 0 0,1 1 1 0 0,-19-3 106 0 0,31 7-115 0 0,-1 0-1 0 0,0 1 1 0 0,0 0-1 0 0,0 1 0 0 0,0 0 1 0 0,0 1-1 0 0,0 0 1 0 0,0 0-1 0 0,0 1 1 0 0,0 1-1 0 0,0-1 1 0 0,0 2-1 0 0,0-1 1 0 0,0 1-1 0 0,1 1 0 0 0,-1 0 1 0 0,1 0-1 0 0,0 1 1 0 0,1 0-1 0 0,-1 0 116 0 0,-50 21-119 0 0,46-22 168 0 0,-1 1 1 0 0,1 0-1 0 0,0 0 1 0 0,1 1-1 0 0,0 1 1 0 0,0 0-1 0 0,0 1 1 0 0,1 0-1 0 0,0 1 1 0 0,0 0-1 0 0,1 1 1 0 0,1 0-1 0 0,-1 1 1 0 0,2 0-1 0 0,-1 0 1 0 0,2 1-1 0 0,-6 9-49 0 0,-97 188 1173 0 0,108-199-1150 0 0,0 1-1 0 0,1-1 1 0 0,0 1-1 0 0,1 0 0 0 0,0 0 1 0 0,0-1-1 0 0,1 1 1 0 0,1 0-1 0 0,0-1 1 0 0,0 1-1 0 0,1-1 1 0 0,1 0-1 0 0,0 0 1 0 0,0 0-1 0 0,0 0 0 0 0,2-1 1 0 0,-1 0-1 0 0,1 0 1 0 0,0 0-1 0 0,1 0 1 0 0,0-1-1 0 0,4 3-22 0 0,25 15 4973 0 0,-35-26-4953 0 0,-1 0 16 0 0,0 0-22 0 0,0 0-7 0 0,3 0-5115 0 0,0 1 114 0 0,-8-1 500 0 0</inkml:trace>
  <inkml:trace contextRef="#ctx0" brushRef="#br0" timeOffset="84348.021">2503 5672 496 0 0,'0'0'194'0'0,"0"0"-268"0"0,0 0 154 0 0,0 0 283 0 0,0 0 74 0 0,0 0-171 0 0,-4-1-95 0 0,-8-4-644 0 0,12 5 691 0 0,-1 0-1 0 0,1 0 1 0 0,-1 0 0 0 0,0 0 0 0 0,1 0 0 0 0,-1-1-1 0 0,1 1 1 0 0,-1 0 0 0 0,1 0 0 0 0,-1 0 0 0 0,1-1-1 0 0,-1 1 1 0 0,1 0 0 0 0,-1 0 0 0 0,1-1 0 0 0,-1 1 0 0 0,1 0-1 0 0,-1-1 1 0 0,1 1 0 0 0,-1-1 0 0 0,1 1 0 0 0,0-1-1 0 0,-1 1 1 0 0,1-1 0 0 0,0 1 0 0 0,-1-1 0 0 0,1 1-1 0 0,0-1 1 0 0,0 1 0 0 0,0-1 0 0 0,-1 1 0 0 0,1-1-1 0 0,0 1 1 0 0,0-1 0 0 0,0 0 0 0 0,0 1 0 0 0,0-1-1 0 0,0 1 1 0 0,0-1 0 0 0,0 1 0 0 0,0-1 0 0 0,0 0-1 0 0,0 1 1 0 0,1-1 0 0 0,-1 1 0 0 0,0-1 0 0 0,0 1-1 0 0,1-1 1 0 0,-1 1 0 0 0,0-1 0 0 0,0 1 0 0 0,1-1-1 0 0,-1 1 1 0 0,1-1 0 0 0,-1 1 0 0 0,0-1 0 0 0,1 1-1 0 0,-1 0 1 0 0,1-1 0 0 0,-1 1-218 0 0,14-2 21 0 0,-1 0 1 0 0,1 1-1 0 0,0 0 1 0 0,0 1-1 0 0,-1 1 1 0 0,1 0-1 0 0,0 1 1 0 0,-1 0-1 0 0,1 1 1 0 0,-1 0-1 0 0,0 2 1 0 0,0-1-1 0 0,-1 2 1 0 0,1-1-1 0 0,-1 2 1 0 0,0 0-1 0 0,0 0 1 0 0,2 3-22 0 0,32 21 51 0 0,0 3 1 0 0,-3 1-1 0 0,0 2 1 0 0,-3 2-1 0 0,-1 2 1 0 0,-2 1-1 0 0,21 32-51 0 0,-43-55 18 0 0,414 595 1164 0 0,-381-538-1083 0 0,4-1 0 0 0,3-3-1 0 0,3-3 1 0 0,4-2 0 0 0,2-3 0 0 0,3-2 0 0 0,2-4 0 0 0,3-3 0 0 0,2-2 0 0 0,6-2-99 0 0,223 91 282 0 0,-293-147-753 0 0,-25-17-564 0 0,-28-23-471 0 0,213 189 3528 0 0,-169-144-2005 0 0,0 1 0 0 0,0 0 0 0 0,0 0 0 0 0,-1-1 0 0 0,1 1 0 0 0,0 0 0 0 0,0 0-1 0 0,-1 0 1 0 0,1 0 0 0 0,-1 0 0 0 0,1 0 0 0 0,-1 0 0 0 0,1 0 0 0 0,-1 0 0 0 0,1 0 0 0 0,-1 1 0 0 0,0-1 0 0 0,0 0-1 0 0,0 0 1 0 0,0 0 0 0 0,0 0 0 0 0,0 0 0 0 0,0 1 0 0 0,0-1 0 0 0,0 0 0 0 0,0 0 0 0 0,0 0 0 0 0,-1 0 0 0 0,1 0-1 0 0,-1 0 1 0 0,1 0 0 0 0,0 1 0 0 0,-1-1 0 0 0,0 0 0 0 0,1-1 0 0 0,-1 1 0 0 0,0 0 0 0 0,1 0 0 0 0,-1 0 0 0 0,0 0-1 0 0,0 0 1 0 0,0-1 0 0 0,0 1 0 0 0,0 0 0 0 0,0-1 0 0 0,0 1 0 0 0,0-1 0 0 0,0 1 0 0 0,0-1 0 0 0,0 1-1 0 0,0-1 1 0 0,0 0 0 0 0,0 0 0 0 0,-1 1-17 0 0,-74 20 795 0 0,62-18-855 0 0,1 0-329 0 0,-15 3-1368 0 0,6-5-4647 0 0,-1-4-3266 0 0</inkml:trace>
  <inkml:trace contextRef="#ctx0" brushRef="#br0" timeOffset="90697.09">2322 5679 328 0 0,'0'0'1055'0'0,"0"0"-671"0"0,0 0-335 0 0,0 0-30 0 0,0 0 74 0 0,0 0 67 0 0,0 0-29 0 0,-10 4 2304 0 0,19-5-2322 0 0,0 0 0 0 0,0-1 0 0 0,0 1 0 0 0,0-2 0 0 0,0 1 0 0 0,0-1 0 0 0,-1-1 0 0 0,1 0 0 0 0,-1 0 0 0 0,0 0 0 0 0,0-1 0 0 0,0 0 0 0 0,-1-1 0 0 0,0 0 0 0 0,0 0 0 0 0,0 0 0 0 0,-1-1 0 0 0,1 0 0 0 0,-2 0 0 0 0,1-1 0 0 0,-1 1 0 0 0,0-1 0 0 0,-1 0 0 0 0,0-1 0 0 0,0 1 0 0 0,-1-1 0 0 0,0 0 0 0 0,0 0 0 0 0,-1 0 0 0 0,-1 0 0 0 0,1 0 0 0 0,-1 0 0 0 0,-1 0 0 0 0,1-1 0 0 0,-2 1 0 0 0,0-9-113 0 0,0 9-15 0 0,-1 0 0 0 0,1 0 0 0 0,-2 0 0 0 0,1 0 0 0 0,-1 0 0 0 0,0 0 0 0 0,-1 1 0 0 0,0-1 0 0 0,0 1 0 0 0,-1 0 0 0 0,0 0 0 0 0,-1 1 0 0 0,0-1 0 0 0,0 1 0 0 0,0 0 0 0 0,-1 1-1 0 0,0 0 1 0 0,0 0 0 0 0,0 0 0 0 0,-1 1 0 0 0,0 0 0 0 0,0 1 0 0 0,-1-1 0 0 0,1 2 0 0 0,-1-1 0 0 0,0 1 0 0 0,-5-1 15 0 0,2-1-37 0 0,-1 1 0 0 0,0 0 0 0 0,0 0 0 0 0,0 2 1 0 0,0-1-1 0 0,-1 2 0 0 0,1 0 0 0 0,-1 0 0 0 0,1 2 0 0 0,-1-1 0 0 0,1 2 0 0 0,0 0 0 0 0,0 0 0 0 0,-1 1 0 0 0,1 1 0 0 0,1 0 1 0 0,-1 1-1 0 0,1 0 0 0 0,0 1 0 0 0,0 0 0 0 0,0 1 0 0 0,-3 3 37 0 0,-121 134-12 0 0,133-135-39 0 0,2 1 0 0 0,-1-1 1 0 0,1 1-1 0 0,1-1 0 0 0,0 1 0 0 0,0-1 0 0 0,1 1 0 0 0,0-1 1 0 0,1 1-1 0 0,0-1 0 0 0,0 1 0 0 0,1-1 0 0 0,0 0 0 0 0,1 0 1 0 0,0-1-1 0 0,0 1 0 0 0,1-1 0 0 0,0 0 0 0 0,0 0 0 0 0,1 0 1 0 0,0-1-1 0 0,1 0 0 0 0,-1 0 0 0 0,1 0 0 0 0,1-1 0 0 0,-1 0 1 0 0,1-1-1 0 0,0 1 0 0 0,0-1 0 0 0,1-1 0 0 0,-1 0 0 0 0,1 0 1 0 0,6 1 50 0 0,-4-2-2734 0 0,-1-2-347 0 0</inkml:trace>
  <inkml:trace contextRef="#ctx0" brushRef="#br0" timeOffset="91424.409">1974 5679 1120 0 0,'0'0'275'0'0,"0"0"-160"0"0,0 0 169 0 0,0 0 169 0 0,0 0 168 0 0,0 0 113 0 0,0 0-44 0 0,0 0-125 0 0,0 0-96 0 0,-5 5 19 0 0,-86 47 3225 0 0,70-42-3588 0 0,-2 0 1 0 0,1-2-1 0 0,-1 0 1 0 0,-1-2-1 0 0,1 0 1 0 0,-1-2-1 0 0,0 0 1 0 0,0-2-1 0 0,-3 0-125 0 0,-9-2 3 0 0,0-2-1 0 0,0-1 1 0 0,0-1 0 0 0,0-3-1 0 0,1 0 1 0 0,0-3-1 0 0,1 0 1 0 0,-2-3-3 0 0,-156-56 466 0 0,199 62-463 0 0,32 0-1151 0 0,31 22 1176 0 0,-162-26 188 0 0,117 65 1080 0 0,-3 5-800 0 0,-20-31-3028 0 0,-2-22-2090 0 0</inkml:trace>
  <inkml:trace contextRef="#ctx0" brushRef="#br0" timeOffset="96581.784">5296 7369 288 0 0,'0'0'5679'0'0,"0"0"-3478"0"0,0 0-308 0 0,0 0-482 0 0,0 0-361 0 0,0 0-211 0 0,0 0-492 0 0,0 0-170 0 0,1 5 57 0 0,57 263 2593 0 0,-14-323-4062 0 0,-40 53 1272 0 0,1 0-1 0 0,0 0 0 0 0,-1 1 0 0 0,1 0 0 0 0,0 0 0 0 0,0 0 0 0 0,-1 1 0 0 0,1 0 0 0 0,0-1 0 0 0,0 2 0 0 0,0-1 0 0 0,-1 1 0 0 0,1-1 0 0 0,0 1 0 0 0,0 0 1 0 0,-1 1-1 0 0,1-1 0 0 0,-1 1 0 0 0,1 0 0 0 0,-1 0 0 0 0,0 1 0 0 0,0-1 0 0 0,1 1 0 0 0,-2 0 0 0 0,1 0 0 0 0,0 0 0 0 0,-1 1 0 0 0,1-1 0 0 0,-1 1 1 0 0,0 0-37 0 0,-3-1 30 0 0,-1 0 0 0 0,1 0 0 0 0,-1 0 0 0 0,0-1 1 0 0,0 1-1 0 0,0 0 0 0 0,0 0 0 0 0,0 0 1 0 0,-1-1-1 0 0,1 1 0 0 0,-1-1 0 0 0,0 1 1 0 0,0-1-1 0 0,0 1 0 0 0,0-1 0 0 0,0 0 0 0 0,0 0 1 0 0,0 0-1 0 0,-1 0 0 0 0,1-1 0 0 0,-1 1 1 0 0,0 0-1 0 0,1-1 0 0 0,-1 0 0 0 0,0 0 1 0 0,0 0-1 0 0,0 0 0 0 0,0 0 0 0 0,0 0 0 0 0,0-1 1 0 0,0 0-1 0 0,0 1 0 0 0,0-1 0 0 0,0 0 1 0 0,0-1-31 0 0,-39 5-2368 0 0,34-6-615 0 0,2-7-3185 0 0</inkml:trace>
  <inkml:trace contextRef="#ctx0" brushRef="#br0" timeOffset="96893.545">5578 7319 10257 0 0,'0'0'989'0'0,"0"0"-783"0"0,0 0-187 0 0,0 0 64 0 0,0 0 37 0 0,0 0-70 0 0,0 0-195 0 0,6-4-69 0 0,-3 3 306 0 0,1-1 0 0 0,-1 1 0 0 0,0 0 0 0 0,0 0 0 0 0,0 0 0 0 0,1 0 0 0 0,-1 1-1 0 0,0-1 1 0 0,1 1 0 0 0,-1 0 0 0 0,1 0 0 0 0,-1 0 0 0 0,0 1 0 0 0,1-1 0 0 0,-1 1 0 0 0,0 0 0 0 0,1 0 0 0 0,-1 0 0 0 0,0 0 0 0 0,0 0 0 0 0,0 1-1 0 0,0-1 1 0 0,0 1 0 0 0,0 0 0 0 0,-1 0 0 0 0,1 0 0 0 0,0 0 0 0 0,-1 1 0 0 0,0-1 0 0 0,1 0 0 0 0,-1 1 0 0 0,0 0 0 0 0,0 0 0 0 0,0 0-92 0 0,-1 0 63 0 0,0 0 0 0 0,0 0 0 0 0,0-1 0 0 0,0 1 0 0 0,0 0 1 0 0,-1 0-1 0 0,1 0 0 0 0,-1 0 0 0 0,0 0 0 0 0,0 0 1 0 0,0 0-1 0 0,0 0 0 0 0,0 0 0 0 0,-1 0 0 0 0,1 0 0 0 0,-1 0 1 0 0,0 0-1 0 0,0 0 0 0 0,0 0 0 0 0,0-1 0 0 0,-1 1 0 0 0,1 0 1 0 0,-1-1-1 0 0,1 1 0 0 0,-1-1 0 0 0,0 0 0 0 0,0 1 0 0 0,0-1 1 0 0,0 0-1 0 0,-1 0 0 0 0,1 0 0 0 0,-1-1 0 0 0,1 1 0 0 0,-1 0 1 0 0,1-1-1 0 0,-3 1-63 0 0,-39 13-5703 0 0,41-15 618 0 0</inkml:trace>
  <inkml:trace contextRef="#ctx0" brushRef="#br0" timeOffset="97155.931">5790 7315 11117 0 0,'0'0'1085'0'0,"0"0"-622"0"0,0 0 304 0 0,0 0 80 0 0,0 0-137 0 0,-6 8-226 0 0,1-3-450 0 0,2-3-44 0 0,0-1 1 0 0,0 1-1 0 0,1 0 0 0 0,-1 0 1 0 0,0 0-1 0 0,1 0 0 0 0,-1 0 0 0 0,1 1 1 0 0,0-1-1 0 0,0 1 0 0 0,0-1 1 0 0,0 1-1 0 0,0 0 0 0 0,0 0 0 0 0,1 0 1 0 0,0 0-1 0 0,-1 0 0 0 0,1 0 1 0 0,0 0-1 0 0,1 0 0 0 0,-1 1 1 0 0,0-1-1 0 0,1 0 0 0 0,0 1 0 0 0,0-1 1 0 0,0 0-1 0 0,0 0 0 0 0,0 1 1 0 0,1-1-1 0 0,-1 0 0 0 0,1 1 0 0 0,0-1 1 0 0,0 0-1 0 0,0 0 0 0 0,0 0 1 0 0,1 0-1 0 0,-1 0 0 0 0,1 0 0 0 0,0 0 1 0 0,0-1-1 0 0,0 1 0 0 0,0-1 1 0 0,0 1-1 0 0,1-1 0 0 0,-1 0 0 0 0,1 0 1 0 0,0 1 9 0 0,28 6-1835 0 0,-7-6-2582 0 0,-3-2-1582 0 0</inkml:trace>
  <inkml:trace contextRef="#ctx0" brushRef="#br0" timeOffset="97403.752">6418 7724 11881 0 0,'0'0'1432'0'0,"0"0"-1268"0"0,0 0 104 0 0,0 0 784 0 0,0 0-220 0 0,0 0-432 0 0,0 0 217 0 0,0 0 83 0 0,-38 7-316 0 0,17-7-136 0 0,-2 0-164 0 0,-1 0-84 0 0,6 0-128 0 0,-3-1-384 0 0,4-3-633 0 0,5-2-431 0 0,1-2-932 0 0,6 1-3288 0 0</inkml:trace>
  <inkml:trace contextRef="#ctx0" brushRef="#br0" timeOffset="97650.905">6418 7599 1616 0 0,'0'0'9269'0'0,"0"0"-8125"0"0,0 0-1140 0 0,0 0 828 0 0,0 0 936 0 0,0 0-196 0 0,-48 1-619 0 0,23-2-617 0 0,0 0-336 0 0,-1-1-436 0 0,1 0-629 0 0,4-1-623 0 0,1-1-892 0 0,5 0-3100 0 0</inkml:trace>
  <inkml:trace contextRef="#ctx0" brushRef="#br0" timeOffset="97836.189">6349 7094 6217 0 0,'0'0'2144'0'0,"0"0"-1672"0"0,6-3-372 0 0,-1 1 67 0 0,0 0 0 0 0,0 0 0 0 0,0 0 0 0 0,1 1 0 0 0,-1 0 0 0 0,0 0 0 0 0,1 0 0 0 0,-1 0 0 0 0,0 1 0 0 0,1 0 0 0 0,-1 0-1 0 0,1 1 1 0 0,-1-1 0 0 0,0 1 0 0 0,1 0 0 0 0,-1 1 0 0 0,0-1 0 0 0,0 1 0 0 0,0 0 0 0 0,4 3-167 0 0,-8-3 140 0 0,-1 0 0 0 0,1 0 0 0 0,-1 1 0 0 0,0-1 0 0 0,0 0 0 0 0,0 0 0 0 0,0 1 0 0 0,0-1 0 0 0,-1 0 0 0 0,1 0 0 0 0,-1 1 0 0 0,1-1 0 0 0,-1 0 0 0 0,0 0 0 0 0,0 0 0 0 0,0 0 1 0 0,0 0-1 0 0,0 0 0 0 0,0 0 0 0 0,-1 0 0 0 0,1 0 0 0 0,-1-1 0 0 0,1 1 0 0 0,-1-1 0 0 0,1 1 0 0 0,-1-1 0 0 0,0 1 0 0 0,0-1 0 0 0,0 0 0 0 0,0 0 0 0 0,0 0 0 0 0,0 0 0 0 0,-1 0-140 0 0,-7 9 283 0 0,-13 12-202 0 0,-29 35 393 0 0,37-15-5965 0 0,15-37 160 0 0,4-3-1578 0 0</inkml:trace>
  <inkml:trace contextRef="#ctx0" brushRef="#br0" timeOffset="98007.006">6426 7404 13877 0 0,'0'0'2837'0'0,"0"0"-2761"0"0,0 0 124 0 0,0 0 124 0 0,0 0-324 0 0,0 0-452 0 0,0 0-865 0 0,0 0-3067 0 0,0 0-6293 0 0</inkml:trace>
  <inkml:trace contextRef="#ctx0" brushRef="#br0" timeOffset="100657.778">7263 7574 8173 0 0,'0'0'912'0'0,"0"0"-307"0"0,0 0 291 0 0,0 0 135 0 0,0 0-198 0 0,-8-3-204 0 0,4 1-541 0 0,0 0 1 0 0,-1 1-1 0 0,0-1 0 0 0,1 1 0 0 0,-1 0 0 0 0,0 1 1 0 0,1-1-1 0 0,-1 1 0 0 0,0 0 0 0 0,0 0 1 0 0,1 0-1 0 0,-1 1 0 0 0,0-1 0 0 0,0 1 0 0 0,1 0 1 0 0,-1 1-1 0 0,1-1 0 0 0,-1 1 0 0 0,1 0 0 0 0,0 0 1 0 0,-1 0-1 0 0,1 1 0 0 0,0 0 0 0 0,0-1 1 0 0,1 1-1 0 0,-4 4-88 0 0,4-5 14 0 0,-1 1 1 0 0,1-1 0 0 0,0 1 0 0 0,0 0-1 0 0,1 0 1 0 0,-1 0 0 0 0,1 0-1 0 0,-1 0 1 0 0,1 0 0 0 0,0 1 0 0 0,0-1-1 0 0,1 1 1 0 0,-1 0 0 0 0,1 0-1 0 0,0-1 1 0 0,0 1 0 0 0,0 0 0 0 0,0 0-1 0 0,0 0 1 0 0,1 0 0 0 0,0 0 0 0 0,0 0-1 0 0,0 0 1 0 0,0 0 0 0 0,1 0-1 0 0,0 0 1 0 0,-1 0 0 0 0,1 0 0 0 0,1 0-1 0 0,-1-1 1 0 0,1 1 0 0 0,-1 0-1 0 0,1-1 1 0 0,0 1 0 0 0,0-1 0 0 0,1 0-1 0 0,-1 1 1 0 0,0-1 0 0 0,1 0-1 0 0,0-1 1 0 0,1 2-15 0 0,8 0 56 0 0,-1-1 0 0 0,1-1 0 0 0,0 0 0 0 0,0-1-1 0 0,-1 0 1 0 0,1-1 0 0 0,0 0 0 0 0,0-1 0 0 0,0 0 0 0 0,0-1 0 0 0,-1 0-1 0 0,1-1 1 0 0,0 0 0 0 0,-1-1 0 0 0,0 0 0 0 0,0-1 0 0 0,0 0 0 0 0,1-2-56 0 0,-6-2-2182 0 0,-9 3-2810 0 0,0 4-248 0 0</inkml:trace>
  <inkml:trace contextRef="#ctx0" brushRef="#br0" timeOffset="100985.729">7493 7378 10637 0 0,'0'0'1265'0'0,"0"0"-813"0"0,0 0-43 0 0,0 0 133 0 0,0 0-152 0 0,0 0-218 0 0,0 0-126 0 0,0 0-221 0 0,1-4-208 0 0,0 2 369 0 0,0 1 0 0 0,0 0 0 0 0,0 0 0 0 0,0 0 0 0 0,0-1 0 0 0,0 1 0 0 0,0 0-1 0 0,0 0 1 0 0,0 0 0 0 0,1 1 0 0 0,-1-1 0 0 0,0 0 0 0 0,1 0 0 0 0,-1 1 0 0 0,1-1 0 0 0,-1 1 0 0 0,0-1-1 0 0,1 1 1 0 0,-1-1 0 0 0,1 1 0 0 0,0 0 0 0 0,-1 0 0 0 0,1 0 0 0 0,-1 0 0 0 0,1 0 0 0 0,-1 0 0 0 0,1 0 0 0 0,-1 1-1 0 0,1-1 1 0 0,-1 0 0 0 0,1 1 0 0 0,-1-1 0 0 0,1 1 0 0 0,-1 0 0 0 0,0-1 0 0 0,1 1 0 0 0,-1 0 0 0 0,0 0-1 0 0,0 0 1 0 0,1 0 0 0 0,-1 0 0 0 0,0 0 0 0 0,0 0 0 0 0,0 0 0 0 0,0 1 0 0 0,0-1 0 0 0,-1 0 0 0 0,1 1 0 0 0,0-1 13 0 0,1 0 54 0 0,1 0 0 0 0,-1 0 0 0 0,0 1-1 0 0,0-1 1 0 0,1 0 0 0 0,-1 1-1 0 0,0 0 1 0 0,0-1 0 0 0,-1 1-1 0 0,1 0 1 0 0,0 0 0 0 0,0 0 0 0 0,-1 0-1 0 0,0 0 1 0 0,1 0 0 0 0,-1 1-1 0 0,0-1 1 0 0,0 1 0 0 0,0-1-1 0 0,0 0 1 0 0,0 1 0 0 0,-1-1 0 0 0,1 1-1 0 0,-1 0 1 0 0,0-1 0 0 0,0 1-1 0 0,1-1 1 0 0,-2 1 0 0 0,1 0-1 0 0,0-1 1 0 0,0 1 0 0 0,-1-1-1 0 0,0 1 1 0 0,1-1 0 0 0,-1 1 0 0 0,0-1-1 0 0,0 0 1 0 0,0 1 0 0 0,-1-1-1 0 0,1 0 1 0 0,-1 0 0 0 0,1 0-1 0 0,-1 0 1 0 0,1 0 0 0 0,-1 0 0 0 0,0 0-1 0 0,0 0 1 0 0,0-1 0 0 0,0 1-1 0 0,0-1 1 0 0,-1 1 0 0 0,1-1-1 0 0,-2 1-52 0 0,-4 2-267 0 0,-13 9 175 0 0,6-10-6497 0 0,14-3 1636 0 0</inkml:trace>
  <inkml:trace contextRef="#ctx0" brushRef="#br0" timeOffset="101234.875">7714 7400 9673 0 0,'0'0'3924'0'0,"0"0"-3848"0"0,0 0-76 0 0,0 0 1052 0 0,0 0-420 0 0,-37 29-468 0 0,29-17-164 0 0,0 0-4 0 0,5 2 0 0 0,1-2-48 0 0,4 1 40 0 0,5-3 0 0 0,5-1-128 0 0,4 0-164 0 0,5-3-492 0 0,-5 1-680 0 0,0-4-1432 0 0,2 0-4513 0 0</inkml:trace>
  <inkml:trace contextRef="#ctx0" brushRef="#br0" timeOffset="101934.32">8300 7367 7373 0 0,'0'0'1437'0'0,"0"0"-897"0"0,0 0-150 0 0,0 0 403 0 0,0 0 132 0 0,0 0-51 0 0,-6 6-32 0 0,-42 68 1100 0 0,38-45-1795 0 0,1 2 1 0 0,1-1-1 0 0,2 1 0 0 0,2 0 0 0 0,0 0 1 0 0,2 1-1 0 0,2-1 0 0 0,1 1 0 0 0,1-1 1 0 0,1 0-1 0 0,2 0 0 0 0,1 0 1 0 0,2 0-1 0 0,1-1 0 0 0,1 0 0 0 0,1-1 1 0 0,4 3-148 0 0,17 3-1559 0 0,-32-36-1672 0 0,0-7-3166 0 0</inkml:trace>
  <inkml:trace contextRef="#ctx0" brushRef="#br0" timeOffset="102558.231">8474 7436 4044 0 0,'0'0'3619'0'0,"0"0"-2479"0"0,0 0-303 0 0,0 0 652 0 0,0 0-12 0 0,0 0-650 0 0,0 0-449 0 0,0 0 268 0 0,1 7 129 0 0,5 133 917 0 0,45-149-4497 0 0,17 2 1729 0 0,-11 37 3559 0 0,-58-28-2402 0 0,-1 0-1 0 0,1 0 1 0 0,-1 1-1 0 0,0-1 1 0 0,0-1-1 0 0,0 1 1 0 0,0 0-1 0 0,0 0 1 0 0,0-1-1 0 0,-1 1 1 0 0,1-1-1 0 0,0 0 1 0 0,-1 0-1 0 0,1 1 1 0 0,-1-2-1 0 0,0 1 0 0 0,1 0 1 0 0,-1 0-1 0 0,0-1 1 0 0,1 0-1 0 0,-1 1 1 0 0,0-1-1 0 0,1 0 1 0 0,-1 0-1 0 0,0-1 1 0 0,-1 1-81 0 0,-87-3-211 0 0,61-5-2947 0 0,6-7-4510 0 0,18 7 1086 0 0</inkml:trace>
  <inkml:trace contextRef="#ctx0" brushRef="#br0" timeOffset="102793.806">8736 7833 5396 0 0,'0'0'6192'0'0,"0"0"-4868"0"0,0 0-1055 0 0,-8 0 881 0 0,-163-15 2138 0 0,-18-1-6112 0 0,184 16-387 0 0,2 1-2504 0 0</inkml:trace>
  <inkml:trace contextRef="#ctx0" brushRef="#br0" timeOffset="103041.646">8621 7962 12825 0 0,'0'0'647'0'0,"0"0"-180"0"0,-6-1 33 0 0,3 0-467 0 0,0 1-1 0 0,0-1 0 0 0,0 0 1 0 0,0 1-1 0 0,0 0 0 0 0,-1-1 1 0 0,1 1-1 0 0,0 1 0 0 0,0-1 1 0 0,0 0-1 0 0,0 1 0 0 0,0-1 1 0 0,-1 1-1 0 0,1 0 0 0 0,0 0 1 0 0,0 0-1 0 0,1 1 0 0 0,-1-1 1 0 0,0 1-1 0 0,0-1 0 0 0,1 1 1 0 0,-1 0-1 0 0,1 0 0 0 0,-1 0 1 0 0,1 1-1 0 0,0-1 0 0 0,0 0 1 0 0,0 1-1 0 0,0-1 0 0 0,0 1 1 0 0,1 0-1 0 0,-1 0 0 0 0,1-1 1 0 0,0 1-1 0 0,0 0 0 0 0,0 0 1 0 0,0 0-1 0 0,0 1 0 0 0,0-1 1 0 0,1 0-1 0 0,0 0 0 0 0,0 0 1 0 0,0 0-1 0 0,0 3-32 0 0,2-1 20 0 0,0 0 0 0 0,1-1 1 0 0,-1 0-1 0 0,1 1 0 0 0,0-1 0 0 0,0 0 0 0 0,1 0 0 0 0,-1-1 0 0 0,1 1 1 0 0,0-1-1 0 0,0 1 0 0 0,0-1 0 0 0,0-1 0 0 0,0 1 0 0 0,1 0 0 0 0,-1-1 1 0 0,1 0-1 0 0,0 0 0 0 0,0-1 0 0 0,0 1 0 0 0,-1-1 0 0 0,1 0 1 0 0,1 0-1 0 0,-1-1 0 0 0,0 1 0 0 0,0-1 0 0 0,0 0 0 0 0,0-1 0 0 0,0 1 1 0 0,0-1-1 0 0,0 0 0 0 0,0 0 0 0 0,0 0 0 0 0,0-1 0 0 0,0 0 0 0 0,-1 0 1 0 0,1 0-1 0 0,-1-1 0 0 0,1 1 0 0 0,-1-1 0 0 0,1-1-20 0 0,2-10-4470 0 0,-6 8-1535 0 0</inkml:trace>
  <inkml:trace contextRef="#ctx0" brushRef="#br0" timeOffset="103319.137">8921 7475 11897 0 0,'0'0'2293'0'0,"7"8"-2046"0"0,7 11-63 0 0,0 1 0 0 0,-2 1 0 0 0,0 0 0 0 0,-1 0 1 0 0,-1 2-1 0 0,-1-1 0 0 0,-1 1 0 0 0,-1 0 0 0 0,-1 1 0 0 0,-1-1 1 0 0,-1 1-1 0 0,-1 0 0 0 0,-1 16-184 0 0,-2-26 8 0 0,0 0 0 0 0,-1 0 0 0 0,0 0 0 0 0,-1 0 0 0 0,-1-1 0 0 0,0 1 1 0 0,0 0-1 0 0,-2-1 0 0 0,0 0 0 0 0,0 0 0 0 0,-1-1 0 0 0,-1 1 0 0 0,0-1 0 0 0,-1-1 0 0 0,0 1 0 0 0,-2 1-8 0 0,-9 5-1338 0 0,4-11-3332 0 0,5-8-2210 0 0</inkml:trace>
  <inkml:trace contextRef="#ctx0" brushRef="#br0" timeOffset="103646.058">9207 7435 14577 0 0,'0'0'288'0'0,"0"0"-208"0"0,0 0-7 0 0,0 0-137 0 0,6 0-157 0 0,0 0 231 0 0,0 0 0 0 0,0 1 0 0 0,0 0 0 0 0,0 0 0 0 0,0 1 0 0 0,-1-1-1 0 0,1 1 1 0 0,-1 1 0 0 0,1-1 0 0 0,-1 1 0 0 0,0 0 0 0 0,0 0 0 0 0,0 0-1 0 0,0 1 1 0 0,-1 0 0 0 0,1 0 0 0 0,-1 0 0 0 0,0 0 0 0 0,0 1 0 0 0,-1-1-1 0 0,1 1 1 0 0,-1 0 0 0 0,0 0 0 0 0,0 2-10 0 0,-4-4 66 0 0,0 0-1 0 0,-1 0 1 0 0,1 0 0 0 0,-1-1 0 0 0,0 1-1 0 0,1 0 1 0 0,-1 0 0 0 0,-1-1 0 0 0,1 1-1 0 0,0-1 1 0 0,-1 0 0 0 0,1 0 0 0 0,-1 0-1 0 0,1 0 1 0 0,-1 0 0 0 0,0 0-1 0 0,0-1 1 0 0,0 1 0 0 0,0-1 0 0 0,0 0-1 0 0,0 0 1 0 0,-1 0 0 0 0,1-1 0 0 0,-2 1-66 0 0,-22 11-3840 0 0,25-10-394 0 0,4-1-2196 0 0</inkml:trace>
  <inkml:trace contextRef="#ctx0" brushRef="#br0" timeOffset="103895.849">9379 7473 6141 0 0,'0'0'7662'0'0,"0"0"-5579"0"0,-6 0-1657 0 0,4 0-411 0 0,0 0 0 0 0,-1 0 0 0 0,1 0 0 0 0,0 1 0 0 0,0-1 0 0 0,-1 0 0 0 0,1 1 0 0 0,0 0 0 0 0,0-1 0 0 0,0 1 0 0 0,0 0 0 0 0,0 0 0 0 0,0 0 1 0 0,0 0-1 0 0,0 1 0 0 0,0-1 0 0 0,0 0 0 0 0,1 1 0 0 0,-1-1 0 0 0,1 1 0 0 0,-1 0 0 0 0,1 0 0 0 0,-1-1 0 0 0,1 1 0 0 0,0 0 0 0 0,0 0 0 0 0,0 0 0 0 0,0 0 0 0 0,0 0 0 0 0,0 1 0 0 0,1-1 0 0 0,-1 0 0 0 0,1 0 0 0 0,0 0 0 0 0,-1 1 0 0 0,1-1 0 0 0,0 0 0 0 0,0 1 0 0 0,0-1 0 0 0,1 0 0 0 0,-1 2-15 0 0,2 1 10 0 0,-1 1 0 0 0,1 0 0 0 0,0-1 1 0 0,0 1-1 0 0,0-1 0 0 0,1 0 0 0 0,0 0 0 0 0,0 0 0 0 0,0 0 0 0 0,1 0 0 0 0,-1-1 0 0 0,1 1 0 0 0,1-1 0 0 0,-1 0 0 0 0,0 0 0 0 0,1-1 1 0 0,0 1-1 0 0,0-1 0 0 0,0 0 0 0 0,0-1 0 0 0,4 3-10 0 0,44 14-8481 0 0,-36-18-150 0 0</inkml:trace>
  <inkml:trace contextRef="#ctx0" brushRef="#br0" timeOffset="110194.584">2257 4249 5613 0 0,'0'0'612'0'0,"0"0"-612"0"0,0 0-248 0 0,0 0-28 0 0,0 0-881 0 0,0 0 61 0 0,0 0 704 0 0,0 0-104 0 0,0 0-272 0 0,-3-5 12 0 0</inkml:trace>
  <inkml:trace contextRef="#ctx0" brushRef="#br0" timeOffset="110457.031">2514 3976 1984 0 0,'0'0'404'0'0,"0"0"-404"0"0,0 0-380 0 0,0 0-64 0 0,0 0 288 0 0,0 0 92 0 0,0 0-264 0 0,0 0-648 0 0</inkml:trace>
  <inkml:trace contextRef="#ctx0" brushRef="#br0" timeOffset="120523.81">10044 8058 3848 0 0,'0'0'2021'0'0,"0"0"193"0"0,0 0-665 0 0,0 0-450 0 0,0 0-126 0 0,0 0-18 0 0,0 0 63 0 0,0 0 21 0 0,-6-1-198 0 0,-242-30-286 0 0,247 31-709 0 0,-18-7-1590 0 0,17-4-5365 0 0,12 2 1296 0 0</inkml:trace>
  <inkml:trace contextRef="#ctx0" brushRef="#br0" timeOffset="120788.431">10028 7950 6157 0 0,'0'0'4176'0'0,"0"0"-3248"0"0,0 0-796 0 0,0 0 264 0 0,0 0 1012 0 0,0 0 204 0 0,-38 3-704 0 0,15-5-520 0 0,-6-1-324 0 0,-1 0-64 0 0,-1 0-928 0 0,1-1-1520 0 0,9 1-3324 0 0</inkml:trace>
  <inkml:trace contextRef="#ctx0" brushRef="#br0" timeOffset="105588.211">9095 8280 5112 0 0,'0'0'869'0'0,"0"0"2118"0"0,0 0-1594 0 0,0 0-555 0 0,-7 4-85 0 0,-130 25 1671 0 0,31-36-1695 0 0,-100 11-597 0 0,200-3-142 0 0,1 0 1 0 0,0 0-1 0 0,0 1 0 0 0,0 0 0 0 0,0 0 0 0 0,0 0 0 0 0,1 1 0 0 0,-1 0 0 0 0,0-1 0 0 0,1 2 0 0 0,0-1 0 0 0,0 0 0 0 0,0 1 0 0 0,0 0 0 0 0,1 0 1 0 0,-1 0-1 0 0,1 0 0 0 0,0 1 0 0 0,0-1 0 0 0,1 1 0 0 0,-1 0 0 0 0,1 0 0 0 0,0 0 0 0 0,0 0 0 0 0,1 0 0 0 0,-1 0 0 0 0,1 3 10 0 0,-39-29 814 0 0,-12-4-782 0 0,-1 1 0 0 0,-2 4 0 0 0,0 1 0 0 0,-1 3 0 0 0,0 3 0 0 0,-1 2 1 0 0,-1 2-1 0 0,0 3 0 0 0,0 3 0 0 0,0 2 0 0 0,-5 3-32 0 0,-235-23-67 0 0,85 0-1177 0 0,206 24-246 0 0,6-2-1877 0 0,2 0-2665 0 0</inkml:trace>
  <inkml:trace contextRef="#ctx0" brushRef="#br0" timeOffset="122717.721">8524 8517 704 0 0,'0'0'1939'0'0,"0"0"-690"0"0,0 0-177 0 0,0 0-95 0 0,0 0-117 0 0,0 0 81 0 0,0 0 78 0 0,0 0-59 0 0,0 0-97 0 0,3-5-112 0 0,12-13-190 0 0,7 58 220 0 0,-14-19-837 0 0,-7-11 146 0 0,1-1 0 0 0,0 1 0 0 0,1-1 1 0 0,0 0-1 0 0,0 0 0 0 0,1 0 0 0 0,0 0 0 0 0,1 0 0 0 0,0-1 0 0 0,0 0 0 0 0,1 0 0 0 0,0 0 0 0 0,0-1 0 0 0,1 0 0 0 0,0 0 1 0 0,0 0-1 0 0,1-1 0 0 0,0 0 0 0 0,0-1 0 0 0,0 0 0 0 0,0 0 0 0 0,1-1 0 0 0,0 0 0 0 0,0 0 0 0 0,0-1 0 0 0,1 0 0 0 0,0 0-90 0 0,347 5 508 0 0,-214-13-393 0 0,0-7-1 0 0,-1-5 1 0 0,90-25-115 0 0,-211 40-1 0 0,-1-1 0 0 0,1-2 0 0 0,0 1 0 0 0,-1-2 0 0 0,0-1 0 0 0,0-1 0 0 0,-1 0 0 0 0,0-1 0 0 0,-1-1 0 0 0,0-1 0 0 0,0-1 0 0 0,-1 0 0 0 0,0-1 0 0 0,-2-1 0 0 0,1-1 0 0 0,-2 0 0 0 0,0-1 0 0 0,11-16 1 0 0,-24 29-18 0 0,0 1 0 0 0,0-1 0 0 0,-1 1 1 0 0,0 0-1 0 0,1-1 0 0 0,-1 1 0 0 0,0-1 0 0 0,0 1 1 0 0,0-1-1 0 0,-1 1 0 0 0,1-1 0 0 0,0 1 0 0 0,-1-1 1 0 0,0 1-1 0 0,1-1 0 0 0,-1 1 0 0 0,0 0 0 0 0,0 0 1 0 0,-1-1-1 0 0,1 1 0 0 0,0 0 0 0 0,-1 0 0 0 0,1 0 0 0 0,-1 0 1 0 0,0 0-1 0 0,0 1 0 0 0,1-1 0 0 0,-1 1 0 0 0,0-1 1 0 0,-1 1-1 0 0,1-1 0 0 0,0 1 0 0 0,0 0 0 0 0,0 0 1 0 0,-1 0-1 0 0,1 0 0 0 0,0 1 0 0 0,-1-1 0 0 0,1 1 1 0 0,-2-1 17 0 0,-106-23-434 0 0,57 34-338 0 0,106 0 1779 0 0,1-14-864 0 0,-45 1-185 0 0,0 2 0 0 0,0 0 0 0 0,0 0-1 0 0,0 0 1 0 0,0 1 0 0 0,0 0 0 0 0,0 1 0 0 0,0 0 0 0 0,0 1-1 0 0,0-1 1 0 0,0 2 0 0 0,-1-1 0 0 0,1 1 0 0 0,1 1 42 0 0,-7 2 86 0 0,0 0 1 0 0,0-1-1 0 0,-1 1 1 0 0,0 0-1 0 0,0 0 0 0 0,-1 1 1 0 0,1-1-1 0 0,-1 0 1 0 0,0 0-1 0 0,-1 1 1 0 0,0-1-1 0 0,0 1 1 0 0,0-1-1 0 0,-1 0 1 0 0,0 1-1 0 0,0-1 1 0 0,0 0-1 0 0,-1 0 0 0 0,-1 2-86 0 0,-17 49 350 0 0,10-35-6035 0 0,9-21-671 0 0</inkml:trace>
  <inkml:trace contextRef="#ctx0" brushRef="#br0" timeOffset="123607.741">10640 7753 8069 0 0,'0'0'1001'0'0,"0"0"-531"0"0,0 0 163 0 0,0 0 171 0 0,0 0-132 0 0,0 0-298 0 0,0 0-247 0 0,0 0 178 0 0,-3 6 182 0 0,-7 20-157 0 0,1 0-1 0 0,2 1 1 0 0,0 0 0 0 0,2 0 0 0 0,0 1 0 0 0,2 0 0 0 0,1-1-1 0 0,2 1 1 0 0,0 0 0 0 0,2 0 0 0 0,1 0 0 0 0,6 22-330 0 0,61 55 445 0 0,-67-100-1000 0 0,-3-4-7354 0 0,-1-5 1448 0 0</inkml:trace>
  <inkml:trace contextRef="#ctx0" brushRef="#br0" timeOffset="124012.065">11071 7951 5092 0 0,'0'0'1246'0'0,"0"0"-266"0"0,0 0 188 0 0,0 0 77 0 0,0 0-136 0 0,0 0-249 0 0,0 0-305 0 0,0 0-224 0 0,0 0-99 0 0,-4-6-26 0 0,3 5-203 0 0,0 0-1 0 0,1 0 1 0 0,-1-1 0 0 0,0 1 0 0 0,0 0-1 0 0,0 0 1 0 0,0 0 0 0 0,0 0-1 0 0,-1 0 1 0 0,1 0 0 0 0,0 1 0 0 0,0-1-1 0 0,-1 0 1 0 0,1 1 0 0 0,0-1 0 0 0,-1 0-1 0 0,1 1 1 0 0,0 0 0 0 0,-1-1 0 0 0,1 1-1 0 0,-1 0 1 0 0,1 0 0 0 0,-1 0-1 0 0,1 0 1 0 0,-1 0 0 0 0,1 0 0 0 0,-1 0-1 0 0,1 0 1 0 0,-1 0 0 0 0,1 1 0 0 0,0-1-1 0 0,-1 1 1 0 0,1-1 0 0 0,0 1 0 0 0,-1 0-1 0 0,1-1 1 0 0,0 1 0 0 0,-1 0-1 0 0,1 0 1 0 0,0 0 0 0 0,0 0 0 0 0,0 0-1 0 0,0 0 1 0 0,0 0 0 0 0,0 0 0 0 0,0 0-1 0 0,0 1 1 0 0,1-1 0 0 0,-1 0 0 0 0,0 0-1 0 0,1 1 1 0 0,-1-1 0 0 0,1 1-1 0 0,-1-1 1 0 0,1 0 0 0 0,0 1 0 0 0,0-1-1 0 0,-1 1 1 0 0,1-1 0 0 0,0 1-3 0 0,-3 2 68 0 0,0 0 0 0 0,0-1 0 0 0,1 1 0 0 0,-1 0-1 0 0,1 0 1 0 0,0 1 0 0 0,0-1 0 0 0,0 0 0 0 0,0 1 0 0 0,1 0 0 0 0,0-1 0 0 0,0 1 0 0 0,0-1 0 0 0,1 1 0 0 0,-1 0-1 0 0,1 0 1 0 0,0-1 0 0 0,0 1 0 0 0,1 0 0 0 0,-1 0 0 0 0,1-1 0 0 0,0 1 0 0 0,1 0 0 0 0,-1-1 0 0 0,1 1 0 0 0,0-1-1 0 0,0 0 1 0 0,0 0 0 0 0,1 0 0 0 0,-1 0 0 0 0,1 0 0 0 0,0 0 0 0 0,0 0 0 0 0,0-1 0 0 0,3 3-68 0 0,4-2 164 0 0,0-1 1 0 0,1 1-1 0 0,-1-1 1 0 0,1-1-1 0 0,-1 0 1 0 0,1-1-1 0 0,0 0 0 0 0,0 0 1 0 0,0-1-1 0 0,-1-1 1 0 0,1 0-1 0 0,0 0 1 0 0,0-1-1 0 0,-1 0 1 0 0,9-4-165 0 0,-12-1-341 0 0,-5 5-7386 0 0,-1 2 2427 0 0</inkml:trace>
  <inkml:trace contextRef="#ctx0" brushRef="#br0" timeOffset="124261.654">11520 8103 17890 0 0,'0'0'1968'0'0,"0"0"-1968"0"0,0 0 124 0 0,0 0 168 0 0,0 0 52 0 0,0 0-344 0 0,0 0-24 0 0,0 0-284 0 0,0 0-328 0 0,0 0-284 0 0,2 6-1164 0 0,-2-4-3777 0 0,4-2-4624 0 0</inkml:trace>
  <inkml:trace contextRef="#ctx0" brushRef="#br0" timeOffset="124928.485">11906 7819 11729 0 0,'0'0'2358'0'0,"0"0"-2202"0"0,2 7 378 0 0,9 199 1509 0 0,58-231-3974 0 0,-63 25 2002 0 0,0 0 1 0 0,0 0 0 0 0,-1 1 0 0 0,1 0-1 0 0,0 0 1 0 0,-1 1 0 0 0,1-1-1 0 0,-1 1 1 0 0,1 0 0 0 0,-1 1-1 0 0,0-1 1 0 0,0 1 0 0 0,0 0 0 0 0,0 1-1 0 0,0-1 1 0 0,-1 1 0 0 0,1 0-1 0 0,-1 0 1 0 0,0 0 0 0 0,2 3-72 0 0,-8-5 54 0 0,1 1 0 0 0,0-1 0 0 0,-1 0 0 0 0,0 1 0 0 0,1-1 0 0 0,-1 0 0 0 0,0 0 0 0 0,0-1 0 0 0,0 1 0 0 0,0 0 0 0 0,0 0 0 0 0,-1-1 0 0 0,1 0-1 0 0,0 1 1 0 0,-1-1 0 0 0,1 0 0 0 0,-1 0 0 0 0,1 0 0 0 0,-1 0 0 0 0,0-1 0 0 0,1 1 0 0 0,-1-1 0 0 0,0 0 0 0 0,1 1 0 0 0,-1-1 0 0 0,0 0 0 0 0,1-1 0 0 0,-1 1 0 0 0,0 0 0 0 0,1-1 0 0 0,-1 0 0 0 0,0 1 0 0 0,-1-2-54 0 0,4 2 1 0 0,-75-11-62 0 0,32-10-5784 0 0,37 16 443 0 0</inkml:trace>
  <inkml:trace contextRef="#ctx0" brushRef="#br0" timeOffset="125178.545">12251 8276 11537 0 0,'0'0'877'0'0,"-6"-2"-248"0"0,-129-31 2956 0 0,-83 13-3800 0 0,223 29-6882 0 0,5-6 413 0 0</inkml:trace>
  <inkml:trace contextRef="#ctx0" brushRef="#br0" timeOffset="125475.991">12134 8397 9401 0 0,'0'0'114'0'0,"0"0"267"0"0,0 0 30 0 0,-6 0 417 0 0,2-1-739 0 0,1 0-1 0 0,-1 0 0 0 0,1 1 1 0 0,-1-1-1 0 0,0 1 1 0 0,1 0-1 0 0,-1 0 1 0 0,1 0-1 0 0,-1 1 1 0 0,0-1-1 0 0,1 1 1 0 0,-1 0-1 0 0,1 0 1 0 0,-1 0-1 0 0,1 1 1 0 0,0-1-1 0 0,-1 1 1 0 0,1-1-1 0 0,0 1 1 0 0,0 0-1 0 0,0 1 1 0 0,0-1-1 0 0,1 0 1 0 0,-1 1-1 0 0,1 0 1 0 0,-1-1-1 0 0,1 1 1 0 0,0 0-1 0 0,0 0 1 0 0,0 0-1 0 0,0 0 1 0 0,1 1-1 0 0,-1-1 1 0 0,1 0-1 0 0,0 1 1 0 0,0-1-1 0 0,0 1 1 0 0,0 0-1 0 0,1-1 1 0 0,-1 1-1 0 0,1-1 1 0 0,0 1-1 0 0,0 0 1 0 0,1-1-1 0 0,-1 1 1 0 0,1 0-1 0 0,-1 0-88 0 0,9 2 144 0 0,-1 0 0 0 0,0 0-1 0 0,1-1 1 0 0,0 0 0 0 0,1 0 0 0 0,-1-1-1 0 0,1 0 1 0 0,0-1 0 0 0,-1 0 0 0 0,2 0 0 0 0,-1-1-1 0 0,0 0 1 0 0,0-1 0 0 0,1-1 0 0 0,-1 1-1 0 0,0-1 1 0 0,1-1 0 0 0,-1 0 0 0 0,7-2-144 0 0,-15 3-148 0 0,6-2-98 0 0,-7-2-4941 0 0,-3 1-113 0 0</inkml:trace>
  <inkml:trace contextRef="#ctx0" brushRef="#br0" timeOffset="125802.055">12527 7866 10949 0 0,'0'0'1088'0'0,"0"0"-731"0"0,0 0-243 0 0,0 0-199 0 0,2 7 404 0 0,63 151 1737 0 0,-51-131-1811 0 0,0 1 0 0 0,-2 0 1 0 0,-2 1-1 0 0,0 0 0 0 0,-2 0 0 0 0,-1 1 0 0 0,-1 0 0 0 0,-2 1 0 0 0,0 24-245 0 0,-5-46-33 0 0,0 0 1 0 0,-1 0 0 0 0,0 0-1 0 0,0 0 1 0 0,-1 0 0 0 0,-1 0 0 0 0,1-1-1 0 0,-1 0 1 0 0,-1 1 0 0 0,0-2-1 0 0,0 1 1 0 0,0 0 0 0 0,-1-1-1 0 0,0 0 1 0 0,0 0 0 0 0,-1-1 0 0 0,0 0-1 0 0,0 0 1 0 0,0 0 0 0 0,-1-1-1 0 0,0 0 1 0 0,0-1 0 0 0,-4 2 32 0 0,7-5-2267 0 0,3-2-2553 0 0,2-1-3946 0 0</inkml:trace>
  <inkml:trace contextRef="#ctx0" brushRef="#br0" timeOffset="126206.805">12829 7825 4936 0 0,'0'0'292'0'0,"0"0"-130"0"0,0 0 316 0 0,0 0 501 0 0,0 0 199 0 0,0 0-207 0 0,6-4-189 0 0,-4 2-698 0 0,-1 0 1 0 0,1 1 0 0 0,-1-1-1 0 0,1 1 1 0 0,0-1 0 0 0,0 1-1 0 0,0 0 1 0 0,0 0 0 0 0,0 0-1 0 0,0 0 1 0 0,0 0 0 0 0,0 0 0 0 0,0 1-1 0 0,0-1 1 0 0,0 1 0 0 0,1-1-1 0 0,-1 1 1 0 0,0 0 0 0 0,0 0-1 0 0,1 0 1 0 0,-1 0 0 0 0,0 0-1 0 0,0 1 1 0 0,0-1 0 0 0,1 1 0 0 0,-1-1-1 0 0,0 1 1 0 0,0 0 0 0 0,0-1-1 0 0,0 1 1 0 0,0 1 0 0 0,0-1-1 0 0,0 0 1 0 0,0 0 0 0 0,-1 1-1 0 0,1-1 1 0 0,0 1 0 0 0,-1-1 0 0 0,1 1-1 0 0,-1 0 1 0 0,1-1 0 0 0,-1 2-85 0 0,2 0 111 0 0,-1 0 0 0 0,1 0 0 0 0,-1 1 1 0 0,0-1-1 0 0,0 1 0 0 0,0 0 0 0 0,0-1 0 0 0,0 1 1 0 0,-1 0-1 0 0,0 0 0 0 0,0 0 0 0 0,0 0 1 0 0,0 0-1 0 0,-1 1 0 0 0,0-1 0 0 0,1 0 1 0 0,-2 0-1 0 0,1 0 0 0 0,0 0 0 0 0,-1 1 1 0 0,0-1-1 0 0,0 0 0 0 0,0 0 0 0 0,0 0 1 0 0,0 0-1 0 0,-1-1 0 0 0,-1 3-111 0 0,-60 44-3394 0 0,59-49-42 0 0,3-2-3136 0 0</inkml:trace>
  <inkml:trace contextRef="#ctx0" brushRef="#br0" timeOffset="126456.041">13026 7825 15397 0 0,'0'0'948'0'0,"0"0"-936"0"0,0 0-12 0 0,0 0 301 0 0,-35 27-253 0 0,27-14-40 0 0,0 4 4 0 0,3 0 64 0 0,4 2 0 0 0,1-2-64 0 0,5 2 100 0 0,8-3 48 0 0,4 3-48 0 0,6-1-112 0 0,5-1-720 0 0,-10-5-1577 0 0,18 2-5475 0 0</inkml:trace>
  <inkml:trace contextRef="#ctx0" brushRef="#br0" timeOffset="129690.934">13869 8464 7565 0 0,'0'0'4969'0'0,"0"0"-3433"0"0,0 0-1303 0 0,0 0 188 0 0,0 0 136 0 0,0 0-89 0 0,-7 0-204 0 0,-12 0-358 0 0,-162-22-1814 0 0,165 6-2558 0 0,13 9-419 0 0</inkml:trace>
  <inkml:trace contextRef="#ctx0" brushRef="#br0" timeOffset="129939.166">13892 8354 10649 0 0,'0'0'2028'0'0,"0"0"-2028"0"0,0 0 512 0 0,0 0-472 0 0,0 0 964 0 0,0 0 4 0 0,-57 2-416 0 0,18-5-340 0 0,-11-3-252 0 0,-3 1 0 0 0,-6-2-968 0 0,7 0-640 0 0,3-1-968 0 0,11 0-3205 0 0</inkml:trace>
  <inkml:trace contextRef="#ctx0" brushRef="#br0" timeOffset="130407.327">10911 7922 2608 0 0,'0'0'1355'0'0,"0"0"1613"0"0,0 0-1350 0 0,0 0-549 0 0,0 0-9 0 0,0 0-114 0 0,0 0-281 0 0,0 0-414 0 0,14 30 282 0 0,8-3-416 0 0,1-2 0 0 0,2 0 1 0 0,0-2-1 0 0,2-1 1 0 0,0-1-1 0 0,1-1 1 0 0,25 13-118 0 0,116 91-2839 0 0,-153-109 241 0 0,-2-4-2472 0 0</inkml:trace>
  <inkml:trace contextRef="#ctx0" brushRef="#br0" timeOffset="130780.742">12083 8378 5076 0 0,'0'0'1727'0'0,"0"0"543"0"0,7 4-1056 0 0,24 16-644 0 0,-1 0-1 0 0,0 3 1 0 0,-2 0 0 0 0,-1 1-1 0 0,0 2 1 0 0,-2 1 0 0 0,-1 1-1 0 0,-2 1 1 0 0,2 5-570 0 0,-11-4-1121 0 0,-15-13-5706 0 0,-1-16 493 0 0</inkml:trace>
  <inkml:trace contextRef="#ctx0" brushRef="#br0" timeOffset="131496.605">14275 8187 11437 0 0,'0'0'2258'0'0,"0"0"-1166"0"0,0 0-545 0 0,0 0-21 0 0,0 0-121 0 0,0 0-483 0 0,1 9 50 0 0,3 14 74 0 0,-1-1 0 0 0,-1 1 0 0 0,-1-1 0 0 0,-1 1 0 0 0,-1-1 0 0 0,-1 1 0 0 0,-1-1 0 0 0,-1 1 0 0 0,0-1 1 0 0,-6 11-47 0 0,10-32-155 0 0,0-3 59 0 0,-1 0 0 0 0,1 0 0 0 0,0 0 0 0 0,0 0 0 0 0,0 0 0 0 0,1 0 0 0 0,-1 0 0 0 0,0 0 0 0 0,1 0 0 0 0,-1 0 0 0 0,1 1 0 0 0,0-1 0 0 0,-1 0 0 0 0,1 0 0 0 0,0 0 1 0 0,0 1-1 0 0,0-1 0 0 0,0 1 0 0 0,1-1 0 0 0,-1 1 0 0 0,0-1 0 0 0,1 1 0 0 0,-1 0 0 0 0,1-1 0 0 0,-1 1 0 0 0,1 0 0 0 0,0 0 0 0 0,-1 0 0 0 0,1 0 0 0 0,0 0 0 0 0,0 1 0 0 0,0-1 0 0 0,-1 1 0 0 0,3-1 96 0 0,92 31 1904 0 0,-94-30-1877 0 0,-1 0-1 0 0,1 1 1 0 0,0-1-1 0 0,-1 0 1 0 0,0 1-1 0 0,1 0 1 0 0,-1-1-1 0 0,1 1 1 0 0,-1 0 0 0 0,0 0-1 0 0,1 0 1 0 0,-1 0-1 0 0,0 0 1 0 0,0 0-1 0 0,0 0 1 0 0,1 0-1 0 0,-1 0 1 0 0,-1 1-1 0 0,1-1 1 0 0,0 0 0 0 0,0 1-1 0 0,0-1 1 0 0,-1 1-1 0 0,1-1 1 0 0,-1 0-1 0 0,1 1 1 0 0,-1 0-1 0 0,1-1 1 0 0,-1 1 0 0 0,0-1-1 0 0,0 1 1 0 0,0-1-1 0 0,0 1 1 0 0,0 0-1 0 0,0-1 1 0 0,0 1-1 0 0,-1-1 1 0 0,1 1-1 0 0,0-1 1 0 0,-1 1 0 0 0,1-1-1 0 0,-1 1 1 0 0,0-1-1 0 0,1 1 1 0 0,-1-1-1 0 0,0 0 1 0 0,0 1-1 0 0,0-1 1 0 0,0 0 0 0 0,0 0-1 0 0,0 0 1 0 0,0 0-1 0 0,-1 0 1 0 0,1 0-1 0 0,0 0 1 0 0,-1 0-1 0 0,1 0 1 0 0,0 0-1 0 0,-1-1 1 0 0,1 1 0 0 0,-1-1-1 0 0,1 1 1 0 0,-1-1-1 0 0,1 0 1 0 0,-1 1-1 0 0,0-1 1 0 0,0 0-27 0 0,-79 0-632 0 0,31-17-8172 0 0,35 4 1355 0 0</inkml:trace>
  <inkml:trace contextRef="#ctx0" brushRef="#br0" timeOffset="131810.962">14512 8125 300 0 0,'0'0'8525'0'0,"0"0"-6094"0"0,0 0-2036 0 0,0 0-206 0 0,0 0 113 0 0,0 0-59 0 0,0 0 15 0 0,0 0 4 0 0,7-1-173 0 0,-3 0-18 0 0,0 1 0 0 0,-1 0 1 0 0,1 0-1 0 0,0 0 0 0 0,0 0 1 0 0,0 0-1 0 0,-1 1 0 0 0,1 0 1 0 0,0 0-1 0 0,-1 0 0 0 0,1 0 1 0 0,0 1-1 0 0,-1-1 0 0 0,0 1 1 0 0,1 0-1 0 0,-1 0 0 0 0,0 0 1 0 0,0 1-1 0 0,0-1 0 0 0,0 1 0 0 0,0-1 1 0 0,-1 1-1 0 0,1 0 0 0 0,-1 0 1 0 0,0 0-1 0 0,0 0 0 0 0,2 3-71 0 0,-2-5 19 0 0,0 1-1 0 0,1 0 1 0 0,-1 0-1 0 0,0 1 1 0 0,0-1-1 0 0,0 0 1 0 0,0 1-1 0 0,0-1 1 0 0,0 1-1 0 0,-1 0 1 0 0,1-1-1 0 0,-1 1 1 0 0,0 0-1 0 0,0 0 1 0 0,0 0-1 0 0,0 0 1 0 0,-1 0-1 0 0,1 0 1 0 0,-1 0-1 0 0,1 0 1 0 0,-1 0-1 0 0,0 0 1 0 0,0 0-1 0 0,-1 0 1 0 0,1 1-1 0 0,-1-1 1 0 0,1 0-1 0 0,-1 0 1 0 0,0 0-1 0 0,0-1 1 0 0,0 1-1 0 0,-1 0 1 0 0,1 0-1 0 0,-1-1 1 0 0,1 1-1 0 0,-1 0 0 0 0,0-1 1 0 0,0 0-1 0 0,0 1 1 0 0,0-1-1 0 0,-1 0 1 0 0,1 0-1 0 0,-1 0 1 0 0,1 0-1 0 0,-1-1 1 0 0,1 1-1 0 0,-1-1 1 0 0,0 0-1 0 0,0 1 1 0 0,0-1-1 0 0,0 0 1 0 0,0-1-1 0 0,0 1 1 0 0,0 0-1 0 0,0-1 1 0 0,0 0-19 0 0,1 0-259 0 0,-20 2-1840 0 0,12-8-5205 0 0,10-3 1011 0 0</inkml:trace>
  <inkml:trace contextRef="#ctx0" brushRef="#br0" timeOffset="131967.333">14697 8160 13105 0 0,'0'0'1196'0'0,"0"0"-920"0"0,0 0-276 0 0,0 0 832 0 0,0 0-316 0 0,0 0-200 0 0,0 0-111 0 0,-16 46-93 0 0,16-30 0 0 0,0 2-28 0 0,7 0 32 0 0,-2 1-20 0 0,7-2-96 0 0,1 3 0 0 0,0-2-1229 0 0,-2-5-1327 0 0,6 1-4224 0 0</inkml:trace>
  <inkml:trace contextRef="#ctx0" brushRef="#br0" timeOffset="172418.638">944 5075 412 0 0,'0'0'311'0'0,"0"0"-28"0"0,0 0-57 0 0,0 0-129 0 0,0 0-67 0 0,0 0 15 0 0,0 0 0 0 0,9 12 863 0 0,-9-12 3210 0 0,-2 1-1129 0 0,-2-3-11162 0 0,9 5 6882 0 0</inkml:trace>
  <inkml:trace contextRef="#ctx0" brushRef="#br0" timeOffset="173339.468">937 5534 1332 0 0,'0'0'485'0'0,"0"0"-166"0"0,0 0 45 0 0,0 0 378 0 0,0 0 1300 0 0,0 0-499 0 0,0 0-724 0 0,0 0-534 0 0,0 0-106 0 0,4 4-427 0 0,8 10 6905 0 0,-12-20-17496 0 0,-1 12 7159 0 0</inkml:trace>
  <inkml:trace contextRef="#ctx0" brushRef="#br0" timeOffset="174534.596">1536 4880 536 0 0,'0'0'729'0'0,"1"-6"120"0"0,-31-109 1672 0 0,26 107-2620 0 0,-1 1 0 0 0,0 0 1 0 0,-1 0-1 0 0,1 0 0 0 0,-1 1 0 0 0,-1-1 1 0 0,1 1-1 0 0,-1 1 0 0 0,0 0 1 0 0,0 0-1 0 0,-1 0 0 0 0,1 0 0 0 0,-1 1 1 0 0,0 1-1 0 0,-1-1 0 0 0,1 2 0 0 0,0-1 1 0 0,-1 1-1 0 0,1 0 0 0 0,-1 0 0 0 0,0 1 1 0 0,0 1-1 0 0,0-1 0 0 0,1 1 1 0 0,-1 1-1 0 0,0 0 0 0 0,0 0 0 0 0,1 0 1 0 0,-1 1-1 0 0,0 1 0 0 0,1 0 0 0 0,-1 0 99 0 0,2 1-5 0 0,1-1 0 0 0,0 2 0 0 0,0-1 0 0 0,0 1 0 0 0,0 0 0 0 0,1 0 0 0 0,0 0 0 0 0,0 1 0 0 0,0 0 0 0 0,0 0 0 0 0,1 0 0 0 0,0 1 0 0 0,1-1 0 0 0,-1 1 0 0 0,1 0 0 0 0,1 0 0 0 0,-1 0 0 0 0,1 0 0 0 0,0 1 0 0 0,1-1 0 0 0,0 0 0 0 0,0 1 0 0 0,0-1 0 0 0,1 1 0 0 0,0-1 0 0 0,1 1 0 0 0,0-1 0 0 0,0 1 0 0 0,0-1 0 0 0,1 1 0 0 0,0-1 0 0 0,1 2 5 0 0,2 45 50 0 0,-5-50 104 0 0,0 1 0 0 0,0-1 0 0 0,1 0 0 0 0,-1 0 0 0 0,1 0 0 0 0,0 0 0 0 0,0 1 0 0 0,1-1 1 0 0,-1-1-1 0 0,1 1 0 0 0,0 0 0 0 0,0 0 0 0 0,0-1 0 0 0,0 1 0 0 0,1-1 0 0 0,-1 1 0 0 0,1-1 0 0 0,0 0 0 0 0,0 0 0 0 0,0 0 0 0 0,1-1 1 0 0,-1 1-1 0 0,1-1 0 0 0,-1 0 0 0 0,1 0 0 0 0,0 0 0 0 0,0 0 0 0 0,-1-1 0 0 0,1 1 0 0 0,3 0-154 0 0,20 21 1445 0 0,-20-17-8024 0 0,-7-6 6520 0 0,0 1-735 0 0</inkml:trace>
  <inkml:trace contextRef="#ctx0" brushRef="#br0" timeOffset="176946.303">2314 5119 412 0 0,'0'0'493'0'0,"0"0"-111"0"0,0 0-218 0 0,0 0-21 0 0,0 0 36 0 0,0 0 25 0 0,0 0 185 0 0,0 0 761 0 0,37 3-314 0 0,-27-5-798 0 0,0-1 0 0 0,0 1 1 0 0,-1-1-1 0 0,1-1 1 0 0,-1 0-1 0 0,1 0 0 0 0,-1-1 1 0 0,-1 0-1 0 0,1-1 0 0 0,-1 0 1 0 0,0 0-1 0 0,0-1 1 0 0,0 0-1 0 0,-1 0 0 0 0,0-1 1 0 0,-1 0-1 0 0,0 0 0 0 0,0 0 1 0 0,0-1-1 0 0,-1 0 1 0 0,-1 0-1 0 0,1 0 0 0 0,-2-1 1 0 0,1 0-1 0 0,-1 1 0 0 0,-1-1 1 0 0,1 0-1 0 0,-2 0 0 0 0,1 0 1 0 0,-2-1-1 0 0,1 1 1 0 0,-1 0-1 0 0,-1 0 0 0 0,0-1 1 0 0,0 1-1 0 0,-1 0 0 0 0,0 0 1 0 0,-1 0-1 0 0,0 1 1 0 0,-5-10-39 0 0,2 6-75 0 0,-1 0 1 0 0,0 0 0 0 0,-1 1 0 0 0,0 0 0 0 0,-1 0-1 0 0,-1 1 1 0 0,0 0 0 0 0,0 0 0 0 0,-1 2 0 0 0,0-1-1 0 0,-1 1 1 0 0,0 1 0 0 0,0 0 0 0 0,-1 0-1 0 0,0 2 1 0 0,0-1 0 0 0,-14-3 74 0 0,21 8-50 0 0,0 0-1 0 0,0 0 1 0 0,-1 0-1 0 0,1 1 1 0 0,-1 0-1 0 0,1 0 1 0 0,-1 0-1 0 0,1 1 1 0 0,-1 0 0 0 0,0 0-1 0 0,1 1 1 0 0,-1 0-1 0 0,1 0 1 0 0,-1 1-1 0 0,1-1 1 0 0,0 1-1 0 0,0 1 1 0 0,0-1 0 0 0,0 1-1 0 0,0 0 1 0 0,0 1-1 0 0,1-1 1 0 0,-1 1-1 0 0,-2 2 51 0 0,-65 43 372 0 0,63-44-325 0 0,0 0-1 0 0,1 1 1 0 0,0 0-1 0 0,0 0 0 0 0,0 1 1 0 0,1 0-1 0 0,0 0 1 0 0,0 1-1 0 0,1 0 1 0 0,0 1-1 0 0,0-1 1 0 0,-3 9-47 0 0,6-12 19 0 0,0 1 0 0 0,1-1 0 0 0,0 1 0 0 0,0 0 0 0 0,1 0 0 0 0,0 1 0 0 0,0-1 0 0 0,0 0 0 0 0,1 1 0 0 0,0-1 0 0 0,0 1 0 0 0,0-1 0 0 0,1 1 0 0 0,0 0 0 0 0,1-1 0 0 0,-1 1 0 0 0,1-1 0 0 0,0 1 0 0 0,1-1 0 0 0,0 1 0 0 0,0-1 0 0 0,2 5-19 0 0,48 147 308 0 0,8-104-12 0 0,-50-48 1555 0 0,-4-3-7419 0 0,-6-3 3919 0 0</inkml:trace>
  <inkml:trace contextRef="#ctx0" brushRef="#br0" timeOffset="180254.392">2393 5681 712 0 0,'0'0'1122'0'0,"0"0"-274"0"0,0 0-514 0 0,0 0-138 0 0,0 0-25 0 0,0 0 40 0 0,7-4 171 0 0,113-93-739 0 0,-117 94 377 0 0,-1-1 1 0 0,1 1-1 0 0,-1-1 0 0 0,1 0 1 0 0,-1 0-1 0 0,0 0 0 0 0,0 0 1 0 0,-1 0-1 0 0,1-1 1 0 0,-1 1-1 0 0,0-1 0 0 0,0 1 1 0 0,-1-1-1 0 0,1 1 0 0 0,-1-1 1 0 0,0 1-1 0 0,0-1 1 0 0,-1 1-1 0 0,1-1 0 0 0,-1 1 1 0 0,0 0-1 0 0,0-1 0 0 0,0 1 1 0 0,-1 0-1 0 0,1-1 0 0 0,-1 1 1 0 0,0 0-1 0 0,-1 0 1 0 0,1 0-1 0 0,0 1 0 0 0,-1-1 1 0 0,0 1-1 0 0,-3-3-20 0 0,-11-10-152 0 0,-2 0 0 0 0,0 2 0 0 0,0 0 0 0 0,-1 2 0 0 0,-1 0 0 0 0,0 1 0 0 0,-1 1 0 0 0,0 1 0 0 0,-4 0 152 0 0,15 5-369 0 0,-2-2-1365 0 0</inkml:trace>
  <inkml:trace contextRef="#ctx0" brushRef="#br0" timeOffset="200087.015">1251 4946 1200 0 0,'0'0'730'0'0,"0"0"-22"0"0,0 0-106 0 0,0 0-265 0 0,0 0-120 0 0,0 0-91 0 0,0 0-94 0 0,0 0-4 0 0,2 13 3213 0 0,-1-8-4555 0 0,-1-4-3376 0 0,-5-12 3473 0 0</inkml:trace>
  <inkml:trace contextRef="#ctx0" brushRef="#br0" timeOffset="201270.46">2388 4838 132 0 0,'0'0'152'0'0,"1"-7"32"0"0,0-1-248 0 0,1 3 107 0 0,-1 0-1 0 0,0-1 0 0 0,0 1 1 0 0,-1 0-1 0 0,0 0 0 0 0,0 0 1 0 0,0-1-1 0 0,0 1 1 0 0,-1 0-1 0 0,0 0 0 0 0,0 0 1 0 0,0-1-1 0 0,0 1 0 0 0,-1 0 1 0 0,0 1-1 0 0,0-1 1 0 0,-1 0-1 0 0,1 0 0 0 0,-1 1 1 0 0,0 0-1 0 0,0-1 0 0 0,0 1 1 0 0,-1 0-43 0 0,-7-5 102 0 0,0 0 0 0 0,0 1 1 0 0,0 0-1 0 0,-1 1 0 0 0,0 0 1 0 0,-1 1-1 0 0,1 1 0 0 0,-1 0 0 0 0,-1 0 1 0 0,1 1-1 0 0,0 1 0 0 0,-1 0 1 0 0,0 1-1 0 0,0 1 0 0 0,-2 0-102 0 0,10 1-114 0 0,-1 1 0 0 0,1-1 0 0 0,-1 2 0 0 0,1-1 0 0 0,-1 1 0 0 0,1 0 0 0 0,0 0 0 0 0,0 1-1 0 0,0 0 1 0 0,0 0 0 0 0,0 0 0 0 0,1 1 0 0 0,0 0 0 0 0,-1 0 0 0 0,1 0 0 0 0,1 0 0 0 0,-1 1 0 0 0,1 0 0 0 0,-1 0-1 0 0,1 0 1 0 0,-2 5 114 0 0,-81 151 106 0 0,79-145-493 0 0</inkml:trace>
  <inkml:trace contextRef="#ctx0" brushRef="#br0" timeOffset="201889.737">1930 5025 492 0 0,'6'5'997'0'0,"129"102"1630"0"0,-74-84-2408 0 0,-56-27 9126 0 0,-3 0-6550 0 0,0 2-4594 0 0,1 2-3270 0 0,-1 3-4019 0 0,-6-9 8569 0 0</inkml:trace>
  <inkml:trace contextRef="#ctx0" brushRef="#br0" timeOffset="209150.56">777 6686 1512 0 0,'0'0'2370'0'0,"0"0"1513"0"0,0 0-2796 0 0,0 0-608 0 0,-6 4-8 0 0,-14 13-183 0 0,1 2 0 0 0,0 0 0 0 0,2 1 0 0 0,0 1-1 0 0,2 0 1 0 0,0 1 0 0 0,1 1 0 0 0,1 1 0 0 0,2-1 0 0 0,0 2-1 0 0,1 0 1 0 0,2 0 0 0 0,0 0 0 0 0,-2 20-288 0 0,6-21 127 0 0,1 0 0 0 0,1 1-1 0 0,1-1 1 0 0,1 1 0 0 0,1 0 0 0 0,1-1 0 0 0,1 0-1 0 0,2 1 1 0 0,4 15-127 0 0,5 6 247 0 0,2-1 0 0 0,2-1 0 0 0,1 0 0 0 0,3-1 0 0 0,1-2 0 0 0,2 0 0 0 0,13 13-247 0 0,-33-46 117 0 0,-2-2-62 0 0,0-1 0 0 0,1 1 0 0 0,-1-1 0 0 0,1 0 0 0 0,0 0 0 0 0,1-1 0 0 0,-1 1 0 0 0,1-1 0 0 0,0 0-1 0 0,0 0 1 0 0,0 0 0 0 0,0-1 0 0 0,1 1 0 0 0,-1-1 0 0 0,1-1 0 0 0,0 1 0 0 0,3 0-55 0 0,-7-4-103 0 0,0-1 0 0 0,0 1 1 0 0,0-1-1 0 0,0 1 0 0 0,0-1 0 0 0,0 1 1 0 0,-1-1-1 0 0,1 0 0 0 0,0 0 0 0 0,-1 0 0 0 0,0 0 1 0 0,1 0-1 0 0,-1 0 0 0 0,0-1 0 0 0,0 1 1 0 0,0 0-1 0 0,0-1 0 0 0,-1 1 0 0 0,1-1 1 0 0,0 1-1 0 0,-1 0 0 0 0,0-1 0 0 0,0 1 0 0 0,0-1 1 0 0,0 1-1 0 0,0-1 0 0 0,0 0 103 0 0,10-34-1315 0 0,-8 36 1352 0 0,0 1 1 0 0,0 0-1 0 0,1 0 0 0 0,-1 1 0 0 0,0-1 0 0 0,0 0 1 0 0,0 1-1 0 0,1-1 0 0 0,-1 1 0 0 0,0 0 0 0 0,0-1 1 0 0,0 1-1 0 0,0 0 0 0 0,0 0 0 0 0,0 1 1 0 0,0-1-1 0 0,-1 0 0 0 0,1 1 0 0 0,0-1 0 0 0,-1 1 1 0 0,1-1-1 0 0,-1 1 0 0 0,1 0 0 0 0,-1 0 0 0 0,0 0 1 0 0,0-1-1 0 0,1 1 0 0 0,-1 0 0 0 0,-1 1 0 0 0,1-1-37 0 0,1 1 58 0 0,0 0 0 0 0,0-1-1 0 0,0 1 1 0 0,-1 0 0 0 0,1 0-1 0 0,-1 0 1 0 0,0 0 0 0 0,0 1 0 0 0,0-1-1 0 0,0 0 1 0 0,-1 0 0 0 0,1 1-1 0 0,-1-1 1 0 0,0 0 0 0 0,0 1-1 0 0,0-1 1 0 0,0 0 0 0 0,-1 1-1 0 0,1-1 1 0 0,-1 0 0 0 0,0 1 0 0 0,0-1-1 0 0,0 0 1 0 0,0 0 0 0 0,-1 0-1 0 0,1 0 1 0 0,-1 0 0 0 0,0 0-1 0 0,0 0 1 0 0,0-1 0 0 0,0 1-1 0 0,0-1 1 0 0,0 1 0 0 0,-1-1-1 0 0,1 0 1 0 0,-1 0 0 0 0,0 0 0 0 0,0 0-1 0 0,1-1 1 0 0,-1 1 0 0 0,0-1-1 0 0,-1 1 1 0 0,1-1 0 0 0,0 0-1 0 0,0 0 1 0 0,0-1 0 0 0,-1 1-1 0 0,1-1 1 0 0,0 1 0 0 0,-1-1 0 0 0,1 0-1 0 0,0 0 1 0 0,-1-1 0 0 0,1 1-1 0 0,-2-1-57 0 0,-60-2-1152 0 0,40-5-7360 0 0,20 4 712 0 0</inkml:trace>
  <inkml:trace contextRef="#ctx0" brushRef="#br0" timeOffset="212642.69">810 8190 4516 0 0,'0'0'2511'0'0,"0"0"-340"0"0,0 0-824 0 0,0 0 17 0 0,0 0-345 0 0,0 0-521 0 0,0 0-343 0 0,0 0 207 0 0,1 7 200 0 0,30 266 1981 0 0,-31-274-2539 0 0,-1-1-1 0 0,1 0 1 0 0,0 1-1 0 0,0-1 1 0 0,-1 1-1 0 0,1-1 1 0 0,0 0-1 0 0,0 1 1 0 0,1-1-1 0 0,-1 0 1 0 0,0 1-1 0 0,1-1 1 0 0,-1 1-1 0 0,0-1 1 0 0,1 1 0 0 0,0-1-1 0 0,-1 1 1 0 0,1-1-1 0 0,0 1 1 0 0,0 0-1 0 0,0-1 1 0 0,0 1-1 0 0,0 0 1 0 0,0-1-1 0 0,0 1 1 0 0,0 0-1 0 0,1 0 1 0 0,-1 0-1 0 0,0 0 1 0 0,1 0-1 0 0,-1 1 1 0 0,0-1-1 0 0,1 0 1 0 0,-1 1-1 0 0,1-1 1 0 0,0 1-1 0 0,-1-1 1 0 0,1 1-1 0 0,-1 0 1 0 0,1-1-1 0 0,-1 1 1 0 0,1 0-1 0 0,0 0 1 0 0,-1 0 0 0 0,1 1-1 0 0,0-1 1 0 0,-1 0-1 0 0,1 0 1 0 0,-1 1-1 0 0,1-1 1 0 0,-1 1-1 0 0,1 0 1 0 0,-1-1-1 0 0,2 2-3 0 0,73 51 672 0 0,-74-52-659 0 0,0 1-1 0 0,0-1 1 0 0,-1 0 0 0 0,1 1-1 0 0,0-1 1 0 0,-1 1-1 0 0,1 0 1 0 0,-1-1 0 0 0,0 1-1 0 0,1 0 1 0 0,-1 0-1 0 0,0 0 1 0 0,0 0-1 0 0,0 0 1 0 0,0 0 0 0 0,-1 0-1 0 0,1 0 1 0 0,-1 1-1 0 0,1-1 1 0 0,-1 0-1 0 0,0 0 1 0 0,1 0 0 0 0,-1 1-1 0 0,0-1 1 0 0,-1 0-1 0 0,1 0 1 0 0,0 1 0 0 0,-1-1-1 0 0,1 0 1 0 0,-1 0-1 0 0,1 0 1 0 0,-1 0-1 0 0,0 0 1 0 0,0 0 0 0 0,0 0-1 0 0,0 0 1 0 0,-1 0-1 0 0,1 0 1 0 0,0 0-1 0 0,-1-1 1 0 0,1 1 0 0 0,-1-1-1 0 0,0 1 1 0 0,1-1-1 0 0,-1 1 1 0 0,0-1 0 0 0,0 0-1 0 0,0 0 1 0 0,0 0-1 0 0,0 0 1 0 0,0 0-1 0 0,0-1 1 0 0,0 1 0 0 0,-1 0-1 0 0,1-1 1 0 0,0 0-1 0 0,0 1 1 0 0,-1-1 0 0 0,1 0-1 0 0,0 0-12 0 0,-84-10 85 0 0,61-6-3075 0 0,7-8-4283 0 0,10 0-1214 0 0</inkml:trace>
  <inkml:trace contextRef="#ctx0" brushRef="#br0" timeOffset="212826.26">1211 8262 9369 0 0,'0'0'6732'0'0,"0"0"-6504"0"0,0 0-151 0 0,0 0-77 0 0,0 0 588 0 0,0 0-316 0 0,-46-2-188 0 0,31 1-84 0 0,-2 1-52 0 0,0 0 44 0 0,1-1-388 0 0,0-1-521 0 0,3 1-519 0 0,6-2-1680 0 0,-1-4-4421 0 0</inkml:trace>
  <inkml:trace contextRef="#ctx0" brushRef="#br0" timeOffset="212827.26">1322 8153 13449 0 0,'0'0'1820'0'0,"0"0"-1663"0"0,0 0 125 0 0,0 0-177 0 0,0 0-293 0 0,0 0-344 0 0,-6-10-873 0 0,103 56 1208 0 0,-95-45 281 0 0,0 1-1 0 0,0 0 1 0 0,0-1-1 0 0,-1 1 1 0 0,1 0-1 0 0,-1 0 1 0 0,1 0-1 0 0,-1 1 1 0 0,0-1-1 0 0,0 0 1 0 0,0 0-1 0 0,0 1 1 0 0,0-1 0 0 0,-1 0-1 0 0,1 1 1 0 0,-1-1-1 0 0,1 1 1 0 0,-1-1-1 0 0,0 1 1 0 0,0-1-1 0 0,0 1 1 0 0,0-1-1 0 0,0 1 1 0 0,-1-1-1 0 0,1 1 1 0 0,-1-1-1 0 0,0 0 1 0 0,1 1-1 0 0,-1-1 1 0 0,0 0-1 0 0,0 1 1 0 0,-1-1-1 0 0,1 0 1 0 0,0 0-1 0 0,-1 0 1 0 0,1 0-1 0 0,-1 0 1 0 0,0-1 0 0 0,0 1-1 0 0,1 0 1 0 0,-3 1-84 0 0,-58 31 383 0 0,35-34-3059 0 0,21-10-4616 0 0,9-1-39 0 0</inkml:trace>
  <inkml:trace contextRef="#ctx0" brushRef="#br0" timeOffset="212995.039">1478 8173 4000 0 0,'0'0'6849'0'0,"0"0"-4978"0"0,0 0-1514 0 0,0 0 599 0 0,0 0 387 0 0,-4 6-518 0 0,1-3-799 0 0,0 0-1 0 0,0 1 0 0 0,1-1 0 0 0,-1 0 0 0 0,1 1 0 0 0,0-1 1 0 0,0 1-1 0 0,0 0 0 0 0,1 0 0 0 0,-1 0 0 0 0,1 0 0 0 0,0 0 0 0 0,0 0 1 0 0,0 0-1 0 0,1 0 0 0 0,-1 0 0 0 0,1 0 0 0 0,0 1 0 0 0,0-1 0 0 0,0 0 1 0 0,1 0-1 0 0,0 0 0 0 0,0 0 0 0 0,0 0 0 0 0,0 0 0 0 0,0 0 1 0 0,1 0-1 0 0,0 0 0 0 0,-1 0 0 0 0,2-1 0 0 0,-1 1 0 0 0,0-1 0 0 0,1 1 1 0 0,-1-1-1 0 0,1 0 0 0 0,2 1-25 0 0,51 23-1961 0 0,-14-19-5492 0 0,-13-7-240 0 0</inkml:trace>
  <inkml:trace contextRef="#ctx0" brushRef="#br0" timeOffset="213666.126">1836 8351 3952 0 0,'0'0'1810'0'0,"0"0"-1195"0"0,0 0-380 0 0,0 0 446 0 0,-2-6 523 0 0,-8-13 326 0 0,13 38 1664 0 0,12 234 509 0 0,37-287-5207 0 0,-47 34 1568 0 0,-1 0-1 0 0,1 1 0 0 0,0-1 1 0 0,0 1-1 0 0,0 0 1 0 0,-1 1-1 0 0,1-1 1 0 0,0 1-1 0 0,-1 0 0 0 0,1 0 1 0 0,-1 0-1 0 0,0 0 1 0 0,0 1-1 0 0,0 0 1 0 0,0 0-1 0 0,0 0 0 0 0,-1 0 1 0 0,1 1-1 0 0,-1-1 1 0 0,0 1-1 0 0,0 0 1 0 0,1 1-64 0 0,-3-4 18 0 0,0 1 1 0 0,0-1 0 0 0,0 1 0 0 0,0 0-1 0 0,-1 0 1 0 0,1 0 0 0 0,0-1 0 0 0,-1 1 0 0 0,1 0-1 0 0,-1 0 1 0 0,0 0 0 0 0,0 0 0 0 0,1 0-1 0 0,-1 0 1 0 0,0 0 0 0 0,-1 0 0 0 0,1 0-1 0 0,0 0 1 0 0,0-1 0 0 0,-1 1 0 0 0,1 0-1 0 0,-1 0 1 0 0,0 0 0 0 0,0 0 0 0 0,1-1 0 0 0,-1 1-1 0 0,0 0 1 0 0,0-1 0 0 0,-1 1 0 0 0,1-1-1 0 0,0 1 1 0 0,-1-1 0 0 0,1 1 0 0 0,0-1-1 0 0,-1 0 1 0 0,1 0 0 0 0,-1 0 0 0 0,0 0-1 0 0,1 0 1 0 0,-1 0 0 0 0,0 0 0 0 0,0 0 0 0 0,0-1-1 0 0,1 1 1 0 0,-1-1 0 0 0,0 1 0 0 0,0-1-1 0 0,0 0 1 0 0,0 0 0 0 0,0 0 0 0 0,0 0-1 0 0,0 0 1 0 0,0 0 0 0 0,-1-1-19 0 0,-49-1-1537 0 0,20-14-7087 0 0,21 2 956 0 0</inkml:trace>
  <inkml:trace contextRef="#ctx0" brushRef="#br0" timeOffset="214273.596">2076 8183 10797 0 0,'0'0'1361'0'0,"0"0"-554"0"0,0 0-205 0 0,0 0 64 0 0,0 0-256 0 0,0 0-368 0 0,6-2-252 0 0,-3 1 239 0 0,1 1 0 0 0,0-1 0 0 0,-1 1-1 0 0,1 0 1 0 0,0 0 0 0 0,0 0 0 0 0,-1 0 0 0 0,1 0-1 0 0,0 1 1 0 0,-1 0 0 0 0,1 0 0 0 0,-1 0 0 0 0,1 0-1 0 0,-1 1 1 0 0,1-1 0 0 0,-1 1 0 0 0,0 0 0 0 0,0 0-1 0 0,0 0 1 0 0,0 0 0 0 0,0 0 0 0 0,0 1-1 0 0,-1-1 1 0 0,1 1 0 0 0,-1 0 0 0 0,1 0 0 0 0,-1 0-1 0 0,1 1-28 0 0,-1-1 41 0 0,-1-1-1 0 0,1 0 0 0 0,0 1 0 0 0,-1-1 0 0 0,1 1 0 0 0,-1 0 0 0 0,0-1 0 0 0,0 1 0 0 0,0 0 1 0 0,0 0-1 0 0,0-1 0 0 0,-1 1 0 0 0,1 0 0 0 0,-1 0 0 0 0,0 0 0 0 0,0 0 0 0 0,0 0 0 0 0,0 0 1 0 0,-1 0-1 0 0,1 0 0 0 0,-1 0 0 0 0,1-1 0 0 0,-1 1 0 0 0,0 0 0 0 0,0 0 0 0 0,0-1 0 0 0,-1 1 1 0 0,1 0-1 0 0,-1-1 0 0 0,1 1 0 0 0,-1-1 0 0 0,0 0 0 0 0,0 0 0 0 0,0 0 0 0 0,0 0 1 0 0,0 0-1 0 0,-1 0 0 0 0,1 0 0 0 0,0 0 0 0 0,-1-1 0 0 0,0 0 0 0 0,1 1 0 0 0,-1-1 0 0 0,0 0 1 0 0,1 0-1 0 0,-1 0 0 0 0,-2 0-40 0 0,-57 12-4352 0 0,59-15-214 0 0,3-5-2279 0 0</inkml:trace>
  <inkml:trace contextRef="#ctx0" brushRef="#br0" timeOffset="214521.141">2271 8208 12285 0 0,'0'0'1352'0'0,"0"0"-1020"0"0,0 0 0 0 0,0 0 880 0 0,0 0-331 0 0,-26 34-481 0 0,17-22-240 0 0,1 2-112 0 0,1 1-48 0 0,2 0 0 0 0,5-2 4 0 0,0 0-4 0 0,8-2-268 0 0,5-1-217 0 0,3-1-247 0 0,6-1-696 0 0,-7-3-2880 0 0,17-1-4469 0 0</inkml:trace>
  <inkml:trace contextRef="#ctx0" brushRef="#br0" timeOffset="214710.487">2981 8723 13417 0 0,'0'0'2128'0'0,"0"0"-2052"0"0,0 0 88 0 0,0 0 505 0 0,0 0-273 0 0,0 0-184 0 0,-42-7-200 0 0,25 3-12 0 0,-2 0-4 0 0,-2-1-232 0 0,3 1-337 0 0,-2-3-387 0 0,3-1-712 0 0,5 4-2796 0 0,3-8-3293 0 0</inkml:trace>
  <inkml:trace contextRef="#ctx0" brushRef="#br0" timeOffset="-214631.499">3038 8631 5276 0 0,'0'0'11254'0'0,"0"0"-10718"0"0,0 0-536 0 0,0 0 0 0 0,-51-6 412 0 0,24-1-240 0 0,-2 1-172 0 0,1-1-296 0 0,-2 0-1121 0 0,0 0-1367 0 0,8 3-2556 0 0,-7-4-2261 0 0</inkml:trace>
  <inkml:trace contextRef="#ctx0" brushRef="#br0" timeOffset="-214211.458">3370 8485 14617 0 0,'0'0'1048'0'0,"0"0"-843"0"0,0 0-50 0 0,0 0-161 0 0,0 0-84 0 0,0 0-23 0 0,6 0 58 0 0,166-42-353 0 0,-171 44 494 0 0,1 0 0 0 0,-1 1 0 0 0,0-1 1 0 0,0 0-1 0 0,0 1 0 0 0,0-1 0 0 0,0 1 0 0 0,-1-1 0 0 0,1 1 0 0 0,-1-1 0 0 0,1 1 0 0 0,-1-1 0 0 0,0 1 0 0 0,0 0 0 0 0,0-1 0 0 0,0 1 0 0 0,-1-1 0 0 0,1 1 0 0 0,-1 0 0 0 0,0-1 0 0 0,1 1 0 0 0,-1-1 0 0 0,0 0 0 0 0,0 1 0 0 0,-1-1 0 0 0,1 0 0 0 0,-1 2-86 0 0,0 1 100 0 0,-6 22-449 0 0,-14 84 1915 0 0,34-64-2950 0 0,33-21-4169 0 0,-36-25-1022 0 0</inkml:trace>
  <inkml:trace contextRef="#ctx0" brushRef="#br0" timeOffset="-214040.449">3631 8755 13625 0 0,'0'0'4153'0'0,"0"0"-4153"0"0,0 0 0 0 0,-47-1 260 0 0,26-3-12 0 0,-1-1-248 0 0,-3 0-444 0 0,-10-1-488 0 0,-4 0-1485 0 0,4 1-3563 0 0,-3-2-2517 0 0</inkml:trace>
  <inkml:trace contextRef="#ctx0" brushRef="#br0" timeOffset="-209898.556">3163 254 860 0 0,'0'0'2975'0'0,"0"0"-777"0"0,0 0-1296 0 0,0 0-1390 0 0,1 10 104 0 0,-8 414 3481 0 0,14-144-1751 0 0,-4-295-381 0 0,2-17-6747 0 0,-5 1 305 0 0</inkml:trace>
  <inkml:trace contextRef="#ctx0" brushRef="#br0" timeOffset="-209231.548">3116 229 7537 0 0,'-5'-7'825'0'0,"-119"-72"-746"0"0,57 64-12 0 0,0 3-1 0 0,-1 3 0 0 0,-1 2 0 0 0,1 4 0 0 0,-1 3 0 0 0,1 2 0 0 0,-29 7-66 0 0,-111 0-43 0 0,-162-20 220 0 0,-168-34-177 0 0,-81-4 360 0 0,584 47-386 0 0,-5-3-30 0 0,0 2 0 0 0,-1 1 0 0 0,1 3 1 0 0,0 1-1 0 0,0 1 0 0 0,0 3 0 0 0,0 1 0 0 0,1 2 0 0 0,0 2 0 0 0,1 1 0 0 0,-18 10 56 0 0,49-15-11 0 0,0 1 0 0 0,1 0 0 0 0,0 1 0 0 0,0-1 0 0 0,1 1 0 0 0,0 0 0 0 0,1 0 0 0 0,0 1 0 0 0,0-1 1 0 0,1 1-1 0 0,0 0 0 0 0,1 0 0 0 0,0 0 0 0 0,1 0 0 0 0,0 0 0 0 0,0 0 0 0 0,1 0 0 0 0,1 1 0 0 0,-1-1 0 0 0,2 0 0 0 0,-1 0 0 0 0,1 0 1 0 0,1 0-1 0 0,2 7 11 0 0,-3-8 107 0 0,50 556 1466 0 0,-61-400-1194 0 0,14-159-221 0 0,1 0 0 0 0,0 0 0 0 0,0-1-1 0 0,0 0 1 0 0,1 0 0 0 0,0-1 0 0 0,0 1-1 0 0,0-1 1 0 0,0-1 0 0 0,1 0 0 0 0,-1 0-1 0 0,1 0 1 0 0,0-1 0 0 0,0 0-1 0 0,0 0 1 0 0,0-1 0 0 0,0 0 0 0 0,0-1-1 0 0,5 0-157 0 0,11 4 31 0 0,249 32 90 0 0,1-12 0 0 0,166-11-121 0 0,-341-11 20 0 0,193-1 38 0 0,1-12 1 0 0,191-36-59 0 0,-414 35-58 0 0,0 3 0 0 0,0 4 1 0 0,0 3-1 0 0,1 2 1 0 0,57 9 57 0 0,-93 10-1015 0 0,-27 6-3647 0 0,-8-12-526 0 0</inkml:trace>
  <inkml:trace contextRef="#ctx0" brushRef="#br0" timeOffset="-206885.995">1380 691 744 0 0,'0'0'0'0'0,"0"0"-744"0"0</inkml:trace>
  <inkml:trace contextRef="#ctx0" brushRef="#br0" timeOffset="-206701.082">763 737 6597 0 0,'0'0'584'0'0,"0"0"-584"0"0,0 0-180 0 0,32-1 128 0 0,-21 1-704 0 0,3 0-989 0 0,-5 2-487 0 0</inkml:trace>
  <inkml:trace contextRef="#ctx0" brushRef="#br0" timeOffset="-206545.087">1301 736 4584 0 0,'0'0'0'0'0,"0"0"-2072"0"0,0 0 340 0 0</inkml:trace>
  <inkml:trace contextRef="#ctx0" brushRef="#br0" timeOffset="-206374.927">722 701 4832 0 0,'0'0'2513'0'0,"0"0"-2513"0"0,0 0-284 0 0,0 0-328 0 0,0 0-509 0 0,45 3-1487 0 0,-32-2-52 0 0</inkml:trace>
  <inkml:trace contextRef="#ctx0" brushRef="#br0" timeOffset="-206204.962">1375 763 2836 0 0,'0'0'0'0'0,"0"0"-1996"0"0</inkml:trace>
  <inkml:trace contextRef="#ctx0" brushRef="#br0" timeOffset="-145886.525">16835 1742 11837 0 0,'0'0'2856'0'0,"0"0"-2428"0"0,0 0-228 0 0,0 0 456 0 0,0 0 349 0 0,0 0-385 0 0,0 0-284 0 0,-45-3-276 0 0,25 0-60 0 0,-1 0-48 0 0,1 0-4 0 0,3-1-568 0 0,1-2-521 0 0,6 0-847 0 0,3 0-2944 0 0,7-7-4121 0 0</inkml:trace>
  <inkml:trace contextRef="#ctx0" brushRef="#br0" timeOffset="-145729.822">16868 1626 14409 0 0,'0'0'1904'0'0,"0"0"-1904"0"0,0 0 0 0 0,0 0 141 0 0,-50-3 407 0 0,27-1-312 0 0,-4 1-236 0 0,-2 0 0 0 0,0 0-1241 0 0,-2 0-1363 0 0,10 0-3796 0 0,-7-5-593 0 0</inkml:trace>
  <inkml:trace contextRef="#ctx0" brushRef="#br0" timeOffset="-146351.406">16153 1258 12585 0 0,'0'0'1422'0'0,"0"0"-1330"0"0,0 0-260 0 0,0 0 170 0 0,0 0 83 0 0,-4-2-117 0 0,4 1 15 0 0,0 1 0 0 0,1 0-1 0 0,-1 0 1 0 0,0-1 0 0 0,0 1 0 0 0,0 0 0 0 0,0-1 0 0 0,1 1-1 0 0,-1 0 1 0 0,0-1 0 0 0,0 1 0 0 0,0 0 0 0 0,0-1-1 0 0,0 1 1 0 0,0-1 0 0 0,0 1 0 0 0,0 0 0 0 0,0-1 0 0 0,0 1 17 0 0,51 19 46 0 0,-48-18-11 0 0,0-1 0 0 0,-1 1 0 0 0,1 0 0 0 0,-1 1 0 0 0,1-1 0 0 0,-1 0 0 0 0,1 1 0 0 0,-1-1 0 0 0,0 1 0 0 0,0 0 0 0 0,0-1 0 0 0,0 1 0 0 0,0 0 0 0 0,0 0 0 0 0,0 1 0 0 0,-1-1 0 0 0,1 0 0 0 0,-1 1 0 0 0,1-1 0 0 0,-1 1 0 0 0,0-1 1 0 0,0 1-1 0 0,0-1 0 0 0,0 1 0 0 0,-1 0 0 0 0,1-1 0 0 0,-1 1 0 0 0,0 0 0 0 0,1 0 0 0 0,-1-1 0 0 0,-1 1 0 0 0,1 0 0 0 0,0 0 0 0 0,-1 0 0 0 0,1-1 0 0 0,-1 1 0 0 0,0 0 0 0 0,0-1 0 0 0,0 1 0 0 0,0-1 0 0 0,0 1 0 0 0,0-1 0 0 0,-1 1 0 0 0,1-1 0 0 0,-1 0 0 0 0,0 0 0 0 0,0 0 0 0 0,0 0 0 0 0,0 0 0 0 0,0 0 0 0 0,0 0 0 0 0,0-1 0 0 0,0 1 0 0 0,-1-1 0 0 0,1 0 0 0 0,-1 1 0 0 0,1-1 0 0 0,-3 0-35 0 0,-33 12-75 0 0,13-10-3531 0 0,20-4-715 0 0,5-4-2166 0 0</inkml:trace>
  <inkml:trace contextRef="#ctx0" brushRef="#br0" timeOffset="-146086.533">16408 1262 12017 0 0,'0'0'2126'0'0,"0"0"-1958"0"0,-6 6 475 0 0,-53 63 976 0 0,57-67-1628 0 0,1 0 0 0 0,0 0 0 0 0,-1 0 0 0 0,1 0 0 0 0,0 1 0 0 0,1-1-1 0 0,-1 0 1 0 0,0 1 0 0 0,1-1 0 0 0,-1 0 0 0 0,1 1 0 0 0,-1-1 0 0 0,1 1 0 0 0,0-1 0 0 0,0 0 0 0 0,0 1 0 0 0,1-1-1 0 0,-1 1 1 0 0,1-1 0 0 0,-1 0 0 0 0,1 1 0 0 0,0-1 0 0 0,-1 0 0 0 0,1 0 0 0 0,1 1 0 0 0,-1-1 0 0 0,0 0 0 0 0,0 0-1 0 0,1 0 1 0 0,-1 0 0 0 0,1-1 0 0 0,0 1 0 0 0,-1 0 0 0 0,1-1 0 0 0,0 1 0 0 0,0-1 0 0 0,0 1 0 0 0,0-1 0 0 0,0 0-1 0 0,1 1 10 0 0,23 10-2501 0 0,-7-6-3506 0 0,-4-2-1658 0 0</inkml:trace>
  <inkml:trace contextRef="#ctx0" brushRef="#br0" timeOffset="-146926.065">15523 1357 2584 0 0,'0'0'4131'0'0,"0"0"-1743"0"0,0 0-1016 0 0,0 0-207 0 0,-1-6 47 0 0,0 0-1389 0 0,-3-20 3363 0 0,2 41-1993 0 0,14 205-753 0 0,36-255-754 0 0,-42 34 318 0 0,0-1 0 0 0,1 1 0 0 0,-1 1 0 0 0,0-1 1 0 0,1 1-1 0 0,-1 0 0 0 0,0 1 0 0 0,1-1 0 0 0,-1 1 0 0 0,0 1 0 0 0,0-1 0 0 0,0 1 0 0 0,0 0 0 0 0,0 0 0 0 0,0 1 0 0 0,0 0 0 0 0,-1 0 0 0 0,1 0 0 0 0,-1 0 0 0 0,0 1 0 0 0,0 0 0 0 0,0 0 0 0 0,-1 1 1 0 0,1-1-1 0 0,1 4-4 0 0,-5-7 10 0 0,-1 0 1 0 0,1 1 0 0 0,-1-1 0 0 0,0 0 0 0 0,1 1-1 0 0,-1-1 1 0 0,0 0 0 0 0,0 1 0 0 0,0-1 0 0 0,0 0 0 0 0,0 1-1 0 0,0-1 1 0 0,0 0 0 0 0,-1 1 0 0 0,1-1 0 0 0,0 0-1 0 0,-1 0 1 0 0,1 1 0 0 0,-1-1 0 0 0,0 0 0 0 0,1 0-1 0 0,-1 0 1 0 0,0 0 0 0 0,1 1 0 0 0,-1-1 0 0 0,0 0 0 0 0,0 0-1 0 0,0-1 1 0 0,0 1 0 0 0,0 0 0 0 0,0 0 0 0 0,0 0-1 0 0,0-1 1 0 0,-1 1 0 0 0,1 0 0 0 0,0-1 0 0 0,0 1-1 0 0,-1-1 1 0 0,1 0 0 0 0,0 1 0 0 0,0-1 0 0 0,-1 0 0 0 0,1 0-1 0 0,0 0 1 0 0,-1 0 0 0 0,0 0-11 0 0,-64 8 359 0 0,21-13-1826 0 0,20-8-6410 0 0,16 1-833 0 0</inkml:trace>
  <inkml:trace contextRef="#ctx0" brushRef="#br0" timeOffset="-146678.633">15976 1323 11897 0 0,'0'0'2700'0'0,"0"0"-2700"0"0,0 0 256 0 0,-35 0-256 0 0,14-2 492 0 0,-3 0-328 0 0,4 0-156 0 0,-3 0-8 0 0,4 1-128 0 0,2-1-832 0 0,1 0-132 0 0,3 0-404 0 0,5 0-800 0 0,3 1-1660 0 0,5 0-729 0 0</inkml:trace>
  <inkml:trace contextRef="#ctx0" brushRef="#br0" timeOffset="-132823.086">989 5059 548 0 0,'0'0'468'0'0,"0"0"-64"0"0,0 0-24 0 0,0 0-340 0 0,0 0-40 0 0,0 0-368 0 0,0 0-476 0 0</inkml:trace>
  <inkml:trace contextRef="#ctx0" brushRef="#br0" timeOffset="-123227.919">15735 1700 1240 0 0,'0'0'756'0'0,"0"0"-342"0"0,0 0 265 0 0,0 0 332 0 0,0 0-159 0 0,0 0-251 0 0,0 0-151 0 0,0 0 141 0 0,-3 4 38 0 0,-4 0-521 0 0,-1 0-1 0 0,0 0 1 0 0,1-1 0 0 0,-1 0 0 0 0,-1 0 0 0 0,1-1 0 0 0,0 0 0 0 0,0-1 0 0 0,-1 1 0 0 0,1-2 0 0 0,-1 1 0 0 0,0-1-1 0 0,1 0 1 0 0,-1-1 0 0 0,1 0 0 0 0,0 0 0 0 0,-1-1 0 0 0,1 0 0 0 0,0-1 0 0 0,0 0 0 0 0,0 0 0 0 0,0 0 0 0 0,0-1-1 0 0,1-1 1 0 0,0 1 0 0 0,0-1 0 0 0,0 0 0 0 0,0-1 0 0 0,1 1 0 0 0,0-1 0 0 0,0 0 0 0 0,1-1 0 0 0,-5-6-108 0 0,0-2-128 0 0,0-1 1 0 0,2 0 0 0 0,0 0 0 0 0,0-1-1 0 0,2 0 1 0 0,0-1 0 0 0,1 1 0 0 0,0-1-1 0 0,2 0 1 0 0,0 0 0 0 0,1 0 0 0 0,1 0-1 0 0,1-1 1 0 0,0 1 0 0 0,3-14 127 0 0,0 23 37 0 0,0 1 0 0 0,1 0 0 0 0,0 0 0 0 0,0 0 0 0 0,1 0 0 0 0,0 0 1 0 0,0 1-1 0 0,1 0 0 0 0,0 0 0 0 0,0 1 0 0 0,0-1 0 0 0,1 1 0 0 0,0 1 0 0 0,1-1 0 0 0,-1 1 0 0 0,1 1 1 0 0,0-1-1 0 0,0 1 0 0 0,0 0 0 0 0,0 1 0 0 0,1 0 0 0 0,0 1 0 0 0,-1 0 0 0 0,1 0 0 0 0,0 0 0 0 0,0 1 0 0 0,0 1 1 0 0,0-1-1 0 0,0 2 0 0 0,0-1 0 0 0,0 1 0 0 0,0 0 0 0 0,0 1 0 0 0,0 0 0 0 0,0 1 0 0 0,-1 0 0 0 0,1 0 1 0 0,-1 1-1 0 0,0 0 0 0 0,0 0 0 0 0,0 1 0 0 0,-1 0 0 0 0,1 0 0 0 0,-1 1 0 0 0,5 5-37 0 0,-1 1 90 0 0,0 0-1 0 0,0 1 0 0 0,-2 0 1 0 0,0 0-1 0 0,0 1 0 0 0,-1 1 1 0 0,-1-1-1 0 0,0 1 0 0 0,-1 1 1 0 0,-1-1-1 0 0,0 1 0 0 0,-1 0 1 0 0,-1 0-1 0 0,0 0 0 0 0,-2 0 1 0 0,0 1-1 0 0,0-1 0 0 0,-1 1 1 0 0,-1-1-1 0 0,-1 0 0 0 0,-1 1 1 0 0,0-1-1 0 0,-1 0 0 0 0,-5 13-89 0 0,4-21 89 0 0,0 0 0 0 0,-1-1-1 0 0,0 1 1 0 0,-1-1 0 0 0,1 0-1 0 0,-1-1 1 0 0,-1 0-1 0 0,1 0 1 0 0,-1-1 0 0 0,0 1-1 0 0,0-2 1 0 0,-1 1 0 0 0,0-1-1 0 0,1 0 1 0 0,-1-1-1 0 0,-8 2-88 0 0,-54-7-4844 0 0,52-5-1178 0 0</inkml:trace>
  <inkml:trace contextRef="#ctx0" brushRef="#br0" timeOffset="-122840.544">15592 1925 7613 0 0,'0'0'1387'0'0,"0"0"-960"0"0,0 0-201 0 0,0 0 330 0 0,0 0 9 0 0,0 0-2 0 0,7 6-118 0 0,207 142 2935 0 0,-292-110-2184 0 0,-93 94-2921 0 0,170-132-786 0 0,3-1-2037 0 0,8-4-2866 0 0</inkml:trace>
  <inkml:trace contextRef="#ctx0" brushRef="#br0" timeOffset="-122561.358">16101 1968 17038 0 0,'0'6'598'0'0,"-16"219"-33"0"0,12-218-662 0 0,-1-8-3054 0 0,0-5-2417 0 0</inkml:trace>
  <inkml:trace contextRef="#ctx0" brushRef="#br0" timeOffset="3.647">2129 6864 3392 0 0,'0'0'596'0'0,"0"0"-310"0"0,6 1 340 0 0,154-13 4330 0 0,-138 5-4727 0 0,-1-2 1 0 0,0 0-1 0 0,0-1 0 0 0,-1-2 0 0 0,-1 0 1 0 0,0 0-1 0 0,0-2 0 0 0,-1-1 1 0 0,-1 0-1 0 0,0-2-229 0 0,2-1 149 0 0,-1-2-1 0 0,-1 0 1 0 0,-1-1-1 0 0,-1-1 1 0 0,-1 0 0 0 0,-1-1-1 0 0,0 0 1 0 0,-2-1-1 0 0,-1-1 1 0 0,-1 0 0 0 0,-1 0-1 0 0,-1 0 1 0 0,-1-1-1 0 0,-2 0 1 0 0,0-4-149 0 0,-4 11 10 0 0,-1-1 0 0 0,0 1 0 0 0,-2 0-1 0 0,0-1 1 0 0,-1 1 0 0 0,-1 1 0 0 0,-1-1 0 0 0,0 1 0 0 0,-2 0 0 0 0,0 0-1 0 0,-1 1 1 0 0,0 0 0 0 0,-2 0 0 0 0,0 1 0 0 0,0 1 0 0 0,-2 0 0 0 0,0 0 0 0 0,-1 1-1 0 0,0 1 1 0 0,-1 1 0 0 0,0 0 0 0 0,-1 0 0 0 0,0 2 0 0 0,-15-7-10 0 0,-58-37 66 0 0,-2 4 1 0 0,-3 4-1 0 0,-1 4 1 0 0,-2 4-1 0 0,-45-8-66 0 0,59 22 117 0 0,-1 4 0 0 0,0 4 1 0 0,-2 3-1 0 0,0 5 0 0 0,0 3 0 0 0,0 3 0 0 0,0 5 0 0 0,0 3 1 0 0,1 4-1 0 0,-58 15-117 0 0,72-6-12 0 0,1 3 1 0 0,2 3-1 0 0,0 3 0 0 0,2 3 1 0 0,1 2-1 0 0,2 4 0 0 0,-32 24 12 0 0,80-50-26 0 0,1 1 0 0 0,0-1 0 0 0,0 2 0 0 0,1 0 0 0 0,1 1 0 0 0,0 0 0 0 0,1 1 0 0 0,1 0 0 0 0,0 1 0 0 0,1 0 0 0 0,1 0 0 0 0,0 1 0 0 0,1 0 0 0 0,1 0 0 0 0,1 1 0 0 0,0 0 0 0 0,1 0 0 0 0,1 0 0 0 0,1 0 0 0 0,1 0 0 0 0,0 1 0 0 0,1-1 0 0 0,1 1 0 0 0,1-1 0 0 0,0 0 0 0 0,2 0 0 0 0,2 8 26 0 0,9 2 141 0 0,2 0 1 0 0,1-1 0 0 0,1-1-1 0 0,1 0 1 0 0,2-2 0 0 0,0-1-1 0 0,1 0 1 0 0,1-2 0 0 0,2 0-1 0 0,0-2 1 0 0,1-1 0 0 0,0-1-1 0 0,2-1 1 0 0,0-2 0 0 0,26 9-142 0 0,56 18 269 0 0,2-5 1 0 0,2-4 0 0 0,1-6 0 0 0,1-5-1 0 0,49 0-269 0 0,-136-17-20 0 0,38 7 120 0 0,0-3 0 0 0,1-3 1 0 0,-1-3-1 0 0,1-4 0 0 0,-1-2 1 0 0,52-10-101 0 0,-116 13-504 0 0,31-10 945 0 0,-25 5-3336 0 0,-3-4-4173 0 0,-3 3-1980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7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0 872 0 0,'0'0'12465'0'0,"0"0"-10209"0"0,0 0-2256 0 0,0 0-412 0 0,0 0 412 0 0,0 0 528 0 0,8 36 140 0 0,-4-20-231 0 0,0 2-137 0 0,-1 1-164 0 0,-1 1-72 0 0,0 1-64 0 0,-2 1 8 0 0,0-2-8 0 0,0 1-636 0 0,0-3-561 0 0,2-4-1567 0 0,3-5-4468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7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0 9713 0 0,'0'0'8077'0'0,"0"0"-7681"0"0,0 0-308 0 0,0 0-88 0 0,0 0 332 0 0,0 0 40 0 0,0 0 32 0 0,-54 4-136 0 0,30-4-244 0 0,-5 0-24 0 0,0 0-72 0 0,-2 3-504 0 0,6 0-436 0 0,3 0-693 0 0,7 1-3747 0 0,6-4-4985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8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16329 0 0,'0'0'1149'0'0,"0"0"-913"0"0,6 36-40 0 0,-3-20 608 0 0,-3 2-164 0 0,0-2-52 0 0,-4 1-64 0 0,0-2-96 0 0,0 1-196 0 0,-1 1-232 0 0,1-1-88 0 0,0 0-348 0 0,4-1-580 0 0,0-1-672 0 0,4-5-3653 0 0,9-6-6880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9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14 2612 0 0,'0'0'11517'0'0,"0"0"-9701"0"0,0 0-1616 0 0,0 0-108 0 0,0 0 337 0 0,0 0-145 0 0,-53 5-72 0 0,26-5-88 0 0,-2-1-124 0 0,-1-1-4 0 0,1 0-756 0 0,5-2-673 0 0,3 0-1431 0 0,6-1-3736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9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45 7173 0 0,'0'0'6600'0'0,"0"0"-5332"0"0,0 0-712 0 0,0 0 673 0 0,0 0-681 0 0,0 0-548 0 0,-62-20-52 0 0,16 15 0 0 0,-3 0 44 0 0,5 2-392 0 0,11-1-717 0 0,16 3-1591 0 0,1-5-4408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40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7265 0 0,'0'0'6454'0'0,"0"0"-4830"0"0,0 0-745 0 0,0 0 30 0 0,0 0-476 0 0,0 0-269 0 0,21-6-950 0 0,-18 5 806 0 0,1 1 1 0 0,-1 0-1 0 0,1 0 0 0 0,-1 0 0 0 0,1 0 0 0 0,0 1 1 0 0,-1-1-1 0 0,1 1 0 0 0,-1 0 0 0 0,0 0 0 0 0,1 0 0 0 0,-1 0 1 0 0,0 1-1 0 0,0-1 0 0 0,1 1 0 0 0,-1 0 0 0 0,0 0 1 0 0,-1 0-1 0 0,1 1 0 0 0,0-1 0 0 0,-1 0 0 0 0,1 1 0 0 0,-1 0 1 0 0,0-1-1 0 0,0 1 0 0 0,0 0 0 0 0,0 0 0 0 0,0 1 1 0 0,-1-1-1 0 0,1 0 0 0 0,-1 0 0 0 0,0 1 0 0 0,0-1 1 0 0,0 1-1 0 0,-1-1 0 0 0,1 1 0 0 0,-1-1 0 0 0,0 1 0 0 0,0-1 1 0 0,0 1-1 0 0,0-1 0 0 0,0 1 0 0 0,-1-1 0 0 0,0 1 1 0 0,0-1-1 0 0,0 1 0 0 0,0-1 0 0 0,0 0 0 0 0,-1 1 0 0 0,1-1 1 0 0,-3 3-21 0 0,-8 6 115 0 0,12-12-100 0 0,1 0 0 0 0,0 0 0 0 0,0 1 1 0 0,-1-1-1 0 0,1 0 0 0 0,0 0 0 0 0,-1 1 0 0 0,1-1 1 0 0,0 1-1 0 0,-1-1 0 0 0,1 0 0 0 0,-1 1 0 0 0,1-1 0 0 0,-1 1 1 0 0,1-1-1 0 0,-1 1 0 0 0,1 0 0 0 0,-1-1 0 0 0,1 1 1 0 0,-1 0-1 0 0,0-1 0 0 0,1 1 0 0 0,-1 0 0 0 0,0-1 1 0 0,0 1-1 0 0,1 0 0 0 0,-1-1 0 0 0,0 1 0 0 0,0 0 0 0 0,0 0 1 0 0,0-1-1 0 0,0 1 0 0 0,0 0 0 0 0,0 0 0 0 0,0-1 1 0 0,0 1-1 0 0,-1 0 0 0 0,1-1 0 0 0,0 1 0 0 0,0 0 0 0 0,-1 0 1 0 0,1-1-1 0 0,0 1 0 0 0,-1 0 0 0 0,1-1 0 0 0,0 1 1 0 0,-1-1-1 0 0,1 1 0 0 0,-1-1 0 0 0,1 1 0 0 0,-1-1 0 0 0,0 1 1 0 0,1-1-1 0 0,-1 1 0 0 0,1-1 0 0 0,-1 1 0 0 0,0-1-15 0 0,3 0-10 0 0,100-2 314 0 0,-33-12-5625 0 0,-39 4-1799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9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13637 0 0,'0'0'2400'0'0,"0"0"-1943"0"0,0 0-457 0 0,0 0-48 0 0,0 0 48 0 0,17 34 944 0 0,-7-16-152 0 0,-3 2-444 0 0,-1 4-276 0 0,-2-2-72 0 0,-2 2-4 0 0,0 0-8 0 0,-2-2-36 0 0,-4 0-88 0 0,0-1-856 0 0,4-4-345 0 0,-2-4-1815 0 0,8-4-5625 0 0</inkml:trace>
  <inkml:trace contextRef="#ctx0" brushRef="#br0" timeOffset="249.977">263 295 8657 0 0,'0'0'10229'0'0,"0"0"-10229"0"0,0 0-148 0 0,0 0 148 0 0,0 0 320 0 0,-52-2-48 0 0,30-2-164 0 0,-2 2-104 0 0,-5 0-4 0 0,0 1-84 0 0,1 1-52 0 0,0 2-848 0 0,6 1-921 0 0,4-1-4599 0 0,7 0-3261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7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14025 0 0,'0'0'1082'0'0,"0"0"-692"0"0,0 0 306 0 0,0 0 45 0 0,0 0-215 0 0,0 0-234 0 0,0 0-156 0 0,25 7-1428 0 0,-22-7 1302 0 0,-1 0 0 0 0,1 1 0 0 0,0-1 0 0 0,-1 0 0 0 0,1 1 0 0 0,-1 0 0 0 0,1 0 0 0 0,-1-1-1 0 0,1 1 1 0 0,-1 1 0 0 0,1-1 0 0 0,-1 0 0 0 0,0 1 0 0 0,0-1 0 0 0,1 1 0 0 0,-1-1 0 0 0,0 1 0 0 0,-1 0 0 0 0,1 0 0 0 0,0 0-1 0 0,0 0 1 0 0,-1 0 0 0 0,0 1 0 0 0,1-1 0 0 0,-1 0 0 0 0,0 1 0 0 0,0-1 0 0 0,0 1 0 0 0,0-1 0 0 0,0 1 0 0 0,-1-1 0 0 0,1 1-1 0 0,-1 0 1 0 0,0-1 0 0 0,0 1 0 0 0,0-1 0 0 0,0 1 0 0 0,0 0 0 0 0,0-1 0 0 0,-1 1 0 0 0,1 0 0 0 0,-1-1 0 0 0,0 1 0 0 0,0-1-1 0 0,0 1 1 0 0,0-1 0 0 0,0 0 0 0 0,-1 2-10 0 0,-6 6 94 0 0,9-10-80 0 0,0 0 0 0 0,0 0 0 0 0,0 0 0 0 0,0 0 0 0 0,0 0 0 0 0,0 0 0 0 0,-1 0 1 0 0,1 0-1 0 0,0 1 0 0 0,0-1 0 0 0,0 0 0 0 0,0 1 0 0 0,0-1 0 0 0,0 1 0 0 0,0-1 0 0 0,-1 1 0 0 0,1-1 0 0 0,0 1 0 0 0,0 0 0 0 0,-1-1 0 0 0,1 1 0 0 0,0 0 0 0 0,-1-1 0 0 0,1 1 0 0 0,-1 0 0 0 0,1 0 0 0 0,-1 0 1 0 0,1 0-1 0 0,-1-1 0 0 0,1 1 0 0 0,-1 0 0 0 0,0 0 0 0 0,0 0 0 0 0,1 0 0 0 0,-1 0 0 0 0,0 0 0 0 0,0 0 0 0 0,0 0 0 0 0,0 0 0 0 0,0 0 0 0 0,0 0 0 0 0,-1 0 0 0 0,1 0 0 0 0,0 0 0 0 0,0 0 0 0 0,-1 0 0 0 0,1 0 1 0 0,0-1-1 0 0,-1 1 0 0 0,1 0 0 0 0,-1 0 0 0 0,1 0 0 0 0,-1 0 0 0 0,1-1 0 0 0,-1 1 0 0 0,0 0 0 0 0,0-1 0 0 0,0 2-14 0 0,103-12-415 0 0,-60-5-7473 0 0,-26 5-1378 0 0</inkml:trace>
  <inkml:trace contextRef="#ctx0" brushRef="#br0" timeOffset="249.981">578 15 6901 0 0,'0'0'9541'0'0,"0"0"-8969"0"0,0 0-572 0 0,0 0-76 0 0,0 0-24 0 0,-46-8 100 0 0,21 7 24 0 0,-1 1-24 0 0,-2 0-32 0 0,2 0 20 0 0,1 0-537 0 0,4 0-827 0 0,5 0-2544 0 0,9-6-3441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56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71 4664 0 0,'0'0'1068'0'0,"0"0"1377"0"0,0 0-830 0 0,0 0-721 0 0,0 0-98 0 0,0 0 56 0 0,0 0-205 0 0,3 0-584 0 0,399-9 1573 0 0,-286 4 498 0 0,-145-17-2235 0 0,-24-12 143 0 0,103 48-532 0 0,56 26 1163 0 0,-145-19 919 0 0,6-15-1676 0 0,-65 19 1125 0 0,46 8-9608 0 0,49-28-1433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59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4 16161 0 0,'0'0'1709'0'0,"0"0"-1709"0"0,0 0-48 0 0,0 0 48 0 0,0 0 244 0 0,-42 0-228 0 0,21 0-16 0 0,0 0-88 0 0,2 0-692 0 0,-2 0-613 0 0,8 0-2687 0 0,3-4-3409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22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9 6625 0 0,'0'0'5971'0'0,"0"0"-4361"0"0,0 0-1341 0 0,0 0 29 0 0,0 0 96 0 0,7 2-131 0 0,0-1-118 0 0,-1 1 0 0 0,1-1 0 0 0,0 0 0 0 0,0-1 0 0 0,-1 1-1 0 0,1-2 1 0 0,0 1 0 0 0,0-1 0 0 0,-1 1 0 0 0,1-2 0 0 0,0 1 0 0 0,-1-1 0 0 0,1 0 0 0 0,-1 0 0 0 0,5-3-145 0 0,-9 49 654 0 0,-43 93 354 0 0,44-125-4953 0 0,11-12-3471 0 0,2-4-425 0 0</inkml:trace>
  <inkml:trace contextRef="#ctx0" brushRef="#br0" timeOffset="262.469">252 212 156 0 0,'0'0'7873'0'0,"0"0"-1749"0"0,0 0-5608 0 0,0 0-324 0 0,0 0 300 0 0,0 0 504 0 0,-58 14-275 0 0,22-14-125 0 0,3 0-272 0 0,0-2-324 0 0,7-1-668 0 0,3-1-1365 0 0,6 0-4047 0 0,-8-7-3113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59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16 836 0 0,'0'0'13325'0'0,"0"0"-11609"0"0,0 0-1556 0 0,0 0-160 0 0,0 0 12 0 0,0 0 409 0 0,-39-4 27 0 0,13 3-348 0 0,-8-1-100 0 0,1 0-1093 0 0,8 1-1207 0 0,-10-4-5004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58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5064 0 0,'0'0'1361'0'0,"0"0"1708"0"0,0 0-1139 0 0,0 0-717 0 0,0 0-513 0 0,0 0-429 0 0,6 4 281 0 0,4 4-343 0 0,-1 1 0 0 0,-1 1 0 0 0,1-1 0 0 0,-1 1 0 0 0,-1 1 0 0 0,0-1 1 0 0,-1 1-1 0 0,0 0 0 0 0,0 1 0 0 0,-1 0 0 0 0,-1-1 0 0 0,0 1 0 0 0,-1 1 0 0 0,0-1 0 0 0,-1 1 0 0 0,0-1 0 0 0,-1 1 0 0 0,0-1 0 0 0,-1 2-209 0 0,8 36 267 0 0,0-35 253 0 0,1-43-897 0 0,11-21-125 0 0,-16 48 497 0 0,1 1 1 0 0,0-1-1 0 0,-1 1 0 0 0,1 0 1 0 0,0 0-1 0 0,-1 0 1 0 0,1 1-1 0 0,0 0 0 0 0,-1 0 1 0 0,1 0-1 0 0,-1 0 1 0 0,1 1-1 0 0,-1-1 1 0 0,0 1-1 0 0,1 0 0 0 0,-1 1 1 0 0,0-1-1 0 0,-1 1 1 0 0,1-1-1 0 0,0 1 1 0 0,-1 1-1 0 0,1-1 0 0 0,-1 0 1 0 0,0 1-1 0 0,0-1 1 0 0,0 1-1 0 0,-1 0 1 0 0,1 0-1 0 0,-1 0 0 0 0,0 0 1 0 0,0 1-1 0 0,-1-1 1 0 0,1 1-1 0 0,-1-1 1 0 0,0 1-1 0 0,1 3 5 0 0,-2 0-216 0 0,2 15 62 0 0,4-13-4875 0 0,-2-10-2171 0 0</inkml:trace>
  <inkml:trace contextRef="#ctx0" brushRef="#br0" timeOffset="249.975">451 86 7629 0 0,'0'0'4865'0'0,"0"0"-3266"0"0,0 0-1191 0 0,0 0 148 0 0,0 0 88 0 0,0 0-102 0 0,-5 8-104 0 0,-32 139 716 0 0,57-74-1806 0 0,47-28-4103 0 0,-54-42-750 0 0,1-6-1418 0 0</inkml:trace>
  <inkml:trace contextRef="#ctx0" brushRef="#br0" timeOffset="468.7">564 227 11369 0 0,'0'0'1549'0'0,"0"0"-735"0"0,0 0-37 0 0,0 0-111 0 0,0 0-242 0 0,0 0-232 0 0,0 0-94 0 0,0 0-182 0 0,4 0-378 0 0,3 0 427 0 0,0 0 1 0 0,-1 1 0 0 0,1 0 0 0 0,0 0-1 0 0,-1 0 1 0 0,1 1 0 0 0,-1 0-1 0 0,1 0 1 0 0,-1 1 0 0 0,0 0 0 0 0,0 0-1 0 0,0 0 1 0 0,0 1 0 0 0,-1 0-1 0 0,1 0 1 0 0,-1 0 0 0 0,0 1 0 0 0,0 0-1 0 0,1 1 35 0 0,-6-4 18 0 0,1-1-1 0 0,-1 1 1 0 0,0-1-1 0 0,1 1 0 0 0,-1 0 1 0 0,0-1-1 0 0,0 1 1 0 0,0-1-1 0 0,0 1 0 0 0,0 0 1 0 0,-1-1-1 0 0,1 1 1 0 0,0-1-1 0 0,-1 1 1 0 0,1 0-1 0 0,-1-1 0 0 0,1 0 1 0 0,-1 1-1 0 0,0-1 1 0 0,0 1-1 0 0,0-1 0 0 0,0 0 1 0 0,0 1-1 0 0,0-1 1 0 0,0 0-1 0 0,0 0 0 0 0,0 0 1 0 0,0 0-1 0 0,-1 0 1 0 0,1 0-1 0 0,0 0 1 0 0,-1 0-1 0 0,1-1 0 0 0,-1 1 1 0 0,1 0-1 0 0,-1-1 1 0 0,1 1-1 0 0,-1-1 0 0 0,0 0-17 0 0,-22 9-2958 0 0,20-9-2099 0 0,3-3-2298 0 0</inkml:trace>
  <inkml:trace contextRef="#ctx0" brushRef="#br0" timeOffset="656.182">731 226 8281 0 0,'0'0'3533'0'0,"0"0"-2494"0"0,0 0-814 0 0,0 0 222 0 0,0 0 157 0 0,0 0 61 0 0,-4 7-197 0 0,2-5-451 0 0,0 0 0 0 0,0 0 0 0 0,0 0 0 0 0,0 0 0 0 0,1 0-1 0 0,-1 0 1 0 0,1 0 0 0 0,-1 1 0 0 0,1-1 0 0 0,0 1 0 0 0,0-1 0 0 0,0 1 0 0 0,0-1 0 0 0,1 1-1 0 0,-1-1 1 0 0,0 1 0 0 0,1 0 0 0 0,0 0 0 0 0,0-1 0 0 0,0 1 0 0 0,0 0 0 0 0,0-1 0 0 0,1 1-1 0 0,-1 0 1 0 0,1-1 0 0 0,-1 1 0 0 0,1 0 0 0 0,0-1 0 0 0,0 1 0 0 0,0-1 0 0 0,1 0 0 0 0,-1 1-1 0 0,0-1 1 0 0,1 0 0 0 0,0 0 0 0 0,-1 0 0 0 0,1 0 0 0 0,0 0 0 0 0,0 0 0 0 0,0 0 0 0 0,0 0-1 0 0,1-1 1 0 0,-1 1 0 0 0,0-1 0 0 0,1 0 0 0 0,-1 0 0 0 0,1 0 0 0 0,2 1-17 0 0,18 2-1895 0 0,-5-5-3808 0 0,-3-4-1924 0 0</inkml:trace>
  <inkml:trace contextRef="#ctx0" brushRef="#br0" timeOffset="843.664">904 134 13953 0 0,'0'0'715'0'0,"0"0"-257"0"0,0 0-99 0 0,5 7 218 0 0,-1-3-499 0 0,-1 1 1 0 0,0-1-1 0 0,0 1 0 0 0,0 0 1 0 0,0 0-1 0 0,-1 0 0 0 0,0 0 1 0 0,0 1-1 0 0,0-1 0 0 0,-1 0 0 0 0,0 1 1 0 0,0-1-1 0 0,0 1 0 0 0,-1 0 1 0 0,0-1-1 0 0,0 1 0 0 0,0-1 1 0 0,-1 1-1 0 0,1-1 0 0 0,-1 1 0 0 0,-1-1 1 0 0,1 1-1 0 0,-1-1 0 0 0,0 0 1 0 0,-2 4-79 0 0,-60 75-241 0 0,32-59-6958 0 0,23-24-3017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0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4456 0 0,'0'0'6460'0'0,"0"0"-4720"0"0,0 0-1333 0 0,2 7 385 0 0,2 8-603 0 0,0 1 0 0 0,-2-1 0 0 0,0 1 0 0 0,-1-1 0 0 0,0 1 0 0 0,-1-1-1 0 0,-1 1 1 0 0,-1-1 0 0 0,0 1 0 0 0,-4 11-189 0 0,4-8-4036 0 0,6-14-2332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0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594 14 13845 0 0,'0'0'1378'0'0,"-6"1"-775"0"0,-311-9 2297 0 0,62 1-4270 0 0,241 9-442 0 0,13 2-2125 0 0,3-2-1173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2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35 9309 0 0,'0'0'9865'0'0,"0"0"-8801"0"0,0 0-1064 0 0,0 0-236 0 0,0 0 236 0 0,0 0 48 0 0,-43-18-48 0 0,20 15-36 0 0,0 1-148 0 0,-2 0-588 0 0,3 1-200 0 0,5-1-360 0 0,5-1-1313 0 0,4 0-4387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3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33 9673 0 0,'0'0'5844'0'0,"0"0"-5064"0"0,0 0-780 0 0,0 0-344 0 0,0 0 344 0 0,-54-12 152 0 0,17 9-16 0 0,-12 1-136 0 0,0-1-264 0 0,7 0-1428 0 0,15 0-3956 0 0,6-4-2989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4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38 14837 0 0,'0'0'2593'0'0,"0"0"-2593"0"0,0 0 164 0 0,0 0 48 0 0,0 0 96 0 0,-47-6-260 0 0,24 1-48 0 0,1 2-72 0 0,-4 0-16 0 0,1 0-496 0 0,3 0-300 0 0,5-1-589 0 0,3 2-3055 0 0,7-7-4621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4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4 10981 0 0,'0'0'981'0'0,"0"0"-762"0"0,0 0-172 0 0,0 0-213 0 0,0 0-88 0 0,7-1 4 0 0,-3 0 318 0 0,0 0-1 0 0,0 1 1 0 0,0 0 0 0 0,0 0 0 0 0,0 0 0 0 0,0 0 0 0 0,0 1 0 0 0,0 0 0 0 0,0 0-1 0 0,0 0 1 0 0,0 0 0 0 0,0 0 0 0 0,-1 1 0 0 0,1-1 0 0 0,0 1 0 0 0,-1 0-1 0 0,1 1 1 0 0,-1-1 0 0 0,0 0 0 0 0,0 1 0 0 0,0 0 0 0 0,0 0 0 0 0,0 0-1 0 0,-1 0 1 0 0,1 0 0 0 0,-1 0 0 0 0,0 1 0 0 0,0-1 0 0 0,0 1 0 0 0,0-1 0 0 0,-1 1-1 0 0,1 0 1 0 0,0 3-68 0 0,-5-4 52 0 0,1 0-1 0 0,-1 1 0 0 0,1-1 0 0 0,-1 0 1 0 0,0-1-1 0 0,0 1 0 0 0,-1 0 0 0 0,1-1 1 0 0,0 0-1 0 0,-1 1 0 0 0,1-1 0 0 0,-1-1 1 0 0,0 1-1 0 0,0-1 0 0 0,0 1 0 0 0,0-1 1 0 0,0 0-1 0 0,0 0 0 0 0,0-1 0 0 0,0 1 1 0 0,0-1-1 0 0,0 0 0 0 0,0 0 0 0 0,0 0 1 0 0,0-1-1 0 0,0 0 0 0 0,0 1 0 0 0,0-1 0 0 0,0 0 1 0 0,-4-2-52 0 0,37-2-958 0 0,17 37 2074 0 0,-45-31-1104 0 0,-1-1-1 0 0,1 1 1 0 0,-1 0 0 0 0,1 0 0 0 0,-1 0 0 0 0,0 0 0 0 0,1-1 0 0 0,-1 1 0 0 0,0 0 0 0 0,0 0-1 0 0,0 0 1 0 0,0 0 0 0 0,0 0 0 0 0,0 0 0 0 0,0 0 0 0 0,0 0 0 0 0,0 0 0 0 0,0 0 0 0 0,0 0-1 0 0,0-1 1 0 0,-1 1 0 0 0,1 0 0 0 0,0 0 0 0 0,-1 0 0 0 0,1 0 0 0 0,-1 0 0 0 0,1-1 0 0 0,-1 1-1 0 0,1 0 1 0 0,-1 0 0 0 0,0-1 0 0 0,1 1 0 0 0,-1-1 0 0 0,0 1 0 0 0,1 0 0 0 0,-1-1-1 0 0,0 1 1 0 0,0-1 0 0 0,1 1 0 0 0,-1-1 0 0 0,0 0 0 0 0,0 1 0 0 0,0-1 0 0 0,0 0 0 0 0,0 0-1 0 0,0 0 1 0 0,0 1 0 0 0,0-1 0 0 0,1 0 0 0 0,-1 0 0 0 0,0 0 0 0 0,0 0 0 0 0,0-1 0 0 0,0 1-1 0 0,0 0 1 0 0,0 0 0 0 0,0-1-12 0 0,-69 6 584 0 0,46-7-3316 0 0,4-2-4070 0 0,11 0-418 0 0</inkml:trace>
  <inkml:trace contextRef="#ctx0" brushRef="#br0" timeOffset="249.981">310 205 3892 0 0,'0'0'8961'0'0,"0"0"-8961"0"0,0 0 344 0 0,0 0-344 0 0,0 0 776 0 0,-39 23-128 0 0,25-15 32 0 0,-3-1-76 0 0,-5 3-248 0 0,0-1-183 0 0,-2 1-57 0 0,0-1-104 0 0,-1 1-12 0 0,3-2-609 0 0,-1-1-547 0 0,7-1-736 0 0,3-2-2940 0 0,5-2-2693 0 0</inkml:trace>
  <inkml:trace contextRef="#ctx0" brushRef="#br0" timeOffset="546.824">213 348 10785 0 0,'0'0'1421'0'0,"0"0"-499"0"0,0 0-197 0 0,0 0-205 0 0,0 0-274 0 0,0 0-232 0 0,-4 4-614 0 0,10-2 375 0 0,-2-3 281 0 0,0 1 1 0 0,0 0-1 0 0,0 0 0 0 0,0 1 1 0 0,0-1-1 0 0,0 1 0 0 0,0 0 1 0 0,0 0-1 0 0,0 0 0 0 0,0 1 0 0 0,0-1 1 0 0,-1 1-1 0 0,1 0 0 0 0,-1 0 1 0 0,1 0-1 0 0,-1 1 0 0 0,0-1 1 0 0,0 1-1 0 0,0 0 0 0 0,0 0 0 0 0,0 0 1 0 0,0 0-1 0 0,-1 0 0 0 0,0 0 1 0 0,0 1-1 0 0,0-1 0 0 0,0 1 1 0 0,0 0-1 0 0,-1 0 0 0 0,1-1 0 0 0,-1 3-56 0 0,-111 68 2220 0 0,167-60-877 0 0,-43-12-1802 0 0,33 3-746 0 0,-15-6-6292 0 0,-9-3-2242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3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50 4152 0 0,'0'0'6789'0'0,"0"0"-4138"0"0,0 0-2014 0 0,0 0-369 0 0,0-6 168 0 0,1 4-437 0 0,-1 0-1 0 0,0 0 1 0 0,1 0-1 0 0,0 0 1 0 0,-1 0-1 0 0,1 0 1 0 0,0 0-1 0 0,0 0 1 0 0,0 0-1 0 0,0 0 1 0 0,0 1-1 0 0,1-1 1 0 0,-1 0-1 0 0,0 1 1 0 0,1-1-1 0 0,0 1 1 0 0,-1-1-1 0 0,1 1 1 0 0,0 0-1 0 0,-1 0 1 0 0,1 0-1 0 0,0 0 0 0 0,0 0 1 0 0,0 0-1 0 0,0 0 1 0 0,0 1-1 0 0,0-1 1 0 0,0 1-1 0 0,0-1 1 0 0,0 1-1 0 0,0 0 1 0 0,0 0-1 0 0,0 0 1 0 0,1 0-1 0 0,-1 0 1 0 0,0 0-1 0 0,0 1 1 0 0,0-1-1 0 0,0 1 1 0 0,0-1-1 0 0,0 1 1 0 0,0 0-1 0 0,0 0 1 0 0,0 0-1 0 0,0 0 1 0 0,-1 0-1 0 0,2 0 2 0 0,0 0 22 0 0,0 0 1 0 0,0 0-1 0 0,0 0 1 0 0,0 0-1 0 0,0 1 1 0 0,-1-1-1 0 0,1 1 1 0 0,0-1-1 0 0,0 1 1 0 0,-1 0-1 0 0,0 0 1 0 0,1 0-1 0 0,-1 1 1 0 0,0-1-1 0 0,0 0 1 0 0,0 1-1 0 0,0 0 1 0 0,0-1-1 0 0,-1 1 0 0 0,1 0 1 0 0,-1 0-1 0 0,0 0 1 0 0,0 0-1 0 0,0 0 1 0 0,0 0-1 0 0,0 0 1 0 0,-1 0-1 0 0,1 0 1 0 0,-1 0-1 0 0,0 1 1 0 0,0-1-1 0 0,0 0 1 0 0,0 0-1 0 0,-1 0 1 0 0,1 0-1 0 0,-1 0 0 0 0,0 1 1 0 0,0-1-1 0 0,0 0 1 0 0,0 0-1 0 0,0-1 1 0 0,-1 1-1 0 0,1 0 1 0 0,-1 0-1 0 0,0-1 1 0 0,0 1-1 0 0,0-1 1 0 0,0 1-1 0 0,0-1 1 0 0,-1 0-1 0 0,1 0 1 0 0,-1 0-1 0 0,1 0 0 0 0,-3 1-22 0 0,-37 17 156 0 0,23-16-3221 0 0,16-5-2220 0 0,4-3-2596 0 0</inkml:trace>
  <inkml:trace contextRef="#ctx0" brushRef="#br0" timeOffset="249.981">222 31 11205 0 0,'0'0'3248'0'0,"0"0"-2775"0"0,0 0-200 0 0,0 0 55 0 0,-6 6-60 0 0,4-5-240 0 0,0 1 1 0 0,0-1 0 0 0,-1 1-1 0 0,2-1 1 0 0,-1 1 0 0 0,0-1-1 0 0,0 1 1 0 0,0 0 0 0 0,1 0-1 0 0,-1 0 1 0 0,1 0-1 0 0,-1 0 1 0 0,1 0 0 0 0,0 1-1 0 0,0-1 1 0 0,0 0 0 0 0,0 1-1 0 0,0-1 1 0 0,1 0 0 0 0,-1 1-1 0 0,1-1 1 0 0,0 1 0 0 0,-1-1-1 0 0,1 1 1 0 0,0-1-1 0 0,0 1 1 0 0,1-1 0 0 0,-1 1-1 0 0,0-1 1 0 0,1 1 0 0 0,0-1-1 0 0,-1 1 1 0 0,1-1 0 0 0,0 0-1 0 0,0 1 1 0 0,1-1 0 0 0,-1 0-1 0 0,0 0 1 0 0,1 0-1 0 0,-1 0 1 0 0,1 0 0 0 0,0 0-1 0 0,-1 0 1 0 0,1-1 0 0 0,0 1-1 0 0,0-1 1 0 0,0 1 0 0 0,0-1-1 0 0,1 1-28 0 0,64 23-559 0 0,-20-19-3590 0 0,-29-6-1408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2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2 5228 0 0,'0'0'4542'0'0,"0"0"-2542"0"0,0 0-1274 0 0,0 0-279 0 0,0 0-91 0 0,0 0-233 0 0,7-1-102 0 0,-3 1-9 0 0,-1-1-1 0 0,1 1 1 0 0,-1 0-1 0 0,1 0 1 0 0,-1 0-1 0 0,1 1 0 0 0,-1-1 1 0 0,1 1-1 0 0,-1 0 1 0 0,0 0-1 0 0,1 0 1 0 0,-1 0-1 0 0,0 0 1 0 0,0 1-1 0 0,0 0 1 0 0,1-1-1 0 0,-2 1 1 0 0,1 0-1 0 0,0 1 0 0 0,0-1 1 0 0,-1 0-1 0 0,1 1 1 0 0,-1-1-1 0 0,0 1 1 0 0,0 0-1 0 0,0 0 1 0 0,0 0-1 0 0,0 0 1 0 0,0 0-1 0 0,-1 0 0 0 0,0 1 1 0 0,1 1-12 0 0,-4-3 22 0 0,0 0-1 0 0,0 0 1 0 0,0-1-1 0 0,-1 1 1 0 0,1 0-1 0 0,0-1 1 0 0,-1 1 0 0 0,1-1-1 0 0,-1 0 1 0 0,0 0-1 0 0,1 0 1 0 0,-1 0-1 0 0,0 0 1 0 0,0-1 0 0 0,1 1-1 0 0,-1-1 1 0 0,0 1-1 0 0,0-1 1 0 0,0 0-1 0 0,0 0 1 0 0,1-1 0 0 0,-1 1-1 0 0,0-1 1 0 0,0 1-1 0 0,0-1 1 0 0,1 0-1 0 0,-1 0 1 0 0,0 0 0 0 0,1 0-1 0 0,-1 0 1 0 0,0-2-22 0 0,45 7-227 0 0,-43-4 261 0 0,-1 0 1 0 0,1 0-1 0 0,-1 0 0 0 0,1 0 1 0 0,0 0-1 0 0,-1 1 0 0 0,1-1 1 0 0,-1 0-1 0 0,1 1 0 0 0,0-1 1 0 0,0 1-1 0 0,-1 0 0 0 0,1-1 1 0 0,0 1-1 0 0,0 0 1 0 0,0 0-1 0 0,-1 0 0 0 0,1 0 1 0 0,0 0-1 0 0,0 0 0 0 0,1 0 1 0 0,-1 0-1 0 0,0 0 0 0 0,0 0 1 0 0,0 1-1 0 0,1-1 0 0 0,-1 0 1 0 0,1 1-1 0 0,-1-1 0 0 0,1 0 1 0 0,-1 1-1 0 0,1-1 0 0 0,0 0 1 0 0,0 1-1 0 0,0-1 0 0 0,-1 1 1 0 0,1-1-1 0 0,1 0 0 0 0,-1 1 1 0 0,0-1-1 0 0,0 1 1 0 0,0-1-1 0 0,1 0 0 0 0,-1 1 1 0 0,1-1-1 0 0,-1 0 0 0 0,1 1 1 0 0,-1-1-1 0 0,1 0 0 0 0,0 0 1 0 0,0 1-1 0 0,0-1 0 0 0,0 0 1 0 0,0 0-1 0 0,0 0 0 0 0,0 0 1 0 0,0 0-1 0 0,0 0 0 0 0,0-1 1 0 0,0 1-1 0 0,0 0 0 0 0,1-1 1 0 0,-1 1-1 0 0,0 0 1 0 0,1-1-1 0 0,0 1-34 0 0,-77 5 1120 0 0,28-13-5486 0 0,43 3-1336 0 0,6-1-1869 0 0</inkml:trace>
  <inkml:trace contextRef="#ctx0" brushRef="#br0" timeOffset="236.011">340 114 10077 0 0,'0'0'6036'0'0,"0"0"-6036"0"0,0 0-576 0 0,0 0 576 0 0,0 0 588 0 0,0 0-119 0 0,-46 38 55 0 0,30-25-152 0 0,-4 0-188 0 0,0 0-120 0 0,-3 2-52 0 0,0 1-12 0 0,0-3-324 0 0,4 1-596 0 0,4-3-693 0 0,3-5-3811 0 0,8-5-3981 0 0</inkml:trace>
  <inkml:trace contextRef="#ctx0" brushRef="#br0" timeOffset="485.986">257 277 7201 0 0,'0'0'5898'0'0,"0"0"-4173"0"0,0 0-1162 0 0,0 0 213 0 0,0 0-278 0 0,0 0-527 0 0,0 0-178 0 0,0 0-57 0 0,8 4-437 0 0,-2-2 694 0 0,-4-3 31 0 0,0 1-1 0 0,0 0 1 0 0,0-1-1 0 0,0 1 0 0 0,0 0 1 0 0,0 0-1 0 0,1 0 1 0 0,-1 0-1 0 0,0 1 1 0 0,0-1-1 0 0,0 1 0 0 0,0-1 1 0 0,0 1-1 0 0,0-1 1 0 0,0 1-1 0 0,0 0 1 0 0,0 0-1 0 0,-1 0 1 0 0,1 0-1 0 0,0 1 0 0 0,0-1 1 0 0,-1 0-1 0 0,1 1 1 0 0,-1-1-1 0 0,1 1 1 0 0,-1-1-1 0 0,0 1 0 0 0,0 0 1 0 0,0 0-1 0 0,0-1 1 0 0,0 1-1 0 0,0 0 1 0 0,0 0-1 0 0,0 0 0 0 0,-1 0 1 0 0,1 0-1 0 0,-1 0 1 0 0,1 0-1 0 0,-1 0 1 0 0,0 0-1 0 0,0 1 1 0 0,0-1-1 0 0,0 0 0 0 0,0 0 1 0 0,0 0-1 0 0,-1 0 1 0 0,1 0-1 0 0,-1 0 1 0 0,1 0-1 0 0,-1 0 0 0 0,0 0 1 0 0,0 0-1 0 0,0 0 1 0 0,0 0-1 0 0,-1 1-23 0 0,-58 43 902 0 0,106-39-264 0 0,2-6-1156 0 0,79 0 350 0 0,-42-11-9443 0 0,-65 5 1670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18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889 645 404 0 0,'0'0'1007'0'0,"0"0"-396"0"0,0 0-409 0 0,0 0 493 0 0,0 0 1673 0 0,0 0-490 0 0,0 0-1195 0 0,39-14 93 0 0,-34 13-665 0 0,1 0 1 0 0,-1-1-1 0 0,0 0 0 0 0,0 0 1 0 0,0 0-1 0 0,0 0 0 0 0,0-1 0 0 0,0 0 1 0 0,-1 0-1 0 0,1-1 0 0 0,-1 1 0 0 0,0-1 1 0 0,0 0-1 0 0,0 0 0 0 0,-1 0 1 0 0,1 0-1 0 0,-1-1 0 0 0,0 1 0 0 0,0-1 1 0 0,0 0-1 0 0,-1 0 0 0 0,0 0 1 0 0,0 0-1 0 0,0 0 0 0 0,-1-1 0 0 0,0 1 1 0 0,1-1-1 0 0,-2 1 0 0 0,1 0 0 0 0,-1-1 1 0 0,0 0-1 0 0,0 1 0 0 0,0-1 1 0 0,-1 1-1 0 0,0-1 0 0 0,0 1 0 0 0,0 0 1 0 0,-1-1-1 0 0,0 1 0 0 0,0 0 1 0 0,-2-4-112 0 0,-3-1-67 0 0,0 0 1 0 0,0 0-1 0 0,-1 0 1 0 0,0 1 0 0 0,-1 0-1 0 0,0 1 1 0 0,-1 0-1 0 0,1 0 1 0 0,-2 1 0 0 0,1 1-1 0 0,-1-1 1 0 0,0 2-1 0 0,0-1 1 0 0,0 1 0 0 0,-1 1-1 0 0,0 0 1 0 0,0 1-1 0 0,0 0 1 0 0,-10 0 66 0 0,15 6-42 0 0,0 0 1 0 0,0 0-1 0 0,1 1 0 0 0,-1 0 1 0 0,1 1-1 0 0,0-1 0 0 0,0 1 1 0 0,0 0-1 0 0,1 1 0 0 0,0-1 1 0 0,0 1-1 0 0,0 0 0 0 0,1 1 1 0 0,0-1-1 0 0,0 1 0 0 0,1-1 1 0 0,-1 1-1 0 0,2 0 0 0 0,-1 0 1 0 0,1 1-1 0 0,0-1 0 0 0,0 0 1 0 0,1 1-1 0 0,0-1 0 0 0,0 1 1 0 0,1 5 41 0 0,-2-8 52 0 0,0 0 0 0 0,1 1 0 0 0,0-1 0 0 0,0 1 0 0 0,0-1 0 0 0,1 1 0 0 0,0-1 0 0 0,0 1 0 0 0,0-1 0 0 0,1 1 0 0 0,0-1 0 0 0,0 1 0 0 0,0-1 0 0 0,0 0 0 0 0,1 1 0 0 0,0-1 0 0 0,0 0 0 0 0,1 0 1 0 0,-1 0-1 0 0,1 0 0 0 0,0-1 0 0 0,1 1 0 0 0,-1-1 0 0 0,1 0 0 0 0,-1 0 0 0 0,1 0 0 0 0,1 0 0 0 0,-1-1 0 0 0,0 1 0 0 0,1-1 0 0 0,0 0 0 0 0,-1-1 0 0 0,1 1 0 0 0,5 1-52 0 0,61 12 748 0 0,-45-23-4423 0 0,-22 3-1253 0 0</inkml:trace>
  <inkml:trace contextRef="#ctx0" brushRef="#br0" timeOffset="264.121">828 1 1148 0 0,'0'0'4981'0'0,"0"0"-3179"0"0,1 6-1154 0 0,10 212 1388 0 0,-1-215-7226 0 0,-1-10-67 0 0</inkml:trace>
  <inkml:trace contextRef="#ctx0" brushRef="#br0" timeOffset="514.985">931 134 5108 0 0,'0'0'4577'0'0,"0"0"-3921"0"0,0 0-304 0 0,-35 2 432 0 0,6-2-64 0 0,-11 1-428 0 0,-8 1-292 0 0,7-2-1540 0 0,6 0-4625 0 0</inkml:trace>
  <inkml:trace contextRef="#ctx0" brushRef="#br0" timeOffset="4299.543">728 1524 6105 0 0,'0'0'3261'0'0,"6"-2"-2665"0"0,23-9-643 0 0,-1-2 1 0 0,0 0-1 0 0,-1-2 0 0 0,0-2 0 0 0,-1 0 1 0 0,-1-1-1 0 0,-1-2 0 0 0,0 0 0 0 0,-2-2 1 0 0,0 0-1 0 0,-2-2 0 0 0,0 0 0 0 0,-2-1 1 0 0,0-1-1 0 0,-2 0 0 0 0,-1-2 0 0 0,-1 0 1 0 0,-2 0-1 0 0,-1-1 0 0 0,0-1 0 0 0,-3 1 1 0 0,0-2-1 0 0,2-23 47 0 0,-1-11-106 0 0,-3-1 0 0 0,-2 0 1 0 0,-3 0-1 0 0,-4 0 0 0 0,-2 0 1 0 0,-3 0-1 0 0,-2 1 0 0 0,-14-41 106 0 0,20 90-52 0 0,0 1-1 0 0,-1 0 1 0 0,-1 1-1 0 0,0-1 1 0 0,0 1-1 0 0,-2 0 1 0 0,0 0-1 0 0,0 1 1 0 0,-1 0-1 0 0,-1 1 1 0 0,0 0-1 0 0,-1 1 1 0 0,0 0-1 0 0,-1 0 1 0 0,0 1-1 0 0,-1 1 1 0 0,0 0-1 0 0,0 0 1 0 0,-1 2-1 0 0,0-1 1 0 0,0 2-1 0 0,0 0 1 0 0,-1 1-1 0 0,0 0 1 0 0,-1 1-1 0 0,1 1 1 0 0,0 0-1 0 0,-1 1 1 0 0,0 1-1 0 0,1 1 1 0 0,-15 1 52 0 0,7 0 61 0 0,1 2 0 0 0,0 1 1 0 0,0 1-1 0 0,1 1 0 0 0,-1 1 1 0 0,1 0-1 0 0,1 2 0 0 0,-1 0 0 0 0,1 2 1 0 0,1 0-1 0 0,0 1 0 0 0,1 1 0 0 0,0 0 1 0 0,1 2-1 0 0,-11 11-61 0 0,-25 30-534 0 0,2 3 1 0 0,3 1 0 0 0,-36 61 533 0 0,36-51-552 0 0,30-49 729 0 0,0 0 0 0 0,1 1 0 0 0,2 1-1 0 0,0 1 1 0 0,1 0 0 0 0,2 0 0 0 0,0 2 0 0 0,2-1-1 0 0,1 2 1 0 0,1-1 0 0 0,1 1 0 0 0,1 0 0 0 0,1 0-1 0 0,2 1 1 0 0,1 0 0 0 0,1-1 0 0 0,1 1 0 0 0,2 0 0 0 0,0-1-1 0 0,2 1 1 0 0,3 6-177 0 0,-2-15 189 0 0,1 0-1 0 0,0-1 1 0 0,2 1-1 0 0,0-1 1 0 0,1 0 0 0 0,1-1-1 0 0,0 0 1 0 0,2-1-1 0 0,0 0 1 0 0,0-1 0 0 0,2 0-1 0 0,0-1 1 0 0,0-1-1 0 0,1 0 1 0 0,1-1-1 0 0,0 0 1 0 0,1-1 0 0 0,0-1-1 0 0,1-1 1 0 0,4 1-189 0 0,0-1-68 0 0,0-1 0 0 0,0-1 0 0 0,1-1 1 0 0,0-2-1 0 0,0 0 0 0 0,0-1 0 0 0,1-1 0 0 0,-1-1 0 0 0,1-2 1 0 0,-1 0-1 0 0,18-4 68 0 0,-21-2-5877 0 0,-13-1 262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1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23 4092 0 0,'0'0'5399'0'0,"0"0"-2924"0"0,0 0-1516 0 0,0 0-129 0 0,0 0 245 0 0,0 0-124 0 0,0 0-283 0 0,0 0-299 0 0,-5-4-388 0 0,-15-11-108 0 0,15 11 151 0 0,27 5 510 0 0,66 51-756 0 0,-86-51 227 0 0,-1 1 0 0 0,0 0 0 0 0,0-1 0 0 0,0 1 0 0 0,0 0-1 0 0,0 0 1 0 0,0 0 0 0 0,0 0 0 0 0,-1 0 0 0 0,1 0 0 0 0,-1 0 0 0 0,1 0-1 0 0,-1 0 1 0 0,0 0 0 0 0,0 0 0 0 0,0 0 0 0 0,0 0 0 0 0,0 0-1 0 0,0 0 1 0 0,-1 0 0 0 0,1 0 0 0 0,-1 0 0 0 0,1 0 0 0 0,-1 0-1 0 0,0 0 1 0 0,0 0 0 0 0,0-1 0 0 0,0 1 0 0 0,0 0 0 0 0,0 0 0 0 0,0-1-1 0 0,0 1 1 0 0,-1-1 0 0 0,1 1 0 0 0,-1-1 0 0 0,1 1 0 0 0,-1-1-1 0 0,0 0 1 0 0,1 0 0 0 0,-1 0 0 0 0,0 0 0 0 0,0 0 0 0 0,0 0 0 0 0,0-1-1 0 0,0 1 1 0 0,0 0 0 0 0,0-1 0 0 0,0 0-5 0 0,-1 2-474 0 0,-22 9 567 0 0,12-11-7855 0 0,12-3-20 0 0</inkml:trace>
  <inkml:trace contextRef="#ctx0" brushRef="#br0" timeOffset="249.981">145 37 4500 0 0,'0'0'5968'0'0,"0"0"-3312"0"0,0 0-1613 0 0,0 0-525 0 0,0 0-260 0 0,0 0-179 0 0,0 0 84 0 0,-1 6 75 0 0,15 102 794 0 0,31-89-5780 0 0,-25-21-2291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8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14261 0 0,'3'6'757'0'0,"6"15"-482"0"0,-1 0-1 0 0,0 0 1 0 0,-1 1-1 0 0,-2 0 1 0 0,0 0-1 0 0,-1 0 1 0 0,-2 1 0 0 0,0-1-1 0 0,-1 1 1 0 0,-1-1-1 0 0,-3 12-274 0 0,4-36-82 0 0,0 0-1 0 0,-1 0 0 0 0,1 0 0 0 0,0 0 0 0 0,0 0 1 0 0,0 0-1 0 0,0 0 0 0 0,0 0 0 0 0,1 0 1 0 0,-1 1-1 0 0,1-1 0 0 0,-1 1 0 0 0,1-1 1 0 0,-1 1-1 0 0,1-1 0 0 0,0 1 0 0 0,0 0 1 0 0,0 0-1 0 0,-1 0 0 0 0,1 0 0 0 0,0 0 0 0 0,0 0 1 0 0,0 1-1 0 0,1-1 0 0 0,-1 1 0 0 0,0-1 1 0 0,0 1-1 0 0,0 0 0 0 0,0 0 0 0 0,0 0 1 0 0,1 0-1 0 0,-1 0 0 0 0,0 0 0 0 0,0 1 0 0 0,0-1 1 0 0,1 1 82 0 0,2 1 33 0 0,0 0 1 0 0,0 0 0 0 0,0 1 0 0 0,0 0 0 0 0,-1 0-1 0 0,0 0 1 0 0,1 0 0 0 0,-1 1 0 0 0,0 0-1 0 0,-1 0 1 0 0,1 0 0 0 0,-1 0 0 0 0,1 0 0 0 0,-1 1-1 0 0,-1-1 1 0 0,1 1 0 0 0,-1 0 0 0 0,1 0-1 0 0,-1 0 1 0 0,-1 0 0 0 0,1 0 0 0 0,-1 1-1 0 0,0-1 1 0 0,0 0 0 0 0,0 1 0 0 0,-1 0-34 0 0,-3-7-4913 0 0,1-8-1643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32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0 125 6537 0 0,'0'0'6530'0'0,"3"7"-5246"0"0,29 131 458 0 0,-31-142-1766 0 0,-1 0 1 0 0,1 0 0 0 0,0 0-1 0 0,0 0 1 0 0,0 0 0 0 0,1 0-1 0 0,-1 1 1 0 0,1-1 0 0 0,0 0-1 0 0,0 1 1 0 0,1-1 0 0 0,-1 1-1 0 0,0 0 1 0 0,1 0-1 0 0,0 0 1 0 0,0 0 0 0 0,0 0-1 0 0,0 1 1 0 0,0-1 0 0 0,1 1-1 0 0,-1 0 1 0 0,1 0 0 0 0,0 0-1 0 0,-1 0 1 0 0,1 1 0 0 0,0-1-1 0 0,0 1 1 0 0,0 0 0 0 0,0 0-1 0 0,0 0 1 0 0,0 1-1 0 0,0 0 1 0 0,0 0 0 0 0,3 0 23 0 0,-3 1 25 0 0,0 2 1 0 0,0-1 0 0 0,-1 0-1 0 0,1 1 1 0 0,0-1-1 0 0,-1 1 1 0 0,1 0 0 0 0,-1 0-1 0 0,0 1 1 0 0,0-1 0 0 0,0 0-1 0 0,0 1 1 0 0,-1 0-1 0 0,0 0 1 0 0,0 0 0 0 0,0 0-1 0 0,0 0 1 0 0,0 0 0 0 0,-1 0-1 0 0,1 1 1 0 0,-1-1-1 0 0,-1 1 1 0 0,1-1 0 0 0,0 1-1 0 0,-1-1 1 0 0,0 1 0 0 0,0-1-1 0 0,-1 1 1 0 0,1-1-1 0 0,-1 1 1 0 0,0-1 0 0 0,0 0-1 0 0,0 1 1 0 0,-1-1-1 0 0,-1 4-25 0 0,1 5-1504 0 0,3-9-2623 0 0,2-4-2897 0 0</inkml:trace>
  <inkml:trace contextRef="#ctx0" brushRef="#br0" timeOffset="749.929">703 0 6021 0 0,'5'7'7162'0'0,"-1"1"-6935"0"0,0 0 0 0 0,0 0 0 0 0,-1 0 0 0 0,0 1-1 0 0,0-1 1 0 0,-1 1 0 0 0,0-1 0 0 0,0 1 0 0 0,-1 0 0 0 0,0 0-1 0 0,-1 0 1 0 0,0 0 0 0 0,-1 6-227 0 0,2-20 10 0 0,1 0-1 0 0,-1 1 1 0 0,1-1-1 0 0,0 1 1 0 0,0 0-1 0 0,0 0 1 0 0,1 0-1 0 0,0 0 1 0 0,-1 0-1 0 0,2 0 1 0 0,-1 0-1 0 0,0 1 1 0 0,0 0-1 0 0,1-1 1 0 0,0 1-1 0 0,0 1 1 0 0,0-1-1 0 0,0 0 1 0 0,0 1-1 0 0,0 0 1 0 0,1 0-1 0 0,-1 0 1 0 0,1 1-1 0 0,4-1-9 0 0,-6 4-16 0 0,-1 0-1 0 0,1 0 0 0 0,0 1 1 0 0,-1-1-1 0 0,1 1 1 0 0,-1 0-1 0 0,0 0 0 0 0,0 0 1 0 0,0 0-1 0 0,0 0 1 0 0,-1 0-1 0 0,1 0 0 0 0,-1 1 1 0 0,0-1-1 0 0,0 1 0 0 0,0-1 1 0 0,0 1-1 0 0,-1-1 1 0 0,1 1-1 0 0,-1-1 0 0 0,0 1 1 0 0,0-1-1 0 0,0 1 1 0 0,-1 0-1 0 0,1-1 0 0 0,-1 1 1 0 0,0-1-1 0 0,0 1 1 0 0,0-1-1 0 0,0 0 0 0 0,-1 1 1 0 0,0 1 16 0 0,5 1-4794 0 0,1-6-24 0 0</inkml:trace>
  <inkml:trace contextRef="#ctx0" brushRef="#br0" timeOffset="984.283">1142 148 15105 0 0,'0'0'452'0'0,"0"0"-452"0"0,0 0-376 0 0,0 0 376 0 0,0 0 664 0 0,-47 8-196 0 0,31-8-468 0 0,-1-2-192 0 0,1-1-560 0 0,2-3-308 0 0,3 1-1108 0 0,3 1-2688 0 0,7-6-2045 0 0</inkml:trace>
  <inkml:trace contextRef="#ctx0" brushRef="#br0" timeOffset="1218.633">1274 108 14633 0 0,'0'0'1208'0'0,"21"37"-1208"0"0,-17-22 0 0 0,0 3-4 0 0,-4 2 4 0 0,-3-2 52 0 0,-2-1-52 0 0,-6-1-716 0 0,6-3-908 0 0,1-3-4860 0 0</inkml:trace>
  <inkml:trace contextRef="#ctx0" brushRef="#br0" timeOffset="234.348">318 242 10829 0 0,'0'0'3969'0'0,"0"0"-3261"0"0,0 0-480 0 0,0 0-15 0 0,0 0-46 0 0,0 0-110 0 0,4-3-240 0 0,-1 1 155 0 0,-1 1 0 0 0,1-1 0 0 0,0 1-1 0 0,-1-1 1 0 0,1 1 0 0 0,0 0 0 0 0,0 0 0 0 0,0 1-1 0 0,0-1 1 0 0,0 0 0 0 0,0 1 0 0 0,0 0 0 0 0,0 0 0 0 0,0 0-1 0 0,1 0 1 0 0,-1 0 0 0 0,0 1 0 0 0,0-1 0 0 0,0 1-1 0 0,0 0 1 0 0,0 0 0 0 0,-1 0 0 0 0,1 0 0 0 0,0 1-1 0 0,0-1 1 0 0,-1 1 0 0 0,1-1 0 0 0,-1 1 0 0 0,2 1 28 0 0,-1-3 6 0 0,-1 1 1 0 0,1-1-1 0 0,-1 1 1 0 0,0 0 0 0 0,1-1-1 0 0,-1 1 1 0 0,0 0-1 0 0,1 0 1 0 0,-1 1 0 0 0,0-1-1 0 0,0 0 1 0 0,0 1-1 0 0,0-1 1 0 0,0 1 0 0 0,0 0-1 0 0,-1 0 1 0 0,1-1-1 0 0,0 1 1 0 0,-1 0-1 0 0,1 0 1 0 0,-1 1 0 0 0,0-1-1 0 0,0 0 1 0 0,0 0-1 0 0,0 1 1 0 0,0-1 0 0 0,0 0-1 0 0,-1 1 1 0 0,1-1-1 0 0,-1 1 1 0 0,0-1-1 0 0,0 1 1 0 0,0-1 0 0 0,0 1-1 0 0,0-1 1 0 0,0 1-1 0 0,0-1 1 0 0,-1 1 0 0 0,0-1-1 0 0,1 1 1 0 0,-1-1-1 0 0,0 0 1 0 0,0 1-1 0 0,0-1 1 0 0,0 0 0 0 0,-1 0-1 0 0,1 0 1 0 0,0 0-1 0 0,-1 0 1 0 0,0 0 0 0 0,1 0-1 0 0,-1 0 1 0 0,0-1-1 0 0,0 1 1 0 0,0-1 0 0 0,0 1-1 0 0,-1-1-6 0 0,-42 14-364 0 0,28-13-2103 0 0,6-6-3405 0 0,8-3-971 0 0</inkml:trace>
  <inkml:trace contextRef="#ctx0" brushRef="#br0" timeOffset="421.835">543 224 12405 0 0,'0'0'1888'0'0,"0"0"-1861"0"0,0 0-279 0 0,-1 5 576 0 0,-33 104 898 0 0,61-90-2330 0 0,0-19-4150 0 0,-3-4-1462 0 0</inkml:trace>
  <inkml:trace contextRef="#ctx0" brushRef="#br0" timeOffset="34324.551">1283 15 44 0 0,'23'25'424'0'0,"-1"1"1"0"0,-2 0-1 0 0,0 2 1 0 0,-2 0-1 0 0,-1 1 1 0 0,-2 1-1 0 0,0 1 1 0 0,-2 0-1 0 0,-2 0 1 0 0,4 17-425 0 0,-11-32 19 0 0,0-1 0 0 0,-2 0-1 0 0,0 1 1 0 0,0-1 0 0 0,-1 1 0 0 0,-1-1 0 0 0,-1 1 0 0 0,0 0 0 0 0,-1-1 0 0 0,-1 0 0 0 0,0 1 0 0 0,-1-1 0 0 0,-1 0 0 0 0,0-1 0 0 0,-1 1 0 0 0,-1-1 0 0 0,0 0 0 0 0,-1-1 0 0 0,0 1 0 0 0,-1-2 0 0 0,-1 1 0 0 0,0-1 0 0 0,-6 5-19 0 0,-5 1 19 0 0,-1 0 0 0 0,0-1 0 0 0,-1-2 1 0 0,-1 0-1 0 0,-1-1 0 0 0,0-2 0 0 0,-1-1 0 0 0,0 0 0 0 0,-1-2 0 0 0,0-1 0 0 0,0-2 0 0 0,0 0 0 0 0,-20 1-19 0 0,-12-1 129 0 0,1-3-1 0 0,-1-1 1 0 0,1-4-1 0 0,-1-2 1 0 0,1-2 0 0 0,-6-4-129 0 0,-16-7-91 0 0,1-3 1 0 0,0-3 0 0 0,2-3-1 0 0,-45-24 91 0 0,63 21-1951 0 0</inkml:trace>
  <inkml:trace contextRef="#ctx0" brushRef="#br0" timeOffset="38353.871">146 394 1056 0 0,'0'0'7537'0'0,"0"0"-6541"0"0,0 0 52 0 0,0 0-276 0 0,0 0-184 0 0,0 0-444 0 0,0 0-144 0 0,0 0-168 0 0,0 0-408 0 0,-4-3-1556 0 0,4 3-1180 0 0,5-3-2149 0 0</inkml:trace>
  <inkml:trace contextRef="#ctx0" brushRef="#br0" timeOffset="38725.63">1028 239 2996 0 0,'0'0'-346'0'0,"0"0"412"0"0,0 0 468 0 0,0 0 449 0 0,0 0-86 0 0,0 0-626 0 0,-10 0-536 0 0,24 10-200 0 0,-8-6-3623 0 0,-16-18 3505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9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148 104 15529 0 0,'0'0'2449'0'0,"0"0"-2449"0"0,0 0-644 0 0,0 0 476 0 0,-34-10 160 0 0,16 5-244 0 0,0-2-260 0 0,1 1-269 0 0,1 0-683 0 0,5-1-1184 0 0,3 4-2336 0 0,6-4-1037 0 0</inkml:trace>
  <inkml:trace contextRef="#ctx0" brushRef="#br0" timeOffset="156.231">169 38 3848 0 0,'0'0'6697'0'0,"0"0"-4869"0"0,0 0-464 0 0,34 5 16 0 0,-34-5-524 0 0,-3 0-856 0 0,-9 0 0 0 0,-4-2 280 0 0,-7-1-43 0 0,-8-1-237 0 0,3-2-381 0 0,-5-3-1079 0 0,8 3-2552 0 0,-6-6-4621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8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14233 0 0,'0'0'1512'0'0,"0"0"-1512"0"0,0 0-148 0 0,0 0 148 0 0,0 0 188 0 0,0 0-52 0 0,-11 43 28 0 0,3-32-12 0 0,-4 2-36 0 0,3-1 45 0 0,0 2-161 0 0,-3 0-429 0 0,4-3-791 0 0,4-3-1980 0 0,4 0-5249 0 0</inkml:trace>
  <inkml:trace contextRef="#ctx0" brushRef="#br0" timeOffset="171.858">189 139 14189 0 0,'0'0'367'0'0,"0"0"-100"0"0,0 0 141 0 0,-4 8-29 0 0,-4 2-245 0 0,1 1 0 0 0,1 0 1 0 0,0 1-1 0 0,1 0 0 0 0,0 0 0 0 0,0 0 0 0 0,2 0 0 0 0,-1 1 0 0 0,2-1 1 0 0,-1 1-1 0 0,2 0 0 0 0,0 0 0 0 0,0 7-134 0 0,45 51-2563 0 0,-35-66-1436 0 0,2-4-2693 0 0</inkml:trace>
  <inkml:trace contextRef="#ctx0" brushRef="#br0" timeOffset="374.957">278 299 9021 0 0,'0'0'5538'0'0,"0"0"-4126"0"0,0 0-1294 0 0,0 0-220 0 0,5-6-365 0 0,-4 5 443 0 0,-1-1 0 0 0,1 0 0 0 0,0 1 1 0 0,0-1-1 0 0,1 1 0 0 0,-1-1 0 0 0,0 1 0 0 0,0 0 0 0 0,1-1 0 0 0,-1 1 1 0 0,1 0-1 0 0,-1 0 0 0 0,1 0 0 0 0,-1 0 0 0 0,1 0 0 0 0,0 0 0 0 0,-1 0 0 0 0,1 1 1 0 0,0-1-1 0 0,0 1 0 0 0,-1-1 0 0 0,1 1 0 0 0,0 0 0 0 0,0-1 0 0 0,0 1 1 0 0,0 0-1 0 0,0 0 0 0 0,0 1 0 0 0,-1-1 0 0 0,1 0 0 0 0,0 0 0 0 0,0 1 0 0 0,0-1 1 0 0,-1 1-1 0 0,1 0 0 0 0,0 0 0 0 0,0-1 0 0 0,-1 1 0 0 0,1 0 0 0 0,-1 0 1 0 0,1 0-1 0 0,-1 1 0 0 0,1-1 0 0 0,-1 0 0 0 0,0 1 0 0 0,1-1 0 0 0,-1 0 0 0 0,0 1 1 0 0,0 1 23 0 0,2 0 37 0 0,-1 0 0 0 0,0 1 0 0 0,0-1 1 0 0,0 1-1 0 0,0-1 0 0 0,-1 1 1 0 0,0 0-1 0 0,0 0 0 0 0,0-1 0 0 0,0 1 1 0 0,0 0-1 0 0,-1 0 0 0 0,1 0 0 0 0,-1 0 1 0 0,0 0-1 0 0,-1 0 0 0 0,1 0 0 0 0,-1 0 1 0 0,1 0-1 0 0,-1 0 0 0 0,0 0 0 0 0,-1-1 1 0 0,1 1-1 0 0,-1 0 0 0 0,1-1 1 0 0,-1 1-1 0 0,0-1 0 0 0,0 1 0 0 0,-1-1 1 0 0,1 0-1 0 0,-1 0 0 0 0,0 0 0 0 0,1 0 1 0 0,-1-1-1 0 0,-3 3-37 0 0,-56 10-7330 0 0,54-17 749 0 0</inkml:trace>
  <inkml:trace contextRef="#ctx0" brushRef="#br0" timeOffset="562.44">439 287 13865 0 0,'0'0'1241'0'0,"0"0"-1265"0"0,0 0 197 0 0,-3 6 85 0 0,0 0-291 0 0,1-4 55 0 0,-1 0 1 0 0,1 1-1 0 0,0 0 0 0 0,0 0 0 0 0,0-1 1 0 0,0 1-1 0 0,0 0 0 0 0,1 1 1 0 0,-1-1-1 0 0,1 0 0 0 0,0 0 0 0 0,0 1 1 0 0,0-1-1 0 0,0 0 0 0 0,1 1 0 0 0,-1-1 1 0 0,1 1-1 0 0,0-1 0 0 0,0 1 1 0 0,0-1-1 0 0,0 1 0 0 0,1-1 0 0 0,-1 1 1 0 0,1-1-1 0 0,0 1 0 0 0,0-1 0 0 0,0 0 1 0 0,1 0-1 0 0,-1 0 0 0 0,1 1 1 0 0,0-1-1 0 0,0 0 0 0 0,0-1 0 0 0,0 1 1 0 0,0 0-1 0 0,0-1 0 0 0,1 1 0 0 0,0-1 1 0 0,-1 0-1 0 0,1 0 0 0 0,0 0 1 0 0,3 2-23 0 0,21 5-5143 0 0,-12-9-1914 0 0</inkml:trace>
  <inkml:trace contextRef="#ctx0" brushRef="#br0" timeOffset="765.546">640 216 14041 0 0,'0'0'576'0'0,"4"5"-260"0"0,1 0-230 0 0,-1 0-1 0 0,0-1 0 0 0,0 1 0 0 0,0 1 0 0 0,-1-1 0 0 0,0 0 1 0 0,0 1-1 0 0,0 0 0 0 0,0 0 0 0 0,-1 0 0 0 0,0 0 1 0 0,-1 0-1 0 0,1 0 0 0 0,-1 0 0 0 0,0 1 0 0 0,-1-1 0 0 0,1 0 1 0 0,-1 1-1 0 0,0-1 0 0 0,-1 1 0 0 0,0-1 0 0 0,0 0 1 0 0,0 0-1 0 0,-1 1 0 0 0,0-1 0 0 0,0 0 0 0 0,0 0 1 0 0,-1-1-1 0 0,0 1 0 0 0,0-1 0 0 0,0 1 0 0 0,-1-1 0 0 0,0 0 1 0 0,-3 3-86 0 0,-84 46-229 0 0,48-45-4892 0 0,36-9-2559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07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190 194 1096 0 0,'0'0'2388'0'0,"0"0"5233"0"0,0 0-5865 0 0,0 0-1068 0 0,0 0 140 0 0,0 0 92 0 0,0 0-180 0 0,-34-4-307 0 0,12 1-301 0 0,1-1-132 0 0,-1 1-48 0 0,-2 1 44 0 0,2 0-8 0 0,0-2-1033 0 0,9 0-851 0 0,4 0-3572 0 0,9-6-2661 0 0</inkml:trace>
  <inkml:trace contextRef="#ctx0" brushRef="#br0" timeOffset="249.978">231 94 12177 0 0,'0'0'1736'0'0,"0"0"-1736"0"0,0 0 0 0 0,-32-5 280 0 0,10 2 176 0 0,-3-1-304 0 0,-2 0-152 0 0,-2 0-128 0 0,7 0-1856 0 0,-9 0-5184 0 0</inkml:trace>
  <inkml:trace contextRef="#ctx0" brushRef="#br0" timeOffset="645.76">291 0 8401 0 0,'0'0'1682'0'0,"0"0"-709"0"0,0 0 107 0 0,0 0 179 0 0,0 0-203 0 0,0 0-668 0 0,5 7 42 0 0,8 12-207 0 0,2-2-1 0 0,0 0 0 0 0,0 0 0 0 0,2-2 0 0 0,0 0 1 0 0,1 0-1 0 0,1-2 0 0 0,0 0 0 0 0,0-2 1 0 0,19 9-223 0 0,-44-21-23 0 0,0 1 1 0 0,0 1 0 0 0,0-1 0 0 0,0 1 0 0 0,0 0 0 0 0,0 0-1 0 0,1 0 1 0 0,-1 1 0 0 0,0 0 0 0 0,1 0 0 0 0,0 1 0 0 0,-1-1 0 0 0,1 1-1 0 0,0 0 1 0 0,0 1 0 0 0,0-1 0 0 0,0 1 22 0 0,0 0 41 0 0,-57 44 228 0 0,37-26-2820 0 0,12-11-480 0 0,6-4-4276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19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12257 0 0,'0'0'2021'0'0,"0"0"-1481"0"0,0 0-366 0 0,0 0 33 0 0,0 0 292 0 0,0 0 22 0 0,0 0 68 0 0,0 0-279 0 0,29 6-1000 0 0,48 31 557 0 0,-78-35 144 0 0,0-1 0 0 0,1 1 0 0 0,-1 0 0 0 0,0-1 0 0 0,0 1 0 0 0,0-1 0 0 0,0 0 0 0 0,0 1 0 0 0,-1-1 0 0 0,1 0 0 0 0,0 0 0 0 0,0 1 0 0 0,-1-1 0 0 0,1 0 0 0 0,-1 0 0 0 0,1-1 0 0 0,-1 1 0 0 0,0 0 0 0 0,1 0 0 0 0,-1-1 0 0 0,0 1 0 0 0,1-1 0 0 0,-1 1 0 0 0,0-1 0 0 0,1 0 0 0 0,-1 0 0 0 0,0 0 0 0 0,0 0 0 0 0,0 0 0 0 0,1 0 0 0 0,-1 0 0 0 0,0 0 0 0 0,0-1 0 0 0,1 1-11 0 0,-4 0-113 0 0,68 40-116 0 0,-61-40 255 0 0,0 0 0 0 0,-1 0 0 0 0,1 1-1 0 0,0-1 1 0 0,0 0 0 0 0,-1 0 0 0 0,1 1-1 0 0,0-1 1 0 0,0 1 0 0 0,-1 0 0 0 0,1-1-1 0 0,-1 1 1 0 0,1 0 0 0 0,-1 0 0 0 0,1 0-1 0 0,-1 0 1 0 0,1 0 0 0 0,-1 1 0 0 0,0-1-1 0 0,0 0 1 0 0,1 0 0 0 0,-1 1-1 0 0,0-1 1 0 0,0 1 0 0 0,0-1 0 0 0,-1 1-1 0 0,1-1 1 0 0,0 1 0 0 0,-1 0 0 0 0,1-1-1 0 0,-1 1 1 0 0,1 0 0 0 0,-1 0 0 0 0,0-1-1 0 0,1 1 1 0 0,-1 0 0 0 0,0 0 0 0 0,0 0-1 0 0,-1-1 1 0 0,1 1 0 0 0,0 0-1 0 0,0 0 1 0 0,-1-1 0 0 0,1 1 0 0 0,-1 0-1 0 0,0-1 1 0 0,1 1 0 0 0,-1-1 0 0 0,0 1-1 0 0,0 0 1 0 0,0-1 0 0 0,0 0 0 0 0,0 1-1 0 0,0-1 1 0 0,-1 0 0 0 0,1 1 0 0 0,0-1-1 0 0,-1 0 1 0 0,1 0 0 0 0,-1 0-1 0 0,1 0 1 0 0,-1-1 0 0 0,0 2-26 0 0,-129 7 1699 0 0,49-30-7820 0 0,77 17 656 0 0,4 0-2445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19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29 12553 0 0,'0'0'1136'0'0,"0"0"-968"0"0,0 0-168 0 0,0 0 1136 0 0,0 0 112 0 0,-39-3-423 0 0,17-1-377 0 0,0 1-340 0 0,-5 0-104 0 0,-2 0-4 0 0,0 0 0 0 0,3 0-8 0 0,-1 1-500 0 0,5 1-341 0 0,2 0-703 0 0,7 1-2716 0 0,6-3-4029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19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13877 0 0,'0'0'2005'0'0,"0"0"-1449"0"0,0 0-470 0 0,0 0-98 0 0,0 0-248 0 0,-14 3-332 0 0,80 8 119 0 0,45 18 2070 0 0,-111-26-1572 0 0,1-1 0 0 0,-1 1 0 0 0,0-1 0 0 0,-1 1 0 0 0,1-1 1 0 0,0 1-1 0 0,-1 0 0 0 0,1-1 0 0 0,-1 1 0 0 0,0-1 1 0 0,0 0-1 0 0,0 1 0 0 0,0-1 0 0 0,0 0 0 0 0,-1 0 0 0 0,1 1 1 0 0,-1-1-1 0 0,1 0 0 0 0,-1 0 0 0 0,0-1 0 0 0,1 1 1 0 0,-1 0-1 0 0,0 0 0 0 0,-1-1 0 0 0,1 1 0 0 0,0-1 0 0 0,0 0 1 0 0,0 0-1 0 0,-1 0 0 0 0,1 0 0 0 0,-1 0 0 0 0,1 0 1 0 0,-3 0-27 0 0,3 0 45 0 0,-62 42 170 0 0,119-27 1070 0 0,54-8-1236 0 0,-37-9-3677 0 0,-58-2-1143 0 0,1-5-4103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20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48 756 0 0,'0'0'11753'0'0,"0"0"-9933"0"0,0 0-1364 0 0,0 0 48 0 0,0 0 729 0 0,0 0-173 0 0,-46-1-404 0 0,25-2-324 0 0,2 0-272 0 0,-4-1-60 0 0,4-1 4 0 0,2 2-4 0 0,0 0-252 0 0,4-1-368 0 0,5 1-336 0 0,4-1-665 0 0,3-1-2607 0 0,10-5-5417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21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9773 0 0,'0'0'3926'0'0,"0"0"-3078"0"0,0 0-766 0 0,0 0 36 0 0,0 0 209 0 0,0 0 59 0 0,4 0-239 0 0,5 1-204 0 0,0-1 0 0 0,0 0 0 0 0,0 0 0 0 0,1-1 1 0 0,-1 0-1 0 0,0-1 0 0 0,0 0 0 0 0,0 0 0 0 0,-1-1 0 0 0,1 0 0 0 0,0-1 1 0 0,-1 0-1 0 0,0 0 0 0 0,0 0 0 0 0,5-5 57 0 0,-19 46 1186 0 0,-48 196 1342 0 0,70-207-4433 0 0,9-26-7141 0 0,-8-7 1529 0 0</inkml:trace>
  <inkml:trace contextRef="#ctx0" brushRef="#br0" timeOffset="250.365">285 317 9069 0 0,'0'0'4932'0'0,"0"0"-4780"0"0,-39 12 708 0 0,5-10 376 0 0,-7 0-475 0 0,-2-2-449 0 0,8 0-312 0 0,10 0-1621 0 0,14-3-3783 0 0,-13-7-4737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21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11 12361 0 0,'0'0'1280'0'0,"0"0"-896"0"0,0 0 58 0 0,0 0 160 0 0,0 0-133 0 0,-3 6-235 0 0,-27 57 191 0 0,90-44-889 0 0,-58-20 495 0 0,1 1 0 0 0,-1 0 0 0 0,0 0 0 0 0,1 0-1 0 0,-1 0 1 0 0,0 0 0 0 0,1 0 0 0 0,-1 0-1 0 0,0 1 1 0 0,1-1 0 0 0,-1 1 0 0 0,0 0 0 0 0,0 0-1 0 0,0 0 1 0 0,0 0 0 0 0,0 0 0 0 0,0 0-1 0 0,0 0 1 0 0,0 1 0 0 0,0-1 0 0 0,0 1 0 0 0,0-1-1 0 0,-1 1 1 0 0,1 0 0 0 0,-1 0 0 0 0,1 0-1 0 0,-1 0 1 0 0,0 0 0 0 0,0 0 0 0 0,0 0-1 0 0,0 0 1 0 0,0 0 0 0 0,0 0 0 0 0,-1 1 0 0 0,1-1-1 0 0,-1 0 1 0 0,1 0 0 0 0,-1 1 0 0 0,0-1-1 0 0,0 1 1 0 0,0-1 0 0 0,0 0 0 0 0,0 1 0 0 0,-1-1-1 0 0,1 0 1 0 0,-1 0 0 0 0,1 1 0 0 0,-1-1-1 0 0,0 0 1 0 0,0 0 0 0 0,0 0 0 0 0,0 0 0 0 0,0 0-1 0 0,-1 0 1 0 0,1 0 0 0 0,-1 0 0 0 0,1 0-1 0 0,-1-1 1 0 0,1 1 0 0 0,-1 0 0 0 0,0-1-1 0 0,0 0 1 0 0,-1 2-31 0 0,-57 11 785 0 0,22-22-5021 0 0,33 3-1127 0 0,2-6-3367 0 0</inkml:trace>
  <inkml:trace contextRef="#ctx0" brushRef="#br0" timeOffset="234.358">307 9 15233 0 0,'0'0'1397'0'0,"0"0"-1397"0"0,0 0 0 0 0,-40-4 124 0 0,15 3 252 0 0,-3-1-376 0 0,2 1-68 0 0,-2 1 64 0 0,0 0-620 0 0,4 0-309 0 0,2 1-723 0 0,6 0-2672 0 0,7-1-3281 0 0</inkml:trace>
  <inkml:trace contextRef="#ctx0" brushRef="#br0" timeOffset="406.21">510 53 13893 0 0,'0'0'1365'0'0,"-1"5"-1036"0"0,-6 8-11 0 0,-1-1 0 0 0,0 0 0 0 0,0-1 0 0 0,-1 0 0 0 0,-1 0-1 0 0,0-1 1 0 0,0-1 0 0 0,-1 1 0 0 0,0-1 0 0 0,-1-1 0 0 0,0 0 0 0 0,0-1 0 0 0,0 0 0 0 0,-1-1 0 0 0,-10 3-318 0 0,-29 20-168 0 0,22-12-126 0 0,-39 25-432 0 0,36-8-5085 0 0,32-28-1125 0 0</inkml:trace>
  <inkml:trace contextRef="#ctx0" brushRef="#br0" timeOffset="703.514">406 336 11009 0 0,'0'0'4844'0'0,"0"0"-3826"0"0,0 0-841 0 0,0 0 41 0 0,-5-1-70 0 0,-17-7-386 0 0,34 11-1041 0 0,15 4 1083 0 0,-18-5 299 0 0,1 0 0 0 0,-1 0 0 0 0,1 1 0 0 0,-1 0 1 0 0,0 1-1 0 0,0 0 0 0 0,-1 0 0 0 0,1 1 0 0 0,-1 0 1 0 0,0 1-1 0 0,0 0 0 0 0,4 4-103 0 0,-12-7 68 0 0,0 0 0 0 0,0 1 0 0 0,-1-1-1 0 0,1 0 1 0 0,-1 0 0 0 0,0 0 0 0 0,0 0 0 0 0,0 0 0 0 0,0 0 0 0 0,-1 0 0 0 0,1 0 0 0 0,-1 0 0 0 0,0-1 0 0 0,0 1-1 0 0,0 0 1 0 0,0-1 0 0 0,0 0 0 0 0,-1 1 0 0 0,1-1 0 0 0,0 0 0 0 0,-1 0 0 0 0,0 0 0 0 0,0-1 0 0 0,1 1-1 0 0,-1-1 1 0 0,0 1 0 0 0,0-1 0 0 0,0 0 0 0 0,0 0 0 0 0,-1-1 0 0 0,1 1 0 0 0,-1 0-68 0 0,-68 29 178 0 0,142-25-1642 0 0,-16-5-2891 0 0,-19 0-2783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20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10 15017 0 0,'0'0'536'0'0,"0"0"-457"0"0,0 0-118 0 0,0 0-80 0 0,6-3 72 0 0,0 1 92 0 0,0 1 1 0 0,0 0-1 0 0,-1 0 1 0 0,1 0-1 0 0,0 1 1 0 0,0 0 0 0 0,0 0-1 0 0,0 1 1 0 0,0-1-1 0 0,0 1 1 0 0,-1 0-1 0 0,1 1 1 0 0,0 0-1 0 0,-1-1 1 0 0,1 2-1 0 0,-1-1 1 0 0,0 1-1 0 0,1 0 1 0 0,-1 0 0 0 0,1 1-47 0 0,-4-3 16 0 0,0-1-1 0 0,0 1 1 0 0,0 0-1 0 0,0 0 1 0 0,0 0-1 0 0,0 0 1 0 0,-1 0-1 0 0,1 1 1 0 0,0-1-1 0 0,-1 0 1 0 0,1 1-1 0 0,-1-1 1 0 0,1 1-1 0 0,-1 0 1 0 0,0-1-1 0 0,1 1 1 0 0,-1 0-1 0 0,0 0 1 0 0,0 0-1 0 0,0 0 0 0 0,-1 0 1 0 0,1 0-1 0 0,0 0 1 0 0,-1 0-1 0 0,1 0 1 0 0,-1 0-1 0 0,0 1 1 0 0,0-1-1 0 0,0 0 1 0 0,0 0-1 0 0,0 0 1 0 0,0 0-1 0 0,0 1 1 0 0,-1-1-1 0 0,1 0 1 0 0,-1 0-1 0 0,0 0 1 0 0,0 0-1 0 0,1 0 0 0 0,-1 0 1 0 0,0 0-1 0 0,-1 0 1 0 0,1-1-1 0 0,0 1 1 0 0,0 0-1 0 0,-1-1 1 0 0,1 1-1 0 0,-1-1 1 0 0,0 1-1 0 0,1-1 1 0 0,-1 0-1 0 0,0 1 1 0 0,0-1-1 0 0,0 0 1 0 0,0 0-15 0 0,-75 34 452 0 0,22-27-4417 0 0,48-10-1597 0 0,5-5-2497 0 0</inkml:trace>
  <inkml:trace contextRef="#ctx0" brushRef="#br0" timeOffset="249.976">277 13 15161 0 0,'0'0'1012'0'0,"0"0"-866"0"0,0 0 243 0 0,-7 6 41 0 0,4-4-398 0 0,0 1-1 0 0,-1-1 0 0 0,1 1 1 0 0,0 0-1 0 0,1 0 0 0 0,-1 0 1 0 0,0 0-1 0 0,1 0 1 0 0,0 0-1 0 0,-1 1 0 0 0,1-1 1 0 0,1 1-1 0 0,-1 0 0 0 0,0 0 1 0 0,1-1-1 0 0,0 1 1 0 0,0 0-1 0 0,0 0 0 0 0,1 0 1 0 0,-1 0-1 0 0,1 0 0 0 0,0 1 1 0 0,0-1-1 0 0,0 0 1 0 0,0 0-1 0 0,1 0 0 0 0,0 0 1 0 0,0 0-1 0 0,0 0 0 0 0,0-1 1 0 0,1 1-1 0 0,-1 0 1 0 0,1 0-1 0 0,0-1 0 0 0,2 4-31 0 0,35 23-476 0 0,-9-20-5758 0 0,-19-9-1328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2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0 2904 0 0,'0'0'1123'0'0,"0"0"1351"0"0,0 0-939 0 0,0 0-683 0 0,0 0-458 0 0,0 0 216 0 0,0 0 272 0 0,0 0-32 0 0,-6 5-161 0 0,-12 7-597 0 0,1 1 0 0 0,0 1-1 0 0,1 1 1 0 0,0 0 0 0 0,1 1-1 0 0,1 1 1 0 0,1 0 0 0 0,0 1-1 0 0,2 0 1 0 0,0 1 0 0 0,1 0-1 0 0,0 1 1 0 0,2 0 0 0 0,0 0-1 0 0,2 1 1 0 0,0 0 0 0 0,1 0-1 0 0,1 1 1 0 0,1-1 0 0 0,1 1 0 0 0,1 0-1 0 0,1 0 1 0 0,1-1 0 0 0,1 1-1 0 0,1 0 1 0 0,0-1 0 0 0,2 0-1 0 0,0 0 1 0 0,7 16-92 0 0,5 1 223 0 0,1 0 0 0 0,2-2-1 0 0,2 0 1 0 0,0-1 0 0 0,3-2 0 0 0,1 0 0 0 0,1-2-1 0 0,2 0 1 0 0,1-2 0 0 0,1-2 0 0 0,1 0 0 0 0,9 2-223 0 0,-36-24 51 0 0,0-1 0 0 0,0-1 1 0 0,1 1-1 0 0,0-1 0 0 0,-1 0 1 0 0,1 0-1 0 0,0 0 0 0 0,0-1 1 0 0,1 0-1 0 0,-1-1 0 0 0,0 1 1 0 0,1-1-1 0 0,-1 0 0 0 0,1-1 1 0 0,5 1-52 0 0,-4-72-1384 0 0,-14 55 1191 0 0,7 16 191 0 0,-1 0 0 0 0,0-1 0 0 0,1 1 0 0 0,-1 0 0 0 0,0 0 0 0 0,1-1 0 0 0,-1 1 0 0 0,0 0 1 0 0,1 0-1 0 0,-1-1 0 0 0,0 1 0 0 0,1 0 0 0 0,-1-1 0 0 0,0 1 0 0 0,0 0 0 0 0,1-1 0 0 0,-1 1 0 0 0,0-1 1 0 0,0 1-1 0 0,0 0 0 0 0,0-1 0 0 0,1 1 0 0 0,-1-1 0 0 0,0 1 0 0 0,0-1 0 0 0,0 1 0 0 0,0 0 0 0 0,0-1 1 0 0,0 0 1 0 0,71 97 1477 0 0,-128-81 253 0 0,13 2-1358 0 0,6-2-4117 0 0,37-16-1939 0 0,0-3-4862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3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1 12197 0 0,'0'0'2012'0'0,"0"0"-1744"0"0,0 0 36 0 0,0 0 740 0 0,0 0 125 0 0,0 0-313 0 0,-44 26-92 0 0,24-15-616 0 0,3 1-148 0 0,-2 1-1556 0 0,2-1 1344 0 0,1-1-769 0 0,7-2-2055 0 0,-3-4-4160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3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4608 0 0,'0'0'4899'0'0,"0"0"-2865"0"0,0 0-918 0 0,0 0-257 0 0,0 0-62 0 0,0 0 132 0 0,0 0 103 0 0,0 0-258 0 0,-6 7-353 0 0,-3 6-303 0 0,-1 1 0 0 0,2-1 0 0 0,0 1 1 0 0,1 1-1 0 0,0 0 0 0 0,1 0 0 0 0,1 0 0 0 0,0 0 0 0 0,1 1 0 0 0,1 0 1 0 0,0 0-1 0 0,1 0 0 0 0,1 0 0 0 0,1 4-118 0 0,29 22 61 0 0,-20-41-3836 0 0,0-7-3872 0 0,-5 0-115 0 0</inkml:trace>
  <inkml:trace contextRef="#ctx0" brushRef="#br0" timeOffset="312.467">138 166 9925 0 0,'0'0'1233'0'0,"0"0"-705"0"0,0 0 42 0 0,0 0 154 0 0,0 0-375 0 0,7-1-313 0 0,0-1 30 0 0,-1 1 1 0 0,0 1-1 0 0,1-1 0 0 0,-1 1 1 0 0,1 0-1 0 0,-1 0 0 0 0,0 1 0 0 0,1 0 1 0 0,-1 0-1 0 0,0 1 0 0 0,0 0 0 0 0,0 0 1 0 0,0 0-1 0 0,0 0 0 0 0,0 1 1 0 0,0 0-1 0 0,-1 1 0 0 0,1-1 0 0 0,-1 1 1 0 0,3 2-67 0 0,-8-4 72 0 0,1 0 0 0 0,-1 0 1 0 0,0 0-1 0 0,1 0 0 0 0,-1 0 0 0 0,0-1 1 0 0,0 1-1 0 0,0 0 0 0 0,0 0 1 0 0,-1 0-1 0 0,1 0 0 0 0,0 0 0 0 0,-1 0 1 0 0,1-1-1 0 0,-1 1 0 0 0,0 0 0 0 0,1 0 1 0 0,-1-1-1 0 0,0 1 0 0 0,0 0 1 0 0,0-1-1 0 0,-1 1 0 0 0,1-1 0 0 0,0 0 1 0 0,0 1-1 0 0,-1-1 0 0 0,1 0 1 0 0,-1 0-1 0 0,1 1 0 0 0,-1-1 0 0 0,0 0 1 0 0,1-1-1 0 0,-1 1 0 0 0,0 0 1 0 0,1 0-1 0 0,-1-1 0 0 0,0 1 0 0 0,0-1 1 0 0,0 0-1 0 0,-1 1-72 0 0,-45 18-1098 0 0,44-18 523 0 0,2-1-1835 0 0,1 0-3299 0 0,4-1-37 0 0</inkml:trace>
  <inkml:trace contextRef="#ctx0" brushRef="#br0" timeOffset="546.818">366 164 4744 0 0,'0'0'5196'0'0,"0"0"-3225"0"0,0 0-1021 0 0,0 0-328 0 0,0 0-18 0 0,0 0 198 0 0,-6 3 50 0 0,4-3-819 0 0,-1 1 0 0 0,0 0 1 0 0,1 0-1 0 0,-1 1 0 0 0,1-1 1 0 0,-1 1-1 0 0,1-1 0 0 0,0 1 0 0 0,-1 0 1 0 0,1 0-1 0 0,0 0 0 0 0,0 0 1 0 0,0 0-1 0 0,1 0 0 0 0,-1 0 0 0 0,0 1 1 0 0,1-1-1 0 0,-1 1 0 0 0,1-1 1 0 0,0 1-1 0 0,0-1 0 0 0,0 1 1 0 0,0 0-1 0 0,1 0 0 0 0,-1-1 0 0 0,1 1 1 0 0,-1 0-1 0 0,1 0 0 0 0,0 0 1 0 0,0 0-1 0 0,0-1 0 0 0,1 1 0 0 0,-1 0 1 0 0,1 0-1 0 0,-1 0 0 0 0,1-1 1 0 0,0 1-1 0 0,0 0 0 0 0,0-1 1 0 0,1 1-1 0 0,-1-1 0 0 0,0 1 0 0 0,1-1 1 0 0,0 1-1 0 0,0-1 0 0 0,-1 0 1 0 0,1 0-1 0 0,2 1-33 0 0,52 18-821 0 0,-20-27-7906 0 0,-25-5 2216 0 0</inkml:trace>
  <inkml:trace contextRef="#ctx0" brushRef="#br0" timeOffset="781.175">505 113 12689 0 0,'0'0'768'0'0,"0"0"-768"0"0,0 0 724 0 0,36 49 352 0 0,-25-32 57 0 0,-2 3-285 0 0,-1 0-292 0 0,-4 0-268 0 0,-4 1-180 0 0,-2-1-32 0 0,-6 2 8 0 0,-3 0 16 0 0,-3-3-24 0 0,0 0-76 0 0,-5-4 0 0 0,2-3-1016 0 0,4-5-1377 0 0,-2-7-4659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2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41 7553 0 0,'0'0'4944'0'0,"0"0"-3050"0"0,0 0-1497 0 0,0 0-29 0 0,0 6 329 0 0,-40 186 2560 0 0,40-157-3831 0 0,24-34-6873 0 0,-8-12-518 0 0</inkml:trace>
  <inkml:trace contextRef="#ctx0" brushRef="#br0" timeOffset="249.977">283 4 12793 0 0,'0'0'1592'0'0,"0"0"-1088"0"0,0 0-152 0 0,-41-4 784 0 0,16 4-175 0 0,-1 0-417 0 0,-3 0-224 0 0,5 0-320 0 0,-1 3-48 0 0,4 0-40 0 0,0 0-332 0 0,8 0-336 0 0,1-1-401 0 0,7 0-1067 0 0,1-2-2720 0 0,6 0-1709 0 0</inkml:trace>
  <inkml:trace contextRef="#ctx0" brushRef="#br0" timeOffset="493.059">255 139 8673 0 0,'0'0'1788'0'0,"0"0"-284"0"0,0 0 640 0 0,-38 2-276 0 0,22-2-1027 0 0,-4 0-541 0 0,0 0-224 0 0,1 0-76 0 0,-2 2-100 0 0,2 0-88 0 0,1 0-741 0 0,4 1-383 0 0,2-2-1580 0 0,4-1-3625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5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46 3980 0 0,'0'0'8513'0'0,"0"0"-6777"0"0,0 0-288 0 0,0 0-203 0 0,0 0-41 0 0,0 0-476 0 0,-38-16-324 0 0,25 13-196 0 0,-4 0-208 0 0,-2 2 0 0 0,2-1-96 0 0,0 1-4 0 0,1 0-48 0 0,1 0-736 0 0,3-3-1349 0 0,6 1-3435 0 0,3-7-4485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5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19 12177 0 0,'0'0'1736'0'0,"0"0"-1100"0"0,0 0-180 0 0,0 0 120 0 0,-53-9-260 0 0,33 7-260 0 0,-4 1-56 0 0,-1 0-112 0 0,3-2-1440 0 0,-1 2-856 0 0,7-1-3880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6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1 928 0 0,'0'0'7429'0'0,"0"0"-4616"0"0,0 0-1554 0 0,0 0-421 0 0,0 0-273 0 0,0 0-337 0 0,0 0-89 0 0,0 0 259 0 0,0 8 494 0 0,-15 156 2786 0 0,11-129-3404 0 0,7-28-5929 0 0,0-8-574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40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13173 0 0,'0'0'1463'0'0,"0"0"-644"0"0,0 0-202 0 0,0 0-211 0 0,0 0-160 0 0,0 0 4 0 0,-7 2-103 0 0,2-1-159 0 0,1 0 0 0 0,0 0 0 0 0,1 1 0 0 0,-1 0 0 0 0,0-1 0 0 0,0 1 0 0 0,1 0 0 0 0,-1 1 0 0 0,1-1 0 0 0,0 0 0 0 0,-1 1 0 0 0,1 0 0 0 0,0 0 0 0 0,1 0 0 0 0,-1 0 0 0 0,0 0 0 0 0,1 1 0 0 0,0-1 0 0 0,0 1 0 0 0,0 0 0 0 0,0-1 0 0 0,0 1 0 0 0,1 0 0 0 0,0 0 0 0 0,0 0 0 0 0,0 0 0 0 0,0 0 0 0 0,1 0 0 0 0,-1 0 1 0 0,1 1-1 0 0,0-1 0 0 0,0 0 12 0 0,4-1 62 0 0,0 0 1 0 0,1-1 0 0 0,-1 0 0 0 0,0 1 0 0 0,1-1 0 0 0,0-1 0 0 0,-1 1 0 0 0,1-1 0 0 0,0 0 0 0 0,-1 0 0 0 0,1 0 0 0 0,0-1-1 0 0,0 0 1 0 0,0 0 0 0 0,0 0 0 0 0,0 0 0 0 0,0-1 0 0 0,-1 0 0 0 0,1 0 0 0 0,0 0 0 0 0,0 0 0 0 0,3-3-63 0 0,18-33 726 0 0,-24 86-1150 0 0,0 25 133 0 0,-2-54-2567 0 0,0-11-3800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0:48:39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 1708 0 0,'0'0'5207'0'0,"0"0"-2576"0"0,0 0-1835 0 0,0 0-600 0 0,0 0-116 0 0,0 0 85 0 0,0 0 204 0 0,0 0-9 0 0,0 0-100 0 0,7 3-38 0 0,-1 1-104 0 0,0-1 0 0 0,0 1 0 0 0,1-1-1 0 0,-1-1 1 0 0,1 1 0 0 0,0-1 0 0 0,0 0 0 0 0,0-1 0 0 0,0 0 0 0 0,0 0 0 0 0,0 0 0 0 0,0-1 0 0 0,0 0 0 0 0,0 0 0 0 0,0-1 0 0 0,0 0-1 0 0,0 0 1 0 0,0-1 0 0 0,0 1 0 0 0,0-2 0 0 0,0 1 0 0 0,-1-1 0 0 0,4-1-118 0 0,-11 2-16 0 0,1-1 0 0 0,0 1 1 0 0,-1 0-1 0 0,0 0 0 0 0,1 0 0 0 0,-1 0 1 0 0,0-1-1 0 0,0 1 0 0 0,0 1 0 0 0,0-1 1 0 0,0 0-1 0 0,-1 0 0 0 0,1 0 0 0 0,-1 0 1 0 0,1 1-1 0 0,-1-1 0 0 0,1 1 0 0 0,-1-1 0 0 0,0 1 1 0 0,0 0-1 0 0,0 0 0 0 0,0 0 0 0 0,0 0 1 0 0,0 0-1 0 0,0 0 0 0 0,0 0 0 0 0,0 0 1 0 0,0 1-1 0 0,0-1 0 0 0,-1 1 0 0 0,1 0 1 0 0,0 0-1 0 0,0 0 0 0 0,-1 0 0 0 0,1 0 1 0 0,0 0-1 0 0,0 0 0 0 0,0 1 0 0 0,-1-1 0 0 0,1 1 1 0 0,0 0-1 0 0,0-1 0 0 0,0 1 0 0 0,0 0 1 0 0,-1 1 15 0 0,-2 1 37 0 0,1 0 1 0 0,0 1 0 0 0,0 0 0 0 0,1-1 0 0 0,-1 1 0 0 0,1 1-1 0 0,-1-1 1 0 0,1 0 0 0 0,1 1 0 0 0,-1 0 0 0 0,0-1 0 0 0,1 1-1 0 0,0 0 1 0 0,1 0 0 0 0,-1 1 0 0 0,1-1 0 0 0,0 0 0 0 0,0 0 0 0 0,0 1-1 0 0,1-1 1 0 0,0 0 0 0 0,0 1 0 0 0,0-1 0 0 0,1 3-38 0 0,1-6 5 0 0,0 1 1 0 0,0-1 0 0 0,0 0 0 0 0,1 1 0 0 0,-1-1-1 0 0,1 0 1 0 0,0 0 0 0 0,0-1 0 0 0,-1 1-1 0 0,1-1 1 0 0,0 1 0 0 0,0-1 0 0 0,0 0-1 0 0,1 0 1 0 0,-1 0 0 0 0,0 0 0 0 0,0-1-1 0 0,0 1 1 0 0,1-1 0 0 0,-1 0 0 0 0,0 0-1 0 0,1 0 1 0 0,-1 0 0 0 0,0-1 0 0 0,0 0 0 0 0,1 1-1 0 0,0-1-5 0 0,54-14-8145 0 0,-40 9 3038 0 0</inkml:trace>
  <inkml:trace contextRef="#ctx0" brushRef="#br0" timeOffset="264.16">449 70 10921 0 0,'0'0'1357'0'0,"-1"6"-1051"0"0,0 1-218 0 0,-1 0-1 0 0,0 0 0 0 0,0 0 0 0 0,-1-1 0 0 0,0 1 0 0 0,0 0 0 0 0,0-1 1 0 0,-1 0-1 0 0,0 0 0 0 0,0 0 0 0 0,-1 0 0 0 0,0-1 0 0 0,0 0 0 0 0,0 0 1 0 0,0 0-1 0 0,-1 0 0 0 0,1-1 0 0 0,-1 0 0 0 0,-1 0 0 0 0,1-1 0 0 0,0 0 1 0 0,-1 0-1 0 0,-1 0-87 0 0,-14-19-4710 0 0,16-4-1871 0 0,2 2 3283 0 0</inkml:trace>
  <inkml:trace contextRef="#ctx0" brushRef="#br0" timeOffset="512.986">338 50 3848 0 0,'0'0'6997'0'0,"0"0"-6045"0"0,29 34-500 0 0,-19-18-108 0 0,1 2 28 0 0,-4 0 100 0 0,2 0 60 0 0,-2-1-252 0 0,1-1-128 0 0,0-2-100 0 0,-3 0 48 0 0,-1-5 52 0 0,4 1-152 0 0,-3-4-52 0 0,3-1-684 0 0,-1-4-740 0 0,5-1-1488 0 0,-4 0-2589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20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225 139 5228 0 0,'0'0'6381'0'0,"0"0"-4625"0"0,0 0-1224 0 0,0 0-524 0 0,0 0 260 0 0,0 0 100 0 0,-45-6 12 0 0,28 2-116 0 0,-3 0-252 0 0,-1 0-4 0 0,-3 1-8 0 0,2 0-364 0 0,3 0-448 0 0,3-1-448 0 0,3 0-1092 0 0,5 1-1992 0 0,7-5-1729 0 0</inkml:trace>
  <inkml:trace contextRef="#ctx0" brushRef="#br0" timeOffset="265.27">240 20 7445 0 0,'0'0'5468'0'0,"0"0"-4728"0"0,0 0-740 0 0,0 0 0 0 0,0 0 344 0 0,-35 2 224 0 0,14-2 76 0 0,-3-1-228 0 0,-5 0-416 0 0,-1-1-340 0 0,-1 0-708 0 0,2-1-1136 0 0,11 1-2608 0 0,-4-9-2469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9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10197 0 0,'0'0'1309'0'0,"0"0"-623"0"0,0 0-85 0 0,0 0 21 0 0,0 0-181 0 0,0 0-151 0 0,0 0-177 0 0,0 0-324 0 0,3-3-239 0 0,2 1 495 0 0,-1 1-1 0 0,1 0 1 0 0,-1 0 0 0 0,1 0-1 0 0,0 1 1 0 0,0-1 0 0 0,-1 1-1 0 0,1 1 1 0 0,0-1 0 0 0,-1 0-1 0 0,1 1 1 0 0,0 0 0 0 0,-1 0-1 0 0,1 1 1 0 0,-1-1 0 0 0,1 1-1 0 0,-1 0 1 0 0,0 0 0 0 0,0 0-1 0 0,0 1 1 0 0,0 0 0 0 0,0-1-1 0 0,-1 1 1 0 0,1 0 0 0 0,-1 1-1 0 0,1-1 1 0 0,-1 1 0 0 0,0-1-1 0 0,-1 1 1 0 0,1 0 0 0 0,-1 0-1 0 0,1 0 1 0 0,-1 1 0 0 0,-1-1-1 0 0,1 0 1 0 0,0 1 0 0 0,-1-1-1 0 0,0 1 1 0 0,0 0-45 0 0,-68 49 1259 0 0,33-47-5220 0 0,28-8-774 0 0,5-4-2560 0 0</inkml:trace>
  <inkml:trace contextRef="#ctx0" brushRef="#br0" timeOffset="203.106">213 1 6049 0 0,'0'0'5428'0'0,"0"0"-3748"0"0,0 0-1335 0 0,0 0-192 0 0,0 0 76 0 0,0 0 423 0 0,-2 5 281 0 0,-28 115 888 0 0,72-101-3987 0 0,-9-20-4635 0 0,-12-4 746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39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15 4012 0 0,'0'0'3670'0'0,"0"0"-1613"0"0,0 0-690 0 0,0 0-294 0 0,0 0-429 0 0,0 0-428 0 0,0 0 28 0 0,0 0 174 0 0,0 0 118 0 0,-1 6 36 0 0,-29 63 1243 0 0,86-52-2039 0 0,23 37 498 0 0,-77-53-231 0 0,-1 1-1 0 0,0 0 0 0 0,1-1 0 0 0,-1 1 0 0 0,0 0 0 0 0,0 0 0 0 0,0 0 1 0 0,0 0-1 0 0,-1 0 0 0 0,1 0 0 0 0,0 0 0 0 0,-1 0 0 0 0,1 0 0 0 0,-1 0 0 0 0,0 0 1 0 0,0 0-1 0 0,0 0 0 0 0,0 1 0 0 0,0-1 0 0 0,0 0 0 0 0,-1 0 0 0 0,1 0 1 0 0,0 0-1 0 0,-1 0 0 0 0,0 0 0 0 0,0 0 0 0 0,1 0 0 0 0,-1 0 0 0 0,0 0 1 0 0,0 0-1 0 0,-1 0 0 0 0,1-1 0 0 0,0 1 0 0 0,-1-1 0 0 0,1 1 0 0 0,-1-1 1 0 0,1 1-1 0 0,-1-1 0 0 0,0 0 0 0 0,1 1 0 0 0,-1-1 0 0 0,0 0 0 0 0,-1 0-42 0 0,-64 12-141 0 0,49-31-10030 0 0,17 4 1997 0 0</inkml:trace>
  <inkml:trace contextRef="#ctx0" brushRef="#br0" timeOffset="234.353">246 17 14189 0 0,'0'0'1576'0'0,"0"0"-1460"0"0,0 0-44 0 0,-40-9 709 0 0,18 6-145 0 0,-1 0-376 0 0,-2 2-260 0 0,3 1-40 0 0,-2 0-60 0 0,3 0-324 0 0,6 0-917 0 0,0 1-387 0 0,8 0-1180 0 0,4-1-3921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45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449 740 992 0 0,'0'0'413'0'0,"0"0"-133"0"0,6 1-84 0 0,5 1 340 0 0,-1-1 0 0 0,1-1 0 0 0,0 0 0 0 0,0 0-1 0 0,-1-1 1 0 0,1 0 0 0 0,0-1 0 0 0,-1 0 0 0 0,1 0 0 0 0,-1-2 0 0 0,0 1 0 0 0,0-1 0 0 0,0-1 0 0 0,0 1 0 0 0,3-4-536 0 0,13-5 62 0 0,-2-1 0 0 0,0-1 0 0 0,-1-1 0 0 0,0 0 1 0 0,-2-2-1 0 0,0-1 0 0 0,0-1 0 0 0,10-14-62 0 0,-24 25 16 0 0,0 0 0 0 0,0-1-1 0 0,-1 0 1 0 0,-1 0 0 0 0,1 0-1 0 0,-2 0 1 0 0,1-1 0 0 0,-1 0 0 0 0,-1 0-1 0 0,0 0 1 0 0,-1-1 0 0 0,0 1 0 0 0,-1-1-1 0 0,0 1 1 0 0,0-1 0 0 0,-1 1-1 0 0,-1-1 1 0 0,0 1 0 0 0,-1-1 0 0 0,0 1-1 0 0,0 0 1 0 0,-2-3-16 0 0,-5-5-46 0 0,0 1-1 0 0,-1-1 1 0 0,-1 2-1 0 0,0 0 1 0 0,-1 0-1 0 0,-1 1 1 0 0,-1 0-1 0 0,0 1 1 0 0,-1 1-1 0 0,-1 0 1 0 0,0 1-1 0 0,-1 1 1 0 0,0 1 0 0 0,-1 0-1 0 0,0 1 1 0 0,0 1-1 0 0,-1 1 1 0 0,-1 0-1 0 0,-7-1 47 0 0,6 4 25 0 0,0 1-1 0 0,0 0 1 0 0,0 2-1 0 0,0 0 1 0 0,-1 2-1 0 0,1 0 1 0 0,0 2-1 0 0,-1 0 1 0 0,1 1-1 0 0,0 1 1 0 0,0 1-1 0 0,1 1 1 0 0,-1 1-1 0 0,1 0 1 0 0,1 2-1 0 0,0 0 1 0 0,0 2-1 0 0,1 0 1 0 0,0 0-1 0 0,0 2 1 0 0,2 0-1 0 0,0 1 1 0 0,0 1-1 0 0,1 0 1 0 0,1 1-1 0 0,1 1 1 0 0,0 0-1 0 0,1 1 1 0 0,1 0-1 0 0,0 1 1 0 0,1 2-25 0 0,6-3 73 0 0,0 0-1 0 0,2 1 1 0 0,0-1 0 0 0,1 1 0 0 0,0-1 0 0 0,2 1 0 0 0,0 0 0 0 0,1-1 0 0 0,1 1-1 0 0,1-1 1 0 0,1 0 0 0 0,0 0 0 0 0,1-1 0 0 0,1 1 0 0 0,1-1 0 0 0,0-1 0 0 0,1 1 0 0 0,1-2-1 0 0,0 1 1 0 0,2-1 0 0 0,-1-1 0 0 0,8 7-73 0 0,-9-11 165 0 0,1-1 0 0 0,0 0 0 0 0,1 0 0 0 0,-1-1 1 0 0,1-1-1 0 0,1 0 0 0 0,0 0 0 0 0,0-1 0 0 0,0-1 0 0 0,0 0 0 0 0,1-1 0 0 0,0-1 0 0 0,0 0 0 0 0,0-1 0 0 0,0 0 0 0 0,0-1 0 0 0,0 0 0 0 0,1-2 1 0 0,-1 1-1 0 0,0-2 0 0 0,0 0 0 0 0,12-3-165 0 0,-14-2-1050 0 0,-6-2-5399 0 0,-3-3-1895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44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68 5372 0 0,'0'0'5449'0'0,"0"0"-3513"0"0,0 0-1125 0 0,0 0 282 0 0,0 0 85 0 0,0 0-389 0 0,-6 0-243 0 0,-4 1-425 0 0,-101 10 1037 0 0,37-15-3143 0 0,73 4 1930 0 0,-7-3-1833 0 0,4-2-2468 0 0,3-5-2721 0 0</inkml:trace>
  <inkml:trace contextRef="#ctx0" brushRef="#br0" timeOffset="234.357">115 0 8961 0 0,'0'0'1432'0'0,"0"0"-836"0"0,0 0 676 0 0,19 42 244 0 0,-15-26-108 0 0,-2-1-224 0 0,-2 0-223 0 0,-2-1-281 0 0,-2 2-272 0 0,2-2-172 0 0,-2 0-152 0 0,2-1-8 0 0,2-1-76 0 0,0 0-948 0 0,0-3-889 0 0,0-2-2759 0 0,4-3-4037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8:40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570 401 5004 0 0,'0'0'9981'0'0,"0"0"-9449"0"0,0 0-232 0 0,0 0-176 0 0,-44-4 357 0 0,27 3-329 0 0,0 0-152 0 0,0 0 0 0 0,-3 0 0 0 0,1 1-253 0 0,5-2-475 0 0,-2-1-348 0 0,7 2-1240 0 0,2-8-4697 0 0</inkml:trace>
  <inkml:trace contextRef="#ctx0" brushRef="#br0" timeOffset="187.448">738 258 9957 0 0,'0'0'4896'0'0,"0"0"-4796"0"0,0 0-100 0 0,13 44 252 0 0,-10-30 88 0 0,-2 1-116 0 0,-1-2-36 0 0,0 0-60 0 0,0-1-80 0 0,0-1 56 0 0,-1 0-104 0 0,1-2-176 0 0,0-1-340 0 0,4 1-380 0 0,-2-2-960 0 0,5-2-3248 0 0,4-2-2585 0 0</inkml:trace>
  <inkml:trace contextRef="#ctx0" brushRef="#br0" timeOffset="343.683">910 517 7097 0 0,'0'0'7316'0'0,"0"0"-7316"0"0,0 0 292 0 0,-37-1-292 0 0,17-4 580 0 0,-1 0-228 0 0,-4 0-188 0 0,-2-1-84 0 0,2 3-80 0 0,-1 0-16 0 0,1 0-648 0 0,3 2-704 0 0,5 1-1280 0 0,4 0-3253 0 0</inkml:trace>
  <inkml:trace contextRef="#ctx0" brushRef="#br0" timeOffset="687.401">774 613 1096 0 0,'0'0'9061'0'0,"0"0"-6796"0"0,0 0-1938 0 0,0 0-79 0 0,-5 2 126 0 0,-23 1-81 0 0,47 0-1453 0 0,-17-3 1241 0 0,1-1-1 0 0,0 0 0 0 0,0 1 1 0 0,0 0-1 0 0,0 0 0 0 0,0 0 0 0 0,0 0 1 0 0,0 0-1 0 0,-1 0 0 0 0,1 1 1 0 0,0-1-1 0 0,0 1 0 0 0,0 0 0 0 0,0 0 1 0 0,-1 0-1 0 0,1 0 0 0 0,0 1 0 0 0,-1-1 1 0 0,1 1-1 0 0,-1-1 0 0 0,0 1 1 0 0,0 0-1 0 0,1 0 0 0 0,-1 0 0 0 0,0 0 1 0 0,0 0-1 0 0,-1 1 0 0 0,1-1 1 0 0,0 1-1 0 0,-1-1 0 0 0,1 1 0 0 0,-1-1 1 0 0,0 1-1 0 0,0 0 0 0 0,0 0 1 0 0,0-1-1 0 0,-1 1 0 0 0,1 0 0 0 0,-1 0 1 0 0,0 0-1 0 0,1 0 0 0 0,-1 0 0 0 0,-1 0 1 0 0,1 0-1 0 0,0-1 0 0 0,-1 1 1 0 0,1 0-1 0 0,-1 0 0 0 0,0 0 0 0 0,0 0 1 0 0,0-1-1 0 0,0 1 0 0 0,-1 0 1 0 0,1-1-1 0 0,-1 1 0 0 0,1-1 0 0 0,-1 0 1 0 0,0 1-1 0 0,-2 0-80 0 0,5-3 26 0 0,0 0 0 0 0,0-1 0 0 0,1 1 1 0 0,-1 0-1 0 0,0 0 0 0 0,0 0 0 0 0,0 0 0 0 0,0 0 1 0 0,0 0-1 0 0,0 0 0 0 0,0 0 0 0 0,0 0 0 0 0,0 0 1 0 0,0 0-1 0 0,0 1 0 0 0,0-1 0 0 0,0 0 0 0 0,0 1 0 0 0,0-1 1 0 0,0 1-1 0 0,0-1 0 0 0,0 1 0 0 0,-1 0 0 0 0,1-1 1 0 0,0 1-1 0 0,0 0 0 0 0,0-1 0 0 0,-1 1 0 0 0,1 0 0 0 0,0 0 1 0 0,-1 0-1 0 0,1 0 0 0 0,-1 0 0 0 0,1 0 0 0 0,-1 0 1 0 0,0-1-1 0 0,1 1 0 0 0,-1 1 0 0 0,0-1 0 0 0,1 0 0 0 0,-1 0 1 0 0,0 0-1 0 0,0 0 0 0 0,0 0 0 0 0,0 0 0 0 0,0 0 1 0 0,0 0-1 0 0,0 0 0 0 0,-1 0 0 0 0,1 0 0 0 0,0 0 1 0 0,-1 0-1 0 0,1 0 0 0 0,0 0 0 0 0,-1 0 0 0 0,1 0 0 0 0,-1 0 1 0 0,1 0-1 0 0,-1-1 0 0 0,0 1 0 0 0,1 0 0 0 0,-2 0-26 0 0,20 2 52 0 0,-2 0-406 0 0,51 7-246 0 0,-21-9-7126 0 0,-19-2-2238 0 0</inkml:trace>
  <inkml:trace contextRef="#ctx0" brushRef="#br0" timeOffset="-328.132">1 686 8733 0 0,'0'0'6038'0'0,"0"0"-4730"0"0,0 0-1359 0 0,0 0-17 0 0,0 0-28 0 0,0 0-13 0 0,0 0-22 0 0,6-6-162 0 0,-5 4 269 0 0,1 0-1 0 0,0 1 1 0 0,-1-1 0 0 0,1 0 0 0 0,0 1 0 0 0,0-1 0 0 0,0 1-1 0 0,0 0 1 0 0,0-1 0 0 0,0 1 0 0 0,1 0 0 0 0,-1 0 0 0 0,0 1 0 0 0,1-1-1 0 0,-1 0 1 0 0,0 1 0 0 0,1-1 0 0 0,-1 1 0 0 0,1 0 0 0 0,-1 0-1 0 0,0 0 1 0 0,1 0 0 0 0,-1 0 0 0 0,1 1 0 0 0,-1-1 0 0 0,0 1-1 0 0,1-1 1 0 0,-1 1 0 0 0,0 0 0 0 0,1 0 0 0 0,-1 0 0 0 0,0 0-1 0 0,0 0 1 0 0,0 1 24 0 0,2-2 48 0 0,-1 1-1 0 0,0 0 0 0 0,0 0 1 0 0,1 0-1 0 0,-1 0 0 0 0,0 1 1 0 0,0-1-1 0 0,0 1 0 0 0,0 0 1 0 0,-1 0-1 0 0,1 0 0 0 0,0 0 1 0 0,-1 0-1 0 0,1 0 0 0 0,-1 1 1 0 0,0-1-1 0 0,0 1 0 0 0,0 0 0 0 0,0 0 1 0 0,0 0-1 0 0,-1 0 0 0 0,1 0 1 0 0,-1 0-1 0 0,0 0 0 0 0,0 0 1 0 0,0 0-1 0 0,0 1 0 0 0,0-1 1 0 0,-1 0-1 0 0,0 1 0 0 0,1-1 1 0 0,-1 0-1 0 0,0 1 0 0 0,-1-1 1 0 0,1 0-1 0 0,-1 1 0 0 0,1-1 1 0 0,-1 0-1 0 0,0 0 0 0 0,0 1 1 0 0,-1-1-1 0 0,1 0 0 0 0,0 0 1 0 0,-1 0-1 0 0,0 0 0 0 0,0-1 1 0 0,0 1-1 0 0,-2 2-47 0 0,-62 35-270 0 0,37-34-6349 0 0,27-9-865 0 0</inkml:trace>
  <inkml:trace contextRef="#ctx0" brushRef="#br0" timeOffset="-156.269">233 697 12745 0 0,'0'0'1552'0'0,"0"0"-939"0"0,0 0-329 0 0,0 0-195 0 0,0 0 88 0 0,0 0 244 0 0,-3 6 100 0 0,3-5-520 0 0,-3 2 13 0 0,1-1 1 0 0,0 1-1 0 0,0 0 0 0 0,1 0 1 0 0,-1 0-1 0 0,1 0 0 0 0,-1 0 1 0 0,1 0-1 0 0,0 0 0 0 0,0 0 1 0 0,0 1-1 0 0,0-1 1 0 0,1 0-1 0 0,0 1 0 0 0,-1-1 1 0 0,1 1-1 0 0,0-1 0 0 0,1 0 1 0 0,-1 1-1 0 0,0-1 0 0 0,1 0 1 0 0,0 1-1 0 0,0-1 0 0 0,0 0 1 0 0,0 0-1 0 0,0 0 1 0 0,1 0-1 0 0,0 0 0 0 0,-1 0 1 0 0,1 0-1 0 0,0 0 0 0 0,0-1 1 0 0,1 1-1 0 0,-1-1 0 0 0,0 1 1 0 0,1-1-1 0 0,0 0 0 0 0,-1 0 1 0 0,1 0-1 0 0,0 0 1 0 0,0-1-1 0 0,0 1 0 0 0,1-1-14 0 0,30 5-4893 0 0,-11-9-1693 0 0</inkml:trace>
  <inkml:trace contextRef="#ctx0" brushRef="#br0" timeOffset="1531.073">1660 950 6353 0 0,'0'0'8664'0'0,"0"0"-7848"0"0,0 0-728 0 0,0 0 52 0 0,0 0 88 0 0,0 0 85 0 0,-32 1 75 0 0,12-3-208 0 0,-3 0-180 0 0,-2-1-8 0 0,-1 1 4 0 0,2-1-492 0 0,3 0-537 0 0,6-1-735 0 0,8 0-3152 0 0,7-7-3313 0 0</inkml:trace>
  <inkml:trace contextRef="#ctx0" brushRef="#br0" timeOffset="1781.047">1719 850 14441 0 0,'0'0'1868'0'0,"0"0"-1868"0"0,0 0-128 0 0,0 0 128 0 0,-38-5 136 0 0,14 3 77 0 0,-2 0-125 0 0,-2 1-88 0 0,-5-1-12 0 0,2 1-869 0 0,-2-1-723 0 0,11 2-3096 0 0,-6-6-3973 0 0</inkml:trace>
  <inkml:trace contextRef="#ctx0" brushRef="#br0" timeOffset="2279.769">2765 404 7717 0 0,'0'0'4244'0'0,"0"0"-2906"0"0,0 0-1165 0 0,0 0 51 0 0,2 8 423 0 0,4 14-357 0 0,-1 0 1 0 0,0 1-1 0 0,-2-1 1 0 0,-1 1-1 0 0,0 0 1 0 0,-2 0-1 0 0,0 0 1 0 0,-3 8-291 0 0,3-29-104 0 0,-3 32-689 0 0,10-15-5267 0 0,4-11-2110 0 0</inkml:trace>
  <inkml:trace contextRef="#ctx0" brushRef="#br0" timeOffset="2529.751">3352 881 10437 0 0,'-7'0'2504'0'0,"-318"-27"1057"0"0,-229 5-3409 0 0,553 22-2039 0 0,3 0-2027 0 0,8-3-1991 0 0</inkml:trace>
  <inkml:trace contextRef="#ctx0" brushRef="#br0" timeOffset="2935.958">2438 1146 6021 0 0,'0'0'2778'0'0,"0"0"-1539"0"0,0 0-297 0 0,0 0 5 0 0,0 0-271 0 0,0 0-259 0 0,0 0-31 0 0,0 0 89 0 0,14 7-647 0 0,85 11 1594 0 0,-98-18-1394 0 0,1 0-1 0 0,0 1 1 0 0,-1-1 0 0 0,1 1-1 0 0,0 0 1 0 0,-1 0 0 0 0,1-1 0 0 0,-1 1-1 0 0,1 0 1 0 0,-1 0 0 0 0,1 0-1 0 0,-1 0 1 0 0,0 1 0 0 0,0-1-1 0 0,1 0 1 0 0,-1 1 0 0 0,0-1 0 0 0,0 0-1 0 0,0 1 1 0 0,0-1 0 0 0,-1 1-1 0 0,1 0 1 0 0,0-1 0 0 0,-1 1-1 0 0,1 0 1 0 0,-1-1 0 0 0,1 1-1 0 0,-1 0 1 0 0,0-1 0 0 0,0 1 0 0 0,0 0-1 0 0,0 0 1 0 0,0-1 0 0 0,0 1-1 0 0,0 0 1 0 0,0 0 0 0 0,-1-1-1 0 0,1 1 1 0 0,-1 0 0 0 0,1-1 0 0 0,-1 1-1 0 0,0 0 1 0 0,0-1 0 0 0,0 1-1 0 0,1-1 1 0 0,-1 1 0 0 0,-1-1-1 0 0,1 0 1 0 0,0 1 0 0 0,0-1-1 0 0,0 0 1 0 0,-1 0 0 0 0,0 0-28 0 0,-79 80 1181 0 0,84-78-1116 0 0,0-1 1 0 0,-1 1-1 0 0,1-1 1 0 0,0 0 0 0 0,0 0-1 0 0,0 0 1 0 0,0 0 0 0 0,0 0-1 0 0,1-1 1 0 0,-1 1-1 0 0,1-1 1 0 0,-1 0 0 0 0,1 0-1 0 0,-1 0 1 0 0,1-1-1 0 0,-1 1 1 0 0,1-1 0 0 0,0 0-1 0 0,-1 0 1 0 0,1 0-1 0 0,0 0 1 0 0,2-1-66 0 0,84 2 62 0 0,-31-3-3150 0 0,-47 0-227 0 0,2-4-3098 0 0</inkml:trace>
  <inkml:trace contextRef="#ctx0" brushRef="#br0" timeOffset="3389.045">2890 1282 5673 0 0,'0'0'7773'0'0,"0"0"-6057"0"0,4 6-1497 0 0,53 133 3094 0 0,-57-140-3272 0 0,0 0 0 0 0,0 0 0 0 0,0-1 1 0 0,0 1-1 0 0,1 0 0 0 0,-1 0 0 0 0,1 0 1 0 0,-1-1-1 0 0,1 1 0 0 0,-1 0 0 0 0,1 0 1 0 0,-1 0-1 0 0,1 0 0 0 0,0 0 0 0 0,0 0 1 0 0,-1 0-1 0 0,1 0 0 0 0,0 0 0 0 0,0 0 1 0 0,0 0-1 0 0,0 1 0 0 0,0-1 0 0 0,0 0 1 0 0,1 1-1 0 0,-1-1 0 0 0,0 1 0 0 0,0-1 1 0 0,0 1-1 0 0,0-1 0 0 0,1 1 0 0 0,-1 0 1 0 0,0 0-1 0 0,0-1 0 0 0,1 1 0 0 0,-1 0 1 0 0,0 0-1 0 0,1 0 0 0 0,-1 1 0 0 0,0-1 1 0 0,0 0-1 0 0,1 0 0 0 0,-1 1 0 0 0,0-1 1 0 0,0 1-1 0 0,0-1 0 0 0,0 1 0 0 0,1-1 1 0 0,-1 1-1 0 0,0 0 0 0 0,0-1 0 0 0,0 1 1 0 0,0 0-1 0 0,0 0 0 0 0,-1 0 0 0 0,1 0 1 0 0,0 0-1 0 0,0 0 0 0 0,0 0 0 0 0,-1 0 1 0 0,1 0-1 0 0,-1 0 0 0 0,1 0 0 0 0,-1 1 1 0 0,1-1-1 0 0,-1 0 0 0 0,0 1-41 0 0,44-337-1184 0 0,-42 333 1193 0 0,-1 1 0 0 0,0-1 1 0 0,1 0-1 0 0,-1 0 0 0 0,1 1 1 0 0,-1-1-1 0 0,1 1 0 0 0,0-1 0 0 0,-1 1 1 0 0,1 0-1 0 0,0 0 0 0 0,0 0 1 0 0,0 0-1 0 0,0 0 0 0 0,0 0 0 0 0,1 0 1 0 0,-1 1-1 0 0,0-1 0 0 0,0 1 1 0 0,0 0-1 0 0,0-1 0 0 0,1 1 0 0 0,-1 0 1 0 0,0 0-1 0 0,0 0 0 0 0,1 1 1 0 0,-1-1-1 0 0,0 1 0 0 0,0-1 0 0 0,0 1 1 0 0,0-1-1 0 0,0 1 0 0 0,1 0 1 0 0,0 1-10 0 0,29 2 260 0 0,215 20-1540 0 0,-240-21 28 0 0,-2-1-6492 0 0,-4-2-676 0 0</inkml:trace>
  <inkml:trace contextRef="#ctx0" brushRef="#br0" timeOffset="3685.892">3136 1382 6657 0 0,'0'0'7583'0'0,"0"0"-5329"0"0,0 0-1728 0 0,0 0-52 0 0,0 0 88 0 0,0 0-201 0 0,0 0-196 0 0,0 0-147 0 0,3-3-288 0 0,51-13-2114 0 0,-50 15 2398 0 0,-1 0 1 0 0,1 1-1 0 0,-1-1 1 0 0,1 1-1 0 0,0 0 0 0 0,-1 0 1 0 0,1 0-1 0 0,-1 0 1 0 0,1 1-1 0 0,0-1 1 0 0,-1 1-1 0 0,1 0 1 0 0,-1 0-1 0 0,1 1 0 0 0,-1-1 1 0 0,0 1-1 0 0,0-1 1 0 0,1 1-1 0 0,-1 0 1 0 0,0 0-1 0 0,-1 1 1 0 0,1-1-1 0 0,0 0 1 0 0,-1 1-1 0 0,1 0 0 0 0,-1 0 1 0 0,0-1-1 0 0,0 1 1 0 0,0 1-1 0 0,0-1 1 0 0,0 0-1 0 0,-1 0 1 0 0,1 1-1 0 0,-1-1 0 0 0,0 1 1 0 0,0-1-1 0 0,-1 1 1 0 0,1-1-1 0 0,0 1 1 0 0,-1-1-1 0 0,0 1-14 0 0,-60 42-114 0 0,29-42-3316 0 0,23-4-2343 0 0</inkml:trace>
  <inkml:trace contextRef="#ctx0" brushRef="#br0" timeOffset="3935.867">3348 1364 6505 0 0,'0'0'8952'0'0,"0"0"-8952"0"0,0 0 176 0 0,0 0-176 0 0,0 0 732 0 0,-20 37-135 0 0,18-22-49 0 0,-1 0-52 0 0,3 0-176 0 0,3 2-132 0 0,3 0 44 0 0,10-2 40 0 0,7 0-272 0 0,7 1-468 0 0,12-3-1020 0 0,-5-4-2981 0 0,4-9-7664 0 0</inkml:trace>
  <inkml:trace contextRef="#ctx0" brushRef="#br0" timeOffset="31043.388">329 1929 4036 0 0,'0'0'4969'0'0,"0"0"-2647"0"0,0 0-818 0 0,0 0-310 0 0,0 0-335 0 0,0 0-310 0 0,0 0-19 0 0,-7 1 127 0 0,-108-7 1490 0 0,74 2-3356 0 0,10 3-3711 0 0,47 1-1057 0 0</inkml:trace>
  <inkml:trace contextRef="#ctx0" brushRef="#br0" timeOffset="31512.099">545 1801 11909 0 0,'0'0'1716'0'0,"0"0"-1123"0"0,0 0-477 0 0,0 0 130 0 0,0 0 153 0 0,0 0-37 0 0,0 0-270 0 0,0 0-592 0 0,5 1 35 0 0,3 0 499 0 0,-1 0 0 0 0,1 0 0 0 0,-1 1 0 0 0,1 0 0 0 0,-1 1 0 0 0,0 0 0 0 0,0 0 0 0 0,0 0 0 0 0,-1 1 0 0 0,1 0 0 0 0,-1 0 0 0 0,0 0 0 0 0,0 1 0 0 0,0 0 0 0 0,-1 0 0 0 0,1 1 0 0 0,-1-1 0 0 0,1 3-34 0 0,-8-5 37 0 0,0-1 0 0 0,0 0 0 0 0,0 1 0 0 0,0-1 0 0 0,-1 0 0 0 0,1 0 0 0 0,-1-1 0 0 0,0 1 0 0 0,1-1 0 0 0,-1 1 1 0 0,0-1-1 0 0,0 0 0 0 0,0 0 0 0 0,0 0 0 0 0,0 0 0 0 0,0 0 0 0 0,0-1 0 0 0,0 1 0 0 0,0-1 0 0 0,0 0 0 0 0,0 0 0 0 0,0 0 0 0 0,0-1 0 0 0,0 1 0 0 0,-1-1-37 0 0,23 18-1973 0 0,-12-15 2101 0 0,0 1 1 0 0,-1 1-1 0 0,1-1 0 0 0,-1 1 0 0 0,0 0 0 0 0,0 1 0 0 0,0-1 0 0 0,-1 1 0 0 0,0 0 0 0 0,0 1 0 0 0,0-1 0 0 0,0 1 0 0 0,-1 0 0 0 0,3 5-128 0 0,-8-9 44 0 0,-1 0-1 0 0,1 0 1 0 0,0-1 0 0 0,-1 1-1 0 0,0 0 1 0 0,1-1 0 0 0,-1 0-1 0 0,0 1 1 0 0,1-1 0 0 0,-1 0-1 0 0,0 0 1 0 0,0 0-1 0 0,0 0 1 0 0,0 0 0 0 0,-1 0-1 0 0,1 0 1 0 0,0-1 0 0 0,0 1-1 0 0,0-1 1 0 0,0 0 0 0 0,-1 0-1 0 0,1 0 1 0 0,0 0 0 0 0,0 0-1 0 0,-1 0 1 0 0,1 0 0 0 0,0-1-1 0 0,0 1 1 0 0,0-1-1 0 0,-2 0-43 0 0,-3 1 110 0 0,-82-9 587 0 0,31-4-4569 0 0,53 11-788 0 0,4 1-2986 0 0</inkml:trace>
  <inkml:trace contextRef="#ctx0" brushRef="#br0" timeOffset="31683.952">754 2118 12029 0 0,'0'0'2864'0'0,"0"0"-2688"0"0,0 0-36 0 0,-52-3 716 0 0,27-2 9 0 0,0 1-269 0 0,-4-1 12 0 0,2 1-236 0 0,0 1-372 0 0,-1 1 0 0 0,1 1-16 0 0,2 1-92 0 0,4 0-460 0 0,4 0-216 0 0,6 0-333 0 0,2 0-1411 0 0,9 0-5248 0 0</inkml:trace>
  <inkml:trace contextRef="#ctx0" brushRef="#br0" timeOffset="32043.293">561 2234 12953 0 0,'0'0'1662'0'0,"0"0"-1222"0"0,0 0-72 0 0,0 0-83 0 0,0 0-166 0 0,0 0-51 0 0,0 0-50 0 0,-5-1-44 0 0,-10-3-154 0 0,29 6-348 0 0,37 11 322 0 0,-48-13 235 0 0,-1 0 0 0 0,0 0 1 0 0,0 0-1 0 0,1 1 1 0 0,-1-1-1 0 0,0 1 0 0 0,0 0 1 0 0,0-1-1 0 0,0 1 1 0 0,0 0-1 0 0,0 0 0 0 0,0 0 1 0 0,0 0-1 0 0,0 1 0 0 0,0-1 1 0 0,0 1-1 0 0,-1-1 1 0 0,1 1-1 0 0,-1-1 0 0 0,1 1 1 0 0,-1 0-1 0 0,1 0 1 0 0,-1 0-1 0 0,0 0 0 0 0,0 0 1 0 0,0 0-1 0 0,0 0 0 0 0,0 0 1 0 0,-1 0-1 0 0,1 0 1 0 0,-1 0-1 0 0,1 1 0 0 0,-1-1 1 0 0,0 0-1 0 0,0 0 1 0 0,0 1-1 0 0,0-1 0 0 0,0 0 1 0 0,0 0-1 0 0,0 1 0 0 0,-1-1 1 0 0,0 0-1 0 0,1 0 1 0 0,-1 0-1 0 0,0 0 0 0 0,0 1 1 0 0,0-1-1 0 0,0 0 1 0 0,0-1-1 0 0,0 1 0 0 0,-1 0 1 0 0,1 0-1 0 0,-1 0 0 0 0,1-1 1 0 0,-1 1-1 0 0,0-1-29 0 0,-60 34 1015 0 0,105-33 1800 0 0,38-3-2282 0 0,-39-1-1877 0 0,0 2-4730 0 0,-37 0-1024 0 0</inkml:trace>
  <inkml:trace contextRef="#ctx0" brushRef="#br0" timeOffset="33245.98">1595 1675 14289 0 0,'0'0'1481'0'0,"0"0"-594"0"0,0 0-306 0 0,0 0 73 0 0,0 0-134 0 0,-7-4-125 0 0,-178-46-690 0 0,206 67-6789 0 0,-9-12 656 0 0</inkml:trace>
  <inkml:trace contextRef="#ctx0" brushRef="#br0" timeOffset="34011.536">1816 1511 1420 0 0,'0'0'2805'0'0,"0"0"-1401"0"0,0 0-427 0 0,0 0 392 0 0,0 0 346 0 0,0 0-195 0 0,0 0-256 0 0,0 0-317 0 0,0 0-359 0 0,10-16-569 0 0,-3 17-13 0 0,0 0 0 0 0,-1 0 1 0 0,1 1-1 0 0,-1 0 0 0 0,1 1 0 0 0,-1-1 1 0 0,0 1-1 0 0,0 0 0 0 0,0 1 0 0 0,-1 0 1 0 0,1 0-1 0 0,-1 0 0 0 0,0 0 1 0 0,0 1-1 0 0,0 0 0 0 0,0 0 0 0 0,-1 0 1 0 0,0 0-1 0 0,0 1 0 0 0,-1 0 0 0 0,1 0-6 0 0,-6-3 60 0 0,-1-1 0 0 0,1 0 0 0 0,-1-1 0 0 0,0 1 0 0 0,1 0 0 0 0,-1-1 1 0 0,0 1-1 0 0,0-1 0 0 0,0 0 0 0 0,0 0 0 0 0,0 0 0 0 0,0-1 0 0 0,0 1 0 0 0,0-1 0 0 0,-1 1 0 0 0,1-1 0 0 0,0 0 0 0 0,0 0 0 0 0,0-1 0 0 0,-1 1 0 0 0,1-1 0 0 0,0 1 0 0 0,0-1 0 0 0,0 0-60 0 0,-31-10 526 0 0,47 13-1009 0 0,-7-1 490 0 0,-1 1 1 0 0,0 0 0 0 0,0 0-1 0 0,0 0 1 0 0,0 0 0 0 0,0 1-1 0 0,-1 0 1 0 0,1 0-1 0 0,-1 0 1 0 0,0 1 0 0 0,0 0-1 0 0,0-1 1 0 0,0 1 0 0 0,-1 1-1 0 0,1-1 1 0 0,-1 0 0 0 0,0 1-1 0 0,-1 0 1 0 0,1-1-1 0 0,1 6-7 0 0,-6-7 47 0 0,-1-1 0 0 0,0 0 0 0 0,0 0 0 0 0,0 0 0 0 0,0-1 0 0 0,0 1 0 0 0,0-1 0 0 0,0 1 0 0 0,0-1 0 0 0,-1 0 0 0 0,1 0 0 0 0,-1-1 0 0 0,1 1 0 0 0,0-1 0 0 0,-1 1 0 0 0,1-1 0 0 0,-1 0 0 0 0,1 0 0 0 0,-1-1 0 0 0,1 1 0 0 0,-1-1 0 0 0,1 0 0 0 0,-2 0-47 0 0,-32-5-4820 0 0,30 4-751 0 0</inkml:trace>
  <inkml:trace contextRef="#ctx0" brushRef="#br0" timeOffset="34261.513">2005 1770 11297 0 0,'0'0'2006'0'0,"0"0"-1283"0"0,-6 1 140 0 0,-137-1 2878 0 0,96-3-6343 0 0,1 1-4823 0 0,47 2-918 0 0</inkml:trace>
  <inkml:trace contextRef="#ctx0" brushRef="#br0" timeOffset="34589.608">1863 1898 12225 0 0,'0'0'1090'0'0,"0"0"-731"0"0,0 0 72 0 0,0 0-155 0 0,0 0-218 0 0,0 0-43 0 0,0 0-159 0 0,1-12-1337 0 0,4 13 1559 0 0,0 0 0 0 0,0 0 0 0 0,0 0 1 0 0,0 0-1 0 0,0 1 0 0 0,-1 0 0 0 0,1 0 0 0 0,-1 0 0 0 0,1 1 0 0 0,-1-1 0 0 0,0 1 0 0 0,0 0 0 0 0,0 1 0 0 0,0-1 0 0 0,0 1 1 0 0,-1-1-1 0 0,0 1 0 0 0,0 0 0 0 0,0 0 0 0 0,0 0 0 0 0,0 1 0 0 0,-1-1 0 0 0,0 1 0 0 0,0-1 0 0 0,0 1 0 0 0,0 2-78 0 0,-59 27 1893 0 0,22-20-1591 0 0,71-4 2009 0 0,58 0-1800 0 0,-53-5-6983 0 0,-39-5 400 0 0,4-3-1260 0 0</inkml:trace>
  <inkml:trace contextRef="#ctx0" brushRef="#br0" timeOffset="34844.576">2376 1842 11657 0 0,'0'0'1445'0'0,"0"0"-644"0"0,0 0-575 0 0,0 0 87 0 0,0 0 366 0 0,-8 0 107 0 0,-175-19 113 0 0,195 16-7844 0 0,3 1-684 0 0</inkml:trace>
  <inkml:trace contextRef="#ctx0" brushRef="#br0" timeOffset="35077.918">2537 1753 13697 0 0,'0'0'1719'0'0,"2"7"-1281"0"0,3 10-116 0 0,-1 0 0 0 0,-1 0-1 0 0,0 1 1 0 0,-1-1 0 0 0,-1 1-1 0 0,-1 0 1 0 0,-1-1 0 0 0,0 1-1 0 0,-1-1 1 0 0,-2 8-322 0 0,4-25-26 0 0,-2 16-590 0 0,4-6-3500 0 0,1-9-5141 0 0</inkml:trace>
  <inkml:trace contextRef="#ctx0" brushRef="#br0" timeOffset="32496.588">1137 2055 5733 0 0,'0'0'5245'0'0,"0"0"-3474"0"0,0 0-1184 0 0,0 0-40 0 0,0 0-61 0 0,0 0-138 0 0,0 0-51 0 0,0 0-126 0 0,24-6-1141 0 0,-18 6 1029 0 0,0 1-1 0 0,0 1 0 0 0,0-1 0 0 0,0 1 1 0 0,0 0-1 0 0,-1 0 0 0 0,1 1 1 0 0,-1-1-1 0 0,1 1 0 0 0,-1 1 1 0 0,0-1-1 0 0,0 1 0 0 0,-1-1 0 0 0,1 2 1 0 0,-1-1-1 0 0,1 0 0 0 0,-2 1 1 0 0,1 0-1 0 0,0 0 0 0 0,-1 0 0 0 0,0 0 1 0 0,0 0-1 0 0,0 1 0 0 0,-1-1 1 0 0,0 1-1 0 0,0 0 0 0 0,0 0 1 0 0,-1 0-1 0 0,0 0 0 0 0,1 3-58 0 0,-4-5 28 0 0,0 0-1 0 0,-1-1 1 0 0,1 1 0 0 0,0-1-1 0 0,-1 1 1 0 0,0-1 0 0 0,0 0-1 0 0,0 0 1 0 0,0 0 0 0 0,-1-1-1 0 0,1 1 1 0 0,-1-1-1 0 0,1 1 1 0 0,-1-1 0 0 0,0 0-1 0 0,0-1 1 0 0,0 1 0 0 0,0-1-1 0 0,0 0 1 0 0,0 0 0 0 0,0 0-1 0 0,-2 0-27 0 0,-35 4-3332 0 0,36-6-1417 0 0,6-3-2862 0 0</inkml:trace>
  <inkml:trace contextRef="#ctx0" brushRef="#br0" timeOffset="32762.187">1335 2092 964 0 0,'0'0'9800'0'0,"0"0"-6729"0"0,0 0-2255 0 0,0 0-378 0 0,0 0 20 0 0,-6 8 36 0 0,1-1-376 0 0,2-5-65 0 0,0 1 0 0 0,0-1-1 0 0,0 1 1 0 0,0 0 0 0 0,1 0-1 0 0,-1 0 1 0 0,1 1-1 0 0,0-1 1 0 0,0 1 0 0 0,0-1-1 0 0,0 1 1 0 0,1 0-1 0 0,-1-1 1 0 0,1 1 0 0 0,0 0-1 0 0,0 0 1 0 0,0 0 0 0 0,1 0-1 0 0,0 0 1 0 0,-1 0-1 0 0,1 0 1 0 0,1 0 0 0 0,-1 0-1 0 0,0 0 1 0 0,1 0 0 0 0,0 0-1 0 0,0 0 1 0 0,0 0-1 0 0,1 0 1 0 0,-1 0 0 0 0,1-1-1 0 0,0 1 1 0 0,0-1-1 0 0,0 1 1 0 0,0-1 0 0 0,1 0-1 0 0,1 2-52 0 0,66 25 340 0 0,-19-28-7311 0 0,-39-5-396 0 0</inkml:trace>
  <inkml:trace contextRef="#ctx0" brushRef="#br0" timeOffset="37206.71">3343 2405 768 0 0,'0'0'5191'0'0,"0"0"-666"0"0,0 0-2888 0 0,0 0-557 0 0,0 0 94 0 0,0 0-86 0 0,0 0-35 0 0,0 0-87 0 0,-5 1-202 0 0,-113 8-8 0 0,39-16-4385 0 0,70 3-526 0 0,6-5-2915 0 0</inkml:trace>
  <inkml:trace contextRef="#ctx0" brushRef="#br0" timeOffset="37441.068">3396 2288 11597 0 0,'0'0'1984'0'0,"0"0"-820"0"0,0 0-1036 0 0,0 0 516 0 0,-36-3-56 0 0,12 3-95 0 0,-2 0-345 0 0,-2 0-148 0 0,-4 1-196 0 0,6-1-1165 0 0,2 0-923 0 0,4 0-3700 0 0,4-5-937 0 0</inkml:trace>
  <inkml:trace contextRef="#ctx0" brushRef="#br0" timeOffset="37722.29">4075 2259 9069 0 0,'0'0'2220'0'0,"0"0"-988"0"0,0 0-288 0 0,0 0 148 0 0,0 0-348 0 0,0 0-480 0 0,0 0 200 0 0,0 0 193 0 0,0 0-257 0 0,-47 0-240 0 0,23 0-112 0 0,0 0-48 0 0,-1 0-228 0 0,0 0-685 0 0,6-2-559 0 0,4-1-1640 0 0,7-5-3941 0 0</inkml:trace>
  <inkml:trace contextRef="#ctx0" brushRef="#br0" timeOffset="68377.408">3463 1630 560 0 0,'0'0'4666'0'0,"5"0"-3572"0"0,14-3-910 0 0,0 0 0 0 0,0-1-1 0 0,0-2 1 0 0,-1 0 0 0 0,0 0 0 0 0,0-2 0 0 0,-1 0-1 0 0,0-1 1 0 0,0-1 0 0 0,-1 0 0 0 0,0-1 0 0 0,-1-1 0 0 0,0-1-1 0 0,-1 0 1 0 0,-1-1 0 0 0,0 0 0 0 0,0-1-184 0 0,2-11-64 0 0,-1-1 1 0 0,-1 0 0 0 0,-1 0-1 0 0,-2-1 1 0 0,-1-1-1 0 0,0 0 1 0 0,-3 0 0 0 0,0-1-1 0 0,-2 0 1 0 0,-1 1-1 0 0,-2-1 1 0 0,0-1 0 0 0,-2 1-1 0 0,-2 0 1 0 0,0 1-1 0 0,-2-1 1 0 0,-2 1 0 0 0,0 0-1 0 0,-6-12 64 0 0,1-8-56 0 0,-3 1 0 0 0,-2 0 0 0 0,-1 1 0 0 0,-3 1 0 0 0,-2 1 0 0 0,-1 1 0 0 0,-3 1 0 0 0,-1 1 0 0 0,-3 2 0 0 0,-1 1-1 0 0,-1 1 1 0 0,-3 2 0 0 0,0 1 0 0 0,-3 2 0 0 0,0 2 0 0 0,-2 2 0 0 0,-2 1 0 0 0,0 2 0 0 0,-1 2 0 0 0,-2 2 0 0 0,0 2 0 0 0,-2 2 0 0 0,0 3 0 0 0,0 1 0 0 0,-5 2 56 0 0,15 10 54 0 0,-1 2 1 0 0,1 1-1 0 0,0 3 1 0 0,0 0 0 0 0,0 3-1 0 0,1 1 1 0 0,0 2-1 0 0,0 1 1 0 0,1 2-1 0 0,1 2 1 0 0,0 1 0 0 0,1 2-1 0 0,1 1 1 0 0,1 1-1 0 0,-2 4-54 0 0,10-6 118 0 0,0 2 0 0 0,1 1 0 0 0,1 1 0 0 0,1 0 0 0 0,1 2 1 0 0,1 0-1 0 0,1 2 0 0 0,1 0 0 0 0,1 0 0 0 0,2 2 0 0 0,1 0 0 0 0,1 0 0 0 0,1 1 0 0 0,2 1 0 0 0,0-1 0 0 0,3 2 0 0 0,0-1 0 0 0,1 11-118 0 0,0 3-18 0 0,1 0 0 0 0,3 1 0 0 0,2-1 0 0 0,2 0-1 0 0,1 0 1 0 0,3 0 0 0 0,1 0 0 0 0,2-1 0 0 0,3 0 0 0 0,1-1 0 0 0,2-1 0 0 0,12 22 18 0 0,-5-27 258 0 0,2-1 0 0 0,1-1 0 0 0,2-1 0 0 0,1-1 0 0 0,2-2 0 0 0,1 0 0 0 0,1-3 0 0 0,1-1 0 0 0,2-1 0 0 0,0-2 0 0 0,2-2 0 0 0,0-1 0 0 0,1-2 0 0 0,7 1-258 0 0,23 5 410 0 0,1-3 0 0 0,1-3 1 0 0,1-3-1 0 0,1-3 0 0 0,0-4 0 0 0,0-2 0 0 0,72-5-410 0 0,-29-31 89 0 0,-85-8-7985 0 0,-26 19 771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56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11145 0 0,'0'0'1738'0'0,"0"0"-828"0"0,0 0-703 0 0,0 0-84 0 0,1 7 431 0 0,4 15-158 0 0,-2 0 0 0 0,0 0 0 0 0,-1 0-1 0 0,-2 0 1 0 0,0 1 0 0 0,-1-1 0 0 0,-1 0-1 0 0,-2 0 1 0 0,0 0 0 0 0,-1 0-396 0 0,-1 20-1075 0 0,13-30-8710 0 0,6-12 2010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56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546 1 7097 0 0,'0'0'5519'0'0,"0"0"-4006"0"0,0 0-969 0 0,-7 0 507 0 0,-185 4 2987 0 0,67-5-4254 0 0,-15 1 642 0 0,59-1-6203 0 0,80 1 1007 0 0,1 0-1887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09:57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8 150 4376 0 0,'0'0'4227'0'0,"0"0"-2316"0"0,0 0-952 0 0,0 0 60 0 0,0 0 352 0 0,0 0-212 0 0,0 0-422 0 0,0 0-303 0 0,0 0-220 0 0,-7-6 304 0 0,9 5-501 0 0,1 0 0 0 0,0 0 0 0 0,0 1 0 0 0,0-1 1 0 0,0 1-1 0 0,0 0 0 0 0,0 0 0 0 0,0 0 0 0 0,0 0 0 0 0,0 0 0 0 0,0 0 1 0 0,0 1-1 0 0,0 0 0 0 0,0-1 0 0 0,0 1 0 0 0,0 0 0 0 0,-1 1 0 0 0,1-1 1 0 0,0 0-1 0 0,-1 1 0 0 0,1-1 0 0 0,-1 1 0 0 0,1 0 0 0 0,-1 0 0 0 0,0 0 1 0 0,0 0-1 0 0,0 0 0 0 0,0 1 0 0 0,0-1 0 0 0,0 1 0 0 0,-1-1 0 0 0,1 1 1 0 0,-1 0-1 0 0,0-1 0 0 0,0 1 0 0 0,0 0 0 0 0,0 0 0 0 0,0 0 0 0 0,0 0 0 0 0,-1 0 1 0 0,1 0-1 0 0,-1 0 0 0 0,0 0 0 0 0,0 0 0 0 0,0 0 0 0 0,-1 0 0 0 0,1 0 1 0 0,-1-1-1 0 0,1 1 0 0 0,-1 0 0 0 0,0 0 0 0 0,0 0 0 0 0,0 0 0 0 0,-1-1 1 0 0,0 3-18 0 0,-39 72 477 0 0,102-58 561 0 0,22-18-1083 0 0,-54-4-2756 0 0,-2-3-4122 0 0,-13 1-1107 0 0</inkml:trace>
  <inkml:trace contextRef="#ctx0" brushRef="#br0" timeOffset="421.834">367 246 11069 0 0,'0'0'1866'0'0,"0"0"-1309"0"0,0 0 111 0 0,2 6 466 0 0,6 17 24 0 0,64 131 1492 0 0,-71-153-2615 0 0,-1-1 1 0 0,1 1 0 0 0,0-1-1 0 0,-1 1 1 0 0,1-1-1 0 0,0 1 1 0 0,0-1 0 0 0,0 1-1 0 0,-1-1 1 0 0,1 0 0 0 0,0 0-1 0 0,0 1 1 0 0,0-1-1 0 0,0 0 1 0 0,0 0 0 0 0,0 0-1 0 0,-1 0 1 0 0,1 0-1 0 0,0 0 1 0 0,0 0 0 0 0,0 0-1 0 0,0 0 1 0 0,0 0 0 0 0,0-1-1 0 0,-1 1 1 0 0,1 0-1 0 0,0-1 1 0 0,0 1 0 0 0,0 0-1 0 0,-1-1 1 0 0,1 1-1 0 0,0-1 1 0 0,0 0 0 0 0,-1 1-1 0 0,1-1 1 0 0,0 1 0 0 0,-1-1-1 0 0,1 0 1 0 0,-1 1-1 0 0,1-1 1 0 0,-1 0 0 0 0,1 0-1 0 0,-1 1 1 0 0,0-1-1 0 0,1 0 1 0 0,-1 0 0 0 0,0 0-1 0 0,1 0 1 0 0,-1 0 0 0 0,0 1-1 0 0,0-1 1 0 0,0 0-1 0 0,0 0 1 0 0,0 0 0 0 0,0 0-1 0 0,0 0 1 0 0,0 0-1 0 0,0 0 1 0 0,-1 0-36 0 0,9-59 154 0 0,-35-196-787 0 0,28 251 637 0 0,-1 1 0 0 0,1 0-1 0 0,0-1 1 0 0,0 1 0 0 0,0 0 0 0 0,1 0 0 0 0,0 0 0 0 0,0 0-1 0 0,0 0 1 0 0,0 1 0 0 0,0-1 0 0 0,1 0 0 0 0,-1 1 0 0 0,1 0-1 0 0,0 0 1 0 0,0-1 0 0 0,0 2 0 0 0,1-1 0 0 0,-1 0 0 0 0,1 1-1 0 0,-1-1 1 0 0,1 1 0 0 0,0 0 0 0 0,0 0 0 0 0,0 1 0 0 0,0-1-1 0 0,0 1 1 0 0,1 0 0 0 0,-1 0 0 0 0,0 0 0 0 0,0 1 0 0 0,1 0-1 0 0,3-1-3 0 0,143 27-1927 0 0,-144-22 552 0 0,3 0-5317 0 0,-3-3-2772 0 0</inkml:trace>
  <inkml:trace contextRef="#ctx0" brushRef="#br0" timeOffset="781.178">611 292 1356 0 0,'0'0'4026'0'0,"0"0"-1291"0"0,0 0-1012 0 0,0 0-537 0 0,0 0-134 0 0,0 0-159 0 0,0 0-199 0 0,0 0-179 0 0,0 0-186 0 0,24-17-359 0 0,86 49 1353 0 0,-108-31-1281 0 0,1 0 1 0 0,-1 0-1 0 0,0 1 1 0 0,0-1-1 0 0,0 1 0 0 0,0 0 1 0 0,0-1-1 0 0,0 1 1 0 0,0 0-1 0 0,0 0 1 0 0,-1 0-1 0 0,1 0 1 0 0,-1 1-1 0 0,0-1 1 0 0,0 0-1 0 0,1 1 1 0 0,-1-1-1 0 0,-1 1 0 0 0,1-1 1 0 0,0 1-1 0 0,-1-1 1 0 0,1 1-1 0 0,-1-1 1 0 0,0 1-1 0 0,0 0 1 0 0,0-1-1 0 0,0 1 1 0 0,0-1-1 0 0,0 1 0 0 0,-1 0 1 0 0,1-1-1 0 0,-1 1 1 0 0,0-1-1 0 0,0 1 1 0 0,0-1-1 0 0,0 1 1 0 0,0-1-1 0 0,-1 0 1 0 0,1 0-1 0 0,0 0 0 0 0,-1 1 1 0 0,0-1-43 0 0,-68 41 5 0 0,38-41-7326 0 0,24-6-1368 0 0</inkml:trace>
  <inkml:trace contextRef="#ctx0" brushRef="#br0" timeOffset="1046.772">784 281 12365 0 0,'0'0'1848'0'0,"0"0"-1744"0"0,0 0 540 0 0,0 0 388 0 0,-18 34-91 0 0,14-21-209 0 0,-3 0-296 0 0,7 3-240 0 0,0-1-60 0 0,7 1 24 0 0,5 0 76 0 0,2-2 56 0 0,8-1-292 0 0,3-3-1044 0 0,-4-3-2085 0 0,11-10-8608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0:30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4396 0 0,'0'0'7277'0'0,"0"0"-6661"0"0,0 0-616 0 0,0 0-12 0 0,0 0-296 0 0,0 0-64 0 0,0 0 116 0 0,0 0-428 0 0,0 0-1424 0 0,3 0-2537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29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27 3392 0 0,'0'0'5507'0'0,"0"0"-3817"0"0,0 0-1081 0 0,0 0 273 0 0,-6 0 291 0 0,-73-4 2331 0 0,8 2-2393 0 0,4-7-3822 0 0,59 6-1426 0 0,1-5-3027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20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1 103 612 0 0,'0'0'4356'0'0,"0"0"-18"0"0,0 0-2583 0 0,0 0-712 0 0,0 0-438 0 0,0 0-465 0 0,0 0 244 0 0,0 9 158 0 0,1 251 1089 0 0,0-262-1623 0 0,1-1 0 0 0,0 0-1 0 0,-1 1 1 0 0,1-1 0 0 0,1 1 0 0 0,-1-1 0 0 0,0 1-1 0 0,0 0 1 0 0,1 0 0 0 0,0 0 0 0 0,-1 1 0 0 0,1-1-1 0 0,0 0 1 0 0,0 1 0 0 0,0 0 0 0 0,-1-1 0 0 0,2 1-1 0 0,-1 1 1 0 0,0-1 0 0 0,0 0 0 0 0,0 1 0 0 0,0-1-1 0 0,0 1 1 0 0,1 0 0 0 0,-1 0 0 0 0,0 0 0 0 0,0 1-1 0 0,0-1 1 0 0,0 1 0 0 0,0 0 0 0 0,0-1 0 0 0,1 2-1 0 0,-2-1 1 0 0,1 0 0 0 0,0 0 0 0 0,1 2-8 0 0,63 48 738 0 0,-66-50-725 0 0,0 0 1 0 0,0 0-1 0 0,0 0 0 0 0,0 0 0 0 0,0 0 0 0 0,0 1 1 0 0,0-1-1 0 0,0 0 0 0 0,-1 1 0 0 0,1-1 0 0 0,0 0 0 0 0,-1 1 1 0 0,1-1-1 0 0,-1 1 0 0 0,0-1 0 0 0,1 0 0 0 0,-1 1 0 0 0,0-1 1 0 0,0 1-1 0 0,0-1 0 0 0,0 1 0 0 0,0-1 0 0 0,0 1 0 0 0,-1-1 1 0 0,1 1-1 0 0,0-1 0 0 0,-1 1 0 0 0,1-1 0 0 0,-1 0 1 0 0,1 1-1 0 0,-1-1 0 0 0,0 0 0 0 0,1 1 0 0 0,-1-1 0 0 0,0 0 1 0 0,0 0-1 0 0,0 0 0 0 0,0 0 0 0 0,0 1 0 0 0,0-2 0 0 0,-1 1 1 0 0,1 0-1 0 0,0 0 0 0 0,0 0 0 0 0,-1 0 0 0 0,1-1 0 0 0,0 1 1 0 0,-1-1-1 0 0,1 1 0 0 0,-1-1 0 0 0,1 1 0 0 0,-1-1 1 0 0,0 0-14 0 0,-68 4-780 0 0,30-28-7278 0 0,28 8 1736 0 0</inkml:trace>
  <inkml:trace contextRef="#ctx0" brushRef="#br0" timeOffset="329.452">219 139 1864 0 0,'0'0'374'0'0,"3"-6"365"0"0,-1 3-449 0 0,3-2 345 0 0,-1-1-1 0 0,0 0 1 0 0,-1 0-1 0 0,1 0 1 0 0,-1 0-1 0 0,-1 0 1 0 0,1-1-1 0 0,-1 1 1 0 0,0-1-1 0 0,0 0 1 0 0,-1 0-1 0 0,0 0 1 0 0,0 1-1 0 0,-1-1 1 0 0,1 0-1 0 0,-2 0 1 0 0,1 0-1 0 0,-2-6-634 0 0,1 13-2 0 0,-1 1-1 0 0,0-1 1 0 0,0 1 0 0 0,1-1 0 0 0,-1 1-1 0 0,1 0 1 0 0,-1 0 0 0 0,1 0-1 0 0,-1 0 1 0 0,1 0 0 0 0,-1 0 0 0 0,1 0-1 0 0,0 0 1 0 0,0 1 0 0 0,-1-1 0 0 0,1 0-1 0 0,0 1 1 0 0,0-1 0 0 0,0 1-1 0 0,1-1 1 0 0,-1 1 0 0 0,0-1 0 0 0,0 1-1 0 0,1 0 1 0 0,-1-1 0 0 0,1 1-1 0 0,0 0 1 0 0,-1 0 0 0 0,1-1 0 0 0,0 1-1 0 0,0 0 1 0 0,0 0 0 0 0,0-1-1 0 0,0 1 1 0 0,1 0 0 0 0,-1 0 0 0 0,0-1-1 0 0,1 2 3 0 0,-2-1 47 0 0,0 0 0 0 0,1-1 0 0 0,-1 1-1 0 0,0 0 1 0 0,0 0 0 0 0,1 0 0 0 0,-1 0-1 0 0,1 0 1 0 0,0 0 0 0 0,-1 0 0 0 0,1 0-1 0 0,0 0 1 0 0,0 0 0 0 0,0 0-1 0 0,1 0 1 0 0,-1 0 0 0 0,0-1 0 0 0,1 1-1 0 0,-1 0 1 0 0,1 0 0 0 0,0 0 0 0 0,-1 0-1 0 0,1 0 1 0 0,0-1 0 0 0,0 1 0 0 0,0 0-1 0 0,0-1 1 0 0,1 1 0 0 0,-1-1 0 0 0,0 1-1 0 0,1-1 1 0 0,-1 1 0 0 0,1-1 0 0 0,-1 0-1 0 0,1 0 1 0 0,0 0 0 0 0,-1 0 0 0 0,1 0-1 0 0,0 0 1 0 0,0 0 0 0 0,0-1 0 0 0,0 1-1 0 0,0-1 1 0 0,0 1 0 0 0,-1-1 0 0 0,1 0-1 0 0,0 0 1 0 0,0 0 0 0 0,0 0-1 0 0,0 0 1 0 0,0 0 0 0 0,0 0 0 0 0,0-1-1 0 0,0 1 1 0 0,0-1 0 0 0,1 0-47 0 0,7-52-568 0 0,-29 21-5753 0 0,17 28 1744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29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 8897 0 0,'0'0'6912'0'0,"0"0"-6912"0"0,0 0-340 0 0,0 0 340 0 0,0 0 164 0 0,-45 2 556 0 0,21-2-371 0 0,-4 0-261 0 0,-1 2-88 0 0,-4 0-4 0 0,3 0 0 0 0,0-1-985 0 0,2-1-831 0 0,8 0-3292 0 0,-3-6-3597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0:34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2330 712 1032 0 0,'0'0'4985'0'0,"0"0"-3176"0"0,0 0-1195 0 0,0 0 335 0 0,0 0 320 0 0,0 0 5 0 0,0 0-115 0 0,0 0-182 0 0,33 12 1266 0 0,42-37-134 0 0,-72 23-2146 0 0,-1 0 0 0 0,0-1 0 0 0,0 1 0 0 0,0-1 0 0 0,0 1 0 0 0,0-1 0 0 0,0 0 0 0 0,-1 0 0 0 0,1 0 0 0 0,-1 0 0 0 0,0 0 0 0 0,0 0 0 0 0,0 0 0 0 0,0 0 0 0 0,0 0 0 0 0,-1 0 0 0 0,0 0 0 0 0,1-1 0 0 0,-1 1 0 0 0,0 0 0 0 0,-1 0 0 0 0,1-1 0 0 0,0 1 0 0 0,-1 0 0 0 0,0 0 0 0 0,0 0 0 0 0,0 0 0 0 0,0 0 0 0 0,0 0 0 0 0,-1 0 0 0 0,1 0 1 0 0,-1 0-1 0 0,0 1 0 0 0,0-1 0 0 0,-1-1 37 0 0,2 1-47 0 0,-1-1 1 0 0,0 1 0 0 0,1 0 0 0 0,-1 0-1 0 0,-1 0 1 0 0,1 0 0 0 0,0 0 0 0 0,-1 0 0 0 0,1 1-1 0 0,-1-1 1 0 0,0 1 0 0 0,0 0 0 0 0,0-1-1 0 0,0 1 1 0 0,0 1 0 0 0,0-1 0 0 0,-1 0 0 0 0,1 1-1 0 0,-1 0 1 0 0,1 0 0 0 0,-1 0 0 0 0,1 0-1 0 0,-1 0 1 0 0,0 1 0 0 0,1-1 0 0 0,-1 1 0 0 0,0 0-1 0 0,1 0 1 0 0,-1 1 0 0 0,0-1 0 0 0,1 1-1 0 0,-1 0 1 0 0,1 0 0 0 0,-1 0 0 0 0,1 0 0 0 0,-1 0-1 0 0,1 1 1 0 0,0 0 0 0 0,-1 0 0 0 0,1 0-1 0 0,0 0 1 0 0,0 0 0 0 0,0 1 46 0 0,0-1-12 0 0,0 1 0 0 0,0-1 0 0 0,0 1 0 0 0,1 0 0 0 0,-1 0 0 0 0,1 0 0 0 0,0 0 0 0 0,0 1 0 0 0,0-1 0 0 0,0 0 0 0 0,0 1 0 0 0,1 0 0 0 0,-1-1 0 0 0,1 1 0 0 0,0 0 0 0 0,0 0 0 0 0,1 0 0 0 0,-1-1 0 0 0,1 1 0 0 0,0 0 0 0 0,0 0 0 0 0,0 0 0 0 0,0 0 0 0 0,1 0 0 0 0,-1 0 0 0 0,1 0 0 0 0,0-1 0 0 0,0 1 0 0 0,1 0 0 0 0,-1 0 0 0 0,1-1 0 0 0,0 1 0 0 0,0-1 0 0 0,0 0 0 0 0,0 0 0 0 0,0 1 0 0 0,1-1 0 0 0,0 0 0 0 0,-1-1 0 0 0,1 1 0 0 0,0-1 0 0 0,0 1 12 0 0,3 0-465 0 0,11 4-1645 0 0,-5-5-2522 0 0,-4-2-207 0 0</inkml:trace>
  <inkml:trace contextRef="#ctx0" brushRef="#br0" timeOffset="234.352">2399 654 8917 0 0,'0'0'2144'0'0,"0"0"-2004"0"0,0 0 416 0 0,0 0 248 0 0,27 42 156 0 0,-26-32-212 0 0,1 1-204 0 0,-2-2-116 0 0,0 1-148 0 0,0 2-80 0 0,0-3-200 0 0,-2 1-124 0 0,2-3-444 0 0,0 1-788 0 0,0-3-832 0 0,2-1-2116 0 0,4-4-2877 0 0</inkml:trace>
  <inkml:trace contextRef="#ctx0" brushRef="#br0" timeOffset="2762.019">2838 1173 5473 0 0,'0'0'5895'0'0,"0"0"-5035"0"0,0 0-1580 0 0,-8 2 998 0 0,-178-14 1218 0 0,158 7-1216 0 0,0 1 1 0 0,0 1-1 0 0,0 1 0 0 0,0 2 1 0 0,0 1-1 0 0,-1 1 0 0 0,-3 2-280 0 0,26-3 33 0 0,0 0-1 0 0,1 1 1 0 0,-1 0 0 0 0,0 0-1 0 0,0 1 1 0 0,1-1 0 0 0,-1 1-1 0 0,1 0 1 0 0,0 1 0 0 0,0-1-1 0 0,0 1 1 0 0,1 0 0 0 0,-1 0-1 0 0,1 1 1 0 0,0-1 0 0 0,0 1-1 0 0,0 0 1 0 0,1 0 0 0 0,0 0-1 0 0,0 1 1 0 0,0-1 0 0 0,0 1-1 0 0,1 0 1 0 0,0 0-33 0 0,-57-65-577 0 0,34 49 644 0 0,0 2-1 0 0,-1 0 1 0 0,0 1 0 0 0,0 2-1 0 0,0 1 1 0 0,-1 0-1 0 0,1 2 1 0 0,-1 2-1 0 0,0 0 1 0 0,0 2-1 0 0,1 0 1 0 0,-6 3-67 0 0,-16-2 245 0 0,-24 3-109 0 0,37-2-291 0 0,0-1-1 0 0,0-2 1 0 0,-1-1 0 0 0,1-2-1 0 0,0-2 1 0 0,-14-3 155 0 0,32 0-4697 0 0,18 2-2061 0 0</inkml:trace>
  <inkml:trace contextRef="#ctx0" brushRef="#br0" timeOffset="3262.473">1983 1538 12149 0 0,'0'0'3729'0'0,"0"7"-3190"0"0,-18 170 1271 0 0,33-265-8745 0 0,13-33 4189 0 0,-26 118 2927 0 0,-1 1-1 0 0,1 0 1 0 0,0 0 0 0 0,0-1-1 0 0,0 1 1 0 0,0 0-1 0 0,0 1 1 0 0,0-1-1 0 0,1 0 1 0 0,-1 1 0 0 0,1-1-1 0 0,-1 1 1 0 0,1 0-1 0 0,-1-1 1 0 0,1 1 0 0 0,0 1-1 0 0,0-1 1 0 0,-1 0-1 0 0,1 1 1 0 0,0-1 0 0 0,0 1-1 0 0,0 0 1 0 0,0 0-1 0 0,0 0 1 0 0,0 0 0 0 0,-1 0-1 0 0,1 1 1 0 0,0 0-1 0 0,0-1 1 0 0,0 1 0 0 0,-1 0-1 0 0,1 0 1 0 0,0 0-1 0 0,-1 1 1 0 0,1-1-181 0 0,0 0 70 0 0,0 0 1 0 0,-1 0-1 0 0,1 0 0 0 0,0 0 1 0 0,0 0-1 0 0,-1 1 0 0 0,1-1 1 0 0,-1 1-1 0 0,1-1 1 0 0,-1 1-1 0 0,0 0 0 0 0,0 0 1 0 0,1 0-1 0 0,-1 1 0 0 0,-1-1 1 0 0,1 0-1 0 0,0 1 0 0 0,-1-1 1 0 0,1 1-1 0 0,-1-1 0 0 0,0 1 1 0 0,1 0-1 0 0,-1 0 0 0 0,-1 0 1 0 0,1-1-1 0 0,0 1 0 0 0,-1 0 1 0 0,1 0-1 0 0,-1 0 0 0 0,0 0 1 0 0,0 0-1 0 0,0 0 0 0 0,-1 0 1 0 0,1 0-1 0 0,0 0 1 0 0,-1 0-1 0 0,0 0 0 0 0,0-1 1 0 0,0 1-1 0 0,0 0 0 0 0,0 0 1 0 0,-1-1-1 0 0,1 1 0 0 0,-1-1 1 0 0,0 1-1 0 0,1-1 0 0 0,-1 0 1 0 0,0 0-1 0 0,-1 1 0 0 0,1-1 1 0 0,0-1-1 0 0,-3 3-70 0 0,-83 21-547 0 0,182 4 19 0 0,-74-22 293 0 0,69 26 744 0 0,-39-1-3626 0 0,-45-28-2394 0 0,-4-5-3465 0 0</inkml:trace>
  <inkml:trace contextRef="#ctx0" brushRef="#br0" timeOffset="5590.366">549 277 3908 0 0,'0'0'4489'0'0,"0"0"-1976"0"0,0 0-1904 0 0,0 0-370 0 0,0 0-25 0 0,0 0 324 0 0,0 0 4 0 0,-1 5-177 0 0,0 17 30 0 0,0 0 1 0 0,2 0-1 0 0,0 0 0 0 0,1-1 0 0 0,2 1 0 0 0,0-1 0 0 0,1 1 1 0 0,1-2-1 0 0,1 1-395 0 0,16 71 380 0 0,-35-102 1396 0 0,-59-45-2286 0 0,69 54 488 0 0,1-1 1 0 0,-1 2-1 0 0,0-1 0 0 0,0 0 0 0 0,1 0 0 0 0,-1 0 0 0 0,0 1 0 0 0,0-1 0 0 0,0 1 1 0 0,0 0-1 0 0,0-1 0 0 0,0 1 0 0 0,0 0 0 0 0,0 0 0 0 0,0 0 0 0 0,0 0 0 0 0,0 1 1 0 0,0-1-1 0 0,0 0 0 0 0,1 1 0 0 0,-1 0 0 0 0,0-1 0 0 0,0 1 0 0 0,0 0 0 0 0,1 0 0 0 0,-1 0 1 0 0,0 0-1 0 0,1 0 0 0 0,-1 0 0 0 0,0 1 0 0 0,1-1 0 0 0,0 0 0 0 0,-1 1 0 0 0,1-1 1 0 0,0 1-1 0 0,0-1 0 0 0,0 1 0 0 0,0 0 0 0 0,0 0 0 0 0,0-1 0 0 0,0 1 0 0 0,1 0 1 0 0,-1 0-1 0 0,0 1 22 0 0,1-1 40 0 0,-1 0 0 0 0,0 1 1 0 0,1-1-1 0 0,-1 0 1 0 0,1 1-1 0 0,0-1 0 0 0,0 0 1 0 0,0 1-1 0 0,0-1 1 0 0,0 0-1 0 0,0 1 0 0 0,1-1 1 0 0,-1 0-1 0 0,1 1 0 0 0,-1-1 1 0 0,1 0-1 0 0,0 1 1 0 0,0-1-1 0 0,0 0 0 0 0,0 0 1 0 0,1 0-1 0 0,-1 0 1 0 0,0 0-1 0 0,1 0 0 0 0,0-1 1 0 0,-1 1-1 0 0,1 0 1 0 0,0-1-1 0 0,0 1 0 0 0,0-1 1 0 0,0 0-1 0 0,0 0 1 0 0,0 1-1 0 0,0-1 0 0 0,0 0 1 0 0,0-1-1 0 0,1 1 0 0 0,-1 0 1 0 0,0-1-1 0 0,1 1 1 0 0,-1-1-1 0 0,2 0-40 0 0,104 12-1204 0 0,-96-13-1797 0 0,-1-3-3043 0 0</inkml:trace>
  <inkml:trace contextRef="#ctx0" brushRef="#br0" timeOffset="421.887">2637 532 6565 0 0,'0'0'4790'0'0,"0"0"-4047"0"0,-1 6-385 0 0,-6 20 448 0 0,-21 174 2637 0 0,44-160-4565 0 0,7-24-6205 0 0,-10-13 307 0 0</inkml:trace>
  <inkml:trace contextRef="#ctx0" brushRef="#br0" timeOffset="812.425">2825 563 1292 0 0,'0'0'8680'0'0,"0"7"-6658"0"0,21 196 3274 0 0,-7-164-6018 0 0,-4-30-2161 0 0,4-6-3294 0 0,-2-4-895 0 0</inkml:trace>
  <inkml:trace contextRef="#ctx0" brushRef="#br0" timeOffset="1015.53">2956 711 11045 0 0,'0'0'836'0'0,"0"0"-592"0"0,-35-10-244 0 0,14 7 356 0 0,-1-1-200 0 0,-3 1-80 0 0,1 1-12 0 0,0 1-64 0 0,5-2-1400 0 0,6 2-3160 0 0,1-4-2257 0 0</inkml:trace>
  <inkml:trace contextRef="#ctx0" brushRef="#br0" timeOffset="1265.601">3103 644 7009 0 0,'0'0'7920'0'0,"19"35"-7592"0"0,-13-19-256 0 0,-5 5 108 0 0,-1-1 332 0 0,-4 1-67 0 0,-7 0-49 0 0,-6 0-96 0 0,-9 3-200 0 0,-11 2-100 0 0,1-4-636 0 0,3-4-897 0 0,12-10-2607 0 0,-2-5-6297 0 0</inkml:trace>
  <inkml:trace contextRef="#ctx0" brushRef="#br0" timeOffset="4777.943">3284 383 10637 0 0,'0'0'4667'0'0,"0"0"-4265"0"0,0 0-751 0 0,0 0 563 0 0,0 0-138 0 0,0 0-82 0 0,7-2-58 0 0,3 0 23 0 0,1 1 1 0 0,-1 0-1 0 0,1 0 1 0 0,-1 1-1 0 0,1 1 1 0 0,-1 0-1 0 0,1 0 1 0 0,-1 1-1 0 0,0 0 0 0 0,1 1 1 0 0,-1 0-1 0 0,0 0 1 0 0,0 1-1 0 0,0 1 41 0 0,-7 0 32 0 0,1 1 1 0 0,-1-1-1 0 0,0 1 0 0 0,-1 0 0 0 0,1-1 0 0 0,-1 1 0 0 0,0 0 0 0 0,-1 1 0 0 0,1-1 0 0 0,-1 0 0 0 0,0 0 0 0 0,-1 1 0 0 0,0-1 1 0 0,0 0-1 0 0,0 1 0 0 0,-1 0-32 0 0,2 14 302 0 0,3 366 2641 0 0,-4-381-2920 0 0,0 0 1 0 0,0 0-1 0 0,0 0 1 0 0,-1 0-1 0 0,0 0 1 0 0,0-1-1 0 0,-1 1 1 0 0,1 0 0 0 0,-1-1-1 0 0,-1 1 1 0 0,1-1-1 0 0,-1 0 1 0 0,1 1-1 0 0,-2-1 1 0 0,1 0-1 0 0,0-1 1 0 0,-1 1-1 0 0,0-1 1 0 0,0 0-1 0 0,0 1 1 0 0,-1-2-1 0 0,1 1 1 0 0,-1-1 0 0 0,0 1-1 0 0,0-1 1 0 0,0 0-1 0 0,-1-1 1 0 0,1 0-1 0 0,-1 1 1 0 0,1-2-1 0 0,-1 1 1 0 0,0-1-1 0 0,1 1 1 0 0,-2-2-24 0 0,-69 13-597 0 0,23-13-5238 0 0,20-7-4129 0 0</inkml:trace>
  <inkml:trace contextRef="#ctx0" brushRef="#br0" timeOffset="-2171.665">1628 484 10709 0 0,'0'0'1981'0'0,"0"0"-1669"0"0,-1 6 153 0 0,-13 57 1197 0 0,10-52-1546 0 0,1 1 0 0 0,0 0 0 0 0,0 0 0 0 0,1 0 0 0 0,1 0 0 0 0,0 1 0 0 0,1-1 0 0 0,0 0-1 0 0,0 0 1 0 0,2 0 0 0 0,-1 1 0 0 0,3 3-116 0 0,39 31-347 0 0,-22-39-2446 0 0,0-9-3608 0 0,-11-3-578 0 0</inkml:trace>
  <inkml:trace contextRef="#ctx0" brushRef="#br0" timeOffset="-1999.807">1800 547 13225 0 0,'0'0'920'0'0,"0"0"-530"0"0,1 6-174 0 0,6 169 3224 0 0,8-150-4602 0 0,4-20-4795 0 0,-13-6 762 0 0</inkml:trace>
  <inkml:trace contextRef="#ctx0" brushRef="#br0" timeOffset="-1827.944">1878 626 12105 0 0,'0'0'1980'0'0,"0"0"-1980"0"0,0 0 0 0 0,0 0 404 0 0,0 0 216 0 0,0 0-156 0 0,-45 11-124 0 0,27-10-340 0 0,-5 2-164 0 0,1-2-1272 0 0,2-1-1296 0 0,-1-3-3609 0 0</inkml:trace>
  <inkml:trace contextRef="#ctx0" brushRef="#br0" timeOffset="-1562.307">2013 522 14085 0 0,'0'0'1196'0'0,"0"0"-1192"0"0,24 47 544 0 0,-19-28 85 0 0,-3 3-161 0 0,-2-3-124 0 0,-2 3-36 0 0,-6-1-164 0 0,-1-1-12 0 0,-7 1-136 0 0,1 1-88 0 0,-4-2-480 0 0,-4-1-749 0 0,6-6-1543 0 0,-6-4-5717 0 0</inkml:trace>
  <inkml:trace contextRef="#ctx0" brushRef="#br0" timeOffset="-2671.616">1294 561 8557 0 0,'0'0'3728'0'0,"3"6"-3124"0"0,10 27 449 0 0,-5-18-907 0 0,-1 1 0 0 0,0 0-1 0 0,-2 0 1 0 0,0 0 0 0 0,0 1 0 0 0,-2-1 0 0 0,0 1 0 0 0,-1 0 0 0 0,0 0-1 0 0,-2 0 1 0 0,0 0 0 0 0,-1 10-146 0 0,1-29-4993 0 0,1-2 11 0 0</inkml:trace>
  <inkml:trace contextRef="#ctx0" brushRef="#br0" timeOffset="-2421.64">1348 547 3756 0 0,'0'0'5581'0'0,"0"0"-4114"0"0,7-2-1167 0 0,-3 0-167 0 0,1 0 1 0 0,0 0-1 0 0,0 1 0 0 0,0 0 1 0 0,0 0-1 0 0,0 0 1 0 0,0 1-1 0 0,0-1 1 0 0,0 1-1 0 0,0 0 0 0 0,0 1 1 0 0,0-1-1 0 0,0 1 1 0 0,0 0-1 0 0,0 1 1 0 0,0-1-1 0 0,-1 1 0 0 0,1 0 1 0 0,0 0-1 0 0,-1 0 1 0 0,0 0-1 0 0,1 1 1 0 0,-1 0-1 0 0,0 0 0 0 0,0 0 1 0 0,0 1-1 0 0,-1-1 1 0 0,1 1-1 0 0,-1 0 1 0 0,0 0-1 0 0,2 3-133 0 0,-7-3-37 0 0,-1-1-1 0 0,1 1 1 0 0,-1 0-1 0 0,0-1 1 0 0,0 0 0 0 0,0 0-1 0 0,-1 0 1 0 0,1 0-1 0 0,-1 0 1 0 0,0-1-1 0 0,1 1 1 0 0,-1-1 0 0 0,0 0-1 0 0,-1 0 1 0 0,1 0-1 0 0,0-1 1 0 0,0 0 0 0 0,-1 1-1 0 0,1-2 1 0 0,-1 1-1 0 0,1 0 1 0 0,-1-1-1 0 0,1 0 1 0 0,-4 0 37 0 0,5 0-235 0 0,-31 0-6605 0 0,17-5-427 0 0</inkml:trace>
  <inkml:trace contextRef="#ctx0" brushRef="#br0" timeOffset="4262.412">1214 389 6929 0 0,'0'0'5201'0'0,"0"0"-3915"0"0,0 0-1577 0 0,-8-1 339 0 0,-161-16 414 0 0,176 48-108 0 0,0-4-150 0 0,-2 0 0 0 0,-2 0 0 0 0,0 0 0 0 0,-2 1 0 0 0,-1-1 0 0 0,-1 1-1 0 0,-1-1 1 0 0,-1 1 0 0 0,-2-1 0 0 0,-6 22-204 0 0,8-44 73 0 0,1 0 0 0 0,0 1 0 0 0,0 0 0 0 0,0-1 0 0 0,1 1 0 0 0,0 0 0 0 0,0 0 0 0 0,1 0 0 0 0,-1 0 0 0 0,1 0 0 0 0,0 0 0 0 0,1 0 0 0 0,0-1 0 0 0,0 1 0 0 0,0 0 0 0 0,1 0 0 0 0,-1 0-1 0 0,1-1 1 0 0,1 1 0 0 0,-1-1 0 0 0,1 0 0 0 0,0 1 0 0 0,0-1 0 0 0,0-1 0 0 0,1 1 0 0 0,0 0 0 0 0,0-1 0 0 0,0 0 0 0 0,0 0 0 0 0,1 0 0 0 0,-1 0 0 0 0,1-1 0 0 0,0 1 0 0 0,0-1 0 0 0,1-1 0 0 0,-1 1 0 0 0,1-1 0 0 0,-1 0 0 0 0,4 1-73 0 0,106 13 697 0 0,-38-14-3027 0 0,-74-2 2152 0 0,20-2-4323 0 0,4-8-4461 0 0</inkml:trace>
  <inkml:trace contextRef="#ctx0" brushRef="#br0" timeOffset="6715.256">729 798 2644 0 0,'0'0'3085'0'0,"0"0"222"0"0,0 0-1877 0 0,0 0-766 0 0,0 0-247 0 0,0 0-74 0 0,0 0-18 0 0,0 0 258 0 0,-11 0 168 0 0,-219 6 1195 0 0,69-14-5745 0 0,154 7-585 0 0,5-3-2888 0 0</inkml:trace>
  <inkml:trace contextRef="#ctx0" brushRef="#br0" timeOffset="7105.847">532 872 15417 0 0,'0'0'452'0'0,"1"8"-442"0"0,23 244 2482 0 0,-12-209-2034 0 0,-12-43-346 0 0,-6-33-753 0 0,6 30 631 0 0,0 1 0 0 0,0 0 0 0 0,0-1 0 0 0,-1 1 0 0 0,0 0 0 0 0,1 0 0 0 0,-1-1 1 0 0,0 1-1 0 0,0 0 0 0 0,0 0 0 0 0,0 0 0 0 0,0 0 0 0 0,-1 0 0 0 0,1 0 0 0 0,-1 0 0 0 0,1 1 0 0 0,-1-1 0 0 0,0 0 0 0 0,1 1 0 0 0,-1-1 0 0 0,0 1 0 0 0,0 0 0 0 0,0 0 0 0 0,0 0 0 0 0,0 0 0 0 0,0 0 0 0 0,-1 0 0 0 0,1 0 0 0 0,0 1 0 0 0,0-1 0 0 0,-1 1 0 0 0,1-1 0 0 0,0 1 0 0 0,-1 0 0 0 0,1 0 0 0 0,0 0 0 0 0,-1 0 0 0 0,1 0 0 0 0,0 1 0 0 0,-1-1 0 0 0,1 1 0 0 0,0 0 0 0 0,0-1 0 0 0,-1 1 0 0 0,1 0 0 0 0,0 0 0 0 0,0 0 0 0 0,0 1 0 0 0,0-1 0 0 0,0 0 0 0 0,1 1 0 0 0,-1 0 0 0 0,0-1 0 0 0,1 1 0 0 0,-1 0 0 0 0,1 0 0 0 0,-1-1 0 0 0,1 1 1 0 0,0 0-1 0 0,0 1 0 0 0,0-1 0 0 0,0 0 0 0 0,0 1 10 0 0,1 0 51 0 0,0 1 0 0 0,1-1 0 0 0,0 0 0 0 0,-1 0 0 0 0,1 1 0 0 0,1-1 0 0 0,-1 0 0 0 0,0 0 0 0 0,1 0 0 0 0,0 0 0 0 0,-1-1 1 0 0,1 1-1 0 0,0 0 0 0 0,0-1 0 0 0,1 1 0 0 0,-1-1 0 0 0,0 0 0 0 0,1 1 0 0 0,0-1 0 0 0,-1 0 0 0 0,1-1 0 0 0,0 1 0 0 0,0 0 0 0 0,0-1 0 0 0,0 0 1 0 0,0 0-1 0 0,0 0 0 0 0,1 0 0 0 0,-1 0 0 0 0,2 0-51 0 0,103 19-1100 0 0,-99-19 423 0 0,14 0-998 0 0,-9-3-3185 0 0,-6-4-3048 0 0</inkml:trace>
  <inkml:trace contextRef="#ctx0" brushRef="#br0" timeOffset="7355.823">827 976 15925 0 0,'0'0'1175'0'0,"0"0"-1427"0"0,0 8 494 0 0,0 207 1320 0 0,5-186-2851 0 0,8-16-5430 0 0,1-12-209 0 0</inkml:trace>
  <inkml:trace contextRef="#ctx0" brushRef="#br0" timeOffset="7605.798">921 1095 15877 0 0,'0'0'340'0'0,"-62"-16"-340"0"0,26 9-192 0 0,2-1 108 0 0,7 4 80 0 0,7 0-1400 0 0,3 2-2444 0 0,-11-5-4937 0 0</inkml:trace>
  <inkml:trace contextRef="#ctx0" brushRef="#br0" timeOffset="7980.758">717 1456 2060 0 0,'0'0'893'0'0,"7"-2"1058"0"0,10-1-1314 0 0,0-2 1 0 0,-1 0 0 0 0,1-1 0 0 0,-1 0-1 0 0,-1-2 1 0 0,1 0 0 0 0,-1 0-1 0 0,0-2 1 0 0,-1 1 0 0 0,2-4-638 0 0,-4 3-18 0 0,0-1 0 0 0,-1 0 0 0 0,0 0 0 0 0,-1-2 0 0 0,0 1 0 0 0,0-1 0 0 0,-2 0 0 0 0,0-1 1 0 0,0 0-1 0 0,-1-1 0 0 0,-1 1 0 0 0,-1-1 0 0 0,0 0 0 0 0,-1-1 0 0 0,0 1 0 0 0,-1-1 0 0 0,0-10 18 0 0,-3-36-691 0 0,-4 0 0 0 0,-2 1 0 0 0,-2-1-1 0 0,-4 1 1 0 0,-2 1 0 0 0,-2 0 0 0 0,-10-16 691 0 0,17 47-431 0 0,-75-203-1791 0 0,72 202 2427 0 0,-2 1 0 0 0,-1 1-1 0 0,-2 0 1 0 0,0 1 0 0 0,-2 1-1 0 0,-1 1 1 0 0,-1 0 0 0 0,-1 2-1 0 0,-1 0 1 0 0,-16-10-205 0 0,30 26 47 0 0,0 0 0 0 0,-1 1 0 0 0,0 1 0 0 0,-1-1 0 0 0,1 2 1 0 0,-1-1-1 0 0,0 1 0 0 0,0 1 0 0 0,0 0 0 0 0,-1 1 0 0 0,1 0 0 0 0,-1 1 0 0 0,1 0 1 0 0,-1 0-1 0 0,1 1 0 0 0,-1 1 0 0 0,1 0 0 0 0,-1 1 0 0 0,1 0 0 0 0,0 1 0 0 0,-1 0 1 0 0,1 0-1 0 0,1 1 0 0 0,-1 1 0 0 0,0 0 0 0 0,1 1 0 0 0,0-1 0 0 0,1 2 0 0 0,-1 0 1 0 0,1 0-1 0 0,0 0 0 0 0,1 1 0 0 0,0 0 0 0 0,0 1-47 0 0,-21 23 145 0 0,1 1 1 0 0,2 1-1 0 0,2 1 1 0 0,1 1-1 0 0,2 1 0 0 0,1 1 1 0 0,2 1-1 0 0,1 0 1 0 0,3 1-1 0 0,1 1 0 0 0,2 1 1 0 0,2-1-1 0 0,1 2 0 0 0,3-1 1 0 0,0 28-146 0 0,7-42 126 0 0,2 0 1 0 0,1 1-1 0 0,1-1 1 0 0,1-1-1 0 0,2 1 1 0 0,0-1 0 0 0,2-1-1 0 0,1 0 1 0 0,1 0-1 0 0,1-1 1 0 0,2-1-1 0 0,0-1 1 0 0,1 0-1 0 0,2-1 1 0 0,0 0-1 0 0,1-2 1 0 0,1-1-1 0 0,1 0 1 0 0,1-2-1 0 0,0 0 1 0 0,1-2-1 0 0,1 0 1 0 0,0-2-1 0 0,1-1 1 0 0,1 0 0 0 0,-1-3-1 0 0,2 0 1 0 0,-1-1-1 0 0,1-2 1 0 0,1-1-1 0 0,-1-1 1 0 0,0-1-1 0 0,1-2 1 0 0,0-1-1 0 0,13-2-126 0 0,-22-3-3549 0 0,0-9-4905 0 0</inkml:trace>
  <inkml:trace contextRef="#ctx0" brushRef="#br0" timeOffset="40180.784">2769 623 272 0 0,'0'0'1268'0'0,"0"0"-1268"0"0,0 0-132 0 0,-41-3 40 0 0,23 1-12 0 0,-5 0-300 0 0</inkml:trace>
  <inkml:trace contextRef="#ctx0" brushRef="#br0" timeOffset="40415.138">1581 626 468 0 0,'0'0'1892'0'0,"0"0"-1892"0"0,0 0-1720 0 0</inkml:trace>
  <inkml:trace contextRef="#ctx0" brushRef="#br0" timeOffset="57101.112">2460 1553 392 0 0,'0'0'716'0'0,"0"0"-664"0"0,0 0-52 0 0,0 0-612 0 0</inkml:trace>
  <inkml:trace contextRef="#ctx0" brushRef="#br0" timeOffset="57663.564">2504 1465 3800 0 0,'0'0'4085'0'0,"0"0"-2709"0"0,0 0-511 0 0,0 0 552 0 0,0 0 31 0 0,0 0-499 0 0,0 0-748 0 0,-2 3-75 0 0,-4 14 276 0 0,1-1 0 0 0,1 1 0 0 0,0 1 0 0 0,1-1 0 0 0,0 0 0 0 0,2 1 0 0 0,0 0 0 0 0,1-1 0 0 0,2 10-402 0 0,-2-16 150 0 0,0-7-279 0 0,21 91 707 0 0,20-80-5698 0 0,-32-17-177 0 0,2-7-2602 0 0</inkml:trace>
  <inkml:trace contextRef="#ctx0" brushRef="#br0" timeOffset="57898.056">2658 1551 4912 0 0,'0'0'5850'0'0,"0"0"-4325"0"0,0 0-1088 0 0,4 7 356 0 0,27 155 3044 0 0,-31-157-3976 0 0,7 51-82 0 0,20-36-6980 0 0,-19-19 1028 0 0</inkml:trace>
  <inkml:trace contextRef="#ctx0" brushRef="#br0" timeOffset="58148.032">2809 1667 6869 0 0,'0'0'6356'0'0,"0"0"-5328"0"0,0 0-1028 0 0,0 0 8 0 0,0 0 488 0 0,-44-2-8 0 0,23 5-248 0 0,-1-1-164 0 0,-3 1-68 0 0,0 1-8 0 0,2-1-1096 0 0,3-2-1004 0 0,6-1-3300 0 0</inkml:trace>
  <inkml:trace contextRef="#ctx0" brushRef="#br0" timeOffset="58319.895">2918 1545 6645 0 0,'0'0'7560'0'0,"0"0"-7320"0"0,39 43 16 0 0,-31-25 208 0 0,-1 3 256 0 0,-6 1-151 0 0,-2 3-273 0 0,-6 0-44 0 0,-6 3-80 0 0,0-1-8 0 0,-6 1-164 0 0,-1-1-200 0 0,-1-3-1129 0 0,7-7-679 0 0,-8-1-4760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5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4960 0 0,'0'0'4575'0'0,"0"0"-3140"0"0,0 0-690 0 0,0 0 269 0 0,0 0-238 0 0,0 0-542 0 0,0 0-104 0 0,0 0 56 0 0,-2 7 318 0 0,-27 165 2647 0 0,49-55-3901 0 0,-19-117 739 0 0,9 17-2055 0 0,1-11-4073 0 0,-1-6-1069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9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96 15177 0 0,'0'0'2849'0'0,"0"0"-2849"0"0,0 0-1256 0 0,0 0 1256 0 0,-36 3 620 0 0,16-5 0 0 0,-4 0-236 0 0,-5 0-360 0 0,-1 0-24 0 0,0-2 0 0 0,-1 1-148 0 0,2-3-696 0 0,4-1-505 0 0,6 1-1575 0 0,6-9-5269 0 0</inkml:trace>
  <inkml:trace contextRef="#ctx0" brushRef="#br0" timeOffset="1">203 0 13281 0 0,'0'0'3645'0'0,"27"38"-3645"0"0,-22-16 0 0 0,-1 3 324 0 0,-4 1 72 0 0,0-1-148 0 0,-5-1-88 0 0,-3-2-24 0 0,0-3-136 0 0,-1 0-108 0 0,0-2-636 0 0,1-3-785 0 0,4-5-1435 0 0,0-6-7261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41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76 398 13045 0 0,'0'0'2294'0'0,"0"0"-1772"0"0,0 0-277 0 0,0 0 50 0 0,0 0-9 0 0,5 1-100 0 0,2 1-206 0 0,0-1 0 0 0,-1 0 1 0 0,1-1-1 0 0,0 1 0 0 0,-1-1 0 0 0,1-1 0 0 0,0 1 1 0 0,0-1-1 0 0,-1 0 0 0 0,1-1 0 0 0,-1 1 1 0 0,1-1-1 0 0,-1 0 0 0 0,1-1 0 0 0,-1 0 0 0 0,0 0 1 0 0,0 0-1 0 0,-1-1 0 0 0,1 0 0 0 0,-1 0 1 0 0,0 0-1 0 0,0-1 0 0 0,0 1 0 0 0,0-1 1 0 0,-1 0-1 0 0,0-1 0 0 0,0 1 0 0 0,0-1 0 0 0,-1 0 1 0 0,0 0-1 0 0,0 0 0 0 0,0 0 0 0 0,-1 0 1 0 0,0-1-1 0 0,0 1 0 0 0,0-1 0 0 0,-1 0 0 0 0,0 1 1 0 0,-1-1-1 0 0,1 0 0 0 0,-1 1 0 0 0,0-1 1 0 0,-1 0-1 0 0,0-2 20 0 0,-1 3-15 0 0,0 0 0 0 0,0 1 1 0 0,-1-1-1 0 0,1 1 0 0 0,-1-1 0 0 0,-1 1 1 0 0,1 0-1 0 0,-1 1 0 0 0,1-1 1 0 0,-1 0-1 0 0,-1 1 0 0 0,1 0 0 0 0,0 0 1 0 0,-1 0-1 0 0,0 1 0 0 0,0-1 1 0 0,0 1-1 0 0,-1 1 0 0 0,1-1 0 0 0,-1 1 1 0 0,1-1-1 0 0,-1 2 0 0 0,0-1 1 0 0,0 1-1 0 0,1-1 0 0 0,-1 2 0 0 0,0-1 1 0 0,0 1-1 0 0,0 0 0 0 0,0 0 1 0 0,0 0-1 0 0,0 1 0 0 0,0 0 0 0 0,0 0 1 0 0,0 1-1 0 0,0-1 0 0 0,0 1 1 0 0,1 1-1 0 0,-1-1 0 0 0,1 1 0 0 0,0 0 1 0 0,0 0-1 0 0,0 0 0 0 0,0 1 1 0 0,0 0-1 0 0,1 0 0 0 0,-1 0 0 0 0,1 0 1 0 0,0 1-1 0 0,1 0 0 0 0,-1-1 1 0 0,1 1-1 0 0,0 1 0 0 0,-1 0 15 0 0,2 0 73 0 0,-1-1 0 0 0,1 1-1 0 0,0-1 1 0 0,1 1 0 0 0,-1 0 0 0 0,1 0-1 0 0,1 0 1 0 0,-1 0 0 0 0,1 0 0 0 0,0 0-1 0 0,0 0 1 0 0,0 0 0 0 0,1-1 0 0 0,0 1-1 0 0,0 0 1 0 0,1 0 0 0 0,0 0 0 0 0,0-1-1 0 0,0 1 1 0 0,0-1 0 0 0,1 1 0 0 0,0-1-1 0 0,0 0 1 0 0,1 0 0 0 0,-1-1 0 0 0,1 1-1 0 0,0-1 1 0 0,2 2-73 0 0,69 15-4783 0 0,-64-23 1112 0 0,-3-2-2652 0 0</inkml:trace>
  <inkml:trace contextRef="#ctx0" brushRef="#br0" timeOffset="234.349">169 293 13033 0 0,'0'0'1408'0'0,"0"0"-1204"0"0,0 0 200 0 0,17 41 288 0 0,-13-23-136 0 0,0-2-91 0 0,0 0-181 0 0,-3-1-96 0 0,-1-2-100 0 0,3-2-28 0 0,-3-3-48 0 0,0-1-12 0 0,0-2-896 0 0,0-4-441 0 0,-3-1-499 0 0,2-4-2808 0 0,1-11-3973 0 0</inkml:trace>
  <inkml:trace contextRef="#ctx0" brushRef="#br0" timeOffset="453.082">470 0 8613 0 0,'0'0'7893'0'0,"0"0"-7893"0"0,0 0-2145 0 0,0 0 1869 0 0,-14 37 276 0 0,4-24 152 0 0,0-1-12 0 0,-3 1 12 0 0,-1 0 0 0 0,1-2-152 0 0,1-1-140 0 0,3-2-1436 0 0,4-3-3812 0 0,2-5-2189 0 0</inkml:trace>
  <inkml:trace contextRef="#ctx0" brushRef="#br0" timeOffset="606.192">594 84 8977 0 0,'-1'7'4920'0'0,"-25"93"-2966"0"0,19-83-1751 0 0,1 0 1 0 0,1 0-1 0 0,1 0 1 0 0,0 0-1 0 0,1 1 1 0 0,1 0-1 0 0,1-1 1 0 0,0 1-1 0 0,2 0 1 0 0,0 5-204 0 0,21 14-373 0 0,6-30-7397 0 0,-16-12-45 0 0</inkml:trace>
  <inkml:trace contextRef="#ctx0" brushRef="#br0" timeOffset="778.045">756 197 14661 0 0,'0'0'0'0'0,"0"0"-36"0"0,6 49 36 0 0,-3-28 580 0 0,-3 2-152 0 0,0-1-52 0 0,-7-2-160 0 0,5 0-116 0 0,-6-2-11 0 0,1-1-89 0 0,2-4-241 0 0,-1-2-287 0 0,3-3-480 0 0,3-3-876 0 0,0-2-3040 0 0,3-7-2277 0 0</inkml:trace>
  <inkml:trace contextRef="#ctx0" brushRef="#br0" timeOffset="934.287">834 341 16013 0 0,'0'0'1749'0'0,"0"0"-1749"0"0,0 0-688 0 0,-48 1 688 0 0,20-6 100 0 0,0 1-72 0 0,-2-2-28 0 0,4 0-1157 0 0,-2-1-1991 0 0,9 1-3820 0 0</inkml:trace>
  <inkml:trace contextRef="#ctx0" brushRef="#br0" timeOffset="1106.146">946 242 15193 0 0,'0'0'1309'0'0,"15"57"-1309"0"0,-15-34-277 0 0,-2-5 277 0 0,-6 3 225 0 0,-3 1-89 0 0,-8 4 24 0 0,-10-1-8 0 0,-7 0-152 0 0,-10-2-312 0 0,2-5-909 0 0,14-8-3199 0 0,5-10-6261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40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0 13729 0 0,'-4'8'358'0'0,"-6"12"34"0"0,-2 1-7 0 0,1 0 0 0 0,0 0 0 0 0,2 1 0 0 0,1 0 0 0 0,0 1 0 0 0,2 0 1 0 0,0 0-1 0 0,2 1 0 0 0,1-1 0 0 0,-1 19-385 0 0,26-3-1586 0 0,9-38-8107 0 0,-19-10 2642 0 0</inkml:trace>
  <inkml:trace contextRef="#ctx0" brushRef="#br0" timeOffset="150.917">196 87 13177 0 0,'0'0'356'0'0,"3"8"-14"0"0,9 236 4330 0 0,-2-210-6193 0 0,0-29-1763 0 0,5-6-3337 0 0,-1-4-500 0 0</inkml:trace>
  <inkml:trace contextRef="#ctx0" brushRef="#br0" timeOffset="307.151">323 244 16333 0 0,'0'0'65'0'0,"0"0"-65"0"0,-37-1-329 0 0,17 0 313 0 0,-5-1 16 0 0,1 2 16 0 0,0-1-16 0 0,5-1-352 0 0,0 2-1444 0 0,6-1-2380 0 0,1-4-2701 0 0</inkml:trace>
  <inkml:trace contextRef="#ctx0" brushRef="#br0" timeOffset="463.39">453 126 14457 0 0,'0'0'1120'0'0,"25"42"-956"0"0,-20-19 164 0 0,-1 3 77 0 0,0 3-5 0 0,-4-4-76 0 0,-4 0-92 0 0,-4-2-8 0 0,-4-3-100 0 0,-1-2-36 0 0,-2 1 16 0 0,0-5-104 0 0,-3-1-808 0 0,4-5-381 0 0,0-2-551 0 0,7-3-4336 0 0,-1-7-2081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40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17 6733 0 0,'0'0'8109'0'0,"1"7"-7164"0"0,5 41-811 0 0,-3-28 184 0 0,0 0 1 0 0,-1 0-1 0 0,-1 1 1 0 0,-1-1-1 0 0,-1 0 1 0 0,0 1-1 0 0,-2-1 0 0 0,-3 13-318 0 0,0-14 49 0 0,-1 3-580 0 0,7-20-9274 0 0,6-16 1672 0 0</inkml:trace>
  <inkml:trace contextRef="#ctx0" brushRef="#br0" timeOffset="249.974">31 1 12745 0 0,'0'0'2260'0'0,"6"2"-1918"0"0,1 0-265 0 0,-1 1 0 0 0,1-1-1 0 0,-1 1 1 0 0,0 0 0 0 0,0 0-1 0 0,0 1 1 0 0,0 0 0 0 0,-1 0-1 0 0,0 0 1 0 0,0 1 0 0 0,0-1-1 0 0,0 1 1 0 0,0 0 0 0 0,-1 1 0 0 0,0-1-1 0 0,0 1 1 0 0,-1 0 0 0 0,0 0-1 0 0,0 0 1 0 0,0 0 0 0 0,0 2-77 0 0,-6-5-102 0 0,0-1 1 0 0,0 1 0 0 0,0-1 0 0 0,0 0 0 0 0,0 0 0 0 0,0 0 0 0 0,-1 0 0 0 0,1-1 0 0 0,-1 1 0 0 0,1-1 0 0 0,-1 0 0 0 0,0 0-1 0 0,1 0 1 0 0,-1 0 0 0 0,0-1 0 0 0,0 0 0 0 0,1 1 0 0 0,-1-1 0 0 0,0-1 0 0 0,0 1 0 0 0,0 0 0 0 0,1-1 0 0 0,-1 0-1 0 0,0 0 1 0 0,1 0 0 0 0,-4-2 101 0 0,-12-3-5180 0 0,0-8-3757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8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7585 0 0,'0'0'6198'0'0,"0"0"-5028"0"0,-2 6-1374 0 0,-11 34 1005 0 0,3 1 0 0 0,1 0 0 0 0,1 1 0 0 0,3 0 0 0 0,0 28-801 0 0,29-5 166 0 0,18-53-7204 0 0,-27-20 180 0 0</inkml:trace>
  <inkml:trace contextRef="#ctx0" brushRef="#br0" timeOffset="249.975">177 150 14845 0 0,'0'0'0'0'0,"0"0"-760"0"0,0 0 760 0 0,2 48 684 0 0,-4-29 8 0 0,2 3-16 0 0,-2 0 193 0 0,2 0-433 0 0,0 0-352 0 0,0 0-8 0 0,0-3 48 0 0,0-3-32 0 0,2-2-92 0 0,4-3-920 0 0,-3-3-565 0 0,5-4-935 0 0,-2-3-3512 0 0</inkml:trace>
  <inkml:trace contextRef="#ctx0" brushRef="#br0" timeOffset="499.952">259 230 15017 0 0,'0'0'1621'0'0,"0"0"-1621"0"0,0 0-917 0 0,-46-1 689 0 0,25 1 64 0 0,-2 1 152 0 0,2 1 12 0 0,0 2-528 0 0,4-1-2428 0 0,6-1-3757 0 0</inkml:trace>
  <inkml:trace contextRef="#ctx0" brushRef="#br0" timeOffset="749.925">381 113 14437 0 0,'5'8'1440'0'0,"0"1"-1347"0"0,1 0 0 0 0,-2 0 0 0 0,1 0 0 0 0,-1 0 0 0 0,-1 1 0 0 0,0-1 0 0 0,0 1 0 0 0,-1 0 0 0 0,0 0 0 0 0,-1 0 0 0 0,0 0 0 0 0,0 0 0 0 0,-1 0-1 0 0,-1 0 1 0 0,1 0 0 0 0,-2 0 0 0 0,1 0 0 0 0,-2 0 0 0 0,1 0 0 0 0,-1 0 0 0 0,-1-1 0 0 0,1 1 0 0 0,-2-1 0 0 0,1 0 0 0 0,-1 0 0 0 0,-3 3-93 0 0,-64 63-29 0 0,35-59-5121 0 0,29-15-896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8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32 265 7565 0 0,'0'0'4230'0'0,"0"0"-4196"0"0,0 0 52 0 0,0 0 574 0 0,0 0 214 0 0,5 2 25 0 0,2 0-755 0 0,0-1 0 0 0,1 0 0 0 0,-1 0 0 0 0,0 0 0 0 0,0-1 0 0 0,1 0-1 0 0,-1 0 1 0 0,0-1 0 0 0,0 0 0 0 0,0-1 0 0 0,1 1 0 0 0,-1-1 0 0 0,-1-1 0 0 0,1 1 0 0 0,0-1 0 0 0,-1 0 0 0 0,1-1 0 0 0,-1 1 0 0 0,0-1-1 0 0,0-1 1 0 0,0 1 0 0 0,2-4-144 0 0,-4 5-25 0 0,-1 0 0 0 0,1 0 0 0 0,-1-1 0 0 0,0 1 0 0 0,0-1 0 0 0,0 0 0 0 0,-1 0 0 0 0,1 0 0 0 0,-1 0 0 0 0,0 0 0 0 0,0-1 0 0 0,0 1 0 0 0,-1-1 0 0 0,0 1 0 0 0,1-1 0 0 0,-2 0 0 0 0,1 0 0 0 0,0 1 0 0 0,-1-1 0 0 0,0 0 0 0 0,0 0 0 0 0,-1 1 0 0 0,1-1 0 0 0,-1 0 0 0 0,0 1-1 0 0,0-1 1 0 0,-1 0 0 0 0,1 1 0 0 0,-1-1 0 0 0,0 1 0 0 0,0 0 0 0 0,0 0 0 0 0,-1 0 0 0 0,0 0 0 0 0,-2-3 25 0 0,3 2-41 0 0,0 1 1 0 0,0 0-1 0 0,-1-1 0 0 0,0 1 0 0 0,1 0 1 0 0,-1 0-1 0 0,-1 1 0 0 0,1-1 0 0 0,0 1 1 0 0,-1-1-1 0 0,0 1 0 0 0,0 0 0 0 0,0 1 1 0 0,0-1-1 0 0,0 1 0 0 0,0-1 0 0 0,-1 1 0 0 0,1 1 1 0 0,-1-1-1 0 0,0 1 0 0 0,1-1 0 0 0,-1 1 1 0 0,0 0-1 0 0,0 1 0 0 0,0-1 0 0 0,0 1 1 0 0,0 0-1 0 0,1 1 0 0 0,-1-1 0 0 0,0 1 1 0 0,0 0-1 0 0,0 0 0 0 0,1 0 0 0 0,-1 1 1 0 0,0-1-1 0 0,1 1 0 0 0,-1 0 0 0 0,1 1 0 0 0,0-1 1 0 0,0 1-1 0 0,0 0 0 0 0,0 0 0 0 0,0 0 1 0 0,-1 2 40 0 0,0 3 66 0 0,1 1 0 0 0,1-1 0 0 0,0 1 0 0 0,0 0 0 0 0,0 0 0 0 0,1 0 0 0 0,0 1 0 0 0,1-1 0 0 0,0 0 0 0 0,1 1 0 0 0,0-1 1 0 0,0 0-1 0 0,1 1 0 0 0,0-1 0 0 0,0 0 0 0 0,1 0 0 0 0,1 1 0 0 0,1 1-66 0 0,48 40-3618 0 0,-44-50-1419 0 0,0-3-2330 0 0</inkml:trace>
  <inkml:trace contextRef="#ctx0" brushRef="#br0" timeOffset="234.351">163 178 14781 0 0,'0'0'540'0'0,"0"0"-540"0"0,24 35 0 0 0,-19-21 280 0 0,-1 3-20 0 0,0-1 108 0 0,-2-1-151 0 0,-1 1-93 0 0,-1 0-12 0 0,2-2-12 0 0,-2 0-100 0 0,0-2-112 0 0,0-3-1133 0 0,0-3-555 0 0,0-3-3500 0 0,4-7-2997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5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0 116 872 0 0,'0'0'7297'0'0,"0"0"-4657"0"0,0 0-2287 0 0,1 7 16 0 0,19 231 4976 0 0,-18-194-5281 0 0,-2-43-167 0 0,0-1 0 0 0,0 1 0 0 0,0 0 0 0 0,1-1 0 0 0,-1 1 0 0 0,0-1-1 0 0,0 1 1 0 0,1-1 0 0 0,-1 0 0 0 0,0 1 0 0 0,1-1 0 0 0,-1 1 0 0 0,1-1 0 0 0,-1 1 0 0 0,1-1 0 0 0,-1 0 0 0 0,1 1 0 0 0,-1-1 0 0 0,1 0 0 0 0,-1 0 0 0 0,1 1 0 0 0,-1-1 0 0 0,1 0 0 0 0,-1 0 0 0 0,1 0 0 0 0,-1 0 0 0 0,1 0 0 0 0,0 0 0 0 0,-1 0 0 0 0,1 0-1 0 0,-1 0 1 0 0,1 0 0 0 0,-1 0 0 0 0,1 0 0 0 0,0 0 0 0 0,-1 0 0 0 0,1 0 0 0 0,-1 0 0 0 0,1-1 0 0 0,-1 1 0 0 0,1 0 0 0 0,-1 0 0 0 0,1-1 0 0 0,-1 1 0 0 0,1 0 0 0 0,-1-1 0 0 0,1 1 0 0 0,-1-1 0 0 0,0 1 0 0 0,1 0 0 0 0,-1-1 0 0 0,0 1 0 0 0,1-1 0 0 0,-1 1-1 0 0,0-1 1 0 0,1 1 0 0 0,-1-1 0 0 0,0 1 0 0 0,0-1 0 0 0,0 0 0 0 0,0 1 0 0 0,1-1 0 0 0,-1 1 0 0 0,0-1 0 0 0,0 1 0 0 0,0-1 0 0 0,0 0 0 0 0,0 1 103 0 0,7-10-6413 0 0</inkml:trace>
  <inkml:trace contextRef="#ctx0" brushRef="#br0" timeOffset="234.357">24 100 3696 0 0,'0'0'3635'0'0,"0"0"-2203"0"0,7 0-1003 0 0,8 2 59 0 0,0 0-1 0 0,0 1 0 0 0,0 1 1 0 0,0 0-1 0 0,-1 1 0 0 0,0 1 1 0 0,0 0-1 0 0,0 1 1 0 0,-1 0-1 0 0,0 1 0 0 0,0 1 1 0 0,9 8-488 0 0,-21-17 9 0 0,0 1 0 0 0,0 0 0 0 0,0 0 1 0 0,-1 0-1 0 0,1-1 0 0 0,0 1 0 0 0,-1 0 1 0 0,1 0-1 0 0,0 0 0 0 0,-1 0 0 0 0,1 0 1 0 0,-1 0-1 0 0,1 1 0 0 0,-1-1 0 0 0,0 0 1 0 0,0 0-1 0 0,1 0 0 0 0,-1 0 0 0 0,0 0 0 0 0,0 1 1 0 0,0-1-1 0 0,0 0 0 0 0,0 0 0 0 0,0 0 1 0 0,-1 0-1 0 0,1 0 0 0 0,0 1 0 0 0,-1-1 1 0 0,1 0-1 0 0,0 0 0 0 0,-1 0 0 0 0,1 0 1 0 0,-1 0-1 0 0,0 0 0 0 0,1 0 0 0 0,-1 0 1 0 0,0 0-1 0 0,0-1 0 0 0,1 1 0 0 0,-1 0 1 0 0,0 0-1 0 0,0-1 0 0 0,0 1 0 0 0,0 0 0 0 0,0-1 1 0 0,0 1-1 0 0,0-1 0 0 0,0 1 0 0 0,0-1 1 0 0,0 0-1 0 0,0 1 0 0 0,-1-1 0 0 0,1 0 1 0 0,0 0-1 0 0,0 0 0 0 0,0 1 0 0 0,0-1 1 0 0,0-1-1 0 0,-1 1 0 0 0,1 0 0 0 0,0 0 1 0 0,0 0-1 0 0,-1-1-9 0 0,-78 7-1352 0 0,60-8-1405 0 0,6-2-2364 0 0</inkml:trace>
  <inkml:trace contextRef="#ctx0" brushRef="#br0" timeOffset="421.832">382 1 11025 0 0,'0'0'2908'0'0,"0"0"-2908"0"0,0 0-688 0 0,0 0 688 0 0,0 0 152 0 0,0 0 280 0 0,0 0-36 0 0,-25 35-196 0 0,15-24-8 0 0,-2-1-192 0 0,-2 3-304 0 0,3-4-1172 0 0,4-1-2992 0 0,-1-4-3861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46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214 422 1336 0 0,'0'0'404'0'0,"0"0"-204"0"0,0 0-53 0 0,0 0-63 0 0,0 0-11 0 0,0 0 5 0 0,0 0 538 0 0,0 0 1516 0 0,38-26 2742 0 0,-29 18-4761 0 0,1 0 1 0 0,-1 0-1 0 0,-1-1 1 0 0,1 0-1 0 0,-2-1 1 0 0,1 1-1 0 0,-1-2 1 0 0,-1 1 0 0 0,0-1-1 0 0,0 0 1 0 0,-1 0-1 0 0,0 0 1 0 0,-1-1-1 0 0,-1 0 1 0 0,0 0-1 0 0,0 0 1 0 0,-1 0 0 0 0,-1 0-1 0 0,0 0 1 0 0,0-1-1 0 0,-1 1 1 0 0,-1 0-1 0 0,0 0 1 0 0,-1-1 0 0 0,-3-9-114 0 0,3 16-11 0 0,0 0 1 0 0,-1 0 0 0 0,0 0-1 0 0,0 1 1 0 0,-1-1 0 0 0,1 1-1 0 0,-1 0 1 0 0,0 0 0 0 0,-1 0-1 0 0,1 0 1 0 0,-1 1 0 0 0,0 0-1 0 0,0 0 1 0 0,-1 0 0 0 0,1 1 0 0 0,-1-1-1 0 0,1 1 1 0 0,-1 1 0 0 0,0-1-1 0 0,0 1 1 0 0,0 0 0 0 0,-1 0-1 0 0,1 1 1 0 0,0 0 0 0 0,-1 0-1 0 0,1 0 1 0 0,-1 1 0 0 0,1 0-1 0 0,-1 0 1 0 0,1 1 0 0 0,0 0 0 0 0,-1 0-1 0 0,1 0 1 0 0,0 1 0 0 0,-1 0-1 0 0,1 0 1 0 0,0 0 0 0 0,0 1-1 0 0,1 0 1 0 0,-1 0 0 0 0,1 1-1 0 0,-1 0 1 0 0,0 0 10 0 0,-5 5-7 0 0,1 1-1 0 0,-1 1 1 0 0,2-1-1 0 0,-1 1 0 0 0,2 1 1 0 0,-1 0-1 0 0,2 0 1 0 0,0 1-1 0 0,0-1 1 0 0,1 1-1 0 0,0 1 1 0 0,1-1-1 0 0,1 1 1 0 0,1 0-1 0 0,-1 0 1 0 0,2 1-1 0 0,-1 9 8 0 0,5-17 58 0 0,0-1-1 0 0,1 0 0 0 0,-1-1 1 0 0,1 1-1 0 0,1 0 1 0 0,-1-1-1 0 0,1 0 1 0 0,0 0-1 0 0,0 0 1 0 0,0 0-1 0 0,1 0 1 0 0,-1-1-1 0 0,1 0 1 0 0,0 0-1 0 0,0 0 0 0 0,1-1 1 0 0,-1 1-1 0 0,1-1 1 0 0,0-1-1 0 0,0 1 1 0 0,0-1-1 0 0,0 0 1 0 0,0 0-1 0 0,0-1 1 0 0,1 0-1 0 0,-1 0 1 0 0,1 0-1 0 0,-1-1 0 0 0,0 0 1 0 0,1 0-1 0 0,-1-1 1 0 0,1 0-1 0 0,2 0-57 0 0,1-6-2295 0 0,-7-2-2935 0 0,-3-2-1352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1:36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0 213 5308 0 0,'0'0'6455'0'0,"0"0"-5414"0"0,0 0-578 0 0,0 0 115 0 0,0 0-168 0 0,4 6-84 0 0,-2-2-418 0 0,-1-2 170 0 0,0 1-1 0 0,0-1 0 0 0,0 0 0 0 0,0 0 0 0 0,0 0 0 0 0,0 1 0 0 0,1-1 0 0 0,-1-1 0 0 0,1 1 0 0 0,0 0 1 0 0,-1 0-1 0 0,1 0 0 0 0,0-1 0 0 0,0 1 0 0 0,0-1 0 0 0,0 0 0 0 0,0 1 0 0 0,0-1 0 0 0,0 0 0 0 0,1 0 1 0 0,-1 0-1 0 0,0-1 0 0 0,1 1 0 0 0,-1-1 0 0 0,0 1 0 0 0,1-1 0 0 0,-1 0 0 0 0,1 1 0 0 0,-1-1 1 0 0,1-1-1 0 0,-1 1 0 0 0,0 0 0 0 0,1 0 0 0 0,0-1-77 0 0,2 0-27 0 0,-1 1 1 0 0,0-1-1 0 0,0 0 1 0 0,0 0-1 0 0,0 0 1 0 0,0 0-1 0 0,0-1 1 0 0,0 1-1 0 0,0-1 1 0 0,-1 0-1 0 0,1-1 1 0 0,-1 1-1 0 0,1 0 1 0 0,-1-1-1 0 0,0 0 1 0 0,0 0-1 0 0,0 0 1 0 0,0 0-1 0 0,-1 0 1 0 0,1-1-1 0 0,-1 1 1 0 0,0-1-1 0 0,0 1 1 0 0,0-1-1 0 0,0 0 0 0 0,-1 0 1 0 0,0 0-1 0 0,1 0 1 0 0,-1 0-1 0 0,-1 0 1 0 0,1 0-1 0 0,-1-1 1 0 0,1 1-1 0 0,-1 0 1 0 0,0 0-1 0 0,-1 0 1 0 0,1 0-1 0 0,-1-1 1 0 0,0 1-1 0 0,0 0 1 0 0,0 0-1 0 0,0 0 1 0 0,-1 0-1 0 0,0 1 1 0 0,1-1-1 0 0,-1 0 1 0 0,-1 1-1 0 0,1-1 1 0 0,-1 1-1 0 0,1 0 1 0 0,-1-1-1 0 0,0 1 1 0 0,0 1-1 0 0,0-1 1 0 0,0 0-1 0 0,-1 1 0 0 0,1-1 1 0 0,-1 1-1 0 0,0 0 1 0 0,1 0-1 0 0,-4 0 27 0 0,6 1-17 0 0,-1 0 0 0 0,1 0 0 0 0,-1 1 0 0 0,0-1 0 0 0,0 1 0 0 0,1-1 0 0 0,-1 1 0 0 0,0 0 0 0 0,0-1 0 0 0,1 1 0 0 0,-1 0 0 0 0,0 0 0 0 0,0 0 0 0 0,0 1 0 0 0,1-1 0 0 0,-1 0 0 0 0,0 1-1 0 0,0-1 1 0 0,1 1 0 0 0,-1-1 0 0 0,0 1 0 0 0,1 0 0 0 0,-1 0 0 0 0,1 0 0 0 0,-1 0 0 0 0,1 0 0 0 0,-1 0 0 0 0,1 0 0 0 0,0 0 0 0 0,-1 0 0 0 0,1 1 0 0 0,0-1 0 0 0,0 1 0 0 0,0-1 0 0 0,0 1 0 0 0,0-1-1 0 0,0 1 1 0 0,1-1 0 0 0,-1 1 0 0 0,1 0 0 0 0,-1-1 0 0 0,1 1 0 0 0,-1 0 0 0 0,1 0 0 0 0,0 0 0 0 0,0-1 0 0 0,0 1 0 0 0,0 0 0 0 0,0 0 17 0 0,-2 5 199 0 0,-9 10 3023 0 0,28-26-4207 0 0,-18 9 973 0 0,0-1-1 0 0,0 1 1 0 0,1-1-1 0 0,-1 1 1 0 0,0-1-1 0 0,0 0 1 0 0,0 1-1 0 0,1-1 1 0 0,-1 0-1 0 0,0 0 1 0 0,1 1-1 0 0,-1-1 0 0 0,1 0 1 0 0,-1 0-1 0 0,1 0 1 0 0,-1 0-1 0 0,1 0 1 0 0,-1 0-1 0 0,1 0 1 0 0,0 0-1 0 0,0 0 1 0 0,-1 0-1 0 0,1 0 1 0 0,0 0-1 0 0,0 0 0 0 0,0 0 1 0 0,0 0-1 0 0,0 0 1 0 0,0 0-1 0 0,1 0 1 0 0,-1 0-1 0 0,0 0 1 0 0,0 0-1 0 0,1 0 1 0 0,-1 0-1 0 0,1 0 1 0 0,-1 0-1 0 0,1 0 0 0 0,-1 0 1 0 0,1 1-1 0 0,-1-1 1 0 0,1 0-1 0 0,0 0 1 0 0,-1 0-1 0 0,1 1 1 0 0,0-1-1 0 0,0 0 1 0 0,0 1-1 0 0,0-1 1 0 0,-1 1-1 0 0,1-1 0 0 0,0 1 1 0 0,0 0-1 0 0,0-1 1 0 0,0 1-1 0 0,0 0 1 0 0,0-1-1 0 0,0 1 1 0 0,0 0-1 0 0,0 0 1 0 0,0 0-1 0 0,0 0 1 0 0,0 0-1 0 0,0 0 0 0 0,0 0 1 0 0,0 0-1 0 0,0 1 1 0 0,0-1-1 0 0,0 0 1 0 0,0 1 12 0 0,-2-1 3 0 0,0 0-1 0 0,0 0 1 0 0,0 0 0 0 0,0 0 0 0 0,0 0 0 0 0,-1 1 0 0 0,1-1-1 0 0,0 0 1 0 0,0 1 0 0 0,0-1 0 0 0,0 1 0 0 0,0-1-1 0 0,0 1 1 0 0,0-1 0 0 0,0 1 0 0 0,0 0 0 0 0,0 0 0 0 0,0-1-1 0 0,1 1 1 0 0,-1 0 0 0 0,0 0 0 0 0,0 0 0 0 0,1 0-1 0 0,-1 0 1 0 0,1 0 0 0 0,-1 0 0 0 0,1 0 0 0 0,-1 0 0 0 0,1 0-1 0 0,-1 1 1 0 0,1-1 0 0 0,0 0 0 0 0,0 0 0 0 0,0 0 0 0 0,0 0-1 0 0,0 0 1 0 0,0 1 0 0 0,0-1 0 0 0,0 0 0 0 0,0 0-1 0 0,0 0 1 0 0,1 0 0 0 0,-1 1 0 0 0,0-1 0 0 0,1 0 0 0 0,-1 0-1 0 0,1 0 1 0 0,-1 0 0 0 0,1 0 0 0 0,0 0 0 0 0,-1 0-1 0 0,1 0 1 0 0,0 0 0 0 0,0-1 0 0 0,-1 1 0 0 0,1 0 0 0 0,0 0-1 0 0,0-1 1 0 0,0 1 0 0 0,0 0 0 0 0,0-1 0 0 0,0 1-1 0 0,1 0-1 0 0,0 3 309 0 0,-54-2-1010 0 0,77 23 422 0 0,32 28 259 0 0,-48-44-2183 0 0,-7-9-2339 0 0,2-3-2656 0 0</inkml:trace>
  <inkml:trace contextRef="#ctx0" brushRef="#br0" timeOffset="234.347">372 12 15441 0 0,'0'0'476'0'0,"0"0"-252"0"0,6 41-224 0 0,-6-21 605 0 0,0 4-117 0 0,-4-1-104 0 0,-2 2-100 0 0,-2 0-136 0 0,-1 0-24 0 0,1-2-12 0 0,0-3-24 0 0,3-3-88 0 0,4-3-568 0 0,1-4-204 0 0,6-4-293 0 0,6-3-903 0 0,0-3-2936 0 0,7-8-3801 0 0</inkml:trace>
  <inkml:trace contextRef="#ctx0" brushRef="#br0" timeOffset="499.95">475 150 13313 0 0,'0'0'1776'0'0,"0"0"-1776"0"0,0 0-420 0 0,-47-2 420 0 0,19 2 304 0 0,-2 1-204 0 0,-1 0-48 0 0,1 3-52 0 0,-1-2-936 0 0,9-2-3008 0 0,-6 0-3657 0 0</inkml:trace>
  <inkml:trace contextRef="#ctx0" brushRef="#br0" timeOffset="734.303">620 0 13845 0 0,'0'0'3077'0'0,"26"35"-3077"0"0,-18-14-36 0 0,0 4 36 0 0,-3 1 436 0 0,-5 2-188 0 0,-1-1-176 0 0,-8 0 40 0 0,-5 1-12 0 0,-5 0 48 0 0,-2-1-148 0 0,-5-3-1392 0 0,8-7-1397 0 0,-9-3-8416 0 0</inkml:trace>
  <inkml:trace contextRef="#ctx0" brushRef="#br0" timeOffset="28470.395">120 91 872 0 0,'0'0'757'0'0,"0"0"-299"0"0,0 0 717 0 0,0 0 1083 0 0,0 0-791 0 0,0 0-585 0 0,0 0-351 0 0,0 0-157 0 0,-6 30 2512 0 0,9-11-2485 0 0,-3-19 213 0 0,0-34 2093 0 0,13 32-3748 0 0,-8 8 1044 0 0,0-1 0 0 0,0 0 0 0 0,0 1 0 0 0,-1 0 0 0 0,0 0 0 0 0,0 1 0 0 0,0-1-1 0 0,-1 1 1 0 0,0-1 0 0 0,0 1 0 0 0,-1 0 0 0 0,0 0 0 0 0,0 0 0 0 0,-1 1 0 0 0,0-1 0 0 0,0 0 0 0 0,0 5-3 0 0,-3-11 31 0 0,0 1-1 0 0,0-1 0 0 0,0 1 1 0 0,0-1-1 0 0,0 0 0 0 0,-1 1 1 0 0,1-1-1 0 0,0 0 0 0 0,-1 0 1 0 0,1-1-1 0 0,0 1 0 0 0,-1 0 0 0 0,1-1 1 0 0,-1 0-1 0 0,1 0 0 0 0,-1 1 1 0 0,1-1-1 0 0,-1 0 0 0 0,1-1 1 0 0,-1 1-1 0 0,1 0 0 0 0,-1-1 1 0 0,1 0-1 0 0,-1 1 0 0 0,1-1 1 0 0,0 0-1 0 0,-1 0 0 0 0,1 0 1 0 0,0-1-1 0 0,0 1 0 0 0,0 0 1 0 0,0-1-1 0 0,0 0 0 0 0,0 1 0 0 0,0-1 1 0 0,1 0-1 0 0,-1 0 0 0 0,0 0 1 0 0,1 0-1 0 0,-1-1-30 0 0,-51-71-3226 0 0,55 74 467 0 0,1 2-1251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2:15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6613 0 0,'0'0'3594'0'0,"0"0"-1805"0"0,0 0-643 0 0,0 0-561 0 0,0 0-367 0 0,0 0 256 0 0,-2 6 379 0 0,-12 32 153 0 0,-13 54 520 0 0,35-36-4858 0 0,-3-49 295 0 0,2-3-2065 0 0</inkml:trace>
  <inkml:trace contextRef="#ctx0" brushRef="#br0" timeOffset="171.852">109 119 11445 0 0,'0'0'1210'0'0,"0"0"-854"0"0,0 0-19 0 0,0 0 66 0 0,0 0-47 0 0,0 0-90 0 0,0 0-206 0 0,5-4-278 0 0,-2 3 216 0 0,-1 0 0 0 0,1 0 0 0 0,-1 0 0 0 0,1 0 0 0 0,0 1 0 0 0,-1-1 0 0 0,1 1 0 0 0,0 0 0 0 0,-1 0 0 0 0,1 0 0 0 0,0 0 0 0 0,0 0 0 0 0,-1 0 0 0 0,1 1 0 0 0,0-1 0 0 0,-1 1 0 0 0,1 0 0 0 0,0 0 0 0 0,-1 0 0 0 0,1 0 0 0 0,-1 0 0 0 0,0 1-1 0 0,1-1 1 0 0,-1 1 0 0 0,0-1 0 0 0,0 1 0 0 0,0 0 0 0 0,0 0 0 0 0,0 0 0 0 0,0 0 0 0 0,-1 0 0 0 0,1 0 0 0 0,-1 0 0 0 0,1 1 0 0 0,-1-1 0 0 0,0 1 0 0 0,0-1 0 0 0,1 3 2 0 0,-1-3 36 0 0,0 1 1 0 0,0-1-1 0 0,0 1 0 0 0,0-1 1 0 0,0 1-1 0 0,-1 0 1 0 0,1-1-1 0 0,-1 1 0 0 0,0 0 1 0 0,0-1-1 0 0,0 1 0 0 0,0 0 1 0 0,0-1-1 0 0,-1 1 1 0 0,1-1-1 0 0,-1 1 0 0 0,1 0 1 0 0,-1-1-1 0 0,0 1 0 0 0,0-1 1 0 0,0 1-1 0 0,-1-1 0 0 0,1 0 1 0 0,0 0-1 0 0,-1 1 1 0 0,0-1-1 0 0,1 0 0 0 0,-1 0 1 0 0,0 0-1 0 0,0-1 0 0 0,0 1 1 0 0,0 0-1 0 0,0-1 1 0 0,-1 1-1 0 0,1-1 0 0 0,0 0 1 0 0,-1 0-1 0 0,-1 1-36 0 0,-43 5-5158 0 0,41-8-180 0 0</inkml:trace>
  <inkml:trace contextRef="#ctx0" brushRef="#br0" timeOffset="343.71">255 96 11189 0 0,'0'0'1713'0'0,"0"0"-1302"0"0,0 0-625 0 0,0 0 310 0 0,-6 6 318 0 0,3-4-366 0 0,-1 0 0 0 0,1 0-1 0 0,0 1 1 0 0,0-1 0 0 0,0 1-1 0 0,0 0 1 0 0,0 0 0 0 0,1 0-1 0 0,-1 0 1 0 0,1 1 0 0 0,0-1-1 0 0,0 1 1 0 0,0-1 0 0 0,0 1-1 0 0,1 0 1 0 0,0-1 0 0 0,-1 1-1 0 0,1 0 1 0 0,1 0 0 0 0,-1 0-1 0 0,0 0 1 0 0,1 0 0 0 0,0 0-1 0 0,0 0 1 0 0,0 0 0 0 0,1 0-1 0 0,-1 0 1 0 0,1 0 0 0 0,0 0-1 0 0,0 0 1 0 0,0 0 0 0 0,1-1-1 0 0,-1 1 1 0 0,1 0 0 0 0,0-1-1 0 0,0 1 1 0 0,0-1 0 0 0,0 0-1 0 0,1 1 1 0 0,-1-1 0 0 0,1 0-1 0 0,2 1-47 0 0,71 10-5608 0 0,-60-15 1190 0 0</inkml:trace>
  <inkml:trace contextRef="#ctx0" brushRef="#br0" timeOffset="515.572">433 112 10769 0 0,'0'0'3880'0'0,"0"0"-3880"0"0,16 38 0 0 0,-14-21 516 0 0,0 3 140 0 0,-2 0-63 0 0,-2-1-57 0 0,-6 2-112 0 0,-2 1-236 0 0,-3-1-40 0 0,-3-1-64 0 0,-2 2-84 0 0,-1-2-868 0 0,-1-2-1385 0 0,3-5-3539 0 0,-1-8-3089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2:14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16 4092 0 0,'0'0'4455'0'0,"0"0"-2266"0"0,0 0-912 0 0,0 0-529 0 0,0 0-486 0 0,0 0 146 0 0,0 8 480 0 0,6 74 1381 0 0,1 16-1250 0 0,-5-34-4383 0 0,-2-69 879 0 0,0-1-3300 0 0</inkml:trace>
  <inkml:trace contextRef="#ctx0" brushRef="#br0" timeOffset="257.232">189 15 7313 0 0,'0'0'4170'0'0,"0"0"-2879"0"0,0 0-764 0 0,0 0 193 0 0,0 0 262 0 0,0 0 253 0 0,-7-2-87 0 0,-117-11 302 0 0,72 22-5800 0 0,51-8 3594 0 0,-3 1-627 0 0,4-1-4071 0 0,1 1-27 0 0</inkml:trace>
  <inkml:trace contextRef="#ctx0" brushRef="#br0" timeOffset="508.215">194 87 456 0 0,'0'0'9097'0'0,"0"0"-8473"0"0,0 0-188 0 0,0 0 800 0 0,0 0 668 0 0,0 0-460 0 0,-37 28-616 0 0,17-27-484 0 0,-1 0-207 0 0,-1 0-61 0 0,0-1-76 0 0,1 0-1277 0 0,3 0-1147 0 0,4 0-2528 0 0,3-2-2977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0:20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148 248 132 0 0,'0'0'924'0'0,"0"0"-220"0"0,0 0-336 0 0,0 0-136 0 0,0 0-104 0 0,0 0-128 0 0,0 0-52 0 0,0 0-16 0 0,0 0 4 0 0,0 0-12 0 0,-1 0-56 0 0,1 0 40 0 0,0-2-144 0 0,0 0-400 0 0,0 0-496 0 0</inkml:trace>
  <inkml:trace contextRef="#ctx0" brushRef="#br0" timeOffset="113356.261">1522 258 2540 0 0,'0'0'82'0'0,"0"0"86"0"0,0 0 464 0 0,0 0 1388 0 0,0 0-273 0 0,0 0-741 0 0,0 0-112 0 0,0 0 17 0 0,-11-2 2806 0 0,-50-95-2299 0 0,52 87-1415 0 0,6 5-5 0 0,-1 0-1 0 0,1 0 1 0 0,-1 0 0 0 0,0 1 0 0 0,0-1 0 0 0,0 1-1 0 0,-1 0 1 0 0,1 1 0 0 0,-1-1 0 0 0,0 1 0 0 0,0 0-1 0 0,0 0 1 0 0,-1 0 0 0 0,1 1 0 0 0,-1-1 0 0 0,1 1-1 0 0,-1 1 1 0 0,0-1 0 0 0,-1 1 2 0 0,-53 63 93 0 0,45-54-62 0 0,-1 0 0 0 0,0-1 1 0 0,-1 0-1 0 0,0-1 0 0 0,0-1 0 0 0,0-1 0 0 0,-1-1 0 0 0,1 0 0 0 0,-1-1 0 0 0,0-1 0 0 0,1 0 0 0 0,-1-2 0 0 0,0 0 0 0 0,0-1 0 0 0,1-1 0 0 0,-1 0 0 0 0,1-1 0 0 0,0-1 0 0 0,0-1 0 0 0,1 0 0 0 0,-1-1 0 0 0,1-1 0 0 0,1-1 0 0 0,-1 0 0 0 0,2-1 0 0 0,-1 0 0 0 0,-5-7-31 0 0,-95-81-217 0 0,43 145 896 0 0,42-35-636 0 0,1-2 0 0 0,-2-1 0 0 0,1-1 0 0 0,-1-2 0 0 0,-1-1 0 0 0,1-1 0 0 0,-1-2 0 0 0,1-1 0 0 0,-1-1-1 0 0,1-2 1 0 0,-1-1 0 0 0,-29-7-43 0 0,48 8-13 0 0,-20-3-103 0 0,26 3 87 0 0,0 0-1 0 0,0 0 0 0 0,-1 1 1 0 0,1 0-1 0 0,-1 0 1 0 0,1 1-1 0 0,0 0 0 0 0,-1 0 1 0 0,1 0-1 0 0,-1 1 0 0 0,1 1 1 0 0,0-1-1 0 0,-1 1 0 0 0,1 0 1 0 0,0 1-1 0 0,0-1 0 0 0,-3 3 30 0 0,-2 72 785 0 0,17-48-4025 0 0,-2-23-2101 0 0,3-5-3190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4:58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194 129 9189 0 0,'0'0'4940'0'0,"0"0"-4496"0"0,0 0-128 0 0,0 0 176 0 0,0 0-188 0 0,0 0 208 0 0,0 0 253 0 0,-39 1-317 0 0,16-3-372 0 0,-4-3-76 0 0,1 1-1117 0 0,-1-1-319 0 0,6-3-520 0 0,1-1-1284 0 0,10 3-2645 0 0</inkml:trace>
  <inkml:trace contextRef="#ctx0" brushRef="#br0" timeOffset="249.974">182 57 8053 0 0,'0'0'4544'0'0,"0"0"-4160"0"0,0 0-380 0 0,0 0 60 0 0,0 0-60 0 0,0 0 188 0 0,-57-16-192 0 0,11 3-280 0 0,6 1-2820 0 0,3-4-6633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4:57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83 11709 0 0,'0'0'1811'0'0,"0"0"-748"0"0,0 0-277 0 0,0 0-126 0 0,0 0-364 0 0,0 0-155 0 0,6 2-3 0 0,13 6-68 0 0,-7-2 0 0 0,1 0 1 0 0,0-1-1 0 0,0 0 0 0 0,0-1 0 0 0,1 0 1 0 0,0-2-1 0 0,-1 1 0 0 0,1-2 1 0 0,0 1-1 0 0,0-2 0 0 0,0 0 1 0 0,7-1-71 0 0,-20 0-18 0 0,1 1 0 0 0,-1 0 0 0 0,0-1 0 0 0,1 1 1 0 0,-1-1-1 0 0,0 1 0 0 0,1-1 0 0 0,-1 0 0 0 0,0 1 1 0 0,0-1-1 0 0,0 0 0 0 0,0 0 0 0 0,0 0 0 0 0,0 0 1 0 0,0 0-1 0 0,0 0 0 0 0,0 0 0 0 0,0 0 0 0 0,0 0 1 0 0,0 0-1 0 0,-1-1 0 0 0,1 1 0 0 0,-1 0 0 0 0,1 0 1 0 0,-1-1-1 0 0,1 1 0 0 0,-1 0 0 0 0,0-1 0 0 0,0 1 1 0 0,1-1-1 0 0,-1 1 0 0 0,0 0 0 0 0,0-1 0 0 0,0 1 1 0 0,-1-1-1 0 0,1 1 0 0 0,0 0 0 0 0,0-1 0 0 0,-1 1 1 0 0,1 0-1 0 0,-1-1 0 0 0,1 1 0 0 0,-1 0 0 0 0,0 0 1 0 0,1-1-1 0 0,-1 1 0 0 0,0 0 0 0 0,0 0 0 0 0,0 0 0 0 0,0 0 1 0 0,0 0-1 0 0,-1-1 18 0 0,-52-55-609 0 0,54 56 601 0 0,-1 0 0 0 0,0 0 1 0 0,0 0-1 0 0,1 0 0 0 0,-1 0 1 0 0,0 1-1 0 0,0-1 0 0 0,0 0 1 0 0,0 0-1 0 0,0 0 0 0 0,0 1 1 0 0,0-1-1 0 0,0 1 0 0 0,0-1 1 0 0,-1 1-1 0 0,1-1 0 0 0,0 1 1 0 0,0-1-1 0 0,0 1 0 0 0,-1 0 1 0 0,1 0-1 0 0,0 0 0 0 0,0 0 1 0 0,-1 0-1 0 0,1 0 0 0 0,0 0 1 0 0,0 0-1 0 0,-1 0 0 0 0,1 1 1 0 0,0-1-1 0 0,0 0 0 0 0,0 1 1 0 0,-1-1-1 0 0,1 1 0 0 0,0-1 1 0 0,0 1-1 0 0,0 0 0 0 0,0-1 1 0 0,0 1-1 0 0,0 0 0 0 0,0 0 1 0 0,0 0-1 0 0,0 0 0 0 0,1-1 1 0 0,-1 1-1 0 0,0 1 0 0 0,0-1 1 0 0,1 0-1 0 0,-1 0 0 0 0,1 0 1 0 0,-1 0-1 0 0,1 0 0 0 0,-1 0 1 0 0,1 1-1 0 0,0-1 0 0 0,0 0 8 0 0,-4 86 1765 0 0,5-59-1335 0 0,-7 60 1305 0 0,2-27-3649 0 0,3-20-6720 0 0,1-41 4023 0 0</inkml:trace>
  <inkml:trace contextRef="#ctx0" brushRef="#br0" timeOffset="267.399">178 245 8341 0 0,'0'0'3884'0'0,"0"0"-2772"0"0,0 0 160 0 0,0 0-252 0 0,0 0-1020 0 0,0 0 8 0 0,0 0 304 0 0,0 0 84 0 0,-54 0-283 0 0,31 3-113 0 0,-3 0-1133 0 0,9-1-1263 0 0,-7-2-4388 0 0</inkml:trace>
  <inkml:trace contextRef="#ctx0" brushRef="#br0" timeOffset="564.175">477 264 9129 0 0,'0'0'4610'0'0,"0"0"-3680"0"0,0 0-562 0 0,0 0 148 0 0,0 0-52 0 0,0 0-175 0 0,23-29-636 0 0,-22 26 316 0 0,0 1 0 0 0,-1-1 0 0 0,1 0 0 0 0,-1 0-1 0 0,0 0 1 0 0,0 1 0 0 0,0-1 0 0 0,0 0 0 0 0,0 0-1 0 0,0 0 1 0 0,-1 1 0 0 0,0-1 0 0 0,1 0-1 0 0,-1 1 1 0 0,0-1 0 0 0,0 0 0 0 0,0 1 0 0 0,-1-1-1 0 0,1 1 1 0 0,-1 0 0 0 0,1-1 0 0 0,-1 1 0 0 0,0 0-1 0 0,0 0 1 0 0,0 0 0 0 0,0 0 0 0 0,0 0-1 0 0,0 1 1 0 0,0-1 0 0 0,-1 0 0 0 0,1 1 0 0 0,-1 0-1 0 0,1 0 1 0 0,-1 0 0 0 0,0 0 0 0 0,1 0 0 0 0,-1 0-1 0 0,0 0 1 0 0,1 1 0 0 0,-1 0 0 0 0,0-1-1 0 0,0 1 1 0 0,0 0 0 0 0,1 0 0 0 0,-1 1 0 0 0,0-1-1 0 0,0 1 1 0 0,1-1 0 0 0,-1 1 0 0 0,0 0 0 0 0,1 0-1 0 0,-1 0 1 0 0,0 0 0 0 0,1 0 0 0 0,0 1-1 0 0,-1-1 1 0 0,1 1 0 0 0,0 0 0 0 0,0-1 0 0 0,-1 1-1 0 0,1 0 1 0 0,1 0 0 0 0,-1 1 0 0 0,0-1-1 0 0,0 0 1 0 0,1 1 31 0 0,-1 0 37 0 0,1 0 0 0 0,0 0 0 0 0,0 0 0 0 0,0 0 0 0 0,0 0 0 0 0,1 0 0 0 0,-1 1 0 0 0,1-1 0 0 0,0 0 0 0 0,0 0 0 0 0,0 1 0 0 0,0-1 0 0 0,1 0 0 0 0,-1 0 0 0 0,1 0 0 0 0,0 0 0 0 0,0 1 0 0 0,0-1 0 0 0,0 0 0 0 0,0 0 0 0 0,1-1 0 0 0,0 1 0 0 0,-1 0 0 0 0,1 0 0 0 0,0-1 0 0 0,0 1 0 0 0,0-1 0 0 0,1 0 0 0 0,-1 1 0 0 0,0-1 0 0 0,1 0 0 0 0,0 0 0 0 0,-1-1 0 0 0,1 1 0 0 0,0-1 0 0 0,0 1 0 0 0,0-1 0 0 0,0 0 0 0 0,0 0 0 0 0,0 0 0 0 0,0 0 0 0 0,1-1 0 0 0,-1 1 0 0 0,0-1 0 0 0,0 0 0 0 0,3 0-37 0 0,0 1 103 0 0,0 1 0 0 0,-1 0 1 0 0,1 0-1 0 0,-1 0 0 0 0,1 0 0 0 0,-1 1 0 0 0,0 0 1 0 0,0 0-1 0 0,0 0 0 0 0,-1 1 0 0 0,1 0 1 0 0,-1 0-1 0 0,0 0 0 0 0,0 0 0 0 0,0 1 0 0 0,0-1 1 0 0,1 4-104 0 0,-4-5 43 0 0,1 0 0 0 0,-1 1 1 0 0,0-1-1 0 0,0 0 1 0 0,0 1-1 0 0,0 0 0 0 0,-1-1 1 0 0,1 1-1 0 0,-1-1 1 0 0,0 1-1 0 0,0 0 0 0 0,0-1 1 0 0,-1 1-1 0 0,1-1 0 0 0,-1 1 1 0 0,0-1-1 0 0,0 1 1 0 0,0-1-1 0 0,-1 1 0 0 0,1-1 1 0 0,-1 0-1 0 0,1 0 1 0 0,-1 0-1 0 0,0 0 0 0 0,0 0 1 0 0,-1 0-1 0 0,1 0 1 0 0,-1-1-1 0 0,1 1 0 0 0,-1-1 1 0 0,0 1-1 0 0,0-1 1 0 0,0 0-1 0 0,0 0 0 0 0,0-1 1 0 0,0 1-1 0 0,-1-1 1 0 0,1 1-1 0 0,-2-1-43 0 0,-143 18-1471 0 0,121-25-1663 0 0,11-6-3760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4:57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1 318 5929 0 0,'0'0'912'0'0,"0"0"-88"0"0,0 0 560 0 0,0 0-92 0 0,0 0-463 0 0,0 0-27 0 0,0 0-7 0 0,0 0-103 0 0,2 3 4 0 0,-2-2-636 0 0,1 0 1 0 0,0 0-1 0 0,0 0 1 0 0,0 0 0 0 0,0 0-1 0 0,0 0 1 0 0,0 0-1 0 0,0 0 1 0 0,0 0 0 0 0,0 0-1 0 0,0-1 1 0 0,0 1-1 0 0,1-1 1 0 0,-1 1 0 0 0,0-1-1 0 0,0 1 1 0 0,1-1-1 0 0,-1 1 1 0 0,0-1 0 0 0,1 0-1 0 0,-1 0 1 0 0,0 0-1 0 0,1 0 1 0 0,-1 0 0 0 0,1 0-1 0 0,-1 0 1 0 0,0 0-1 0 0,1-1 1 0 0,-1 1 0 0 0,0-1-1 0 0,0 1 1 0 0,1 0-1 0 0,-1-1 1 0 0,0 0 0 0 0,0 1-1 0 0,0-1 1 0 0,1 0-1 0 0,-1 0 1 0 0,0 0 0 0 0,0 1-1 0 0,0-1 1 0 0,0 0 0 0 0,0 0-1 0 0,-1-1 1 0 0,1 1-1 0 0,0 0 1 0 0,0 0-61 0 0,7-9-34 0 0,-1 0-1 0 0,0 0 1 0 0,-1-1-1 0 0,0 1 1 0 0,0-1 0 0 0,-1-1-1 0 0,0 1 1 0 0,-1-1 0 0 0,-1 1-1 0 0,0-1 1 0 0,0 0 0 0 0,-1-1-1 0 0,-1 1 1 0 0,0 0-1 0 0,-1 0 1 0 0,0-1 0 0 0,0 1-1 0 0,-2 0 1 0 0,1-1 0 0 0,-2 1-1 0 0,0 0 1 0 0,0 1 0 0 0,-1-1-1 0 0,0 0 1 0 0,-1 1-1 0 0,-4-8 35 0 0,9 20-25 0 0,0-1-1 0 0,0 1 1 0 0,0 0-1 0 0,1-1 0 0 0,-1 1 1 0 0,0-1-1 0 0,0 1 0 0 0,0 0 1 0 0,0-1-1 0 0,0 1 0 0 0,0 0 1 0 0,0-1-1 0 0,0 1 0 0 0,0 0 1 0 0,0-1-1 0 0,-1 1 0 0 0,1-1 1 0 0,0 1-1 0 0,0 0 0 0 0,0-1 1 0 0,-1 1-1 0 0,1-1 0 0 0,0 1 1 0 0,-1-1-1 0 0,1 1 0 0 0,-1-1 1 0 0,1 1-1 0 0,0-1 0 0 0,-1 1 1 0 0,1-1-1 0 0,-1 0 0 0 0,1 1 1 0 0,-1-1-1 0 0,0 0 0 0 0,1 1 1 0 0,-1-1-1 0 0,1 0 0 0 0,-1 0 1 0 0,1 1-1 0 0,-1-1 1 0 0,0 0-1 0 0,1 0 0 0 0,-1 0 1 0 0,0 0-1 0 0,1 0 0 0 0,-1 0 1 0 0,0 0-1 0 0,1 0 0 0 0,-1 0 1 0 0,1 0-1 0 0,-1 0 0 0 0,0 0 1 0 0,1-1-1 0 0,-1 1 0 0 0,1 0 1 0 0,-1 0-1 0 0,0-1 0 0 0,1 1 1 0 0,-1 0-1 0 0,1-1 0 0 0,-1 1 1 0 0,1 0-1 0 0,-1-1 0 0 0,1 1 1 0 0,0-1-1 0 0,-1 1 0 0 0,1-1 1 0 0,-1 1 25 0 0,-16 56-14 0 0,13-37 185 0 0,0-1-1 0 0,1 1 0 0 0,1 0 1 0 0,0 0-1 0 0,2 0 0 0 0,0 0 1 0 0,1-1-1 0 0,1 1 0 0 0,1 0 1 0 0,0 0-1 0 0,2-1 1 0 0,0 0-1 0 0,1 0 0 0 0,2 4-170 0 0,-6-18 21 0 0,0 0-1 0 0,0-1 1 0 0,1 1 0 0 0,-1-1-1 0 0,1 1 1 0 0,0-1-1 0 0,0 0 1 0 0,0 0-1 0 0,0 0 1 0 0,0-1 0 0 0,1 1-1 0 0,-1-1 1 0 0,1 0-1 0 0,-1 0 1 0 0,1 0-1 0 0,0 0 1 0 0,0-1 0 0 0,0 1-1 0 0,0-1 1 0 0,0 0-1 0 0,1 0 1 0 0,-1-1-1 0 0,0 1 1 0 0,0-1 0 0 0,0 0-1 0 0,1 0 1 0 0,-1 0-1 0 0,0-1 1 0 0,0 0 0 0 0,1 1-1 0 0,-1-1 1 0 0,0-1-1 0 0,0 1 1 0 0,0-1-1 0 0,0 1 1 0 0,-1-1 0 0 0,1 0-1 0 0,0 0 1 0 0,-1-1-1 0 0,1 1 1 0 0,-1-1-1 0 0,0 0 1 0 0,0 0 0 0 0,1-1-21 0 0,-3 3-26 0 0,0-1 0 0 0,0 1 0 0 0,0 0 1 0 0,0-1-1 0 0,0 1 0 0 0,1 0 0 0 0,-1 0 1 0 0,0 0-1 0 0,1 0 0 0 0,-1 0 0 0 0,1 0 1 0 0,-1 1-1 0 0,1-1 0 0 0,-1 0 0 0 0,1 1 1 0 0,-1-1-1 0 0,1 1 0 0 0,0-1 0 0 0,0 1 1 0 0,-1 0-1 0 0,1 0 0 0 0,0 0 0 0 0,-1 0 1 0 0,1 0-1 0 0,0 0 0 0 0,-1 0 0 0 0,1 0 1 0 0,0 1-1 0 0,-1-1 0 0 0,1 1 0 0 0,0-1 1 0 0,-1 1-1 0 0,1 0 0 0 0,-1 0 0 0 0,1-1 1 0 0,-1 1-1 0 0,1 0 0 0 0,-1 0 0 0 0,0 0 0 0 0,0 1 1 0 0,1-1-1 0 0,-1 0 0 0 0,0 0 0 0 0,0 1 1 0 0,0-1-1 0 0,0 1 0 0 0,0-1 0 0 0,-1 1 1 0 0,1-1-1 0 0,0 1 0 0 0,-1 0 26 0 0,56 85 1674 0 0,-56-90-1722 0 0,0 0 0 0 0,0 1-1 0 0,0-1 1 0 0,0 0 0 0 0,1 1-1 0 0,-1-1 1 0 0,1 0 0 0 0,-1 1-1 0 0,1-1 1 0 0,0 1 0 0 0,0-1-1 0 0,0 1 1 0 0,1-1 0 0 0,-1 1-1 0 0,0 0 1 0 0,1-1 0 0 0,0 1-1 0 0,-1 0 1 0 0,1 0 0 0 0,0 0-1 0 0,0 0 1 0 0,0 1 0 0 0,0-1-1 0 0,0 0 1 0 0,1 1 0 0 0,-1 0-1 0 0,0-1 1 0 0,1 1 0 0 0,-1 0-1 0 0,1 0 1 0 0,-1 0-1 0 0,2 0 50 0 0,-1 2 63 0 0,0 0 0 0 0,0 0 0 0 0,0 0 0 0 0,0 0 0 0 0,0 0 0 0 0,0 0 0 0 0,0 1 0 0 0,-1-1 0 0 0,1 1 0 0 0,-1 0 0 0 0,1 0 0 0 0,-1 0 0 0 0,0 0 0 0 0,0 0 0 0 0,0 1 0 0 0,0-1 0 0 0,0 0 0 0 0,0 1 0 0 0,0 0 0 0 0,-1-1 0 0 0,0 1 0 0 0,1 0 0 0 0,-1 0 0 0 0,1 3-64 0 0,-2-6 98 0 0,0 0 52 0 0,20-30-1421 0 0,-17 30 1311 0 0,0 1-1 0 0,1-1 1 0 0,-1 1 0 0 0,0 0-1 0 0,0 0 1 0 0,0 0-1 0 0,0 1 1 0 0,0-1 0 0 0,0 1-1 0 0,0-1 1 0 0,0 1 0 0 0,-1 0-1 0 0,1 0 1 0 0,-1 0 0 0 0,1 1-1 0 0,-1-1 1 0 0,0 0 0 0 0,0 1-1 0 0,0 0 1 0 0,0-1 0 0 0,0 1-1 0 0,-1 0 1 0 0,1 0 0 0 0,-1 0-1 0 0,1 3-39 0 0,-12-11-9150 0 0,0-11 508 0 0</inkml:trace>
  <inkml:trace contextRef="#ctx0" brushRef="#br0" timeOffset="234.348">316 84 16574 0 0,'0'0'1984'0'0,"0"0"-1984"0"0,0 0 0 0 0,0 0-64 0 0,0 0 64 0 0,0 0-268 0 0,0 0-552 0 0,0 0-1473 0 0,0 0-2415 0 0,0 0-3197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1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4972 0 0,'0'0'8252'0'0,"0"0"-6650"0"0,-3 6-2109 0 0,-8 15 721 0 0,1 1 1 0 0,1 0-1 0 0,1 0 0 0 0,0 1 1 0 0,2 1-1 0 0,1-1 1 0 0,1 1-1 0 0,1 0 1 0 0,1 0-1 0 0,0 0 0 0 0,2 0 1 0 0,1 0-1 0 0,2 7-214 0 0,12 1-2228 0 0,2-16-3546 0 0,1-9-1558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2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136 111 14409 0 0,'0'0'252'0'0,"0"0"-17"0"0,0 0 157 0 0,0 0 169 0 0,0 0-175 0 0,0 0-165 0 0,4-1-57 0 0,-3-2-206 0 0,1 1 0 0 0,-1-1-1 0 0,1 0 1 0 0,-1 1 0 0 0,0-1-1 0 0,0 0 1 0 0,0 0 0 0 0,0 0 0 0 0,0 0-1 0 0,-1 1 1 0 0,1-1 0 0 0,-1 0 0 0 0,0 0-1 0 0,0 0 1 0 0,0 0 0 0 0,0 0-1 0 0,-1 0 1 0 0,1 0 0 0 0,-1 0 0 0 0,1 0-1 0 0,-1 0 1 0 0,0 0 0 0 0,0 0-1 0 0,-1 1 1 0 0,1-1 0 0 0,-1 0 0 0 0,1 1-1 0 0,-1-1 1 0 0,0 1 0 0 0,0 0-1 0 0,0 0 1 0 0,0-1 0 0 0,0 1 0 0 0,0 0-1 0 0,0 1 1 0 0,-1-1 0 0 0,1 0-1 0 0,-1 1 1 0 0,0-1 0 0 0,1 1 0 0 0,-1 0-1 0 0,0 0 1 0 0,0 0 0 0 0,0 0 0 0 0,0 0-1 0 0,1 1 1 0 0,-1-1 0 0 0,-2 1 42 0 0,3 1 6 0 0,0 0 0 0 0,0 1 0 0 0,0-1 0 0 0,0 1 0 0 0,0-1 0 0 0,1 1 0 0 0,-1 0 0 0 0,1-1 1 0 0,-1 1-1 0 0,1 0 0 0 0,-1 0 0 0 0,1 0 0 0 0,0 0 0 0 0,0 1 0 0 0,0-1 0 0 0,0 0 0 0 0,1 0 0 0 0,-1 0 1 0 0,0 1-1 0 0,1-1 0 0 0,0 0 0 0 0,-1 1 0 0 0,1-1 0 0 0,0 1 0 0 0,0-1 0 0 0,1 0 0 0 0,-1 1 1 0 0,0-1-1 0 0,1 0 0 0 0,-1 1 0 0 0,1-1 0 0 0,0 0 0 0 0,0 0 0 0 0,0 0 0 0 0,0 0 0 0 0,0 1 0 0 0,0-1 1 0 0,1-1-1 0 0,-1 1 0 0 0,1 0 0 0 0,-1 0 0 0 0,1 0 0 0 0,-1-1 0 0 0,1 1 0 0 0,0-1 0 0 0,0 1 0 0 0,0-1 1 0 0,0 0-1 0 0,0 0 0 0 0,0 0 0 0 0,1 0 0 0 0,-1 0 0 0 0,1 0-6 0 0,18 13 230 0 0,-15-12-147 0 0,0 0 0 0 0,-1 1 0 0 0,1-1 0 0 0,-1 1 0 0 0,1 1 0 0 0,-1-1 0 0 0,0 1 0 0 0,0-1 0 0 0,0 2 0 0 0,-1-1 0 0 0,1 0 0 0 0,-1 1 0 0 0,0 0 0 0 0,-1 0 0 0 0,1 0 0 0 0,-1 0 0 0 0,0 1 0 0 0,0-1 0 0 0,-1 1 0 0 0,1 0 0 0 0,-1 0 0 0 0,-1 0 0 0 0,1 0 0 0 0,-1 0 0 0 0,0 0 0 0 0,0 0 0 0 0,-1 1 0 0 0,1-1 1 0 0,-2 0-1 0 0,1 0 0 0 0,-1 0 0 0 0,0 1 0 0 0,0 0-83 0 0,-3-2-1 0 0,1 1 0 0 0,-1-1 0 0 0,-1-1 1 0 0,1 1-1 0 0,-1 0 0 0 0,1-1 0 0 0,-2 0 1 0 0,1 0-1 0 0,0-1 0 0 0,-1 1 0 0 0,1-1 1 0 0,-1 0-1 0 0,0-1 0 0 0,0 1 0 0 0,0-1 1 0 0,0 0-1 0 0,0-1 0 0 0,-1 1 0 0 0,1-1 1 0 0,0-1-1 0 0,-1 1 0 0 0,1-1 0 0 0,-1 0 1 0 0,0-1-1 0 0,-54-22-7692 0 0,44 2-427 0 0</inkml:trace>
  <inkml:trace contextRef="#ctx0" brushRef="#br0" timeOffset="187.486">462 42 16161 0 0,'24'55'1361'0'0,"-17"-8"-1361"0"0,-7 1-72 0 0,-7-15 20 0 0,-6-7-8 0 0,0-4 60 0 0,-10-1-52 0 0,-14 5-72 0 0,-16 6-384 0 0,-4-5-889 0 0,11-12-2875 0 0,12-10-5817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2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12 335 15645 0 0,'0'0'32'0'0,"0"0"-548"0"0,0 0 555 0 0,0 0 396 0 0,0 0 175 0 0,0 0-87 0 0,0 0-189 0 0,24-7 99 0 0,-16-5-528 0 0,0 0 1 0 0,0 0-1 0 0,-2-1 1 0 0,1 0-1 0 0,-2 0 0 0 0,1 0 1 0 0,-2-1-1 0 0,0 0 0 0 0,-1 0 1 0 0,0 0-1 0 0,-1-1 1 0 0,0 1-1 0 0,-2 0 0 0 0,1-1 1 0 0,-2 1-1 0 0,0-1 1 0 0,-1 1-1 0 0,0 0 0 0 0,-1 0 1 0 0,-4-13 94 0 0,7 27-5 0 0,1-1 1 0 0,-1 0 0 0 0,0 0-1 0 0,1 1 1 0 0,-1-1 0 0 0,0 0-1 0 0,0 0 1 0 0,0 1 0 0 0,0-1-1 0 0,0 0 1 0 0,0 0-1 0 0,0 0 1 0 0,0 1 0 0 0,0-1-1 0 0,0 0 1 0 0,0 0 0 0 0,0 1-1 0 0,0-1 1 0 0,-1 0 0 0 0,1 0-1 0 0,0 1 1 0 0,0-1 0 0 0,-1 0-1 0 0,1 0 1 0 0,-1 1-1 0 0,1-1 1 0 0,-1 1 0 0 0,1-1-1 0 0,-1 0 1 0 0,1 1 0 0 0,-1-1-1 0 0,1 1 1 0 0,-1-1 0 0 0,0 1-1 0 0,1-1 1 0 0,-1 1 0 0 0,0 0-1 0 0,1-1 1 0 0,-1 1-1 0 0,0 0 1 0 0,0 0 0 0 0,1-1-1 0 0,-1 1 1 0 0,0 0 0 0 0,0 0-1 0 0,0 0 1 0 0,1 0 0 0 0,-1 0-1 0 0,0 0 1 0 0,0 0-1 0 0,0 0 1 0 0,1 0 0 0 0,-1 0-1 0 0,0 1 1 0 0,0-1 0 0 0,1 0-1 0 0,-1 1 1 0 0,0-1 0 0 0,0 1 4 0 0,-22 43-298 0 0,14-20 579 0 0,2 1 0 0 0,0 0 0 0 0,2 0 0 0 0,1 0 1 0 0,1 1-1 0 0,1-1 0 0 0,1 1 0 0 0,2 22-281 0 0,-1-44-8 0 0,1-1 1 0 0,0 1-1 0 0,0 0 1 0 0,0 0-1 0 0,0 0 1 0 0,1-1-1 0 0,-1 1 0 0 0,1-1 1 0 0,0 1-1 0 0,0-1 1 0 0,0 0-1 0 0,0 0 1 0 0,1 0-1 0 0,-1 0 0 0 0,1 0 1 0 0,0 0-1 0 0,0 0 1 0 0,0-1-1 0 0,0 0 1 0 0,0 0-1 0 0,1 0 0 0 0,-1 0 1 0 0,1 0-1 0 0,-1 0 1 0 0,1-1-1 0 0,0 0 1 0 0,0 0-1 0 0,-1 0 1 0 0,1 0-1 0 0,0 0 0 0 0,0-1 1 0 0,0 0-1 0 0,0 0 1 0 0,0 0-1 0 0,0 0 1 0 0,-1-1-1 0 0,1 1 0 0 0,0-1 1 0 0,0 0-1 0 0,0 0 1 0 0,-1 0-1 0 0,1-1 1 0 0,0 1-1 0 0,-1-1 0 0 0,1 0 1 0 0,-1 0-1 0 0,0 0 1 0 0,0-1-1 0 0,0 1 8 0 0,-2 1-12 0 0,0 0-1 0 0,-1 0 1 0 0,1 0-1 0 0,0 0 1 0 0,0 1 0 0 0,0-1-1 0 0,0 0 1 0 0,0 0-1 0 0,-1 1 1 0 0,1-1-1 0 0,1 0 1 0 0,-1 1-1 0 0,0-1 1 0 0,0 1-1 0 0,0-1 1 0 0,0 1 0 0 0,0 0-1 0 0,0 0 1 0 0,0-1-1 0 0,1 1 1 0 0,-1 0-1 0 0,0 0 1 0 0,0 0-1 0 0,0 0 1 0 0,0 0 0 0 0,1 0-1 0 0,-1 1 1 0 0,0-1-1 0 0,0 0 1 0 0,0 0-1 0 0,0 1 1 0 0,0-1-1 0 0,0 1 1 0 0,0-1 0 0 0,0 1-1 0 0,0 0 1 0 0,0-1-1 0 0,0 1 1 0 0,0 0-1 0 0,0 0 1 0 0,0-1-1 0 0,0 1 1 0 0,0 0-1 0 0,-1 0 1 0 0,1 0 0 0 0,0 0-1 0 0,-1 0 1 0 0,1 0-1 0 0,-1 0 1 0 0,1 0-1 0 0,-1 0 1 0 0,0 0-1 0 0,1 1 1 0 0,-1-1 0 0 0,0 0-1 0 0,0 0 1 0 0,0 0-1 0 0,0 0 1 0 0,0 1-1 0 0,0-1 1 0 0,0 0-1 0 0,0 0 1 0 0,0 0-1 0 0,0 0 1 0 0,-1 1 0 0 0,1-1-1 0 0,-1 1 13 0 0,10 21 814 0 0,35-33-511 0 0,17-13-1374 0 0,-57 25 1090 0 0,0 1 0 0 0,0-1 0 0 0,0 1 0 0 0,-1 0-1 0 0,1-1 1 0 0,-1 2 0 0 0,1-1 0 0 0,-1 0 0 0 0,0 1 0 0 0,0-1 0 0 0,-1 1-1 0 0,1 0 1 0 0,-1 0 0 0 0,0 0 0 0 0,0 0 0 0 0,0 1 0 0 0,0-1 0 0 0,-1 0-1 0 0,0 1 1 0 0,0-1 0 0 0,0 1 0 0 0,0-1 0 0 0,-1 1 0 0 0,1 0 0 0 0,-1 0-19 0 0,0-5 162 0 0,4-26-700 0 0,-3 24 583 0 0,1 0 0 0 0,-1-1 0 0 0,1 1 0 0 0,0 0 0 0 0,0 0 0 0 0,0 0 0 0 0,0 0 0 0 0,0 1 0 0 0,0-1 0 0 0,0 0 0 0 0,0 1 0 0 0,1-1 0 0 0,-1 1 0 0 0,1 0 0 0 0,-1 0 0 0 0,1 0 0 0 0,-1 0 0 0 0,1 0 0 0 0,0 1 0 0 0,-1-1 0 0 0,1 1 0 0 0,0 0 0 0 0,0 0 0 0 0,-1 0 0 0 0,1 0 0 0 0,0 0 0 0 0,0 0 1 0 0,-1 1-1 0 0,1-1 0 0 0,0 1 0 0 0,-1 0 0 0 0,1 0 0 0 0,-1 0 0 0 0,1 0 0 0 0,-1 0 0 0 0,1 1 0 0 0,-1-1 0 0 0,0 1 0 0 0,0-1 0 0 0,1 1 0 0 0,-1 1-45 0 0,-7-1-6040 0 0,3-2 405 0 0</inkml:trace>
  <inkml:trace contextRef="#ctx0" brushRef="#br0" timeOffset="249.97">398 149 16630 0 0,'0'0'500'0'0,"0"0"-500"0"0,0 0-1293 0 0,0 0-143 0 0,0 0 688 0 0,0 0-400 0 0,0 0-1608 0 0,0 0-3097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2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431 36 4804 0 0,'0'0'6221'0'0,"0"0"-4757"0"0,-36 2-1052 0 0,18-5 212 0 0,-7 0 240 0 0,-2 1-484 0 0,-7 0-296 0 0,-8-1-80 0 0,-6 1 0 0 0,2-1 84 0 0,10 2-80 0 0,8-1 28 0 0,12 1-36 0 0,-3-2-528 0 0,0 0-220 0 0,2 0-492 0 0,2 0-1372 0 0,10 0-3501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0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253 277 992 0 0,'0'0'5473'0'0,"0"0"-3759"0"0,0 0-1478 0 0,0 0 200 0 0,0 0 503 0 0,0 0 359 0 0,0 0 70 0 0,0 0-305 0 0,0 0-342 0 0,29-2 1244 0 0,-23-3-1982 0 0,0 0 0 0 0,0-1 0 0 0,0 0 0 0 0,-1 0 0 0 0,0 0 0 0 0,0 0 0 0 0,-1-1 0 0 0,0 0-1 0 0,0 0 1 0 0,0 0 0 0 0,-1 0 0 0 0,0-1 0 0 0,0 1 0 0 0,-1-1 0 0 0,0 0 0 0 0,-1 0-1 0 0,1 0 1 0 0,-1 0 0 0 0,-1 0 0 0 0,0 0 0 0 0,0 0 0 0 0,0 0 0 0 0,-1 0 0 0 0,0 0 0 0 0,-1 0-1 0 0,0 0 1 0 0,0 1 0 0 0,-1-1 0 0 0,1 1 0 0 0,-2-1 0 0 0,1 1 0 0 0,-1 0 0 0 0,0 0-1 0 0,-1 0 1 0 0,1 1 0 0 0,-1 0 0 0 0,-4-4 17 0 0,8 10-20 0 0,0-1 0 0 0,0 1 0 0 0,0 0 0 0 0,0 0 0 0 0,0 1 0 0 0,1-1 0 0 0,-1 0 0 0 0,0 0 0 0 0,0 0 0 0 0,0 1 0 0 0,0-1-1 0 0,0 0 1 0 0,1 1 0 0 0,-1-1 0 0 0,0 0 0 0 0,0 1 0 0 0,1-1 0 0 0,-1 1 0 0 0,0-1 0 0 0,0 1 0 0 0,1 0 0 0 0,-1-1 0 0 0,1 1 0 0 0,-1 0 0 0 0,1 0 0 0 0,-1-1 0 0 0,1 1 0 0 0,-1 0 0 0 0,1 0 0 0 0,-1 0-1 0 0,1-1 1 0 0,0 1 0 0 0,0 0 0 0 0,-1 0 0 0 0,1 0 0 0 0,0 0 0 0 0,0 0 0 0 0,0 0 0 0 0,0-1 0 0 0,0 1 0 0 0,0 0 0 0 0,0 0 0 0 0,0 0 0 0 0,1 0 0 0 0,-1 0 0 0 0,0 0 0 0 0,0-1 0 0 0,1 1 0 0 0,-1 0-1 0 0,1 0 1 0 0,-1 0 0 0 0,0-1 0 0 0,1 1 20 0 0,-2 3 76 0 0,-6 232 2071 0 0,7-233-2152 0 0,0 0 0 0 0,0 1 1 0 0,0-1-1 0 0,0 0 0 0 0,1 0 0 0 0,-1 0 1 0 0,1 1-1 0 0,0-1 0 0 0,0 0 1 0 0,0 0-1 0 0,0 0 0 0 0,0 0 1 0 0,1 0-1 0 0,-1 0 0 0 0,1-1 1 0 0,0 1-1 0 0,0 0 0 0 0,0-1 1 0 0,0 0-1 0 0,1 1 0 0 0,-1-1 1 0 0,0 0-1 0 0,1 0 0 0 0,0 0 1 0 0,-1 0-1 0 0,1-1 0 0 0,0 1 1 0 0,0-1-1 0 0,0 0 0 0 0,0 0 1 0 0,0 0-1 0 0,0 0 0 0 0,0 0 0 0 0,1 0 1 0 0,-1-1-1 0 0,0 0 0 0 0,0 0 1 0 0,1 0-1 0 0,-1 0 0 0 0,0 0 1 0 0,0 0-1 0 0,0-1 0 0 0,1 0 1 0 0,-1 1-1 0 0,0-1 0 0 0,0 0 1 0 0,0-1-1 0 0,0 1 0 0 0,0-1 1 0 0,0 1-1 0 0,-1-1 0 0 0,1 0 1 0 0,0 0-1 0 0,-1 0 0 0 0,0 0 1 0 0,1 0-1 0 0,-1-1 0 0 0,0 1 1 0 0,0-1-1 0 0,0 1 0 0 0,0-1 5 0 0,-1 2-23 0 0,-1 0 0 0 0,1 0 0 0 0,0 0 0 0 0,0 1 0 0 0,0-1 0 0 0,0 0 0 0 0,0 1 0 0 0,0-1 0 0 0,1 1 0 0 0,-1-1 0 0 0,0 1 0 0 0,0-1 0 0 0,0 1 0 0 0,0 0 0 0 0,1 0 0 0 0,-1 0 0 0 0,0-1 0 0 0,0 1 0 0 0,0 0 0 0 0,1 0 0 0 0,-1 1 0 0 0,0-1 0 0 0,0 0 0 0 0,1 0 0 0 0,-1 1-1 0 0,0-1 1 0 0,0 0 0 0 0,0 1 0 0 0,0-1 0 0 0,0 1 0 0 0,0 0 0 0 0,0-1 0 0 0,0 1 0 0 0,0 0 0 0 0,0 0 0 0 0,0-1 0 0 0,0 1 0 0 0,0 0 0 0 0,0 0 0 0 0,-1 0 0 0 0,1 0 0 0 0,0 0 0 0 0,-1 0 0 0 0,1 0 0 0 0,-1 0 0 0 0,1 1 0 0 0,-1-1 0 0 0,1 0 0 0 0,-1 1 23 0 0,35 57 1306 0 0,-35-60-1323 0 0,0 1 0 0 0,0-1 1 0 0,0 1-1 0 0,0-1 0 0 0,1 1 0 0 0,-1-1 0 0 0,0 1 0 0 0,0-1 0 0 0,0 1 1 0 0,1-1-1 0 0,-1 1 0 0 0,0-1 0 0 0,1 1 0 0 0,-1-1 0 0 0,0 1 0 0 0,1-1 0 0 0,-1 1 1 0 0,0 0-1 0 0,1-1 0 0 0,-1 1 0 0 0,1 0 0 0 0,-1-1 0 0 0,1 1 0 0 0,-1 0 1 0 0,1 0-1 0 0,-1-1 0 0 0,1 1 0 0 0,-1 0 0 0 0,1 0 0 0 0,-1 0 0 0 0,1 0 1 0 0,-1 0-1 0 0,1 0 0 0 0,0 0 0 0 0,-1 0 0 0 0,1 0 0 0 0,-1 0 0 0 0,1 0 0 0 0,-1 0 1 0 0,1 0-1 0 0,-1 0 0 0 0,1 0 0 0 0,-1 1 0 0 0,1-1 0 0 0,-1 0 0 0 0,1 0 1 0 0,-1 1-1 0 0,1-1 0 0 0,-1 0 0 0 0,1 1 0 0 0,-1-1 0 0 0,1 0 0 0 0,-1 1 1 0 0,0-1-1 0 0,1 0 0 0 0,-1 1 0 0 0,0-1 0 0 0,1 1 0 0 0,-1-1 0 0 0,0 1 17 0 0,7-15-308 0 0,-6 13 320 0 0,-1-1-1 0 0,1 0 1 0 0,0 1 0 0 0,0-1 0 0 0,0 1-1 0 0,0 0 1 0 0,0-1 0 0 0,0 1-1 0 0,0 0 1 0 0,1-1 0 0 0,-1 1-1 0 0,0 0 1 0 0,1 0 0 0 0,-1 0 0 0 0,1 0-1 0 0,-1 1 1 0 0,1-1 0 0 0,-1 0-1 0 0,1 0 1 0 0,-1 1 0 0 0,1-1-1 0 0,0 1 1 0 0,0 0 0 0 0,-1-1 0 0 0,1 1-1 0 0,0 0 1 0 0,-1 0 0 0 0,1 0-1 0 0,0 0 1 0 0,0 0 0 0 0,-1 1-1 0 0,1-1 1 0 0,0 0 0 0 0,-1 1-1 0 0,1-1 1 0 0,0 1 0 0 0,-1 0 0 0 0,1-1-1 0 0,-1 1 1 0 0,1 0 0 0 0,-1 0-1 0 0,1 0 1 0 0,-1 0 0 0 0,0 0-1 0 0,1 1 1 0 0,-1-1 0 0 0,0 0 0 0 0,1 2-12 0 0,37 78 1615 0 0,-47-92-9080 0 0,1-7-2123 0 0</inkml:trace>
  <inkml:trace contextRef="#ctx0" brushRef="#br0" timeOffset="249.981">606 146 16141 0 0,'0'0'1937'0'0,"0"0"-1937"0"0,0 0-148 0 0,0 0 36 0 0,0 0-40 0 0,0 0-68 0 0,0 0-180 0 0,0 0-285 0 0,0 0-1247 0 0,0 0-2508 0 0,0 14-3693 0 0</inkml:trace>
  <inkml:trace contextRef="#ctx0" brushRef="#br0" timeOffset="1122.698">37 72 14129 0 0,'0'0'1687'0'0,"0"0"-1614"0"0,-3 8 446 0 0,-2 13-40 0 0,-2-3-301 0 0,2 0 0 0 0,0 1 0 0 0,1 0 0 0 0,1-1 0 0 0,1 1 0 0 0,0 1 0 0 0,2-1 0 0 0,0 0 0 0 0,1 0 0 0 0,1 0 0 0 0,2 6-178 0 0,1-16-191 0 0,0 0 1 0 0,1 0-1 0 0,0-1 0 0 0,0 0 0 0 0,1 0 1 0 0,0-1-1 0 0,1 0 0 0 0,-1 0 0 0 0,1-1 1 0 0,1 0-1 0 0,-1 0 0 0 0,1-1 0 0 0,0 0 1 0 0,4 2 190 0 0,-3-2-330 0 0,102 52-8016 0 0,-61-42 847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0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0 107 15073 0 0,'0'0'66'0'0,"0"0"-186"0"0,0 0 382 0 0,0 0 166 0 0,6 5-52 0 0,-2-1-376 0 0,0-1 0 0 0,0 0 1 0 0,0 0-1 0 0,0 0 0 0 0,1 0 0 0 0,0 0 0 0 0,-1-1 1 0 0,1 0-1 0 0,0 0 0 0 0,0 0 0 0 0,0-1 1 0 0,0 0-1 0 0,0 0 0 0 0,0 0 0 0 0,1 0 1 0 0,-1-1-1 0 0,0 0 0 0 0,0 0 0 0 0,1 0 1 0 0,-1-1-1 0 0,0 0 0 0 0,0 0 0 0 0,0 0 0 0 0,0-1 1 0 0,0 1-1 0 0,0-1 0 0 0,0 0 0 0 0,0-1 1 0 0,-1 1-1 0 0,1-1 0 0 0,-1 0 0 0 0,1 0 1 0 0,-1 0-1 0 0,2-3 0 0 0,-5 2-50 0 0,-1 0 1 0 0,1-1 0 0 0,-1 1-1 0 0,1-1 1 0 0,-1 1-1 0 0,-1 0 1 0 0,1-1 0 0 0,-1 1-1 0 0,1 0 1 0 0,-1 0-1 0 0,0-1 1 0 0,-1 1 0 0 0,1 0-1 0 0,-1 0 1 0 0,0 0-1 0 0,0 0 1 0 0,0 0-1 0 0,0 1 1 0 0,-1-1 0 0 0,0 1-1 0 0,1-1 1 0 0,-1 1-1 0 0,-1 0 1 0 0,1 0 0 0 0,0 0-1 0 0,-1 1 1 0 0,1-1-1 0 0,-1 1 1 0 0,-3-2 49 0 0,5 5 5 0 0,0 0 0 0 0,0 0 0 0 0,0 0 0 0 0,0 0-1 0 0,0 0 1 0 0,0 0 0 0 0,1 1 0 0 0,-1-1 0 0 0,0 1 0 0 0,1-1 0 0 0,-1 1 0 0 0,1 0-1 0 0,0-1 1 0 0,-1 1 0 0 0,1 0 0 0 0,0 0 0 0 0,0 0 0 0 0,0 0 0 0 0,0 0 0 0 0,1 0 0 0 0,-1 0-1 0 0,0 0 1 0 0,1 1 0 0 0,0-1 0 0 0,-1 0 0 0 0,1 0 0 0 0,0 0 0 0 0,0 1 0 0 0,0-1 0 0 0,0 0-1 0 0,1 0 1 0 0,-1 0 0 0 0,1 1 0 0 0,-1-1 0 0 0,1 1-5 0 0,-1 3 167 0 0,-3 37 195 0 0,-5 91 2197 0 0,6-45-8750 0 0,3-90 1872 0 0,2-5-1306 0 0</inkml:trace>
  <inkml:trace contextRef="#ctx0" brushRef="#br0" timeOffset="236.291">139 256 8461 0 0,'0'0'5924'0'0,"0"0"-5924"0"0,0 0-852 0 0,0 0 852 0 0,0 0 152 0 0,0 0 192 0 0,-52 19-344 0 0,32-17-164 0 0,4-2-1856 0 0,-5-2-5301 0 0</inkml:trace>
  <inkml:trace contextRef="#ctx0" brushRef="#br0" timeOffset="408.148">370 45 3572 0 0,'0'0'10545'0'0,"0"0"-10545"0"0,0 0-48 0 0,36 59 48 0 0,-23-22 744 0 0,-1-1-76 0 0,-4-2-52 0 0,-4-5-123 0 0,-4-4-169 0 0,-4 4-164 0 0,-8 3-72 0 0,-5-1-32 0 0,-11 4-56 0 0,-19-1-348 0 0,-12-6-685 0 0,7-9-1139 0 0,-3-10-5052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11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0 952 0 0,'0'0'11462'0'0,"0"0"-8512"0"0,0 0-3365 0 0,0 0 51 0 0,0 0 286 0 0,0 0 21 0 0,-7 9 92 0 0,-48 98 1285 0 0,49-88-1238 0 0,0 0 0 0 0,-2 0 0 0 0,0-1 0 0 0,-1 0 0 0 0,-1 0 0 0 0,-1-1 0 0 0,0 0 0 0 0,-1-1 0 0 0,-1 0-1 0 0,0-1 1 0 0,-1-1 0 0 0,-1 0 0 0 0,0-1 0 0 0,-1-1 0 0 0,-1 0 0 0 0,0-1 0 0 0,0 0 0 0 0,-7 1-82 0 0,10-5-26 0 0,12-7-32 0 0,-1 1 0 0 0,0 0 0 0 0,1-1 0 0 0,-1 1 1 0 0,1 0-1 0 0,0 0 0 0 0,-1 0 0 0 0,1 0 0 0 0,0 1 1 0 0,-1-1-1 0 0,1 0 0 0 0,0 1 0 0 0,0 0 0 0 0,0-1 1 0 0,0 1-1 0 0,1 0 0 0 0,-1 0 0 0 0,0 0 0 0 0,1 1 1 0 0,-1-1-1 0 0,1 0 0 0 0,0 0 0 0 0,0 1 0 0 0,0-1 1 0 0,0 1-1 0 0,0-1 0 0 0,0 1 0 0 0,1-1 0 0 0,-1 1 0 0 0,1-1 1 0 0,0 1-1 0 0,0 0 0 0 0,0-1 0 0 0,0 1 0 0 0,0-1 1 0 0,0 1-1 0 0,1 0 0 0 0,-1-1 0 0 0,1 1 0 0 0,1 1 58 0 0,156 311 2835 0 0,-140-262-2581 0 0,-3 0-1 0 0,-2 1 1 0 0,-3 1 0 0 0,-1 0 0 0 0,-1 49-254 0 0,7 29 53 0 0,8-14-218 0 0,-7-70-5302 0 0,-10-37-2042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9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14 396 14437 0 0,'0'0'164'0'0,"0"0"-214"0"0,6-2-65 0 0,2 0 129 0 0,-1 0 0 0 0,1-1-1 0 0,-1 0 1 0 0,1 0 0 0 0,-1-1 0 0 0,-1 0 0 0 0,1 0 0 0 0,0 0-1 0 0,-1-1 1 0 0,0 0 0 0 0,0-1 0 0 0,0 1 0 0 0,-1-1-1 0 0,0 0 1 0 0,0 0 0 0 0,0-1 0 0 0,-1 1 0 0 0,0-1 0 0 0,0 0-1 0 0,-1 0 1 0 0,0-1 0 0 0,0 1 0 0 0,-1-1 0 0 0,1 1-1 0 0,-2-1 1 0 0,1 0 0 0 0,-1 0 0 0 0,0 0 0 0 0,-1 0-14 0 0,2-7-48 0 0,-1 0 0 0 0,0 0 0 0 0,-2-1 1 0 0,1 1-1 0 0,-2 0 0 0 0,0-1 0 0 0,-1 1 0 0 0,0 0 1 0 0,-2 1-1 0 0,1-1 0 0 0,-2 1 0 0 0,-3-8 48 0 0,8 20-8 0 0,0 1 0 0 0,0 0 0 0 0,1 0 0 0 0,-1 0 0 0 0,0-1 0 0 0,0 1 0 0 0,0 0 0 0 0,0 0 0 0 0,0 0 0 0 0,-1 0 0 0 0,1 1 0 0 0,0-1 0 0 0,0 0 0 0 0,0 0 0 0 0,-1 1 0 0 0,1-1 0 0 0,0 1 0 0 0,-1-1 0 0 0,1 1 0 0 0,-1-1 0 0 0,1 1 0 0 0,-1 0 0 0 0,1 0 0 0 0,0 0 0 0 0,-1 0 0 0 0,1 0 0 0 0,-1 0 0 0 0,1 0 0 0 0,-1 0 0 0 0,1 1 0 0 0,-1-1 0 0 0,1 0 0 0 0,0 1 0 0 0,-1-1 0 0 0,1 1 0 0 0,0 0 0 0 0,-1-1 0 0 0,1 1 0 0 0,0 0 0 0 0,0 0 0 0 0,0 0 0 0 0,0 0 0 0 0,-1 0 0 0 0,1 0 0 0 0,1 0 0 0 0,-1 0 0 0 0,0 0 0 0 0,0 0 0 0 0,0 1 0 0 0,1-1 0 0 0,-1 0 0 0 0,0 1 0 0 0,1-1 0 0 0,-1 0 0 0 0,1 1 8 0 0,-35 76-79 0 0,5 72 1873 0 0,30-144-1729 0 0,0-1 0 0 0,0 0 0 0 0,0 0 0 0 0,1 1-1 0 0,0-1 1 0 0,0 0 0 0 0,0 0 0 0 0,1 0 0 0 0,-1 0 0 0 0,1 0 0 0 0,1 0 0 0 0,-1-1 0 0 0,1 1 0 0 0,-1-1 0 0 0,1 1 0 0 0,0-1 0 0 0,1 0-1 0 0,-1 0 1 0 0,1 0 0 0 0,0-1 0 0 0,0 1 0 0 0,0-1 0 0 0,0 0 0 0 0,1 0 0 0 0,-1-1 0 0 0,1 1 0 0 0,0-1 0 0 0,0 0-65 0 0,-2-1-27 0 0,0 0 1 0 0,0 0-1 0 0,0 0 0 0 0,0 0 1 0 0,0-1-1 0 0,0 1 1 0 0,1-1-1 0 0,-1 0 1 0 0,0 0-1 0 0,0 0 1 0 0,1-1-1 0 0,-1 1 1 0 0,0-1-1 0 0,0 1 1 0 0,0-1-1 0 0,0 0 1 0 0,0-1-1 0 0,0 1 0 0 0,0 0 1 0 0,0-1-1 0 0,0 1 1 0 0,-1-1-1 0 0,1 0 1 0 0,2-2 26 0 0,33-16-494 0 0,-33 22 476 0 0,0 0 0 0 0,-1 1 1 0 0,0 0-1 0 0,1 0 0 0 0,-1 0 1 0 0,0 0-1 0 0,-1 0 0 0 0,1 1 1 0 0,0 0-1 0 0,-1 0 0 0 0,0 0 1 0 0,0 0-1 0 0,0 0 0 0 0,-1 0 1 0 0,1 1-1 0 0,-1 0 0 0 0,0-1 1 0 0,0 1-1 0 0,-1 0 0 0 0,1 0 1 0 0,-1 0-1 0 0,0 0 0 0 0,-1 0 1 0 0,1 3 17 0 0,1 2-216 0 0,-1-11 222 0 0,-1 0 0 0 0,1 1 0 0 0,-1-1 0 0 0,1 1 0 0 0,-1-1 0 0 0,1 1 0 0 0,0-1 0 0 0,-1 1 0 0 0,1-1 0 0 0,0 1 0 0 0,-1 0 0 0 0,1-1 0 0 0,0 1 0 0 0,0 0 0 0 0,-1 0 0 0 0,1-1 0 0 0,0 1 0 0 0,0 0 0 0 0,-1 0 0 0 0,1 0 0 0 0,0 0 0 0 0,0 0 0 0 0,0 0 0 0 0,-1 0 0 0 0,1 0 0 0 0,0 0 0 0 0,0 1 0 0 0,-1-1 0 0 0,1 0 0 0 0,0 0 0 0 0,0 1 0 0 0,-1-1 0 0 0,1 0 0 0 0,0 1 1 0 0,-1-1-1 0 0,1 1 0 0 0,-1-1 0 0 0,1 1 0 0 0,0-1 0 0 0,-1 1 0 0 0,1 0 0 0 0,-1-1 0 0 0,1 1 0 0 0,-1-1 0 0 0,0 1 0 0 0,1 0 0 0 0,-1 0 0 0 0,1-1 0 0 0,-1 1 0 0 0,0 0 0 0 0,0-1 0 0 0,0 1 0 0 0,1 0 0 0 0,-1 0 0 0 0,0 0 0 0 0,0-1 0 0 0,0 1 0 0 0,0 0 0 0 0,0 0 0 0 0,0-1 0 0 0,0 1 0 0 0,-1 0 0 0 0,1 0 0 0 0,0 0-6 0 0,14-20-650 0 0,-13 16 677 0 0,-1 0-1 0 0,1 0 1 0 0,0 0 0 0 0,0 0 0 0 0,0 1-1 0 0,1-1 1 0 0,-1 0 0 0 0,1 1 0 0 0,-1 0-1 0 0,1-1 1 0 0,0 1 0 0 0,0 0 0 0 0,0 0-1 0 0,0-1 1 0 0,1 2 0 0 0,-1-1 0 0 0,0 0 0 0 0,1 0-1 0 0,-1 1 1 0 0,1-1 0 0 0,0 1 0 0 0,-1 0-1 0 0,1 0 1 0 0,0 0 0 0 0,0 0 0 0 0,0 1-1 0 0,0-1 1 0 0,0 1 0 0 0,-1-1 0 0 0,1 1 0 0 0,0 0-1 0 0,0 0 1 0 0,0 0 0 0 0,0 1 0 0 0,0-1-1 0 0,0 1 1 0 0,0-1 0 0 0,0 1 0 0 0,0 0-1 0 0,-1 0 1 0 0,1 1 0 0 0,0-1 0 0 0,-1 0-1 0 0,1 1-25 0 0,34 68 1701 0 0,-19-70-1919 0 0,-13-19-7040 0 0,-5-2-1213 0 0</inkml:trace>
  <inkml:trace contextRef="#ctx0" brushRef="#br0" timeOffset="156.29">429 96 17618 0 0,'0'0'1064'0'0,"0"0"-1064"0"0,0 0-668 0 0,0 0 72 0 0,0 0 112 0 0,0 0-16 0 0,0 0-469 0 0,0 0-1271 0 0,0 0-1632 0 0,0 0-1773 0 0</inkml:trace>
  <inkml:trace contextRef="#ctx0" brushRef="#br0" timeOffset="516.063">807 336 9957 0 0,'0'0'3400'0'0,"0"0"-2930"0"0,0 0-228 0 0,0 0 266 0 0,0 0 23 0 0,0 0-80 0 0,0 0-149 0 0,6-2-160 0 0,-4 1-155 0 0,0 1 0 0 0,0-1-1 0 0,-1 0 1 0 0,1 0-1 0 0,0-1 1 0 0,0 1-1 0 0,-1 0 1 0 0,1 0-1 0 0,-1-1 1 0 0,1 1 0 0 0,-1-1-1 0 0,0 0 1 0 0,0 1-1 0 0,1-1 1 0 0,-1 0-1 0 0,0 0 1 0 0,0 1 0 0 0,-1-1-1 0 0,1 0 1 0 0,0 0-1 0 0,-1 0 1 0 0,1 0-1 0 0,-1 0 1 0 0,1 0-1 0 0,-1 0 1 0 0,0 0 0 0 0,0 0-1 0 0,0 0 1 0 0,0-1-1 0 0,0 1 1 0 0,-1 0-1 0 0,1 0 1 0 0,-1 0-1 0 0,1 0 1 0 0,-1 0 0 0 0,0 1-1 0 0,0-1 1 0 0,1 0-1 0 0,-1 0 1 0 0,-1 0-1 0 0,1 1 1 0 0,0-1 0 0 0,0 0-1 0 0,-1 0 14 0 0,-1 0-58 0 0,1 0 0 0 0,0 0-1 0 0,-1 0 1 0 0,1 1 0 0 0,-1-1 0 0 0,1 1 0 0 0,-1 0-1 0 0,1 0 1 0 0,-1 0 0 0 0,0 0 0 0 0,0 0 0 0 0,0 0-1 0 0,1 1 1 0 0,-1-1 0 0 0,0 1 0 0 0,0 0 0 0 0,0 0-1 0 0,0 0 1 0 0,0 0 0 0 0,0 1 0 0 0,0-1 0 0 0,0 1-1 0 0,1 0 1 0 0,-1 0 0 0 0,0 0 0 0 0,0 0 0 0 0,1 0-1 0 0,-1 0 1 0 0,1 1 0 0 0,-1-1 0 0 0,1 1 0 0 0,0 0-1 0 0,-1 0 1 0 0,0 0 58 0 0,66 33 1346 0 0,-58-31-1269 0 0,1 0 0 0 0,-1 0 0 0 0,0 1 0 0 0,0-1 0 0 0,-1 1 0 0 0,1 0 0 0 0,-1 1 0 0 0,0-1 0 0 0,0 1 0 0 0,-1-1 0 0 0,0 1 0 0 0,0 0 0 0 0,0 0 0 0 0,-1 1 0 0 0,0-1 0 0 0,0 0 0 0 0,0 1 0 0 0,-1 0 0 0 0,0-1 0 0 0,0 1 0 0 0,-1-1 0 0 0,0 1 0 0 0,0 0 0 0 0,0 0 0 0 0,-1-1 0 0 0,0 1 0 0 0,-1-1 0 0 0,1 1 0 0 0,-1-1 0 0 0,0 1 0 0 0,-1-1 0 0 0,1 0 0 0 0,-1 0 0 0 0,-1 0 0 0 0,1-1 0 0 0,-1 1 0 0 0,0-1 0 0 0,0 1 0 0 0,-1-1 0 0 0,1-1 0 0 0,-1 1 0 0 0,0-1 0 0 0,0 1 0 0 0,-1-2 0 0 0,-2 3-77 0 0,-114 5-1412 0 0,40-30-3599 0 0,34 0-3578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9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85 16614 0 0,'0'0'860'0'0,"0"0"-860"0"0,0 0-1341 0 0,0 0 1341 0 0,-50 5 80 0 0,29-10 121 0 0,0-2-201 0 0,-2-2-12 0 0,-2 0-1109 0 0,4-4-639 0 0,2 0-2136 0 0,5 1-1169 0 0</inkml:trace>
  <inkml:trace contextRef="#ctx0" brushRef="#br0" timeOffset="1">120 0 10557 0 0,'0'0'2020'0'0,"25"43"-1652"0"0,-21-23 168 0 0,0 2-244 0 0,-4 2 64 0 0,-3-2 24 0 0,-2-3-64 0 0,-3-2-100 0 0,0-2-64 0 0,1 0-152 0 0,-1-4-416 0 0,3-2-560 0 0,3-3-968 0 0,0-3-2960 0 0,7-3-2049 0 0</inkml:trace>
  <inkml:trace contextRef="#ctx0" brushRef="#br0" timeOffset="249.975">301 304 14673 0 0,'0'0'744'0'0,"0"0"-744"0"0,-52-2-524 0 0,26-4 524 0 0,-5-1 64 0 0,0 0-64 0 0,3 0-604 0 0,-2-2-616 0 0,3-1-1564 0 0,5 2-2092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8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98 14909 0 0,'0'0'2413'0'0,"0"0"-2479"0"0,0 0-378 0 0,0 0 360 0 0,0 0 276 0 0,0 0 118 0 0,6 3-116 0 0,92 31 557 0 0,-96-33-763 0 0,1-1-1 0 0,-1 1 0 0 0,1-1 0 0 0,-1 0 0 0 0,1 1 0 0 0,-1-1 0 0 0,1 0 0 0 0,-1 0 1 0 0,1-1-1 0 0,0 1 0 0 0,-1 0 0 0 0,1-1 0 0 0,-1 0 0 0 0,1 0 0 0 0,-1 1 0 0 0,0-1 1 0 0,1-1-1 0 0,-1 1 0 0 0,0 0 0 0 0,0 0 0 0 0,0-1 0 0 0,0 0 0 0 0,0 1 1 0 0,0-1-1 0 0,0 0 0 0 0,0 0 0 0 0,-1 0 0 0 0,1 0 0 0 0,-1 0 0 0 0,1 0 0 0 0,-1 0 1 0 0,0-1-1 0 0,0 1 0 0 0,0 0 0 0 0,0-1 0 0 0,0 1 0 0 0,0-1 0 0 0,-1 1 0 0 0,1-1 1 0 0,-1 1-1 0 0,0-1 13 0 0,0 0-53 0 0,0-1 0 0 0,0 1 0 0 0,0-1-1 0 0,0 1 1 0 0,-1 0 0 0 0,0-1 0 0 0,0 1 0 0 0,0 0 0 0 0,0 0 0 0 0,0-1 0 0 0,0 1 0 0 0,-1 0 0 0 0,0 0 0 0 0,1 0 0 0 0,-1 1 0 0 0,0-1 0 0 0,-1 0 0 0 0,1 1 0 0 0,0-1 0 0 0,-1 1 0 0 0,1 0 0 0 0,-1 0 0 0 0,0 0 0 0 0,1 0 0 0 0,-1 0 0 0 0,0 1 0 0 0,0-1 0 0 0,-1 1 0 0 0,1 0-1 0 0,0 0 1 0 0,-1 0 53 0 0,2 3-4 0 0,-1 0-1 0 0,1 0 0 0 0,-1 0 0 0 0,1 1 0 0 0,0-1 0 0 0,0 1 0 0 0,0-1 0 0 0,0 1 0 0 0,0 0 1 0 0,0 0-1 0 0,1 0 0 0 0,-1 0 0 0 0,1 0 0 0 0,0 0 0 0 0,0 1 0 0 0,0-1 0 0 0,1 0 0 0 0,-1 1 1 0 0,1-1-1 0 0,0 0 0 0 0,-1 1 0 0 0,2-1 0 0 0,-1 0 0 0 0,0 1 0 0 0,1-1 0 0 0,0 2 5 0 0,-1 1 129 0 0,-4 50 521 0 0,0 57 770 0 0,15-44-4255 0 0,-9-66-4211 0 0,0-7 1564 0 0</inkml:trace>
  <inkml:trace contextRef="#ctx0" brushRef="#br0" timeOffset="250.982">128 234 10065 0 0,'0'0'5260'0'0,"0"0"-5260"0"0,0 0-564 0 0,0 0 132 0 0,0 0 432 0 0,0 0 176 0 0,-44 3-176 0 0,24-3-404 0 0,7 0-1572 0 0,-9-3-5025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8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0 318 2492 0 0,'0'0'5948'0'0,"0"0"-2758"0"0,0 0-2565 0 0,0 0-405 0 0,0 0 442 0 0,0 0 181 0 0,0 0-274 0 0,8-2-333 0 0,1 1-226 0 0,0 0 0 0 0,0-1 0 0 0,0-1 0 0 0,0 1 0 0 0,0-2 0 0 0,0 1 0 0 0,-1-1 0 0 0,1 0 1 0 0,-1-1-1 0 0,0 0 0 0 0,-1 0 0 0 0,1-1 0 0 0,-1 0 0 0 0,0 0 0 0 0,0-1 0 0 0,-1 1 0 0 0,0-2 0 0 0,0 1 0 0 0,-1-1 1 0 0,0 1-1 0 0,0-2 0 0 0,-1 1 0 0 0,0 0 0 0 0,0-1 0 0 0,-1 0 0 0 0,0 1 0 0 0,-1-1 0 0 0,1-1 0 0 0,-2 1 1 0 0,0 0-1 0 0,0 0 0 0 0,0-1 0 0 0,-1 1 0 0 0,-1 0 0 0 0,1-1 0 0 0,-1 1 0 0 0,-1 0 0 0 0,0 0 0 0 0,0 0 0 0 0,-1 0 1 0 0,0 0-1 0 0,-1 0 0 0 0,-2-3-10 0 0,6 13-17 0 0,0 0 0 0 0,0 0 0 0 0,-1 0 0 0 0,1-1 0 0 0,0 1 0 0 0,-1 0 0 0 0,1 0 0 0 0,-1 0 0 0 0,1 0 1 0 0,-1 0-1 0 0,1 0 0 0 0,-1-1 0 0 0,0 1 0 0 0,1 0 0 0 0,-1-1 0 0 0,0 1 0 0 0,1 0 0 0 0,-1-1 0 0 0,0 1 0 0 0,0-1 1 0 0,0 1-1 0 0,0-1 0 0 0,0 1 0 0 0,0-1 0 0 0,1 0 0 0 0,-1 1 0 0 0,0-1 0 0 0,0 0 0 0 0,0 0 0 0 0,0 0 0 0 0,0 0 0 0 0,0 0 1 0 0,0 0-1 0 0,0 0 0 0 0,0 0 0 0 0,0 0 0 0 0,0 0 0 0 0,0 0 0 0 0,0-1 0 0 0,0 1 0 0 0,0 0 0 0 0,0-1 0 0 0,0 1 0 0 0,0-1 1 0 0,0 1-1 0 0,1-1 0 0 0,-1 1 0 0 0,0-1 0 0 0,0 0 0 0 0,1 1 0 0 0,-1-1 0 0 0,0 0 0 0 0,1 1 0 0 0,-1-1 0 0 0,0 0 1 0 0,1 0-1 0 0,-1 0 0 0 0,1 0 0 0 0,0 0 0 0 0,-1 0 0 0 0,1 1 0 0 0,0-1 0 0 0,-1 0 0 0 0,1 0 0 0 0,0 0 0 0 0,0 0 0 0 0,0 0 1 0 0,0 0-1 0 0,0 0 0 0 0,0-1 17 0 0,-15 78 341 0 0,14-73-238 0 0,-11 233 2668 0 0,13-232-2829 0 0,0 0 1 0 0,1 0-1 0 0,0 0 1 0 0,0 0 0 0 0,0 0-1 0 0,1-1 1 0 0,-1 1 0 0 0,1-1-1 0 0,0 1 1 0 0,0-1 0 0 0,0 0-1 0 0,0 0 1 0 0,0 0-1 0 0,1 0 1 0 0,-1-1 0 0 0,1 0-1 0 0,0 1 1 0 0,0-1 0 0 0,0 0-1 0 0,0-1 1 0 0,0 1 0 0 0,0-1-1 0 0,0 0 1 0 0,1 0-1 0 0,-1 0 1 0 0,0-1 0 0 0,1 1-1 0 0,-1-1 1 0 0,0 0 0 0 0,1 0-1 0 0,-1-1 1 0 0,1 1 0 0 0,-1-1-1 0 0,0 0 1 0 0,0 0-1 0 0,1 0 1 0 0,-1-1 0 0 0,0 0-1 0 0,0 1 1 0 0,0-1 0 0 0,-1-1-1 0 0,1 1 1 0 0,0-1-1 0 0,-1 1 1 0 0,1-1 0 0 0,-1 0-1 0 0,0 0 1 0 0,2-3 57 0 0,-3 4 51 0 0,0 1 0 0 0,0-1 0 0 0,0 1-1 0 0,0-1 1 0 0,1 1 0 0 0,-1 0 0 0 0,0 0 0 0 0,1 0 0 0 0,-1 0-1 0 0,1 0 1 0 0,-1 1 0 0 0,1-1 0 0 0,-1 1 0 0 0,1-1 0 0 0,-1 1 0 0 0,1 0-1 0 0,0 0 1 0 0,-1 0 0 0 0,1 0 0 0 0,-1 1 0 0 0,1-1 0 0 0,-1 1-1 0 0,1 0 1 0 0,-1-1 0 0 0,1 1 0 0 0,-1 0 0 0 0,1 0 0 0 0,-1 1-1 0 0,0-1 1 0 0,0 0 0 0 0,0 1 0 0 0,0 0 0 0 0,0-1 0 0 0,0 1 0 0 0,0 0-1 0 0,0 0 1 0 0,-1 0 0 0 0,1 0 0 0 0,0 0 0 0 0,-1 0 0 0 0,0 0-1 0 0,0 1 1 0 0,0-1 0 0 0,0 1 0 0 0,0-1 0 0 0,0 0 0 0 0,0 1 0 0 0,-1 0-1 0 0,1-1 1 0 0,-1 1 0 0 0,0-1 0 0 0,0 1 0 0 0,0-1 0 0 0,0 3-51 0 0,0-5 185 0 0,18-32-1658 0 0,-15 30 1530 0 0,-1 1 0 0 0,0 0 0 0 0,1 0-1 0 0,-1 1 1 0 0,0-1 0 0 0,1 0 0 0 0,-1 1 0 0 0,1-1 0 0 0,-1 1-1 0 0,1 0 1 0 0,-1 0 0 0 0,1 0 0 0 0,0 0 0 0 0,-1 1 0 0 0,1-1 0 0 0,-1 1-1 0 0,1-1 1 0 0,-1 1 0 0 0,0 0 0 0 0,1 0 0 0 0,-1 0 0 0 0,0 0-1 0 0,0 0 1 0 0,1 1 0 0 0,-1-1 0 0 0,0 1 0 0 0,0-1 0 0 0,0 1-1 0 0,-1 0 1 0 0,1-1 0 0 0,0 1 0 0 0,-1 0 0 0 0,1 0 0 0 0,-1 1-1 0 0,1-1 1 0 0,-1 0 0 0 0,0 0 0 0 0,0 1 0 0 0,0-1 0 0 0,0 1-57 0 0,14 15 384 0 0,-19-34-6610 0 0,-3-3-2384 0 0</inkml:trace>
  <inkml:trace contextRef="#ctx0" brushRef="#br0" timeOffset="237.192">456 83 16630 0 0,'0'0'1208'0'0,"0"0"-1208"0"0,0 0-784 0 0,0 0 35 0 0,0 0 257 0 0,0 0 116 0 0,0 0-928 0 0,0 0-1636 0 0,0 0-4085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7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283 152 16614 0 0,'0'0'1972'0'0,"0"0"-1972"0"0,0 0-384 0 0,-52-17 300 0 0,15 7 76 0 0,-9-1 4 0 0,2 1-8 0 0,10 2-472 0 0,9 3-536 0 0,9 0-617 0 0,3 0-1303 0 0,2 1-2344 0 0,7-7-1333 0 0</inkml:trace>
  <inkml:trace contextRef="#ctx0" brushRef="#br0" timeOffset="265.597">287 37 3056 0 0,'0'0'9157'0'0,"0"0"-8057"0"0,0 0-848 0 0,0 0-252 0 0,0 0-228 0 0,0 0 228 0 0,0 0 356 0 0,-48 7-24 0 0,-5-15-332 0 0,-2-4-1008 0 0,8 3-1856 0 0,12-5-5161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5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181 135 11581 0 0,'0'0'3936'0'0,"-7"1"-3340"0"0,-110 13 263 0 0,61-12-2994 0 0,81-3 3048 0 0,-22 4-924 0 0,0 0 1 0 0,1 0-1 0 0,-1-1 0 0 0,1 1 1 0 0,0-1-1 0 0,0 0 0 0 0,0 0 1 0 0,0-1-1 0 0,0 1 0 0 0,1-1 1 0 0,-1 0-1 0 0,0 0 0 0 0,1 0 1 0 0,-1-1-1 0 0,0 1 0 0 0,1-1 1 0 0,-1 0-1 0 0,1 0 0 0 0,-1-1 1 0 0,0 1-1 0 0,1-1 0 0 0,-1 0 1 0 0,0 0-1 0 0,1-1 0 0 0,-1 1 1 0 0,0-1-1 0 0,0 0 0 0 0,0 0 1 0 0,0 0-1 0 0,-1-1 0 0 0,1 1 1 0 0,0-1-1 0 0,-1 0 0 0 0,0 0 1 0 0,0 0-1 0 0,0 0 0 0 0,0-1 1 0 0,0 1-1 0 0,-1-1 0 0 0,1 0 1 0 0,-1 1-1 0 0,0-1 0 0 0,0 0 1 0 0,-1-1-1 0 0,1 1 0 0 0,-1 0 1 0 0,0 0-1 0 0,0-1 0 0 0,0 1 1 0 0,0-1 10 0 0,-2 0-50 0 0,0 0-1 0 0,0 1 1 0 0,-1-1 0 0 0,1 1 0 0 0,-1-1 0 0 0,0 1-1 0 0,0 0 1 0 0,0-1 0 0 0,-1 1 0 0 0,0 0 0 0 0,1 1 0 0 0,-1-1-1 0 0,-1 0 1 0 0,1 1 0 0 0,0 0 0 0 0,-1 0 0 0 0,0 0 0 0 0,0 0-1 0 0,1 0 1 0 0,-2 1 0 0 0,1 0 0 0 0,0 0 0 0 0,-1 0 50 0 0,-8 62 1572 0 0,6 231 1690 0 0,7-288-3499 0 0,1 31-254 0 0,14-22-6076 0 0,-3-14-103 0 0</inkml:trace>
  <inkml:trace contextRef="#ctx0" brushRef="#br0" timeOffset="265.794">279 287 5717 0 0,'0'0'10132'0'0,"0"0"-10032"0"0,0 0-100 0 0,-36-1 0 0 0,12-1 40 0 0,-2-1 136 0 0,1 2-124 0 0,-2-1-52 0 0,1 2-944 0 0,3 0-1136 0 0,4 0-2716 0 0,1-3-3489 0 0</inkml:trace>
  <inkml:trace contextRef="#ctx0" brushRef="#br0" timeOffset="516.806">668 278 2904 0 0,'0'0'10977'0'0,"0"0"-10317"0"0,0 0-460 0 0,0 0-200 0 0,0 0 732 0 0,-53-9-256 0 0,30 5-224 0 0,-5-2-248 0 0,2 2-4 0 0,-2-2-164 0 0,-2 1-1080 0 0,2-1-508 0 0,9 1-2456 0 0,0-7-2809 0 0</inkml:trace>
  <inkml:trace contextRef="#ctx0" brushRef="#br0" timeOffset="800.665">612 222 12437 0 0,'0'0'1996'0'0,"28"37"-1792"0"0,-24-19 364 0 0,-2 0-28 0 0,1 2-32 0 0,-3-3-195 0 0,-3-1-77 0 0,1-1-76 0 0,-5 0-48 0 0,2-3-112 0 0,-3-1-749 0 0,3-2-611 0 0,1-3-1440 0 0,1-6-3784 0 0</inkml:trace>
  <inkml:trace contextRef="#ctx0" brushRef="#br0" timeOffset="801.665">736 438 15881 0 0,'0'0'288'0'0,"0"0"-288"0"0,-43 0-140 0 0,18-3 140 0 0,-6 1 52 0 0,-1 0-52 0 0,-1 0 0 0 0,1-1-1424 0 0,3 2-1688 0 0,7-1-2680 0 0</inkml:trace>
  <inkml:trace contextRef="#ctx0" brushRef="#br0" timeOffset="1171.252">994 332 6929 0 0,'0'0'4321'0'0,"0"0"-3198"0"0,0 0-872 0 0,0 0 22 0 0,0 0 113 0 0,0 0-20 0 0,0 0 59 0 0,3-6-65 0 0,-1 3-366 0 0,-1 0 0 0 0,0 0-1 0 0,0 0 1 0 0,-1 0 0 0 0,1 0 0 0 0,0 0-1 0 0,-1-1 1 0 0,0 1 0 0 0,0 0 0 0 0,0 0 0 0 0,0 0-1 0 0,0 0 1 0 0,-1-1 0 0 0,0 1 0 0 0,1 0-1 0 0,-1 0 1 0 0,0 0 0 0 0,0 0 0 0 0,-1 0 0 0 0,1 0-1 0 0,0 1 1 0 0,-1-1 0 0 0,0 0 0 0 0,0 1-1 0 0,0-1 1 0 0,0 1 0 0 0,0 0 0 0 0,0-1 0 0 0,-1 1-1 0 0,0-1 7 0 0,-85-44-546 0 0,86 46 545 0 0,0 1 0 0 0,0 0 1 0 0,0 0-1 0 0,0 0 0 0 0,0 0 1 0 0,0 0-1 0 0,0 0 0 0 0,0 1 0 0 0,0-1 1 0 0,0 1-1 0 0,0-1 0 0 0,0 1 0 0 0,0 0 1 0 0,0 0-1 0 0,0 0 0 0 0,1 0 0 0 0,-1 0 1 0 0,0 0-1 0 0,1 0 0 0 0,-1 0 1 0 0,0 1-1 0 0,1-1 0 0 0,0 1 0 0 0,-1-1 1 0 0,1 1-1 0 0,0 0 0 0 0,0-1 0 0 0,0 1 1 0 0,0 0-1 0 0,0 0 0 0 0,0 0 0 0 0,0 0 1 0 0,1 0-1 0 0,-1 0 0 0 0,1 0 1 0 0,-1 0-1 0 0,1 0 0 0 0,0 0 0 0 0,0 0 1 0 0,0 0-1 0 0,0 0 0 0 0,0 0 0 0 0,0 0 1 0 0,0 0-1 0 0,1 0 0 0 0,0 1 1 0 0,0 2 55 0 0,1-1 0 0 0,0 0 0 0 0,1 0 0 0 0,-1 1 1 0 0,1-2-1 0 0,-1 1 0 0 0,1 0 0 0 0,0 0 0 0 0,1-1 0 0 0,-1 0 0 0 0,1 0 0 0 0,-1 0 0 0 0,1 0 0 0 0,0 0 0 0 0,0-1 0 0 0,0 1 0 0 0,0-1 0 0 0,1 0 0 0 0,-1-1 0 0 0,1 1 0 0 0,-1-1 1 0 0,1 0-1 0 0,-1 0 0 0 0,1 0 0 0 0,0 0 0 0 0,-1-1 0 0 0,1 0 0 0 0,0 0 0 0 0,4-1-55 0 0,50 16 1704 0 0,-55-12-1674 0 0,-1 0 0 0 0,0 1 0 0 0,0-1 0 0 0,0 1 0 0 0,0 0 0 0 0,-1 0 0 0 0,1 0 0 0 0,-1 0 0 0 0,0 0 0 0 0,0 1 0 0 0,-1-1 0 0 0,1 1 0 0 0,-1-1 0 0 0,0 1 0 0 0,0-1 0 0 0,-1 1 0 0 0,1 0 0 0 0,-1-1 0 0 0,0 1 0 0 0,0 0 0 0 0,-1-1 0 0 0,1 1 0 0 0,-1 0 0 0 0,0-1 0 0 0,0 1 0 0 0,-1-1 0 0 0,1 1 0 0 0,-1-1 0 0 0,0 0 1 0 0,0 0-1 0 0,-1 0 0 0 0,1 0 0 0 0,-1 0 0 0 0,0 0 0 0 0,0-1 0 0 0,0 1 0 0 0,0-1 0 0 0,-1 0 0 0 0,1 0 0 0 0,-1 0 0 0 0,0 0 0 0 0,0-1 0 0 0,0 1 0 0 0,-4 1-30 0 0,-73 15-1084 0 0,25-24-3334 0 0,21-6-3061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04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1 282 2940 0 0,'0'0'611'0'0,"0"0"439"0"0,0 0 1385 0 0,0 0-523 0 0,0 0-524 0 0,0 0-244 0 0,0 0-206 0 0,6 2-243 0 0,-2-1-584 0 0,1 0 1 0 0,0 0 0 0 0,-1-1-1 0 0,1 0 1 0 0,0 0 0 0 0,-1 0-1 0 0,1 0 1 0 0,-1-1 0 0 0,1 0 0 0 0,0 0-1 0 0,-1 0 1 0 0,1-1 0 0 0,-1 1-1 0 0,0-1 1 0 0,0 0 0 0 0,1 0 0 0 0,-1-1-1 0 0,-1 1 1 0 0,1-1 0 0 0,0 0-1 0 0,-1 0 1 0 0,1 0 0 0 0,-1 0-1 0 0,1-2-111 0 0,1-2-21 0 0,-1 0-1 0 0,0 0 1 0 0,0-1-1 0 0,-1 1 1 0 0,0-1-1 0 0,-1 0 1 0 0,1 0-1 0 0,-2 0 1 0 0,1 0-1 0 0,-1 0 1 0 0,0 0-1 0 0,-1 0 1 0 0,1-1-1 0 0,-2 1 1 0 0,1 0-1 0 0,-1 0 1 0 0,-1 0-1 0 0,1-1 1 0 0,-1 2-1 0 0,-1-1 0 0 0,1 0 1 0 0,-1 0-1 0 0,-1 1 1 0 0,0-1-1 0 0,0 1 1 0 0,0 0-1 0 0,-1 0 1 0 0,0 1-1 0 0,0-1 1 0 0,0 1-1 0 0,-1 0 1 0 0,-2-1 21 0 0,6 8-24 0 0,1 1 0 0 0,-1-1 1 0 0,0 1-1 0 0,1-1 0 0 0,-1 1 0 0 0,1 0 1 0 0,-1-1-1 0 0,1 1 0 0 0,0 0 1 0 0,0 0-1 0 0,0 0 0 0 0,0 0 0 0 0,0 0 1 0 0,0 0-1 0 0,0 0 0 0 0,1 1 1 0 0,-1-1-1 0 0,1 0 0 0 0,-1 0 0 0 0,1 0 1 0 0,0 1-1 0 0,0-1 0 0 0,0 0 1 0 0,0 0-1 0 0,1 1 0 0 0,-1-1 0 0 0,0 0 1 0 0,1 0-1 0 0,0 0 0 0 0,-1 1 0 0 0,1-1 1 0 0,1 1 23 0 0,-2 4 132 0 0,9 213 2182 0 0,-8-216-2346 0 0,-1 0 1 0 0,1 0-1 0 0,-1-1 0 0 0,1 1 1 0 0,0 0-1 0 0,1 0 0 0 0,-1-1 1 0 0,1 1-1 0 0,-1-1 0 0 0,1 1 0 0 0,0-1 1 0 0,1 0-1 0 0,-1 0 0 0 0,0 0 1 0 0,1 0-1 0 0,0 0 0 0 0,-1 0 0 0 0,1-1 1 0 0,0 1-1 0 0,1-1 0 0 0,-1 0 1 0 0,0 0-1 0 0,0 0 0 0 0,1 0 0 0 0,0-1 1 0 0,-1 0-1 0 0,1 1 0 0 0,0-1 1 0 0,-1 0-1 0 0,1-1 0 0 0,0 1 0 0 0,0-1 1 0 0,0 1-1 0 0,0-1 0 0 0,-1 0 1 0 0,1-1-1 0 0,0 1 0 0 0,0-1 1 0 0,0 0-1 0 0,0 0 0 0 0,-1 0 0 0 0,1 0 1 0 0,0 0-1 0 0,-1-1 0 0 0,1 0 1 0 0,-1 0-1 0 0,0 0 0 0 0,0 0 0 0 0,1 0 1 0 0,0-2 31 0 0,-1 3 36 0 0,0-1 0 0 0,0 1 0 0 0,0 0 0 0 0,0 0 0 0 0,0 0 0 0 0,0 0 0 0 0,0 1 0 0 0,1-1 1 0 0,-1 1-1 0 0,0-1 0 0 0,0 1 0 0 0,0 1 0 0 0,1-1 0 0 0,-1 0 0 0 0,0 1 0 0 0,0-1 0 0 0,0 1 0 0 0,0 0 0 0 0,0 0 1 0 0,0 0-1 0 0,0 1 0 0 0,0-1 0 0 0,0 1 0 0 0,0-1 0 0 0,0 1 0 0 0,-1 0 0 0 0,1 0 0 0 0,-1 0 0 0 0,0 0 0 0 0,1 1 1 0 0,-1-1-1 0 0,0 1 0 0 0,0-1 0 0 0,-1 1 0 0 0,1 0 0 0 0,0 0 0 0 0,-1-1 0 0 0,0 1 0 0 0,1 0 0 0 0,-1 0 0 0 0,-1 1 1 0 0,1-1-1 0 0,0 0 0 0 0,-1 0 0 0 0,1 0 0 0 0,-1 2-36 0 0,32-48-830 0 0,-29 44 887 0 0,1 0 0 0 0,0-1 0 0 0,0 2 1 0 0,-1-1-1 0 0,1 0 0 0 0,-1 1 0 0 0,0 0 1 0 0,1 0-1 0 0,-1 0 0 0 0,0 0 0 0 0,0 0 0 0 0,0 1 1 0 0,0-1-1 0 0,0 1 0 0 0,-1 0 0 0 0,1-1 1 0 0,-1 1-1 0 0,0 1 0 0 0,0-1 0 0 0,0 0 0 0 0,0 0 1 0 0,-1 1-1 0 0,2 2-57 0 0,4 8-2400 0 0,-4-7-3466 0 0,-7-23-3085 0 0</inkml:trace>
  <inkml:trace contextRef="#ctx0" brushRef="#br0" timeOffset="249.977">453 117 15837 0 0,'0'0'1229'0'0,"0"0"-1229"0"0,0 0-1241 0 0,0 0 397 0 0,0 0 440 0 0,0 0-496 0 0,0 0-940 0 0,0 0-2672 0 0,0 0-2813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2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14437 0 0,'0'0'1204'0'0,"0"0"-1518"0"0,0 0-92 0 0,0 0 252 0 0,0 8 257 0 0,2 44 743 0 0,1-28-703 0 0,-1 1-1 0 0,-2-1 1 0 0,0 1 0 0 0,-2-1 0 0 0,-1 0 0 0 0,0 0-1 0 0,-2 0 1 0 0,-5 13-143 0 0,61-119-21 0 0,-49 81 24 0 0,-1-1 1 0 0,1 1-1 0 0,-1 0 1 0 0,1 0-1 0 0,0 0 1 0 0,-1 0-1 0 0,1 0 1 0 0,0 0-1 0 0,0 0 0 0 0,-1 1 1 0 0,1-1-1 0 0,0 1 1 0 0,0-1-1 0 0,0 1 1 0 0,0 0-1 0 0,0 0 1 0 0,0-1-1 0 0,0 2 0 0 0,0-1 1 0 0,0 0-1 0 0,0 0 1 0 0,0 0-1 0 0,-1 1 1 0 0,1-1-1 0 0,0 1 0 0 0,0 0 1 0 0,0-1-1 0 0,0 1 1 0 0,-1 0-1 0 0,1 0 1 0 0,0 0-1 0 0,-1 0 1 0 0,1 1-1 0 0,-1-1 0 0 0,1 0 1 0 0,-1 1-1 0 0,0-1 1 0 0,1 1-1 0 0,-1-1 1 0 0,0 1-1 0 0,0-1 1 0 0,0 1-1 0 0,0 0 0 0 0,0 0 1 0 0,-1-1-1 0 0,1 1 1 0 0,0 0-1 0 0,-1 0-3 0 0,1 0 12 0 0,0 0 0 0 0,1 0 0 0 0,-2 1 0 0 0,1-1 1 0 0,0 0-1 0 0,0 0 0 0 0,-1 1 0 0 0,1-1 0 0 0,-1 0 0 0 0,1 1 0 0 0,-1-1 0 0 0,0 1 0 0 0,0-1 0 0 0,0 0 0 0 0,-1 1 0 0 0,1-1 0 0 0,-1 0 0 0 0,1 1 0 0 0,-1-1 1 0 0,0 0-1 0 0,1 1 0 0 0,-1-1 0 0 0,0 0 0 0 0,-1 0 0 0 0,1 0 0 0 0,0 0 0 0 0,-1 0 0 0 0,1 0 0 0 0,-1 0 0 0 0,1-1 0 0 0,-1 1 0 0 0,0 0 0 0 0,0-1 0 0 0,0 1 1 0 0,0-1-1 0 0,0 0 0 0 0,0 0 0 0 0,0 0 0 0 0,0 0 0 0 0,0 0 0 0 0,0 0 0 0 0,-1 0 0 0 0,1-1 0 0 0,0 1 0 0 0,-1-1 0 0 0,1 0 0 0 0,-2 1-12 0 0,-45-12-4861 0 0,41 3-894 0 0</inkml:trace>
  <inkml:trace contextRef="#ctx0" brushRef="#br0" timeOffset="279.311">246 13 3876 0 0,'0'0'1779'0'0,"0"0"31"0"0,0 0-1000 0 0,0 0-460 0 0,0 0 129 0 0,0 0-13 0 0,0 0-78 0 0,0 0-56 0 0,7-4-156 0 0,-4 3-76 0 0,0 0 0 0 0,0 0 0 0 0,-1 0 0 0 0,1 0 0 0 0,0 1 0 0 0,1-1 0 0 0,-1 1 0 0 0,0 0 0 0 0,0 0 0 0 0,0 0 0 0 0,0 0 0 0 0,0 0 0 0 0,0 1 0 0 0,0-1 0 0 0,0 1 0 0 0,0 0 0 0 0,0 0 0 0 0,0 0 0 0 0,0 0 0 0 0,-1 0 0 0 0,1 1 0 0 0,0-1 0 0 0,-1 1 0 0 0,1 0 0 0 0,-1 0 0 0 0,0 0 0 0 0,1 0 0 0 0,-1 0 0 0 0,0 1 0 0 0,0-1 0 0 0,0 0 0 0 0,-1 1 0 0 0,1 0 0 0 0,-1-1 0 0 0,1 1 0 0 0,0 1-100 0 0,-2-2 69 0 0,1-1-1 0 0,-1 1 1 0 0,1 0-1 0 0,-1 0 1 0 0,0-1-1 0 0,0 1 1 0 0,0 0-1 0 0,0-1 1 0 0,0 1 0 0 0,0 0-1 0 0,0 0 1 0 0,-1-1-1 0 0,1 1 1 0 0,0 0-1 0 0,-1-1 1 0 0,0 1-1 0 0,1 0 1 0 0,-1-1 0 0 0,0 1-1 0 0,0-1 1 0 0,0 1-1 0 0,0-1 1 0 0,0 0-1 0 0,0 1 1 0 0,0-1 0 0 0,0 0-1 0 0,-1 0 1 0 0,1 0-1 0 0,0 0 1 0 0,-1 0-1 0 0,1 0 1 0 0,-1 0-1 0 0,1 0 1 0 0,-1 0 0 0 0,1-1-1 0 0,-1 1 1 0 0,0-1-1 0 0,1 1 1 0 0,-3-1-69 0 0,-27 12-1517 0 0,8-4-5831 0 0,26-9 1285 0 0</inkml:trace>
  <inkml:trace contextRef="#ctx0" brushRef="#br0" timeOffset="528.381">418 9 10589 0 0,'0'0'1004'0'0,"0"0"-512"0"0,0 0 260 0 0,-6 6 169 0 0,2-4-848 0 0,0 0-1 0 0,1 0 1 0 0,-1 0 0 0 0,1 1 0 0 0,-1-1 0 0 0,1 1-1 0 0,0 0 1 0 0,0 0 0 0 0,0 0 0 0 0,1 1-1 0 0,-1-1 1 0 0,1 1 0 0 0,0-1 0 0 0,0 1-1 0 0,0 0 1 0 0,0 0 0 0 0,1 0 0 0 0,-1 0-1 0 0,1 0 1 0 0,0 0 0 0 0,0 0 0 0 0,1 0 0 0 0,-1 0-1 0 0,1 0 1 0 0,0 1 0 0 0,0-1 0 0 0,0 0-1 0 0,1 0 1 0 0,-1 1 0 0 0,1-1 0 0 0,0 0-1 0 0,0 0 1 0 0,1 0 0 0 0,-1 0 0 0 0,1 0 0 0 0,1 1-73 0 0,34 22-1009 0 0,-8-17-4809 0 0,-12-8-1737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5:38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91 105 340 0 0,'0'0'1136'0'0,"0"0"-145"0"0,0 0-248 0 0,0 0 80 0 0,0 0 1015 0 0,0 0 493 0 0,0 0-425 0 0,0 0-298 0 0,0 0-277 0 0,-2 4-195 0 0,0 9 846 0 0,17-29-1440 0 0,-1-45-477 0 0,-15 59-108 0 0,0-1-1 0 0,-1 0 1 0 0,1 1-1 0 0,-1-1 1 0 0,1 1-1 0 0,-1-1 1 0 0,0 1-1 0 0,0 0 1 0 0,0-1-1 0 0,0 1 1 0 0,0 0-1 0 0,-1 1 1 0 0,1-1-1 0 0,-1 0 1 0 0,1 1-1 0 0,-1-1 1 0 0,0 1-1 0 0,1 0 1 0 0,-1 0-1 0 0,0 0 1 0 0,0 0-1 0 0,0 0 1 0 0,0 0-1 0 0,0 1 1 0 0,0 0-1 0 0,0-1 1 0 0,0 1-1 0 0,0 0 1 0 0,1 1-1 0 0,-1-1 1 0 0,0 0-1 0 0,0 1 1 0 0,0 0-1 0 0,0 0 1 0 0,0 0-1 0 0,0 0 1 0 0,0 0-1 0 0,1 0 1 0 0,-1 1-1 0 0,1-1 1 0 0,-1 1-1 0 0,1 0 1 0 0,-1-1-1 0 0,1 1 1 0 0,-2 3 43 0 0,18 114-80 0 0,-13-116 126 0 0,0 0 0 0 0,0 0 0 0 0,0 0 0 0 0,1-1 0 0 0,-1 1 0 0 0,1-1 0 0 0,0 1 0 0 0,0-1 0 0 0,0 0 0 0 0,0 1 0 0 0,0-1 0 0 0,0 0 0 0 0,0 0 0 0 0,1-1 0 0 0,-1 1 0 0 0,1 0 0 0 0,-1-1 0 0 0,1 0 0 0 0,0 1 0 0 0,0-1 1 0 0,-1 0-1 0 0,1 0 0 0 0,0-1 0 0 0,0 1 0 0 0,0-1 0 0 0,0 1 0 0 0,0-1 0 0 0,0 0 0 0 0,0 0 0 0 0,0 0 0 0 0,0 0 0 0 0,0-1 0 0 0,0 1 0 0 0,0-1 0 0 0,0 0 0 0 0,0 0 0 0 0,-1 0 0 0 0,1 0 0 0 0,1-1-46 0 0,-2 0 58 0 0,1 0-1 0 0,-1 0 0 0 0,1-1 1 0 0,-1 1-1 0 0,0 0 0 0 0,0-1 1 0 0,0 0-1 0 0,0 0 0 0 0,0 1 1 0 0,0-1-1 0 0,-1 0 1 0 0,0 0-1 0 0,1 0 0 0 0,-1-1 1 0 0,0 1-1 0 0,-1 0 0 0 0,1 0 1 0 0,0-1-1 0 0,-1 1 0 0 0,0 0 1 0 0,0-1-1 0 0,0 1 1 0 0,0 0-1 0 0,-1-4-57 0 0,27 78 161 0 0,-25-65-111 0 0,0 0 1 0 0,0 1-1 0 0,-1-1 0 0 0,0 1 0 0 0,0-1 0 0 0,0 1 0 0 0,-1-1 0 0 0,0 1 0 0 0,0-1 0 0 0,-1 0 1 0 0,0 0-1 0 0,0 1 0 0 0,0-1 0 0 0,-1 0 0 0 0,0-1 0 0 0,0 1 0 0 0,-1 0 0 0 0,1-1 0 0 0,-1 0 1 0 0,0 0-1 0 0,0 0 0 0 0,-1 0 0 0 0,0-1 0 0 0,0 0 0 0 0,0 0 0 0 0,0 0 0 0 0,-2 1-50 0 0,-72 16-4713 0 0,61-23-2042 0 0</inkml:trace>
  <inkml:trace contextRef="#ctx0" brushRef="#br0" timeOffset="389.303">378 42 1420 0 0,'0'0'6445'0'0,"0"0"-3632"0"0,0 0-1076 0 0,0 0-88 0 0,0 0-366 0 0,0 0-552 0 0,0 0-284 0 0,0 0-44 0 0,-7 7-2 0 0,2-2-350 0 0,0 0 1 0 0,0 0 0 0 0,0 1-1 0 0,0-1 1 0 0,1 1-1 0 0,0 0 1 0 0,0 0-1 0 0,1 1 1 0 0,0-1-1 0 0,0 1 1 0 0,0-1-1 0 0,1 1 1 0 0,0 0 0 0 0,0 0-1 0 0,1 0 1 0 0,0 0-1 0 0,0 1 1 0 0,1-1-1 0 0,0 0 1 0 0,0 0-1 0 0,0 0 1 0 0,1 0-1 0 0,0 1 1 0 0,1-1 0 0 0,-1 0-1 0 0,3 3-51 0 0,28 34-590 0 0,-15-32-5921 0 0,-12-11 616 0 0</inkml:trace>
  <inkml:trace contextRef="#ctx0" brushRef="#br0" timeOffset="639.278">420 152 11357 0 0,'0'0'1319'0'0,"0"0"-868"0"0,0 0 17 0 0,0 0-81 0 0,0 0-389 0 0,7-1-183 0 0,0 1 254 0 0,-1-1 0 0 0,0 1 0 0 0,0 0 0 0 0,1 0 0 0 0,-1 0 0 0 0,0 1 0 0 0,0 0 0 0 0,0 1 0 0 0,0-1 0 0 0,0 1 0 0 0,0 0 0 0 0,0 0 0 0 0,0 1 1 0 0,-1 0-1 0 0,1 0 0 0 0,-1 0 0 0 0,0 1 0 0 0,0 0 0 0 0,0 0 0 0 0,0 0 0 0 0,-1 0 0 0 0,0 1 0 0 0,0-1 0 0 0,0 1 0 0 0,0 0 0 0 0,-1 1 0 0 0,1-1 0 0 0,-2 1 0 0 0,2 0-69 0 0,-5-2 51 0 0,0 0-1 0 0,-1-1 1 0 0,1 1 0 0 0,-1 0 0 0 0,1-1 0 0 0,-1 0 0 0 0,0 1 0 0 0,0-1-1 0 0,-1 0 1 0 0,1 0 0 0 0,-1 0 0 0 0,1 0 0 0 0,-1-1 0 0 0,0 1 0 0 0,0-1-1 0 0,0 1 1 0 0,0-1 0 0 0,-1 0 0 0 0,1 0 0 0 0,-1-1 0 0 0,0 1-51 0 0,-29 8-4771 0 0,28-11-119 0 0,4-5-2314 0 0</inkml:trace>
  <inkml:trace contextRef="#ctx0" brushRef="#br0" timeOffset="873.629">605 160 1332 0 0,'0'0'8612'0'0,"0"0"-5962"0"0,0 0-2081 0 0,0 0-225 0 0,0 0 288 0 0,0 0 206 0 0,-3 7-28 0 0,0 4-625 0 0,0-9-179 0 0,1 1 0 0 0,0 0 0 0 0,0 0 1 0 0,1-1-1 0 0,-1 2 0 0 0,1-1 0 0 0,-1 0 1 0 0,1 0-1 0 0,0 0 0 0 0,0 1 0 0 0,0-1 1 0 0,1 0-1 0 0,-1 1 0 0 0,1-1 0 0 0,0 0 1 0 0,0 1-1 0 0,0-1 0 0 0,0 1 0 0 0,1-1 1 0 0,-1 0-1 0 0,1 1 0 0 0,0-1 1 0 0,0 0-1 0 0,0 1 0 0 0,0-1 0 0 0,1 0 1 0 0,-1 0-1 0 0,1 0 0 0 0,0 0 0 0 0,0 0 1 0 0,0-1-1 0 0,0 1 0 0 0,0-1 0 0 0,1 1 1 0 0,-1-1-1 0 0,1 0 0 0 0,-1 1 0 0 0,1-1 1 0 0,0-1-1 0 0,0 1 0 0 0,3 1-6 0 0,34 1-2561 0 0,-13-11-3223 0 0,-11-4 101 0 0</inkml:trace>
  <inkml:trace contextRef="#ctx0" brushRef="#br0" timeOffset="1029.862">750 115 4636 0 0,'0'0'7229'0'0,"0"0"-6997"0"0,0 0 396 0 0,0 0 672 0 0,18 45 468 0 0,-17-26-639 0 0,-1 0-409 0 0,0-1-284 0 0,-1 3-204 0 0,-7 0-120 0 0,0 1-52 0 0,-5 1-8 0 0,1-2-52 0 0,-3 1-12 0 0,2-3-1004 0 0,1-6-1253 0 0,0-6-4971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6:32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7857 0 0,'0'0'6824'0'0,"0"0"-5816"0"0,0 0-684 0 0,0 0-184 0 0,0 0 613 0 0,0 0-45 0 0,0 0-360 0 0,0 0-336 0 0,0 0-12 0 0,7 18-4 0 0,-2-11-268 0 0,3 0-1024 0 0,-1-3-1193 0 0,5-3-6720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6:34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96 15937 0 0,'0'0'2553'0'0,"0"0"-2245"0"0,0 0-244 0 0,0 0 232 0 0,0 0 20 0 0,-51-8-216 0 0,26 6-100 0 0,-2 1-84 0 0,-2 0-212 0 0,1 0-220 0 0,2-1-224 0 0,2-3-604 0 0,2-1-1253 0 0,8 1-2639 0 0,3-10-1861 0 0</inkml:trace>
  <inkml:trace contextRef="#ctx0" brushRef="#br0" timeOffset="154.34">95 0 10889 0 0,'0'0'2536'0'0,"0"0"-1872"0"0,41 39 524 0 0,-35-21 345 0 0,2 4-725 0 0,-5 0-412 0 0,-3 2-184 0 0,-4-2-52 0 0,-7 0-160 0 0,1-2-444 0 0,-4-2-800 0 0,5-5-1505 0 0,-3-6-5107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6:33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26 264 7341 0 0,'0'0'4937'0'0,"0"0"-3877"0"0,0 0-447 0 0,0 0-79 0 0,7 1-208 0 0,87 5 493 0 0,-92-6-798 0 0,0 1 1 0 0,1-1-1 0 0,-1-1 0 0 0,0 1 0 0 0,0 0 0 0 0,1-1 0 0 0,-1 1 0 0 0,0-1 0 0 0,0 1 0 0 0,1-1 0 0 0,-1 0 0 0 0,0 0 0 0 0,0 0 0 0 0,0 0 0 0 0,0-1 1 0 0,0 1-1 0 0,0 0 0 0 0,-1-1 0 0 0,1 1 0 0 0,0-1 0 0 0,-1 0 0 0 0,1 1 0 0 0,-1-1 0 0 0,0 0 0 0 0,1 0 0 0 0,-1 0 0 0 0,0 0 0 0 0,0 0 1 0 0,0 0-1 0 0,0-1 0 0 0,-1 1 0 0 0,1 0 0 0 0,-1 0 0 0 0,1-1 0 0 0,-1 1 0 0 0,0 0 0 0 0,0-1 0 0 0,0 1 0 0 0,0 0 0 0 0,0 0 0 0 0,0-1 1 0 0,-1 0-22 0 0,-3-5-37 0 0,-1 0 1 0 0,1 1 0 0 0,-2-1 0 0 0,1 1 0 0 0,-1 0 0 0 0,0 0 0 0 0,0 1-1 0 0,-1 0 1 0 0,0 0 0 0 0,0 0 0 0 0,-1 1 0 0 0,1 0 0 0 0,-1 0 0 0 0,0 1-1 0 0,0 0 1 0 0,-1 1 0 0 0,1 0 0 0 0,-1 0 0 0 0,-2 0 36 0 0,8 4 14 0 0,1 0 1 0 0,-1 0 0 0 0,1 0-1 0 0,-1 1 1 0 0,1-1 0 0 0,-1 1-1 0 0,1 0 1 0 0,0 0 0 0 0,0 0-1 0 0,0 0 1 0 0,0 0 0 0 0,0 0-1 0 0,0 0 1 0 0,1 0 0 0 0,-1 1-1 0 0,1-1 1 0 0,-1 1-1 0 0,1-1 1 0 0,0 1 0 0 0,0 0-1 0 0,0-1 1 0 0,0 1 0 0 0,1 0-1 0 0,-1 0 1 0 0,1 0 0 0 0,0 0-1 0 0,0-1 1 0 0,0 1 0 0 0,0 0-1 0 0,0 0 1 0 0,0 0 0 0 0,1 0-1 0 0,-1-1 1 0 0,1 1 0 0 0,0 0-1 0 0,0 0 1 0 0,0-1 0 0 0,0 1-1 0 0,1-1 1 0 0,-1 1-1 0 0,1-1 1 0 0,-1 1 0 0 0,3 1-15 0 0,-2 8 93 0 0,32 283 1712 0 0,-29-268-2149 0 0,0-23-2145 0 0,2-9-3445 0 0,0-9-2568 0 0</inkml:trace>
  <inkml:trace contextRef="#ctx0" brushRef="#br0" timeOffset="234.357">237 412 10857 0 0,'0'0'2156'0'0,"0"0"-1988"0"0,0 0 200 0 0,0 0 940 0 0,-43 16-364 0 0,22-11-656 0 0,-1 0-288 0 0,-3 0-636 0 0,-2 1-604 0 0,5-3-964 0 0,0-2-2684 0 0,0-2-2233 0 0</inkml:trace>
  <inkml:trace contextRef="#ctx0" brushRef="#br0" timeOffset="390.589">481 0 12657 0 0,'0'0'1780'0'0,"0"0"-1764"0"0,0 0 300 0 0,0 0-64 0 0,0 0 340 0 0,-37 16-228 0 0,19-5-308 0 0,-3 3-56 0 0,-1 1-264 0 0,4 1-728 0 0,1 1-492 0 0,5-4-2708 0 0,3-2-4221 0 0</inkml:trace>
  <inkml:trace contextRef="#ctx0" brushRef="#br0" timeOffset="561.585">641 242 13697 0 0,'0'0'1966'0'0,"-6"6"-1043"0"0,-1 3-836 0 0,-1 0 1 0 0,1 0-1 0 0,1 1 1 0 0,0 0 0 0 0,0 0-1 0 0,1 1 1 0 0,0-1 0 0 0,1 1-1 0 0,0 0 1 0 0,1 0 0 0 0,0 1-1 0 0,1-1 1 0 0,0 1-1 0 0,1-1 1 0 0,0 1 0 0 0,1-1-1 0 0,0 1 1 0 0,1 4-88 0 0,23 15-1871 0 0,3-25-4419 0 0,-11-6-156 0 0</inkml:trace>
  <inkml:trace contextRef="#ctx0" brushRef="#br0" timeOffset="780.306">771 388 9441 0 0,'0'0'1240'0'0,"0"0"-849"0"0,0 0 189 0 0,6-2 424 0 0,-2 1-889 0 0,-1 0 1 0 0,1 0-1 0 0,-1 0 0 0 0,1 0 1 0 0,0 0-1 0 0,-1 1 0 0 0,1 0 1 0 0,0 0-1 0 0,-1 0 0 0 0,1 0 1 0 0,0 0-1 0 0,0 1 1 0 0,-1-1-1 0 0,1 1 0 0 0,-1 0 1 0 0,1 0-1 0 0,-1 1 0 0 0,1-1 1 0 0,-1 1-1 0 0,0 0 1 0 0,1 0-1 0 0,-1 0 0 0 0,0 0 1 0 0,0 0-1 0 0,0 0 0 0 0,-1 1 1 0 0,1 0-1 0 0,-1-1 0 0 0,2 3-115 0 0,-2-2 59 0 0,0 0 0 0 0,0 0 0 0 0,0 0 0 0 0,-1 0 0 0 0,1 0 0 0 0,-1 0 0 0 0,0 0 0 0 0,0 1 0 0 0,0-1 0 0 0,0 0 0 0 0,-1 1 0 0 0,1-1 0 0 0,-1 1 0 0 0,0-1 0 0 0,0 0-1 0 0,0 1 1 0 0,0-1 0 0 0,-1 1 0 0 0,1-1 0 0 0,-1 0 0 0 0,0 1 0 0 0,0-1 0 0 0,0 0 0 0 0,0 0 0 0 0,-1 0 0 0 0,0 0 0 0 0,1 0 0 0 0,-1 0 0 0 0,0 0 0 0 0,0 0 0 0 0,0-1 0 0 0,-1 1-1 0 0,1-1 1 0 0,-1 1 0 0 0,-2 1-59 0 0,-47 18-3264 0 0,45-22 87 0 0,3-1-2305 0 0</inkml:trace>
  <inkml:trace contextRef="#ctx0" brushRef="#br0" timeOffset="952.169">1008 372 11909 0 0,'0'0'3188'0'0,"0"0"-2479"0"0,0 0-192 0 0,-7 3 690 0 0,0-1-1157 0 0,1 1 1 0 0,-1 1-1 0 0,1-1 1 0 0,0 1-1 0 0,-1 1 1 0 0,2-1-1 0 0,-1 1 1 0 0,0 0 0 0 0,1 0-1 0 0,0 0 1 0 0,0 1-1 0 0,1 0 1 0 0,0 0-1 0 0,0 0 1 0 0,0 0-1 0 0,0 1 1 0 0,1-1 0 0 0,0 1-1 0 0,1 0 1 0 0,0 0-1 0 0,0 0 1 0 0,0 1-1 0 0,0 6-50 0 0,42 11-2830 0 0,-17-30-2460 0 0,-5-7-1078 0 0</inkml:trace>
  <inkml:trace contextRef="#ctx0" brushRef="#br0" timeOffset="1202.433">1143 335 12717 0 0,'0'0'2224'0'0,"0"0"-1884"0"0,29 38 488 0 0,-20-21 773 0 0,-4 5-453 0 0,-1 3-572 0 0,-4-1-380 0 0,-1 1-36 0 0,-9 0-64 0 0,-3-1-84 0 0,-3 0-4 0 0,-5-4-8 0 0,0 1-272 0 0,-1-4-316 0 0,-1-5-844 0 0,7-2-1717 0 0,-6-9-4847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4:00.20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280 4581 9381 0 0,'0'0'2552'0'0,"0"0"-1156"0"0,0 0-468 0 0,0 0 336 0 0,-33 0 53 0 0,19-1-645 0 0,-6 1-248 0 0,1 0-228 0 0,-3 0-196 0 0,-2 0-48 0 0,2 0 40 0 0,-1 0-8 0 0,3 0-104 0 0,2-2-712 0 0,6-1-913 0 0,3-4-1407 0 0,5 0-3889 0 0</inkml:trace>
  <inkml:trace contextRef="#ctx0" brushRef="#br0" timeOffset="234.572">258 4452 8565 0 0,'0'0'2560'0'0,"0"0"-1212"0"0,0 0 156 0 0,0 0-200 0 0,0 0-524 0 0,0 0-239 0 0,-37-3-17 0 0,10 5-252 0 0,-3-1-200 0 0,-1 2-72 0 0,1 1-536 0 0,1-3-1045 0 0,5 0-1327 0 0,8-1-3460 0 0</inkml:trace>
  <inkml:trace contextRef="#ctx0" brushRef="#br0" timeOffset="1109.59">629 4460 184 0 0,'0'0'7279'0'0,"0"0"-5314"0"0,0 0-1445 0 0,0 0 211 0 0,0 0 372 0 0,0 0-170 0 0,0 0-211 0 0,0 0-138 0 0,0 0-190 0 0,5 2-86 0 0,-2-1-228 0 0,1 0-1 0 0,0 0 0 0 0,0-1 0 0 0,0 1 1 0 0,0-1-1 0 0,0 0 0 0 0,0 0 1 0 0,0 0-1 0 0,0 0 0 0 0,0-1 0 0 0,0 0 1 0 0,0 0-1 0 0,0 0 0 0 0,0 0 0 0 0,0 0 1 0 0,-1-1-1 0 0,1 0 0 0 0,-1 0 1 0 0,1 0-1 0 0,2-2-79 0 0,5-2-14 0 0,-1 0 0 0 0,0-1 0 0 0,-1 0-1 0 0,0-1 1 0 0,0 0 0 0 0,-1 0 0 0 0,1-1 0 0 0,-2 0 0 0 0,1-1 0 0 0,-2 1 0 0 0,1-2 0 0 0,-1 1 0 0 0,-1 0 0 0 0,1-1-1 0 0,-2 0 1 0 0,0 0 0 0 0,0-1 0 0 0,-1 1 0 0 0,0-1 0 0 0,-1 0 0 0 0,-1 0 0 0 0,0 1 0 0 0,0-1 0 0 0,-1 0-1 0 0,-1 0 1 0 0,0 0 0 0 0,0 0 0 0 0,-1 0 0 0 0,-1 1 0 0 0,0-1 0 0 0,0 1 0 0 0,-1-1 0 0 0,-1 1 0 0 0,0 1 0 0 0,0-1-1 0 0,-6-6 15 0 0,10 17-6 0 0,-1 0 0 0 0,0 0 0 0 0,0 1-1 0 0,0-1 1 0 0,0 1 0 0 0,0-1-1 0 0,0 1 1 0 0,0 0 0 0 0,1-1 0 0 0,-1 1-1 0 0,0 0 1 0 0,0 0 0 0 0,1 0-1 0 0,-1 1 1 0 0,1-1 0 0 0,-1 0 0 0 0,1 1-1 0 0,0-1 1 0 0,-1 0 0 0 0,1 1-1 0 0,0 0 1 0 0,0-1 0 0 0,0 1 0 0 0,0 0-1 0 0,0 0 1 0 0,0-1 0 0 0,1 1-1 0 0,-1 0 1 0 0,1 0 0 0 0,-1 0 0 0 0,1 0-1 0 0,-1 0 1 0 0,1 0 0 0 0,0 0 0 0 0,0 0-1 0 0,0 0 1 0 0,0 0 0 0 0,1 0-1 0 0,-1-1 1 0 0,0 1 0 0 0,1 0 0 0 0,0 0-1 0 0,0 2 7 0 0,-2 1 70 0 0,-7 41 213 0 0,3 1 0 0 0,1-1 0 0 0,2 1-1 0 0,3 0 1 0 0,1 0 0 0 0,3 5-283 0 0,-5-49 15 0 0,0 0 0 0 0,0 0 0 0 0,0 0 0 0 0,0 0 0 0 0,0 0 0 0 0,1 1 0 0 0,0-1 0 0 0,-1 0 0 0 0,1 0 0 0 0,0 0 0 0 0,1 0 0 0 0,-1-1 0 0 0,0 1 0 0 0,1 0 0 0 0,0 0 0 0 0,-1-1 0 0 0,1 1 0 0 0,0-1 0 0 0,0 1 0 0 0,1-1 0 0 0,-1 0 0 0 0,0 0 0 0 0,1 0 0 0 0,-1 0 0 0 0,1-1 0 0 0,0 1 0 0 0,-1 0 0 0 0,1-1 0 0 0,0 0 0 0 0,0 0 0 0 0,0 0 0 0 0,0 0 0 0 0,0 0 0 0 0,0-1 0 0 0,0 1 0 0 0,1-1 0 0 0,-1 0 0 0 0,0 0 0 0 0,0 0 0 0 0,0 0 0 0 0,0-1 0 0 0,0 1 0 0 0,0-1 0 0 0,1 1 0 0 0,-1-1 0 0 0,0 0 0 0 0,-1-1 0 0 0,1 1 0 0 0,0 0 0 0 0,0-1 0 0 0,0 0 0 0 0,-1 1 0 0 0,1-1 0 0 0,-1 0 0 0 0,0 0 0 0 0,1-1 0 0 0,-1 1 0 0 0,0-1-15 0 0,8-11-303 0 0,-10 12 277 0 0,1-1 0 0 0,0 1 0 0 0,0-1 0 0 0,0 1 0 0 0,0 0 0 0 0,0 0 0 0 0,0-1 0 0 0,1 1 0 0 0,-1 0 0 0 0,1 0 0 0 0,0 0 0 0 0,-1 1 0 0 0,1-1 0 0 0,0 0 0 0 0,0 1 0 0 0,0-1 0 0 0,0 1 0 0 0,0-1 0 0 0,1 1 0 0 0,-1 0 0 0 0,0 0 0 0 0,1 0 0 0 0,-1 0 0 0 0,1 1-1 0 0,-1-1 1 0 0,0 1 0 0 0,1-1 0 0 0,0 1 0 0 0,-1 0 0 0 0,1 0 0 0 0,-1 0 0 0 0,1 0 0 0 0,-1 0 0 0 0,1 1 0 0 0,-1-1 0 0 0,1 1 0 0 0,-1-1 0 0 0,0 1 0 0 0,1 0 0 0 0,-1 0 0 0 0,0 0 0 0 0,1 0 0 0 0,1 2 26 0 0,0 1 114 0 0,1 0-1 0 0,-1 0 1 0 0,0 0 0 0 0,0 1-1 0 0,-1-1 1 0 0,1 1-1 0 0,-1 0 1 0 0,0 0 0 0 0,0 0-1 0 0,0 1 1 0 0,-1-1-1 0 0,0 1 1 0 0,0-1 0 0 0,-1 1-1 0 0,1 0 1 0 0,-1 3-114 0 0,3 3 97 0 0,31-58-241 0 0,-31 46 161 0 0,0 1 1 0 0,0 0-1 0 0,0-1 0 0 0,0 2 0 0 0,-1-1 1 0 0,1 0-1 0 0,0 1 0 0 0,-1-1 0 0 0,1 1 1 0 0,-1 0-1 0 0,0 0 0 0 0,1 1 0 0 0,-1-1 1 0 0,0 0-1 0 0,0 1 0 0 0,0 0 0 0 0,-1 0 1 0 0,1 0-1 0 0,-1 0 0 0 0,0 0 0 0 0,1 1 1 0 0,-2-1-1 0 0,1 1 0 0 0,0-1 0 0 0,0 3-17 0 0,5-100-1552 0 0,-4 94 1599 0 0,-1 0 1 0 0,1 0-1 0 0,0 0 1 0 0,0 0 0 0 0,0 0-1 0 0,-1 1 1 0 0,1-1 0 0 0,0 1-1 0 0,0 0 1 0 0,-1 0 0 0 0,1 0-1 0 0,0 0 1 0 0,-1 0-1 0 0,1 1 1 0 0,-1-1 0 0 0,0 1-1 0 0,1-1 1 0 0,-1 1 0 0 0,0 0-1 0 0,0 0 1 0 0,0 0-1 0 0,0 0 1 0 0,0 0 0 0 0,-1 0-1 0 0,1 1 1 0 0,-1-1 0 0 0,1 1-1 0 0,-1-1 1 0 0,0 1-1 0 0,0-1 1 0 0,0 1 0 0 0,0 2-48 0 0,-9-10-7313 0 0,1-9-1110 0 0</inkml:trace>
  <inkml:trace contextRef="#ctx0" brushRef="#br0" timeOffset="1359.566">1198 4211 13537 0 0,'0'0'5309'0'0,"0"0"-5309"0"0,0 0-212 0 0,0 0-156 0 0,0 0 320 0 0,0 0-536 0 0,0 0-560 0 0,0 0-1877 0 0,0 0-6628 0 0</inkml:trace>
  <inkml:trace contextRef="#ctx0" brushRef="#br0" timeOffset="12032.801">6299 4539 1488 0 0,'0'0'5817'0'0,"0"0"-3324"0"0,0 0-2361 0 0,0 0 391 0 0,0 0 320 0 0,-7 4-61 0 0,-19 4-459 0 0,-2-1 0 0 0,1-1-1 0 0,0-2 1 0 0,-1 0 0 0 0,0-2-1 0 0,0-1 1 0 0,0-1 0 0 0,0-1-1 0 0,0-2 1 0 0,0-1 0 0 0,1-1-1 0 0,-1-1-322 0 0,-53-4 465 0 0,-748-37 1529 0 0,338 28-1918 0 0,-27-6 253 0 0,516 25-606 0 0,-6-1 686 0 0,6-5-4690 0 0,1-1-727 0 0</inkml:trace>
  <inkml:trace contextRef="#ctx0" brushRef="#br0" timeOffset="12785.042">3870 3969 1864 0 0,'0'0'7348'0'0,"0"0"-4882"0"0,0 0-1570 0 0,0 0-37 0 0,0 0 79 0 0,0 0-297 0 0,0 0-350 0 0,4 2-88 0 0,4 3-126 0 0,0-1-1 0 0,0 1 0 0 0,1-2 1 0 0,0 1-1 0 0,0-1 1 0 0,0-1-1 0 0,0 1 1 0 0,0-2-1 0 0,1 1 1 0 0,-1-1-1 0 0,0-1 1 0 0,1 1-1 0 0,-1-2 0 0 0,1 1 1 0 0,-1-1-1 0 0,0-1 1 0 0,1 0-1 0 0,-1 0 1 0 0,0-1-1 0 0,0 0 1 0 0,6-3-77 0 0,-14 5-54 0 0,1 0 0 0 0,-1-1 0 0 0,1 1 0 0 0,-1-1 1 0 0,0 1-1 0 0,1-1 0 0 0,-1 0 0 0 0,0 0 1 0 0,0 1-1 0 0,0-1 0 0 0,0 0 0 0 0,-1 0 0 0 0,1 0 1 0 0,0 0-1 0 0,-1 0 0 0 0,1 0 0 0 0,-1 0 0 0 0,0 0 1 0 0,0 0-1 0 0,0 0 0 0 0,0 0 0 0 0,0-1 1 0 0,0 1-1 0 0,0 0 0 0 0,-1 0 0 0 0,1 0 0 0 0,-1 0 1 0 0,1 0-1 0 0,-1 0 0 0 0,0 0 0 0 0,0 1 0 0 0,0-1 1 0 0,0 0-1 0 0,0 0 0 0 0,0 1 0 0 0,-1-1 1 0 0,1 0-1 0 0,0 1 0 0 0,-1-1 0 0 0,1 1 0 0 0,-1 0 1 0 0,0 0-1 0 0,0-1 54 0 0,-1-1-43 0 0,0 0-1 0 0,0-1 1 0 0,0 2 0 0 0,0-1 0 0 0,-1 0-1 0 0,0 1 1 0 0,1-1 0 0 0,-1 1 0 0 0,0 0-1 0 0,0 0 1 0 0,0 0 0 0 0,0 1 0 0 0,0 0-1 0 0,-1 0 1 0 0,1 0 0 0 0,0 0 0 0 0,-1 0-1 0 0,1 1 1 0 0,-1 0 0 0 0,1 0 0 0 0,-1 0 43 0 0,2 3 143 0 0,1 1 1 0 0,-1-1 0 0 0,1 1 0 0 0,0 0 0 0 0,0-1 0 0 0,0 1 0 0 0,0 0-1 0 0,0 0 1 0 0,1 0 0 0 0,0 1 0 0 0,0-1 0 0 0,0 0 0 0 0,1 0 0 0 0,-1 1-1 0 0,1-1 1 0 0,0 0 0 0 0,0 1 0 0 0,0-1 0 0 0,1 0 0 0 0,0 0-1 0 0,0 1-143 0 0,-1 5 177 0 0,-15 198 1418 0 0,18-201-3438 0 0,1-7-3987 0 0,1-3-1492 0 0</inkml:trace>
  <inkml:trace contextRef="#ctx0" brushRef="#br0" timeOffset="13019.391">4054 4134 11881 0 0,'0'0'1916'0'0,"0"0"-1524"0"0,0 0 128 0 0,0 0 424 0 0,0 0-276 0 0,-50 0-403 0 0,34 0-209 0 0,-5 0-56 0 0,2 0-1381 0 0,3 0-775 0 0,5-2-2644 0 0,1-5-3453 0 0</inkml:trace>
  <inkml:trace contextRef="#ctx0" brushRef="#br0" timeOffset="13177.089">4218 3967 5929 0 0,'0'0'5563'0'0,"0"0"-4171"0"0,0 0-643 0 0,-4 7 524 0 0,-33 117 2295 0 0,48-34-6917 0 0,-9-87-1602 0 0,0-3-2571 0 0</inkml:trace>
  <inkml:trace contextRef="#ctx0" brushRef="#br0" timeOffset="13359.463">4260 4062 11417 0 0,'0'0'1048'0'0,"0"0"-719"0"0,0 0-70 0 0,6-1 145 0 0,-2 1-321 0 0,1-1-1 0 0,-1 1 1 0 0,0 0-1 0 0,0 0 1 0 0,0 0-1 0 0,0 1 1 0 0,0-1-1 0 0,0 1 1 0 0,1 0-1 0 0,-1 0 1 0 0,-1 0 0 0 0,1 1-1 0 0,0 0 1 0 0,0-1-1 0 0,0 1 1 0 0,-1 1-1 0 0,1-1 1 0 0,-1 0-1 0 0,0 1 1 0 0,0 0-1 0 0,0-1 1 0 0,0 1-1 0 0,0 1 1 0 0,0-1-1 0 0,-1 0 1 0 0,0 1-1 0 0,1-1 1 0 0,-1 1-1 0 0,0 0 1 0 0,-1-1-1 0 0,2 5-82 0 0,-2-6 54 0 0,-1 1 1 0 0,1 0-1 0 0,-1 0 0 0 0,0-1 0 0 0,1 1 0 0 0,-1 0 0 0 0,-1 0 0 0 0,1-1 0 0 0,0 1 0 0 0,-1 0 0 0 0,1 0 0 0 0,-1-1 0 0 0,0 1 0 0 0,0 0 0 0 0,0-1 0 0 0,0 1 0 0 0,0-1 0 0 0,-1 1 0 0 0,1-1 0 0 0,-1 0 0 0 0,1 1 0 0 0,-1-1 0 0 0,0 0 0 0 0,0 0 0 0 0,0 0 0 0 0,0 0 0 0 0,-1-1 0 0 0,1 1 0 0 0,0-1 0 0 0,-1 1 0 0 0,1-1 0 0 0,-1 1-54 0 0,-38 4-5159 0 0,37-8-417 0 0,3-5-1433 0 0</inkml:trace>
  <inkml:trace contextRef="#ctx0" brushRef="#br0" timeOffset="13609.444">4412 4077 11669 0 0,'0'0'936'0'0,"0"0"-744"0"0,0 0 484 0 0,0 0 456 0 0,0 0-100 0 0,-9 42-151 0 0,5-30-333 0 0,0 1-200 0 0,0 3-196 0 0,0-3-80 0 0,3 1-8 0 0,1-3-4 0 0,4 0-60 0 0,4-2-296 0 0,4-3-664 0 0,2-1-613 0 0,-2-3-1227 0 0,7-2-4397 0 0</inkml:trace>
  <inkml:trace contextRef="#ctx0" brushRef="#br0" timeOffset="13838.649">4682 4175 14337 0 0,'0'0'1540'0'0,"0"0"-1340"0"0,0 0 193 0 0,-38 0 267 0 0,22 0-460 0 0,-1-3-140 0 0,0 2-60 0 0,-1-1 0 0 0,1 0-708 0 0,3 0-349 0 0,0-1-459 0 0,1-3-1024 0 0,5 3-2596 0 0,4-7-1297 0 0</inkml:trace>
  <inkml:trace contextRef="#ctx0" brushRef="#br0" timeOffset="14041.759">4605 4134 6445 0 0,'0'0'4280'0'0,"0"0"-3184"0"0,29 35 376 0 0,-23-22 48 0 0,-2 2-336 0 0,-3-2-379 0 0,-1 1-281 0 0,0-3-180 0 0,-1-1-180 0 0,-3-1-40 0 0,0-2-40 0 0,0-1-72 0 0,3-1-12 0 0,-2-2-880 0 0,2-3-609 0 0,1 0-1095 0 0,0 0-2700 0 0,1-9-2533 0 0</inkml:trace>
  <inkml:trace contextRef="#ctx0" brushRef="#br0" timeOffset="14213.612">4785 4016 2704 0 0,'0'0'8284'0'0,"0"0"-5800"0"0,0 0-1631 0 0,4 6 425 0 0,28 125 2472 0 0,-32-56-4389 0 0,44-138-3636 0 0,-42 62 4349 0 0,1 0 0 0 0,-1 0-1 0 0,0 0 1 0 0,0 1 0 0 0,1-1 0 0 0,-1 0-1 0 0,0 1 1 0 0,1-1 0 0 0,-1 1 0 0 0,1 0-1 0 0,-1 0 1 0 0,0 0 0 0 0,1 0-1 0 0,-1 1 1 0 0,1-1 0 0 0,-1 0 0 0 0,0 1-1 0 0,1 0 1 0 0,-1-1 0 0 0,0 1-1 0 0,0 0 1 0 0,1 0 0 0 0,-1 1 0 0 0,0-1-1 0 0,0 0 1 0 0,0 1 0 0 0,0-1-1 0 0,0 1 1 0 0,-1-1 0 0 0,2 3-74 0 0,0-2 52 0 0,0 0 0 0 0,0 0 0 0 0,0 1 0 0 0,-1 0 0 0 0,1-1 0 0 0,-1 1 0 0 0,1 0 0 0 0,-1 0 0 0 0,0 0 0 0 0,0 1 0 0 0,-1-1 0 0 0,1 0-1 0 0,-1 1 1 0 0,1-1 0 0 0,-1 1 0 0 0,0-1 0 0 0,-1 1 0 0 0,1 0 0 0 0,-1-1 0 0 0,1 1 0 0 0,-1 0 0 0 0,0 0 0 0 0,0-1 0 0 0,-1 1 0 0 0,1 0 0 0 0,-1-1 0 0 0,0 1 0 0 0,0 0 0 0 0,0-1 0 0 0,0 1 0 0 0,0-1 0 0 0,-1 1 0 0 0,0-1 0 0 0,0 0 0 0 0,0 0 0 0 0,0 0 0 0 0,0 0 0 0 0,0 0 0 0 0,-2 1-52 0 0,-3-3-2018 0 0,3-5-2076 0 0,4-5-3180 0 0</inkml:trace>
  <inkml:trace contextRef="#ctx0" brushRef="#br0" timeOffset="14385.471">5084 4072 13625 0 0,'0'0'2076'0'0,"0"0"-1840"0"0,25 37 445 0 0,-17-19 251 0 0,-3 2-288 0 0,1 2-272 0 0,-4-1-176 0 0,-2-1-96 0 0,0 2-88 0 0,-8-1 36 0 0,1-1 4 0 0,0-1 32 0 0,-5-1-84 0 0,0-3-124 0 0,3-2-848 0 0,1-4-853 0 0,3-5-2935 0 0,1-4-5717 0 0</inkml:trace>
  <inkml:trace contextRef="#ctx0" brushRef="#br0" timeOffset="14572.955">5416 4276 14249 0 0,'0'0'2869'0'0,"0"0"-2769"0"0,0 0 84 0 0,0 0 200 0 0,-41 0-12 0 0,21-1-268 0 0,-5 0-104 0 0,1 0-8 0 0,-2 1-1196 0 0,-2-2-957 0 0,7 0-3687 0 0,-3-7-3193 0 0</inkml:trace>
  <inkml:trace contextRef="#ctx0" brushRef="#br0" timeOffset="15354.125">5670 4068 4744 0 0,'0'0'5023'0'0,"0"0"-2760"0"0,0 0-1619 0 0,0 0-65 0 0,0 0 287 0 0,0 0-100 0 0,0 0-274 0 0,0 0-276 0 0,0 0-123 0 0,6 22 899 0 0,75-2-148 0 0,-80-19-857 0 0,1-1 0 0 0,0 0-1 0 0,-1 0 1 0 0,1 0-1 0 0,-1 0 1 0 0,1 0-1 0 0,0 0 1 0 0,-1 0 0 0 0,1 0-1 0 0,-1-1 1 0 0,1 1-1 0 0,-1-1 1 0 0,1 1-1 0 0,-1-1 1 0 0,1 1-1 0 0,-1-1 1 0 0,1 0 0 0 0,-1 0-1 0 0,0 0 1 0 0,1 0-1 0 0,-1 0 1 0 0,0 0-1 0 0,0 0 1 0 0,0 0 0 0 0,0 0-1 0 0,0-1 1 0 0,0 1-1 0 0,0 0 1 0 0,0-1-1 0 0,-1 1 1 0 0,1-1 0 0 0,0 1-1 0 0,-1-1 1 0 0,1 1-1 0 0,-1-1 1 0 0,1 1-1 0 0,-1-1 1 0 0,0 1 0 0 0,0-1-1 0 0,0 0 1 0 0,0 1-1 0 0,0-1 1 0 0,0 1-1 0 0,0-1 1 0 0,-1 0 0 0 0,1 1-1 0 0,0-1 1 0 0,-1 1-1 0 0,0-1 14 0 0,-1-3-80 0 0,0 0 1 0 0,-1 1-1 0 0,0 0 0 0 0,0-1 0 0 0,0 1 1 0 0,-1 1-1 0 0,1-1 0 0 0,-1 0 0 0 0,0 1 1 0 0,0 0-1 0 0,0 0 0 0 0,0 0 0 0 0,-1 0 1 0 0,1 0-1 0 0,-1 1 0 0 0,0 0 0 0 0,0 0 1 0 0,1 1-1 0 0,-1-1 0 0 0,0 1 0 0 0,-1 0 1 0 0,1 0-1 0 0,0 1 0 0 0,0-1 80 0 0,2 3 88 0 0,0 1 0 0 0,0-1 0 0 0,1 0 0 0 0,-1 1 0 0 0,1 0 0 0 0,-1-1 0 0 0,1 1 0 0 0,0 0 0 0 0,0 0 0 0 0,0 0 0 0 0,1 1 0 0 0,-1-1 0 0 0,1 0 0 0 0,0 1 0 0 0,0-1 0 0 0,0 1 0 0 0,0-1 0 0 0,0 1 0 0 0,1-1 0 0 0,0 1 0 0 0,0 0 0 0 0,0-1 0 0 0,0 1 0 0 0,0-1 0 0 0,1 1 0 0 0,-1-1 0 0 0,1 1-88 0 0,-1 11 216 0 0,-5 25 203 0 0,3-27-403 0 0,0 0 0 0 0,1 0-1 0 0,0 1 1 0 0,1-1 0 0 0,0 0 0 0 0,1 0-1 0 0,0 0 1 0 0,1 0 0 0 0,1 0 0 0 0,0 0-1 0 0,1 1-15 0 0,3-6-2242 0 0,0-7-3417 0 0,-1-4-558 0 0</inkml:trace>
  <inkml:trace contextRef="#ctx0" brushRef="#br0" timeOffset="15588.48">5750 4250 8009 0 0,'0'0'5336'0'0,"0"0"-5016"0"0,0 0-144 0 0,0 0 320 0 0,0 0 324 0 0,0 0 0 0 0,0 0-179 0 0,-43 13-305 0 0,26-10-284 0 0,-3-1-52 0 0,1-2-1381 0 0,4 0-1319 0 0,0-2-4740 0 0</inkml:trace>
  <inkml:trace contextRef="#ctx0" brushRef="#br0" timeOffset="15743.196">5996 4078 5885 0 0,'0'0'8600'0'0,"0"0"-8196"0"0,0 0-404 0 0,0 0 984 0 0,-31 36-179 0 0,20-22-197 0 0,-1 5-124 0 0,6 0-172 0 0,-5 2-116 0 0,4-1-84 0 0,1 1-52 0 0,5-3 4 0 0,-1-1 20 0 0,2-3-84 0 0,5-1-356 0 0,3-2-960 0 0,-1-5-1465 0 0,1-3-3887 0 0</inkml:trace>
  <inkml:trace contextRef="#ctx0" brushRef="#br0" timeOffset="16004.502">6051 4218 6625 0 0,'0'0'6730'0'0,"0"0"-5108"0"0,0 0-1484 0 0,0 0-8 0 0,0 0 71 0 0,5 0-100 0 0,-1 0-51 0 0,0 0 0 0 0,0 1-1 0 0,0 0 1 0 0,0 0 0 0 0,0 0 0 0 0,0 0 0 0 0,-1 1 0 0 0,1 0 0 0 0,0-1 0 0 0,-1 1-1 0 0,0 0 1 0 0,1 1 0 0 0,-1-1 0 0 0,0 1 0 0 0,0-1 0 0 0,0 1 0 0 0,-1 0 0 0 0,1 0-1 0 0,-1 0 1 0 0,1 1 0 0 0,-1-1 0 0 0,0 0 0 0 0,0 1 0 0 0,0 0 0 0 0,-1-1 0 0 0,2 4-50 0 0,-3-4 18 0 0,1-1 1 0 0,-1 0 0 0 0,0 0-1 0 0,0 0 1 0 0,0 1 0 0 0,0-1-1 0 0,0 0 1 0 0,0 0 0 0 0,-1 0-1 0 0,1 1 1 0 0,0-1 0 0 0,-1 0-1 0 0,0 0 1 0 0,0 0 0 0 0,0 0-1 0 0,0 0 1 0 0,0 0 0 0 0,0 0-1 0 0,0 0 1 0 0,0 0 0 0 0,-1-1-1 0 0,1 1 1 0 0,-1 0 0 0 0,1-1-1 0 0,-1 0 1 0 0,0 1 0 0 0,0-1-1 0 0,1 0 1 0 0,-1 1 0 0 0,0-1-1 0 0,0 0 1 0 0,0-1 0 0 0,0 1 0 0 0,-1 0-1 0 0,1 0 1 0 0,0-1 0 0 0,0 0-1 0 0,0 1 1 0 0,0-1 0 0 0,-2 0-19 0 0,-35-1-4844 0 0,31-3-606 0 0,4-5-1847 0 0</inkml:trace>
  <inkml:trace contextRef="#ctx0" brushRef="#br0" timeOffset="16254.482">6189 4206 7021 0 0,'0'0'5549'0'0,"0"0"-4315"0"0,0 0-924 0 0,0 0 203 0 0,0 0 291 0 0,-4 8-13 0 0,1-1-758 0 0,-27 73 1423 0 0,29-78-1508 0 0,0 0 1 0 0,1 0 0 0 0,-1 0 0 0 0,1 0 0 0 0,-1 0 0 0 0,1 0 0 0 0,0 0-1 0 0,0 0 1 0 0,0 0 0 0 0,0 0 0 0 0,0 0 0 0 0,0 0 0 0 0,0 0 0 0 0,1 0-1 0 0,-1 0 1 0 0,1 0 0 0 0,-1 0 0 0 0,1 0 0 0 0,0 0 0 0 0,0-1 0 0 0,0 1-1 0 0,0 0 1 0 0,0-1 0 0 0,0 1 0 0 0,0 0 0 0 0,1-1 0 0 0,-1 1 0 0 0,1-1-1 0 0,-1 0 1 0 0,1 1 0 0 0,-1-1 0 0 0,1 0 0 0 0,0 0 0 0 0,0 0 0 0 0,-1 0-1 0 0,1 0 1 0 0,0-1 0 0 0,0 1 0 0 0,0 0 0 0 0,2-1 51 0 0,6 0-2989 0 0,5-5-2750 0 0</inkml:trace>
  <inkml:trace contextRef="#ctx0" brushRef="#br0" timeOffset="16255.482">6353 4200 9761 0 0,'0'0'7177'0'0,"0"0"-6905"0"0,14 47-268 0 0,-14-29 476 0 0,0 4-136 0 0,-4-1-168 0 0,-4 1-104 0 0,-5 0 4 0 0,-5-2 44 0 0,-8 4-120 0 0,-12-2-636 0 0,-11-5-1137 0 0,6-7-3275 0 0,1-9-5813 0 0</inkml:trace>
  <inkml:trace contextRef="#ctx0" brushRef="#br0" timeOffset="19882.31">5010 4688 4528 0 0,'0'0'4476'0'0,"0"0"-2709"0"0,0 0-520 0 0,0 0 421 0 0,0 0-59 0 0,0 0-497 0 0,0 0-458 0 0,0 0-313 0 0,0 6-97 0 0,17 271 1174 0 0,-17-281-1424 0 0,1 0 0 0 0,0-1-1 0 0,0 1 1 0 0,0 0-1 0 0,0 0 1 0 0,0 0 0 0 0,1 0-1 0 0,0 1 1 0 0,0-1-1 0 0,0 0 1 0 0,0 1-1 0 0,1-1 1 0 0,-1 1 0 0 0,1 0-1 0 0,0-1 1 0 0,0 2-1 0 0,0-1 1 0 0,0 0 0 0 0,0 0-1 0 0,1 1 1 0 0,-1 0-1 0 0,1 0 1 0 0,0 0 0 0 0,0 0-1 0 0,-1 0 1 0 0,1 1-1 0 0,0 0 1 0 0,0-1 0 0 0,1 2-1 0 0,-1-1 1 0 0,0 0 6 0 0,1 2 7 0 0,-1 0 0 0 0,0 0 1 0 0,0 0-1 0 0,0 1 0 0 0,0 0 1 0 0,0-1-1 0 0,0 1 0 0 0,0 1 1 0 0,-1-1-1 0 0,1 0 0 0 0,-1 1 1 0 0,1 0-1 0 0,-1 0 0 0 0,0 0 0 0 0,0 0 1 0 0,-1 0-1 0 0,1 1 0 0 0,-1-1 1 0 0,1 1-1 0 0,-1 0 0 0 0,0 0 1 0 0,0-1-1 0 0,-1 1 0 0 0,1 1 1 0 0,-1-1-1 0 0,0 0 0 0 0,0 0 1 0 0,0 0-1 0 0,-1 1 0 0 0,1-1 1 0 0,-1 0-1 0 0,0 0 0 0 0,0 1 0 0 0,-1-1 1 0 0,1 0-1 0 0,-1 1 0 0 0,0-1 1 0 0,0 0-1 0 0,-1 1-7 0 0,2-3-201 0 0,-1 7-689 0 0,1-5-2644 0 0,4-3-5776 0 0</inkml:trace>
  <inkml:trace contextRef="#ctx0" brushRef="#br0" timeOffset="9533.02">1957 4389 1632 0 0,'0'0'337'0'0,"0"0"-70"0"0,0 0-35 0 0,0 0 302 0 0,0 0 803 0 0,0 0-649 0 0,0 0-401 0 0,0 0-20 0 0,4 1 313 0 0,46-19 7420 0 0,-48 16-7989 0 0,0 0 1 0 0,-1 0 0 0 0,1 0 0 0 0,0 0-1 0 0,-1 0 1 0 0,0 0 0 0 0,1-1 0 0 0,-1 1-1 0 0,0 0 1 0 0,0-1 0 0 0,0 1 0 0 0,-1 0 0 0 0,1-1-1 0 0,0 1 1 0 0,-1-1 0 0 0,0 1 0 0 0,1-1-1 0 0,-1 0 1 0 0,0 1 0 0 0,0-1 0 0 0,-1 1-1 0 0,1-1 1 0 0,-1 1 0 0 0,1-1 0 0 0,-1 1 0 0 0,0-1-1 0 0,1 1 1 0 0,-1-1 0 0 0,-1 1 0 0 0,1 0-1 0 0,0 0 1 0 0,0-1 0 0 0,-1 1 0 0 0,0 0-1 0 0,1 0 1 0 0,-1 1 0 0 0,0-1 0 0 0,0 0 0 0 0,0 0-1 0 0,0 1 1 0 0,0-1 0 0 0,0 1 0 0 0,0 0-1 0 0,-1 0 1 0 0,1-1 0 0 0,0 2 0 0 0,-1-1-1 0 0,1 0 1 0 0,-1 0 0 0 0,1 1 0 0 0,-1-1 0 0 0,1 1-1 0 0,-1 0 1 0 0,1 0 0 0 0,-1 0 0 0 0,1 0-1 0 0,-3 0-11 0 0,0 3 24 0 0,1 0 1 0 0,0 0-1 0 0,0 0 0 0 0,0 0 0 0 0,0 1 0 0 0,1 0 0 0 0,-1-1 0 0 0,1 1 0 0 0,0 1 0 0 0,0-1 0 0 0,0 0 1 0 0,1 1-1 0 0,0-1 0 0 0,-1 1 0 0 0,2 0 0 0 0,-1-1 0 0 0,0 1 0 0 0,1 0 0 0 0,0 0 0 0 0,0 0 0 0 0,1 0 1 0 0,-1 1-1 0 0,1-1 0 0 0,0 0 0 0 0,1 0 0 0 0,-1 0 0 0 0,1 0 0 0 0,0 0 0 0 0,0 0 0 0 0,0 0 0 0 0,1 0 1 0 0,0 0-1 0 0,0-1 0 0 0,1 3-24 0 0,0-5 59 0 0,-1 0 0 0 0,1-1 0 0 0,0 1 0 0 0,-1-1-1 0 0,1 0 1 0 0,0 1 0 0 0,0-1 0 0 0,0 0 0 0 0,0-1 0 0 0,0 1 0 0 0,0-1 0 0 0,0 1 0 0 0,0-1 0 0 0,0 0 0 0 0,0 0 0 0 0,0 0 0 0 0,0 0 0 0 0,0-1 0 0 0,1 1-1 0 0,-1-1 1 0 0,-1 0 0 0 0,1 0 0 0 0,0 0 0 0 0,0 0 0 0 0,0 0 0 0 0,0-1 0 0 0,-1 1 0 0 0,1-1 0 0 0,-1 0 0 0 0,1 0 0 0 0,-1 0 0 0 0,0 0 0 0 0,1 0 0 0 0,-1 0 0 0 0,0-1-1 0 0,0 1 1 0 0,-1-1 0 0 0,1 0 0 0 0,-1 1 0 0 0,1-1 0 0 0,-1 0 0 0 0,0 0 0 0 0,0 0 0 0 0,0 0 0 0 0,0 1 0 0 0,0-2 0 0 0,-1 1 0 0 0,1-1-59 0 0,0 4 4 0 0,1 0 0 0 0,0 0 0 0 0,0 0 0 0 0,0 1 0 0 0,0-1 1 0 0,-1 0-1 0 0,1 1 0 0 0,0 0 0 0 0,0-1 0 0 0,-1 1 0 0 0,1 0 0 0 0,0 0 1 0 0,-1 0-1 0 0,1 0 0 0 0,-1 0 0 0 0,1 0 0 0 0,-1 1 0 0 0,0-1 0 0 0,0 0 1 0 0,1 1-1 0 0,-1-1 0 0 0,0 1 0 0 0,0-1 0 0 0,0 1 0 0 0,0-1 1 0 0,-1 1-1 0 0,1 0 0 0 0,0 0 0 0 0,-1-1 0 0 0,1 1 0 0 0,-1 0 0 0 0,0 0 1 0 0,1 0-5 0 0,0 0 58 0 0,3 3-13 0 0,0 0-1 0 0,0 0 0 0 0,-1 1 1 0 0,0-1-1 0 0,0 1 1 0 0,0 0-1 0 0,0 0 1 0 0,-1 0-1 0 0,0 0 1 0 0,-1 0-1 0 0,1 0 1 0 0,-1 1-1 0 0,0-1 1 0 0,0 1-1 0 0,-1-1 1 0 0,0 0-1 0 0,0 1 1 0 0,-1-1-1 0 0,0 1 1 0 0,0-1-1 0 0,0 0 1 0 0,-1 1-1 0 0,0-1 1 0 0,0 0-1 0 0,0 0 1 0 0,-1 0-1 0 0,0-1 1 0 0,0 1-1 0 0,-1-1 1 0 0,1 1-1 0 0,-1-1 1 0 0,0 0-1 0 0,-1 0 1 0 0,1-1-1 0 0,-1 1 1 0 0,0-1-1 0 0,0 0 0 0 0,0-1 1 0 0,-1 1-1 0 0,1-1 1 0 0,-1 0-1 0 0,0 0 1 0 0,-5 2-45 0 0,-45-8-938 0 0,23-16-6122 0 0,20-4-4698 0 0</inkml:trace>
  <inkml:trace contextRef="#ctx0" brushRef="#br0" timeOffset="9829.865">2302 4247 6689 0 0,'0'0'4243'0'0,"0"0"-2166"0"0,0 0-1062 0 0,0 0-412 0 0,0 0 80 0 0,0 0 155 0 0,-1 8-145 0 0,-23 216 1224 0 0,47-180-2716 0 0,-3-40-6676 0 0,-9-9-73 0 0</inkml:trace>
  <inkml:trace contextRef="#ctx0" brushRef="#br0" timeOffset="10075.194">2438 4396 10665 0 0,'0'0'1343'0'0,"0"0"-657"0"0,0 0-12 0 0,0 0-41 0 0,0 0-517 0 0,0 0-302 0 0,6-1-42 0 0,-2 1 303 0 0,0 0 1 0 0,0-1-1 0 0,-1 2 1 0 0,1-1 0 0 0,0 0-1 0 0,0 1 1 0 0,0-1-1 0 0,-1 1 1 0 0,1 0-1 0 0,0 1 1 0 0,-1-1 0 0 0,1 1-1 0 0,-1-1 1 0 0,1 1-1 0 0,-1 0 1 0 0,0 0 0 0 0,0 0-1 0 0,0 1 1 0 0,0-1-1 0 0,0 1 1 0 0,0 0-1 0 0,-1 0 1 0 0,0 0 0 0 0,1 0-1 0 0,-1 0 1 0 0,0 0-1 0 0,0 0 1 0 0,-1 1 0 0 0,1-1-1 0 0,-1 1 1 0 0,1 0-1 0 0,-1-1 1 0 0,0 1-1 0 0,-1 0 1 0 0,1 0 0 0 0,0-1-1 0 0,-1 1 1 0 0,0 2-76 0 0,-44 43 1216 0 0,19-42-4833 0 0,23-9-573 0 0,3-6-3054 0 0</inkml:trace>
  <inkml:trace contextRef="#ctx0" brushRef="#br0" timeOffset="10318.114">2611 4404 11237 0 0,'0'0'1964'0'0,"0"0"-1505"0"0,0 0-30 0 0,0 0 544 0 0,-2 5 184 0 0,-7 15-751 0 0,-17 61 1604 0 0,39-48-3167 0 0,34-19-3312 0 0,-30-14-693 0 0,4-5-2641 0 0</inkml:trace>
  <inkml:trace contextRef="#ctx0" brushRef="#br0" timeOffset="10498.378">2909 4510 12165 0 0,'0'0'2104'0'0,"0"0"-1648"0"0,0 0 124 0 0,0 0 517 0 0,0 0-213 0 0,-44 5-524 0 0,26-3-260 0 0,-6-1-100 0 0,2-1-92 0 0,-1 0-676 0 0,2 0-301 0 0,4-1-811 0 0,3-4-1208 0 0,4 0-2725 0 0</inkml:trace>
  <inkml:trace contextRef="#ctx0" brushRef="#br0" timeOffset="10654.613">2832 4471 8733 0 0,'0'0'1691'0'0,"5"6"-100"0"0,-1-1-1314 0 0,0 0 0 0 0,-1 0 0 0 0,1 0 0 0 0,-1 0-1 0 0,0 1 1 0 0,-1-1 0 0 0,1 1 0 0 0,-1 0 0 0 0,0-1 0 0 0,-1 1 0 0 0,1 0-1 0 0,-1 0 1 0 0,-1 1 0 0 0,1-1 0 0 0,-1 0 0 0 0,0 0 0 0 0,0 0 0 0 0,-1 0 0 0 0,1 0-1 0 0,-1 0 1 0 0,-1 0 0 0 0,1 0 0 0 0,-2 4-277 0 0,-8 8-53 0 0,9-17-3321 0 0,2-3-3457 0 0,3-10-1294 0 0</inkml:trace>
  <inkml:trace contextRef="#ctx0" brushRef="#br0" timeOffset="10907.738">3033 4345 7201 0 0,'0'0'4255'0'0,"0"0"-2985"0"0,0 0-745 0 0,0 0 377 0 0,5 9 492 0 0,26 100 1583 0 0,-32 12-2166 0 0,30-202-5831 0 0,-25 79 5140 0 0,0 1 0 0 0,1 0-1 0 0,-1 0 1 0 0,0 0 0 0 0,0 0 0 0 0,1 1 0 0 0,-1-1 0 0 0,0 1 0 0 0,1 0 0 0 0,-1 0 0 0 0,0 1 0 0 0,1-1 0 0 0,-1 1 0 0 0,0 0 0 0 0,1 0 0 0 0,-1 1 0 0 0,0-1-1 0 0,0 1 1 0 0,0 0 0 0 0,0 0 0 0 0,-1 0 0 0 0,1 1 0 0 0,0-1 0 0 0,-1 1 0 0 0,0 0 0 0 0,0 0 0 0 0,1 0 0 0 0,-2 0 0 0 0,1 0 0 0 0,0 1 0 0 0,-1 0-1 0 0,1-1 1 0 0,-1 1 0 0 0,1 2-120 0 0,-1-3 7 0 0,-1-1 0 0 0,1 1 0 0 0,0 0-1 0 0,-1 0 1 0 0,1 0 0 0 0,-1 0 0 0 0,0 0 0 0 0,0 0-1 0 0,0 0 1 0 0,0 0 0 0 0,-1 0 0 0 0,1 1-1 0 0,-1-1 1 0 0,0 0 0 0 0,0 0 0 0 0,0 1-1 0 0,0-1 1 0 0,-1 0 0 0 0,1 0 0 0 0,-1 0 0 0 0,0 1-1 0 0,0-1 1 0 0,0 0 0 0 0,0 0 0 0 0,0 0-1 0 0,-1 0 1 0 0,1-1 0 0 0,-1 1 0 0 0,0 0-1 0 0,0-1 1 0 0,0 1 0 0 0,-2 1-7 0 0,-1-14-6429 0 0,5 8 5004 0 0,0-12-8074 0 0</inkml:trace>
  <inkml:trace contextRef="#ctx0" brushRef="#br0" timeOffset="11095.219">3372 4336 7201 0 0,'0'0'6031'0'0,"0"0"-4594"0"0,0 0-1273 0 0,4 6 430 0 0,1 2-380 0 0,0 0-1 0 0,0 0 1 0 0,-1 0 0 0 0,0 1 0 0 0,0-1 0 0 0,-1 1-1 0 0,0 0 1 0 0,0 0 0 0 0,-1 1 0 0 0,-1-1-1 0 0,1 0 1 0 0,-2 1 0 0 0,1-1 0 0 0,-1 1 0 0 0,-1-1-1 0 0,0 6-213 0 0,-1-5-124 0 0,1 0 1 0 0,-2 0-1 0 0,1-1 0 0 0,-1 1 0 0 0,-1-1 0 0 0,0 1 0 0 0,0-1 0 0 0,-1 0 0 0 0,0-1 0 0 0,0 1 0 0 0,-1-1 0 0 0,-1 0 0 0 0,1 0 0 0 0,-1-1 0 0 0,0 0 0 0 0,-2 1 124 0 0,-4 1-5054 0 0,-2-7-6040 0 0</inkml:trace>
  <inkml:trace contextRef="#ctx0" brushRef="#br0" timeOffset="22648.167">1867 3966 4548 0 0,'0'0'6208'0'0,"0"0"-4273"0"0,0 0-1584 0 0,0 0-220 0 0,0 0 294 0 0,-7 0 179 0 0,-233 5 473 0 0,249 27-1001 0 0,-2 7 414 0 0,-2 0-1 0 0,-1 1 0 0 0,-2-1 0 0 0,-2 1 1 0 0,-2 0-1 0 0,-4 22-489 0 0,2 8 269 0 0,-10 593 314 0 0,17-659-557 0 0,0 0 1 0 0,0 0-1 0 0,0 0 0 0 0,1 0 0 0 0,0 0 1 0 0,-1-1-1 0 0,1 0 0 0 0,0 0 0 0 0,1 0 0 0 0,-1 0 1 0 0,1-1-1 0 0,-1 1 0 0 0,1-1 0 0 0,0 0 1 0 0,-1-1-1 0 0,1 1 0 0 0,0-1 0 0 0,0 0 1 0 0,0 0-1 0 0,0 0 0 0 0,0-1 0 0 0,1 0 1 0 0,-1 0-1 0 0,0 0 0 0 0,0-1 0 0 0,0 0 1 0 0,0 1-1 0 0,0-2 0 0 0,0 1 0 0 0,0-1 1 0 0,0 0-27 0 0,10 1-294 0 0,-7 1-200 0 0,25-3-1438 0 0,-11-3-4667 0 0,-3-3-3635 0 0</inkml:trace>
  <inkml:trace contextRef="#ctx0" brushRef="#br0" timeOffset="21351.314">7116 4620 1500 0 0,'0'0'5262'0'0,"0"0"-1383"0"0,0 0-2158 0 0,0 0-569 0 0,0 0-11 0 0,0 0-251 0 0,0 0-310 0 0,-7 0-27 0 0,-281-18 921 0 0,287 17-1740 0 0,-22-4 552 0 0,18 1-2789 0 0,6-2-3790 0 0,8-2-1819 0 0</inkml:trace>
  <inkml:trace contextRef="#ctx0" brushRef="#br0" timeOffset="21585.768">6947 4515 6233 0 0,'0'0'4510'0'0,"0"0"-3132"0"0,2 8-478 0 0,20 111 4243 0 0,-37-32-4496 0 0,8-44-629 0 0,11-30-4706 0 0,5-11-2908 0 0</inkml:trace>
  <inkml:trace contextRef="#ctx0" brushRef="#br0" timeOffset="-101547.339">1552 618 4456 0 0,'0'0'1506'0'0,"0"0"-981"0"0,0 0-345 0 0,0 0-39 0 0,0 0-38 0 0,0 0-77 0 0,0 0-45 0 0,0 0-94 0 0,0 0-197 0 0,-4 0 8982 0 0,-7 0-4488 0 0,-53 0-4341 0 0,57-1-152 0 0,-43-5 22 0 0,23-7-8070 0 0,22 2-240 0 0</inkml:trace>
  <inkml:trace contextRef="#ctx0" brushRef="#br0" timeOffset="-101312.988">1563 524 12177 0 0,'0'0'3028'0'0,"0"0"-2448"0"0,0 0 149 0 0,0 0-429 0 0,0 0 72 0 0,-41-2-96 0 0,16-1-172 0 0,-3 2-104 0 0,-1-1-972 0 0,-3 1-1121 0 0,8-1-3551 0 0,-6-8-3213 0 0</inkml:trace>
  <inkml:trace contextRef="#ctx0" brushRef="#br0" timeOffset="-99514.812">1831 784 6717 0 0,'0'0'5022'0'0,"0"0"-3456"0"0,0 0-766 0 0,0 0-216 0 0,0 0-232 0 0,0 0 116 0 0,0 7 431 0 0,3 36-387 0 0,-3 0 0 0 0,-2-1 0 0 0,-1 1 0 0 0,-2 0 0 0 0,-9 30-512 0 0,54-158-1820 0 0,-39 84 1834 0 0,0 0 1 0 0,0 0 0 0 0,-1 0 0 0 0,1 1-1 0 0,0-1 1 0 0,0 0 0 0 0,0 1-1 0 0,1-1 1 0 0,-1 0 0 0 0,0 1 0 0 0,0-1-1 0 0,0 1 1 0 0,0 0 0 0 0,1-1 0 0 0,-1 1-1 0 0,0 0 1 0 0,0 0 0 0 0,0 0-1 0 0,1 0 1 0 0,-1 0 0 0 0,0 0 0 0 0,0 0-1 0 0,1 0 1 0 0,-1 1 0 0 0,0-1 0 0 0,0 0-1 0 0,0 1 1 0 0,0-1 0 0 0,1 1 0 0 0,-1-1-1 0 0,0 1 1 0 0,0-1 0 0 0,0 1-1 0 0,0 0 1 0 0,0 0 0 0 0,0-1 0 0 0,0 1-1 0 0,0 0 1 0 0,-1 0 0 0 0,1 0 0 0 0,0 0-1 0 0,-1 0 1 0 0,1 0 0 0 0,0 0 0 0 0,-1 0-1 0 0,1 0 1 0 0,-1 1 0 0 0,1-1-1 0 0,-1 0 1 0 0,0 1-15 0 0,24 58 886 0 0,-22-20-1261 0 0,-2-28-5386 0 0,0-14-892 0 0</inkml:trace>
  <inkml:trace contextRef="#ctx0" brushRef="#br0" timeOffset="-99124.221">2068 1037 11401 0 0,'0'0'1722'0'0,"0"0"-786"0"0,0 0-325 0 0,0 0 83 0 0,0 0 157 0 0,0 0-246 0 0,0 0-61 0 0,6 3-167 0 0,7 3-233 0 0,1-1 0 0 0,-1-1-1 0 0,1 0 1 0 0,0-1 0 0 0,0 0 0 0 0,0-1 0 0 0,1 0-1 0 0,-1-1 1 0 0,0-1 0 0 0,1-1 0 0 0,-1 0 0 0 0,0 0-1 0 0,7-3-143 0 0,-20 3-119 0 0,0 0-1 0 0,1 1 0 0 0,-1-1 0 0 0,0 0 0 0 0,0 0 0 0 0,0-1 0 0 0,0 1 0 0 0,0 0 0 0 0,0 0 0 0 0,0 0 0 0 0,0-1 0 0 0,-1 1 1 0 0,1 0-1 0 0,0-1 0 0 0,-1 1 0 0 0,1-1 0 0 0,-1 1 0 0 0,0 0 0 0 0,1-1 0 0 0,-1 1 0 0 0,0-1 0 0 0,0 1 0 0 0,0-1 1 0 0,0 1-1 0 0,0-1 0 0 0,0 1 0 0 0,0-1 0 0 0,-1 1 0 0 0,1-1 0 0 0,0 1 0 0 0,-1-1 0 0 0,0 1 0 0 0,1-1 0 0 0,-1 1 0 0 0,0 0 1 0 0,1 0-1 0 0,-1-1 0 0 0,0 1 0 0 0,0 0 0 0 0,0 0 0 0 0,0 0 0 0 0,0 0 0 0 0,0 0 0 0 0,0 0 0 0 0,-1 0 0 0 0,1 0 0 0 0,0 0 1 0 0,-1 0-1 0 0,1 1 0 0 0,0-1 0 0 0,-1 0 120 0 0,4 3-357 0 0,24 15 2046 0 0,-24-16-1469 0 0,1 0-126 0 0,0-1 1 0 0,-1 1-1 0 0,1 0 1 0 0,-1-1-1 0 0,1 1 1 0 0,-1 0-1 0 0,0 1 0 0 0,1-1 1 0 0,-1 0-1 0 0,0 1 1 0 0,0-1-1 0 0,0 1 1 0 0,0 0-1 0 0,0-1 1 0 0,0 1-1 0 0,0 0 1 0 0,0 0-1 0 0,-1 0 1 0 0,1 0-1 0 0,-1 1 0 0 0,0-1 1 0 0,0 0-1 0 0,0 1 1 0 0,0-1-1 0 0,0 1 1 0 0,0-1-1 0 0,0 1 1 0 0,-1-1-1 0 0,1 1 1 0 0,-1 0-1 0 0,0-1 1 0 0,0 1-1 0 0,0-1 0 0 0,0 1 1 0 0,0 0-1 0 0,-1-1 1 0 0,1 1-1 0 0,-1-1 1 0 0,1 1-1 0 0,-1-1 1 0 0,-1 2-95 0 0,-81 35 435 0 0,26-20-5939 0 0,38-14-1782 0 0</inkml:trace>
  <inkml:trace contextRef="#ctx0" brushRef="#br0" timeOffset="-98530.53">2625 1054 7165 0 0,'0'0'4744'0'0,"0"0"-3296"0"0,0 0-957 0 0,0 0-84 0 0,0 0-11 0 0,-6 2 12 0 0,2-1-328 0 0,1 1 0 0 0,-1 0 1 0 0,0-1-1 0 0,1 1 0 0 0,-1 1 0 0 0,1-1 1 0 0,0 0-1 0 0,0 1 0 0 0,0 0 1 0 0,0-1-1 0 0,0 1 0 0 0,1 0 0 0 0,-1 1 1 0 0,1-1-1 0 0,0 0 0 0 0,0 1 1 0 0,0-1-1 0 0,0 1 0 0 0,0 0 1 0 0,1 0-1 0 0,0-1 0 0 0,0 1 0 0 0,0 0 1 0 0,0 0-1 0 0,0 0 0 0 0,1 0 1 0 0,0 0-1 0 0,0 0 0 0 0,0 0 0 0 0,0 0 1 0 0,1 0-1 0 0,-1 0 0 0 0,1 1-80 0 0,1-4 41 0 0,-1 1 0 0 0,0-1 1 0 0,1 0-1 0 0,-1 1 0 0 0,1-1 0 0 0,-1 0 0 0 0,1 0 0 0 0,0 0 0 0 0,-1 0 0 0 0,1 0 0 0 0,0-1 0 0 0,0 1 0 0 0,0 0 1 0 0,-1-1-1 0 0,1 1 0 0 0,0-1 0 0 0,0 0 0 0 0,0 0 0 0 0,0 0 0 0 0,0 0 0 0 0,0 0 0 0 0,0 0 0 0 0,0 0 0 0 0,0 0 1 0 0,0-1-1 0 0,-1 1 0 0 0,1-1 0 0 0,0 0 0 0 0,0 1 0 0 0,0-1 0 0 0,-1 0 0 0 0,1 0 0 0 0,0 0 0 0 0,-1 0 0 0 0,1 0 0 0 0,-1-1 1 0 0,1 1-1 0 0,-1 0 0 0 0,0-1 0 0 0,1 1 0 0 0,-1-1 0 0 0,0 1 0 0 0,0-1 0 0 0,0 0 0 0 0,0 1 0 0 0,0-1 0 0 0,-1 0 1 0 0,1 0-1 0 0,0 0 0 0 0,-1 1 0 0 0,1-1 0 0 0,-1 0 0 0 0,0 0 0 0 0,0 0 0 0 0,0 0 0 0 0,0 0 0 0 0,0 0 0 0 0,0 0 1 0 0,0 0-1 0 0,0 0 0 0 0,-1 0 0 0 0,1 1 0 0 0,-1-1 0 0 0,0 0 0 0 0,1 0 0 0 0,-1 0 0 0 0,0 1-41 0 0,-44-27-1901 0 0,9 20-2991 0 0,11 5-2443 0 0</inkml:trace>
  <inkml:trace contextRef="#ctx0" brushRef="#br0" timeOffset="-100096.024">1856 575 1736 0 0,'0'0'4641'0'0,"0"0"-2746"0"0,0 0-1256 0 0,0 0-58 0 0,0 0 162 0 0,0 0 150 0 0,0 0-21 0 0,0 0-55 0 0,5 2-114 0 0,-1 0-636 0 0,0-1 0 0 0,0-1 0 0 0,0 1 0 0 0,0 0 0 0 0,0-1 0 0 0,0 0 0 0 0,0 0 0 0 0,1 0 0 0 0,-1-1 1 0 0,0 1-1 0 0,0-1 0 0 0,0 0 0 0 0,0 0 0 0 0,0 0 0 0 0,-1-1 0 0 0,1 0 0 0 0,0 1 0 0 0,0-1 0 0 0,-1 0 0 0 0,0-1 0 0 0,1 1 0 0 0,-1-1 0 0 0,0 1 0 0 0,1-2-67 0 0,7-4-12 0 0,-1-1-1 0 0,0 0 0 0 0,-1-1 1 0 0,0 0-1 0 0,0 0 1 0 0,-1-1-1 0 0,0 0 0 0 0,-1 0 1 0 0,0-1-1 0 0,-1 0 0 0 0,-1 0 1 0 0,1 0-1 0 0,-2-1 0 0 0,0 0 1 0 0,0 0-1 0 0,-2 0 0 0 0,1 0 1 0 0,-2 0-1 0 0,0-1 0 0 0,0 1 1 0 0,-1-1-1 0 0,-1 1 1 0 0,0-1-1 0 0,-1 1 0 0 0,0 0 1 0 0,-1 0-1 0 0,-1 0 0 0 0,0 0 1 0 0,0 0-1 0 0,-2 1 0 0 0,0-2 13 0 0,4 13 9 0 0,0 0 0 0 0,0 1 0 0 0,0-1-1 0 0,0 1 1 0 0,0-1 0 0 0,0 1-1 0 0,0 0 1 0 0,1 0 0 0 0,-1 0 0 0 0,0 0-1 0 0,0 0 1 0 0,0 0 0 0 0,0 1 0 0 0,0-1-1 0 0,0 1 1 0 0,0-1 0 0 0,0 1 0 0 0,0 0-1 0 0,0-1 1 0 0,1 1 0 0 0,-1 0-1 0 0,0 0 1 0 0,1 0 0 0 0,-1 1 0 0 0,1-1-1 0 0,-1 0 1 0 0,1 1 0 0 0,-1-1 0 0 0,1 1-1 0 0,0-1 1 0 0,0 1 0 0 0,0-1 0 0 0,0 1-1 0 0,0 0 1 0 0,0 0 0 0 0,0-1-1 0 0,0 1 1 0 0,1 0 0 0 0,-1 0 0 0 0,1 0-1 0 0,-1 0 1 0 0,1 0 0 0 0,0 0 0 0 0,0 0-1 0 0,0 0 1 0 0,0 0 0 0 0,0 0-1 0 0,0 0 1 0 0,1 0-9 0 0,-4 5 85 0 0,-6 13 48 0 0,0 1 1 0 0,1 1-1 0 0,1 0 1 0 0,1 0-1 0 0,1 0 0 0 0,1 0 1 0 0,2 1-1 0 0,0 0 1 0 0,1-1-1 0 0,1 1 1 0 0,1 1-134 0 0,-1-18 46 0 0,1 0 0 0 0,0 0 0 0 0,0-1 1 0 0,1 1-1 0 0,0-1 0 0 0,0 1 1 0 0,0-1-1 0 0,1 0 0 0 0,-1 0 1 0 0,1 0-1 0 0,0 0 0 0 0,1 0 0 0 0,-1-1 1 0 0,1 1-1 0 0,0-1 0 0 0,0 0 1 0 0,0 0-1 0 0,1-1 0 0 0,-1 1 0 0 0,1-1 1 0 0,0 0-1 0 0,0 0 0 0 0,0 0 1 0 0,0-1-1 0 0,1 0 0 0 0,-1 0 1 0 0,1 0-1 0 0,-1-1 0 0 0,1 0 0 0 0,0 0 1 0 0,-1 0-1 0 0,1-1 0 0 0,0 1 1 0 0,4-2-47 0 0,48-100-1145 0 0,-54 102 1182 0 0,0 1 1 0 0,-1-1-1 0 0,1 1 1 0 0,0-1-1 0 0,-1 1 1 0 0,1 0-1 0 0,-1 0 1 0 0,0 1-1 0 0,0-1 1 0 0,0 1-1 0 0,0-1 0 0 0,0 1 1 0 0,0 0-1 0 0,-1 0 1 0 0,1 1-1 0 0,-1-1 1 0 0,0 0-1 0 0,0 1 1 0 0,0-1-1 0 0,0 1 1 0 0,-1 0-1 0 0,1-1 1 0 0,-1 1-1 0 0,0 0 1 0 0,0 0-1 0 0,0 3-37 0 0,14-12 1076 0 0,-14 3-1101 0 0,-1 0 0 0 0,0 1-1 0 0,1-1 1 0 0,-1 1 0 0 0,1-1 0 0 0,-1 1-1 0 0,1-1 1 0 0,0 1 0 0 0,-1 0 0 0 0,1-1-1 0 0,0 1 1 0 0,0 0 0 0 0,0 0 0 0 0,0-1 0 0 0,0 1-1 0 0,0 0 1 0 0,1 0 0 0 0,-1 0 0 0 0,0 0-1 0 0,1 0 1 0 0,-1 1 0 0 0,0-1 0 0 0,1 0 0 0 0,-1 1-1 0 0,1-1 1 0 0,-1 1 0 0 0,1-1 0 0 0,-1 1-1 0 0,1 0 1 0 0,-1-1 0 0 0,1 1 0 0 0,0 0-1 0 0,-1 0 1 0 0,1 0 0 0 0,-1 0 0 0 0,1 1 0 0 0,-1-1-1 0 0,1 0 1 0 0,0 1 0 0 0,-1-1 0 0 0,1 1-1 0 0,-1-1 1 0 0,0 1 0 0 0,2 0 25 0 0,35 58 711 0 0,-38-59-631 0 0,0 0 54 0 0,17-38-1504 0 0,-15 36 1399 0 0,0 0-1 0 0,0 0 1 0 0,0 0-1 0 0,0 0 0 0 0,0 0 1 0 0,0 1-1 0 0,0-1 1 0 0,1 1-1 0 0,-1-1 1 0 0,1 1-1 0 0,-1 0 0 0 0,1 0 1 0 0,-1 0-1 0 0,1 0 1 0 0,0 1-1 0 0,-1-1 1 0 0,1 1-1 0 0,0 0 1 0 0,-1-1-1 0 0,1 1 0 0 0,0 0 1 0 0,0 0-1 0 0,-1 1 1 0 0,1-1-1 0 0,0 1 1 0 0,0-1-1 0 0,-1 1 0 0 0,1 0 1 0 0,-1 0-1 0 0,1 0 1 0 0,-1 0-1 0 0,1 1 1 0 0,-1-1-1 0 0,0 0 0 0 0,1 1 1 0 0,-1 0-1 0 0,0 0 1 0 0,0 0-1 0 0,0-1 1 0 0,0 2-1 0 0,-1-1 1 0 0,1 0-1 0 0,-1 0 0 0 0,1 1 1 0 0,-1-1-1 0 0,0 0 1 0 0,1 1-1 0 0,-1-1 1 0 0,0 1-1 0 0,-1 0 0 0 0,1-1 1 0 0,-1 1-1 0 0,1 0 1 0 0,-1-1-1 0 0,0 1 1 0 0,1 0-1 0 0,-2 0-28 0 0,1-3-327 0 0,-2-12-7143 0 0,-2-2-2560 0 0</inkml:trace>
  <inkml:trace contextRef="#ctx0" brushRef="#br0" timeOffset="-99858.528">2369 269 12493 0 0,'0'0'4561'0'0,"0"0"-4561"0"0,0 0-436 0 0,0 0 208 0 0,0 0 228 0 0,0 0 0 0 0,0 0-345 0 0,0 0-623 0 0,0 0-1840 0 0,0 0-5133 0 0</inkml:trace>
  <inkml:trace contextRef="#ctx0" brushRef="#br0" timeOffset="-103515.903">37 402 2644 0 0,'0'0'8338'0'0,"0"0"-6109"0"0,2 6-1659 0 0,0 1-208 0 0,20 110 3877 0 0,-34-36-4555 0 0,14-85-5294 0 0,-1-2-17 0 0</inkml:trace>
  <inkml:trace contextRef="#ctx0" brushRef="#br0" timeOffset="-103328.422">263 342 9641 0 0,'0'0'4060'0'0,"0"0"-3500"0"0,0 0-356 0 0,0 0-128 0 0,-41 2 808 0 0,19 0-52 0 0,-5 1-71 0 0,1 0-437 0 0,-3 0-280 0 0,2 1-44 0 0,5 0-4 0 0,0 0-344 0 0,3 0-705 0 0,4-1-471 0 0,7 2-1016 0 0,4-4-2668 0 0,7 2-1501 0 0</inkml:trace>
  <inkml:trace contextRef="#ctx0" brushRef="#br0" timeOffset="-103156.563">259 493 10937 0 0,'0'0'1784'0'0,"0"0"-1272"0"0,0 0 172 0 0,-41-4 520 0 0,23 2-512 0 0,-3 0-428 0 0,-2 2-264 0 0,0 0-12 0 0,-2 1-64 0 0,4 2-592 0 0,-1-1-836 0 0,6 0-1468 0 0,-3-2-4589 0 0</inkml:trace>
  <inkml:trace contextRef="#ctx0" brushRef="#br0" timeOffset="-102922.206">508 152 11941 0 0,'0'0'1764'0'0,"0"0"-1764"0"0,0 0 0 0 0,0 0 80 0 0,0 0 376 0 0,0 0 76 0 0,-45 46 36 0 0,28-32-292 0 0,-2 3-140 0 0,-1 2-136 0 0,3-1-1172 0 0,4-5-1504 0 0,-2-1-5665 0 0</inkml:trace>
  <inkml:trace contextRef="#ctx0" brushRef="#br0" timeOffset="-102625.36">595 277 13657 0 0,'0'0'914'0'0,"0"0"-500"0"0,-4 7-171 0 0,-5 12 105 0 0,0 1 0 0 0,1 0 1 0 0,0 0-1 0 0,2 1 0 0 0,1 0 0 0 0,0 0 0 0 0,2 0 0 0 0,0 1 1 0 0,2-1-1 0 0,0 6-348 0 0,20 10-1210 0 0,-6-30-1933 0 0,3-6-3563 0 0,-2-4-905 0 0</inkml:trace>
  <inkml:trace contextRef="#ctx0" brushRef="#br0" timeOffset="-102391.012">672 449 10997 0 0,'0'0'1314'0'0,"0"0"-850"0"0,0 0-361 0 0,0 0-2 0 0,0 0 18 0 0,0 0-104 0 0,0 0-335 0 0,7-4-488 0 0,-3 1 855 0 0,1 1 0 0 0,0 0 0 0 0,0 0 0 0 0,0 0 1 0 0,0 1-1 0 0,0 0 0 0 0,0 0 0 0 0,0 0 0 0 0,0 0 0 0 0,1 1 0 0 0,-1 0 0 0 0,0 0 0 0 0,0 0 0 0 0,0 1 0 0 0,1 0 1 0 0,-1 0-1 0 0,0 0 0 0 0,0 0 0 0 0,0 1 0 0 0,0 0 0 0 0,-1 0 0 0 0,1 0 0 0 0,0 1 0 0 0,-1 0 0 0 0,1 0 0 0 0,-1 0 1 0 0,1 1-48 0 0,-3-3 83 0 0,-1 1 0 0 0,1-1 0 0 0,0 1 0 0 0,0 0 1 0 0,-1 0-1 0 0,1 0 0 0 0,-1 0 0 0 0,0 0 1 0 0,0 0-1 0 0,1 0 0 0 0,-1 0 0 0 0,0 0 0 0 0,-1 1 1 0 0,1-1-1 0 0,0 0 0 0 0,-1 1 0 0 0,1-1 1 0 0,-1 1-1 0 0,0-1 0 0 0,0 0 0 0 0,0 1 0 0 0,0-1 1 0 0,0 1-1 0 0,0-1 0 0 0,-1 0 0 0 0,1 1 1 0 0,-1-1-1 0 0,0 0 0 0 0,0 1 0 0 0,1-1 1 0 0,-2 0-1 0 0,1 0 0 0 0,0 0 0 0 0,0 0 0 0 0,-1 0 1 0 0,1 0-1 0 0,-1 0 0 0 0,1 0 0 0 0,-1 0 1 0 0,-1 1-84 0 0,-41 29-401 0 0,-4-19-5806 0 0,40-14-427 0 0</inkml:trace>
  <inkml:trace contextRef="#ctx0" brushRef="#br0" timeOffset="-102141.037">928 423 10637 0 0,'0'0'2500'0'0,"0"0"-1900"0"0,0 0-431 0 0,0 0 371 0 0,-6 6 163 0 0,4-4-612 0 0,-3 2-14 0 0,0 0-1 0 0,1 1 1 0 0,-1-1-1 0 0,1 1 1 0 0,0 0-1 0 0,0 0 1 0 0,1 1 0 0 0,0-1-1 0 0,0 1 1 0 0,0 0-1 0 0,0-1 1 0 0,1 1-1 0 0,0 0 1 0 0,0 1 0 0 0,1-1-1 0 0,-1 0 1 0 0,1 0-1 0 0,1 1 1 0 0,-1-1 0 0 0,1 3-77 0 0,26 6-1191 0 0,-4-17-6072 0 0,-6-6-987 0 0</inkml:trace>
  <inkml:trace contextRef="#ctx0" brushRef="#br0" timeOffset="-101891.057">1051 366 6065 0 0,'0'0'9008'0'0,"0"0"-8564"0"0,24 33-396 0 0,-16-14 568 0 0,0 1 177 0 0,-3 1-309 0 0,-1 1-12 0 0,-4 0-176 0 0,0 2-176 0 0,-5-1-56 0 0,-7 2 8 0 0,-3-3 4 0 0,-4 0-76 0 0,-4-3-224 0 0,2-3-1040 0 0,2-4-1237 0 0,-2-9-4367 0 0</inkml:trace>
  <inkml:trace contextRef="#ctx0" brushRef="#br0" timeOffset="-96093.265">5695 749 5581 0 0,'0'0'4821'0'0,"0"0"-3537"0"0,-7 0-1198 0 0,-489-21 2031 0 0,228 0-719 0 0,-907-36 1593 0 0,381 70-1734 0 0,793-13-1285 0 0,-9-3-644 0 0,9-7-5050 0 0,1-2-2791 0 0</inkml:trace>
  <inkml:trace contextRef="#ctx0" brushRef="#br0" timeOffset="-91746.187">4206 923 7737 0 0,'0'0'6124'0'0,"0"0"-4780"0"0,0 6-877 0 0,15 269 3533 0 0,25-350-4056 0 0,-39 73 61 0 0,0 0 0 0 0,0 0 0 0 0,1 0 0 0 0,-1 0 0 0 0,1 0 0 0 0,0 1 1 0 0,0-1-1 0 0,-1 0 0 0 0,1 1 0 0 0,0 0 0 0 0,0-1 0 0 0,0 1 0 0 0,0 0 0 0 0,1 0 0 0 0,-1 0 0 0 0,0 0 0 0 0,0 1 0 0 0,1-1 1 0 0,-1 1-1 0 0,0-1 0 0 0,1 1 0 0 0,-1 0 0 0 0,1 0 0 0 0,-1 0 0 0 0,0 0 0 0 0,1 0 0 0 0,-1 0 0 0 0,0 1 0 0 0,1-1 0 0 0,-1 1 0 0 0,0 0 1 0 0,1-1-1 0 0,-1 1 0 0 0,0 0 0 0 0,0 0 0 0 0,0 1 0 0 0,0-1 0 0 0,0 0 0 0 0,0 1 0 0 0,0-1 0 0 0,0 1 0 0 0,-1 0 0 0 0,1-1 0 0 0,-1 1 1 0 0,1 0-1 0 0,-1 0 0 0 0,1 0 0 0 0,-1 1-5 0 0,4 3-22 0 0,-1 0 1 0 0,0 0 0 0 0,0 1-1 0 0,-1-1 1 0 0,1 1 0 0 0,-2 0-1 0 0,1 0 1 0 0,-1 0 0 0 0,0 0-1 0 0,0 1 1 0 0,-1-1 0 0 0,0 1-1 0 0,0-1 1 0 0,-1 1 0 0 0,1-1-1 0 0,-2 1 1 0 0,1-1 0 0 0,-1 1-1 0 0,-1-1 1 0 0,0 4 21 0 0,-1-5-2979 0 0,2-8-4530 0 0</inkml:trace>
  <inkml:trace contextRef="#ctx0" brushRef="#br0" timeOffset="-91121.248">6344 807 6201 0 0,'0'0'9284'0'0,"0"0"-8099"0"0,0 0-925 0 0,0 0 100 0 0,0 0-248 0 0,0 0 176 0 0,0 0 144 0 0,0 0-48 0 0,-41 9-176 0 0,20-9-160 0 0,-1 0-48 0 0,-1 0-376 0 0,2 0-640 0 0,5-4-1077 0 0,5 0-3323 0 0,5-9-4289 0 0</inkml:trace>
  <inkml:trace contextRef="#ctx0" brushRef="#br0" timeOffset="-90965.013">6351 714 14397 0 0,'0'0'2493'0'0,"0"0"-2493"0"0,0 0 100 0 0,-32-2 12 0 0,7-2 100 0 0,-5 0-88 0 0,-10-2-124 0 0,2 0-388 0 0,5-1-1597 0 0,13 4-2755 0 0,-4-9-5293 0 0</inkml:trace>
  <inkml:trace contextRef="#ctx0" brushRef="#br0" timeOffset="-93272.969">5035 137 7461 0 0,'0'0'8006'0'0,"1"6"-6010"0"0,4 21-1782 0 0,-2 0 0 0 0,0 0 0 0 0,-2 1 0 0 0,-1-1 0 0 0,-1 1 0 0 0,-1-1 0 0 0,-2 0 0 0 0,-3 15-214 0 0,11-51-5227 0 0,2-8-2164 0 0</inkml:trace>
  <inkml:trace contextRef="#ctx0" brushRef="#br0" timeOffset="-92999.215">5237 127 14513 0 0,'0'0'1312'0'0,"0"0"-984"0"0,0 0-328 0 0,0 0 553 0 0,-38 1-305 0 0,22-1-148 0 0,-5 0-48 0 0,0 0-52 0 0,-1 0-460 0 0,3 0-545 0 0,-2 0-459 0 0,5 0-1192 0 0,3-3-4353 0 0</inkml:trace>
  <inkml:trace contextRef="#ctx0" brushRef="#br0" timeOffset="-92749.238">5248 223 1108 0 0,'0'0'11253'0'0,"0"0"-10461"0"0,0 0-784 0 0,0 0 424 0 0,-36 15 140 0 0,18-15-180 0 0,-3 0-40 0 0,-3 0-172 0 0,1 0-168 0 0,1-3-12 0 0,-2 1-672 0 0,6 0-1072 0 0,4 0-2484 0 0,6-5-4189 0 0</inkml:trace>
  <inkml:trace contextRef="#ctx0" brushRef="#br0" timeOffset="-92748.238">5428 131 11041 0 0,'0'0'4536'0'0,"0"0"-4536"0"0,0 0 0 0 0,0 0 604 0 0,-17 37 113 0 0,9-18-221 0 0,-1 1-72 0 0,1 4-44 0 0,-2 0-244 0 0,1 1 36 0 0,1-1-168 0 0,4-3-8 0 0,0-2-196 0 0,4-2-556 0 0,4-4-845 0 0,0-4-2427 0 0,12-5-4021 0 0</inkml:trace>
  <inkml:trace contextRef="#ctx0" brushRef="#br0" timeOffset="-92499.267">5483 298 12509 0 0,'0'0'855'0'0,"0"0"-787"0"0,0 0-133 0 0,0 0-43 0 0,7-5-212 0 0,-6 5 317 0 0,0-2-14 0 0,1 1-1 0 0,0 0 0 0 0,-1 0 0 0 0,1 0 0 0 0,0 0 0 0 0,-1 0 0 0 0,1 0 0 0 0,0 0 0 0 0,0 0 0 0 0,0 1 0 0 0,0-1 0 0 0,0 1 0 0 0,-1-1 0 0 0,1 1 0 0 0,0 0 0 0 0,0 0 0 0 0,0 0 0 0 0,0 0 0 0 0,0 0 0 0 0,0 0 0 0 0,0 1 0 0 0,0-1 0 0 0,0 1 0 0 0,0-1 0 0 0,0 1 0 0 0,0 0 0 0 0,0-1 0 0 0,-1 1 0 0 0,1 0 0 0 0,0 0 0 0 0,-1 0 0 0 0,1 1 0 0 0,0-1 0 0 0,-1 0 0 0 0,1 1 0 0 0,-1-1 0 0 0,0 1 0 0 0,0-1 0 0 0,1 1 0 0 0,-1-1 0 0 0,0 3 18 0 0,1-2 100 0 0,0 1 0 0 0,0-1 0 0 0,0 1 1 0 0,-1 0-1 0 0,1 0 0 0 0,-1 0 0 0 0,0 0 0 0 0,0 0 0 0 0,0 0 0 0 0,0 0 0 0 0,0 0 0 0 0,-1 0 0 0 0,1 1 1 0 0,-1-1-1 0 0,0 0 0 0 0,0 0 0 0 0,0 0 0 0 0,-1 1 0 0 0,1-1 0 0 0,-1 0 0 0 0,1 0 0 0 0,-1 0 0 0 0,0 0 1 0 0,0 0-1 0 0,-1 0 0 0 0,1 0 0 0 0,-1 0 0 0 0,1 0 0 0 0,-1-1 0 0 0,0 1 0 0 0,-1 1-100 0 0,-61 25-712 0 0,53-34-4722 0 0,10-4-2258 0 0</inkml:trace>
  <inkml:trace contextRef="#ctx0" brushRef="#br0" timeOffset="-92249.205">5608 292 12569 0 0,'0'0'1300'0'0,"0"0"-1200"0"0,0 0 232 0 0,-8 38 236 0 0,4-22-140 0 0,0-1 0 0 0,0 1 24 0 0,2 0-171 0 0,2-1-133 0 0,0-2-24 0 0,2-3 28 0 0,6-1-152 0 0,1-3-200 0 0,4-2-997 0 0,1-4-827 0 0,-4 0-2524 0 0,7-11-4345 0 0</inkml:trace>
  <inkml:trace contextRef="#ctx0" brushRef="#br0" timeOffset="-92077.429">5789 256 12585 0 0,'0'0'2692'0'0,"0"0"-2504"0"0,11 44 300 0 0,-7-25 345 0 0,-2 2-137 0 0,-1 2-212 0 0,-1 1-188 0 0,-3-1-184 0 0,-4 1-64 0 0,-4 1 0 0 0,-3 0 88 0 0,-8-1-136 0 0,-4 1-1072 0 0,-12-3-1145 0 0,5-6-3691 0 0,-6-8-3501 0 0</inkml:trace>
  <inkml:trace contextRef="#ctx0" brushRef="#br0" timeOffset="-95577.69">3154 97 7249 0 0,'0'0'5860'0'0,"0"0"-3796"0"0,0 0-1327 0 0,0 0-509 0 0,0 0 142 0 0,0 8 268 0 0,-18 151 1267 0 0,14-112-2735 0 0,24-49-8638 0 0,-5-8 779 0 0</inkml:trace>
  <inkml:trace contextRef="#ctx0" brushRef="#br0" timeOffset="-95343.342">3331 97 12149 0 0,'0'0'2204'0'0,"0"0"-1672"0"0,0 0-456 0 0,0 0 480 0 0,-35-9 8 0 0,21 6-35 0 0,-2 2-93 0 0,-1-1-260 0 0,1 2-176 0 0,0 0-4 0 0,0 0-796 0 0,0 0-609 0 0,3 1-523 0 0,4 0-1100 0 0,1-1-3093 0 0</inkml:trace>
  <inkml:trace contextRef="#ctx0" brushRef="#br0" timeOffset="-95171.481">3339 189 6749 0 0,'0'0'1104'0'0,"0"0"-80"0"0,0 0 540 0 0,0 0 124 0 0,0 0-436 0 0,-44 7-264 0 0,27-7-292 0 0,-3 0-468 0 0,1-2-164 0 0,2 0-64 0 0,-1 0-804 0 0,3-1-876 0 0,5 1-1288 0 0,2-2-3857 0 0</inkml:trace>
  <inkml:trace contextRef="#ctx0" brushRef="#br0" timeOffset="-95007.346">3467 56 8917 0 0,'0'0'2123'0'0,"0"0"-849"0"0,0 0-464 0 0,0 0-439 0 0,0 0-159 0 0,0 0 381 0 0,-2 8 343 0 0,-14 43 252 0 0,10-36-1007 0 0,1 0 1 0 0,0 0-1 0 0,1 1 0 0 0,1-1 0 0 0,0 1 1 0 0,1 0-1 0 0,0 0 0 0 0,2 0 0 0 0,0 0 0 0 0,1 0 1 0 0,1 7-182 0 0,14 7-898 0 0,2-16-5364 0 0,-7-11-336 0 0</inkml:trace>
  <inkml:trace contextRef="#ctx0" brushRef="#br0" timeOffset="-94788.617">3536 236 9593 0 0,'0'0'1584'0'0,"0"0"-763"0"0,0 0-113 0 0,0 0-69 0 0,0 0-330 0 0,0 0-204 0 0,5-4-193 0 0,-2 2 107 0 0,0 0 0 0 0,0 0 0 0 0,0 1-1 0 0,0-1 1 0 0,0 1 0 0 0,0 0 0 0 0,1 0 0 0 0,-1 0 0 0 0,0 0-1 0 0,0 1 1 0 0,1-1 0 0 0,-1 1 0 0 0,0 0 0 0 0,1 0-1 0 0,-1 0 1 0 0,0 0 0 0 0,1 1 0 0 0,-1 0 0 0 0,0-1-1 0 0,1 1 1 0 0,-1 0 0 0 0,0 0 0 0 0,0 1 0 0 0,0-1 0 0 0,0 1-1 0 0,0-1 1 0 0,0 1 0 0 0,0 0 0 0 0,-1 0 0 0 0,1 0-1 0 0,-1 1 1 0 0,1-1 0 0 0,0 2-19 0 0,-1-2 25 0 0,1 0 0 0 0,-1 0 0 0 0,0 0 0 0 0,0 0 0 0 0,0 1 0 0 0,-1-1-1 0 0,1 1 1 0 0,-1-1 0 0 0,1 1 0 0 0,-1 0 0 0 0,0-1 0 0 0,0 1 0 0 0,0 0 0 0 0,0 0 0 0 0,0 0 0 0 0,-1-1 0 0 0,1 1 0 0 0,-1 0 0 0 0,0 0 0 0 0,0 0 0 0 0,0 0-1 0 0,0 0 1 0 0,-1 0 0 0 0,1 0 0 0 0,-1 0 0 0 0,1 0 0 0 0,-1 0 0 0 0,0-1 0 0 0,0 1 0 0 0,-1 0 0 0 0,1-1 0 0 0,0 1 0 0 0,-1 0 0 0 0,0-1 0 0 0,1 0-1 0 0,-1 1 1 0 0,0-1 0 0 0,0 0 0 0 0,0 0 0 0 0,-1 0 0 0 0,1 0 0 0 0,0-1 0 0 0,-1 1 0 0 0,0 0 0 0 0,1-1 0 0 0,-1 0 0 0 0,0 0 0 0 0,1 0 0 0 0,-1 0-1 0 0,0 0 1 0 0,-2 0-25 0 0,-4-1-6354 0 0,8-7-1347 0 0</inkml:trace>
  <inkml:trace contextRef="#ctx0" brushRef="#br0" timeOffset="-94616.758">3718 217 11941 0 0,'0'0'1679'0'0,"0"0"-1279"0"0,0 0-165 0 0,0 0 328 0 0,-2 7 202 0 0,-3 7-139 0 0,1-6-457 0 0,1-1 0 0 0,0 1 0 0 0,0 1 0 0 0,1-1 0 0 0,0 0-1 0 0,0 0 1 0 0,1 1 0 0 0,0-1 0 0 0,0 1 0 0 0,1-1 0 0 0,1 1 0 0 0,-1-1 0 0 0,1 1 0 0 0,2 6-169 0 0,44 7-1109 0 0,-11-25-8293 0 0,-17-8 1339 0 0</inkml:trace>
  <inkml:trace contextRef="#ctx0" brushRef="#br0" timeOffset="-94460.528">4002 286 14985 0 0,'0'0'1901'0'0,"0"0"-1765"0"0,0 0-60 0 0,0 0 520 0 0,0 0-128 0 0,-46 3-172 0 0,29-3-136 0 0,-3 0-108 0 0,-1 0-52 0 0,-3 0-296 0 0,0 0-696 0 0,3 0-913 0 0,5-3-2375 0 0,2-5-4113 0 0</inkml:trace>
  <inkml:trace contextRef="#ctx0" brushRef="#br0" timeOffset="-94288.666">3934 278 12645 0 0,'0'0'1464'0'0,"0"0"-652"0"0,29 44 144 0 0,-25-30 221 0 0,0 2-433 0 0,-3-1-348 0 0,2-1-136 0 0,-3-2-100 0 0,0 0-60 0 0,-3-2-16 0 0,2-1 28 0 0,-2-2-112 0 0,-1-3-540 0 0,0-3-364 0 0,0-1-561 0 0,0-5-771 0 0,0-1-3380 0 0,4-12-2533 0 0</inkml:trace>
  <inkml:trace contextRef="#ctx0" brushRef="#br0" timeOffset="-93960.398">4120 121 11957 0 0,'0'0'1261'0'0,"0"0"-400"0"0,0 0 50 0 0,6 5 194 0 0,1 4-869 0 0,-1-1 0 0 0,-1 1 0 0 0,1 0 0 0 0,-2 0-1 0 0,1 0 1 0 0,-1 1 0 0 0,0-1 0 0 0,-1 1 0 0 0,0 0 0 0 0,-1 0 0 0 0,0 0 0 0 0,-1 1 0 0 0,0-1 0 0 0,0 4-236 0 0,-1 25 100 0 0,0 15 259 0 0,1-54-436 0 0,-1-1 1 0 0,0 1-1 0 0,0 0 1 0 0,1 0-1 0 0,-1 0 1 0 0,0 0-1 0 0,0 0 1 0 0,1 0-1 0 0,-1 0 1 0 0,0 0-1 0 0,0 0 1 0 0,1 0-1 0 0,-1 0 1 0 0,0 0-1 0 0,0 0 1 0 0,1 0-1 0 0,-1 0 1 0 0,0 0-1 0 0,0 0 1 0 0,1 0-1 0 0,-1 0 77 0 0,25-53-3059 0 0,-23 52 3086 0 0,-1 0-1 0 0,0 0 1 0 0,1 0 0 0 0,-1 0-1 0 0,1 1 1 0 0,-1-1 0 0 0,1 1-1 0 0,-1-1 1 0 0,1 1 0 0 0,-1 0-1 0 0,1-1 1 0 0,-1 1 0 0 0,1 0-1 0 0,0 0 1 0 0,-1 0 0 0 0,1 0-1 0 0,-1 0 1 0 0,1 1 0 0 0,0-1-1 0 0,-1 0 1 0 0,1 1 0 0 0,-1-1-1 0 0,1 1 1 0 0,-1 0 0 0 0,1-1-1 0 0,-1 1 1 0 0,0 0 0 0 0,1 0-1 0 0,-1 0 1 0 0,0 0 0 0 0,0 0-1 0 0,1 0 1 0 0,-1 0-1 0 0,0 0 1 0 0,1 2-27 0 0,1-1 108 0 0,1 1 0 0 0,-1 0 0 0 0,0 0 1 0 0,0 0-1 0 0,0 0 0 0 0,0 0 0 0 0,-1 0 0 0 0,1 1 0 0 0,-1 0 0 0 0,0-1 0 0 0,0 1 0 0 0,0 0 1 0 0,-1 0-1 0 0,1 0 0 0 0,-1 0 0 0 0,0 0 0 0 0,0 0 0 0 0,0 1 0 0 0,-1-1 0 0 0,1 0 0 0 0,-1 0 1 0 0,0 1-1 0 0,0-1 0 0 0,-1 0 0 0 0,1 0 0 0 0,-1 1 0 0 0,0 0-108 0 0,-18 1-2060 0 0,8-16-5741 0 0,7-5-1285 0 0</inkml:trace>
  <inkml:trace contextRef="#ctx0" brushRef="#br0" timeOffset="-93710.42">4463 162 15177 0 0,'0'0'1521'0'0,"0"0"-1245"0"0,26 41 404 0 0,-21-21-96 0 0,2 2-264 0 0,-6 3-196 0 0,-1 0 12 0 0,-1 1-52 0 0,-8 0-8 0 0,-3 0-28 0 0,-4-1 76 0 0,3-3-124 0 0,-2-2-580 0 0,3-2-780 0 0,3-8-1205 0 0,1-5-4015 0 0</inkml:trace>
  <inkml:trace contextRef="#ctx0" brushRef="#br0" timeOffset="-93491.693">4812 363 15029 0 0,'0'0'2409'0'0,"0"0"-2409"0"0,0 0 108 0 0,0 0-108 0 0,-37-1 164 0 0,17 0-40 0 0,-8 1-112 0 0,-6 0-12 0 0,-1 0-548 0 0,4 0-1405 0 0,6-1-3595 0 0,3-9-4201 0 0</inkml:trace>
  <inkml:trace contextRef="#ctx0" brushRef="#br0" timeOffset="-86774.955">7626 1208 7021 0 0,'0'0'5449'0'0,"0"0"-3776"0"0,0 0-1253 0 0,0 0 69 0 0,0 0-159 0 0,0 0 144 0 0,1 8 348 0 0,4 104 946 0 0,-3-111-1731 0 0,0 0 0 0 0,0 1 0 0 0,0-1-1 0 0,0 0 1 0 0,0 0 0 0 0,0 0 0 0 0,0 0 0 0 0,1 0-1 0 0,-1-1 1 0 0,0 1 0 0 0,1-1 0 0 0,-1 0 0 0 0,0 1-1 0 0,1-1 1 0 0,-1 0 0 0 0,0 0 0 0 0,1 0-1 0 0,-1-1 1 0 0,1 1 0 0 0,-1-1 0 0 0,0 1 0 0 0,0-1-1 0 0,1 0 1 0 0,-1 0 0 0 0,0 0 0 0 0,0 0 0 0 0,0 0-1 0 0,0 0 1 0 0,0 0 0 0 0,0-1 0 0 0,0 1-1 0 0,0-1 1 0 0,-1 0 0 0 0,1 1 0 0 0,0-1 0 0 0,-1 0-1 0 0,1 0 1 0 0,-1 0 0 0 0,0 0 0 0 0,0 0 0 0 0,0 0-1 0 0,0-1 1 0 0,0 1 0 0 0,0 0 0 0 0,-1 0-1 0 0,1-1 1 0 0,-1 0-37 0 0,1 2-70 0 0,-1 0 0 0 0,1 0 0 0 0,-1-1 0 0 0,0 1 0 0 0,0 0 0 0 0,1 0 0 0 0,-1-1 0 0 0,0 1 0 0 0,0 0 0 0 0,0 0 0 0 0,-1-1 0 0 0,1 1 0 0 0,0 0 0 0 0,0 0 0 0 0,-1-1 0 0 0,1 1 0 0 0,0 0 1 0 0,-1 0-1 0 0,1 0 0 0 0,-1 0 0 0 0,0-1 0 0 0,1 1 0 0 0,-1 0 0 0 0,0 0 0 0 0,0 0 0 0 0,0 1 0 0 0,0-1 0 0 0,0 0 0 0 0,0 0 0 0 0,0 0 0 0 0,0 1 0 0 0,0-1 0 0 0,0 0 0 0 0,0 1 0 0 0,0-1 0 0 0,0 1 0 0 0,0-1 0 0 0,-1 1 0 0 0,1 0 0 0 0,0-1 0 0 0,0 1 0 0 0,-1 0 0 0 0,0 0 70 0 0,-38-1-9701 0 0,22 1 2236 0 0</inkml:trace>
  <inkml:trace contextRef="#ctx0" brushRef="#br0" timeOffset="-87399.895">6859 931 6189 0 0,'0'0'6648'0'0,"2"7"-4994"0"0,17 231 1825 0 0,-9-247-7124 0 0,55-41 1174 0 0,-60 50 2679 0 0,-1 0 0 0 0,1 1 1 0 0,0-1-1 0 0,-1 1 0 0 0,1 0 1 0 0,-1 1-1 0 0,1-1 0 0 0,-1 1 1 0 0,0 0-1 0 0,0 0 0 0 0,1 0 1 0 0,-1 0-1 0 0,-1 1 0 0 0,1 0 1 0 0,0 0-1 0 0,-1 0 0 0 0,1 0 1 0 0,-1 0-1 0 0,0 1 0 0 0,0-1 1 0 0,0 1-1 0 0,-1 0 0 0 0,1 0 1 0 0,-1 0-1 0 0,2 4-208 0 0,0 72-214 0 0,-6-79-5752 0 0,2-5-1164 0 0</inkml:trace>
  <inkml:trace contextRef="#ctx0" brushRef="#br0" timeOffset="-87024.933">7145 1180 9733 0 0,'0'0'908'0'0,"0"0"-529"0"0,0 0 387 0 0,0 0 302 0 0,0 0 19 0 0,0 0-112 0 0,8 1-315 0 0,245 26 3606 0 0,-279-56-7032 0 0,-10-4-119 0 0,72 39 4397 0 0,28 52 1037 0 0,-63-56-2534 0 0,0 0 0 0 0,-1-1 1 0 0,1 1-1 0 0,-1 0 0 0 0,1 0 0 0 0,-1 0 1 0 0,0-1-1 0 0,0 1 0 0 0,1 0 1 0 0,-1 0-1 0 0,-1 0 0 0 0,1-1 0 0 0,0 1 1 0 0,0 0-1 0 0,-1 0 0 0 0,1-1 0 0 0,-1 1 1 0 0,1 0-1 0 0,-1 0 0 0 0,0-1 1 0 0,0 1-1 0 0,0-1 0 0 0,0 1 0 0 0,0-1 1 0 0,0 1-1 0 0,0-1 0 0 0,0 0 0 0 0,-1 1 1 0 0,1-1-1 0 0,0 0 0 0 0,-1 0 1 0 0,1 0-1 0 0,-1 0 0 0 0,1 0 0 0 0,-1 0 1 0 0,0 0-1 0 0,1-1 0 0 0,-1 1 0 0 0,0-1 1 0 0,0 1-1 0 0,1-1 0 0 0,-1 1 1 0 0,0-1-1 0 0,0 0 0 0 0,-1 0-15 0 0,-24 6-1582 0 0,8-6-3765 0 0,8-2-2787 0 0</inkml:trace>
  <inkml:trace contextRef="#ctx0" brushRef="#br0" timeOffset="-87931.098">6824 768 3816 0 0,'0'0'4263'0'0,"0"0"-2364"0"0,0 0-1195 0 0,0 0 6 0 0,0 0 370 0 0,0 0 59 0 0,0 0-104 0 0,0 0-122 0 0,24-5 778 0 0,-14-2-1714 0 0,1 1 0 0 0,-1-2 0 0 0,-1 1 1 0 0,1-1-1 0 0,-1-1 0 0 0,0 0 0 0 0,-1 0 1 0 0,0-1-1 0 0,-1 0 0 0 0,0 0 0 0 0,0 0 1 0 0,-1-1-1 0 0,-1 0 0 0 0,1-1 0 0 0,-2 1 0 0 0,0-1 1 0 0,0 0-1 0 0,-1 0 0 0 0,-1 0 0 0 0,0 0 1 0 0,0-1-1 0 0,-1 1 0 0 0,-1 0 0 0 0,0-1 1 0 0,-1 1-1 0 0,0 0 0 0 0,-1-1 0 0 0,0 1 1 0 0,-1 0-1 0 0,0 0 0 0 0,-4-7 23 0 0,7 18-18 0 0,0 0 0 0 0,0 0 1 0 0,-1 0-1 0 0,1 0 0 0 0,0 0 0 0 0,0 0 0 0 0,-1 0 0 0 0,1 0 1 0 0,-1 0-1 0 0,1 1 0 0 0,-1-1 0 0 0,0 0 0 0 0,1 0 0 0 0,-1 1 0 0 0,1-1 1 0 0,-1 0-1 0 0,0 1 0 0 0,0-1 0 0 0,0 0 0 0 0,1 1 0 0 0,-1-1 0 0 0,0 1 1 0 0,0 0-1 0 0,0-1 0 0 0,0 1 0 0 0,0 0 0 0 0,0-1 0 0 0,0 1 1 0 0,1 0-1 0 0,-1 0 0 0 0,0 0 0 0 0,0 0 0 0 0,0 0 0 0 0,0 0 0 0 0,0 0 1 0 0,0 0-1 0 0,0 0 0 0 0,0 0 0 0 0,0 1 0 0 0,0-1 0 0 0,0 0 0 0 0,0 1 1 0 0,0-1-1 0 0,0 0 0 0 0,1 1 0 0 0,-1-1 0 0 0,0 1 0 0 0,0 0 0 0 0,0-1 1 0 0,1 1-1 0 0,-1 0 0 0 0,0-1 0 0 0,1 1 0 0 0,-1 0 0 0 0,1 0 1 0 0,-1-1-1 0 0,1 1 0 0 0,-1 0 0 0 0,1 0 0 0 0,-1 0 0 0 0,1 0 0 0 0,0 0 1 0 0,-1 0-1 0 0,1 0 0 0 0,0 0 0 0 0,0 0 0 0 0,0 0 0 0 0,0-1 0 0 0,0 1 1 0 0,0 1 17 0 0,-20 71 471 0 0,9 83 589 0 0,11-150-1013 0 0,0 0 0 0 0,0 0 0 0 0,1 0 0 0 0,0 0 0 0 0,0 0 0 0 0,1 0 0 0 0,-1 0-1 0 0,1-1 1 0 0,1 1 0 0 0,-1-1 0 0 0,1 1 0 0 0,0-1 0 0 0,0 0 0 0 0,0 0 0 0 0,1 0 0 0 0,0 0 0 0 0,0-1 0 0 0,0 1 0 0 0,1-1 0 0 0,-1 0 0 0 0,1-1 0 0 0,0 1 0 0 0,0-1 0 0 0,3 2-47 0 0,-7-5 7 0 0,1 1-1 0 0,-1-1 1 0 0,0 1-1 0 0,1-1 1 0 0,-1 0-1 0 0,1 0 1 0 0,-1 1-1 0 0,1-1 1 0 0,-1 0-1 0 0,1 0 1 0 0,-1-1-1 0 0,1 1 1 0 0,-1 0 0 0 0,1 0-1 0 0,-1-1 1 0 0,0 1-1 0 0,1-1 1 0 0,-1 1-1 0 0,1-1 1 0 0,-1 0-1 0 0,0 1 1 0 0,0-1-1 0 0,1 0 1 0 0,-1 0-1 0 0,0 0 1 0 0,0 0 0 0 0,0 0-1 0 0,0 0 1 0 0,0 0-1 0 0,0 0 1 0 0,0 0-1 0 0,-1-1 1 0 0,1 1-1 0 0,0 0 1 0 0,0-1-1 0 0,-1 1 1 0 0,1 0 0 0 0,-1-1-1 0 0,0 1 1 0 0,1-1-1 0 0,-1 1 1 0 0,0-1-1 0 0,0 1 1 0 0,0-1-1 0 0,0 1 1 0 0,0-1-1 0 0,0 1 1 0 0,0 0-1 0 0,0-1 1 0 0,-1 1 0 0 0,1-1-1 0 0,0 1 1 0 0,-1-1-7 0 0,6-25-1206 0 0,-2 27 1202 0 0,-1-1 1 0 0,1 1 0 0 0,0 0-1 0 0,-1 0 1 0 0,1 0 0 0 0,0 0 0 0 0,-1 0-1 0 0,1 0 1 0 0,0 1 0 0 0,-1-1-1 0 0,1 1 1 0 0,-1 0 0 0 0,1 0 0 0 0,-1 0-1 0 0,1 0 1 0 0,-1 0 0 0 0,0 1-1 0 0,0-1 1 0 0,1 1 0 0 0,-1-1-1 0 0,0 1 1 0 0,0 0 0 0 0,0 0 0 0 0,-1 0-1 0 0,1 0 1 0 0,0 0 0 0 0,-1 0-1 0 0,1 0 1 0 0,-1 0 0 0 0,1 2 3 0 0,11 18 150 0 0,-13-23-108 0 0,0 1 1 0 0,0-1-1 0 0,0 0 0 0 0,1 1 0 0 0,-1-1 0 0 0,0 1 0 0 0,0-1 0 0 0,1 1 1 0 0,-1-1-1 0 0,0 1 0 0 0,1-1 0 0 0,-1 1 0 0 0,1-1 0 0 0,-1 1 0 0 0,0 0 1 0 0,1-1-1 0 0,-1 1 0 0 0,1-1 0 0 0,-1 1 0 0 0,1 0 0 0 0,-1 0 0 0 0,1-1 1 0 0,-1 1-1 0 0,1 0 0 0 0,0 0 0 0 0,-1-1 0 0 0,1 1 0 0 0,-1 0 0 0 0,1 0 1 0 0,0 0-1 0 0,-1 0 0 0 0,1 0 0 0 0,-1 0 0 0 0,1 0 0 0 0,-1 0 0 0 0,1 0 1 0 0,0 0-1 0 0,-1 1 0 0 0,1-1 0 0 0,0 0-42 0 0,-1-1-15 0 0,1 0 0 0 0,0 0 0 0 0,0 0-1 0 0,0 1 1 0 0,0-1 0 0 0,0 0 0 0 0,0 0 0 0 0,0 1 0 0 0,0-1-1 0 0,0 1 1 0 0,0-1 0 0 0,0 1 0 0 0,0-1 0 0 0,0 1 0 0 0,1-1-1 0 0,-1 1 1 0 0,0 0 0 0 0,0 0 0 0 0,0 0 0 0 0,1 0 0 0 0,-1 0 0 0 0,0 0-1 0 0,0 0 1 0 0,0 0 0 0 0,1 0 0 0 0,-1 0 0 0 0,0 1 0 0 0,0-1-1 0 0,0 0 1 0 0,0 1 0 0 0,1-1 0 0 0,-1 1 0 0 0,0 0 0 0 0,0-1-1 0 0,0 1 1 0 0,0 0 0 0 0,0 0 0 0 0,0-1 0 0 0,-1 1 0 0 0,1 0-1 0 0,0 0 1 0 0,0 0 0 0 0,0 0 0 0 0,-1 0 0 0 0,1 0 0 0 0,-1 0-1 0 0,1 0 1 0 0,-1 0 0 0 0,1 1 0 0 0,-1-1 0 0 0,0 0 0 0 0,1 0-1 0 0,-1 0 1 0 0,0 1 0 0 0,0-1 0 0 0,0 0 0 0 0,0 0 0 0 0,0 1 15 0 0,0-2 288 0 0,16-33-25 0 0,-13 31-257 0 0,-1 1 1 0 0,1 0-1 0 0,-1 0 0 0 0,1 0 1 0 0,0 0-1 0 0,-1 0 0 0 0,1 0 0 0 0,0 1 1 0 0,0 0-1 0 0,-1-1 0 0 0,1 1 1 0 0,0 0-1 0 0,0 0 0 0 0,0 0 1 0 0,-1 1-1 0 0,1-1 0 0 0,0 1 0 0 0,0-1 1 0 0,-1 1-1 0 0,1 0 0 0 0,0 0 1 0 0,-1 0-1 0 0,1 1 0 0 0,-1-1 1 0 0,1 0-1 0 0,-1 1 0 0 0,0 0 0 0 0,0 0 1 0 0,0-1-1 0 0,0 1 0 0 0,0 0 1 0 0,0 1-1 0 0,0-1 0 0 0,0 0 1 0 0,-1 0-1 0 0,1 1 0 0 0,-1-1 1 0 0,0 1-1 0 0,0-1 0 0 0,0 1 0 0 0,0 0 1 0 0,0 0-7 0 0,-6-9-1536 0 0,-6-8-5449 0 0,3-3-2990 0 0</inkml:trace>
  <inkml:trace contextRef="#ctx0" brushRef="#br0" timeOffset="-87696.746">7217 470 14749 0 0,'0'0'2101'0'0,"0"0"-1989"0"0,0 0 212 0 0,0 0 24 0 0,0 0-348 0 0,0 0-172 0 0,0 0-240 0 0,0 0-1445 0 0,0 0-787 0 0,0 0-2324 0 0,-7 14-2613 0 0</inkml:trace>
  <inkml:trace contextRef="#ctx0" brushRef="#br0" timeOffset="-75879.306">10593 1053 5917 0 0,'0'0'5293'0'0,"2"8"-3941"0"0,63 306 4712 0 0,-64-303-6207 0 0,-1-11 184 0 0,0 0 0 0 0,1-1 0 0 0,-1 1 0 0 0,0 0 0 0 0,1 0 0 0 0,-1 0 0 0 0,0 0 0 0 0,1 0 0 0 0,-1 0 0 0 0,1 0 0 0 0,-1 0 0 0 0,0 0 0 0 0,1 0 0 0 0,-1 0 0 0 0,0 0 0 0 0,1 0-1 0 0,-1 0 1 0 0,1 0 0 0 0,-1 0 0 0 0,0 1 0 0 0,1-1 0 0 0,-1 0 0 0 0,0 0 0 0 0,1 0 0 0 0,-1 0 0 0 0,0 1 0 0 0,1-1 0 0 0,-1 0 0 0 0,0 0 0 0 0,0 1 0 0 0,1-1 0 0 0,-1 0 0 0 0,0 1 0 0 0,0-1 0 0 0,0 0 0 0 0,1 1 0 0 0,-1-1-42 0 0,11-22-617 0 0,-11 19 607 0 0,0 0 0 0 0,0 0-1 0 0,1 0 1 0 0,0 0 0 0 0,-1 0 0 0 0,1 1 0 0 0,0-1-1 0 0,1 0 1 0 0,-1 0 0 0 0,0 1 0 0 0,1-1 0 0 0,-1 1-1 0 0,1-1 1 0 0,0 1 0 0 0,0 0 0 0 0,0 0 0 0 0,0 0-1 0 0,0 0 1 0 0,1 0 0 0 0,-1 0 0 0 0,0 0 0 0 0,1 1 0 0 0,-1-1-1 0 0,1 1 1 0 0,0 0 0 0 0,0 0 0 0 0,-1 0 0 0 0,1 0-1 0 0,0 0 1 0 0,0 0 0 0 0,0 1 0 0 0,0 0 0 0 0,0-1-1 0 0,0 1 1 0 0,0 0 0 0 0,0 1 0 0 0,0-1 0 0 0,0 0-1 0 0,-1 1 1 0 0,1-1 0 0 0,0 1 0 0 0,0 0 0 0 0,0 0-1 0 0,0 0 1 0 0,-1 1 0 0 0,3 1 11 0 0,-1-2-2 0 0,1 1-1 0 0,-1 0 1 0 0,0 0 0 0 0,-1 0 0 0 0,1 1-1 0 0,0 0 1 0 0,-1-1 0 0 0,1 1-1 0 0,-1 1 1 0 0,0-1 0 0 0,0 0-1 0 0,0 1 1 0 0,0-1 0 0 0,-1 1 0 0 0,0 0-1 0 0,1 0 1 0 0,-1 0 0 0 0,-1 0-1 0 0,1 0 1 0 0,0 1 0 0 0,-1-1-1 0 0,0 0 1 0 0,0 1 0 0 0,-1-1-1 0 0,1 1 1 0 0,-1-1 0 0 0,0 1 0 0 0,0-1-1 0 0,0 1 1 0 0,-1-1 0 0 0,1 1-1 0 0,-1-1 1 0 0,-1 4 2 0 0,-5-4-2347 0 0,0-4-3798 0 0</inkml:trace>
  <inkml:trace contextRef="#ctx0" brushRef="#br0" timeOffset="-85587.576">13830 850 3952 0 0,'0'0'6118'0'0,"0"0"-4771"0"0,-6 3-1156 0 0,-22 4 9 0 0,1-2-1 0 0,-1 0 1 0 0,0-2 0 0 0,0-1 0 0 0,0-2 0 0 0,0 0-1 0 0,-8-3-199 0 0,-30 2 278 0 0,-891-40 2749 0 0,415 10-2363 0 0,236 17-600 0 0,-964-18-77 0 0,-447 31 694 0 0,1482 2-318 0 0,86 0-2770 0 0,145-1 1758 0 0,-7 0-2013 0 0,4-4-1876 0 0,-1-6-3276 0 0</inkml:trace>
  <inkml:trace contextRef="#ctx0" brushRef="#br0" timeOffset="-84572.049">8500 117 3860 0 0,'0'0'2382'0'0,"0"0"-269"0"0,0 0-1252 0 0,8 3-429 0 0,8 3 59 0 0,0-1 0 0 0,0-1 0 0 0,0-1-1 0 0,0 0 1 0 0,1-1 0 0 0,-1 0 0 0 0,1-2-1 0 0,0 0 1 0 0,-1-1 0 0 0,1 0 0 0 0,13-4-491 0 0,-29 5 15 0 0,1-1 0 0 0,-1 1 1 0 0,1-1-1 0 0,-1 0 0 0 0,1 1 1 0 0,-1-1-1 0 0,0 0 0 0 0,1 0 1 0 0,-1 0-1 0 0,0 0 0 0 0,0 0 1 0 0,0 0-1 0 0,0 0 0 0 0,0 0 1 0 0,0-1-1 0 0,0 1 0 0 0,0 0 1 0 0,0 0-1 0 0,-1-1 0 0 0,1 1 1 0 0,0-1-1 0 0,-1 1 0 0 0,1-1 1 0 0,-1 1-1 0 0,0-1 0 0 0,1 1 1 0 0,-1-1-1 0 0,0 1 0 0 0,0-1 1 0 0,0 1-1 0 0,0-1 0 0 0,0 1 1 0 0,0-1-1 0 0,-1 0 0 0 0,1 1 1 0 0,0-1-1 0 0,-1 1 0 0 0,1 0 1 0 0,-1-1-1 0 0,0 1 0 0 0,1-1 1 0 0,-1 1-1 0 0,0 0 0 0 0,0-1 1 0 0,0 1-1 0 0,0 0 0 0 0,0 0 1 0 0,0 0-1 0 0,0 0 0 0 0,0 0-15 0 0,-60-54-728 0 0,61 53 732 0 0,-1 1 1 0 0,0 0-1 0 0,0-1 1 0 0,1 1-1 0 0,-1 0 0 0 0,0 0 1 0 0,0 0-1 0 0,0 0 1 0 0,0 0-1 0 0,0 0 1 0 0,-1 0-1 0 0,1 0 1 0 0,0 0-1 0 0,0 0 1 0 0,-1 1-1 0 0,1-1 0 0 0,0 0 1 0 0,-1 1-1 0 0,1-1 1 0 0,0 1-1 0 0,-1 0 1 0 0,1-1-1 0 0,-1 1 1 0 0,1 0-1 0 0,-1 0 1 0 0,1 0-1 0 0,-1 0 0 0 0,1 0 1 0 0,0 0-1 0 0,-1 1 1 0 0,1-1-1 0 0,-1 0 1 0 0,1 1-1 0 0,-1-1 1 0 0,1 1-1 0 0,0-1 1 0 0,-1 1-1 0 0,1 0 0 0 0,0-1 1 0 0,0 1-1 0 0,-1 0 1 0 0,1 0-1 0 0,0 0 1 0 0,0 0-1 0 0,0 0 1 0 0,0 0-1 0 0,0 0 1 0 0,0 1-1 0 0,1-1 0 0 0,-1 0 1 0 0,0 0-1 0 0,1 1 1 0 0,-1-1-1 0 0,0 0 1 0 0,1 1-1 0 0,0-1 1 0 0,-1 1-1 0 0,1-1 1 0 0,0 0-1 0 0,0 1 0 0 0,0-1 1 0 0,0 1-1 0 0,0-1 1 0 0,0 1-1 0 0,0-1 1 0 0,0 1-1 0 0,0-1 1 0 0,1 1-1 0 0,-1 0-4 0 0,6 279 3007 0 0,-10-268-3835 0 0,2-11-8114 0 0,2-7 2509 0 0</inkml:trace>
  <inkml:trace contextRef="#ctx0" brushRef="#br0" timeOffset="-84322.067">8715 233 6553 0 0,'0'0'6080'0'0,"0"0"-4704"0"0,0 0-832 0 0,0 0-64 0 0,0 0-140 0 0,0 0 164 0 0,0 0 137 0 0,0 0-65 0 0,0 0-144 0 0,0 0-196 0 0,-51 18-236 0 0,31-16-444 0 0,4-1-773 0 0,-1-1-811 0 0,7 0-2556 0 0,2-3-3145 0 0</inkml:trace>
  <inkml:trace contextRef="#ctx0" brushRef="#br0" timeOffset="-84066.208">8899 106 10153 0 0,'0'0'2373'0'0,"0"0"-1196"0"0,0 0-693 0 0,0 0-294 0 0,0 0-64 0 0,0 0 420 0 0,-1 8 358 0 0,-46 185 1667 0 0,54-167-2942 0 0,9-21-6892 0 0,-11-6 1229 0 0</inkml:trace>
  <inkml:trace contextRef="#ctx0" brushRef="#br0" timeOffset="-84065.208">8931 222 3068 0 0,'0'0'1136'0'0,"0"0"-1136"0"0,0 0-3248 0 0</inkml:trace>
  <inkml:trace contextRef="#ctx0" brushRef="#br0" timeOffset="-83769.362">8998 220 9501 0 0,'0'0'2790'0'0,"0"0"-1539"0"0,0 0-833 0 0,0 0-84 0 0,0 0-79 0 0,0 0-74 0 0,0 0 2 0 0,0 0-169 0 0,4-2-250 0 0,-2 2 255 0 0,0 0 0 0 0,0 0 1 0 0,0 0-1 0 0,1 0 0 0 0,-1 1 1 0 0,0-1-1 0 0,0 0 0 0 0,0 1 1 0 0,0 0-1 0 0,0-1 0 0 0,0 1 1 0 0,0 0-1 0 0,0 0 0 0 0,0 0 1 0 0,0 1-1 0 0,0-1 0 0 0,-1 0 1 0 0,1 0-1 0 0,0 1 0 0 0,-1 0 1 0 0,1-1-1 0 0,-1 1 0 0 0,0 0 1 0 0,0-1-1 0 0,1 1 0 0 0,-1 0 1 0 0,0 0-1 0 0,0 0 0 0 0,-1 0 1 0 0,1 0-1 0 0,0 0 0 0 0,-1 0 1 0 0,1 0-1 0 0,-1 0 0 0 0,1 2-19 0 0,0-1 51 0 0,0 1-1 0 0,0-1 0 0 0,0 1 1 0 0,0 0-1 0 0,-1-1 0 0 0,1 1 0 0 0,-1 0 1 0 0,0-1-1 0 0,0 1 0 0 0,0 0 0 0 0,-1-1 1 0 0,1 1-1 0 0,-1 0 0 0 0,0-1 1 0 0,0 1-1 0 0,0-1 0 0 0,-1 1 0 0 0,1-1 1 0 0,-1 1-1 0 0,0-1 0 0 0,0 0 1 0 0,0 1-51 0 0,-30 16-2796 0 0,28-21-1947 0 0,4-4-3884 0 0</inkml:trace>
  <inkml:trace contextRef="#ctx0" brushRef="#br0" timeOffset="-83503.758">9171 222 8565 0 0,'0'0'4678'0'0,"0"0"-3585"0"0,0 0-558 0 0,-5 7 173 0 0,1-2-563 0 0,-1 1 3 0 0,0 0-1 0 0,0 0 1 0 0,0 0-1 0 0,1 1 1 0 0,0 0-1 0 0,0-1 1 0 0,0 2-1 0 0,1-1 1 0 0,0 0-1 0 0,1 1 1 0 0,0-1-1 0 0,0 1 1 0 0,1 0-1 0 0,-1 0 1 0 0,1 1-148 0 0,23 3-2858 0 0,-4-13-4695 0 0,-2-3 27 0 0</inkml:trace>
  <inkml:trace contextRef="#ctx0" brushRef="#br0" timeOffset="-83238.159">9389 333 13013 0 0,'0'0'2096'0'0,"0"0"-2096"0"0,0 0 0 0 0,0 0 364 0 0,0 0 164 0 0,-47-3-11 0 0,31 3-41 0 0,-1-2-252 0 0,-2 1-164 0 0,2 0-56 0 0,0-1-4 0 0,0-1-768 0 0,1-1-933 0 0,7 1-1343 0 0,1-5-4369 0 0</inkml:trace>
  <inkml:trace contextRef="#ctx0" brushRef="#br0" timeOffset="-83237.159">9351 329 12045 0 0,'0'0'1688'0'0,"0"0"-1396"0"0,15 39 416 0 0,-15-27 200 0 0,0 2-99 0 0,0-3-201 0 0,0-2-184 0 0,-4 0-116 0 0,2-2-108 0 0,-2-1-76 0 0,1-2-24 0 0,1-2-76 0 0,0-2-24 0 0,0 0-956 0 0,2-2-333 0 0,0-3-147 0 0,0 0-1576 0 0,0-10-4665 0 0</inkml:trace>
  <inkml:trace contextRef="#ctx0" brushRef="#br0" timeOffset="-82925.69">9461 160 4152 0 0,'0'0'6791'0'0,"0"0"-4561"0"0,0 0-1672 0 0,0 0 68 0 0,5 7 341 0 0,1 2-658 0 0,-1 1 0 0 0,0 0-1 0 0,0 0 1 0 0,-1 1 0 0 0,-1-1 0 0 0,0 1 0 0 0,0 0 0 0 0,-1 0-1 0 0,0 0 1 0 0,-1 0 0 0 0,0 0 0 0 0,-1 0-309 0 0,0 63-764 0 0,2-78 355 0 0,36-49-2133 0 0,-37 52 2589 0 0,1 1 0 0 0,-1-1 0 0 0,1 0 0 0 0,-1 1 0 0 0,1-1 0 0 0,-1 0 0 0 0,1 1 0 0 0,0 0 0 0 0,-1-1 0 0 0,1 1 0 0 0,0 0 0 0 0,-1 0 0 0 0,1 0 0 0 0,0 0 0 0 0,-1 0 0 0 0,1 0 0 0 0,0 1 0 0 0,-1-1 0 0 0,1 1 0 0 0,-1-1 0 0 0,1 1 0 0 0,-1-1 0 0 0,1 1 0 0 0,-1 0 0 0 0,1 0 0 0 0,-1-1 0 0 0,1 1 0 0 0,-1 0 0 0 0,0 0 0 0 0,1 1 0 0 0,-1-1 0 0 0,0 0 0 0 0,0 0 0 0 0,0 1 0 0 0,0-1 0 0 0,0 0 0 0 0,0 1 0 0 0,0 0-47 0 0,21 66 579 0 0,-25-66-2867 0 0,0-4-3784 0 0,3-7-1292 0 0</inkml:trace>
  <inkml:trace contextRef="#ctx0" brushRef="#br0" timeOffset="-82676.332">9764 251 1812 0 0,'0'0'12489'0'0,"0"0"-10841"0"0,0 0-1508 0 0,26 47 513 0 0,-25-29-41 0 0,-1 1-204 0 0,-5 0-84 0 0,0 1-128 0 0,-7-2-60 0 0,-1-1 24 0 0,-5 0-160 0 0,-1-3-124 0 0,-4-1-764 0 0,1-4-929 0 0,2-3-2575 0 0,-8-6-5613 0 0</inkml:trace>
  <inkml:trace contextRef="#ctx0" brushRef="#br0" timeOffset="-81613.932">10059 327 1148 0 0,'0'0'1224'0'0,"0"0"1654"0"0,0 0 111 0 0,0 0-1232 0 0,0 0-747 0 0,0 0-171 0 0,0 0 38 0 0,0 0-123 0 0,0 0-255 0 0,39 0 969 0 0,-38 0-1457 0 0,-1 0 1 0 0,1 0 0 0 0,0 0-1 0 0,0 0 1 0 0,-1 0-1 0 0,1 0 1 0 0,0-1-1 0 0,-1 1 1 0 0,1 0 0 0 0,-1 0-1 0 0,1-1 1 0 0,0 1-1 0 0,-1 0 1 0 0,1-1 0 0 0,-1 1-1 0 0,1-1 1 0 0,-1 1-1 0 0,1-1 1 0 0,-1 1-1 0 0,1-1 1 0 0,-1 1 0 0 0,1-1-1 0 0,-1 1 1 0 0,0-1-1 0 0,1 1 1 0 0,-1-1 0 0 0,0 0-1 0 0,1 1 1 0 0,-1-1-1 0 0,0 0 1 0 0,0 1-1 0 0,0-1 1 0 0,0 0 0 0 0,0 1-1 0 0,0-1 1 0 0,0 0-1 0 0,0 1 1 0 0,0-1 0 0 0,0 0-1 0 0,0 1 1 0 0,0-1-1 0 0,0 0 1 0 0,0 1 0 0 0,-1-1-1 0 0,1 0 1 0 0,0 1-1 0 0,0-1 1 0 0,-1 0-1 0 0,1 1 1 0 0,0-1 0 0 0,-1 1-1 0 0,1-1 1 0 0,-1 1-1 0 0,1-1 1 0 0,-1 1 0 0 0,1-1-1 0 0,-1 1 1 0 0,1-1-1 0 0,-1 1 1 0 0,1 0-1 0 0,-1-1 1 0 0,0 1 0 0 0,1 0-1 0 0,-1 0 1 0 0,0-1-1 0 0,1 1 1 0 0,-1 0 0 0 0,0 0-12 0 0,-48-21-792 0 0,46 21 793 0 0,0 0 0 0 0,0 0 0 0 0,0 1-1 0 0,0-1 1 0 0,0 0 0 0 0,1 1-1 0 0,-1 0 1 0 0,0 0 0 0 0,0 0-1 0 0,0 0 1 0 0,1 0 0 0 0,-1 0 0 0 0,0 1-1 0 0,1 0 1 0 0,-1-1 0 0 0,1 1-1 0 0,0 0 1 0 0,-1 0 0 0 0,1 0-1 0 0,0 0 1 0 0,0 1 0 0 0,0-1 0 0 0,1 0-1 0 0,-1 1 1 0 0,1-1 0 0 0,-1 1-1 0 0,1 0 1 0 0,0-1 0 0 0,0 1-1 0 0,0 0 1 0 0,0 0 0 0 0,0 0 0 0 0,1 0-1 0 0,-1 0 1 0 0,1 0 0 0 0,0 0-1 0 0,0 0 1 0 0,0 3-1 0 0,4-4 58 0 0,-1 0-1 0 0,0 0 1 0 0,1 0-1 0 0,-1 0 1 0 0,1-1-1 0 0,-1 1 1 0 0,1-1-1 0 0,0 0 1 0 0,0 0-1 0 0,0 0 1 0 0,0-1-1 0 0,0 1 1 0 0,-1-1-1 0 0,1 0 1 0 0,0 0-1 0 0,0 0 1 0 0,0-1-1 0 0,0 1 1 0 0,0-1-1 0 0,0 0 1 0 0,0 0-1 0 0,-1 0 1 0 0,1-1-1 0 0,0 1 1 0 0,0-1-58 0 0,-3 1-5 0 0,0 0 0 0 0,0 0 0 0 0,1 1 1 0 0,-1-1-1 0 0,0 1 0 0 0,1 0 1 0 0,-1-1-1 0 0,0 1 0 0 0,1 0 1 0 0,-1-1-1 0 0,1 1 0 0 0,-1 0 1 0 0,0 0-1 0 0,1 0 0 0 0,-1 1 0 0 0,1-1 1 0 0,-1 0-1 0 0,0 0 0 0 0,1 1 1 0 0,-1-1-1 0 0,0 1 0 0 0,1-1 1 0 0,-1 1-1 0 0,0-1 0 0 0,0 1 0 0 0,1 0 1 0 0,-1 0-1 0 0,0 0 0 0 0,0 0 1 0 0,0 0-1 0 0,0 0 0 0 0,0 0 1 0 0,0 0-1 0 0,0 0 0 0 0,-1 0 1 0 0,1 0-1 0 0,0 0 0 0 0,0 1 0 0 0,-1-1 1 0 0,1 0-1 0 0,-1 1 0 0 0,1-1 1 0 0,-1 0-1 0 0,0 1 0 0 0,0-1 1 0 0,1 1-1 0 0,-1-1 0 0 0,0 0 0 0 0,0 1 6 0 0,2 4 112 0 0,0 0 0 0 0,0 0 1 0 0,-1 1-1 0 0,0-1 0 0 0,0 0 1 0 0,0 1-1 0 0,-1-1 0 0 0,0 1 1 0 0,0-1-1 0 0,-1 1 0 0 0,1-1 1 0 0,-1 0-1 0 0,-1 1 0 0 0,1-1 1 0 0,-1 0-1 0 0,0 0 0 0 0,-1 0 1 0 0,0 0-114 0 0,2-3-78 0 0,0-1 1 0 0,-1 0-1 0 0,0 0 0 0 0,1 0 1 0 0,-1 0-1 0 0,0 0 1 0 0,0-1-1 0 0,0 1 1 0 0,0 0-1 0 0,0-1 0 0 0,0 1 1 0 0,-1-1-1 0 0,1 0 1 0 0,0 0-1 0 0,-1 0 1 0 0,1 0-1 0 0,-1 0 0 0 0,1-1 1 0 0,-1 1-1 0 0,1-1 1 0 0,-1 1-1 0 0,1-1 1 0 0,-1 0-1 0 0,0 0 0 0 0,1 0 1 0 0,-1 0-1 0 0,1-1 1 0 0,-1 1-1 0 0,-2-2 78 0 0,-7-2-3349 0 0,3-8-3329 0 0</inkml:trace>
  <inkml:trace contextRef="#ctx0" brushRef="#br0" timeOffset="-81363.747">10305 169 11369 0 0,'0'0'1873'0'0,"0"0"-1184"0"0,0 0-265 0 0,0 0-252 0 0,0 0 110 0 0,-1 7 369 0 0,-55 237 2989 0 0,76-210-4836 0 0,7-31-6982 0 0,-15-7 940 0 0</inkml:trace>
  <inkml:trace contextRef="#ctx0" brushRef="#br0" timeOffset="-81113.769">10384 332 1880 0 0,'0'0'8244'0'0,"0"0"-5854"0"0,0 0-2054 0 0,0 0 93 0 0,0 0 280 0 0,0 0-174 0 0,0 0-243 0 0,0 0-108 0 0,21-10-1665 0 0,-18 10 1513 0 0,1 1 0 0 0,0-1-1 0 0,-1 1 1 0 0,1-1 0 0 0,-1 1 0 0 0,1 0 0 0 0,-1 0-1 0 0,1 1 1 0 0,-1-1 0 0 0,0 1 0 0 0,1 0 0 0 0,-1 0 0 0 0,0 0-1 0 0,0 0 1 0 0,-1 0 0 0 0,1 1 0 0 0,0-1 0 0 0,-1 1 0 0 0,1 0-1 0 0,-1 0 1 0 0,0 0 0 0 0,0 0 0 0 0,0 0 0 0 0,0 0-1 0 0,-1 0 1 0 0,1 1 0 0 0,-1-1 0 0 0,0 1 0 0 0,0-1 0 0 0,0 1-1 0 0,0-1 1 0 0,-1 1 0 0 0,1 0 0 0 0,-1-1 0 0 0,0 1 0 0 0,0 0-1 0 0,0-1 1 0 0,-1 1 0 0 0,1-1 0 0 0,-1 1 0 0 0,0 0-1 0 0,0-1 1 0 0,0 1 0 0 0,-1-1 0 0 0,1 0 0 0 0,-1 1 0 0 0,0-1-1 0 0,1 0 1 0 0,-2 0 0 0 0,1 0 0 0 0,0 0 0 0 0,-1 0-32 0 0,-36 9 51 0 0,16-17-5759 0 0,20-3-944 0 0</inkml:trace>
  <inkml:trace contextRef="#ctx0" brushRef="#br0" timeOffset="-80941.912">10545 346 11777 0 0,'0'0'1031'0'0,"0"0"-670"0"0,0 0 98 0 0,-4 5 97 0 0,1-3-515 0 0,1 0-1 0 0,-1 1 1 0 0,1-1-1 0 0,0 0 1 0 0,0 1-1 0 0,0-1 1 0 0,0 1 0 0 0,1-1-1 0 0,-1 1 1 0 0,1 0-1 0 0,-1 0 1 0 0,1 0-1 0 0,0 0 1 0 0,0 0 0 0 0,0 0-1 0 0,1 0 1 0 0,-1 0-1 0 0,1 0 1 0 0,0 0-1 0 0,-1 1 1 0 0,2-1 0 0 0,-1 0-1 0 0,0 0 1 0 0,0 0-1 0 0,1 0 1 0 0,0 0-1 0 0,0 0 1 0 0,-1 0 0 0 0,2 0-1 0 0,-1 0 1 0 0,0 0-1 0 0,1 0 1 0 0,-1 0-1 0 0,1-1 1 0 0,0 1 0 0 0,0-1-1 0 0,0 1 1 0 0,0-1-1 0 0,0 0 1 0 0,1 0-1 0 0,-1 0 1 0 0,0 0 0 0 0,1 0-1 0 0,0 0 1 0 0,0-1-1 0 0,-1 1 1 0 0,1-1-1 0 0,0 0-40 0 0,24 2-4759 0 0,-7-5-1537 0 0</inkml:trace>
  <inkml:trace contextRef="#ctx0" brushRef="#br0" timeOffset="-80770.053">10815 421 12509 0 0,'0'0'2944'0'0,"0"0"-2944"0"0,0 0 0 0 0,0 0 188 0 0,-39 6 364 0 0,24-6-347 0 0,0 0-81 0 0,-2 0-60 0 0,0 0-64 0 0,1 0-857 0 0,-1-4-507 0 0,3-1-840 0 0,5 1-2336 0 0,4-5-3077 0 0</inkml:trace>
  <inkml:trace contextRef="#ctx0" brushRef="#br0" timeOffset="-80504.394">10773 405 10545 0 0,'0'0'2824'0'0,"0"0"-2216"0"0,22 38 316 0 0,-18-23 236 0 0,0 1-359 0 0,-3-1-349 0 0,-1-2-80 0 0,0-2-124 0 0,-1-2-116 0 0,-2-1-56 0 0,1-2 48 0 0,-1-2-124 0 0,-1-3-520 0 0,3-1-436 0 0,-3 0-313 0 0,1-4-439 0 0,3-2-2564 0 0,0-7-4353 0 0</inkml:trace>
  <inkml:trace contextRef="#ctx0" brushRef="#br0" timeOffset="-80238.857">10940 251 5124 0 0,'0'0'6964'0'0,"4"6"-4823"0"0,2 5-1853 0 0,0 1-1 0 0,-1-1 0 0 0,0 2 1 0 0,0-1-1 0 0,-2 0 0 0 0,1 1 1 0 0,-2 0-1 0 0,1 0 1 0 0,-2 0-1 0 0,0 0 0 0 0,0 0 1 0 0,-2 0-1 0 0,1 0 0 0 0,-2 0 1 0 0,1 0-1 0 0,-2-1 0 0 0,0 1 1 0 0,0 0-288 0 0,3-14-81 0 0,-1-1 41 0 0,1 0-1 0 0,0 0 1 0 0,-1 0 0 0 0,1 0 0 0 0,0 0 0 0 0,0-1 0 0 0,0 1-1 0 0,1 0 1 0 0,-1 0 0 0 0,0 0 0 0 0,1 0 0 0 0,-1 0-1 0 0,1 0 1 0 0,0 0 0 0 0,0 0 0 0 0,0 0 0 0 0,0 1-1 0 0,0-1 1 0 0,0 0 0 0 0,0 0 0 0 0,0 1 0 0 0,1-1-1 0 0,-1 1 1 0 0,1-1 0 0 0,-1 1 0 0 0,1-1 0 0 0,0 1-1 0 0,-1 0 1 0 0,1 0 0 0 0,0 0 0 0 0,0 0 0 0 0,0 0-1 0 0,0 0 1 0 0,0 1 0 0 0,0-1 0 0 0,0 1 0 0 0,0-1-1 0 0,0 1 1 0 0,0 0 0 0 0,0-1 0 0 0,0 1 0 0 0,0 0-1 0 0,0 1 1 0 0,0-1 0 0 0,0 0 0 0 0,0 1 0 0 0,0-1-1 0 0,0 1 1 0 0,0-1 0 0 0,0 1 0 0 0,0 0 0 0 0,0 0-1 0 0,0 0 1 0 0,0 0 0 0 0,0 0 0 0 0,-1 0 0 0 0,2 1 40 0 0,0 1 77 0 0,-1-1 1 0 0,1 1 0 0 0,-1 0-1 0 0,1 0 1 0 0,-1 0 0 0 0,0 0 0 0 0,0 0-1 0 0,0 0 1 0 0,-1 1 0 0 0,1-1-1 0 0,-1 1 1 0 0,0-1 0 0 0,1 1-1 0 0,-2-1 1 0 0,1 1 0 0 0,0 0 0 0 0,-1-1-1 0 0,0 1 1 0 0,0 0 0 0 0,0 3-78 0 0,-4-4-1285 0 0,1-5-3743 0 0,1-6-1002 0 0</inkml:trace>
  <inkml:trace contextRef="#ctx0" brushRef="#br0" timeOffset="-79973.256">11254 292 13833 0 0,'0'0'2400'0'0,"0"0"-2360"0"0,20 46-28 0 0,-18-25 349 0 0,2 3 163 0 0,-4 2-264 0 0,0 0 52 0 0,-2-1-100 0 0,-4-1-116 0 0,-1 0-32 0 0,-4-2-4 0 0,-4-2 40 0 0,2-2-100 0 0,-4-3-856 0 0,0-4-645 0 0,4-3-1027 0 0,-5-7-5024 0 0</inkml:trace>
  <inkml:trace contextRef="#ctx0" brushRef="#br0" timeOffset="-79582.675">11841 427 14409 0 0,'0'0'3817'0'0,"0"0"-3817"0"0,0 0-324 0 0,0 0 324 0 0,-46-7 240 0 0,27 5-164 0 0,-1 1-4 0 0,-1 1-64 0 0,1 0-8 0 0,-1 3-4 0 0,0 0 0 0 0,1 1-648 0 0,3-4-1525 0 0,6 0-4199 0 0,4-4-2709 0 0</inkml:trace>
  <inkml:trace contextRef="#ctx0" brushRef="#br0" timeOffset="-79129.588">12140 300 11645 0 0,'0'0'1594'0'0,"0"0"-1063"0"0,0 0 46 0 0,0 0 142 0 0,0 0 64 0 0,0 0-155 0 0,8 5-306 0 0,70 18 225 0 0,-76-23-551 0 0,-1 1-1 0 0,1-1 1 0 0,0 1 0 0 0,0-1-1 0 0,0 0 1 0 0,0 0 0 0 0,1 0 0 0 0,-1 0-1 0 0,0-1 1 0 0,0 1 0 0 0,-1 0-1 0 0,1-1 1 0 0,0 1 0 0 0,0-1 0 0 0,0 0-1 0 0,0 0 1 0 0,0 0 0 0 0,0 0-1 0 0,-1 0 1 0 0,1 0 0 0 0,0 0 0 0 0,-1 0-1 0 0,1-1 1 0 0,-1 1 0 0 0,0 0-1 0 0,1-1 1 0 0,-1 0 0 0 0,0 1 0 0 0,0-1-1 0 0,0 0 1 0 0,0 1 0 0 0,0-1-1 0 0,0 0 1 0 0,0 0 0 0 0,-1 0 0 0 0,1 0-1 0 0,-1 0 1 0 0,1 0 0 0 0,-1 0-1 0 0,0 0 1 0 0,0 0 0 0 0,0 0 0 0 0,0 0-1 0 0,0 0 1 0 0,0 0 4 0 0,-1-2-53 0 0,0 1 0 0 0,0-1 0 0 0,-1 1 0 0 0,1 0 0 0 0,-1-1 0 0 0,0 1 0 0 0,0 0 0 0 0,0 0 0 0 0,0 0 0 0 0,0 1 0 0 0,-1-1 0 0 0,1 0 0 0 0,-1 1 0 0 0,1 0-1 0 0,-1 0 1 0 0,0-1 0 0 0,0 1 0 0 0,0 1 0 0 0,0-1 0 0 0,-1 0 0 0 0,1 1 0 0 0,0 0 0 0 0,-1 0 0 0 0,1 0 0 0 0,-1 0 0 0 0,1 0 0 0 0,-1 1 0 0 0,0-1 53 0 0,1 5 86 0 0,1-1 0 0 0,0 0-1 0 0,0 0 1 0 0,0 1 0 0 0,0-1 0 0 0,1 1-1 0 0,-1-1 1 0 0,1 1 0 0 0,0 0 0 0 0,0 0 0 0 0,0 0-1 0 0,1-1 1 0 0,-1 1 0 0 0,1 0 0 0 0,0 0-1 0 0,0 0 1 0 0,0 0 0 0 0,1 0 0 0 0,-1 0-1 0 0,1 0 1 0 0,0 0-86 0 0,0 6 155 0 0,0 207 1175 0 0,2-203-2597 0 0,-1-10-1616 0 0,1-4-3545 0 0,1-3-404 0 0</inkml:trace>
  <inkml:trace contextRef="#ctx0" brushRef="#br0" timeOffset="-78895.235">12318 456 13153 0 0,'0'0'2296'0'0,"0"0"-1516"0"0,0 0-191 0 0,0 0-513 0 0,0 0-76 0 0,0 0 372 0 0,-33-2-60 0 0,12 2-200 0 0,-1 0-68 0 0,-1-1-44 0 0,-1 0-1457 0 0,3-2-675 0 0,7 0-2800 0 0,0-5-4121 0 0</inkml:trace>
  <inkml:trace contextRef="#ctx0" brushRef="#br0" timeOffset="-78723.378">12486 281 2904 0 0,'0'0'10445'0'0,"0"0"-7892"0"0,-2 7-2109 0 0,-18 50 747 0 0,-17 95-1462 0 0,39-142-7429 0 0,1-11-62 0 0</inkml:trace>
  <inkml:trace contextRef="#ctx0" brushRef="#br0" timeOffset="-78447.989">12564 404 4396 0 0,'0'0'8666'0'0,"0"0"-6375"0"0,0 0-2093 0 0,0 0-126 0 0,0 0-116 0 0,6-2-54 0 0,-4 1 89 0 0,1 0 0 0 0,0 1 0 0 0,-1-1 0 0 0,1 1 1 0 0,0-1-1 0 0,0 1 0 0 0,0 0 0 0 0,0 0 0 0 0,-1 0 1 0 0,1 1-1 0 0,0-1 0 0 0,0 1 0 0 0,-1-1 0 0 0,1 1 0 0 0,0 0 1 0 0,0 0-1 0 0,-1 0 0 0 0,1 0 0 0 0,-1 1 0 0 0,1-1 1 0 0,-1 1-1 0 0,0-1 0 0 0,0 1 0 0 0,1 0 0 0 0,-1 0 0 0 0,0 0 1 0 0,-1 0-1 0 0,1 0 0 0 0,0 0 0 0 0,-1 1 0 0 0,1-1 1 0 0,-1 1-1 0 0,1-1 0 0 0,-1 1 0 0 0,0 0 9 0 0,1 0 43 0 0,-1 0 0 0 0,1 1 0 0 0,-1-1 1 0 0,0 1-1 0 0,0-1 0 0 0,0 1 0 0 0,0 0 0 0 0,0-1 0 0 0,-1 1 0 0 0,0 0 1 0 0,0 0-1 0 0,0-1 0 0 0,0 1 0 0 0,-1 0 0 0 0,1-1 0 0 0,-1 1 0 0 0,0 0 0 0 0,0-1 1 0 0,0 1-1 0 0,0-1 0 0 0,-1 1 0 0 0,0-1 0 0 0,1 0 0 0 0,-1 1 0 0 0,-1-1 0 0 0,1 0 1 0 0,0 0-1 0 0,-1-1 0 0 0,1 1 0 0 0,-1 0 0 0 0,0-1 0 0 0,0 0 0 0 0,-1 1-43 0 0,-53 12-3763 0 0,46-16-698 0 0,1-6-2582 0 0</inkml:trace>
  <inkml:trace contextRef="#ctx0" brushRef="#br0" timeOffset="-78198.014">12720 440 12449 0 0,'0'0'1822'0'0,"0"0"-1302"0"0,0 0-90 0 0,-6 8 55 0 0,2-3-374 0 0,-1-1-31 0 0,1 0 0 0 0,0 0-1 0 0,0 1 1 0 0,1-1 0 0 0,-1 1 0 0 0,1 0-1 0 0,0 0 1 0 0,0 0 0 0 0,1 1 0 0 0,-1-1 0 0 0,1 0-1 0 0,1 1 1 0 0,-1 0 0 0 0,1-1 0 0 0,0 1-1 0 0,0 0 1 0 0,0 0 0 0 0,1 5-80 0 0,18 0-1557 0 0,-2-10-3694 0 0,-2-4-2254 0 0</inkml:trace>
  <inkml:trace contextRef="#ctx0" brushRef="#br0" timeOffset="-77963.661">12854 401 12777 0 0,'0'0'1184'0'0,"0"0"-1180"0"0,12 42 720 0 0,-11-22 196 0 0,3 4-15 0 0,-4 0-169 0 0,0-1-192 0 0,0 0-284 0 0,-8-1-196 0 0,-3-4-56 0 0,-4 1 92 0 0,-6-5 8 0 0,-2-3 4 0 0,-2-4-112 0 0,-2-4-828 0 0,2-3-961 0 0,7-1-2691 0 0,1-13-6425 0 0</inkml:trace>
  <inkml:trace contextRef="#ctx0" brushRef="#br0" timeOffset="-77276.233">13138 458 5288 0 0,'0'0'5772'0'0,"0"0"-4096"0"0,0 0-1387 0 0,0 0 0 0 0,0 0-94 0 0,0 0-155 0 0,0 0-51 0 0,1 0-60 0 0,3 1 36 0 0,-2-1 226 0 0,26-19 2800 0 0,-28 17-2989 0 0,0 0 1 0 0,0 0 0 0 0,0 0-1 0 0,0 0 1 0 0,0 0 0 0 0,0-1 0 0 0,0 1-1 0 0,-1 0 1 0 0,1 0 0 0 0,-1 0 0 0 0,1 0-1 0 0,-1 0 1 0 0,0 0 0 0 0,0 0 0 0 0,0 0-1 0 0,0 0 1 0 0,0 1 0 0 0,0-1 0 0 0,-1 0-1 0 0,1 1 1 0 0,0-1 0 0 0,-1 0 0 0 0,1 1-1 0 0,-1 0 1 0 0,0-1 0 0 0,0 1 0 0 0,1 0-1 0 0,-1 0 1 0 0,0 0 0 0 0,0 0 0 0 0,0 0-1 0 0,0 1 1 0 0,0-1 0 0 0,0 0-1 0 0,0 1 1 0 0,0 0 0 0 0,0-1 0 0 0,-1 1-1 0 0,1 0 1 0 0,0 0 0 0 0,0 0 0 0 0,0 0-1 0 0,0 1 1 0 0,0-1 0 0 0,0 1 0 0 0,-1-1-1 0 0,1 1 1 0 0,0-1 0 0 0,0 1 0 0 0,1 0-1 0 0,-1 0 1 0 0,0 0 0 0 0,0 0 0 0 0,0 1-1 0 0,1-1 1 0 0,-1 0 0 0 0,0 1 0 0 0,1-1-1 0 0,-1 1 1 0 0,1 0 0 0 0,0-1 0 0 0,-1 2-3 0 0,1-2 24 0 0,0 0 0 0 0,-1 0 0 0 0,1 1 0 0 0,0-1 0 0 0,0 1 0 0 0,0-1 0 0 0,0 1 0 0 0,1-1 0 0 0,-1 1 0 0 0,0-1 0 0 0,1 1 1 0 0,-1 0-1 0 0,1-1 0 0 0,-1 1 0 0 0,1 0 0 0 0,0 0 0 0 0,0-1 0 0 0,0 1 0 0 0,0 0 0 0 0,0 0 0 0 0,0-1 0 0 0,0 1 0 0 0,1 0 1 0 0,-1-1-1 0 0,0 1 0 0 0,1 0 0 0 0,0-1 0 0 0,-1 1 0 0 0,1 0 0 0 0,0-1 0 0 0,0 1 0 0 0,0-1 0 0 0,0 1 0 0 0,0-1 1 0 0,0 0-1 0 0,0 1 0 0 0,0-1 0 0 0,1 0 0 0 0,-1 0 0 0 0,0 0 0 0 0,1 0 0 0 0,-1 0 0 0 0,1 0 0 0 0,-1 0 0 0 0,1-1 0 0 0,0 1 1 0 0,-1 0-1 0 0,1-1 0 0 0,0 1 0 0 0,-1-1 0 0 0,3 1-24 0 0,94 2 675 0 0,-91-3-699 0 0,4 54-662 0 0,-9-50 694 0 0,-1 0-1 0 0,0 0 1 0 0,0 0 0 0 0,0 0-1 0 0,0 0 1 0 0,-1 0-1 0 0,0 0 1 0 0,0 0 0 0 0,0 0-1 0 0,0 1 1 0 0,0-1 0 0 0,-1 0-1 0 0,0 0 1 0 0,0 0 0 0 0,0 0-1 0 0,0 0 1 0 0,-1 0-1 0 0,1-1 1 0 0,-1 1 0 0 0,0 0-1 0 0,0-1 1 0 0,-1 1 0 0 0,1-1-1 0 0,-1 0 1 0 0,1 0 0 0 0,-1 0-1 0 0,0 0 1 0 0,0 0-1 0 0,-1 0 1 0 0,1-1 0 0 0,0 0-1 0 0,-1 1 1 0 0,0-1 0 0 0,1-1-1 0 0,-1 1 1 0 0,0 0 0 0 0,0-1-1 0 0,0 0 1 0 0,0 0 0 0 0,0 0-1 0 0,0-1 1 0 0,0 1-1 0 0,0-1 1 0 0,-1 0 0 0 0,1 0-1 0 0,-3 0-7 0 0,-15-7-2203 0 0,8-3-2528 0 0,-1-5-5219 0 0</inkml:trace>
  <inkml:trace contextRef="#ctx0" brushRef="#br0" timeOffset="-77041.876">13343 377 12613 0 0,'0'0'1708'0'0,"0"0"-1620"0"0,0 0 152 0 0,3 36 580 0 0,-9-19 36 0 0,1 0-107 0 0,-3 1-153 0 0,0 1-160 0 0,2-1-152 0 0,-2-2-112 0 0,0 1-72 0 0,4-3-100 0 0,0-2-272 0 0,4-1-496 0 0,4-1-857 0 0,4-4-1095 0 0,-3-1-2860 0 0,8-5-2117 0 0</inkml:trace>
  <inkml:trace contextRef="#ctx0" brushRef="#br0" timeOffset="-76682.54">13415 535 12821 0 0,'0'0'2647'0'0,"0"0"-1992"0"0,0 0-487 0 0,0 0 79 0 0,0 0 6 0 0,0 0-52 0 0,12-20-856 0 0,35 97 391 0 0,-41-56 609 0 0,0-3 142 0 0,3-43-2721 0 0,8-19 1785 0 0,7 64 3138 0 0,5 60-1560 0 0,-18-90-11788 0 0,-7-2 3278 0 0</inkml:trace>
  <inkml:trace contextRef="#ctx0" brushRef="#br0" timeOffset="-76432.561">13662 512 5945 0 0,'0'0'9324'0'0,"0"0"-9100"0"0,0 0-32 0 0,20 45-68 0 0,-18-27 681 0 0,-2 1-157 0 0,0-1-88 0 0,-5 0-240 0 0,-3-1-148 0 0,-4-1-96 0 0,-1-1-28 0 0,-3-2 64 0 0,-1-3-112 0 0,-3 0-532 0 0,-1-4-760 0 0,-3 0-621 0 0,7-3-2379 0 0,-6 0-4037 0 0</inkml:trace>
  <inkml:trace contextRef="#ctx0" brushRef="#br0" timeOffset="-54260.929">607 2795 1840 0 0,'0'0'6365'0'0,"0"0"-3912"0"0,0 0-1169 0 0,0 0-157 0 0,0 0 32 0 0,0 0 126 0 0,0 0-44 0 0,-8 0-75 0 0,-173-4 1183 0 0,167-9-4300 0 0,17 1-4192 0 0,1 6-231 0 0</inkml:trace>
  <inkml:trace contextRef="#ctx0" brushRef="#br0" timeOffset="-54026.579">643 2672 8505 0 0,'0'0'4108'0'0,"0"0"-2628"0"0,0 0-356 0 0,0 0 49 0 0,-39-10 195 0 0,17 10-492 0 0,-5-1-248 0 0,0 1-380 0 0,-4 0-248 0 0,5 2-48 0 0,-1 0-392 0 0,5 1-536 0 0,3-1-701 0 0,6-2-823 0 0,6 0-2420 0 0,5-2-2021 0 0</inkml:trace>
  <inkml:trace contextRef="#ctx0" brushRef="#br0" timeOffset="-52604.845">948 3025 2824 0 0,'0'0'7878'0'0,"0"0"-5467"0"0,0 0-1781 0 0,0 0-334 0 0,0 0-89 0 0,0 0 294 0 0,1 6 397 0 0,-7 263 1871 0 0,6-271-2752 0 0,0-1 1 0 0,0 1 0 0 0,0 0-1 0 0,0 0 1 0 0,0-1-1 0 0,1 1 1 0 0,-1 0 0 0 0,1 0-1 0 0,0-1 1 0 0,-1 1-1 0 0,1 0 1 0 0,0 0 0 0 0,0 0-1 0 0,0 0 1 0 0,1 0-1 0 0,-1 0 1 0 0,0 0 0 0 0,1 1-1 0 0,0-1 1 0 0,-1 0 0 0 0,1 1-1 0 0,0-1 1 0 0,0 1-1 0 0,-1 0 1 0 0,1 0 0 0 0,0-1-1 0 0,0 1 1 0 0,0 0-1 0 0,1 1 1 0 0,-1-1 0 0 0,0 0-1 0 0,0 1 1 0 0,0-1-1 0 0,1 1 1 0 0,-1-1 0 0 0,0 1-1 0 0,1 0 1 0 0,-1 0 0 0 0,0 0-1 0 0,0 1 1 0 0,1-1-1 0 0,-1 0 1 0 0,0 1 0 0 0,0-1-1 0 0,1 1 1 0 0,1 1-18 0 0,-1 0 3 0 0,1 0 0 0 0,0 0 0 0 0,-1 1 0 0 0,0-1 0 0 0,0 1 0 0 0,0 0 1 0 0,0 0-1 0 0,0 0 0 0 0,0 0 0 0 0,-1 1 0 0 0,0-1 0 0 0,1 1 0 0 0,-1-1 0 0 0,-1 1 1 0 0,1 0-1 0 0,0 0 0 0 0,-1 0 0 0 0,0 0 0 0 0,0 0 0 0 0,0 0 0 0 0,0 0 0 0 0,-1 3-3 0 0,6 14-309 0 0,-6-21-146 0 0,2 4-1616 0 0,2-5-6058 0 0,3-1-199 0 0</inkml:trace>
  <inkml:trace contextRef="#ctx0" brushRef="#br0" timeOffset="-52280.776">1215 3289 10997 0 0,'0'0'2044'0'0,"0"0"-1022"0"0,0 0-78 0 0,0 0 229 0 0,0 0-94 0 0,6 1-357 0 0,193 13 1159 0 0,-232-58-6107 0 0,86 43 5380 0 0,-50 2-1070 0 0,0-1 1 0 0,0 1-1 0 0,0 0 0 0 0,0 0 0 0 0,0 0 1 0 0,-1 0-1 0 0,1 0 0 0 0,0 1 1 0 0,-1-1-1 0 0,1 1 0 0 0,-1 0 0 0 0,1 0 1 0 0,-1 0-1 0 0,0 0 0 0 0,0 0 0 0 0,0 0 1 0 0,0 1-1 0 0,0-1 0 0 0,0 1 0 0 0,-1-1 1 0 0,1 1-1 0 0,-1 0 0 0 0,0-1 0 0 0,0 1 1 0 0,0 0-1 0 0,0 0 0 0 0,0 0 0 0 0,0 0 1 0 0,-1 0-1 0 0,0 0 0 0 0,1 0 0 0 0,-1 0 1 0 0,0 0-1 0 0,-1 2-84 0 0,-45 52-1361 0 0,29-49-5029 0 0,11-6-358 0 0</inkml:trace>
  <inkml:trace contextRef="#ctx0" brushRef="#br0" timeOffset="-52030.8">1675 3304 8341 0 0,'0'0'4109'0'0,"0"0"-2777"0"0,0 0-651 0 0,0 0-94 0 0,0 0 67 0 0,0 0 100 0 0,0 6-6 0 0,4 75 470 0 0,-3-80-1182 0 0,1 0-1 0 0,0-1 1 0 0,0 1-1 0 0,0-1 1 0 0,0 1-1 0 0,0-1 1 0 0,0 0-1 0 0,0 0 1 0 0,0 0-1 0 0,-1 0 0 0 0,1 0 1 0 0,0 0-1 0 0,0 0 1 0 0,0-1-1 0 0,0 1 1 0 0,0-1-1 0 0,0 1 1 0 0,0-1-1 0 0,-1 0 1 0 0,1 1-1 0 0,0-1 1 0 0,0 0-1 0 0,-1 0 0 0 0,1-1 1 0 0,-1 1-1 0 0,1 0 1 0 0,-1 0-1 0 0,1-1 1 0 0,-1 1-1 0 0,0-1 1 0 0,0 1-1 0 0,0-1 1 0 0,0 0-1 0 0,0 1 1 0 0,0-1-1 0 0,0 0 0 0 0,0 0 1 0 0,-1 0-1 0 0,1 1 1 0 0,-1-1-1 0 0,1 0 1 0 0,-1 0-1 0 0,0 0 1 0 0,0 0-1 0 0,1 0 1 0 0,-1 0-1 0 0,-1 0 1 0 0,1 0-1 0 0,0 0 0 0 0,0 0 1 0 0,-1 0-1 0 0,1 1 1 0 0,-1-1-1 0 0,0 0 1 0 0,0 0-1 0 0,1 0 1 0 0,-1 1-1 0 0,0-1 1 0 0,-1-1-36 0 0,-24-6-1400 0 0,8 10-6306 0 0,10 3 155 0 0</inkml:trace>
  <inkml:trace contextRef="#ctx0" brushRef="#br0" timeOffset="-53245.403">923 2791 5016 0 0,'0'0'4039'0'0,"0"0"-2339"0"0,0 0-1379 0 0,0 0 229 0 0,0 0 605 0 0,0 0 89 0 0,0 0-88 0 0,0 0-221 0 0,0 0-394 0 0,23-13 94 0 0,-8 0-614 0 0,0-1-1 0 0,-1 0 0 0 0,-1 0 1 0 0,0-2-1 0 0,-1 0 0 0 0,0 0 1 0 0,-2-1-1 0 0,0 0 0 0 0,0-1 0 0 0,-2 0 1 0 0,4-13-21 0 0,-9 23-19 0 0,0 0-1 0 0,0 0 1 0 0,-1 0 0 0 0,0 0 0 0 0,-1-1-1 0 0,0 1 1 0 0,0-1 0 0 0,0 1 0 0 0,-1-1-1 0 0,-1 1 1 0 0,0-1 0 0 0,0 1 0 0 0,0-1-1 0 0,-1 1 1 0 0,0-1 0 0 0,-1 1 0 0 0,0 0-1 0 0,0 0 1 0 0,-1 1 0 0 0,0-1 0 0 0,0 1-1 0 0,-1-1 1 0 0,0 1 0 0 0,0 1 0 0 0,0-1-1 0 0,-1 1 1 0 0,0 0 0 0 0,-1 0 19 0 0,6 4 18 0 0,0 1 0 0 0,-1 0 0 0 0,1 0 0 0 0,0 0 0 0 0,-1 0 1 0 0,0 0-1 0 0,1 0 0 0 0,-1 0 0 0 0,1 1 0 0 0,-1-1 0 0 0,0 0 0 0 0,0 1 0 0 0,1 0 0 0 0,-1-1 0 0 0,0 1 1 0 0,0 0-1 0 0,0 0 0 0 0,1 0 0 0 0,-1 0 0 0 0,0 0 0 0 0,0 0 0 0 0,0 0 0 0 0,1 1 0 0 0,-1-1 0 0 0,0 1 1 0 0,0-1-1 0 0,1 1 0 0 0,-1 0 0 0 0,0 0 0 0 0,1-1 0 0 0,-1 1 0 0 0,1 0 0 0 0,-1 0 0 0 0,1 1 0 0 0,0-1 1 0 0,-1 0-1 0 0,1 0 0 0 0,0 1 0 0 0,0-1 0 0 0,0 1 0 0 0,0-1 0 0 0,0 1 0 0 0,0-1 0 0 0,0 1 1 0 0,0 0-1 0 0,1-1 0 0 0,-1 1 0 0 0,1 0 0 0 0,-1 0 0 0 0,1-1 0 0 0,0 1-18 0 0,-26 100 781 0 0,25-96-798 0 0,-1 188 318 0 0,2-188-281 0 0,1-1 1 0 0,0 0-1 0 0,0 0 1 0 0,1 0-1 0 0,-1 1 1 0 0,1-1 0 0 0,0-1-1 0 0,0 1 1 0 0,1 0-1 0 0,-1 0 1 0 0,1-1 0 0 0,0 0-1 0 0,1 1 1 0 0,-1-1-1 0 0,1 0 1 0 0,-1-1-1 0 0,1 1 1 0 0,0 0 0 0 0,1-1-1 0 0,-1 0 1 0 0,1 0-1 0 0,-1-1 1 0 0,1 1 0 0 0,0-1-1 0 0,0 0 1 0 0,0 0-1 0 0,0 0 1 0 0,0-1 0 0 0,0 0-1 0 0,0 0 1 0 0,1 0-1 0 0,-1-1 1 0 0,0 0-1 0 0,5 0-20 0 0,-7 0 0 0 0,0-1-1 0 0,0 0 1 0 0,0 1-1 0 0,-1-1 0 0 0,1 0 1 0 0,0-1-1 0 0,0 1 1 0 0,0 0-1 0 0,-1-1 0 0 0,1 0 1 0 0,-1 1-1 0 0,1-1 1 0 0,-1 0-1 0 0,0 0 0 0 0,0-1 1 0 0,0 1-1 0 0,0 0 1 0 0,0-1-1 0 0,0 1 0 0 0,-1-1 1 0 0,1 1-1 0 0,-1-1 1 0 0,1 0-1 0 0,-1 0 0 0 0,0 0 1 0 0,0 0-1 0 0,-1 1 1 0 0,1-1-1 0 0,-1 0 0 0 0,1-1 1 0 0,-1 1-1 0 0,0 0 0 0 0,0 0 1 0 0,2 2-20 0 0,1 0-1 0 0,-1 1 1 0 0,0-1-1 0 0,0 0 1 0 0,1 1-1 0 0,-1 0 1 0 0,1-1-1 0 0,-1 1 1 0 0,0 0-1 0 0,1 0 1 0 0,-1 0-1 0 0,1 1 1 0 0,-1-1-1 0 0,0 1 0 0 0,1-1 1 0 0,-1 1-1 0 0,0 0 1 0 0,1 0-1 0 0,-1 0 1 0 0,0 0-1 0 0,0 0 1 0 0,0 0-1 0 0,0 0 1 0 0,0 1-1 0 0,0-1 1 0 0,0 1-1 0 0,0 0 1 0 0,-1-1-1 0 0,1 1 0 0 0,-1 0 1 0 0,1 0-1 0 0,-1 0 1 0 0,0 0-1 0 0,0 0 1 0 0,1 1 20 0 0,31 56 612 0 0,-34-61-617 0 0,1-1 0 0 0,0 1 1 0 0,0 0-1 0 0,0 0 0 0 0,0-1 0 0 0,0 1 1 0 0,0 0-1 0 0,1-1 0 0 0,-1 1 0 0 0,1 0 1 0 0,0 0-1 0 0,-1 0 0 0 0,1 0 1 0 0,0-1-1 0 0,0 1 0 0 0,0 0 0 0 0,1 0 1 0 0,-1 1-1 0 0,0-1 0 0 0,1 0 0 0 0,0 0 1 0 0,-1 1-1 0 0,1-1 0 0 0,0 1 0 0 0,-1-1 1 0 0,1 1-1 0 0,0 0 0 0 0,0 0 1 0 0,0 0-1 0 0,0 0 0 0 0,1 0 0 0 0,-1 0 1 0 0,0 0-1 0 0,0 1 0 0 0,0-1 0 0 0,1 1 1 0 0,-1 0-1 0 0,0-1 0 0 0,0 1 0 0 0,1 0 1 0 0,-1 0-1 0 0,0 1 0 0 0,1-1 1 0 0,-1 0-1 0 0,0 1 0 0 0,0-1 0 0 0,1 1 1 0 0,-1 0-1 0 0,0 0 0 0 0,0 0 0 0 0,1 1 5 0 0,25 38 114 0 0,-28-40-66 0 0,0 0 72 0 0,7-37-529 0 0,-3 36 438 0 0,-1 0-1 0 0,1 1 1 0 0,-1-1-1 0 0,1 1 1 0 0,0 0 0 0 0,-1 0-1 0 0,1 0 1 0 0,0 1-1 0 0,-1-1 1 0 0,1 1-1 0 0,-1 0 1 0 0,1 0 0 0 0,-1 0-1 0 0,1 1 1 0 0,-1-1-1 0 0,0 1 1 0 0,0-1-1 0 0,0 1 1 0 0,0 0 0 0 0,0 0-1 0 0,0 1 1 0 0,0-1-1 0 0,0 1 1 0 0,-1-1 0 0 0,0 1-1 0 0,1 0 1 0 0,-1 0-1 0 0,0 0 1 0 0,1 2-29 0 0,2 25-266 0 0,-25-41-5397 0 0,6-6-1065 0 0</inkml:trace>
  <inkml:trace contextRef="#ctx0" brushRef="#br0" timeOffset="-53011.054">1281 2501 10665 0 0,'0'0'6681'0'0,"0"0"-5801"0"0,0 0-488 0 0,0 0 312 0 0,0 0 188 0 0,0 0-488 0 0,0 0-240 0 0,0 0-164 0 0,0 0-304 0 0,0 0-332 0 0,7-3-308 0 0,-7 6-352 0 0,0 1-1249 0 0,0-2-1939 0 0,0 1-2641 0 0</inkml:trace>
  <inkml:trace contextRef="#ctx0" brushRef="#br0" timeOffset="-40942.319">8301 3328 9261 0 0,'0'0'4382'0'0,"0"0"-3212"0"0,2 6-808 0 0,3 18 65 0 0,-1 0 1 0 0,-2 1-1 0 0,0-1 0 0 0,-1 1 0 0 0,-2-1 0 0 0,0 1 0 0 0,-2-1 0 0 0,-1 0 0 0 0,-3 10-427 0 0,10-38-31 0 0,-1 0 1 0 0,1 1-1 0 0,0-1 1 0 0,0 1-1 0 0,0 0 0 0 0,1 0 1 0 0,-1 0-1 0 0,1 0 1 0 0,-1 1-1 0 0,1-1 0 0 0,0 1 1 0 0,0 0-1 0 0,0 0 1 0 0,0 0-1 0 0,1 1 0 0 0,-1-1 1 0 0,0 1-1 0 0,1 0 1 0 0,-1 0-1 0 0,1 1 0 0 0,-1 0 1 0 0,1-1-1 0 0,-1 1 1 0 0,1 1-1 0 0,-1-1 0 0 0,0 1 1 0 0,1-1-1 0 0,-1 1 1 0 0,1 1-1 0 0,-1-1 31 0 0,1 0 74 0 0,-1 1 1 0 0,1 0-1 0 0,-1 0 0 0 0,0 0 1 0 0,0 0-1 0 0,0 1 0 0 0,0-1 1 0 0,0 1-1 0 0,-1 0 0 0 0,1 0 1 0 0,-1 1-1 0 0,0-1 0 0 0,0 1 1 0 0,0-1-1 0 0,0 1 0 0 0,-1 0 1 0 0,1 0-1 0 0,-1 0 0 0 0,0 0 1 0 0,0 1-75 0 0,-15 58-1875 0 0,9-59-1685 0 0,-1-4-4328 0 0</inkml:trace>
  <inkml:trace contextRef="#ctx0" brushRef="#br0" timeOffset="-44795.969">11429 2684 5521 0 0,'0'0'5852'0'0,"0"0"-3916"0"0,0 0-1020 0 0,0 0-412 0 0,0 0 100 0 0,0 0 140 0 0,0 0 197 0 0,0 0-145 0 0,-44 2-316 0 0,21-4-244 0 0,-2 1-152 0 0,0-1-80 0 0,0 1 0 0 0,5 1-4 0 0,3 0-44 0 0,4 0-1080 0 0,5 0-1233 0 0,5 0-4123 0 0</inkml:trace>
  <inkml:trace contextRef="#ctx0" brushRef="#br0" timeOffset="-44139.349">11677 2593 6169 0 0,'0'0'6818'0'0,"0"0"-5173"0"0,0 0-1495 0 0,6 1 184 0 0,3 1-184 0 0,4 2 50 0 0,-1-1 0 0 0,1-1 1 0 0,0 0-1 0 0,0-1 0 0 0,0 0 0 0 0,0 0 0 0 0,0-2 0 0 0,0 0 0 0 0,0 0 1 0 0,8-3-201 0 0,-20 4 1 0 0,-1-1 1 0 0,1 0-1 0 0,0 1 1 0 0,0-1-1 0 0,-1 0 1 0 0,1 1-1 0 0,-1-1 1 0 0,1 0-1 0 0,-1 0 1 0 0,1 1-1 0 0,-1-1 1 0 0,1 0-1 0 0,-1 0 1 0 0,0 0-1 0 0,1 0 1 0 0,-1 0-1 0 0,0 0 1 0 0,0 0-1 0 0,0 0 1 0 0,0 0-1 0 0,0 1 1 0 0,0-1-1 0 0,0 0 1 0 0,0 0-1 0 0,0 0 1 0 0,0 0-1 0 0,0 0 1 0 0,-1 0-1 0 0,1 0 1 0 0,0 0-1 0 0,-1 0 1 0 0,1 0-1 0 0,0 1 1 0 0,-1-1-1 0 0,0 0 1 0 0,1 0-1 0 0,-1 1 1 0 0,1-1-1 0 0,-1 0 1 0 0,0 0-1 0 0,1 1 1 0 0,-1-1-1 0 0,0 1 1 0 0,0-1 0 0 0,1 1-1 0 0,-1-1 1 0 0,0 1-1 0 0,0-1 1 0 0,0 1-1 0 0,0 0 1 0 0,0-1-1 0 0,0 1 1 0 0,1 0-1 0 0,-1 0 1 0 0,-1 0-2 0 0,-51-31-421 0 0,44 26 435 0 0,7 3-12 0 0,0 0-1 0 0,0 0 1 0 0,0 0 0 0 0,-1 1-1 0 0,1-1 1 0 0,0 1 0 0 0,-1-1 0 0 0,1 1-1 0 0,-1 0 1 0 0,0 0 0 0 0,1 0-1 0 0,-1 0 1 0 0,0 0 0 0 0,0 1-1 0 0,1-1 1 0 0,-1 1 0 0 0,0 0-1 0 0,0 0 1 0 0,0 0 0 0 0,0 0-1 0 0,1 0 1 0 0,-1 0 0 0 0,0 1-1 0 0,0 0 1 0 0,1-1 0 0 0,-1 1-1 0 0,0 0 1 0 0,1 0 0 0 0,-1 1-1 0 0,1-1 1 0 0,-1 0 0 0 0,1 1 0 0 0,-1 0-1 0 0,1-1 1 0 0,0 1 0 0 0,0 0-1 0 0,0 0 1 0 0,0 0 0 0 0,0 1-2 0 0,-20 213 2240 0 0,32-178-2696 0 0,-1-28-3023 0 0,5-6-4852 0 0,-2-5 1347 0 0</inkml:trace>
  <inkml:trace contextRef="#ctx0" brushRef="#br0" timeOffset="-43882.42">11787 2756 13837 0 0,'0'0'1656'0'0,"0"0"-1464"0"0,0 0-192 0 0,0 0 656 0 0,-40 2-107 0 0,23-2-213 0 0,0 0-176 0 0,-2 0-108 0 0,-1 0-52 0 0,3 0-860 0 0,0 0-893 0 0,6 0-843 0 0,1 0-2680 0 0,10-4-1677 0 0</inkml:trace>
  <inkml:trace contextRef="#ctx0" brushRef="#br0" timeOffset="-43726.185">11931 2606 10137 0 0,'-1'6'4855'0'0,"-35"183"-298"0"0,53-153-4797 0 0,4-21-6091 0 0,-11-14-158 0 0</inkml:trace>
  <inkml:trace contextRef="#ctx0" brushRef="#br0" timeOffset="-43558.661">12049 2727 12329 0 0,'0'0'1166'0'0,"0"0"-842"0"0,0 0-208 0 0,7-1 86 0 0,-4 0-151 0 0,0 1 0 0 0,1-1 0 0 0,-1 1 0 0 0,1-1 1 0 0,-1 1-1 0 0,1 0 0 0 0,-1 0 0 0 0,0 0 0 0 0,1 1 1 0 0,-1-1-1 0 0,1 1 0 0 0,-1 0 0 0 0,0 0 0 0 0,0 0 1 0 0,1 0-1 0 0,-1 1 0 0 0,0-1 0 0 0,0 1 0 0 0,0 0 1 0 0,-1 0-1 0 0,1 0 0 0 0,0 0 0 0 0,-1 1 0 0 0,1-1 1 0 0,-1 0-1 0 0,0 1 0 0 0,0 0 0 0 0,0 0 0 0 0,1 0-51 0 0,0 1 80 0 0,-1-1 0 0 0,1 1 0 0 0,-1 0 0 0 0,0 0-1 0 0,0 0 1 0 0,0 0 0 0 0,-1 0 0 0 0,1 0-1 0 0,-1 1 1 0 0,0-1 0 0 0,0 1 0 0 0,0-1 0 0 0,-1 0-1 0 0,0 1 1 0 0,0-1 0 0 0,0 1 0 0 0,0-1 0 0 0,-1 1-1 0 0,1-1 1 0 0,-1 0 0 0 0,0 1 0 0 0,0-1-1 0 0,-1 0 1 0 0,0 0 0 0 0,1 1 0 0 0,-1-1 0 0 0,-1-1-1 0 0,1 1 1 0 0,0 0 0 0 0,-1 0 0 0 0,0-1 0 0 0,-2 2-80 0 0,-60 16-1870 0 0,60-20 1220 0 0,-18-4-5962 0 0,15-5-1519 0 0</inkml:trace>
  <inkml:trace contextRef="#ctx0" brushRef="#br0" timeOffset="-43386.803">12206 2749 12953 0 0,'0'0'1435'0'0,"0"0"-1012"0"0,0 0 8 0 0,-3 6 128 0 0,0 1-425 0 0,1-1-1 0 0,-1 1 1 0 0,1-1-1 0 0,1 1 1 0 0,-1 0-1 0 0,1 0 1 0 0,0 0-1 0 0,0 0 1 0 0,1 0-1 0 0,0 0 1 0 0,1 0-1 0 0,-1 0 0 0 0,1 0 1 0 0,0 0-1 0 0,1-1 1 0 0,0 1-1 0 0,0 0 1 0 0,0-1-1 0 0,2 2-133 0 0,57 22-7972 0 0,-48-31 575 0 0</inkml:trace>
  <inkml:trace contextRef="#ctx0" brushRef="#br0" timeOffset="-43230.574">12400 2727 13817 0 0,'1'6'1064'0'0,"2"3"-794"0"0,-1 1 1 0 0,-1-1 0 0 0,1 0 0 0 0,-1 1 0 0 0,-1-1-1 0 0,0 1 1 0 0,0-1 0 0 0,-1 0 0 0 0,0 1-1 0 0,-1-1 1 0 0,0 0 0 0 0,-1 0 0 0 0,1 0 0 0 0,-2 0-1 0 0,-3 7-270 0 0,-28 22-1774 0 0,-23-23-4467 0 0,47-17-1698 0 0</inkml:trace>
  <inkml:trace contextRef="#ctx0" brushRef="#br0" timeOffset="-42730.616">12673 2820 168 0 0,'0'0'11185'0'0,"0"0"-8134"0"0,0 0-2811 0 0,0 0-127 0 0,6 1 6 0 0,26 5 100 0 0,-31-8-262 0 0,-1 1-1 0 0,1-1 1 0 0,-1 0 0 0 0,0 1 0 0 0,1-1 0 0 0,-1 0 0 0 0,0 1 0 0 0,0-1-1 0 0,0 0 1 0 0,0 1 0 0 0,0-1 0 0 0,0 0 0 0 0,-1 1 0 0 0,1-1 0 0 0,0 0 0 0 0,-1 1-1 0 0,1-1 1 0 0,-1 1 0 0 0,0-1 0 0 0,0 1 0 0 0,1-1 0 0 0,-1 1 0 0 0,0-1-1 0 0,0 1 1 0 0,0 0 0 0 0,-1-1 0 0 0,1 1 0 0 0,0 0 0 0 0,0 0 0 0 0,-1 0 0 0 0,1 0-1 0 0,0 0 1 0 0,-1 0 43 0 0,-2-3 31 0 0,-1 1-1 0 0,1 0 0 0 0,-1-1 0 0 0,0 2 1 0 0,0-1-1 0 0,0 0 0 0 0,0 1 0 0 0,-1 0 1 0 0,1 1-1 0 0,-1-1 0 0 0,1 1 0 0 0,-1 0 1 0 0,1 0-1 0 0,-1 0 0 0 0,0 1 1 0 0,1 0-1 0 0,-1 0 0 0 0,0 1 0 0 0,1-1 1 0 0,-4 2-31 0 0,9 0 20 0 0,0 0 1 0 0,0 1-1 0 0,0-1 1 0 0,1 0-1 0 0,-1 0 1 0 0,1 0 0 0 0,-1 0-1 0 0,1 1 1 0 0,0-1-1 0 0,0 0 1 0 0,0 0-1 0 0,0 0 1 0 0,0 0 0 0 0,0-1-1 0 0,1 1 1 0 0,-1 0-1 0 0,1 0 1 0 0,-1-1-1 0 0,1 1 1 0 0,-1-1 0 0 0,1 1-1 0 0,0-1 1 0 0,0 0-1 0 0,0 0 1 0 0,0 0-1 0 0,0 0 1 0 0,0 0 0 0 0,0 0-1 0 0,0 0 1 0 0,0-1-1 0 0,0 1 1 0 0,0-1-1 0 0,1 1-20 0 0,0 0 1 0 0,4 1 93 0 0,-1 0-1 0 0,1 0 1 0 0,0 0 0 0 0,-1 1-1 0 0,1 0 1 0 0,-1 1 0 0 0,0-1-1 0 0,0 1 1 0 0,0 0 0 0 0,-1 1-1 0 0,0-1 1 0 0,1 1 0 0 0,-2 0-1 0 0,1 1 1 0 0,0-1 0 0 0,-1 1-1 0 0,0 0 1 0 0,-1 0 0 0 0,1 0-1 0 0,-1 0 1 0 0,0 1 0 0 0,-1-1-1 0 0,1 1 1 0 0,-1 0 0 0 0,-1 0-1 0 0,1 0 1 0 0,-1 0-94 0 0,-3-3 70 0 0,0 0 0 0 0,-1 0-1 0 0,1-1 1 0 0,-1 1 0 0 0,0-1 0 0 0,0 1-1 0 0,0-1 1 0 0,0 0 0 0 0,-1 0 0 0 0,1 0 0 0 0,-1-1-1 0 0,0 1 1 0 0,1-1 0 0 0,-1 0 0 0 0,0 0 0 0 0,-1 0-1 0 0,1-1 1 0 0,0 1 0 0 0,0-1 0 0 0,-1 0 0 0 0,1-1-1 0 0,-1 1 1 0 0,1-1 0 0 0,-1 1 0 0 0,1-1 0 0 0,-1 0-1 0 0,1-1-69 0 0,-76-8-2835 0 0,70 4-1005 0 0,4-6-4090 0 0</inkml:trace>
  <inkml:trace contextRef="#ctx0" brushRef="#br0" timeOffset="-42480.646">12891 2763 5549 0 0,'0'0'6872'0'0,"0"0"-6348"0"0,0 0-256 0 0,0 0 624 0 0,-28 41 332 0 0,20-23-163 0 0,3 1-313 0 0,0 1-228 0 0,-2 1-208 0 0,6-2-116 0 0,-1-4-84 0 0,2 0-24 0 0,0-4-76 0 0,3 1-12 0 0,5-2-792 0 0,0-2-821 0 0,0-2-1351 0 0,4-5-3836 0 0</inkml:trace>
  <inkml:trace contextRef="#ctx0" brushRef="#br0" timeOffset="-42121.301">12966 2903 13865 0 0,'0'0'1414'0'0,"0"0"-954"0"0,0 0-258 0 0,0 0-62 0 0,0 0-206 0 0,0 0-582 0 0,3-2-138 0 0,-1 0 773 0 0,-1 1 0 0 0,0 0 0 0 0,1 0 0 0 0,0 0 0 0 0,-1 0 0 0 0,1 0 0 0 0,-1 1 0 0 0,1-1 0 0 0,0 0 0 0 0,0 1 0 0 0,-1-1 0 0 0,1 1 0 0 0,0 0 0 0 0,0-1 0 0 0,0 1 0 0 0,0 0 0 0 0,-1 0 0 0 0,1 0 0 0 0,0 0 0 0 0,0 1 0 0 0,0-1 0 0 0,0 0 0 0 0,-1 1 0 0 0,1-1 0 0 0,0 1 0 0 0,0 0 0 0 0,-1 0 0 0 0,1-1 0 0 0,0 1 0 0 0,-1 0 0 0 0,1 0 0 0 0,-1 1 0 0 0,0-1 0 0 0,1 0 0 0 0,-1 0 0 0 0,0 1 0 0 0,1-1 0 0 0,-1 1 0 0 0,0-1 0 0 0,0 1 0 0 0,0-1 0 0 0,-1 1 0 0 0,1 0 0 0 0,0-1 0 0 0,0 1 0 0 0,-1 1 13 0 0,42 76 2332 0 0,-30-109-3818 0 0,-11 29 1550 0 0,1 1-1 0 0,-1-1 0 0 0,0 0 1 0 0,1 1-1 0 0,-1-1 1 0 0,0 1-1 0 0,1 0 0 0 0,-1-1 1 0 0,0 1-1 0 0,1 0 0 0 0,-1 0 1 0 0,1 0-1 0 0,-1 0 1 0 0,1 0-1 0 0,-1 0 0 0 0,0 1 1 0 0,1-1-1 0 0,-1 0 1 0 0,0 1-1 0 0,1-1 0 0 0,-1 1 1 0 0,0-1-1 0 0,1 1 1 0 0,-1 0-1 0 0,0-1 0 0 0,0 1 1 0 0,0 0-1 0 0,1 0 1 0 0,-1 0-1 0 0,0 0 0 0 0,0 0 1 0 0,0 0-1 0 0,-1 0 1 0 0,1 0-1 0 0,0 0 0 0 0,0 1 1 0 0,-1-1-1 0 0,1 0 0 0 0,0 0 1 0 0,-1 1-1 0 0,1 0-63 0 0,18 36-1813 0 0,-17-39-4082 0 0,0 0 227 0 0</inkml:trace>
  <inkml:trace contextRef="#ctx0" brushRef="#br0" timeOffset="-41875.682">13315 2945 12745 0 0,'0'0'2324'0'0,"0"0"-1732"0"0,14 39-164 0 0,-12-23 413 0 0,-2 2-157 0 0,-4 0-312 0 0,-5 0-136 0 0,0-1-76 0 0,-3 0-64 0 0,-4-3 4 0 0,-1 2-100 0 0,0-4-532 0 0,-3 1-632 0 0,1-2-1189 0 0,6-4-3507 0 0,0-3-2809 0 0</inkml:trace>
  <inkml:trace contextRef="#ctx0" brushRef="#br0" timeOffset="-41536.016">13412 3288 8705 0 0,'0'0'3522'0'0,"-7"-1"-2809"0"0,-286-41 1647 0 0,-765-42 812 0 0,24 40-2596 0 0,738 31 90 0 0,148 4-1563 0 0,-2 4-4713 0 0,140 5-244 0 0</inkml:trace>
  <inkml:trace contextRef="#ctx0" brushRef="#br0" timeOffset="-50436.987">10055 3044 4668 0 0,'0'0'4093'0'0,"0"0"-2891"0"0,-6-1-1443 0 0,-544-44 3075 0 0,340 36-1617 0 0,-1531-99 625 0 0,545 46-1410 0 0,-449 7 434 0 0,-712-29 540 0 0,2350 84-1741 0 0,-52-6 858 0 0,36-11-6215 0 0,24 10 106 0 0,7-5-1643 0 0</inkml:trace>
  <inkml:trace contextRef="#ctx0" brushRef="#br0" timeOffset="-49749.559">2469 2131 4548 0 0,'0'0'6289'0'0,"0"0"-4017"0"0,0 0-1602 0 0,0 0-358 0 0,0 0 18 0 0,0 0-11 0 0,0 0 56 0 0,0 0 32 0 0,0 0-104 0 0,6 2-115 0 0,88-4 940 0 0,-91 1-1125 0 0,-1 1 1 0 0,0-1-1 0 0,1 1 1 0 0,-1-1-1 0 0,0 0 1 0 0,1 0 0 0 0,-1 0-1 0 0,0 0 1 0 0,0 0-1 0 0,0 0 1 0 0,0-1 0 0 0,0 1-1 0 0,0-1 1 0 0,0 1-1 0 0,0-1 1 0 0,-1 0 0 0 0,1 0-1 0 0,0 1 1 0 0,-1-1-1 0 0,0 0 1 0 0,1-1 0 0 0,-1 1-1 0 0,0 0 1 0 0,0 0-1 0 0,0 0 1 0 0,-1-1 0 0 0,1 1-1 0 0,0-1 1 0 0,-1 1-1 0 0,0 0 1 0 0,1-1 0 0 0,-1 1-1 0 0,0-1 1 0 0,0 1-1 0 0,0-1 1 0 0,-1 1-1 0 0,1 0 1 0 0,-1-1 0 0 0,1 1-1 0 0,-2-2-3 0 0,0-1-39 0 0,-1 0 1 0 0,1 1-1 0 0,-1-1 0 0 0,0 1 0 0 0,-1 0 0 0 0,1 0 0 0 0,-1 0 0 0 0,0 1 1 0 0,0-1-1 0 0,0 1 0 0 0,0 0 0 0 0,-1 0 0 0 0,1 0 0 0 0,-1 1 1 0 0,1-1-1 0 0,-1 1 0 0 0,0 0 0 0 0,0 1 0 0 0,-2-1 39 0 0,4 57 522 0 0,13 137 2193 0 0,-10-151-5976 0 0,0 0-4049 0 0,0-35 5953 0 0,0-9-6358 0 0</inkml:trace>
  <inkml:trace contextRef="#ctx0" brushRef="#br0" timeOffset="-49515.201">2651 2243 10545 0 0,'0'0'1776'0'0,"0"0"-932"0"0,0 0-476 0 0,0 0 368 0 0,0 0 176 0 0,-43 5-296 0 0,25-4-368 0 0,-3 1-196 0 0,0-1-52 0 0,1 1-1348 0 0,0-1-940 0 0,6 0-2944 0 0,-2-2-1997 0 0</inkml:trace>
  <inkml:trace contextRef="#ctx0" brushRef="#br0" timeOffset="-49265.545">2869 2078 11041 0 0,'0'0'1619'0'0,"0"0"-886"0"0,0 0-425 0 0,0 0 379 0 0,-3 7 353 0 0,-53 217 2430 0 0,65-196-4811 0 0,9-22-7677 0 0,-7-9 1311 0 0</inkml:trace>
  <inkml:trace contextRef="#ctx0" brushRef="#br0" timeOffset="-49109.307">2918 2203 1044 0 0,'0'0'7997'0'0,"0"0"-5878"0"0,0 0-1901 0 0,0 0-28 0 0,6-1 32 0 0,-2-1-117 0 0,0 1-1 0 0,0 0 0 0 0,0 1 1 0 0,0-1-1 0 0,0 1 1 0 0,0-1-1 0 0,1 1 0 0 0,-1 0 1 0 0,0 1-1 0 0,0-1 0 0 0,0 1 1 0 0,0 0-1 0 0,0 0 0 0 0,0 0 1 0 0,0 0-1 0 0,-1 1 1 0 0,1-1-1 0 0,0 1 0 0 0,-1 0 1 0 0,1 0-1 0 0,-1 1 0 0 0,1-1 1 0 0,-1 1-1 0 0,0 0 0 0 0,0-1 1 0 0,0 1-1 0 0,-1 1 0 0 0,1-1 1 0 0,-1 0-1 0 0,0 1 1 0 0,1-1-1 0 0,-1 1 0 0 0,-1-1 1 0 0,1 1-1 0 0,-1 0 0 0 0,1 0 1 0 0,-1 0-1 0 0,0 0 0 0 0,-1 0 1 0 0,1 4-105 0 0,-44 40 1136 0 0,2-35-6569 0 0,38-15 1216 0 0,2-4-2062 0 0</inkml:trace>
  <inkml:trace contextRef="#ctx0" brushRef="#br0" timeOffset="-48906.203">3107 2208 9073 0 0,'0'0'1509'0'0,"0"0"-577"0"0,0 0-421 0 0,0 0 279 0 0,0 0 133 0 0,0 6-2 0 0,-20 118 1776 0 0,56-100-5572 0 0,-4-26-4934 0 0,-11-6 1137 0 0</inkml:trace>
  <inkml:trace contextRef="#ctx0" brushRef="#br0" timeOffset="-48749.973">3385 2294 13389 0 0,'0'0'1168'0'0,"0"0"-1004"0"0,0 0 12 0 0,-42 2 380 0 0,22-2-380 0 0,1 0-112 0 0,-2 0-56 0 0,0 0-8 0 0,4 0-832 0 0,0 0-244 0 0,2-1-368 0 0,3-2-1092 0 0,7 2-2101 0 0</inkml:trace>
  <inkml:trace contextRef="#ctx0" brushRef="#br0" timeOffset="-48593.733">3331 2274 6657 0 0,'0'0'4232'0'0,"0"0"-3460"0"0,0 0 228 0 0,37 43 200 0 0,-32-30-212 0 0,-4 0-232 0 0,-1-3-100 0 0,0 0-183 0 0,-1-1-221 0 0,-3-1-116 0 0,0 0-24 0 0,-1-1-112 0 0,-2-2-488 0 0,1-3-741 0 0,-1 0-367 0 0,2-2-676 0 0,1-2-2668 0 0</inkml:trace>
  <inkml:trace contextRef="#ctx0" brushRef="#br0" timeOffset="-48312.516">3528 2133 11477 0 0,'0'0'2055'0'0,"0"0"-1276"0"0,0 0-354 0 0,4 6 409 0 0,1 2-598 0 0,-1 1 0 0 0,0 0 0 0 0,0 0 0 0 0,-1 0 0 0 0,-1 0 0 0 0,1 1 0 0 0,-1-1 0 0 0,-1 1 0 0 0,0-1 0 0 0,0 1 0 0 0,-1 0 0 0 0,0-1 0 0 0,-1 1 0 0 0,0 0 0 0 0,-1 4-236 0 0,-3 42-36 0 0,29-84-2665 0 0,-23 26 2740 0 0,1 0 0 0 0,-1-1 1 0 0,0 1-1 0 0,1 0 0 0 0,0 0 0 0 0,-1 0 0 0 0,1 0 1 0 0,0 0-1 0 0,0 1 0 0 0,0-1 0 0 0,0 0 1 0 0,0 1-1 0 0,0 0 0 0 0,1-1 0 0 0,-1 1 0 0 0,0 0 1 0 0,1 0-1 0 0,-1 0 0 0 0,1 0 0 0 0,-1 1 1 0 0,1-1-1 0 0,-1 1 0 0 0,1-1 0 0 0,-1 1 1 0 0,1 0-1 0 0,0 0 0 0 0,-1 0 0 0 0,1 0 0 0 0,-1 1 1 0 0,1-1-1 0 0,0 1 0 0 0,-1 0 0 0 0,1-1 1 0 0,-1 1-1 0 0,0 0 0 0 0,1 0 0 0 0,-1 1 0 0 0,0-1 1 0 0,1 0-1 0 0,-1 1 0 0 0,0 0 0 0 0,0-1 1 0 0,0 1-1 0 0,-1 0 0 0 0,1 0 0 0 0,0 0 1 0 0,-1 0-1 0 0,1 0 0 0 0,-1 1-39 0 0,0 65 561 0 0,-29-60-5736 0 0,22-11-88 0 0,4-7-3051 0 0</inkml:trace>
  <inkml:trace contextRef="#ctx0" brushRef="#br0" timeOffset="-48058.586">3842 2192 14617 0 0,'0'0'1332'0'0,"0"0"-964"0"0,28 37 257 0 0,-24-21 35 0 0,0 4-252 0 0,-4 0-248 0 0,0 0-12 0 0,-8 0-36 0 0,-1-1-36 0 0,-2 0-28 0 0,-4-1-48 0 0,1-2-756 0 0,0-3-500 0 0,2-2-909 0 0,1-5-2383 0 0,5-5-4013 0 0</inkml:trace>
  <inkml:trace contextRef="#ctx0" brushRef="#br0" timeOffset="-47686.734">4135 2296 1488 0 0,'0'0'9680'0'0,"0"0"-7100"0"0,0 0-2243 0 0,0 0-179 0 0,5-1-41 0 0,47-32 1277 0 0,-51 32-1405 0 0,0 1 1 0 0,0-1 0 0 0,0 0-1 0 0,0 0 1 0 0,0 0 0 0 0,0 1-1 0 0,0-1 1 0 0,-1 0 0 0 0,1 0-1 0 0,0 0 1 0 0,-1 0 0 0 0,1 0-1 0 0,-1 0 1 0 0,1-1 0 0 0,-1 1-1 0 0,1 0 1 0 0,-1 0 0 0 0,0 0-1 0 0,0 0 1 0 0,1-1 0 0 0,-1 1-1 0 0,0 0 1 0 0,0 0 0 0 0,0 0-1 0 0,0-1 1 0 0,-1 1 0 0 0,1 0-1 0 0,0 0 1 0 0,0 0 0 0 0,-1 0-1 0 0,1-1 1 0 0,0 1 0 0 0,-1 0-1 0 0,0 0 1 0 0,1 0 0 0 0,-1 0-1 0 0,1 0 1 0 0,-1 0 0 0 0,0 0-1 0 0,0 0 1 0 0,0 0 0 0 0,1 1-1 0 0,-1-1 1 0 0,0 0 0 0 0,0 0-1 0 0,0 1 1 0 0,0-1 0 0 0,0 1-1 0 0,-1-1 1 0 0,1 1 0 0 0,0-1-1 0 0,0 1 1 0 0,0 0 0 0 0,0-1-1 0 0,0 1 1 0 0,-1 0 0 0 0,1 0-1 0 0,0 0 1 0 0,-1 0 10 0 0,-1-1 3 0 0,0 0 0 0 0,0 0 0 0 0,0 0 0 0 0,0 1-1 0 0,0-1 1 0 0,0 1 0 0 0,-1 0 0 0 0,1 0 0 0 0,0 0 0 0 0,0 0 0 0 0,0 0-1 0 0,-1 1 1 0 0,1 0 0 0 0,0-1 0 0 0,0 1 0 0 0,0 1 0 0 0,0-1 0 0 0,0 0 0 0 0,0 1-1 0 0,1-1 1 0 0,-1 1 0 0 0,0 0 0 0 0,1 0 0 0 0,-1 0 0 0 0,1 0 0 0 0,-1 0-1 0 0,1 1 1 0 0,0-1 0 0 0,0 1 0 0 0,0-1 0 0 0,1 1 0 0 0,-1 0 0 0 0,1-1 0 0 0,-1 1-1 0 0,1 0 1 0 0,0 0 0 0 0,0 0 0 0 0,0 1 0 0 0,0-1 0 0 0,1 0 0 0 0,-1 0-1 0 0,1 0 1 0 0,0 0 0 0 0,0 1 0 0 0,0-1 0 0 0,0 0 0 0 0,1 0 0 0 0,-1 0 0 0 0,1 1-1 0 0,0-1-2 0 0,1 0 70 0 0,0-1-1 0 0,1 0 1 0 0,-1 0-1 0 0,1 0 0 0 0,0 0 1 0 0,-1 0-1 0 0,1 0 1 0 0,0-1-1 0 0,0 0 1 0 0,0 1-1 0 0,0-1 0 0 0,1 0 1 0 0,-1 0-1 0 0,0-1 1 0 0,0 1-1 0 0,0-1 1 0 0,1 1-1 0 0,-1-1 0 0 0,0 0 1 0 0,1 0-1 0 0,-1-1 1 0 0,0 1-1 0 0,0-1 0 0 0,1 1 1 0 0,-1-1-1 0 0,0 0 1 0 0,0 0-1 0 0,0-1 1 0 0,2 0-70 0 0,25-3 119 0 0,-27 6-80 0 0,-1 1 0 0 0,0-1 0 0 0,1 0 1 0 0,-1 1-1 0 0,0 0 0 0 0,0 0 0 0 0,-1-1 1 0 0,1 1-1 0 0,0 0 0 0 0,0 0 1 0 0,-1 1-1 0 0,1-1 0 0 0,-1 0 0 0 0,0 0 1 0 0,0 1-1 0 0,0-1 0 0 0,0 1 0 0 0,0-1 1 0 0,0 1-1 0 0,-1-1 0 0 0,1 1 0 0 0,-1 0 1 0 0,0-1-1 0 0,1 1 0 0 0,-1 0 1 0 0,-1-1-1 0 0,1 1 0 0 0,0-1 0 0 0,-1 1 1 0 0,1 0-1 0 0,-1-1 0 0 0,0 1 0 0 0,1-1 1 0 0,-1 1-1 0 0,-1-1 0 0 0,1 0 0 0 0,0 1 1 0 0,-1 0-40 0 0,-2 2 19 0 0,-1 0 1 0 0,0 0-1 0 0,0 0 1 0 0,0 0-1 0 0,-1-1 1 0 0,0 0-1 0 0,1 0 1 0 0,-1 0-1 0 0,-1-1 1 0 0,1 0-1 0 0,0 0 1 0 0,-1 0-1 0 0,0-1 1 0 0,0 0-1 0 0,1-1 1 0 0,-2 1-20 0 0,-42 0-4877 0 0,33-5-1565 0 0</inkml:trace>
  <inkml:trace contextRef="#ctx0" brushRef="#br0" timeOffset="-47436.751">4469 2209 11205 0 0,'0'0'1812'0'0,"0"0"-1122"0"0,-3 6 107 0 0,-4 5-543 0 0,1 1-1 0 0,0 0 1 0 0,0 0-1 0 0,2 1 1 0 0,-1 0 0 0 0,1-1-1 0 0,1 1 1 0 0,0 1-1 0 0,1-1 1 0 0,1 0 0 0 0,0 1-1 0 0,1-1 1 0 0,0 1-1 0 0,1 3-253 0 0,17 9-1025 0 0,1-19-6102 0 0,-8-10-607 0 0</inkml:trace>
  <inkml:trace contextRef="#ctx0" brushRef="#br0" timeOffset="-47171.154">4549 2346 11205 0 0,'0'0'1364'0'0,"0"0"-839"0"0,0 0-285 0 0,0 0-11 0 0,0 0-149 0 0,0 0-96 0 0,0 0-190 0 0,0 0-436 0 0,6-4-7 0 0,-3 2 673 0 0,-1 0 1 0 0,0 0 0 0 0,0 0-1 0 0,1 1 1 0 0,-1-1-1 0 0,1 1 1 0 0,-1 0-1 0 0,1 0 1 0 0,0 0 0 0 0,0 0-1 0 0,-1 0 1 0 0,1 1-1 0 0,0-1 1 0 0,0 1 0 0 0,0 0-1 0 0,0-1 1 0 0,-1 1-1 0 0,1 1 1 0 0,0-1-1 0 0,0 0 1 0 0,0 1 0 0 0,0-1-1 0 0,-1 1 1 0 0,1 0-1 0 0,0 0 1 0 0,0 0 0 0 0,-1 0-1 0 0,1 1 1 0 0,-1-1-1 0 0,1 1 1 0 0,0 0-25 0 0,0-1 89 0 0,-1 0 0 0 0,1 1 0 0 0,-1-1 0 0 0,0 0 1 0 0,1 1-1 0 0,-1 0 0 0 0,0-1 0 0 0,0 1 0 0 0,0 0 0 0 0,-1 0 0 0 0,1 0 0 0 0,0 0 1 0 0,-1 0-1 0 0,1 1 0 0 0,-1-1 0 0 0,1 0 0 0 0,-1 1 0 0 0,0-1 0 0 0,0 1 1 0 0,-1-1-1 0 0,1 1 0 0 0,0 0 0 0 0,-1-1 0 0 0,1 1 0 0 0,-1 0 0 0 0,0-1 1 0 0,0 1-1 0 0,0 0 0 0 0,0-1 0 0 0,-1 1 0 0 0,1 0 0 0 0,-1-1 0 0 0,1 1 0 0 0,-1-1 1 0 0,0 1-1 0 0,0 0 0 0 0,0-1 0 0 0,0 0 0 0 0,-1 1 0 0 0,1-1 0 0 0,-1 0 1 0 0,1 0-1 0 0,-1 0 0 0 0,0 0 0 0 0,0 0 0 0 0,0 0 0 0 0,0 0 0 0 0,0 0 1 0 0,0-1-1 0 0,0 1 0 0 0,-1-1 0 0 0,1 0 0 0 0,-1 0 0 0 0,1 0 0 0 0,-2 1-89 0 0,1 0-57 0 0,-27 12-54 0 0,10-12-3696 0 0,18-4 223 0 0,3-7-3243 0 0</inkml:trace>
  <inkml:trace contextRef="#ctx0" brushRef="#br0" timeOffset="-46900.317">4730 2339 12821 0 0,'0'0'1008'0'0,"0"0"-610"0"0,0 0 113 0 0,0 0 150 0 0,0 0 2 0 0,-4 7-151 0 0,-1 1-613 0 0,-24 66 1018 0 0,63-36-3277 0 0,-20-34-468 0 0,1-2-2277 0 0</inkml:trace>
  <inkml:trace contextRef="#ctx0" brushRef="#br0" timeOffset="-46657.775">5018 2434 14661 0 0,'0'0'1400'0'0,"0"0"-1236"0"0,0 0-164 0 0,0 0 277 0 0,0 0-141 0 0,-48-2-84 0 0,31-1-52 0 0,-3 1-421 0 0,2-1-575 0 0,1 0-116 0 0,1-2-788 0 0,3 1-2016 0 0,3-6-2297 0 0</inkml:trace>
  <inkml:trace contextRef="#ctx0" brushRef="#br0" timeOffset="-46656.775">4981 2382 80 0 0,'0'0'10143'0'0,"4"6"-7228"0"0,-1-1-2732 0 0,-1 0 0 0 0,1 0 0 0 0,-1 0 0 0 0,0 1 1 0 0,0-1-1 0 0,0 1 0 0 0,-1-1 0 0 0,0 1 0 0 0,0 0 0 0 0,-1 0 0 0 0,1-1 1 0 0,-1 1-1 0 0,-1 0 0 0 0,1-1 0 0 0,-1 1 0 0 0,0 0 0 0 0,0-1 0 0 0,0 1 1 0 0,-1 0-1 0 0,0-1 0 0 0,0 0 0 0 0,0 1 0 0 0,-1-1 0 0 0,0 0 0 0 0,0 0 1 0 0,-2 2-184 0 0,6-14-3245 0 0,0-9-3609 0 0,3 0-947 0 0</inkml:trace>
  <inkml:trace contextRef="#ctx0" brushRef="#br0" timeOffset="-46360.929">5182 2292 12657 0 0,'0'0'1317'0'0,"0"0"-634"0"0,0 0 117 0 0,5 8 129 0 0,0-2-763 0 0,-1 0 0 0 0,-1 0 1 0 0,1 0-1 0 0,-1 0 1 0 0,0 1-1 0 0,0-1 0 0 0,-1 1 1 0 0,0 0-1 0 0,0 0 1 0 0,-1 0-1 0 0,0 0 0 0 0,0 0 1 0 0,0 0-1 0 0,-1 0 1 0 0,0 4-167 0 0,-14 45-44 0 0,14-58 24 0 0,1 0 0 0 0,-1 0 0 0 0,1 0 0 0 0,-1 0 0 0 0,1-1 0 0 0,0 1-1 0 0,0 0 1 0 0,0 1 0 0 0,0-1 0 0 0,0 0 0 0 0,0 0 0 0 0,1 0-1 0 0,-1 1 1 0 0,1-1 0 0 0,-1 1 0 0 0,1-1 0 0 0,-1 1 0 0 0,1-1 0 0 0,0 1-1 0 0,0 0 1 0 0,0 0 0 0 0,0 0 0 0 0,-1 0 0 0 0,1 0 0 0 0,1 0 0 0 0,-1 1-1 0 0,0-1 1 0 0,0 1 0 0 0,0-1 0 0 0,0 1 0 0 0,0 0 0 0 0,0 0 0 0 0,1 0-1 0 0,-1 0 1 0 0,0 0 0 0 0,0 0 0 0 0,0 1 0 0 0,0-1 0 0 0,0 1-1 0 0,1-1 1 0 0,-1 1 0 0 0,0 0 0 0 0,0 0 0 0 0,-1 0 0 0 0,1 0 0 0 0,0 0-1 0 0,0 0 1 0 0,0 1 0 0 0,-1-1 0 0 0,1 0 0 0 0,-1 1 0 0 0,1 0 0 0 0,-1-1-1 0 0,1 1 1 0 0,-1 0 0 0 0,0 0 0 0 0,0-1 0 0 0,0 1 0 0 0,1 1 20 0 0,2 1 9 0 0,0 1 1 0 0,0-1 0 0 0,0 1 0 0 0,0-1 0 0 0,-1 1 0 0 0,1 0 0 0 0,-1 0 0 0 0,-1 0-1 0 0,1 1 1 0 0,-1-1 0 0 0,0 1 0 0 0,0 0 0 0 0,0-1 0 0 0,-1 1 0 0 0,0 0-1 0 0,0 0 1 0 0,0 0 0 0 0,-1 0 0 0 0,0 1-10 0 0,-1-8-7089 0 0,1-7 209 0 0</inkml:trace>
  <inkml:trace contextRef="#ctx0" brushRef="#br0" timeOffset="-46108.341">5530 2321 392 0 0,'0'0'15457'0'0,"0"0"-14216"0"0,28 45-1237 0 0,-21-23 600 0 0,-1 2-184 0 0,-4 2-224 0 0,-2 0-120 0 0,-8 0-4 0 0,-3 0-20 0 0,-4-3 20 0 0,-5-1-72 0 0,-1-1-124 0 0,-3-5-928 0 0,0-1-901 0 0,6-8-2659 0 0,-7-4-5853 0 0</inkml:trace>
  <inkml:trace contextRef="#ctx0" brushRef="#br1" timeOffset="-38442.404">6043 2498 5581 0 0,'0'0'7124'0'0,"0"0"-5484"0"0,0 0-452 0 0,0 0-19 0 0,0 0-433 0 0,0 0-56 0 0,-48 0-148 0 0,21-1-216 0 0,-4-1-180 0 0,1 2-128 0 0,-1 0-8 0 0,5 0-8 0 0,3 2-4 0 0,6-1-404 0 0,5 1-884 0 0,4-1-1449 0 0,8-2-4847 0 0</inkml:trace>
  <inkml:trace contextRef="#ctx0" brushRef="#br1" timeOffset="-37176.902">6220 2346 6773 0 0,'0'0'4010'0'0,"0"0"-2713"0"0,0 0-658 0 0,0 0 258 0 0,0 0-187 0 0,0 0-301 0 0,0 0-160 0 0,0 0-24 0 0,7 2 23 0 0,3 2-73 0 0,1-1 0 0 0,0 0 0 0 0,0-1-1 0 0,0 0 1 0 0,0 0 0 0 0,0-1 0 0 0,0-1 0 0 0,1 0 0 0 0,-1 0 0 0 0,0-1 0 0 0,0-1 0 0 0,0 0 0 0 0,0 0 0 0 0,0-1 0 0 0,0 0 0 0 0,10-5-175 0 0,-20 7-26 0 0,0 0 0 0 0,0 0 0 0 0,-1 0 0 0 0,1 0 0 0 0,0 0 1 0 0,0-1-1 0 0,-1 1 0 0 0,1 0 0 0 0,0 0 0 0 0,-1 0 0 0 0,1-1 0 0 0,-1 1 0 0 0,0 0 1 0 0,1-1-1 0 0,-1 1 0 0 0,0 0 0 0 0,0-1 0 0 0,0 1 0 0 0,0 0 0 0 0,0-1 1 0 0,0 1-1 0 0,0 0 0 0 0,0-1 0 0 0,-1 1 0 0 0,1 0 0 0 0,0-1 0 0 0,-1 1 1 0 0,1 0-1 0 0,-1 0 0 0 0,1 0 0 0 0,-1-1 0 0 0,0 1 0 0 0,0 0 0 0 0,1 0 1 0 0,-1 0-1 0 0,0 0 0 0 0,0 0 0 0 0,0 0 0 0 0,0 0 0 0 0,0 0 0 0 0,0 1 1 0 0,0-1-1 0 0,-1 0 0 0 0,1 1 0 0 0,0-1 0 0 0,0 1 0 0 0,-1-1 26 0 0,-58-38-1108 0 0,59 38 1104 0 0,0 0 0 0 0,0 0 0 0 0,0-1 0 0 0,0 1 0 0 0,0 0 0 0 0,0 0 0 0 0,0 0 0 0 0,0 0 0 0 0,-1 0 0 0 0,1 0 0 0 0,-1 0 0 0 0,1 0 0 0 0,0 1 0 0 0,-1-1 0 0 0,1 1 0 0 0,-1-1 0 0 0,1 1 0 0 0,-1-1 0 0 0,0 1 0 0 0,1 0 0 0 0,-1 0 0 0 0,1-1 0 0 0,-1 1 0 0 0,0 1 0 0 0,1-1 0 0 0,-1 0 0 0 0,1 0 0 0 0,-1 0-1 0 0,1 1 1 0 0,-1-1 0 0 0,0 1 0 0 0,1-1 0 0 0,0 1 0 0 0,-1 0 0 0 0,1 0 0 0 0,-1-1 0 0 0,1 1 0 0 0,0 0 0 0 0,-1 0 0 0 0,1 0 0 0 0,0 1 0 0 0,0-1 0 0 0,0 0 0 0 0,0 0 0 0 0,0 1 0 0 0,0-1 0 0 0,0 0 0 0 0,1 1 0 0 0,-1-1 0 0 0,0 1 0 0 0,1-1 0 0 0,-1 1 0 0 0,1-1 0 0 0,-1 1 0 0 0,1-1 0 0 0,0 1 0 0 0,0 0 0 0 0,0-1 0 0 0,0 1 0 0 0,0-1 0 0 0,0 1 0 0 0,0 0 4 0 0,-4 284 3270 0 0,11-262-5015 0 0,0-19-1751 0 0,3-4-3290 0 0,3-3-140 0 0</inkml:trace>
  <inkml:trace contextRef="#ctx0" brushRef="#br1" timeOffset="-36942.545">6445 2528 10697 0 0,'0'0'2028'0'0,"0"0"-2028"0"0,0 0 0 0 0,-39 0 460 0 0,22 0-232 0 0,-4 0-136 0 0,0-1-92 0 0,2 0-384 0 0,2-2-1796 0 0,5 2-3012 0 0</inkml:trace>
  <inkml:trace contextRef="#ctx0" brushRef="#br1" timeOffset="-36696.159">6586 2369 11385 0 0,'0'0'1142'0'0,"0"0"-667"0"0,0 0-222 0 0,-4 7 519 0 0,-3 8-379 0 0,0 0 0 0 0,0 0 0 0 0,2 1 0 0 0,0 0-1 0 0,1 1 1 0 0,0-1 0 0 0,2 1 0 0 0,0 0 0 0 0,0-1 0 0 0,2 12-393 0 0,6-9-1582 0 0,4-12-4416 0 0,-3-6-362 0 0</inkml:trace>
  <inkml:trace contextRef="#ctx0" brushRef="#br1" timeOffset="-36539.919">6670 2462 9277 0 0,'0'0'872'0'0,"6"-1"-570"0"0,77 22 3550 0 0,-82-20-3790 0 0,1 0 0 0 0,-1 0 0 0 0,1 0 1 0 0,-1 0-1 0 0,0 0 0 0 0,1 1 0 0 0,-1-1 0 0 0,0 0 0 0 0,0 1 0 0 0,0-1 0 0 0,0 1 0 0 0,0-1 0 0 0,0 1 0 0 0,0-1 0 0 0,-1 1 0 0 0,1-1 1 0 0,0 1-1 0 0,-1 0 0 0 0,1 0 0 0 0,-1-1 0 0 0,0 1 0 0 0,0 0 0 0 0,0 0 0 0 0,1-1 0 0 0,-2 1 0 0 0,1 0 0 0 0,0 0 0 0 0,0 0 0 0 0,0-1 1 0 0,-1 1-1 0 0,1 0 0 0 0,-1-1 0 0 0,0 1 0 0 0,1 0 0 0 0,-1-1 0 0 0,0 1 0 0 0,0-1 0 0 0,0 1 0 0 0,0-1 0 0 0,0 1 0 0 0,0-1 0 0 0,0 0 0 0 0,-1 0 1 0 0,1 1-1 0 0,0-1 0 0 0,-1 0 0 0 0,1 0 0 0 0,-1 0 0 0 0,-1 0-62 0 0,-79 49-4 0 0,46-47-8928 0 0,32-6 1343 0 0</inkml:trace>
  <inkml:trace contextRef="#ctx0" brushRef="#br1" timeOffset="-36359.41">6814 2441 10649 0 0,'0'0'1425'0'0,"0"0"-722"0"0,0 0 59 0 0,-3 8 120 0 0,0-1-640 0 0,-20 123 2333 0 0,68-104-4084 0 0,-10-31-5048 0 0,-19-5-247 0 0</inkml:trace>
  <inkml:trace contextRef="#ctx0" brushRef="#br1" timeOffset="-36187.557">6954 2412 8897 0 0,'0'0'4552'0'0,"0"0"-4336"0"0,0 0-76 0 0,24 42 836 0 0,-22-23 4 0 0,2 3-147 0 0,-1-1-221 0 0,-3 1-204 0 0,0 0-172 0 0,-4 0-100 0 0,-4 1-48 0 0,-1-2 8 0 0,-3-1-96 0 0,1-2-148 0 0,-1-2-1104 0 0,2-6-813 0 0,-1-3-3183 0 0,7-7-4157 0 0</inkml:trace>
  <inkml:trace contextRef="#ctx0" brushRef="#br1" timeOffset="-35703.224">7234 2525 236 0 0,'0'0'4574'0'0,"0"0"-2979"0"0,0 0-1208 0 0,0 0 294 0 0,0 0 234 0 0,0 0 30 0 0,0 0-20 0 0,0 0-128 0 0,0 0-260 0 0,4 2-235 0 0,-1 0-252 0 0,-1-1 0 0 0,1 1 0 0 0,0-1 0 0 0,0 1 1 0 0,0-1-1 0 0,0 0 0 0 0,0-1 0 0 0,0 1 0 0 0,0 0 0 0 0,1-1 0 0 0,-1 1 0 0 0,0-1 0 0 0,0 0 0 0 0,0 0 0 0 0,1-1 0 0 0,-1 1 0 0 0,0-1 0 0 0,0 1 0 0 0,0-1 0 0 0,0 0 0 0 0,0 0 0 0 0,0 0 0 0 0,0-1 0 0 0,0 1 0 0 0,0-1 0 0 0,-1 1 0 0 0,1-1 0 0 0,0 0 0 0 0,-1 0 0 0 0,0 0 0 0 0,1-1 0 0 0,-1 1 0 0 0,0 0 0 0 0,0-1 0 0 0,0 1 0 0 0,0-1 0 0 0,-1 0 0 0 0,1 0 0 0 0,-1 0 0 0 0,0 0 0 0 0,0 0 0 0 0,0 0 0 0 0,0 0 0 0 0,0 0 0 0 0,0 0 0 0 0,-1 0 0 0 0,0 0 0 0 0,1-1 0 0 0,-2-1-50 0 0,0 2 25 0 0,-1 0-1 0 0,0 0 0 0 0,1 1 0 0 0,-1-1 1 0 0,-1 1-1 0 0,1-1 0 0 0,0 1 0 0 0,-1 0 1 0 0,1 0-1 0 0,-1 0 0 0 0,1 0 1 0 0,-1 0-1 0 0,0 1 0 0 0,0-1 0 0 0,0 1 1 0 0,0 0-1 0 0,0 0 0 0 0,0 0 0 0 0,0 0 1 0 0,0 0-1 0 0,-1 1 0 0 0,1-1 1 0 0,0 1-1 0 0,0 0 0 0 0,-1 0 0 0 0,1 0 1 0 0,0 1-1 0 0,0-1 0 0 0,-1 1 0 0 0,1 0 1 0 0,0-1-1 0 0,0 2 0 0 0,0-1 1 0 0,0 0-1 0 0,0 0 0 0 0,0 1 0 0 0,0 0 1 0 0,1-1-1 0 0,-1 1 0 0 0,1 0 0 0 0,-1 0 1 0 0,1 1-1 0 0,-1-1 0 0 0,1 0 0 0 0,0 1 1 0 0,0 0-1 0 0,1-1 0 0 0,-1 1 1 0 0,0 0-1 0 0,1 0 0 0 0,-1 0 0 0 0,1 0 1 0 0,0 0-1 0 0,0 0 0 0 0,0 0 0 0 0,1 0 1 0 0,-1 1-25 0 0,1-1 36 0 0,1-1 1 0 0,-1 0 0 0 0,1 1-1 0 0,-1-1 1 0 0,1 0-1 0 0,0 0 1 0 0,-1 1-1 0 0,1-1 1 0 0,1 0 0 0 0,-1 0-1 0 0,0 0 1 0 0,0 0-1 0 0,1 0 1 0 0,-1 0 0 0 0,1-1-1 0 0,-1 1 1 0 0,1 0-1 0 0,0-1 1 0 0,0 1 0 0 0,0-1-1 0 0,0 1 1 0 0,0-1-1 0 0,0 0 1 0 0,0 0 0 0 0,0 0-1 0 0,0 0 1 0 0,1-1-1 0 0,-1 1 1 0 0,0 0-1 0 0,1-1 1 0 0,-1 0 0 0 0,0 1-1 0 0,1-1 1 0 0,-1 0-1 0 0,0 0 1 0 0,1 0 0 0 0,-1-1-1 0 0,0 1 1 0 0,1-1-1 0 0,-1 1 1 0 0,0-1 0 0 0,1 0-1 0 0,-1 1 1 0 0,0-1-1 0 0,0-1 1 0 0,0 1-1 0 0,0 0 1 0 0,0 0 0 0 0,0-1-1 0 0,1 0-36 0 0,15-2 13 0 0,-15 5 6 0 0,0 1 1 0 0,0 0-1 0 0,0 0 1 0 0,0 0-1 0 0,-1 0 1 0 0,1 1-1 0 0,0-1 0 0 0,-1 1 1 0 0,0 0-1 0 0,1 0 1 0 0,-1-1-1 0 0,0 1 1 0 0,-1 1-1 0 0,1-1 0 0 0,0 0 1 0 0,-1 0-1 0 0,0 1 1 0 0,0-1-1 0 0,0 0 1 0 0,0 1-1 0 0,0-1 0 0 0,-1 1 1 0 0,0-1-1 0 0,1 1 1 0 0,-1 0-1 0 0,0-1 1 0 0,-1 1-1 0 0,0 2-19 0 0,0-1 35 0 0,0-1 0 0 0,-1 0 0 0 0,0 1 1 0 0,0-1-1 0 0,0 0 0 0 0,0 0 0 0 0,0 0 0 0 0,-1 0 0 0 0,0-1 1 0 0,0 1-1 0 0,0-1 0 0 0,0 0 0 0 0,0 0 0 0 0,-1 0 0 0 0,0 0 1 0 0,1 0-1 0 0,-1-1 0 0 0,0 1 0 0 0,0-1 0 0 0,0 0 0 0 0,-1 0 1 0 0,1-1-1 0 0,0 1 0 0 0,-1-1 0 0 0,1 0 0 0 0,-3 0-35 0 0,-46-1-5556 0 0,39-6-1228 0 0</inkml:trace>
  <inkml:trace contextRef="#ctx0" brushRef="#br1" timeOffset="-35437.63">7526 2378 12645 0 0,'0'0'1160'0'0,"0"0"-944"0"0,0 0-216 0 0,0 0 772 0 0,-14 48 36 0 0,6-30 233 0 0,-1 0-205 0 0,1 2-316 0 0,-2-1-236 0 0,3 2-172 0 0,-1-4 0 0 0,4-1-52 0 0,2-1-60 0 0,2-3-372 0 0,4-3-616 0 0,4-3-909 0 0,-3-1-2283 0 0,9-5-4033 0 0</inkml:trace>
  <inkml:trace contextRef="#ctx0" brushRef="#br1" timeOffset="-35172.031">7578 2485 12805 0 0,'0'0'1182'0'0,"0"0"-908"0"0,0 0-130 0 0,0 0-82 0 0,0 0-106 0 0,0 0-75 0 0,8-2-84 0 0,-4 1 224 0 0,1 0-1 0 0,-1 0 1 0 0,1 0-1 0 0,0 1 1 0 0,-1 0-1 0 0,1 0 1 0 0,0 0-1 0 0,-1 0 1 0 0,1 1-1 0 0,-1 0 1 0 0,1 0 0 0 0,-1 0-1 0 0,1 1 1 0 0,-1-1-1 0 0,1 1 1 0 0,-1 0-1 0 0,0 0 1 0 0,0 0-1 0 0,0 1 1 0 0,0 0-1 0 0,-1 0 1 0 0,1 0-1 0 0,-1 0 1 0 0,0 0-1 0 0,1 1 1 0 0,-1-1-1 0 0,2 4-20 0 0,-4-5 56 0 0,1 1-1 0 0,0-1 1 0 0,-1 0-1 0 0,1 1 1 0 0,-1-1-1 0 0,0 1 1 0 0,0 0-1 0 0,0-1 0 0 0,0 1 1 0 0,0 0-1 0 0,-1 0 1 0 0,1 0-1 0 0,-1-1 1 0 0,0 1-1 0 0,0 0 1 0 0,0 0-1 0 0,0 0 1 0 0,0 0-1 0 0,0-1 0 0 0,-1 1 1 0 0,0 0-1 0 0,1 0 1 0 0,-1 0-1 0 0,0-1 1 0 0,0 1-1 0 0,-1-1 1 0 0,1 1-1 0 0,0-1 1 0 0,-1 1-1 0 0,0-1 0 0 0,1 0 1 0 0,-1 1-1 0 0,0-1 1 0 0,0 0-1 0 0,0 0 1 0 0,-1-1-1 0 0,1 1 1 0 0,0 0-1 0 0,-1-1 1 0 0,1 1-1 0 0,-1-1 0 0 0,1 0 1 0 0,-1 0-1 0 0,0 0 1 0 0,-1 0-56 0 0,-55 12-3503 0 0,52-14-323 0 0,5-5-3612 0 0</inkml:trace>
  <inkml:trace contextRef="#ctx0" brushRef="#br1" timeOffset="-34922.055">7754 2488 12621 0 0,'0'0'1211'0'0,"0"0"-715"0"0,0 0-213 0 0,0 0 393 0 0,-5 7 144 0 0,-55 100 1185 0 0,60-106-2037 0 0,1 1 1 0 0,-1 0-1 0 0,1 0 1 0 0,-1-1-1 0 0,1 1 1 0 0,0 0-1 0 0,-1-1 1 0 0,1 1-1 0 0,0 0 1 0 0,0-1-1 0 0,0 0 1 0 0,1 1-1 0 0,-1-1 1 0 0,0 1-1 0 0,0-1 1 0 0,1 0-1 0 0,-1 0 1 0 0,1 0-1 0 0,-1 0 1 0 0,1 0 0 0 0,-1 0-1 0 0,1 0 1 0 0,0 0-1 0 0,-1-1 1 0 0,1 1-1 0 0,0-1 1 0 0,-1 1-1 0 0,1-1 1 0 0,0 0-1 0 0,0 1 1 0 0,1-1 31 0 0,38 3-8474 0 0,-20-5 196 0 0</inkml:trace>
  <inkml:trace contextRef="#ctx0" brushRef="#br1" timeOffset="-34921.055">7994 2605 13981 0 0,'0'0'1352'0'0,"0"0"-1012"0"0,0 0-340 0 0,0 0 504 0 0,-39-1-287 0 0,20-1-165 0 0,2-2-44 0 0,-1 1-8 0 0,-1 1-457 0 0,3-2-447 0 0,2 1-452 0 0,2 0-112 0 0,4-2-928 0 0,6-1-572 0 0,2 1-1977 0 0</inkml:trace>
  <inkml:trace contextRef="#ctx0" brushRef="#br1" timeOffset="-34656.407">7922 2547 364 0 0,'0'0'4912'0'0,"6"4"-2177"0"0,-1-1-2263 0 0,0 0 1 0 0,0 1-1 0 0,0 0 0 0 0,-1 0 0 0 0,1 0 0 0 0,-1 0 0 0 0,0 1 0 0 0,0 0 0 0 0,-1-1 0 0 0,1 1 0 0 0,-1 1 0 0 0,-1-1 0 0 0,1 0 0 0 0,0 1 0 0 0,-1-1 1 0 0,0 1-1 0 0,-1 0 0 0 0,1 0 0 0 0,-1 4-472 0 0,-28 42 887 0 0,17-59-7200 0 0,10 1 743 0 0</inkml:trace>
  <inkml:trace contextRef="#ctx0" brushRef="#br1" timeOffset="-34406.477">8124 2467 5473 0 0,'0'0'6409'0'0,"0"0"-4464"0"0,6 6-1326 0 0,-1 1-328 0 0,0 0 0 0 0,-1 0-1 0 0,1 1 1 0 0,-1-1 0 0 0,-1 1 0 0 0,1 0 0 0 0,-1 0 0 0 0,-1 0-1 0 0,1 1 1 0 0,-2-1 0 0 0,1 0 0 0 0,-1 1 0 0 0,0 0 0 0 0,-1-1-1 0 0,0 1-290 0 0,-4 47-116 0 0,5-59-31 0 0,0 0 0 0 0,0 0-1 0 0,0 1 1 0 0,0-1 0 0 0,1 0 0 0 0,-1 1-1 0 0,1-1 1 0 0,0 1 0 0 0,-1 0-1 0 0,1-1 1 0 0,0 1 0 0 0,0 0-1 0 0,0 0 1 0 0,1 0 0 0 0,-1 1-1 0 0,0-1 1 0 0,1 0 0 0 0,-1 1-1 0 0,1 0 1 0 0,0-1 0 0 0,-1 1 0 0 0,1 0-1 0 0,0 0 1 0 0,0 1 0 0 0,-1-1-1 0 0,4 0 148 0 0,64 41 2618 0 0,-68-37-2558 0 0,1-1-1 0 0,-1 1 0 0 0,0 0 1 0 0,0-1-1 0 0,0 1 1 0 0,0 0-1 0 0,0 1 0 0 0,0-1 1 0 0,-1 0-1 0 0,0 0 1 0 0,1 1-1 0 0,-1-1 0 0 0,-1 1 1 0 0,1-1-1 0 0,0 1 1 0 0,-1-1-1 0 0,0 1 0 0 0,0-1 1 0 0,0 1-1 0 0,0-1 1 0 0,0 1-1 0 0,-1 0 0 0 0,0-1 1 0 0,1 1-1 0 0,-2 2-59 0 0,-27-15-5965 0 0,26 2 182 0 0</inkml:trace>
  <inkml:trace contextRef="#ctx0" brushRef="#br1" timeOffset="-34156.5">8444 2504 14781 0 0,'0'0'2337'0'0,"0"0"-2089"0"0,37 49-64 0 0,-28-27 488 0 0,-3 1-328 0 0,-4 3-136 0 0,-2-2-60 0 0,-4-1-24 0 0,-5 0-40 0 0,-4-2 4 0 0,-6-2-16 0 0,1-1-72 0 0,-5-2-36 0 0,-2-4-752 0 0,3-1-500 0 0,-3-6-957 0 0,7-1-3827 0 0,-4-4-2789 0 0</inkml:trace>
  <inkml:trace contextRef="#ctx0" brushRef="#br1" timeOffset="-33781.536">8866 2667 15133 0 0,'0'0'2665'0'0,"0"0"-2389"0"0,0 0-92 0 0,0 0-172 0 0,-52-9 76 0 0,31 5-88 0 0,-1-1-12 0 0,-3 1 0 0 0,2 1-84 0 0,0-1-324 0 0,4-1-288 0 0,2 2-409 0 0,3-3-1015 0 0,5 1-2668 0 0,5-6-3249 0 0</inkml:trace>
  <inkml:trace contextRef="#ctx0" brushRef="#br1" timeOffset="-33531.565">8759 2613 8897 0 0,'0'0'3880'0'0,"0"0"-3052"0"0,29 42 124 0 0,-25-26 420 0 0,-3 1-579 0 0,-1-1-269 0 0,0-2-88 0 0,-4 0-176 0 0,1-1-112 0 0,-3-2-40 0 0,1 0-108 0 0,2-3-392 0 0,2-3-1081 0 0,1-1-1663 0 0,1-6-5361 0 0</inkml:trace>
  <inkml:trace contextRef="#ctx0" brushRef="#br1" timeOffset="-33264.267">9092 2541 8657 0 0,'0'0'5144'0'0,"0"0"-3604"0"0,0 0-1298 0 0,0 0 31 0 0,0 0-6 0 0,7 2-123 0 0,147 31 1451 0 0,-153-33-1600 0 0,0-1 1 0 0,1 1 0 0 0,-1 0 0 0 0,0-1 0 0 0,0 1-1 0 0,0-1 1 0 0,0 1 0 0 0,0-1 0 0 0,0 0 0 0 0,0 1-1 0 0,0-1 1 0 0,0 0 0 0 0,0 1 0 0 0,0-1 0 0 0,0 0-1 0 0,-1 0 1 0 0,1 0 0 0 0,0 0 0 0 0,0 0 0 0 0,-1 0-1 0 0,1 0 1 0 0,-1 0 0 0 0,1 0 0 0 0,-1 0 0 0 0,0-1-1 0 0,1 1 1 0 0,-1 0 0 0 0,0 0 0 0 0,0 0 0 0 0,1-1-1 0 0,-1 1 1 0 0,0 0 0 0 0,0 0 0 0 0,-1 0 0 0 0,1-1-1 0 0,0 1 1 0 0,0 0 0 0 0,0 0 0 0 0,-1 0 0 0 0,1 0-1 0 0,-1 0 1 0 0,1-1 0 0 0,-1 1 0 0 0,1 0 0 0 0,-1 0-1 0 0,0 0 1 0 0,1 0 0 0 0,-1 0 0 0 0,0 1-1 0 0,0-1 1 0 0,0 0 0 0 0,0 0 4 0 0,-44-48-607 0 0,45 50 615 0 0,1 0 0 0 0,-1 0 1 0 0,1 0-1 0 0,-1 0 1 0 0,0 1-1 0 0,0-1 0 0 0,1 0 1 0 0,-1 0-1 0 0,0 0 1 0 0,0 1-1 0 0,0-1 0 0 0,0 0 1 0 0,0 0-1 0 0,-1 0 1 0 0,1 1-1 0 0,0-1 0 0 0,0 0 1 0 0,-1 0-1 0 0,1 0 1 0 0,-1 0-1 0 0,1 0 0 0 0,-1 0 1 0 0,0 0-1 0 0,1 0 1 0 0,-1 0-1 0 0,0 0 0 0 0,1 0 1 0 0,-1 0-1 0 0,0 0 1 0 0,0 0-1 0 0,0 0 0 0 0,0-1 1 0 0,0 1-1 0 0,0 0 0 0 0,0-1 1 0 0,0 1-1 0 0,0-1 1 0 0,0 1-1 0 0,-1-1 0 0 0,1 0 1 0 0,0 1-1 0 0,0-1 1 0 0,0 0-1 0 0,0 0 0 0 0,-1 0 1 0 0,1 0-1 0 0,0 0 1 0 0,0 0-1 0 0,0 0 0 0 0,-1 0 1 0 0,1 0-1 0 0,0-1 1 0 0,0 1-1 0 0,0 0 0 0 0,0-1 1 0 0,-1 1-1 0 0,1-1 1 0 0,0 0-1 0 0,0 1 0 0 0,0-1 1 0 0,0 0-1 0 0,0 1 1 0 0,0-1-1 0 0,1 0 0 0 0,-1 0 1 0 0,0 0-1 0 0,0 0-8 0 0,-18 234 1434 0 0,18-232-1778 0 0,0 10-357 0 0,3-5-4642 0 0,0-5-192 0 0</inkml:trace>
  <inkml:trace contextRef="#ctx0" brushRef="#br1" timeOffset="-33014.489">9280 2705 4424 0 0,'0'0'10885'0'0,"0"0"-9901"0"0,0 0-984 0 0,0 0 0 0 0,0 0 349 0 0,-53 0-185 0 0,33-1-100 0 0,2 0-64 0 0,-1-1-172 0 0,2 0-973 0 0,0-1-499 0 0,5 0-2880 0 0,4-4-4345 0 0</inkml:trace>
  <inkml:trace contextRef="#ctx0" brushRef="#br1" timeOffset="-32754.132">9431 2547 5989 0 0,'0'0'6201'0'0,"0"0"-4366"0"0,0 0-1341 0 0,0 0-200 0 0,0 0 444 0 0,-4 7 66 0 0,-2 5-650 0 0,0 0 1 0 0,0 0-1 0 0,1 0 0 0 0,1 1 1 0 0,0 0-1 0 0,1 0 0 0 0,0 0 1 0 0,1 0-1 0 0,0 1 1 0 0,1-1-1 0 0,1 3-154 0 0,5-3-1616 0 0,1-9-5954 0 0,-2-5-145 0 0</inkml:trace>
  <inkml:trace contextRef="#ctx0" brushRef="#br1" timeOffset="-32597.815">9515 2637 496 0 0,'0'0'9578'0'0,"0"0"-6940"0"0,0 0-2404 0 0,6 0-15 0 0,-3 0-148 0 0,0 0 0 0 0,0 1 0 0 0,0-1 0 0 0,0 1-1 0 0,0 0 1 0 0,0 0 0 0 0,-1 0 0 0 0,1 0 0 0 0,0 0-1 0 0,0 1 1 0 0,-1-1 0 0 0,1 1 0 0 0,-1 0 0 0 0,0 0 0 0 0,1 0-1 0 0,-1 0 1 0 0,0 0 0 0 0,0 0 0 0 0,0 1 0 0 0,0-1 0 0 0,-1 1-1 0 0,1-1 1 0 0,-1 1 0 0 0,1-1 0 0 0,-1 1 0 0 0,0 0-1 0 0,0 0 1 0 0,0 0 0 0 0,0 0 0 0 0,-1 0 0 0 0,1 0 0 0 0,-1 0-1 0 0,0 0 1 0 0,0 0 0 0 0,0 0-71 0 0,1 1 40 0 0,-1-1 1 0 0,0 0-1 0 0,0 1 0 0 0,-1-1 0 0 0,1 1 1 0 0,-1-1-1 0 0,0 0 0 0 0,0 1 0 0 0,0-1 1 0 0,0 0-1 0 0,0 0 0 0 0,-1 1 0 0 0,1-1 0 0 0,-1 0 1 0 0,0-1-1 0 0,0 1 0 0 0,0 0 0 0 0,0 0 1 0 0,-1-1-1 0 0,1 1 0 0 0,-1-1 0 0 0,1 0 1 0 0,-1 0-1 0 0,0 0 0 0 0,0 0 0 0 0,0 0 1 0 0,0-1-1 0 0,0 1 0 0 0,-2-1-40 0 0,-41 5-5319 0 0,34-9-809 0 0</inkml:trace>
  <inkml:trace contextRef="#ctx0" brushRef="#br1" timeOffset="-32426.034">9629 2644 11357 0 0,'0'0'1504'0'0,"0"0"-864"0"0,0 0 130 0 0,-3 7 36 0 0,0-3-768 0 0,0 0-1 0 0,0 1 0 0 0,1-1 1 0 0,-1 1-1 0 0,1-1 0 0 0,0 1 1 0 0,0 0-1 0 0,1 0 0 0 0,0 0 1 0 0,-1 0-1 0 0,2 0 0 0 0,-1 0 1 0 0,1 0-1 0 0,-1 0 0 0 0,1 0 1 0 0,1 0-1 0 0,-1 0 0 0 0,1 0 1 0 0,0 0-1 0 0,0 0 0 0 0,0 0 1 0 0,1 0-1 0 0,-1 0 0 0 0,1 0 1 0 0,0-1-1 0 0,1 1 0 0 0,-1-1 1 0 0,1 0-38 0 0,14-2-3710 0 0,-11-6-1757 0 0,1-7-1479 0 0</inkml:trace>
  <inkml:trace contextRef="#ctx0" brushRef="#br1" timeOffset="-32254.1">9744 2624 13269 0 0,'0'0'1512'0'0,"0"0"-1464"0"0,12 38 660 0 0,-11-21 36 0 0,-1 2-131 0 0,0 1-165 0 0,-1-1-100 0 0,-6-1-128 0 0,-2 1-108 0 0,-3-1-12 0 0,-1-2-16 0 0,-4 0-12 0 0,-2-3-72 0 0,2-3-940 0 0,-3-4-865 0 0,7-2-2503 0 0,2-4-5749 0 0</inkml:trace>
  <inkml:trace contextRef="#ctx0" brushRef="#br1" timeOffset="-31879.213">9990 2712 9037 0 0,'0'0'5024'0'0,"0"0"-3618"0"0,0 0-1146 0 0,0 0 103 0 0,0 0-236 0 0,0 0-90 0 0,0 0-64 0 0,9-39-181 0 0,-8 36 199 0 0,-1 0-1 0 0,0 1 1 0 0,0-1-1 0 0,0 0 1 0 0,0 1-1 0 0,-1-1 1 0 0,1 0-1 0 0,-1 1 0 0 0,0-1 1 0 0,0 0-1 0 0,1 1 1 0 0,-2-1-1 0 0,1 1 1 0 0,0 0-1 0 0,0-1 1 0 0,-1 1-1 0 0,1 0 1 0 0,-1 0-1 0 0,0 0 0 0 0,0 0 1 0 0,0 0-1 0 0,0 0 1 0 0,0 0-1 0 0,0 1 1 0 0,0-1-1 0 0,0 1 1 0 0,-1-1-1 0 0,1 1 0 0 0,-1 0 1 0 0,1 0-1 0 0,-1 0 1 0 0,1 0-1 0 0,-1 1 1 0 0,0-1-1 0 0,1 1 1 0 0,-1-1-1 0 0,0 1 0 0 0,1 0 1 0 0,-1 0-1 0 0,0 0 1 0 0,1 0-1 0 0,-1 1 1 0 0,0-1-1 0 0,1 1 1 0 0,-1 0-1 0 0,0-1 0 0 0,1 1 1 0 0,-1 0-1 0 0,1 1 1 0 0,0-1-1 0 0,-1 0 1 0 0,1 1-1 0 0,0-1 1 0 0,0 1-1 0 0,0 0 0 0 0,0 0 1 0 0,0 0-1 0 0,0 0 1 0 0,0 0-1 0 0,1 0 1 0 0,-1 0-1 0 0,1 0 1 0 0,-1 1-1 0 0,0 1 10 0 0,2 0 77 0 0,0 0 0 0 0,0 1 0 0 0,0-1 0 0 0,0 0 0 0 0,1 0 0 0 0,0 0 0 0 0,-1 1 0 0 0,2-1 0 0 0,-1 0 0 0 0,0 0 0 0 0,1 0 0 0 0,0-1 0 0 0,0 1 0 0 0,0 0 0 0 0,0-1 0 0 0,0 1 0 0 0,1-1-1 0 0,0 0 1 0 0,0 1 0 0 0,0-1 0 0 0,0-1 0 0 0,0 1 0 0 0,0 0 0 0 0,1-1 0 0 0,-1 0 0 0 0,1 1 0 0 0,0-1 0 0 0,0-1 0 0 0,-1 1 0 0 0,1-1 0 0 0,0 1 0 0 0,1-1 0 0 0,-1 0 0 0 0,0-1 0 0 0,0 1 0 0 0,0-1 0 0 0,0 1 0 0 0,1-1 0 0 0,-1-1 0 0 0,0 1 0 0 0,1-1-77 0 0,-10 59-63 0 0,-72 5 551 0 0,36-69-6652 0 0,31-4-2229 0 0</inkml:trace>
  <inkml:trace contextRef="#ctx0" brushRef="#br1" timeOffset="-31621.748">10156 2573 4560 0 0,'0'0'5669'0'0,"0"0"-4174"0"0,0 0-1251 0 0,1 7 529 0 0,-20 128 4310 0 0,-2-19-4153 0 0,25-96-1639 0 0,8-16-4653 0 0,-8-5-240 0 0</inkml:trace>
  <inkml:trace contextRef="#ctx0" brushRef="#br1" timeOffset="-31231.085">10225 2730 9081 0 0,'0'0'2152'0'0,"0"0"-1524"0"0,0 0-391 0 0,0 0 225 0 0,0 0-44 0 0,0 0-254 0 0,0 0-126 0 0,0 0-23 0 0,-1-3-131 0 0,1 3 108 0 0,1 0 0 0 0,-1 1 0 0 0,1-1 0 0 0,0 0 1 0 0,-1 0-1 0 0,1 0 0 0 0,-1 1 0 0 0,1-1 1 0 0,0 0-1 0 0,-1 0 0 0 0,1 0 0 0 0,0 0 0 0 0,-1 0 1 0 0,1 0-1 0 0,-1-1 0 0 0,1 1 0 0 0,0 0 1 0 0,-1 0-1 0 0,1 0 0 0 0,-1-1 0 0 0,1 1 1 0 0,-1 0-1 0 0,1 0 0 0 0,0-1 0 0 0,-1 1 0 0 0,1 0 1 0 0,-1-1-1 0 0,0 1 0 0 0,1-1 0 0 0,-1 1 1 0 0,1-1-1 0 0,-1 1 0 0 0,0-1 0 0 0,1 1 0 0 0,-1-1 1 0 0,0 1-1 0 0,1-1 0 0 0,-1 1 0 0 0,0-1 1 0 0,0 0-1 0 0,0 1 0 0 0,1-1 0 0 0,-1 1 0 0 0,0-1 1 0 0,0 0-1 0 0,0 1 0 0 0,0-1 0 0 0,0 0 1 0 0,0 1-1 0 0,0-1 0 0 0,0 1 0 0 0,-1-1 1 0 0,1 0-1 0 0,0 1 0 0 0,0-1 0 0 0,0 1 0 0 0,-1-1 1 0 0,1 1-1 0 0,0-1 0 0 0,-1 0 0 0 0,1 1 1 0 0,0-1 7 0 0,40 42 1297 0 0,-8 37 1754 0 0,-27-64-2896 0 0,-8-27-1192 0 0,-5-33-811 0 0,8 46 1866 0 0,0 1 0 0 0,0-1 1 0 0,0 1-1 0 0,1 0 0 0 0,-1-1 0 0 0,0 1 0 0 0,1-1 0 0 0,-1 1 0 0 0,0-1 0 0 0,1 1 0 0 0,-1-1 0 0 0,0 1 0 0 0,1-1 0 0 0,-1 1 0 0 0,1-1 0 0 0,-1 0 0 0 0,1 1 0 0 0,-1-1 0 0 0,1 0 0 0 0,0 1 0 0 0,-1-1 0 0 0,1 0 0 0 0,-1 0 0 0 0,1 0 0 0 0,0 1 0 0 0,-1-1 0 0 0,1 0 0 0 0,-1 0 0 0 0,1 0 0 0 0,0 0 0 0 0,-1 0 0 0 0,1 0 0 0 0,-1 0 0 0 0,1 0 0 0 0,0 0 0 0 0,-1-1 0 0 0,1 1 1 0 0,0 0-1 0 0,-1 0 0 0 0,1 0 0 0 0,-1-1 0 0 0,1 1 0 0 0,-1 0 0 0 0,1-1 0 0 0,-1 1 0 0 0,1 0 0 0 0,-1-1 0 0 0,1 1 0 0 0,-1-1 0 0 0,1 1 0 0 0,-1-1 0 0 0,0 1 0 0 0,1-1 0 0 0,-1 1 0 0 0,0-1 0 0 0,1 1 0 0 0,-1-1 0 0 0,0 1 0 0 0,0-1 0 0 0,1 0 0 0 0,-1 1 0 0 0,0-1 0 0 0,0 1 0 0 0,0-1 0 0 0,0 0 0 0 0,0 1 0 0 0,0-1 0 0 0,0 0 0 0 0,0 1 0 0 0,0-1-18 0 0,4 5 134 0 0,0 0 0 0 0,0 1-1 0 0,-1 0 1 0 0,1 0 0 0 0,-1 0-1 0 0,0 0 1 0 0,0 1-1 0 0,-1-1 1 0 0,0 1 0 0 0,0-1-1 0 0,0 1 1 0 0,0 0-1 0 0,-1 0 1 0 0,0 0 0 0 0,-1 0-1 0 0,1 0 1 0 0,-1 4-134 0 0,2-7-1852 0 0,3-5-5056 0 0,2-4-1945 0 0</inkml:trace>
  <inkml:trace contextRef="#ctx0" brushRef="#br1" timeOffset="-30991.069">10601 2819 10485 0 0,'0'0'5120'0'0,"0"0"-4996"0"0,0 0 216 0 0,0 0 101 0 0,0 0 247 0 0,-49-3-368 0 0,30-3-156 0 0,1 2-104 0 0,-1-2-52 0 0,2 1-8 0 0,0 0-408 0 0,1-1-428 0 0,4 0-245 0 0,3 1-515 0 0,3-1-1052 0 0,3 1-2676 0 0</inkml:trace>
  <inkml:trace contextRef="#ctx0" brushRef="#br1" timeOffset="-30756.717">10537 2791 8249 0 0,'0'0'3932'0'0,"0"0"-3124"0"0,16 41 108 0 0,-16-26 388 0 0,0 0-500 0 0,0-2-435 0 0,-1-1-81 0 0,-3-2-128 0 0,0-4-48 0 0,1-2 0 0 0,2-1-112 0 0,1-3-560 0 0,0 0-649 0 0,0-3 173 0 0,0-1-632 0 0,1-2-2776 0 0,7-7-2165 0 0</inkml:trace>
  <inkml:trace contextRef="#ctx0" brushRef="#br1" timeOffset="-30584.862">10691 2701 10377 0 0,'0'0'2589'0'0,"3"8"-1593"0"0,3 5-606 0 0,-1 1 1 0 0,0 0-1 0 0,-1 0 0 0 0,0 0 0 0 0,-1 1 1 0 0,-1-1-1 0 0,0 1 0 0 0,-1-1 1 0 0,-1 1-1 0 0,0 0 0 0 0,-1 0 0 0 0,-1-1 1 0 0,-1 5-391 0 0,5-36-1109 0 0,-3 15 1045 0 0,1 1 0 0 0,-1 0 0 0 0,1-1-1 0 0,-1 1 1 0 0,1-1 0 0 0,0 1 0 0 0,0-1 0 0 0,-1 1 0 0 0,1-1 0 0 0,0 1 0 0 0,0-1 0 0 0,0 1 0 0 0,1-1 0 0 0,-1 1-1 0 0,0-1 1 0 0,0 1 0 0 0,1 0 0 0 0,-1-1 0 0 0,1 1 0 0 0,-1-1 0 0 0,1 1 0 0 0,0 0 0 0 0,0 0 0 0 0,-1-1 0 0 0,1 1 0 0 0,0 0-1 0 0,0 0 1 0 0,0 0 0 0 0,0 0 0 0 0,0 0 0 0 0,1 0 0 0 0,-1 0 0 0 0,0 0 0 0 0,0 0 0 0 0,1 1 0 0 0,-1-1 0 0 0,0 0 0 0 0,1 1-1 0 0,-1-1 1 0 0,0 1 0 0 0,1 0 0 0 0,-1-1 0 0 0,1 1 0 0 0,-1 0 0 0 0,1 0 0 0 0,-1 0 0 0 0,1 0 0 0 0,-1 0 0 0 0,1 0 0 0 0,-1 0-1 0 0,1 1 1 0 0,-1-1 0 0 0,1 0 0 0 0,-1 1 0 0 0,0-1 0 0 0,1 1 0 0 0,0 0 64 0 0,3 2 173 0 0,1 0 1 0 0,-1 0-1 0 0,0 1 0 0 0,0 0 1 0 0,-1-1-1 0 0,1 2 0 0 0,-1-1 1 0 0,0 0-1 0 0,0 1 0 0 0,0 0 1 0 0,-1 0-1 0 0,0 0 0 0 0,1 0 0 0 0,-2 1 1 0 0,1-1-1 0 0,-1 1 0 0 0,0 0 1 0 0,0 0-1 0 0,0-1 0 0 0,-1 1 1 0 0,0 0-1 0 0,0 0 0 0 0,-1 1 1 0 0,1 1-174 0 0,-15-7-2612 0 0,9-17-5934 0 0,5 3 1270 0 0</inkml:trace>
  <inkml:trace contextRef="#ctx0" brushRef="#br1" timeOffset="-30428.598">10955 2718 248 0 0,'0'0'14641'0'0,"20"35"-13317"0"0,-12-7-1095 0 0,-1 10 615 0 0,-1 0-272 0 0,-2-5-240 0 0,-4-5-96 0 0,-4-7-160 0 0,-5 1-68 0 0,-6 3 28 0 0,-6-3-36 0 0,-3-1-644 0 0,5-8-1429 0 0,-12-7-5651 0 0</inkml:trace>
  <inkml:trace contextRef="#ctx0" brushRef="#br1" timeOffset="-23581.35">8481 2427 716 0 0,'0'0'442'0'0,"0"0"-243"0"0,0 0-153 0 0,0 0 8 0 0,0 0 46 0 0,0 0 22 0 0,0 0-20 0 0,0 0-41 0 0,-33-29 2521 0 0,14 16-2439 0 0,0 1 1 0 0,-2 0-1 0 0,1 1 0 0 0,-1 2 0 0 0,-1 0 0 0 0,0 1 0 0 0,0 1 0 0 0,0 1 0 0 0,-17-2-143 0 0,12 1-20 0 0,-23-6-11 0 0,-294-50 859 0 0,309 62-831 0 0,-13-3 81 0 0,0 3 1 0 0,0 2 0 0 0,0 2-1 0 0,0 1 1 0 0,-40 11-79 0 0,-41 43-1601 0 0,123-56-1361 0 0</inkml:trace>
  <inkml:trace contextRef="#ctx0" brushRef="#br1" timeOffset="-22331.344">5556 2237 380 0 0,'0'0'715'0'0,"0"0"-351"0"0,0 0-254 0 0,0 0-87 0 0,0 0 13 0 0,0 0 96 0 0,0 0 34 0 0,0 0 164 0 0,0 0 401 0 0,-4-4-367 0 0,-14-11 7 0 0,0 1 1 0 0,-2 1-1 0 0,0 0 0 0 0,0 1 1 0 0,-1 2-1 0 0,0 0 0 0 0,-1 1 1 0 0,-2 0-372 0 0,-20-9 475 0 0,-11-3-237 0 0,0 4 0 0 0,-2 1-1 0 0,0 3 1 0 0,-1 3-1 0 0,0 2 1 0 0,0 2 0 0 0,-1 3-1 0 0,-7 3-237 0 0,-347 23 454 0 0,282 12-835 0 0,130-33-1805 0 0,1-2-1963 0 0</inkml:trace>
  <inkml:trace contextRef="#ctx0" brushRef="#br1" timeOffset="-21331.095">7637 2201 512 0 0,'0'0'503'0'0,"0"0"-157"0"0,0 0-130 0 0,0 0 2 0 0,0 0-5 0 0,0 0 525 0 0,0 0 1538 0 0,0 0-932 0 0,0 0-859 0 0,-25-50 577 0 0,14 33-1194 0 0,0 0 1 0 0,-1 1 0 0 0,0 1-1 0 0,-1-1 1 0 0,-1 2 0 0 0,0 0-1 0 0,-1 1 1 0 0,-1 0 0 0 0,0 1-1 0 0,-1 1 1 0 0,0 1 0 0 0,0 0-1 0 0,-1 1 1 0 0,-1 1 0 0 0,1 1-1 0 0,-15-4 132 0 0,-116-45-377 0 0,-3 8 1 0 0,-138-26 376 0 0,198 55 326 0 0,0 4 1 0 0,0 5 0 0 0,-1 3 0 0 0,-1 5-1 0 0,1 3 1 0 0,0 5 0 0 0,-45 10-327 0 0,57-4 378 0 0,1 4 1 0 0,1 3 0 0 0,0 4-1 0 0,2 3 1 0 0,1 3-1 0 0,1 4 1 0 0,1 3 0 0 0,-25 19-379 0 0,75-35-2787 0 0,23-20-2304 0 0</inkml:trace>
  <inkml:trace contextRef="#ctx0" brushRef="#br1" timeOffset="-10649.616">11927 2421 1864 0 0,'0'0'230'0'0,"0"0"102"0"0,0 0 580 0 0,0 0 235 0 0,0 0-572 0 0,0 0-134 0 0,0 0 119 0 0,0 0 80 0 0,-2-5-172 0 0,-15-20-475 0 0,-1 1 0 0 0,-1 1 0 0 0,-1 0 0 0 0,-1 2 0 0 0,-1 0 0 0 0,0 2 0 0 0,-2 0-1 0 0,0 1 1 0 0,-1 2 0 0 0,-1 1 0 0 0,0 0 0 0 0,-1 2 0 0 0,-1 1 0 0 0,0 2 0 0 0,0 0 0 0 0,-1 2-1 0 0,0 1 1 0 0,-6 1 7 0 0,-70-16-236 0 0,-1 4 0 0 0,-1 5 0 0 0,-1 5 0 0 0,1 4 0 0 0,-1 5 0 0 0,0 5 0 0 0,1 4-1 0 0,-46 14 237 0 0,76-7 158 0 0,0 4-1 0 0,2 4 1 0 0,1 2-1 0 0,2 4 0 0 0,0 3 1 0 0,3 3-1 0 0,1 3 0 0 0,-14 13-157 0 0,-36 34-230 0 0,116-77-1459 0 0,2-3-1219 0 0</inkml:trace>
  <inkml:trace contextRef="#ctx0" brushRef="#br1" timeOffset="-8131.647">8618 2322 980 0 0,'0'0'5453'0'0,"0"0"-3897"0"0,0 0-1350 0 0,0 0-65 0 0,0 0-4 0 0,0 0 41 0 0,0 0 110 0 0,0 0 36 0 0,-38-25 1906 0 0,-124-75 1678 0 0,80 68-3675 0 0,-2 3-1 0 0,-1 4 1 0 0,-1 4 0 0 0,-10 2-233 0 0,80 16 106 0 0,-148-31-3 0 0,-1 7-1 0 0,-1 8 1 0 0,-140 2-103 0 0,199 18 142 0 0,0 5 0 0 0,1 5 0 0 0,0 4 0 0 0,-86 25-142 0 0,13 10 336 0 0,174-47-1115 0 0,8-1-5396 0 0,4-3-1213 0 0</inkml:trace>
  <inkml:trace contextRef="#ctx0" brushRef="#br1" timeOffset="-7491.085">5868 2108 9745 0 0,'0'0'1002'0'0,"0"0"-773"0"0,-5-2-100 0 0,-279-54 4201 0 0,133 29-3834 0 0,0 7 0 0 0,-2 7 0 0 0,0 7 0 0 0,-23 7-496 0 0,-795 19 1071 0 0,601 14-1117 0 0,337-24 759 0 0,22-6-3359 0 0,1-1-6530 0 0,19-5 1841 0 0</inkml:trace>
  <inkml:trace contextRef="#ctx0" brushRef="#br1" timeOffset="-6209.622">6105 1369 6733 0 0,'0'0'2819'0'0,"0"0"-1267"0"0,0 0-185 0 0,0 0 166 0 0,0 0-530 0 0,0 0-762 0 0,0 0 176 0 0,0 9 215 0 0,1 9-356 0 0,1 5-92 0 0,-1 0-1 0 0,-2 0 1 0 0,0 0 0 0 0,-1 0-1 0 0,-1 0 1 0 0,-2 0-1 0 0,0 0 1 0 0,-1-1 0 0 0,-5 11-184 0 0,11-37-5874 0 0,9-10-1422 0 0</inkml:trace>
  <inkml:trace contextRef="#ctx0" brushRef="#br1" timeOffset="-6037.767">6254 1371 12989 0 0,'0'0'1296'0'0,"0"0"-1004"0"0,0 0-292 0 0,0 0 1024 0 0,-58 0 57 0 0,22 1-213 0 0,-7 1-308 0 0,-5-1-352 0 0,7 2-204 0 0,13 1-4 0 0,9-2-12 0 0,4 1 0 0 0,-1 1-72 0 0,2 1-352 0 0,0-1-832 0 0,8 4-709 0 0,6-1-2295 0 0,0-3-1213 0 0</inkml:trace>
  <inkml:trace contextRef="#ctx0" brushRef="#br1" timeOffset="-5881.33">6265 1664 10709 0 0,'0'0'4244'0'0,"0"0"-4080"0"0,0 0-52 0 0,-53-2 844 0 0,27-2-291 0 0,-5-1-425 0 0,-3 1-232 0 0,5 2-8 0 0,-3 2-100 0 0,0 0-436 0 0,2 0-789 0 0,6 1-859 0 0,7 0-2432 0 0,1-1-3529 0 0</inkml:trace>
  <inkml:trace contextRef="#ctx0" brushRef="#br1" timeOffset="-4490.673">13100 2627 8433 0 0,'0'0'1117'0'0,"0"0"-179"0"0,0 0-182 0 0,0 0-14 0 0,0 0-207 0 0,0 0-161 0 0,0 0 74 0 0,0 0 6 0 0,-6-26 778 0 0,-116-169 246 0 0,21 39-1900 0 0,22 154 300 0 0,-22 6 274 0 0,-1-5 1 0 0,1-4-1 0 0,0-4 1 0 0,1-5 0 0 0,0-4-1 0 0,-21-10-152 0 0,-125-19 266 0 0,-1287-146 103 0 0,1309 164-359 0 0,-1 9-1 0 0,-22 10-9 0 0,244 9-20 0 0,0 1 0 0 0,-1 0 0 0 0,1 0 0 0 0,-1 1 1 0 0,1-1-1 0 0,-1 1 0 0 0,1-1 0 0 0,0 1 0 0 0,-1 0 0 0 0,1 1 0 0 0,0-1 0 0 0,0 0 0 0 0,0 1 0 0 0,0 0 0 0 0,0-1 0 0 0,0 1 0 0 0,0 1 0 0 0,1-1 0 0 0,-1 0 0 0 0,1 1 0 0 0,-1-1 0 0 0,1 1 0 0 0,0-1 1 0 0,0 1-1 0 0,0 0 0 0 0,0 0 0 0 0,1 0 0 0 0,-1 0 0 0 0,1 1 0 0 0,0-1 0 0 0,0 0 0 0 0,0 0 0 0 0,0 1 0 0 0,0-1 0 0 0,1 1 0 0 0,0-1 0 0 0,0 1 20 0 0,-101 380 1441 0 0,99-380-1747 0 0,-6 13-349 0 0,8-9-5353 0 0,6-7-4178 0 0</inkml:trace>
  <inkml:trace contextRef="#ctx0" brushRef="#br1" timeOffset="-3937.913">11707 1611 11625 0 0,'0'0'1161'0'0,"0"0"-821"0"0,0 0-33 0 0,-1 5 405 0 0,-8 62 1843 0 0,-26 93-1871 0 0,24-156-8726 0 0,4-11 2528 0 0</inkml:trace>
  <inkml:trace contextRef="#ctx0" brushRef="#br1" timeOffset="-3665.662">11578 1651 10305 0 0,'0'0'1712'0'0,"0"0"-1224"0"0,1 35 748 0 0,-2-19 68 0 0,-2 1-224 0 0,-2 1-399 0 0,0-1-221 0 0,-2-1-188 0 0,2-1-108 0 0,-1-1-80 0 0,0 1 28 0 0,2-4-36 0 0,3 0-76 0 0,1-2-720 0 0,3-1-657 0 0,7-3-735 0 0,-5-2-2460 0 0,16-6-4469 0 0</inkml:trace>
  <inkml:trace contextRef="#ctx0" brushRef="#br1" timeOffset="-3406.156">11832 1664 7765 0 0,'0'0'8060'0'0,"0"0"-7556"0"0,0 0-139 0 0,-43-9-117 0 0,13 1 524 0 0,-12-2-388 0 0,-10 1-164 0 0,-3 1-148 0 0,6 5-72 0 0,10 2-64 0 0,10 1-60 0 0,12 1-1028 0 0,2 2-1085 0 0,5-1-3735 0 0,5 1-2869 0 0</inkml:trace>
  <inkml:trace contextRef="#ctx0" brushRef="#br1" timeOffset="-3405.156">11803 1893 15457 0 0,'0'0'1469'0'0,"0"0"-1209"0"0,-39 4-260 0 0,1-10 832 0 0,-14-3-324 0 0,-6 2-324 0 0,-4 0-148 0 0,4 4-36 0 0,6 0-528 0 0,11 3-1581 0 0,7-4-5243 0 0</inkml:trace>
  <inkml:trace contextRef="#ctx0" brushRef="#br0" timeOffset="26181.442">9723 2829 2036 0 0,'0'0'35'0'0,"0"0"-76"0"0,0 0-31 0 0,0 0 51 0 0,0 0-24 0 0,0 0-178 0 0,0 0-102 0 0,0 0 11 0 0,1 4 115 0 0,-1-1 283 0 0,0 0 0 0 0,0 0 0 0 0,0 0-1 0 0,-1 0 1 0 0,1 0 0 0 0,-1 0 0 0 0,0 0-1 0 0,0 0 1 0 0,0-1 0 0 0,0 1 0 0 0,0 0-1 0 0,0 0 1 0 0,-1-1 0 0 0,1 1 0 0 0,-1-1-1 0 0,0 1 1 0 0,0-1 0 0 0,0 0 0 0 0,0 0-1 0 0,0 0 1 0 0,0 0 0 0 0,-1 0 0 0 0,1 0-1 0 0,-1-1 1 0 0,1 1 0 0 0,-1-1 0 0 0,0 1-1 0 0,0-1 1 0 0,1 0 0 0 0,-1 0 0 0 0,0 0-1 0 0,0-1 1 0 0,0 1 0 0 0,0-1 0 0 0,0 0 0 0 0,-2 1-85 0 0,-130 8 2644 0 0,120-9-2677 0 0,-4-1 62 0 0,1-1 0 0 0,0-1 0 0 0,0 0 0 0 0,0-1 0 0 0,0-1 0 0 0,0-1 0 0 0,1-1 0 0 0,0 0 0 0 0,1-1 0 0 0,-1-1 0 0 0,1 0 0 0 0,1-2 1 0 0,0 1-1 0 0,1-2 0 0 0,0 0 0 0 0,0-1 0 0 0,1 0 0 0 0,1-1 0 0 0,-5-7-28 0 0,-3 0-388 0 0,13 17 470 0 0,1-1-1 0 0,-1 0 1 0 0,1-1-1 0 0,0 1 0 0 0,0-1 1 0 0,1 0-1 0 0,0-1 0 0 0,0 1 1 0 0,0-1-1 0 0,1 0 0 0 0,0 0 1 0 0,0 0-1 0 0,1-1 1 0 0,-1 1-1 0 0,2-1 0 0 0,-1 0 1 0 0,1 0-1 0 0,1 0 0 0 0,-1 0 1 0 0,1 0-1 0 0,1 0 1 0 0,-1 0-1 0 0,1-1 0 0 0,1 1 1 0 0,0 0-1 0 0,0 0 0 0 0,0 0 1 0 0,2-3-82 0 0,3-2 48 0 0,0 0 1 0 0,1 0-1 0 0,0 1 1 0 0,1 0 0 0 0,0 1-1 0 0,1-1 1 0 0,1 2-1 0 0,-1-1 1 0 0,2 1-1 0 0,-1 1 1 0 0,1 0-1 0 0,1 0 1 0 0,0 1 0 0 0,0 1-1 0 0,0 0 1 0 0,1 0-1 0 0,10-3-48 0 0,-4 3-150 0 0,0 0-1 0 0,1 1 0 0 0,-1 1 0 0 0,1 0 1 0 0,0 2-1 0 0,1 0 0 0 0,-1 2 1 0 0,1 0-1 0 0,-1 1 0 0 0,0 1 1 0 0,1 1-1 0 0,-1 1 0 0 0,0 1 1 0 0,0 0-1 0 0,0 2 0 0 0,-1 0 1 0 0,0 1-1 0 0,0 1 0 0 0,0 1 1 0 0,-1 0-1 0 0,-1 2 0 0 0,1 0 1 0 0,-2 0-1 0 0,0 2 0 0 0,0 0 1 0 0,-1 1-1 0 0,9 11 151 0 0,-15-13 27 0 0,0 1 0 0 0,-1 0 0 0 0,-1 0 1 0 0,0 1-1 0 0,-1 0 0 0 0,0 0 0 0 0,-1 0 0 0 0,-1 1 1 0 0,0-1-1 0 0,-1 1 0 0 0,0 0 0 0 0,-1 0 0 0 0,-1 0 1 0 0,-1 1-1 0 0,0-1 0 0 0,-1 0 0 0 0,0 0 0 0 0,-1 0 0 0 0,-1 0 1 0 0,-1 0-1 0 0,0 0 0 0 0,-1-1 0 0 0,-3 8-27 0 0,1-2-1644 0 0,1-4-865 0 0</inkml:trace>
  <inkml:trace contextRef="#ctx0" brushRef="#br0" timeOffset="26900.324">12060 3010 6065 0 0,'0'0'1843'0'0,"0"0"-1958"0"0,-6 3-155 0 0,-10 2 303 0 0,-1-1 0 0 0,0 0-1 0 0,1-2 1 0 0,-1 0 0 0 0,0-1-1 0 0,0 0 1 0 0,0-2 0 0 0,0 0-1 0 0,0 0 1 0 0,0-2 0 0 0,1 0-1 0 0,-1-1 1 0 0,1-1-1 0 0,0 0 1 0 0,0-1 0 0 0,0-1-1 0 0,1 0 1 0 0,0-1 0 0 0,1-1-1 0 0,0-1 1 0 0,0 1 0 0 0,1-2-1 0 0,0 0 1 0 0,0-1 0 0 0,2 0-1 0 0,-1-1 1 0 0,2 0 0 0 0,0-1-1 0 0,0 0 1 0 0,1 0 0 0 0,1-1-1 0 0,0 0 1 0 0,1-1 0 0 0,1 1-1 0 0,1-1 1 0 0,0-1-1 0 0,-2-10-32 0 0,7 8-103 0 0,1-1-1 0 0,1 1 0 0 0,0 0 0 0 0,2 0 0 0 0,0 0 0 0 0,1 0 0 0 0,1 1 0 0 0,0-1 0 0 0,2 1 1 0 0,0 1-1 0 0,1 0 0 0 0,0 0 0 0 0,2 1 0 0 0,0 0 0 0 0,1 0 0 0 0,0 1 0 0 0,1 1 0 0 0,1 0 0 0 0,0 1 1 0 0,1 1-1 0 0,0 0 0 0 0,1 1 0 0 0,2-1 104 0 0,2 4 1 0 0,1 1-1 0 0,0 1 1 0 0,0 0 0 0 0,0 2-1 0 0,0 0 1 0 0,1 1 0 0 0,-1 2-1 0 0,1 0 1 0 0,0 1 0 0 0,-1 1 0 0 0,1 1-1 0 0,0 1 1 0 0,-1 1 0 0 0,0 1-1 0 0,0 1 1 0 0,0 1 0 0 0,-1 0-1 0 0,0 2 1 0 0,-1 0 0 0 0,1 1 0 0 0,-2 1-1 0 0,2 2 0 0 0,1-1 40 0 0,0 0-1 0 0,-1 2 1 0 0,0 0-1 0 0,-2 1 1 0 0,0 1-1 0 0,0 0 1 0 0,-1 2-1 0 0,-2 0 1 0 0,1 0-1 0 0,7 16-39 0 0,-16-24 55 0 0,-1 0 0 0 0,0 1 0 0 0,0 0 0 0 0,-1 0 0 0 0,-1 0 0 0 0,0 0 0 0 0,0 1 0 0 0,-1 0 0 0 0,-1 0 0 0 0,0 0 0 0 0,-1 0 0 0 0,0 0 0 0 0,0 0 0 0 0,-2 0-1 0 0,1 0 1 0 0,-2 1 0 0 0,1-1 0 0 0,-2 0 0 0 0,0-1 0 0 0,0 1 0 0 0,-5 11-55 0 0,-4-5 160 0 0,-1 0-1 0 0,0-1 1 0 0,-1 0 0 0 0,-1-1-1 0 0,-1-1 1 0 0,0 0 0 0 0,-1-1 0 0 0,0-1-1 0 0,-1-1 1 0 0,-1 0 0 0 0,0-1-1 0 0,-12 4-159 0 0,-99 31-3245 0 0,106-43 236 0 0</inkml:trace>
  <inkml:trace contextRef="#ctx0" brushRef="#br0" timeOffset="28056.462">7513 4537 2748 0 0,'0'0'1486'0'0,"0"0"1983"0"0,0 0-1530 0 0,0 0-785 0 0,0 0 39 0 0,0 0 29 0 0,0 0-359 0 0,0 0-443 0 0,62 14 332 0 0,38-9 535 0 0,-98-5-1273 0 0,0 1 0 0 0,-1-1-1 0 0,1 0 1 0 0,0 0 0 0 0,0 0 0 0 0,0 0-1 0 0,0 0 1 0 0,0-1 0 0 0,0 1 0 0 0,0-1 0 0 0,-1 1-1 0 0,1-1 1 0 0,0 0 0 0 0,0 1 0 0 0,-1-1 0 0 0,1 0-1 0 0,0 0 1 0 0,-1 0 0 0 0,1 0 0 0 0,-1-1-1 0 0,1 1 1 0 0,-1 0 0 0 0,0-1 0 0 0,1 1 0 0 0,-1-1-1 0 0,0 1 1 0 0,0-1 0 0 0,0 1 0 0 0,0-1-1 0 0,0 0 1 0 0,0 0 0 0 0,-1 1 0 0 0,1-1 0 0 0,-1 0-1 0 0,1 0 1 0 0,-1 0 0 0 0,0 0 0 0 0,1 0-1 0 0,-1 0 1 0 0,0 1 0 0 0,0-1 0 0 0,-1 0 0 0 0,1 0-1 0 0,0 0 1 0 0,0 0 0 0 0,-1 0 0 0 0,0 0-1 0 0,1 1 1 0 0,-1-2-14 0 0,-4-5-130 0 0,1 1-1 0 0,-1-1 0 0 0,-1 1 0 0 0,0 0 1 0 0,0 0-1 0 0,0 1 0 0 0,0 0 0 0 0,-1 0 1 0 0,0 0-1 0 0,-1 1 0 0 0,1 0 1 0 0,-1 1-1 0 0,0-1 0 0 0,0 2 0 0 0,-4-2 131 0 0,-1 83 511 0 0,14 168 1591 0 0,5-227-2216 0 0,6-12-7252 0 0,-5-9 402 0 0</inkml:trace>
  <inkml:trace contextRef="#ctx0" brushRef="#br0" timeOffset="28290.815">7727 4719 52 0 0,'0'0'10561'0'0,"0"0"-8733"0"0,0 0-1816 0 0,0 0 640 0 0,0 0 504 0 0,0 0-184 0 0,-46 4-492 0 0,24-4-316 0 0,-5-2-164 0 0,2-2-40 0 0,1 0-1408 0 0,10 0-1812 0 0,-3-5-5761 0 0</inkml:trace>
  <inkml:trace contextRef="#ctx0" brushRef="#br0" timeOffset="28580.454">7914 4536 6341 0 0,'0'0'5622'0'0,"0"0"-4331"0"0,0 0-892 0 0,-5 6 589 0 0,-3 3-778 0 0,1 0 1 0 0,-1 1-1 0 0,2 0 1 0 0,-1 0-1 0 0,1 1 0 0 0,1 0 1 0 0,0 0-1 0 0,0 0 1 0 0,1 1-1 0 0,1-1 1 0 0,0 1-1 0 0,0 0 1 0 0,1 0-1 0 0,1 0 1 0 0,0 0-1 0 0,1 0 1 0 0,0 0-1 0 0,1 7-210 0 0,10 2-287 0 0,0-14-5150 0 0,-4-8-1427 0 0</inkml:trace>
  <inkml:trace contextRef="#ctx0" brushRef="#br0" timeOffset="28736.69">8025 4637 11641 0 0,'0'0'1426'0'0,"0"0"-1100"0"0,6 2-130 0 0,-2 0-84 0 0,0-1 0 0 0,1 1 0 0 0,-1 0 0 0 0,0 0 0 0 0,0 0 0 0 0,0 1 1 0 0,0 0-1 0 0,0 0 0 0 0,-1 0 0 0 0,1 0 0 0 0,-1 0 0 0 0,0 0 0 0 0,0 1 1 0 0,0 0-1 0 0,0 0 0 0 0,-1 0 0 0 0,1 0 0 0 0,-1 0 0 0 0,0 0 0 0 0,0 0 1 0 0,-1 1-1 0 0,1-1 0 0 0,-1 1 0 0 0,0-1 0 0 0,0 1 0 0 0,-1 0 0 0 0,1-1 1 0 0,-1 1-1 0 0,0 0 0 0 0,0-1 0 0 0,-1 1 0 0 0,1 0 0 0 0,-1-1 0 0 0,0 1 1 0 0,-2 3-113 0 0,-61 30 118 0 0,34-41-9382 0 0,23-4 896 0 0</inkml:trace>
  <inkml:trace contextRef="#ctx0" brushRef="#br0" timeOffset="28892.924">8197 4654 10105 0 0,'0'0'3118'0'0,"0"0"-2304"0"0,0 0 131 0 0,-4 7 170 0 0,4-6-1091 0 0,-37 97 2321 0 0,37-96-2429 0 0,-1 0-1 0 0,0 0 1 0 0,1 0 0 0 0,0 1-1 0 0,-1-1 1 0 0,1 0 0 0 0,0 1-1 0 0,0-1 1 0 0,0 0 0 0 0,1 1-1 0 0,-1-1 1 0 0,0 0 0 0 0,1 0-1 0 0,0 1 1 0 0,-1-1 0 0 0,1 0-1 0 0,0 0 1 0 0,0 0 0 0 0,0 0-1 0 0,1 0 1 0 0,-1 0 0 0 0,0 0-1 0 0,1 0 1 0 0,-1-1 0 0 0,1 1-1 0 0,-1 0 1 0 0,1-1 0 0 0,0 1-1 0 0,0-1 1 0 0,0 0 0 0 0,0 1-1 0 0,0-1 1 0 0,0 0 0 0 0,0 0-1 0 0,0-1 1 0 0,0 1 0 0 0,1 0-1 0 0,-1-1 1 0 0,0 1 0 0 0,0-1-1 0 0,1 0 1 0 0,-1 1 0 0 0,0-1-1 0 0,1 0 1 0 0,-1-1 0 0 0,2 1 84 0 0,6-2-5219 0 0,0-5-3945 0 0</inkml:trace>
  <inkml:trace contextRef="#ctx0" brushRef="#br0" timeOffset="29096.03">8378 4625 14365 0 0,'0'0'2769'0'0,"0"0"-2569"0"0,13 46-140 0 0,-9-27 608 0 0,-2 4-272 0 0,-2-1-124 0 0,0 0-148 0 0,-7 0-40 0 0,-1-1-8 0 0,-8 1-4 0 0,-3-2 4 0 0,-2 0-52 0 0,-4-2-24 0 0,-1-3-716 0 0,-1-5-832 0 0,6-4-2669 0 0,-4-6-6908 0 0</inkml:trace>
  <inkml:trace contextRef="#ctx0" brushRef="#br0" timeOffset="35537.552">10176 5066 8945 0 0,'0'0'6352'0'0,"0"0"-4733"0"0,0 0-1469 0 0,3 7 136 0 0,4 19-57 0 0,-1 0 0 0 0,-1 0 0 0 0,-1 0 1 0 0,-2 1-1 0 0,0-1 0 0 0,-2 1 1 0 0,-1 0-1 0 0,-1-1 0 0 0,-2 1 0 0 0,-1 7-229 0 0,7-39-45 0 0,0 1 0 0 0,0-1 0 0 0,1 1 0 0 0,0 0 0 0 0,0-1-1 0 0,0 2 1 0 0,1-1 0 0 0,-1 0 0 0 0,1 1 0 0 0,0-1-1 0 0,0 1 1 0 0,0 0 0 0 0,0 0 0 0 0,0 1 0 0 0,1-1-1 0 0,-1 1 1 0 0,1 0 0 0 0,0 0 0 0 0,0 1 0 0 0,0-1-1 0 0,0 1 1 0 0,0 0 0 0 0,0 0 0 0 0,0 1 0 0 0,0-1 0 0 0,0 1-1 0 0,5 1 46 0 0,-5 1 73 0 0,-1 0-1 0 0,1 0 0 0 0,0 0 0 0 0,-1 1 1 0 0,1 0-1 0 0,-1 0 0 0 0,0 0 0 0 0,0 1 1 0 0,0-1-1 0 0,0 1 0 0 0,-1 0 0 0 0,0 0 1 0 0,1 0-1 0 0,-1 0 0 0 0,-1 1 1 0 0,1-1-1 0 0,-1 1 0 0 0,1 0 0 0 0,-1 1-72 0 0,-5 38-8503 0 0,3-43-1787 0 0</inkml:trace>
  <inkml:trace contextRef="#ctx0" brushRef="#br0" timeOffset="36740.776">12219 4279 15073 0 0,'0'0'1224'0'0,"0"0"-2090"0"0,0 0 24 0 0,0 0-31 0 0,0 0-145 0 0,8 0 402 0 0,221 20 1417 0 0,-224-17-722 0 0,-1 1 0 0 0,-1 0 0 0 0,1 1-1 0 0,0-1 1 0 0,-1 1 0 0 0,0 0 0 0 0,0 0 0 0 0,-1 0-1 0 0,1 0 1 0 0,-1 0 0 0 0,0 0 0 0 0,-1 1 0 0 0,1-1-1 0 0,-1 0 1 0 0,0 1 0 0 0,0 0 0 0 0,-1-1-1 0 0,1 1 1 0 0,-1 0 0 0 0,-1-1 0 0 0,1 1 0 0 0,-1-1-1 0 0,0 1 1 0 0,0-1 0 0 0,0 1 0 0 0,-2 2-79 0 0,1 10 345 0 0,-26 468 3458 0 0,3-196-3097 0 0,23-282-668 0 0,0 0 1 0 0,-1-1 0 0 0,0 1 0 0 0,0-1-1 0 0,-1 0 1 0 0,0 0 0 0 0,0 0-1 0 0,0 0 1 0 0,-1-1 0 0 0,0 0-1 0 0,-1 0 1 0 0,1 0 0 0 0,-1 0-1 0 0,0-1 1 0 0,0 0 0 0 0,-1 0-1 0 0,0-1 1 0 0,0 0 0 0 0,0 0-1 0 0,0-1 1 0 0,0 1 0 0 0,-1-2-1 0 0,1 1 1 0 0,-1-1 0 0 0,0 0-1 0 0,0 0 1 0 0,-7-1-39 0 0,-228-3-1240 0 0,204-2 184 0 0,15 1-1861 0 0,4-4-3675 0 0</inkml:trace>
  <inkml:trace contextRef="#ctx0" brushRef="#br0" timeOffset="30720.867">11411 4883 2460 0 0,'0'0'1063'0'0,"0"0"146"0"0,0 0 1286 0 0,0 0-655 0 0,0 0-990 0 0,0 0-627 0 0,0 0 224 0 0,0 0 315 0 0,-6 1 45 0 0,-94 12-100 0 0,0-5 1 0 0,-1-4-1 0 0,1-4 1 0 0,-1-5-1 0 0,1-4 1 0 0,-30-9-708 0 0,-183-12 851 0 0,-719-3 1256 0 0,526 10-1778 0 0,504 23-683 0 0,-5-1 308 0 0,4-5-7091 0 0,2-3-1038 0 0</inkml:trace>
  <inkml:trace contextRef="#ctx0" brushRef="#br0" timeOffset="31627.029">9101 4282 2784 0 0,'0'0'2614'0'0,"0"0"288"0"0,0 0-1031 0 0,0 0-753 0 0,0 0-73 0 0,0 0 4 0 0,0 0-158 0 0,0 0-252 0 0,0 0-277 0 0,42 0-221 0 0,-41 0-145 0 0,1 1 0 0 0,0-1-1 0 0,-1 1 1 0 0,1-1 0 0 0,0 0-1 0 0,-1 0 1 0 0,1 0 0 0 0,0 0 0 0 0,0 0-1 0 0,-1 0 1 0 0,1 0 0 0 0,0-1-1 0 0,0 1 1 0 0,-1 0 0 0 0,1-1 0 0 0,-1 0-1 0 0,1 1 1 0 0,0-1 0 0 0,-1 0-1 0 0,1 0 1 0 0,-1 0 0 0 0,1 0 0 0 0,-1 0-1 0 0,0 0 1 0 0,1 0 0 0 0,-1 0-1 0 0,0-1 1 0 0,0 1 0 0 0,0 0 0 0 0,0-1-1 0 0,0 1 1 0 0,0-1 0 0 0,0 1-1 0 0,-1-1 1 0 0,1 1 0 0 0,0-1-1 0 0,-1 0 1 0 0,0 1 0 0 0,1-1 0 0 0,-1 0-1 0 0,0 0 1 0 0,0 1 0 0 0,1-1-1 0 0,-2 0 1 0 0,1 0 0 0 0,0 1 0 0 0,0-1-1 0 0,0 0 1 0 0,-1 1 0 0 0,1-1-1 0 0,-1 0 1 0 0,1 1 0 0 0,-1-1 0 0 0,0 0-1 0 0,0 1 1 0 0,0-1 0 0 0,1 1-1 0 0,-1 0 1 0 0,-1-1 0 0 0,1 1 0 0 0,0 0-1 0 0,0-1 1 0 0,-1 1 4 0 0,-1-1 16 0 0,0 0 0 0 0,-1 0 0 0 0,1 0 0 0 0,0 1 0 0 0,-1-1 0 0 0,1 1 0 0 0,-1 0 0 0 0,0 0 0 0 0,1 1 0 0 0,-1-1 0 0 0,0 1-1 0 0,0-1 1 0 0,1 1 0 0 0,-1 1 0 0 0,0-1 0 0 0,1 0 0 0 0,-1 1 0 0 0,0 0 0 0 0,1-1 0 0 0,-1 2 0 0 0,0-1 0 0 0,1 0 0 0 0,-1 1 0 0 0,1-1 0 0 0,0 1 0 0 0,0 0 0 0 0,0 0 0 0 0,-1 0 0 0 0,2 1 0 0 0,-1-1-1 0 0,0 1 1 0 0,0 0 0 0 0,1-1 0 0 0,0 1 0 0 0,-1 0 0 0 0,1 0 0 0 0,0 1 0 0 0,1-1 0 0 0,-1 0 0 0 0,1 1 0 0 0,-1-1 0 0 0,1 1 0 0 0,0-1 0 0 0,0 1 0 0 0,0 0 0 0 0,1-1 0 0 0,-1 1 0 0 0,1 0 0 0 0,0 0 0 0 0,0-1-1 0 0,1 1 1 0 0,-1 0-16 0 0,1-2 56 0 0,1 1-1 0 0,-1-1 1 0 0,1 1-1 0 0,-1-1 0 0 0,1 0 1 0 0,0 0-1 0 0,0 0 1 0 0,0 0-1 0 0,0 0 1 0 0,0 0-1 0 0,1-1 0 0 0,-1 1 1 0 0,0-1-1 0 0,1 0 1 0 0,-1 1-1 0 0,1-1 0 0 0,0 0 1 0 0,-1 0-1 0 0,1-1 1 0 0,0 1-1 0 0,0 0 0 0 0,-1-1 1 0 0,1 0-1 0 0,0 0 1 0 0,0 0-1 0 0,0 0 0 0 0,-1 0 1 0 0,1 0-1 0 0,0-1 1 0 0,0 1-1 0 0,-1-1 0 0 0,1 0 1 0 0,0 0-1 0 0,-1 0 1 0 0,1 0-1 0 0,-1 0 0 0 0,1-1 1 0 0,-1 1-1 0 0,1-1 1 0 0,-1 0-56 0 0,2 4-30 0 0,0-1 0 0 0,-1 1 0 0 0,1 0 0 0 0,-1 0 0 0 0,0 0 0 0 0,0 0 0 0 0,0 0 0 0 0,0 1 0 0 0,0 0 0 0 0,0-1 0 0 0,0 1 0 0 0,-1 0 0 0 0,1 0 0 0 0,-1 1 0 0 0,0-1 0 0 0,0 0 0 0 0,0 1 0 0 0,-1-1 0 0 0,1 1 0 0 0,-1 0 0 0 0,0-1 1 0 0,0 2 29 0 0,1-2 107 0 0,0 0-109 0 0,0 1 1 0 0,0-1 0 0 0,0 0-1 0 0,-1 1 1 0 0,0-1 0 0 0,1 1-1 0 0,-1-1 1 0 0,0 1 0 0 0,-1 0-1 0 0,1 0 1 0 0,-1-1 0 0 0,1 1-1 0 0,-1 0 1 0 0,0 0 0 0 0,-1-1-1 0 0,1 1 1 0 0,-1 0 0 0 0,1 0-1 0 0,-1-1 1 0 0,0 1 0 0 0,0-1-1 0 0,-1 1 1 0 0,1-1 0 0 0,-1 1-1 0 0,0-1 1 0 0,0 0 0 0 0,0 0-1 0 0,0 0 1 0 0,0 0 0 0 0,-1 0-1 0 0,1 0 1 0 0,-1 0 0 0 0,0-1-1 0 0,0 0 1 0 0,0 1 0 0 0,0-1-1 0 0,0 0 1 0 0,0 0 0 0 0,-1-1-1 0 0,1 1 1 0 0,-1-1 0 0 0,1 0-1 0 0,-1 0 1 0 0,0 0 0 0 0,1 0-1 0 0,-1 0 1 0 0,0-1 0 0 0,0 0-1 0 0,1 0 1 0 0,-1 0 0 0 0,0 0-1 0 0,0 0 1 0 0,-2-1 1 0 0,-7-3-3232 0 0,5-6-4152 0 0</inkml:trace>
  <inkml:trace contextRef="#ctx0" brushRef="#br0" timeOffset="31877.005">9389 4206 8777 0 0,'0'0'3675'0'0,"0"0"-2822"0"0,0 0-539 0 0,0 0 362 0 0,-4 7 411 0 0,-46 139 2527 0 0,57-68-3883 0 0,50-28-3341 0 0,-46-48-1557 0 0,3-5-3223 0 0</inkml:trace>
  <inkml:trace contextRef="#ctx0" brushRef="#br0" timeOffset="32080.109">9477 4317 12465 0 0,'0'0'1364'0'0,"0"0"-863"0"0,6 0-404 0 0,4 2-76 0 0,0 0-1 0 0,-1 0 1 0 0,1 1-1 0 0,-1 0 0 0 0,0 1 1 0 0,0 0-1 0 0,0 0 0 0 0,0 1 1 0 0,-1 0-1 0 0,0 0 1 0 0,0 1-1 0 0,0 0 0 0 0,-1 1 1 0 0,1 0-1 0 0,-2 0 1 0 0,1 0-1 0 0,2 5-20 0 0,-8-10 38 0 0,0-1 0 0 0,0 1 0 0 0,0-1 0 0 0,0 1 0 0 0,0-1 0 0 0,-1 1 1 0 0,1-1-1 0 0,0 1 0 0 0,-1 0 0 0 0,0 0 0 0 0,1-1 0 0 0,-1 1 0 0 0,0 0 0 0 0,0 0 0 0 0,0-1 0 0 0,0 1 0 0 0,0 0 0 0 0,0 0 0 0 0,-1-1 1 0 0,1 1-1 0 0,0 0 0 0 0,-1 0 0 0 0,0-1 0 0 0,1 1 0 0 0,-1-1 0 0 0,0 1 0 0 0,0 0 0 0 0,0-1 0 0 0,0 0 0 0 0,0 1 0 0 0,0-1 0 0 0,0 1 1 0 0,0-1-1 0 0,-1 0 0 0 0,1 0 0 0 0,0 0 0 0 0,-1 0 0 0 0,1 0 0 0 0,-1 0 0 0 0,1 0 0 0 0,-1 0 0 0 0,0-1 0 0 0,1 1 0 0 0,-1-1 0 0 0,0 1 1 0 0,1-1-1 0 0,-1 1-38 0 0,-84 10-3107 0 0,77-14-1632 0 0,4-5-3135 0 0</inkml:trace>
  <inkml:trace contextRef="#ctx0" brushRef="#br0" timeOffset="32267.593">9700 4352 10737 0 0,'0'0'1598'0'0,"0"0"-1087"0"0,0 0-198 0 0,0 0 617 0 0,-4 7 131 0 0,0 1-853 0 0,-26 87 2331 0 0,30-93-2592 0 0,0 0 0 0 0,0 1 1 0 0,0-1-1 0 0,1 0 0 0 0,-1 1 0 0 0,1-1 0 0 0,-1 0 0 0 0,1 0 1 0 0,0 1-1 0 0,0-1 0 0 0,0 0 0 0 0,0 0 0 0 0,0 0 0 0 0,0 0 0 0 0,1 0 1 0 0,-1 0-1 0 0,1 0 0 0 0,-1-1 0 0 0,1 1 0 0 0,0 0 0 0 0,-1-1 0 0 0,1 1 1 0 0,0-1-1 0 0,0 0 0 0 0,0 0 0 0 0,0 0 0 0 0,3 1 53 0 0,26 7-6430 0 0,-10-10-1446 0 0</inkml:trace>
  <inkml:trace contextRef="#ctx0" brushRef="#br0" timeOffset="32439.451">9963 4453 11897 0 0,'0'0'5345'0'0,"0"0"-5285"0"0,0 0 240 0 0,0 0 72 0 0,0 0 72 0 0,-42 6-260 0 0,27-6-72 0 0,-4 0-104 0 0,0-1-8 0 0,-2-2-172 0 0,1 2-532 0 0,3-2-464 0 0,2 0-317 0 0,4-3-1183 0 0,5 1-3292 0 0</inkml:trace>
  <inkml:trace contextRef="#ctx0" brushRef="#br0" timeOffset="32611.531">9934 4441 11129 0 0,'0'0'2292'0'0,"12"33"-1440"0"0,-9-17 388 0 0,-3 0 201 0 0,0 1-645 0 0,0-3-364 0 0,-4 2-208 0 0,0-4-100 0 0,1 1-64 0 0,-1-4 52 0 0,0-2-28 0 0,3-1-28 0 0,1-3-56 0 0,0-1-656 0 0,0-1-672 0 0,0-1-669 0 0,1-1-1063 0 0,10-12-7273 0 0</inkml:trace>
  <inkml:trace contextRef="#ctx0" brushRef="#br0" timeOffset="32939.619">10101 4301 1332 0 0,'0'0'10344'0'0,"0"0"-7249"0"0,3 6-2673 0 0,5 18 36 0 0,0 0-1 0 0,-2 0 0 0 0,-1 1 0 0 0,-1 0 1 0 0,-1 0-1 0 0,-1 0 0 0 0,-1 0 1 0 0,-2 0-1 0 0,0 2-457 0 0,1-25-17 0 0,27-82-9261 0 0,-26 79 9364 0 0,0-1 1 0 0,0 1 0 0 0,0 0 0 0 0,0 0 0 0 0,0-1 0 0 0,0 1 0 0 0,0 0 0 0 0,0 0 0 0 0,1 0 0 0 0,-1 0 0 0 0,0 0-1 0 0,1 1 1 0 0,-1-1 0 0 0,1 0 0 0 0,-1 1 0 0 0,1-1 0 0 0,-1 1 0 0 0,1-1 0 0 0,-1 1 0 0 0,1 0 0 0 0,0 0 0 0 0,-1-1-1 0 0,1 1 1 0 0,-1 0 0 0 0,1 1 0 0 0,0-1 0 0 0,-1 0 0 0 0,1 0 0 0 0,-1 1 0 0 0,1-1 0 0 0,-1 1 0 0 0,1-1-1 0 0,-1 1 1 0 0,1 0 0 0 0,-1-1 0 0 0,1 1 0 0 0,-1 0 0 0 0,0 0 0 0 0,1 0 0 0 0,-1 0 0 0 0,0 0 0 0 0,0 0 0 0 0,0 0-1 0 0,0 1 1 0 0,0-1 0 0 0,0 1-87 0 0,43 65 4597 0 0,-54-26-4025 0 0,-7-36-2674 0 0,13-7-867 0 0,2-6-3343 0 0</inkml:trace>
  <inkml:trace contextRef="#ctx0" brushRef="#br0" timeOffset="33193.308">10469 4409 15925 0 0,'0'0'1837'0'0,"19"35"-1773"0"0,-17-17 72 0 0,0 2 296 0 0,-2 1-172 0 0,0 1-140 0 0,-8-3-32 0 0,-1 0-28 0 0,-7-1 52 0 0,-1-1-24 0 0,-4-2-88 0 0,-2-3-516 0 0,1-2-396 0 0,-2-4-865 0 0,7-3-3051 0 0,0-4-5833 0 0</inkml:trace>
  <inkml:trace contextRef="#ctx0" brushRef="#br0" timeOffset="33630.765">10872 4493 9217 0 0,'0'0'9773'0'0,"0"0"-9185"0"0,0 0-588 0 0,0 0-24 0 0,0 0 24 0 0,-40-14 68 0 0,23 9-68 0 0,-4 1-48 0 0,-3 1-64 0 0,1 1 16 0 0,2 1 32 0 0,0 1-264 0 0,7 0-784 0 0,3 0-1529 0 0,6-2-4059 0 0,7-5-1821 0 0</inkml:trace>
  <inkml:trace contextRef="#ctx0" brushRef="#br0" timeOffset="34068.223">11069 4427 6369 0 0,'0'0'5886'0'0,"0"0"-4860"0"0,0 0-622 0 0,0 0 150 0 0,0 0-267 0 0,0 0-283 0 0,5-2-23 0 0,59-37 345 0 0,-63 39-327 0 0,0-1-1 0 0,0 0 1 0 0,0 0 0 0 0,0 0-1 0 0,0 0 1 0 0,0 0-1 0 0,0 0 1 0 0,0 0 0 0 0,0 0-1 0 0,0 0 1 0 0,0 0-1 0 0,-1 0 1 0 0,1-1-1 0 0,0 1 1 0 0,-1 0 0 0 0,1 0-1 0 0,-1-1 1 0 0,1 1-1 0 0,-1 0 1 0 0,0-1 0 0 0,0 1-1 0 0,0-1 1 0 0,1 1-1 0 0,-1 0 1 0 0,0-1-1 0 0,-1 1 1 0 0,1 0 0 0 0,0-1-1 0 0,0 1 1 0 0,-1-1-1 0 0,1 1 1 0 0,0 0 0 0 0,-1-1-1 0 0,0 1 1 0 0,1 0-1 0 0,-1 0 1 0 0,0 0 0 0 0,1-1-1 0 0,-1 1 1 0 0,0 0-1 0 0,0 0 1 0 0,0 0-1 0 0,0 0 1 0 0,0 0 0 0 0,0 0-1 0 0,0 1 1 0 0,0-1-1 0 0,-1 0 1 0 0,1 0 0 0 0,0 1-1 0 0,0-1 1 0 0,-1 1-1 0 0,1-1 1 0 0,0 1-1 0 0,-1 0 1 0 0,0-1 1 0 0,-2-1 5 0 0,0 0 1 0 0,0 1-1 0 0,0-1 0 0 0,-1 1 0 0 0,1 0 0 0 0,0 0 1 0 0,-1 1-1 0 0,1-1 0 0 0,0 1 0 0 0,-1 0 1 0 0,1 0-1 0 0,-1 0 0 0 0,1 1 0 0 0,-1-1 1 0 0,1 1-1 0 0,0 0 0 0 0,0 0 0 0 0,-1 1 1 0 0,1-1-1 0 0,0 1 0 0 0,0 0 0 0 0,0 0 1 0 0,1 1-1 0 0,-1-1 0 0 0,0 1 0 0 0,1-1 1 0 0,0 1-1 0 0,-1 0 0 0 0,1 1 0 0 0,0-1 0 0 0,1 0 1 0 0,-1 1-1 0 0,0 0 0 0 0,1-1 0 0 0,0 1 1 0 0,-1 3-6 0 0,6-3 35 0 0,1-1 0 0 0,-1 1 0 0 0,1-1 0 0 0,0 0 0 0 0,0-1 0 0 0,1 1 1 0 0,-1-1-1 0 0,0 1 0 0 0,1-1 0 0 0,-1-1 0 0 0,1 1 0 0 0,0 0 0 0 0,0-1 0 0 0,-1 0 1 0 0,1-1-1 0 0,0 1 0 0 0,0-1 0 0 0,0 1 0 0 0,0-2 0 0 0,0 1 0 0 0,0 0 0 0 0,3-2-35 0 0,-5 2 36 0 0,0-1 0 0 0,-1 1-1 0 0,1-1 1 0 0,0 1-1 0 0,0 0 1 0 0,0 0 0 0 0,0 0-1 0 0,0 1 1 0 0,-1-1-1 0 0,1 1 1 0 0,0-1 0 0 0,0 1-1 0 0,0 0 1 0 0,-1 0-1 0 0,1 0 1 0 0,-1 0 0 0 0,1 1-1 0 0,-1-1 1 0 0,1 1-1 0 0,-1 0 1 0 0,0-1-1 0 0,1 1 1 0 0,-1 0 0 0 0,0 0-1 0 0,0 0 1 0 0,-1 1-1 0 0,1-1 1 0 0,0 0 0 0 0,-1 1-1 0 0,1-1 1 0 0,-1 1-1 0 0,0 0 1 0 0,0-1 0 0 0,0 1-1 0 0,0 0 1 0 0,0 0-1 0 0,-1-1 1 0 0,1 1 0 0 0,-1 1-36 0 0,2 3 117 0 0,0-1 1 0 0,-1 0-1 0 0,1 1 1 0 0,-2-1-1 0 0,1 1 1 0 0,-1-1-1 0 0,1 1 1 0 0,-2 0-1 0 0,1-1 1 0 0,-1 1-1 0 0,0-1 1 0 0,0 0-1 0 0,-1 1 1 0 0,0-1-1 0 0,0 0 1 0 0,-1 0-1 0 0,1 0 1 0 0,-1 0-1 0 0,0 0 1 0 0,-3 3-118 0 0,3-6-77 0 0,-1 1 1 0 0,1-1-1 0 0,-1 0 0 0 0,0-1 1 0 0,0 1-1 0 0,0 0 0 0 0,0-1 1 0 0,0 0-1 0 0,0 0 0 0 0,-1 0 1 0 0,1-1-1 0 0,-1 0 1 0 0,1 1-1 0 0,-1-2 0 0 0,0 1 1 0 0,1 0-1 0 0,-1-1 0 0 0,0 0 1 0 0,-2 0 76 0 0,-7-2-2763 0 0,1-8-3695 0 0</inkml:trace>
  <inkml:trace contextRef="#ctx0" brushRef="#br0" timeOffset="34318.432">11345 4341 14129 0 0,'0'0'1816'0'0,"0"0"-1600"0"0,0 0 89 0 0,-34 9 379 0 0,19 1-272 0 0,2 4-204 0 0,2 4-60 0 0,2 3-48 0 0,0 1 12 0 0,5 1-64 0 0,0-2 28 0 0,4-1-4 0 0,1-1 28 0 0,7-3-100 0 0,0-2-604 0 0,3-4-1197 0 0,-3-3-2315 0 0,3-7-4649 0 0</inkml:trace>
  <inkml:trace contextRef="#ctx0" brushRef="#br0" timeOffset="34568.409">11427 4484 14661 0 0,'0'0'1386'0'0,"0"0"-957"0"0,0 0-45 0 0,0 0-127 0 0,0 0-149 0 0,0 0-163 0 0,30 5-1289 0 0,-26-3 1382 0 0,-1 0 1 0 0,0-1-1 0 0,0 1 0 0 0,0 1 0 0 0,0-1 0 0 0,0 0 1 0 0,0 1-1 0 0,-1-1 0 0 0,1 1 0 0 0,-1 0 0 0 0,1 0 1 0 0,-1-1-1 0 0,0 2 0 0 0,0-1 0 0 0,-1 0 0 0 0,1 0 1 0 0,-1 1-1 0 0,1-1 0 0 0,-1 1 0 0 0,0-1 0 0 0,0 1 1 0 0,-1-1-1 0 0,1 1 0 0 0,-1 0 0 0 0,0-1 1 0 0,0 1-1 0 0,0 0 0 0 0,0-1 0 0 0,-1 1 0 0 0,1 0 1 0 0,-1-1-1 0 0,0 1 0 0 0,0-1 0 0 0,0 1 0 0 0,-1-1 1 0 0,1 1-1 0 0,-1-1 0 0 0,0 0 0 0 0,1 0 0 0 0,-2 0 1 0 0,1 0-1 0 0,0 0 0 0 0,-1 0 0 0 0,1-1 0 0 0,-1 1 1 0 0,0-1-1 0 0,0 0 0 0 0,0 1 0 0 0,0-1 1 0 0,0-1-1 0 0,0 1 0 0 0,-3 1-38 0 0,5-3-230 0 0,-6 1-722 0 0,3-3-2526 0 0,2-7-4535 0 0</inkml:trace>
  <inkml:trace contextRef="#ctx0" brushRef="#br0" timeOffset="34740.265">11561 4507 14337 0 0,'0'0'1574'0'0,"0"0"-1012"0"0,0 0-181 0 0,-7 5 174 0 0,4-4-524 0 0,-1 2 0 0 0,1-1 0 0 0,0 0 0 0 0,0 1 1 0 0,0-1-1 0 0,0 1 0 0 0,0 0 0 0 0,1 0 0 0 0,-1 0 0 0 0,1 0 0 0 0,0 0 1 0 0,0 1-1 0 0,0-1 0 0 0,0 1 0 0 0,0-1 0 0 0,1 1 0 0 0,0 0 0 0 0,0 0 0 0 0,0-1 1 0 0,0 1-1 0 0,0 0 0 0 0,1 0 0 0 0,0 0 0 0 0,0 0 0 0 0,0 0 0 0 0,0 0 0 0 0,0 0 1 0 0,1 0-1 0 0,0 0 0 0 0,0 0 0 0 0,0-1 0 0 0,0 1 0 0 0,0 0 0 0 0,1-1 1 0 0,0 1-1 0 0,1 1-31 0 0,34 27-168 0 0,-5-22-4635 0 0,-12-11-1247 0 0</inkml:trace>
  <inkml:trace contextRef="#ctx0" brushRef="#br0" timeOffset="34913.765">11696 4410 12137 0 0,'0'0'5025'0'0,"0"0"-5025"0"0,19 36-12 0 0,-12-15 12 0 0,2 2 644 0 0,-1 2-184 0 0,-4 1-188 0 0,0-1-124 0 0,-4 0-148 0 0,-4 0 0 0 0,-5-1-4 0 0,-7-1 4 0 0,-2-1 0 0 0,-5-3-188 0 0,-6-3-1236 0 0,8-4-2837 0 0,-14-12-7972 0 0</inkml:trace>
  <inkml:trace contextRef="#ctx0" brushRef="#br0" timeOffset="36068.75">11739 4943 3344 0 0,'0'0'7605'0'0,"0"0"-6793"0"0,0 0-608 0 0,0 0 744 0 0,-43 18 236 0 0,21-15-376 0 0,-8 0-328 0 0,-10-2-240 0 0,-7-1-116 0 0,-3-2-124 0 0,11-2-1336 0 0,15-1-1368 0 0,5-6-4849 0 0</inkml:trace>
  <inkml:trace contextRef="#ctx0" brushRef="#br0" timeOffset="42880.804">1104 3958 4244 0 0,'0'0'1120'0'0,"0"0"982"0"0,0 0-1051 0 0,1-6-587 0 0,5-10-469 0 0,1 0-1 0 0,1 1 0 0 0,1-1 0 0 0,0 2 1 0 0,1-1-1 0 0,0 1 0 0 0,1 1 0 0 0,1 0 1 0 0,0 0-1 0 0,1 1 0 0 0,0 1 0 0 0,1 0 0 0 0,14-9 6 0 0,7-9 146 0 0,-23 20-97 0 0,1 1 0 0 0,0-1-1 0 0,1 2 1 0 0,0 0 0 0 0,0 1 0 0 0,0 0-1 0 0,1 1 1 0 0,0 0 0 0 0,0 2 0 0 0,0-1-1 0 0,0 2 1 0 0,1 0 0 0 0,-1 1 0 0 0,1 1-1 0 0,-1 0 1 0 0,1 1 0 0 0,-1 0 0 0 0,0 2-1 0 0,3 0-48 0 0,28 7 145 0 0,0 1 0 0 0,-2 2 0 0 0,1 3 0 0 0,-2 1 0 0 0,31 17-145 0 0,-61-28 11 0 0,0 0-1 0 0,0 1 1 0 0,0 0 0 0 0,-1 1-1 0 0,0 0 1 0 0,-1 1 0 0 0,0 0-1 0 0,0 1 1 0 0,-1 0 0 0 0,0 1-1 0 0,-1 0 1 0 0,5 6-11 0 0,-27-37-6221 0 0,10 10 3443 0 0</inkml:trace>
  <inkml:trace contextRef="#ctx0" brushRef="#br0" timeOffset="43130.78">2117 3786 4652 0 0,'0'0'1369'0'0,"0"0"-345"0"0,41 28-88 0 0,-36-16-12 0 0,1 2-536 0 0,-6 0-196 0 0,-6 2 172 0 0,-3-3-112 0 0,-7 2-252 0 0,-3-2-388 0 0,-3-2-632 0 0,-6-3-944 0 0,7-4-2521 0 0</inkml:trace>
  <inkml:trace contextRef="#ctx0" brushRef="#br0" timeOffset="43458.872">1049 3942 3160 0 0,'0'0'5247'0'0,"3"-7"-4394"0"0,4-14-1110 0 0,2 0 1 0 0,0 1-1 0 0,2 0 1 0 0,0 1-1 0 0,1 0 1 0 0,0 1 0 0 0,2 0-1 0 0,0 1 1 0 0,1 0-1 0 0,1 2 1 0 0,0 0-1 0 0,1 0 1 0 0,1 2 0 0 0,0 0-1 0 0,14-7 257 0 0,26-11-1001 0 0,1 2 0 0 0,2 3 0 0 0,0 2 0 0 0,34-6 1001 0 0,261-57 1481 0 0,-255 70-1383 0 0,1 3-1 0 0,-1 6 1 0 0,2 3-1 0 0,-1 6 1 0 0,0 3-1 0 0,0 5 1 0 0,-1 5-1 0 0,0 4 1 0 0,-2 4-1 0 0,35 15-97 0 0,455 174 1145 0 0,-525-179-3743 0 0,-60-32 1350 0 0</inkml:trace>
  <inkml:trace contextRef="#ctx0" brushRef="#br0" timeOffset="43693.22">3836 3712 2764 0 0,'0'0'2320'0'0,"53"39"-1771"0"0,-36-20-549 0 0,-2-1-92 0 0,-4 4-1041 0 0,-8-4-547 0 0,-3-5-136 0 0</inkml:trace>
  <inkml:trace contextRef="#ctx0" brushRef="#br0" timeOffset="90896.839">4075 4605 236 0 0,'139'13'0'0'0</inkml:trace>
  <inkml:trace contextRef="#ctx0" brushRef="#br0" timeOffset="93381.904">1900 4775 1032 0 0,'0'0'497'0'0,"0"0"-160"0"0,0 0-283 0 0,0 0-39 0 0,0 0 58 0 0,0 0-14 0 0,3 5-56 0 0,7 6 3 0 0,0 0 0 0 0,1-1 0 0 0,0 0 0 0 0,1-1 0 0 0,0 0 0 0 0,0-1 1 0 0,1 0-1 0 0,0-1 0 0 0,0 0 0 0 0,1-1 0 0 0,-1 0 0 0 0,1-2 0 0 0,1 1 0 0 0,-1-2 0 0 0,1 0 0 0 0,4 0-6 0 0,255 12 3020 0 0,-202-15-1992 0 0,47-3-1210 0 0,0-5 1 0 0,0-5-1 0 0,-2-6 0 0 0,24-10 182 0 0,12 0 2575 0 0,-153 35-7348 0 0,-2-4 1935 0 0</inkml:trace>
  <inkml:trace contextRef="#ctx0" brushRef="#br0" timeOffset="96511.238">672 4886 1220 0 0,'0'0'505'0'0,"0"0"391"0"0,0 0 1241 0 0,-2-6-487 0 0,1 5-2010 0 0,-13-47 4801 0 0,9 35-1089 0 0,11 38-2790 0 0,23 268 2236 0 0,-29-293-2759 0 0,1 0-1 0 0,-1 0 1 0 0,0 0 0 0 0,1 0 0 0 0,-1 0-1 0 0,0 0 1 0 0,0 0 0 0 0,1 0-1 0 0,-1 0 1 0 0,0 0 0 0 0,1 0 0 0 0,-1 0-1 0 0,0 0 1 0 0,1 0 0 0 0,-1 0-1 0 0,0 0 1 0 0,1 0 0 0 0,-1 0 0 0 0,0 0-1 0 0,1 0 1 0 0,-1 0 0 0 0,0 1-1 0 0,1-1 1 0 0,-1 0 0 0 0,0 0 0 0 0,0 0-1 0 0,1 1 1 0 0,-1-1 0 0 0,0 0-1 0 0,0 0 1 0 0,0 1 0 0 0,1-1 0 0 0,-1 0-1 0 0,0 0 1 0 0,0 1-39 0 0,14-49 192 0 0,-12 38-179 0 0,0 8-21 0 0,1 1 1 0 0,-1-1-1 0 0,0 1 0 0 0,1 0 1 0 0,-1-1-1 0 0,0 1 0 0 0,1 0 1 0 0,0 1-1 0 0,-1-1 0 0 0,1 0 1 0 0,0 1-1 0 0,-1-1 0 0 0,1 1 1 0 0,0 0-1 0 0,-1 0 0 0 0,1 0 1 0 0,0 0-1 0 0,-1 1 0 0 0,1-1 1 0 0,0 1-1 0 0,-1-1 0 0 0,1 1 1 0 0,0 0-1 0 0,-1 0 0 0 0,1 0 1 0 0,-1 0-1 0 0,0 1 0 0 0,1-1 1 0 0,-1 1-1 0 0,0-1 0 0 0,0 1 1 0 0,0 0-1 0 0,0 0 0 0 0,0 0 1 0 0,0 0-1 0 0,-1 0 0 0 0,1 0 1 0 0,-1 0-1 0 0,1 1 0 0 0,0 0 8 0 0,11 22-146 0 0,17 20-104 0 0,-1-33-8743 0 0,-17-13 2336 0 0</inkml:trace>
  <inkml:trace contextRef="#ctx0" brushRef="#br0" timeOffset="96839.328">961 5097 5136 0 0,'0'0'5055'0'0,"0"0"-3132"0"0,0 0-898 0 0,0 0 125 0 0,0 0 262 0 0,6 3-391 0 0,119 46 875 0 0,-145-85-5445 0 0,20 37 3547 0 0,1-1 1 0 0,0 1-1 0 0,-1-1 1 0 0,1 1-1 0 0,-1-1 0 0 0,1 0 1 0 0,0 1-1 0 0,-1-1 1 0 0,1 0-1 0 0,0 1 1 0 0,-1-1-1 0 0,1 0 1 0 0,0 0-1 0 0,-1 0 0 0 0,1 1 1 0 0,0-1-1 0 0,0 0 1 0 0,-1 0-1 0 0,1 0 1 0 0,0 0-1 0 0,-1-1 1 0 0,1 1-1 0 0,0 0 1 0 0,0 0-1 0 0,-1 0 0 0 0,1 0 1 0 0,0-1-1 0 0,-1 1 1 0 0,1 0-1 0 0,0-1 1 0 0,-1 1-1 0 0,1 0 1 0 0,-1-1-1 0 0,1 1 0 0 0,-1-1 1 0 0,1 1-1 0 0,0-1 1 0 0,-1 1-1 0 0,0-1 1 0 0,1 0-1 0 0,-1 1 1 0 0,1-1-1 0 0,-1 1 1 0 0,0-1-1 0 0,1 0 0 0 0,-1 1 1 0 0,0-1-1 0 0,0 0 1 0 0,0 0-1 0 0,1 1 1 0 0,-1-1-1 0 0,0 0 1 0 0,0 1-1 0 0,0-1 0 0 0,0 0 1 0 0,0 0-1 0 0,0 1 1 0 0,-1-1-1 0 0,1 0 1 0 0,0 1-1 0 0,0-1 1 0 0,0 0-1 0 0,-1 0 1 0 0,1 1-1 0 0,0-1 2 0 0,61 28 1990 0 0,-59-25-1952 0 0,0 0 0 0 0,-1 1 0 0 0,1-1 0 0 0,0 1 0 0 0,-1-1 0 0 0,1 1 0 0 0,-1-1 1 0 0,0 1-1 0 0,0 0 0 0 0,0 0 0 0 0,0-1 0 0 0,-1 1 0 0 0,1 0 0 0 0,-1 0 1 0 0,1 0-1 0 0,-1 0 0 0 0,0 0 0 0 0,0 0 0 0 0,-1 0 0 0 0,1 0 0 0 0,0 0 0 0 0,-1 0 1 0 0,0-1-1 0 0,0 1 0 0 0,0 0 0 0 0,0 0 0 0 0,0-1 0 0 0,0 1 0 0 0,-1 0 0 0 0,1-1 1 0 0,-1 0-1 0 0,0 1 0 0 0,0-1 0 0 0,0 0 0 0 0,0 0 0 0 0,0 0 0 0 0,0 0 1 0 0,0 0-1 0 0,-1 0 0 0 0,1-1 0 0 0,-1 1 0 0 0,-1 0-38 0 0,-45 20-7531 0 0,43-23-1169 0 0</inkml:trace>
  <inkml:trace contextRef="#ctx0" brushRef="#br0" timeOffset="97089.303">1310 5179 8961 0 0,'0'0'2803'0'0,"0"0"-1784"0"0,0 0-779 0 0,0 0 380 0 0,0 0 268 0 0,1 7-108 0 0,-1 2-514 0 0,-1-7-212 0 0,0 1 1 0 0,0 0 0 0 0,0-1 0 0 0,1 1 0 0 0,-1 0 0 0 0,1 0 0 0 0,0 0 0 0 0,0-1 0 0 0,0 1 0 0 0,0 0 0 0 0,0 0 0 0 0,0 0 0 0 0,1-1 0 0 0,0 1-1 0 0,-1 0 1 0 0,1 0 0 0 0,0-1 0 0 0,0 1 0 0 0,0-1 0 0 0,1 1 0 0 0,-1-1 0 0 0,1 1 0 0 0,-1-1 0 0 0,1 0 0 0 0,0 0 0 0 0,0 1 0 0 0,0-1 0 0 0,0-1-1 0 0,0 1 1 0 0,0 0 0 0 0,1 0 0 0 0,-1-1 0 0 0,1 0 0 0 0,-1 1 0 0 0,1-1 0 0 0,-1 0 0 0 0,1 0 0 0 0,0 0 0 0 0,-1 0 0 0 0,1-1 0 0 0,0 1 0 0 0,0-1-1 0 0,0 0 1 0 0,-1 0 0 0 0,4 0-55 0 0,-5 0 28 0 0,0-1-1 0 0,0 0 1 0 0,1 0-1 0 0,-1 1 0 0 0,0-1 1 0 0,0 0-1 0 0,0 0 1 0 0,0 0-1 0 0,0 0 1 0 0,0 0-1 0 0,-1 0 0 0 0,1 0 1 0 0,0-1-1 0 0,0 1 1 0 0,-1 0-1 0 0,1 0 1 0 0,-1-1-1 0 0,1 1 1 0 0,-1 0-1 0 0,0-1 0 0 0,1 1 1 0 0,-1 0-1 0 0,0-1 1 0 0,0 1-1 0 0,0-1 1 0 0,0 1-1 0 0,0 0 0 0 0,0-1 1 0 0,0 1-1 0 0,0 0 1 0 0,-1-1-1 0 0,1 1 1 0 0,-1 0-1 0 0,1-1 0 0 0,-1 1 1 0 0,1 0-1 0 0,-1 0 1 0 0,0-1-1 0 0,1 1 1 0 0,-1 0-1 0 0,0 0 0 0 0,0 0 1 0 0,0 0-1 0 0,0 0 1 0 0,0 0-1 0 0,0 0 1 0 0,0 0-1 0 0,0 1 0 0 0,0-1 1 0 0,-2 0-28 0 0,-19-14-2862 0 0,0 11-4737 0 0,18 5 612 0 0</inkml:trace>
  <inkml:trace contextRef="#ctx0" brushRef="#br0" timeOffset="101777.738">3791 4257 668 0 0,'-29'-73'2440'0'0,"22"53"-2841"0"0,0 0 1 0 0,2-1 0 0 0,0 1-1 0 0,2-2 1 0 0,0 1-1 0 0,1 0 1 0 0,1 0 1 0 0,2-20 399 0 0,20-51 1661 0 0,-12 64-1638 0 0,2 1 0 0 0,0 0 0 0 0,2 1 0 0 0,1 0 0 0 0,2 1 0 0 0,0 1 1 0 0,1 0-1 0 0,1 1 0 0 0,2 1 0 0 0,0 1 0 0 0,1 1 0 0 0,1 1 0 0 0,1 1 0 0 0,0 0 1 0 0,11-4-24 0 0,16-6 256 0 0,1 3 0 0 0,0 2 0 0 0,2 2 0 0 0,1 3 0 0 0,19-4-256 0 0,57-6-194 0 0,2 5 0 0 0,1 6 1 0 0,3 5 193 0 0,-36 2 22 0 0,0 4 0 0 0,1 5 0 0 0,0 4 1 0 0,57 10-23 0 0,-66 1 231 0 0,-2 4 1 0 0,0 3 0 0 0,-1 5-1 0 0,-1 3 1 0 0,-1 4 0 0 0,45 26-232 0 0,-96-36-4 0 0,0 1 0 0 0,-1 1 1 0 0,-2 2-1 0 0,-1 2 1 0 0,-1 1-1 0 0,-1 1 0 0 0,-2 1 1 0 0,-2 2-1 0 0,1 3 4 0 0,-1 8 151 0 0,-3 2-1 0 0,-1 0 1 0 0,-3 1 0 0 0,-2 2 0 0 0,-2-1-1 0 0,-2 2 1 0 0,-2 0 0 0 0,-2 6-151 0 0,1-8 10 0 0,1-9 231 0 0,-1 1 0 0 0,-3 0 0 0 0,-1 1 0 0 0,-2-1 0 0 0,-2 1 0 0 0,-1 0 0 0 0,-3 0-1 0 0,-1 0 1 0 0,-2-1 0 0 0,-2 1 0 0 0,-2-1 0 0 0,-3 5-241 0 0,2-16-11 0 0,-2 0 0 0 0,-1 0-1 0 0,-1-1 1 0 0,-2-1 0 0 0,-1-1 0 0 0,-1 0-1 0 0,-1-1 1 0 0,-1-1 0 0 0,-1-1 0 0 0,-2 0-1 0 0,0-2 1 0 0,-1-1 0 0 0,-2-1-1 0 0,0-1 1 0 0,-1-1 0 0 0,0-2 0 0 0,-10 4 11 0 0,-405 130 3141 0 0,385-133-3043 0 0,-1-3 0 0 0,0-3 0 0 0,0-2 0 0 0,-1-2 0 0 0,0-4 0 0 0,0-2 0 0 0,0-2 0 0 0,0-3 0 0 0,-48-10-98 0 0,-27-12 152 0 0,1-5-1 0 0,2-7 1 0 0,-89-38-152 0 0,182 62 253 0 0,-26-9-311 0 0,0-2 0 0 0,2-2 0 0 0,2-4 0 0 0,-32-21 58 0 0,14 0 63 0 0,2-2 0 0 0,3-4 0 0 0,-40-43-63 0 0,99 84 13 0 0,2-1 1 0 0,0 0-1 0 0,1-1 0 0 0,1 0 1 0 0,0 0-1 0 0,2-1 0 0 0,0 0 1 0 0,2 0-1 0 0,0-1 0 0 0,1 0 1 0 0,-2-17-14 0 0,-33-104 1073 0 0,18 93-844 0 0,-3-7-961 0 0,13 17-3044 0 0,9 24-1140 0 0</inkml:trace>
  <inkml:trace contextRef="#ctx0" brushRef="#br0" timeOffset="155171.133">7374 4439 872 0 0,'32'-37'512'0'0,"3"2"-460"0"0,8-3-52 0 0,-1 8-576 0 0</inkml:trace>
  <inkml:trace contextRef="#ctx0" brushRef="#br0" timeOffset="155405.49">8090 4270 168 0 0,'31'15'407'0'0,"-1"2"-1"0"0,-1 0 1 0 0,0 3 0 0 0,-2 0 0 0 0,0 2-1 0 0,-1 0 1 0 0,-2 2 0 0 0,0 1-1 0 0,-1 1 1 0 0,-2 1 0 0 0,-1 0-1 0 0,-1 2 1 0 0,-1 0 0 0 0,-2 2 0 0 0,-1-1-1 0 0,-1 2 1 0 0,-1 0 0 0 0,5 25-407 0 0,-10-37 27 0 0,0-1 0 0 0,-1 1 0 0 0,-1 0 0 0 0,-1 1 0 0 0,-1 0-1 0 0,-1-1 1 0 0,-1 1 0 0 0,0 0 0 0 0,-2 0 0 0 0,0 1 0 0 0,-2-1 0 0 0,0-1 0 0 0,-1 1 0 0 0,-1 0 0 0 0,-1-1 0 0 0,-1 1 0 0 0,-1-1 0 0 0,-1 0-27 0 0,-3-10 141 0 0,0 0-1 0 0,-1 0 1 0 0,0-1 0 0 0,-1-1-1 0 0,0 0 1 0 0,0-1 0 0 0,-1 0-1 0 0,0-1 1 0 0,0 0-1 0 0,0-2 1 0 0,-1 1 0 0 0,1-2-1 0 0,-1 0 1 0 0,0 0 0 0 0,0-2-1 0 0,0 0 1 0 0,-1-1 0 0 0,-13-1-141 0 0,-218-38 986 0 0,91-22-5178 0 0,108 37-1024 0 0</inkml:trace>
  <inkml:trace contextRef="#ctx0" brushRef="#br0" timeOffset="159344.332">10667 5689 1056 0 0,'144'-6'5247'0'0,"192"-42"-6296"0"0,-247 33 1353 0 0,-1-5 0 0 0,0-2 0 0 0,-2-5 0 0 0,0-4 1 0 0,-2-3-1 0 0,16-13-304 0 0,-69 28 135 0 0,0-2 1 0 0,-1-2 0 0 0,-1-1 0 0 0,-1 0 0 0 0,-2-3 0 0 0,0 0 0 0 0,-2-1-1 0 0,-1-2 1 0 0,-1 0 0 0 0,-2-1 0 0 0,-1-1 0 0 0,-1-1 0 0 0,-2-1-1 0 0,-1 0 1 0 0,-2-1 0 0 0,-1-1 0 0 0,-2 0 0 0 0,-1-5-136 0 0,2-10 42 0 0,-3 0 0 0 0,-2 0 0 0 0,-2-1 0 0 0,-3 0 0 0 0,-1 1 1 0 0,-3-1-1 0 0,-3 0 0 0 0,-1 1 0 0 0,-3 0 0 0 0,-2 1 0 0 0,-2 0 1 0 0,-18-40-43 0 0,6 34-140 0 0,-2 1 0 0 0,-3 2 1 0 0,-2 1-1 0 0,-3 1 1 0 0,-1 2-1 0 0,-3 2 0 0 0,-1 2 1 0 0,-3 1-1 0 0,-2 2 0 0 0,-1 3 1 0 0,-2 1-1 0 0,-1 3 1 0 0,-2 1-1 0 0,-2 4 0 0 0,0 1 1 0 0,-2 3-1 0 0,-1 2 1 0 0,-1 3-1 0 0,-1 3 0 0 0,-40-7 140 0 0,-27-5 27 0 0,0 7 0 0 0,-2 5 0 0 0,0 5 0 0 0,-1 7 0 0 0,1 4 0 0 0,-1 7 0 0 0,0 5 0 0 0,-33 10-27 0 0,102-7-4 0 0,2 1 0 0 0,-1 4 0 0 0,2 1-1 0 0,1 4 1 0 0,0 1 0 0 0,2 3 0 0 0,1 3 0 0 0,2 2-1 0 0,0 2 1 0 0,3 2 0 0 0,1 2 0 0 0,-7 9 4 0 0,24-20 206 0 0,-281 283 746 0 0,291-285-931 0 0,1 1-1 0 0,0 1 0 0 0,3 0 0 0 0,0 1 0 0 0,1 1 0 0 0,2 1 0 0 0,1 0 0 0 0,2 0 0 0 0,1 1 1 0 0,1 0-1 0 0,1 1 0 0 0,0 14-20 0 0,4 42 284 0 0,4-1 0 0 0,4 1 0 0 0,3-1 0 0 0,11 42-284 0 0,-12-87 18 0 0,1-1 0 0 0,2 1 0 0 0,2-2 0 0 0,2 1 0 0 0,2-2 0 0 0,1 0 0 0 0,2-1 0 0 0,1-1 0 0 0,2-1 0 0 0,2 0 0 0 0,1-2 0 0 0,14 14-18 0 0,-14-18 138 0 0,2-2 1 0 0,1 0-1 0 0,1-1 1 0 0,1-2-1 0 0,1-1 1 0 0,1-2-1 0 0,1-1 1 0 0,1-1-1 0 0,1-2 1 0 0,0-2-1 0 0,1-1 1 0 0,1-1-1 0 0,20 3-138 0 0,95 14 395 0 0,0-6 1 0 0,1-7-1 0 0,88-3-395 0 0,60-5-3248 0 0,-220-8 1402 0 0,-39-1-1781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6:37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84 131 4788 0 0,'0'0'2721'0'0,"0"0"60"0"0,0 0-1166 0 0,0 0-677 0 0,0 0-285 0 0,0 0-298 0 0,0 0-213 0 0,7 1-113 0 0,5 0 14 0 0,-5 1 91 0 0,-1 0 0 0 0,1-1 1 0 0,0 0-1 0 0,0 0 1 0 0,-1 0-1 0 0,1-1 0 0 0,0 0 1 0 0,0-1-1 0 0,0 0 0 0 0,0 0 1 0 0,-1 0-1 0 0,1-1 1 0 0,0 1-1 0 0,-1-2 0 0 0,0 1 1 0 0,1-1-1 0 0,-1 0 0 0 0,0 0 1 0 0,0-1-1 0 0,1-1-134 0 0,-8 0-18 0 0,0 0-1 0 0,0 0 0 0 0,-1 0 1 0 0,1 0-1 0 0,-1 0 1 0 0,0 0-1 0 0,-1 1 0 0 0,1-1 1 0 0,-1 0-1 0 0,0 1 1 0 0,0 0-1 0 0,0 0 1 0 0,-1 0-1 0 0,1 0 0 0 0,-1 0 1 0 0,0 1-1 0 0,0 0 1 0 0,0 0-1 0 0,-1 0 0 0 0,1 0 1 0 0,-1 0-1 0 0,1 1 1 0 0,-1 0-1 0 0,0 0 0 0 0,-5-1 19 0 0,9 2-1 0 0,0 0 0 0 0,0 0 0 0 0,0 0 0 0 0,0 1 0 0 0,0-1 0 0 0,0 0 0 0 0,0 0-1 0 0,0 1 1 0 0,0-1 0 0 0,0 1 0 0 0,0-1 0 0 0,-1 1 0 0 0,1 0 0 0 0,0-1-1 0 0,0 1 1 0 0,-1 0 0 0 0,1 0 0 0 0,0 0 0 0 0,0 0 0 0 0,-1 0 0 0 0,1 0-1 0 0,0 0 1 0 0,-1 0 0 0 0,1 1 0 0 0,0-1 0 0 0,0 0 0 0 0,0 1 0 0 0,-1-1-1 0 0,1 1 1 0 0,0-1 0 0 0,0 1 0 0 0,0 0 0 0 0,0-1 0 0 0,0 1 0 0 0,0 0-1 0 0,0 0 1 0 0,0 0 0 0 0,0 0 0 0 0,0 0 0 0 0,1 0 0 0 0,-1 0 0 0 0,0 0-1 0 0,0 0 1 0 0,1 0 0 0 0,-1 0 0 0 0,1 0 0 0 0,-1 0 0 0 0,1 1 0 0 0,0-1-1 0 0,-1 0 1 0 0,1 0 0 0 0,0 1 0 0 0,0-1 0 0 0,0 0 0 0 0,0 0 0 0 0,0 1-1 0 0,0-1 1 0 0,0 0 0 0 0,0 1 0 0 0,1-1 0 0 0,-1 0 0 0 0,0 0 0 0 0,1 0-1 0 0,-1 1 1 0 0,1-1 0 0 0,-1 0 0 0 0,1 1 1 0 0,-1 7 296 0 0,-18 216 1202 0 0,42-182-2807 0 0,1-24-7736 0 0,-11-15 1394 0 0</inkml:trace>
  <inkml:trace contextRef="#ctx0" brushRef="#br0" timeOffset="234.351">218 292 12077 0 0,'0'0'1900'0'0,"0"0"-1480"0"0,0 0 388 0 0,-42 0 541 0 0,23 0-813 0 0,-2 0-428 0 0,-2 0-108 0 0,0 1-52 0 0,-1 1-172 0 0,0 0-845 0 0,5 1-923 0 0,6-1-1224 0 0,4-2-3513 0 0</inkml:trace>
  <inkml:trace contextRef="#ctx0" brushRef="#br0" timeOffset="485.892">351 108 10605 0 0,'0'0'1457'0'0,"0"0"-859"0"0,0 0 107 0 0,0 0 495 0 0,-4 6-194 0 0,-31 117 1676 0 0,47-58-3444 0 0,38-25-5618 0 0,-38-38 1538 0 0</inkml:trace>
  <inkml:trace contextRef="#ctx0" brushRef="#br0" timeOffset="642.131">481 225 9189 0 0,'0'0'1135'0'0,"0"0"-629"0"0,0 0 273 0 0,6-2 324 0 0,0 0-1000 0 0,-1 1-1 0 0,0-1 0 0 0,1 1 0 0 0,-1 0 1 0 0,0 0-1 0 0,1 1 0 0 0,-1 0 0 0 0,1 0 1 0 0,-1 0-1 0 0,1 0 0 0 0,-1 1 0 0 0,1 0 1 0 0,-1 0-1 0 0,0 1 0 0 0,1-1 0 0 0,-1 1 1 0 0,0 0-1 0 0,0 1 0 0 0,0-1 0 0 0,-1 1 1 0 0,1 0-1 0 0,-1 0 0 0 0,1 1 0 0 0,-1-1 1 0 0,0 1-1 0 0,0 0 0 0 0,0 0 0 0 0,-1 0 1 0 0,1 0-1 0 0,-1 1 0 0 0,0-1 0 0 0,-1 1 1 0 0,1 0-1 0 0,-1 0 0 0 0,0 0 0 0 0,0 0 1 0 0,0 1-103 0 0,-4-1 60 0 0,1 0 1 0 0,-1 0 0 0 0,0 0 0 0 0,-1 0 0 0 0,0 0 0 0 0,1-1-1 0 0,-1 1 1 0 0,-1-1 0 0 0,1 0 0 0 0,0 0 0 0 0,-1 0 0 0 0,0 0-1 0 0,0-1 1 0 0,0 1 0 0 0,-1-1 0 0 0,1 0 0 0 0,-1 0 0 0 0,0-1-1 0 0,1 1 1 0 0,-1-1 0 0 0,0 0 0 0 0,0-1 0 0 0,-1 1 0 0 0,-2 0-61 0 0,-45 7-5625 0 0,50-11 168 0 0,3-7-1417 0 0</inkml:trace>
  <inkml:trace contextRef="#ctx0" brushRef="#br0" timeOffset="813.989">735 218 12537 0 0,'0'0'1425'0'0,"0"0"-860"0"0,0 0-4 0 0,0 0 537 0 0,-6 7-180 0 0,2-3-757 0 0,1-2-139 0 0,0 0 0 0 0,0 0 0 0 0,0 0 0 0 0,0 0-1 0 0,0 0 1 0 0,1 1 0 0 0,-1-1 0 0 0,1 1 0 0 0,0 0-1 0 0,0 0 1 0 0,0 0 0 0 0,0 0 0 0 0,0 0 0 0 0,0 0-1 0 0,1 0 1 0 0,-1 0 0 0 0,1 1 0 0 0,0-1 0 0 0,0 1-1 0 0,1-1 1 0 0,-1 1 0 0 0,1-1 0 0 0,-1 1-1 0 0,1-1 1 0 0,0 1 0 0 0,0 0 0 0 0,1-1 0 0 0,-1 1-1 0 0,1-1 1 0 0,0 1 0 0 0,0-1 0 0 0,0 0 0 0 0,0 1-1 0 0,1-1 1 0 0,-1 0 0 0 0,1 0 0 0 0,0 1 0 0 0,0-1-1 0 0,0-1 1 0 0,0 1 0 0 0,2 2-22 0 0,65 12-1496 0 0,-23-26-5050 0 0,-29-1-127 0 0</inkml:trace>
  <inkml:trace contextRef="#ctx0" brushRef="#br0" timeOffset="970.222">916 177 12045 0 0,'0'0'1648'0'0,"0"0"-1216"0"0,34 46 796 0 0,-24-26 393 0 0,0 2-817 0 0,-3 2-368 0 0,-5-2-264 0 0,-2 2-88 0 0,-4-1-8 0 0,-3 1-4 0 0,-4 0 16 0 0,-2-2-88 0 0,-6 0-168 0 0,2-4-612 0 0,-3-3-588 0 0,6-6-1513 0 0,-9-5-5063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16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94 273 4668 0 0,'0'0'2101'0'0,"0"0"-57"0"0,0 0-967 0 0,0 0-474 0 0,0 0 152 0 0,0 0 337 0 0,0 0-219 0 0,0 0-343 0 0,38-7 1741 0 0,-35 6-2257 0 0,0-1-1 0 0,0 0 1 0 0,-1 0-1 0 0,1 1 1 0 0,-1-2-1 0 0,1 1 0 0 0,-1 0 1 0 0,0 0-1 0 0,0-1 1 0 0,1 1-1 0 0,-2-1 1 0 0,1 0-1 0 0,0 1 1 0 0,-1-1-1 0 0,1 0 1 0 0,-1 0-1 0 0,0 0 1 0 0,0 0-1 0 0,0 0 1 0 0,0 0-1 0 0,0-1 1 0 0,-1 1-1 0 0,0 0 1 0 0,1 0-1 0 0,-1-1 1 0 0,0 1-1 0 0,-1 0 1 0 0,1 0-1 0 0,-1 0 1 0 0,1-1-1 0 0,-1 1 0 0 0,0 0 1 0 0,0 0-1 0 0,0 0 1 0 0,0 0-1 0 0,-1 0 1 0 0,1 0-1 0 0,-1 1 1 0 0,0-1-1 0 0,0 0 1 0 0,0 1-1 0 0,0-1 1 0 0,0 1-1 0 0,-1 0 1 0 0,1 0-1 0 0,-1 0 1 0 0,1 0-1 0 0,-1 0 1 0 0,0 0-1 0 0,0 1 1 0 0,0-1-1 0 0,1 1 1 0 0,-1 0-1 0 0,-1 0 1 0 0,1 0-1 0 0,0 0 0 0 0,0 1 1 0 0,0-1-1 0 0,0 1 1 0 0,-1 0-1 0 0,1 0 1 0 0,0 0-1 0 0,0 0 1 0 0,-1 0-14 0 0,-1 2 13 0 0,0 0 0 0 0,0 0 1 0 0,0 0-1 0 0,0 1 0 0 0,0 0 1 0 0,0 0-1 0 0,1 0 0 0 0,0 0 1 0 0,-1 1-1 0 0,1 0 0 0 0,0 0 0 0 0,1 0 1 0 0,-1 0-1 0 0,1 1 0 0 0,0-1 1 0 0,0 1-1 0 0,0 0 0 0 0,1-1 0 0 0,-1 2 1 0 0,1-1-1 0 0,0 0 0 0 0,1 0 1 0 0,-1 0-1 0 0,1 1 0 0 0,0-1 1 0 0,1 1-1 0 0,-1-1 0 0 0,1 1 0 0 0,0-1 1 0 0,0 1-1 0 0,1-1 0 0 0,0 1 1 0 0,0-1-1 0 0,1 4-13 0 0,-1-6 42 0 0,0-1 1 0 0,0 1-1 0 0,1-1 1 0 0,-1 1 0 0 0,1-1-1 0 0,-1 0 1 0 0,1 0-1 0 0,0 0 1 0 0,0 0-1 0 0,0 0 1 0 0,0 0-1 0 0,0 0 1 0 0,0 0-1 0 0,1-1 1 0 0,-1 1-1 0 0,0-1 1 0 0,1 0-1 0 0,-1 0 1 0 0,1 0-1 0 0,0 0 1 0 0,-1 0-1 0 0,1-1 1 0 0,0 1-1 0 0,0-1 1 0 0,-1 1-1 0 0,1-1 1 0 0,0 0 0 0 0,0 0-1 0 0,-1 0 1 0 0,1-1-1 0 0,0 1 1 0 0,0-1-1 0 0,-1 1 1 0 0,1-1-1 0 0,0 0 1 0 0,-1 0-1 0 0,1 0 1 0 0,-1 0-1 0 0,1-1 1 0 0,-1 1-1 0 0,0-1 1 0 0,1 1-1 0 0,-1-1 1 0 0,0 0-1 0 0,0 0 1 0 0,0 0-1 0 0,0 0 1 0 0,-1 0 0 0 0,1 0-1 0 0,0-1 1 0 0,-1 1-1 0 0,0 0 1 0 0,1-1-1 0 0,-1 0 1 0 0,0 1-1 0 0,0-1 1 0 0,-1 1-1 0 0,1-3-42 0 0,0 3 16 0 0,-1 1-13 0 0,0-1 0 0 0,0 1 0 0 0,0 0 0 0 0,0 0 0 0 0,1-1 0 0 0,-1 1 0 0 0,0 0 0 0 0,0-1-1 0 0,1 1 1 0 0,-1 0 0 0 0,1 0 0 0 0,-1 0 0 0 0,1-1 0 0 0,-1 1 0 0 0,1 0 0 0 0,0 0 0 0 0,0 0 0 0 0,-1 0 0 0 0,1 0 0 0 0,0 0-1 0 0,0 0 1 0 0,0 0 0 0 0,0 1 0 0 0,0-1 0 0 0,0 0 0 0 0,0 0 0 0 0,0 1 0 0 0,1-1 0 0 0,-1 1 0 0 0,0-1 0 0 0,0 1 0 0 0,1-1-1 0 0,-1 1 1 0 0,0 0 0 0 0,0 0 0 0 0,1 0 0 0 0,-1-1 0 0 0,0 1 0 0 0,1 1 0 0 0,-1-1 0 0 0,0 0 0 0 0,0 0 0 0 0,1 0-1 0 0,-1 1 1 0 0,0-1 0 0 0,0 0 0 0 0,1 1 0 0 0,-1-1 0 0 0,0 1 0 0 0,0 0 0 0 0,0-1 0 0 0,0 1 0 0 0,0 0 0 0 0,0 0 0 0 0,0-1-1 0 0,0 1 1 0 0,0 0 0 0 0,0 0 0 0 0,0 0 0 0 0,0 0 0 0 0,-1 0 0 0 0,1 1 0 0 0,0-1 0 0 0,-1 0-3 0 0,8 5 32 0 0,-2 0 1 0 0,1 0 0 0 0,-1 0-1 0 0,1 1 1 0 0,-2 0-1 0 0,1 0 1 0 0,-1 1-1 0 0,0-1 1 0 0,-1 1-1 0 0,0 0 1 0 0,0 0 0 0 0,0 1-1 0 0,-1-1 1 0 0,-1 1-1 0 0,1-1 1 0 0,-2 1-1 0 0,1 0 1 0 0,-1 0-1 0 0,0 0 1 0 0,-1 0 0 0 0,0 0-1 0 0,0 0 1 0 0,-1 0-1 0 0,0 0 1 0 0,-1 0-1 0 0,0 0 1 0 0,0-1-1 0 0,-1 1 1 0 0,0-1 0 0 0,-1 1-1 0 0,1-1 1 0 0,-2 0-1 0 0,1 0 1 0 0,-1-1-1 0 0,0 1 1 0 0,-1-1-33 0 0,4-5-38 0 0,0-1 0 0 0,0 0 1 0 0,-1 1-1 0 0,1-1 0 0 0,0 0 1 0 0,-1 0-1 0 0,1 0 0 0 0,-1-1 0 0 0,1 1 1 0 0,-1 0-1 0 0,1-1 0 0 0,-1 0 0 0 0,1 1 1 0 0,-1-1-1 0 0,1 0 0 0 0,-1-1 1 0 0,0 1-1 0 0,1 0 0 0 0,-1-1 0 0 0,1 1 1 0 0,-1-1-1 0 0,1 0 0 0 0,-1 0 0 0 0,1 0 1 0 0,0 0-1 0 0,-1 0 0 0 0,1 0 1 0 0,0-1-1 0 0,0 1 0 0 0,0-1 0 0 0,0 0 1 0 0,0 1-1 0 0,0-1 0 0 0,0 0 38 0 0,-39-40-7998 0 0,31 27 1874 0 0</inkml:trace>
  <inkml:trace contextRef="#ctx0" brushRef="#br0" timeOffset="249.976">403 0 12077 0 0,'0'0'1480'0'0,"0"0"-1328"0"0,0 0 308 0 0,0 0 676 0 0,0 0-64 0 0,0 0-263 0 0,-12 42-285 0 0,3-32-316 0 0,0 0-208 0 0,-2-1-196 0 0,2 2-524 0 0,0-4-597 0 0,3-1-1359 0 0,0-1-4104 0 0</inkml:trace>
  <inkml:trace contextRef="#ctx0" brushRef="#br0" timeOffset="497.21">648 121 12237 0 0,'0'0'2065'0'0,"0"0"-1497"0"0,0 0-332 0 0,-6 7 549 0 0,-2 4-259 0 0,-3 1-390 0 0,1-1 0 0 0,0 1 0 0 0,1 1 1 0 0,1 0-1 0 0,0 0 0 0 0,1 0 0 0 0,0 1 1 0 0,1 0-1 0 0,1 1 0 0 0,0-1 1 0 0,1 1-1 0 0,0 0 0 0 0,1 0 0 0 0,0 15-136 0 0,13-4-2327 0 0,5-15-3751 0 0,-7-8 7 0 0</inkml:trace>
  <inkml:trace contextRef="#ctx0" brushRef="#br0" timeOffset="747.185">687 275 6657 0 0,'0'0'2727'0'0,"0"0"-1638"0"0,0 0-478 0 0,0 0 135 0 0,7-1-163 0 0,-3 1-491 0 0,1 0 1 0 0,-1 0-1 0 0,1 1 0 0 0,-1-1 0 0 0,1 1 0 0 0,-1 0 1 0 0,0 0-1 0 0,0 0 0 0 0,1 1 0 0 0,-1 0 1 0 0,0 0-1 0 0,0 0 0 0 0,0 0 0 0 0,-1 0 0 0 0,1 1 1 0 0,0-1-1 0 0,-1 1 0 0 0,0 0 0 0 0,0 0 1 0 0,0 1-1 0 0,0-1 0 0 0,0 0 0 0 0,0 1 0 0 0,-1 0 1 0 0,2 2-93 0 0,-2-3 107 0 0,0 0 0 0 0,0 1 1 0 0,-1-1-1 0 0,1 1 0 0 0,-1-1 0 0 0,0 1 1 0 0,1 0-1 0 0,-2-1 0 0 0,1 1 1 0 0,0 0-1 0 0,-1 0 0 0 0,0 0 0 0 0,1-1 1 0 0,-1 1-1 0 0,-1 0 0 0 0,1 0 1 0 0,-1 0-1 0 0,1 0 0 0 0,-1-1 1 0 0,0 1-1 0 0,-1 0 0 0 0,1-1 0 0 0,-1 1 1 0 0,1-1-1 0 0,-1 1 0 0 0,0-1 1 0 0,0 0-1 0 0,0 0 0 0 0,-1 0 0 0 0,0 1-107 0 0,-46 19-4112 0 0,44-24-699 0 0,2-3-3023 0 0</inkml:trace>
  <inkml:trace contextRef="#ctx0" brushRef="#br0" timeOffset="919.043">882 278 5989 0 0,'0'0'7205'0'0,"0"0"-5128"0"0,0 0-1793 0 0,0 0 224 0 0,0 0 433 0 0,-7 7-79 0 0,-57 77 82 0 0,63-82-995 0 0,-1 0 1 0 0,1-1-1 0 0,0 1 1 0 0,0 0-1 0 0,1 0 1 0 0,-1 0-1 0 0,0 0 1 0 0,0 0-1 0 0,1 0 1 0 0,0 0-1 0 0,-1 1 1 0 0,1-1-1 0 0,0 0 1 0 0,0 0-1 0 0,0 0 1 0 0,0 0-1 0 0,0 0 1 0 0,1 1-1 0 0,-1-1 0 0 0,0 0 1 0 0,1 0-1 0 0,0 0 1 0 0,0 0-1 0 0,-1 0 1 0 0,1 0-1 0 0,0 0 1 0 0,1 0-1 0 0,-1-1 1 0 0,0 1-1 0 0,0 0 1 0 0,1-1-1 0 0,-1 1 1 0 0,1-1-1 0 0,-1 1 1 0 0,1-1-1 0 0,0 0 1 0 0,0 1-1 0 0,-1-1 1 0 0,1 0-1 0 0,0 0 1 0 0,0 0-1 0 0,0-1 1 0 0,0 1-1 0 0,0 0 1 0 0,0-1-1 0 0,1 1 1 0 0,-1-1-1 0 0,0 0 1 0 0,0 0-1 0 0,0 0 1 0 0,0 0-1 0 0,0 0 1 0 0,1 0 50 0 0,28-1-6767 0 0,-12-7-651 0 0</inkml:trace>
  <inkml:trace contextRef="#ctx0" brushRef="#br0" timeOffset="1075.276">1042 253 912 0 0,'0'0'12909'0'0,"0"0"-11553"0"0,0 0-640 0 0,21 47 237 0 0,-20-30 167 0 0,-1 1-492 0 0,-2 1-272 0 0,-5 2-84 0 0,-1-1-136 0 0,-5 2-76 0 0,2 0-12 0 0,-6 0-48 0 0,1 0-60 0 0,-5-1-740 0 0,3-4-920 0 0,4-4-2937 0 0,-7-7-5940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2:46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151 707 5869 0 0,'0'0'9308'0'0,"0"0"-7599"0"0,0 0-1301 0 0,0 0-60 0 0,0 0 100 0 0,0 0 20 0 0,0 0-48 0 0,-43-3-212 0 0,26 1-208 0 0,-1 0-48 0 0,0-1 0 0 0,1 0 36 0 0,1 0-320 0 0,6 0-840 0 0,2-3-869 0 0,4 2-2147 0 0,4-6-4437 0 0</inkml:trace>
  <inkml:trace contextRef="#ctx0" brushRef="#br0" timeOffset="234.357">151 602 6413 0 0,'0'0'5676'0'0,"0"0"-5104"0"0,0 0-568 0 0,-32-7 324 0 0,12 4-112 0 0,-1-2-216 0 0,4 4-1460 0 0,-10-6-4156 0 0</inkml:trace>
  <inkml:trace contextRef="#ctx0" brushRef="#br0" timeOffset="-143526.495">554 1 4516 0 0,'0'0'2097'0'0,"0"0"-986"0"0,0 0-1065 0 0,-2 5 252 0 0,-10 38 364 0 0,2-1 0 0 0,2 2 0 0 0,2-1-1 0 0,2 1 1 0 0,1 0 0 0 0,3 19-662 0 0,21 658 2606 0 0,-55 6-1642 0 0,-12-385-564 0 0,-17 246-375 0 0,27 102 603 0 0,29-457-395 0 0,10 0 1 0 0,14 44-234 0 0,5 228 355 0 0,-36 362 7 0 0,-10-512 122 0 0,-61 297-484 0 0,61-489 86 0 0,-38 265-938 0 0,67-430-5501 0 0,-1-11-438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33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8266 51 4180 0 0,'0'0'5318'0'0,"0"0"-4660"0"0,-7-2-1090 0 0,-30-5 736 0 0,1 1 1 0 0,-1 2-1 0 0,0 2 1 0 0,0 1-1 0 0,0 2 1 0 0,-26 4-305 0 0,-39 0 333 0 0,-1617-36 1149 0 0,68 29 324 0 0,310 23-1594 0 0,-635-8 441 0 0,864-32-461 0 0,1100 19-338 0 0,-22-3-155 0 0,16-5-3902 0 0,9-3-1907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45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220 172 1252 0 0,'0'0'2304'0'0,"0"0"2008"0"0,0 0-2300 0 0,0 0-906 0 0,0 0-301 0 0,0 0-150 0 0,0 0-254 0 0,0 0-108 0 0,27 19 977 0 0,-18-18-1133 0 0,0 0-1 0 0,-1-1 1 0 0,1 0 0 0 0,0-1-1 0 0,-1 0 1 0 0,1 0 0 0 0,0-1-1 0 0,-1 0 1 0 0,0 0 0 0 0,1-1 0 0 0,-1 0-1 0 0,0-1 1 0 0,0 0 0 0 0,-1 0-1 0 0,3-2-136 0 0,-7 5 19 0 0,-1 0-1 0 0,1-1 1 0 0,-1 1 0 0 0,1 0-1 0 0,-1-1 1 0 0,0 0-1 0 0,0 0 1 0 0,0 0-1 0 0,0 0 1 0 0,0 0 0 0 0,0 0-1 0 0,0 0 1 0 0,-1 0-1 0 0,1-1 1 0 0,-1 1 0 0 0,1-1-1 0 0,-1 1 1 0 0,0-1-1 0 0,0 0 1 0 0,0 1-1 0 0,-1-1 1 0 0,1 0 0 0 0,0 0-1 0 0,-1 0 1 0 0,0 1-1 0 0,0-1 1 0 0,0 0-1 0 0,0 0 1 0 0,0 0 0 0 0,-1 0-1 0 0,1 1 1 0 0,-1-1-1 0 0,1 0 1 0 0,-1 0 0 0 0,0 1-1 0 0,0-1 1 0 0,-1 1-1 0 0,1-1 1 0 0,0 1-1 0 0,-1-1 1 0 0,1 1 0 0 0,-1 0-1 0 0,0-1 1 0 0,0 1-1 0 0,0 0 1 0 0,-2-1-19 0 0,-84-46-300 0 0,86 52 305 0 0,0-1 0 0 0,0 1 1 0 0,0 0-1 0 0,0 0 0 0 0,0 0 0 0 0,1 0 0 0 0,-1 0 1 0 0,1 1-1 0 0,0-1 0 0 0,0 0 0 0 0,0 1 0 0 0,0-1 1 0 0,1 1-1 0 0,-1-1 0 0 0,1 1 0 0 0,0-1 1 0 0,0 1-1 0 0,0-1 0 0 0,0 1 0 0 0,1-1 0 0 0,-1 0 1 0 0,1 1-1 0 0,0 0-5 0 0,0 0 11 0 0,9 266 193 0 0,-8-258-2856 0 0,5-7-2512 0 0,-3-4-518 0 0</inkml:trace>
  <inkml:trace contextRef="#ctx0" brushRef="#br0" timeOffset="234.345">405 316 9233 0 0,'0'0'1896'0'0,"0"0"-560"0"0,0 0-416 0 0,0 0 388 0 0,0 0-400 0 0,0 0-252 0 0,-38 1-143 0 0,21 0-253 0 0,-4 1-260 0 0,1-1-348 0 0,-3-1-1113 0 0,9 0-1347 0 0,-3-1-4016 0 0</inkml:trace>
  <inkml:trace contextRef="#ctx0" brushRef="#br0" timeOffset="484.327">547 354 1788 0 0,'0'0'5951'0'0,"0"0"-4190"0"0,0 0-966 0 0,0 0 226 0 0,0 0 221 0 0,0 0-25 0 0,0 0-176 0 0,0 7-228 0 0,-2 45 860 0 0,0-6-2593 0 0,2-20-5828 0 0,0-29-2670 0 0</inkml:trace>
  <inkml:trace contextRef="#ctx0" brushRef="#br0" timeOffset="4149.264">112 45 260 0 0,'0'0'8021'0'0,"0"0"-5328"0"0,0 0-1335 0 0,0 0-265 0 0,0 0-155 0 0,0 0-56 0 0,-5 6-91 0 0,-9 11-673 0 0,2 2 1 0 0,0 0-1 0 0,2 0 0 0 0,0 1 0 0 0,1 0 1 0 0,1 1-1 0 0,1 0 0 0 0,1 0 0 0 0,0 1 1 0 0,2-1-1 0 0,0 1 0 0 0,2 0 0 0 0,0 1 1 0 0,2-1-1 0 0,0 0 0 0 0,2 0 0 0 0,1 9-118 0 0,1-21 110 0 0,-1 1 1 0 0,2-1-1 0 0,-1 0 0 0 0,1 0 0 0 0,1-1 0 0 0,0 0 0 0 0,0 1 0 0 0,0-2 0 0 0,1 1 0 0 0,1-1 0 0 0,0 0 1 0 0,1 0-111 0 0,71 36-4109 0 0,-56-42-2329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0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20 102 10697 0 0,'6'4'1702'0'0,"5"6"-1440"0"0,-1 0 0 0 0,0 1 0 0 0,0 0-1 0 0,-1 0 1 0 0,-1 1 0 0 0,0 0 0 0 0,0 0-1 0 0,-1 1 1 0 0,-1 0 0 0 0,0 0 0 0 0,-1 1 0 0 0,0-1-1 0 0,-1 3-261 0 0,-2-9 22 0 0,0 0 0 0 0,0 0 0 0 0,-1-1 0 0 0,0 1 0 0 0,-1 0 0 0 0,1 0 0 0 0,-1 0 0 0 0,-1 0 0 0 0,1 0 0 0 0,-1 0 0 0 0,0 0 0 0 0,-1 0 0 0 0,0-1 0 0 0,0 1 0 0 0,0 0 0 0 0,-1-1-1 0 0,0 0 1 0 0,0 0 0 0 0,0 1 0 0 0,-1-2 0 0 0,0 1 0 0 0,0 0 0 0 0,-1-1 0 0 0,0 0 0 0 0,1 0 0 0 0,-2 0 0 0 0,1-1 0 0 0,0 0 0 0 0,-2 1-22 0 0,-30 12-1867 0 0,20-16-2200 0 0,2-4-3402 0 0</inkml:trace>
  <inkml:trace contextRef="#ctx0" brushRef="#br0" timeOffset="297.041">178 2 4288 0 0,'0'0'4007'0'0,"0"0"-2827"0"0,0 0-1011 0 0,0 0 179 0 0,7-1 136 0 0,0 1-385 0 0,0 0 0 0 0,0 0 0 0 0,0 1 0 0 0,0 0 0 0 0,0 0 0 0 0,0 0 0 0 0,0 1 0 0 0,-1 0 0 0 0,1 1 0 0 0,0-1 0 0 0,-1 1-1 0 0,0 1 1 0 0,1-1 0 0 0,-1 1 0 0 0,-1 0 0 0 0,1 0 0 0 0,4 4-99 0 0,-8-6 70 0 0,1-1-1 0 0,-1 0 0 0 0,1 1 0 0 0,-1 0 0 0 0,1 0 0 0 0,-1-1 0 0 0,0 1 0 0 0,0 1 0 0 0,0-1 0 0 0,0 0 0 0 0,0 0 0 0 0,0 1 1 0 0,-1-1-1 0 0,1 1 0 0 0,-1 0 0 0 0,0-1 0 0 0,0 1 0 0 0,1 0 0 0 0,-2 0 0 0 0,1-1 0 0 0,0 1 0 0 0,-1 0 0 0 0,1 0 0 0 0,-1 0 1 0 0,0 0-1 0 0,0 0 0 0 0,0 0 0 0 0,0 0 0 0 0,-1 0 0 0 0,1 0 0 0 0,-1 0 0 0 0,0 0 0 0 0,1-1 0 0 0,-2 1 0 0 0,1 0 0 0 0,0 0 1 0 0,0-1-1 0 0,-1 1 0 0 0,1-1 0 0 0,-1 1 0 0 0,0-1 0 0 0,0 0 0 0 0,0 1 0 0 0,0-1 0 0 0,0 0 0 0 0,0 0 0 0 0,-1-1 0 0 0,1 1 1 0 0,-1 0-1 0 0,1-1 0 0 0,-1 1 0 0 0,1-1 0 0 0,-1 0 0 0 0,0 0 0 0 0,0 0 0 0 0,0 0 0 0 0,0-1 0 0 0,0 1 0 0 0,1-1 0 0 0,-4 1-69 0 0,-48 6-662 0 0,24-18-6987 0 0,29 3 2093 0 0</inkml:trace>
  <inkml:trace contextRef="#ctx0" brushRef="#br0" timeOffset="560.227">417 75 3940 0 0,'0'0'3020'0'0,"0"0"-702"0"0,0 0-1019 0 0,0 0-779 0 0,0 0-268 0 0,0 0-3 0 0,0 0 127 0 0,-6 5 52 0 0,3-3-366 0 0,0 0 0 0 0,0 0 0 0 0,0 0 0 0 0,0 1 0 0 0,0-1 0 0 0,0 0 0 0 0,1 1 0 0 0,-1 0 0 0 0,1 0 0 0 0,0 0 0 0 0,0 0 0 0 0,0 0 0 0 0,0 0 0 0 0,0 0 0 0 0,1 1 0 0 0,-1-1 0 0 0,1 1 0 0 0,0-1 0 0 0,0 1 0 0 0,0-1 0 0 0,1 1 0 0 0,-1 0 0 0 0,1-1 0 0 0,0 1 0 0 0,0 0 0 0 0,0 0 0 0 0,1-1 0 0 0,-1 1 0 0 0,1 0 0 0 0,0-1 0 0 0,0 1 0 0 0,0-1 0 0 0,0 1 0 0 0,1-1 0 0 0,-1 0 0 0 0,1 1 0 0 0,0-1 0 0 0,0 0 0 0 0,0 0 0 0 0,0 0 0 0 0,3 2-62 0 0,48 18-64 0 0,-14-19-6099 0 0,-19-6-758 0 0</inkml:trace>
  <inkml:trace contextRef="#ctx0" brushRef="#br0" timeOffset="715.643">756 529 11941 0 0,'0'0'2876'0'0,"0"0"-2484"0"0,0 0-392 0 0,0 0 528 0 0,0 0-64 0 0,-47-14-380 0 0,30 8-84 0 0,-2 1-128 0 0,-2 0-1056 0 0,0-2-284 0 0,3 1-1200 0 0,5 0-1916 0 0,5-8-1669 0 0</inkml:trace>
  <inkml:trace contextRef="#ctx0" brushRef="#br0" timeOffset="917.138">718 395 7525 0 0,'0'0'6532'0'0,"0"0"-5972"0"0,0 0-436 0 0,0 0-124 0 0,0 0 684 0 0,0 0-132 0 0,-49-9-428 0 0,24 4-124 0 0,-2 0-1456 0 0,6-1-3024 0 0,-12-7-4533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47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13773 0 0,'0'0'2653'0'0,"0"0"-1681"0"0,0 0-412 0 0,0 0 216 0 0,0 0-296 0 0,0 0-332 0 0,0 0-148 0 0,0 0-592 0 0,0 0-344 0 0,0 0-332 0 0,-8 5-1649 0 0,7-4-3387 0 0,5-5-1041 0 0</inkml:trace>
  <inkml:trace contextRef="#ctx0" brushRef="#br0" timeOffset="234.35">187 9 8717 0 0,'0'0'7973'0'0,"0"0"-7189"0"0,0 0-776 0 0,0 0 288 0 0,0 0 16 0 0,0 0-312 0 0,0 0-148 0 0,0 0 24 0 0,0 0-760 0 0,0 0-961 0 0,-30 1-2283 0 0,27-1-2441 0 0</inkml:trace>
  <inkml:trace contextRef="#ctx0" brushRef="#br0" timeOffset="390.585">338 16 11249 0 0,'0'0'3040'0'0,"0"0"-2672"0"0,0 0-368 0 0,0 0 0 0 0,0 0 0 0 0,0 0-420 0 0,0 0-116 0 0,0 0-776 0 0,0 0-3468 0 0,0 0-2829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46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2 142 1252 0 0,'0'0'1545'0'0,"0"0"1275"0"0,0 0-134 0 0,0 0-1150 0 0,0 0-766 0 0,0 0-113 0 0,0 0 132 0 0,0 0 7 0 0,0 0-164 0 0,5 4-179 0 0,79 19 896 0 0,-82-23-1332 0 0,0 1 1 0 0,0-1-1 0 0,-1 0 1 0 0,1 0-1 0 0,0 0 1 0 0,0 0-1 0 0,0-1 1 0 0,0 1-1 0 0,0 0 1 0 0,0-1-1 0 0,0 1 1 0 0,-1-1-1 0 0,1 0 0 0 0,0 0 1 0 0,0 1-1 0 0,-1-1 1 0 0,1 0-1 0 0,-1-1 1 0 0,1 1-1 0 0,-1 0 1 0 0,1 0-1 0 0,-1-1 1 0 0,0 1-1 0 0,1 0 1 0 0,-1-1-1 0 0,0 0 1 0 0,0 1-1 0 0,0-1 1 0 0,0 1-1 0 0,0-1 1 0 0,-1 0-1 0 0,1 0 1 0 0,0 0-1 0 0,-1 1 0 0 0,1-1 1 0 0,-1 0-1 0 0,0 0 1 0 0,0 0-1 0 0,0 0 1 0 0,0 0-1 0 0,0 0 1 0 0,0 0-1 0 0,0 0 1 0 0,0 1-1 0 0,-1-1 1 0 0,1 0-1 0 0,-1-1-17 0 0,-3-5-70 0 0,0-1 1 0 0,-1 2-1 0 0,0-1 0 0 0,0 0 1 0 0,-1 1-1 0 0,0 0 0 0 0,0 0 1 0 0,-1 0-1 0 0,1 1 0 0 0,-1 0 1 0 0,-1 1-1 0 0,1-1 0 0 0,-1 2 1 0 0,0-1-1 0 0,0 1 0 0 0,-5-2 70 0 0,1 68 1146 0 0,18 193 545 0 0,-2-239-2732 0 0,8-11-5409 0 0,0-5-1023 0 0</inkml:trace>
  <inkml:trace contextRef="#ctx0" brushRef="#br0" timeOffset="249.981">183 298 1760 0 0,'0'0'10557'0'0,"0"0"-8509"0"0,0 0-1552 0 0,-36-3-4 0 0,18 2 184 0 0,-3-1-344 0 0,-3 1-271 0 0,1-1-61 0 0,-2 2-1321 0 0,7-3-1567 0 0,1 3-3864 0 0</inkml:trace>
  <inkml:trace contextRef="#ctx0" brushRef="#br0" timeOffset="640.566">285 355 2644 0 0,'0'0'4111'0'0,"0"0"-421"0"0,0 0-2046 0 0,0 0-698 0 0,0 0-254 0 0,0 0-212 0 0,0 0-241 0 0,0 0-154 0 0,21-6-679 0 0,-19 6 654 0 0,0-1 0 0 0,0 1 0 0 0,0 0 0 0 0,0 0-1 0 0,1 0 1 0 0,-1 0 0 0 0,0 0 0 0 0,0 0 0 0 0,0 1-1 0 0,0-1 1 0 0,0 1 0 0 0,0-1 0 0 0,0 1 0 0 0,0 0-1 0 0,0 0 1 0 0,-1 0 0 0 0,1 0 0 0 0,0 0 0 0 0,0 0 0 0 0,-1 0-1 0 0,1 1 1 0 0,-1-1 0 0 0,1 1 0 0 0,-1-1 0 0 0,1 1-1 0 0,-1-1 1 0 0,0 1 0 0 0,0 0 0 0 0,0 0 0 0 0,0-1 0 0 0,0 1-1 0 0,0 0 1 0 0,0 0 0 0 0,-1 0 0 0 0,1 0 0 0 0,-1 0-1 0 0,0 0 1 0 0,1 0 0 0 0,-1 0 0 0 0,0 1 0 0 0,0-1-1 0 0,0 0 1 0 0,0 0 0 0 0,-1 0 0 0 0,1 0 0 0 0,0 0 0 0 0,-1 0-1 0 0,0 0 1 0 0,1 0 0 0 0,-1 0 0 0 0,0 0 0 0 0,0-1-1 0 0,0 1 1 0 0,0 0 0 0 0,0 0 0 0 0,0-1 0 0 0,-1 1 0 0 0,1-1-1 0 0,-1 1 1 0 0,1-1 0 0 0,-1 1 0 0 0,1-1 0 0 0,-2 0-60 0 0,3 0 2 0 0,1-1 8 0 0,0 0 0 0 0,0 0 0 0 0,0 1 0 0 0,0-1-1 0 0,0 0 1 0 0,0 1 0 0 0,-1-1 0 0 0,1 0 0 0 0,0 1-1 0 0,0-1 1 0 0,0 1 0 0 0,-1 0 0 0 0,1-1 0 0 0,0 1 0 0 0,0 0-1 0 0,-1-1 1 0 0,1 1 0 0 0,-1 0 0 0 0,1 0 0 0 0,0-1-1 0 0,-1 1 1 0 0,0 0 0 0 0,1 0 0 0 0,-1 0 0 0 0,1 0 0 0 0,-1 0-1 0 0,0 0 1 0 0,0 0 0 0 0,0 0 0 0 0,1 0 0 0 0,-1 0-1 0 0,0 0 1 0 0,0-1 0 0 0,0 1 0 0 0,0 0 0 0 0,-1 0 0 0 0,1 0-1 0 0,0 0 1 0 0,0 0 0 0 0,-1 0 0 0 0,1 0 0 0 0,0 0-1 0 0,-1 0 1 0 0,1 0 0 0 0,-1 0 0 0 0,1-1 0 0 0,-1 1-1 0 0,1 0 1 0 0,-1 0 0 0 0,0-1 0 0 0,1 1 0 0 0,-1 0 0 0 0,0-1-1 0 0,0 1 1 0 0,1-1 0 0 0,-1 1 0 0 0,0-1 0 0 0,0 1-1 0 0,0-1 1 0 0,0 1 0 0 0,0-1 0 0 0,0 0 0 0 0,1 0 0 0 0,-1 1-1 0 0,-1-1-9 0 0,9 1-470 0 0,39 3 1089 0 0,-31-6-3668 0 0,-4-5-4058 0 0,-4-1-1224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7:48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45 396 2704 0 0,'0'0'2776'0'0,"0"0"-315"0"0,0 0-1456 0 0,0 0-437 0 0,0 0 212 0 0,0 0 316 0 0,0 0 168 0 0,0 0 4 0 0,0 0-229 0 0,-3-5-397 0 0,3 6-620 0 0,1-1-1 0 0,0 0 0 0 0,-1 1 0 0 0,1-1 0 0 0,-1 0 0 0 0,1 0 0 0 0,0 1 0 0 0,-1-1 1 0 0,1 0-1 0 0,0 0 0 0 0,-1 0 0 0 0,1 0 0 0 0,0 0 0 0 0,-1 0 0 0 0,1 0 0 0 0,0 0 0 0 0,-1 0 1 0 0,1 0-1 0 0,-1 0 0 0 0,1 0 0 0 0,0-1 0 0 0,-1 1 0 0 0,1 0 0 0 0,0 0 0 0 0,-1-1 1 0 0,1 1-1 0 0,-1 0 0 0 0,1-1 0 0 0,-1 1 0 0 0,1-1 0 0 0,-1 1 0 0 0,1-1 0 0 0,-1 1 0 0 0,1-1 1 0 0,-1 1-1 0 0,0-1 0 0 0,1 1 0 0 0,-1-1 0 0 0,0 1 0 0 0,1-1 0 0 0,-1 0 0 0 0,0 1 1 0 0,0-1-1 0 0,1 0 0 0 0,-1 1 0 0 0,0-1 0 0 0,0 0 0 0 0,0 1 0 0 0,0-1 0 0 0,0 0 1 0 0,0 1-1 0 0,0-1 0 0 0,0 0 0 0 0,0 1 0 0 0,-1-1 0 0 0,1 1 0 0 0,0-1-21 0 0,35 5 19 0 0,-34-3-29 0 0,1 0 1 0 0,0 0 0 0 0,0 0 0 0 0,0-1 0 0 0,0 1 0 0 0,1 0 0 0 0,-1-1 0 0 0,0 1 0 0 0,0-1-1 0 0,0 0 1 0 0,0 0 0 0 0,0 0 0 0 0,1 0 0 0 0,-1 0 0 0 0,0-1 0 0 0,0 1 0 0 0,0 0 0 0 0,0-1-1 0 0,0 0 1 0 0,0 1 0 0 0,0-1 0 0 0,0 0 0 0 0,0 0 0 0 0,0 0 0 0 0,0 0 0 0 0,0-1 0 0 0,-1 1-1 0 0,1 0 1 0 0,0-1 0 0 0,-1 1 0 0 0,1-1 0 0 0,-1 0 0 0 0,0 1 0 0 0,0-1 0 0 0,1 0 0 0 0,-1 0-1 0 0,0 0 1 0 0,0 0 0 0 0,-1 0 0 0 0,1 0 0 0 0,0 0 0 0 0,-1 0 0 0 0,1 0 0 0 0,-1 0 0 0 0,0 0-1 0 0,1-1 1 0 0,-1 1 0 0 0,0 0 0 0 0,0 0 0 0 0,-1 0 0 0 0,1 0 0 0 0,0 0 0 0 0,-1-1 0 0 0,0 0 8 0 0,-2-2-27 0 0,0 0-1 0 0,0 0 0 0 0,0 1 1 0 0,-1-1-1 0 0,0 1 0 0 0,0 0 1 0 0,0 0-1 0 0,0 0 0 0 0,-1 0 0 0 0,1 1 1 0 0,-1 0-1 0 0,0 0 0 0 0,0 0 1 0 0,-1 1-1 0 0,1-1 0 0 0,0 1 1 0 0,-1 1-1 0 0,1-1 0 0 0,-1 1 0 0 0,-2-1 29 0 0,-6 76 1046 0 0,-3 146-371 0 0,25-201-3330 0 0,2-11-1954 0 0,0-5-1007 0 0</inkml:trace>
  <inkml:trace contextRef="#ctx0" brushRef="#br0" timeOffset="248.861">209 517 10709 0 0,'0'0'2908'0'0,"0"0"-1752"0"0,0 0-892 0 0,0 0-124 0 0,-40-7 276 0 0,19 6-104 0 0,-1-2-112 0 0,-4 1-200 0 0,1 1 0 0 0,0-1-1244 0 0,4-1-548 0 0,7 3-776 0 0,0-5-3885 0 0</inkml:trace>
  <inkml:trace contextRef="#ctx0" brushRef="#br0" timeOffset="483.215">261 586 5593 0 0,'0'0'6697'0'0,"0"0"-4898"0"0,0 0-1507 0 0,0 0 294 0 0,1 6 188 0 0,-21 72 1263 0 0,29-82-4273 0 0,73-35 2047 0 0,-78 40 295 0 0,0 0 0 0 0,0 0-1 0 0,0 1 1 0 0,0 0-1 0 0,0-1 1 0 0,-1 1 0 0 0,1 1-1 0 0,-1-1 1 0 0,1 0-1 0 0,-1 1 1 0 0,0 0 0 0 0,0 0-1 0 0,0 0 1 0 0,0 0-1 0 0,-1 0 1 0 0,1 0 0 0 0,-1 1-1 0 0,0-1 1 0 0,0 1-1 0 0,0 0 1 0 0,1 1-106 0 0,-3-3-60 0 0,1-1-1 0 0,-1 1 1 0 0,1 0-1 0 0,-1-1 1 0 0,0 1-1 0 0,0-1 1 0 0,0 1 0 0 0,0-1-1 0 0,0 1 1 0 0,0 0-1 0 0,0-1 1 0 0,0 1 0 0 0,0-1-1 0 0,-1 1 1 0 0,1-1-1 0 0,-1 1 1 0 0,1-1 0 0 0,-1 1-1 0 0,0-1 1 0 0,0 0-1 0 0,1 1 1 0 0,-1-1-1 0 0,0 0 1 0 0,0 1 0 0 0,0-1-1 0 0,0 0 1 0 0,0 0-1 0 0,-1 0 1 0 0,1 0 0 0 0,0 0-1 0 0,-1 0 1 0 0,1 0-1 0 0,0-1 1 0 0,-1 1-1 0 0,1 0 1 0 0,-2 0 60 0 0,-3 1-3657 0 0,1-4-3754 0 0</inkml:trace>
  <inkml:trace contextRef="#ctx0" brushRef="#br0" timeOffset="748.811">567 258 8289 0 0,'0'0'2524'0'0,"0"0"-1386"0"0,0 0-280 0 0,0 0 121 0 0,0 0-268 0 0,8 4-359 0 0,69 92 875 0 0,-67-80-1131 0 0,-1 1 0 0 0,-1 0 0 0 0,0 1 1 0 0,-2 0-1 0 0,0 0 0 0 0,-1 1 0 0 0,0-1 0 0 0,-2 1 0 0 0,0 0 0 0 0,-1 0 0 0 0,-1 0 0 0 0,-1 0 0 0 0,-1 1 1 0 0,0-1-1 0 0,-2 0 0 0 0,0 0 0 0 0,-1-1 0 0 0,-1 1 0 0 0,0-1 0 0 0,-2 0 0 0 0,-1 2-96 0 0,-70 87-246 0 0,11-52-3927 0 0,38-40-2539 0 0</inkml:trace>
  <inkml:trace contextRef="#ctx0" brushRef="#br0" timeOffset="2092.43">967 1 9217 0 0,'0'0'4396'0'0,"0"0"-3444"0"0,0 0-408 0 0,0 0-168 0 0,0 0-84 0 0,0 0 224 0 0,0 0 85 0 0,-21 39-217 0 0,15-23-236 0 0,-3 1-84 0 0,-2 2-4 0 0,2 2 28 0 0,-4-2 4 0 0,4 0-92 0 0,1-3-1777 0 0,2-4-4643 0 0</inkml:trace>
  <inkml:trace contextRef="#ctx0" brushRef="#br0" timeOffset="4357.825">799 855 4760 0 0,'0'0'4304'0'0,"0"0"-1885"0"0,0 0-1200 0 0,0 0-294 0 0,0 0 6 0 0,0 0-96 0 0,0 0-186 0 0,50 15-1113 0 0,-48-14 499 0 0,1-1-1 0 0,-1 1 0 0 0,1 0 1 0 0,0-1-1 0 0,-1 1 1 0 0,1 0-1 0 0,-1 1 1 0 0,0-1-1 0 0,1 0 1 0 0,-1 1-1 0 0,0-1 0 0 0,0 1 1 0 0,0-1-1 0 0,0 1 1 0 0,0 0-1 0 0,0 0 1 0 0,-1 0-1 0 0,1 0 1 0 0,-1 1-1 0 0,1-1 0 0 0,-1 0 1 0 0,0 0-1 0 0,0 1 1 0 0,0-1-1 0 0,0 1 1 0 0,0-1-1 0 0,0 1 1 0 0,-1 0-1 0 0,1-1 0 0 0,-1 1 1 0 0,0 0-1 0 0,0-1 1 0 0,0 1-1 0 0,0-1 1 0 0,0 1-1 0 0,0 0 1 0 0,-1-1-1 0 0,1 1 0 0 0,-1 0 1 0 0,0-1-1 0 0,0 1 1 0 0,0-1-1 0 0,0 0 1 0 0,0 1-1 0 0,-1-1 1 0 0,1 0-1 0 0,-1 0 0 0 0,1 1 1 0 0,-1-1-1 0 0,0-1 1 0 0,0 1-1 0 0,0 0 1 0 0,0 0-1 0 0,0-1 1 0 0,0 1-1 0 0,-2 0-34 0 0,-34 15-387 0 0,15-18-5886 0 0,23-1 398 0 0</inkml:trace>
  <inkml:trace contextRef="#ctx0" brushRef="#br0" timeOffset="4607.8">1001 890 10545 0 0,'0'0'2872'0'0,"0"0"-2360"0"0,0 0-348 0 0,0 0 492 0 0,0 0 0 0 0,0 0-88 0 0,-21 42 37 0 0,15-29-233 0 0,0-1-248 0 0,5 2-112 0 0,-1-2-4 0 0,2 0 64 0 0,6 0 40 0 0,3-2-112 0 0,7 2-660 0 0,2-2-801 0 0,-2-2-1399 0 0,16-1-5273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01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203 119 992 0 0,'0'0'689'0'0,"0"0"-235"0"0,0 0 491 0 0,0 0 1513 0 0,0 0-466 0 0,0 0-559 0 0,0 0-92 0 0,0 0-87 0 0,-30 5 2893 0 0,-123-16-4283 0 0,138-1-4796 0 0,11 4-613 0 0</inkml:trace>
  <inkml:trace contextRef="#ctx0" brushRef="#br0" timeOffset="234.346">239 18 7009 0 0,'0'0'2812'0'0,"0"0"-1108"0"0,0 0-744 0 0,0 0-372 0 0,0 0 36 0 0,0 0 124 0 0,-40 2 136 0 0,19-3-180 0 0,-4-1-616 0 0,0-1 4 0 0,-2 0-92 0 0,2 3-892 0 0,4-3-1008 0 0,4 2-2692 0 0,0-6-3873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07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37 287 1356 0 0,'0'0'7253'0'0,"0"0"-4611"0"0,0 0-1329 0 0,0 0-164 0 0,0 0-59 0 0,0 0-299 0 0,0 0-389 0 0,0 0-268 0 0,0 0-73 0 0,38 7 1276 0 0,-35-6-1325 0 0,-1 0-1 0 0,1 0 1 0 0,0-1 0 0 0,0 1-1 0 0,0-1 1 0 0,0 1-1 0 0,0-1 1 0 0,0 0 0 0 0,0-1-1 0 0,0 1 1 0 0,0 0-1 0 0,0-1 1 0 0,0 0-1 0 0,0 1 1 0 0,0-1 0 0 0,0 0-1 0 0,0-1 1 0 0,-1 1-1 0 0,1 0 1 0 0,0-1 0 0 0,-1 0-1 0 0,1 1 1 0 0,-1-1-1 0 0,0 0 1 0 0,1 0 0 0 0,-1 0-1 0 0,0-1 1 0 0,0 1-1 0 0,-1 0 1 0 0,1-1-1 0 0,0 1 1 0 0,-1-1 0 0 0,1 0-1 0 0,-1 0 1 0 0,0 1-1 0 0,0-1 1 0 0,0 0 0 0 0,0 0-1 0 0,-1 0 1 0 0,1 0-1 0 0,-1 0 1 0 0,0 0 0 0 0,0 0-1 0 0,0 0 1 0 0,0 0-1 0 0,0 0 1 0 0,-1 0-1 0 0,1 0 1 0 0,-1 0 0 0 0,0 0-1 0 0,0 0 1 0 0,0 0-1 0 0,0 1 1 0 0,0-1 0 0 0,-1 0-1 0 0,1 1 1 0 0,-1-1-1 0 0,0 0-11 0 0,2 1-19 0 0,0 0-1 0 0,-1 1 0 0 0,1-1 1 0 0,0 0-1 0 0,-1 0 0 0 0,1 0 1 0 0,-1 1-1 0 0,0-1 0 0 0,0 0 1 0 0,1 1-1 0 0,-1-1 1 0 0,0 0-1 0 0,-1 1 0 0 0,1-1 1 0 0,0 1-1 0 0,0 0 0 0 0,0-1 1 0 0,-1 1-1 0 0,1 0 0 0 0,-1 0 1 0 0,1 0-1 0 0,-1 0 0 0 0,0 0 1 0 0,1 0-1 0 0,-1 0 0 0 0,0 1 1 0 0,1-1-1 0 0,-1 0 0 0 0,0 1 1 0 0,0 0-1 0 0,0-1 0 0 0,1 1 1 0 0,-1 0-1 0 0,0 0 1 0 0,0 0-1 0 0,0 0 0 0 0,0 0 1 0 0,0 0-1 0 0,1 1 0 0 0,-1-1 1 0 0,0 1-1 0 0,0-1 0 0 0,0 1 1 0 0,1 0-1 0 0,-1-1 0 0 0,0 1 1 0 0,1 0-1 0 0,-1 0 0 0 0,1 0 1 0 0,-1 1-1 0 0,1-1 0 0 0,0 0 1 0 0,-1 0-1 0 0,1 1 0 0 0,0-1 1 0 0,0 1-1 0 0,0-1 1 0 0,0 1-1 0 0,0-1 0 0 0,0 1 1 0 0,0 0 19 0 0,-45 217 1405 0 0,40-169-1723 0 0,28-27-7046 0 0,-14-19 1323 0 0</inkml:trace>
  <inkml:trace contextRef="#ctx0" brushRef="#br0" timeOffset="249.975">162 416 11281 0 0,'0'0'2048'0'0,"0"0"-752"0"0,0 0-464 0 0,0 0 165 0 0,0 0-265 0 0,0 0-184 0 0,-38 1-164 0 0,17-1-300 0 0,-2 0-84 0 0,0 0-724 0 0,0 0-929 0 0,6 0-1439 0 0,0-7-5021 0 0</inkml:trace>
  <inkml:trace contextRef="#ctx0" brushRef="#br0" timeOffset="499.99">393 0 11297 0 0,'0'0'3864'0'0,"0"0"-3672"0"0,0 0 84 0 0,0 0-276 0 0,0 0 424 0 0,0 0 97 0 0,-23 33 51 0 0,11-18-272 0 0,0 0-152 0 0,-1 1-148 0 0,2 0-796 0 0,0 0-825 0 0,5-5-2655 0 0,1-2-4853 0 0</inkml:trace>
  <inkml:trace contextRef="#ctx0" brushRef="#br0" timeOffset="765.548">315 432 4548 0 0,'0'0'3115'0'0,"0"0"-890"0"0,0 0-691 0 0,0 0-159 0 0,0 0-393 0 0,0 0-344 0 0,0 0 99 0 0,0 0 320 0 0,1 6-182 0 0,-10 105 394 0 0,9-109-1467 0 0,2 7-2771 0 0,2-5-2117 0 0,9-3-4848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6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11 1136 0 0,'0'0'16698'0'0,"0"0"-14878"0"0,0 0-1672 0 0,0 0 24 0 0,0 0-124 0 0,0 0-72 0 0,0 0 24 0 0,0 0-220 0 0,0 0-924 0 0,0 0-2689 0 0,-13-4-2123 0 0,15-3-2889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7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14881 0 0,'0'0'1083'0'0,"0"0"-722"0"0,0 6 100 0 0,-5 52 882 0 0,38-95-5831 0 0,21 44 4981 0 0,-50-6-373 0 0,-1 1 1 0 0,1-1-1 0 0,-1 1 1 0 0,0-1-1 0 0,0 1 1 0 0,0 0-1 0 0,0 1 1 0 0,0-1-1 0 0,0 0 0 0 0,0 1 1 0 0,-1-1-1 0 0,1 1 1 0 0,-1 0-1 0 0,0 0 1 0 0,0 0-1 0 0,0 0 1 0 0,0 1-1 0 0,0-1 1 0 0,-1 0-1 0 0,1 1 0 0 0,-1-1 1 0 0,0 1-1 0 0,0-1 1 0 0,-1 1-1 0 0,1 0 1 0 0,-1-1-1 0 0,1 1 1 0 0,-1 0-1 0 0,0-1 1 0 0,0 2-121 0 0,-12 12-861 0 0,8-14-6889 0 0,4-5-495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8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3 15881 0 0,'0'0'3873'0'0,"0"0"-3873"0"0,0 0-468 0 0,0 0 164 0 0,0 0 80 0 0,0 0 224 0 0,0 0-84 0 0,0 0-40 0 0,0 0-1152 0 0,0 0-1501 0 0,-29 4-2339 0 0,32-11-4025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8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15693 0 0,'0'0'1701'0'0,"0"0"-1701"0"0,0 0-472 0 0,0 0-309 0 0,0 0-451 0 0,0 0-224 0 0,0 0-2592 0 0,0 0-5309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8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8885 0 0,'0'0'9645'0'0,"0"0"-9057"0"0,0 0-440 0 0,0 0 100 0 0,0 0-212 0 0,0 0-36 0 0,0 0-368 0 0,0 0-544 0 0,0 0 56 0 0,0 0-569 0 0,25 6-1551 0 0,-24-5-2184 0 0,11-1-1709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49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0 4348 0 0,'0'0'5512'0'0,"0"0"-3416"0"0,0 0-1154 0 0,0 0-348 0 0,3 8-238 0 0,4 7-166 0 0,-1 1-1 0 0,0 0 1 0 0,-1 0 0 0 0,-1 1-1 0 0,0-1 1 0 0,-2 1 0 0 0,0 0-1 0 0,0 0 1 0 0,-2 0 0 0 0,0 0-1 0 0,-1 0 1 0 0,-3 15-190 0 0,4-32 57 0 0,0 0-1 0 0,0-1 1 0 0,0 1 0 0 0,0 0-1 0 0,0-1 1 0 0,-1 1-1 0 0,1 0 1 0 0,0-1 0 0 0,0 1-1 0 0,0 0 1 0 0,0 0 0 0 0,-1-1-1 0 0,1 1 1 0 0,0 0-1 0 0,0 0 1 0 0,0-1 0 0 0,-1 1-1 0 0,1 0 1 0 0,0 0-1 0 0,-1 0 1 0 0,1-1 0 0 0,0 1-1 0 0,0 0 1 0 0,-1 0 0 0 0,1 0-1 0 0,0 0 1 0 0,-1 0-1 0 0,1 0 1 0 0,0 0 0 0 0,-1 0-1 0 0,1-1 1 0 0,0 1-1 0 0,-1 0 1 0 0,1 0 0 0 0,0 1-1 0 0,-1-1 1 0 0,1 0 0 0 0,0 0-1 0 0,0 0 1 0 0,-1 0-1 0 0,1 0 1 0 0,0 0 0 0 0,-1 0-57 0 0,9-40-383 0 0,-2 39 356 0 0,0 0-1 0 0,0 0 0 0 0,0 1 0 0 0,0-1 0 0 0,0 1 1 0 0,0 1-1 0 0,0-1 0 0 0,0 1 0 0 0,0 0 1 0 0,0 1-1 0 0,0-1 0 0 0,0 1 0 0 0,-1 0 1 0 0,1 0-1 0 0,-1 1 0 0 0,1 0 0 0 0,-1 0 0 0 0,0 0 1 0 0,0 1-1 0 0,0-1 0 0 0,-1 1 0 0 0,1 0 1 0 0,-1 1-1 0 0,0-1 0 0 0,0 1 0 0 0,0 1 28 0 0,-3-5 15 0 0,0 0 0 0 0,0 0 0 0 0,0 0 0 0 0,0 0 1 0 0,0 0-1 0 0,-1 0 0 0 0,1 0 0 0 0,0 0 0 0 0,-1 1 0 0 0,1-1 0 0 0,-1 0 0 0 0,1 0 0 0 0,-1 1 0 0 0,0-1 0 0 0,1 0 0 0 0,-1 0 0 0 0,0 1 0 0 0,0-1 0 0 0,0 0 0 0 0,0 1 0 0 0,0-1 0 0 0,0 1 0 0 0,0-1 1 0 0,-1 0-1 0 0,1 0 0 0 0,0 1 0 0 0,-1-1 0 0 0,1 0 0 0 0,-1 0 0 0 0,1 1 0 0 0,-1-1 0 0 0,0 0 0 0 0,1 0 0 0 0,-1 0 0 0 0,0 0 0 0 0,0 0 0 0 0,0 0 0 0 0,0 0 0 0 0,0 0 0 0 0,0 0 0 0 0,0 0 0 0 0,0-1 1 0 0,0 1-1 0 0,-1 0 0 0 0,1-1 0 0 0,0 1 0 0 0,0-1 0 0 0,0 1 0 0 0,-1-1 0 0 0,1 0 0 0 0,0 1 0 0 0,-1-1 0 0 0,1 0 0 0 0,0 0 0 0 0,-2 0-15 0 0,-75 9 786 0 0,13-28-2672 0 0,47 3-7096 0 0,17 11 2186 0 0</inkml:trace>
  <inkml:trace contextRef="#ctx0" brushRef="#br0" timeOffset="248.478">560 503 1368 0 0,'0'0'1422'0'0,"0"0"2074"0"0,0 0-1124 0 0,0 0-579 0 0,0 0-67 0 0,0 0-500 0 0,0 0-650 0 0,0 0-165 0 0,-8 0 158 0 0,-191-24 1870 0 0,46 1-4418 0 0,148 24 348 0 0,6 0-2487 0 0,4 2-768 0 0</inkml:trace>
  <inkml:trace contextRef="#ctx0" brushRef="#br0" timeOffset="528.618">509 645 12089 0 0,'-6'-1'2088'0'0,"3"0"-1961"0"0,-1-2-110 0 0,0 1 0 0 0,0 0 0 0 0,0 0 0 0 0,0 0 0 0 0,0 1 1 0 0,0 0-1 0 0,0-1 0 0 0,0 1 0 0 0,-1 1 0 0 0,1-1 0 0 0,0 1 0 0 0,-1-1 0 0 0,1 1 0 0 0,-1 0 0 0 0,1 1 0 0 0,0-1 0 0 0,-1 1 0 0 0,1 0 0 0 0,0 0 0 0 0,0 0 0 0 0,-1 1 1 0 0,1 0-1 0 0,0-1 0 0 0,0 1 0 0 0,1 1 0 0 0,-1-1 0 0 0,0 0 0 0 0,1 1 0 0 0,-1 0 0 0 0,1 0 0 0 0,0 0 0 0 0,0 0 0 0 0,0 0 0 0 0,0 1 0 0 0,1 0 0 0 0,0-1 1 0 0,-1 1-1 0 0,1 0 0 0 0,0 0 0 0 0,0 0-17 0 0,2 1 74 0 0,0 0-1 0 0,1-1 1 0 0,-1 1 0 0 0,1-1 0 0 0,-1 1 0 0 0,1-1-1 0 0,1 1 1 0 0,-1-1 0 0 0,0 0 0 0 0,1 1 0 0 0,0-1-1 0 0,0 0 1 0 0,1 0 0 0 0,-1 0 0 0 0,1-1 0 0 0,-1 1-1 0 0,1 0 1 0 0,1-1 0 0 0,-1 0 0 0 0,0 0 0 0 0,1 0-1 0 0,-1 0 1 0 0,1 0 0 0 0,0-1 0 0 0,0 0 0 0 0,0 0-1 0 0,0 0 1 0 0,0 0 0 0 0,1 0 0 0 0,-1-1 0 0 0,1 0 0 0 0,-1 0-1 0 0,1 0 1 0 0,-1 0 0 0 0,1-1 0 0 0,-1 0 0 0 0,1 0-1 0 0,-1 0 1 0 0,1 0 0 0 0,0-1 0 0 0,-1 0 0 0 0,1 0-1 0 0,-1 0 1 0 0,0 0 0 0 0,1-1 0 0 0,-1 0 0 0 0,0 0-1 0 0,0 0 1 0 0,0 0 0 0 0,3-2-74 0 0,-7 4-6 0 0,12-10-626 0 0,-15 5-8818 0 0,-1 2 1045 0 0</inkml:trace>
  <inkml:trace contextRef="#ctx0" brushRef="#br0" timeOffset="837.088">31 267 9957 0 0,'0'0'2749'0'0,"0"0"-2022"0"0,0 0-371 0 0,-4 8 189 0 0,-1 5-384 0 0,0 1-1 0 0,1-1 1 0 0,0 1-1 0 0,1 0 1 0 0,1 0-1 0 0,0 0 1 0 0,1 1 0 0 0,0-1-1 0 0,1 0 1 0 0,1 0-1 0 0,0 1 1 0 0,1-1-1 0 0,1 0 1 0 0,0 0 0 0 0,1-1-1 0 0,0 1 1 0 0,1-1-1 0 0,3 7-160 0 0,-4-13-82 0 0,1 1 0 0 0,0-1-1 0 0,0 0 1 0 0,0-1-1 0 0,1 1 1 0 0,-1-1 0 0 0,2 0-1 0 0,-1 0 1 0 0,1-1 0 0 0,0 0-1 0 0,0 0 1 0 0,0 0 0 0 0,1-1-1 0 0,-1 0 1 0 0,1-1 0 0 0,0 0-1 0 0,0 0 1 0 0,0 0-1 0 0,1-1 1 0 0,-1 0 0 0 0,5 0 82 0 0,-9-2-342 0 0,32 1-7300 0 0,-13-8 131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1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4164 0 0,'0'0'10333'0'0,"0"0"-8997"0"0,0 0-191 0 0,0 0 291 0 0,0 0-552 0 0,0 0-552 0 0,0 0-332 0 0,0 0-12 0 0,0 0-196 0 0,0 0-284 0 0,4 4-296 0 0,-7-4-592 0 0,3 0-1149 0 0,0 0-2535 0 0,0-4-3409 0 0</inkml:trace>
  <inkml:trace contextRef="#ctx0" brushRef="#br0" timeOffset="1">126 1 6917 0 0,'0'0'6384'0'0,"0"0"-5964"0"0,0 0-296 0 0,0 0 336 0 0,0 0-96 0 0,0 0-364 0 0,0 0-240 0 0,0 0-52 0 0,0 0-572 0 0,0 0-736 0 0,6 2-1396 0 0,-6-4-4585 0 0</inkml:trace>
  <inkml:trace contextRef="#ctx0" brushRef="#br0" timeOffset="2">269 12 10453 0 0,'0'0'2556'0'0,"0"0"-1904"0"0,0 0 172 0 0,0 0 20 0 0,0 0-176 0 0,0 0-668 0 0,0 0-124 0 0,0 0-972 0 0,0 0-188 0 0,0 0-1044 0 0,14 7-3481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4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14129 0 0,'0'0'1490'0'0,"1"7"-975"0"0,-18 90 2014 0 0,30-130-4460 0 0,6-5-5458 0 0,16 33 7838 0 0,-32 5-231 0 0,-1 0 0 0 0,1 0 0 0 0,0 0 0 0 0,0 1 0 0 0,0-1 0 0 0,0 1 0 0 0,-1 0 0 0 0,1 0 0 0 0,0 0 0 0 0,-1 0 0 0 0,1 0 0 0 0,0 1 0 0 0,-1-1 0 0 0,0 1 0 0 0,1 0 0 0 0,-1-1 0 0 0,0 1 0 0 0,0 0 0 0 0,0 0 0 0 0,0 1 0 0 0,0-1 0 0 0,0 0 0 0 0,-1 1 0 0 0,1-1 0 0 0,-1 1 0 0 0,0-1 0 0 0,0 1 0 0 0,0 0 0 0 0,0-1 0 0 0,0 1 0 0 0,0 0 0 0 0,-1 0 0 0 0,1 0 0 0 0,-1 0 0 0 0,0-1 0 0 0,0 1 0 0 0,0 0 0 0 0,0 0 0 0 0,0 0 0 0 0,-1 1-218 0 0,-5 0-1805 0 0,4-9-6970 0 0,2-6 843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4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10033 0 0,'0'0'7641'0'0,"0"0"-7641"0"0,0 0 384 0 0,0 0-384 0 0,0 0 336 0 0,-30 39-128 0 0,16-27-108 0 0,1-1-100 0 0,0 2-520 0 0,1-4-1685 0 0,3-2-4987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4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0 109 8021 0 0,'0'0'6194'0'0,"0"0"-4663"0"0,7 2-1156 0 0,9 4-147 0 0,0-2 0 0 0,0 0 0 0 0,0-1 0 0 0,0-1 0 0 0,0 0 0 0 0,1-1 0 0 0,-1-1 0 0 0,0 0 0 0 0,1-2 0 0 0,-1 1 0 0 0,0-2 0 0 0,14-4-228 0 0,-29 7-12 0 0,0 0 0 0 0,0-1 0 0 0,0 1-1 0 0,1 0 1 0 0,-1-1 0 0 0,0 1 0 0 0,0-1 0 0 0,0 0-1 0 0,0 1 1 0 0,0-1 0 0 0,0 0 0 0 0,0 0 0 0 0,0 0 0 0 0,0 1-1 0 0,-1-1 1 0 0,1 0 0 0 0,0 0 0 0 0,0 0 0 0 0,-1 0 0 0 0,1-1-1 0 0,-1 1 1 0 0,1 0 0 0 0,-1 0 0 0 0,1 0 0 0 0,-1 0 0 0 0,0 0-1 0 0,0-1 1 0 0,1 1 0 0 0,-1 0 0 0 0,0 0 0 0 0,0-1-1 0 0,0 1 1 0 0,0 0 0 0 0,0 0 0 0 0,-1 0 0 0 0,1-1 0 0 0,0 1-1 0 0,-1 0 1 0 0,1 0 0 0 0,0 0 0 0 0,-1 0 0 0 0,1-1 0 0 0,-1 1-1 0 0,0 0 1 0 0,1 0 0 0 0,-1 0 0 0 0,0 0 0 0 0,0 0-1 0 0,0 1 1 0 0,1-1 0 0 0,-1 0 0 0 0,0 0 0 0 0,0 0 0 0 0,0 1-1 0 0,0-1 1 0 0,0 1 0 0 0,-1-1 0 0 0,1 1 0 0 0,-1-1 12 0 0,-66-42-1429 0 0,66 41 1441 0 0,1 0 0 0 0,-1 0-1 0 0,0 1 1 0 0,1-1 0 0 0,-1 0-1 0 0,0 1 1 0 0,0 0 0 0 0,0-1-1 0 0,0 1 1 0 0,-1 0 0 0 0,1 0 0 0 0,0 0-1 0 0,0 0 1 0 0,-1 0 0 0 0,1 1-1 0 0,0-1 1 0 0,-1 1 0 0 0,1-1-1 0 0,-1 1 1 0 0,1 0 0 0 0,0 0-1 0 0,-1 0 1 0 0,1 0 0 0 0,-1 1 0 0 0,1-1-1 0 0,-1 1 1 0 0,1-1 0 0 0,0 1-1 0 0,-1 0 1 0 0,1 0 0 0 0,0 0-1 0 0,0 0 1 0 0,0 0 0 0 0,0 0-1 0 0,0 1 1 0 0,0-1 0 0 0,0 1 0 0 0,0 0-1 0 0,0-1 1 0 0,1 1 0 0 0,-1 0-1 0 0,1 0 1 0 0,-1 0 0 0 0,1 0-1 0 0,0 0 1 0 0,0 0 0 0 0,0 0-1 0 0,0 1 1 0 0,0-1 0 0 0,0 0 0 0 0,0 1-1 0 0,1-1-11 0 0,-11 199 1590 0 0,18-170-1572 0 0,2-22-5820 0 0,-2-8-305 0 0</inkml:trace>
  <inkml:trace contextRef="#ctx0" brushRef="#br0" timeOffset="218.726">207 273 7597 0 0,'0'0'10193'0'0,"0"0"-9905"0"0,0 0-228 0 0,0 0-60 0 0,0 0 372 0 0,-43 1-116 0 0,22-3-132 0 0,-1 0-116 0 0,4 1-8 0 0,-1-1-780 0 0,3 2-624 0 0,7-1-2641 0 0,0-2-2943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2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89 2520 0 0,'0'0'2799'0'0,"0"0"1559"0"0,0 0-2755 0 0,0 0-1023 0 0,0 0 222 0 0,0 0 6 0 0,7 3-221 0 0,1 1-503 0 0,-3 0 39 0 0,-1-1 0 0 0,1 0 1 0 0,0 0-1 0 0,-1 0 0 0 0,1 0 0 0 0,1-1 0 0 0,-1 0 0 0 0,0 0 1 0 0,0-1-1 0 0,1 1 0 0 0,-1-1 0 0 0,1 0 0 0 0,-1-1 0 0 0,1 1 0 0 0,0-1 1 0 0,-1 0-1 0 0,1 0 0 0 0,-1-1 0 0 0,1 0 0 0 0,-1 0 0 0 0,1 0 1 0 0,-1-1-1 0 0,1 1 0 0 0,2-3-123 0 0,-9-2-71 0 0,0 0 0 0 0,0 0 0 0 0,0 0 0 0 0,-1 0 0 0 0,0 0 1 0 0,0 0-1 0 0,0 0 0 0 0,-1 1 0 0 0,0-1 0 0 0,0 1 0 0 0,0 0 0 0 0,-1-1 0 0 0,1 2 1 0 0,-1-1-1 0 0,0 0 0 0 0,-1 1 0 0 0,1 0 0 0 0,-1 0 0 0 0,0 0 0 0 0,0 0 0 0 0,0 1 0 0 0,-2-1 71 0 0,4 5 50 0 0,1 0 0 0 0,0 0 0 0 0,-1 0 0 0 0,1 0 0 0 0,0 0 0 0 0,0 0-1 0 0,0 1 1 0 0,0-1 0 0 0,0 1 0 0 0,0 0 0 0 0,1 0 0 0 0,-1-1 0 0 0,0 1 0 0 0,1 0-1 0 0,-1 0 1 0 0,1 0 0 0 0,0 1 0 0 0,0-1 0 0 0,0 0 0 0 0,0 0 0 0 0,0 1 0 0 0,0-1-1 0 0,1 1 1 0 0,-1-1 0 0 0,1 0 0 0 0,-1 1 0 0 0,1-1 0 0 0,0 1 0 0 0,0-1-1 0 0,0 1 1 0 0,0-1 0 0 0,1 1 0 0 0,-1-1 0 0 0,1 1 0 0 0,-1-1 0 0 0,1 0 0 0 0,0 1-1 0 0,0-1 1 0 0,0 0 0 0 0,0 0 0 0 0,0 1-50 0 0,-1 20 186 0 0,-35 128 183 0 0,37-141-2833 0 0,5-6-3055 0 0,6-4-1439 0 0</inkml:trace>
  <inkml:trace contextRef="#ctx0" brushRef="#br0" timeOffset="249.932">199 251 13549 0 0,'0'0'2188'0'0,"0"0"-2064"0"0,0 0-112 0 0,-39-10 380 0 0,16 5-43 0 0,-1 0-249 0 0,0-1-100 0 0,1 2-4 0 0,0 1-1605 0 0,5 0-667 0 0,3 2-2720 0 0,5-3-2833 0 0</inkml:trace>
  <inkml:trace contextRef="#ctx0" brushRef="#br0" timeOffset="499.905">191 337 7777 0 0,'0'0'4225'0'0,"0"0"-3237"0"0,0 0-571 0 0,-1 6 358 0 0,1-5-763 0 0,0 2 92 0 0,0 0-1 0 0,0-1 0 0 0,-1 1 1 0 0,1 0-1 0 0,-1 0 0 0 0,0-1 1 0 0,0 1-1 0 0,0-1 0 0 0,0 1 1 0 0,0 0-1 0 0,0-1 1 0 0,-1 0-1 0 0,1 1 0 0 0,-1-1 1 0 0,0 0-1 0 0,1 0 0 0 0,-1 0 1 0 0,0 0-1 0 0,0 0 0 0 0,0 0 1 0 0,-1-1-1 0 0,1 1 1 0 0,-2 0-104 0 0,3-2 102 0 0,16-31-1686 0 0,27 13-520 0 0,-39 18 2168 0 0,0 1-1 0 0,0 0 1 0 0,0 0-1 0 0,0 0 0 0 0,0 1 1 0 0,0-1-1 0 0,0 0 1 0 0,-1 1-1 0 0,1 0 0 0 0,0 0 1 0 0,-1 0-1 0 0,0 0 1 0 0,1 0-1 0 0,-1 0 0 0 0,0 1 1 0 0,0-1-1 0 0,0 1 1 0 0,0-1-1 0 0,-1 1 0 0 0,1 0 1 0 0,-1 0-1 0 0,0-1 1 0 0,0 1-1 0 0,1 0 0 0 0,-2 0 1 0 0,1 0-1 0 0,0 1 1 0 0,-1-1-1 0 0,1 0 0 0 0,-1 0 1 0 0,0 0-1 0 0,0 0 1 0 0,0 0-1 0 0,-1 1 0 0 0,0 2-63 0 0,1-6-559 0 0,0 0 297 0 0,0 1-4894 0 0,3-1-1880 0 0</inkml:trace>
  <inkml:trace contextRef="#ctx0" brushRef="#br0" timeOffset="656.139">469 437 4424 0 0,'0'0'11549'0'0,"0"0"-10744"0"0,0 0-681 0 0,0 0 48 0 0,0 0 164 0 0,0 0 24 0 0,0 0-172 0 0,-41 0-184 0 0,26-2-4 0 0,2-1-980 0 0,0 0-89 0 0,4 0-443 0 0,1-1-656 0 0,1 1-2580 0 0,7-6-2701 0 0</inkml:trace>
  <inkml:trace contextRef="#ctx0" brushRef="#br0" timeOffset="859.245">552 413 12057 0 0,'0'0'2828'0'0,"0"0"-2324"0"0,0 0 340 0 0,18 41 105 0 0,-18-29-265 0 0,-2-1-324 0 0,-2 0-76 0 0,-1-1-176 0 0,-2-1-108 0 0,2-2-468 0 0,1-1-896 0 0,0-1-1373 0 0,3-5-3599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1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97 4924 0 0,'0'0'5268'0'0,"0"0"-3772"0"0,0 0-1152 0 0,0 0 218 0 0,6 1 142 0 0,1 0-449 0 0,1 2-147 0 0,-1-2 0 0 0,0 1 0 0 0,1-1 0 0 0,0 0 0 0 0,-1-1 0 0 0,1 1 0 0 0,0-2 0 0 0,-1 1 1 0 0,1-1-1 0 0,-1 0 0 0 0,1-1 0 0 0,-1 1 0 0 0,1-2 0 0 0,-1 1 0 0 0,6-3-108 0 0,-14 1-72 0 0,1 0 0 0 0,0 0-1 0 0,-1 0 1 0 0,0 0 0 0 0,0 1 0 0 0,0-1 0 0 0,0 0-1 0 0,-1 1 1 0 0,1-1 0 0 0,-1 1 0 0 0,0-1-1 0 0,0 1 1 0 0,0 0 0 0 0,-1 0 0 0 0,1 0 0 0 0,-1 0-1 0 0,0 0 1 0 0,1 0 0 0 0,-1 1 0 0 0,0-1-1 0 0,-1 1 1 0 0,1 0 0 0 0,0 0 0 0 0,-1 0 0 0 0,1 0-1 0 0,-1 1 1 0 0,0 0 0 0 0,0-1 72 0 0,3 1 44 0 0,0 1 1 0 0,0-1-1 0 0,-1 0 0 0 0,1 1 1 0 0,0-1-1 0 0,0 1 0 0 0,0-1 1 0 0,0 1-1 0 0,-1-1 0 0 0,1 1 1 0 0,0 0-1 0 0,0 0 0 0 0,-1 0 1 0 0,1 0-1 0 0,0 0 1 0 0,0 0-1 0 0,-1 0 0 0 0,1 0 1 0 0,0 0-1 0 0,0 1 0 0 0,-1-1 1 0 0,1 0-1 0 0,0 1 0 0 0,0-1 1 0 0,0 1-1 0 0,0-1 0 0 0,0 1 1 0 0,-1 0-1 0 0,1-1 0 0 0,0 1 1 0 0,0 0-1 0 0,1 0 1 0 0,-1 0-1 0 0,0 0 0 0 0,0 0 1 0 0,0 0-1 0 0,1 0 0 0 0,-1 0 1 0 0,0 0-1 0 0,1 0 0 0 0,-1 0 1 0 0,1 0-1 0 0,-1 0 0 0 0,1 1 1 0 0,-1-1-1 0 0,1 0 1 0 0,0 0-1 0 0,0 1 0 0 0,0-1 1 0 0,0 0-1 0 0,0 0 0 0 0,0 1 1 0 0,0-1-1 0 0,0 0 0 0 0,0 0 1 0 0,1 1-1 0 0,-1-1 0 0 0,0 0 1 0 0,1 0-1 0 0,-1 0 0 0 0,1 1 1 0 0,-1-1-1 0 0,1 0 1 0 0,0 0-1 0 0,-1 0 0 0 0,1 0 1 0 0,1 0-45 0 0,-2 23 694 0 0,-21 149 963 0 0,27-153-3708 0 0,7-12-6276 0 0,-3-7 250 0 0</inkml:trace>
  <inkml:trace contextRef="#ctx0" brushRef="#br0" timeOffset="265.597">156 227 10333 0 0,'0'0'5652'0'0,"0"0"-5652"0"0,0 0-464 0 0,-34 0 464 0 0,14-1 248 0 0,0 0-172 0 0,-2 0-76 0 0,1 1-1604 0 0,5 0-3748 0 0,1-4-3537 0 0</inkml:trace>
  <inkml:trace contextRef="#ctx0" brushRef="#br0" timeOffset="515.574">210 313 12553 0 0,'0'0'1511'0'0,"0"0"-1025"0"0,0 0-151 0 0,0 0 104 0 0,0 0-87 0 0,0 0-97 0 0,0 0-91 0 0,0 0-59 0 0,50 12-158 0 0,-49-11 87 0 0,1 0 0 0 0,0 0 0 0 0,-1 0 0 0 0,1 1 0 0 0,-1-1 0 0 0,0 0 0 0 0,1 1 0 0 0,-1-1 0 0 0,0 1 0 0 0,0-1 0 0 0,0 1 0 0 0,0-1 0 0 0,0 1-1 0 0,0 0 1 0 0,0-1 0 0 0,-1 1 0 0 0,1 0 0 0 0,-1 0 0 0 0,1 0 0 0 0,-1 0 0 0 0,1-1 0 0 0,-1 1 0 0 0,0 0 0 0 0,0 0 0 0 0,0 0 0 0 0,0 0-1 0 0,-1 0 1 0 0,1 0 0 0 0,0 0 0 0 0,-1-1 0 0 0,1 1 0 0 0,-1 0 0 0 0,0 0 0 0 0,1 0 0 0 0,-1-1 0 0 0,0 1 0 0 0,0 0 0 0 0,0-1 0 0 0,0 1-1 0 0,-1-1 1 0 0,1 1 0 0 0,0-1 0 0 0,-1 0 0 0 0,1 1 0 0 0,0-1 0 0 0,-1 0 0 0 0,0 0 0 0 0,1 0 0 0 0,-2 0-34 0 0,-22 40 309 0 0,86-27 426 0 0,-59-14-855 0 0,58-1-2037 0 0,-22-10-6937 0 0,-22 3 1611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20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3 101 4700 0 0,'0'0'6591'0'0,"0"0"-4777"0"0,0 0-1628 0 0,7 1 118 0 0,5 2-89 0 0,-4-1 7 0 0,0 1 1 0 0,0-1-1 0 0,0-1 1 0 0,0 1-1 0 0,1-1 0 0 0,-1-1 1 0 0,0 0-1 0 0,1 0 1 0 0,-1 0-1 0 0,1-1 1 0 0,-1 0-1 0 0,0-1 1 0 0,0 0-1 0 0,0 0 1 0 0,0-1-1 0 0,0 0 0 0 0,0 0 1 0 0,-1-1-1 0 0,1 0-222 0 0,-8 1-46 0 0,-1 0-1 0 0,1-1 0 0 0,-1 1 1 0 0,1 0-1 0 0,-1 0 0 0 0,0 0 1 0 0,0 0-1 0 0,-1 0 0 0 0,1 0 1 0 0,-1 0-1 0 0,1 0 0 0 0,-1 0 1 0 0,0 1-1 0 0,0-1 0 0 0,0 1 1 0 0,0-1-1 0 0,-1 1 0 0 0,1 0 1 0 0,-1 0-1 0 0,1 0 0 0 0,-1 0 1 0 0,0 0-1 0 0,0 1 1 0 0,0-1-1 0 0,0 1 0 0 0,0-1 1 0 0,0 1-1 0 0,0 0 0 0 0,0 1 1 0 0,0-1-1 0 0,0 0 0 0 0,-1 1 47 0 0,3 0 2 0 0,-81-19-994 0 0,85 110 2628 0 0,-9 98-235 0 0,5-176-3301 0 0,2-6-4889 0 0,5-5-1740 0 0</inkml:trace>
  <inkml:trace contextRef="#ctx0" brushRef="#br0" timeOffset="249.98">150 296 15969 0 0,'0'0'853'0'0,"0"0"-853"0"0,0 0-208 0 0,-43-1 208 0 0,23-1 136 0 0,-1 2-120 0 0,0-1-16 0 0,4-2-1817 0 0,3 3-2915 0 0,1-2-3173 0 0</inkml:trace>
  <inkml:trace contextRef="#ctx0" brushRef="#br0" timeOffset="521.187">274 346 7201 0 0,'0'0'9108'0'0,"0"0"-8643"0"0,0 0-241 0 0,8 44 372 0 0,-12-31-64 0 0,-2-1-248 0 0,0 0-112 0 0,0-2-72 0 0,-1 1-52 0 0,1 0 12 0 0,2-3-60 0 0,0-1-740 0 0,4 0-760 0 0,0-4-1609 0 0,3-3-3787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9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87 12985 0 0,'0'0'6141'0'0,"0"0"-6141"0"0,0 0-220 0 0,-41-1 84 0 0,16-1 136 0 0,-1 0 76 0 0,1 1-72 0 0,-2-1-4 0 0,2 1-12 0 0,2 1 12 0 0,0-2-4 0 0,3 1-52 0 0,0-2-808 0 0,3-1-677 0 0,4-2-1343 0 0,5 0-1980 0 0,4-9-1849 0 0</inkml:trace>
  <inkml:trace contextRef="#ctx0" brushRef="#br0" timeOffset="234.356">153 0 11117 0 0,'0'0'2180'0'0,"0"0"-1240"0"0,0 0-80 0 0,32 47 312 0 0,-30-31-247 0 0,-2-1-321 0 0,0 1-108 0 0,-3-2-236 0 0,-1 1-76 0 0,-2-2-184 0 0,2 0-196 0 0,2-1-632 0 0,2-2-909 0 0,2-3-2503 0 0,9 0-3769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8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69 1564 0 0,'0'0'442'0'0,"0"0"-168"0"0,0 0 147 0 0,0 0 749 0 0,0 0 2216 0 0,0 0-1059 0 0,0 0-869 0 0,-33-3 4988 0 0,-80-13-5086 0 0,43-9-5594 0 0,60 18 217 0 0,3-2-2312 0 0</inkml:trace>
  <inkml:trace contextRef="#ctx0" brushRef="#br0" timeOffset="218.728">123 0 5288 0 0,'0'0'8665'0'0,"0"0"-8261"0"0,0 0 104 0 0,6 47 672 0 0,-10-33-263 0 0,0 0-281 0 0,-2 1-192 0 0,1-3-196 0 0,-1 1-100 0 0,1-4-148 0 0,1 1 0 0 0,0-3-308 0 0,4 0-760 0 0,1-1-929 0 0,3-3-2819 0 0,14-3-5221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7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95 2492 0 0,'0'0'1813'0'0,"0"0"2573"0"0,0 0-1968 0 0,0 0-1139 0 0,0 0 0 0 0,0 0-77 0 0,7 2-306 0 0,81 19 376 0 0,-86-21-1293 0 0,-1 1 0 0 0,1-1 0 0 0,0 0 0 0 0,0 1 0 0 0,0-1 0 0 0,0 0 0 0 0,0 0 0 0 0,0 0 0 0 0,0-1 0 0 0,0 1 0 0 0,0 0 0 0 0,0-1 0 0 0,-1 1 0 0 0,1-1 0 0 0,0 0 0 0 0,0 0 0 0 0,0 1 0 0 0,-1-1 0 0 0,1 0 0 0 0,-1 0 0 0 0,1-1 0 0 0,0 1 0 0 0,-1 0 0 0 0,0 0 0 0 0,1-1 0 0 0,-1 1 0 0 0,0-1 0 0 0,0 1 0 0 0,0-1 0 0 0,0 0 0 0 0,0 1 0 0 0,0-1 0 0 0,0 0 0 0 0,0 0 0 0 0,-1 1 1 0 0,1-1-1 0 0,-1 0 0 0 0,1 0 0 0 0,-1 0 0 0 0,0 0 0 0 0,0 0 0 0 0,0 0 0 0 0,0 0 0 0 0,0 0 0 0 0,0 0 0 0 0,0 1 0 0 0,-1-3 21 0 0,0 0-27 0 0,0 1 0 0 0,-1-1 1 0 0,1 1-1 0 0,-1-1 0 0 0,1 1 1 0 0,-1 0-1 0 0,0 0 0 0 0,0-1 1 0 0,0 1-1 0 0,-1 1 0 0 0,1-1 0 0 0,-1 0 1 0 0,0 1-1 0 0,0-1 0 0 0,1 1 1 0 0,-2 0-1 0 0,1 0 0 0 0,0 0 1 0 0,0 0-1 0 0,-1 0 0 0 0,1 1 0 0 0,-1 0 1 0 0,-1-1 26 0 0,-26 84 2111 0 0,21-54-1994 0 0,-16 67 856 0 0,33-41-4738 0 0,0-46-1064 0 0,3-3-3007 0 0</inkml:trace>
  <inkml:trace contextRef="#ctx0" brushRef="#br0" timeOffset="243.634">154 262 15813 0 0,'0'0'340'0'0,"0"0"-224"0"0,0 0-116 0 0,0 0 389 0 0,0 0-41 0 0,-43 2-176 0 0,30-2-172 0 0,-1 0-236 0 0,-1-1-1673 0 0,5-1-1159 0 0,1-5-4481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3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90 138 6553 0 0,'0'0'6785'0'0,"0"0"-4902"0"0,0 0-1627 0 0,0 0 56 0 0,0 0-89 0 0,0 0-287 0 0,0 0-42 0 0,-7 2 25 0 0,2 1 109 0 0,-1 0-1 0 0,1 0 1 0 0,-1 1-1 0 0,1 0 0 0 0,0 0 1 0 0,1 0-1 0 0,-1 0 0 0 0,1 1 1 0 0,-1-1-1 0 0,1 1 0 0 0,1 0 1 0 0,-1 1-1 0 0,1-1 1 0 0,0 1-1 0 0,0-1 0 0 0,0 1 1 0 0,1 0-1 0 0,0 0 0 0 0,0 0 1 0 0,1 0-1 0 0,0 0 1 0 0,-1 5-28 0 0,3-6 47 0 0,1 0 0 0 0,-1-1 0 0 0,1 1 0 0 0,0-1 0 0 0,0 1 0 0 0,1-1 0 0 0,-1 0 0 0 0,1 0 0 0 0,0 0 0 0 0,0 0 0 0 0,0-1 0 0 0,1 1 0 0 0,-1-1 1 0 0,1 0-1 0 0,0 0 0 0 0,0 0 0 0 0,0 0 0 0 0,0-1 0 0 0,1 1 0 0 0,-1-1 0 0 0,0 0 0 0 0,1-1 0 0 0,0 1 0 0 0,-1-1 0 0 0,1 0 0 0 0,0 0 1 0 0,0 0-1 0 0,0-1 0 0 0,0 1 0 0 0,-1-1 0 0 0,1 0 0 0 0,0-1 0 0 0,0 1 0 0 0,0-1 0 0 0,0 0 0 0 0,-1-1 0 0 0,1 1 0 0 0,0-1 0 0 0,-1 1 0 0 0,1-1 1 0 0,-1-1-1 0 0,0 1 0 0 0,2-2-47 0 0,5-10-2923 0 0,-8 2-6327 0 0,-2 3 3035 0 0</inkml:trace>
  <inkml:trace contextRef="#ctx0" brushRef="#br0" timeOffset="274.924">283 3 7673 0 0,'0'0'5982'0'0,"0"0"-4794"0"0,6 0-1150 0 0,-3-1-24 0 0,-1 1 0 0 0,1-1 0 0 0,0 1-1 0 0,0 0 1 0 0,-1 0 0 0 0,1 0 0 0 0,0 0-1 0 0,0 0 1 0 0,-1 1 0 0 0,1-1 0 0 0,0 1-1 0 0,-1 0 1 0 0,1 0 0 0 0,0 0 0 0 0,-1 0-1 0 0,1 0 1 0 0,-1 0 0 0 0,0 1-1 0 0,1-1 1 0 0,-1 1 0 0 0,0-1 0 0 0,0 1-1 0 0,0 0 1 0 0,0 0 0 0 0,0 0 0 0 0,0 0-1 0 0,-1 0 1 0 0,1 1 0 0 0,-1-1 0 0 0,0 0-1 0 0,1 2-13 0 0,0-1-23 0 0,-1-1-1 0 0,1 0 0 0 0,-1 1 0 0 0,0-1 0 0 0,0 1 0 0 0,0-1 0 0 0,0 1 1 0 0,0-1-1 0 0,-1 1 0 0 0,1-1 0 0 0,-1 1 0 0 0,1 0 0 0 0,-1-1 0 0 0,0 1 1 0 0,0 0-1 0 0,0 0 0 0 0,-1-1 0 0 0,1 1 0 0 0,-1 0 0 0 0,1-1 0 0 0,-1 1 1 0 0,0-1-1 0 0,0 1 0 0 0,0-1 0 0 0,0 1 0 0 0,-1-1 0 0 0,1 0 0 0 0,-1 1 1 0 0,1-1-1 0 0,-1 0 0 0 0,0 0 0 0 0,0 0 0 0 0,1 0 0 0 0,-2-1 0 0 0,1 1 1 0 0,0 0-1 0 0,0-1 0 0 0,0 0 0 0 0,-1 1 0 0 0,1-1 0 0 0,-1 0 0 0 0,1 0 1 0 0,-1 0-1 0 0,1 0 0 0 0,-1-1 0 0 0,0 1 0 0 0,1-1 0 0 0,-1 0 0 0 0,0 0 1 0 0,1 0-1 0 0,-1 0 0 0 0,0 0 0 0 0,1 0 0 0 0,-1-1 0 0 0,0 1 24 0 0,-5-4-3086 0 0,3-5-3471 0 0</inkml:trace>
  <inkml:trace contextRef="#ctx0" brushRef="#br0" timeOffset="539.024">433 16 7777 0 0,'0'0'6604'0'0,"0"0"-6376"0"0,0 0-228 0 0,0 0 0 0 0,0 0 744 0 0,0 0 301 0 0,-24 37-457 0 0,19-24-252 0 0,1 1-152 0 0,2 1-60 0 0,2 0-48 0 0,6 0 84 0 0,5 1-160 0 0,4 0-672 0 0,5-2-533 0 0,-6-4-1615 0 0,17-4-5985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7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16 8461 0 0,'0'0'9029'0'0,"0"0"-8357"0"0,0 0-668 0 0,0 0-4 0 0,0 0 8 0 0,0 0 80 0 0,0 0-88 0 0,0 0-1064 0 0,0 0-1513 0 0,0 0-2931 0 0,-29-15-2313 0 0</inkml:trace>
  <inkml:trace contextRef="#ctx0" brushRef="#br0" timeOffset="171.857">141 28 11281 0 0,'0'0'1756'0'0,"0"0"-1236"0"0,0 0 776 0 0,0 0 104 0 0,0 0-1063 0 0,0 0-337 0 0,0 0-669 0 0,0 0-299 0 0,0 0-1536 0 0,0 0-4276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4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1 150 4712 0 0,'0'0'5848'0'0,"0"0"-4281"0"0,0 0-1284 0 0,0 0 428 0 0,0 0 385 0 0,0 0-79 0 0,0 0-314 0 0,0 0-358 0 0,6 4-187 0 0,76 26 203 0 0,-80-29-399 0 0,-1-1 1 0 0,1 1-1 0 0,-1 0 1 0 0,1-1-1 0 0,-1 1 1 0 0,1-1-1 0 0,0 1 0 0 0,-1-1 1 0 0,1 0-1 0 0,0 0 1 0 0,-1 0-1 0 0,1 0 1 0 0,0 0-1 0 0,-1 0 1 0 0,1 0-1 0 0,0 0 0 0 0,-1-1 1 0 0,1 1-1 0 0,0-1 1 0 0,-1 1-1 0 0,1-1 1 0 0,-1 0-1 0 0,1 1 0 0 0,-1-1 1 0 0,1 0-1 0 0,-1 0 1 0 0,1 0-1 0 0,-1 0 1 0 0,0 0-1 0 0,0-1 0 0 0,0 1 1 0 0,0 0-1 0 0,1-1 1 0 0,-2 1-1 0 0,1 0 1 0 0,0-1-1 0 0,0 1 1 0 0,0-1-1 0 0,-1 1 0 0 0,1-1 1 0 0,-1 0-1 0 0,1 1 1 0 0,-1-1-1 0 0,1 0 1 0 0,-1 1-1 0 0,0-1 0 0 0,0 0 1 0 0,0 1-1 0 0,0-1 1 0 0,0 0-1 0 0,0 1 1 0 0,-1-1-1 0 0,1 0 0 0 0,-1 1 1 0 0,1-1-1 0 0,-1 0 38 0 0,-1-5-23 0 0,0 1 0 0 0,-1-1-1 0 0,0 1 1 0 0,0-1 0 0 0,0 1 0 0 0,-1 0-1 0 0,0 0 1 0 0,0 1 0 0 0,0-1-1 0 0,-1 1 1 0 0,0 0 0 0 0,0 0-1 0 0,-1 1 1 0 0,1-1 0 0 0,-1 1 0 0 0,0 0-1 0 0,0 1 1 0 0,-5-3 23 0 0,-2 63 2518 0 0,10 167-270 0 0,11-192-3146 0 0,-3-22-2489 0 0,3-4-4259 0 0,0-6 533 0 0</inkml:trace>
  <inkml:trace contextRef="#ctx0" brushRef="#br0" timeOffset="265.597">156 333 14705 0 0,'0'0'1600'0'0,"0"0"-1411"0"0,0 0-189 0 0,0 0 436 0 0,0 0 60 0 0,-41 2-284 0 0,26-2-136 0 0,-2 0-76 0 0,0 0-1745 0 0,4 0-759 0 0,2-1-3360 0 0,6-4-1737 0 0</inkml:trace>
  <inkml:trace contextRef="#ctx0" brushRef="#br0" timeOffset="515.574">243 410 12953 0 0,'0'0'2070'0'0,"0"0"-1502"0"0,0 0-436 0 0,0 0 279 0 0,0 0 18 0 0,0 0-169 0 0,0 0-143 0 0,0 0-91 0 0,0 0-10 0 0,-5 0 22 0 0,-1 2-820 0 0,60 21 598 0 0,-52-22 250 0 0,-1 1-1 0 0,1 0 0 0 0,-1 0 1 0 0,0-1-1 0 0,0 1 1 0 0,0 0-1 0 0,0 0 1 0 0,0 0-1 0 0,0 0 0 0 0,-1 0 1 0 0,1 0-1 0 0,0 0 1 0 0,-1 0-1 0 0,0 0 0 0 0,1 1 1 0 0,-1-1-1 0 0,0 0 1 0 0,0 0-1 0 0,-1 0 1 0 0,1 0-1 0 0,0 0 0 0 0,-1 1 1 0 0,1-1-1 0 0,-1 0 1 0 0,1 0-1 0 0,-1 0 1 0 0,0 0-1 0 0,0 0 0 0 0,0 0 1 0 0,0-1-1 0 0,0 1 1 0 0,-1 0-1 0 0,0 1-65 0 0,-12 28 613 0 0,69-15 169 0 0,-43-15-1205 0 0,48 3 257 0 0,-30-15-7956 0 0,-25 6 1701 0 0</inkml:trace>
  <inkml:trace contextRef="#ctx0" brushRef="#br0" timeOffset="765.55">492 1 13329 0 0,'0'0'3445'0'0,"0"0"-3445"0"0,0 0 0 0 0,0 0 500 0 0,-15 42-116 0 0,9-25-220 0 0,-6 0-164 0 0,0-1-384 0 0,3-1-1269 0 0,-3-4-3871 0 0</inkml:trace>
  <inkml:trace contextRef="#ctx0" brushRef="#br0" timeOffset="1562.839">611 309 3268 0 0,'0'0'6736'0'0,"0"0"-4634"0"0,0 0-1335 0 0,0 0 203 0 0,0 0-52 0 0,0 0-256 0 0,0 0-257 0 0,8 0-220 0 0,29 6-140 0 0,-26-3 5 0 0,-1-1 1 0 0,1 0-1 0 0,-1-1 0 0 0,1 0 0 0 0,0-1 1 0 0,-1 0-1 0 0,1 0 0 0 0,0-1 0 0 0,-1 0 1 0 0,1-1-1 0 0,-1-1 0 0 0,0 1 1 0 0,9-5-51 0 0,-18 4-43 0 0,0 1 1 0 0,0-1 0 0 0,-1 0-1 0 0,1 0 1 0 0,-1 0 0 0 0,0 0-1 0 0,0 0 1 0 0,0 0 0 0 0,0 0-1 0 0,-1 0 1 0 0,1 0 0 0 0,-1 0-1 0 0,1 0 1 0 0,-1 0 0 0 0,0 0-1 0 0,0 0 1 0 0,-1 0 0 0 0,1 1-1 0 0,-1-1 1 0 0,1 1 0 0 0,-1-1 0 0 0,0 1-1 0 0,0-1 1 0 0,0 1 0 0 0,0 0-1 0 0,0 0 1 0 0,0 0 0 0 0,-1 0-1 0 0,1 0 1 0 0,-1 1 0 0 0,1-1-1 0 0,-1 1 1 0 0,0 0 0 0 0,1-1-1 0 0,-1 1 1 0 0,0 0 0 0 0,0 1-1 0 0,-2-2 43 0 0,3 2 5 0 0,1-2 9 0 0,0 0 0 0 0,0 0 0 0 0,0 1 0 0 0,-1-1 0 0 0,1 0 0 0 0,0 1 0 0 0,-1-1 0 0 0,1 1 0 0 0,-1 0 0 0 0,0-1 0 0 0,0 1 0 0 0,1 0 0 0 0,-1 0 0 0 0,0 0 0 0 0,0 0 0 0 0,0 0 0 0 0,0 1 0 0 0,0-1 0 0 0,0 1 0 0 0,0-1 0 0 0,0 1 0 0 0,0 0 0 0 0,0 0 0 0 0,-1-1 0 0 0,1 2 0 0 0,0-1 0 0 0,0 0 0 0 0,0 0 0 0 0,0 1 0 0 0,0-1 0 0 0,0 1 0 0 0,0-1 0 0 0,0 1 0 0 0,0 0 0 0 0,0 0 0 0 0,0 0 1 0 0,0 0-1 0 0,1 0 0 0 0,-1 0 0 0 0,0 1 0 0 0,1-1 0 0 0,-1 1 0 0 0,1-1 0 0 0,-1 1 0 0 0,1-1 0 0 0,0 1 0 0 0,-1 0 0 0 0,1 0 0 0 0,0-1 0 0 0,0 1 0 0 0,1 0 0 0 0,-1 1-14 0 0,3 112 2729 0 0,0-57-3091 0 0,-1-1-3896 0 0,0-55-1681 0 0,2-3-2068 0 0</inkml:trace>
  <inkml:trace contextRef="#ctx0" brushRef="#br0" timeOffset="1797.2">812 461 15429 0 0,'0'0'1121'0'0,"0"0"-1121"0"0,0 0 0 0 0,0 0 340 0 0,-42-3 68 0 0,21 1-268 0 0,-1 0-140 0 0,4-1 0 0 0,-3 1-1817 0 0,2 0-1087 0 0,7 1-3476 0 0</inkml:trace>
  <inkml:trace contextRef="#ctx0" brushRef="#br0" timeOffset="2078.423">906 483 14349 0 0,'0'0'684'0'0,"0"0"-333"0"0,0 0-16 0 0,0 0-78 0 0,-6 0-138 0 0,-10-1-71 0 0,28 6-1690 0 0,-8-5 1708 0 0,0 0 0 0 0,0 1 0 0 0,0 0 0 0 0,0 0 0 0 0,0 0 0 0 0,0 0-1 0 0,-1 1 1 0 0,1-1 0 0 0,0 1 0 0 0,-1 0 0 0 0,0 0 0 0 0,1 0 0 0 0,-1 1 0 0 0,0-1 0 0 0,0 1 0 0 0,0 0 0 0 0,0 0 0 0 0,-1 0 0 0 0,1 0 0 0 0,-1 0 0 0 0,0 0 0 0 0,2 4-66 0 0,-30 4 1619 0 0,31-4-3103 0 0,2-4 1290 0 0,-4-2 281 0 0,1 1 0 0 0,0-1 0 0 0,0 1 0 0 0,-1-1 0 0 0,1 1 0 0 0,0 1-1 0 0,-1-1 1 0 0,0 0 0 0 0,0 1 0 0 0,0-1 0 0 0,0 1 0 0 0,0 0 0 0 0,0 0 0 0 0,-1 0-1 0 0,1 1 1 0 0,-1-1 0 0 0,0 1 0 0 0,0-1 0 0 0,0 1 0 0 0,0 0 0 0 0,0 2-87 0 0,-75 12 1792 0 0,68-18-1739 0 0,-48-3-980 0 0,19-6-4496 0 0,20 1-1981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3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1 115 14105 0 0,'0'0'1821'0'0,"0"0"-1273"0"0,0 0-426 0 0,0 0-11 0 0,0 0 149 0 0,0 0-27 0 0,7 1-131 0 0,195 2 428 0 0,-201-4-547 0 0,1 1 1 0 0,-1 0-1 0 0,1 0 1 0 0,-1-1-1 0 0,1 1 1 0 0,-1-1 0 0 0,0 1-1 0 0,1-1 1 0 0,-1 0-1 0 0,0 0 1 0 0,0 1-1 0 0,1-1 1 0 0,-1 0-1 0 0,0 0 1 0 0,0 0 0 0 0,0 0-1 0 0,0 0 1 0 0,0-1-1 0 0,0 1 1 0 0,0 0-1 0 0,-1 0 1 0 0,1-1-1 0 0,0 1 1 0 0,-1 0 0 0 0,1-1-1 0 0,-1 1 1 0 0,1-1-1 0 0,-1 1 1 0 0,1 0-1 0 0,-1-1 1 0 0,0 1-1 0 0,0-1 1 0 0,0 1 0 0 0,0-1-1 0 0,0 1 1 0 0,0-1-1 0 0,0 1 1 0 0,-1-1-1 0 0,1 1 1 0 0,0-1-1 0 0,-1 1 1 0 0,1 0 0 0 0,-1-1-1 0 0,0 1 1 0 0,1 0-1 0 0,-1-1 1 0 0,0 1-1 0 0,0 0 1 0 0,0 0-1 0 0,0 0 1 0 0,0-1 0 0 0,0 1-1 0 0,0 0 1 0 0,-1 0 16 0 0,-66-51-1268 0 0,66 51 1280 0 0,1 1 0 0 0,-1-1 0 0 0,1 1 0 0 0,-1-1 0 0 0,1 1 0 0 0,-1-1 0 0 0,1 1 0 0 0,-1 0 0 0 0,0 0 0 0 0,1-1 0 0 0,-1 1 0 0 0,1 0 0 0 0,-1 1 0 0 0,0-1 0 0 0,1 0 0 0 0,-1 0 0 0 0,1 1 0 0 0,-1-1 0 0 0,1 1 0 0 0,-1-1 0 0 0,1 1 0 0 0,-1 0 0 0 0,1 0 0 0 0,0-1 0 0 0,-1 1 0 0 0,1 0 0 0 0,0 0 0 0 0,0 0 0 0 0,-1 0 0 0 0,1 1 0 0 0,0-1 0 0 0,0 0 0 0 0,0 0 0 0 0,0 1 0 0 0,1-1 0 0 0,-1 1 0 0 0,0-1 0 0 0,1 0 0 0 0,-1 1 0 0 0,1-1 0 0 0,-1 1 0 0 0,1 0 0 0 0,-1-1 0 0 0,1 1 0 0 0,0-1 0 0 0,0 1-12 0 0,-2 90 1846 0 0,4-62-1693 0 0,-4 106 140 0 0,12-120-5167 0 0,-3-13-1667 0 0</inkml:trace>
  <inkml:trace contextRef="#ctx0" brushRef="#br0" timeOffset="234.5">248 289 8797 0 0,'0'0'8241'0'0,"0"0"-7509"0"0,0 0-620 0 0,0 0-112 0 0,0 0 468 0 0,-38-3-84 0 0,19-1-136 0 0,1 2-208 0 0,-4 0-40 0 0,3 0-368 0 0,-2 0-1032 0 0,3 0-973 0 0,8 1-2463 0 0,-2-4-4925 0 0</inkml:trace>
  <inkml:trace contextRef="#ctx0" brushRef="#br0" timeOffset="406.358">289 360 11761 0 0,'0'0'873'0'0,"0"0"-479"0"0,0 0 335 0 0,0 0 59 0 0,-2 6 64 0 0,-6 26 296 0 0,-9 35 897 0 0,12-28-5594 0 0,6-37-2374 0 0,1-4-3135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2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73 4304 0 0,'0'0'11533'0'0,"0"0"-10800"0"0,0 0-561 0 0,0 0 40 0 0,0 0 348 0 0,0 0 48 0 0,0 0-212 0 0,-34 13-164 0 0,14-13-232 0 0,2 0-36 0 0,-2-1-520 0 0,4-4-424 0 0,0-2-297 0 0,3 0-707 0 0,5-4-944 0 0,4-2-1960 0 0,4 4-677 0 0</inkml:trace>
  <inkml:trace contextRef="#ctx0" brushRef="#br0" timeOffset="265.597">86 1 9545 0 0,'0'0'2092'0'0,"0"0"-864"0"0,21 39 424 0 0,-17-19-200 0 0,-1 1-275 0 0,-3 0-505 0 0,-4 0-228 0 0,-7-1-148 0 0,2-2-196 0 0,0-2-100 0 0,-3-2-372 0 0,1-4-816 0 0,5-5-1581 0 0,0-5-5047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2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4 148 12525 0 0,'0'0'1883'0'0,"0"0"-1153"0"0,0 0-164 0 0,0 0 187 0 0,0 0-104 0 0,0 0-358 0 0,0 0-326 0 0,5 1-28 0 0,-1 1 14 0 0,1 0-1 0 0,0 0 1 0 0,0-1 0 0 0,-1 0 0 0 0,1 0-1 0 0,0 0 1 0 0,0 0 0 0 0,0-1 0 0 0,0 0-1 0 0,0 0 1 0 0,0 0 0 0 0,0 0 0 0 0,0-1-1 0 0,0 0 1 0 0,0 0 0 0 0,-1 0 0 0 0,1-1-1 0 0,0 0 1 0 0,-1 1 0 0 0,1-2 0 0 0,-1 1-1 0 0,1 0 1 0 0,-1-1 0 0 0,0 0 0 0 0,0 0 0 0 0,0 0-1 0 0,-1-1 1 0 0,1 1 0 0 0,1-3 49 0 0,-6 0-90 0 0,0 0 0 0 0,0 1 0 0 0,0-1 0 0 0,-1 0 1 0 0,0 1-1 0 0,0-1 0 0 0,0 1 0 0 0,-1-1 0 0 0,0 1 0 0 0,0 0 0 0 0,0 0 1 0 0,-1 1-1 0 0,1-1 0 0 0,-1 1 0 0 0,0-1 0 0 0,-1 1 0 0 0,1 0 0 0 0,-1 1 1 0 0,1-1-1 0 0,-1 1 0 0 0,0 0 0 0 0,0 0 0 0 0,-1 0 0 0 0,1 1 0 0 0,-1 0 1 0 0,-4-1 89 0 0,8 4 82 0 0,0 1 0 0 0,0-1 1 0 0,0 1-1 0 0,1 0 1 0 0,-1 0-1 0 0,0 0 1 0 0,1 0-1 0 0,-1 0 1 0 0,1 0-1 0 0,0 1 0 0 0,0-1 1 0 0,0 0-1 0 0,0 0 1 0 0,0 1-1 0 0,0-1 1 0 0,1 1-1 0 0,-1-1 0 0 0,1 1 1 0 0,0-1-1 0 0,0 1 1 0 0,0-1-1 0 0,0 1 1 0 0,0 0-1 0 0,0-1 0 0 0,0 1 1 0 0,1 0-83 0 0,-1 5 321 0 0,-25 217 2019 0 0,25-223-2597 0 0,1 9-945 0 0,3-7-3356 0 0,4-3-1447 0 0</inkml:trace>
  <inkml:trace contextRef="#ctx0" brushRef="#br0" timeOffset="249.976">132 296 13253 0 0,'0'0'2780'0'0,"0"0"-2780"0"0,0 0-88 0 0,-35 0 88 0 0,20-2 128 0 0,-2 1-128 0 0,-1-1-228 0 0,4-1-1272 0 0,-1 1-3136 0 0,5-4-3681 0 0</inkml:trace>
  <inkml:trace contextRef="#ctx0" brushRef="#br0" timeOffset="421.828">190 377 12437 0 0,'0'0'1448'0'0,"2"6"-764"0"0,-1-5-693 0 0,0 2 140 0 0,0-1-1 0 0,0 1 1 0 0,1 0-1 0 0,-2 0 1 0 0,1 0-1 0 0,0 0 1 0 0,-1 0-1 0 0,1 0 1 0 0,-1 0-1 0 0,0 0 1 0 0,0 0-1 0 0,0 0 1 0 0,0 0-1 0 0,0 0 1 0 0,-1 0-1 0 0,1 0 0 0 0,-1 0 1 0 0,0 0-1 0 0,0-1 1 0 0,0 1-1 0 0,0 0 1 0 0,-1 0-1 0 0,1-1 1 0 0,-1 1-1 0 0,0-1 1 0 0,1 1-1 0 0,-1-1 1 0 0,-2 2-131 0 0,4-4 66 0 0,6-33-2367 0 0,34-2-285 0 0,-37 34 2731 0 0,0 1-1 0 0,0 0 1 0 0,0 1-1 0 0,0-1 1 0 0,0 0-1 0 0,0 1 1 0 0,0 0-1 0 0,0-1 1 0 0,0 1-1 0 0,-1 0 1 0 0,1 1 0 0 0,0-1-1 0 0,0 0 1 0 0,-1 1-1 0 0,1 0 1 0 0,-1-1-1 0 0,1 1 1 0 0,-1 0-1 0 0,0 0 1 0 0,0 0-1 0 0,1 1 1 0 0,-2-1-1 0 0,1 1 1 0 0,0-1-1 0 0,1 3-144 0 0,-2 52 1289 0 0,-9-39-2646 0 0,10-19-7834 0 0,5-6 1444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1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8 16478 0 0,'0'0'1972'0'0,"0"0"-1456"0"0,0 0-220 0 0,0 0-36 0 0,0 0-260 0 0,0 0 0 0 0,0 0-284 0 0,0 0-616 0 0,0 0-836 0 0,0 0-2193 0 0,-15 0-2271 0 0</inkml:trace>
  <inkml:trace contextRef="#ctx0" brushRef="#br0" timeOffset="234.437">183 13 11325 0 0,'0'0'6149'0'0,"0"0"-5629"0"0,0 0-224 0 0,0 0-24 0 0,0 0-40 0 0,0 0-220 0 0,0 0-12 0 0,0 0-460 0 0,0 0-1088 0 0,0 0-705 0 0,-32-6-851 0 0,31 4-2364 0 0,5-1-505 0 0</inkml:trace>
  <inkml:trace contextRef="#ctx0" brushRef="#br0" timeOffset="390.681">300 8 692 0 0,'0'0'8625'0'0,"0"0"-6829"0"0,40 2-576 0 0,-33-2 272 0 0,-2 0 304 0 0,-1 0-479 0 0,-4 0-681 0 0,0 0-636 0 0,-3 0-424 0 0,2 1-361 0 0,-3-1-47 0 0,3 0-1104 0 0,-2 0-3168 0 0,3-10-3389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10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47 121 14693 0 0,'0'0'827'0'0,"0"0"-991"0"0,0 0 221 0 0,0 0-2 0 0,0 0-16 0 0,0 0 13 0 0,0 0 139 0 0,6 2 53 0 0,73-4 7 0 0,-77 2-270 0 0,0-1 0 0 0,-1 1 0 0 0,1-1 0 0 0,-1 1 0 0 0,1-1 0 0 0,-1 0 0 0 0,1 0 0 0 0,-1 0 0 0 0,0 0 0 0 0,1 0 0 0 0,-1 0 0 0 0,0 0 0 0 0,0 0 0 0 0,0 0 0 0 0,0-1 0 0 0,0 1 0 0 0,0 0 0 0 0,0-1 0 0 0,0 1 0 0 0,0-1 0 0 0,-1 1 0 0 0,1-1 1 0 0,0 1-1 0 0,-1-1 0 0 0,0 1 0 0 0,1-1 0 0 0,-1 0 0 0 0,0 1 0 0 0,0-1 0 0 0,0 0 0 0 0,0 1 0 0 0,0-1 0 0 0,0 0 0 0 0,0 1 0 0 0,-1-1 0 0 0,1 0 0 0 0,0 1 0 0 0,-1-1 0 0 0,1 1 0 0 0,-1-1 0 0 0,0 1 0 0 0,0-1 0 0 0,0 1 0 0 0,1-1 0 0 0,-1 1 0 0 0,0 0 0 0 0,-1 0 0 0 0,1-1 0 0 0,0 1 0 0 0,0 0 19 0 0,-54-48-464 0 0,54 48 475 0 0,0 0 0 0 0,0 1-1 0 0,-1-1 1 0 0,1 1 0 0 0,0-1 0 0 0,0 1 0 0 0,-1-1 0 0 0,1 1 0 0 0,0 0 0 0 0,-1 0 0 0 0,1 0-1 0 0,0 0 1 0 0,-1 0 0 0 0,1 0 0 0 0,0 0 0 0 0,-1 0 0 0 0,1 0 0 0 0,0 1 0 0 0,0-1 0 0 0,-1 0-1 0 0,1 1 1 0 0,0-1 0 0 0,0 1 0 0 0,0 0 0 0 0,-1-1 0 0 0,1 1 0 0 0,0 0 0 0 0,0 0 0 0 0,0 0-1 0 0,0-1 1 0 0,0 1 0 0 0,0 0 0 0 0,1 0 0 0 0,-1 0 0 0 0,0 1 0 0 0,0-1 0 0 0,1 0 0 0 0,-1 0-1 0 0,1 0 1 0 0,-1 0 0 0 0,1 1 0 0 0,-1-1 0 0 0,1 0 0 0 0,0 1 0 0 0,-1-1 0 0 0,1 0 0 0 0,0 0 0 0 0,0 1-1 0 0,0-1 1 0 0,0 0 0 0 0,0 1 0 0 0,1 0-11 0 0,-26 216 2606 0 0,25-216-2670 0 0,-9 31 203 0 0,9-13-4148 0 0,2-17-356 0 0,7-3-2064 0 0</inkml:trace>
  <inkml:trace contextRef="#ctx0" brushRef="#br0" timeOffset="235.382">150 243 9473 0 0,'0'0'3152'0'0,"0"0"-1660"0"0,0 0-1164 0 0,0 0-36 0 0,-35-3 276 0 0,15 3-304 0 0,0-1-204 0 0,-1-1-60 0 0,0 2-1340 0 0,5-1-1340 0 0,-1-3-4369 0 0</inkml:trace>
  <inkml:trace contextRef="#ctx0" brushRef="#br0" timeOffset="532.22">232 321 11669 0 0,'0'0'1206'0'0,"0"0"-562"0"0,0 0-158 0 0,0 0-19 0 0,0 0-177 0 0,0 0-127 0 0,0 0-111 0 0,-3 3-824 0 0,4-4 796 0 0,1 1 0 0 0,-1-1 0 0 0,1 1 0 0 0,-1 0 0 0 0,1-1-1 0 0,0 1 1 0 0,-1 0 0 0 0,1 0 0 0 0,-1 0 0 0 0,1 0 0 0 0,0 0 0 0 0,-1 0-1 0 0,1 1 1 0 0,-1-1 0 0 0,1 0 0 0 0,-1 1 0 0 0,1-1 0 0 0,-1 1-1 0 0,1 0 1 0 0,-1-1 0 0 0,1 1 0 0 0,-1 0 0 0 0,0 0 0 0 0,1 0 0 0 0,-1 0-1 0 0,0 0 1 0 0,0 0 0 0 0,0 0 0 0 0,0 1 0 0 0,0-1 0 0 0,0 0-1 0 0,0 1 1 0 0,0-1 0 0 0,0 0 0 0 0,-1 1 0 0 0,1-1 0 0 0,0 1 0 0 0,-1-1-1 0 0,1 1 1 0 0,-1-1 0 0 0,0 1 0 0 0,0 0 0 0 0,1-1 0 0 0,-1 1 0 0 0,0-1-1 0 0,0 1 1 0 0,-1 0 0 0 0,1-1 0 0 0,0 1 0 0 0,0-1 0 0 0,-1 1-1 0 0,1 0 1 0 0,-1-1 0 0 0,1 1 0 0 0,-1-1 0 0 0,0 0 0 0 0,0 1 0 0 0,0-1-1 0 0,1 1 1 0 0,-1-1 0 0 0,0 0 0 0 0,-1 0 0 0 0,1 0 0 0 0,0 0 0 0 0,0 1-1 0 0,0-2 1 0 0,-1 1 0 0 0,1 0 0 0 0,0 0 0 0 0,-2 0-24 0 0,41 13-1998 0 0,-36-14 2078 0 0,-1 0 0 0 0,1 0 1 0 0,0 0-1 0 0,0 1 0 0 0,-1-1 0 0 0,1 1 0 0 0,0-1 0 0 0,-1 1 0 0 0,1-1 0 0 0,-1 1 0 0 0,1 0 1 0 0,-1 0-1 0 0,1 0 0 0 0,-1 0 0 0 0,1 0 0 0 0,-1 0 0 0 0,0 1 0 0 0,0-1 0 0 0,1 0 0 0 0,-1 0 0 0 0,0 1 1 0 0,0-1-1 0 0,0 1 0 0 0,-1-1 0 0 0,1 1 0 0 0,0 0 0 0 0,0-1 0 0 0,-1 1 0 0 0,1 0 0 0 0,-1-1 0 0 0,0 1 1 0 0,1 0-1 0 0,-1 0 0 0 0,0-1 0 0 0,0 1 0 0 0,0 0 0 0 0,0 0 0 0 0,0-1 0 0 0,-1 1 0 0 0,1 0 0 0 0,0-1 1 0 0,-1 1-1 0 0,0 0 0 0 0,1-1 0 0 0,-1 1 0 0 0,0 0 0 0 0,0-1 0 0 0,1 1 0 0 0,-1-1 0 0 0,-1 1 1 0 0,1-1-1 0 0,0 0 0 0 0,0 0 0 0 0,0 1 0 0 0,-1-1 0 0 0,1 0 0 0 0,0 0 0 0 0,-1 0 0 0 0,1 0 0 0 0,-1 0 1 0 0,0-1-1 0 0,1 1 0 0 0,-2 0-80 0 0,-79 4 390 0 0,56-13-3823 0 0,7-6-5180 0 0,14 2 1345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8:09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3 124 1512 0 0,'0'0'1455'0'0,"0"0"3791"0"0,0 0-3203 0 0,0 0-1457 0 0,0 0-150 0 0,6 3 206 0 0,0 1-441 0 0,-1-1 0 0 0,1 0 0 0 0,-1 0 1 0 0,1-1-1 0 0,0 1 0 0 0,0-1 0 0 0,0-1 0 0 0,1 1 1 0 0,-1-1-1 0 0,0 0 0 0 0,0-1 0 0 0,1 1 1 0 0,-1-1-1 0 0,0 0 0 0 0,1-1 0 0 0,-1 0 0 0 0,0 0 1 0 0,1 0-1 0 0,0-1-201 0 0,-6-2-24 0 0,-1-1 0 0 0,0 1 0 0 0,0-1 0 0 0,0 1 0 0 0,-1-1 0 0 0,1 1 0 0 0,-1-1 0 0 0,0 1 0 0 0,0-1 0 0 0,-1 1-1 0 0,1 0 1 0 0,-1 0 0 0 0,0 0 0 0 0,0 0 0 0 0,-1 0 0 0 0,1 0 0 0 0,-1 0 0 0 0,1 1 0 0 0,-1-1 0 0 0,-1 1 0 0 0,1 0 0 0 0,0 0 0 0 0,-1 0 0 0 0,1 0 0 0 0,-1 1 0 0 0,0-1 0 0 0,0 1 0 0 0,-1 0 24 0 0,-59-37-7 0 0,60 92 894 0 0,0 152 1698 0 0,3-200-3003 0 0,2 34 765 0 0,5-30-3265 0 0,6-6-3818 0 0,2-5-1994 0 0</inkml:trace>
  <inkml:trace contextRef="#ctx0" brushRef="#br0" timeOffset="156.662">152 240 12625 0 0,'0'0'2240'0'0,"0"0"-1788"0"0,0 0-388 0 0,-46-1 500 0 0,26-1-208 0 0,2 0-292 0 0,-4 1-64 0 0,5 1-1084 0 0,4 0-1776 0 0,1-1-5029 0 0</inkml:trace>
  <inkml:trace contextRef="#ctx0" brushRef="#br0" timeOffset="469.3">221 268 6473 0 0,'0'0'4993'0'0,"0"0"-3545"0"0,0 0-1114 0 0,0 0 349 0 0,0 0-1 0 0,0 0-218 0 0,0 0-224 0 0,5 10-281 0 0,-2-10 87 0 0,0-1 0 0 0,1 1 0 0 0,-1 0 0 0 0,0 0 0 0 0,0 0 0 0 0,0 0 0 0 0,0 0 0 0 0,0 1 0 0 0,0 0 0 0 0,0-1 0 0 0,0 1-1 0 0,-1 0 1 0 0,1 0 0 0 0,0 1 0 0 0,0-1 0 0 0,-1 1 0 0 0,1-1 0 0 0,-1 1 0 0 0,1 0 0 0 0,-1 0 0 0 0,0 0 0 0 0,1 0 0 0 0,-1 0 0 0 0,0 0 0 0 0,0 1 0 0 0,-1-1 0 0 0,1 1 0 0 0,0-1 0 0 0,-1 1 0 0 0,0 0 0 0 0,0 0-1 0 0,0 0 1 0 0,0-1 0 0 0,0 1 0 0 0,0 0 0 0 0,-1 0 0 0 0,1 0 0 0 0,-1 0 0 0 0,0 0 0 0 0,0 1 0 0 0,0-1 0 0 0,0 0 0 0 0,0 0 0 0 0,-1 0 0 0 0,0 0 0 0 0,1 0 0 0 0,-1-1 0 0 0,0 1 0 0 0,0 0 0 0 0,-2 2-46 0 0,-46 41 978 0 0,99-45-856 0 0,-43-1-559 0 0,33-6-1026 0 0,-15-4-5567 0 0,-11 0-834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2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1286 189 2480 0 0,'0'0'720'0'0,"0"0"1276"0"0,0 0-880 0 0,0 0-530 0 0,0 0 77 0 0,0 0 315 0 0,0 0 95 0 0,0 0-257 0 0,0 0-198 0 0,0-3-38 0 0,-5-3-411 0 0,0 0-1 0 0,0 0 1 0 0,0 1-1 0 0,-1 0 1 0 0,0 0-1 0 0,0 0 1 0 0,0 1-1 0 0,-1 0 1 0 0,1 0-1 0 0,-1 1 1 0 0,0-1-1 0 0,0 2 1 0 0,0-1-1 0 0,0 1 1 0 0,-1 0-1 0 0,1 0 1 0 0,-1 1-1 0 0,-3 0-168 0 0,-14-7 158 0 0,-36-15 86 0 0,-1 3-1 0 0,-1 2 1 0 0,0 3-1 0 0,-1 3 1 0 0,0 3-1 0 0,-1 3 1 0 0,0 2-1 0 0,0 4 1 0 0,0 2-1 0 0,0 3 1 0 0,-57 12-244 0 0,114-15-11 0 0,-44 8-185 0 0,0 3 1 0 0,1 2-1 0 0,1 3 1 0 0,-43 20 195 0 0,88-34-1030 0 0,6-4-6026 0 0,13-5 1111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3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949 143 3544 0 0,'0'0'4545'0'0,"0"0"-3321"0"0,0 0-867 0 0,0 0 521 0 0,0 0-332 0 0,-8-4-280 0 0,-37-17-70 0 0,-1 2 0 0 0,-1 2 0 0 0,-1 2 0 0 0,0 2 0 0 0,-41-5-196 0 0,73 15 14 0 0,-21-7 135 0 0,-1 2-1 0 0,-1 2 1 0 0,1 2-1 0 0,-1 1 1 0 0,1 2-1 0 0,-1 1 1 0 0,0 3-1 0 0,1 1 0 0 0,0 1 1 0 0,0 3-1 0 0,0 1 1 0 0,1 1-1 0 0,0 2 1 0 0,-19 10-149 0 0,45-14-1536 0 0,9-6-2973 0 0,5-2-603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6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 1472 0 0,'0'0'7806'0'0,"0"0"-5233"0"0,0 0-1698 0 0,0 0-120 0 0,0 0 10 0 0,0 0-56 0 0,0 0-59 0 0,0 0-174 0 0,-2-2-384 0 0,139 43-193 0 0,-137-40 123 0 0,0 1 0 0 0,0 0 0 0 0,0-1 0 0 0,0 1-1 0 0,0 0 1 0 0,0-1 0 0 0,-1 1 0 0 0,1-1 0 0 0,0 1 0 0 0,-1 0-1 0 0,1-1 1 0 0,-1 1 0 0 0,0-1 0 0 0,1 1 0 0 0,-1-1 0 0 0,0 0 0 0 0,0 1-1 0 0,0-1 1 0 0,0 0 0 0 0,0 1 0 0 0,0-1 0 0 0,0 0 0 0 0,-1 0-1 0 0,1 0 1 0 0,0 0 0 0 0,-1 0 0 0 0,1-1 0 0 0,-1 1 0 0 0,1 0 0 0 0,-1 0-1 0 0,1-1 1 0 0,-1 1 0 0 0,1-1 0 0 0,-1 0 0 0 0,1 1 0 0 0,-1-1-1 0 0,0 0 1 0 0,1 0 0 0 0,-1 0 0 0 0,0 0 0 0 0,1 0 0 0 0,-1 0 0 0 0,1 0-1 0 0,-1-1 1 0 0,0 1-22 0 0,-11 4-144 0 0,55 13-432 0 0,-40-17 594 0 0,0 0 0 0 0,0 0 0 0 0,1 0 0 0 0,-1 0 0 0 0,0 0 0 0 0,0 1 0 0 0,0-1 0 0 0,1 1 0 0 0,-1 0 0 0 0,0-1 0 0 0,0 1 0 0 0,0 0 0 0 0,0 0 0 0 0,0 0 0 0 0,0 1 0 0 0,-1-1 0 0 0,1 0 0 0 0,0 1 0 0 0,-1-1 0 0 0,1 1 0 0 0,-1 0 0 0 0,1-1 0 0 0,-1 1 0 0 0,0 0 0 0 0,1 0 0 0 0,-1 0 0 0 0,0 0 0 0 0,0 0 0 0 0,0 0 0 0 0,-1 0 0 0 0,1 0 0 0 0,-1 0 0 0 0,1 0 0 0 0,-1 0 0 0 0,1 1 0 0 0,-1-1 0 0 0,0 0 0 0 0,0 0 0 0 0,0 1 0 0 0,-1-1 0 0 0,1 0 0 0 0,0 0 0 0 0,-1 0 0 0 0,1 0 0 0 0,-1 1 0 0 0,0-1 0 0 0,0 0 0 0 0,0 0 0 0 0,0 0 0 0 0,0 0 0 0 0,0-1 0 0 0,0 1 0 0 0,-1 0 0 0 0,1 0 0 0 0,-1-1 0 0 0,1 1 0 0 0,-1-1 0 0 0,0 1 0 0 0,0 0-18 0 0,-2 0-21 0 0,0 0-1 0 0,0 0 1 0 0,-1-1-1 0 0,1 1 1 0 0,0-1-1 0 0,-1 0 1 0 0,1 0 0 0 0,-1 0-1 0 0,1-1 1 0 0,-1 1-1 0 0,1-1 1 0 0,-1 0 0 0 0,1 0-1 0 0,-1-1 1 0 0,1 0-1 0 0,-1 1 1 0 0,1-1 0 0 0,0-1-1 0 0,-1 1 1 0 0,1-1-1 0 0,0 0 1 0 0,0 0 0 0 0,0 0-1 0 0,0 0 1 0 0,0 0-1 0 0,1-1 1 0 0,-1 0 0 0 0,-2-3 21 0 0,22-15-8652 0 0,-6 17 2762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3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7737 0 0,'0'0'7502'0'0,"0"0"-6408"0"0,1 7-1433 0 0,0 0 357 0 0,0 0 1 0 0,0 0-1 0 0,-1-1 0 0 0,1 1 1 0 0,-2 0-1 0 0,1 0 0 0 0,-1 0 1 0 0,0 0-1 0 0,0 0 0 0 0,-1 0 1 0 0,0-1-1 0 0,0 1 0 0 0,-1-1 1 0 0,0 1-1 0 0,0-1 0 0 0,0 0 1 0 0,-1 0-1 0 0,-2 2-18 0 0,22-51-1565 0 0,-14 38 1619 0 0,0 0-1 0 0,0 0 1 0 0,1 1 0 0 0,0-1 0 0 0,0 1 0 0 0,0 0-1 0 0,1 0 1 0 0,-1 0 0 0 0,1 0 0 0 0,0 1 0 0 0,0-1 0 0 0,0 1-1 0 0,0 0 1 0 0,1 0 0 0 0,-1 1 0 0 0,1-1 0 0 0,0 1 0 0 0,0 0-1 0 0,-1 0 1 0 0,1 0 0 0 0,1 1 0 0 0,-1 0 0 0 0,0 0 0 0 0,0 0-1 0 0,0 1 1 0 0,1 0 0 0 0,-1 0 0 0 0,0 0 0 0 0,0 0 0 0 0,6 2-55 0 0,-11 0 4 0 0,0 0-1 0 0,0 0 1 0 0,0 0-1 0 0,0 0 0 0 0,0 0 1 0 0,0-1-1 0 0,-1 1 0 0 0,1 0 1 0 0,-1 0-1 0 0,1 0 0 0 0,-1 0 1 0 0,0 0-1 0 0,0-1 0 0 0,0 1 1 0 0,0 0-1 0 0,0 0 0 0 0,0-1 1 0 0,0 1-1 0 0,0-1 0 0 0,-1 1 1 0 0,1-1-1 0 0,-1 0 0 0 0,1 1 1 0 0,-1-1-1 0 0,1 0 0 0 0,-1 0 1 0 0,0 0-1 0 0,1 0 0 0 0,-1 0 1 0 0,0-1-1 0 0,0 1 0 0 0,0-1 1 0 0,0 1-1 0 0,0-1 0 0 0,1 1 1 0 0,-1-1-1 0 0,0 0 0 0 0,0 0 1 0 0,0 0-3 0 0,16 6-2403 0 0,118 53 4088 0 0,-131-59-1659 0 0,0 1 1 0 0,1-1-1 0 0,-1 1 0 0 0,0-1 1 0 0,0 0-1 0 0,1 1 0 0 0,-1 0 1 0 0,0-1-1 0 0,0 1 1 0 0,0 0-1 0 0,0 0 0 0 0,0-1 1 0 0,0 1-1 0 0,0 0 1 0 0,0 0-1 0 0,-1 0 0 0 0,1 0 1 0 0,0 0-1 0 0,0 0 1 0 0,-1 0-1 0 0,1 1 0 0 0,-1-1 1 0 0,1 0-1 0 0,-1 0 0 0 0,1 0 1 0 0,-1 1-1 0 0,0-1 1 0 0,0 0-1 0 0,1 0 0 0 0,-1 1 1 0 0,0-1-1 0 0,0 0 1 0 0,0 1-1 0 0,-1-1 0 0 0,1 0 1 0 0,0 0-1 0 0,0 1 0 0 0,-1-1 1 0 0,1 0-1 0 0,0 0 1 0 0,-1 1-1 0 0,1-1 0 0 0,-1 0 1 0 0,0 0-1 0 0,1 0 1 0 0,-1 0-1 0 0,0 0 0 0 0,0 0 1 0 0,0 0-1 0 0,0 0 0 0 0,0 0 1 0 0,0 0-1 0 0,0-1 1 0 0,0 1-1 0 0,0 0 0 0 0,0 0-26 0 0,-75 18 368 0 0,-43-16-1531 0 0,40-13-6136 0 0,50 1-1287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2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186 219 4152 0 0,'0'0'6708'0'0,"0"0"-4985"0"0,0 0-1222 0 0,0 0 718 0 0,0 0-131 0 0,0 0-286 0 0,0 0-189 0 0,-6-2-258 0 0,2 1-359 0 0,1 0 1 0 0,0-1-1 0 0,0 0 1 0 0,0 0-1 0 0,0 0 1 0 0,0 0-1 0 0,0 0 1 0 0,0 0-1 0 0,1-1 0 0 0,-1 1 1 0 0,1-1-1 0 0,0 0 1 0 0,-1 0-1 0 0,1 0 1 0 0,1 0-1 0 0,-1 0 1 0 0,0 0-1 0 0,1 0 1 0 0,-1 0-1 0 0,1-1 0 0 0,0 1 1 0 0,0-1-1 0 0,1 1 1 0 0,-1-1-1 0 0,0-3 4 0 0,-38-137-431 0 0,23 206 1125 0 0,-15-3 200 0 0,-7 34-3766 0 0,52-84-4470 0 0,-6-9 2087 0 0</inkml:trace>
  <inkml:trace contextRef="#ctx0" brushRef="#br0" timeOffset="249.974">162 126 1172 0 0,'0'0'6869'0'0,"0"0"-5713"0"0,0 0-732 0 0,0 0-420 0 0,0 0 480 0 0,0 0 228 0 0,-49 5-352 0 0,24 0-296 0 0,0 0-64 0 0,8-2-2352 0 0,-10 1-4237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7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188 148 16309 0 0,'0'0'701'0'0,"0"0"-701"0"0,0 0-376 0 0,0 0 376 0 0,-35 4 188 0 0,20-4-188 0 0,-4 0-272 0 0,2-4-625 0 0,0 0-1139 0 0,5-1-3128 0 0,2-8-3289 0 0</inkml:trace>
  <inkml:trace contextRef="#ctx0" brushRef="#br0" timeOffset="1">258 62 3588 0 0,'0'0'13550'0'0,"0"0"-13550"0"0,0 0-849 0 0,0 0 849 0 0,-49-4 225 0 0,24 0 75 0 0,-2-2-288 0 0,-2 0-12 0 0,0 0-236 0 0,1-1-1125 0 0,-1 0-1087 0 0,8 0-3004 0 0,0-7-1877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9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36 131 13817 0 0,'0'7'2250'0'0,"1"1"-2163"0"0,-1-1 0 0 0,-1 0 0 0 0,1 1 0 0 0,-1-1 0 0 0,0 0 0 0 0,-1 0-1 0 0,0 1 1 0 0,0-1 0 0 0,-1 0 0 0 0,1-1 0 0 0,-1 1 0 0 0,-1 0 0 0 0,1-1-1 0 0,-1 0 1 0 0,-5 6-87 0 0,21-69-7026 0 0,25 4 6418 0 0,-36 51 752 0 0,1-1 0 0 0,0 0 0 0 0,0 1 0 0 0,0-1 0 0 0,0 1 0 0 0,1 0 0 0 0,-1-1 0 0 0,1 1 0 0 0,-1 0 0 0 0,1 0 0 0 0,0 1 0 0 0,0-1 0 0 0,0 1 0 0 0,0-1 0 0 0,0 1 0 0 0,0 0 0 0 0,0 0 0 0 0,0 0 0 0 0,0 1 0 0 0,1-1 0 0 0,-1 1 0 0 0,0-1 0 0 0,0 1 0 0 0,1 0 0 0 0,-1 1 0 0 0,0-1-1 0 0,0 0 1 0 0,1 1 0 0 0,-1 0 0 0 0,0 0 0 0 0,0 0 0 0 0,0 0 0 0 0,0 0 0 0 0,0 0 0 0 0,0 1 0 0 0,0 0 0 0 0,0-1 0 0 0,-1 1 0 0 0,1 0 0 0 0,-1 1 0 0 0,1-1 0 0 0,-1 0 0 0 0,0 1 0 0 0,0-1 0 0 0,1 2-144 0 0,-2-2 1 0 0,-1 0-1 0 0,1 0 1 0 0,-1 0 0 0 0,1 0 0 0 0,-1 0-1 0 0,0 0 1 0 0,1 0 0 0 0,-1 1-1 0 0,0-1 1 0 0,-1 0 0 0 0,1 0 0 0 0,0 0-1 0 0,-1 0 1 0 0,1 0 0 0 0,-1 0 0 0 0,1 0-1 0 0,-1 0 1 0 0,0 0 0 0 0,0 0 0 0 0,0 0-1 0 0,0 0 1 0 0,0 0 0 0 0,-1 0 0 0 0,1-1-1 0 0,0 1 1 0 0,-1-1 0 0 0,1 1-1 0 0,-1-1 1 0 0,0 1 0 0 0,1-1 0 0 0,-1 0-1 0 0,0 0 1 0 0,0 0 0 0 0,0 0 0 0 0,0 0-1 0 0,0 0 1 0 0,0 0 0 0 0,0-1 0 0 0,0 1-1 0 0,0-1 1 0 0,0 0 0 0 0,0 1 0 0 0,0-1-1 0 0,-1 0 1 0 0,1 0 0 0 0,0 0-1 0 0,-1-1 0 0 0,40 31-888 0 0,7 24 1242 0 0,-44-52-340 0 0,1-1 0 0 0,-1 0 0 0 0,0 0 0 0 0,1 0 1 0 0,-1 1-1 0 0,0-1 0 0 0,0 0 0 0 0,0 0 1 0 0,0 1-1 0 0,0-1 0 0 0,0 0 0 0 0,0 0 0 0 0,-1 1 1 0 0,1-1-1 0 0,0 0 0 0 0,-1 0 0 0 0,1 0 1 0 0,-1 0-1 0 0,1 1 0 0 0,-1-1 0 0 0,1 0 0 0 0,-1 0 1 0 0,0 0-1 0 0,0 0 0 0 0,1 0 0 0 0,-1 0 0 0 0,0-1 1 0 0,0 1-1 0 0,0 0 0 0 0,0 0 0 0 0,0 0 1 0 0,0-1-1 0 0,0 1 0 0 0,0-1 0 0 0,0 1 0 0 0,-1-1 1 0 0,1 1-1 0 0,0-1 0 0 0,0 0 0 0 0,0 1 1 0 0,-1-1-1 0 0,1 0 0 0 0,0 0 0 0 0,0 0 0 0 0,-1 0 1 0 0,1 0-1 0 0,0 0 0 0 0,0 0 0 0 0,-1-1 1 0 0,1 1-1 0 0,0 0 0 0 0,0-1 0 0 0,0 1-14 0 0,-38-8-754 0 0,16-6-3834 0 0,11-1-2754 0 0</inkml:trace>
  <inkml:trace contextRef="#ctx0" brushRef="#br0" timeOffset="185.323">458 0 18226 0 0,'0'0'528'0'0,"0"0"-528"0"0,0 0-172 0 0,-24 33 168 0 0,3-21-144 0 0,-2 0-224 0 0,-3 1-468 0 0,6-2-1977 0 0,-10 0-4543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9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14 244 10033 0 0,'0'0'6222'0'0,"0"0"-5066"0"0,0 0-1137 0 0,-2-5 57 0 0,-1-5-237 0 0,1 0 1 0 0,0-1 0 0 0,0 1 0 0 0,1 0-1 0 0,0 0 1 0 0,0-1 0 0 0,2 1 0 0 0,-1-1-1 0 0,1 1 1 0 0,1 0 0 0 0,-1 0 0 0 0,2-1-1 0 0,-1 1 1 0 0,2 1 0 0 0,-1-1-1 0 0,1 0 1 0 0,1 1 0 0 0,0 0 0 0 0,0 0-1 0 0,1 0 1 0 0,0 1 0 0 0,1-1 160 0 0,-5 7 47 0 0,0 1 0 0 0,0-1 0 0 0,0 1-1 0 0,0 0 1 0 0,0 0 0 0 0,0 0 0 0 0,1 0 0 0 0,-1 1 0 0 0,0-1 0 0 0,1 0-1 0 0,-1 1 1 0 0,0 0 0 0 0,1-1 0 0 0,-1 1 0 0 0,1 0 0 0 0,-1 0 0 0 0,1 1-1 0 0,-1-1 1 0 0,0 0 0 0 0,1 1 0 0 0,-1 0 0 0 0,0-1 0 0 0,1 1 0 0 0,-1 0-1 0 0,0 0 1 0 0,0 0 0 0 0,0 0 0 0 0,0 1 0 0 0,0-1 0 0 0,0 1 0 0 0,0-1 0 0 0,0 1-1 0 0,-1 0 1 0 0,1-1 0 0 0,0 1 0 0 0,-1 0 0 0 0,1 0 0 0 0,0 2-47 0 0,48 82 971 0 0,-48-82-994 0 0,-1 0 1 0 0,0 0 0 0 0,0 0 0 0 0,0 0 0 0 0,-1 0 0 0 0,1 0 0 0 0,-1 0-1 0 0,0 0 1 0 0,0 0 0 0 0,0 0 0 0 0,-1 0 0 0 0,0 1 0 0 0,1-1 0 0 0,-1 0-1 0 0,-1 0 1 0 0,1-1 0 0 0,-1 1 0 0 0,1 0 0 0 0,-1 0 0 0 0,0-1 0 0 0,0 1 0 0 0,-1-1-1 0 0,1 1 1 0 0,-1-1 0 0 0,0 0 22 0 0,-4-7-5966 0 0,5 0 1146 0 0</inkml:trace>
  <inkml:trace contextRef="#ctx0" brushRef="#br0" timeOffset="156.233">162 134 4700 0 0,'0'0'6657'0'0,"0"0"-4837"0"0,0 0-1300 0 0,0 0-520 0 0,0 0-380 0 0,0 0 380 0 0,-37 0 408 0 0,19 2-156 0 0,-4 0-176 0 0,0-1-76 0 0,1-1-620 0 0,5 0-1612 0 0,0-5-5065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7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21 393 6777 0 0,'0'0'7826'0'0,"0"0"-6208"0"0,-2-8-1716 0 0,2-140-930 0 0,5 129 965 0 0,-5 14 132 0 0,0-1 0 0 0,1 0-1 0 0,0 1 1 0 0,0-1 0 0 0,0 1-1 0 0,1-1 1 0 0,0 1 0 0 0,0-1 0 0 0,0 1-1 0 0,0 0 1 0 0,1 0 0 0 0,0 0-1 0 0,0 1 1 0 0,1-1 0 0 0,-1 1-1 0 0,1-1 1 0 0,0 1 0 0 0,0 0-1 0 0,0 1 1 0 0,1-1 0 0 0,3-2-69 0 0,-2 9 11 0 0,0 0 0 0 0,-1 0 1 0 0,1 0-1 0 0,-1 1 0 0 0,0-1 1 0 0,1 1-1 0 0,-2 1 0 0 0,1-1 0 0 0,0 1 1 0 0,-1 0-1 0 0,0 0 0 0 0,0 0 1 0 0,-1 0-1 0 0,1 1 0 0 0,-1-1 0 0 0,0 1 1 0 0,-1 0-1 0 0,1 0 0 0 0,-1 0 0 0 0,-1 0 1 0 0,1 1-1 0 0,-1-1 0 0 0,0 0 1 0 0,0 1-1 0 0,-1 0-11 0 0,6 115 703 0 0,-7-78-10627 0 0,1-51 2804 0 0</inkml:trace>
  <inkml:trace contextRef="#ctx0" brushRef="#br0" timeOffset="234.351">186 254 8945 0 0,'0'0'8529'0'0,"0"0"-8529"0"0,0 0-348 0 0,0 0-152 0 0,0 0 500 0 0,-47 0 96 0 0,28 0-44 0 0,-4 1-52 0 0,2 0-272 0 0,-1 0-937 0 0,0-1-767 0 0,4 0-2124 0 0,5 0-1773 0 0</inkml:trace>
  <inkml:trace contextRef="#ctx0" brushRef="#br0" timeOffset="387.768">411 1 11641 0 0,'0'0'5977'0'0,"0"0"-5977"0"0,0 0-732 0 0,-7 36 448 0 0,-2-21 284 0 0,-3 0 124 0 0,1 1-124 0 0,-4-2-308 0 0,1 1-725 0 0,1 1-1223 0 0,5-7-2524 0 0,3 0-2833 0 0</inkml:trace>
  <inkml:trace contextRef="#ctx0" brushRef="#br0" timeOffset="787.566">519 266 6493 0 0,'0'0'7628'0'0,"1"6"-6468"0"0,-35 114-51 0 0,39-133-4068 0 0,55-114-1339 0 0,-58 123 4431 0 0,0 1 0 0 0,0-1-1 0 0,1 1 1 0 0,-1 0 0 0 0,1 0 0 0 0,0 0 0 0 0,0 0 0 0 0,0 1 0 0 0,0-1 0 0 0,0 1-1 0 0,1 0 1 0 0,-1 0 0 0 0,1 0 0 0 0,-1 0 0 0 0,1 0 0 0 0,0 1 0 0 0,0 0 0 0 0,-1 0-1 0 0,1 0 1 0 0,0 0 0 0 0,0 0 0 0 0,0 1 0 0 0,0 0 0 0 0,0 0 0 0 0,0 0 0 0 0,0 0-1 0 0,0 1 1 0 0,0-1 0 0 0,0 1 0 0 0,0 0 0 0 0,0 0 0 0 0,0 1 0 0 0,0-1 0 0 0,-1 1 0 0 0,1 0-1 0 0,-1 0 1 0 0,4 2-133 0 0,-6-4 18 0 0,0 1-1 0 0,0-1 1 0 0,1 1-1 0 0,-1 0 1 0 0,0 0-1 0 0,0-1 1 0 0,0 1 0 0 0,0 0-1 0 0,0 0 1 0 0,0 0-1 0 0,-1 0 1 0 0,1 0-1 0 0,0 0 1 0 0,0 0-1 0 0,-1 1 1 0 0,1-1-1 0 0,-1 0 1 0 0,1 0-1 0 0,-1 1 1 0 0,1-1-1 0 0,-1 0 1 0 0,0 0-1 0 0,1 1 1 0 0,-1-1-1 0 0,0 0 1 0 0,0 1 0 0 0,0-1-1 0 0,0 0 1 0 0,0 1-1 0 0,-1-1 1 0 0,1 0-1 0 0,0 1 1 0 0,-1-1-1 0 0,1 0 1 0 0,0 0-1 0 0,-1 1 1 0 0,0-1-1 0 0,1 0 1 0 0,-1 0-1 0 0,0 0 1 0 0,1 0-1 0 0,-1 0 1 0 0,0 0 0 0 0,0 0-1 0 0,0 0 1 0 0,0 0-1 0 0,0 0 1 0 0,0 0-1 0 0,0-1 1 0 0,0 1-1 0 0,0 0 1 0 0,-1-1-1 0 0,1 1 1 0 0,-1 0-18 0 0,-70 29 39 0 0,91-20-1859 0 0,88 60 3956 0 0,-108-67-2097 0 0,-1 0-1 0 0,1 0 0 0 0,-1 0 0 0 0,0 0 0 0 0,1-1 0 0 0,-1 1 0 0 0,0-1 0 0 0,-1 1 0 0 0,1-1 1 0 0,0 0-1 0 0,-1 0 0 0 0,1 0 0 0 0,-1 0 0 0 0,0 0 0 0 0,0-1 0 0 0,1 1 0 0 0,-1-1 0 0 0,0 0 1 0 0,0 0-1 0 0,0 0 0 0 0,-1 0 0 0 0,1 0 0 0 0,0-1 0 0 0,0 1 0 0 0,0-1 0 0 0,0 0 0 0 0,-1 0 1 0 0,1 0-1 0 0,0 0 0 0 0,-1-1-38 0 0,-55 2-312 0 0,21-9-4054 0 0,29 4-588 0 0,7-5-1909 0 0</inkml:trace>
  <inkml:trace contextRef="#ctx0" brushRef="#br0" timeOffset="959.43">1082 433 16053 0 0,'0'0'0'0'0,"0"0"-1156"0"0,0 0 1156 0 0,-42 9 444 0 0,18-9-80 0 0,2 0-176 0 0,-2-1-52 0 0,-1-3-136 0 0,1-2-1056 0 0,4-1-452 0 0,4-1-1688 0 0,5 0-3185 0 0</inkml:trace>
  <inkml:trace contextRef="#ctx0" brushRef="#br0" timeOffset="1115.665">1007 375 12465 0 0,'0'0'1352'0'0,"0"0"-1276"0"0,17 36 444 0 0,-17-21-140 0 0,0-1-164 0 0,-4 1-68 0 0,-3-2-60 0 0,1 0-88 0 0,1-1-312 0 0,-1-2-816 0 0,2-3-1264 0 0,4-2-4589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25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432 328 2880 0 0,'0'0'704'0'0,"0"0"729"0"0,0 0-301 0 0,0 0-284 0 0,0 0 131 0 0,0 0 108 0 0,0 0 23 0 0,0 0 132 0 0,-3 6 5032 0 0,0-26-6315 0 0,-2 0 0 0 0,-1-1 1 0 0,0 2-1 0 0,-1-1 0 0 0,-1 1 0 0 0,-1 0 0 0 0,-1 0 1 0 0,0 1-1 0 0,-1 1 0 0 0,-3-2 41 0 0,-5 92-714 0 0,-48 83-418 0 0,88-157-8120 0 0,-11-3 3709 0 0</inkml:trace>
  <inkml:trace contextRef="#ctx0" brushRef="#br0" timeOffset="234.349">368 264 12 0 0,'0'0'4400'0'0,"0"0"-2851"0"0,0 0 415 0 0,0 0-84 0 0,0 0-228 0 0,0 0-372 0 0,0 0-1280 0 0,0 0-24 0 0,0 0 24 0 0,0 0 8 0 0,-41-33-8 0 0,20 33-52 0 0,1 0 44 0 0,2 0-788 0 0,4-1-1460 0 0,4 0-3081 0 0</inkml:trace>
  <inkml:trace contextRef="#ctx0" brushRef="#br0" timeOffset="609.482">575 192 14397 0 0,'0'0'358'0'0,"1"7"-82"0"0,-12 99 1941 0 0,7-97-1930 0 0,-6 17-1439 0 0,25-51-2333 0 0,-1-3 2427 0 0,25-42 1114 0 0,23 39 3354 0 0,-80 66-3469 0 0,-72 9-1494 0 0,122-35 232 0 0,-18-7 1619 0 0,0 0 1 0 0,-1 1-1 0 0,1 0 1 0 0,-1 1-1 0 0,0 1 0 0 0,0 0 1 0 0,0 1-1 0 0,-1 0 0 0 0,0 1 1 0 0,0 0-1 0 0,-1 1 0 0 0,10 8-298 0 0,-20-15 11 0 0,-1 0 0 0 0,1 0 0 0 0,-1-1-1 0 0,1 1 1 0 0,-1 0 0 0 0,1 0-1 0 0,-1 0 1 0 0,0 0 0 0 0,1 0 0 0 0,-1 0-1 0 0,0 0 1 0 0,0 0 0 0 0,0 1 0 0 0,0-1-1 0 0,0 0 1 0 0,0 0 0 0 0,0 0-1 0 0,0 0 1 0 0,0 0 0 0 0,-1 0 0 0 0,1 0-1 0 0,0 0 1 0 0,-1 0 0 0 0,1 0-1 0 0,-1 0 1 0 0,1 0 0 0 0,-1-1 0 0 0,1 1-1 0 0,-1 0 1 0 0,0 0 0 0 0,1 0-1 0 0,-1 0 1 0 0,0-1 0 0 0,1 1 0 0 0,-1 0-1 0 0,0-1 1 0 0,0 1 0 0 0,0-1-1 0 0,0 1 1 0 0,0-1 0 0 0,0 1 0 0 0,0-1-1 0 0,0 0 1 0 0,0 1 0 0 0,0-1-1 0 0,0 0 1 0 0,0 0 0 0 0,0 0 0 0 0,0 0-1 0 0,0 0 1 0 0,0 0 0 0 0,0 0-1 0 0,0 0 1 0 0,0 0 0 0 0,0 0-11 0 0,-62 9 339 0 0,28-12-2401 0 0,13-6-3197 0 0,11-1-2382 0 0</inkml:trace>
  <inkml:trace contextRef="#ctx0" brushRef="#br0" timeOffset="843.516">974 203 14557 0 0,'0'0'960'0'0,"0"0"-736"0"0,18 43-224 0 0,-18-25 452 0 0,0 3-35 0 0,-4 0-105 0 0,-5-1-88 0 0,-8 1-48 0 0,0-1-176 0 0,-8-2-200 0 0,-2 1-472 0 0,-2-3-729 0 0,7-6-1103 0 0,-13-3-3392 0 0</inkml:trace>
  <inkml:trace contextRef="#ctx0" brushRef="#br0" timeOffset="1031.001">26 76 10949 0 0,'0'0'6009'0'0,"0"0"-6009"0"0,0 0-272 0 0,-8 35 272 0 0,4-18 312 0 0,-3 3-40 0 0,5 3 28 0 0,-1 1-116 0 0,2 2-96 0 0,1 0-76 0 0,5 0 88 0 0,7-1-100 0 0,5-2-448 0 0,9-3-853 0 0,14-4-1211 0 0,-3-6-2244 0 0,8-6-3829 0 0</inkml:trace>
  <inkml:trace contextRef="#ctx0" brushRef="#br0" timeOffset="1296.6">1212 1 17242 0 0,'0'0'0'0'0,"0"0"-100"0"0,0 0-144 0 0,-27 37 244 0 0,14-21 100 0 0,-4 2 100 0 0,0 0-200 0 0,-3 1-788 0 0,3-1-1637 0 0,6-3-3291 0 0,3-5-2553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35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 5044 0 0,'0'0'5093'0'0,"0"0"-3613"0"0,0 0-1004 0 0,0 0-180 0 0,0 0 1220 0 0,0 0 192 0 0,0 0-127 0 0,0 0-777 0 0,-43 15-556 0 0,29-12-176 0 0,-5 0-68 0 0,1 0-4 0 0,-1 0 0 0 0,-2-2-444 0 0,1 1-1073 0 0,7-2-1659 0 0,2-8-4016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35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0 13537 0 0,'0'0'1408'0'0,"0"0"-1220"0"0,0 0-12 0 0,-56 0 580 0 0,26 0-227 0 0,-10 1-333 0 0,-6 4-196 0 0,-2-2-76 0 0,7-1-2041 0 0,17 0-2891 0 0,1-4-4485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37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2 287 1332 0 0,'0'0'0'0'0,"0"0"-352"0"0</inkml:trace>
  <inkml:trace contextRef="#ctx0" brushRef="#br0" timeOffset="593.687">71 1 2936 0 0,'0'0'7041'0'0,"0"0"-4896"0"0,0 0-1621 0 0,0 0-300 0 0,0 0-163 0 0,0 0 111 0 0,-2 6 313 0 0,-19 72 2009 0 0,9-39-1876 0 0,2 0 0 0 0,1 1-1 0 0,2 0 1 0 0,2 0 0 0 0,1 27-618 0 0,29 14 197 0 0,2-62-3015 0 0,-22-20-720 0 0,-1-4-2921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6T01:04:56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46 163 6917 0 0,'0'0'5639'0'0,"0"0"-4240"0"0,0 0-1025 0 0,0 0 426 0 0,0 0 287 0 0,0 0-352 0 0,0 0-396 0 0,0 0-237 0 0,0 0-66 0 0,27-17 70 0 0,-24 15-154 0 0,0 0 0 0 0,-1 0-1 0 0,1 0 1 0 0,0-1-1 0 0,-1 1 1 0 0,0-1 0 0 0,1 0-1 0 0,-1 0 1 0 0,0 0-1 0 0,-1 0 1 0 0,1 0 0 0 0,0 0-1 0 0,-1 0 1 0 0,0-1 0 0 0,0 1-1 0 0,0 0 1 0 0,0-1-1 0 0,0 1 1 0 0,-1-1 0 0 0,1 1-1 0 0,-1-1 1 0 0,0 1-1 0 0,0-1 1 0 0,0 1 0 0 0,-1-1-1 0 0,1 1 1 0 0,-1-1 0 0 0,0 1-1 0 0,0-1 1 0 0,0 1-1 0 0,0 0 1 0 0,-1-1 0 0 0,1 1-1 0 0,-1 0 1 0 0,0 0-1 0 0,0 0 1 0 0,0 0 0 0 0,0 1-1 0 0,0-1 1 0 0,-1 0 0 0 0,1 1-1 0 0,-1 0 1 0 0,0-1-1 0 0,0 1 1 0 0,0 0 0 0 0,0 1-1 0 0,0-1 1 0 0,0 0-1 0 0,0 1 1 0 0,0 0 0 0 0,-2-1 48 0 0,3 2-4 0 0,0 0 0 0 0,0 1 0 0 0,-1-1 0 0 0,1 0 0 0 0,0 1 0 0 0,0-1 0 0 0,0 1 0 0 0,0 0 1 0 0,0 0-1 0 0,0 0 0 0 0,0 0 0 0 0,0 0 0 0 0,0 0 0 0 0,0 0 0 0 0,0 1 0 0 0,0-1 0 0 0,1 1 0 0 0,-1-1 0 0 0,1 1 1 0 0,-1-1-1 0 0,1 1 0 0 0,0 0 0 0 0,-1 0 0 0 0,1 0 0 0 0,0 0 0 0 0,0 0 0 0 0,1 0 0 0 0,-1 0 0 0 0,0 0 1 0 0,1 0-1 0 0,-1 1 0 0 0,1-1 0 0 0,-1 0 0 0 0,1 0 0 0 0,0 0 0 0 0,0 1 0 0 0,0-1 0 0 0,0 0 0 0 0,1 0 0 0 0,-1 2 4 0 0,0 1-26 0 0,0-1-1 0 0,0 1 0 0 0,1 0 1 0 0,-1 0-1 0 0,1-1 0 0 0,0 1 1 0 0,0-1-1 0 0,0 1 0 0 0,1-1 1 0 0,0 1-1 0 0,0-1 0 0 0,0 0 0 0 0,0 0 1 0 0,1 0-1 0 0,-1 0 0 0 0,1 0 1 0 0,0 0-1 0 0,0-1 0 0 0,1 1 1 0 0,-1-1 26 0 0,18 6-2052 0 0,-3-7-3512 0 0,-1-4-1197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1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13997 0 0,'0'0'2320'0'0,"0"0"-2219"0"0,38 39-101 0 0,-21-16 636 0 0,-1 2-88 0 0,-1 3-28 0 0,-6 1-16 0 0,-5-1-96 0 0,-4 1-236 0 0,-8 0-60 0 0,-7 1-100 0 0,-7 1 48 0 0,-6-2-60 0 0,0-1-848 0 0,2-5-852 0 0,5-5-3597 0 0,-3-8-5892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1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70 1668 0 0,'0'0'10302'0'0,"0"0"-7198"0"0,0 0-2535 0 0,0 0-13 0 0,0 0-157 0 0,0 0-449 0 0,0 0-271 0 0,0 0-171 0 0,5-1 142 0 0,22 14 202 0 0,-17 7-396 0 0,79 60 2144 0 0,-91-77-1531 0 0,0 0 1 0 0,0 0-1 0 0,-1-1 1 0 0,1 1 0 0 0,0 0-1 0 0,-1-1 1 0 0,0 1-1 0 0,0-1 1 0 0,0 0-1 0 0,0 0 1 0 0,0 0-1 0 0,0-1 1 0 0,0 1-1 0 0,-1-1 1 0 0,1 1 0 0 0,0-1-1 0 0,-1 0 1 0 0,1-1-1 0 0,-1 1 1 0 0,0 0-1 0 0,1-1 1 0 0,-1 0-1 0 0,1 0 1 0 0,-1 0-1 0 0,0 0 1 0 0,-2-1-70 0 0,-7 2-332 0 0,-39 1-605 0 0,23-9-7586 0 0,21-1 214 0 0</inkml:trace>
  <inkml:trace contextRef="#ctx0" brushRef="#br0" timeOffset="1109.438">27 27 104 0 0,'0'0'726'0'0,"0"0"-331"0"0,0 0-112 0 0,0 0-67 0 0,0 0 44 0 0,0 0 432 0 0,0 0 1600 0 0,0 0-75 0 0,0 0-869 0 0,-5-21 1662 0 0,9 19-2939 0 0,0 1 1 0 0,0 0-1 0 0,0 0 0 0 0,0 1 0 0 0,1-1 1 0 0,-1 1-1 0 0,0 0 0 0 0,0 0 0 0 0,1 1 0 0 0,-1-1 1 0 0,0 1-1 0 0,0 0 0 0 0,0 0 0 0 0,0 0 1 0 0,0 0-1 0 0,0 1 0 0 0,0 0 0 0 0,0 0 1 0 0,0 0-1 0 0,-1 0 0 0 0,1 0 0 0 0,2 3-71 0 0,-4-4 61 0 0,-1 0-1 0 0,0 0 0 0 0,1 0 0 0 0,-1 0 1 0 0,0 0-1 0 0,1 1 0 0 0,-1-1 0 0 0,0 0 0 0 0,0 1 1 0 0,0-1-1 0 0,0 1 0 0 0,0-1 0 0 0,-1 1 1 0 0,1 0-1 0 0,0-1 0 0 0,-1 1 0 0 0,1 0 0 0 0,-1-1 1 0 0,1 1-1 0 0,-1 0 0 0 0,0 0 0 0 0,0-1 1 0 0,0 1-1 0 0,0 0 0 0 0,0 0 0 0 0,0 0 0 0 0,0-1 1 0 0,-1 1-1 0 0,1 0 0 0 0,-1-1 0 0 0,1 1 1 0 0,-1 0-1 0 0,0-1 0 0 0,1 1 0 0 0,-1 0 1 0 0,0-1-1 0 0,0 1 0 0 0,0-1 0 0 0,0 0 0 0 0,-1 1 1 0 0,1-1-1 0 0,0 0 0 0 0,0 0 0 0 0,-1 0 1 0 0,1 1-1 0 0,-1-2 0 0 0,1 1 0 0 0,-1 0 0 0 0,1 0 1 0 0,-1 0-1 0 0,0-1 0 0 0,-1 1-60 0 0,-56 21-77 0 0,139 12-53 0 0,-78-33 170 0 0,-1 1-1 0 0,0-1 0 0 0,0 0 1 0 0,0 0-1 0 0,0 1 1 0 0,0-1-1 0 0,0 0 0 0 0,0 1 1 0 0,-1-1-1 0 0,1 1 1 0 0,0-1-1 0 0,-1 1 0 0 0,1 0 1 0 0,-1-1-1 0 0,0 1 1 0 0,1-1-1 0 0,-1 1 1 0 0,0 0-1 0 0,0-1 0 0 0,0 1 1 0 0,0 0-1 0 0,0-1 1 0 0,-1 1-1 0 0,1 0 0 0 0,0-1 1 0 0,-1 1-1 0 0,1-1 1 0 0,-1 1-1 0 0,1-1 0 0 0,-1 1 1 0 0,0-1-1 0 0,0 1 1 0 0,0-1-1 0 0,0 1 1 0 0,0-1-1 0 0,0 0 0 0 0,0 0 1 0 0,0 0-1 0 0,0 1 1 0 0,-1-1-1 0 0,1 0 0 0 0,0 0 1 0 0,-1-1-1 0 0,1 1 1 0 0,-1 0-1 0 0,1 0 0 0 0,-1-1 1 0 0,1 1-1 0 0,-1-1 1 0 0,-1 1-40 0 0,-70 24-126 0 0,45-31-9505 0 0,19-3 1382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0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38 11369 0 0,'0'0'1448'0'0,"0"0"-1216"0"0,0 0-196 0 0,0 0 448 0 0,0 0-64 0 0,-43 3-128 0 0,23-1-188 0 0,-2 0-96 0 0,-1 0-8 0 0,-1-2-1160 0 0,4 0-596 0 0,5 0-2500 0 0,1-9-2965 0 0</inkml:trace>
  <inkml:trace contextRef="#ctx0" brushRef="#br0" timeOffset="156.233">147 1 11777 0 0,'0'0'1752'0'0,"0"0"-1512"0"0,0 0 372 0 0,18 42 208 0 0,-18-31-40 0 0,-1 2-199 0 0,-3-2-145 0 0,-4 0-100 0 0,0 0-152 0 0,0-2-36 0 0,1-1-148 0 0,1-2-608 0 0,2-1-433 0 0,3-4-735 0 0,-1-1-1240 0 0,2 0-1324 0 0,6-7-2545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39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1632 0 0,'0'0'1938'0'0,"0"0"2541"0"0,0 0-2096 0 0,0 0-1319 0 0,0 0-80 0 0,0 0-29 0 0,0 0-185 0 0,0 0-240 0 0,0 0-248 0 0,44-12-225 0 0,-41 12-26 0 0,0 0 1 0 0,0 1-1 0 0,-1-1 0 0 0,1 1 1 0 0,0-1-1 0 0,0 1 1 0 0,-1 0-1 0 0,1 0 0 0 0,-1 0 1 0 0,1 0-1 0 0,-1 1 0 0 0,1-1 1 0 0,-1 1-1 0 0,0-1 0 0 0,0 1 1 0 0,1 0-1 0 0,-1 0 0 0 0,-1 0 1 0 0,1 0-1 0 0,0 0 1 0 0,0 1-1 0 0,-1-1 0 0 0,1 0 1 0 0,-1 1-1 0 0,0-1 0 0 0,0 1 1 0 0,0-1-1 0 0,0 1 0 0 0,0 0 1 0 0,0 0-1 0 0,-1-1 1 0 0,1 1-1 0 0,-1 0 0 0 0,0 0 1 0 0,0-1-1 0 0,0 1 0 0 0,0 0 1 0 0,0 0-1 0 0,-1 0 0 0 0,1-1 1 0 0,-1 1-1 0 0,0 0 0 0 0,0-1 1 0 0,0 1-1 0 0,0-1 1 0 0,0 1-1 0 0,0-1 0 0 0,-1 1 1 0 0,1-1-1 0 0,-1 0 0 0 0,0 1 1 0 0,0-1-1 0 0,0 0 0 0 0,0 0 1 0 0,0-1-1 0 0,0 1 0 0 0,0 0 1 0 0,-1-1-1 0 0,1 1 1 0 0,0-1-1 0 0,-2 1-31 0 0,-49 54 147 0 0,112-39 479 0 0,41-15-1481 0 0,-99-2-1398 0 0,-1 0-2179 0 0,0-3-2532 0 0</inkml:trace>
  <inkml:trace contextRef="#ctx0" brushRef="#br0" timeOffset="265.599">280 117 11101 0 0,'0'0'1251'0'0,"0"0"-935"0"0,0 0 35 0 0,0 0 120 0 0,0 0-227 0 0,0 0-153 0 0,0 0-114 0 0,0 0-164 0 0,3-2-179 0 0,3 0 424 0 0,-1 1-1 0 0,1 0 1 0 0,0 0-1 0 0,0 0 1 0 0,0 1-1 0 0,0 0 1 0 0,0 0-1 0 0,0 0 1 0 0,0 1-1 0 0,0 0 0 0 0,0 0 1 0 0,-1 1-1 0 0,1-1 1 0 0,0 1-1 0 0,-1 1 1 0 0,1-1-1 0 0,-1 1 1 0 0,0 0-1 0 0,0 0 1 0 0,0 0-1 0 0,0 1 1 0 0,0-1-1 0 0,-1 1 1 0 0,2 3-58 0 0,-5-5 60 0 0,0 0 1 0 0,-1 0-1 0 0,0 1 1 0 0,1-1-1 0 0,-1 0 1 0 0,0 1 0 0 0,0-1-1 0 0,0 0 1 0 0,0 1-1 0 0,-1-1 1 0 0,1 0-1 0 0,-1 0 1 0 0,1 1-1 0 0,-1-1 1 0 0,0 0-1 0 0,0 0 1 0 0,0 0 0 0 0,0 0-1 0 0,0 0 1 0 0,0 0-1 0 0,-1 0 1 0 0,1 0-1 0 0,0 0 1 0 0,-1 0-1 0 0,0-1 1 0 0,1 1 0 0 0,-1-1-1 0 0,0 1 1 0 0,0-1-1 0 0,0 0 1 0 0,0 0-1 0 0,0 0 1 0 0,0 0-1 0 0,0 0 1 0 0,-2 1-61 0 0,-47 22-1592 0 0,48-24 1064 0 0,-5 3-1338 0 0,4-3-2250 0 0,3-3-2618 0 0</inkml:trace>
  <inkml:trace contextRef="#ctx0" brushRef="#br0" timeOffset="515.573">489 97 10577 0 0,'0'0'1860'0'0,"0"0"-1264"0"0,0 0-434 0 0,0 0 8 0 0,0 0 164 0 0,0 0 202 0 0,-7 6 169 0 0,-46 67 533 0 0,52-71-1234 0 0,0 0 0 0 0,0 0 0 0 0,0 0 0 0 0,0 0 0 0 0,1 0 0 0 0,-1 0 0 0 0,1 0 0 0 0,-1 0 0 0 0,1 1 0 0 0,0-1 0 0 0,0 0 0 0 0,0 0-1 0 0,0 0 1 0 0,0 0 0 0 0,0 1 0 0 0,1-1 0 0 0,-1 0 0 0 0,1 0 0 0 0,-1 0 0 0 0,1 0 0 0 0,0 0 0 0 0,0 0 0 0 0,0 0 0 0 0,0 0 0 0 0,0 0 0 0 0,0 0 0 0 0,0-1 0 0 0,1 1-1 0 0,-1 0 1 0 0,1-1 0 0 0,-1 1 0 0 0,1-1 0 0 0,0 1 0 0 0,0-1 0 0 0,-1 0 0 0 0,1 0 0 0 0,0 0 0 0 0,0 0 0 0 0,0 0 0 0 0,0 0 0 0 0,0-1 0 0 0,0 1 0 0 0,0-1 0 0 0,1 1-1 0 0,1-1-3 0 0,27 7-2930 0 0,-9-6-2384 0 0,0-1-2013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3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0 4500 0 0,'0'0'5507'0'0,"0"0"-3724"0"0,0 0-1414 0 0,0 0-104 0 0,0 0 60 0 0,0 0 237 0 0,-4 8 286 0 0,-26 49 980 0 0,18-38-1582 0 0,1 0-1 0 0,1 1 1 0 0,0 0-1 0 0,2 0 1 0 0,0 1-1 0 0,2 0 0 0 0,0 1 1 0 0,1-1-1 0 0,-1 17-245 0 0,7-34 15 0 0,-1 0-1 0 0,1 0 0 0 0,0 0 0 0 0,0 0 1 0 0,0 0-1 0 0,0 0 0 0 0,1 0 0 0 0,-1 0 1 0 0,1-1-1 0 0,0 1 0 0 0,0-1 0 0 0,1 1 1 0 0,-1-1-1 0 0,1 0 0 0 0,0 0 0 0 0,-1 0 1 0 0,1 0-1 0 0,1 0 0 0 0,-1-1 0 0 0,0 1 1 0 0,1-1-1 0 0,-1 0 0 0 0,1 0 0 0 0,-1 0 1 0 0,1-1-1 0 0,0 1 0 0 0,2 0-14 0 0,43 7-5247 0 0,-40-11-340 0 0,-1-5-2160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3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 13833 0 0,'0'0'199'0'0,"0"0"123"0"0,-5 6 69 0 0,-4 6-98 0 0,2-5-196 0 0,1 0 0 0 0,0 1-1 0 0,0 0 1 0 0,0 0 0 0 0,1 1 0 0 0,1 0 0 0 0,-1-1 0 0 0,1 2-1 0 0,1-1 1 0 0,0 0 0 0 0,0 1 0 0 0,1-1 0 0 0,-1 3-97 0 0,6-9-29 0 0,0-1 0 0 0,0 1 1 0 0,1-1-1 0 0,-1 0 0 0 0,0 0 0 0 0,1 0 1 0 0,-1 0-1 0 0,1 0 0 0 0,0-1 0 0 0,-1 0 1 0 0,1 1-1 0 0,0-1 0 0 0,0-1 0 0 0,0 1 1 0 0,0-1-1 0 0,0 1 0 0 0,0-1 0 0 0,0 0 0 0 0,0 0 1 0 0,0-1-1 0 0,0 1 0 0 0,0-1 0 0 0,-1 0 1 0 0,1 0 28 0 0,-1 0 12 0 0,-1 2-4 0 0,1-1 0 0 0,-1 1 0 0 0,0-1 0 0 0,1 0 0 0 0,-1 0 0 0 0,0 0 1 0 0,1 0-1 0 0,-1 0 0 0 0,1-1 0 0 0,-1 1 0 0 0,0-1 0 0 0,1 1 0 0 0,-1-1 0 0 0,0 0 0 0 0,0 0 1 0 0,0 0-1 0 0,0 0 0 0 0,0 0 0 0 0,0-1 0 0 0,0 1 0 0 0,0-1 0 0 0,0 1 0 0 0,0-1 0 0 0,-1 0 1 0 0,1 0-1 0 0,-1 1 0 0 0,1-1 0 0 0,-1 0 0 0 0,0 0 0 0 0,0-1 0 0 0,1 1 0 0 0,-2 0 0 0 0,1 0 1 0 0,0 0-1 0 0,0-1 0 0 0,-1 1 0 0 0,1 0 0 0 0,-1-1 0 0 0,0 1 0 0 0,0 0 0 0 0,1-1 0 0 0,-2 1 1 0 0,1-1-1 0 0,0 1 0 0 0,0 0 0 0 0,-1-1 0 0 0,1 1 0 0 0,-1 0 0 0 0,0-1 0 0 0,0 1 0 0 0,0 0 1 0 0,0 0-1 0 0,0 0 0 0 0,0 0 0 0 0,-1 0 0 0 0,1 0 0 0 0,-1 0 0 0 0,1 0 0 0 0,-1 0 0 0 0,0 0-8 0 0,9 54 911 0 0,-8 90 1082 0 0,5-121-2443 0 0,8-13-5983 0 0,1-7-981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4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36 15485 0 0,'0'0'1397'0'0,"0"0"-1237"0"0,0 0-160 0 0,-35-2 608 0 0,18 1-372 0 0,-4-1-224 0 0,0-1-4 0 0,0 2-8 0 0,0-1-1044 0 0,2-1-449 0 0,2 0-1147 0 0,3-1-2768 0 0,7-4-1913 0 0</inkml:trace>
  <inkml:trace contextRef="#ctx0" brushRef="#br0" timeOffset="1">129 0 7129 0 0,'0'0'4844'0'0,"0"0"-4216"0"0,24 39 48 0 0,-23-25 228 0 0,-1 4 68 0 0,-1-3-380 0 0,-6-1-176 0 0,0-1-175 0 0,1-1-77 0 0,-2-2-164 0 0,0-4-933 0 0,3 0-507 0 0,4-2-1216 0 0,1-5-4625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5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13313 0 0,'0'0'1564'0'0,"5"7"-1136"0"0,3 6-160 0 0,-1-1 0 0 0,-1 1 0 0 0,0 0 0 0 0,0 0-1 0 0,-1 1 1 0 0,-1-1 0 0 0,-1 1 0 0 0,0 0-1 0 0,0 1 1 0 0,-2-1 0 0 0,1 6-268 0 0,-3-9 35 0 0,1-1 0 0 0,-2 1 0 0 0,1 0 0 0 0,-2-1 0 0 0,1 1 0 0 0,-1-1 0 0 0,-1 0 0 0 0,0 0 0 0 0,0 0 0 0 0,-1 0 0 0 0,0-1 0 0 0,-1 0 0 0 0,-6 8-35 0 0,-39 26-2292 0 0,42-39-1353 0 0,4-4-3868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5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44 16894 0 0,'0'0'608'0'0,"0"0"-608"0"0,0 0-24 0 0,-48 3 24 0 0,19-3 88 0 0,2 0-80 0 0,-4-1-8 0 0,1-1-872 0 0,1-2-1801 0 0,9-1-2411 0 0,0-5-3633 0 0</inkml:trace>
  <inkml:trace contextRef="#ctx0" brushRef="#br0" timeOffset="156.231">137 0 13905 0 0,'0'0'2801'0'0,"20"36"-2413"0"0,-19-19 20 0 0,-1 3 76 0 0,0 1-212 0 0,-5-2-100 0 0,-3 0-60 0 0,-4-3-112 0 0,3-1-456 0 0,-2-2-736 0 0,3-4-1569 0 0,-1-7-4451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1T01:19:44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32 13301 0 0,'0'0'1927'0'0,"0"0"-1974"0"0,0 0-149 0 0,0 0 267 0 0,0 0-12 0 0,-6 3-206 0 0,5-3 138 0 0,0 0-1 0 0,0 0 1 0 0,0 0 0 0 0,0 1 0 0 0,0-1-1 0 0,0 0 1 0 0,0 0 0 0 0,0 1-1 0 0,0-1 1 0 0,0 1 0 0 0,0-1-1 0 0,0 1 1 0 0,0-1 0 0 0,1 1 0 0 0,-1 0-1 0 0,0-1 1 0 0,0 1 0 0 0,0 0-1 0 0,1-1 1 0 0,-1 1 0 0 0,0 0 0 0 0,1 0-1 0 0,-1 0 1 0 0,1 0 0 0 0,-1 0-1 0 0,1 0 1 0 0,-1 0 0 0 0,1 0-1 0 0,0 0 1 0 0,0 0 0 0 0,-1 0 0 0 0,1 0-1 0 0,0 0 1 0 0,0 0 0 0 0,0 0-1 0 0,0 0 1 0 0,0 0 0 0 0,0 0 0 0 0,0 0-1 0 0,0 0 1 0 0,1 0 0 0 0,-1 0-1 0 0,0 0 1 0 0,1 0 0 0 0,-1 0-1 0 0,0 0 1 0 0,1 0 0 0 0,-1 0 0 0 0,1 0-1 0 0,0 0 1 0 0,-1 0 0 0 0,1 0-1 0 0,0-1 1 0 0,-1 1 0 0 0,1 0-1 0 0,0-1 1 0 0,0 1 0 0 0,0 0 0 0 0,0-1-1 0 0,0 1 1 0 0,0-1 0 0 0,0 1-1 0 0,0-1 1 0 0,0 0 0 0 0,0 1 0 0 0,0-1-1 0 0,0 0 1 0 0,0 0 0 0 0,1 1 9 0 0,15 10 75 0 0,-12-9 86 0 0,0 0 0 0 0,0 0 1 0 0,0 1-1 0 0,0 0 0 0 0,0 0 0 0 0,-1 0 0 0 0,1 0 0 0 0,-1 1 0 0 0,0 0 0 0 0,0 0 0 0 0,-1 0 0 0 0,1 0 0 0 0,-1 1 0 0 0,0 0 0 0 0,0-1 0 0 0,0 1 0 0 0,0 0 0 0 0,-1 0 0 0 0,0 0 1 0 0,0 1-1 0 0,-1-1 0 0 0,1 2-161 0 0,-61 31 795 0 0,12-42-6335 0 0,35-6-1004 0 0</inkml:trace>
  <inkml:trace contextRef="#ctx0" brushRef="#br0" timeOffset="156.233">225 8 14485 0 0,'0'0'2153'0'0,"0"0"-2153"0"0,0 0 0 0 0,0 0 88 0 0,-44 4 388 0 0,19-4-192 0 0,-3 0-136 0 0,-2 0-148 0 0,1 0-796 0 0,1-4-773 0 0,7 3-1111 0 0,1-5-3856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defTabSz="102126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9630259-AA91-4325-A03E-51433C31EF76}" type="slidenum">
              <a:rPr lang="en-US">
                <a:solidFill>
                  <a:srgbClr val="000000"/>
                </a:solidFill>
                <a:latin typeface="Times New Roman" pitchFamily="18" charset="0"/>
              </a:rPr>
              <a:pPr defTabSz="1021261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81208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17389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6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6328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4881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1" i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8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4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28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22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2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46150" y="228600"/>
            <a:ext cx="7035800" cy="42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1A1FDB-C687-4779-AC9D-6654FB4897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DDB710-5041-499F-8C90-C5EA7F5C3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3A95F2-CDD4-41DF-8B2E-F2643F735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05DFF-286C-4371-A0EB-26315B4B18B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047029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5" r:id="rId2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8.png"/><Relationship Id="rId21" Type="http://schemas.openxmlformats.org/officeDocument/2006/relationships/customXml" Target="../ink/ink1722.xml"/><Relationship Id="rId34" Type="http://schemas.openxmlformats.org/officeDocument/2006/relationships/image" Target="../media/image1742.png"/><Relationship Id="rId42" Type="http://schemas.openxmlformats.org/officeDocument/2006/relationships/image" Target="../media/image1746.png"/><Relationship Id="rId47" Type="http://schemas.openxmlformats.org/officeDocument/2006/relationships/customXml" Target="../ink/ink1735.xml"/><Relationship Id="rId50" Type="http://schemas.openxmlformats.org/officeDocument/2006/relationships/image" Target="../media/image1750.png"/><Relationship Id="rId55" Type="http://schemas.openxmlformats.org/officeDocument/2006/relationships/customXml" Target="../ink/ink1739.xml"/><Relationship Id="rId63" Type="http://schemas.openxmlformats.org/officeDocument/2006/relationships/customXml" Target="../ink/ink1743.xml"/><Relationship Id="rId68" Type="http://schemas.openxmlformats.org/officeDocument/2006/relationships/image" Target="../media/image1759.png"/><Relationship Id="rId76" Type="http://schemas.openxmlformats.org/officeDocument/2006/relationships/image" Target="../media/image1763.png"/><Relationship Id="rId84" Type="http://schemas.openxmlformats.org/officeDocument/2006/relationships/image" Target="../media/image1767.png"/><Relationship Id="rId89" Type="http://schemas.openxmlformats.org/officeDocument/2006/relationships/customXml" Target="../ink/ink1756.xml"/><Relationship Id="rId97" Type="http://schemas.openxmlformats.org/officeDocument/2006/relationships/customXml" Target="../ink/ink1760.xml"/><Relationship Id="rId7" Type="http://schemas.openxmlformats.org/officeDocument/2006/relationships/customXml" Target="../ink/ink1715.xml"/><Relationship Id="rId71" Type="http://schemas.openxmlformats.org/officeDocument/2006/relationships/customXml" Target="../ink/ink1747.xml"/><Relationship Id="rId92" Type="http://schemas.openxmlformats.org/officeDocument/2006/relationships/image" Target="../media/image1770.png"/><Relationship Id="rId2" Type="http://schemas.openxmlformats.org/officeDocument/2006/relationships/image" Target="../media/image1727.png"/><Relationship Id="rId16" Type="http://schemas.openxmlformats.org/officeDocument/2006/relationships/image" Target="../media/image1733.png"/><Relationship Id="rId29" Type="http://schemas.openxmlformats.org/officeDocument/2006/relationships/customXml" Target="../ink/ink1726.xml"/><Relationship Id="rId11" Type="http://schemas.openxmlformats.org/officeDocument/2006/relationships/customXml" Target="../ink/ink1717.xml"/><Relationship Id="rId24" Type="http://schemas.openxmlformats.org/officeDocument/2006/relationships/image" Target="../media/image1737.png"/><Relationship Id="rId32" Type="http://schemas.openxmlformats.org/officeDocument/2006/relationships/image" Target="../media/image1741.png"/><Relationship Id="rId37" Type="http://schemas.openxmlformats.org/officeDocument/2006/relationships/customXml" Target="../ink/ink1730.xml"/><Relationship Id="rId40" Type="http://schemas.openxmlformats.org/officeDocument/2006/relationships/image" Target="../media/image1745.png"/><Relationship Id="rId45" Type="http://schemas.openxmlformats.org/officeDocument/2006/relationships/customXml" Target="../ink/ink1734.xml"/><Relationship Id="rId53" Type="http://schemas.openxmlformats.org/officeDocument/2006/relationships/customXml" Target="../ink/ink1738.xml"/><Relationship Id="rId58" Type="http://schemas.openxmlformats.org/officeDocument/2006/relationships/image" Target="../media/image1754.png"/><Relationship Id="rId66" Type="http://schemas.openxmlformats.org/officeDocument/2006/relationships/image" Target="../media/image1758.png"/><Relationship Id="rId74" Type="http://schemas.openxmlformats.org/officeDocument/2006/relationships/image" Target="../media/image1762.png"/><Relationship Id="rId79" Type="http://schemas.openxmlformats.org/officeDocument/2006/relationships/customXml" Target="../ink/ink1751.xml"/><Relationship Id="rId87" Type="http://schemas.openxmlformats.org/officeDocument/2006/relationships/customXml" Target="../ink/ink1755.xml"/><Relationship Id="rId5" Type="http://schemas.openxmlformats.org/officeDocument/2006/relationships/customXml" Target="../ink/ink1714.xml"/><Relationship Id="rId61" Type="http://schemas.openxmlformats.org/officeDocument/2006/relationships/customXml" Target="../ink/ink1742.xml"/><Relationship Id="rId82" Type="http://schemas.openxmlformats.org/officeDocument/2006/relationships/image" Target="../media/image1766.png"/><Relationship Id="rId90" Type="http://schemas.openxmlformats.org/officeDocument/2006/relationships/image" Target="../media/image1769.png"/><Relationship Id="rId95" Type="http://schemas.openxmlformats.org/officeDocument/2006/relationships/customXml" Target="../ink/ink1759.xml"/><Relationship Id="rId19" Type="http://schemas.openxmlformats.org/officeDocument/2006/relationships/customXml" Target="../ink/ink1721.xml"/><Relationship Id="rId14" Type="http://schemas.openxmlformats.org/officeDocument/2006/relationships/image" Target="../media/image1732.png"/><Relationship Id="rId22" Type="http://schemas.openxmlformats.org/officeDocument/2006/relationships/image" Target="../media/image1736.png"/><Relationship Id="rId27" Type="http://schemas.openxmlformats.org/officeDocument/2006/relationships/customXml" Target="../ink/ink1725.xml"/><Relationship Id="rId30" Type="http://schemas.openxmlformats.org/officeDocument/2006/relationships/image" Target="../media/image1740.png"/><Relationship Id="rId35" Type="http://schemas.openxmlformats.org/officeDocument/2006/relationships/customXml" Target="../ink/ink1729.xml"/><Relationship Id="rId43" Type="http://schemas.openxmlformats.org/officeDocument/2006/relationships/customXml" Target="../ink/ink1733.xml"/><Relationship Id="rId48" Type="http://schemas.openxmlformats.org/officeDocument/2006/relationships/image" Target="../media/image1749.png"/><Relationship Id="rId56" Type="http://schemas.openxmlformats.org/officeDocument/2006/relationships/image" Target="../media/image1753.png"/><Relationship Id="rId64" Type="http://schemas.openxmlformats.org/officeDocument/2006/relationships/image" Target="../media/image1757.png"/><Relationship Id="rId69" Type="http://schemas.openxmlformats.org/officeDocument/2006/relationships/customXml" Target="../ink/ink1746.xml"/><Relationship Id="rId77" Type="http://schemas.openxmlformats.org/officeDocument/2006/relationships/customXml" Target="../ink/ink1750.xml"/><Relationship Id="rId100" Type="http://schemas.openxmlformats.org/officeDocument/2006/relationships/image" Target="../media/image1774.png"/><Relationship Id="rId8" Type="http://schemas.openxmlformats.org/officeDocument/2006/relationships/image" Target="../media/image1729.png"/><Relationship Id="rId51" Type="http://schemas.openxmlformats.org/officeDocument/2006/relationships/customXml" Target="../ink/ink1737.xml"/><Relationship Id="rId72" Type="http://schemas.openxmlformats.org/officeDocument/2006/relationships/image" Target="../media/image1761.png"/><Relationship Id="rId80" Type="http://schemas.openxmlformats.org/officeDocument/2006/relationships/image" Target="../media/image1765.png"/><Relationship Id="rId85" Type="http://schemas.openxmlformats.org/officeDocument/2006/relationships/customXml" Target="../ink/ink1754.xml"/><Relationship Id="rId93" Type="http://schemas.openxmlformats.org/officeDocument/2006/relationships/customXml" Target="../ink/ink1758.xml"/><Relationship Id="rId98" Type="http://schemas.openxmlformats.org/officeDocument/2006/relationships/image" Target="../media/image1773.png"/><Relationship Id="rId3" Type="http://schemas.openxmlformats.org/officeDocument/2006/relationships/image" Target="../media/image13810.png"/><Relationship Id="rId12" Type="http://schemas.openxmlformats.org/officeDocument/2006/relationships/image" Target="../media/image1731.png"/><Relationship Id="rId17" Type="http://schemas.openxmlformats.org/officeDocument/2006/relationships/customXml" Target="../ink/ink1720.xml"/><Relationship Id="rId25" Type="http://schemas.openxmlformats.org/officeDocument/2006/relationships/customXml" Target="../ink/ink1724.xml"/><Relationship Id="rId33" Type="http://schemas.openxmlformats.org/officeDocument/2006/relationships/customXml" Target="../ink/ink1728.xml"/><Relationship Id="rId38" Type="http://schemas.openxmlformats.org/officeDocument/2006/relationships/image" Target="../media/image1744.png"/><Relationship Id="rId46" Type="http://schemas.openxmlformats.org/officeDocument/2006/relationships/image" Target="../media/image1748.png"/><Relationship Id="rId59" Type="http://schemas.openxmlformats.org/officeDocument/2006/relationships/customXml" Target="../ink/ink1741.xml"/><Relationship Id="rId67" Type="http://schemas.openxmlformats.org/officeDocument/2006/relationships/customXml" Target="../ink/ink1745.xml"/><Relationship Id="rId20" Type="http://schemas.openxmlformats.org/officeDocument/2006/relationships/image" Target="../media/image1735.png"/><Relationship Id="rId41" Type="http://schemas.openxmlformats.org/officeDocument/2006/relationships/customXml" Target="../ink/ink1732.xml"/><Relationship Id="rId54" Type="http://schemas.openxmlformats.org/officeDocument/2006/relationships/image" Target="../media/image1752.png"/><Relationship Id="rId62" Type="http://schemas.openxmlformats.org/officeDocument/2006/relationships/image" Target="../media/image1756.png"/><Relationship Id="rId70" Type="http://schemas.openxmlformats.org/officeDocument/2006/relationships/image" Target="../media/image1760.png"/><Relationship Id="rId75" Type="http://schemas.openxmlformats.org/officeDocument/2006/relationships/customXml" Target="../ink/ink1749.xml"/><Relationship Id="rId83" Type="http://schemas.openxmlformats.org/officeDocument/2006/relationships/customXml" Target="../ink/ink1753.xml"/><Relationship Id="rId88" Type="http://schemas.openxmlformats.org/officeDocument/2006/relationships/image" Target="../media/image1662.png"/><Relationship Id="rId91" Type="http://schemas.openxmlformats.org/officeDocument/2006/relationships/customXml" Target="../ink/ink1757.xml"/><Relationship Id="rId96" Type="http://schemas.openxmlformats.org/officeDocument/2006/relationships/image" Target="../media/image17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8.png"/><Relationship Id="rId15" Type="http://schemas.openxmlformats.org/officeDocument/2006/relationships/customXml" Target="../ink/ink1719.xml"/><Relationship Id="rId23" Type="http://schemas.openxmlformats.org/officeDocument/2006/relationships/customXml" Target="../ink/ink1723.xml"/><Relationship Id="rId28" Type="http://schemas.openxmlformats.org/officeDocument/2006/relationships/image" Target="../media/image1739.png"/><Relationship Id="rId36" Type="http://schemas.openxmlformats.org/officeDocument/2006/relationships/image" Target="../media/image1743.png"/><Relationship Id="rId49" Type="http://schemas.openxmlformats.org/officeDocument/2006/relationships/customXml" Target="../ink/ink1736.xml"/><Relationship Id="rId57" Type="http://schemas.openxmlformats.org/officeDocument/2006/relationships/customXml" Target="../ink/ink1740.xml"/><Relationship Id="rId10" Type="http://schemas.openxmlformats.org/officeDocument/2006/relationships/image" Target="../media/image1730.png"/><Relationship Id="rId31" Type="http://schemas.openxmlformats.org/officeDocument/2006/relationships/customXml" Target="../ink/ink1727.xml"/><Relationship Id="rId44" Type="http://schemas.openxmlformats.org/officeDocument/2006/relationships/image" Target="../media/image1747.png"/><Relationship Id="rId52" Type="http://schemas.openxmlformats.org/officeDocument/2006/relationships/image" Target="../media/image1751.png"/><Relationship Id="rId60" Type="http://schemas.openxmlformats.org/officeDocument/2006/relationships/image" Target="../media/image1755.png"/><Relationship Id="rId65" Type="http://schemas.openxmlformats.org/officeDocument/2006/relationships/customXml" Target="../ink/ink1744.xml"/><Relationship Id="rId73" Type="http://schemas.openxmlformats.org/officeDocument/2006/relationships/customXml" Target="../ink/ink1748.xml"/><Relationship Id="rId78" Type="http://schemas.openxmlformats.org/officeDocument/2006/relationships/image" Target="../media/image1764.png"/><Relationship Id="rId81" Type="http://schemas.openxmlformats.org/officeDocument/2006/relationships/customXml" Target="../ink/ink1752.xml"/><Relationship Id="rId86" Type="http://schemas.openxmlformats.org/officeDocument/2006/relationships/image" Target="../media/image1768.png"/><Relationship Id="rId94" Type="http://schemas.openxmlformats.org/officeDocument/2006/relationships/image" Target="../media/image1771.png"/><Relationship Id="rId99" Type="http://schemas.openxmlformats.org/officeDocument/2006/relationships/customXml" Target="../ink/ink1761.xml"/><Relationship Id="rId4" Type="http://schemas.openxmlformats.org/officeDocument/2006/relationships/image" Target="../media/image13910.png"/><Relationship Id="rId9" Type="http://schemas.openxmlformats.org/officeDocument/2006/relationships/customXml" Target="../ink/ink1716.xml"/><Relationship Id="rId13" Type="http://schemas.openxmlformats.org/officeDocument/2006/relationships/customXml" Target="../ink/ink1718.xml"/><Relationship Id="rId18" Type="http://schemas.openxmlformats.org/officeDocument/2006/relationships/image" Target="../media/image1734.png"/><Relationship Id="rId39" Type="http://schemas.openxmlformats.org/officeDocument/2006/relationships/customXml" Target="../ink/ink173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4.xml"/><Relationship Id="rId13" Type="http://schemas.openxmlformats.org/officeDocument/2006/relationships/image" Target="../media/image1778.png"/><Relationship Id="rId18" Type="http://schemas.openxmlformats.org/officeDocument/2006/relationships/customXml" Target="../ink/ink1769.xml"/><Relationship Id="rId3" Type="http://schemas.openxmlformats.org/officeDocument/2006/relationships/image" Target="../media/image13400.png"/><Relationship Id="rId7" Type="http://schemas.openxmlformats.org/officeDocument/2006/relationships/image" Target="../media/image1775.png"/><Relationship Id="rId12" Type="http://schemas.openxmlformats.org/officeDocument/2006/relationships/customXml" Target="../ink/ink1766.xml"/><Relationship Id="rId17" Type="http://schemas.openxmlformats.org/officeDocument/2006/relationships/image" Target="../media/image1780.png"/><Relationship Id="rId2" Type="http://schemas.openxmlformats.org/officeDocument/2006/relationships/image" Target="../media/image12000.png"/><Relationship Id="rId16" Type="http://schemas.openxmlformats.org/officeDocument/2006/relationships/customXml" Target="../ink/ink176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63.xml"/><Relationship Id="rId11" Type="http://schemas.openxmlformats.org/officeDocument/2006/relationships/image" Target="../media/image1777.png"/><Relationship Id="rId5" Type="http://schemas.openxmlformats.org/officeDocument/2006/relationships/image" Target="../media/image1548.png"/><Relationship Id="rId15" Type="http://schemas.openxmlformats.org/officeDocument/2006/relationships/image" Target="../media/image1779.png"/><Relationship Id="rId10" Type="http://schemas.openxmlformats.org/officeDocument/2006/relationships/customXml" Target="../ink/ink1765.xml"/><Relationship Id="rId19" Type="http://schemas.openxmlformats.org/officeDocument/2006/relationships/image" Target="../media/image1781.png"/><Relationship Id="rId4" Type="http://schemas.openxmlformats.org/officeDocument/2006/relationships/customXml" Target="../ink/ink1762.xml"/><Relationship Id="rId9" Type="http://schemas.openxmlformats.org/officeDocument/2006/relationships/image" Target="../media/image1776.png"/><Relationship Id="rId14" Type="http://schemas.openxmlformats.org/officeDocument/2006/relationships/customXml" Target="../ink/ink176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customXml" Target="../ink/ink177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83.png"/><Relationship Id="rId4" Type="http://schemas.openxmlformats.org/officeDocument/2006/relationships/customXml" Target="../ink/ink177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72.xml"/><Relationship Id="rId2" Type="http://schemas.openxmlformats.org/officeDocument/2006/relationships/image" Target="../media/image14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5.png"/><Relationship Id="rId5" Type="http://schemas.openxmlformats.org/officeDocument/2006/relationships/customXml" Target="../ink/ink1773.xml"/><Relationship Id="rId4" Type="http://schemas.openxmlformats.org/officeDocument/2006/relationships/image" Target="../media/image1784.png"/></Relationships>
</file>

<file path=ppt/slides/_rels/slide10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32.xml"/><Relationship Id="rId21" Type="http://schemas.openxmlformats.org/officeDocument/2006/relationships/image" Target="../media/image1795.png"/><Relationship Id="rId42" Type="http://schemas.openxmlformats.org/officeDocument/2006/relationships/customXml" Target="../ink/ink1794.xml"/><Relationship Id="rId47" Type="http://schemas.openxmlformats.org/officeDocument/2006/relationships/image" Target="../media/image1808.png"/><Relationship Id="rId63" Type="http://schemas.openxmlformats.org/officeDocument/2006/relationships/image" Target="../media/image1815.png"/><Relationship Id="rId68" Type="http://schemas.openxmlformats.org/officeDocument/2006/relationships/customXml" Target="../ink/ink1807.xml"/><Relationship Id="rId84" Type="http://schemas.openxmlformats.org/officeDocument/2006/relationships/customXml" Target="../ink/ink1815.xml"/><Relationship Id="rId89" Type="http://schemas.openxmlformats.org/officeDocument/2006/relationships/customXml" Target="../ink/ink1818.xml"/><Relationship Id="rId112" Type="http://schemas.openxmlformats.org/officeDocument/2006/relationships/image" Target="../media/image1838.png"/><Relationship Id="rId133" Type="http://schemas.openxmlformats.org/officeDocument/2006/relationships/customXml" Target="../ink/ink1840.xml"/><Relationship Id="rId138" Type="http://schemas.openxmlformats.org/officeDocument/2006/relationships/image" Target="../media/image1850.png"/><Relationship Id="rId154" Type="http://schemas.openxmlformats.org/officeDocument/2006/relationships/customXml" Target="../ink/ink1851.xml"/><Relationship Id="rId159" Type="http://schemas.openxmlformats.org/officeDocument/2006/relationships/customXml" Target="../ink/ink1854.xml"/><Relationship Id="rId175" Type="http://schemas.openxmlformats.org/officeDocument/2006/relationships/customXml" Target="../ink/ink1862.xml"/><Relationship Id="rId170" Type="http://schemas.openxmlformats.org/officeDocument/2006/relationships/image" Target="../media/image1864.png"/><Relationship Id="rId191" Type="http://schemas.openxmlformats.org/officeDocument/2006/relationships/customXml" Target="../ink/ink1870.xml"/><Relationship Id="rId196" Type="http://schemas.openxmlformats.org/officeDocument/2006/relationships/image" Target="../media/image1876.png"/><Relationship Id="rId16" Type="http://schemas.openxmlformats.org/officeDocument/2006/relationships/customXml" Target="../ink/ink1781.xml"/><Relationship Id="rId107" Type="http://schemas.openxmlformats.org/officeDocument/2006/relationships/customXml" Target="../ink/ink1827.xml"/><Relationship Id="rId11" Type="http://schemas.openxmlformats.org/officeDocument/2006/relationships/image" Target="../media/image1790.png"/><Relationship Id="rId32" Type="http://schemas.openxmlformats.org/officeDocument/2006/relationships/customXml" Target="../ink/ink1789.xml"/><Relationship Id="rId37" Type="http://schemas.openxmlformats.org/officeDocument/2006/relationships/image" Target="../media/image1803.png"/><Relationship Id="rId53" Type="http://schemas.openxmlformats.org/officeDocument/2006/relationships/image" Target="../media/image1810.png"/><Relationship Id="rId58" Type="http://schemas.openxmlformats.org/officeDocument/2006/relationships/customXml" Target="../ink/ink1802.xml"/><Relationship Id="rId74" Type="http://schemas.openxmlformats.org/officeDocument/2006/relationships/customXml" Target="../ink/ink1810.xml"/><Relationship Id="rId79" Type="http://schemas.openxmlformats.org/officeDocument/2006/relationships/image" Target="../media/image1823.png"/><Relationship Id="rId102" Type="http://schemas.openxmlformats.org/officeDocument/2006/relationships/image" Target="../media/image1833.png"/><Relationship Id="rId123" Type="http://schemas.openxmlformats.org/officeDocument/2006/relationships/customXml" Target="../ink/ink1835.xml"/><Relationship Id="rId128" Type="http://schemas.openxmlformats.org/officeDocument/2006/relationships/image" Target="../media/image1846.png"/><Relationship Id="rId144" Type="http://schemas.openxmlformats.org/officeDocument/2006/relationships/image" Target="../media/image1853.png"/><Relationship Id="rId149" Type="http://schemas.openxmlformats.org/officeDocument/2006/relationships/image" Target="../media/image1855.png"/><Relationship Id="rId5" Type="http://schemas.openxmlformats.org/officeDocument/2006/relationships/image" Target="../media/image1787.png"/><Relationship Id="rId90" Type="http://schemas.openxmlformats.org/officeDocument/2006/relationships/image" Target="../media/image1827.png"/><Relationship Id="rId95" Type="http://schemas.openxmlformats.org/officeDocument/2006/relationships/customXml" Target="../ink/ink1821.xml"/><Relationship Id="rId160" Type="http://schemas.openxmlformats.org/officeDocument/2006/relationships/image" Target="../media/image1860.png"/><Relationship Id="rId165" Type="http://schemas.openxmlformats.org/officeDocument/2006/relationships/customXml" Target="../ink/ink1857.xml"/><Relationship Id="rId181" Type="http://schemas.openxmlformats.org/officeDocument/2006/relationships/customXml" Target="../ink/ink1865.xml"/><Relationship Id="rId186" Type="http://schemas.openxmlformats.org/officeDocument/2006/relationships/image" Target="../media/image1871.png"/><Relationship Id="rId22" Type="http://schemas.openxmlformats.org/officeDocument/2006/relationships/customXml" Target="../ink/ink1784.xml"/><Relationship Id="rId27" Type="http://schemas.openxmlformats.org/officeDocument/2006/relationships/image" Target="../media/image1798.png"/><Relationship Id="rId43" Type="http://schemas.openxmlformats.org/officeDocument/2006/relationships/image" Target="../media/image1806.png"/><Relationship Id="rId48" Type="http://schemas.openxmlformats.org/officeDocument/2006/relationships/customXml" Target="../ink/ink1797.xml"/><Relationship Id="rId64" Type="http://schemas.openxmlformats.org/officeDocument/2006/relationships/customXml" Target="../ink/ink1805.xml"/><Relationship Id="rId69" Type="http://schemas.openxmlformats.org/officeDocument/2006/relationships/image" Target="../media/image1818.png"/><Relationship Id="rId113" Type="http://schemas.openxmlformats.org/officeDocument/2006/relationships/customXml" Target="../ink/ink1830.xml"/><Relationship Id="rId118" Type="http://schemas.openxmlformats.org/officeDocument/2006/relationships/image" Target="../media/image1841.png"/><Relationship Id="rId134" Type="http://schemas.openxmlformats.org/officeDocument/2006/relationships/image" Target="../media/image1849.png"/><Relationship Id="rId139" Type="http://schemas.openxmlformats.org/officeDocument/2006/relationships/customXml" Target="../ink/ink1843.xml"/><Relationship Id="rId80" Type="http://schemas.openxmlformats.org/officeDocument/2006/relationships/customXml" Target="../ink/ink1813.xml"/><Relationship Id="rId85" Type="http://schemas.openxmlformats.org/officeDocument/2006/relationships/image" Target="../media/image1638.png"/><Relationship Id="rId150" Type="http://schemas.openxmlformats.org/officeDocument/2006/relationships/customXml" Target="../ink/ink1849.xml"/><Relationship Id="rId155" Type="http://schemas.openxmlformats.org/officeDocument/2006/relationships/customXml" Target="../ink/ink1852.xml"/><Relationship Id="rId171" Type="http://schemas.openxmlformats.org/officeDocument/2006/relationships/customXml" Target="../ink/ink1860.xml"/><Relationship Id="rId176" Type="http://schemas.openxmlformats.org/officeDocument/2006/relationships/image" Target="../media/image1867.png"/><Relationship Id="rId192" Type="http://schemas.openxmlformats.org/officeDocument/2006/relationships/image" Target="../media/image1874.png"/><Relationship Id="rId197" Type="http://schemas.openxmlformats.org/officeDocument/2006/relationships/customXml" Target="../ink/ink1873.xml"/><Relationship Id="rId12" Type="http://schemas.openxmlformats.org/officeDocument/2006/relationships/customXml" Target="../ink/ink1779.xml"/><Relationship Id="rId17" Type="http://schemas.openxmlformats.org/officeDocument/2006/relationships/image" Target="../media/image1793.png"/><Relationship Id="rId33" Type="http://schemas.openxmlformats.org/officeDocument/2006/relationships/image" Target="../media/image1801.png"/><Relationship Id="rId38" Type="http://schemas.openxmlformats.org/officeDocument/2006/relationships/customXml" Target="../ink/ink1792.xml"/><Relationship Id="rId59" Type="http://schemas.openxmlformats.org/officeDocument/2006/relationships/image" Target="../media/image1813.png"/><Relationship Id="rId103" Type="http://schemas.openxmlformats.org/officeDocument/2006/relationships/customXml" Target="../ink/ink1825.xml"/><Relationship Id="rId108" Type="http://schemas.openxmlformats.org/officeDocument/2006/relationships/image" Target="../media/image1836.png"/><Relationship Id="rId124" Type="http://schemas.openxmlformats.org/officeDocument/2006/relationships/image" Target="../media/image1844.png"/><Relationship Id="rId129" Type="http://schemas.openxmlformats.org/officeDocument/2006/relationships/customXml" Target="../ink/ink1838.xml"/><Relationship Id="rId54" Type="http://schemas.openxmlformats.org/officeDocument/2006/relationships/customXml" Target="../ink/ink1800.xml"/><Relationship Id="rId70" Type="http://schemas.openxmlformats.org/officeDocument/2006/relationships/customXml" Target="../ink/ink1808.xml"/><Relationship Id="rId75" Type="http://schemas.openxmlformats.org/officeDocument/2006/relationships/image" Target="../media/image1821.png"/><Relationship Id="rId91" Type="http://schemas.openxmlformats.org/officeDocument/2006/relationships/customXml" Target="../ink/ink1819.xml"/><Relationship Id="rId96" Type="http://schemas.openxmlformats.org/officeDocument/2006/relationships/image" Target="../media/image1830.png"/><Relationship Id="rId140" Type="http://schemas.openxmlformats.org/officeDocument/2006/relationships/image" Target="../media/image1851.png"/><Relationship Id="rId145" Type="http://schemas.openxmlformats.org/officeDocument/2006/relationships/customXml" Target="../ink/ink1846.xml"/><Relationship Id="rId161" Type="http://schemas.openxmlformats.org/officeDocument/2006/relationships/customXml" Target="../ink/ink1855.xml"/><Relationship Id="rId166" Type="http://schemas.openxmlformats.org/officeDocument/2006/relationships/image" Target="../media/image1863.png"/><Relationship Id="rId182" Type="http://schemas.openxmlformats.org/officeDocument/2006/relationships/image" Target="../media/image1869.png"/><Relationship Id="rId187" Type="http://schemas.openxmlformats.org/officeDocument/2006/relationships/customXml" Target="../ink/ink1868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776.xml"/><Relationship Id="rId23" Type="http://schemas.openxmlformats.org/officeDocument/2006/relationships/image" Target="../media/image1796.png"/><Relationship Id="rId28" Type="http://schemas.openxmlformats.org/officeDocument/2006/relationships/customXml" Target="../ink/ink1787.xml"/><Relationship Id="rId49" Type="http://schemas.openxmlformats.org/officeDocument/2006/relationships/image" Target="../media/image1809.png"/><Relationship Id="rId114" Type="http://schemas.openxmlformats.org/officeDocument/2006/relationships/image" Target="../media/image1839.png"/><Relationship Id="rId119" Type="http://schemas.openxmlformats.org/officeDocument/2006/relationships/customXml" Target="../ink/ink1833.xml"/><Relationship Id="rId44" Type="http://schemas.openxmlformats.org/officeDocument/2006/relationships/customXml" Target="../ink/ink1795.xml"/><Relationship Id="rId60" Type="http://schemas.openxmlformats.org/officeDocument/2006/relationships/customXml" Target="../ink/ink1803.xml"/><Relationship Id="rId65" Type="http://schemas.openxmlformats.org/officeDocument/2006/relationships/image" Target="../media/image1816.png"/><Relationship Id="rId81" Type="http://schemas.openxmlformats.org/officeDocument/2006/relationships/image" Target="../media/image1824.png"/><Relationship Id="rId86" Type="http://schemas.openxmlformats.org/officeDocument/2006/relationships/customXml" Target="../ink/ink1816.xml"/><Relationship Id="rId130" Type="http://schemas.openxmlformats.org/officeDocument/2006/relationships/image" Target="../media/image1847.png"/><Relationship Id="rId135" Type="http://schemas.openxmlformats.org/officeDocument/2006/relationships/customXml" Target="../ink/ink1841.xml"/><Relationship Id="rId151" Type="http://schemas.openxmlformats.org/officeDocument/2006/relationships/image" Target="../media/image1856.png"/><Relationship Id="rId156" Type="http://schemas.openxmlformats.org/officeDocument/2006/relationships/image" Target="../media/image1858.png"/><Relationship Id="rId177" Type="http://schemas.openxmlformats.org/officeDocument/2006/relationships/customXml" Target="../ink/ink1863.xml"/><Relationship Id="rId198" Type="http://schemas.openxmlformats.org/officeDocument/2006/relationships/image" Target="../media/image1877.png"/><Relationship Id="rId172" Type="http://schemas.openxmlformats.org/officeDocument/2006/relationships/image" Target="../media/image1865.png"/><Relationship Id="rId193" Type="http://schemas.openxmlformats.org/officeDocument/2006/relationships/customXml" Target="../ink/ink1871.xml"/><Relationship Id="rId13" Type="http://schemas.openxmlformats.org/officeDocument/2006/relationships/image" Target="../media/image1791.png"/><Relationship Id="rId18" Type="http://schemas.openxmlformats.org/officeDocument/2006/relationships/customXml" Target="../ink/ink1782.xml"/><Relationship Id="rId39" Type="http://schemas.openxmlformats.org/officeDocument/2006/relationships/image" Target="../media/image1804.png"/><Relationship Id="rId109" Type="http://schemas.openxmlformats.org/officeDocument/2006/relationships/customXml" Target="../ink/ink1828.xml"/><Relationship Id="rId34" Type="http://schemas.openxmlformats.org/officeDocument/2006/relationships/customXml" Target="../ink/ink1790.xml"/><Relationship Id="rId50" Type="http://schemas.openxmlformats.org/officeDocument/2006/relationships/customXml" Target="../ink/ink1798.xml"/><Relationship Id="rId55" Type="http://schemas.openxmlformats.org/officeDocument/2006/relationships/image" Target="../media/image1811.png"/><Relationship Id="rId76" Type="http://schemas.openxmlformats.org/officeDocument/2006/relationships/customXml" Target="../ink/ink1811.xml"/><Relationship Id="rId97" Type="http://schemas.openxmlformats.org/officeDocument/2006/relationships/customXml" Target="../ink/ink1822.xml"/><Relationship Id="rId104" Type="http://schemas.openxmlformats.org/officeDocument/2006/relationships/image" Target="../media/image1834.png"/><Relationship Id="rId120" Type="http://schemas.openxmlformats.org/officeDocument/2006/relationships/image" Target="../media/image1842.png"/><Relationship Id="rId125" Type="http://schemas.openxmlformats.org/officeDocument/2006/relationships/customXml" Target="../ink/ink1836.xml"/><Relationship Id="rId141" Type="http://schemas.openxmlformats.org/officeDocument/2006/relationships/customXml" Target="../ink/ink1844.xml"/><Relationship Id="rId146" Type="http://schemas.openxmlformats.org/officeDocument/2006/relationships/image" Target="../media/image1854.png"/><Relationship Id="rId167" Type="http://schemas.openxmlformats.org/officeDocument/2006/relationships/customXml" Target="../ink/ink1858.xml"/><Relationship Id="rId188" Type="http://schemas.openxmlformats.org/officeDocument/2006/relationships/image" Target="../media/image1872.png"/><Relationship Id="rId7" Type="http://schemas.openxmlformats.org/officeDocument/2006/relationships/image" Target="../media/image1788.png"/><Relationship Id="rId71" Type="http://schemas.openxmlformats.org/officeDocument/2006/relationships/image" Target="../media/image1819.png"/><Relationship Id="rId92" Type="http://schemas.openxmlformats.org/officeDocument/2006/relationships/image" Target="../media/image1828.png"/><Relationship Id="rId162" Type="http://schemas.openxmlformats.org/officeDocument/2006/relationships/image" Target="../media/image1861.png"/><Relationship Id="rId183" Type="http://schemas.openxmlformats.org/officeDocument/2006/relationships/customXml" Target="../ink/ink1866.xml"/><Relationship Id="rId2" Type="http://schemas.openxmlformats.org/officeDocument/2006/relationships/customXml" Target="../ink/ink1774.xml"/><Relationship Id="rId29" Type="http://schemas.openxmlformats.org/officeDocument/2006/relationships/image" Target="../media/image1799.png"/><Relationship Id="rId24" Type="http://schemas.openxmlformats.org/officeDocument/2006/relationships/customXml" Target="../ink/ink1785.xml"/><Relationship Id="rId40" Type="http://schemas.openxmlformats.org/officeDocument/2006/relationships/customXml" Target="../ink/ink1793.xml"/><Relationship Id="rId45" Type="http://schemas.openxmlformats.org/officeDocument/2006/relationships/image" Target="../media/image1807.png"/><Relationship Id="rId66" Type="http://schemas.openxmlformats.org/officeDocument/2006/relationships/customXml" Target="../ink/ink1806.xml"/><Relationship Id="rId87" Type="http://schemas.openxmlformats.org/officeDocument/2006/relationships/customXml" Target="../ink/ink1817.xml"/><Relationship Id="rId110" Type="http://schemas.openxmlformats.org/officeDocument/2006/relationships/image" Target="../media/image1837.png"/><Relationship Id="rId115" Type="http://schemas.openxmlformats.org/officeDocument/2006/relationships/customXml" Target="../ink/ink1831.xml"/><Relationship Id="rId131" Type="http://schemas.openxmlformats.org/officeDocument/2006/relationships/customXml" Target="../ink/ink1839.xml"/><Relationship Id="rId136" Type="http://schemas.openxmlformats.org/officeDocument/2006/relationships/image" Target="../media/image1692.png"/><Relationship Id="rId157" Type="http://schemas.openxmlformats.org/officeDocument/2006/relationships/customXml" Target="../ink/ink1853.xml"/><Relationship Id="rId178" Type="http://schemas.openxmlformats.org/officeDocument/2006/relationships/image" Target="../media/image1419.png"/><Relationship Id="rId61" Type="http://schemas.openxmlformats.org/officeDocument/2006/relationships/image" Target="../media/image1814.png"/><Relationship Id="rId82" Type="http://schemas.openxmlformats.org/officeDocument/2006/relationships/customXml" Target="../ink/ink1814.xml"/><Relationship Id="rId152" Type="http://schemas.openxmlformats.org/officeDocument/2006/relationships/customXml" Target="../ink/ink1850.xml"/><Relationship Id="rId173" Type="http://schemas.openxmlformats.org/officeDocument/2006/relationships/customXml" Target="../ink/ink1861.xml"/><Relationship Id="rId194" Type="http://schemas.openxmlformats.org/officeDocument/2006/relationships/image" Target="../media/image1875.png"/><Relationship Id="rId19" Type="http://schemas.openxmlformats.org/officeDocument/2006/relationships/image" Target="../media/image1794.png"/><Relationship Id="rId14" Type="http://schemas.openxmlformats.org/officeDocument/2006/relationships/customXml" Target="../ink/ink1780.xml"/><Relationship Id="rId30" Type="http://schemas.openxmlformats.org/officeDocument/2006/relationships/customXml" Target="../ink/ink1788.xml"/><Relationship Id="rId35" Type="http://schemas.openxmlformats.org/officeDocument/2006/relationships/image" Target="../media/image1802.png"/><Relationship Id="rId56" Type="http://schemas.openxmlformats.org/officeDocument/2006/relationships/customXml" Target="../ink/ink1801.xml"/><Relationship Id="rId77" Type="http://schemas.openxmlformats.org/officeDocument/2006/relationships/image" Target="../media/image1822.png"/><Relationship Id="rId100" Type="http://schemas.openxmlformats.org/officeDocument/2006/relationships/image" Target="../media/image1832.png"/><Relationship Id="rId105" Type="http://schemas.openxmlformats.org/officeDocument/2006/relationships/customXml" Target="../ink/ink1826.xml"/><Relationship Id="rId126" Type="http://schemas.openxmlformats.org/officeDocument/2006/relationships/image" Target="../media/image1845.png"/><Relationship Id="rId147" Type="http://schemas.openxmlformats.org/officeDocument/2006/relationships/customXml" Target="../ink/ink1847.xml"/><Relationship Id="rId168" Type="http://schemas.openxmlformats.org/officeDocument/2006/relationships/image" Target="../media/image1663.png"/><Relationship Id="rId8" Type="http://schemas.openxmlformats.org/officeDocument/2006/relationships/customXml" Target="../ink/ink1777.xml"/><Relationship Id="rId51" Type="http://schemas.openxmlformats.org/officeDocument/2006/relationships/image" Target="../media/image1662.png"/><Relationship Id="rId72" Type="http://schemas.openxmlformats.org/officeDocument/2006/relationships/customXml" Target="../ink/ink1809.xml"/><Relationship Id="rId93" Type="http://schemas.openxmlformats.org/officeDocument/2006/relationships/customXml" Target="../ink/ink1820.xml"/><Relationship Id="rId98" Type="http://schemas.openxmlformats.org/officeDocument/2006/relationships/image" Target="../media/image1831.png"/><Relationship Id="rId121" Type="http://schemas.openxmlformats.org/officeDocument/2006/relationships/customXml" Target="../ink/ink1834.xml"/><Relationship Id="rId142" Type="http://schemas.openxmlformats.org/officeDocument/2006/relationships/image" Target="../media/image1852.png"/><Relationship Id="rId163" Type="http://schemas.openxmlformats.org/officeDocument/2006/relationships/customXml" Target="../ink/ink1856.xml"/><Relationship Id="rId184" Type="http://schemas.openxmlformats.org/officeDocument/2006/relationships/image" Target="../media/image1870.png"/><Relationship Id="rId189" Type="http://schemas.openxmlformats.org/officeDocument/2006/relationships/customXml" Target="../ink/ink1869.xml"/><Relationship Id="rId3" Type="http://schemas.openxmlformats.org/officeDocument/2006/relationships/image" Target="../media/image1786.png"/><Relationship Id="rId25" Type="http://schemas.openxmlformats.org/officeDocument/2006/relationships/image" Target="../media/image1797.png"/><Relationship Id="rId46" Type="http://schemas.openxmlformats.org/officeDocument/2006/relationships/customXml" Target="../ink/ink1796.xml"/><Relationship Id="rId67" Type="http://schemas.openxmlformats.org/officeDocument/2006/relationships/image" Target="../media/image1817.png"/><Relationship Id="rId116" Type="http://schemas.openxmlformats.org/officeDocument/2006/relationships/image" Target="../media/image1840.png"/><Relationship Id="rId137" Type="http://schemas.openxmlformats.org/officeDocument/2006/relationships/customXml" Target="../ink/ink1842.xml"/><Relationship Id="rId158" Type="http://schemas.openxmlformats.org/officeDocument/2006/relationships/image" Target="../media/image1859.png"/><Relationship Id="rId20" Type="http://schemas.openxmlformats.org/officeDocument/2006/relationships/customXml" Target="../ink/ink1783.xml"/><Relationship Id="rId41" Type="http://schemas.openxmlformats.org/officeDocument/2006/relationships/image" Target="../media/image1805.png"/><Relationship Id="rId62" Type="http://schemas.openxmlformats.org/officeDocument/2006/relationships/customXml" Target="../ink/ink1804.xml"/><Relationship Id="rId83" Type="http://schemas.openxmlformats.org/officeDocument/2006/relationships/image" Target="../media/image1825.png"/><Relationship Id="rId88" Type="http://schemas.openxmlformats.org/officeDocument/2006/relationships/image" Target="../media/image1826.png"/><Relationship Id="rId111" Type="http://schemas.openxmlformats.org/officeDocument/2006/relationships/customXml" Target="../ink/ink1829.xml"/><Relationship Id="rId132" Type="http://schemas.openxmlformats.org/officeDocument/2006/relationships/image" Target="../media/image1848.png"/><Relationship Id="rId153" Type="http://schemas.openxmlformats.org/officeDocument/2006/relationships/image" Target="../media/image1857.png"/><Relationship Id="rId174" Type="http://schemas.openxmlformats.org/officeDocument/2006/relationships/image" Target="../media/image1866.png"/><Relationship Id="rId179" Type="http://schemas.openxmlformats.org/officeDocument/2006/relationships/customXml" Target="../ink/ink1864.xml"/><Relationship Id="rId195" Type="http://schemas.openxmlformats.org/officeDocument/2006/relationships/customXml" Target="../ink/ink1872.xml"/><Relationship Id="rId190" Type="http://schemas.openxmlformats.org/officeDocument/2006/relationships/image" Target="../media/image1873.png"/><Relationship Id="rId15" Type="http://schemas.openxmlformats.org/officeDocument/2006/relationships/image" Target="../media/image1792.png"/><Relationship Id="rId36" Type="http://schemas.openxmlformats.org/officeDocument/2006/relationships/customXml" Target="../ink/ink1791.xml"/><Relationship Id="rId57" Type="http://schemas.openxmlformats.org/officeDocument/2006/relationships/image" Target="../media/image1812.png"/><Relationship Id="rId106" Type="http://schemas.openxmlformats.org/officeDocument/2006/relationships/image" Target="../media/image1835.png"/><Relationship Id="rId127" Type="http://schemas.openxmlformats.org/officeDocument/2006/relationships/customXml" Target="../ink/ink1837.xml"/><Relationship Id="rId10" Type="http://schemas.openxmlformats.org/officeDocument/2006/relationships/customXml" Target="../ink/ink1778.xml"/><Relationship Id="rId31" Type="http://schemas.openxmlformats.org/officeDocument/2006/relationships/image" Target="../media/image1800.png"/><Relationship Id="rId52" Type="http://schemas.openxmlformats.org/officeDocument/2006/relationships/customXml" Target="../ink/ink1799.xml"/><Relationship Id="rId73" Type="http://schemas.openxmlformats.org/officeDocument/2006/relationships/image" Target="../media/image1820.png"/><Relationship Id="rId78" Type="http://schemas.openxmlformats.org/officeDocument/2006/relationships/customXml" Target="../ink/ink1812.xml"/><Relationship Id="rId94" Type="http://schemas.openxmlformats.org/officeDocument/2006/relationships/image" Target="../media/image1829.png"/><Relationship Id="rId99" Type="http://schemas.openxmlformats.org/officeDocument/2006/relationships/customXml" Target="../ink/ink1823.xml"/><Relationship Id="rId101" Type="http://schemas.openxmlformats.org/officeDocument/2006/relationships/customXml" Target="../ink/ink1824.xml"/><Relationship Id="rId122" Type="http://schemas.openxmlformats.org/officeDocument/2006/relationships/image" Target="../media/image1843.png"/><Relationship Id="rId143" Type="http://schemas.openxmlformats.org/officeDocument/2006/relationships/customXml" Target="../ink/ink1845.xml"/><Relationship Id="rId148" Type="http://schemas.openxmlformats.org/officeDocument/2006/relationships/customXml" Target="../ink/ink1848.xml"/><Relationship Id="rId164" Type="http://schemas.openxmlformats.org/officeDocument/2006/relationships/image" Target="../media/image1862.png"/><Relationship Id="rId169" Type="http://schemas.openxmlformats.org/officeDocument/2006/relationships/customXml" Target="../ink/ink1859.xml"/><Relationship Id="rId185" Type="http://schemas.openxmlformats.org/officeDocument/2006/relationships/customXml" Target="../ink/ink1867.xml"/><Relationship Id="rId4" Type="http://schemas.openxmlformats.org/officeDocument/2006/relationships/customXml" Target="../ink/ink1775.xml"/><Relationship Id="rId9" Type="http://schemas.openxmlformats.org/officeDocument/2006/relationships/image" Target="../media/image1789.png"/><Relationship Id="rId180" Type="http://schemas.openxmlformats.org/officeDocument/2006/relationships/image" Target="../media/image1868.png"/><Relationship Id="rId26" Type="http://schemas.openxmlformats.org/officeDocument/2006/relationships/customXml" Target="../ink/ink1786.xml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00.png"/><Relationship Id="rId18" Type="http://schemas.openxmlformats.org/officeDocument/2006/relationships/customXml" Target="../ink/ink1875.xml"/><Relationship Id="rId26" Type="http://schemas.openxmlformats.org/officeDocument/2006/relationships/customXml" Target="../ink/ink1879.xml"/><Relationship Id="rId39" Type="http://schemas.openxmlformats.org/officeDocument/2006/relationships/image" Target="../media/image1889.png"/><Relationship Id="rId21" Type="http://schemas.openxmlformats.org/officeDocument/2006/relationships/image" Target="../media/image1881.png"/><Relationship Id="rId34" Type="http://schemas.openxmlformats.org/officeDocument/2006/relationships/customXml" Target="../ink/ink1883.xml"/><Relationship Id="rId42" Type="http://schemas.openxmlformats.org/officeDocument/2006/relationships/customXml" Target="../ink/ink1887.xml"/><Relationship Id="rId47" Type="http://schemas.openxmlformats.org/officeDocument/2006/relationships/image" Target="../media/image1893.png"/><Relationship Id="rId50" Type="http://schemas.openxmlformats.org/officeDocument/2006/relationships/customXml" Target="../ink/ink1891.xml"/><Relationship Id="rId55" Type="http://schemas.openxmlformats.org/officeDocument/2006/relationships/image" Target="../media/image1897.png"/><Relationship Id="rId63" Type="http://schemas.openxmlformats.org/officeDocument/2006/relationships/image" Target="../media/image1901.png"/><Relationship Id="rId68" Type="http://schemas.openxmlformats.org/officeDocument/2006/relationships/customXml" Target="../ink/ink1900.xml"/><Relationship Id="rId7" Type="http://schemas.openxmlformats.org/officeDocument/2006/relationships/image" Target="../media/image14100.png"/><Relationship Id="rId2" Type="http://schemas.openxmlformats.org/officeDocument/2006/relationships/image" Target="../media/image13500.png"/><Relationship Id="rId16" Type="http://schemas.openxmlformats.org/officeDocument/2006/relationships/customXml" Target="../ink/ink1874.xml"/><Relationship Id="rId29" Type="http://schemas.openxmlformats.org/officeDocument/2006/relationships/image" Target="../media/image18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00.png"/><Relationship Id="rId11" Type="http://schemas.openxmlformats.org/officeDocument/2006/relationships/image" Target="../media/image14500.png"/><Relationship Id="rId24" Type="http://schemas.openxmlformats.org/officeDocument/2006/relationships/customXml" Target="../ink/ink1878.xml"/><Relationship Id="rId32" Type="http://schemas.openxmlformats.org/officeDocument/2006/relationships/customXml" Target="../ink/ink1882.xml"/><Relationship Id="rId37" Type="http://schemas.openxmlformats.org/officeDocument/2006/relationships/image" Target="../media/image1888.png"/><Relationship Id="rId40" Type="http://schemas.openxmlformats.org/officeDocument/2006/relationships/customXml" Target="../ink/ink1886.xml"/><Relationship Id="rId45" Type="http://schemas.openxmlformats.org/officeDocument/2006/relationships/image" Target="../media/image1892.png"/><Relationship Id="rId53" Type="http://schemas.openxmlformats.org/officeDocument/2006/relationships/image" Target="../media/image1896.png"/><Relationship Id="rId58" Type="http://schemas.openxmlformats.org/officeDocument/2006/relationships/customXml" Target="../ink/ink1895.xml"/><Relationship Id="rId66" Type="http://schemas.openxmlformats.org/officeDocument/2006/relationships/customXml" Target="../ink/ink1899.xml"/><Relationship Id="rId5" Type="http://schemas.openxmlformats.org/officeDocument/2006/relationships/image" Target="../media/image13900.png"/><Relationship Id="rId15" Type="http://schemas.openxmlformats.org/officeDocument/2006/relationships/image" Target="../media/image14900.png"/><Relationship Id="rId23" Type="http://schemas.openxmlformats.org/officeDocument/2006/relationships/image" Target="../media/image1817.png"/><Relationship Id="rId28" Type="http://schemas.openxmlformats.org/officeDocument/2006/relationships/customXml" Target="../ink/ink1880.xml"/><Relationship Id="rId36" Type="http://schemas.openxmlformats.org/officeDocument/2006/relationships/customXml" Target="../ink/ink1884.xml"/><Relationship Id="rId49" Type="http://schemas.openxmlformats.org/officeDocument/2006/relationships/image" Target="../media/image1894.png"/><Relationship Id="rId57" Type="http://schemas.openxmlformats.org/officeDocument/2006/relationships/image" Target="../media/image1898.png"/><Relationship Id="rId61" Type="http://schemas.openxmlformats.org/officeDocument/2006/relationships/image" Target="../media/image1900.png"/><Relationship Id="rId10" Type="http://schemas.openxmlformats.org/officeDocument/2006/relationships/image" Target="../media/image14400.png"/><Relationship Id="rId19" Type="http://schemas.openxmlformats.org/officeDocument/2006/relationships/image" Target="../media/image1880.png"/><Relationship Id="rId31" Type="http://schemas.openxmlformats.org/officeDocument/2006/relationships/image" Target="../media/image1885.png"/><Relationship Id="rId44" Type="http://schemas.openxmlformats.org/officeDocument/2006/relationships/customXml" Target="../ink/ink1888.xml"/><Relationship Id="rId52" Type="http://schemas.openxmlformats.org/officeDocument/2006/relationships/customXml" Target="../ink/ink1892.xml"/><Relationship Id="rId60" Type="http://schemas.openxmlformats.org/officeDocument/2006/relationships/customXml" Target="../ink/ink1896.xml"/><Relationship Id="rId65" Type="http://schemas.openxmlformats.org/officeDocument/2006/relationships/image" Target="../media/image1902.png"/><Relationship Id="rId4" Type="http://schemas.openxmlformats.org/officeDocument/2006/relationships/image" Target="../media/image13800.png"/><Relationship Id="rId9" Type="http://schemas.openxmlformats.org/officeDocument/2006/relationships/image" Target="../media/image14300.png"/><Relationship Id="rId14" Type="http://schemas.openxmlformats.org/officeDocument/2006/relationships/image" Target="../media/image14800.png"/><Relationship Id="rId22" Type="http://schemas.openxmlformats.org/officeDocument/2006/relationships/customXml" Target="../ink/ink1877.xml"/><Relationship Id="rId27" Type="http://schemas.openxmlformats.org/officeDocument/2006/relationships/image" Target="../media/image1883.png"/><Relationship Id="rId30" Type="http://schemas.openxmlformats.org/officeDocument/2006/relationships/customXml" Target="../ink/ink1881.xml"/><Relationship Id="rId35" Type="http://schemas.openxmlformats.org/officeDocument/2006/relationships/image" Target="../media/image1887.png"/><Relationship Id="rId43" Type="http://schemas.openxmlformats.org/officeDocument/2006/relationships/image" Target="../media/image1891.png"/><Relationship Id="rId48" Type="http://schemas.openxmlformats.org/officeDocument/2006/relationships/customXml" Target="../ink/ink1890.xml"/><Relationship Id="rId56" Type="http://schemas.openxmlformats.org/officeDocument/2006/relationships/customXml" Target="../ink/ink1894.xml"/><Relationship Id="rId64" Type="http://schemas.openxmlformats.org/officeDocument/2006/relationships/customXml" Target="../ink/ink1898.xml"/><Relationship Id="rId69" Type="http://schemas.openxmlformats.org/officeDocument/2006/relationships/image" Target="../media/image1904.png"/><Relationship Id="rId8" Type="http://schemas.openxmlformats.org/officeDocument/2006/relationships/image" Target="../media/image14200.png"/><Relationship Id="rId51" Type="http://schemas.openxmlformats.org/officeDocument/2006/relationships/image" Target="../media/image1895.png"/><Relationship Id="rId3" Type="http://schemas.openxmlformats.org/officeDocument/2006/relationships/image" Target="../media/image1878.emf"/><Relationship Id="rId12" Type="http://schemas.openxmlformats.org/officeDocument/2006/relationships/image" Target="../media/image14600.png"/><Relationship Id="rId17" Type="http://schemas.openxmlformats.org/officeDocument/2006/relationships/image" Target="../media/image1879.png"/><Relationship Id="rId25" Type="http://schemas.openxmlformats.org/officeDocument/2006/relationships/image" Target="../media/image1882.png"/><Relationship Id="rId33" Type="http://schemas.openxmlformats.org/officeDocument/2006/relationships/image" Target="../media/image1886.png"/><Relationship Id="rId38" Type="http://schemas.openxmlformats.org/officeDocument/2006/relationships/customXml" Target="../ink/ink1885.xml"/><Relationship Id="rId46" Type="http://schemas.openxmlformats.org/officeDocument/2006/relationships/customXml" Target="../ink/ink1889.xml"/><Relationship Id="rId59" Type="http://schemas.openxmlformats.org/officeDocument/2006/relationships/image" Target="../media/image1899.png"/><Relationship Id="rId67" Type="http://schemas.openxmlformats.org/officeDocument/2006/relationships/image" Target="../media/image1903.png"/><Relationship Id="rId20" Type="http://schemas.openxmlformats.org/officeDocument/2006/relationships/customXml" Target="../ink/ink1876.xml"/><Relationship Id="rId41" Type="http://schemas.openxmlformats.org/officeDocument/2006/relationships/image" Target="../media/image1890.png"/><Relationship Id="rId54" Type="http://schemas.openxmlformats.org/officeDocument/2006/relationships/customXml" Target="../ink/ink1893.xml"/><Relationship Id="rId62" Type="http://schemas.openxmlformats.org/officeDocument/2006/relationships/customXml" Target="../ink/ink189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2.xml"/><Relationship Id="rId13" Type="http://schemas.openxmlformats.org/officeDocument/2006/relationships/image" Target="../media/image1908.png"/><Relationship Id="rId18" Type="http://schemas.openxmlformats.org/officeDocument/2006/relationships/customXml" Target="../ink/ink1907.xml"/><Relationship Id="rId3" Type="http://schemas.openxmlformats.org/officeDocument/2006/relationships/image" Target="../media/image15200.png"/><Relationship Id="rId7" Type="http://schemas.openxmlformats.org/officeDocument/2006/relationships/image" Target="../media/image1638.png"/><Relationship Id="rId12" Type="http://schemas.openxmlformats.org/officeDocument/2006/relationships/customXml" Target="../ink/ink1904.xml"/><Relationship Id="rId17" Type="http://schemas.openxmlformats.org/officeDocument/2006/relationships/image" Target="../media/image1910.png"/><Relationship Id="rId2" Type="http://schemas.openxmlformats.org/officeDocument/2006/relationships/image" Target="../media/image15000.png"/><Relationship Id="rId16" Type="http://schemas.openxmlformats.org/officeDocument/2006/relationships/customXml" Target="../ink/ink190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01.xml"/><Relationship Id="rId11" Type="http://schemas.openxmlformats.org/officeDocument/2006/relationships/image" Target="../media/image1907.png"/><Relationship Id="rId5" Type="http://schemas.openxmlformats.org/officeDocument/2006/relationships/image" Target="../media/image1905.png"/><Relationship Id="rId15" Type="http://schemas.openxmlformats.org/officeDocument/2006/relationships/image" Target="../media/image1909.png"/><Relationship Id="rId10" Type="http://schemas.openxmlformats.org/officeDocument/2006/relationships/customXml" Target="../ink/ink1903.xml"/><Relationship Id="rId19" Type="http://schemas.openxmlformats.org/officeDocument/2006/relationships/image" Target="../media/image1911.png"/><Relationship Id="rId4" Type="http://schemas.openxmlformats.org/officeDocument/2006/relationships/image" Target="../media/image13600.png"/><Relationship Id="rId9" Type="http://schemas.openxmlformats.org/officeDocument/2006/relationships/image" Target="../media/image1906.png"/><Relationship Id="rId14" Type="http://schemas.openxmlformats.org/officeDocument/2006/relationships/customXml" Target="../ink/ink190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09.xml"/><Relationship Id="rId13" Type="http://schemas.openxmlformats.org/officeDocument/2006/relationships/image" Target="../media/image1916.png"/><Relationship Id="rId18" Type="http://schemas.openxmlformats.org/officeDocument/2006/relationships/customXml" Target="../ink/ink1914.xml"/><Relationship Id="rId3" Type="http://schemas.openxmlformats.org/officeDocument/2006/relationships/image" Target="../media/image15600.png"/><Relationship Id="rId21" Type="http://schemas.openxmlformats.org/officeDocument/2006/relationships/image" Target="../media/image1919.png"/><Relationship Id="rId7" Type="http://schemas.openxmlformats.org/officeDocument/2006/relationships/image" Target="../media/image1913.png"/><Relationship Id="rId12" Type="http://schemas.openxmlformats.org/officeDocument/2006/relationships/customXml" Target="../ink/ink1911.xml"/><Relationship Id="rId17" Type="http://schemas.openxmlformats.org/officeDocument/2006/relationships/image" Target="../media/image1918.png"/><Relationship Id="rId2" Type="http://schemas.openxmlformats.org/officeDocument/2006/relationships/image" Target="../media/image15500.png"/><Relationship Id="rId16" Type="http://schemas.openxmlformats.org/officeDocument/2006/relationships/customXml" Target="../ink/ink1913.xml"/><Relationship Id="rId20" Type="http://schemas.openxmlformats.org/officeDocument/2006/relationships/customXml" Target="../ink/ink191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08.xml"/><Relationship Id="rId11" Type="http://schemas.openxmlformats.org/officeDocument/2006/relationships/image" Target="../media/image1915.png"/><Relationship Id="rId5" Type="http://schemas.openxmlformats.org/officeDocument/2006/relationships/image" Target="../media/image1912.png"/><Relationship Id="rId15" Type="http://schemas.openxmlformats.org/officeDocument/2006/relationships/image" Target="../media/image1917.png"/><Relationship Id="rId10" Type="http://schemas.openxmlformats.org/officeDocument/2006/relationships/customXml" Target="../ink/ink1910.xml"/><Relationship Id="rId19" Type="http://schemas.openxmlformats.org/officeDocument/2006/relationships/image" Target="../media/image1638.png"/><Relationship Id="rId4" Type="http://schemas.openxmlformats.org/officeDocument/2006/relationships/image" Target="../media/image15300.png"/><Relationship Id="rId9" Type="http://schemas.openxmlformats.org/officeDocument/2006/relationships/image" Target="../media/image1914.png"/><Relationship Id="rId14" Type="http://schemas.openxmlformats.org/officeDocument/2006/relationships/customXml" Target="../ink/ink191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18.xml"/><Relationship Id="rId13" Type="http://schemas.openxmlformats.org/officeDocument/2006/relationships/image" Target="../media/image1924.png"/><Relationship Id="rId18" Type="http://schemas.openxmlformats.org/officeDocument/2006/relationships/customXml" Target="../ink/ink1923.xml"/><Relationship Id="rId3" Type="http://schemas.openxmlformats.org/officeDocument/2006/relationships/image" Target="../media/image16100.png"/><Relationship Id="rId21" Type="http://schemas.openxmlformats.org/officeDocument/2006/relationships/image" Target="../media/image1928.png"/><Relationship Id="rId7" Type="http://schemas.openxmlformats.org/officeDocument/2006/relationships/image" Target="../media/image1921.png"/><Relationship Id="rId12" Type="http://schemas.openxmlformats.org/officeDocument/2006/relationships/customXml" Target="../ink/ink1920.xml"/><Relationship Id="rId17" Type="http://schemas.openxmlformats.org/officeDocument/2006/relationships/image" Target="../media/image1926.png"/><Relationship Id="rId2" Type="http://schemas.openxmlformats.org/officeDocument/2006/relationships/image" Target="../media/image16000.png"/><Relationship Id="rId16" Type="http://schemas.openxmlformats.org/officeDocument/2006/relationships/customXml" Target="../ink/ink1922.xml"/><Relationship Id="rId20" Type="http://schemas.openxmlformats.org/officeDocument/2006/relationships/customXml" Target="../ink/ink192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17.xml"/><Relationship Id="rId11" Type="http://schemas.openxmlformats.org/officeDocument/2006/relationships/image" Target="../media/image1923.png"/><Relationship Id="rId5" Type="http://schemas.openxmlformats.org/officeDocument/2006/relationships/image" Target="../media/image1920.png"/><Relationship Id="rId15" Type="http://schemas.openxmlformats.org/officeDocument/2006/relationships/image" Target="../media/image1925.png"/><Relationship Id="rId10" Type="http://schemas.openxmlformats.org/officeDocument/2006/relationships/customXml" Target="../ink/ink1919.xml"/><Relationship Id="rId19" Type="http://schemas.openxmlformats.org/officeDocument/2006/relationships/image" Target="../media/image1927.png"/><Relationship Id="rId4" Type="http://schemas.openxmlformats.org/officeDocument/2006/relationships/customXml" Target="../ink/ink1916.xml"/><Relationship Id="rId9" Type="http://schemas.openxmlformats.org/officeDocument/2006/relationships/image" Target="../media/image1922.png"/><Relationship Id="rId14" Type="http://schemas.openxmlformats.org/officeDocument/2006/relationships/customXml" Target="../ink/ink19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image" Target="../media/image16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0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0.png"/><Relationship Id="rId2" Type="http://schemas.openxmlformats.org/officeDocument/2006/relationships/image" Target="../media/image192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0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image" Target="../media/image17800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.png"/><Relationship Id="rId21" Type="http://schemas.openxmlformats.org/officeDocument/2006/relationships/customXml" Target="../ink/ink12.xml"/><Relationship Id="rId42" Type="http://schemas.openxmlformats.org/officeDocument/2006/relationships/image" Target="../media/image46.png"/><Relationship Id="rId47" Type="http://schemas.openxmlformats.org/officeDocument/2006/relationships/customXml" Target="../ink/ink25.xml"/><Relationship Id="rId63" Type="http://schemas.openxmlformats.org/officeDocument/2006/relationships/customXml" Target="../ink/ink33.xml"/><Relationship Id="rId68" Type="http://schemas.openxmlformats.org/officeDocument/2006/relationships/image" Target="../media/image59.png"/><Relationship Id="rId84" Type="http://schemas.openxmlformats.org/officeDocument/2006/relationships/image" Target="../media/image67.png"/><Relationship Id="rId89" Type="http://schemas.openxmlformats.org/officeDocument/2006/relationships/customXml" Target="../ink/ink46.xml"/><Relationship Id="rId7" Type="http://schemas.openxmlformats.org/officeDocument/2006/relationships/customXml" Target="../ink/ink5.xml"/><Relationship Id="rId71" Type="http://schemas.openxmlformats.org/officeDocument/2006/relationships/customXml" Target="../ink/ink37.xml"/><Relationship Id="rId92" Type="http://schemas.openxmlformats.org/officeDocument/2006/relationships/image" Target="../media/image71.pn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9" Type="http://schemas.openxmlformats.org/officeDocument/2006/relationships/customXml" Target="../ink/ink16.xml"/><Relationship Id="rId107" Type="http://schemas.openxmlformats.org/officeDocument/2006/relationships/customXml" Target="../ink/ink55.xml"/><Relationship Id="rId11" Type="http://schemas.openxmlformats.org/officeDocument/2006/relationships/customXml" Target="../ink/ink7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20.xml"/><Relationship Id="rId40" Type="http://schemas.openxmlformats.org/officeDocument/2006/relationships/image" Target="../media/image45.png"/><Relationship Id="rId45" Type="http://schemas.openxmlformats.org/officeDocument/2006/relationships/customXml" Target="../ink/ink24.xml"/><Relationship Id="rId53" Type="http://schemas.openxmlformats.org/officeDocument/2006/relationships/customXml" Target="../ink/ink28.xml"/><Relationship Id="rId58" Type="http://schemas.openxmlformats.org/officeDocument/2006/relationships/image" Target="../media/image54.png"/><Relationship Id="rId66" Type="http://schemas.openxmlformats.org/officeDocument/2006/relationships/image" Target="../media/image58.png"/><Relationship Id="rId74" Type="http://schemas.openxmlformats.org/officeDocument/2006/relationships/image" Target="../media/image62.png"/><Relationship Id="rId79" Type="http://schemas.openxmlformats.org/officeDocument/2006/relationships/customXml" Target="../ink/ink41.xml"/><Relationship Id="rId87" Type="http://schemas.openxmlformats.org/officeDocument/2006/relationships/customXml" Target="../ink/ink45.xml"/><Relationship Id="rId102" Type="http://schemas.openxmlformats.org/officeDocument/2006/relationships/image" Target="../media/image76.png"/><Relationship Id="rId5" Type="http://schemas.openxmlformats.org/officeDocument/2006/relationships/customXml" Target="../ink/ink4.xml"/><Relationship Id="rId61" Type="http://schemas.openxmlformats.org/officeDocument/2006/relationships/customXml" Target="../ink/ink32.xml"/><Relationship Id="rId82" Type="http://schemas.openxmlformats.org/officeDocument/2006/relationships/image" Target="../media/image66.png"/><Relationship Id="rId90" Type="http://schemas.openxmlformats.org/officeDocument/2006/relationships/image" Target="../media/image70.png"/><Relationship Id="rId95" Type="http://schemas.openxmlformats.org/officeDocument/2006/relationships/customXml" Target="../ink/ink49.xml"/><Relationship Id="rId19" Type="http://schemas.openxmlformats.org/officeDocument/2006/relationships/customXml" Target="../ink/ink11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5.xml"/><Relationship Id="rId30" Type="http://schemas.openxmlformats.org/officeDocument/2006/relationships/image" Target="../media/image40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49.png"/><Relationship Id="rId56" Type="http://schemas.openxmlformats.org/officeDocument/2006/relationships/image" Target="../media/image53.png"/><Relationship Id="rId64" Type="http://schemas.openxmlformats.org/officeDocument/2006/relationships/image" Target="../media/image57.png"/><Relationship Id="rId69" Type="http://schemas.openxmlformats.org/officeDocument/2006/relationships/customXml" Target="../ink/ink36.xml"/><Relationship Id="rId77" Type="http://schemas.openxmlformats.org/officeDocument/2006/relationships/customXml" Target="../ink/ink40.xml"/><Relationship Id="rId100" Type="http://schemas.openxmlformats.org/officeDocument/2006/relationships/image" Target="../media/image75.png"/><Relationship Id="rId105" Type="http://schemas.openxmlformats.org/officeDocument/2006/relationships/customXml" Target="../ink/ink54.xml"/><Relationship Id="rId8" Type="http://schemas.openxmlformats.org/officeDocument/2006/relationships/image" Target="../media/image29.png"/><Relationship Id="rId51" Type="http://schemas.openxmlformats.org/officeDocument/2006/relationships/customXml" Target="../ink/ink27.xml"/><Relationship Id="rId72" Type="http://schemas.openxmlformats.org/officeDocument/2006/relationships/image" Target="../media/image61.png"/><Relationship Id="rId80" Type="http://schemas.openxmlformats.org/officeDocument/2006/relationships/image" Target="../media/image65.png"/><Relationship Id="rId85" Type="http://schemas.openxmlformats.org/officeDocument/2006/relationships/customXml" Target="../ink/ink44.xml"/><Relationship Id="rId93" Type="http://schemas.openxmlformats.org/officeDocument/2006/relationships/customXml" Target="../ink/ink48.xml"/><Relationship Id="rId98" Type="http://schemas.openxmlformats.org/officeDocument/2006/relationships/image" Target="../media/image74.png"/><Relationship Id="rId3" Type="http://schemas.openxmlformats.org/officeDocument/2006/relationships/customXml" Target="../ink/ink3.xml"/><Relationship Id="rId12" Type="http://schemas.openxmlformats.org/officeDocument/2006/relationships/image" Target="../media/image31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44.png"/><Relationship Id="rId46" Type="http://schemas.openxmlformats.org/officeDocument/2006/relationships/image" Target="../media/image48.png"/><Relationship Id="rId59" Type="http://schemas.openxmlformats.org/officeDocument/2006/relationships/customXml" Target="../ink/ink31.xml"/><Relationship Id="rId67" Type="http://schemas.openxmlformats.org/officeDocument/2006/relationships/customXml" Target="../ink/ink35.xml"/><Relationship Id="rId103" Type="http://schemas.openxmlformats.org/officeDocument/2006/relationships/customXml" Target="../ink/ink53.xml"/><Relationship Id="rId108" Type="http://schemas.openxmlformats.org/officeDocument/2006/relationships/image" Target="../media/image79.png"/><Relationship Id="rId20" Type="http://schemas.openxmlformats.org/officeDocument/2006/relationships/image" Target="../media/image35.png"/><Relationship Id="rId41" Type="http://schemas.openxmlformats.org/officeDocument/2006/relationships/customXml" Target="../ink/ink22.xml"/><Relationship Id="rId54" Type="http://schemas.openxmlformats.org/officeDocument/2006/relationships/image" Target="../media/image52.png"/><Relationship Id="rId62" Type="http://schemas.openxmlformats.org/officeDocument/2006/relationships/image" Target="../media/image56.png"/><Relationship Id="rId70" Type="http://schemas.openxmlformats.org/officeDocument/2006/relationships/image" Target="../media/image60.png"/><Relationship Id="rId75" Type="http://schemas.openxmlformats.org/officeDocument/2006/relationships/customXml" Target="../ink/ink39.xml"/><Relationship Id="rId83" Type="http://schemas.openxmlformats.org/officeDocument/2006/relationships/customXml" Target="../ink/ink43.xml"/><Relationship Id="rId88" Type="http://schemas.openxmlformats.org/officeDocument/2006/relationships/image" Target="../media/image69.png"/><Relationship Id="rId91" Type="http://schemas.openxmlformats.org/officeDocument/2006/relationships/customXml" Target="../ink/ink47.xml"/><Relationship Id="rId96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49" Type="http://schemas.openxmlformats.org/officeDocument/2006/relationships/customXml" Target="../ink/ink26.xml"/><Relationship Id="rId57" Type="http://schemas.openxmlformats.org/officeDocument/2006/relationships/customXml" Target="../ink/ink30.xml"/><Relationship Id="rId106" Type="http://schemas.openxmlformats.org/officeDocument/2006/relationships/image" Target="../media/image78.png"/><Relationship Id="rId10" Type="http://schemas.openxmlformats.org/officeDocument/2006/relationships/image" Target="../media/image30.png"/><Relationship Id="rId31" Type="http://schemas.openxmlformats.org/officeDocument/2006/relationships/customXml" Target="../ink/ink17.xml"/><Relationship Id="rId44" Type="http://schemas.openxmlformats.org/officeDocument/2006/relationships/image" Target="../media/image47.png"/><Relationship Id="rId52" Type="http://schemas.openxmlformats.org/officeDocument/2006/relationships/image" Target="../media/image51.png"/><Relationship Id="rId60" Type="http://schemas.openxmlformats.org/officeDocument/2006/relationships/image" Target="../media/image55.png"/><Relationship Id="rId65" Type="http://schemas.openxmlformats.org/officeDocument/2006/relationships/customXml" Target="../ink/ink34.xml"/><Relationship Id="rId73" Type="http://schemas.openxmlformats.org/officeDocument/2006/relationships/customXml" Target="../ink/ink38.xml"/><Relationship Id="rId78" Type="http://schemas.openxmlformats.org/officeDocument/2006/relationships/image" Target="../media/image64.png"/><Relationship Id="rId81" Type="http://schemas.openxmlformats.org/officeDocument/2006/relationships/customXml" Target="../ink/ink42.xml"/><Relationship Id="rId86" Type="http://schemas.openxmlformats.org/officeDocument/2006/relationships/image" Target="../media/image68.png"/><Relationship Id="rId94" Type="http://schemas.openxmlformats.org/officeDocument/2006/relationships/image" Target="../media/image72.png"/><Relationship Id="rId99" Type="http://schemas.openxmlformats.org/officeDocument/2006/relationships/customXml" Target="../ink/ink51.xml"/><Relationship Id="rId101" Type="http://schemas.openxmlformats.org/officeDocument/2006/relationships/customXml" Target="../ink/ink52.xml"/><Relationship Id="rId4" Type="http://schemas.openxmlformats.org/officeDocument/2006/relationships/image" Target="../media/image27.png"/><Relationship Id="rId9" Type="http://schemas.openxmlformats.org/officeDocument/2006/relationships/customXml" Target="../ink/ink6.xml"/><Relationship Id="rId13" Type="http://schemas.openxmlformats.org/officeDocument/2006/relationships/customXml" Target="../ink/ink8.xml"/><Relationship Id="rId18" Type="http://schemas.openxmlformats.org/officeDocument/2006/relationships/image" Target="../media/image34.png"/><Relationship Id="rId39" Type="http://schemas.openxmlformats.org/officeDocument/2006/relationships/customXml" Target="../ink/ink21.xml"/><Relationship Id="rId34" Type="http://schemas.openxmlformats.org/officeDocument/2006/relationships/image" Target="../media/image42.png"/><Relationship Id="rId50" Type="http://schemas.openxmlformats.org/officeDocument/2006/relationships/image" Target="../media/image50.png"/><Relationship Id="rId55" Type="http://schemas.openxmlformats.org/officeDocument/2006/relationships/customXml" Target="../ink/ink29.xml"/><Relationship Id="rId76" Type="http://schemas.openxmlformats.org/officeDocument/2006/relationships/image" Target="../media/image63.png"/><Relationship Id="rId97" Type="http://schemas.openxmlformats.org/officeDocument/2006/relationships/customXml" Target="../ink/ink50.xml"/><Relationship Id="rId10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.xml"/><Relationship Id="rId18" Type="http://schemas.openxmlformats.org/officeDocument/2006/relationships/image" Target="../media/image87.png"/><Relationship Id="rId26" Type="http://schemas.openxmlformats.org/officeDocument/2006/relationships/image" Target="../media/image91.png"/><Relationship Id="rId39" Type="http://schemas.openxmlformats.org/officeDocument/2006/relationships/customXml" Target="../ink/ink74.xml"/><Relationship Id="rId21" Type="http://schemas.openxmlformats.org/officeDocument/2006/relationships/customXml" Target="../ink/ink65.xml"/><Relationship Id="rId34" Type="http://schemas.openxmlformats.org/officeDocument/2006/relationships/image" Target="../media/image95.png"/><Relationship Id="rId42" Type="http://schemas.openxmlformats.org/officeDocument/2006/relationships/image" Target="../media/image99.png"/><Relationship Id="rId47" Type="http://schemas.openxmlformats.org/officeDocument/2006/relationships/customXml" Target="../ink/ink78.xml"/><Relationship Id="rId50" Type="http://schemas.openxmlformats.org/officeDocument/2006/relationships/image" Target="../media/image103.png"/><Relationship Id="rId55" Type="http://schemas.openxmlformats.org/officeDocument/2006/relationships/customXml" Target="../ink/ink82.xml"/><Relationship Id="rId63" Type="http://schemas.openxmlformats.org/officeDocument/2006/relationships/customXml" Target="../ink/ink86.xml"/><Relationship Id="rId7" Type="http://schemas.openxmlformats.org/officeDocument/2006/relationships/customXml" Target="../ink/ink58.xml"/><Relationship Id="rId2" Type="http://schemas.openxmlformats.org/officeDocument/2006/relationships/image" Target="../media/image2710.png"/><Relationship Id="rId16" Type="http://schemas.openxmlformats.org/officeDocument/2006/relationships/image" Target="../media/image86.png"/><Relationship Id="rId20" Type="http://schemas.openxmlformats.org/officeDocument/2006/relationships/image" Target="../media/image88.png"/><Relationship Id="rId29" Type="http://schemas.openxmlformats.org/officeDocument/2006/relationships/customXml" Target="../ink/ink69.xml"/><Relationship Id="rId41" Type="http://schemas.openxmlformats.org/officeDocument/2006/relationships/customXml" Target="../ink/ink75.xml"/><Relationship Id="rId54" Type="http://schemas.openxmlformats.org/officeDocument/2006/relationships/image" Target="../media/image105.png"/><Relationship Id="rId6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customXml" Target="../ink/ink60.xml"/><Relationship Id="rId24" Type="http://schemas.openxmlformats.org/officeDocument/2006/relationships/image" Target="../media/image90.png"/><Relationship Id="rId32" Type="http://schemas.openxmlformats.org/officeDocument/2006/relationships/image" Target="../media/image94.png"/><Relationship Id="rId37" Type="http://schemas.openxmlformats.org/officeDocument/2006/relationships/customXml" Target="../ink/ink73.xml"/><Relationship Id="rId40" Type="http://schemas.openxmlformats.org/officeDocument/2006/relationships/image" Target="../media/image98.png"/><Relationship Id="rId45" Type="http://schemas.openxmlformats.org/officeDocument/2006/relationships/customXml" Target="../ink/ink77.xml"/><Relationship Id="rId53" Type="http://schemas.openxmlformats.org/officeDocument/2006/relationships/customXml" Target="../ink/ink81.xml"/><Relationship Id="rId58" Type="http://schemas.openxmlformats.org/officeDocument/2006/relationships/image" Target="../media/image107.png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92.png"/><Relationship Id="rId36" Type="http://schemas.openxmlformats.org/officeDocument/2006/relationships/image" Target="../media/image96.png"/><Relationship Id="rId49" Type="http://schemas.openxmlformats.org/officeDocument/2006/relationships/customXml" Target="../ink/ink79.xml"/><Relationship Id="rId57" Type="http://schemas.openxmlformats.org/officeDocument/2006/relationships/customXml" Target="../ink/ink83.xml"/><Relationship Id="rId61" Type="http://schemas.openxmlformats.org/officeDocument/2006/relationships/customXml" Target="../ink/ink85.xml"/><Relationship Id="rId10" Type="http://schemas.openxmlformats.org/officeDocument/2006/relationships/image" Target="../media/image83.png"/><Relationship Id="rId19" Type="http://schemas.openxmlformats.org/officeDocument/2006/relationships/customXml" Target="../ink/ink64.xml"/><Relationship Id="rId31" Type="http://schemas.openxmlformats.org/officeDocument/2006/relationships/customXml" Target="../ink/ink70.xml"/><Relationship Id="rId44" Type="http://schemas.openxmlformats.org/officeDocument/2006/relationships/image" Target="../media/image100.png"/><Relationship Id="rId52" Type="http://schemas.openxmlformats.org/officeDocument/2006/relationships/image" Target="../media/image104.png"/><Relationship Id="rId60" Type="http://schemas.openxmlformats.org/officeDocument/2006/relationships/image" Target="../media/image108.png"/><Relationship Id="rId4" Type="http://schemas.openxmlformats.org/officeDocument/2006/relationships/image" Target="../media/image80.png"/><Relationship Id="rId9" Type="http://schemas.openxmlformats.org/officeDocument/2006/relationships/customXml" Target="../ink/ink59.xml"/><Relationship Id="rId14" Type="http://schemas.openxmlformats.org/officeDocument/2006/relationships/image" Target="../media/image85.png"/><Relationship Id="rId22" Type="http://schemas.openxmlformats.org/officeDocument/2006/relationships/image" Target="../media/image89.png"/><Relationship Id="rId27" Type="http://schemas.openxmlformats.org/officeDocument/2006/relationships/customXml" Target="../ink/ink68.xml"/><Relationship Id="rId30" Type="http://schemas.openxmlformats.org/officeDocument/2006/relationships/image" Target="../media/image93.png"/><Relationship Id="rId35" Type="http://schemas.openxmlformats.org/officeDocument/2006/relationships/customXml" Target="../ink/ink72.xml"/><Relationship Id="rId43" Type="http://schemas.openxmlformats.org/officeDocument/2006/relationships/customXml" Target="../ink/ink76.xml"/><Relationship Id="rId48" Type="http://schemas.openxmlformats.org/officeDocument/2006/relationships/image" Target="../media/image102.png"/><Relationship Id="rId56" Type="http://schemas.openxmlformats.org/officeDocument/2006/relationships/image" Target="../media/image106.png"/><Relationship Id="rId64" Type="http://schemas.openxmlformats.org/officeDocument/2006/relationships/image" Target="../media/image110.png"/><Relationship Id="rId8" Type="http://schemas.openxmlformats.org/officeDocument/2006/relationships/image" Target="../media/image82.png"/><Relationship Id="rId51" Type="http://schemas.openxmlformats.org/officeDocument/2006/relationships/customXml" Target="../ink/ink80.xml"/><Relationship Id="rId3" Type="http://schemas.openxmlformats.org/officeDocument/2006/relationships/customXml" Target="../ink/ink56.xml"/><Relationship Id="rId12" Type="http://schemas.openxmlformats.org/officeDocument/2006/relationships/image" Target="../media/image84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97.png"/><Relationship Id="rId46" Type="http://schemas.openxmlformats.org/officeDocument/2006/relationships/image" Target="../media/image101.png"/><Relationship Id="rId59" Type="http://schemas.openxmlformats.org/officeDocument/2006/relationships/customXml" Target="../ink/ink8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117.png"/><Relationship Id="rId26" Type="http://schemas.openxmlformats.org/officeDocument/2006/relationships/image" Target="../media/image121.png"/><Relationship Id="rId39" Type="http://schemas.openxmlformats.org/officeDocument/2006/relationships/customXml" Target="../ink/ink104.xml"/><Relationship Id="rId21" Type="http://schemas.openxmlformats.org/officeDocument/2006/relationships/customXml" Target="../ink/ink95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customXml" Target="../ink/ink108.xml"/><Relationship Id="rId50" Type="http://schemas.openxmlformats.org/officeDocument/2006/relationships/image" Target="../media/image133.png"/><Relationship Id="rId55" Type="http://schemas.openxmlformats.org/officeDocument/2006/relationships/customXml" Target="../ink/ink112.xml"/><Relationship Id="rId7" Type="http://schemas.openxmlformats.org/officeDocument/2006/relationships/customXml" Target="../ink/ink88.xml"/><Relationship Id="rId2" Type="http://schemas.openxmlformats.org/officeDocument/2006/relationships/image" Target="../media/image2810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29" Type="http://schemas.openxmlformats.org/officeDocument/2006/relationships/customXml" Target="../ink/ink99.xml"/><Relationship Id="rId41" Type="http://schemas.openxmlformats.org/officeDocument/2006/relationships/customXml" Target="../ink/ink105.xml"/><Relationship Id="rId54" Type="http://schemas.openxmlformats.org/officeDocument/2006/relationships/image" Target="../media/image135.png"/><Relationship Id="rId6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customXml" Target="../ink/ink90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37" Type="http://schemas.openxmlformats.org/officeDocument/2006/relationships/customXml" Target="../ink/ink103.xml"/><Relationship Id="rId40" Type="http://schemas.openxmlformats.org/officeDocument/2006/relationships/image" Target="../media/image128.png"/><Relationship Id="rId45" Type="http://schemas.openxmlformats.org/officeDocument/2006/relationships/customXml" Target="../ink/ink107.xml"/><Relationship Id="rId53" Type="http://schemas.openxmlformats.org/officeDocument/2006/relationships/customXml" Target="../ink/ink111.xml"/><Relationship Id="rId58" Type="http://schemas.openxmlformats.org/officeDocument/2006/relationships/image" Target="../media/image137.png"/><Relationship Id="rId5" Type="http://schemas.openxmlformats.org/officeDocument/2006/relationships/customXml" Target="../ink/ink87.xml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49" Type="http://schemas.openxmlformats.org/officeDocument/2006/relationships/customXml" Target="../ink/ink109.xml"/><Relationship Id="rId57" Type="http://schemas.openxmlformats.org/officeDocument/2006/relationships/customXml" Target="../ink/ink113.xml"/><Relationship Id="rId61" Type="http://schemas.openxmlformats.org/officeDocument/2006/relationships/customXml" Target="../ink/ink115.xml"/><Relationship Id="rId10" Type="http://schemas.openxmlformats.org/officeDocument/2006/relationships/image" Target="../media/image113.png"/><Relationship Id="rId19" Type="http://schemas.openxmlformats.org/officeDocument/2006/relationships/customXml" Target="../ink/ink94.xml"/><Relationship Id="rId31" Type="http://schemas.openxmlformats.org/officeDocument/2006/relationships/customXml" Target="../ink/ink100.xml"/><Relationship Id="rId44" Type="http://schemas.openxmlformats.org/officeDocument/2006/relationships/image" Target="../media/image130.png"/><Relationship Id="rId52" Type="http://schemas.openxmlformats.org/officeDocument/2006/relationships/image" Target="../media/image134.png"/><Relationship Id="rId60" Type="http://schemas.openxmlformats.org/officeDocument/2006/relationships/image" Target="../media/image138.png"/><Relationship Id="rId4" Type="http://schemas.openxmlformats.org/officeDocument/2006/relationships/image" Target="../media/image3010.png"/><Relationship Id="rId9" Type="http://schemas.openxmlformats.org/officeDocument/2006/relationships/customXml" Target="../ink/ink89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Relationship Id="rId27" Type="http://schemas.openxmlformats.org/officeDocument/2006/relationships/customXml" Target="../ink/ink98.xml"/><Relationship Id="rId30" Type="http://schemas.openxmlformats.org/officeDocument/2006/relationships/image" Target="../media/image123.png"/><Relationship Id="rId35" Type="http://schemas.openxmlformats.org/officeDocument/2006/relationships/customXml" Target="../ink/ink102.xml"/><Relationship Id="rId43" Type="http://schemas.openxmlformats.org/officeDocument/2006/relationships/customXml" Target="../ink/ink106.xml"/><Relationship Id="rId48" Type="http://schemas.openxmlformats.org/officeDocument/2006/relationships/image" Target="../media/image132.png"/><Relationship Id="rId56" Type="http://schemas.openxmlformats.org/officeDocument/2006/relationships/image" Target="../media/image136.png"/><Relationship Id="rId8" Type="http://schemas.openxmlformats.org/officeDocument/2006/relationships/image" Target="../media/image112.png"/><Relationship Id="rId51" Type="http://schemas.openxmlformats.org/officeDocument/2006/relationships/customXml" Target="../ink/ink110.xml"/><Relationship Id="rId3" Type="http://schemas.openxmlformats.org/officeDocument/2006/relationships/image" Target="../media/image2910.png"/><Relationship Id="rId12" Type="http://schemas.openxmlformats.org/officeDocument/2006/relationships/image" Target="../media/image114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customXml" Target="../ink/ink101.xml"/><Relationship Id="rId38" Type="http://schemas.openxmlformats.org/officeDocument/2006/relationships/image" Target="../media/image127.png"/><Relationship Id="rId46" Type="http://schemas.openxmlformats.org/officeDocument/2006/relationships/image" Target="../media/image131.png"/><Relationship Id="rId59" Type="http://schemas.openxmlformats.org/officeDocument/2006/relationships/customXml" Target="../ink/ink11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6.xml"/><Relationship Id="rId117" Type="http://schemas.openxmlformats.org/officeDocument/2006/relationships/image" Target="../media/image195.png"/><Relationship Id="rId21" Type="http://schemas.openxmlformats.org/officeDocument/2006/relationships/image" Target="../media/image147.png"/><Relationship Id="rId42" Type="http://schemas.openxmlformats.org/officeDocument/2006/relationships/customXml" Target="../ink/ink134.xml"/><Relationship Id="rId47" Type="http://schemas.openxmlformats.org/officeDocument/2006/relationships/image" Target="../media/image160.png"/><Relationship Id="rId63" Type="http://schemas.openxmlformats.org/officeDocument/2006/relationships/image" Target="../media/image168.png"/><Relationship Id="rId68" Type="http://schemas.openxmlformats.org/officeDocument/2006/relationships/customXml" Target="../ink/ink147.xml"/><Relationship Id="rId84" Type="http://schemas.openxmlformats.org/officeDocument/2006/relationships/customXml" Target="../ink/ink155.xml"/><Relationship Id="rId89" Type="http://schemas.openxmlformats.org/officeDocument/2006/relationships/image" Target="../media/image181.png"/><Relationship Id="rId112" Type="http://schemas.openxmlformats.org/officeDocument/2006/relationships/customXml" Target="../ink/ink169.xml"/><Relationship Id="rId133" Type="http://schemas.openxmlformats.org/officeDocument/2006/relationships/image" Target="../media/image203.png"/><Relationship Id="rId138" Type="http://schemas.openxmlformats.org/officeDocument/2006/relationships/customXml" Target="../ink/ink182.xml"/><Relationship Id="rId16" Type="http://schemas.openxmlformats.org/officeDocument/2006/relationships/customXml" Target="../ink/ink121.xml"/><Relationship Id="rId107" Type="http://schemas.openxmlformats.org/officeDocument/2006/relationships/image" Target="../media/image190.png"/><Relationship Id="rId11" Type="http://schemas.openxmlformats.org/officeDocument/2006/relationships/image" Target="../media/image142.png"/><Relationship Id="rId32" Type="http://schemas.openxmlformats.org/officeDocument/2006/relationships/customXml" Target="../ink/ink129.xml"/><Relationship Id="rId37" Type="http://schemas.openxmlformats.org/officeDocument/2006/relationships/image" Target="../media/image155.png"/><Relationship Id="rId53" Type="http://schemas.openxmlformats.org/officeDocument/2006/relationships/image" Target="../media/image163.png"/><Relationship Id="rId58" Type="http://schemas.openxmlformats.org/officeDocument/2006/relationships/customXml" Target="../ink/ink142.xml"/><Relationship Id="rId74" Type="http://schemas.openxmlformats.org/officeDocument/2006/relationships/customXml" Target="../ink/ink150.xml"/><Relationship Id="rId79" Type="http://schemas.openxmlformats.org/officeDocument/2006/relationships/image" Target="../media/image176.png"/><Relationship Id="rId102" Type="http://schemas.openxmlformats.org/officeDocument/2006/relationships/customXml" Target="../ink/ink164.xml"/><Relationship Id="rId123" Type="http://schemas.openxmlformats.org/officeDocument/2006/relationships/image" Target="../media/image198.png"/><Relationship Id="rId128" Type="http://schemas.openxmlformats.org/officeDocument/2006/relationships/customXml" Target="../ink/ink177.xml"/><Relationship Id="rId144" Type="http://schemas.openxmlformats.org/officeDocument/2006/relationships/customXml" Target="../ink/ink185.xml"/><Relationship Id="rId5" Type="http://schemas.openxmlformats.org/officeDocument/2006/relationships/image" Target="../media/image3410.png"/><Relationship Id="rId90" Type="http://schemas.openxmlformats.org/officeDocument/2006/relationships/customXml" Target="../ink/ink158.xml"/><Relationship Id="rId95" Type="http://schemas.openxmlformats.org/officeDocument/2006/relationships/image" Target="../media/image184.png"/><Relationship Id="rId22" Type="http://schemas.openxmlformats.org/officeDocument/2006/relationships/customXml" Target="../ink/ink124.xml"/><Relationship Id="rId27" Type="http://schemas.openxmlformats.org/officeDocument/2006/relationships/image" Target="../media/image150.png"/><Relationship Id="rId43" Type="http://schemas.openxmlformats.org/officeDocument/2006/relationships/image" Target="../media/image158.png"/><Relationship Id="rId48" Type="http://schemas.openxmlformats.org/officeDocument/2006/relationships/customXml" Target="../ink/ink137.xml"/><Relationship Id="rId64" Type="http://schemas.openxmlformats.org/officeDocument/2006/relationships/customXml" Target="../ink/ink145.xml"/><Relationship Id="rId69" Type="http://schemas.openxmlformats.org/officeDocument/2006/relationships/image" Target="../media/image171.png"/><Relationship Id="rId113" Type="http://schemas.openxmlformats.org/officeDocument/2006/relationships/image" Target="../media/image193.png"/><Relationship Id="rId118" Type="http://schemas.openxmlformats.org/officeDocument/2006/relationships/customXml" Target="../ink/ink172.xml"/><Relationship Id="rId134" Type="http://schemas.openxmlformats.org/officeDocument/2006/relationships/customXml" Target="../ink/ink180.xml"/><Relationship Id="rId139" Type="http://schemas.openxmlformats.org/officeDocument/2006/relationships/image" Target="../media/image206.png"/><Relationship Id="rId80" Type="http://schemas.openxmlformats.org/officeDocument/2006/relationships/customXml" Target="../ink/ink153.xml"/><Relationship Id="rId85" Type="http://schemas.openxmlformats.org/officeDocument/2006/relationships/image" Target="../media/image179.png"/><Relationship Id="rId3" Type="http://schemas.openxmlformats.org/officeDocument/2006/relationships/image" Target="../media/image3210.png"/><Relationship Id="rId12" Type="http://schemas.openxmlformats.org/officeDocument/2006/relationships/customXml" Target="../ink/ink119.xml"/><Relationship Id="rId17" Type="http://schemas.openxmlformats.org/officeDocument/2006/relationships/image" Target="../media/image145.png"/><Relationship Id="rId25" Type="http://schemas.openxmlformats.org/officeDocument/2006/relationships/image" Target="../media/image149.png"/><Relationship Id="rId33" Type="http://schemas.openxmlformats.org/officeDocument/2006/relationships/image" Target="../media/image153.png"/><Relationship Id="rId38" Type="http://schemas.openxmlformats.org/officeDocument/2006/relationships/customXml" Target="../ink/ink132.xml"/><Relationship Id="rId46" Type="http://schemas.openxmlformats.org/officeDocument/2006/relationships/customXml" Target="../ink/ink136.xml"/><Relationship Id="rId59" Type="http://schemas.openxmlformats.org/officeDocument/2006/relationships/image" Target="../media/image166.png"/><Relationship Id="rId67" Type="http://schemas.openxmlformats.org/officeDocument/2006/relationships/image" Target="../media/image170.png"/><Relationship Id="rId103" Type="http://schemas.openxmlformats.org/officeDocument/2006/relationships/image" Target="../media/image188.png"/><Relationship Id="rId108" Type="http://schemas.openxmlformats.org/officeDocument/2006/relationships/customXml" Target="../ink/ink167.xml"/><Relationship Id="rId116" Type="http://schemas.openxmlformats.org/officeDocument/2006/relationships/customXml" Target="../ink/ink171.xml"/><Relationship Id="rId124" Type="http://schemas.openxmlformats.org/officeDocument/2006/relationships/customXml" Target="../ink/ink175.xml"/><Relationship Id="rId129" Type="http://schemas.openxmlformats.org/officeDocument/2006/relationships/image" Target="../media/image201.png"/><Relationship Id="rId137" Type="http://schemas.openxmlformats.org/officeDocument/2006/relationships/image" Target="../media/image205.png"/><Relationship Id="rId20" Type="http://schemas.openxmlformats.org/officeDocument/2006/relationships/customXml" Target="../ink/ink123.xml"/><Relationship Id="rId41" Type="http://schemas.openxmlformats.org/officeDocument/2006/relationships/image" Target="../media/image157.png"/><Relationship Id="rId54" Type="http://schemas.openxmlformats.org/officeDocument/2006/relationships/customXml" Target="../ink/ink140.xml"/><Relationship Id="rId62" Type="http://schemas.openxmlformats.org/officeDocument/2006/relationships/customXml" Target="../ink/ink144.xml"/><Relationship Id="rId70" Type="http://schemas.openxmlformats.org/officeDocument/2006/relationships/customXml" Target="../ink/ink148.xml"/><Relationship Id="rId75" Type="http://schemas.openxmlformats.org/officeDocument/2006/relationships/image" Target="../media/image174.png"/><Relationship Id="rId83" Type="http://schemas.openxmlformats.org/officeDocument/2006/relationships/image" Target="../media/image178.png"/><Relationship Id="rId88" Type="http://schemas.openxmlformats.org/officeDocument/2006/relationships/customXml" Target="../ink/ink157.xml"/><Relationship Id="rId91" Type="http://schemas.openxmlformats.org/officeDocument/2006/relationships/image" Target="../media/image182.png"/><Relationship Id="rId96" Type="http://schemas.openxmlformats.org/officeDocument/2006/relationships/customXml" Target="../ink/ink161.xml"/><Relationship Id="rId111" Type="http://schemas.openxmlformats.org/officeDocument/2006/relationships/image" Target="../media/image192.png"/><Relationship Id="rId132" Type="http://schemas.openxmlformats.org/officeDocument/2006/relationships/customXml" Target="../ink/ink179.xml"/><Relationship Id="rId140" Type="http://schemas.openxmlformats.org/officeDocument/2006/relationships/customXml" Target="../ink/ink183.xml"/><Relationship Id="rId145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6.xml"/><Relationship Id="rId15" Type="http://schemas.openxmlformats.org/officeDocument/2006/relationships/image" Target="../media/image144.png"/><Relationship Id="rId23" Type="http://schemas.openxmlformats.org/officeDocument/2006/relationships/image" Target="../media/image148.png"/><Relationship Id="rId28" Type="http://schemas.openxmlformats.org/officeDocument/2006/relationships/customXml" Target="../ink/ink127.xml"/><Relationship Id="rId36" Type="http://schemas.openxmlformats.org/officeDocument/2006/relationships/customXml" Target="../ink/ink131.xml"/><Relationship Id="rId49" Type="http://schemas.openxmlformats.org/officeDocument/2006/relationships/image" Target="../media/image161.png"/><Relationship Id="rId57" Type="http://schemas.openxmlformats.org/officeDocument/2006/relationships/image" Target="../media/image165.png"/><Relationship Id="rId106" Type="http://schemas.openxmlformats.org/officeDocument/2006/relationships/customXml" Target="../ink/ink166.xml"/><Relationship Id="rId114" Type="http://schemas.openxmlformats.org/officeDocument/2006/relationships/customXml" Target="../ink/ink170.xml"/><Relationship Id="rId119" Type="http://schemas.openxmlformats.org/officeDocument/2006/relationships/image" Target="../media/image196.png"/><Relationship Id="rId127" Type="http://schemas.openxmlformats.org/officeDocument/2006/relationships/image" Target="../media/image200.png"/><Relationship Id="rId10" Type="http://schemas.openxmlformats.org/officeDocument/2006/relationships/customXml" Target="../ink/ink118.xml"/><Relationship Id="rId31" Type="http://schemas.openxmlformats.org/officeDocument/2006/relationships/image" Target="../media/image152.png"/><Relationship Id="rId44" Type="http://schemas.openxmlformats.org/officeDocument/2006/relationships/customXml" Target="../ink/ink135.xml"/><Relationship Id="rId52" Type="http://schemas.openxmlformats.org/officeDocument/2006/relationships/customXml" Target="../ink/ink139.xml"/><Relationship Id="rId60" Type="http://schemas.openxmlformats.org/officeDocument/2006/relationships/customXml" Target="../ink/ink143.xml"/><Relationship Id="rId65" Type="http://schemas.openxmlformats.org/officeDocument/2006/relationships/image" Target="../media/image169.png"/><Relationship Id="rId73" Type="http://schemas.openxmlformats.org/officeDocument/2006/relationships/image" Target="../media/image173.png"/><Relationship Id="rId78" Type="http://schemas.openxmlformats.org/officeDocument/2006/relationships/customXml" Target="../ink/ink152.xml"/><Relationship Id="rId81" Type="http://schemas.openxmlformats.org/officeDocument/2006/relationships/image" Target="../media/image177.png"/><Relationship Id="rId86" Type="http://schemas.openxmlformats.org/officeDocument/2006/relationships/customXml" Target="../ink/ink156.xml"/><Relationship Id="rId94" Type="http://schemas.openxmlformats.org/officeDocument/2006/relationships/customXml" Target="../ink/ink160.xml"/><Relationship Id="rId99" Type="http://schemas.openxmlformats.org/officeDocument/2006/relationships/image" Target="../media/image186.png"/><Relationship Id="rId101" Type="http://schemas.openxmlformats.org/officeDocument/2006/relationships/image" Target="../media/image187.png"/><Relationship Id="rId122" Type="http://schemas.openxmlformats.org/officeDocument/2006/relationships/customXml" Target="../ink/ink174.xml"/><Relationship Id="rId130" Type="http://schemas.openxmlformats.org/officeDocument/2006/relationships/customXml" Target="../ink/ink178.xml"/><Relationship Id="rId135" Type="http://schemas.openxmlformats.org/officeDocument/2006/relationships/image" Target="../media/image204.png"/><Relationship Id="rId143" Type="http://schemas.openxmlformats.org/officeDocument/2006/relationships/image" Target="../media/image208.png"/><Relationship Id="rId4" Type="http://schemas.openxmlformats.org/officeDocument/2006/relationships/image" Target="../media/image3310.png"/><Relationship Id="rId9" Type="http://schemas.openxmlformats.org/officeDocument/2006/relationships/image" Target="../media/image141.png"/><Relationship Id="rId13" Type="http://schemas.openxmlformats.org/officeDocument/2006/relationships/image" Target="../media/image143.png"/><Relationship Id="rId18" Type="http://schemas.openxmlformats.org/officeDocument/2006/relationships/customXml" Target="../ink/ink122.xml"/><Relationship Id="rId39" Type="http://schemas.openxmlformats.org/officeDocument/2006/relationships/image" Target="../media/image156.png"/><Relationship Id="rId109" Type="http://schemas.openxmlformats.org/officeDocument/2006/relationships/image" Target="../media/image191.png"/><Relationship Id="rId34" Type="http://schemas.openxmlformats.org/officeDocument/2006/relationships/customXml" Target="../ink/ink130.xml"/><Relationship Id="rId50" Type="http://schemas.openxmlformats.org/officeDocument/2006/relationships/customXml" Target="../ink/ink138.xml"/><Relationship Id="rId55" Type="http://schemas.openxmlformats.org/officeDocument/2006/relationships/image" Target="../media/image164.png"/><Relationship Id="rId76" Type="http://schemas.openxmlformats.org/officeDocument/2006/relationships/customXml" Target="../ink/ink151.xml"/><Relationship Id="rId97" Type="http://schemas.openxmlformats.org/officeDocument/2006/relationships/image" Target="../media/image185.png"/><Relationship Id="rId104" Type="http://schemas.openxmlformats.org/officeDocument/2006/relationships/customXml" Target="../ink/ink165.xml"/><Relationship Id="rId120" Type="http://schemas.openxmlformats.org/officeDocument/2006/relationships/customXml" Target="../ink/ink173.xml"/><Relationship Id="rId125" Type="http://schemas.openxmlformats.org/officeDocument/2006/relationships/image" Target="../media/image199.png"/><Relationship Id="rId141" Type="http://schemas.openxmlformats.org/officeDocument/2006/relationships/image" Target="../media/image207.png"/><Relationship Id="rId146" Type="http://schemas.openxmlformats.org/officeDocument/2006/relationships/customXml" Target="../ink/ink186.xml"/><Relationship Id="rId7" Type="http://schemas.openxmlformats.org/officeDocument/2006/relationships/image" Target="../media/image140.png"/><Relationship Id="rId71" Type="http://schemas.openxmlformats.org/officeDocument/2006/relationships/image" Target="../media/image172.png"/><Relationship Id="rId92" Type="http://schemas.openxmlformats.org/officeDocument/2006/relationships/customXml" Target="../ink/ink159.xml"/><Relationship Id="rId2" Type="http://schemas.openxmlformats.org/officeDocument/2006/relationships/image" Target="../media/image3110.png"/><Relationship Id="rId29" Type="http://schemas.openxmlformats.org/officeDocument/2006/relationships/image" Target="../media/image151.png"/><Relationship Id="rId24" Type="http://schemas.openxmlformats.org/officeDocument/2006/relationships/customXml" Target="../ink/ink125.xml"/><Relationship Id="rId40" Type="http://schemas.openxmlformats.org/officeDocument/2006/relationships/customXml" Target="../ink/ink133.xml"/><Relationship Id="rId45" Type="http://schemas.openxmlformats.org/officeDocument/2006/relationships/image" Target="../media/image159.png"/><Relationship Id="rId66" Type="http://schemas.openxmlformats.org/officeDocument/2006/relationships/customXml" Target="../ink/ink146.xml"/><Relationship Id="rId87" Type="http://schemas.openxmlformats.org/officeDocument/2006/relationships/image" Target="../media/image180.png"/><Relationship Id="rId110" Type="http://schemas.openxmlformats.org/officeDocument/2006/relationships/customXml" Target="../ink/ink168.xml"/><Relationship Id="rId115" Type="http://schemas.openxmlformats.org/officeDocument/2006/relationships/image" Target="../media/image194.png"/><Relationship Id="rId131" Type="http://schemas.openxmlformats.org/officeDocument/2006/relationships/image" Target="../media/image202.png"/><Relationship Id="rId136" Type="http://schemas.openxmlformats.org/officeDocument/2006/relationships/customXml" Target="../ink/ink181.xml"/><Relationship Id="rId61" Type="http://schemas.openxmlformats.org/officeDocument/2006/relationships/image" Target="../media/image167.png"/><Relationship Id="rId82" Type="http://schemas.openxmlformats.org/officeDocument/2006/relationships/customXml" Target="../ink/ink154.xml"/><Relationship Id="rId19" Type="http://schemas.openxmlformats.org/officeDocument/2006/relationships/image" Target="../media/image146.png"/><Relationship Id="rId14" Type="http://schemas.openxmlformats.org/officeDocument/2006/relationships/customXml" Target="../ink/ink120.xml"/><Relationship Id="rId30" Type="http://schemas.openxmlformats.org/officeDocument/2006/relationships/customXml" Target="../ink/ink128.xml"/><Relationship Id="rId35" Type="http://schemas.openxmlformats.org/officeDocument/2006/relationships/image" Target="../media/image154.png"/><Relationship Id="rId56" Type="http://schemas.openxmlformats.org/officeDocument/2006/relationships/customXml" Target="../ink/ink141.xml"/><Relationship Id="rId77" Type="http://schemas.openxmlformats.org/officeDocument/2006/relationships/image" Target="../media/image175.png"/><Relationship Id="rId100" Type="http://schemas.openxmlformats.org/officeDocument/2006/relationships/customXml" Target="../ink/ink163.xml"/><Relationship Id="rId105" Type="http://schemas.openxmlformats.org/officeDocument/2006/relationships/image" Target="../media/image189.png"/><Relationship Id="rId126" Type="http://schemas.openxmlformats.org/officeDocument/2006/relationships/customXml" Target="../ink/ink176.xml"/><Relationship Id="rId147" Type="http://schemas.openxmlformats.org/officeDocument/2006/relationships/image" Target="../media/image210.png"/><Relationship Id="rId8" Type="http://schemas.openxmlformats.org/officeDocument/2006/relationships/customXml" Target="../ink/ink117.xml"/><Relationship Id="rId51" Type="http://schemas.openxmlformats.org/officeDocument/2006/relationships/image" Target="../media/image162.png"/><Relationship Id="rId72" Type="http://schemas.openxmlformats.org/officeDocument/2006/relationships/customXml" Target="../ink/ink149.xml"/><Relationship Id="rId93" Type="http://schemas.openxmlformats.org/officeDocument/2006/relationships/image" Target="../media/image183.png"/><Relationship Id="rId98" Type="http://schemas.openxmlformats.org/officeDocument/2006/relationships/customXml" Target="../ink/ink162.xml"/><Relationship Id="rId121" Type="http://schemas.openxmlformats.org/officeDocument/2006/relationships/image" Target="../media/image197.png"/><Relationship Id="rId142" Type="http://schemas.openxmlformats.org/officeDocument/2006/relationships/customXml" Target="../ink/ink184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8.xml"/><Relationship Id="rId117" Type="http://schemas.openxmlformats.org/officeDocument/2006/relationships/image" Target="../media/image268.png"/><Relationship Id="rId21" Type="http://schemas.openxmlformats.org/officeDocument/2006/relationships/image" Target="../media/image218.png"/><Relationship Id="rId42" Type="http://schemas.openxmlformats.org/officeDocument/2006/relationships/customXml" Target="../ink/ink206.xml"/><Relationship Id="rId47" Type="http://schemas.openxmlformats.org/officeDocument/2006/relationships/image" Target="../media/image232.png"/><Relationship Id="rId63" Type="http://schemas.openxmlformats.org/officeDocument/2006/relationships/image" Target="../media/image241.png"/><Relationship Id="rId68" Type="http://schemas.openxmlformats.org/officeDocument/2006/relationships/customXml" Target="../ink/ink219.xml"/><Relationship Id="rId84" Type="http://schemas.openxmlformats.org/officeDocument/2006/relationships/customXml" Target="../ink/ink227.xml"/><Relationship Id="rId89" Type="http://schemas.openxmlformats.org/officeDocument/2006/relationships/image" Target="../media/image254.png"/><Relationship Id="rId112" Type="http://schemas.openxmlformats.org/officeDocument/2006/relationships/customXml" Target="../ink/ink241.xml"/><Relationship Id="rId133" Type="http://schemas.openxmlformats.org/officeDocument/2006/relationships/image" Target="../media/image276.png"/><Relationship Id="rId138" Type="http://schemas.openxmlformats.org/officeDocument/2006/relationships/customXml" Target="../ink/ink254.xml"/><Relationship Id="rId16" Type="http://schemas.openxmlformats.org/officeDocument/2006/relationships/customXml" Target="../ink/ink193.xml"/><Relationship Id="rId107" Type="http://schemas.openxmlformats.org/officeDocument/2006/relationships/image" Target="../media/image263.png"/><Relationship Id="rId11" Type="http://schemas.openxmlformats.org/officeDocument/2006/relationships/image" Target="../media/image213.png"/><Relationship Id="rId32" Type="http://schemas.openxmlformats.org/officeDocument/2006/relationships/customXml" Target="../ink/ink201.xml"/><Relationship Id="rId37" Type="http://schemas.openxmlformats.org/officeDocument/2006/relationships/image" Target="../media/image226.png"/><Relationship Id="rId53" Type="http://schemas.openxmlformats.org/officeDocument/2006/relationships/image" Target="../media/image235.png"/><Relationship Id="rId58" Type="http://schemas.openxmlformats.org/officeDocument/2006/relationships/customXml" Target="../ink/ink214.xml"/><Relationship Id="rId74" Type="http://schemas.openxmlformats.org/officeDocument/2006/relationships/customXml" Target="../ink/ink222.xml"/><Relationship Id="rId79" Type="http://schemas.openxmlformats.org/officeDocument/2006/relationships/image" Target="../media/image249.png"/><Relationship Id="rId102" Type="http://schemas.openxmlformats.org/officeDocument/2006/relationships/customXml" Target="../ink/ink236.xml"/><Relationship Id="rId123" Type="http://schemas.openxmlformats.org/officeDocument/2006/relationships/image" Target="../media/image271.png"/><Relationship Id="rId128" Type="http://schemas.openxmlformats.org/officeDocument/2006/relationships/customXml" Target="../ink/ink249.xml"/><Relationship Id="rId5" Type="http://schemas.openxmlformats.org/officeDocument/2006/relationships/image" Target="../media/image211.png"/><Relationship Id="rId90" Type="http://schemas.openxmlformats.org/officeDocument/2006/relationships/customXml" Target="../ink/ink230.xml"/><Relationship Id="rId95" Type="http://schemas.openxmlformats.org/officeDocument/2006/relationships/image" Target="../media/image257.png"/><Relationship Id="rId22" Type="http://schemas.openxmlformats.org/officeDocument/2006/relationships/customXml" Target="../ink/ink196.xml"/><Relationship Id="rId27" Type="http://schemas.openxmlformats.org/officeDocument/2006/relationships/image" Target="../media/image221.png"/><Relationship Id="rId43" Type="http://schemas.openxmlformats.org/officeDocument/2006/relationships/image" Target="../media/image229.png"/><Relationship Id="rId48" Type="http://schemas.openxmlformats.org/officeDocument/2006/relationships/customXml" Target="../ink/ink209.xml"/><Relationship Id="rId64" Type="http://schemas.openxmlformats.org/officeDocument/2006/relationships/customXml" Target="../ink/ink217.xml"/><Relationship Id="rId69" Type="http://schemas.openxmlformats.org/officeDocument/2006/relationships/image" Target="../media/image244.png"/><Relationship Id="rId113" Type="http://schemas.openxmlformats.org/officeDocument/2006/relationships/image" Target="../media/image266.png"/><Relationship Id="rId118" Type="http://schemas.openxmlformats.org/officeDocument/2006/relationships/customXml" Target="../ink/ink244.xml"/><Relationship Id="rId134" Type="http://schemas.openxmlformats.org/officeDocument/2006/relationships/customXml" Target="../ink/ink252.xml"/><Relationship Id="rId139" Type="http://schemas.openxmlformats.org/officeDocument/2006/relationships/image" Target="../media/image279.png"/><Relationship Id="rId8" Type="http://schemas.openxmlformats.org/officeDocument/2006/relationships/customXml" Target="../ink/ink189.xml"/><Relationship Id="rId51" Type="http://schemas.openxmlformats.org/officeDocument/2006/relationships/image" Target="../media/image234.png"/><Relationship Id="rId72" Type="http://schemas.openxmlformats.org/officeDocument/2006/relationships/customXml" Target="../ink/ink221.xml"/><Relationship Id="rId80" Type="http://schemas.openxmlformats.org/officeDocument/2006/relationships/customXml" Target="../ink/ink225.xml"/><Relationship Id="rId85" Type="http://schemas.openxmlformats.org/officeDocument/2006/relationships/image" Target="../media/image252.png"/><Relationship Id="rId93" Type="http://schemas.openxmlformats.org/officeDocument/2006/relationships/image" Target="../media/image256.png"/><Relationship Id="rId98" Type="http://schemas.openxmlformats.org/officeDocument/2006/relationships/customXml" Target="../ink/ink234.xml"/><Relationship Id="rId121" Type="http://schemas.openxmlformats.org/officeDocument/2006/relationships/image" Target="../media/image270.png"/><Relationship Id="rId3" Type="http://schemas.openxmlformats.org/officeDocument/2006/relationships/image" Target="../media/image3610.png"/><Relationship Id="rId12" Type="http://schemas.openxmlformats.org/officeDocument/2006/relationships/customXml" Target="../ink/ink191.xml"/><Relationship Id="rId17" Type="http://schemas.openxmlformats.org/officeDocument/2006/relationships/image" Target="../media/image216.png"/><Relationship Id="rId25" Type="http://schemas.openxmlformats.org/officeDocument/2006/relationships/image" Target="../media/image220.png"/><Relationship Id="rId33" Type="http://schemas.openxmlformats.org/officeDocument/2006/relationships/image" Target="../media/image224.png"/><Relationship Id="rId38" Type="http://schemas.openxmlformats.org/officeDocument/2006/relationships/customXml" Target="../ink/ink204.xml"/><Relationship Id="rId46" Type="http://schemas.openxmlformats.org/officeDocument/2006/relationships/customXml" Target="../ink/ink208.xml"/><Relationship Id="rId59" Type="http://schemas.openxmlformats.org/officeDocument/2006/relationships/image" Target="../media/image238.png"/><Relationship Id="rId67" Type="http://schemas.openxmlformats.org/officeDocument/2006/relationships/image" Target="../media/image243.png"/><Relationship Id="rId103" Type="http://schemas.openxmlformats.org/officeDocument/2006/relationships/image" Target="../media/image261.png"/><Relationship Id="rId108" Type="http://schemas.openxmlformats.org/officeDocument/2006/relationships/customXml" Target="../ink/ink239.xml"/><Relationship Id="rId116" Type="http://schemas.openxmlformats.org/officeDocument/2006/relationships/customXml" Target="../ink/ink243.xml"/><Relationship Id="rId124" Type="http://schemas.openxmlformats.org/officeDocument/2006/relationships/customXml" Target="../ink/ink247.xml"/><Relationship Id="rId129" Type="http://schemas.openxmlformats.org/officeDocument/2006/relationships/image" Target="../media/image274.png"/><Relationship Id="rId137" Type="http://schemas.openxmlformats.org/officeDocument/2006/relationships/image" Target="../media/image278.png"/><Relationship Id="rId20" Type="http://schemas.openxmlformats.org/officeDocument/2006/relationships/customXml" Target="../ink/ink195.xml"/><Relationship Id="rId41" Type="http://schemas.openxmlformats.org/officeDocument/2006/relationships/image" Target="../media/image228.png"/><Relationship Id="rId54" Type="http://schemas.openxmlformats.org/officeDocument/2006/relationships/customXml" Target="../ink/ink212.xml"/><Relationship Id="rId62" Type="http://schemas.openxmlformats.org/officeDocument/2006/relationships/customXml" Target="../ink/ink216.xml"/><Relationship Id="rId70" Type="http://schemas.openxmlformats.org/officeDocument/2006/relationships/customXml" Target="../ink/ink220.xml"/><Relationship Id="rId75" Type="http://schemas.openxmlformats.org/officeDocument/2006/relationships/image" Target="../media/image247.png"/><Relationship Id="rId83" Type="http://schemas.openxmlformats.org/officeDocument/2006/relationships/image" Target="../media/image251.png"/><Relationship Id="rId88" Type="http://schemas.openxmlformats.org/officeDocument/2006/relationships/customXml" Target="../ink/ink229.xml"/><Relationship Id="rId91" Type="http://schemas.openxmlformats.org/officeDocument/2006/relationships/image" Target="../media/image255.png"/><Relationship Id="rId96" Type="http://schemas.openxmlformats.org/officeDocument/2006/relationships/customXml" Target="../ink/ink233.xml"/><Relationship Id="rId111" Type="http://schemas.openxmlformats.org/officeDocument/2006/relationships/image" Target="../media/image265.png"/><Relationship Id="rId132" Type="http://schemas.openxmlformats.org/officeDocument/2006/relationships/customXml" Target="../ink/ink25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8.xml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28" Type="http://schemas.openxmlformats.org/officeDocument/2006/relationships/customXml" Target="../ink/ink199.xml"/><Relationship Id="rId36" Type="http://schemas.openxmlformats.org/officeDocument/2006/relationships/customXml" Target="../ink/ink203.xml"/><Relationship Id="rId49" Type="http://schemas.openxmlformats.org/officeDocument/2006/relationships/image" Target="../media/image233.png"/><Relationship Id="rId57" Type="http://schemas.openxmlformats.org/officeDocument/2006/relationships/image" Target="../media/image237.png"/><Relationship Id="rId106" Type="http://schemas.openxmlformats.org/officeDocument/2006/relationships/customXml" Target="../ink/ink238.xml"/><Relationship Id="rId114" Type="http://schemas.openxmlformats.org/officeDocument/2006/relationships/customXml" Target="../ink/ink242.xml"/><Relationship Id="rId119" Type="http://schemas.openxmlformats.org/officeDocument/2006/relationships/image" Target="../media/image269.png"/><Relationship Id="rId127" Type="http://schemas.openxmlformats.org/officeDocument/2006/relationships/image" Target="../media/image273.png"/><Relationship Id="rId10" Type="http://schemas.openxmlformats.org/officeDocument/2006/relationships/customXml" Target="../ink/ink190.xml"/><Relationship Id="rId31" Type="http://schemas.openxmlformats.org/officeDocument/2006/relationships/image" Target="../media/image223.png"/><Relationship Id="rId44" Type="http://schemas.openxmlformats.org/officeDocument/2006/relationships/customXml" Target="../ink/ink207.xml"/><Relationship Id="rId52" Type="http://schemas.openxmlformats.org/officeDocument/2006/relationships/customXml" Target="../ink/ink211.xml"/><Relationship Id="rId60" Type="http://schemas.openxmlformats.org/officeDocument/2006/relationships/customXml" Target="../ink/ink215.xml"/><Relationship Id="rId65" Type="http://schemas.openxmlformats.org/officeDocument/2006/relationships/image" Target="../media/image242.png"/><Relationship Id="rId73" Type="http://schemas.openxmlformats.org/officeDocument/2006/relationships/image" Target="../media/image246.png"/><Relationship Id="rId78" Type="http://schemas.openxmlformats.org/officeDocument/2006/relationships/customXml" Target="../ink/ink224.xml"/><Relationship Id="rId81" Type="http://schemas.openxmlformats.org/officeDocument/2006/relationships/image" Target="../media/image250.png"/><Relationship Id="rId86" Type="http://schemas.openxmlformats.org/officeDocument/2006/relationships/customXml" Target="../ink/ink228.xml"/><Relationship Id="rId94" Type="http://schemas.openxmlformats.org/officeDocument/2006/relationships/customXml" Target="../ink/ink232.xml"/><Relationship Id="rId99" Type="http://schemas.openxmlformats.org/officeDocument/2006/relationships/image" Target="../media/image259.png"/><Relationship Id="rId101" Type="http://schemas.openxmlformats.org/officeDocument/2006/relationships/image" Target="../media/image260.png"/><Relationship Id="rId122" Type="http://schemas.openxmlformats.org/officeDocument/2006/relationships/customXml" Target="../ink/ink246.xml"/><Relationship Id="rId130" Type="http://schemas.openxmlformats.org/officeDocument/2006/relationships/customXml" Target="../ink/ink250.xml"/><Relationship Id="rId135" Type="http://schemas.openxmlformats.org/officeDocument/2006/relationships/image" Target="../media/image277.png"/><Relationship Id="rId4" Type="http://schemas.openxmlformats.org/officeDocument/2006/relationships/customXml" Target="../ink/ink187.xml"/><Relationship Id="rId9" Type="http://schemas.openxmlformats.org/officeDocument/2006/relationships/image" Target="../media/image212.png"/><Relationship Id="rId13" Type="http://schemas.openxmlformats.org/officeDocument/2006/relationships/image" Target="../media/image214.png"/><Relationship Id="rId18" Type="http://schemas.openxmlformats.org/officeDocument/2006/relationships/customXml" Target="../ink/ink194.xml"/><Relationship Id="rId39" Type="http://schemas.openxmlformats.org/officeDocument/2006/relationships/image" Target="../media/image227.png"/><Relationship Id="rId109" Type="http://schemas.openxmlformats.org/officeDocument/2006/relationships/image" Target="../media/image264.png"/><Relationship Id="rId34" Type="http://schemas.openxmlformats.org/officeDocument/2006/relationships/customXml" Target="../ink/ink202.xml"/><Relationship Id="rId50" Type="http://schemas.openxmlformats.org/officeDocument/2006/relationships/customXml" Target="../ink/ink210.xml"/><Relationship Id="rId55" Type="http://schemas.openxmlformats.org/officeDocument/2006/relationships/image" Target="../media/image236.png"/><Relationship Id="rId76" Type="http://schemas.openxmlformats.org/officeDocument/2006/relationships/customXml" Target="../ink/ink223.xml"/><Relationship Id="rId97" Type="http://schemas.openxmlformats.org/officeDocument/2006/relationships/image" Target="../media/image258.png"/><Relationship Id="rId104" Type="http://schemas.openxmlformats.org/officeDocument/2006/relationships/customXml" Target="../ink/ink237.xml"/><Relationship Id="rId120" Type="http://schemas.openxmlformats.org/officeDocument/2006/relationships/customXml" Target="../ink/ink245.xml"/><Relationship Id="rId125" Type="http://schemas.openxmlformats.org/officeDocument/2006/relationships/image" Target="../media/image272.png"/><Relationship Id="rId7" Type="http://schemas.openxmlformats.org/officeDocument/2006/relationships/image" Target="../media/image163.png"/><Relationship Id="rId71" Type="http://schemas.openxmlformats.org/officeDocument/2006/relationships/image" Target="../media/image245.png"/><Relationship Id="rId92" Type="http://schemas.openxmlformats.org/officeDocument/2006/relationships/customXml" Target="../ink/ink231.xml"/><Relationship Id="rId2" Type="http://schemas.openxmlformats.org/officeDocument/2006/relationships/image" Target="../media/image3510.png"/><Relationship Id="rId29" Type="http://schemas.openxmlformats.org/officeDocument/2006/relationships/image" Target="../media/image222.png"/><Relationship Id="rId24" Type="http://schemas.openxmlformats.org/officeDocument/2006/relationships/customXml" Target="../ink/ink197.xml"/><Relationship Id="rId40" Type="http://schemas.openxmlformats.org/officeDocument/2006/relationships/customXml" Target="../ink/ink205.xml"/><Relationship Id="rId45" Type="http://schemas.openxmlformats.org/officeDocument/2006/relationships/image" Target="../media/image231.png"/><Relationship Id="rId66" Type="http://schemas.openxmlformats.org/officeDocument/2006/relationships/customXml" Target="../ink/ink218.xml"/><Relationship Id="rId87" Type="http://schemas.openxmlformats.org/officeDocument/2006/relationships/image" Target="../media/image253.png"/><Relationship Id="rId110" Type="http://schemas.openxmlformats.org/officeDocument/2006/relationships/customXml" Target="../ink/ink240.xml"/><Relationship Id="rId115" Type="http://schemas.openxmlformats.org/officeDocument/2006/relationships/image" Target="../media/image267.png"/><Relationship Id="rId131" Type="http://schemas.openxmlformats.org/officeDocument/2006/relationships/image" Target="../media/image275.png"/><Relationship Id="rId136" Type="http://schemas.openxmlformats.org/officeDocument/2006/relationships/customXml" Target="../ink/ink253.xml"/><Relationship Id="rId61" Type="http://schemas.openxmlformats.org/officeDocument/2006/relationships/image" Target="../media/image239.png"/><Relationship Id="rId82" Type="http://schemas.openxmlformats.org/officeDocument/2006/relationships/customXml" Target="../ink/ink226.xml"/><Relationship Id="rId19" Type="http://schemas.openxmlformats.org/officeDocument/2006/relationships/image" Target="../media/image217.png"/><Relationship Id="rId14" Type="http://schemas.openxmlformats.org/officeDocument/2006/relationships/customXml" Target="../ink/ink192.xml"/><Relationship Id="rId30" Type="http://schemas.openxmlformats.org/officeDocument/2006/relationships/customXml" Target="../ink/ink200.xml"/><Relationship Id="rId35" Type="http://schemas.openxmlformats.org/officeDocument/2006/relationships/image" Target="../media/image225.png"/><Relationship Id="rId56" Type="http://schemas.openxmlformats.org/officeDocument/2006/relationships/customXml" Target="../ink/ink213.xml"/><Relationship Id="rId77" Type="http://schemas.openxmlformats.org/officeDocument/2006/relationships/image" Target="../media/image248.png"/><Relationship Id="rId100" Type="http://schemas.openxmlformats.org/officeDocument/2006/relationships/customXml" Target="../ink/ink235.xml"/><Relationship Id="rId105" Type="http://schemas.openxmlformats.org/officeDocument/2006/relationships/image" Target="../media/image262.png"/><Relationship Id="rId126" Type="http://schemas.openxmlformats.org/officeDocument/2006/relationships/customXml" Target="../ink/ink2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8.xml"/><Relationship Id="rId13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12" Type="http://schemas.openxmlformats.org/officeDocument/2006/relationships/customXml" Target="../ink/ink260.xml"/><Relationship Id="rId2" Type="http://schemas.openxmlformats.org/officeDocument/2006/relationships/customXml" Target="../ink/ink25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7.xml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0" Type="http://schemas.openxmlformats.org/officeDocument/2006/relationships/customXml" Target="../ink/ink259.xml"/><Relationship Id="rId4" Type="http://schemas.openxmlformats.org/officeDocument/2006/relationships/customXml" Target="../ink/ink256.xml"/><Relationship Id="rId9" Type="http://schemas.openxmlformats.org/officeDocument/2006/relationships/image" Target="../media/image283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3.xml"/><Relationship Id="rId21" Type="http://schemas.openxmlformats.org/officeDocument/2006/relationships/image" Target="../media/image295.png"/><Relationship Id="rId42" Type="http://schemas.openxmlformats.org/officeDocument/2006/relationships/customXml" Target="../ink/ink281.xml"/><Relationship Id="rId47" Type="http://schemas.openxmlformats.org/officeDocument/2006/relationships/image" Target="../media/image308.png"/><Relationship Id="rId63" Type="http://schemas.openxmlformats.org/officeDocument/2006/relationships/image" Target="../media/image316.png"/><Relationship Id="rId68" Type="http://schemas.openxmlformats.org/officeDocument/2006/relationships/customXml" Target="../ink/ink294.xml"/><Relationship Id="rId84" Type="http://schemas.openxmlformats.org/officeDocument/2006/relationships/customXml" Target="../ink/ink302.xml"/><Relationship Id="rId89" Type="http://schemas.openxmlformats.org/officeDocument/2006/relationships/image" Target="../media/image328.png"/><Relationship Id="rId2" Type="http://schemas.openxmlformats.org/officeDocument/2006/relationships/customXml" Target="../ink/ink261.xml"/><Relationship Id="rId16" Type="http://schemas.openxmlformats.org/officeDocument/2006/relationships/customXml" Target="../ink/ink268.xml"/><Relationship Id="rId29" Type="http://schemas.openxmlformats.org/officeDocument/2006/relationships/image" Target="../media/image299.png"/><Relationship Id="rId107" Type="http://schemas.openxmlformats.org/officeDocument/2006/relationships/image" Target="../media/image337.png"/><Relationship Id="rId11" Type="http://schemas.openxmlformats.org/officeDocument/2006/relationships/image" Target="../media/image290.png"/><Relationship Id="rId24" Type="http://schemas.openxmlformats.org/officeDocument/2006/relationships/customXml" Target="../ink/ink272.xml"/><Relationship Id="rId32" Type="http://schemas.openxmlformats.org/officeDocument/2006/relationships/customXml" Target="../ink/ink276.xml"/><Relationship Id="rId37" Type="http://schemas.openxmlformats.org/officeDocument/2006/relationships/image" Target="../media/image303.png"/><Relationship Id="rId40" Type="http://schemas.openxmlformats.org/officeDocument/2006/relationships/customXml" Target="../ink/ink280.xml"/><Relationship Id="rId45" Type="http://schemas.openxmlformats.org/officeDocument/2006/relationships/image" Target="../media/image307.png"/><Relationship Id="rId53" Type="http://schemas.openxmlformats.org/officeDocument/2006/relationships/image" Target="../media/image311.png"/><Relationship Id="rId58" Type="http://schemas.openxmlformats.org/officeDocument/2006/relationships/customXml" Target="../ink/ink289.xml"/><Relationship Id="rId66" Type="http://schemas.openxmlformats.org/officeDocument/2006/relationships/customXml" Target="../ink/ink293.xml"/><Relationship Id="rId74" Type="http://schemas.openxmlformats.org/officeDocument/2006/relationships/customXml" Target="../ink/ink297.xml"/><Relationship Id="rId79" Type="http://schemas.openxmlformats.org/officeDocument/2006/relationships/image" Target="../media/image218.png"/><Relationship Id="rId87" Type="http://schemas.openxmlformats.org/officeDocument/2006/relationships/image" Target="../media/image327.png"/><Relationship Id="rId102" Type="http://schemas.openxmlformats.org/officeDocument/2006/relationships/customXml" Target="../ink/ink311.xml"/><Relationship Id="rId110" Type="http://schemas.openxmlformats.org/officeDocument/2006/relationships/customXml" Target="../ink/ink315.xml"/><Relationship Id="rId5" Type="http://schemas.openxmlformats.org/officeDocument/2006/relationships/image" Target="../media/image287.png"/><Relationship Id="rId61" Type="http://schemas.openxmlformats.org/officeDocument/2006/relationships/image" Target="../media/image315.png"/><Relationship Id="rId82" Type="http://schemas.openxmlformats.org/officeDocument/2006/relationships/customXml" Target="../ink/ink301.xml"/><Relationship Id="rId90" Type="http://schemas.openxmlformats.org/officeDocument/2006/relationships/customXml" Target="../ink/ink305.xml"/><Relationship Id="rId95" Type="http://schemas.openxmlformats.org/officeDocument/2006/relationships/image" Target="../media/image331.png"/><Relationship Id="rId19" Type="http://schemas.openxmlformats.org/officeDocument/2006/relationships/image" Target="../media/image294.png"/><Relationship Id="rId14" Type="http://schemas.openxmlformats.org/officeDocument/2006/relationships/customXml" Target="../ink/ink267.xml"/><Relationship Id="rId22" Type="http://schemas.openxmlformats.org/officeDocument/2006/relationships/customXml" Target="../ink/ink271.xml"/><Relationship Id="rId27" Type="http://schemas.openxmlformats.org/officeDocument/2006/relationships/image" Target="../media/image298.png"/><Relationship Id="rId30" Type="http://schemas.openxmlformats.org/officeDocument/2006/relationships/customXml" Target="../ink/ink275.xml"/><Relationship Id="rId35" Type="http://schemas.openxmlformats.org/officeDocument/2006/relationships/image" Target="../media/image302.png"/><Relationship Id="rId43" Type="http://schemas.openxmlformats.org/officeDocument/2006/relationships/image" Target="../media/image306.png"/><Relationship Id="rId48" Type="http://schemas.openxmlformats.org/officeDocument/2006/relationships/customXml" Target="../ink/ink284.xml"/><Relationship Id="rId56" Type="http://schemas.openxmlformats.org/officeDocument/2006/relationships/customXml" Target="../ink/ink288.xml"/><Relationship Id="rId64" Type="http://schemas.openxmlformats.org/officeDocument/2006/relationships/customXml" Target="../ink/ink292.xml"/><Relationship Id="rId69" Type="http://schemas.openxmlformats.org/officeDocument/2006/relationships/image" Target="../media/image319.png"/><Relationship Id="rId77" Type="http://schemas.openxmlformats.org/officeDocument/2006/relationships/image" Target="../media/image323.png"/><Relationship Id="rId100" Type="http://schemas.openxmlformats.org/officeDocument/2006/relationships/customXml" Target="../ink/ink310.xml"/><Relationship Id="rId105" Type="http://schemas.openxmlformats.org/officeDocument/2006/relationships/image" Target="../media/image336.png"/><Relationship Id="rId8" Type="http://schemas.openxmlformats.org/officeDocument/2006/relationships/customXml" Target="../ink/ink264.xml"/><Relationship Id="rId51" Type="http://schemas.openxmlformats.org/officeDocument/2006/relationships/image" Target="../media/image310.png"/><Relationship Id="rId72" Type="http://schemas.openxmlformats.org/officeDocument/2006/relationships/customXml" Target="../ink/ink296.xml"/><Relationship Id="rId80" Type="http://schemas.openxmlformats.org/officeDocument/2006/relationships/customXml" Target="../ink/ink300.xml"/><Relationship Id="rId85" Type="http://schemas.openxmlformats.org/officeDocument/2006/relationships/image" Target="../media/image326.png"/><Relationship Id="rId93" Type="http://schemas.openxmlformats.org/officeDocument/2006/relationships/image" Target="../media/image330.png"/><Relationship Id="rId98" Type="http://schemas.openxmlformats.org/officeDocument/2006/relationships/customXml" Target="../ink/ink309.xml"/><Relationship Id="rId3" Type="http://schemas.openxmlformats.org/officeDocument/2006/relationships/image" Target="../media/image286.png"/><Relationship Id="rId12" Type="http://schemas.openxmlformats.org/officeDocument/2006/relationships/customXml" Target="../ink/ink266.xml"/><Relationship Id="rId17" Type="http://schemas.openxmlformats.org/officeDocument/2006/relationships/image" Target="../media/image293.png"/><Relationship Id="rId25" Type="http://schemas.openxmlformats.org/officeDocument/2006/relationships/image" Target="../media/image297.png"/><Relationship Id="rId33" Type="http://schemas.openxmlformats.org/officeDocument/2006/relationships/image" Target="../media/image301.png"/><Relationship Id="rId38" Type="http://schemas.openxmlformats.org/officeDocument/2006/relationships/customXml" Target="../ink/ink279.xml"/><Relationship Id="rId46" Type="http://schemas.openxmlformats.org/officeDocument/2006/relationships/customXml" Target="../ink/ink283.xml"/><Relationship Id="rId59" Type="http://schemas.openxmlformats.org/officeDocument/2006/relationships/image" Target="../media/image314.png"/><Relationship Id="rId67" Type="http://schemas.openxmlformats.org/officeDocument/2006/relationships/image" Target="../media/image318.png"/><Relationship Id="rId103" Type="http://schemas.openxmlformats.org/officeDocument/2006/relationships/image" Target="../media/image335.png"/><Relationship Id="rId108" Type="http://schemas.openxmlformats.org/officeDocument/2006/relationships/customXml" Target="../ink/ink314.xml"/><Relationship Id="rId20" Type="http://schemas.openxmlformats.org/officeDocument/2006/relationships/customXml" Target="../ink/ink270.xml"/><Relationship Id="rId41" Type="http://schemas.openxmlformats.org/officeDocument/2006/relationships/image" Target="../media/image305.png"/><Relationship Id="rId54" Type="http://schemas.openxmlformats.org/officeDocument/2006/relationships/customXml" Target="../ink/ink287.xml"/><Relationship Id="rId62" Type="http://schemas.openxmlformats.org/officeDocument/2006/relationships/customXml" Target="../ink/ink291.xml"/><Relationship Id="rId70" Type="http://schemas.openxmlformats.org/officeDocument/2006/relationships/customXml" Target="../ink/ink295.xml"/><Relationship Id="rId75" Type="http://schemas.openxmlformats.org/officeDocument/2006/relationships/image" Target="../media/image322.png"/><Relationship Id="rId83" Type="http://schemas.openxmlformats.org/officeDocument/2006/relationships/image" Target="../media/image325.png"/><Relationship Id="rId88" Type="http://schemas.openxmlformats.org/officeDocument/2006/relationships/customXml" Target="../ink/ink304.xml"/><Relationship Id="rId91" Type="http://schemas.openxmlformats.org/officeDocument/2006/relationships/image" Target="../media/image329.png"/><Relationship Id="rId96" Type="http://schemas.openxmlformats.org/officeDocument/2006/relationships/customXml" Target="../ink/ink308.xml"/><Relationship Id="rId111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3.xml"/><Relationship Id="rId15" Type="http://schemas.openxmlformats.org/officeDocument/2006/relationships/image" Target="../media/image292.png"/><Relationship Id="rId23" Type="http://schemas.openxmlformats.org/officeDocument/2006/relationships/image" Target="../media/image296.png"/><Relationship Id="rId28" Type="http://schemas.openxmlformats.org/officeDocument/2006/relationships/customXml" Target="../ink/ink274.xml"/><Relationship Id="rId36" Type="http://schemas.openxmlformats.org/officeDocument/2006/relationships/customXml" Target="../ink/ink278.xml"/><Relationship Id="rId49" Type="http://schemas.openxmlformats.org/officeDocument/2006/relationships/image" Target="../media/image309.png"/><Relationship Id="rId57" Type="http://schemas.openxmlformats.org/officeDocument/2006/relationships/image" Target="../media/image313.png"/><Relationship Id="rId106" Type="http://schemas.openxmlformats.org/officeDocument/2006/relationships/customXml" Target="../ink/ink313.xml"/><Relationship Id="rId10" Type="http://schemas.openxmlformats.org/officeDocument/2006/relationships/customXml" Target="../ink/ink265.xml"/><Relationship Id="rId31" Type="http://schemas.openxmlformats.org/officeDocument/2006/relationships/image" Target="../media/image300.png"/><Relationship Id="rId44" Type="http://schemas.openxmlformats.org/officeDocument/2006/relationships/customXml" Target="../ink/ink282.xml"/><Relationship Id="rId52" Type="http://schemas.openxmlformats.org/officeDocument/2006/relationships/customXml" Target="../ink/ink286.xml"/><Relationship Id="rId60" Type="http://schemas.openxmlformats.org/officeDocument/2006/relationships/customXml" Target="../ink/ink290.xml"/><Relationship Id="rId65" Type="http://schemas.openxmlformats.org/officeDocument/2006/relationships/image" Target="../media/image317.png"/><Relationship Id="rId73" Type="http://schemas.openxmlformats.org/officeDocument/2006/relationships/image" Target="../media/image321.png"/><Relationship Id="rId78" Type="http://schemas.openxmlformats.org/officeDocument/2006/relationships/customXml" Target="../ink/ink299.xml"/><Relationship Id="rId81" Type="http://schemas.openxmlformats.org/officeDocument/2006/relationships/image" Target="../media/image324.png"/><Relationship Id="rId86" Type="http://schemas.openxmlformats.org/officeDocument/2006/relationships/customXml" Target="../ink/ink303.xml"/><Relationship Id="rId94" Type="http://schemas.openxmlformats.org/officeDocument/2006/relationships/customXml" Target="../ink/ink307.xml"/><Relationship Id="rId99" Type="http://schemas.openxmlformats.org/officeDocument/2006/relationships/image" Target="../media/image333.png"/><Relationship Id="rId101" Type="http://schemas.openxmlformats.org/officeDocument/2006/relationships/image" Target="../media/image334.png"/><Relationship Id="rId4" Type="http://schemas.openxmlformats.org/officeDocument/2006/relationships/customXml" Target="../ink/ink262.xml"/><Relationship Id="rId9" Type="http://schemas.openxmlformats.org/officeDocument/2006/relationships/image" Target="../media/image289.png"/><Relationship Id="rId13" Type="http://schemas.openxmlformats.org/officeDocument/2006/relationships/image" Target="../media/image291.png"/><Relationship Id="rId18" Type="http://schemas.openxmlformats.org/officeDocument/2006/relationships/customXml" Target="../ink/ink269.xml"/><Relationship Id="rId39" Type="http://schemas.openxmlformats.org/officeDocument/2006/relationships/image" Target="../media/image304.png"/><Relationship Id="rId109" Type="http://schemas.openxmlformats.org/officeDocument/2006/relationships/image" Target="../media/image338.png"/><Relationship Id="rId34" Type="http://schemas.openxmlformats.org/officeDocument/2006/relationships/customXml" Target="../ink/ink277.xml"/><Relationship Id="rId50" Type="http://schemas.openxmlformats.org/officeDocument/2006/relationships/customXml" Target="../ink/ink285.xml"/><Relationship Id="rId55" Type="http://schemas.openxmlformats.org/officeDocument/2006/relationships/image" Target="../media/image312.png"/><Relationship Id="rId76" Type="http://schemas.openxmlformats.org/officeDocument/2006/relationships/customXml" Target="../ink/ink298.xml"/><Relationship Id="rId97" Type="http://schemas.openxmlformats.org/officeDocument/2006/relationships/image" Target="../media/image332.png"/><Relationship Id="rId104" Type="http://schemas.openxmlformats.org/officeDocument/2006/relationships/customXml" Target="../ink/ink312.xml"/><Relationship Id="rId7" Type="http://schemas.openxmlformats.org/officeDocument/2006/relationships/image" Target="../media/image288.png"/><Relationship Id="rId71" Type="http://schemas.openxmlformats.org/officeDocument/2006/relationships/image" Target="../media/image320.png"/><Relationship Id="rId92" Type="http://schemas.openxmlformats.org/officeDocument/2006/relationships/customXml" Target="../ink/ink30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0.png"/><Relationship Id="rId7" Type="http://schemas.openxmlformats.org/officeDocument/2006/relationships/image" Target="../media/image430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10.png"/><Relationship Id="rId5" Type="http://schemas.openxmlformats.org/officeDocument/2006/relationships/image" Target="../media/image340.png"/><Relationship Id="rId4" Type="http://schemas.openxmlformats.org/officeDocument/2006/relationships/image" Target="../media/image41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0.png"/><Relationship Id="rId2" Type="http://schemas.openxmlformats.org/officeDocument/2006/relationships/image" Target="../media/image38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5.xml"/><Relationship Id="rId117" Type="http://schemas.openxmlformats.org/officeDocument/2006/relationships/image" Target="../media/image396.png"/><Relationship Id="rId21" Type="http://schemas.openxmlformats.org/officeDocument/2006/relationships/image" Target="../media/image347.png"/><Relationship Id="rId42" Type="http://schemas.openxmlformats.org/officeDocument/2006/relationships/customXml" Target="../ink/ink333.xml"/><Relationship Id="rId47" Type="http://schemas.openxmlformats.org/officeDocument/2006/relationships/image" Target="../media/image360.png"/><Relationship Id="rId63" Type="http://schemas.openxmlformats.org/officeDocument/2006/relationships/image" Target="../media/image368.png"/><Relationship Id="rId68" Type="http://schemas.openxmlformats.org/officeDocument/2006/relationships/customXml" Target="../ink/ink346.xml"/><Relationship Id="rId84" Type="http://schemas.openxmlformats.org/officeDocument/2006/relationships/customXml" Target="../ink/ink354.xml"/><Relationship Id="rId89" Type="http://schemas.openxmlformats.org/officeDocument/2006/relationships/image" Target="../media/image381.png"/><Relationship Id="rId112" Type="http://schemas.openxmlformats.org/officeDocument/2006/relationships/customXml" Target="../ink/ink368.xml"/><Relationship Id="rId133" Type="http://schemas.openxmlformats.org/officeDocument/2006/relationships/image" Target="../media/image404.png"/><Relationship Id="rId138" Type="http://schemas.openxmlformats.org/officeDocument/2006/relationships/customXml" Target="../ink/ink381.xml"/><Relationship Id="rId16" Type="http://schemas.openxmlformats.org/officeDocument/2006/relationships/customXml" Target="../ink/ink320.xml"/><Relationship Id="rId107" Type="http://schemas.openxmlformats.org/officeDocument/2006/relationships/image" Target="../media/image390.png"/><Relationship Id="rId11" Type="http://schemas.openxmlformats.org/officeDocument/2006/relationships/image" Target="../media/image342.png"/><Relationship Id="rId32" Type="http://schemas.openxmlformats.org/officeDocument/2006/relationships/customXml" Target="../ink/ink328.xml"/><Relationship Id="rId37" Type="http://schemas.openxmlformats.org/officeDocument/2006/relationships/image" Target="../media/image355.png"/><Relationship Id="rId53" Type="http://schemas.openxmlformats.org/officeDocument/2006/relationships/image" Target="../media/image363.png"/><Relationship Id="rId58" Type="http://schemas.openxmlformats.org/officeDocument/2006/relationships/customXml" Target="../ink/ink341.xml"/><Relationship Id="rId74" Type="http://schemas.openxmlformats.org/officeDocument/2006/relationships/customXml" Target="../ink/ink349.xml"/><Relationship Id="rId79" Type="http://schemas.openxmlformats.org/officeDocument/2006/relationships/image" Target="../media/image376.png"/><Relationship Id="rId102" Type="http://schemas.openxmlformats.org/officeDocument/2006/relationships/customXml" Target="../ink/ink363.xml"/><Relationship Id="rId123" Type="http://schemas.openxmlformats.org/officeDocument/2006/relationships/image" Target="../media/image399.png"/><Relationship Id="rId128" Type="http://schemas.openxmlformats.org/officeDocument/2006/relationships/customXml" Target="../ink/ink376.xml"/><Relationship Id="rId5" Type="http://schemas.openxmlformats.org/officeDocument/2006/relationships/image" Target="../media/image4910.png"/><Relationship Id="rId90" Type="http://schemas.openxmlformats.org/officeDocument/2006/relationships/customXml" Target="../ink/ink357.xml"/><Relationship Id="rId95" Type="http://schemas.openxmlformats.org/officeDocument/2006/relationships/image" Target="../media/image384.png"/><Relationship Id="rId22" Type="http://schemas.openxmlformats.org/officeDocument/2006/relationships/customXml" Target="../ink/ink323.xml"/><Relationship Id="rId27" Type="http://schemas.openxmlformats.org/officeDocument/2006/relationships/image" Target="../media/image350.png"/><Relationship Id="rId43" Type="http://schemas.openxmlformats.org/officeDocument/2006/relationships/image" Target="../media/image358.png"/><Relationship Id="rId48" Type="http://schemas.openxmlformats.org/officeDocument/2006/relationships/customXml" Target="../ink/ink336.xml"/><Relationship Id="rId64" Type="http://schemas.openxmlformats.org/officeDocument/2006/relationships/customXml" Target="../ink/ink344.xml"/><Relationship Id="rId69" Type="http://schemas.openxmlformats.org/officeDocument/2006/relationships/image" Target="../media/image371.png"/><Relationship Id="rId113" Type="http://schemas.openxmlformats.org/officeDocument/2006/relationships/image" Target="../media/image394.png"/><Relationship Id="rId118" Type="http://schemas.openxmlformats.org/officeDocument/2006/relationships/customXml" Target="../ink/ink371.xml"/><Relationship Id="rId134" Type="http://schemas.openxmlformats.org/officeDocument/2006/relationships/customXml" Target="../ink/ink379.xml"/><Relationship Id="rId139" Type="http://schemas.openxmlformats.org/officeDocument/2006/relationships/image" Target="../media/image407.png"/><Relationship Id="rId8" Type="http://schemas.openxmlformats.org/officeDocument/2006/relationships/customXml" Target="../ink/ink316.xml"/><Relationship Id="rId51" Type="http://schemas.openxmlformats.org/officeDocument/2006/relationships/image" Target="../media/image362.png"/><Relationship Id="rId72" Type="http://schemas.openxmlformats.org/officeDocument/2006/relationships/customXml" Target="../ink/ink348.xml"/><Relationship Id="rId80" Type="http://schemas.openxmlformats.org/officeDocument/2006/relationships/customXml" Target="../ink/ink352.xml"/><Relationship Id="rId85" Type="http://schemas.openxmlformats.org/officeDocument/2006/relationships/image" Target="../media/image379.png"/><Relationship Id="rId93" Type="http://schemas.openxmlformats.org/officeDocument/2006/relationships/image" Target="../media/image383.png"/><Relationship Id="rId98" Type="http://schemas.openxmlformats.org/officeDocument/2006/relationships/customXml" Target="../ink/ink361.xml"/><Relationship Id="rId121" Type="http://schemas.openxmlformats.org/officeDocument/2006/relationships/image" Target="../media/image398.png"/><Relationship Id="rId3" Type="http://schemas.openxmlformats.org/officeDocument/2006/relationships/image" Target="../media/image4710.png"/><Relationship Id="rId12" Type="http://schemas.openxmlformats.org/officeDocument/2006/relationships/customXml" Target="../ink/ink318.xml"/><Relationship Id="rId17" Type="http://schemas.openxmlformats.org/officeDocument/2006/relationships/image" Target="../media/image345.png"/><Relationship Id="rId25" Type="http://schemas.openxmlformats.org/officeDocument/2006/relationships/image" Target="../media/image349.png"/><Relationship Id="rId33" Type="http://schemas.openxmlformats.org/officeDocument/2006/relationships/image" Target="../media/image353.png"/><Relationship Id="rId38" Type="http://schemas.openxmlformats.org/officeDocument/2006/relationships/customXml" Target="../ink/ink331.xml"/><Relationship Id="rId46" Type="http://schemas.openxmlformats.org/officeDocument/2006/relationships/customXml" Target="../ink/ink335.xml"/><Relationship Id="rId59" Type="http://schemas.openxmlformats.org/officeDocument/2006/relationships/image" Target="../media/image366.png"/><Relationship Id="rId67" Type="http://schemas.openxmlformats.org/officeDocument/2006/relationships/image" Target="../media/image370.png"/><Relationship Id="rId103" Type="http://schemas.openxmlformats.org/officeDocument/2006/relationships/image" Target="../media/image388.png"/><Relationship Id="rId108" Type="http://schemas.openxmlformats.org/officeDocument/2006/relationships/customXml" Target="../ink/ink366.xml"/><Relationship Id="rId116" Type="http://schemas.openxmlformats.org/officeDocument/2006/relationships/customXml" Target="../ink/ink370.xml"/><Relationship Id="rId124" Type="http://schemas.openxmlformats.org/officeDocument/2006/relationships/customXml" Target="../ink/ink374.xml"/><Relationship Id="rId129" Type="http://schemas.openxmlformats.org/officeDocument/2006/relationships/image" Target="../media/image402.png"/><Relationship Id="rId137" Type="http://schemas.openxmlformats.org/officeDocument/2006/relationships/image" Target="../media/image406.png"/><Relationship Id="rId20" Type="http://schemas.openxmlformats.org/officeDocument/2006/relationships/customXml" Target="../ink/ink322.xml"/><Relationship Id="rId41" Type="http://schemas.openxmlformats.org/officeDocument/2006/relationships/image" Target="../media/image357.png"/><Relationship Id="rId54" Type="http://schemas.openxmlformats.org/officeDocument/2006/relationships/customXml" Target="../ink/ink339.xml"/><Relationship Id="rId62" Type="http://schemas.openxmlformats.org/officeDocument/2006/relationships/customXml" Target="../ink/ink343.xml"/><Relationship Id="rId70" Type="http://schemas.openxmlformats.org/officeDocument/2006/relationships/customXml" Target="../ink/ink347.xml"/><Relationship Id="rId75" Type="http://schemas.openxmlformats.org/officeDocument/2006/relationships/image" Target="../media/image374.png"/><Relationship Id="rId83" Type="http://schemas.openxmlformats.org/officeDocument/2006/relationships/image" Target="../media/image378.png"/><Relationship Id="rId88" Type="http://schemas.openxmlformats.org/officeDocument/2006/relationships/customXml" Target="../ink/ink356.xml"/><Relationship Id="rId91" Type="http://schemas.openxmlformats.org/officeDocument/2006/relationships/image" Target="../media/image382.png"/><Relationship Id="rId96" Type="http://schemas.openxmlformats.org/officeDocument/2006/relationships/customXml" Target="../ink/ink360.xml"/><Relationship Id="rId111" Type="http://schemas.openxmlformats.org/officeDocument/2006/relationships/image" Target="../media/image393.png"/><Relationship Id="rId132" Type="http://schemas.openxmlformats.org/officeDocument/2006/relationships/customXml" Target="../ink/ink3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10.png"/><Relationship Id="rId15" Type="http://schemas.openxmlformats.org/officeDocument/2006/relationships/image" Target="../media/image344.png"/><Relationship Id="rId23" Type="http://schemas.openxmlformats.org/officeDocument/2006/relationships/image" Target="../media/image348.png"/><Relationship Id="rId28" Type="http://schemas.openxmlformats.org/officeDocument/2006/relationships/customXml" Target="../ink/ink326.xml"/><Relationship Id="rId36" Type="http://schemas.openxmlformats.org/officeDocument/2006/relationships/customXml" Target="../ink/ink330.xml"/><Relationship Id="rId49" Type="http://schemas.openxmlformats.org/officeDocument/2006/relationships/image" Target="../media/image361.png"/><Relationship Id="rId57" Type="http://schemas.openxmlformats.org/officeDocument/2006/relationships/image" Target="../media/image365.png"/><Relationship Id="rId106" Type="http://schemas.openxmlformats.org/officeDocument/2006/relationships/customXml" Target="../ink/ink365.xml"/><Relationship Id="rId114" Type="http://schemas.openxmlformats.org/officeDocument/2006/relationships/customXml" Target="../ink/ink369.xml"/><Relationship Id="rId119" Type="http://schemas.openxmlformats.org/officeDocument/2006/relationships/image" Target="../media/image397.png"/><Relationship Id="rId127" Type="http://schemas.openxmlformats.org/officeDocument/2006/relationships/image" Target="../media/image401.png"/><Relationship Id="rId10" Type="http://schemas.openxmlformats.org/officeDocument/2006/relationships/customXml" Target="../ink/ink317.xml"/><Relationship Id="rId31" Type="http://schemas.openxmlformats.org/officeDocument/2006/relationships/image" Target="../media/image352.png"/><Relationship Id="rId44" Type="http://schemas.openxmlformats.org/officeDocument/2006/relationships/customXml" Target="../ink/ink334.xml"/><Relationship Id="rId52" Type="http://schemas.openxmlformats.org/officeDocument/2006/relationships/customXml" Target="../ink/ink338.xml"/><Relationship Id="rId60" Type="http://schemas.openxmlformats.org/officeDocument/2006/relationships/customXml" Target="../ink/ink342.xml"/><Relationship Id="rId65" Type="http://schemas.openxmlformats.org/officeDocument/2006/relationships/image" Target="../media/image369.png"/><Relationship Id="rId73" Type="http://schemas.openxmlformats.org/officeDocument/2006/relationships/image" Target="../media/image373.png"/><Relationship Id="rId78" Type="http://schemas.openxmlformats.org/officeDocument/2006/relationships/customXml" Target="../ink/ink351.xml"/><Relationship Id="rId81" Type="http://schemas.openxmlformats.org/officeDocument/2006/relationships/image" Target="../media/image377.png"/><Relationship Id="rId86" Type="http://schemas.openxmlformats.org/officeDocument/2006/relationships/customXml" Target="../ink/ink355.xml"/><Relationship Id="rId94" Type="http://schemas.openxmlformats.org/officeDocument/2006/relationships/customXml" Target="../ink/ink359.xml"/><Relationship Id="rId99" Type="http://schemas.openxmlformats.org/officeDocument/2006/relationships/image" Target="../media/image386.png"/><Relationship Id="rId101" Type="http://schemas.openxmlformats.org/officeDocument/2006/relationships/image" Target="../media/image387.png"/><Relationship Id="rId122" Type="http://schemas.openxmlformats.org/officeDocument/2006/relationships/customXml" Target="../ink/ink373.xml"/><Relationship Id="rId130" Type="http://schemas.openxmlformats.org/officeDocument/2006/relationships/customXml" Target="../ink/ink377.xml"/><Relationship Id="rId135" Type="http://schemas.openxmlformats.org/officeDocument/2006/relationships/image" Target="../media/image405.png"/><Relationship Id="rId4" Type="http://schemas.openxmlformats.org/officeDocument/2006/relationships/image" Target="../media/image4810.png"/><Relationship Id="rId9" Type="http://schemas.openxmlformats.org/officeDocument/2006/relationships/image" Target="../media/image341.png"/><Relationship Id="rId13" Type="http://schemas.openxmlformats.org/officeDocument/2006/relationships/image" Target="../media/image343.png"/><Relationship Id="rId18" Type="http://schemas.openxmlformats.org/officeDocument/2006/relationships/customXml" Target="../ink/ink321.xml"/><Relationship Id="rId39" Type="http://schemas.openxmlformats.org/officeDocument/2006/relationships/image" Target="../media/image356.png"/><Relationship Id="rId109" Type="http://schemas.openxmlformats.org/officeDocument/2006/relationships/image" Target="../media/image392.png"/><Relationship Id="rId34" Type="http://schemas.openxmlformats.org/officeDocument/2006/relationships/customXml" Target="../ink/ink329.xml"/><Relationship Id="rId50" Type="http://schemas.openxmlformats.org/officeDocument/2006/relationships/customXml" Target="../ink/ink337.xml"/><Relationship Id="rId55" Type="http://schemas.openxmlformats.org/officeDocument/2006/relationships/image" Target="../media/image364.png"/><Relationship Id="rId76" Type="http://schemas.openxmlformats.org/officeDocument/2006/relationships/customXml" Target="../ink/ink350.xml"/><Relationship Id="rId97" Type="http://schemas.openxmlformats.org/officeDocument/2006/relationships/image" Target="../media/image385.png"/><Relationship Id="rId104" Type="http://schemas.openxmlformats.org/officeDocument/2006/relationships/customXml" Target="../ink/ink364.xml"/><Relationship Id="rId120" Type="http://schemas.openxmlformats.org/officeDocument/2006/relationships/customXml" Target="../ink/ink372.xml"/><Relationship Id="rId125" Type="http://schemas.openxmlformats.org/officeDocument/2006/relationships/image" Target="../media/image400.png"/><Relationship Id="rId7" Type="http://schemas.openxmlformats.org/officeDocument/2006/relationships/image" Target="../media/image5110.png"/><Relationship Id="rId71" Type="http://schemas.openxmlformats.org/officeDocument/2006/relationships/image" Target="../media/image372.png"/><Relationship Id="rId92" Type="http://schemas.openxmlformats.org/officeDocument/2006/relationships/customXml" Target="../ink/ink358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351.png"/><Relationship Id="rId24" Type="http://schemas.openxmlformats.org/officeDocument/2006/relationships/customXml" Target="../ink/ink324.xml"/><Relationship Id="rId40" Type="http://schemas.openxmlformats.org/officeDocument/2006/relationships/customXml" Target="../ink/ink332.xml"/><Relationship Id="rId45" Type="http://schemas.openxmlformats.org/officeDocument/2006/relationships/image" Target="../media/image359.png"/><Relationship Id="rId66" Type="http://schemas.openxmlformats.org/officeDocument/2006/relationships/customXml" Target="../ink/ink345.xml"/><Relationship Id="rId87" Type="http://schemas.openxmlformats.org/officeDocument/2006/relationships/image" Target="../media/image380.png"/><Relationship Id="rId110" Type="http://schemas.openxmlformats.org/officeDocument/2006/relationships/customXml" Target="../ink/ink367.xml"/><Relationship Id="rId115" Type="http://schemas.openxmlformats.org/officeDocument/2006/relationships/image" Target="../media/image395.png"/><Relationship Id="rId131" Type="http://schemas.openxmlformats.org/officeDocument/2006/relationships/image" Target="../media/image403.png"/><Relationship Id="rId136" Type="http://schemas.openxmlformats.org/officeDocument/2006/relationships/customXml" Target="../ink/ink380.xml"/><Relationship Id="rId61" Type="http://schemas.openxmlformats.org/officeDocument/2006/relationships/image" Target="../media/image367.png"/><Relationship Id="rId82" Type="http://schemas.openxmlformats.org/officeDocument/2006/relationships/customXml" Target="../ink/ink353.xml"/><Relationship Id="rId19" Type="http://schemas.openxmlformats.org/officeDocument/2006/relationships/image" Target="../media/image346.png"/><Relationship Id="rId14" Type="http://schemas.openxmlformats.org/officeDocument/2006/relationships/customXml" Target="../ink/ink319.xml"/><Relationship Id="rId30" Type="http://schemas.openxmlformats.org/officeDocument/2006/relationships/customXml" Target="../ink/ink327.xml"/><Relationship Id="rId35" Type="http://schemas.openxmlformats.org/officeDocument/2006/relationships/image" Target="../media/image354.png"/><Relationship Id="rId56" Type="http://schemas.openxmlformats.org/officeDocument/2006/relationships/customXml" Target="../ink/ink340.xml"/><Relationship Id="rId77" Type="http://schemas.openxmlformats.org/officeDocument/2006/relationships/image" Target="../media/image375.png"/><Relationship Id="rId100" Type="http://schemas.openxmlformats.org/officeDocument/2006/relationships/customXml" Target="../ink/ink362.xml"/><Relationship Id="rId105" Type="http://schemas.openxmlformats.org/officeDocument/2006/relationships/image" Target="../media/image389.png"/><Relationship Id="rId126" Type="http://schemas.openxmlformats.org/officeDocument/2006/relationships/customXml" Target="../ink/ink375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7.xml"/><Relationship Id="rId18" Type="http://schemas.openxmlformats.org/officeDocument/2006/relationships/image" Target="../media/image415.png"/><Relationship Id="rId26" Type="http://schemas.openxmlformats.org/officeDocument/2006/relationships/image" Target="../media/image419.png"/><Relationship Id="rId39" Type="http://schemas.openxmlformats.org/officeDocument/2006/relationships/customXml" Target="../ink/ink400.xml"/><Relationship Id="rId21" Type="http://schemas.openxmlformats.org/officeDocument/2006/relationships/customXml" Target="../ink/ink391.xml"/><Relationship Id="rId34" Type="http://schemas.openxmlformats.org/officeDocument/2006/relationships/image" Target="../media/image423.png"/><Relationship Id="rId42" Type="http://schemas.openxmlformats.org/officeDocument/2006/relationships/image" Target="../media/image427.png"/><Relationship Id="rId47" Type="http://schemas.openxmlformats.org/officeDocument/2006/relationships/customXml" Target="../ink/ink404.xml"/><Relationship Id="rId50" Type="http://schemas.openxmlformats.org/officeDocument/2006/relationships/image" Target="../media/image432.png"/><Relationship Id="rId55" Type="http://schemas.openxmlformats.org/officeDocument/2006/relationships/customXml" Target="../ink/ink408.xml"/><Relationship Id="rId63" Type="http://schemas.openxmlformats.org/officeDocument/2006/relationships/customXml" Target="../ink/ink412.xml"/><Relationship Id="rId68" Type="http://schemas.openxmlformats.org/officeDocument/2006/relationships/image" Target="../media/image441.png"/><Relationship Id="rId76" Type="http://schemas.openxmlformats.org/officeDocument/2006/relationships/image" Target="../media/image445.png"/><Relationship Id="rId84" Type="http://schemas.openxmlformats.org/officeDocument/2006/relationships/image" Target="../media/image449.png"/><Relationship Id="rId7" Type="http://schemas.openxmlformats.org/officeDocument/2006/relationships/customXml" Target="../ink/ink384.xml"/><Relationship Id="rId71" Type="http://schemas.openxmlformats.org/officeDocument/2006/relationships/customXml" Target="../ink/ink416.xml"/><Relationship Id="rId2" Type="http://schemas.openxmlformats.org/officeDocument/2006/relationships/image" Target="../media/image5210.png"/><Relationship Id="rId16" Type="http://schemas.openxmlformats.org/officeDocument/2006/relationships/image" Target="../media/image414.png"/><Relationship Id="rId29" Type="http://schemas.openxmlformats.org/officeDocument/2006/relationships/customXml" Target="../ink/ink395.xml"/><Relationship Id="rId11" Type="http://schemas.openxmlformats.org/officeDocument/2006/relationships/customXml" Target="../ink/ink386.xml"/><Relationship Id="rId24" Type="http://schemas.openxmlformats.org/officeDocument/2006/relationships/image" Target="../media/image418.png"/><Relationship Id="rId32" Type="http://schemas.openxmlformats.org/officeDocument/2006/relationships/image" Target="../media/image422.png"/><Relationship Id="rId37" Type="http://schemas.openxmlformats.org/officeDocument/2006/relationships/customXml" Target="../ink/ink399.xml"/><Relationship Id="rId40" Type="http://schemas.openxmlformats.org/officeDocument/2006/relationships/image" Target="../media/image426.png"/><Relationship Id="rId45" Type="http://schemas.openxmlformats.org/officeDocument/2006/relationships/customXml" Target="../ink/ink403.xml"/><Relationship Id="rId53" Type="http://schemas.openxmlformats.org/officeDocument/2006/relationships/customXml" Target="../ink/ink407.xml"/><Relationship Id="rId58" Type="http://schemas.openxmlformats.org/officeDocument/2006/relationships/image" Target="../media/image436.png"/><Relationship Id="rId66" Type="http://schemas.openxmlformats.org/officeDocument/2006/relationships/image" Target="../media/image440.png"/><Relationship Id="rId74" Type="http://schemas.openxmlformats.org/officeDocument/2006/relationships/image" Target="../media/image444.png"/><Relationship Id="rId79" Type="http://schemas.openxmlformats.org/officeDocument/2006/relationships/customXml" Target="../ink/ink420.xml"/><Relationship Id="rId87" Type="http://schemas.openxmlformats.org/officeDocument/2006/relationships/customXml" Target="../ink/ink424.xml"/><Relationship Id="rId5" Type="http://schemas.openxmlformats.org/officeDocument/2006/relationships/customXml" Target="../ink/ink383.xml"/><Relationship Id="rId61" Type="http://schemas.openxmlformats.org/officeDocument/2006/relationships/customXml" Target="../ink/ink411.xml"/><Relationship Id="rId82" Type="http://schemas.openxmlformats.org/officeDocument/2006/relationships/image" Target="../media/image448.png"/><Relationship Id="rId19" Type="http://schemas.openxmlformats.org/officeDocument/2006/relationships/customXml" Target="../ink/ink390.xml"/><Relationship Id="rId4" Type="http://schemas.openxmlformats.org/officeDocument/2006/relationships/image" Target="../media/image408.png"/><Relationship Id="rId9" Type="http://schemas.openxmlformats.org/officeDocument/2006/relationships/customXml" Target="../ink/ink385.xml"/><Relationship Id="rId14" Type="http://schemas.openxmlformats.org/officeDocument/2006/relationships/image" Target="../media/image413.png"/><Relationship Id="rId22" Type="http://schemas.openxmlformats.org/officeDocument/2006/relationships/image" Target="../media/image417.png"/><Relationship Id="rId27" Type="http://schemas.openxmlformats.org/officeDocument/2006/relationships/customXml" Target="../ink/ink394.xml"/><Relationship Id="rId30" Type="http://schemas.openxmlformats.org/officeDocument/2006/relationships/image" Target="../media/image421.png"/><Relationship Id="rId35" Type="http://schemas.openxmlformats.org/officeDocument/2006/relationships/customXml" Target="../ink/ink398.xml"/><Relationship Id="rId43" Type="http://schemas.openxmlformats.org/officeDocument/2006/relationships/customXml" Target="../ink/ink402.xml"/><Relationship Id="rId48" Type="http://schemas.openxmlformats.org/officeDocument/2006/relationships/image" Target="../media/image431.png"/><Relationship Id="rId56" Type="http://schemas.openxmlformats.org/officeDocument/2006/relationships/image" Target="../media/image435.png"/><Relationship Id="rId64" Type="http://schemas.openxmlformats.org/officeDocument/2006/relationships/image" Target="../media/image439.png"/><Relationship Id="rId69" Type="http://schemas.openxmlformats.org/officeDocument/2006/relationships/customXml" Target="../ink/ink415.xml"/><Relationship Id="rId77" Type="http://schemas.openxmlformats.org/officeDocument/2006/relationships/customXml" Target="../ink/ink419.xml"/><Relationship Id="rId8" Type="http://schemas.openxmlformats.org/officeDocument/2006/relationships/image" Target="../media/image410.png"/><Relationship Id="rId51" Type="http://schemas.openxmlformats.org/officeDocument/2006/relationships/customXml" Target="../ink/ink406.xml"/><Relationship Id="rId72" Type="http://schemas.openxmlformats.org/officeDocument/2006/relationships/image" Target="../media/image443.png"/><Relationship Id="rId80" Type="http://schemas.openxmlformats.org/officeDocument/2006/relationships/image" Target="../media/image447.png"/><Relationship Id="rId85" Type="http://schemas.openxmlformats.org/officeDocument/2006/relationships/customXml" Target="../ink/ink423.xml"/><Relationship Id="rId3" Type="http://schemas.openxmlformats.org/officeDocument/2006/relationships/customXml" Target="../ink/ink382.xml"/><Relationship Id="rId12" Type="http://schemas.openxmlformats.org/officeDocument/2006/relationships/image" Target="../media/image412.png"/><Relationship Id="rId17" Type="http://schemas.openxmlformats.org/officeDocument/2006/relationships/customXml" Target="../ink/ink389.xml"/><Relationship Id="rId25" Type="http://schemas.openxmlformats.org/officeDocument/2006/relationships/customXml" Target="../ink/ink393.xml"/><Relationship Id="rId33" Type="http://schemas.openxmlformats.org/officeDocument/2006/relationships/customXml" Target="../ink/ink397.xml"/><Relationship Id="rId38" Type="http://schemas.openxmlformats.org/officeDocument/2006/relationships/image" Target="../media/image425.png"/><Relationship Id="rId46" Type="http://schemas.openxmlformats.org/officeDocument/2006/relationships/image" Target="../media/image429.png"/><Relationship Id="rId59" Type="http://schemas.openxmlformats.org/officeDocument/2006/relationships/customXml" Target="../ink/ink410.xml"/><Relationship Id="rId67" Type="http://schemas.openxmlformats.org/officeDocument/2006/relationships/customXml" Target="../ink/ink414.xml"/><Relationship Id="rId20" Type="http://schemas.openxmlformats.org/officeDocument/2006/relationships/image" Target="../media/image416.png"/><Relationship Id="rId41" Type="http://schemas.openxmlformats.org/officeDocument/2006/relationships/customXml" Target="../ink/ink401.xml"/><Relationship Id="rId54" Type="http://schemas.openxmlformats.org/officeDocument/2006/relationships/image" Target="../media/image434.png"/><Relationship Id="rId62" Type="http://schemas.openxmlformats.org/officeDocument/2006/relationships/image" Target="../media/image438.png"/><Relationship Id="rId70" Type="http://schemas.openxmlformats.org/officeDocument/2006/relationships/image" Target="../media/image442.png"/><Relationship Id="rId75" Type="http://schemas.openxmlformats.org/officeDocument/2006/relationships/customXml" Target="../ink/ink418.xml"/><Relationship Id="rId83" Type="http://schemas.openxmlformats.org/officeDocument/2006/relationships/customXml" Target="../ink/ink422.xml"/><Relationship Id="rId88" Type="http://schemas.openxmlformats.org/officeDocument/2006/relationships/image" Target="../media/image4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9.png"/><Relationship Id="rId15" Type="http://schemas.openxmlformats.org/officeDocument/2006/relationships/customXml" Target="../ink/ink388.xml"/><Relationship Id="rId23" Type="http://schemas.openxmlformats.org/officeDocument/2006/relationships/customXml" Target="../ink/ink392.xml"/><Relationship Id="rId28" Type="http://schemas.openxmlformats.org/officeDocument/2006/relationships/image" Target="../media/image420.png"/><Relationship Id="rId36" Type="http://schemas.openxmlformats.org/officeDocument/2006/relationships/image" Target="../media/image424.png"/><Relationship Id="rId49" Type="http://schemas.openxmlformats.org/officeDocument/2006/relationships/customXml" Target="../ink/ink405.xml"/><Relationship Id="rId57" Type="http://schemas.openxmlformats.org/officeDocument/2006/relationships/customXml" Target="../ink/ink409.xml"/><Relationship Id="rId10" Type="http://schemas.openxmlformats.org/officeDocument/2006/relationships/image" Target="../media/image411.png"/><Relationship Id="rId31" Type="http://schemas.openxmlformats.org/officeDocument/2006/relationships/customXml" Target="../ink/ink396.xml"/><Relationship Id="rId44" Type="http://schemas.openxmlformats.org/officeDocument/2006/relationships/image" Target="../media/image428.png"/><Relationship Id="rId52" Type="http://schemas.openxmlformats.org/officeDocument/2006/relationships/image" Target="../media/image433.png"/><Relationship Id="rId60" Type="http://schemas.openxmlformats.org/officeDocument/2006/relationships/image" Target="../media/image437.png"/><Relationship Id="rId65" Type="http://schemas.openxmlformats.org/officeDocument/2006/relationships/customXml" Target="../ink/ink413.xml"/><Relationship Id="rId73" Type="http://schemas.openxmlformats.org/officeDocument/2006/relationships/customXml" Target="../ink/ink417.xml"/><Relationship Id="rId78" Type="http://schemas.openxmlformats.org/officeDocument/2006/relationships/image" Target="../media/image446.png"/><Relationship Id="rId81" Type="http://schemas.openxmlformats.org/officeDocument/2006/relationships/customXml" Target="../ink/ink421.xml"/><Relationship Id="rId86" Type="http://schemas.openxmlformats.org/officeDocument/2006/relationships/image" Target="../media/image450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7.xml"/><Relationship Id="rId117" Type="http://schemas.openxmlformats.org/officeDocument/2006/relationships/image" Target="../media/image507.png"/><Relationship Id="rId21" Type="http://schemas.openxmlformats.org/officeDocument/2006/relationships/image" Target="../media/image459.png"/><Relationship Id="rId42" Type="http://schemas.openxmlformats.org/officeDocument/2006/relationships/customXml" Target="../ink/ink445.xml"/><Relationship Id="rId47" Type="http://schemas.openxmlformats.org/officeDocument/2006/relationships/image" Target="../media/image472.png"/><Relationship Id="rId63" Type="http://schemas.openxmlformats.org/officeDocument/2006/relationships/image" Target="../media/image480.png"/><Relationship Id="rId68" Type="http://schemas.openxmlformats.org/officeDocument/2006/relationships/customXml" Target="../ink/ink458.xml"/><Relationship Id="rId84" Type="http://schemas.openxmlformats.org/officeDocument/2006/relationships/customXml" Target="../ink/ink466.xml"/><Relationship Id="rId89" Type="http://schemas.openxmlformats.org/officeDocument/2006/relationships/image" Target="../media/image493.png"/><Relationship Id="rId112" Type="http://schemas.openxmlformats.org/officeDocument/2006/relationships/customXml" Target="../ink/ink480.xml"/><Relationship Id="rId16" Type="http://schemas.openxmlformats.org/officeDocument/2006/relationships/customXml" Target="../ink/ink432.xml"/><Relationship Id="rId107" Type="http://schemas.openxmlformats.org/officeDocument/2006/relationships/image" Target="../media/image502.png"/><Relationship Id="rId11" Type="http://schemas.openxmlformats.org/officeDocument/2006/relationships/image" Target="../media/image454.png"/><Relationship Id="rId24" Type="http://schemas.openxmlformats.org/officeDocument/2006/relationships/customXml" Target="../ink/ink436.xml"/><Relationship Id="rId32" Type="http://schemas.openxmlformats.org/officeDocument/2006/relationships/customXml" Target="../ink/ink440.xml"/><Relationship Id="rId37" Type="http://schemas.openxmlformats.org/officeDocument/2006/relationships/image" Target="../media/image467.png"/><Relationship Id="rId40" Type="http://schemas.openxmlformats.org/officeDocument/2006/relationships/customXml" Target="../ink/ink444.xml"/><Relationship Id="rId45" Type="http://schemas.openxmlformats.org/officeDocument/2006/relationships/image" Target="../media/image471.png"/><Relationship Id="rId53" Type="http://schemas.openxmlformats.org/officeDocument/2006/relationships/image" Target="../media/image475.png"/><Relationship Id="rId58" Type="http://schemas.openxmlformats.org/officeDocument/2006/relationships/customXml" Target="../ink/ink453.xml"/><Relationship Id="rId66" Type="http://schemas.openxmlformats.org/officeDocument/2006/relationships/customXml" Target="../ink/ink457.xml"/><Relationship Id="rId74" Type="http://schemas.openxmlformats.org/officeDocument/2006/relationships/customXml" Target="../ink/ink461.xml"/><Relationship Id="rId79" Type="http://schemas.openxmlformats.org/officeDocument/2006/relationships/image" Target="../media/image488.png"/><Relationship Id="rId87" Type="http://schemas.openxmlformats.org/officeDocument/2006/relationships/image" Target="../media/image492.png"/><Relationship Id="rId102" Type="http://schemas.openxmlformats.org/officeDocument/2006/relationships/customXml" Target="../ink/ink475.xml"/><Relationship Id="rId110" Type="http://schemas.openxmlformats.org/officeDocument/2006/relationships/customXml" Target="../ink/ink479.xml"/><Relationship Id="rId115" Type="http://schemas.openxmlformats.org/officeDocument/2006/relationships/image" Target="../media/image506.png"/><Relationship Id="rId5" Type="http://schemas.openxmlformats.org/officeDocument/2006/relationships/customXml" Target="../ink/ink426.xml"/><Relationship Id="rId61" Type="http://schemas.openxmlformats.org/officeDocument/2006/relationships/image" Target="../media/image479.png"/><Relationship Id="rId82" Type="http://schemas.openxmlformats.org/officeDocument/2006/relationships/customXml" Target="../ink/ink465.xml"/><Relationship Id="rId90" Type="http://schemas.openxmlformats.org/officeDocument/2006/relationships/customXml" Target="../ink/ink469.xml"/><Relationship Id="rId95" Type="http://schemas.openxmlformats.org/officeDocument/2006/relationships/image" Target="../media/image496.png"/><Relationship Id="rId19" Type="http://schemas.openxmlformats.org/officeDocument/2006/relationships/image" Target="../media/image458.png"/><Relationship Id="rId14" Type="http://schemas.openxmlformats.org/officeDocument/2006/relationships/customXml" Target="../ink/ink431.xml"/><Relationship Id="rId22" Type="http://schemas.openxmlformats.org/officeDocument/2006/relationships/customXml" Target="../ink/ink435.xml"/><Relationship Id="rId27" Type="http://schemas.openxmlformats.org/officeDocument/2006/relationships/image" Target="../media/image462.png"/><Relationship Id="rId30" Type="http://schemas.openxmlformats.org/officeDocument/2006/relationships/customXml" Target="../ink/ink439.xml"/><Relationship Id="rId35" Type="http://schemas.openxmlformats.org/officeDocument/2006/relationships/image" Target="../media/image466.png"/><Relationship Id="rId43" Type="http://schemas.openxmlformats.org/officeDocument/2006/relationships/image" Target="../media/image470.png"/><Relationship Id="rId48" Type="http://schemas.openxmlformats.org/officeDocument/2006/relationships/customXml" Target="../ink/ink448.xml"/><Relationship Id="rId56" Type="http://schemas.openxmlformats.org/officeDocument/2006/relationships/customXml" Target="../ink/ink452.xml"/><Relationship Id="rId64" Type="http://schemas.openxmlformats.org/officeDocument/2006/relationships/customXml" Target="../ink/ink456.xml"/><Relationship Id="rId69" Type="http://schemas.openxmlformats.org/officeDocument/2006/relationships/image" Target="../media/image483.png"/><Relationship Id="rId77" Type="http://schemas.openxmlformats.org/officeDocument/2006/relationships/image" Target="../media/image487.png"/><Relationship Id="rId100" Type="http://schemas.openxmlformats.org/officeDocument/2006/relationships/customXml" Target="../ink/ink474.xml"/><Relationship Id="rId105" Type="http://schemas.openxmlformats.org/officeDocument/2006/relationships/image" Target="../media/image501.png"/><Relationship Id="rId113" Type="http://schemas.openxmlformats.org/officeDocument/2006/relationships/image" Target="../media/image505.png"/><Relationship Id="rId8" Type="http://schemas.openxmlformats.org/officeDocument/2006/relationships/image" Target="../media/image453.png"/><Relationship Id="rId51" Type="http://schemas.openxmlformats.org/officeDocument/2006/relationships/image" Target="../media/image474.png"/><Relationship Id="rId72" Type="http://schemas.openxmlformats.org/officeDocument/2006/relationships/customXml" Target="../ink/ink460.xml"/><Relationship Id="rId80" Type="http://schemas.openxmlformats.org/officeDocument/2006/relationships/customXml" Target="../ink/ink464.xml"/><Relationship Id="rId85" Type="http://schemas.openxmlformats.org/officeDocument/2006/relationships/image" Target="../media/image491.png"/><Relationship Id="rId93" Type="http://schemas.openxmlformats.org/officeDocument/2006/relationships/image" Target="../media/image495.png"/><Relationship Id="rId98" Type="http://schemas.openxmlformats.org/officeDocument/2006/relationships/customXml" Target="../ink/ink473.xml"/><Relationship Id="rId3" Type="http://schemas.openxmlformats.org/officeDocument/2006/relationships/customXml" Target="../ink/ink425.xml"/><Relationship Id="rId12" Type="http://schemas.openxmlformats.org/officeDocument/2006/relationships/customXml" Target="../ink/ink430.xml"/><Relationship Id="rId17" Type="http://schemas.openxmlformats.org/officeDocument/2006/relationships/image" Target="../media/image457.png"/><Relationship Id="rId25" Type="http://schemas.openxmlformats.org/officeDocument/2006/relationships/image" Target="../media/image461.png"/><Relationship Id="rId33" Type="http://schemas.openxmlformats.org/officeDocument/2006/relationships/image" Target="../media/image465.png"/><Relationship Id="rId38" Type="http://schemas.openxmlformats.org/officeDocument/2006/relationships/customXml" Target="../ink/ink443.xml"/><Relationship Id="rId46" Type="http://schemas.openxmlformats.org/officeDocument/2006/relationships/customXml" Target="../ink/ink447.xml"/><Relationship Id="rId59" Type="http://schemas.openxmlformats.org/officeDocument/2006/relationships/image" Target="../media/image478.png"/><Relationship Id="rId67" Type="http://schemas.openxmlformats.org/officeDocument/2006/relationships/image" Target="../media/image482.png"/><Relationship Id="rId103" Type="http://schemas.openxmlformats.org/officeDocument/2006/relationships/image" Target="../media/image500.png"/><Relationship Id="rId108" Type="http://schemas.openxmlformats.org/officeDocument/2006/relationships/customXml" Target="../ink/ink478.xml"/><Relationship Id="rId116" Type="http://schemas.openxmlformats.org/officeDocument/2006/relationships/customXml" Target="../ink/ink482.xml"/><Relationship Id="rId20" Type="http://schemas.openxmlformats.org/officeDocument/2006/relationships/customXml" Target="../ink/ink434.xml"/><Relationship Id="rId41" Type="http://schemas.openxmlformats.org/officeDocument/2006/relationships/image" Target="../media/image469.png"/><Relationship Id="rId54" Type="http://schemas.openxmlformats.org/officeDocument/2006/relationships/customXml" Target="../ink/ink451.xml"/><Relationship Id="rId62" Type="http://schemas.openxmlformats.org/officeDocument/2006/relationships/customXml" Target="../ink/ink455.xml"/><Relationship Id="rId70" Type="http://schemas.openxmlformats.org/officeDocument/2006/relationships/customXml" Target="../ink/ink459.xml"/><Relationship Id="rId75" Type="http://schemas.openxmlformats.org/officeDocument/2006/relationships/image" Target="../media/image486.png"/><Relationship Id="rId83" Type="http://schemas.openxmlformats.org/officeDocument/2006/relationships/image" Target="../media/image490.png"/><Relationship Id="rId88" Type="http://schemas.openxmlformats.org/officeDocument/2006/relationships/customXml" Target="../ink/ink468.xml"/><Relationship Id="rId91" Type="http://schemas.openxmlformats.org/officeDocument/2006/relationships/image" Target="../media/image494.png"/><Relationship Id="rId96" Type="http://schemas.openxmlformats.org/officeDocument/2006/relationships/customXml" Target="../ink/ink472.xml"/><Relationship Id="rId111" Type="http://schemas.openxmlformats.org/officeDocument/2006/relationships/image" Target="../media/image5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15" Type="http://schemas.openxmlformats.org/officeDocument/2006/relationships/image" Target="../media/image456.png"/><Relationship Id="rId23" Type="http://schemas.openxmlformats.org/officeDocument/2006/relationships/image" Target="../media/image460.png"/><Relationship Id="rId28" Type="http://schemas.openxmlformats.org/officeDocument/2006/relationships/customXml" Target="../ink/ink438.xml"/><Relationship Id="rId36" Type="http://schemas.openxmlformats.org/officeDocument/2006/relationships/customXml" Target="../ink/ink442.xml"/><Relationship Id="rId49" Type="http://schemas.openxmlformats.org/officeDocument/2006/relationships/image" Target="../media/image473.png"/><Relationship Id="rId57" Type="http://schemas.openxmlformats.org/officeDocument/2006/relationships/image" Target="../media/image477.png"/><Relationship Id="rId106" Type="http://schemas.openxmlformats.org/officeDocument/2006/relationships/customXml" Target="../ink/ink477.xml"/><Relationship Id="rId114" Type="http://schemas.openxmlformats.org/officeDocument/2006/relationships/customXml" Target="../ink/ink481.xml"/><Relationship Id="rId10" Type="http://schemas.openxmlformats.org/officeDocument/2006/relationships/customXml" Target="../ink/ink429.xml"/><Relationship Id="rId31" Type="http://schemas.openxmlformats.org/officeDocument/2006/relationships/image" Target="../media/image464.png"/><Relationship Id="rId44" Type="http://schemas.openxmlformats.org/officeDocument/2006/relationships/customXml" Target="../ink/ink446.xml"/><Relationship Id="rId52" Type="http://schemas.openxmlformats.org/officeDocument/2006/relationships/customXml" Target="../ink/ink450.xml"/><Relationship Id="rId60" Type="http://schemas.openxmlformats.org/officeDocument/2006/relationships/customXml" Target="../ink/ink454.xml"/><Relationship Id="rId65" Type="http://schemas.openxmlformats.org/officeDocument/2006/relationships/image" Target="../media/image481.png"/><Relationship Id="rId73" Type="http://schemas.openxmlformats.org/officeDocument/2006/relationships/image" Target="../media/image485.png"/><Relationship Id="rId78" Type="http://schemas.openxmlformats.org/officeDocument/2006/relationships/customXml" Target="../ink/ink463.xml"/><Relationship Id="rId81" Type="http://schemas.openxmlformats.org/officeDocument/2006/relationships/image" Target="../media/image489.png"/><Relationship Id="rId86" Type="http://schemas.openxmlformats.org/officeDocument/2006/relationships/customXml" Target="../ink/ink467.xml"/><Relationship Id="rId94" Type="http://schemas.openxmlformats.org/officeDocument/2006/relationships/customXml" Target="../ink/ink471.xml"/><Relationship Id="rId99" Type="http://schemas.openxmlformats.org/officeDocument/2006/relationships/image" Target="../media/image498.png"/><Relationship Id="rId101" Type="http://schemas.openxmlformats.org/officeDocument/2006/relationships/image" Target="../media/image499.png"/><Relationship Id="rId4" Type="http://schemas.openxmlformats.org/officeDocument/2006/relationships/image" Target="../media/image218.png"/><Relationship Id="rId9" Type="http://schemas.openxmlformats.org/officeDocument/2006/relationships/customXml" Target="../ink/ink428.xml"/><Relationship Id="rId13" Type="http://schemas.openxmlformats.org/officeDocument/2006/relationships/image" Target="../media/image455.png"/><Relationship Id="rId18" Type="http://schemas.openxmlformats.org/officeDocument/2006/relationships/customXml" Target="../ink/ink433.xml"/><Relationship Id="rId39" Type="http://schemas.openxmlformats.org/officeDocument/2006/relationships/image" Target="../media/image468.png"/><Relationship Id="rId109" Type="http://schemas.openxmlformats.org/officeDocument/2006/relationships/image" Target="../media/image503.png"/><Relationship Id="rId34" Type="http://schemas.openxmlformats.org/officeDocument/2006/relationships/customXml" Target="../ink/ink441.xml"/><Relationship Id="rId50" Type="http://schemas.openxmlformats.org/officeDocument/2006/relationships/customXml" Target="../ink/ink449.xml"/><Relationship Id="rId55" Type="http://schemas.openxmlformats.org/officeDocument/2006/relationships/image" Target="../media/image476.png"/><Relationship Id="rId76" Type="http://schemas.openxmlformats.org/officeDocument/2006/relationships/customXml" Target="../ink/ink462.xml"/><Relationship Id="rId97" Type="http://schemas.openxmlformats.org/officeDocument/2006/relationships/image" Target="../media/image497.png"/><Relationship Id="rId104" Type="http://schemas.openxmlformats.org/officeDocument/2006/relationships/customXml" Target="../ink/ink476.xml"/><Relationship Id="rId7" Type="http://schemas.openxmlformats.org/officeDocument/2006/relationships/customXml" Target="../ink/ink427.xml"/><Relationship Id="rId71" Type="http://schemas.openxmlformats.org/officeDocument/2006/relationships/image" Target="../media/image484.png"/><Relationship Id="rId92" Type="http://schemas.openxmlformats.org/officeDocument/2006/relationships/customXml" Target="../ink/ink470.xml"/><Relationship Id="rId2" Type="http://schemas.openxmlformats.org/officeDocument/2006/relationships/image" Target="../media/image5310.png"/><Relationship Id="rId29" Type="http://schemas.openxmlformats.org/officeDocument/2006/relationships/image" Target="../media/image4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9.png"/><Relationship Id="rId21" Type="http://schemas.openxmlformats.org/officeDocument/2006/relationships/customXml" Target="../ink/ink492.xml"/><Relationship Id="rId42" Type="http://schemas.openxmlformats.org/officeDocument/2006/relationships/image" Target="../media/image527.png"/><Relationship Id="rId47" Type="http://schemas.openxmlformats.org/officeDocument/2006/relationships/customXml" Target="../ink/ink505.xml"/><Relationship Id="rId63" Type="http://schemas.openxmlformats.org/officeDocument/2006/relationships/customXml" Target="../ink/ink513.xml"/><Relationship Id="rId68" Type="http://schemas.openxmlformats.org/officeDocument/2006/relationships/image" Target="../media/image540.png"/><Relationship Id="rId84" Type="http://schemas.openxmlformats.org/officeDocument/2006/relationships/image" Target="../media/image547.png"/><Relationship Id="rId89" Type="http://schemas.openxmlformats.org/officeDocument/2006/relationships/customXml" Target="../ink/ink526.xml"/><Relationship Id="rId7" Type="http://schemas.openxmlformats.org/officeDocument/2006/relationships/customXml" Target="../ink/ink485.xml"/><Relationship Id="rId71" Type="http://schemas.openxmlformats.org/officeDocument/2006/relationships/customXml" Target="../ink/ink517.xml"/><Relationship Id="rId92" Type="http://schemas.openxmlformats.org/officeDocument/2006/relationships/image" Target="../media/image551.png"/><Relationship Id="rId2" Type="http://schemas.openxmlformats.org/officeDocument/2006/relationships/image" Target="../media/image5510.png"/><Relationship Id="rId16" Type="http://schemas.openxmlformats.org/officeDocument/2006/relationships/image" Target="../media/image514.png"/><Relationship Id="rId29" Type="http://schemas.openxmlformats.org/officeDocument/2006/relationships/customXml" Target="../ink/ink496.xml"/><Relationship Id="rId11" Type="http://schemas.openxmlformats.org/officeDocument/2006/relationships/customXml" Target="../ink/ink487.xml"/><Relationship Id="rId24" Type="http://schemas.openxmlformats.org/officeDocument/2006/relationships/image" Target="../media/image518.png"/><Relationship Id="rId32" Type="http://schemas.openxmlformats.org/officeDocument/2006/relationships/image" Target="../media/image522.png"/><Relationship Id="rId37" Type="http://schemas.openxmlformats.org/officeDocument/2006/relationships/customXml" Target="../ink/ink500.xml"/><Relationship Id="rId40" Type="http://schemas.openxmlformats.org/officeDocument/2006/relationships/image" Target="../media/image526.png"/><Relationship Id="rId45" Type="http://schemas.openxmlformats.org/officeDocument/2006/relationships/customXml" Target="../ink/ink504.xml"/><Relationship Id="rId53" Type="http://schemas.openxmlformats.org/officeDocument/2006/relationships/customXml" Target="../ink/ink508.xml"/><Relationship Id="rId58" Type="http://schemas.openxmlformats.org/officeDocument/2006/relationships/image" Target="../media/image535.png"/><Relationship Id="rId66" Type="http://schemas.openxmlformats.org/officeDocument/2006/relationships/image" Target="../media/image539.png"/><Relationship Id="rId74" Type="http://schemas.openxmlformats.org/officeDocument/2006/relationships/image" Target="../media/image542.png"/><Relationship Id="rId79" Type="http://schemas.openxmlformats.org/officeDocument/2006/relationships/customXml" Target="../ink/ink521.xml"/><Relationship Id="rId87" Type="http://schemas.openxmlformats.org/officeDocument/2006/relationships/customXml" Target="../ink/ink525.xml"/><Relationship Id="rId102" Type="http://schemas.openxmlformats.org/officeDocument/2006/relationships/image" Target="../media/image556.png"/><Relationship Id="rId5" Type="http://schemas.openxmlformats.org/officeDocument/2006/relationships/customXml" Target="../ink/ink484.xml"/><Relationship Id="rId61" Type="http://schemas.openxmlformats.org/officeDocument/2006/relationships/customXml" Target="../ink/ink512.xml"/><Relationship Id="rId82" Type="http://schemas.openxmlformats.org/officeDocument/2006/relationships/image" Target="../media/image546.png"/><Relationship Id="rId90" Type="http://schemas.openxmlformats.org/officeDocument/2006/relationships/image" Target="../media/image550.png"/><Relationship Id="rId95" Type="http://schemas.openxmlformats.org/officeDocument/2006/relationships/customXml" Target="../ink/ink529.xml"/><Relationship Id="rId19" Type="http://schemas.openxmlformats.org/officeDocument/2006/relationships/customXml" Target="../ink/ink491.xml"/><Relationship Id="rId14" Type="http://schemas.openxmlformats.org/officeDocument/2006/relationships/image" Target="../media/image513.png"/><Relationship Id="rId22" Type="http://schemas.openxmlformats.org/officeDocument/2006/relationships/image" Target="../media/image517.png"/><Relationship Id="rId27" Type="http://schemas.openxmlformats.org/officeDocument/2006/relationships/customXml" Target="../ink/ink495.xml"/><Relationship Id="rId30" Type="http://schemas.openxmlformats.org/officeDocument/2006/relationships/image" Target="../media/image521.png"/><Relationship Id="rId35" Type="http://schemas.openxmlformats.org/officeDocument/2006/relationships/customXml" Target="../ink/ink499.xml"/><Relationship Id="rId43" Type="http://schemas.openxmlformats.org/officeDocument/2006/relationships/customXml" Target="../ink/ink503.xml"/><Relationship Id="rId48" Type="http://schemas.openxmlformats.org/officeDocument/2006/relationships/image" Target="../media/image530.png"/><Relationship Id="rId56" Type="http://schemas.openxmlformats.org/officeDocument/2006/relationships/image" Target="../media/image534.png"/><Relationship Id="rId64" Type="http://schemas.openxmlformats.org/officeDocument/2006/relationships/image" Target="../media/image538.png"/><Relationship Id="rId69" Type="http://schemas.openxmlformats.org/officeDocument/2006/relationships/customXml" Target="../ink/ink516.xml"/><Relationship Id="rId77" Type="http://schemas.openxmlformats.org/officeDocument/2006/relationships/customXml" Target="../ink/ink520.xml"/><Relationship Id="rId100" Type="http://schemas.openxmlformats.org/officeDocument/2006/relationships/image" Target="../media/image555.png"/><Relationship Id="rId105" Type="http://schemas.openxmlformats.org/officeDocument/2006/relationships/customXml" Target="../ink/ink534.xml"/><Relationship Id="rId8" Type="http://schemas.openxmlformats.org/officeDocument/2006/relationships/image" Target="../media/image510.png"/><Relationship Id="rId51" Type="http://schemas.openxmlformats.org/officeDocument/2006/relationships/customXml" Target="../ink/ink507.xml"/><Relationship Id="rId72" Type="http://schemas.openxmlformats.org/officeDocument/2006/relationships/image" Target="../media/image194.png"/><Relationship Id="rId80" Type="http://schemas.openxmlformats.org/officeDocument/2006/relationships/image" Target="../media/image545.png"/><Relationship Id="rId85" Type="http://schemas.openxmlformats.org/officeDocument/2006/relationships/customXml" Target="../ink/ink524.xml"/><Relationship Id="rId93" Type="http://schemas.openxmlformats.org/officeDocument/2006/relationships/customXml" Target="../ink/ink528.xml"/><Relationship Id="rId98" Type="http://schemas.openxmlformats.org/officeDocument/2006/relationships/image" Target="../media/image554.png"/><Relationship Id="rId3" Type="http://schemas.openxmlformats.org/officeDocument/2006/relationships/customXml" Target="../ink/ink483.xml"/><Relationship Id="rId12" Type="http://schemas.openxmlformats.org/officeDocument/2006/relationships/image" Target="../media/image512.png"/><Relationship Id="rId17" Type="http://schemas.openxmlformats.org/officeDocument/2006/relationships/customXml" Target="../ink/ink490.xml"/><Relationship Id="rId25" Type="http://schemas.openxmlformats.org/officeDocument/2006/relationships/customXml" Target="../ink/ink494.xml"/><Relationship Id="rId33" Type="http://schemas.openxmlformats.org/officeDocument/2006/relationships/customXml" Target="../ink/ink498.xml"/><Relationship Id="rId38" Type="http://schemas.openxmlformats.org/officeDocument/2006/relationships/image" Target="../media/image525.png"/><Relationship Id="rId46" Type="http://schemas.openxmlformats.org/officeDocument/2006/relationships/image" Target="../media/image529.png"/><Relationship Id="rId59" Type="http://schemas.openxmlformats.org/officeDocument/2006/relationships/customXml" Target="../ink/ink511.xml"/><Relationship Id="rId67" Type="http://schemas.openxmlformats.org/officeDocument/2006/relationships/customXml" Target="../ink/ink515.xml"/><Relationship Id="rId103" Type="http://schemas.openxmlformats.org/officeDocument/2006/relationships/customXml" Target="../ink/ink533.xml"/><Relationship Id="rId20" Type="http://schemas.openxmlformats.org/officeDocument/2006/relationships/image" Target="../media/image516.png"/><Relationship Id="rId41" Type="http://schemas.openxmlformats.org/officeDocument/2006/relationships/customXml" Target="../ink/ink502.xml"/><Relationship Id="rId54" Type="http://schemas.openxmlformats.org/officeDocument/2006/relationships/image" Target="../media/image533.png"/><Relationship Id="rId62" Type="http://schemas.openxmlformats.org/officeDocument/2006/relationships/image" Target="../media/image537.png"/><Relationship Id="rId70" Type="http://schemas.openxmlformats.org/officeDocument/2006/relationships/image" Target="../media/image541.png"/><Relationship Id="rId75" Type="http://schemas.openxmlformats.org/officeDocument/2006/relationships/customXml" Target="../ink/ink519.xml"/><Relationship Id="rId83" Type="http://schemas.openxmlformats.org/officeDocument/2006/relationships/customXml" Target="../ink/ink523.xml"/><Relationship Id="rId88" Type="http://schemas.openxmlformats.org/officeDocument/2006/relationships/image" Target="../media/image549.png"/><Relationship Id="rId91" Type="http://schemas.openxmlformats.org/officeDocument/2006/relationships/customXml" Target="../ink/ink527.xml"/><Relationship Id="rId96" Type="http://schemas.openxmlformats.org/officeDocument/2006/relationships/image" Target="../media/image5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9.png"/><Relationship Id="rId15" Type="http://schemas.openxmlformats.org/officeDocument/2006/relationships/customXml" Target="../ink/ink489.xml"/><Relationship Id="rId23" Type="http://schemas.openxmlformats.org/officeDocument/2006/relationships/customXml" Target="../ink/ink493.xml"/><Relationship Id="rId28" Type="http://schemas.openxmlformats.org/officeDocument/2006/relationships/image" Target="../media/image520.png"/><Relationship Id="rId36" Type="http://schemas.openxmlformats.org/officeDocument/2006/relationships/image" Target="../media/image524.png"/><Relationship Id="rId49" Type="http://schemas.openxmlformats.org/officeDocument/2006/relationships/customXml" Target="../ink/ink506.xml"/><Relationship Id="rId57" Type="http://schemas.openxmlformats.org/officeDocument/2006/relationships/customXml" Target="../ink/ink510.xml"/><Relationship Id="rId106" Type="http://schemas.openxmlformats.org/officeDocument/2006/relationships/image" Target="../media/image558.png"/><Relationship Id="rId10" Type="http://schemas.openxmlformats.org/officeDocument/2006/relationships/image" Target="../media/image511.png"/><Relationship Id="rId31" Type="http://schemas.openxmlformats.org/officeDocument/2006/relationships/customXml" Target="../ink/ink497.xml"/><Relationship Id="rId44" Type="http://schemas.openxmlformats.org/officeDocument/2006/relationships/image" Target="../media/image528.png"/><Relationship Id="rId52" Type="http://schemas.openxmlformats.org/officeDocument/2006/relationships/image" Target="../media/image532.png"/><Relationship Id="rId60" Type="http://schemas.openxmlformats.org/officeDocument/2006/relationships/image" Target="../media/image536.png"/><Relationship Id="rId65" Type="http://schemas.openxmlformats.org/officeDocument/2006/relationships/customXml" Target="../ink/ink514.xml"/><Relationship Id="rId73" Type="http://schemas.openxmlformats.org/officeDocument/2006/relationships/customXml" Target="../ink/ink518.xml"/><Relationship Id="rId78" Type="http://schemas.openxmlformats.org/officeDocument/2006/relationships/image" Target="../media/image544.png"/><Relationship Id="rId81" Type="http://schemas.openxmlformats.org/officeDocument/2006/relationships/customXml" Target="../ink/ink522.xml"/><Relationship Id="rId86" Type="http://schemas.openxmlformats.org/officeDocument/2006/relationships/image" Target="../media/image548.png"/><Relationship Id="rId94" Type="http://schemas.openxmlformats.org/officeDocument/2006/relationships/image" Target="../media/image552.png"/><Relationship Id="rId99" Type="http://schemas.openxmlformats.org/officeDocument/2006/relationships/customXml" Target="../ink/ink531.xml"/><Relationship Id="rId101" Type="http://schemas.openxmlformats.org/officeDocument/2006/relationships/customXml" Target="../ink/ink532.xml"/><Relationship Id="rId4" Type="http://schemas.openxmlformats.org/officeDocument/2006/relationships/image" Target="../media/image508.png"/><Relationship Id="rId9" Type="http://schemas.openxmlformats.org/officeDocument/2006/relationships/customXml" Target="../ink/ink486.xml"/><Relationship Id="rId13" Type="http://schemas.openxmlformats.org/officeDocument/2006/relationships/customXml" Target="../ink/ink488.xml"/><Relationship Id="rId18" Type="http://schemas.openxmlformats.org/officeDocument/2006/relationships/image" Target="../media/image515.png"/><Relationship Id="rId39" Type="http://schemas.openxmlformats.org/officeDocument/2006/relationships/customXml" Target="../ink/ink501.xml"/><Relationship Id="rId34" Type="http://schemas.openxmlformats.org/officeDocument/2006/relationships/image" Target="../media/image523.png"/><Relationship Id="rId50" Type="http://schemas.openxmlformats.org/officeDocument/2006/relationships/image" Target="../media/image531.png"/><Relationship Id="rId55" Type="http://schemas.openxmlformats.org/officeDocument/2006/relationships/customXml" Target="../ink/ink509.xml"/><Relationship Id="rId76" Type="http://schemas.openxmlformats.org/officeDocument/2006/relationships/image" Target="../media/image543.png"/><Relationship Id="rId97" Type="http://schemas.openxmlformats.org/officeDocument/2006/relationships/customXml" Target="../ink/ink530.xml"/><Relationship Id="rId104" Type="http://schemas.openxmlformats.org/officeDocument/2006/relationships/image" Target="../media/image5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1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9.png"/><Relationship Id="rId117" Type="http://schemas.openxmlformats.org/officeDocument/2006/relationships/image" Target="../media/image614.png"/><Relationship Id="rId21" Type="http://schemas.openxmlformats.org/officeDocument/2006/relationships/customXml" Target="../ink/ink544.xml"/><Relationship Id="rId42" Type="http://schemas.openxmlformats.org/officeDocument/2006/relationships/image" Target="../media/image577.png"/><Relationship Id="rId47" Type="http://schemas.openxmlformats.org/officeDocument/2006/relationships/customXml" Target="../ink/ink557.xml"/><Relationship Id="rId63" Type="http://schemas.openxmlformats.org/officeDocument/2006/relationships/customXml" Target="../ink/ink565.xml"/><Relationship Id="rId68" Type="http://schemas.openxmlformats.org/officeDocument/2006/relationships/customXml" Target="../ink/ink568.xml"/><Relationship Id="rId84" Type="http://schemas.openxmlformats.org/officeDocument/2006/relationships/customXml" Target="../ink/ink576.xml"/><Relationship Id="rId89" Type="http://schemas.openxmlformats.org/officeDocument/2006/relationships/image" Target="../media/image600.png"/><Relationship Id="rId112" Type="http://schemas.openxmlformats.org/officeDocument/2006/relationships/customXml" Target="../ink/ink590.xml"/><Relationship Id="rId133" Type="http://schemas.openxmlformats.org/officeDocument/2006/relationships/image" Target="../media/image622.png"/><Relationship Id="rId138" Type="http://schemas.openxmlformats.org/officeDocument/2006/relationships/customXml" Target="../ink/ink603.xml"/><Relationship Id="rId16" Type="http://schemas.openxmlformats.org/officeDocument/2006/relationships/image" Target="../media/image564.png"/><Relationship Id="rId107" Type="http://schemas.openxmlformats.org/officeDocument/2006/relationships/image" Target="../media/image609.png"/><Relationship Id="rId11" Type="http://schemas.openxmlformats.org/officeDocument/2006/relationships/customXml" Target="../ink/ink539.xml"/><Relationship Id="rId32" Type="http://schemas.openxmlformats.org/officeDocument/2006/relationships/image" Target="../media/image572.png"/><Relationship Id="rId37" Type="http://schemas.openxmlformats.org/officeDocument/2006/relationships/customXml" Target="../ink/ink552.xml"/><Relationship Id="rId53" Type="http://schemas.openxmlformats.org/officeDocument/2006/relationships/customXml" Target="../ink/ink560.xml"/><Relationship Id="rId58" Type="http://schemas.openxmlformats.org/officeDocument/2006/relationships/image" Target="../media/image585.png"/><Relationship Id="rId74" Type="http://schemas.openxmlformats.org/officeDocument/2006/relationships/customXml" Target="../ink/ink571.xml"/><Relationship Id="rId79" Type="http://schemas.openxmlformats.org/officeDocument/2006/relationships/image" Target="../media/image595.png"/><Relationship Id="rId102" Type="http://schemas.openxmlformats.org/officeDocument/2006/relationships/customXml" Target="../ink/ink585.xml"/><Relationship Id="rId123" Type="http://schemas.openxmlformats.org/officeDocument/2006/relationships/image" Target="../media/image617.png"/><Relationship Id="rId128" Type="http://schemas.openxmlformats.org/officeDocument/2006/relationships/customXml" Target="../ink/ink598.xml"/><Relationship Id="rId5" Type="http://schemas.openxmlformats.org/officeDocument/2006/relationships/customXml" Target="../ink/ink536.xml"/><Relationship Id="rId90" Type="http://schemas.openxmlformats.org/officeDocument/2006/relationships/customXml" Target="../ink/ink579.xml"/><Relationship Id="rId95" Type="http://schemas.openxmlformats.org/officeDocument/2006/relationships/image" Target="../media/image603.png"/><Relationship Id="rId22" Type="http://schemas.openxmlformats.org/officeDocument/2006/relationships/image" Target="../media/image567.png"/><Relationship Id="rId27" Type="http://schemas.openxmlformats.org/officeDocument/2006/relationships/customXml" Target="../ink/ink547.xml"/><Relationship Id="rId43" Type="http://schemas.openxmlformats.org/officeDocument/2006/relationships/customXml" Target="../ink/ink555.xml"/><Relationship Id="rId48" Type="http://schemas.openxmlformats.org/officeDocument/2006/relationships/image" Target="../media/image580.png"/><Relationship Id="rId64" Type="http://schemas.openxmlformats.org/officeDocument/2006/relationships/customXml" Target="../ink/ink566.xml"/><Relationship Id="rId69" Type="http://schemas.openxmlformats.org/officeDocument/2006/relationships/image" Target="../media/image590.png"/><Relationship Id="rId113" Type="http://schemas.openxmlformats.org/officeDocument/2006/relationships/image" Target="../media/image612.png"/><Relationship Id="rId118" Type="http://schemas.openxmlformats.org/officeDocument/2006/relationships/customXml" Target="../ink/ink593.xml"/><Relationship Id="rId134" Type="http://schemas.openxmlformats.org/officeDocument/2006/relationships/customXml" Target="../ink/ink601.xml"/><Relationship Id="rId139" Type="http://schemas.openxmlformats.org/officeDocument/2006/relationships/image" Target="../media/image625.png"/><Relationship Id="rId8" Type="http://schemas.openxmlformats.org/officeDocument/2006/relationships/image" Target="../media/image560.png"/><Relationship Id="rId51" Type="http://schemas.openxmlformats.org/officeDocument/2006/relationships/customXml" Target="../ink/ink559.xml"/><Relationship Id="rId72" Type="http://schemas.openxmlformats.org/officeDocument/2006/relationships/customXml" Target="../ink/ink570.xml"/><Relationship Id="rId80" Type="http://schemas.openxmlformats.org/officeDocument/2006/relationships/customXml" Target="../ink/ink574.xml"/><Relationship Id="rId85" Type="http://schemas.openxmlformats.org/officeDocument/2006/relationships/image" Target="../media/image598.png"/><Relationship Id="rId93" Type="http://schemas.openxmlformats.org/officeDocument/2006/relationships/image" Target="../media/image602.png"/><Relationship Id="rId98" Type="http://schemas.openxmlformats.org/officeDocument/2006/relationships/customXml" Target="../ink/ink583.xml"/><Relationship Id="rId121" Type="http://schemas.openxmlformats.org/officeDocument/2006/relationships/image" Target="../media/image616.png"/><Relationship Id="rId3" Type="http://schemas.openxmlformats.org/officeDocument/2006/relationships/customXml" Target="../ink/ink535.xml"/><Relationship Id="rId12" Type="http://schemas.openxmlformats.org/officeDocument/2006/relationships/image" Target="../media/image562.png"/><Relationship Id="rId17" Type="http://schemas.openxmlformats.org/officeDocument/2006/relationships/customXml" Target="../ink/ink542.xml"/><Relationship Id="rId25" Type="http://schemas.openxmlformats.org/officeDocument/2006/relationships/customXml" Target="../ink/ink546.xml"/><Relationship Id="rId33" Type="http://schemas.openxmlformats.org/officeDocument/2006/relationships/customXml" Target="../ink/ink550.xml"/><Relationship Id="rId38" Type="http://schemas.openxmlformats.org/officeDocument/2006/relationships/image" Target="../media/image575.png"/><Relationship Id="rId46" Type="http://schemas.openxmlformats.org/officeDocument/2006/relationships/image" Target="../media/image579.png"/><Relationship Id="rId59" Type="http://schemas.openxmlformats.org/officeDocument/2006/relationships/customXml" Target="../ink/ink563.xml"/><Relationship Id="rId67" Type="http://schemas.openxmlformats.org/officeDocument/2006/relationships/image" Target="../media/image589.png"/><Relationship Id="rId103" Type="http://schemas.openxmlformats.org/officeDocument/2006/relationships/image" Target="../media/image607.png"/><Relationship Id="rId108" Type="http://schemas.openxmlformats.org/officeDocument/2006/relationships/customXml" Target="../ink/ink588.xml"/><Relationship Id="rId116" Type="http://schemas.openxmlformats.org/officeDocument/2006/relationships/customXml" Target="../ink/ink592.xml"/><Relationship Id="rId124" Type="http://schemas.openxmlformats.org/officeDocument/2006/relationships/customXml" Target="../ink/ink596.xml"/><Relationship Id="rId129" Type="http://schemas.openxmlformats.org/officeDocument/2006/relationships/image" Target="../media/image620.png"/><Relationship Id="rId137" Type="http://schemas.openxmlformats.org/officeDocument/2006/relationships/image" Target="../media/image624.png"/><Relationship Id="rId20" Type="http://schemas.openxmlformats.org/officeDocument/2006/relationships/image" Target="../media/image566.png"/><Relationship Id="rId41" Type="http://schemas.openxmlformats.org/officeDocument/2006/relationships/customXml" Target="../ink/ink554.xml"/><Relationship Id="rId54" Type="http://schemas.openxmlformats.org/officeDocument/2006/relationships/image" Target="../media/image583.png"/><Relationship Id="rId62" Type="http://schemas.openxmlformats.org/officeDocument/2006/relationships/image" Target="../media/image587.png"/><Relationship Id="rId70" Type="http://schemas.openxmlformats.org/officeDocument/2006/relationships/customXml" Target="../ink/ink569.xml"/><Relationship Id="rId75" Type="http://schemas.openxmlformats.org/officeDocument/2006/relationships/image" Target="../media/image593.png"/><Relationship Id="rId83" Type="http://schemas.openxmlformats.org/officeDocument/2006/relationships/image" Target="../media/image597.png"/><Relationship Id="rId88" Type="http://schemas.openxmlformats.org/officeDocument/2006/relationships/customXml" Target="../ink/ink578.xml"/><Relationship Id="rId91" Type="http://schemas.openxmlformats.org/officeDocument/2006/relationships/image" Target="../media/image601.png"/><Relationship Id="rId96" Type="http://schemas.openxmlformats.org/officeDocument/2006/relationships/customXml" Target="../ink/ink582.xml"/><Relationship Id="rId111" Type="http://schemas.openxmlformats.org/officeDocument/2006/relationships/image" Target="../media/image611.png"/><Relationship Id="rId132" Type="http://schemas.openxmlformats.org/officeDocument/2006/relationships/customXml" Target="../ink/ink600.xml"/><Relationship Id="rId140" Type="http://schemas.openxmlformats.org/officeDocument/2006/relationships/customXml" Target="../ink/ink60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15" Type="http://schemas.openxmlformats.org/officeDocument/2006/relationships/customXml" Target="../ink/ink541.xml"/><Relationship Id="rId23" Type="http://schemas.openxmlformats.org/officeDocument/2006/relationships/customXml" Target="../ink/ink545.xml"/><Relationship Id="rId28" Type="http://schemas.openxmlformats.org/officeDocument/2006/relationships/image" Target="../media/image570.png"/><Relationship Id="rId36" Type="http://schemas.openxmlformats.org/officeDocument/2006/relationships/image" Target="../media/image574.png"/><Relationship Id="rId49" Type="http://schemas.openxmlformats.org/officeDocument/2006/relationships/customXml" Target="../ink/ink558.xml"/><Relationship Id="rId57" Type="http://schemas.openxmlformats.org/officeDocument/2006/relationships/customXml" Target="../ink/ink562.xml"/><Relationship Id="rId106" Type="http://schemas.openxmlformats.org/officeDocument/2006/relationships/customXml" Target="../ink/ink587.xml"/><Relationship Id="rId114" Type="http://schemas.openxmlformats.org/officeDocument/2006/relationships/customXml" Target="../ink/ink591.xml"/><Relationship Id="rId119" Type="http://schemas.openxmlformats.org/officeDocument/2006/relationships/image" Target="../media/image615.png"/><Relationship Id="rId127" Type="http://schemas.openxmlformats.org/officeDocument/2006/relationships/image" Target="../media/image619.png"/><Relationship Id="rId10" Type="http://schemas.openxmlformats.org/officeDocument/2006/relationships/image" Target="../media/image561.png"/><Relationship Id="rId31" Type="http://schemas.openxmlformats.org/officeDocument/2006/relationships/customXml" Target="../ink/ink549.xml"/><Relationship Id="rId44" Type="http://schemas.openxmlformats.org/officeDocument/2006/relationships/image" Target="../media/image578.png"/><Relationship Id="rId52" Type="http://schemas.openxmlformats.org/officeDocument/2006/relationships/image" Target="../media/image582.png"/><Relationship Id="rId60" Type="http://schemas.openxmlformats.org/officeDocument/2006/relationships/image" Target="../media/image586.png"/><Relationship Id="rId65" Type="http://schemas.openxmlformats.org/officeDocument/2006/relationships/image" Target="../media/image588.png"/><Relationship Id="rId73" Type="http://schemas.openxmlformats.org/officeDocument/2006/relationships/image" Target="../media/image592.png"/><Relationship Id="rId78" Type="http://schemas.openxmlformats.org/officeDocument/2006/relationships/customXml" Target="../ink/ink573.xml"/><Relationship Id="rId81" Type="http://schemas.openxmlformats.org/officeDocument/2006/relationships/image" Target="../media/image596.png"/><Relationship Id="rId86" Type="http://schemas.openxmlformats.org/officeDocument/2006/relationships/customXml" Target="../ink/ink577.xml"/><Relationship Id="rId94" Type="http://schemas.openxmlformats.org/officeDocument/2006/relationships/customXml" Target="../ink/ink581.xml"/><Relationship Id="rId99" Type="http://schemas.openxmlformats.org/officeDocument/2006/relationships/image" Target="../media/image605.png"/><Relationship Id="rId101" Type="http://schemas.openxmlformats.org/officeDocument/2006/relationships/image" Target="../media/image606.png"/><Relationship Id="rId122" Type="http://schemas.openxmlformats.org/officeDocument/2006/relationships/customXml" Target="../ink/ink595.xml"/><Relationship Id="rId130" Type="http://schemas.openxmlformats.org/officeDocument/2006/relationships/customXml" Target="../ink/ink599.xml"/><Relationship Id="rId135" Type="http://schemas.openxmlformats.org/officeDocument/2006/relationships/image" Target="../media/image623.png"/><Relationship Id="rId4" Type="http://schemas.openxmlformats.org/officeDocument/2006/relationships/image" Target="../media/image559.png"/><Relationship Id="rId9" Type="http://schemas.openxmlformats.org/officeDocument/2006/relationships/customXml" Target="../ink/ink538.xml"/><Relationship Id="rId13" Type="http://schemas.openxmlformats.org/officeDocument/2006/relationships/customXml" Target="../ink/ink540.xml"/><Relationship Id="rId18" Type="http://schemas.openxmlformats.org/officeDocument/2006/relationships/image" Target="../media/image565.png"/><Relationship Id="rId39" Type="http://schemas.openxmlformats.org/officeDocument/2006/relationships/customXml" Target="../ink/ink553.xml"/><Relationship Id="rId109" Type="http://schemas.openxmlformats.org/officeDocument/2006/relationships/image" Target="../media/image610.png"/><Relationship Id="rId34" Type="http://schemas.openxmlformats.org/officeDocument/2006/relationships/image" Target="../media/image573.png"/><Relationship Id="rId50" Type="http://schemas.openxmlformats.org/officeDocument/2006/relationships/image" Target="../media/image581.png"/><Relationship Id="rId55" Type="http://schemas.openxmlformats.org/officeDocument/2006/relationships/customXml" Target="../ink/ink561.xml"/><Relationship Id="rId76" Type="http://schemas.openxmlformats.org/officeDocument/2006/relationships/customXml" Target="../ink/ink572.xml"/><Relationship Id="rId97" Type="http://schemas.openxmlformats.org/officeDocument/2006/relationships/image" Target="../media/image604.png"/><Relationship Id="rId104" Type="http://schemas.openxmlformats.org/officeDocument/2006/relationships/customXml" Target="../ink/ink586.xml"/><Relationship Id="rId120" Type="http://schemas.openxmlformats.org/officeDocument/2006/relationships/customXml" Target="../ink/ink594.xml"/><Relationship Id="rId125" Type="http://schemas.openxmlformats.org/officeDocument/2006/relationships/image" Target="../media/image618.png"/><Relationship Id="rId141" Type="http://schemas.openxmlformats.org/officeDocument/2006/relationships/image" Target="../media/image626.png"/><Relationship Id="rId7" Type="http://schemas.openxmlformats.org/officeDocument/2006/relationships/customXml" Target="../ink/ink537.xml"/><Relationship Id="rId71" Type="http://schemas.openxmlformats.org/officeDocument/2006/relationships/image" Target="../media/image591.png"/><Relationship Id="rId92" Type="http://schemas.openxmlformats.org/officeDocument/2006/relationships/customXml" Target="../ink/ink580.xml"/><Relationship Id="rId2" Type="http://schemas.openxmlformats.org/officeDocument/2006/relationships/image" Target="../media/image3910.png"/><Relationship Id="rId29" Type="http://schemas.openxmlformats.org/officeDocument/2006/relationships/customXml" Target="../ink/ink548.xml"/><Relationship Id="rId24" Type="http://schemas.openxmlformats.org/officeDocument/2006/relationships/image" Target="../media/image568.png"/><Relationship Id="rId40" Type="http://schemas.openxmlformats.org/officeDocument/2006/relationships/image" Target="../media/image576.png"/><Relationship Id="rId45" Type="http://schemas.openxmlformats.org/officeDocument/2006/relationships/customXml" Target="../ink/ink556.xml"/><Relationship Id="rId66" Type="http://schemas.openxmlformats.org/officeDocument/2006/relationships/customXml" Target="../ink/ink567.xml"/><Relationship Id="rId87" Type="http://schemas.openxmlformats.org/officeDocument/2006/relationships/image" Target="../media/image599.png"/><Relationship Id="rId110" Type="http://schemas.openxmlformats.org/officeDocument/2006/relationships/customXml" Target="../ink/ink589.xml"/><Relationship Id="rId115" Type="http://schemas.openxmlformats.org/officeDocument/2006/relationships/image" Target="../media/image613.png"/><Relationship Id="rId131" Type="http://schemas.openxmlformats.org/officeDocument/2006/relationships/image" Target="../media/image621.png"/><Relationship Id="rId136" Type="http://schemas.openxmlformats.org/officeDocument/2006/relationships/customXml" Target="../ink/ink602.xml"/><Relationship Id="rId61" Type="http://schemas.openxmlformats.org/officeDocument/2006/relationships/customXml" Target="../ink/ink564.xml"/><Relationship Id="rId82" Type="http://schemas.openxmlformats.org/officeDocument/2006/relationships/customXml" Target="../ink/ink575.xml"/><Relationship Id="rId19" Type="http://schemas.openxmlformats.org/officeDocument/2006/relationships/customXml" Target="../ink/ink543.xml"/><Relationship Id="rId14" Type="http://schemas.openxmlformats.org/officeDocument/2006/relationships/image" Target="../media/image563.png"/><Relationship Id="rId30" Type="http://schemas.openxmlformats.org/officeDocument/2006/relationships/image" Target="../media/image571.png"/><Relationship Id="rId35" Type="http://schemas.openxmlformats.org/officeDocument/2006/relationships/customXml" Target="../ink/ink551.xml"/><Relationship Id="rId56" Type="http://schemas.openxmlformats.org/officeDocument/2006/relationships/image" Target="../media/image584.png"/><Relationship Id="rId77" Type="http://schemas.openxmlformats.org/officeDocument/2006/relationships/image" Target="../media/image594.png"/><Relationship Id="rId100" Type="http://schemas.openxmlformats.org/officeDocument/2006/relationships/customXml" Target="../ink/ink584.xml"/><Relationship Id="rId105" Type="http://schemas.openxmlformats.org/officeDocument/2006/relationships/image" Target="../media/image608.png"/><Relationship Id="rId126" Type="http://schemas.openxmlformats.org/officeDocument/2006/relationships/customXml" Target="../ink/ink59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5.xml"/><Relationship Id="rId7" Type="http://schemas.openxmlformats.org/officeDocument/2006/relationships/image" Target="../media/image6010.png"/><Relationship Id="rId2" Type="http://schemas.openxmlformats.org/officeDocument/2006/relationships/image" Target="../media/image58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10.png"/><Relationship Id="rId5" Type="http://schemas.openxmlformats.org/officeDocument/2006/relationships/customXml" Target="../ink/ink606.xml"/><Relationship Id="rId4" Type="http://schemas.openxmlformats.org/officeDocument/2006/relationships/image" Target="../media/image35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9.xml"/><Relationship Id="rId3" Type="http://schemas.openxmlformats.org/officeDocument/2006/relationships/image" Target="../media/image627.png"/><Relationship Id="rId7" Type="http://schemas.openxmlformats.org/officeDocument/2006/relationships/image" Target="../media/image629.png"/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8.xml"/><Relationship Id="rId5" Type="http://schemas.openxmlformats.org/officeDocument/2006/relationships/image" Target="../media/image628.png"/><Relationship Id="rId4" Type="http://schemas.openxmlformats.org/officeDocument/2006/relationships/customXml" Target="../ink/ink607.xml"/><Relationship Id="rId9" Type="http://schemas.openxmlformats.org/officeDocument/2006/relationships/image" Target="../media/image6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7" Type="http://schemas.openxmlformats.org/officeDocument/2006/relationships/image" Target="../media/image633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11.xml"/><Relationship Id="rId5" Type="http://schemas.openxmlformats.org/officeDocument/2006/relationships/image" Target="../media/image632.png"/><Relationship Id="rId4" Type="http://schemas.openxmlformats.org/officeDocument/2006/relationships/customXml" Target="../ink/ink6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2.xml"/><Relationship Id="rId2" Type="http://schemas.openxmlformats.org/officeDocument/2006/relationships/image" Target="../media/image6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5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7.xml"/><Relationship Id="rId18" Type="http://schemas.openxmlformats.org/officeDocument/2006/relationships/image" Target="../media/image643.png"/><Relationship Id="rId26" Type="http://schemas.openxmlformats.org/officeDocument/2006/relationships/image" Target="../media/image647.png"/><Relationship Id="rId39" Type="http://schemas.openxmlformats.org/officeDocument/2006/relationships/customXml" Target="../ink/ink630.xml"/><Relationship Id="rId21" Type="http://schemas.openxmlformats.org/officeDocument/2006/relationships/customXml" Target="../ink/ink621.xml"/><Relationship Id="rId34" Type="http://schemas.openxmlformats.org/officeDocument/2006/relationships/image" Target="../media/image651.png"/><Relationship Id="rId42" Type="http://schemas.openxmlformats.org/officeDocument/2006/relationships/image" Target="../media/image655.png"/><Relationship Id="rId47" Type="http://schemas.openxmlformats.org/officeDocument/2006/relationships/customXml" Target="../ink/ink634.xml"/><Relationship Id="rId50" Type="http://schemas.openxmlformats.org/officeDocument/2006/relationships/image" Target="../media/image437.png"/><Relationship Id="rId55" Type="http://schemas.openxmlformats.org/officeDocument/2006/relationships/customXml" Target="../ink/ink638.xml"/><Relationship Id="rId63" Type="http://schemas.openxmlformats.org/officeDocument/2006/relationships/image" Target="../media/image664.png"/><Relationship Id="rId68" Type="http://schemas.openxmlformats.org/officeDocument/2006/relationships/customXml" Target="../ink/ink645.xml"/><Relationship Id="rId7" Type="http://schemas.openxmlformats.org/officeDocument/2006/relationships/customXml" Target="../ink/ink614.xml"/><Relationship Id="rId71" Type="http://schemas.openxmlformats.org/officeDocument/2006/relationships/image" Target="../media/image668.png"/><Relationship Id="rId2" Type="http://schemas.openxmlformats.org/officeDocument/2006/relationships/image" Target="../media/image678.png"/><Relationship Id="rId16" Type="http://schemas.openxmlformats.org/officeDocument/2006/relationships/image" Target="../media/image642.png"/><Relationship Id="rId29" Type="http://schemas.openxmlformats.org/officeDocument/2006/relationships/customXml" Target="../ink/ink625.xml"/><Relationship Id="rId11" Type="http://schemas.openxmlformats.org/officeDocument/2006/relationships/customXml" Target="../ink/ink616.xml"/><Relationship Id="rId24" Type="http://schemas.openxmlformats.org/officeDocument/2006/relationships/image" Target="../media/image646.png"/><Relationship Id="rId32" Type="http://schemas.openxmlformats.org/officeDocument/2006/relationships/image" Target="../media/image650.png"/><Relationship Id="rId37" Type="http://schemas.openxmlformats.org/officeDocument/2006/relationships/customXml" Target="../ink/ink629.xml"/><Relationship Id="rId40" Type="http://schemas.openxmlformats.org/officeDocument/2006/relationships/image" Target="../media/image654.png"/><Relationship Id="rId45" Type="http://schemas.openxmlformats.org/officeDocument/2006/relationships/customXml" Target="../ink/ink633.xml"/><Relationship Id="rId53" Type="http://schemas.openxmlformats.org/officeDocument/2006/relationships/customXml" Target="../ink/ink637.xml"/><Relationship Id="rId58" Type="http://schemas.openxmlformats.org/officeDocument/2006/relationships/customXml" Target="../ink/ink640.xml"/><Relationship Id="rId66" Type="http://schemas.openxmlformats.org/officeDocument/2006/relationships/customXml" Target="../ink/ink644.xml"/><Relationship Id="rId5" Type="http://schemas.openxmlformats.org/officeDocument/2006/relationships/customXml" Target="../ink/ink613.xml"/><Relationship Id="rId15" Type="http://schemas.openxmlformats.org/officeDocument/2006/relationships/customXml" Target="../ink/ink618.xml"/><Relationship Id="rId23" Type="http://schemas.openxmlformats.org/officeDocument/2006/relationships/customXml" Target="../ink/ink622.xml"/><Relationship Id="rId28" Type="http://schemas.openxmlformats.org/officeDocument/2006/relationships/image" Target="../media/image648.png"/><Relationship Id="rId36" Type="http://schemas.openxmlformats.org/officeDocument/2006/relationships/image" Target="../media/image652.png"/><Relationship Id="rId49" Type="http://schemas.openxmlformats.org/officeDocument/2006/relationships/customXml" Target="../ink/ink635.xml"/><Relationship Id="rId57" Type="http://schemas.openxmlformats.org/officeDocument/2006/relationships/customXml" Target="../ink/ink639.xml"/><Relationship Id="rId61" Type="http://schemas.openxmlformats.org/officeDocument/2006/relationships/image" Target="../media/image663.png"/><Relationship Id="rId10" Type="http://schemas.openxmlformats.org/officeDocument/2006/relationships/image" Target="../media/image639.png"/><Relationship Id="rId19" Type="http://schemas.openxmlformats.org/officeDocument/2006/relationships/customXml" Target="../ink/ink620.xml"/><Relationship Id="rId31" Type="http://schemas.openxmlformats.org/officeDocument/2006/relationships/customXml" Target="../ink/ink626.xml"/><Relationship Id="rId44" Type="http://schemas.openxmlformats.org/officeDocument/2006/relationships/image" Target="../media/image656.png"/><Relationship Id="rId52" Type="http://schemas.openxmlformats.org/officeDocument/2006/relationships/image" Target="../media/image659.png"/><Relationship Id="rId60" Type="http://schemas.openxmlformats.org/officeDocument/2006/relationships/customXml" Target="../ink/ink641.xml"/><Relationship Id="rId65" Type="http://schemas.openxmlformats.org/officeDocument/2006/relationships/image" Target="../media/image665.png"/><Relationship Id="rId73" Type="http://schemas.openxmlformats.org/officeDocument/2006/relationships/image" Target="../media/image669.png"/><Relationship Id="rId4" Type="http://schemas.openxmlformats.org/officeDocument/2006/relationships/image" Target="../media/image636.png"/><Relationship Id="rId9" Type="http://schemas.openxmlformats.org/officeDocument/2006/relationships/customXml" Target="../ink/ink615.xml"/><Relationship Id="rId14" Type="http://schemas.openxmlformats.org/officeDocument/2006/relationships/image" Target="../media/image641.png"/><Relationship Id="rId22" Type="http://schemas.openxmlformats.org/officeDocument/2006/relationships/image" Target="../media/image645.png"/><Relationship Id="rId27" Type="http://schemas.openxmlformats.org/officeDocument/2006/relationships/customXml" Target="../ink/ink624.xml"/><Relationship Id="rId30" Type="http://schemas.openxmlformats.org/officeDocument/2006/relationships/image" Target="../media/image649.png"/><Relationship Id="rId35" Type="http://schemas.openxmlformats.org/officeDocument/2006/relationships/customXml" Target="../ink/ink628.xml"/><Relationship Id="rId43" Type="http://schemas.openxmlformats.org/officeDocument/2006/relationships/customXml" Target="../ink/ink632.xml"/><Relationship Id="rId48" Type="http://schemas.openxmlformats.org/officeDocument/2006/relationships/image" Target="../media/image658.png"/><Relationship Id="rId56" Type="http://schemas.openxmlformats.org/officeDocument/2006/relationships/image" Target="../media/image661.png"/><Relationship Id="rId64" Type="http://schemas.openxmlformats.org/officeDocument/2006/relationships/customXml" Target="../ink/ink643.xml"/><Relationship Id="rId69" Type="http://schemas.openxmlformats.org/officeDocument/2006/relationships/image" Target="../media/image667.png"/><Relationship Id="rId8" Type="http://schemas.openxmlformats.org/officeDocument/2006/relationships/image" Target="../media/image638.png"/><Relationship Id="rId51" Type="http://schemas.openxmlformats.org/officeDocument/2006/relationships/customXml" Target="../ink/ink636.xml"/><Relationship Id="rId72" Type="http://schemas.openxmlformats.org/officeDocument/2006/relationships/customXml" Target="../ink/ink647.xml"/><Relationship Id="rId3" Type="http://schemas.openxmlformats.org/officeDocument/2006/relationships/image" Target="../media/image684.png"/><Relationship Id="rId12" Type="http://schemas.openxmlformats.org/officeDocument/2006/relationships/image" Target="../media/image640.png"/><Relationship Id="rId17" Type="http://schemas.openxmlformats.org/officeDocument/2006/relationships/customXml" Target="../ink/ink619.xml"/><Relationship Id="rId25" Type="http://schemas.openxmlformats.org/officeDocument/2006/relationships/customXml" Target="../ink/ink623.xml"/><Relationship Id="rId33" Type="http://schemas.openxmlformats.org/officeDocument/2006/relationships/customXml" Target="../ink/ink627.xml"/><Relationship Id="rId38" Type="http://schemas.openxmlformats.org/officeDocument/2006/relationships/image" Target="../media/image653.png"/><Relationship Id="rId46" Type="http://schemas.openxmlformats.org/officeDocument/2006/relationships/image" Target="../media/image657.png"/><Relationship Id="rId59" Type="http://schemas.openxmlformats.org/officeDocument/2006/relationships/image" Target="../media/image662.png"/><Relationship Id="rId67" Type="http://schemas.openxmlformats.org/officeDocument/2006/relationships/image" Target="../media/image666.png"/><Relationship Id="rId20" Type="http://schemas.openxmlformats.org/officeDocument/2006/relationships/image" Target="../media/image644.png"/><Relationship Id="rId41" Type="http://schemas.openxmlformats.org/officeDocument/2006/relationships/customXml" Target="../ink/ink631.xml"/><Relationship Id="rId54" Type="http://schemas.openxmlformats.org/officeDocument/2006/relationships/image" Target="../media/image660.png"/><Relationship Id="rId62" Type="http://schemas.openxmlformats.org/officeDocument/2006/relationships/customXml" Target="../ink/ink642.xml"/><Relationship Id="rId70" Type="http://schemas.openxmlformats.org/officeDocument/2006/relationships/customXml" Target="../ink/ink6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10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3.xml"/><Relationship Id="rId18" Type="http://schemas.openxmlformats.org/officeDocument/2006/relationships/image" Target="../media/image680.png"/><Relationship Id="rId26" Type="http://schemas.openxmlformats.org/officeDocument/2006/relationships/image" Target="../media/image685.png"/><Relationship Id="rId39" Type="http://schemas.openxmlformats.org/officeDocument/2006/relationships/customXml" Target="../ink/ink666.xml"/><Relationship Id="rId21" Type="http://schemas.openxmlformats.org/officeDocument/2006/relationships/customXml" Target="../ink/ink657.xml"/><Relationship Id="rId34" Type="http://schemas.openxmlformats.org/officeDocument/2006/relationships/image" Target="../media/image689.png"/><Relationship Id="rId42" Type="http://schemas.openxmlformats.org/officeDocument/2006/relationships/image" Target="../media/image693.png"/><Relationship Id="rId47" Type="http://schemas.openxmlformats.org/officeDocument/2006/relationships/image" Target="../media/image695.png"/><Relationship Id="rId50" Type="http://schemas.openxmlformats.org/officeDocument/2006/relationships/customXml" Target="../ink/ink672.xml"/><Relationship Id="rId55" Type="http://schemas.openxmlformats.org/officeDocument/2006/relationships/image" Target="../media/image699.png"/><Relationship Id="rId63" Type="http://schemas.openxmlformats.org/officeDocument/2006/relationships/image" Target="../media/image704.png"/><Relationship Id="rId68" Type="http://schemas.openxmlformats.org/officeDocument/2006/relationships/customXml" Target="../ink/ink681.xml"/><Relationship Id="rId76" Type="http://schemas.openxmlformats.org/officeDocument/2006/relationships/customXml" Target="../ink/ink685.xml"/><Relationship Id="rId84" Type="http://schemas.openxmlformats.org/officeDocument/2006/relationships/customXml" Target="../ink/ink689.xml"/><Relationship Id="rId89" Type="http://schemas.openxmlformats.org/officeDocument/2006/relationships/image" Target="../media/image717.png"/><Relationship Id="rId7" Type="http://schemas.openxmlformats.org/officeDocument/2006/relationships/customXml" Target="../ink/ink650.xml"/><Relationship Id="rId71" Type="http://schemas.openxmlformats.org/officeDocument/2006/relationships/image" Target="../media/image708.png"/><Relationship Id="rId2" Type="http://schemas.openxmlformats.org/officeDocument/2006/relationships/image" Target="../media/image780.png"/><Relationship Id="rId16" Type="http://schemas.openxmlformats.org/officeDocument/2006/relationships/image" Target="../media/image679.png"/><Relationship Id="rId29" Type="http://schemas.openxmlformats.org/officeDocument/2006/relationships/customXml" Target="../ink/ink661.xml"/><Relationship Id="rId11" Type="http://schemas.openxmlformats.org/officeDocument/2006/relationships/customXml" Target="../ink/ink652.xml"/><Relationship Id="rId24" Type="http://schemas.openxmlformats.org/officeDocument/2006/relationships/image" Target="../media/image683.png"/><Relationship Id="rId32" Type="http://schemas.openxmlformats.org/officeDocument/2006/relationships/image" Target="../media/image688.png"/><Relationship Id="rId37" Type="http://schemas.openxmlformats.org/officeDocument/2006/relationships/customXml" Target="../ink/ink665.xml"/><Relationship Id="rId40" Type="http://schemas.openxmlformats.org/officeDocument/2006/relationships/image" Target="../media/image692.png"/><Relationship Id="rId45" Type="http://schemas.openxmlformats.org/officeDocument/2006/relationships/customXml" Target="../ink/ink669.xml"/><Relationship Id="rId53" Type="http://schemas.openxmlformats.org/officeDocument/2006/relationships/image" Target="../media/image698.png"/><Relationship Id="rId58" Type="http://schemas.openxmlformats.org/officeDocument/2006/relationships/customXml" Target="../ink/ink676.xml"/><Relationship Id="rId66" Type="http://schemas.openxmlformats.org/officeDocument/2006/relationships/customXml" Target="../ink/ink680.xml"/><Relationship Id="rId74" Type="http://schemas.openxmlformats.org/officeDocument/2006/relationships/customXml" Target="../ink/ink684.xml"/><Relationship Id="rId79" Type="http://schemas.openxmlformats.org/officeDocument/2006/relationships/image" Target="../media/image712.png"/><Relationship Id="rId87" Type="http://schemas.openxmlformats.org/officeDocument/2006/relationships/image" Target="../media/image716.png"/><Relationship Id="rId5" Type="http://schemas.openxmlformats.org/officeDocument/2006/relationships/customXml" Target="../ink/ink649.xml"/><Relationship Id="rId61" Type="http://schemas.openxmlformats.org/officeDocument/2006/relationships/image" Target="../media/image703.png"/><Relationship Id="rId82" Type="http://schemas.openxmlformats.org/officeDocument/2006/relationships/customXml" Target="../ink/ink688.xml"/><Relationship Id="rId19" Type="http://schemas.openxmlformats.org/officeDocument/2006/relationships/customXml" Target="../ink/ink656.xml"/><Relationship Id="rId4" Type="http://schemas.openxmlformats.org/officeDocument/2006/relationships/image" Target="../media/image672.png"/><Relationship Id="rId9" Type="http://schemas.openxmlformats.org/officeDocument/2006/relationships/customXml" Target="../ink/ink651.xml"/><Relationship Id="rId14" Type="http://schemas.openxmlformats.org/officeDocument/2006/relationships/image" Target="../media/image677.png"/><Relationship Id="rId22" Type="http://schemas.openxmlformats.org/officeDocument/2006/relationships/image" Target="../media/image682.png"/><Relationship Id="rId27" Type="http://schemas.openxmlformats.org/officeDocument/2006/relationships/customXml" Target="../ink/ink660.xml"/><Relationship Id="rId30" Type="http://schemas.openxmlformats.org/officeDocument/2006/relationships/image" Target="../media/image687.png"/><Relationship Id="rId35" Type="http://schemas.openxmlformats.org/officeDocument/2006/relationships/customXml" Target="../ink/ink664.xml"/><Relationship Id="rId43" Type="http://schemas.openxmlformats.org/officeDocument/2006/relationships/customXml" Target="../ink/ink668.xml"/><Relationship Id="rId48" Type="http://schemas.openxmlformats.org/officeDocument/2006/relationships/customXml" Target="../ink/ink671.xml"/><Relationship Id="rId56" Type="http://schemas.openxmlformats.org/officeDocument/2006/relationships/customXml" Target="../ink/ink675.xml"/><Relationship Id="rId64" Type="http://schemas.openxmlformats.org/officeDocument/2006/relationships/customXml" Target="../ink/ink679.xml"/><Relationship Id="rId69" Type="http://schemas.openxmlformats.org/officeDocument/2006/relationships/image" Target="../media/image707.png"/><Relationship Id="rId77" Type="http://schemas.openxmlformats.org/officeDocument/2006/relationships/image" Target="../media/image711.png"/><Relationship Id="rId8" Type="http://schemas.openxmlformats.org/officeDocument/2006/relationships/image" Target="../media/image674.png"/><Relationship Id="rId51" Type="http://schemas.openxmlformats.org/officeDocument/2006/relationships/image" Target="../media/image697.png"/><Relationship Id="rId72" Type="http://schemas.openxmlformats.org/officeDocument/2006/relationships/customXml" Target="../ink/ink683.xml"/><Relationship Id="rId80" Type="http://schemas.openxmlformats.org/officeDocument/2006/relationships/customXml" Target="../ink/ink687.xml"/><Relationship Id="rId85" Type="http://schemas.openxmlformats.org/officeDocument/2006/relationships/image" Target="../media/image715.png"/><Relationship Id="rId3" Type="http://schemas.openxmlformats.org/officeDocument/2006/relationships/customXml" Target="../ink/ink648.xml"/><Relationship Id="rId12" Type="http://schemas.openxmlformats.org/officeDocument/2006/relationships/image" Target="../media/image676.png"/><Relationship Id="rId17" Type="http://schemas.openxmlformats.org/officeDocument/2006/relationships/customXml" Target="../ink/ink655.xml"/><Relationship Id="rId25" Type="http://schemas.openxmlformats.org/officeDocument/2006/relationships/customXml" Target="../ink/ink659.xml"/><Relationship Id="rId33" Type="http://schemas.openxmlformats.org/officeDocument/2006/relationships/customXml" Target="../ink/ink663.xml"/><Relationship Id="rId38" Type="http://schemas.openxmlformats.org/officeDocument/2006/relationships/image" Target="../media/image691.png"/><Relationship Id="rId46" Type="http://schemas.openxmlformats.org/officeDocument/2006/relationships/customXml" Target="../ink/ink670.xml"/><Relationship Id="rId59" Type="http://schemas.openxmlformats.org/officeDocument/2006/relationships/image" Target="../media/image702.png"/><Relationship Id="rId67" Type="http://schemas.openxmlformats.org/officeDocument/2006/relationships/image" Target="../media/image706.png"/><Relationship Id="rId20" Type="http://schemas.openxmlformats.org/officeDocument/2006/relationships/image" Target="../media/image681.png"/><Relationship Id="rId41" Type="http://schemas.openxmlformats.org/officeDocument/2006/relationships/customXml" Target="../ink/ink667.xml"/><Relationship Id="rId54" Type="http://schemas.openxmlformats.org/officeDocument/2006/relationships/customXml" Target="../ink/ink674.xml"/><Relationship Id="rId62" Type="http://schemas.openxmlformats.org/officeDocument/2006/relationships/customXml" Target="../ink/ink678.xml"/><Relationship Id="rId70" Type="http://schemas.openxmlformats.org/officeDocument/2006/relationships/customXml" Target="../ink/ink682.xml"/><Relationship Id="rId75" Type="http://schemas.openxmlformats.org/officeDocument/2006/relationships/image" Target="../media/image710.png"/><Relationship Id="rId83" Type="http://schemas.openxmlformats.org/officeDocument/2006/relationships/image" Target="../media/image714.png"/><Relationship Id="rId88" Type="http://schemas.openxmlformats.org/officeDocument/2006/relationships/customXml" Target="../ink/ink6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3.png"/><Relationship Id="rId15" Type="http://schemas.openxmlformats.org/officeDocument/2006/relationships/customXml" Target="../ink/ink654.xml"/><Relationship Id="rId23" Type="http://schemas.openxmlformats.org/officeDocument/2006/relationships/customXml" Target="../ink/ink658.xml"/><Relationship Id="rId28" Type="http://schemas.openxmlformats.org/officeDocument/2006/relationships/image" Target="../media/image686.png"/><Relationship Id="rId36" Type="http://schemas.openxmlformats.org/officeDocument/2006/relationships/image" Target="../media/image690.png"/><Relationship Id="rId49" Type="http://schemas.openxmlformats.org/officeDocument/2006/relationships/image" Target="../media/image696.png"/><Relationship Id="rId57" Type="http://schemas.openxmlformats.org/officeDocument/2006/relationships/image" Target="../media/image701.png"/><Relationship Id="rId10" Type="http://schemas.openxmlformats.org/officeDocument/2006/relationships/image" Target="../media/image675.png"/><Relationship Id="rId31" Type="http://schemas.openxmlformats.org/officeDocument/2006/relationships/customXml" Target="../ink/ink662.xml"/><Relationship Id="rId44" Type="http://schemas.openxmlformats.org/officeDocument/2006/relationships/image" Target="../media/image694.png"/><Relationship Id="rId52" Type="http://schemas.openxmlformats.org/officeDocument/2006/relationships/customXml" Target="../ink/ink673.xml"/><Relationship Id="rId60" Type="http://schemas.openxmlformats.org/officeDocument/2006/relationships/customXml" Target="../ink/ink677.xml"/><Relationship Id="rId65" Type="http://schemas.openxmlformats.org/officeDocument/2006/relationships/image" Target="../media/image705.png"/><Relationship Id="rId73" Type="http://schemas.openxmlformats.org/officeDocument/2006/relationships/image" Target="../media/image709.png"/><Relationship Id="rId78" Type="http://schemas.openxmlformats.org/officeDocument/2006/relationships/customXml" Target="../ink/ink686.xml"/><Relationship Id="rId81" Type="http://schemas.openxmlformats.org/officeDocument/2006/relationships/image" Target="../media/image713.png"/><Relationship Id="rId86" Type="http://schemas.openxmlformats.org/officeDocument/2006/relationships/customXml" Target="../ink/ink69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97.xml"/><Relationship Id="rId18" Type="http://schemas.openxmlformats.org/officeDocument/2006/relationships/image" Target="../media/image726.png"/><Relationship Id="rId26" Type="http://schemas.openxmlformats.org/officeDocument/2006/relationships/image" Target="../media/image730.png"/><Relationship Id="rId39" Type="http://schemas.openxmlformats.org/officeDocument/2006/relationships/customXml" Target="../ink/ink710.xml"/><Relationship Id="rId21" Type="http://schemas.openxmlformats.org/officeDocument/2006/relationships/customXml" Target="../ink/ink701.xml"/><Relationship Id="rId34" Type="http://schemas.openxmlformats.org/officeDocument/2006/relationships/image" Target="../media/image734.png"/><Relationship Id="rId42" Type="http://schemas.openxmlformats.org/officeDocument/2006/relationships/image" Target="../media/image738.png"/><Relationship Id="rId47" Type="http://schemas.openxmlformats.org/officeDocument/2006/relationships/customXml" Target="../ink/ink714.xml"/><Relationship Id="rId50" Type="http://schemas.openxmlformats.org/officeDocument/2006/relationships/image" Target="../media/image742.png"/><Relationship Id="rId55" Type="http://schemas.openxmlformats.org/officeDocument/2006/relationships/customXml" Target="../ink/ink718.xml"/><Relationship Id="rId63" Type="http://schemas.openxmlformats.org/officeDocument/2006/relationships/customXml" Target="../ink/ink722.xml"/><Relationship Id="rId68" Type="http://schemas.openxmlformats.org/officeDocument/2006/relationships/image" Target="../media/image751.png"/><Relationship Id="rId76" Type="http://schemas.openxmlformats.org/officeDocument/2006/relationships/image" Target="../media/image755.png"/><Relationship Id="rId84" Type="http://schemas.openxmlformats.org/officeDocument/2006/relationships/image" Target="../media/image759.png"/><Relationship Id="rId7" Type="http://schemas.openxmlformats.org/officeDocument/2006/relationships/customXml" Target="../ink/ink694.xml"/><Relationship Id="rId71" Type="http://schemas.openxmlformats.org/officeDocument/2006/relationships/customXml" Target="../ink/ink726.xml"/><Relationship Id="rId2" Type="http://schemas.openxmlformats.org/officeDocument/2006/relationships/image" Target="../media/image800.png"/><Relationship Id="rId16" Type="http://schemas.openxmlformats.org/officeDocument/2006/relationships/image" Target="../media/image725.png"/><Relationship Id="rId29" Type="http://schemas.openxmlformats.org/officeDocument/2006/relationships/customXml" Target="../ink/ink705.xml"/><Relationship Id="rId11" Type="http://schemas.openxmlformats.org/officeDocument/2006/relationships/customXml" Target="../ink/ink696.xml"/><Relationship Id="rId24" Type="http://schemas.openxmlformats.org/officeDocument/2006/relationships/image" Target="../media/image729.png"/><Relationship Id="rId32" Type="http://schemas.openxmlformats.org/officeDocument/2006/relationships/image" Target="../media/image733.png"/><Relationship Id="rId37" Type="http://schemas.openxmlformats.org/officeDocument/2006/relationships/customXml" Target="../ink/ink709.xml"/><Relationship Id="rId40" Type="http://schemas.openxmlformats.org/officeDocument/2006/relationships/image" Target="../media/image737.png"/><Relationship Id="rId45" Type="http://schemas.openxmlformats.org/officeDocument/2006/relationships/customXml" Target="../ink/ink713.xml"/><Relationship Id="rId53" Type="http://schemas.openxmlformats.org/officeDocument/2006/relationships/customXml" Target="../ink/ink717.xml"/><Relationship Id="rId58" Type="http://schemas.openxmlformats.org/officeDocument/2006/relationships/image" Target="../media/image746.png"/><Relationship Id="rId66" Type="http://schemas.openxmlformats.org/officeDocument/2006/relationships/image" Target="../media/image750.png"/><Relationship Id="rId74" Type="http://schemas.openxmlformats.org/officeDocument/2006/relationships/image" Target="../media/image754.png"/><Relationship Id="rId79" Type="http://schemas.openxmlformats.org/officeDocument/2006/relationships/customXml" Target="../ink/ink730.xml"/><Relationship Id="rId5" Type="http://schemas.openxmlformats.org/officeDocument/2006/relationships/customXml" Target="../ink/ink693.xml"/><Relationship Id="rId61" Type="http://schemas.openxmlformats.org/officeDocument/2006/relationships/customXml" Target="../ink/ink721.xml"/><Relationship Id="rId82" Type="http://schemas.openxmlformats.org/officeDocument/2006/relationships/image" Target="../media/image758.png"/><Relationship Id="rId10" Type="http://schemas.openxmlformats.org/officeDocument/2006/relationships/image" Target="../media/image722.png"/><Relationship Id="rId19" Type="http://schemas.openxmlformats.org/officeDocument/2006/relationships/customXml" Target="../ink/ink700.xml"/><Relationship Id="rId31" Type="http://schemas.openxmlformats.org/officeDocument/2006/relationships/customXml" Target="../ink/ink706.xml"/><Relationship Id="rId44" Type="http://schemas.openxmlformats.org/officeDocument/2006/relationships/image" Target="../media/image739.png"/><Relationship Id="rId52" Type="http://schemas.openxmlformats.org/officeDocument/2006/relationships/image" Target="../media/image743.png"/><Relationship Id="rId60" Type="http://schemas.openxmlformats.org/officeDocument/2006/relationships/image" Target="../media/image747.png"/><Relationship Id="rId65" Type="http://schemas.openxmlformats.org/officeDocument/2006/relationships/customXml" Target="../ink/ink723.xml"/><Relationship Id="rId73" Type="http://schemas.openxmlformats.org/officeDocument/2006/relationships/customXml" Target="../ink/ink727.xml"/><Relationship Id="rId78" Type="http://schemas.openxmlformats.org/officeDocument/2006/relationships/image" Target="../media/image756.png"/><Relationship Id="rId81" Type="http://schemas.openxmlformats.org/officeDocument/2006/relationships/customXml" Target="../ink/ink731.xml"/><Relationship Id="rId4" Type="http://schemas.openxmlformats.org/officeDocument/2006/relationships/image" Target="../media/image718.png"/><Relationship Id="rId9" Type="http://schemas.openxmlformats.org/officeDocument/2006/relationships/customXml" Target="../ink/ink695.xml"/><Relationship Id="rId14" Type="http://schemas.openxmlformats.org/officeDocument/2006/relationships/image" Target="../media/image724.png"/><Relationship Id="rId22" Type="http://schemas.openxmlformats.org/officeDocument/2006/relationships/image" Target="../media/image728.png"/><Relationship Id="rId27" Type="http://schemas.openxmlformats.org/officeDocument/2006/relationships/customXml" Target="../ink/ink704.xml"/><Relationship Id="rId30" Type="http://schemas.openxmlformats.org/officeDocument/2006/relationships/image" Target="../media/image732.png"/><Relationship Id="rId35" Type="http://schemas.openxmlformats.org/officeDocument/2006/relationships/customXml" Target="../ink/ink708.xml"/><Relationship Id="rId43" Type="http://schemas.openxmlformats.org/officeDocument/2006/relationships/customXml" Target="../ink/ink712.xml"/><Relationship Id="rId48" Type="http://schemas.openxmlformats.org/officeDocument/2006/relationships/image" Target="../media/image741.png"/><Relationship Id="rId56" Type="http://schemas.openxmlformats.org/officeDocument/2006/relationships/image" Target="../media/image745.png"/><Relationship Id="rId64" Type="http://schemas.openxmlformats.org/officeDocument/2006/relationships/image" Target="../media/image749.png"/><Relationship Id="rId69" Type="http://schemas.openxmlformats.org/officeDocument/2006/relationships/customXml" Target="../ink/ink725.xml"/><Relationship Id="rId77" Type="http://schemas.openxmlformats.org/officeDocument/2006/relationships/customXml" Target="../ink/ink729.xml"/><Relationship Id="rId8" Type="http://schemas.openxmlformats.org/officeDocument/2006/relationships/image" Target="../media/image721.png"/><Relationship Id="rId51" Type="http://schemas.openxmlformats.org/officeDocument/2006/relationships/customXml" Target="../ink/ink716.xml"/><Relationship Id="rId72" Type="http://schemas.openxmlformats.org/officeDocument/2006/relationships/image" Target="../media/image753.png"/><Relationship Id="rId80" Type="http://schemas.openxmlformats.org/officeDocument/2006/relationships/image" Target="../media/image757.png"/><Relationship Id="rId3" Type="http://schemas.openxmlformats.org/officeDocument/2006/relationships/customXml" Target="../ink/ink692.xml"/><Relationship Id="rId12" Type="http://schemas.openxmlformats.org/officeDocument/2006/relationships/image" Target="../media/image723.png"/><Relationship Id="rId17" Type="http://schemas.openxmlformats.org/officeDocument/2006/relationships/customXml" Target="../ink/ink699.xml"/><Relationship Id="rId25" Type="http://schemas.openxmlformats.org/officeDocument/2006/relationships/customXml" Target="../ink/ink703.xml"/><Relationship Id="rId33" Type="http://schemas.openxmlformats.org/officeDocument/2006/relationships/customXml" Target="../ink/ink707.xml"/><Relationship Id="rId38" Type="http://schemas.openxmlformats.org/officeDocument/2006/relationships/image" Target="../media/image736.png"/><Relationship Id="rId46" Type="http://schemas.openxmlformats.org/officeDocument/2006/relationships/image" Target="../media/image740.png"/><Relationship Id="rId59" Type="http://schemas.openxmlformats.org/officeDocument/2006/relationships/customXml" Target="../ink/ink720.xml"/><Relationship Id="rId67" Type="http://schemas.openxmlformats.org/officeDocument/2006/relationships/customXml" Target="../ink/ink724.xml"/><Relationship Id="rId20" Type="http://schemas.openxmlformats.org/officeDocument/2006/relationships/image" Target="../media/image727.png"/><Relationship Id="rId41" Type="http://schemas.openxmlformats.org/officeDocument/2006/relationships/customXml" Target="../ink/ink711.xml"/><Relationship Id="rId54" Type="http://schemas.openxmlformats.org/officeDocument/2006/relationships/image" Target="../media/image744.png"/><Relationship Id="rId62" Type="http://schemas.openxmlformats.org/officeDocument/2006/relationships/image" Target="../media/image748.png"/><Relationship Id="rId70" Type="http://schemas.openxmlformats.org/officeDocument/2006/relationships/image" Target="../media/image752.png"/><Relationship Id="rId75" Type="http://schemas.openxmlformats.org/officeDocument/2006/relationships/customXml" Target="../ink/ink728.xml"/><Relationship Id="rId83" Type="http://schemas.openxmlformats.org/officeDocument/2006/relationships/customXml" Target="../ink/ink7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9.png"/><Relationship Id="rId15" Type="http://schemas.openxmlformats.org/officeDocument/2006/relationships/customXml" Target="../ink/ink698.xml"/><Relationship Id="rId23" Type="http://schemas.openxmlformats.org/officeDocument/2006/relationships/customXml" Target="../ink/ink702.xml"/><Relationship Id="rId28" Type="http://schemas.openxmlformats.org/officeDocument/2006/relationships/image" Target="../media/image731.png"/><Relationship Id="rId36" Type="http://schemas.openxmlformats.org/officeDocument/2006/relationships/image" Target="../media/image735.png"/><Relationship Id="rId49" Type="http://schemas.openxmlformats.org/officeDocument/2006/relationships/customXml" Target="../ink/ink715.xml"/><Relationship Id="rId57" Type="http://schemas.openxmlformats.org/officeDocument/2006/relationships/customXml" Target="../ink/ink7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13" Type="http://schemas.openxmlformats.org/officeDocument/2006/relationships/customXml" Target="../ink/ink737.xml"/><Relationship Id="rId3" Type="http://schemas.openxmlformats.org/officeDocument/2006/relationships/image" Target="../media/image760.png"/><Relationship Id="rId7" Type="http://schemas.openxmlformats.org/officeDocument/2006/relationships/customXml" Target="../ink/ink734.xml"/><Relationship Id="rId12" Type="http://schemas.openxmlformats.org/officeDocument/2006/relationships/image" Target="../media/image765.png"/><Relationship Id="rId2" Type="http://schemas.openxmlformats.org/officeDocument/2006/relationships/image" Target="../media/image7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2.png"/><Relationship Id="rId11" Type="http://schemas.openxmlformats.org/officeDocument/2006/relationships/customXml" Target="../ink/ink736.xml"/><Relationship Id="rId5" Type="http://schemas.openxmlformats.org/officeDocument/2006/relationships/customXml" Target="../ink/ink733.xml"/><Relationship Id="rId10" Type="http://schemas.openxmlformats.org/officeDocument/2006/relationships/image" Target="../media/image764.png"/><Relationship Id="rId4" Type="http://schemas.openxmlformats.org/officeDocument/2006/relationships/image" Target="../media/image761.png"/><Relationship Id="rId9" Type="http://schemas.openxmlformats.org/officeDocument/2006/relationships/customXml" Target="../ink/ink735.xml"/><Relationship Id="rId14" Type="http://schemas.openxmlformats.org/officeDocument/2006/relationships/image" Target="../media/image7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5.xml"/><Relationship Id="rId21" Type="http://schemas.openxmlformats.org/officeDocument/2006/relationships/customXml" Target="../ink/ink747.xml"/><Relationship Id="rId42" Type="http://schemas.openxmlformats.org/officeDocument/2006/relationships/image" Target="../media/image786.png"/><Relationship Id="rId63" Type="http://schemas.openxmlformats.org/officeDocument/2006/relationships/customXml" Target="../ink/ink768.xml"/><Relationship Id="rId84" Type="http://schemas.openxmlformats.org/officeDocument/2006/relationships/image" Target="../media/image808.png"/><Relationship Id="rId138" Type="http://schemas.openxmlformats.org/officeDocument/2006/relationships/customXml" Target="../ink/ink806.xml"/><Relationship Id="rId159" Type="http://schemas.openxmlformats.org/officeDocument/2006/relationships/image" Target="../media/image847.png"/><Relationship Id="rId170" Type="http://schemas.openxmlformats.org/officeDocument/2006/relationships/customXml" Target="../ink/ink822.xml"/><Relationship Id="rId191" Type="http://schemas.openxmlformats.org/officeDocument/2006/relationships/image" Target="../media/image863.png"/><Relationship Id="rId196" Type="http://schemas.openxmlformats.org/officeDocument/2006/relationships/customXml" Target="../ink/ink835.xml"/><Relationship Id="rId200" Type="http://schemas.openxmlformats.org/officeDocument/2006/relationships/customXml" Target="../ink/ink837.xml"/><Relationship Id="rId16" Type="http://schemas.openxmlformats.org/officeDocument/2006/relationships/image" Target="../media/image773.png"/><Relationship Id="rId107" Type="http://schemas.openxmlformats.org/officeDocument/2006/relationships/customXml" Target="../ink/ink790.xml"/><Relationship Id="rId11" Type="http://schemas.openxmlformats.org/officeDocument/2006/relationships/customXml" Target="../ink/ink742.xml"/><Relationship Id="rId32" Type="http://schemas.openxmlformats.org/officeDocument/2006/relationships/image" Target="../media/image782.png"/><Relationship Id="rId37" Type="http://schemas.openxmlformats.org/officeDocument/2006/relationships/customXml" Target="../ink/ink755.xml"/><Relationship Id="rId53" Type="http://schemas.openxmlformats.org/officeDocument/2006/relationships/customXml" Target="../ink/ink763.xml"/><Relationship Id="rId58" Type="http://schemas.openxmlformats.org/officeDocument/2006/relationships/image" Target="../media/image794.png"/><Relationship Id="rId74" Type="http://schemas.openxmlformats.org/officeDocument/2006/relationships/image" Target="../media/image803.png"/><Relationship Id="rId79" Type="http://schemas.openxmlformats.org/officeDocument/2006/relationships/customXml" Target="../ink/ink776.xml"/><Relationship Id="rId102" Type="http://schemas.openxmlformats.org/officeDocument/2006/relationships/image" Target="../media/image818.png"/><Relationship Id="rId123" Type="http://schemas.openxmlformats.org/officeDocument/2006/relationships/customXml" Target="../ink/ink798.xml"/><Relationship Id="rId128" Type="http://schemas.openxmlformats.org/officeDocument/2006/relationships/image" Target="../media/image832.png"/><Relationship Id="rId144" Type="http://schemas.openxmlformats.org/officeDocument/2006/relationships/customXml" Target="../ink/ink809.xml"/><Relationship Id="rId149" Type="http://schemas.openxmlformats.org/officeDocument/2006/relationships/image" Target="../media/image842.png"/><Relationship Id="rId5" Type="http://schemas.openxmlformats.org/officeDocument/2006/relationships/customXml" Target="../ink/ink739.xml"/><Relationship Id="rId90" Type="http://schemas.openxmlformats.org/officeDocument/2006/relationships/image" Target="../media/image812.png"/><Relationship Id="rId95" Type="http://schemas.openxmlformats.org/officeDocument/2006/relationships/customXml" Target="../ink/ink784.xml"/><Relationship Id="rId160" Type="http://schemas.openxmlformats.org/officeDocument/2006/relationships/customXml" Target="../ink/ink817.xml"/><Relationship Id="rId165" Type="http://schemas.openxmlformats.org/officeDocument/2006/relationships/image" Target="../media/image850.png"/><Relationship Id="rId181" Type="http://schemas.openxmlformats.org/officeDocument/2006/relationships/image" Target="../media/image858.png"/><Relationship Id="rId186" Type="http://schemas.openxmlformats.org/officeDocument/2006/relationships/customXml" Target="../ink/ink830.xml"/><Relationship Id="rId22" Type="http://schemas.openxmlformats.org/officeDocument/2006/relationships/image" Target="../media/image776.png"/><Relationship Id="rId27" Type="http://schemas.openxmlformats.org/officeDocument/2006/relationships/customXml" Target="../ink/ink750.xml"/><Relationship Id="rId43" Type="http://schemas.openxmlformats.org/officeDocument/2006/relationships/customXml" Target="../ink/ink758.xml"/><Relationship Id="rId48" Type="http://schemas.openxmlformats.org/officeDocument/2006/relationships/image" Target="../media/image789.png"/><Relationship Id="rId64" Type="http://schemas.openxmlformats.org/officeDocument/2006/relationships/image" Target="../media/image797.png"/><Relationship Id="rId69" Type="http://schemas.openxmlformats.org/officeDocument/2006/relationships/customXml" Target="../ink/ink771.xml"/><Relationship Id="rId113" Type="http://schemas.openxmlformats.org/officeDocument/2006/relationships/customXml" Target="../ink/ink793.xml"/><Relationship Id="rId118" Type="http://schemas.openxmlformats.org/officeDocument/2006/relationships/image" Target="../media/image827.png"/><Relationship Id="rId134" Type="http://schemas.openxmlformats.org/officeDocument/2006/relationships/image" Target="../media/image835.png"/><Relationship Id="rId139" Type="http://schemas.openxmlformats.org/officeDocument/2006/relationships/image" Target="../media/image837.png"/><Relationship Id="rId80" Type="http://schemas.openxmlformats.org/officeDocument/2006/relationships/image" Target="../media/image806.png"/><Relationship Id="rId85" Type="http://schemas.openxmlformats.org/officeDocument/2006/relationships/customXml" Target="../ink/ink779.xml"/><Relationship Id="rId150" Type="http://schemas.openxmlformats.org/officeDocument/2006/relationships/customXml" Target="../ink/ink812.xml"/><Relationship Id="rId155" Type="http://schemas.openxmlformats.org/officeDocument/2006/relationships/image" Target="../media/image845.png"/><Relationship Id="rId171" Type="http://schemas.openxmlformats.org/officeDocument/2006/relationships/image" Target="../media/image853.png"/><Relationship Id="rId176" Type="http://schemas.openxmlformats.org/officeDocument/2006/relationships/customXml" Target="../ink/ink825.xml"/><Relationship Id="rId192" Type="http://schemas.openxmlformats.org/officeDocument/2006/relationships/customXml" Target="../ink/ink833.xml"/><Relationship Id="rId197" Type="http://schemas.openxmlformats.org/officeDocument/2006/relationships/image" Target="../media/image866.png"/><Relationship Id="rId201" Type="http://schemas.openxmlformats.org/officeDocument/2006/relationships/image" Target="../media/image868.png"/><Relationship Id="rId12" Type="http://schemas.openxmlformats.org/officeDocument/2006/relationships/image" Target="../media/image771.png"/><Relationship Id="rId17" Type="http://schemas.openxmlformats.org/officeDocument/2006/relationships/customXml" Target="../ink/ink745.xml"/><Relationship Id="rId33" Type="http://schemas.openxmlformats.org/officeDocument/2006/relationships/customXml" Target="../ink/ink753.xml"/><Relationship Id="rId38" Type="http://schemas.openxmlformats.org/officeDocument/2006/relationships/image" Target="../media/image784.png"/><Relationship Id="rId59" Type="http://schemas.openxmlformats.org/officeDocument/2006/relationships/customXml" Target="../ink/ink766.xml"/><Relationship Id="rId103" Type="http://schemas.openxmlformats.org/officeDocument/2006/relationships/customXml" Target="../ink/ink788.xml"/><Relationship Id="rId108" Type="http://schemas.openxmlformats.org/officeDocument/2006/relationships/image" Target="../media/image822.png"/><Relationship Id="rId124" Type="http://schemas.openxmlformats.org/officeDocument/2006/relationships/image" Target="../media/image830.png"/><Relationship Id="rId129" Type="http://schemas.openxmlformats.org/officeDocument/2006/relationships/customXml" Target="../ink/ink801.xml"/><Relationship Id="rId54" Type="http://schemas.openxmlformats.org/officeDocument/2006/relationships/image" Target="../media/image792.png"/><Relationship Id="rId70" Type="http://schemas.openxmlformats.org/officeDocument/2006/relationships/image" Target="../media/image801.png"/><Relationship Id="rId75" Type="http://schemas.openxmlformats.org/officeDocument/2006/relationships/customXml" Target="../ink/ink774.xml"/><Relationship Id="rId91" Type="http://schemas.openxmlformats.org/officeDocument/2006/relationships/customXml" Target="../ink/ink782.xml"/><Relationship Id="rId96" Type="http://schemas.openxmlformats.org/officeDocument/2006/relationships/image" Target="../media/image815.png"/><Relationship Id="rId140" Type="http://schemas.openxmlformats.org/officeDocument/2006/relationships/customXml" Target="../ink/ink807.xml"/><Relationship Id="rId145" Type="http://schemas.openxmlformats.org/officeDocument/2006/relationships/image" Target="../media/image840.png"/><Relationship Id="rId161" Type="http://schemas.openxmlformats.org/officeDocument/2006/relationships/image" Target="../media/image848.png"/><Relationship Id="rId166" Type="http://schemas.openxmlformats.org/officeDocument/2006/relationships/customXml" Target="../ink/ink820.xml"/><Relationship Id="rId182" Type="http://schemas.openxmlformats.org/officeDocument/2006/relationships/customXml" Target="../ink/ink828.xml"/><Relationship Id="rId187" Type="http://schemas.openxmlformats.org/officeDocument/2006/relationships/image" Target="../media/image8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.png"/><Relationship Id="rId23" Type="http://schemas.openxmlformats.org/officeDocument/2006/relationships/customXml" Target="../ink/ink748.xml"/><Relationship Id="rId28" Type="http://schemas.openxmlformats.org/officeDocument/2006/relationships/image" Target="../media/image779.png"/><Relationship Id="rId49" Type="http://schemas.openxmlformats.org/officeDocument/2006/relationships/customXml" Target="../ink/ink761.xml"/><Relationship Id="rId114" Type="http://schemas.openxmlformats.org/officeDocument/2006/relationships/image" Target="../media/image825.png"/><Relationship Id="rId119" Type="http://schemas.openxmlformats.org/officeDocument/2006/relationships/customXml" Target="../ink/ink796.xml"/><Relationship Id="rId44" Type="http://schemas.openxmlformats.org/officeDocument/2006/relationships/image" Target="../media/image787.png"/><Relationship Id="rId60" Type="http://schemas.openxmlformats.org/officeDocument/2006/relationships/image" Target="../media/image795.png"/><Relationship Id="rId65" Type="http://schemas.openxmlformats.org/officeDocument/2006/relationships/customXml" Target="../ink/ink769.xml"/><Relationship Id="rId81" Type="http://schemas.openxmlformats.org/officeDocument/2006/relationships/customXml" Target="../ink/ink777.xml"/><Relationship Id="rId86" Type="http://schemas.openxmlformats.org/officeDocument/2006/relationships/image" Target="../media/image809.png"/><Relationship Id="rId130" Type="http://schemas.openxmlformats.org/officeDocument/2006/relationships/image" Target="../media/image833.png"/><Relationship Id="rId135" Type="http://schemas.openxmlformats.org/officeDocument/2006/relationships/customXml" Target="../ink/ink804.xml"/><Relationship Id="rId151" Type="http://schemas.openxmlformats.org/officeDocument/2006/relationships/image" Target="../media/image843.png"/><Relationship Id="rId156" Type="http://schemas.openxmlformats.org/officeDocument/2006/relationships/customXml" Target="../ink/ink815.xml"/><Relationship Id="rId177" Type="http://schemas.openxmlformats.org/officeDocument/2006/relationships/image" Target="../media/image856.png"/><Relationship Id="rId198" Type="http://schemas.openxmlformats.org/officeDocument/2006/relationships/customXml" Target="../ink/ink836.xml"/><Relationship Id="rId172" Type="http://schemas.openxmlformats.org/officeDocument/2006/relationships/customXml" Target="../ink/ink823.xml"/><Relationship Id="rId193" Type="http://schemas.openxmlformats.org/officeDocument/2006/relationships/image" Target="../media/image864.png"/><Relationship Id="rId13" Type="http://schemas.openxmlformats.org/officeDocument/2006/relationships/customXml" Target="../ink/ink743.xml"/><Relationship Id="rId18" Type="http://schemas.openxmlformats.org/officeDocument/2006/relationships/image" Target="../media/image774.png"/><Relationship Id="rId39" Type="http://schemas.openxmlformats.org/officeDocument/2006/relationships/customXml" Target="../ink/ink756.xml"/><Relationship Id="rId109" Type="http://schemas.openxmlformats.org/officeDocument/2006/relationships/customXml" Target="../ink/ink791.xml"/><Relationship Id="rId34" Type="http://schemas.openxmlformats.org/officeDocument/2006/relationships/image" Target="../media/image783.png"/><Relationship Id="rId50" Type="http://schemas.openxmlformats.org/officeDocument/2006/relationships/image" Target="../media/image790.png"/><Relationship Id="rId55" Type="http://schemas.openxmlformats.org/officeDocument/2006/relationships/customXml" Target="../ink/ink764.xml"/><Relationship Id="rId76" Type="http://schemas.openxmlformats.org/officeDocument/2006/relationships/image" Target="../media/image804.png"/><Relationship Id="rId97" Type="http://schemas.openxmlformats.org/officeDocument/2006/relationships/customXml" Target="../ink/ink785.xml"/><Relationship Id="rId104" Type="http://schemas.openxmlformats.org/officeDocument/2006/relationships/image" Target="../media/image819.png"/><Relationship Id="rId120" Type="http://schemas.openxmlformats.org/officeDocument/2006/relationships/image" Target="../media/image828.png"/><Relationship Id="rId125" Type="http://schemas.openxmlformats.org/officeDocument/2006/relationships/customXml" Target="../ink/ink799.xml"/><Relationship Id="rId141" Type="http://schemas.openxmlformats.org/officeDocument/2006/relationships/image" Target="../media/image838.png"/><Relationship Id="rId146" Type="http://schemas.openxmlformats.org/officeDocument/2006/relationships/customXml" Target="../ink/ink810.xml"/><Relationship Id="rId167" Type="http://schemas.openxmlformats.org/officeDocument/2006/relationships/image" Target="../media/image851.png"/><Relationship Id="rId188" Type="http://schemas.openxmlformats.org/officeDocument/2006/relationships/customXml" Target="../ink/ink831.xml"/><Relationship Id="rId7" Type="http://schemas.openxmlformats.org/officeDocument/2006/relationships/customXml" Target="../ink/ink740.xml"/><Relationship Id="rId71" Type="http://schemas.openxmlformats.org/officeDocument/2006/relationships/customXml" Target="../ink/ink772.xml"/><Relationship Id="rId92" Type="http://schemas.openxmlformats.org/officeDocument/2006/relationships/image" Target="../media/image813.png"/><Relationship Id="rId162" Type="http://schemas.openxmlformats.org/officeDocument/2006/relationships/customXml" Target="../ink/ink818.xml"/><Relationship Id="rId183" Type="http://schemas.openxmlformats.org/officeDocument/2006/relationships/image" Target="../media/image859.png"/><Relationship Id="rId2" Type="http://schemas.openxmlformats.org/officeDocument/2006/relationships/image" Target="../media/image890.png"/><Relationship Id="rId29" Type="http://schemas.openxmlformats.org/officeDocument/2006/relationships/customXml" Target="../ink/ink751.xml"/><Relationship Id="rId24" Type="http://schemas.openxmlformats.org/officeDocument/2006/relationships/image" Target="../media/image777.png"/><Relationship Id="rId40" Type="http://schemas.openxmlformats.org/officeDocument/2006/relationships/image" Target="../media/image785.png"/><Relationship Id="rId45" Type="http://schemas.openxmlformats.org/officeDocument/2006/relationships/customXml" Target="../ink/ink759.xml"/><Relationship Id="rId66" Type="http://schemas.openxmlformats.org/officeDocument/2006/relationships/image" Target="../media/image798.png"/><Relationship Id="rId87" Type="http://schemas.openxmlformats.org/officeDocument/2006/relationships/customXml" Target="../ink/ink780.xml"/><Relationship Id="rId110" Type="http://schemas.openxmlformats.org/officeDocument/2006/relationships/image" Target="../media/image823.png"/><Relationship Id="rId115" Type="http://schemas.openxmlformats.org/officeDocument/2006/relationships/customXml" Target="../ink/ink794.xml"/><Relationship Id="rId131" Type="http://schemas.openxmlformats.org/officeDocument/2006/relationships/customXml" Target="../ink/ink802.xml"/><Relationship Id="rId136" Type="http://schemas.openxmlformats.org/officeDocument/2006/relationships/customXml" Target="../ink/ink805.xml"/><Relationship Id="rId157" Type="http://schemas.openxmlformats.org/officeDocument/2006/relationships/image" Target="../media/image846.png"/><Relationship Id="rId178" Type="http://schemas.openxmlformats.org/officeDocument/2006/relationships/customXml" Target="../ink/ink826.xml"/><Relationship Id="rId61" Type="http://schemas.openxmlformats.org/officeDocument/2006/relationships/customXml" Target="../ink/ink767.xml"/><Relationship Id="rId82" Type="http://schemas.openxmlformats.org/officeDocument/2006/relationships/image" Target="../media/image807.png"/><Relationship Id="rId152" Type="http://schemas.openxmlformats.org/officeDocument/2006/relationships/customXml" Target="../ink/ink813.xml"/><Relationship Id="rId173" Type="http://schemas.openxmlformats.org/officeDocument/2006/relationships/image" Target="../media/image854.png"/><Relationship Id="rId194" Type="http://schemas.openxmlformats.org/officeDocument/2006/relationships/customXml" Target="../ink/ink834.xml"/><Relationship Id="rId199" Type="http://schemas.openxmlformats.org/officeDocument/2006/relationships/image" Target="../media/image867.png"/><Relationship Id="rId19" Type="http://schemas.openxmlformats.org/officeDocument/2006/relationships/customXml" Target="../ink/ink746.xml"/><Relationship Id="rId14" Type="http://schemas.openxmlformats.org/officeDocument/2006/relationships/image" Target="../media/image772.png"/><Relationship Id="rId30" Type="http://schemas.openxmlformats.org/officeDocument/2006/relationships/image" Target="../media/image781.png"/><Relationship Id="rId35" Type="http://schemas.openxmlformats.org/officeDocument/2006/relationships/customXml" Target="../ink/ink754.xml"/><Relationship Id="rId56" Type="http://schemas.openxmlformats.org/officeDocument/2006/relationships/image" Target="../media/image793.png"/><Relationship Id="rId77" Type="http://schemas.openxmlformats.org/officeDocument/2006/relationships/customXml" Target="../ink/ink775.xml"/><Relationship Id="rId100" Type="http://schemas.openxmlformats.org/officeDocument/2006/relationships/image" Target="../media/image817.png"/><Relationship Id="rId105" Type="http://schemas.openxmlformats.org/officeDocument/2006/relationships/customXml" Target="../ink/ink789.xml"/><Relationship Id="rId126" Type="http://schemas.openxmlformats.org/officeDocument/2006/relationships/image" Target="../media/image831.png"/><Relationship Id="rId147" Type="http://schemas.openxmlformats.org/officeDocument/2006/relationships/image" Target="../media/image841.png"/><Relationship Id="rId168" Type="http://schemas.openxmlformats.org/officeDocument/2006/relationships/customXml" Target="../ink/ink821.xml"/><Relationship Id="rId8" Type="http://schemas.openxmlformats.org/officeDocument/2006/relationships/image" Target="../media/image769.png"/><Relationship Id="rId51" Type="http://schemas.openxmlformats.org/officeDocument/2006/relationships/customXml" Target="../ink/ink762.xml"/><Relationship Id="rId72" Type="http://schemas.openxmlformats.org/officeDocument/2006/relationships/image" Target="../media/image802.png"/><Relationship Id="rId93" Type="http://schemas.openxmlformats.org/officeDocument/2006/relationships/customXml" Target="../ink/ink783.xml"/><Relationship Id="rId98" Type="http://schemas.openxmlformats.org/officeDocument/2006/relationships/image" Target="../media/image816.png"/><Relationship Id="rId121" Type="http://schemas.openxmlformats.org/officeDocument/2006/relationships/customXml" Target="../ink/ink797.xml"/><Relationship Id="rId142" Type="http://schemas.openxmlformats.org/officeDocument/2006/relationships/customXml" Target="../ink/ink808.xml"/><Relationship Id="rId163" Type="http://schemas.openxmlformats.org/officeDocument/2006/relationships/image" Target="../media/image849.png"/><Relationship Id="rId184" Type="http://schemas.openxmlformats.org/officeDocument/2006/relationships/customXml" Target="../ink/ink829.xml"/><Relationship Id="rId189" Type="http://schemas.openxmlformats.org/officeDocument/2006/relationships/image" Target="../media/image862.png"/><Relationship Id="rId3" Type="http://schemas.openxmlformats.org/officeDocument/2006/relationships/customXml" Target="../ink/ink738.xml"/><Relationship Id="rId25" Type="http://schemas.openxmlformats.org/officeDocument/2006/relationships/customXml" Target="../ink/ink749.xml"/><Relationship Id="rId46" Type="http://schemas.openxmlformats.org/officeDocument/2006/relationships/image" Target="../media/image788.png"/><Relationship Id="rId67" Type="http://schemas.openxmlformats.org/officeDocument/2006/relationships/customXml" Target="../ink/ink770.xml"/><Relationship Id="rId116" Type="http://schemas.openxmlformats.org/officeDocument/2006/relationships/image" Target="../media/image826.png"/><Relationship Id="rId137" Type="http://schemas.openxmlformats.org/officeDocument/2006/relationships/image" Target="../media/image836.png"/><Relationship Id="rId158" Type="http://schemas.openxmlformats.org/officeDocument/2006/relationships/customXml" Target="../ink/ink816.xml"/><Relationship Id="rId20" Type="http://schemas.openxmlformats.org/officeDocument/2006/relationships/image" Target="../media/image775.png"/><Relationship Id="rId41" Type="http://schemas.openxmlformats.org/officeDocument/2006/relationships/customXml" Target="../ink/ink757.xml"/><Relationship Id="rId62" Type="http://schemas.openxmlformats.org/officeDocument/2006/relationships/image" Target="../media/image796.png"/><Relationship Id="rId83" Type="http://schemas.openxmlformats.org/officeDocument/2006/relationships/customXml" Target="../ink/ink778.xml"/><Relationship Id="rId88" Type="http://schemas.openxmlformats.org/officeDocument/2006/relationships/image" Target="../media/image811.png"/><Relationship Id="rId111" Type="http://schemas.openxmlformats.org/officeDocument/2006/relationships/customXml" Target="../ink/ink792.xml"/><Relationship Id="rId132" Type="http://schemas.openxmlformats.org/officeDocument/2006/relationships/image" Target="../media/image834.png"/><Relationship Id="rId153" Type="http://schemas.openxmlformats.org/officeDocument/2006/relationships/image" Target="../media/image844.png"/><Relationship Id="rId174" Type="http://schemas.openxmlformats.org/officeDocument/2006/relationships/customXml" Target="../ink/ink824.xml"/><Relationship Id="rId179" Type="http://schemas.openxmlformats.org/officeDocument/2006/relationships/image" Target="../media/image857.png"/><Relationship Id="rId195" Type="http://schemas.openxmlformats.org/officeDocument/2006/relationships/image" Target="../media/image865.png"/><Relationship Id="rId190" Type="http://schemas.openxmlformats.org/officeDocument/2006/relationships/customXml" Target="../ink/ink832.xml"/><Relationship Id="rId15" Type="http://schemas.openxmlformats.org/officeDocument/2006/relationships/customXml" Target="../ink/ink744.xml"/><Relationship Id="rId36" Type="http://schemas.openxmlformats.org/officeDocument/2006/relationships/image" Target="../media/image673.png"/><Relationship Id="rId57" Type="http://schemas.openxmlformats.org/officeDocument/2006/relationships/customXml" Target="../ink/ink765.xml"/><Relationship Id="rId106" Type="http://schemas.openxmlformats.org/officeDocument/2006/relationships/image" Target="../media/image821.png"/><Relationship Id="rId127" Type="http://schemas.openxmlformats.org/officeDocument/2006/relationships/customXml" Target="../ink/ink800.xml"/><Relationship Id="rId10" Type="http://schemas.openxmlformats.org/officeDocument/2006/relationships/image" Target="../media/image770.png"/><Relationship Id="rId31" Type="http://schemas.openxmlformats.org/officeDocument/2006/relationships/customXml" Target="../ink/ink752.xml"/><Relationship Id="rId52" Type="http://schemas.openxmlformats.org/officeDocument/2006/relationships/image" Target="../media/image791.png"/><Relationship Id="rId73" Type="http://schemas.openxmlformats.org/officeDocument/2006/relationships/customXml" Target="../ink/ink773.xml"/><Relationship Id="rId78" Type="http://schemas.openxmlformats.org/officeDocument/2006/relationships/image" Target="../media/image805.png"/><Relationship Id="rId94" Type="http://schemas.openxmlformats.org/officeDocument/2006/relationships/image" Target="../media/image814.png"/><Relationship Id="rId99" Type="http://schemas.openxmlformats.org/officeDocument/2006/relationships/customXml" Target="../ink/ink786.xml"/><Relationship Id="rId101" Type="http://schemas.openxmlformats.org/officeDocument/2006/relationships/customXml" Target="../ink/ink787.xml"/><Relationship Id="rId122" Type="http://schemas.openxmlformats.org/officeDocument/2006/relationships/image" Target="../media/image829.png"/><Relationship Id="rId143" Type="http://schemas.openxmlformats.org/officeDocument/2006/relationships/image" Target="../media/image839.png"/><Relationship Id="rId148" Type="http://schemas.openxmlformats.org/officeDocument/2006/relationships/customXml" Target="../ink/ink811.xml"/><Relationship Id="rId164" Type="http://schemas.openxmlformats.org/officeDocument/2006/relationships/customXml" Target="../ink/ink819.xml"/><Relationship Id="rId169" Type="http://schemas.openxmlformats.org/officeDocument/2006/relationships/image" Target="../media/image852.png"/><Relationship Id="rId185" Type="http://schemas.openxmlformats.org/officeDocument/2006/relationships/image" Target="../media/image860.png"/><Relationship Id="rId4" Type="http://schemas.openxmlformats.org/officeDocument/2006/relationships/image" Target="../media/image767.png"/><Relationship Id="rId9" Type="http://schemas.openxmlformats.org/officeDocument/2006/relationships/customXml" Target="../ink/ink741.xml"/><Relationship Id="rId180" Type="http://schemas.openxmlformats.org/officeDocument/2006/relationships/customXml" Target="../ink/ink827.xml"/><Relationship Id="rId26" Type="http://schemas.openxmlformats.org/officeDocument/2006/relationships/image" Target="../media/image778.png"/><Relationship Id="rId47" Type="http://schemas.openxmlformats.org/officeDocument/2006/relationships/customXml" Target="../ink/ink760.xml"/><Relationship Id="rId68" Type="http://schemas.openxmlformats.org/officeDocument/2006/relationships/image" Target="../media/image799.png"/><Relationship Id="rId89" Type="http://schemas.openxmlformats.org/officeDocument/2006/relationships/customXml" Target="../ink/ink781.xml"/><Relationship Id="rId112" Type="http://schemas.openxmlformats.org/officeDocument/2006/relationships/image" Target="../media/image824.png"/><Relationship Id="rId133" Type="http://schemas.openxmlformats.org/officeDocument/2006/relationships/customXml" Target="../ink/ink803.xml"/><Relationship Id="rId154" Type="http://schemas.openxmlformats.org/officeDocument/2006/relationships/customXml" Target="../ink/ink814.xml"/><Relationship Id="rId175" Type="http://schemas.openxmlformats.org/officeDocument/2006/relationships/image" Target="../media/image8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50.xml"/><Relationship Id="rId117" Type="http://schemas.openxmlformats.org/officeDocument/2006/relationships/image" Target="../media/image926.png"/><Relationship Id="rId21" Type="http://schemas.openxmlformats.org/officeDocument/2006/relationships/customXml" Target="../ink/ink847.xml"/><Relationship Id="rId42" Type="http://schemas.openxmlformats.org/officeDocument/2006/relationships/customXml" Target="../ink/ink858.xml"/><Relationship Id="rId47" Type="http://schemas.openxmlformats.org/officeDocument/2006/relationships/image" Target="../media/image889.png"/><Relationship Id="rId63" Type="http://schemas.openxmlformats.org/officeDocument/2006/relationships/image" Target="../media/image898.png"/><Relationship Id="rId68" Type="http://schemas.openxmlformats.org/officeDocument/2006/relationships/customXml" Target="../ink/ink871.xml"/><Relationship Id="rId84" Type="http://schemas.openxmlformats.org/officeDocument/2006/relationships/customXml" Target="../ink/ink879.xml"/><Relationship Id="rId89" Type="http://schemas.openxmlformats.org/officeDocument/2006/relationships/image" Target="../media/image911.png"/><Relationship Id="rId112" Type="http://schemas.openxmlformats.org/officeDocument/2006/relationships/customXml" Target="../ink/ink893.xml"/><Relationship Id="rId133" Type="http://schemas.openxmlformats.org/officeDocument/2006/relationships/image" Target="../media/image934.png"/><Relationship Id="rId138" Type="http://schemas.openxmlformats.org/officeDocument/2006/relationships/customXml" Target="../ink/ink906.xml"/><Relationship Id="rId16" Type="http://schemas.openxmlformats.org/officeDocument/2006/relationships/image" Target="../media/image875.png"/><Relationship Id="rId107" Type="http://schemas.openxmlformats.org/officeDocument/2006/relationships/image" Target="../media/image921.png"/><Relationship Id="rId11" Type="http://schemas.openxmlformats.org/officeDocument/2006/relationships/customXml" Target="../ink/ink842.xml"/><Relationship Id="rId32" Type="http://schemas.openxmlformats.org/officeDocument/2006/relationships/customXml" Target="../ink/ink853.xml"/><Relationship Id="rId37" Type="http://schemas.openxmlformats.org/officeDocument/2006/relationships/image" Target="../media/image884.png"/><Relationship Id="rId53" Type="http://schemas.openxmlformats.org/officeDocument/2006/relationships/image" Target="../media/image893.png"/><Relationship Id="rId58" Type="http://schemas.openxmlformats.org/officeDocument/2006/relationships/customXml" Target="../ink/ink866.xml"/><Relationship Id="rId74" Type="http://schemas.openxmlformats.org/officeDocument/2006/relationships/customXml" Target="../ink/ink874.xml"/><Relationship Id="rId79" Type="http://schemas.openxmlformats.org/officeDocument/2006/relationships/image" Target="../media/image905.png"/><Relationship Id="rId102" Type="http://schemas.openxmlformats.org/officeDocument/2006/relationships/customXml" Target="../ink/ink888.xml"/><Relationship Id="rId123" Type="http://schemas.openxmlformats.org/officeDocument/2006/relationships/image" Target="../media/image929.png"/><Relationship Id="rId128" Type="http://schemas.openxmlformats.org/officeDocument/2006/relationships/customXml" Target="../ink/ink901.xml"/><Relationship Id="rId5" Type="http://schemas.openxmlformats.org/officeDocument/2006/relationships/customXml" Target="../ink/ink839.xml"/><Relationship Id="rId90" Type="http://schemas.openxmlformats.org/officeDocument/2006/relationships/customXml" Target="../ink/ink882.xml"/><Relationship Id="rId95" Type="http://schemas.openxmlformats.org/officeDocument/2006/relationships/image" Target="../media/image914.png"/><Relationship Id="rId22" Type="http://schemas.openxmlformats.org/officeDocument/2006/relationships/image" Target="../media/image878.png"/><Relationship Id="rId27" Type="http://schemas.openxmlformats.org/officeDocument/2006/relationships/image" Target="../media/image880.png"/><Relationship Id="rId43" Type="http://schemas.openxmlformats.org/officeDocument/2006/relationships/image" Target="../media/image887.png"/><Relationship Id="rId48" Type="http://schemas.openxmlformats.org/officeDocument/2006/relationships/customXml" Target="../ink/ink861.xml"/><Relationship Id="rId64" Type="http://schemas.openxmlformats.org/officeDocument/2006/relationships/customXml" Target="../ink/ink869.xml"/><Relationship Id="rId69" Type="http://schemas.openxmlformats.org/officeDocument/2006/relationships/image" Target="../media/image899.png"/><Relationship Id="rId113" Type="http://schemas.openxmlformats.org/officeDocument/2006/relationships/image" Target="../media/image924.png"/><Relationship Id="rId118" Type="http://schemas.openxmlformats.org/officeDocument/2006/relationships/customXml" Target="../ink/ink896.xml"/><Relationship Id="rId134" Type="http://schemas.openxmlformats.org/officeDocument/2006/relationships/customXml" Target="../ink/ink904.xml"/><Relationship Id="rId139" Type="http://schemas.openxmlformats.org/officeDocument/2006/relationships/image" Target="../media/image937.png"/><Relationship Id="rId8" Type="http://schemas.openxmlformats.org/officeDocument/2006/relationships/image" Target="../media/image871.png"/><Relationship Id="rId51" Type="http://schemas.openxmlformats.org/officeDocument/2006/relationships/image" Target="../media/image892.png"/><Relationship Id="rId72" Type="http://schemas.openxmlformats.org/officeDocument/2006/relationships/customXml" Target="../ink/ink873.xml"/><Relationship Id="rId80" Type="http://schemas.openxmlformats.org/officeDocument/2006/relationships/customXml" Target="../ink/ink877.xml"/><Relationship Id="rId85" Type="http://schemas.openxmlformats.org/officeDocument/2006/relationships/image" Target="../media/image908.png"/><Relationship Id="rId93" Type="http://schemas.openxmlformats.org/officeDocument/2006/relationships/image" Target="../media/image913.png"/><Relationship Id="rId98" Type="http://schemas.openxmlformats.org/officeDocument/2006/relationships/customXml" Target="../ink/ink886.xml"/><Relationship Id="rId121" Type="http://schemas.openxmlformats.org/officeDocument/2006/relationships/image" Target="../media/image928.png"/><Relationship Id="rId3" Type="http://schemas.openxmlformats.org/officeDocument/2006/relationships/customXml" Target="../ink/ink838.xml"/><Relationship Id="rId12" Type="http://schemas.openxmlformats.org/officeDocument/2006/relationships/image" Target="../media/image873.png"/><Relationship Id="rId17" Type="http://schemas.openxmlformats.org/officeDocument/2006/relationships/customXml" Target="../ink/ink845.xml"/><Relationship Id="rId25" Type="http://schemas.openxmlformats.org/officeDocument/2006/relationships/image" Target="../media/image879.png"/><Relationship Id="rId33" Type="http://schemas.openxmlformats.org/officeDocument/2006/relationships/image" Target="../media/image882.png"/><Relationship Id="rId38" Type="http://schemas.openxmlformats.org/officeDocument/2006/relationships/customXml" Target="../ink/ink856.xml"/><Relationship Id="rId46" Type="http://schemas.openxmlformats.org/officeDocument/2006/relationships/customXml" Target="../ink/ink860.xml"/><Relationship Id="rId59" Type="http://schemas.openxmlformats.org/officeDocument/2006/relationships/image" Target="../media/image896.png"/><Relationship Id="rId67" Type="http://schemas.openxmlformats.org/officeDocument/2006/relationships/image" Target="../media/image845.png"/><Relationship Id="rId103" Type="http://schemas.openxmlformats.org/officeDocument/2006/relationships/image" Target="../media/image918.png"/><Relationship Id="rId108" Type="http://schemas.openxmlformats.org/officeDocument/2006/relationships/customXml" Target="../ink/ink891.xml"/><Relationship Id="rId116" Type="http://schemas.openxmlformats.org/officeDocument/2006/relationships/customXml" Target="../ink/ink895.xml"/><Relationship Id="rId124" Type="http://schemas.openxmlformats.org/officeDocument/2006/relationships/customXml" Target="../ink/ink899.xml"/><Relationship Id="rId129" Type="http://schemas.openxmlformats.org/officeDocument/2006/relationships/image" Target="../media/image932.png"/><Relationship Id="rId137" Type="http://schemas.openxmlformats.org/officeDocument/2006/relationships/image" Target="../media/image936.png"/><Relationship Id="rId20" Type="http://schemas.openxmlformats.org/officeDocument/2006/relationships/image" Target="../media/image877.png"/><Relationship Id="rId41" Type="http://schemas.openxmlformats.org/officeDocument/2006/relationships/image" Target="../media/image886.png"/><Relationship Id="rId54" Type="http://schemas.openxmlformats.org/officeDocument/2006/relationships/customXml" Target="../ink/ink864.xml"/><Relationship Id="rId62" Type="http://schemas.openxmlformats.org/officeDocument/2006/relationships/customXml" Target="../ink/ink868.xml"/><Relationship Id="rId70" Type="http://schemas.openxmlformats.org/officeDocument/2006/relationships/customXml" Target="../ink/ink872.xml"/><Relationship Id="rId75" Type="http://schemas.openxmlformats.org/officeDocument/2006/relationships/image" Target="../media/image903.png"/><Relationship Id="rId83" Type="http://schemas.openxmlformats.org/officeDocument/2006/relationships/image" Target="../media/image907.png"/><Relationship Id="rId88" Type="http://schemas.openxmlformats.org/officeDocument/2006/relationships/customXml" Target="../ink/ink881.xml"/><Relationship Id="rId91" Type="http://schemas.openxmlformats.org/officeDocument/2006/relationships/image" Target="../media/image912.png"/><Relationship Id="rId96" Type="http://schemas.openxmlformats.org/officeDocument/2006/relationships/customXml" Target="../ink/ink885.xml"/><Relationship Id="rId111" Type="http://schemas.openxmlformats.org/officeDocument/2006/relationships/image" Target="../media/image923.png"/><Relationship Id="rId132" Type="http://schemas.openxmlformats.org/officeDocument/2006/relationships/customXml" Target="../ink/ink903.xml"/><Relationship Id="rId140" Type="http://schemas.openxmlformats.org/officeDocument/2006/relationships/customXml" Target="../ink/ink9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0.png"/><Relationship Id="rId15" Type="http://schemas.openxmlformats.org/officeDocument/2006/relationships/customXml" Target="../ink/ink844.xml"/><Relationship Id="rId23" Type="http://schemas.openxmlformats.org/officeDocument/2006/relationships/customXml" Target="../ink/ink848.xml"/><Relationship Id="rId28" Type="http://schemas.openxmlformats.org/officeDocument/2006/relationships/customXml" Target="../ink/ink851.xml"/><Relationship Id="rId36" Type="http://schemas.openxmlformats.org/officeDocument/2006/relationships/customXml" Target="../ink/ink855.xml"/><Relationship Id="rId49" Type="http://schemas.openxmlformats.org/officeDocument/2006/relationships/image" Target="../media/image891.png"/><Relationship Id="rId57" Type="http://schemas.openxmlformats.org/officeDocument/2006/relationships/image" Target="../media/image895.png"/><Relationship Id="rId106" Type="http://schemas.openxmlformats.org/officeDocument/2006/relationships/customXml" Target="../ink/ink890.xml"/><Relationship Id="rId114" Type="http://schemas.openxmlformats.org/officeDocument/2006/relationships/customXml" Target="../ink/ink894.xml"/><Relationship Id="rId119" Type="http://schemas.openxmlformats.org/officeDocument/2006/relationships/image" Target="../media/image927.png"/><Relationship Id="rId127" Type="http://schemas.openxmlformats.org/officeDocument/2006/relationships/image" Target="../media/image931.png"/><Relationship Id="rId10" Type="http://schemas.openxmlformats.org/officeDocument/2006/relationships/image" Target="../media/image872.png"/><Relationship Id="rId31" Type="http://schemas.openxmlformats.org/officeDocument/2006/relationships/image" Target="../media/image881.png"/><Relationship Id="rId44" Type="http://schemas.openxmlformats.org/officeDocument/2006/relationships/customXml" Target="../ink/ink859.xml"/><Relationship Id="rId52" Type="http://schemas.openxmlformats.org/officeDocument/2006/relationships/customXml" Target="../ink/ink863.xml"/><Relationship Id="rId60" Type="http://schemas.openxmlformats.org/officeDocument/2006/relationships/customXml" Target="../ink/ink867.xml"/><Relationship Id="rId65" Type="http://schemas.openxmlformats.org/officeDocument/2006/relationships/image" Target="../media/image770.png"/><Relationship Id="rId73" Type="http://schemas.openxmlformats.org/officeDocument/2006/relationships/image" Target="../media/image902.png"/><Relationship Id="rId78" Type="http://schemas.openxmlformats.org/officeDocument/2006/relationships/customXml" Target="../ink/ink876.xml"/><Relationship Id="rId81" Type="http://schemas.openxmlformats.org/officeDocument/2006/relationships/image" Target="../media/image906.png"/><Relationship Id="rId86" Type="http://schemas.openxmlformats.org/officeDocument/2006/relationships/customXml" Target="../ink/ink880.xml"/><Relationship Id="rId94" Type="http://schemas.openxmlformats.org/officeDocument/2006/relationships/customXml" Target="../ink/ink884.xml"/><Relationship Id="rId99" Type="http://schemas.openxmlformats.org/officeDocument/2006/relationships/image" Target="../media/image916.png"/><Relationship Id="rId101" Type="http://schemas.openxmlformats.org/officeDocument/2006/relationships/image" Target="../media/image917.png"/><Relationship Id="rId122" Type="http://schemas.openxmlformats.org/officeDocument/2006/relationships/customXml" Target="../ink/ink898.xml"/><Relationship Id="rId130" Type="http://schemas.openxmlformats.org/officeDocument/2006/relationships/customXml" Target="../ink/ink902.xml"/><Relationship Id="rId135" Type="http://schemas.openxmlformats.org/officeDocument/2006/relationships/image" Target="../media/image935.png"/><Relationship Id="rId4" Type="http://schemas.openxmlformats.org/officeDocument/2006/relationships/image" Target="../media/image869.png"/><Relationship Id="rId9" Type="http://schemas.openxmlformats.org/officeDocument/2006/relationships/customXml" Target="../ink/ink841.xml"/><Relationship Id="rId13" Type="http://schemas.openxmlformats.org/officeDocument/2006/relationships/customXml" Target="../ink/ink843.xml"/><Relationship Id="rId18" Type="http://schemas.openxmlformats.org/officeDocument/2006/relationships/image" Target="../media/image876.png"/><Relationship Id="rId39" Type="http://schemas.openxmlformats.org/officeDocument/2006/relationships/image" Target="../media/image885.png"/><Relationship Id="rId109" Type="http://schemas.openxmlformats.org/officeDocument/2006/relationships/image" Target="../media/image922.png"/><Relationship Id="rId34" Type="http://schemas.openxmlformats.org/officeDocument/2006/relationships/customXml" Target="../ink/ink854.xml"/><Relationship Id="rId50" Type="http://schemas.openxmlformats.org/officeDocument/2006/relationships/customXml" Target="../ink/ink862.xml"/><Relationship Id="rId55" Type="http://schemas.openxmlformats.org/officeDocument/2006/relationships/image" Target="../media/image894.png"/><Relationship Id="rId76" Type="http://schemas.openxmlformats.org/officeDocument/2006/relationships/customXml" Target="../ink/ink875.xml"/><Relationship Id="rId97" Type="http://schemas.openxmlformats.org/officeDocument/2006/relationships/image" Target="../media/image915.png"/><Relationship Id="rId104" Type="http://schemas.openxmlformats.org/officeDocument/2006/relationships/customXml" Target="../ink/ink889.xml"/><Relationship Id="rId120" Type="http://schemas.openxmlformats.org/officeDocument/2006/relationships/customXml" Target="../ink/ink897.xml"/><Relationship Id="rId125" Type="http://schemas.openxmlformats.org/officeDocument/2006/relationships/image" Target="../media/image930.png"/><Relationship Id="rId141" Type="http://schemas.openxmlformats.org/officeDocument/2006/relationships/image" Target="../media/image938.png"/><Relationship Id="rId7" Type="http://schemas.openxmlformats.org/officeDocument/2006/relationships/customXml" Target="../ink/ink840.xml"/><Relationship Id="rId71" Type="http://schemas.openxmlformats.org/officeDocument/2006/relationships/image" Target="../media/image901.png"/><Relationship Id="rId92" Type="http://schemas.openxmlformats.org/officeDocument/2006/relationships/customXml" Target="../ink/ink883.xml"/><Relationship Id="rId2" Type="http://schemas.openxmlformats.org/officeDocument/2006/relationships/image" Target="../media/image920.png"/><Relationship Id="rId29" Type="http://schemas.openxmlformats.org/officeDocument/2006/relationships/image" Target="../media/image815.png"/><Relationship Id="rId24" Type="http://schemas.openxmlformats.org/officeDocument/2006/relationships/customXml" Target="../ink/ink849.xml"/><Relationship Id="rId40" Type="http://schemas.openxmlformats.org/officeDocument/2006/relationships/customXml" Target="../ink/ink857.xml"/><Relationship Id="rId45" Type="http://schemas.openxmlformats.org/officeDocument/2006/relationships/image" Target="../media/image888.png"/><Relationship Id="rId66" Type="http://schemas.openxmlformats.org/officeDocument/2006/relationships/customXml" Target="../ink/ink870.xml"/><Relationship Id="rId87" Type="http://schemas.openxmlformats.org/officeDocument/2006/relationships/image" Target="../media/image909.png"/><Relationship Id="rId110" Type="http://schemas.openxmlformats.org/officeDocument/2006/relationships/customXml" Target="../ink/ink892.xml"/><Relationship Id="rId115" Type="http://schemas.openxmlformats.org/officeDocument/2006/relationships/image" Target="../media/image925.png"/><Relationship Id="rId131" Type="http://schemas.openxmlformats.org/officeDocument/2006/relationships/image" Target="../media/image933.png"/><Relationship Id="rId136" Type="http://schemas.openxmlformats.org/officeDocument/2006/relationships/customXml" Target="../ink/ink905.xml"/><Relationship Id="rId61" Type="http://schemas.openxmlformats.org/officeDocument/2006/relationships/image" Target="../media/image897.png"/><Relationship Id="rId82" Type="http://schemas.openxmlformats.org/officeDocument/2006/relationships/customXml" Target="../ink/ink878.xml"/><Relationship Id="rId19" Type="http://schemas.openxmlformats.org/officeDocument/2006/relationships/customXml" Target="../ink/ink846.xml"/><Relationship Id="rId14" Type="http://schemas.openxmlformats.org/officeDocument/2006/relationships/image" Target="../media/image874.png"/><Relationship Id="rId30" Type="http://schemas.openxmlformats.org/officeDocument/2006/relationships/customXml" Target="../ink/ink852.xml"/><Relationship Id="rId35" Type="http://schemas.openxmlformats.org/officeDocument/2006/relationships/image" Target="../media/image883.png"/><Relationship Id="rId56" Type="http://schemas.openxmlformats.org/officeDocument/2006/relationships/customXml" Target="../ink/ink865.xml"/><Relationship Id="rId77" Type="http://schemas.openxmlformats.org/officeDocument/2006/relationships/image" Target="../media/image904.png"/><Relationship Id="rId100" Type="http://schemas.openxmlformats.org/officeDocument/2006/relationships/customXml" Target="../ink/ink887.xml"/><Relationship Id="rId105" Type="http://schemas.openxmlformats.org/officeDocument/2006/relationships/image" Target="../media/image919.png"/><Relationship Id="rId126" Type="http://schemas.openxmlformats.org/officeDocument/2006/relationships/customXml" Target="../ink/ink90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0.png"/><Relationship Id="rId117" Type="http://schemas.openxmlformats.org/officeDocument/2006/relationships/image" Target="../media/image995.png"/><Relationship Id="rId21" Type="http://schemas.openxmlformats.org/officeDocument/2006/relationships/customXml" Target="../ink/ink917.xml"/><Relationship Id="rId42" Type="http://schemas.openxmlformats.org/officeDocument/2006/relationships/image" Target="../media/image958.png"/><Relationship Id="rId47" Type="http://schemas.openxmlformats.org/officeDocument/2006/relationships/customXml" Target="../ink/ink930.xml"/><Relationship Id="rId63" Type="http://schemas.openxmlformats.org/officeDocument/2006/relationships/customXml" Target="../ink/ink938.xml"/><Relationship Id="rId68" Type="http://schemas.openxmlformats.org/officeDocument/2006/relationships/image" Target="../media/image971.png"/><Relationship Id="rId84" Type="http://schemas.openxmlformats.org/officeDocument/2006/relationships/image" Target="../media/image979.png"/><Relationship Id="rId89" Type="http://schemas.openxmlformats.org/officeDocument/2006/relationships/customXml" Target="../ink/ink951.xml"/><Relationship Id="rId112" Type="http://schemas.openxmlformats.org/officeDocument/2006/relationships/customXml" Target="../ink/ink963.xml"/><Relationship Id="rId133" Type="http://schemas.openxmlformats.org/officeDocument/2006/relationships/image" Target="../media/image1003.png"/><Relationship Id="rId138" Type="http://schemas.openxmlformats.org/officeDocument/2006/relationships/customXml" Target="../ink/ink976.xml"/><Relationship Id="rId16" Type="http://schemas.openxmlformats.org/officeDocument/2006/relationships/image" Target="../media/image945.png"/><Relationship Id="rId107" Type="http://schemas.openxmlformats.org/officeDocument/2006/relationships/image" Target="../media/image990.png"/><Relationship Id="rId11" Type="http://schemas.openxmlformats.org/officeDocument/2006/relationships/customXml" Target="../ink/ink912.xml"/><Relationship Id="rId32" Type="http://schemas.openxmlformats.org/officeDocument/2006/relationships/image" Target="../media/image953.png"/><Relationship Id="rId37" Type="http://schemas.openxmlformats.org/officeDocument/2006/relationships/customXml" Target="../ink/ink925.xml"/><Relationship Id="rId53" Type="http://schemas.openxmlformats.org/officeDocument/2006/relationships/customXml" Target="../ink/ink933.xml"/><Relationship Id="rId58" Type="http://schemas.openxmlformats.org/officeDocument/2006/relationships/image" Target="../media/image966.png"/><Relationship Id="rId74" Type="http://schemas.openxmlformats.org/officeDocument/2006/relationships/image" Target="../media/image974.png"/><Relationship Id="rId79" Type="http://schemas.openxmlformats.org/officeDocument/2006/relationships/customXml" Target="../ink/ink946.xml"/><Relationship Id="rId102" Type="http://schemas.openxmlformats.org/officeDocument/2006/relationships/customXml" Target="../ink/ink958.xml"/><Relationship Id="rId123" Type="http://schemas.openxmlformats.org/officeDocument/2006/relationships/image" Target="../media/image998.png"/><Relationship Id="rId128" Type="http://schemas.openxmlformats.org/officeDocument/2006/relationships/customXml" Target="../ink/ink971.xml"/><Relationship Id="rId5" Type="http://schemas.openxmlformats.org/officeDocument/2006/relationships/customXml" Target="../ink/ink909.xml"/><Relationship Id="rId90" Type="http://schemas.openxmlformats.org/officeDocument/2006/relationships/image" Target="../media/image982.png"/><Relationship Id="rId95" Type="http://schemas.openxmlformats.org/officeDocument/2006/relationships/customXml" Target="../ink/ink954.xml"/><Relationship Id="rId22" Type="http://schemas.openxmlformats.org/officeDocument/2006/relationships/image" Target="../media/image948.png"/><Relationship Id="rId27" Type="http://schemas.openxmlformats.org/officeDocument/2006/relationships/customXml" Target="../ink/ink920.xml"/><Relationship Id="rId43" Type="http://schemas.openxmlformats.org/officeDocument/2006/relationships/customXml" Target="../ink/ink928.xml"/><Relationship Id="rId48" Type="http://schemas.openxmlformats.org/officeDocument/2006/relationships/image" Target="../media/image961.png"/><Relationship Id="rId64" Type="http://schemas.openxmlformats.org/officeDocument/2006/relationships/image" Target="../media/image969.png"/><Relationship Id="rId69" Type="http://schemas.openxmlformats.org/officeDocument/2006/relationships/customXml" Target="../ink/ink941.xml"/><Relationship Id="rId113" Type="http://schemas.openxmlformats.org/officeDocument/2006/relationships/image" Target="../media/image993.png"/><Relationship Id="rId118" Type="http://schemas.openxmlformats.org/officeDocument/2006/relationships/customXml" Target="../ink/ink966.xml"/><Relationship Id="rId134" Type="http://schemas.openxmlformats.org/officeDocument/2006/relationships/customXml" Target="../ink/ink974.xml"/><Relationship Id="rId139" Type="http://schemas.openxmlformats.org/officeDocument/2006/relationships/image" Target="../media/image1006.png"/><Relationship Id="rId8" Type="http://schemas.openxmlformats.org/officeDocument/2006/relationships/image" Target="../media/image941.png"/><Relationship Id="rId51" Type="http://schemas.openxmlformats.org/officeDocument/2006/relationships/customXml" Target="../ink/ink932.xml"/><Relationship Id="rId72" Type="http://schemas.openxmlformats.org/officeDocument/2006/relationships/image" Target="../media/image973.png"/><Relationship Id="rId80" Type="http://schemas.openxmlformats.org/officeDocument/2006/relationships/image" Target="../media/image977.png"/><Relationship Id="rId85" Type="http://schemas.openxmlformats.org/officeDocument/2006/relationships/customXml" Target="../ink/ink949.xml"/><Relationship Id="rId93" Type="http://schemas.openxmlformats.org/officeDocument/2006/relationships/customXml" Target="../ink/ink953.xml"/><Relationship Id="rId98" Type="http://schemas.openxmlformats.org/officeDocument/2006/relationships/customXml" Target="../ink/ink956.xml"/><Relationship Id="rId121" Type="http://schemas.openxmlformats.org/officeDocument/2006/relationships/image" Target="../media/image997.png"/><Relationship Id="rId3" Type="http://schemas.openxmlformats.org/officeDocument/2006/relationships/customXml" Target="../ink/ink908.xml"/><Relationship Id="rId12" Type="http://schemas.openxmlformats.org/officeDocument/2006/relationships/image" Target="../media/image943.png"/><Relationship Id="rId17" Type="http://schemas.openxmlformats.org/officeDocument/2006/relationships/customXml" Target="../ink/ink915.xml"/><Relationship Id="rId25" Type="http://schemas.openxmlformats.org/officeDocument/2006/relationships/customXml" Target="../ink/ink919.xml"/><Relationship Id="rId33" Type="http://schemas.openxmlformats.org/officeDocument/2006/relationships/customXml" Target="../ink/ink923.xml"/><Relationship Id="rId38" Type="http://schemas.openxmlformats.org/officeDocument/2006/relationships/image" Target="../media/image956.png"/><Relationship Id="rId46" Type="http://schemas.openxmlformats.org/officeDocument/2006/relationships/image" Target="../media/image960.png"/><Relationship Id="rId59" Type="http://schemas.openxmlformats.org/officeDocument/2006/relationships/customXml" Target="../ink/ink936.xml"/><Relationship Id="rId67" Type="http://schemas.openxmlformats.org/officeDocument/2006/relationships/customXml" Target="../ink/ink940.xml"/><Relationship Id="rId103" Type="http://schemas.openxmlformats.org/officeDocument/2006/relationships/image" Target="../media/image988.png"/><Relationship Id="rId108" Type="http://schemas.openxmlformats.org/officeDocument/2006/relationships/customXml" Target="../ink/ink961.xml"/><Relationship Id="rId116" Type="http://schemas.openxmlformats.org/officeDocument/2006/relationships/customXml" Target="../ink/ink965.xml"/><Relationship Id="rId124" Type="http://schemas.openxmlformats.org/officeDocument/2006/relationships/customXml" Target="../ink/ink969.xml"/><Relationship Id="rId129" Type="http://schemas.openxmlformats.org/officeDocument/2006/relationships/image" Target="../media/image1001.png"/><Relationship Id="rId137" Type="http://schemas.openxmlformats.org/officeDocument/2006/relationships/image" Target="../media/image1005.png"/><Relationship Id="rId20" Type="http://schemas.openxmlformats.org/officeDocument/2006/relationships/image" Target="../media/image947.png"/><Relationship Id="rId41" Type="http://schemas.openxmlformats.org/officeDocument/2006/relationships/customXml" Target="../ink/ink927.xml"/><Relationship Id="rId54" Type="http://schemas.openxmlformats.org/officeDocument/2006/relationships/image" Target="../media/image964.png"/><Relationship Id="rId62" Type="http://schemas.openxmlformats.org/officeDocument/2006/relationships/image" Target="../media/image968.png"/><Relationship Id="rId70" Type="http://schemas.openxmlformats.org/officeDocument/2006/relationships/image" Target="../media/image972.png"/><Relationship Id="rId75" Type="http://schemas.openxmlformats.org/officeDocument/2006/relationships/customXml" Target="../ink/ink944.xml"/><Relationship Id="rId83" Type="http://schemas.openxmlformats.org/officeDocument/2006/relationships/customXml" Target="../ink/ink948.xml"/><Relationship Id="rId88" Type="http://schemas.openxmlformats.org/officeDocument/2006/relationships/image" Target="../media/image981.png"/><Relationship Id="rId91" Type="http://schemas.openxmlformats.org/officeDocument/2006/relationships/customXml" Target="../ink/ink952.xml"/><Relationship Id="rId96" Type="http://schemas.openxmlformats.org/officeDocument/2006/relationships/image" Target="../media/image985.png"/><Relationship Id="rId111" Type="http://schemas.openxmlformats.org/officeDocument/2006/relationships/image" Target="../media/image992.png"/><Relationship Id="rId132" Type="http://schemas.openxmlformats.org/officeDocument/2006/relationships/customXml" Target="../ink/ink973.xml"/><Relationship Id="rId140" Type="http://schemas.openxmlformats.org/officeDocument/2006/relationships/customXml" Target="../ink/ink9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0.png"/><Relationship Id="rId15" Type="http://schemas.openxmlformats.org/officeDocument/2006/relationships/customXml" Target="../ink/ink914.xml"/><Relationship Id="rId23" Type="http://schemas.openxmlformats.org/officeDocument/2006/relationships/customXml" Target="../ink/ink918.xml"/><Relationship Id="rId28" Type="http://schemas.openxmlformats.org/officeDocument/2006/relationships/image" Target="../media/image951.png"/><Relationship Id="rId36" Type="http://schemas.openxmlformats.org/officeDocument/2006/relationships/image" Target="../media/image955.png"/><Relationship Id="rId49" Type="http://schemas.openxmlformats.org/officeDocument/2006/relationships/customXml" Target="../ink/ink931.xml"/><Relationship Id="rId57" Type="http://schemas.openxmlformats.org/officeDocument/2006/relationships/customXml" Target="../ink/ink935.xml"/><Relationship Id="rId106" Type="http://schemas.openxmlformats.org/officeDocument/2006/relationships/customXml" Target="../ink/ink960.xml"/><Relationship Id="rId114" Type="http://schemas.openxmlformats.org/officeDocument/2006/relationships/customXml" Target="../ink/ink964.xml"/><Relationship Id="rId119" Type="http://schemas.openxmlformats.org/officeDocument/2006/relationships/image" Target="../media/image996.png"/><Relationship Id="rId127" Type="http://schemas.openxmlformats.org/officeDocument/2006/relationships/image" Target="../media/image1000.png"/><Relationship Id="rId10" Type="http://schemas.openxmlformats.org/officeDocument/2006/relationships/image" Target="../media/image942.png"/><Relationship Id="rId31" Type="http://schemas.openxmlformats.org/officeDocument/2006/relationships/customXml" Target="../ink/ink922.xml"/><Relationship Id="rId44" Type="http://schemas.openxmlformats.org/officeDocument/2006/relationships/image" Target="../media/image959.png"/><Relationship Id="rId52" Type="http://schemas.openxmlformats.org/officeDocument/2006/relationships/image" Target="../media/image963.png"/><Relationship Id="rId60" Type="http://schemas.openxmlformats.org/officeDocument/2006/relationships/image" Target="../media/image967.png"/><Relationship Id="rId65" Type="http://schemas.openxmlformats.org/officeDocument/2006/relationships/customXml" Target="../ink/ink939.xml"/><Relationship Id="rId73" Type="http://schemas.openxmlformats.org/officeDocument/2006/relationships/customXml" Target="../ink/ink943.xml"/><Relationship Id="rId78" Type="http://schemas.openxmlformats.org/officeDocument/2006/relationships/image" Target="../media/image976.png"/><Relationship Id="rId81" Type="http://schemas.openxmlformats.org/officeDocument/2006/relationships/customXml" Target="../ink/ink947.xml"/><Relationship Id="rId86" Type="http://schemas.openxmlformats.org/officeDocument/2006/relationships/image" Target="../media/image980.png"/><Relationship Id="rId94" Type="http://schemas.openxmlformats.org/officeDocument/2006/relationships/image" Target="../media/image984.png"/><Relationship Id="rId99" Type="http://schemas.openxmlformats.org/officeDocument/2006/relationships/image" Target="../media/image986.png"/><Relationship Id="rId101" Type="http://schemas.openxmlformats.org/officeDocument/2006/relationships/image" Target="../media/image987.png"/><Relationship Id="rId122" Type="http://schemas.openxmlformats.org/officeDocument/2006/relationships/customXml" Target="../ink/ink968.xml"/><Relationship Id="rId130" Type="http://schemas.openxmlformats.org/officeDocument/2006/relationships/customXml" Target="../ink/ink972.xml"/><Relationship Id="rId135" Type="http://schemas.openxmlformats.org/officeDocument/2006/relationships/image" Target="../media/image1004.png"/><Relationship Id="rId4" Type="http://schemas.openxmlformats.org/officeDocument/2006/relationships/image" Target="../media/image939.png"/><Relationship Id="rId9" Type="http://schemas.openxmlformats.org/officeDocument/2006/relationships/customXml" Target="../ink/ink911.xml"/><Relationship Id="rId13" Type="http://schemas.openxmlformats.org/officeDocument/2006/relationships/customXml" Target="../ink/ink913.xml"/><Relationship Id="rId18" Type="http://schemas.openxmlformats.org/officeDocument/2006/relationships/image" Target="../media/image946.png"/><Relationship Id="rId39" Type="http://schemas.openxmlformats.org/officeDocument/2006/relationships/customXml" Target="../ink/ink926.xml"/><Relationship Id="rId109" Type="http://schemas.openxmlformats.org/officeDocument/2006/relationships/image" Target="../media/image991.png"/><Relationship Id="rId34" Type="http://schemas.openxmlformats.org/officeDocument/2006/relationships/image" Target="../media/image954.png"/><Relationship Id="rId50" Type="http://schemas.openxmlformats.org/officeDocument/2006/relationships/image" Target="../media/image962.png"/><Relationship Id="rId55" Type="http://schemas.openxmlformats.org/officeDocument/2006/relationships/customXml" Target="../ink/ink934.xml"/><Relationship Id="rId76" Type="http://schemas.openxmlformats.org/officeDocument/2006/relationships/image" Target="../media/image975.png"/><Relationship Id="rId97" Type="http://schemas.openxmlformats.org/officeDocument/2006/relationships/customXml" Target="../ink/ink955.xml"/><Relationship Id="rId104" Type="http://schemas.openxmlformats.org/officeDocument/2006/relationships/customXml" Target="../ink/ink959.xml"/><Relationship Id="rId120" Type="http://schemas.openxmlformats.org/officeDocument/2006/relationships/customXml" Target="../ink/ink967.xml"/><Relationship Id="rId125" Type="http://schemas.openxmlformats.org/officeDocument/2006/relationships/image" Target="../media/image999.png"/><Relationship Id="rId141" Type="http://schemas.openxmlformats.org/officeDocument/2006/relationships/image" Target="../media/image1007.png"/><Relationship Id="rId7" Type="http://schemas.openxmlformats.org/officeDocument/2006/relationships/customXml" Target="../ink/ink910.xml"/><Relationship Id="rId71" Type="http://schemas.openxmlformats.org/officeDocument/2006/relationships/customXml" Target="../ink/ink942.xml"/><Relationship Id="rId92" Type="http://schemas.openxmlformats.org/officeDocument/2006/relationships/image" Target="../media/image983.png"/><Relationship Id="rId2" Type="http://schemas.openxmlformats.org/officeDocument/2006/relationships/image" Target="../media/image7210.png"/><Relationship Id="rId29" Type="http://schemas.openxmlformats.org/officeDocument/2006/relationships/customXml" Target="../ink/ink921.xml"/><Relationship Id="rId24" Type="http://schemas.openxmlformats.org/officeDocument/2006/relationships/image" Target="../media/image949.png"/><Relationship Id="rId40" Type="http://schemas.openxmlformats.org/officeDocument/2006/relationships/image" Target="../media/image957.png"/><Relationship Id="rId45" Type="http://schemas.openxmlformats.org/officeDocument/2006/relationships/customXml" Target="../ink/ink929.xml"/><Relationship Id="rId66" Type="http://schemas.openxmlformats.org/officeDocument/2006/relationships/image" Target="../media/image970.png"/><Relationship Id="rId87" Type="http://schemas.openxmlformats.org/officeDocument/2006/relationships/customXml" Target="../ink/ink950.xml"/><Relationship Id="rId110" Type="http://schemas.openxmlformats.org/officeDocument/2006/relationships/customXml" Target="../ink/ink962.xml"/><Relationship Id="rId115" Type="http://schemas.openxmlformats.org/officeDocument/2006/relationships/image" Target="../media/image994.png"/><Relationship Id="rId131" Type="http://schemas.openxmlformats.org/officeDocument/2006/relationships/image" Target="../media/image1002.png"/><Relationship Id="rId136" Type="http://schemas.openxmlformats.org/officeDocument/2006/relationships/customXml" Target="../ink/ink975.xml"/><Relationship Id="rId61" Type="http://schemas.openxmlformats.org/officeDocument/2006/relationships/customXml" Target="../ink/ink937.xml"/><Relationship Id="rId82" Type="http://schemas.openxmlformats.org/officeDocument/2006/relationships/image" Target="../media/image978.png"/><Relationship Id="rId19" Type="http://schemas.openxmlformats.org/officeDocument/2006/relationships/customXml" Target="../ink/ink916.xml"/><Relationship Id="rId14" Type="http://schemas.openxmlformats.org/officeDocument/2006/relationships/image" Target="../media/image944.png"/><Relationship Id="rId30" Type="http://schemas.openxmlformats.org/officeDocument/2006/relationships/image" Target="../media/image952.png"/><Relationship Id="rId35" Type="http://schemas.openxmlformats.org/officeDocument/2006/relationships/customXml" Target="../ink/ink924.xml"/><Relationship Id="rId56" Type="http://schemas.openxmlformats.org/officeDocument/2006/relationships/image" Target="../media/image965.png"/><Relationship Id="rId77" Type="http://schemas.openxmlformats.org/officeDocument/2006/relationships/customXml" Target="../ink/ink945.xml"/><Relationship Id="rId100" Type="http://schemas.openxmlformats.org/officeDocument/2006/relationships/customXml" Target="../ink/ink957.xml"/><Relationship Id="rId105" Type="http://schemas.openxmlformats.org/officeDocument/2006/relationships/image" Target="../media/image989.png"/><Relationship Id="rId126" Type="http://schemas.openxmlformats.org/officeDocument/2006/relationships/customXml" Target="../ink/ink9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0.png"/><Relationship Id="rId2" Type="http://schemas.openxmlformats.org/officeDocument/2006/relationships/image" Target="../media/image970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36.xml"/><Relationship Id="rId21" Type="http://schemas.openxmlformats.org/officeDocument/2006/relationships/customXml" Target="../ink/ink987.xml"/><Relationship Id="rId42" Type="http://schemas.openxmlformats.org/officeDocument/2006/relationships/image" Target="../media/image1027.png"/><Relationship Id="rId63" Type="http://schemas.openxmlformats.org/officeDocument/2006/relationships/customXml" Target="../ink/ink1008.xml"/><Relationship Id="rId84" Type="http://schemas.openxmlformats.org/officeDocument/2006/relationships/image" Target="../media/image1048.png"/><Relationship Id="rId138" Type="http://schemas.openxmlformats.org/officeDocument/2006/relationships/image" Target="../media/image1073.png"/><Relationship Id="rId159" Type="http://schemas.openxmlformats.org/officeDocument/2006/relationships/customXml" Target="../ink/ink1057.xml"/><Relationship Id="rId170" Type="http://schemas.openxmlformats.org/officeDocument/2006/relationships/image" Target="../media/image1089.png"/><Relationship Id="rId191" Type="http://schemas.openxmlformats.org/officeDocument/2006/relationships/customXml" Target="../ink/ink1073.xml"/><Relationship Id="rId205" Type="http://schemas.openxmlformats.org/officeDocument/2006/relationships/customXml" Target="../ink/ink1080.xml"/><Relationship Id="rId107" Type="http://schemas.openxmlformats.org/officeDocument/2006/relationships/customXml" Target="../ink/ink1031.xml"/><Relationship Id="rId11" Type="http://schemas.openxmlformats.org/officeDocument/2006/relationships/customXml" Target="../ink/ink982.xml"/><Relationship Id="rId32" Type="http://schemas.openxmlformats.org/officeDocument/2006/relationships/image" Target="../media/image1022.png"/><Relationship Id="rId53" Type="http://schemas.openxmlformats.org/officeDocument/2006/relationships/customXml" Target="../ink/ink1003.xml"/><Relationship Id="rId74" Type="http://schemas.openxmlformats.org/officeDocument/2006/relationships/image" Target="../media/image1043.png"/><Relationship Id="rId128" Type="http://schemas.openxmlformats.org/officeDocument/2006/relationships/image" Target="../media/image1068.png"/><Relationship Id="rId149" Type="http://schemas.openxmlformats.org/officeDocument/2006/relationships/customXml" Target="../ink/ink1052.xml"/><Relationship Id="rId5" Type="http://schemas.openxmlformats.org/officeDocument/2006/relationships/customXml" Target="../ink/ink979.xml"/><Relationship Id="rId90" Type="http://schemas.openxmlformats.org/officeDocument/2006/relationships/image" Target="../media/image1051.png"/><Relationship Id="rId95" Type="http://schemas.openxmlformats.org/officeDocument/2006/relationships/customXml" Target="../ink/ink1024.xml"/><Relationship Id="rId160" Type="http://schemas.openxmlformats.org/officeDocument/2006/relationships/image" Target="../media/image1084.png"/><Relationship Id="rId165" Type="http://schemas.openxmlformats.org/officeDocument/2006/relationships/customXml" Target="../ink/ink1060.xml"/><Relationship Id="rId181" Type="http://schemas.openxmlformats.org/officeDocument/2006/relationships/customXml" Target="../ink/ink1068.xml"/><Relationship Id="rId186" Type="http://schemas.openxmlformats.org/officeDocument/2006/relationships/image" Target="../media/image1097.png"/><Relationship Id="rId216" Type="http://schemas.openxmlformats.org/officeDocument/2006/relationships/image" Target="../media/image1112.png"/><Relationship Id="rId211" Type="http://schemas.openxmlformats.org/officeDocument/2006/relationships/customXml" Target="../ink/ink1083.xml"/><Relationship Id="rId22" Type="http://schemas.openxmlformats.org/officeDocument/2006/relationships/image" Target="../media/image1017.png"/><Relationship Id="rId27" Type="http://schemas.openxmlformats.org/officeDocument/2006/relationships/customXml" Target="../ink/ink990.xml"/><Relationship Id="rId43" Type="http://schemas.openxmlformats.org/officeDocument/2006/relationships/customXml" Target="../ink/ink998.xml"/><Relationship Id="rId48" Type="http://schemas.openxmlformats.org/officeDocument/2006/relationships/image" Target="../media/image1030.png"/><Relationship Id="rId64" Type="http://schemas.openxmlformats.org/officeDocument/2006/relationships/image" Target="../media/image1038.png"/><Relationship Id="rId69" Type="http://schemas.openxmlformats.org/officeDocument/2006/relationships/customXml" Target="../ink/ink1011.xml"/><Relationship Id="rId113" Type="http://schemas.openxmlformats.org/officeDocument/2006/relationships/customXml" Target="../ink/ink1034.xml"/><Relationship Id="rId118" Type="http://schemas.openxmlformats.org/officeDocument/2006/relationships/image" Target="../media/image1063.png"/><Relationship Id="rId134" Type="http://schemas.openxmlformats.org/officeDocument/2006/relationships/image" Target="../media/image1071.png"/><Relationship Id="rId139" Type="http://schemas.openxmlformats.org/officeDocument/2006/relationships/customXml" Target="../ink/ink1047.xml"/><Relationship Id="rId80" Type="http://schemas.openxmlformats.org/officeDocument/2006/relationships/image" Target="../media/image1046.png"/><Relationship Id="rId85" Type="http://schemas.openxmlformats.org/officeDocument/2006/relationships/customXml" Target="../ink/ink1019.xml"/><Relationship Id="rId150" Type="http://schemas.openxmlformats.org/officeDocument/2006/relationships/image" Target="../media/image1079.png"/><Relationship Id="rId155" Type="http://schemas.openxmlformats.org/officeDocument/2006/relationships/customXml" Target="../ink/ink1055.xml"/><Relationship Id="rId171" Type="http://schemas.openxmlformats.org/officeDocument/2006/relationships/customXml" Target="../ink/ink1063.xml"/><Relationship Id="rId176" Type="http://schemas.openxmlformats.org/officeDocument/2006/relationships/image" Target="../media/image1092.png"/><Relationship Id="rId192" Type="http://schemas.openxmlformats.org/officeDocument/2006/relationships/image" Target="../media/image1100.png"/><Relationship Id="rId197" Type="http://schemas.openxmlformats.org/officeDocument/2006/relationships/customXml" Target="../ink/ink1076.xml"/><Relationship Id="rId206" Type="http://schemas.openxmlformats.org/officeDocument/2006/relationships/image" Target="../media/image1107.png"/><Relationship Id="rId201" Type="http://schemas.openxmlformats.org/officeDocument/2006/relationships/customXml" Target="../ink/ink1078.xml"/><Relationship Id="rId12" Type="http://schemas.openxmlformats.org/officeDocument/2006/relationships/image" Target="../media/image1012.png"/><Relationship Id="rId17" Type="http://schemas.openxmlformats.org/officeDocument/2006/relationships/customXml" Target="../ink/ink985.xml"/><Relationship Id="rId33" Type="http://schemas.openxmlformats.org/officeDocument/2006/relationships/customXml" Target="../ink/ink993.xml"/><Relationship Id="rId38" Type="http://schemas.openxmlformats.org/officeDocument/2006/relationships/image" Target="../media/image1025.png"/><Relationship Id="rId59" Type="http://schemas.openxmlformats.org/officeDocument/2006/relationships/customXml" Target="../ink/ink1006.xml"/><Relationship Id="rId103" Type="http://schemas.openxmlformats.org/officeDocument/2006/relationships/customXml" Target="../ink/ink1028.xml"/><Relationship Id="rId108" Type="http://schemas.openxmlformats.org/officeDocument/2006/relationships/image" Target="../media/image1058.png"/><Relationship Id="rId124" Type="http://schemas.openxmlformats.org/officeDocument/2006/relationships/image" Target="../media/image1066.png"/><Relationship Id="rId129" Type="http://schemas.openxmlformats.org/officeDocument/2006/relationships/customXml" Target="../ink/ink1042.xml"/><Relationship Id="rId54" Type="http://schemas.openxmlformats.org/officeDocument/2006/relationships/image" Target="../media/image1033.png"/><Relationship Id="rId70" Type="http://schemas.openxmlformats.org/officeDocument/2006/relationships/image" Target="../media/image1041.png"/><Relationship Id="rId75" Type="http://schemas.openxmlformats.org/officeDocument/2006/relationships/customXml" Target="../ink/ink1014.xml"/><Relationship Id="rId91" Type="http://schemas.openxmlformats.org/officeDocument/2006/relationships/customXml" Target="../ink/ink1022.xml"/><Relationship Id="rId96" Type="http://schemas.openxmlformats.org/officeDocument/2006/relationships/image" Target="../media/image1053.png"/><Relationship Id="rId140" Type="http://schemas.openxmlformats.org/officeDocument/2006/relationships/image" Target="../media/image1074.png"/><Relationship Id="rId145" Type="http://schemas.openxmlformats.org/officeDocument/2006/relationships/customXml" Target="../ink/ink1050.xml"/><Relationship Id="rId161" Type="http://schemas.openxmlformats.org/officeDocument/2006/relationships/customXml" Target="../ink/ink1058.xml"/><Relationship Id="rId166" Type="http://schemas.openxmlformats.org/officeDocument/2006/relationships/image" Target="../media/image1087.png"/><Relationship Id="rId182" Type="http://schemas.openxmlformats.org/officeDocument/2006/relationships/image" Target="../media/image1095.png"/><Relationship Id="rId187" Type="http://schemas.openxmlformats.org/officeDocument/2006/relationships/customXml" Target="../ink/ink1071.xml"/><Relationship Id="rId217" Type="http://schemas.openxmlformats.org/officeDocument/2006/relationships/customXml" Target="../ink/ink108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9.png"/><Relationship Id="rId212" Type="http://schemas.openxmlformats.org/officeDocument/2006/relationships/image" Target="../media/image1110.png"/><Relationship Id="rId23" Type="http://schemas.openxmlformats.org/officeDocument/2006/relationships/customXml" Target="../ink/ink988.xml"/><Relationship Id="rId28" Type="http://schemas.openxmlformats.org/officeDocument/2006/relationships/image" Target="../media/image1020.png"/><Relationship Id="rId49" Type="http://schemas.openxmlformats.org/officeDocument/2006/relationships/customXml" Target="../ink/ink1001.xml"/><Relationship Id="rId114" Type="http://schemas.openxmlformats.org/officeDocument/2006/relationships/image" Target="../media/image1061.png"/><Relationship Id="rId119" Type="http://schemas.openxmlformats.org/officeDocument/2006/relationships/customXml" Target="../ink/ink1037.xml"/><Relationship Id="rId44" Type="http://schemas.openxmlformats.org/officeDocument/2006/relationships/image" Target="../media/image1028.png"/><Relationship Id="rId60" Type="http://schemas.openxmlformats.org/officeDocument/2006/relationships/image" Target="../media/image1036.png"/><Relationship Id="rId65" Type="http://schemas.openxmlformats.org/officeDocument/2006/relationships/customXml" Target="../ink/ink1009.xml"/><Relationship Id="rId81" Type="http://schemas.openxmlformats.org/officeDocument/2006/relationships/customXml" Target="../ink/ink1017.xml"/><Relationship Id="rId86" Type="http://schemas.openxmlformats.org/officeDocument/2006/relationships/image" Target="../media/image1049.png"/><Relationship Id="rId130" Type="http://schemas.openxmlformats.org/officeDocument/2006/relationships/image" Target="../media/image1069.png"/><Relationship Id="rId135" Type="http://schemas.openxmlformats.org/officeDocument/2006/relationships/customXml" Target="../ink/ink1045.xml"/><Relationship Id="rId151" Type="http://schemas.openxmlformats.org/officeDocument/2006/relationships/customXml" Target="../ink/ink1053.xml"/><Relationship Id="rId156" Type="http://schemas.openxmlformats.org/officeDocument/2006/relationships/image" Target="../media/image1082.png"/><Relationship Id="rId177" Type="http://schemas.openxmlformats.org/officeDocument/2006/relationships/customXml" Target="../ink/ink1066.xml"/><Relationship Id="rId198" Type="http://schemas.openxmlformats.org/officeDocument/2006/relationships/image" Target="../media/image1103.png"/><Relationship Id="rId172" Type="http://schemas.openxmlformats.org/officeDocument/2006/relationships/image" Target="../media/image1090.png"/><Relationship Id="rId193" Type="http://schemas.openxmlformats.org/officeDocument/2006/relationships/customXml" Target="../ink/ink1074.xml"/><Relationship Id="rId202" Type="http://schemas.openxmlformats.org/officeDocument/2006/relationships/image" Target="../media/image1105.png"/><Relationship Id="rId207" Type="http://schemas.openxmlformats.org/officeDocument/2006/relationships/customXml" Target="../ink/ink1081.xml"/><Relationship Id="rId13" Type="http://schemas.openxmlformats.org/officeDocument/2006/relationships/customXml" Target="../ink/ink983.xml"/><Relationship Id="rId18" Type="http://schemas.openxmlformats.org/officeDocument/2006/relationships/image" Target="../media/image1015.png"/><Relationship Id="rId39" Type="http://schemas.openxmlformats.org/officeDocument/2006/relationships/customXml" Target="../ink/ink996.xml"/><Relationship Id="rId109" Type="http://schemas.openxmlformats.org/officeDocument/2006/relationships/customXml" Target="../ink/ink1032.xml"/><Relationship Id="rId34" Type="http://schemas.openxmlformats.org/officeDocument/2006/relationships/image" Target="../media/image1023.png"/><Relationship Id="rId50" Type="http://schemas.openxmlformats.org/officeDocument/2006/relationships/image" Target="../media/image1031.png"/><Relationship Id="rId55" Type="http://schemas.openxmlformats.org/officeDocument/2006/relationships/customXml" Target="../ink/ink1004.xml"/><Relationship Id="rId76" Type="http://schemas.openxmlformats.org/officeDocument/2006/relationships/image" Target="../media/image1044.png"/><Relationship Id="rId97" Type="http://schemas.openxmlformats.org/officeDocument/2006/relationships/customXml" Target="../ink/ink1025.xml"/><Relationship Id="rId104" Type="http://schemas.openxmlformats.org/officeDocument/2006/relationships/customXml" Target="../ink/ink1029.xml"/><Relationship Id="rId120" Type="http://schemas.openxmlformats.org/officeDocument/2006/relationships/image" Target="../media/image1064.png"/><Relationship Id="rId125" Type="http://schemas.openxmlformats.org/officeDocument/2006/relationships/customXml" Target="../ink/ink1040.xml"/><Relationship Id="rId141" Type="http://schemas.openxmlformats.org/officeDocument/2006/relationships/customXml" Target="../ink/ink1048.xml"/><Relationship Id="rId146" Type="http://schemas.openxmlformats.org/officeDocument/2006/relationships/image" Target="../media/image1077.png"/><Relationship Id="rId167" Type="http://schemas.openxmlformats.org/officeDocument/2006/relationships/customXml" Target="../ink/ink1061.xml"/><Relationship Id="rId188" Type="http://schemas.openxmlformats.org/officeDocument/2006/relationships/image" Target="../media/image1098.png"/><Relationship Id="rId7" Type="http://schemas.openxmlformats.org/officeDocument/2006/relationships/customXml" Target="../ink/ink980.xml"/><Relationship Id="rId71" Type="http://schemas.openxmlformats.org/officeDocument/2006/relationships/customXml" Target="../ink/ink1012.xml"/><Relationship Id="rId92" Type="http://schemas.openxmlformats.org/officeDocument/2006/relationships/image" Target="../media/image1052.png"/><Relationship Id="rId162" Type="http://schemas.openxmlformats.org/officeDocument/2006/relationships/image" Target="../media/image1085.png"/><Relationship Id="rId183" Type="http://schemas.openxmlformats.org/officeDocument/2006/relationships/customXml" Target="../ink/ink1069.xml"/><Relationship Id="rId213" Type="http://schemas.openxmlformats.org/officeDocument/2006/relationships/customXml" Target="../ink/ink1084.xml"/><Relationship Id="rId218" Type="http://schemas.openxmlformats.org/officeDocument/2006/relationships/image" Target="../media/image1113.png"/><Relationship Id="rId2" Type="http://schemas.openxmlformats.org/officeDocument/2006/relationships/image" Target="../media/image9500.png"/><Relationship Id="rId29" Type="http://schemas.openxmlformats.org/officeDocument/2006/relationships/customXml" Target="../ink/ink991.xml"/><Relationship Id="rId24" Type="http://schemas.openxmlformats.org/officeDocument/2006/relationships/image" Target="../media/image1018.png"/><Relationship Id="rId40" Type="http://schemas.openxmlformats.org/officeDocument/2006/relationships/image" Target="../media/image1026.png"/><Relationship Id="rId45" Type="http://schemas.openxmlformats.org/officeDocument/2006/relationships/customXml" Target="../ink/ink999.xml"/><Relationship Id="rId66" Type="http://schemas.openxmlformats.org/officeDocument/2006/relationships/image" Target="../media/image1039.png"/><Relationship Id="rId87" Type="http://schemas.openxmlformats.org/officeDocument/2006/relationships/customXml" Target="../ink/ink1020.xml"/><Relationship Id="rId110" Type="http://schemas.openxmlformats.org/officeDocument/2006/relationships/image" Target="../media/image1059.png"/><Relationship Id="rId115" Type="http://schemas.openxmlformats.org/officeDocument/2006/relationships/customXml" Target="../ink/ink1035.xml"/><Relationship Id="rId131" Type="http://schemas.openxmlformats.org/officeDocument/2006/relationships/customXml" Target="../ink/ink1043.xml"/><Relationship Id="rId136" Type="http://schemas.openxmlformats.org/officeDocument/2006/relationships/image" Target="../media/image1072.png"/><Relationship Id="rId157" Type="http://schemas.openxmlformats.org/officeDocument/2006/relationships/customXml" Target="../ink/ink1056.xml"/><Relationship Id="rId178" Type="http://schemas.openxmlformats.org/officeDocument/2006/relationships/image" Target="../media/image1093.png"/><Relationship Id="rId61" Type="http://schemas.openxmlformats.org/officeDocument/2006/relationships/customXml" Target="../ink/ink1007.xml"/><Relationship Id="rId82" Type="http://schemas.openxmlformats.org/officeDocument/2006/relationships/image" Target="../media/image1047.png"/><Relationship Id="rId152" Type="http://schemas.openxmlformats.org/officeDocument/2006/relationships/image" Target="../media/image1080.png"/><Relationship Id="rId173" Type="http://schemas.openxmlformats.org/officeDocument/2006/relationships/customXml" Target="../ink/ink1064.xml"/><Relationship Id="rId194" Type="http://schemas.openxmlformats.org/officeDocument/2006/relationships/image" Target="../media/image1101.png"/><Relationship Id="rId199" Type="http://schemas.openxmlformats.org/officeDocument/2006/relationships/customXml" Target="../ink/ink1077.xml"/><Relationship Id="rId203" Type="http://schemas.openxmlformats.org/officeDocument/2006/relationships/customXml" Target="../ink/ink1079.xml"/><Relationship Id="rId208" Type="http://schemas.openxmlformats.org/officeDocument/2006/relationships/image" Target="../media/image1108.png"/><Relationship Id="rId19" Type="http://schemas.openxmlformats.org/officeDocument/2006/relationships/customXml" Target="../ink/ink986.xml"/><Relationship Id="rId14" Type="http://schemas.openxmlformats.org/officeDocument/2006/relationships/image" Target="../media/image1013.png"/><Relationship Id="rId30" Type="http://schemas.openxmlformats.org/officeDocument/2006/relationships/image" Target="../media/image1021.png"/><Relationship Id="rId35" Type="http://schemas.openxmlformats.org/officeDocument/2006/relationships/customXml" Target="../ink/ink994.xml"/><Relationship Id="rId56" Type="http://schemas.openxmlformats.org/officeDocument/2006/relationships/image" Target="../media/image1034.png"/><Relationship Id="rId77" Type="http://schemas.openxmlformats.org/officeDocument/2006/relationships/customXml" Target="../ink/ink1015.xml"/><Relationship Id="rId100" Type="http://schemas.openxmlformats.org/officeDocument/2006/relationships/image" Target="../media/image1055.png"/><Relationship Id="rId105" Type="http://schemas.openxmlformats.org/officeDocument/2006/relationships/customXml" Target="../ink/ink1030.xml"/><Relationship Id="rId126" Type="http://schemas.openxmlformats.org/officeDocument/2006/relationships/image" Target="../media/image1067.png"/><Relationship Id="rId147" Type="http://schemas.openxmlformats.org/officeDocument/2006/relationships/customXml" Target="../ink/ink1051.xml"/><Relationship Id="rId168" Type="http://schemas.openxmlformats.org/officeDocument/2006/relationships/image" Target="../media/image1088.png"/><Relationship Id="rId8" Type="http://schemas.openxmlformats.org/officeDocument/2006/relationships/image" Target="../media/image1010.png"/><Relationship Id="rId51" Type="http://schemas.openxmlformats.org/officeDocument/2006/relationships/customXml" Target="../ink/ink1002.xml"/><Relationship Id="rId72" Type="http://schemas.openxmlformats.org/officeDocument/2006/relationships/image" Target="../media/image1042.png"/><Relationship Id="rId93" Type="http://schemas.openxmlformats.org/officeDocument/2006/relationships/customXml" Target="../ink/ink1023.xml"/><Relationship Id="rId98" Type="http://schemas.openxmlformats.org/officeDocument/2006/relationships/image" Target="../media/image1054.png"/><Relationship Id="rId121" Type="http://schemas.openxmlformats.org/officeDocument/2006/relationships/customXml" Target="../ink/ink1038.xml"/><Relationship Id="rId142" Type="http://schemas.openxmlformats.org/officeDocument/2006/relationships/image" Target="../media/image1075.png"/><Relationship Id="rId163" Type="http://schemas.openxmlformats.org/officeDocument/2006/relationships/customXml" Target="../ink/ink1059.xml"/><Relationship Id="rId184" Type="http://schemas.openxmlformats.org/officeDocument/2006/relationships/image" Target="../media/image1096.png"/><Relationship Id="rId189" Type="http://schemas.openxmlformats.org/officeDocument/2006/relationships/customXml" Target="../ink/ink1072.xml"/><Relationship Id="rId3" Type="http://schemas.openxmlformats.org/officeDocument/2006/relationships/customXml" Target="../ink/ink978.xml"/><Relationship Id="rId214" Type="http://schemas.openxmlformats.org/officeDocument/2006/relationships/image" Target="../media/image1111.png"/><Relationship Id="rId25" Type="http://schemas.openxmlformats.org/officeDocument/2006/relationships/customXml" Target="../ink/ink989.xml"/><Relationship Id="rId46" Type="http://schemas.openxmlformats.org/officeDocument/2006/relationships/image" Target="../media/image1029.png"/><Relationship Id="rId67" Type="http://schemas.openxmlformats.org/officeDocument/2006/relationships/customXml" Target="../ink/ink1010.xml"/><Relationship Id="rId116" Type="http://schemas.openxmlformats.org/officeDocument/2006/relationships/image" Target="../media/image1062.png"/><Relationship Id="rId137" Type="http://schemas.openxmlformats.org/officeDocument/2006/relationships/customXml" Target="../ink/ink1046.xml"/><Relationship Id="rId158" Type="http://schemas.openxmlformats.org/officeDocument/2006/relationships/image" Target="../media/image1083.png"/><Relationship Id="rId20" Type="http://schemas.openxmlformats.org/officeDocument/2006/relationships/image" Target="../media/image1016.png"/><Relationship Id="rId41" Type="http://schemas.openxmlformats.org/officeDocument/2006/relationships/customXml" Target="../ink/ink997.xml"/><Relationship Id="rId62" Type="http://schemas.openxmlformats.org/officeDocument/2006/relationships/image" Target="../media/image1037.png"/><Relationship Id="rId83" Type="http://schemas.openxmlformats.org/officeDocument/2006/relationships/customXml" Target="../ink/ink1018.xml"/><Relationship Id="rId88" Type="http://schemas.openxmlformats.org/officeDocument/2006/relationships/image" Target="../media/image1050.png"/><Relationship Id="rId111" Type="http://schemas.openxmlformats.org/officeDocument/2006/relationships/customXml" Target="../ink/ink1033.xml"/><Relationship Id="rId132" Type="http://schemas.openxmlformats.org/officeDocument/2006/relationships/image" Target="../media/image1070.png"/><Relationship Id="rId153" Type="http://schemas.openxmlformats.org/officeDocument/2006/relationships/customXml" Target="../ink/ink1054.xml"/><Relationship Id="rId174" Type="http://schemas.openxmlformats.org/officeDocument/2006/relationships/image" Target="../media/image1091.png"/><Relationship Id="rId179" Type="http://schemas.openxmlformats.org/officeDocument/2006/relationships/customXml" Target="../ink/ink1067.xml"/><Relationship Id="rId195" Type="http://schemas.openxmlformats.org/officeDocument/2006/relationships/customXml" Target="../ink/ink1075.xml"/><Relationship Id="rId209" Type="http://schemas.openxmlformats.org/officeDocument/2006/relationships/customXml" Target="../ink/ink1082.xml"/><Relationship Id="rId190" Type="http://schemas.openxmlformats.org/officeDocument/2006/relationships/image" Target="../media/image1099.png"/><Relationship Id="rId204" Type="http://schemas.openxmlformats.org/officeDocument/2006/relationships/image" Target="../media/image1106.png"/><Relationship Id="rId15" Type="http://schemas.openxmlformats.org/officeDocument/2006/relationships/customXml" Target="../ink/ink984.xml"/><Relationship Id="rId36" Type="http://schemas.openxmlformats.org/officeDocument/2006/relationships/image" Target="../media/image1024.png"/><Relationship Id="rId57" Type="http://schemas.openxmlformats.org/officeDocument/2006/relationships/customXml" Target="../ink/ink1005.xml"/><Relationship Id="rId106" Type="http://schemas.openxmlformats.org/officeDocument/2006/relationships/image" Target="../media/image1057.png"/><Relationship Id="rId127" Type="http://schemas.openxmlformats.org/officeDocument/2006/relationships/customXml" Target="../ink/ink1041.xml"/><Relationship Id="rId10" Type="http://schemas.openxmlformats.org/officeDocument/2006/relationships/image" Target="../media/image1011.png"/><Relationship Id="rId31" Type="http://schemas.openxmlformats.org/officeDocument/2006/relationships/customXml" Target="../ink/ink992.xml"/><Relationship Id="rId52" Type="http://schemas.openxmlformats.org/officeDocument/2006/relationships/image" Target="../media/image1032.png"/><Relationship Id="rId73" Type="http://schemas.openxmlformats.org/officeDocument/2006/relationships/customXml" Target="../ink/ink1013.xml"/><Relationship Id="rId78" Type="http://schemas.openxmlformats.org/officeDocument/2006/relationships/image" Target="../media/image1045.png"/><Relationship Id="rId94" Type="http://schemas.openxmlformats.org/officeDocument/2006/relationships/image" Target="../media/image988.png"/><Relationship Id="rId99" Type="http://schemas.openxmlformats.org/officeDocument/2006/relationships/customXml" Target="../ink/ink1026.xml"/><Relationship Id="rId101" Type="http://schemas.openxmlformats.org/officeDocument/2006/relationships/customXml" Target="../ink/ink1027.xml"/><Relationship Id="rId122" Type="http://schemas.openxmlformats.org/officeDocument/2006/relationships/image" Target="../media/image1065.png"/><Relationship Id="rId143" Type="http://schemas.openxmlformats.org/officeDocument/2006/relationships/customXml" Target="../ink/ink1049.xml"/><Relationship Id="rId148" Type="http://schemas.openxmlformats.org/officeDocument/2006/relationships/image" Target="../media/image1078.png"/><Relationship Id="rId164" Type="http://schemas.openxmlformats.org/officeDocument/2006/relationships/image" Target="../media/image1086.png"/><Relationship Id="rId169" Type="http://schemas.openxmlformats.org/officeDocument/2006/relationships/customXml" Target="../ink/ink1062.xml"/><Relationship Id="rId185" Type="http://schemas.openxmlformats.org/officeDocument/2006/relationships/customXml" Target="../ink/ink1070.xml"/><Relationship Id="rId4" Type="http://schemas.openxmlformats.org/officeDocument/2006/relationships/image" Target="../media/image1008.png"/><Relationship Id="rId9" Type="http://schemas.openxmlformats.org/officeDocument/2006/relationships/customXml" Target="../ink/ink981.xml"/><Relationship Id="rId180" Type="http://schemas.openxmlformats.org/officeDocument/2006/relationships/image" Target="../media/image1094.png"/><Relationship Id="rId210" Type="http://schemas.openxmlformats.org/officeDocument/2006/relationships/image" Target="../media/image1109.png"/><Relationship Id="rId215" Type="http://schemas.openxmlformats.org/officeDocument/2006/relationships/customXml" Target="../ink/ink1085.xml"/><Relationship Id="rId26" Type="http://schemas.openxmlformats.org/officeDocument/2006/relationships/image" Target="../media/image1019.png"/><Relationship Id="rId47" Type="http://schemas.openxmlformats.org/officeDocument/2006/relationships/customXml" Target="../ink/ink1000.xml"/><Relationship Id="rId68" Type="http://schemas.openxmlformats.org/officeDocument/2006/relationships/image" Target="../media/image1040.png"/><Relationship Id="rId89" Type="http://schemas.openxmlformats.org/officeDocument/2006/relationships/customXml" Target="../ink/ink1021.xml"/><Relationship Id="rId112" Type="http://schemas.openxmlformats.org/officeDocument/2006/relationships/image" Target="../media/image1060.png"/><Relationship Id="rId133" Type="http://schemas.openxmlformats.org/officeDocument/2006/relationships/customXml" Target="../ink/ink1044.xml"/><Relationship Id="rId154" Type="http://schemas.openxmlformats.org/officeDocument/2006/relationships/image" Target="../media/image1081.png"/><Relationship Id="rId175" Type="http://schemas.openxmlformats.org/officeDocument/2006/relationships/customXml" Target="../ink/ink1065.xml"/><Relationship Id="rId196" Type="http://schemas.openxmlformats.org/officeDocument/2006/relationships/image" Target="../media/image1102.png"/><Relationship Id="rId200" Type="http://schemas.openxmlformats.org/officeDocument/2006/relationships/image" Target="../media/image1104.png"/><Relationship Id="rId16" Type="http://schemas.openxmlformats.org/officeDocument/2006/relationships/image" Target="../media/image1014.png"/><Relationship Id="rId37" Type="http://schemas.openxmlformats.org/officeDocument/2006/relationships/customXml" Target="../ink/ink995.xml"/><Relationship Id="rId58" Type="http://schemas.openxmlformats.org/officeDocument/2006/relationships/image" Target="../media/image1035.png"/><Relationship Id="rId79" Type="http://schemas.openxmlformats.org/officeDocument/2006/relationships/customXml" Target="../ink/ink1016.xml"/><Relationship Id="rId102" Type="http://schemas.openxmlformats.org/officeDocument/2006/relationships/image" Target="../media/image1056.png"/><Relationship Id="rId123" Type="http://schemas.openxmlformats.org/officeDocument/2006/relationships/customXml" Target="../ink/ink1039.xml"/><Relationship Id="rId144" Type="http://schemas.openxmlformats.org/officeDocument/2006/relationships/image" Target="../media/image107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9.xml"/><Relationship Id="rId21" Type="http://schemas.openxmlformats.org/officeDocument/2006/relationships/customXml" Target="../ink/ink1096.xml"/><Relationship Id="rId34" Type="http://schemas.openxmlformats.org/officeDocument/2006/relationships/customXml" Target="../ink/ink1103.xml"/><Relationship Id="rId42" Type="http://schemas.openxmlformats.org/officeDocument/2006/relationships/customXml" Target="../ink/ink1107.xml"/><Relationship Id="rId47" Type="http://schemas.openxmlformats.org/officeDocument/2006/relationships/image" Target="../media/image1134.png"/><Relationship Id="rId50" Type="http://schemas.openxmlformats.org/officeDocument/2006/relationships/customXml" Target="../ink/ink1111.xml"/><Relationship Id="rId55" Type="http://schemas.openxmlformats.org/officeDocument/2006/relationships/image" Target="../media/image1138.png"/><Relationship Id="rId63" Type="http://schemas.openxmlformats.org/officeDocument/2006/relationships/image" Target="../media/image1142.png"/><Relationship Id="rId68" Type="http://schemas.openxmlformats.org/officeDocument/2006/relationships/customXml" Target="../ink/ink1120.xml"/><Relationship Id="rId76" Type="http://schemas.openxmlformats.org/officeDocument/2006/relationships/customXml" Target="../ink/ink1124.xml"/><Relationship Id="rId84" Type="http://schemas.openxmlformats.org/officeDocument/2006/relationships/customXml" Target="../ink/ink1128.xml"/><Relationship Id="rId89" Type="http://schemas.openxmlformats.org/officeDocument/2006/relationships/image" Target="../media/image1155.png"/><Relationship Id="rId97" Type="http://schemas.openxmlformats.org/officeDocument/2006/relationships/image" Target="../media/image1159.png"/><Relationship Id="rId7" Type="http://schemas.openxmlformats.org/officeDocument/2006/relationships/customXml" Target="../ink/ink1089.xml"/><Relationship Id="rId71" Type="http://schemas.openxmlformats.org/officeDocument/2006/relationships/image" Target="../media/image1146.png"/><Relationship Id="rId92" Type="http://schemas.openxmlformats.org/officeDocument/2006/relationships/customXml" Target="../ink/ink1132.xml"/><Relationship Id="rId2" Type="http://schemas.openxmlformats.org/officeDocument/2006/relationships/image" Target="../media/image9900.png"/><Relationship Id="rId16" Type="http://schemas.openxmlformats.org/officeDocument/2006/relationships/image" Target="../media/image1120.png"/><Relationship Id="rId29" Type="http://schemas.openxmlformats.org/officeDocument/2006/relationships/image" Target="../media/image1125.png"/><Relationship Id="rId11" Type="http://schemas.openxmlformats.org/officeDocument/2006/relationships/customXml" Target="../ink/ink1091.xml"/><Relationship Id="rId24" Type="http://schemas.openxmlformats.org/officeDocument/2006/relationships/image" Target="../media/image1123.png"/><Relationship Id="rId32" Type="http://schemas.openxmlformats.org/officeDocument/2006/relationships/customXml" Target="../ink/ink1102.xml"/><Relationship Id="rId37" Type="http://schemas.openxmlformats.org/officeDocument/2006/relationships/image" Target="../media/image1129.png"/><Relationship Id="rId40" Type="http://schemas.openxmlformats.org/officeDocument/2006/relationships/customXml" Target="../ink/ink1106.xml"/><Relationship Id="rId45" Type="http://schemas.openxmlformats.org/officeDocument/2006/relationships/image" Target="../media/image1133.png"/><Relationship Id="rId53" Type="http://schemas.openxmlformats.org/officeDocument/2006/relationships/image" Target="../media/image1137.png"/><Relationship Id="rId58" Type="http://schemas.openxmlformats.org/officeDocument/2006/relationships/customXml" Target="../ink/ink1115.xml"/><Relationship Id="rId66" Type="http://schemas.openxmlformats.org/officeDocument/2006/relationships/customXml" Target="../ink/ink1119.xml"/><Relationship Id="rId74" Type="http://schemas.openxmlformats.org/officeDocument/2006/relationships/customXml" Target="../ink/ink1123.xml"/><Relationship Id="rId79" Type="http://schemas.openxmlformats.org/officeDocument/2006/relationships/image" Target="../media/image1150.png"/><Relationship Id="rId87" Type="http://schemas.openxmlformats.org/officeDocument/2006/relationships/image" Target="../media/image1154.png"/><Relationship Id="rId5" Type="http://schemas.openxmlformats.org/officeDocument/2006/relationships/customXml" Target="../ink/ink1088.xml"/><Relationship Id="rId61" Type="http://schemas.openxmlformats.org/officeDocument/2006/relationships/image" Target="../media/image1141.png"/><Relationship Id="rId82" Type="http://schemas.openxmlformats.org/officeDocument/2006/relationships/customXml" Target="../ink/ink1127.xml"/><Relationship Id="rId90" Type="http://schemas.openxmlformats.org/officeDocument/2006/relationships/customXml" Target="../ink/ink1131.xml"/><Relationship Id="rId95" Type="http://schemas.openxmlformats.org/officeDocument/2006/relationships/image" Target="../media/image1158.png"/><Relationship Id="rId19" Type="http://schemas.openxmlformats.org/officeDocument/2006/relationships/customXml" Target="../ink/ink1095.xml"/><Relationship Id="rId14" Type="http://schemas.openxmlformats.org/officeDocument/2006/relationships/image" Target="../media/image1119.png"/><Relationship Id="rId22" Type="http://schemas.openxmlformats.org/officeDocument/2006/relationships/image" Target="../media/image1122.png"/><Relationship Id="rId27" Type="http://schemas.openxmlformats.org/officeDocument/2006/relationships/image" Target="../media/image1124.png"/><Relationship Id="rId30" Type="http://schemas.openxmlformats.org/officeDocument/2006/relationships/customXml" Target="../ink/ink1101.xml"/><Relationship Id="rId35" Type="http://schemas.openxmlformats.org/officeDocument/2006/relationships/image" Target="../media/image1128.png"/><Relationship Id="rId43" Type="http://schemas.openxmlformats.org/officeDocument/2006/relationships/image" Target="../media/image1132.png"/><Relationship Id="rId48" Type="http://schemas.openxmlformats.org/officeDocument/2006/relationships/customXml" Target="../ink/ink1110.xml"/><Relationship Id="rId56" Type="http://schemas.openxmlformats.org/officeDocument/2006/relationships/customXml" Target="../ink/ink1114.xml"/><Relationship Id="rId64" Type="http://schemas.openxmlformats.org/officeDocument/2006/relationships/customXml" Target="../ink/ink1118.xml"/><Relationship Id="rId69" Type="http://schemas.openxmlformats.org/officeDocument/2006/relationships/image" Target="../media/image1145.png"/><Relationship Id="rId77" Type="http://schemas.openxmlformats.org/officeDocument/2006/relationships/image" Target="../media/image1149.png"/><Relationship Id="rId8" Type="http://schemas.openxmlformats.org/officeDocument/2006/relationships/image" Target="../media/image1116.png"/><Relationship Id="rId51" Type="http://schemas.openxmlformats.org/officeDocument/2006/relationships/image" Target="../media/image1136.png"/><Relationship Id="rId72" Type="http://schemas.openxmlformats.org/officeDocument/2006/relationships/customXml" Target="../ink/ink1122.xml"/><Relationship Id="rId80" Type="http://schemas.openxmlformats.org/officeDocument/2006/relationships/customXml" Target="../ink/ink1126.xml"/><Relationship Id="rId85" Type="http://schemas.openxmlformats.org/officeDocument/2006/relationships/image" Target="../media/image1153.png"/><Relationship Id="rId93" Type="http://schemas.openxmlformats.org/officeDocument/2006/relationships/image" Target="../media/image1157.png"/><Relationship Id="rId3" Type="http://schemas.openxmlformats.org/officeDocument/2006/relationships/customXml" Target="../ink/ink1087.xml"/><Relationship Id="rId12" Type="http://schemas.openxmlformats.org/officeDocument/2006/relationships/image" Target="../media/image1118.png"/><Relationship Id="rId17" Type="http://schemas.openxmlformats.org/officeDocument/2006/relationships/customXml" Target="../ink/ink1094.xml"/><Relationship Id="rId25" Type="http://schemas.openxmlformats.org/officeDocument/2006/relationships/customXml" Target="../ink/ink1098.xml"/><Relationship Id="rId33" Type="http://schemas.openxmlformats.org/officeDocument/2006/relationships/image" Target="../media/image1127.png"/><Relationship Id="rId38" Type="http://schemas.openxmlformats.org/officeDocument/2006/relationships/customXml" Target="../ink/ink1105.xml"/><Relationship Id="rId46" Type="http://schemas.openxmlformats.org/officeDocument/2006/relationships/customXml" Target="../ink/ink1109.xml"/><Relationship Id="rId59" Type="http://schemas.openxmlformats.org/officeDocument/2006/relationships/image" Target="../media/image1140.png"/><Relationship Id="rId67" Type="http://schemas.openxmlformats.org/officeDocument/2006/relationships/image" Target="../media/image1144.png"/><Relationship Id="rId20" Type="http://schemas.openxmlformats.org/officeDocument/2006/relationships/image" Target="../media/image988.png"/><Relationship Id="rId41" Type="http://schemas.openxmlformats.org/officeDocument/2006/relationships/image" Target="../media/image1131.png"/><Relationship Id="rId54" Type="http://schemas.openxmlformats.org/officeDocument/2006/relationships/customXml" Target="../ink/ink1113.xml"/><Relationship Id="rId62" Type="http://schemas.openxmlformats.org/officeDocument/2006/relationships/customXml" Target="../ink/ink1117.xml"/><Relationship Id="rId70" Type="http://schemas.openxmlformats.org/officeDocument/2006/relationships/customXml" Target="../ink/ink1121.xml"/><Relationship Id="rId75" Type="http://schemas.openxmlformats.org/officeDocument/2006/relationships/image" Target="../media/image1148.png"/><Relationship Id="rId83" Type="http://schemas.openxmlformats.org/officeDocument/2006/relationships/image" Target="../media/image1152.png"/><Relationship Id="rId88" Type="http://schemas.openxmlformats.org/officeDocument/2006/relationships/customXml" Target="../ink/ink1130.xml"/><Relationship Id="rId91" Type="http://schemas.openxmlformats.org/officeDocument/2006/relationships/image" Target="../media/image1156.png"/><Relationship Id="rId96" Type="http://schemas.openxmlformats.org/officeDocument/2006/relationships/customXml" Target="../ink/ink11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5.png"/><Relationship Id="rId15" Type="http://schemas.openxmlformats.org/officeDocument/2006/relationships/customXml" Target="../ink/ink1093.xml"/><Relationship Id="rId23" Type="http://schemas.openxmlformats.org/officeDocument/2006/relationships/customXml" Target="../ink/ink1097.xml"/><Relationship Id="rId28" Type="http://schemas.openxmlformats.org/officeDocument/2006/relationships/customXml" Target="../ink/ink1100.xml"/><Relationship Id="rId36" Type="http://schemas.openxmlformats.org/officeDocument/2006/relationships/customXml" Target="../ink/ink1104.xml"/><Relationship Id="rId49" Type="http://schemas.openxmlformats.org/officeDocument/2006/relationships/image" Target="../media/image1135.png"/><Relationship Id="rId57" Type="http://schemas.openxmlformats.org/officeDocument/2006/relationships/image" Target="../media/image1139.png"/><Relationship Id="rId10" Type="http://schemas.openxmlformats.org/officeDocument/2006/relationships/image" Target="../media/image1117.png"/><Relationship Id="rId31" Type="http://schemas.openxmlformats.org/officeDocument/2006/relationships/image" Target="../media/image1126.png"/><Relationship Id="rId44" Type="http://schemas.openxmlformats.org/officeDocument/2006/relationships/customXml" Target="../ink/ink1108.xml"/><Relationship Id="rId52" Type="http://schemas.openxmlformats.org/officeDocument/2006/relationships/customXml" Target="../ink/ink1112.xml"/><Relationship Id="rId60" Type="http://schemas.openxmlformats.org/officeDocument/2006/relationships/customXml" Target="../ink/ink1116.xml"/><Relationship Id="rId65" Type="http://schemas.openxmlformats.org/officeDocument/2006/relationships/image" Target="../media/image1143.png"/><Relationship Id="rId73" Type="http://schemas.openxmlformats.org/officeDocument/2006/relationships/image" Target="../media/image1147.png"/><Relationship Id="rId78" Type="http://schemas.openxmlformats.org/officeDocument/2006/relationships/customXml" Target="../ink/ink1125.xml"/><Relationship Id="rId81" Type="http://schemas.openxmlformats.org/officeDocument/2006/relationships/image" Target="../media/image1151.png"/><Relationship Id="rId86" Type="http://schemas.openxmlformats.org/officeDocument/2006/relationships/customXml" Target="../ink/ink1129.xml"/><Relationship Id="rId94" Type="http://schemas.openxmlformats.org/officeDocument/2006/relationships/customXml" Target="../ink/ink1133.xml"/><Relationship Id="rId4" Type="http://schemas.openxmlformats.org/officeDocument/2006/relationships/image" Target="../media/image1114.png"/><Relationship Id="rId9" Type="http://schemas.openxmlformats.org/officeDocument/2006/relationships/customXml" Target="../ink/ink1090.xml"/><Relationship Id="rId13" Type="http://schemas.openxmlformats.org/officeDocument/2006/relationships/customXml" Target="../ink/ink1092.xml"/><Relationship Id="rId18" Type="http://schemas.openxmlformats.org/officeDocument/2006/relationships/image" Target="../media/image1121.png"/><Relationship Id="rId39" Type="http://schemas.openxmlformats.org/officeDocument/2006/relationships/image" Target="../media/image1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0.png"/><Relationship Id="rId2" Type="http://schemas.openxmlformats.org/officeDocument/2006/relationships/image" Target="../media/image990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2.png"/><Relationship Id="rId13" Type="http://schemas.openxmlformats.org/officeDocument/2006/relationships/customXml" Target="../ink/ink1140.xml"/><Relationship Id="rId18" Type="http://schemas.openxmlformats.org/officeDocument/2006/relationships/image" Target="../media/image838.png"/><Relationship Id="rId26" Type="http://schemas.openxmlformats.org/officeDocument/2006/relationships/image" Target="../media/image1170.png"/><Relationship Id="rId3" Type="http://schemas.openxmlformats.org/officeDocument/2006/relationships/customXml" Target="../ink/ink1135.xml"/><Relationship Id="rId21" Type="http://schemas.openxmlformats.org/officeDocument/2006/relationships/customXml" Target="../ink/ink1144.xml"/><Relationship Id="rId7" Type="http://schemas.openxmlformats.org/officeDocument/2006/relationships/customXml" Target="../ink/ink1137.xml"/><Relationship Id="rId12" Type="http://schemas.openxmlformats.org/officeDocument/2006/relationships/image" Target="../media/image1164.png"/><Relationship Id="rId17" Type="http://schemas.openxmlformats.org/officeDocument/2006/relationships/customXml" Target="../ink/ink1142.xml"/><Relationship Id="rId25" Type="http://schemas.openxmlformats.org/officeDocument/2006/relationships/customXml" Target="../ink/ink1146.xml"/><Relationship Id="rId2" Type="http://schemas.openxmlformats.org/officeDocument/2006/relationships/image" Target="../media/image10000.png"/><Relationship Id="rId16" Type="http://schemas.openxmlformats.org/officeDocument/2006/relationships/image" Target="../media/image1166.png"/><Relationship Id="rId20" Type="http://schemas.openxmlformats.org/officeDocument/2006/relationships/image" Target="../media/image1167.png"/><Relationship Id="rId29" Type="http://schemas.openxmlformats.org/officeDocument/2006/relationships/customXml" Target="../ink/ink11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1.png"/><Relationship Id="rId11" Type="http://schemas.openxmlformats.org/officeDocument/2006/relationships/customXml" Target="../ink/ink1139.xml"/><Relationship Id="rId24" Type="http://schemas.openxmlformats.org/officeDocument/2006/relationships/image" Target="../media/image1169.png"/><Relationship Id="rId32" Type="http://schemas.openxmlformats.org/officeDocument/2006/relationships/image" Target="../media/image1173.png"/><Relationship Id="rId5" Type="http://schemas.openxmlformats.org/officeDocument/2006/relationships/customXml" Target="../ink/ink1136.xml"/><Relationship Id="rId15" Type="http://schemas.openxmlformats.org/officeDocument/2006/relationships/customXml" Target="../ink/ink1141.xml"/><Relationship Id="rId23" Type="http://schemas.openxmlformats.org/officeDocument/2006/relationships/customXml" Target="../ink/ink1145.xml"/><Relationship Id="rId28" Type="http://schemas.openxmlformats.org/officeDocument/2006/relationships/image" Target="../media/image1171.png"/><Relationship Id="rId10" Type="http://schemas.openxmlformats.org/officeDocument/2006/relationships/image" Target="../media/image1163.png"/><Relationship Id="rId19" Type="http://schemas.openxmlformats.org/officeDocument/2006/relationships/customXml" Target="../ink/ink1143.xml"/><Relationship Id="rId31" Type="http://schemas.openxmlformats.org/officeDocument/2006/relationships/customXml" Target="../ink/ink1149.xml"/><Relationship Id="rId4" Type="http://schemas.openxmlformats.org/officeDocument/2006/relationships/image" Target="../media/image1160.png"/><Relationship Id="rId9" Type="http://schemas.openxmlformats.org/officeDocument/2006/relationships/customXml" Target="../ink/ink1138.xml"/><Relationship Id="rId14" Type="http://schemas.openxmlformats.org/officeDocument/2006/relationships/image" Target="../media/image1165.png"/><Relationship Id="rId22" Type="http://schemas.openxmlformats.org/officeDocument/2006/relationships/image" Target="../media/image1168.png"/><Relationship Id="rId27" Type="http://schemas.openxmlformats.org/officeDocument/2006/relationships/customXml" Target="../ink/ink1147.xml"/><Relationship Id="rId30" Type="http://schemas.openxmlformats.org/officeDocument/2006/relationships/image" Target="../media/image117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62.xml"/><Relationship Id="rId117" Type="http://schemas.openxmlformats.org/officeDocument/2006/relationships/image" Target="../media/image1229.png"/><Relationship Id="rId21" Type="http://schemas.openxmlformats.org/officeDocument/2006/relationships/image" Target="../media/image1183.png"/><Relationship Id="rId42" Type="http://schemas.openxmlformats.org/officeDocument/2006/relationships/customXml" Target="../ink/ink1170.xml"/><Relationship Id="rId47" Type="http://schemas.openxmlformats.org/officeDocument/2006/relationships/image" Target="../media/image1196.png"/><Relationship Id="rId63" Type="http://schemas.openxmlformats.org/officeDocument/2006/relationships/image" Target="../media/image1204.png"/><Relationship Id="rId68" Type="http://schemas.openxmlformats.org/officeDocument/2006/relationships/customXml" Target="../ink/ink1183.xml"/><Relationship Id="rId84" Type="http://schemas.openxmlformats.org/officeDocument/2006/relationships/customXml" Target="../ink/ink1191.xml"/><Relationship Id="rId89" Type="http://schemas.openxmlformats.org/officeDocument/2006/relationships/image" Target="../media/image845.png"/><Relationship Id="rId112" Type="http://schemas.openxmlformats.org/officeDocument/2006/relationships/customXml" Target="../ink/ink1205.xml"/><Relationship Id="rId133" Type="http://schemas.openxmlformats.org/officeDocument/2006/relationships/customXml" Target="../ink/ink1216.xml"/><Relationship Id="rId138" Type="http://schemas.openxmlformats.org/officeDocument/2006/relationships/image" Target="../media/image1239.png"/><Relationship Id="rId16" Type="http://schemas.openxmlformats.org/officeDocument/2006/relationships/customXml" Target="../ink/ink1157.xml"/><Relationship Id="rId107" Type="http://schemas.openxmlformats.org/officeDocument/2006/relationships/image" Target="../media/image1224.png"/><Relationship Id="rId11" Type="http://schemas.openxmlformats.org/officeDocument/2006/relationships/image" Target="../media/image1178.png"/><Relationship Id="rId32" Type="http://schemas.openxmlformats.org/officeDocument/2006/relationships/customXml" Target="../ink/ink1165.xml"/><Relationship Id="rId37" Type="http://schemas.openxmlformats.org/officeDocument/2006/relationships/image" Target="../media/image1191.png"/><Relationship Id="rId53" Type="http://schemas.openxmlformats.org/officeDocument/2006/relationships/image" Target="../media/image1199.png"/><Relationship Id="rId58" Type="http://schemas.openxmlformats.org/officeDocument/2006/relationships/customXml" Target="../ink/ink1178.xml"/><Relationship Id="rId74" Type="http://schemas.openxmlformats.org/officeDocument/2006/relationships/customXml" Target="../ink/ink1186.xml"/><Relationship Id="rId79" Type="http://schemas.openxmlformats.org/officeDocument/2006/relationships/image" Target="../media/image1212.png"/><Relationship Id="rId102" Type="http://schemas.openxmlformats.org/officeDocument/2006/relationships/customXml" Target="../ink/ink1200.xml"/><Relationship Id="rId123" Type="http://schemas.openxmlformats.org/officeDocument/2006/relationships/image" Target="../media/image1232.png"/><Relationship Id="rId128" Type="http://schemas.openxmlformats.org/officeDocument/2006/relationships/customXml" Target="../ink/ink1213.xml"/><Relationship Id="rId5" Type="http://schemas.openxmlformats.org/officeDocument/2006/relationships/image" Target="../media/image1175.png"/><Relationship Id="rId90" Type="http://schemas.openxmlformats.org/officeDocument/2006/relationships/customXml" Target="../ink/ink1194.xml"/><Relationship Id="rId95" Type="http://schemas.openxmlformats.org/officeDocument/2006/relationships/image" Target="../media/image1218.png"/><Relationship Id="rId22" Type="http://schemas.openxmlformats.org/officeDocument/2006/relationships/customXml" Target="../ink/ink1160.xml"/><Relationship Id="rId27" Type="http://schemas.openxmlformats.org/officeDocument/2006/relationships/image" Target="../media/image1186.png"/><Relationship Id="rId43" Type="http://schemas.openxmlformats.org/officeDocument/2006/relationships/image" Target="../media/image1194.png"/><Relationship Id="rId48" Type="http://schemas.openxmlformats.org/officeDocument/2006/relationships/customXml" Target="../ink/ink1173.xml"/><Relationship Id="rId64" Type="http://schemas.openxmlformats.org/officeDocument/2006/relationships/customXml" Target="../ink/ink1181.xml"/><Relationship Id="rId69" Type="http://schemas.openxmlformats.org/officeDocument/2006/relationships/image" Target="../media/image1207.png"/><Relationship Id="rId113" Type="http://schemas.openxmlformats.org/officeDocument/2006/relationships/image" Target="../media/image1227.png"/><Relationship Id="rId118" Type="http://schemas.openxmlformats.org/officeDocument/2006/relationships/customXml" Target="../ink/ink1208.xml"/><Relationship Id="rId134" Type="http://schemas.openxmlformats.org/officeDocument/2006/relationships/image" Target="../media/image1237.png"/><Relationship Id="rId139" Type="http://schemas.openxmlformats.org/officeDocument/2006/relationships/customXml" Target="../ink/ink1219.xml"/><Relationship Id="rId8" Type="http://schemas.openxmlformats.org/officeDocument/2006/relationships/customXml" Target="../ink/ink1153.xml"/><Relationship Id="rId51" Type="http://schemas.openxmlformats.org/officeDocument/2006/relationships/image" Target="../media/image1198.png"/><Relationship Id="rId72" Type="http://schemas.openxmlformats.org/officeDocument/2006/relationships/customXml" Target="../ink/ink1185.xml"/><Relationship Id="rId80" Type="http://schemas.openxmlformats.org/officeDocument/2006/relationships/customXml" Target="../ink/ink1189.xml"/><Relationship Id="rId85" Type="http://schemas.openxmlformats.org/officeDocument/2006/relationships/image" Target="../media/image1215.png"/><Relationship Id="rId93" Type="http://schemas.openxmlformats.org/officeDocument/2006/relationships/image" Target="../media/image1217.png"/><Relationship Id="rId98" Type="http://schemas.openxmlformats.org/officeDocument/2006/relationships/customXml" Target="../ink/ink1198.xml"/><Relationship Id="rId121" Type="http://schemas.openxmlformats.org/officeDocument/2006/relationships/image" Target="../media/image1231.png"/><Relationship Id="rId142" Type="http://schemas.openxmlformats.org/officeDocument/2006/relationships/image" Target="../media/image1241.png"/><Relationship Id="rId3" Type="http://schemas.openxmlformats.org/officeDocument/2006/relationships/image" Target="../media/image1174.png"/><Relationship Id="rId12" Type="http://schemas.openxmlformats.org/officeDocument/2006/relationships/customXml" Target="../ink/ink1155.xml"/><Relationship Id="rId17" Type="http://schemas.openxmlformats.org/officeDocument/2006/relationships/image" Target="../media/image1181.png"/><Relationship Id="rId25" Type="http://schemas.openxmlformats.org/officeDocument/2006/relationships/image" Target="../media/image1185.png"/><Relationship Id="rId33" Type="http://schemas.openxmlformats.org/officeDocument/2006/relationships/image" Target="../media/image1189.png"/><Relationship Id="rId38" Type="http://schemas.openxmlformats.org/officeDocument/2006/relationships/customXml" Target="../ink/ink1168.xml"/><Relationship Id="rId46" Type="http://schemas.openxmlformats.org/officeDocument/2006/relationships/customXml" Target="../ink/ink1172.xml"/><Relationship Id="rId59" Type="http://schemas.openxmlformats.org/officeDocument/2006/relationships/image" Target="../media/image1202.png"/><Relationship Id="rId67" Type="http://schemas.openxmlformats.org/officeDocument/2006/relationships/image" Target="../media/image1206.png"/><Relationship Id="rId103" Type="http://schemas.openxmlformats.org/officeDocument/2006/relationships/image" Target="../media/image1222.png"/><Relationship Id="rId108" Type="http://schemas.openxmlformats.org/officeDocument/2006/relationships/customXml" Target="../ink/ink1203.xml"/><Relationship Id="rId116" Type="http://schemas.openxmlformats.org/officeDocument/2006/relationships/customXml" Target="../ink/ink1207.xml"/><Relationship Id="rId124" Type="http://schemas.openxmlformats.org/officeDocument/2006/relationships/customXml" Target="../ink/ink1211.xml"/><Relationship Id="rId129" Type="http://schemas.openxmlformats.org/officeDocument/2006/relationships/customXml" Target="../ink/ink1214.xml"/><Relationship Id="rId137" Type="http://schemas.openxmlformats.org/officeDocument/2006/relationships/customXml" Target="../ink/ink1218.xml"/><Relationship Id="rId20" Type="http://schemas.openxmlformats.org/officeDocument/2006/relationships/customXml" Target="../ink/ink1159.xml"/><Relationship Id="rId41" Type="http://schemas.openxmlformats.org/officeDocument/2006/relationships/image" Target="../media/image1193.png"/><Relationship Id="rId54" Type="http://schemas.openxmlformats.org/officeDocument/2006/relationships/customXml" Target="../ink/ink1176.xml"/><Relationship Id="rId62" Type="http://schemas.openxmlformats.org/officeDocument/2006/relationships/customXml" Target="../ink/ink1180.xml"/><Relationship Id="rId70" Type="http://schemas.openxmlformats.org/officeDocument/2006/relationships/customXml" Target="../ink/ink1184.xml"/><Relationship Id="rId75" Type="http://schemas.openxmlformats.org/officeDocument/2006/relationships/image" Target="../media/image1210.png"/><Relationship Id="rId83" Type="http://schemas.openxmlformats.org/officeDocument/2006/relationships/image" Target="../media/image1214.png"/><Relationship Id="rId88" Type="http://schemas.openxmlformats.org/officeDocument/2006/relationships/customXml" Target="../ink/ink1193.xml"/><Relationship Id="rId91" Type="http://schemas.openxmlformats.org/officeDocument/2006/relationships/image" Target="../media/image1167.png"/><Relationship Id="rId96" Type="http://schemas.openxmlformats.org/officeDocument/2006/relationships/customXml" Target="../ink/ink1197.xml"/><Relationship Id="rId111" Type="http://schemas.openxmlformats.org/officeDocument/2006/relationships/image" Target="../media/image1226.png"/><Relationship Id="rId132" Type="http://schemas.openxmlformats.org/officeDocument/2006/relationships/image" Target="../media/image1236.png"/><Relationship Id="rId140" Type="http://schemas.openxmlformats.org/officeDocument/2006/relationships/image" Target="../media/image124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52.xml"/><Relationship Id="rId15" Type="http://schemas.openxmlformats.org/officeDocument/2006/relationships/image" Target="../media/image1180.png"/><Relationship Id="rId23" Type="http://schemas.openxmlformats.org/officeDocument/2006/relationships/image" Target="../media/image1184.png"/><Relationship Id="rId28" Type="http://schemas.openxmlformats.org/officeDocument/2006/relationships/customXml" Target="../ink/ink1163.xml"/><Relationship Id="rId36" Type="http://schemas.openxmlformats.org/officeDocument/2006/relationships/customXml" Target="../ink/ink1167.xml"/><Relationship Id="rId49" Type="http://schemas.openxmlformats.org/officeDocument/2006/relationships/image" Target="../media/image1197.png"/><Relationship Id="rId57" Type="http://schemas.openxmlformats.org/officeDocument/2006/relationships/image" Target="../media/image1201.png"/><Relationship Id="rId106" Type="http://schemas.openxmlformats.org/officeDocument/2006/relationships/customXml" Target="../ink/ink1202.xml"/><Relationship Id="rId114" Type="http://schemas.openxmlformats.org/officeDocument/2006/relationships/customXml" Target="../ink/ink1206.xml"/><Relationship Id="rId119" Type="http://schemas.openxmlformats.org/officeDocument/2006/relationships/image" Target="../media/image1230.png"/><Relationship Id="rId127" Type="http://schemas.openxmlformats.org/officeDocument/2006/relationships/image" Target="../media/image1234.png"/><Relationship Id="rId10" Type="http://schemas.openxmlformats.org/officeDocument/2006/relationships/customXml" Target="../ink/ink1154.xml"/><Relationship Id="rId31" Type="http://schemas.openxmlformats.org/officeDocument/2006/relationships/image" Target="../media/image1188.png"/><Relationship Id="rId44" Type="http://schemas.openxmlformats.org/officeDocument/2006/relationships/customXml" Target="../ink/ink1171.xml"/><Relationship Id="rId52" Type="http://schemas.openxmlformats.org/officeDocument/2006/relationships/customXml" Target="../ink/ink1175.xml"/><Relationship Id="rId60" Type="http://schemas.openxmlformats.org/officeDocument/2006/relationships/customXml" Target="../ink/ink1179.xml"/><Relationship Id="rId65" Type="http://schemas.openxmlformats.org/officeDocument/2006/relationships/image" Target="../media/image1205.png"/><Relationship Id="rId73" Type="http://schemas.openxmlformats.org/officeDocument/2006/relationships/image" Target="../media/image1209.png"/><Relationship Id="rId78" Type="http://schemas.openxmlformats.org/officeDocument/2006/relationships/customXml" Target="../ink/ink1188.xml"/><Relationship Id="rId81" Type="http://schemas.openxmlformats.org/officeDocument/2006/relationships/image" Target="../media/image1213.png"/><Relationship Id="rId86" Type="http://schemas.openxmlformats.org/officeDocument/2006/relationships/customXml" Target="../ink/ink1192.xml"/><Relationship Id="rId94" Type="http://schemas.openxmlformats.org/officeDocument/2006/relationships/customXml" Target="../ink/ink1196.xml"/><Relationship Id="rId99" Type="http://schemas.openxmlformats.org/officeDocument/2006/relationships/image" Target="../media/image1220.png"/><Relationship Id="rId101" Type="http://schemas.openxmlformats.org/officeDocument/2006/relationships/image" Target="../media/image1221.png"/><Relationship Id="rId122" Type="http://schemas.openxmlformats.org/officeDocument/2006/relationships/customXml" Target="../ink/ink1210.xml"/><Relationship Id="rId130" Type="http://schemas.openxmlformats.org/officeDocument/2006/relationships/image" Target="../media/image1235.png"/><Relationship Id="rId135" Type="http://schemas.openxmlformats.org/officeDocument/2006/relationships/customXml" Target="../ink/ink1217.xml"/><Relationship Id="rId4" Type="http://schemas.openxmlformats.org/officeDocument/2006/relationships/customXml" Target="../ink/ink1151.xml"/><Relationship Id="rId9" Type="http://schemas.openxmlformats.org/officeDocument/2006/relationships/image" Target="../media/image1177.png"/><Relationship Id="rId13" Type="http://schemas.openxmlformats.org/officeDocument/2006/relationships/image" Target="../media/image1179.png"/><Relationship Id="rId18" Type="http://schemas.openxmlformats.org/officeDocument/2006/relationships/customXml" Target="../ink/ink1158.xml"/><Relationship Id="rId39" Type="http://schemas.openxmlformats.org/officeDocument/2006/relationships/image" Target="../media/image1192.png"/><Relationship Id="rId109" Type="http://schemas.openxmlformats.org/officeDocument/2006/relationships/image" Target="../media/image1225.png"/><Relationship Id="rId34" Type="http://schemas.openxmlformats.org/officeDocument/2006/relationships/customXml" Target="../ink/ink1166.xml"/><Relationship Id="rId50" Type="http://schemas.openxmlformats.org/officeDocument/2006/relationships/customXml" Target="../ink/ink1174.xml"/><Relationship Id="rId55" Type="http://schemas.openxmlformats.org/officeDocument/2006/relationships/image" Target="../media/image1200.png"/><Relationship Id="rId76" Type="http://schemas.openxmlformats.org/officeDocument/2006/relationships/customXml" Target="../ink/ink1187.xml"/><Relationship Id="rId97" Type="http://schemas.openxmlformats.org/officeDocument/2006/relationships/image" Target="../media/image1219.png"/><Relationship Id="rId104" Type="http://schemas.openxmlformats.org/officeDocument/2006/relationships/customXml" Target="../ink/ink1201.xml"/><Relationship Id="rId120" Type="http://schemas.openxmlformats.org/officeDocument/2006/relationships/customXml" Target="../ink/ink1209.xml"/><Relationship Id="rId125" Type="http://schemas.openxmlformats.org/officeDocument/2006/relationships/image" Target="../media/image1233.png"/><Relationship Id="rId141" Type="http://schemas.openxmlformats.org/officeDocument/2006/relationships/customXml" Target="../ink/ink1220.xml"/><Relationship Id="rId7" Type="http://schemas.openxmlformats.org/officeDocument/2006/relationships/image" Target="../media/image1176.png"/><Relationship Id="rId71" Type="http://schemas.openxmlformats.org/officeDocument/2006/relationships/image" Target="../media/image1208.png"/><Relationship Id="rId92" Type="http://schemas.openxmlformats.org/officeDocument/2006/relationships/customXml" Target="../ink/ink1195.xml"/><Relationship Id="rId2" Type="http://schemas.openxmlformats.org/officeDocument/2006/relationships/customXml" Target="../ink/ink1150.xml"/><Relationship Id="rId29" Type="http://schemas.openxmlformats.org/officeDocument/2006/relationships/image" Target="../media/image1187.png"/><Relationship Id="rId24" Type="http://schemas.openxmlformats.org/officeDocument/2006/relationships/customXml" Target="../ink/ink1161.xml"/><Relationship Id="rId40" Type="http://schemas.openxmlformats.org/officeDocument/2006/relationships/customXml" Target="../ink/ink1169.xml"/><Relationship Id="rId45" Type="http://schemas.openxmlformats.org/officeDocument/2006/relationships/image" Target="../media/image1195.png"/><Relationship Id="rId66" Type="http://schemas.openxmlformats.org/officeDocument/2006/relationships/customXml" Target="../ink/ink1182.xml"/><Relationship Id="rId87" Type="http://schemas.openxmlformats.org/officeDocument/2006/relationships/image" Target="../media/image1216.png"/><Relationship Id="rId110" Type="http://schemas.openxmlformats.org/officeDocument/2006/relationships/customXml" Target="../ink/ink1204.xml"/><Relationship Id="rId115" Type="http://schemas.openxmlformats.org/officeDocument/2006/relationships/image" Target="../media/image1228.png"/><Relationship Id="rId131" Type="http://schemas.openxmlformats.org/officeDocument/2006/relationships/customXml" Target="../ink/ink1215.xml"/><Relationship Id="rId136" Type="http://schemas.openxmlformats.org/officeDocument/2006/relationships/image" Target="../media/image1238.png"/><Relationship Id="rId61" Type="http://schemas.openxmlformats.org/officeDocument/2006/relationships/image" Target="../media/image1203.png"/><Relationship Id="rId82" Type="http://schemas.openxmlformats.org/officeDocument/2006/relationships/customXml" Target="../ink/ink1190.xml"/><Relationship Id="rId19" Type="http://schemas.openxmlformats.org/officeDocument/2006/relationships/image" Target="../media/image1182.png"/><Relationship Id="rId14" Type="http://schemas.openxmlformats.org/officeDocument/2006/relationships/customXml" Target="../ink/ink1156.xml"/><Relationship Id="rId30" Type="http://schemas.openxmlformats.org/officeDocument/2006/relationships/customXml" Target="../ink/ink1164.xml"/><Relationship Id="rId35" Type="http://schemas.openxmlformats.org/officeDocument/2006/relationships/image" Target="../media/image1190.png"/><Relationship Id="rId56" Type="http://schemas.openxmlformats.org/officeDocument/2006/relationships/customXml" Target="../ink/ink1177.xml"/><Relationship Id="rId77" Type="http://schemas.openxmlformats.org/officeDocument/2006/relationships/image" Target="../media/image1211.png"/><Relationship Id="rId100" Type="http://schemas.openxmlformats.org/officeDocument/2006/relationships/customXml" Target="../ink/ink1199.xml"/><Relationship Id="rId105" Type="http://schemas.openxmlformats.org/officeDocument/2006/relationships/image" Target="../media/image1223.png"/><Relationship Id="rId126" Type="http://schemas.openxmlformats.org/officeDocument/2006/relationships/customXml" Target="../ink/ink1212.xml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5.png"/><Relationship Id="rId21" Type="http://schemas.openxmlformats.org/officeDocument/2006/relationships/image" Target="../media/image1250.png"/><Relationship Id="rId42" Type="http://schemas.openxmlformats.org/officeDocument/2006/relationships/customXml" Target="../ink/ink1240.xml"/><Relationship Id="rId63" Type="http://schemas.openxmlformats.org/officeDocument/2006/relationships/image" Target="../media/image1269.png"/><Relationship Id="rId84" Type="http://schemas.openxmlformats.org/officeDocument/2006/relationships/customXml" Target="../ink/ink1261.xml"/><Relationship Id="rId138" Type="http://schemas.openxmlformats.org/officeDocument/2006/relationships/image" Target="../media/image1305.png"/><Relationship Id="rId159" Type="http://schemas.openxmlformats.org/officeDocument/2006/relationships/customXml" Target="../ink/ink1299.xml"/><Relationship Id="rId170" Type="http://schemas.openxmlformats.org/officeDocument/2006/relationships/image" Target="../media/image1321.png"/><Relationship Id="rId191" Type="http://schemas.openxmlformats.org/officeDocument/2006/relationships/customXml" Target="../ink/ink1315.xml"/><Relationship Id="rId205" Type="http://schemas.openxmlformats.org/officeDocument/2006/relationships/customXml" Target="../ink/ink1322.xml"/><Relationship Id="rId107" Type="http://schemas.openxmlformats.org/officeDocument/2006/relationships/image" Target="../media/image1290.png"/><Relationship Id="rId11" Type="http://schemas.openxmlformats.org/officeDocument/2006/relationships/image" Target="../media/image1245.png"/><Relationship Id="rId32" Type="http://schemas.openxmlformats.org/officeDocument/2006/relationships/customXml" Target="../ink/ink1235.xml"/><Relationship Id="rId53" Type="http://schemas.openxmlformats.org/officeDocument/2006/relationships/image" Target="../media/image1265.png"/><Relationship Id="rId74" Type="http://schemas.openxmlformats.org/officeDocument/2006/relationships/customXml" Target="../ink/ink1256.xml"/><Relationship Id="rId128" Type="http://schemas.openxmlformats.org/officeDocument/2006/relationships/customXml" Target="../ink/ink1283.xml"/><Relationship Id="rId149" Type="http://schemas.openxmlformats.org/officeDocument/2006/relationships/customXml" Target="../ink/ink1294.xml"/><Relationship Id="rId5" Type="http://schemas.openxmlformats.org/officeDocument/2006/relationships/image" Target="../media/image1242.png"/><Relationship Id="rId90" Type="http://schemas.openxmlformats.org/officeDocument/2006/relationships/customXml" Target="../ink/ink1264.xml"/><Relationship Id="rId95" Type="http://schemas.openxmlformats.org/officeDocument/2006/relationships/image" Target="../media/image1284.png"/><Relationship Id="rId160" Type="http://schemas.openxmlformats.org/officeDocument/2006/relationships/image" Target="../media/image1316.png"/><Relationship Id="rId165" Type="http://schemas.openxmlformats.org/officeDocument/2006/relationships/customXml" Target="../ink/ink1302.xml"/><Relationship Id="rId181" Type="http://schemas.openxmlformats.org/officeDocument/2006/relationships/customXml" Target="../ink/ink1310.xml"/><Relationship Id="rId186" Type="http://schemas.openxmlformats.org/officeDocument/2006/relationships/image" Target="../media/image1328.png"/><Relationship Id="rId216" Type="http://schemas.openxmlformats.org/officeDocument/2006/relationships/image" Target="../media/image1343.png"/><Relationship Id="rId211" Type="http://schemas.openxmlformats.org/officeDocument/2006/relationships/customXml" Target="../ink/ink1325.xml"/><Relationship Id="rId22" Type="http://schemas.openxmlformats.org/officeDocument/2006/relationships/customXml" Target="../ink/ink1230.xml"/><Relationship Id="rId27" Type="http://schemas.openxmlformats.org/officeDocument/2006/relationships/image" Target="../media/image1253.png"/><Relationship Id="rId43" Type="http://schemas.openxmlformats.org/officeDocument/2006/relationships/image" Target="../media/image1261.png"/><Relationship Id="rId48" Type="http://schemas.openxmlformats.org/officeDocument/2006/relationships/customXml" Target="../ink/ink1243.xml"/><Relationship Id="rId64" Type="http://schemas.openxmlformats.org/officeDocument/2006/relationships/customXml" Target="../ink/ink1251.xml"/><Relationship Id="rId69" Type="http://schemas.openxmlformats.org/officeDocument/2006/relationships/image" Target="../media/image1272.png"/><Relationship Id="rId113" Type="http://schemas.openxmlformats.org/officeDocument/2006/relationships/image" Target="../media/image1293.png"/><Relationship Id="rId118" Type="http://schemas.openxmlformats.org/officeDocument/2006/relationships/customXml" Target="../ink/ink1278.xml"/><Relationship Id="rId134" Type="http://schemas.openxmlformats.org/officeDocument/2006/relationships/customXml" Target="../ink/ink1286.xml"/><Relationship Id="rId139" Type="http://schemas.openxmlformats.org/officeDocument/2006/relationships/customXml" Target="../ink/ink1289.xml"/><Relationship Id="rId80" Type="http://schemas.openxmlformats.org/officeDocument/2006/relationships/customXml" Target="../ink/ink1259.xml"/><Relationship Id="rId85" Type="http://schemas.openxmlformats.org/officeDocument/2006/relationships/image" Target="../media/image1279.png"/><Relationship Id="rId150" Type="http://schemas.openxmlformats.org/officeDocument/2006/relationships/image" Target="../media/image1311.png"/><Relationship Id="rId155" Type="http://schemas.openxmlformats.org/officeDocument/2006/relationships/customXml" Target="../ink/ink1297.xml"/><Relationship Id="rId171" Type="http://schemas.openxmlformats.org/officeDocument/2006/relationships/customXml" Target="../ink/ink1305.xml"/><Relationship Id="rId176" Type="http://schemas.openxmlformats.org/officeDocument/2006/relationships/image" Target="../media/image1324.png"/><Relationship Id="rId192" Type="http://schemas.openxmlformats.org/officeDocument/2006/relationships/image" Target="../media/image1331.png"/><Relationship Id="rId197" Type="http://schemas.openxmlformats.org/officeDocument/2006/relationships/customXml" Target="../ink/ink1318.xml"/><Relationship Id="rId206" Type="http://schemas.openxmlformats.org/officeDocument/2006/relationships/image" Target="../media/image1338.png"/><Relationship Id="rId201" Type="http://schemas.openxmlformats.org/officeDocument/2006/relationships/customXml" Target="../ink/ink1320.xml"/><Relationship Id="rId12" Type="http://schemas.openxmlformats.org/officeDocument/2006/relationships/customXml" Target="../ink/ink1225.xml"/><Relationship Id="rId17" Type="http://schemas.openxmlformats.org/officeDocument/2006/relationships/image" Target="../media/image1248.png"/><Relationship Id="rId33" Type="http://schemas.openxmlformats.org/officeDocument/2006/relationships/image" Target="../media/image1256.png"/><Relationship Id="rId38" Type="http://schemas.openxmlformats.org/officeDocument/2006/relationships/customXml" Target="../ink/ink1238.xml"/><Relationship Id="rId59" Type="http://schemas.openxmlformats.org/officeDocument/2006/relationships/image" Target="../media/image1267.png"/><Relationship Id="rId103" Type="http://schemas.openxmlformats.org/officeDocument/2006/relationships/image" Target="../media/image1288.png"/><Relationship Id="rId108" Type="http://schemas.openxmlformats.org/officeDocument/2006/relationships/customXml" Target="../ink/ink1273.xml"/><Relationship Id="rId124" Type="http://schemas.openxmlformats.org/officeDocument/2006/relationships/customXml" Target="../ink/ink1281.xml"/><Relationship Id="rId129" Type="http://schemas.openxmlformats.org/officeDocument/2006/relationships/image" Target="../media/image1301.png"/><Relationship Id="rId54" Type="http://schemas.openxmlformats.org/officeDocument/2006/relationships/customXml" Target="../ink/ink1246.xml"/><Relationship Id="rId70" Type="http://schemas.openxmlformats.org/officeDocument/2006/relationships/customXml" Target="../ink/ink1254.xml"/><Relationship Id="rId75" Type="http://schemas.openxmlformats.org/officeDocument/2006/relationships/image" Target="../media/image1274.png"/><Relationship Id="rId91" Type="http://schemas.openxmlformats.org/officeDocument/2006/relationships/image" Target="../media/image1282.png"/><Relationship Id="rId96" Type="http://schemas.openxmlformats.org/officeDocument/2006/relationships/customXml" Target="../ink/ink1267.xml"/><Relationship Id="rId140" Type="http://schemas.openxmlformats.org/officeDocument/2006/relationships/image" Target="../media/image1306.png"/><Relationship Id="rId145" Type="http://schemas.openxmlformats.org/officeDocument/2006/relationships/customXml" Target="../ink/ink1292.xml"/><Relationship Id="rId161" Type="http://schemas.openxmlformats.org/officeDocument/2006/relationships/customXml" Target="../ink/ink1300.xml"/><Relationship Id="rId166" Type="http://schemas.openxmlformats.org/officeDocument/2006/relationships/image" Target="../media/image1319.png"/><Relationship Id="rId182" Type="http://schemas.openxmlformats.org/officeDocument/2006/relationships/image" Target="../media/image988.png"/><Relationship Id="rId187" Type="http://schemas.openxmlformats.org/officeDocument/2006/relationships/customXml" Target="../ink/ink1313.xml"/><Relationship Id="rId217" Type="http://schemas.openxmlformats.org/officeDocument/2006/relationships/customXml" Target="../ink/ink13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22.xml"/><Relationship Id="rId212" Type="http://schemas.openxmlformats.org/officeDocument/2006/relationships/image" Target="../media/image1341.png"/><Relationship Id="rId23" Type="http://schemas.openxmlformats.org/officeDocument/2006/relationships/image" Target="../media/image1251.png"/><Relationship Id="rId28" Type="http://schemas.openxmlformats.org/officeDocument/2006/relationships/customXml" Target="../ink/ink1233.xml"/><Relationship Id="rId49" Type="http://schemas.openxmlformats.org/officeDocument/2006/relationships/image" Target="../media/image1263.png"/><Relationship Id="rId114" Type="http://schemas.openxmlformats.org/officeDocument/2006/relationships/customXml" Target="../ink/ink1276.xml"/><Relationship Id="rId119" Type="http://schemas.openxmlformats.org/officeDocument/2006/relationships/image" Target="../media/image1296.png"/><Relationship Id="rId44" Type="http://schemas.openxmlformats.org/officeDocument/2006/relationships/customXml" Target="../ink/ink1241.xml"/><Relationship Id="rId60" Type="http://schemas.openxmlformats.org/officeDocument/2006/relationships/customXml" Target="../ink/ink1249.xml"/><Relationship Id="rId65" Type="http://schemas.openxmlformats.org/officeDocument/2006/relationships/image" Target="../media/image1270.png"/><Relationship Id="rId81" Type="http://schemas.openxmlformats.org/officeDocument/2006/relationships/image" Target="../media/image1277.png"/><Relationship Id="rId86" Type="http://schemas.openxmlformats.org/officeDocument/2006/relationships/customXml" Target="../ink/ink1262.xml"/><Relationship Id="rId130" Type="http://schemas.openxmlformats.org/officeDocument/2006/relationships/customXml" Target="../ink/ink1284.xml"/><Relationship Id="rId135" Type="http://schemas.openxmlformats.org/officeDocument/2006/relationships/image" Target="../media/image1304.png"/><Relationship Id="rId151" Type="http://schemas.openxmlformats.org/officeDocument/2006/relationships/customXml" Target="../ink/ink1295.xml"/><Relationship Id="rId156" Type="http://schemas.openxmlformats.org/officeDocument/2006/relationships/image" Target="../media/image1314.png"/><Relationship Id="rId177" Type="http://schemas.openxmlformats.org/officeDocument/2006/relationships/customXml" Target="../ink/ink1308.xml"/><Relationship Id="rId198" Type="http://schemas.openxmlformats.org/officeDocument/2006/relationships/image" Target="../media/image1334.png"/><Relationship Id="rId172" Type="http://schemas.openxmlformats.org/officeDocument/2006/relationships/image" Target="../media/image1322.png"/><Relationship Id="rId193" Type="http://schemas.openxmlformats.org/officeDocument/2006/relationships/customXml" Target="../ink/ink1316.xml"/><Relationship Id="rId202" Type="http://schemas.openxmlformats.org/officeDocument/2006/relationships/image" Target="../media/image1336.png"/><Relationship Id="rId207" Type="http://schemas.openxmlformats.org/officeDocument/2006/relationships/customXml" Target="../ink/ink1323.xml"/><Relationship Id="rId13" Type="http://schemas.openxmlformats.org/officeDocument/2006/relationships/image" Target="../media/image1246.png"/><Relationship Id="rId18" Type="http://schemas.openxmlformats.org/officeDocument/2006/relationships/customXml" Target="../ink/ink1228.xml"/><Relationship Id="rId39" Type="http://schemas.openxmlformats.org/officeDocument/2006/relationships/image" Target="../media/image1259.png"/><Relationship Id="rId109" Type="http://schemas.openxmlformats.org/officeDocument/2006/relationships/image" Target="../media/image1291.png"/><Relationship Id="rId34" Type="http://schemas.openxmlformats.org/officeDocument/2006/relationships/customXml" Target="../ink/ink1236.xml"/><Relationship Id="rId50" Type="http://schemas.openxmlformats.org/officeDocument/2006/relationships/customXml" Target="../ink/ink1244.xml"/><Relationship Id="rId55" Type="http://schemas.openxmlformats.org/officeDocument/2006/relationships/image" Target="../media/image1266.png"/><Relationship Id="rId76" Type="http://schemas.openxmlformats.org/officeDocument/2006/relationships/customXml" Target="../ink/ink1257.xml"/><Relationship Id="rId97" Type="http://schemas.openxmlformats.org/officeDocument/2006/relationships/image" Target="../media/image1285.png"/><Relationship Id="rId104" Type="http://schemas.openxmlformats.org/officeDocument/2006/relationships/customXml" Target="../ink/ink1271.xml"/><Relationship Id="rId120" Type="http://schemas.openxmlformats.org/officeDocument/2006/relationships/customXml" Target="../ink/ink1279.xml"/><Relationship Id="rId125" Type="http://schemas.openxmlformats.org/officeDocument/2006/relationships/image" Target="../media/image1299.png"/><Relationship Id="rId141" Type="http://schemas.openxmlformats.org/officeDocument/2006/relationships/customXml" Target="../ink/ink1290.xml"/><Relationship Id="rId146" Type="http://schemas.openxmlformats.org/officeDocument/2006/relationships/image" Target="../media/image1309.png"/><Relationship Id="rId167" Type="http://schemas.openxmlformats.org/officeDocument/2006/relationships/customXml" Target="../ink/ink1303.xml"/><Relationship Id="rId188" Type="http://schemas.openxmlformats.org/officeDocument/2006/relationships/image" Target="../media/image1329.png"/><Relationship Id="rId7" Type="http://schemas.openxmlformats.org/officeDocument/2006/relationships/image" Target="../media/image1243.png"/><Relationship Id="rId71" Type="http://schemas.openxmlformats.org/officeDocument/2006/relationships/image" Target="../media/image928.png"/><Relationship Id="rId92" Type="http://schemas.openxmlformats.org/officeDocument/2006/relationships/customXml" Target="../ink/ink1265.xml"/><Relationship Id="rId162" Type="http://schemas.openxmlformats.org/officeDocument/2006/relationships/image" Target="../media/image1317.png"/><Relationship Id="rId183" Type="http://schemas.openxmlformats.org/officeDocument/2006/relationships/customXml" Target="../ink/ink1311.xml"/><Relationship Id="rId213" Type="http://schemas.openxmlformats.org/officeDocument/2006/relationships/customXml" Target="../ink/ink1326.xml"/><Relationship Id="rId218" Type="http://schemas.openxmlformats.org/officeDocument/2006/relationships/image" Target="../media/image1344.png"/><Relationship Id="rId2" Type="http://schemas.openxmlformats.org/officeDocument/2006/relationships/image" Target="../media/image10300.png"/><Relationship Id="rId29" Type="http://schemas.openxmlformats.org/officeDocument/2006/relationships/image" Target="../media/image1254.png"/><Relationship Id="rId24" Type="http://schemas.openxmlformats.org/officeDocument/2006/relationships/customXml" Target="../ink/ink1231.xml"/><Relationship Id="rId40" Type="http://schemas.openxmlformats.org/officeDocument/2006/relationships/customXml" Target="../ink/ink1239.xml"/><Relationship Id="rId45" Type="http://schemas.openxmlformats.org/officeDocument/2006/relationships/image" Target="../media/image696.png"/><Relationship Id="rId66" Type="http://schemas.openxmlformats.org/officeDocument/2006/relationships/customXml" Target="../ink/ink1252.xml"/><Relationship Id="rId87" Type="http://schemas.openxmlformats.org/officeDocument/2006/relationships/image" Target="../media/image1280.png"/><Relationship Id="rId110" Type="http://schemas.openxmlformats.org/officeDocument/2006/relationships/customXml" Target="../ink/ink1274.xml"/><Relationship Id="rId115" Type="http://schemas.openxmlformats.org/officeDocument/2006/relationships/image" Target="../media/image1294.png"/><Relationship Id="rId131" Type="http://schemas.openxmlformats.org/officeDocument/2006/relationships/image" Target="../media/image1302.png"/><Relationship Id="rId136" Type="http://schemas.openxmlformats.org/officeDocument/2006/relationships/customXml" Target="../ink/ink1287.xml"/><Relationship Id="rId157" Type="http://schemas.openxmlformats.org/officeDocument/2006/relationships/customXml" Target="../ink/ink1298.xml"/><Relationship Id="rId178" Type="http://schemas.openxmlformats.org/officeDocument/2006/relationships/image" Target="../media/image1325.png"/><Relationship Id="rId61" Type="http://schemas.openxmlformats.org/officeDocument/2006/relationships/image" Target="../media/image1268.png"/><Relationship Id="rId82" Type="http://schemas.openxmlformats.org/officeDocument/2006/relationships/customXml" Target="../ink/ink1260.xml"/><Relationship Id="rId152" Type="http://schemas.openxmlformats.org/officeDocument/2006/relationships/image" Target="../media/image1312.png"/><Relationship Id="rId173" Type="http://schemas.openxmlformats.org/officeDocument/2006/relationships/customXml" Target="../ink/ink1306.xml"/><Relationship Id="rId194" Type="http://schemas.openxmlformats.org/officeDocument/2006/relationships/image" Target="../media/image1332.png"/><Relationship Id="rId199" Type="http://schemas.openxmlformats.org/officeDocument/2006/relationships/customXml" Target="../ink/ink1319.xml"/><Relationship Id="rId203" Type="http://schemas.openxmlformats.org/officeDocument/2006/relationships/customXml" Target="../ink/ink1321.xml"/><Relationship Id="rId208" Type="http://schemas.openxmlformats.org/officeDocument/2006/relationships/image" Target="../media/image1339.png"/><Relationship Id="rId19" Type="http://schemas.openxmlformats.org/officeDocument/2006/relationships/image" Target="../media/image1249.png"/><Relationship Id="rId14" Type="http://schemas.openxmlformats.org/officeDocument/2006/relationships/customXml" Target="../ink/ink1226.xml"/><Relationship Id="rId30" Type="http://schemas.openxmlformats.org/officeDocument/2006/relationships/customXml" Target="../ink/ink1234.xml"/><Relationship Id="rId35" Type="http://schemas.openxmlformats.org/officeDocument/2006/relationships/image" Target="../media/image1257.png"/><Relationship Id="rId56" Type="http://schemas.openxmlformats.org/officeDocument/2006/relationships/customXml" Target="../ink/ink1247.xml"/><Relationship Id="rId77" Type="http://schemas.openxmlformats.org/officeDocument/2006/relationships/image" Target="../media/image1275.png"/><Relationship Id="rId100" Type="http://schemas.openxmlformats.org/officeDocument/2006/relationships/customXml" Target="../ink/ink1269.xml"/><Relationship Id="rId105" Type="http://schemas.openxmlformats.org/officeDocument/2006/relationships/image" Target="../media/image1289.png"/><Relationship Id="rId126" Type="http://schemas.openxmlformats.org/officeDocument/2006/relationships/customXml" Target="../ink/ink1282.xml"/><Relationship Id="rId147" Type="http://schemas.openxmlformats.org/officeDocument/2006/relationships/customXml" Target="../ink/ink1293.xml"/><Relationship Id="rId168" Type="http://schemas.openxmlformats.org/officeDocument/2006/relationships/image" Target="../media/image1320.png"/><Relationship Id="rId8" Type="http://schemas.openxmlformats.org/officeDocument/2006/relationships/customXml" Target="../ink/ink1223.xml"/><Relationship Id="rId51" Type="http://schemas.openxmlformats.org/officeDocument/2006/relationships/image" Target="../media/image1264.png"/><Relationship Id="rId72" Type="http://schemas.openxmlformats.org/officeDocument/2006/relationships/customXml" Target="../ink/ink1255.xml"/><Relationship Id="rId93" Type="http://schemas.openxmlformats.org/officeDocument/2006/relationships/image" Target="../media/image1283.png"/><Relationship Id="rId98" Type="http://schemas.openxmlformats.org/officeDocument/2006/relationships/customXml" Target="../ink/ink1268.xml"/><Relationship Id="rId121" Type="http://schemas.openxmlformats.org/officeDocument/2006/relationships/image" Target="../media/image1297.png"/><Relationship Id="rId142" Type="http://schemas.openxmlformats.org/officeDocument/2006/relationships/image" Target="../media/image1307.png"/><Relationship Id="rId163" Type="http://schemas.openxmlformats.org/officeDocument/2006/relationships/customXml" Target="../ink/ink1301.xml"/><Relationship Id="rId184" Type="http://schemas.openxmlformats.org/officeDocument/2006/relationships/image" Target="../media/image1327.png"/><Relationship Id="rId189" Type="http://schemas.openxmlformats.org/officeDocument/2006/relationships/customXml" Target="../ink/ink1314.xml"/><Relationship Id="rId219" Type="http://schemas.openxmlformats.org/officeDocument/2006/relationships/customXml" Target="../ink/ink1329.xml"/><Relationship Id="rId3" Type="http://schemas.openxmlformats.org/officeDocument/2006/relationships/image" Target="../media/image10400.png"/><Relationship Id="rId214" Type="http://schemas.openxmlformats.org/officeDocument/2006/relationships/image" Target="../media/image1342.png"/><Relationship Id="rId25" Type="http://schemas.openxmlformats.org/officeDocument/2006/relationships/image" Target="../media/image1252.png"/><Relationship Id="rId46" Type="http://schemas.openxmlformats.org/officeDocument/2006/relationships/customXml" Target="../ink/ink1242.xml"/><Relationship Id="rId67" Type="http://schemas.openxmlformats.org/officeDocument/2006/relationships/image" Target="../media/image1271.png"/><Relationship Id="rId116" Type="http://schemas.openxmlformats.org/officeDocument/2006/relationships/customXml" Target="../ink/ink1277.xml"/><Relationship Id="rId137" Type="http://schemas.openxmlformats.org/officeDocument/2006/relationships/customXml" Target="../ink/ink1288.xml"/><Relationship Id="rId158" Type="http://schemas.openxmlformats.org/officeDocument/2006/relationships/image" Target="../media/image1315.png"/><Relationship Id="rId20" Type="http://schemas.openxmlformats.org/officeDocument/2006/relationships/customXml" Target="../ink/ink1229.xml"/><Relationship Id="rId41" Type="http://schemas.openxmlformats.org/officeDocument/2006/relationships/image" Target="../media/image1260.png"/><Relationship Id="rId62" Type="http://schemas.openxmlformats.org/officeDocument/2006/relationships/customXml" Target="../ink/ink1250.xml"/><Relationship Id="rId83" Type="http://schemas.openxmlformats.org/officeDocument/2006/relationships/image" Target="../media/image1278.png"/><Relationship Id="rId88" Type="http://schemas.openxmlformats.org/officeDocument/2006/relationships/customXml" Target="../ink/ink1263.xml"/><Relationship Id="rId111" Type="http://schemas.openxmlformats.org/officeDocument/2006/relationships/image" Target="../media/image1292.png"/><Relationship Id="rId132" Type="http://schemas.openxmlformats.org/officeDocument/2006/relationships/customXml" Target="../ink/ink1285.xml"/><Relationship Id="rId153" Type="http://schemas.openxmlformats.org/officeDocument/2006/relationships/customXml" Target="../ink/ink1296.xml"/><Relationship Id="rId174" Type="http://schemas.openxmlformats.org/officeDocument/2006/relationships/image" Target="../media/image1323.png"/><Relationship Id="rId179" Type="http://schemas.openxmlformats.org/officeDocument/2006/relationships/customXml" Target="../ink/ink1309.xml"/><Relationship Id="rId195" Type="http://schemas.openxmlformats.org/officeDocument/2006/relationships/customXml" Target="../ink/ink1317.xml"/><Relationship Id="rId209" Type="http://schemas.openxmlformats.org/officeDocument/2006/relationships/customXml" Target="../ink/ink1324.xml"/><Relationship Id="rId190" Type="http://schemas.openxmlformats.org/officeDocument/2006/relationships/image" Target="../media/image1330.png"/><Relationship Id="rId204" Type="http://schemas.openxmlformats.org/officeDocument/2006/relationships/image" Target="../media/image1337.png"/><Relationship Id="rId220" Type="http://schemas.openxmlformats.org/officeDocument/2006/relationships/image" Target="../media/image1345.png"/><Relationship Id="rId15" Type="http://schemas.openxmlformats.org/officeDocument/2006/relationships/image" Target="../media/image1247.png"/><Relationship Id="rId36" Type="http://schemas.openxmlformats.org/officeDocument/2006/relationships/customXml" Target="../ink/ink1237.xml"/><Relationship Id="rId57" Type="http://schemas.openxmlformats.org/officeDocument/2006/relationships/image" Target="../media/image845.png"/><Relationship Id="rId106" Type="http://schemas.openxmlformats.org/officeDocument/2006/relationships/customXml" Target="../ink/ink1272.xml"/><Relationship Id="rId127" Type="http://schemas.openxmlformats.org/officeDocument/2006/relationships/image" Target="../media/image1300.png"/><Relationship Id="rId10" Type="http://schemas.openxmlformats.org/officeDocument/2006/relationships/customXml" Target="../ink/ink1224.xml"/><Relationship Id="rId31" Type="http://schemas.openxmlformats.org/officeDocument/2006/relationships/image" Target="../media/image1255.png"/><Relationship Id="rId52" Type="http://schemas.openxmlformats.org/officeDocument/2006/relationships/customXml" Target="../ink/ink1245.xml"/><Relationship Id="rId73" Type="http://schemas.openxmlformats.org/officeDocument/2006/relationships/image" Target="../media/image1273.png"/><Relationship Id="rId78" Type="http://schemas.openxmlformats.org/officeDocument/2006/relationships/customXml" Target="../ink/ink1258.xml"/><Relationship Id="rId94" Type="http://schemas.openxmlformats.org/officeDocument/2006/relationships/customXml" Target="../ink/ink1266.xml"/><Relationship Id="rId99" Type="http://schemas.openxmlformats.org/officeDocument/2006/relationships/image" Target="../media/image1286.png"/><Relationship Id="rId101" Type="http://schemas.openxmlformats.org/officeDocument/2006/relationships/image" Target="../media/image1287.png"/><Relationship Id="rId122" Type="http://schemas.openxmlformats.org/officeDocument/2006/relationships/customXml" Target="../ink/ink1280.xml"/><Relationship Id="rId143" Type="http://schemas.openxmlformats.org/officeDocument/2006/relationships/customXml" Target="../ink/ink1291.xml"/><Relationship Id="rId148" Type="http://schemas.openxmlformats.org/officeDocument/2006/relationships/image" Target="../media/image1310.png"/><Relationship Id="rId164" Type="http://schemas.openxmlformats.org/officeDocument/2006/relationships/image" Target="../media/image1318.png"/><Relationship Id="rId169" Type="http://schemas.openxmlformats.org/officeDocument/2006/relationships/customXml" Target="../ink/ink1304.xml"/><Relationship Id="rId185" Type="http://schemas.openxmlformats.org/officeDocument/2006/relationships/customXml" Target="../ink/ink1312.xml"/><Relationship Id="rId4" Type="http://schemas.openxmlformats.org/officeDocument/2006/relationships/customXml" Target="../ink/ink1221.xml"/><Relationship Id="rId9" Type="http://schemas.openxmlformats.org/officeDocument/2006/relationships/image" Target="../media/image1244.png"/><Relationship Id="rId180" Type="http://schemas.openxmlformats.org/officeDocument/2006/relationships/image" Target="../media/image1326.png"/><Relationship Id="rId210" Type="http://schemas.openxmlformats.org/officeDocument/2006/relationships/image" Target="../media/image1340.png"/><Relationship Id="rId215" Type="http://schemas.openxmlformats.org/officeDocument/2006/relationships/customXml" Target="../ink/ink1327.xml"/><Relationship Id="rId26" Type="http://schemas.openxmlformats.org/officeDocument/2006/relationships/customXml" Target="../ink/ink1232.xml"/><Relationship Id="rId47" Type="http://schemas.openxmlformats.org/officeDocument/2006/relationships/image" Target="../media/image1262.png"/><Relationship Id="rId68" Type="http://schemas.openxmlformats.org/officeDocument/2006/relationships/customXml" Target="../ink/ink1253.xml"/><Relationship Id="rId89" Type="http://schemas.openxmlformats.org/officeDocument/2006/relationships/image" Target="../media/image1281.png"/><Relationship Id="rId112" Type="http://schemas.openxmlformats.org/officeDocument/2006/relationships/customXml" Target="../ink/ink1275.xml"/><Relationship Id="rId133" Type="http://schemas.openxmlformats.org/officeDocument/2006/relationships/image" Target="../media/image1303.png"/><Relationship Id="rId154" Type="http://schemas.openxmlformats.org/officeDocument/2006/relationships/image" Target="../media/image1313.png"/><Relationship Id="rId175" Type="http://schemas.openxmlformats.org/officeDocument/2006/relationships/customXml" Target="../ink/ink1307.xml"/><Relationship Id="rId196" Type="http://schemas.openxmlformats.org/officeDocument/2006/relationships/image" Target="../media/image1333.png"/><Relationship Id="rId200" Type="http://schemas.openxmlformats.org/officeDocument/2006/relationships/image" Target="../media/image1335.png"/><Relationship Id="rId16" Type="http://schemas.openxmlformats.org/officeDocument/2006/relationships/customXml" Target="../ink/ink1227.xml"/><Relationship Id="rId37" Type="http://schemas.openxmlformats.org/officeDocument/2006/relationships/image" Target="../media/image1258.png"/><Relationship Id="rId58" Type="http://schemas.openxmlformats.org/officeDocument/2006/relationships/customXml" Target="../ink/ink1248.xml"/><Relationship Id="rId79" Type="http://schemas.openxmlformats.org/officeDocument/2006/relationships/image" Target="../media/image1276.png"/><Relationship Id="rId102" Type="http://schemas.openxmlformats.org/officeDocument/2006/relationships/customXml" Target="../ink/ink1270.xml"/><Relationship Id="rId123" Type="http://schemas.openxmlformats.org/officeDocument/2006/relationships/image" Target="../media/image1298.png"/><Relationship Id="rId144" Type="http://schemas.openxmlformats.org/officeDocument/2006/relationships/image" Target="../media/image130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0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0.png"/><Relationship Id="rId18" Type="http://schemas.openxmlformats.org/officeDocument/2006/relationships/customXml" Target="../ink/ink1337.xml"/><Relationship Id="rId26" Type="http://schemas.openxmlformats.org/officeDocument/2006/relationships/customXml" Target="../ink/ink1341.xml"/><Relationship Id="rId39" Type="http://schemas.openxmlformats.org/officeDocument/2006/relationships/image" Target="../media/image1362.png"/><Relationship Id="rId21" Type="http://schemas.openxmlformats.org/officeDocument/2006/relationships/image" Target="../media/image1354.png"/><Relationship Id="rId34" Type="http://schemas.openxmlformats.org/officeDocument/2006/relationships/customXml" Target="../ink/ink1345.xml"/><Relationship Id="rId42" Type="http://schemas.openxmlformats.org/officeDocument/2006/relationships/customXml" Target="../ink/ink1349.xml"/><Relationship Id="rId47" Type="http://schemas.openxmlformats.org/officeDocument/2006/relationships/image" Target="../media/image1366.png"/><Relationship Id="rId50" Type="http://schemas.openxmlformats.org/officeDocument/2006/relationships/customXml" Target="../ink/ink1353.xml"/><Relationship Id="rId55" Type="http://schemas.openxmlformats.org/officeDocument/2006/relationships/image" Target="../media/image1370.png"/><Relationship Id="rId7" Type="http://schemas.openxmlformats.org/officeDocument/2006/relationships/image" Target="../media/image1347.png"/><Relationship Id="rId12" Type="http://schemas.openxmlformats.org/officeDocument/2006/relationships/customXml" Target="../ink/ink1334.xml"/><Relationship Id="rId17" Type="http://schemas.openxmlformats.org/officeDocument/2006/relationships/image" Target="../media/image1352.png"/><Relationship Id="rId25" Type="http://schemas.openxmlformats.org/officeDocument/2006/relationships/image" Target="../media/image1356.png"/><Relationship Id="rId33" Type="http://schemas.openxmlformats.org/officeDocument/2006/relationships/image" Target="../media/image1359.png"/><Relationship Id="rId38" Type="http://schemas.openxmlformats.org/officeDocument/2006/relationships/customXml" Target="../ink/ink1347.xml"/><Relationship Id="rId46" Type="http://schemas.openxmlformats.org/officeDocument/2006/relationships/customXml" Target="../ink/ink1351.xml"/><Relationship Id="rId2" Type="http://schemas.openxmlformats.org/officeDocument/2006/relationships/image" Target="../media/image7900.png"/><Relationship Id="rId16" Type="http://schemas.openxmlformats.org/officeDocument/2006/relationships/customXml" Target="../ink/ink1336.xml"/><Relationship Id="rId20" Type="http://schemas.openxmlformats.org/officeDocument/2006/relationships/customXml" Target="../ink/ink1338.xml"/><Relationship Id="rId29" Type="http://schemas.openxmlformats.org/officeDocument/2006/relationships/image" Target="../media/image845.png"/><Relationship Id="rId41" Type="http://schemas.openxmlformats.org/officeDocument/2006/relationships/image" Target="../media/image1363.png"/><Relationship Id="rId54" Type="http://schemas.openxmlformats.org/officeDocument/2006/relationships/customXml" Target="../ink/ink135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31.xml"/><Relationship Id="rId11" Type="http://schemas.openxmlformats.org/officeDocument/2006/relationships/image" Target="../media/image1349.png"/><Relationship Id="rId24" Type="http://schemas.openxmlformats.org/officeDocument/2006/relationships/customXml" Target="../ink/ink1340.xml"/><Relationship Id="rId32" Type="http://schemas.openxmlformats.org/officeDocument/2006/relationships/customXml" Target="../ink/ink1344.xml"/><Relationship Id="rId37" Type="http://schemas.openxmlformats.org/officeDocument/2006/relationships/image" Target="../media/image1361.png"/><Relationship Id="rId40" Type="http://schemas.openxmlformats.org/officeDocument/2006/relationships/customXml" Target="../ink/ink1348.xml"/><Relationship Id="rId45" Type="http://schemas.openxmlformats.org/officeDocument/2006/relationships/image" Target="../media/image1365.png"/><Relationship Id="rId53" Type="http://schemas.openxmlformats.org/officeDocument/2006/relationships/image" Target="../media/image1369.png"/><Relationship Id="rId5" Type="http://schemas.openxmlformats.org/officeDocument/2006/relationships/image" Target="../media/image1346.png"/><Relationship Id="rId15" Type="http://schemas.openxmlformats.org/officeDocument/2006/relationships/image" Target="../media/image1351.png"/><Relationship Id="rId23" Type="http://schemas.openxmlformats.org/officeDocument/2006/relationships/image" Target="../media/image1355.png"/><Relationship Id="rId28" Type="http://schemas.openxmlformats.org/officeDocument/2006/relationships/customXml" Target="../ink/ink1342.xml"/><Relationship Id="rId36" Type="http://schemas.openxmlformats.org/officeDocument/2006/relationships/customXml" Target="../ink/ink1346.xml"/><Relationship Id="rId49" Type="http://schemas.openxmlformats.org/officeDocument/2006/relationships/image" Target="../media/image1367.png"/><Relationship Id="rId10" Type="http://schemas.openxmlformats.org/officeDocument/2006/relationships/customXml" Target="../ink/ink1333.xml"/><Relationship Id="rId19" Type="http://schemas.openxmlformats.org/officeDocument/2006/relationships/image" Target="../media/image1353.png"/><Relationship Id="rId31" Type="http://schemas.openxmlformats.org/officeDocument/2006/relationships/image" Target="../media/image1358.png"/><Relationship Id="rId44" Type="http://schemas.openxmlformats.org/officeDocument/2006/relationships/customXml" Target="../ink/ink1350.xml"/><Relationship Id="rId52" Type="http://schemas.openxmlformats.org/officeDocument/2006/relationships/customXml" Target="../ink/ink1354.xml"/><Relationship Id="rId4" Type="http://schemas.openxmlformats.org/officeDocument/2006/relationships/customXml" Target="../ink/ink1330.xml"/><Relationship Id="rId9" Type="http://schemas.openxmlformats.org/officeDocument/2006/relationships/image" Target="../media/image1348.png"/><Relationship Id="rId14" Type="http://schemas.openxmlformats.org/officeDocument/2006/relationships/customXml" Target="../ink/ink1335.xml"/><Relationship Id="rId22" Type="http://schemas.openxmlformats.org/officeDocument/2006/relationships/customXml" Target="../ink/ink1339.xml"/><Relationship Id="rId27" Type="http://schemas.openxmlformats.org/officeDocument/2006/relationships/image" Target="../media/image1357.png"/><Relationship Id="rId30" Type="http://schemas.openxmlformats.org/officeDocument/2006/relationships/customXml" Target="../ink/ink1343.xml"/><Relationship Id="rId35" Type="http://schemas.openxmlformats.org/officeDocument/2006/relationships/image" Target="../media/image1360.png"/><Relationship Id="rId43" Type="http://schemas.openxmlformats.org/officeDocument/2006/relationships/image" Target="../media/image1364.png"/><Relationship Id="rId48" Type="http://schemas.openxmlformats.org/officeDocument/2006/relationships/customXml" Target="../ink/ink1352.xml"/><Relationship Id="rId8" Type="http://schemas.openxmlformats.org/officeDocument/2006/relationships/customXml" Target="../ink/ink1332.xml"/><Relationship Id="rId51" Type="http://schemas.openxmlformats.org/officeDocument/2006/relationships/image" Target="../media/image1368.png"/><Relationship Id="rId3" Type="http://schemas.openxmlformats.org/officeDocument/2006/relationships/image" Target="../media/image87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6.xml"/><Relationship Id="rId2" Type="http://schemas.openxmlformats.org/officeDocument/2006/relationships/image" Target="../media/image88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7.xml"/><Relationship Id="rId2" Type="http://schemas.openxmlformats.org/officeDocument/2006/relationships/image" Target="../media/image94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0.png"/><Relationship Id="rId2" Type="http://schemas.openxmlformats.org/officeDocument/2006/relationships/image" Target="../media/image870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58.xml"/><Relationship Id="rId2" Type="http://schemas.openxmlformats.org/officeDocument/2006/relationships/image" Target="../media/image94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7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8.png"/><Relationship Id="rId18" Type="http://schemas.openxmlformats.org/officeDocument/2006/relationships/customXml" Target="../ink/ink1366.xml"/><Relationship Id="rId26" Type="http://schemas.openxmlformats.org/officeDocument/2006/relationships/customXml" Target="../ink/ink1370.xml"/><Relationship Id="rId39" Type="http://schemas.openxmlformats.org/officeDocument/2006/relationships/image" Target="../media/image1390.png"/><Relationship Id="rId21" Type="http://schemas.openxmlformats.org/officeDocument/2006/relationships/image" Target="../media/image1382.png"/><Relationship Id="rId34" Type="http://schemas.openxmlformats.org/officeDocument/2006/relationships/customXml" Target="../ink/ink1374.xml"/><Relationship Id="rId42" Type="http://schemas.openxmlformats.org/officeDocument/2006/relationships/customXml" Target="../ink/ink1378.xml"/><Relationship Id="rId47" Type="http://schemas.openxmlformats.org/officeDocument/2006/relationships/image" Target="../media/image1394.png"/><Relationship Id="rId50" Type="http://schemas.openxmlformats.org/officeDocument/2006/relationships/customXml" Target="../ink/ink1382.xml"/><Relationship Id="rId55" Type="http://schemas.openxmlformats.org/officeDocument/2006/relationships/image" Target="../media/image1398.png"/><Relationship Id="rId63" Type="http://schemas.openxmlformats.org/officeDocument/2006/relationships/image" Target="../media/image1402.png"/><Relationship Id="rId7" Type="http://schemas.openxmlformats.org/officeDocument/2006/relationships/image" Target="../media/image1375.png"/><Relationship Id="rId2" Type="http://schemas.openxmlformats.org/officeDocument/2006/relationships/image" Target="../media/image11200.png"/><Relationship Id="rId16" Type="http://schemas.openxmlformats.org/officeDocument/2006/relationships/customXml" Target="../ink/ink1365.xml"/><Relationship Id="rId20" Type="http://schemas.openxmlformats.org/officeDocument/2006/relationships/customXml" Target="../ink/ink1367.xml"/><Relationship Id="rId29" Type="http://schemas.openxmlformats.org/officeDocument/2006/relationships/image" Target="../media/image1386.png"/><Relationship Id="rId41" Type="http://schemas.openxmlformats.org/officeDocument/2006/relationships/image" Target="../media/image1391.png"/><Relationship Id="rId54" Type="http://schemas.openxmlformats.org/officeDocument/2006/relationships/customXml" Target="../ink/ink1384.xml"/><Relationship Id="rId62" Type="http://schemas.openxmlformats.org/officeDocument/2006/relationships/customXml" Target="../ink/ink138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60.xml"/><Relationship Id="rId11" Type="http://schemas.openxmlformats.org/officeDocument/2006/relationships/image" Target="../media/image1377.png"/><Relationship Id="rId24" Type="http://schemas.openxmlformats.org/officeDocument/2006/relationships/customXml" Target="../ink/ink1369.xml"/><Relationship Id="rId32" Type="http://schemas.openxmlformats.org/officeDocument/2006/relationships/customXml" Target="../ink/ink1373.xml"/><Relationship Id="rId37" Type="http://schemas.openxmlformats.org/officeDocument/2006/relationships/image" Target="../media/image1389.png"/><Relationship Id="rId40" Type="http://schemas.openxmlformats.org/officeDocument/2006/relationships/customXml" Target="../ink/ink1377.xml"/><Relationship Id="rId45" Type="http://schemas.openxmlformats.org/officeDocument/2006/relationships/image" Target="../media/image1393.png"/><Relationship Id="rId53" Type="http://schemas.openxmlformats.org/officeDocument/2006/relationships/image" Target="../media/image1397.png"/><Relationship Id="rId58" Type="http://schemas.openxmlformats.org/officeDocument/2006/relationships/customXml" Target="../ink/ink1386.xml"/><Relationship Id="rId5" Type="http://schemas.openxmlformats.org/officeDocument/2006/relationships/image" Target="../media/image1374.png"/><Relationship Id="rId15" Type="http://schemas.openxmlformats.org/officeDocument/2006/relationships/image" Target="../media/image1379.png"/><Relationship Id="rId23" Type="http://schemas.openxmlformats.org/officeDocument/2006/relationships/image" Target="../media/image1383.png"/><Relationship Id="rId28" Type="http://schemas.openxmlformats.org/officeDocument/2006/relationships/customXml" Target="../ink/ink1371.xml"/><Relationship Id="rId36" Type="http://schemas.openxmlformats.org/officeDocument/2006/relationships/customXml" Target="../ink/ink1375.xml"/><Relationship Id="rId49" Type="http://schemas.openxmlformats.org/officeDocument/2006/relationships/image" Target="../media/image1395.png"/><Relationship Id="rId57" Type="http://schemas.openxmlformats.org/officeDocument/2006/relationships/image" Target="../media/image1399.png"/><Relationship Id="rId61" Type="http://schemas.openxmlformats.org/officeDocument/2006/relationships/image" Target="../media/image1401.png"/><Relationship Id="rId10" Type="http://schemas.openxmlformats.org/officeDocument/2006/relationships/customXml" Target="../ink/ink1362.xml"/><Relationship Id="rId19" Type="http://schemas.openxmlformats.org/officeDocument/2006/relationships/image" Target="../media/image1381.png"/><Relationship Id="rId31" Type="http://schemas.openxmlformats.org/officeDocument/2006/relationships/image" Target="../media/image666.png"/><Relationship Id="rId44" Type="http://schemas.openxmlformats.org/officeDocument/2006/relationships/customXml" Target="../ink/ink1379.xml"/><Relationship Id="rId52" Type="http://schemas.openxmlformats.org/officeDocument/2006/relationships/customXml" Target="../ink/ink1383.xml"/><Relationship Id="rId60" Type="http://schemas.openxmlformats.org/officeDocument/2006/relationships/customXml" Target="../ink/ink1387.xml"/><Relationship Id="rId4" Type="http://schemas.openxmlformats.org/officeDocument/2006/relationships/customXml" Target="../ink/ink1359.xml"/><Relationship Id="rId9" Type="http://schemas.openxmlformats.org/officeDocument/2006/relationships/image" Target="../media/image1376.png"/><Relationship Id="rId14" Type="http://schemas.openxmlformats.org/officeDocument/2006/relationships/customXml" Target="../ink/ink1364.xml"/><Relationship Id="rId22" Type="http://schemas.openxmlformats.org/officeDocument/2006/relationships/customXml" Target="../ink/ink1368.xml"/><Relationship Id="rId27" Type="http://schemas.openxmlformats.org/officeDocument/2006/relationships/image" Target="../media/image1385.png"/><Relationship Id="rId30" Type="http://schemas.openxmlformats.org/officeDocument/2006/relationships/customXml" Target="../ink/ink1372.xml"/><Relationship Id="rId35" Type="http://schemas.openxmlformats.org/officeDocument/2006/relationships/image" Target="../media/image1388.png"/><Relationship Id="rId43" Type="http://schemas.openxmlformats.org/officeDocument/2006/relationships/image" Target="../media/image1392.png"/><Relationship Id="rId48" Type="http://schemas.openxmlformats.org/officeDocument/2006/relationships/customXml" Target="../ink/ink1381.xml"/><Relationship Id="rId56" Type="http://schemas.openxmlformats.org/officeDocument/2006/relationships/customXml" Target="../ink/ink1385.xml"/><Relationship Id="rId8" Type="http://schemas.openxmlformats.org/officeDocument/2006/relationships/customXml" Target="../ink/ink1361.xml"/><Relationship Id="rId51" Type="http://schemas.openxmlformats.org/officeDocument/2006/relationships/image" Target="../media/image1396.png"/><Relationship Id="rId3" Type="http://schemas.openxmlformats.org/officeDocument/2006/relationships/image" Target="../media/image11300.png"/><Relationship Id="rId12" Type="http://schemas.openxmlformats.org/officeDocument/2006/relationships/customXml" Target="../ink/ink1363.xml"/><Relationship Id="rId17" Type="http://schemas.openxmlformats.org/officeDocument/2006/relationships/image" Target="../media/image1380.png"/><Relationship Id="rId25" Type="http://schemas.openxmlformats.org/officeDocument/2006/relationships/image" Target="../media/image1384.png"/><Relationship Id="rId33" Type="http://schemas.openxmlformats.org/officeDocument/2006/relationships/image" Target="../media/image1387.png"/><Relationship Id="rId38" Type="http://schemas.openxmlformats.org/officeDocument/2006/relationships/customXml" Target="../ink/ink1376.xml"/><Relationship Id="rId46" Type="http://schemas.openxmlformats.org/officeDocument/2006/relationships/customXml" Target="../ink/ink1380.xml"/><Relationship Id="rId59" Type="http://schemas.openxmlformats.org/officeDocument/2006/relationships/image" Target="../media/image1400.png"/></Relationships>
</file>

<file path=ppt/slides/_rels/slide8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491.png"/><Relationship Id="rId303" Type="http://schemas.openxmlformats.org/officeDocument/2006/relationships/image" Target="../media/image1493.png"/><Relationship Id="rId133" Type="http://schemas.openxmlformats.org/officeDocument/2006/relationships/image" Target="../media/image1407.png"/><Relationship Id="rId138" Type="http://schemas.openxmlformats.org/officeDocument/2006/relationships/customXml" Target="../ink/ink1398.xml"/><Relationship Id="rId154" Type="http://schemas.openxmlformats.org/officeDocument/2006/relationships/customXml" Target="../ink/ink1406.xml"/><Relationship Id="rId159" Type="http://schemas.openxmlformats.org/officeDocument/2006/relationships/image" Target="../media/image1420.png"/><Relationship Id="rId175" Type="http://schemas.openxmlformats.org/officeDocument/2006/relationships/image" Target="../media/image1428.png"/><Relationship Id="rId170" Type="http://schemas.openxmlformats.org/officeDocument/2006/relationships/customXml" Target="../ink/ink1414.xml"/><Relationship Id="rId191" Type="http://schemas.openxmlformats.org/officeDocument/2006/relationships/image" Target="../media/image1436.png"/><Relationship Id="rId196" Type="http://schemas.openxmlformats.org/officeDocument/2006/relationships/customXml" Target="../ink/ink1427.xml"/><Relationship Id="rId200" Type="http://schemas.openxmlformats.org/officeDocument/2006/relationships/customXml" Target="../ink/ink1429.xml"/><Relationship Id="rId205" Type="http://schemas.openxmlformats.org/officeDocument/2006/relationships/image" Target="../media/image1443.png"/><Relationship Id="rId226" Type="http://schemas.openxmlformats.org/officeDocument/2006/relationships/customXml" Target="../ink/ink1442.xml"/><Relationship Id="rId247" Type="http://schemas.openxmlformats.org/officeDocument/2006/relationships/image" Target="../media/image1465.png"/><Relationship Id="rId221" Type="http://schemas.openxmlformats.org/officeDocument/2006/relationships/image" Target="../media/image1451.png"/><Relationship Id="rId242" Type="http://schemas.openxmlformats.org/officeDocument/2006/relationships/customXml" Target="../ink/ink1450.xml"/><Relationship Id="rId263" Type="http://schemas.openxmlformats.org/officeDocument/2006/relationships/image" Target="../media/image1473.png"/><Relationship Id="rId268" Type="http://schemas.openxmlformats.org/officeDocument/2006/relationships/customXml" Target="../ink/ink1463.xml"/><Relationship Id="rId284" Type="http://schemas.openxmlformats.org/officeDocument/2006/relationships/customXml" Target="../ink/ink1471.xml"/><Relationship Id="rId289" Type="http://schemas.openxmlformats.org/officeDocument/2006/relationships/image" Target="../media/image1486.png"/><Relationship Id="rId123" Type="http://schemas.openxmlformats.org/officeDocument/2006/relationships/image" Target="../media/image1460.png"/><Relationship Id="rId128" Type="http://schemas.openxmlformats.org/officeDocument/2006/relationships/customXml" Target="../ink/ink1393.xml"/><Relationship Id="rId144" Type="http://schemas.openxmlformats.org/officeDocument/2006/relationships/customXml" Target="../ink/ink1401.xml"/><Relationship Id="rId149" Type="http://schemas.openxmlformats.org/officeDocument/2006/relationships/image" Target="../media/image1415.png"/><Relationship Id="rId314" Type="http://schemas.openxmlformats.org/officeDocument/2006/relationships/customXml" Target="../ink/ink1486.xml"/><Relationship Id="rId160" Type="http://schemas.openxmlformats.org/officeDocument/2006/relationships/customXml" Target="../ink/ink1409.xml"/><Relationship Id="rId165" Type="http://schemas.openxmlformats.org/officeDocument/2006/relationships/image" Target="../media/image1423.png"/><Relationship Id="rId181" Type="http://schemas.openxmlformats.org/officeDocument/2006/relationships/image" Target="../media/image1431.png"/><Relationship Id="rId186" Type="http://schemas.openxmlformats.org/officeDocument/2006/relationships/customXml" Target="../ink/ink1422.xml"/><Relationship Id="rId216" Type="http://schemas.openxmlformats.org/officeDocument/2006/relationships/customXml" Target="../ink/ink1437.xml"/><Relationship Id="rId237" Type="http://schemas.openxmlformats.org/officeDocument/2006/relationships/image" Target="../media/image1459.png"/><Relationship Id="rId211" Type="http://schemas.openxmlformats.org/officeDocument/2006/relationships/image" Target="../media/image1446.png"/><Relationship Id="rId232" Type="http://schemas.openxmlformats.org/officeDocument/2006/relationships/customXml" Target="../ink/ink1445.xml"/><Relationship Id="rId253" Type="http://schemas.openxmlformats.org/officeDocument/2006/relationships/image" Target="../media/image1468.png"/><Relationship Id="rId258" Type="http://schemas.openxmlformats.org/officeDocument/2006/relationships/customXml" Target="../ink/ink1458.xml"/><Relationship Id="rId274" Type="http://schemas.openxmlformats.org/officeDocument/2006/relationships/customXml" Target="../ink/ink1466.xml"/><Relationship Id="rId279" Type="http://schemas.openxmlformats.org/officeDocument/2006/relationships/image" Target="../media/image1481.png"/><Relationship Id="rId295" Type="http://schemas.openxmlformats.org/officeDocument/2006/relationships/image" Target="../media/image1489.png"/><Relationship Id="rId309" Type="http://schemas.openxmlformats.org/officeDocument/2006/relationships/image" Target="../media/image1496.png"/><Relationship Id="rId134" Type="http://schemas.openxmlformats.org/officeDocument/2006/relationships/customXml" Target="../ink/ink1396.xml"/><Relationship Id="rId139" Type="http://schemas.openxmlformats.org/officeDocument/2006/relationships/image" Target="../media/image1410.png"/><Relationship Id="rId290" Type="http://schemas.openxmlformats.org/officeDocument/2006/relationships/customXml" Target="../ink/ink1474.xml"/><Relationship Id="rId304" Type="http://schemas.openxmlformats.org/officeDocument/2006/relationships/customXml" Target="../ink/ink1481.xml"/><Relationship Id="rId150" Type="http://schemas.openxmlformats.org/officeDocument/2006/relationships/customXml" Target="../ink/ink1404.xml"/><Relationship Id="rId155" Type="http://schemas.openxmlformats.org/officeDocument/2006/relationships/image" Target="../media/image1418.png"/><Relationship Id="rId171" Type="http://schemas.openxmlformats.org/officeDocument/2006/relationships/image" Target="../media/image1426.png"/><Relationship Id="rId176" Type="http://schemas.openxmlformats.org/officeDocument/2006/relationships/customXml" Target="../ink/ink1417.xml"/><Relationship Id="rId192" Type="http://schemas.openxmlformats.org/officeDocument/2006/relationships/customXml" Target="../ink/ink1425.xml"/><Relationship Id="rId197" Type="http://schemas.openxmlformats.org/officeDocument/2006/relationships/image" Target="../media/image1439.png"/><Relationship Id="rId206" Type="http://schemas.openxmlformats.org/officeDocument/2006/relationships/customXml" Target="../ink/ink1432.xml"/><Relationship Id="rId227" Type="http://schemas.openxmlformats.org/officeDocument/2006/relationships/image" Target="../media/image1454.png"/><Relationship Id="rId201" Type="http://schemas.openxmlformats.org/officeDocument/2006/relationships/image" Target="../media/image1441.png"/><Relationship Id="rId222" Type="http://schemas.openxmlformats.org/officeDocument/2006/relationships/customXml" Target="../ink/ink1440.xml"/><Relationship Id="rId243" Type="http://schemas.openxmlformats.org/officeDocument/2006/relationships/image" Target="../media/image1463.png"/><Relationship Id="rId248" Type="http://schemas.openxmlformats.org/officeDocument/2006/relationships/customXml" Target="../ink/ink1453.xml"/><Relationship Id="rId264" Type="http://schemas.openxmlformats.org/officeDocument/2006/relationships/customXml" Target="../ink/ink1461.xml"/><Relationship Id="rId269" Type="http://schemas.openxmlformats.org/officeDocument/2006/relationships/image" Target="../media/image1476.png"/><Relationship Id="rId285" Type="http://schemas.openxmlformats.org/officeDocument/2006/relationships/image" Target="../media/image1484.png"/><Relationship Id="rId124" Type="http://schemas.openxmlformats.org/officeDocument/2006/relationships/customXml" Target="../ink/ink1391.xml"/><Relationship Id="rId129" Type="http://schemas.openxmlformats.org/officeDocument/2006/relationships/image" Target="../media/image1405.png"/><Relationship Id="rId280" Type="http://schemas.openxmlformats.org/officeDocument/2006/relationships/customXml" Target="../ink/ink1469.xml"/><Relationship Id="rId310" Type="http://schemas.openxmlformats.org/officeDocument/2006/relationships/customXml" Target="../ink/ink1484.xml"/><Relationship Id="rId315" Type="http://schemas.openxmlformats.org/officeDocument/2006/relationships/image" Target="../media/image1499.png"/><Relationship Id="rId140" Type="http://schemas.openxmlformats.org/officeDocument/2006/relationships/customXml" Target="../ink/ink1399.xml"/><Relationship Id="rId145" Type="http://schemas.openxmlformats.org/officeDocument/2006/relationships/image" Target="../media/image1413.png"/><Relationship Id="rId161" Type="http://schemas.openxmlformats.org/officeDocument/2006/relationships/image" Target="../media/image1421.png"/><Relationship Id="rId166" Type="http://schemas.openxmlformats.org/officeDocument/2006/relationships/customXml" Target="../ink/ink1412.xml"/><Relationship Id="rId182" Type="http://schemas.openxmlformats.org/officeDocument/2006/relationships/customXml" Target="../ink/ink1420.xml"/><Relationship Id="rId187" Type="http://schemas.openxmlformats.org/officeDocument/2006/relationships/image" Target="../media/image1434.png"/><Relationship Id="rId217" Type="http://schemas.openxmlformats.org/officeDocument/2006/relationships/image" Target="../media/image14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.png"/><Relationship Id="rId212" Type="http://schemas.openxmlformats.org/officeDocument/2006/relationships/customXml" Target="../ink/ink1435.xml"/><Relationship Id="rId233" Type="http://schemas.openxmlformats.org/officeDocument/2006/relationships/image" Target="../media/image1457.png"/><Relationship Id="rId238" Type="http://schemas.openxmlformats.org/officeDocument/2006/relationships/customXml" Target="../ink/ink1448.xml"/><Relationship Id="rId254" Type="http://schemas.openxmlformats.org/officeDocument/2006/relationships/customXml" Target="../ink/ink1456.xml"/><Relationship Id="rId259" Type="http://schemas.openxmlformats.org/officeDocument/2006/relationships/image" Target="../media/image1471.png"/><Relationship Id="rId270" Type="http://schemas.openxmlformats.org/officeDocument/2006/relationships/customXml" Target="../ink/ink1464.xml"/><Relationship Id="rId275" Type="http://schemas.openxmlformats.org/officeDocument/2006/relationships/image" Target="../media/image1479.png"/><Relationship Id="rId291" Type="http://schemas.openxmlformats.org/officeDocument/2006/relationships/image" Target="../media/image1487.png"/><Relationship Id="rId296" Type="http://schemas.openxmlformats.org/officeDocument/2006/relationships/customXml" Target="../ink/ink1477.xml"/><Relationship Id="rId300" Type="http://schemas.openxmlformats.org/officeDocument/2006/relationships/customXml" Target="../ink/ink1479.xml"/><Relationship Id="rId305" Type="http://schemas.openxmlformats.org/officeDocument/2006/relationships/image" Target="../media/image1494.png"/><Relationship Id="rId130" Type="http://schemas.openxmlformats.org/officeDocument/2006/relationships/customXml" Target="../ink/ink1394.xml"/><Relationship Id="rId135" Type="http://schemas.openxmlformats.org/officeDocument/2006/relationships/image" Target="../media/image1408.png"/><Relationship Id="rId151" Type="http://schemas.openxmlformats.org/officeDocument/2006/relationships/image" Target="../media/image1416.png"/><Relationship Id="rId156" Type="http://schemas.openxmlformats.org/officeDocument/2006/relationships/customXml" Target="../ink/ink1407.xml"/><Relationship Id="rId177" Type="http://schemas.openxmlformats.org/officeDocument/2006/relationships/image" Target="../media/image1429.png"/><Relationship Id="rId198" Type="http://schemas.openxmlformats.org/officeDocument/2006/relationships/customXml" Target="../ink/ink1428.xml"/><Relationship Id="rId172" Type="http://schemas.openxmlformats.org/officeDocument/2006/relationships/customXml" Target="../ink/ink1415.xml"/><Relationship Id="rId193" Type="http://schemas.openxmlformats.org/officeDocument/2006/relationships/image" Target="../media/image1437.png"/><Relationship Id="rId202" Type="http://schemas.openxmlformats.org/officeDocument/2006/relationships/customXml" Target="../ink/ink1430.xml"/><Relationship Id="rId207" Type="http://schemas.openxmlformats.org/officeDocument/2006/relationships/image" Target="../media/image1444.png"/><Relationship Id="rId223" Type="http://schemas.openxmlformats.org/officeDocument/2006/relationships/image" Target="../media/image1452.png"/><Relationship Id="rId228" Type="http://schemas.openxmlformats.org/officeDocument/2006/relationships/customXml" Target="../ink/ink1443.xml"/><Relationship Id="rId244" Type="http://schemas.openxmlformats.org/officeDocument/2006/relationships/customXml" Target="../ink/ink1451.xml"/><Relationship Id="rId249" Type="http://schemas.openxmlformats.org/officeDocument/2006/relationships/image" Target="../media/image1466.png"/><Relationship Id="rId260" Type="http://schemas.openxmlformats.org/officeDocument/2006/relationships/customXml" Target="../ink/ink1459.xml"/><Relationship Id="rId265" Type="http://schemas.openxmlformats.org/officeDocument/2006/relationships/image" Target="../media/image1474.png"/><Relationship Id="rId281" Type="http://schemas.openxmlformats.org/officeDocument/2006/relationships/image" Target="../media/image1482.png"/><Relationship Id="rId286" Type="http://schemas.openxmlformats.org/officeDocument/2006/relationships/customXml" Target="../ink/ink1472.xml"/><Relationship Id="rId125" Type="http://schemas.openxmlformats.org/officeDocument/2006/relationships/image" Target="../media/image1403.png"/><Relationship Id="rId141" Type="http://schemas.openxmlformats.org/officeDocument/2006/relationships/image" Target="../media/image1411.png"/><Relationship Id="rId146" Type="http://schemas.openxmlformats.org/officeDocument/2006/relationships/customXml" Target="../ink/ink1402.xml"/><Relationship Id="rId167" Type="http://schemas.openxmlformats.org/officeDocument/2006/relationships/image" Target="../media/image1424.png"/><Relationship Id="rId188" Type="http://schemas.openxmlformats.org/officeDocument/2006/relationships/customXml" Target="../ink/ink1423.xml"/><Relationship Id="rId311" Type="http://schemas.openxmlformats.org/officeDocument/2006/relationships/image" Target="../media/image1497.png"/><Relationship Id="rId7" Type="http://schemas.openxmlformats.org/officeDocument/2006/relationships/customXml" Target="../ink/ink1390.xml"/><Relationship Id="rId162" Type="http://schemas.openxmlformats.org/officeDocument/2006/relationships/customXml" Target="../ink/ink1410.xml"/><Relationship Id="rId183" Type="http://schemas.openxmlformats.org/officeDocument/2006/relationships/image" Target="../media/image1432.png"/><Relationship Id="rId213" Type="http://schemas.openxmlformats.org/officeDocument/2006/relationships/image" Target="../media/image1447.png"/><Relationship Id="rId218" Type="http://schemas.openxmlformats.org/officeDocument/2006/relationships/customXml" Target="../ink/ink1438.xml"/><Relationship Id="rId234" Type="http://schemas.openxmlformats.org/officeDocument/2006/relationships/customXml" Target="../ink/ink1446.xml"/><Relationship Id="rId239" Type="http://schemas.openxmlformats.org/officeDocument/2006/relationships/image" Target="../media/image1461.png"/><Relationship Id="rId2" Type="http://schemas.openxmlformats.org/officeDocument/2006/relationships/image" Target="../media/image11400.png"/><Relationship Id="rId250" Type="http://schemas.openxmlformats.org/officeDocument/2006/relationships/customXml" Target="../ink/ink1454.xml"/><Relationship Id="rId255" Type="http://schemas.openxmlformats.org/officeDocument/2006/relationships/image" Target="../media/image1469.png"/><Relationship Id="rId271" Type="http://schemas.openxmlformats.org/officeDocument/2006/relationships/image" Target="../media/image1477.png"/><Relationship Id="rId276" Type="http://schemas.openxmlformats.org/officeDocument/2006/relationships/customXml" Target="../ink/ink1467.xml"/><Relationship Id="rId292" Type="http://schemas.openxmlformats.org/officeDocument/2006/relationships/customXml" Target="../ink/ink1475.xml"/><Relationship Id="rId297" Type="http://schemas.openxmlformats.org/officeDocument/2006/relationships/image" Target="../media/image1490.png"/><Relationship Id="rId306" Type="http://schemas.openxmlformats.org/officeDocument/2006/relationships/customXml" Target="../ink/ink1482.xml"/><Relationship Id="rId131" Type="http://schemas.openxmlformats.org/officeDocument/2006/relationships/image" Target="../media/image1406.png"/><Relationship Id="rId136" Type="http://schemas.openxmlformats.org/officeDocument/2006/relationships/customXml" Target="../ink/ink1397.xml"/><Relationship Id="rId157" Type="http://schemas.openxmlformats.org/officeDocument/2006/relationships/image" Target="../media/image1419.png"/><Relationship Id="rId178" Type="http://schemas.openxmlformats.org/officeDocument/2006/relationships/customXml" Target="../ink/ink1418.xml"/><Relationship Id="rId301" Type="http://schemas.openxmlformats.org/officeDocument/2006/relationships/image" Target="../media/image1492.png"/><Relationship Id="rId152" Type="http://schemas.openxmlformats.org/officeDocument/2006/relationships/customXml" Target="../ink/ink1405.xml"/><Relationship Id="rId173" Type="http://schemas.openxmlformats.org/officeDocument/2006/relationships/image" Target="../media/image1427.png"/><Relationship Id="rId194" Type="http://schemas.openxmlformats.org/officeDocument/2006/relationships/customXml" Target="../ink/ink1426.xml"/><Relationship Id="rId199" Type="http://schemas.openxmlformats.org/officeDocument/2006/relationships/image" Target="../media/image1440.png"/><Relationship Id="rId203" Type="http://schemas.openxmlformats.org/officeDocument/2006/relationships/image" Target="../media/image1442.png"/><Relationship Id="rId208" Type="http://schemas.openxmlformats.org/officeDocument/2006/relationships/customXml" Target="../ink/ink1433.xml"/><Relationship Id="rId229" Type="http://schemas.openxmlformats.org/officeDocument/2006/relationships/image" Target="../media/image1455.png"/><Relationship Id="rId224" Type="http://schemas.openxmlformats.org/officeDocument/2006/relationships/customXml" Target="../ink/ink1441.xml"/><Relationship Id="rId240" Type="http://schemas.openxmlformats.org/officeDocument/2006/relationships/customXml" Target="../ink/ink1449.xml"/><Relationship Id="rId245" Type="http://schemas.openxmlformats.org/officeDocument/2006/relationships/image" Target="../media/image1464.png"/><Relationship Id="rId261" Type="http://schemas.openxmlformats.org/officeDocument/2006/relationships/image" Target="../media/image1472.png"/><Relationship Id="rId266" Type="http://schemas.openxmlformats.org/officeDocument/2006/relationships/customXml" Target="../ink/ink1462.xml"/><Relationship Id="rId287" Type="http://schemas.openxmlformats.org/officeDocument/2006/relationships/image" Target="../media/image1485.png"/><Relationship Id="rId126" Type="http://schemas.openxmlformats.org/officeDocument/2006/relationships/customXml" Target="../ink/ink1392.xml"/><Relationship Id="rId147" Type="http://schemas.openxmlformats.org/officeDocument/2006/relationships/image" Target="../media/image1414.png"/><Relationship Id="rId168" Type="http://schemas.openxmlformats.org/officeDocument/2006/relationships/customXml" Target="../ink/ink1413.xml"/><Relationship Id="rId282" Type="http://schemas.openxmlformats.org/officeDocument/2006/relationships/customXml" Target="../ink/ink1470.xml"/><Relationship Id="rId312" Type="http://schemas.openxmlformats.org/officeDocument/2006/relationships/customXml" Target="../ink/ink1485.xml"/><Relationship Id="rId142" Type="http://schemas.openxmlformats.org/officeDocument/2006/relationships/customXml" Target="../ink/ink1400.xml"/><Relationship Id="rId163" Type="http://schemas.openxmlformats.org/officeDocument/2006/relationships/image" Target="../media/image1422.png"/><Relationship Id="rId184" Type="http://schemas.openxmlformats.org/officeDocument/2006/relationships/customXml" Target="../ink/ink1421.xml"/><Relationship Id="rId189" Type="http://schemas.openxmlformats.org/officeDocument/2006/relationships/image" Target="../media/image1435.png"/><Relationship Id="rId219" Type="http://schemas.openxmlformats.org/officeDocument/2006/relationships/image" Target="../media/image1450.png"/><Relationship Id="rId3" Type="http://schemas.openxmlformats.org/officeDocument/2006/relationships/customXml" Target="../ink/ink1389.xml"/><Relationship Id="rId214" Type="http://schemas.openxmlformats.org/officeDocument/2006/relationships/customXml" Target="../ink/ink1436.xml"/><Relationship Id="rId230" Type="http://schemas.openxmlformats.org/officeDocument/2006/relationships/customXml" Target="../ink/ink1444.xml"/><Relationship Id="rId235" Type="http://schemas.openxmlformats.org/officeDocument/2006/relationships/image" Target="../media/image1458.png"/><Relationship Id="rId251" Type="http://schemas.openxmlformats.org/officeDocument/2006/relationships/image" Target="../media/image1467.png"/><Relationship Id="rId256" Type="http://schemas.openxmlformats.org/officeDocument/2006/relationships/customXml" Target="../ink/ink1457.xml"/><Relationship Id="rId277" Type="http://schemas.openxmlformats.org/officeDocument/2006/relationships/image" Target="../media/image1480.png"/><Relationship Id="rId298" Type="http://schemas.openxmlformats.org/officeDocument/2006/relationships/customXml" Target="../ink/ink1478.xml"/><Relationship Id="rId137" Type="http://schemas.openxmlformats.org/officeDocument/2006/relationships/image" Target="../media/image1409.png"/><Relationship Id="rId158" Type="http://schemas.openxmlformats.org/officeDocument/2006/relationships/customXml" Target="../ink/ink1408.xml"/><Relationship Id="rId272" Type="http://schemas.openxmlformats.org/officeDocument/2006/relationships/customXml" Target="../ink/ink1465.xml"/><Relationship Id="rId293" Type="http://schemas.openxmlformats.org/officeDocument/2006/relationships/image" Target="../media/image1488.png"/><Relationship Id="rId302" Type="http://schemas.openxmlformats.org/officeDocument/2006/relationships/customXml" Target="../ink/ink1480.xml"/><Relationship Id="rId307" Type="http://schemas.openxmlformats.org/officeDocument/2006/relationships/image" Target="../media/image1495.png"/><Relationship Id="rId132" Type="http://schemas.openxmlformats.org/officeDocument/2006/relationships/customXml" Target="../ink/ink1395.xml"/><Relationship Id="rId153" Type="http://schemas.openxmlformats.org/officeDocument/2006/relationships/image" Target="../media/image1417.png"/><Relationship Id="rId174" Type="http://schemas.openxmlformats.org/officeDocument/2006/relationships/customXml" Target="../ink/ink1416.xml"/><Relationship Id="rId179" Type="http://schemas.openxmlformats.org/officeDocument/2006/relationships/image" Target="../media/image1430.png"/><Relationship Id="rId195" Type="http://schemas.openxmlformats.org/officeDocument/2006/relationships/image" Target="../media/image1438.png"/><Relationship Id="rId209" Type="http://schemas.openxmlformats.org/officeDocument/2006/relationships/image" Target="../media/image1445.png"/><Relationship Id="rId190" Type="http://schemas.openxmlformats.org/officeDocument/2006/relationships/customXml" Target="../ink/ink1424.xml"/><Relationship Id="rId204" Type="http://schemas.openxmlformats.org/officeDocument/2006/relationships/customXml" Target="../ink/ink1431.xml"/><Relationship Id="rId220" Type="http://schemas.openxmlformats.org/officeDocument/2006/relationships/customXml" Target="../ink/ink1439.xml"/><Relationship Id="rId225" Type="http://schemas.openxmlformats.org/officeDocument/2006/relationships/image" Target="../media/image1453.png"/><Relationship Id="rId241" Type="http://schemas.openxmlformats.org/officeDocument/2006/relationships/image" Target="../media/image1462.png"/><Relationship Id="rId246" Type="http://schemas.openxmlformats.org/officeDocument/2006/relationships/customXml" Target="../ink/ink1452.xml"/><Relationship Id="rId267" Type="http://schemas.openxmlformats.org/officeDocument/2006/relationships/image" Target="../media/image1475.png"/><Relationship Id="rId288" Type="http://schemas.openxmlformats.org/officeDocument/2006/relationships/customXml" Target="../ink/ink1473.xml"/><Relationship Id="rId127" Type="http://schemas.openxmlformats.org/officeDocument/2006/relationships/image" Target="../media/image1404.png"/><Relationship Id="rId262" Type="http://schemas.openxmlformats.org/officeDocument/2006/relationships/customXml" Target="../ink/ink1460.xml"/><Relationship Id="rId283" Type="http://schemas.openxmlformats.org/officeDocument/2006/relationships/image" Target="../media/image1483.png"/><Relationship Id="rId313" Type="http://schemas.openxmlformats.org/officeDocument/2006/relationships/image" Target="../media/image1498.png"/><Relationship Id="rId143" Type="http://schemas.openxmlformats.org/officeDocument/2006/relationships/image" Target="../media/image1412.png"/><Relationship Id="rId148" Type="http://schemas.openxmlformats.org/officeDocument/2006/relationships/customXml" Target="../ink/ink1403.xml"/><Relationship Id="rId164" Type="http://schemas.openxmlformats.org/officeDocument/2006/relationships/customXml" Target="../ink/ink1411.xml"/><Relationship Id="rId169" Type="http://schemas.openxmlformats.org/officeDocument/2006/relationships/image" Target="../media/image1425.png"/><Relationship Id="rId185" Type="http://schemas.openxmlformats.org/officeDocument/2006/relationships/image" Target="../media/image1433.png"/><Relationship Id="rId180" Type="http://schemas.openxmlformats.org/officeDocument/2006/relationships/customXml" Target="../ink/ink1419.xml"/><Relationship Id="rId210" Type="http://schemas.openxmlformats.org/officeDocument/2006/relationships/customXml" Target="../ink/ink1434.xml"/><Relationship Id="rId215" Type="http://schemas.openxmlformats.org/officeDocument/2006/relationships/image" Target="../media/image1448.png"/><Relationship Id="rId236" Type="http://schemas.openxmlformats.org/officeDocument/2006/relationships/customXml" Target="../ink/ink1447.xml"/><Relationship Id="rId257" Type="http://schemas.openxmlformats.org/officeDocument/2006/relationships/image" Target="../media/image1470.png"/><Relationship Id="rId278" Type="http://schemas.openxmlformats.org/officeDocument/2006/relationships/customXml" Target="../ink/ink1468.xml"/><Relationship Id="rId231" Type="http://schemas.openxmlformats.org/officeDocument/2006/relationships/image" Target="../media/image1456.png"/><Relationship Id="rId252" Type="http://schemas.openxmlformats.org/officeDocument/2006/relationships/customXml" Target="../ink/ink1455.xml"/><Relationship Id="rId273" Type="http://schemas.openxmlformats.org/officeDocument/2006/relationships/image" Target="../media/image1478.png"/><Relationship Id="rId294" Type="http://schemas.openxmlformats.org/officeDocument/2006/relationships/customXml" Target="../ink/ink1476.xml"/><Relationship Id="rId308" Type="http://schemas.openxmlformats.org/officeDocument/2006/relationships/customXml" Target="../ink/ink14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0.png"/><Relationship Id="rId2" Type="http://schemas.openxmlformats.org/officeDocument/2006/relationships/image" Target="../media/image11500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1.png"/><Relationship Id="rId21" Type="http://schemas.openxmlformats.org/officeDocument/2006/relationships/customXml" Target="../ink/ink1496.xml"/><Relationship Id="rId42" Type="http://schemas.openxmlformats.org/officeDocument/2006/relationships/image" Target="../media/image1519.png"/><Relationship Id="rId47" Type="http://schemas.openxmlformats.org/officeDocument/2006/relationships/customXml" Target="../ink/ink1509.xml"/><Relationship Id="rId63" Type="http://schemas.openxmlformats.org/officeDocument/2006/relationships/customXml" Target="../ink/ink1517.xml"/><Relationship Id="rId68" Type="http://schemas.openxmlformats.org/officeDocument/2006/relationships/image" Target="../media/image1532.png"/><Relationship Id="rId84" Type="http://schemas.openxmlformats.org/officeDocument/2006/relationships/customXml" Target="../ink/ink1528.xml"/><Relationship Id="rId89" Type="http://schemas.openxmlformats.org/officeDocument/2006/relationships/image" Target="../media/image1542.png"/><Relationship Id="rId2" Type="http://schemas.openxmlformats.org/officeDocument/2006/relationships/image" Target="../media/image12100.png"/><Relationship Id="rId16" Type="http://schemas.openxmlformats.org/officeDocument/2006/relationships/image" Target="../media/image1506.png"/><Relationship Id="rId29" Type="http://schemas.openxmlformats.org/officeDocument/2006/relationships/customXml" Target="../ink/ink1500.xml"/><Relationship Id="rId107" Type="http://schemas.openxmlformats.org/officeDocument/2006/relationships/image" Target="../media/image1551.png"/><Relationship Id="rId11" Type="http://schemas.openxmlformats.org/officeDocument/2006/relationships/customXml" Target="../ink/ink1491.xml"/><Relationship Id="rId24" Type="http://schemas.openxmlformats.org/officeDocument/2006/relationships/image" Target="../media/image1510.png"/><Relationship Id="rId32" Type="http://schemas.openxmlformats.org/officeDocument/2006/relationships/image" Target="../media/image1514.png"/><Relationship Id="rId37" Type="http://schemas.openxmlformats.org/officeDocument/2006/relationships/customXml" Target="../ink/ink1504.xml"/><Relationship Id="rId40" Type="http://schemas.openxmlformats.org/officeDocument/2006/relationships/image" Target="../media/image1518.png"/><Relationship Id="rId45" Type="http://schemas.openxmlformats.org/officeDocument/2006/relationships/customXml" Target="../ink/ink1508.xml"/><Relationship Id="rId53" Type="http://schemas.openxmlformats.org/officeDocument/2006/relationships/customXml" Target="../ink/ink1512.xml"/><Relationship Id="rId58" Type="http://schemas.openxmlformats.org/officeDocument/2006/relationships/image" Target="../media/image1527.png"/><Relationship Id="rId66" Type="http://schemas.openxmlformats.org/officeDocument/2006/relationships/image" Target="../media/image1531.png"/><Relationship Id="rId74" Type="http://schemas.openxmlformats.org/officeDocument/2006/relationships/customXml" Target="../ink/ink1523.xml"/><Relationship Id="rId79" Type="http://schemas.openxmlformats.org/officeDocument/2006/relationships/image" Target="../media/image1537.png"/><Relationship Id="rId87" Type="http://schemas.openxmlformats.org/officeDocument/2006/relationships/image" Target="../media/image1541.png"/><Relationship Id="rId102" Type="http://schemas.openxmlformats.org/officeDocument/2006/relationships/customXml" Target="../ink/ink1537.xml"/><Relationship Id="rId5" Type="http://schemas.openxmlformats.org/officeDocument/2006/relationships/customXml" Target="../ink/ink1488.xml"/><Relationship Id="rId61" Type="http://schemas.openxmlformats.org/officeDocument/2006/relationships/customXml" Target="../ink/ink1516.xml"/><Relationship Id="rId82" Type="http://schemas.openxmlformats.org/officeDocument/2006/relationships/customXml" Target="../ink/ink1527.xml"/><Relationship Id="rId90" Type="http://schemas.openxmlformats.org/officeDocument/2006/relationships/customXml" Target="../ink/ink1531.xml"/><Relationship Id="rId95" Type="http://schemas.openxmlformats.org/officeDocument/2006/relationships/image" Target="../media/image1545.png"/><Relationship Id="rId19" Type="http://schemas.openxmlformats.org/officeDocument/2006/relationships/customXml" Target="../ink/ink1495.xml"/><Relationship Id="rId14" Type="http://schemas.openxmlformats.org/officeDocument/2006/relationships/image" Target="../media/image1505.png"/><Relationship Id="rId22" Type="http://schemas.openxmlformats.org/officeDocument/2006/relationships/image" Target="../media/image1509.png"/><Relationship Id="rId27" Type="http://schemas.openxmlformats.org/officeDocument/2006/relationships/customXml" Target="../ink/ink1499.xml"/><Relationship Id="rId30" Type="http://schemas.openxmlformats.org/officeDocument/2006/relationships/image" Target="../media/image1513.png"/><Relationship Id="rId35" Type="http://schemas.openxmlformats.org/officeDocument/2006/relationships/customXml" Target="../ink/ink1503.xml"/><Relationship Id="rId43" Type="http://schemas.openxmlformats.org/officeDocument/2006/relationships/customXml" Target="../ink/ink1507.xml"/><Relationship Id="rId48" Type="http://schemas.openxmlformats.org/officeDocument/2006/relationships/image" Target="../media/image1522.png"/><Relationship Id="rId56" Type="http://schemas.openxmlformats.org/officeDocument/2006/relationships/image" Target="../media/image1526.png"/><Relationship Id="rId64" Type="http://schemas.openxmlformats.org/officeDocument/2006/relationships/image" Target="../media/image1530.png"/><Relationship Id="rId69" Type="http://schemas.openxmlformats.org/officeDocument/2006/relationships/customXml" Target="../ink/ink1520.xml"/><Relationship Id="rId77" Type="http://schemas.openxmlformats.org/officeDocument/2006/relationships/image" Target="../media/image1536.png"/><Relationship Id="rId100" Type="http://schemas.openxmlformats.org/officeDocument/2006/relationships/customXml" Target="../ink/ink1536.xml"/><Relationship Id="rId105" Type="http://schemas.openxmlformats.org/officeDocument/2006/relationships/image" Target="../media/image1550.png"/><Relationship Id="rId8" Type="http://schemas.openxmlformats.org/officeDocument/2006/relationships/image" Target="../media/image1502.png"/><Relationship Id="rId51" Type="http://schemas.openxmlformats.org/officeDocument/2006/relationships/customXml" Target="../ink/ink1511.xml"/><Relationship Id="rId72" Type="http://schemas.openxmlformats.org/officeDocument/2006/relationships/customXml" Target="../ink/ink1522.xml"/><Relationship Id="rId80" Type="http://schemas.openxmlformats.org/officeDocument/2006/relationships/customXml" Target="../ink/ink1526.xml"/><Relationship Id="rId85" Type="http://schemas.openxmlformats.org/officeDocument/2006/relationships/image" Target="../media/image1540.png"/><Relationship Id="rId93" Type="http://schemas.openxmlformats.org/officeDocument/2006/relationships/image" Target="../media/image1544.png"/><Relationship Id="rId98" Type="http://schemas.openxmlformats.org/officeDocument/2006/relationships/customXml" Target="../ink/ink1535.xml"/><Relationship Id="rId3" Type="http://schemas.openxmlformats.org/officeDocument/2006/relationships/customXml" Target="../ink/ink1487.xml"/><Relationship Id="rId12" Type="http://schemas.openxmlformats.org/officeDocument/2006/relationships/image" Target="../media/image1504.png"/><Relationship Id="rId17" Type="http://schemas.openxmlformats.org/officeDocument/2006/relationships/customXml" Target="../ink/ink1494.xml"/><Relationship Id="rId25" Type="http://schemas.openxmlformats.org/officeDocument/2006/relationships/customXml" Target="../ink/ink1498.xml"/><Relationship Id="rId33" Type="http://schemas.openxmlformats.org/officeDocument/2006/relationships/customXml" Target="../ink/ink1502.xml"/><Relationship Id="rId38" Type="http://schemas.openxmlformats.org/officeDocument/2006/relationships/image" Target="../media/image1517.png"/><Relationship Id="rId46" Type="http://schemas.openxmlformats.org/officeDocument/2006/relationships/image" Target="../media/image1521.png"/><Relationship Id="rId59" Type="http://schemas.openxmlformats.org/officeDocument/2006/relationships/customXml" Target="../ink/ink1515.xml"/><Relationship Id="rId67" Type="http://schemas.openxmlformats.org/officeDocument/2006/relationships/customXml" Target="../ink/ink1519.xml"/><Relationship Id="rId103" Type="http://schemas.openxmlformats.org/officeDocument/2006/relationships/image" Target="../media/image1549.png"/><Relationship Id="rId108" Type="http://schemas.openxmlformats.org/officeDocument/2006/relationships/customXml" Target="../ink/ink1540.xml"/><Relationship Id="rId20" Type="http://schemas.openxmlformats.org/officeDocument/2006/relationships/image" Target="../media/image1508.png"/><Relationship Id="rId41" Type="http://schemas.openxmlformats.org/officeDocument/2006/relationships/customXml" Target="../ink/ink1506.xml"/><Relationship Id="rId54" Type="http://schemas.openxmlformats.org/officeDocument/2006/relationships/image" Target="../media/image1525.png"/><Relationship Id="rId62" Type="http://schemas.openxmlformats.org/officeDocument/2006/relationships/image" Target="../media/image1529.png"/><Relationship Id="rId70" Type="http://schemas.openxmlformats.org/officeDocument/2006/relationships/image" Target="../media/image1533.png"/><Relationship Id="rId75" Type="http://schemas.openxmlformats.org/officeDocument/2006/relationships/image" Target="../media/image1535.png"/><Relationship Id="rId83" Type="http://schemas.openxmlformats.org/officeDocument/2006/relationships/image" Target="../media/image1539.png"/><Relationship Id="rId88" Type="http://schemas.openxmlformats.org/officeDocument/2006/relationships/customXml" Target="../ink/ink1530.xml"/><Relationship Id="rId91" Type="http://schemas.openxmlformats.org/officeDocument/2006/relationships/image" Target="../media/image1543.png"/><Relationship Id="rId96" Type="http://schemas.openxmlformats.org/officeDocument/2006/relationships/customXml" Target="../ink/ink15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1.png"/><Relationship Id="rId15" Type="http://schemas.openxmlformats.org/officeDocument/2006/relationships/customXml" Target="../ink/ink1493.xml"/><Relationship Id="rId23" Type="http://schemas.openxmlformats.org/officeDocument/2006/relationships/customXml" Target="../ink/ink1497.xml"/><Relationship Id="rId28" Type="http://schemas.openxmlformats.org/officeDocument/2006/relationships/image" Target="../media/image1512.png"/><Relationship Id="rId36" Type="http://schemas.openxmlformats.org/officeDocument/2006/relationships/image" Target="../media/image1516.png"/><Relationship Id="rId49" Type="http://schemas.openxmlformats.org/officeDocument/2006/relationships/customXml" Target="../ink/ink1510.xml"/><Relationship Id="rId57" Type="http://schemas.openxmlformats.org/officeDocument/2006/relationships/customXml" Target="../ink/ink1514.xml"/><Relationship Id="rId106" Type="http://schemas.openxmlformats.org/officeDocument/2006/relationships/customXml" Target="../ink/ink1539.xml"/><Relationship Id="rId10" Type="http://schemas.openxmlformats.org/officeDocument/2006/relationships/image" Target="../media/image1503.png"/><Relationship Id="rId31" Type="http://schemas.openxmlformats.org/officeDocument/2006/relationships/customXml" Target="../ink/ink1501.xml"/><Relationship Id="rId44" Type="http://schemas.openxmlformats.org/officeDocument/2006/relationships/image" Target="../media/image1520.png"/><Relationship Id="rId52" Type="http://schemas.openxmlformats.org/officeDocument/2006/relationships/image" Target="../media/image1524.png"/><Relationship Id="rId60" Type="http://schemas.openxmlformats.org/officeDocument/2006/relationships/image" Target="../media/image1528.png"/><Relationship Id="rId65" Type="http://schemas.openxmlformats.org/officeDocument/2006/relationships/customXml" Target="../ink/ink1518.xml"/><Relationship Id="rId73" Type="http://schemas.openxmlformats.org/officeDocument/2006/relationships/image" Target="../media/image1534.png"/><Relationship Id="rId78" Type="http://schemas.openxmlformats.org/officeDocument/2006/relationships/customXml" Target="../ink/ink1525.xml"/><Relationship Id="rId81" Type="http://schemas.openxmlformats.org/officeDocument/2006/relationships/image" Target="../media/image1538.png"/><Relationship Id="rId86" Type="http://schemas.openxmlformats.org/officeDocument/2006/relationships/customXml" Target="../ink/ink1529.xml"/><Relationship Id="rId94" Type="http://schemas.openxmlformats.org/officeDocument/2006/relationships/customXml" Target="../ink/ink1533.xml"/><Relationship Id="rId99" Type="http://schemas.openxmlformats.org/officeDocument/2006/relationships/image" Target="../media/image1547.png"/><Relationship Id="rId101" Type="http://schemas.openxmlformats.org/officeDocument/2006/relationships/image" Target="../media/image1548.png"/><Relationship Id="rId4" Type="http://schemas.openxmlformats.org/officeDocument/2006/relationships/image" Target="../media/image1500.png"/><Relationship Id="rId9" Type="http://schemas.openxmlformats.org/officeDocument/2006/relationships/customXml" Target="../ink/ink1490.xml"/><Relationship Id="rId13" Type="http://schemas.openxmlformats.org/officeDocument/2006/relationships/customXml" Target="../ink/ink1492.xml"/><Relationship Id="rId18" Type="http://schemas.openxmlformats.org/officeDocument/2006/relationships/image" Target="../media/image1507.png"/><Relationship Id="rId39" Type="http://schemas.openxmlformats.org/officeDocument/2006/relationships/customXml" Target="../ink/ink1505.xml"/><Relationship Id="rId109" Type="http://schemas.openxmlformats.org/officeDocument/2006/relationships/image" Target="../media/image1552.png"/><Relationship Id="rId34" Type="http://schemas.openxmlformats.org/officeDocument/2006/relationships/image" Target="../media/image1515.png"/><Relationship Id="rId50" Type="http://schemas.openxmlformats.org/officeDocument/2006/relationships/image" Target="../media/image1523.png"/><Relationship Id="rId55" Type="http://schemas.openxmlformats.org/officeDocument/2006/relationships/customXml" Target="../ink/ink1513.xml"/><Relationship Id="rId76" Type="http://schemas.openxmlformats.org/officeDocument/2006/relationships/customXml" Target="../ink/ink1524.xml"/><Relationship Id="rId97" Type="http://schemas.openxmlformats.org/officeDocument/2006/relationships/image" Target="../media/image1546.png"/><Relationship Id="rId104" Type="http://schemas.openxmlformats.org/officeDocument/2006/relationships/customXml" Target="../ink/ink1538.xml"/><Relationship Id="rId7" Type="http://schemas.openxmlformats.org/officeDocument/2006/relationships/customXml" Target="../ink/ink1489.xml"/><Relationship Id="rId71" Type="http://schemas.openxmlformats.org/officeDocument/2006/relationships/customXml" Target="../ink/ink1521.xml"/><Relationship Id="rId92" Type="http://schemas.openxmlformats.org/officeDocument/2006/relationships/customXml" Target="../ink/ink153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0.png"/><Relationship Id="rId2" Type="http://schemas.openxmlformats.org/officeDocument/2006/relationships/image" Target="../media/image122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00.png"/><Relationship Id="rId4" Type="http://schemas.openxmlformats.org/officeDocument/2006/relationships/image" Target="../media/image12400.png"/></Relationships>
</file>

<file path=ppt/slides/_rels/slide8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52.xml"/><Relationship Id="rId117" Type="http://schemas.openxmlformats.org/officeDocument/2006/relationships/customXml" Target="../ink/ink1598.xml"/><Relationship Id="rId21" Type="http://schemas.openxmlformats.org/officeDocument/2006/relationships/image" Target="../media/image1561.png"/><Relationship Id="rId42" Type="http://schemas.openxmlformats.org/officeDocument/2006/relationships/customXml" Target="../ink/ink1560.xml"/><Relationship Id="rId47" Type="http://schemas.openxmlformats.org/officeDocument/2006/relationships/image" Target="../media/image1573.png"/><Relationship Id="rId63" Type="http://schemas.openxmlformats.org/officeDocument/2006/relationships/customXml" Target="../ink/ink1571.xml"/><Relationship Id="rId68" Type="http://schemas.openxmlformats.org/officeDocument/2006/relationships/image" Target="../media/image1583.png"/><Relationship Id="rId84" Type="http://schemas.openxmlformats.org/officeDocument/2006/relationships/image" Target="../media/image1591.png"/><Relationship Id="rId89" Type="http://schemas.openxmlformats.org/officeDocument/2006/relationships/customXml" Target="../ink/ink1584.xml"/><Relationship Id="rId112" Type="http://schemas.openxmlformats.org/officeDocument/2006/relationships/image" Target="../media/image1605.png"/><Relationship Id="rId133" Type="http://schemas.openxmlformats.org/officeDocument/2006/relationships/customXml" Target="../ink/ink1606.xml"/><Relationship Id="rId138" Type="http://schemas.openxmlformats.org/officeDocument/2006/relationships/image" Target="../media/image1618.png"/><Relationship Id="rId154" Type="http://schemas.openxmlformats.org/officeDocument/2006/relationships/image" Target="../media/image1626.png"/><Relationship Id="rId159" Type="http://schemas.openxmlformats.org/officeDocument/2006/relationships/customXml" Target="../ink/ink1619.xml"/><Relationship Id="rId16" Type="http://schemas.openxmlformats.org/officeDocument/2006/relationships/customXml" Target="../ink/ink1547.xml"/><Relationship Id="rId107" Type="http://schemas.openxmlformats.org/officeDocument/2006/relationships/customXml" Target="../ink/ink1593.xml"/><Relationship Id="rId11" Type="http://schemas.openxmlformats.org/officeDocument/2006/relationships/image" Target="../media/image1556.png"/><Relationship Id="rId32" Type="http://schemas.openxmlformats.org/officeDocument/2006/relationships/customXml" Target="../ink/ink1555.xml"/><Relationship Id="rId37" Type="http://schemas.openxmlformats.org/officeDocument/2006/relationships/image" Target="../media/image1569.png"/><Relationship Id="rId53" Type="http://schemas.openxmlformats.org/officeDocument/2006/relationships/image" Target="../media/image1576.png"/><Relationship Id="rId58" Type="http://schemas.openxmlformats.org/officeDocument/2006/relationships/customXml" Target="../ink/ink1568.xml"/><Relationship Id="rId74" Type="http://schemas.openxmlformats.org/officeDocument/2006/relationships/image" Target="../media/image1586.png"/><Relationship Id="rId79" Type="http://schemas.openxmlformats.org/officeDocument/2006/relationships/customXml" Target="../ink/ink1579.xml"/><Relationship Id="rId102" Type="http://schemas.openxmlformats.org/officeDocument/2006/relationships/image" Target="../media/image1600.png"/><Relationship Id="rId123" Type="http://schemas.openxmlformats.org/officeDocument/2006/relationships/customXml" Target="../ink/ink1601.xml"/><Relationship Id="rId128" Type="http://schemas.openxmlformats.org/officeDocument/2006/relationships/image" Target="../media/image1613.png"/><Relationship Id="rId144" Type="http://schemas.openxmlformats.org/officeDocument/2006/relationships/image" Target="../media/image1621.png"/><Relationship Id="rId149" Type="http://schemas.openxmlformats.org/officeDocument/2006/relationships/customXml" Target="../ink/ink1614.xml"/><Relationship Id="rId5" Type="http://schemas.openxmlformats.org/officeDocument/2006/relationships/image" Target="../media/image1553.png"/><Relationship Id="rId90" Type="http://schemas.openxmlformats.org/officeDocument/2006/relationships/image" Target="../media/image1594.png"/><Relationship Id="rId95" Type="http://schemas.openxmlformats.org/officeDocument/2006/relationships/customXml" Target="../ink/ink1587.xml"/><Relationship Id="rId160" Type="http://schemas.openxmlformats.org/officeDocument/2006/relationships/image" Target="../media/image1629.png"/><Relationship Id="rId165" Type="http://schemas.openxmlformats.org/officeDocument/2006/relationships/customXml" Target="../ink/ink1622.xml"/><Relationship Id="rId22" Type="http://schemas.openxmlformats.org/officeDocument/2006/relationships/customXml" Target="../ink/ink1550.xml"/><Relationship Id="rId27" Type="http://schemas.openxmlformats.org/officeDocument/2006/relationships/image" Target="../media/image1564.png"/><Relationship Id="rId43" Type="http://schemas.openxmlformats.org/officeDocument/2006/relationships/image" Target="../media/image1524.png"/><Relationship Id="rId48" Type="http://schemas.openxmlformats.org/officeDocument/2006/relationships/customXml" Target="../ink/ink1563.xml"/><Relationship Id="rId64" Type="http://schemas.openxmlformats.org/officeDocument/2006/relationships/image" Target="../media/image1581.png"/><Relationship Id="rId69" Type="http://schemas.openxmlformats.org/officeDocument/2006/relationships/customXml" Target="../ink/ink1574.xml"/><Relationship Id="rId113" Type="http://schemas.openxmlformats.org/officeDocument/2006/relationships/customXml" Target="../ink/ink1596.xml"/><Relationship Id="rId118" Type="http://schemas.openxmlformats.org/officeDocument/2006/relationships/image" Target="../media/image1608.png"/><Relationship Id="rId134" Type="http://schemas.openxmlformats.org/officeDocument/2006/relationships/image" Target="../media/image1616.png"/><Relationship Id="rId139" Type="http://schemas.openxmlformats.org/officeDocument/2006/relationships/customXml" Target="../ink/ink1609.xml"/><Relationship Id="rId80" Type="http://schemas.openxmlformats.org/officeDocument/2006/relationships/image" Target="../media/image1589.png"/><Relationship Id="rId85" Type="http://schemas.openxmlformats.org/officeDocument/2006/relationships/customXml" Target="../ink/ink1582.xml"/><Relationship Id="rId150" Type="http://schemas.openxmlformats.org/officeDocument/2006/relationships/image" Target="../media/image1624.png"/><Relationship Id="rId155" Type="http://schemas.openxmlformats.org/officeDocument/2006/relationships/customXml" Target="../ink/ink1617.xml"/><Relationship Id="rId12" Type="http://schemas.openxmlformats.org/officeDocument/2006/relationships/customXml" Target="../ink/ink1545.xml"/><Relationship Id="rId17" Type="http://schemas.openxmlformats.org/officeDocument/2006/relationships/image" Target="../media/image1559.png"/><Relationship Id="rId33" Type="http://schemas.openxmlformats.org/officeDocument/2006/relationships/image" Target="../media/image1567.png"/><Relationship Id="rId38" Type="http://schemas.openxmlformats.org/officeDocument/2006/relationships/customXml" Target="../ink/ink1558.xml"/><Relationship Id="rId59" Type="http://schemas.openxmlformats.org/officeDocument/2006/relationships/image" Target="../media/image1579.png"/><Relationship Id="rId103" Type="http://schemas.openxmlformats.org/officeDocument/2006/relationships/customXml" Target="../ink/ink1591.xml"/><Relationship Id="rId108" Type="http://schemas.openxmlformats.org/officeDocument/2006/relationships/image" Target="../media/image1603.png"/><Relationship Id="rId124" Type="http://schemas.openxmlformats.org/officeDocument/2006/relationships/image" Target="../media/image1611.png"/><Relationship Id="rId129" Type="http://schemas.openxmlformats.org/officeDocument/2006/relationships/customXml" Target="../ink/ink1604.xml"/><Relationship Id="rId54" Type="http://schemas.openxmlformats.org/officeDocument/2006/relationships/customXml" Target="../ink/ink1566.xml"/><Relationship Id="rId70" Type="http://schemas.openxmlformats.org/officeDocument/2006/relationships/image" Target="../media/image1584.png"/><Relationship Id="rId75" Type="http://schemas.openxmlformats.org/officeDocument/2006/relationships/customXml" Target="../ink/ink1577.xml"/><Relationship Id="rId91" Type="http://schemas.openxmlformats.org/officeDocument/2006/relationships/customXml" Target="../ink/ink1585.xml"/><Relationship Id="rId96" Type="http://schemas.openxmlformats.org/officeDocument/2006/relationships/image" Target="../media/image1597.png"/><Relationship Id="rId140" Type="http://schemas.openxmlformats.org/officeDocument/2006/relationships/image" Target="../media/image1619.png"/><Relationship Id="rId145" Type="http://schemas.openxmlformats.org/officeDocument/2006/relationships/customXml" Target="../ink/ink1612.xml"/><Relationship Id="rId161" Type="http://schemas.openxmlformats.org/officeDocument/2006/relationships/customXml" Target="../ink/ink1620.xml"/><Relationship Id="rId166" Type="http://schemas.openxmlformats.org/officeDocument/2006/relationships/image" Target="../media/image163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42.xml"/><Relationship Id="rId15" Type="http://schemas.openxmlformats.org/officeDocument/2006/relationships/image" Target="../media/image1558.png"/><Relationship Id="rId23" Type="http://schemas.openxmlformats.org/officeDocument/2006/relationships/image" Target="../media/image1562.png"/><Relationship Id="rId28" Type="http://schemas.openxmlformats.org/officeDocument/2006/relationships/customXml" Target="../ink/ink1553.xml"/><Relationship Id="rId36" Type="http://schemas.openxmlformats.org/officeDocument/2006/relationships/customXml" Target="../ink/ink1557.xml"/><Relationship Id="rId49" Type="http://schemas.openxmlformats.org/officeDocument/2006/relationships/image" Target="../media/image1574.png"/><Relationship Id="rId57" Type="http://schemas.openxmlformats.org/officeDocument/2006/relationships/image" Target="../media/image1578.png"/><Relationship Id="rId106" Type="http://schemas.openxmlformats.org/officeDocument/2006/relationships/image" Target="../media/image1602.png"/><Relationship Id="rId114" Type="http://schemas.openxmlformats.org/officeDocument/2006/relationships/image" Target="../media/image1606.png"/><Relationship Id="rId119" Type="http://schemas.openxmlformats.org/officeDocument/2006/relationships/customXml" Target="../ink/ink1599.xml"/><Relationship Id="rId127" Type="http://schemas.openxmlformats.org/officeDocument/2006/relationships/customXml" Target="../ink/ink1603.xml"/><Relationship Id="rId10" Type="http://schemas.openxmlformats.org/officeDocument/2006/relationships/customXml" Target="../ink/ink1544.xml"/><Relationship Id="rId31" Type="http://schemas.openxmlformats.org/officeDocument/2006/relationships/image" Target="../media/image1566.png"/><Relationship Id="rId44" Type="http://schemas.openxmlformats.org/officeDocument/2006/relationships/customXml" Target="../ink/ink1561.xml"/><Relationship Id="rId52" Type="http://schemas.openxmlformats.org/officeDocument/2006/relationships/customXml" Target="../ink/ink1565.xml"/><Relationship Id="rId60" Type="http://schemas.openxmlformats.org/officeDocument/2006/relationships/customXml" Target="../ink/ink1569.xml"/><Relationship Id="rId65" Type="http://schemas.openxmlformats.org/officeDocument/2006/relationships/customXml" Target="../ink/ink1572.xml"/><Relationship Id="rId73" Type="http://schemas.openxmlformats.org/officeDocument/2006/relationships/customXml" Target="../ink/ink1576.xml"/><Relationship Id="rId78" Type="http://schemas.openxmlformats.org/officeDocument/2006/relationships/image" Target="../media/image1588.png"/><Relationship Id="rId81" Type="http://schemas.openxmlformats.org/officeDocument/2006/relationships/customXml" Target="../ink/ink1580.xml"/><Relationship Id="rId86" Type="http://schemas.openxmlformats.org/officeDocument/2006/relationships/image" Target="../media/image1592.png"/><Relationship Id="rId94" Type="http://schemas.openxmlformats.org/officeDocument/2006/relationships/image" Target="../media/image1596.png"/><Relationship Id="rId99" Type="http://schemas.openxmlformats.org/officeDocument/2006/relationships/customXml" Target="../ink/ink1589.xml"/><Relationship Id="rId101" Type="http://schemas.openxmlformats.org/officeDocument/2006/relationships/customXml" Target="../ink/ink1590.xml"/><Relationship Id="rId122" Type="http://schemas.openxmlformats.org/officeDocument/2006/relationships/image" Target="../media/image1610.png"/><Relationship Id="rId130" Type="http://schemas.openxmlformats.org/officeDocument/2006/relationships/image" Target="../media/image1614.png"/><Relationship Id="rId135" Type="http://schemas.openxmlformats.org/officeDocument/2006/relationships/customXml" Target="../ink/ink1607.xml"/><Relationship Id="rId143" Type="http://schemas.openxmlformats.org/officeDocument/2006/relationships/customXml" Target="../ink/ink1611.xml"/><Relationship Id="rId148" Type="http://schemas.openxmlformats.org/officeDocument/2006/relationships/image" Target="../media/image1623.png"/><Relationship Id="rId151" Type="http://schemas.openxmlformats.org/officeDocument/2006/relationships/customXml" Target="../ink/ink1615.xml"/><Relationship Id="rId156" Type="http://schemas.openxmlformats.org/officeDocument/2006/relationships/image" Target="../media/image1627.png"/><Relationship Id="rId164" Type="http://schemas.openxmlformats.org/officeDocument/2006/relationships/image" Target="../media/image1631.png"/><Relationship Id="rId4" Type="http://schemas.openxmlformats.org/officeDocument/2006/relationships/customXml" Target="../ink/ink1541.xml"/><Relationship Id="rId9" Type="http://schemas.openxmlformats.org/officeDocument/2006/relationships/image" Target="../media/image1555.png"/><Relationship Id="rId13" Type="http://schemas.openxmlformats.org/officeDocument/2006/relationships/image" Target="../media/image1557.png"/><Relationship Id="rId18" Type="http://schemas.openxmlformats.org/officeDocument/2006/relationships/customXml" Target="../ink/ink1548.xml"/><Relationship Id="rId39" Type="http://schemas.openxmlformats.org/officeDocument/2006/relationships/image" Target="../media/image1570.png"/><Relationship Id="rId109" Type="http://schemas.openxmlformats.org/officeDocument/2006/relationships/customXml" Target="../ink/ink1594.xml"/><Relationship Id="rId34" Type="http://schemas.openxmlformats.org/officeDocument/2006/relationships/customXml" Target="../ink/ink1556.xml"/><Relationship Id="rId50" Type="http://schemas.openxmlformats.org/officeDocument/2006/relationships/customXml" Target="../ink/ink1564.xml"/><Relationship Id="rId55" Type="http://schemas.openxmlformats.org/officeDocument/2006/relationships/image" Target="../media/image1577.png"/><Relationship Id="rId76" Type="http://schemas.openxmlformats.org/officeDocument/2006/relationships/image" Target="../media/image1587.png"/><Relationship Id="rId97" Type="http://schemas.openxmlformats.org/officeDocument/2006/relationships/customXml" Target="../ink/ink1588.xml"/><Relationship Id="rId104" Type="http://schemas.openxmlformats.org/officeDocument/2006/relationships/image" Target="../media/image1601.png"/><Relationship Id="rId120" Type="http://schemas.openxmlformats.org/officeDocument/2006/relationships/image" Target="../media/image1609.png"/><Relationship Id="rId125" Type="http://schemas.openxmlformats.org/officeDocument/2006/relationships/customXml" Target="../ink/ink1602.xml"/><Relationship Id="rId141" Type="http://schemas.openxmlformats.org/officeDocument/2006/relationships/customXml" Target="../ink/ink1610.xml"/><Relationship Id="rId146" Type="http://schemas.openxmlformats.org/officeDocument/2006/relationships/image" Target="../media/image1622.png"/><Relationship Id="rId167" Type="http://schemas.openxmlformats.org/officeDocument/2006/relationships/customXml" Target="../ink/ink1623.xml"/><Relationship Id="rId7" Type="http://schemas.openxmlformats.org/officeDocument/2006/relationships/image" Target="../media/image1554.png"/><Relationship Id="rId71" Type="http://schemas.openxmlformats.org/officeDocument/2006/relationships/customXml" Target="../ink/ink1575.xml"/><Relationship Id="rId92" Type="http://schemas.openxmlformats.org/officeDocument/2006/relationships/image" Target="../media/image1595.png"/><Relationship Id="rId162" Type="http://schemas.openxmlformats.org/officeDocument/2006/relationships/image" Target="../media/image1630.png"/><Relationship Id="rId2" Type="http://schemas.openxmlformats.org/officeDocument/2006/relationships/image" Target="../media/image12600.png"/><Relationship Id="rId29" Type="http://schemas.openxmlformats.org/officeDocument/2006/relationships/image" Target="../media/image1565.png"/><Relationship Id="rId24" Type="http://schemas.openxmlformats.org/officeDocument/2006/relationships/customXml" Target="../ink/ink1551.xml"/><Relationship Id="rId40" Type="http://schemas.openxmlformats.org/officeDocument/2006/relationships/customXml" Target="../ink/ink1559.xml"/><Relationship Id="rId45" Type="http://schemas.openxmlformats.org/officeDocument/2006/relationships/image" Target="../media/image1572.png"/><Relationship Id="rId66" Type="http://schemas.openxmlformats.org/officeDocument/2006/relationships/image" Target="../media/image1582.png"/><Relationship Id="rId87" Type="http://schemas.openxmlformats.org/officeDocument/2006/relationships/customXml" Target="../ink/ink1583.xml"/><Relationship Id="rId110" Type="http://schemas.openxmlformats.org/officeDocument/2006/relationships/image" Target="../media/image1604.png"/><Relationship Id="rId115" Type="http://schemas.openxmlformats.org/officeDocument/2006/relationships/customXml" Target="../ink/ink1597.xml"/><Relationship Id="rId131" Type="http://schemas.openxmlformats.org/officeDocument/2006/relationships/customXml" Target="../ink/ink1605.xml"/><Relationship Id="rId136" Type="http://schemas.openxmlformats.org/officeDocument/2006/relationships/image" Target="../media/image1617.png"/><Relationship Id="rId157" Type="http://schemas.openxmlformats.org/officeDocument/2006/relationships/customXml" Target="../ink/ink1618.xml"/><Relationship Id="rId61" Type="http://schemas.openxmlformats.org/officeDocument/2006/relationships/image" Target="../media/image1580.png"/><Relationship Id="rId82" Type="http://schemas.openxmlformats.org/officeDocument/2006/relationships/image" Target="../media/image1590.png"/><Relationship Id="rId152" Type="http://schemas.openxmlformats.org/officeDocument/2006/relationships/image" Target="../media/image1625.png"/><Relationship Id="rId19" Type="http://schemas.openxmlformats.org/officeDocument/2006/relationships/image" Target="../media/image1560.png"/><Relationship Id="rId14" Type="http://schemas.openxmlformats.org/officeDocument/2006/relationships/customXml" Target="../ink/ink1546.xml"/><Relationship Id="rId30" Type="http://schemas.openxmlformats.org/officeDocument/2006/relationships/customXml" Target="../ink/ink1554.xml"/><Relationship Id="rId35" Type="http://schemas.openxmlformats.org/officeDocument/2006/relationships/image" Target="../media/image1568.png"/><Relationship Id="rId56" Type="http://schemas.openxmlformats.org/officeDocument/2006/relationships/customXml" Target="../ink/ink1567.xml"/><Relationship Id="rId77" Type="http://schemas.openxmlformats.org/officeDocument/2006/relationships/customXml" Target="../ink/ink1578.xml"/><Relationship Id="rId100" Type="http://schemas.openxmlformats.org/officeDocument/2006/relationships/image" Target="../media/image1599.png"/><Relationship Id="rId105" Type="http://schemas.openxmlformats.org/officeDocument/2006/relationships/customXml" Target="../ink/ink1592.xml"/><Relationship Id="rId126" Type="http://schemas.openxmlformats.org/officeDocument/2006/relationships/image" Target="../media/image1612.png"/><Relationship Id="rId147" Type="http://schemas.openxmlformats.org/officeDocument/2006/relationships/customXml" Target="../ink/ink1613.xml"/><Relationship Id="rId168" Type="http://schemas.openxmlformats.org/officeDocument/2006/relationships/image" Target="../media/image1633.png"/><Relationship Id="rId8" Type="http://schemas.openxmlformats.org/officeDocument/2006/relationships/customXml" Target="../ink/ink1543.xml"/><Relationship Id="rId51" Type="http://schemas.openxmlformats.org/officeDocument/2006/relationships/image" Target="../media/image1575.png"/><Relationship Id="rId72" Type="http://schemas.openxmlformats.org/officeDocument/2006/relationships/image" Target="../media/image1585.png"/><Relationship Id="rId93" Type="http://schemas.openxmlformats.org/officeDocument/2006/relationships/customXml" Target="../ink/ink1586.xml"/><Relationship Id="rId98" Type="http://schemas.openxmlformats.org/officeDocument/2006/relationships/image" Target="../media/image1598.png"/><Relationship Id="rId121" Type="http://schemas.openxmlformats.org/officeDocument/2006/relationships/customXml" Target="../ink/ink1600.xml"/><Relationship Id="rId142" Type="http://schemas.openxmlformats.org/officeDocument/2006/relationships/image" Target="../media/image1620.png"/><Relationship Id="rId163" Type="http://schemas.openxmlformats.org/officeDocument/2006/relationships/customXml" Target="../ink/ink1621.xml"/><Relationship Id="rId3" Type="http://schemas.openxmlformats.org/officeDocument/2006/relationships/image" Target="../media/image12700.png"/><Relationship Id="rId25" Type="http://schemas.openxmlformats.org/officeDocument/2006/relationships/image" Target="../media/image1563.png"/><Relationship Id="rId46" Type="http://schemas.openxmlformats.org/officeDocument/2006/relationships/customXml" Target="../ink/ink1562.xml"/><Relationship Id="rId67" Type="http://schemas.openxmlformats.org/officeDocument/2006/relationships/customXml" Target="../ink/ink1573.xml"/><Relationship Id="rId116" Type="http://schemas.openxmlformats.org/officeDocument/2006/relationships/image" Target="../media/image1607.png"/><Relationship Id="rId137" Type="http://schemas.openxmlformats.org/officeDocument/2006/relationships/customXml" Target="../ink/ink1608.xml"/><Relationship Id="rId158" Type="http://schemas.openxmlformats.org/officeDocument/2006/relationships/image" Target="../media/image1628.png"/><Relationship Id="rId20" Type="http://schemas.openxmlformats.org/officeDocument/2006/relationships/customXml" Target="../ink/ink1549.xml"/><Relationship Id="rId41" Type="http://schemas.openxmlformats.org/officeDocument/2006/relationships/image" Target="../media/image1571.png"/><Relationship Id="rId62" Type="http://schemas.openxmlformats.org/officeDocument/2006/relationships/customXml" Target="../ink/ink1570.xml"/><Relationship Id="rId83" Type="http://schemas.openxmlformats.org/officeDocument/2006/relationships/customXml" Target="../ink/ink1581.xml"/><Relationship Id="rId88" Type="http://schemas.openxmlformats.org/officeDocument/2006/relationships/image" Target="../media/image1593.png"/><Relationship Id="rId111" Type="http://schemas.openxmlformats.org/officeDocument/2006/relationships/customXml" Target="../ink/ink1595.xml"/><Relationship Id="rId132" Type="http://schemas.openxmlformats.org/officeDocument/2006/relationships/image" Target="../media/image1615.png"/><Relationship Id="rId153" Type="http://schemas.openxmlformats.org/officeDocument/2006/relationships/customXml" Target="../ink/ink161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5.png"/><Relationship Id="rId13" Type="http://schemas.openxmlformats.org/officeDocument/2006/relationships/customXml" Target="../ink/ink1629.xml"/><Relationship Id="rId18" Type="http://schemas.openxmlformats.org/officeDocument/2006/relationships/image" Target="../media/image1640.png"/><Relationship Id="rId3" Type="http://schemas.openxmlformats.org/officeDocument/2006/relationships/customXml" Target="../ink/ink1624.xml"/><Relationship Id="rId21" Type="http://schemas.openxmlformats.org/officeDocument/2006/relationships/customXml" Target="../ink/ink1633.xml"/><Relationship Id="rId7" Type="http://schemas.openxmlformats.org/officeDocument/2006/relationships/customXml" Target="../ink/ink1626.xml"/><Relationship Id="rId12" Type="http://schemas.openxmlformats.org/officeDocument/2006/relationships/image" Target="../media/image1637.png"/><Relationship Id="rId17" Type="http://schemas.openxmlformats.org/officeDocument/2006/relationships/customXml" Target="../ink/ink1631.xml"/><Relationship Id="rId2" Type="http://schemas.openxmlformats.org/officeDocument/2006/relationships/image" Target="../media/image12900.png"/><Relationship Id="rId16" Type="http://schemas.openxmlformats.org/officeDocument/2006/relationships/image" Target="../media/image1639.png"/><Relationship Id="rId20" Type="http://schemas.openxmlformats.org/officeDocument/2006/relationships/image" Target="../media/image16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4.png"/><Relationship Id="rId11" Type="http://schemas.openxmlformats.org/officeDocument/2006/relationships/customXml" Target="../ink/ink1628.xml"/><Relationship Id="rId24" Type="http://schemas.openxmlformats.org/officeDocument/2006/relationships/image" Target="../media/image1643.png"/><Relationship Id="rId5" Type="http://schemas.openxmlformats.org/officeDocument/2006/relationships/customXml" Target="../ink/ink1625.xml"/><Relationship Id="rId15" Type="http://schemas.openxmlformats.org/officeDocument/2006/relationships/customXml" Target="../ink/ink1630.xml"/><Relationship Id="rId23" Type="http://schemas.openxmlformats.org/officeDocument/2006/relationships/customXml" Target="../ink/ink1634.xml"/><Relationship Id="rId10" Type="http://schemas.openxmlformats.org/officeDocument/2006/relationships/image" Target="../media/image1636.png"/><Relationship Id="rId19" Type="http://schemas.openxmlformats.org/officeDocument/2006/relationships/customXml" Target="../ink/ink1632.xml"/><Relationship Id="rId4" Type="http://schemas.openxmlformats.org/officeDocument/2006/relationships/image" Target="../media/image9710.png"/><Relationship Id="rId9" Type="http://schemas.openxmlformats.org/officeDocument/2006/relationships/customXml" Target="../ink/ink1627.xml"/><Relationship Id="rId14" Type="http://schemas.openxmlformats.org/officeDocument/2006/relationships/image" Target="../media/image1638.png"/><Relationship Id="rId22" Type="http://schemas.openxmlformats.org/officeDocument/2006/relationships/image" Target="../media/image164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0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5.png"/><Relationship Id="rId13" Type="http://schemas.openxmlformats.org/officeDocument/2006/relationships/customXml" Target="../ink/ink1638.xml"/><Relationship Id="rId18" Type="http://schemas.openxmlformats.org/officeDocument/2006/relationships/image" Target="../media/image1650.png"/><Relationship Id="rId3" Type="http://schemas.openxmlformats.org/officeDocument/2006/relationships/image" Target="../media/image15100.png"/><Relationship Id="rId21" Type="http://schemas.openxmlformats.org/officeDocument/2006/relationships/customXml" Target="../ink/ink1642.xml"/><Relationship Id="rId7" Type="http://schemas.openxmlformats.org/officeDocument/2006/relationships/customXml" Target="../ink/ink1635.xml"/><Relationship Id="rId12" Type="http://schemas.openxmlformats.org/officeDocument/2006/relationships/image" Target="../media/image1647.png"/><Relationship Id="rId17" Type="http://schemas.openxmlformats.org/officeDocument/2006/relationships/customXml" Target="../ink/ink1640.xml"/><Relationship Id="rId16" Type="http://schemas.openxmlformats.org/officeDocument/2006/relationships/image" Target="../media/image1649.png"/><Relationship Id="rId20" Type="http://schemas.openxmlformats.org/officeDocument/2006/relationships/image" Target="../media/image16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4.png"/><Relationship Id="rId11" Type="http://schemas.openxmlformats.org/officeDocument/2006/relationships/customXml" Target="../ink/ink1637.xml"/><Relationship Id="rId24" Type="http://schemas.openxmlformats.org/officeDocument/2006/relationships/image" Target="../media/image1653.png"/><Relationship Id="rId5" Type="http://schemas.openxmlformats.org/officeDocument/2006/relationships/image" Target="../media/image10700.png"/><Relationship Id="rId15" Type="http://schemas.openxmlformats.org/officeDocument/2006/relationships/customXml" Target="../ink/ink1639.xml"/><Relationship Id="rId23" Type="http://schemas.openxmlformats.org/officeDocument/2006/relationships/customXml" Target="../ink/ink1643.xml"/><Relationship Id="rId10" Type="http://schemas.openxmlformats.org/officeDocument/2006/relationships/image" Target="../media/image1646.png"/><Relationship Id="rId19" Type="http://schemas.openxmlformats.org/officeDocument/2006/relationships/customXml" Target="../ink/ink1641.xml"/><Relationship Id="rId4" Type="http://schemas.openxmlformats.org/officeDocument/2006/relationships/image" Target="../media/image10600.png"/><Relationship Id="rId9" Type="http://schemas.openxmlformats.org/officeDocument/2006/relationships/customXml" Target="../ink/ink1636.xml"/><Relationship Id="rId14" Type="http://schemas.openxmlformats.org/officeDocument/2006/relationships/image" Target="../media/image1648.png"/><Relationship Id="rId22" Type="http://schemas.openxmlformats.org/officeDocument/2006/relationships/image" Target="../media/image1652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8.png"/><Relationship Id="rId18" Type="http://schemas.openxmlformats.org/officeDocument/2006/relationships/customXml" Target="../ink/ink1651.xml"/><Relationship Id="rId26" Type="http://schemas.openxmlformats.org/officeDocument/2006/relationships/customXml" Target="../ink/ink1655.xml"/><Relationship Id="rId39" Type="http://schemas.openxmlformats.org/officeDocument/2006/relationships/customXml" Target="../ink/ink1662.xml"/><Relationship Id="rId21" Type="http://schemas.openxmlformats.org/officeDocument/2006/relationships/image" Target="../media/image1662.png"/><Relationship Id="rId34" Type="http://schemas.openxmlformats.org/officeDocument/2006/relationships/image" Target="../media/image1668.png"/><Relationship Id="rId42" Type="http://schemas.openxmlformats.org/officeDocument/2006/relationships/image" Target="../media/image1672.png"/><Relationship Id="rId47" Type="http://schemas.openxmlformats.org/officeDocument/2006/relationships/customXml" Target="../ink/ink1666.xml"/><Relationship Id="rId50" Type="http://schemas.openxmlformats.org/officeDocument/2006/relationships/image" Target="../media/image1676.png"/><Relationship Id="rId55" Type="http://schemas.openxmlformats.org/officeDocument/2006/relationships/customXml" Target="../ink/ink1670.xml"/><Relationship Id="rId7" Type="http://schemas.openxmlformats.org/officeDocument/2006/relationships/image" Target="../media/image1656.png"/><Relationship Id="rId12" Type="http://schemas.openxmlformats.org/officeDocument/2006/relationships/customXml" Target="../ink/ink1648.xml"/><Relationship Id="rId17" Type="http://schemas.openxmlformats.org/officeDocument/2006/relationships/image" Target="../media/image1660.png"/><Relationship Id="rId25" Type="http://schemas.openxmlformats.org/officeDocument/2006/relationships/image" Target="../media/image1664.png"/><Relationship Id="rId33" Type="http://schemas.openxmlformats.org/officeDocument/2006/relationships/customXml" Target="../ink/ink1659.xml"/><Relationship Id="rId38" Type="http://schemas.openxmlformats.org/officeDocument/2006/relationships/image" Target="../media/image1670.png"/><Relationship Id="rId46" Type="http://schemas.openxmlformats.org/officeDocument/2006/relationships/image" Target="../media/image1674.png"/><Relationship Id="rId2" Type="http://schemas.openxmlformats.org/officeDocument/2006/relationships/image" Target="../media/image10900.png"/><Relationship Id="rId16" Type="http://schemas.openxmlformats.org/officeDocument/2006/relationships/customXml" Target="../ink/ink1650.xml"/><Relationship Id="rId20" Type="http://schemas.openxmlformats.org/officeDocument/2006/relationships/customXml" Target="../ink/ink1652.xml"/><Relationship Id="rId29" Type="http://schemas.openxmlformats.org/officeDocument/2006/relationships/customXml" Target="../ink/ink1657.xml"/><Relationship Id="rId41" Type="http://schemas.openxmlformats.org/officeDocument/2006/relationships/customXml" Target="../ink/ink1663.xml"/><Relationship Id="rId54" Type="http://schemas.openxmlformats.org/officeDocument/2006/relationships/image" Target="../media/image167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45.xml"/><Relationship Id="rId11" Type="http://schemas.openxmlformats.org/officeDocument/2006/relationships/image" Target="../media/image1638.png"/><Relationship Id="rId24" Type="http://schemas.openxmlformats.org/officeDocument/2006/relationships/customXml" Target="../ink/ink1654.xml"/><Relationship Id="rId32" Type="http://schemas.openxmlformats.org/officeDocument/2006/relationships/image" Target="../media/image1667.png"/><Relationship Id="rId37" Type="http://schemas.openxmlformats.org/officeDocument/2006/relationships/customXml" Target="../ink/ink1661.xml"/><Relationship Id="rId40" Type="http://schemas.openxmlformats.org/officeDocument/2006/relationships/image" Target="../media/image1671.png"/><Relationship Id="rId45" Type="http://schemas.openxmlformats.org/officeDocument/2006/relationships/customXml" Target="../ink/ink1665.xml"/><Relationship Id="rId53" Type="http://schemas.openxmlformats.org/officeDocument/2006/relationships/customXml" Target="../ink/ink1669.xml"/><Relationship Id="rId5" Type="http://schemas.openxmlformats.org/officeDocument/2006/relationships/image" Target="../media/image1655.png"/><Relationship Id="rId15" Type="http://schemas.openxmlformats.org/officeDocument/2006/relationships/image" Target="../media/image1659.png"/><Relationship Id="rId23" Type="http://schemas.openxmlformats.org/officeDocument/2006/relationships/image" Target="../media/image1663.png"/><Relationship Id="rId28" Type="http://schemas.openxmlformats.org/officeDocument/2006/relationships/customXml" Target="../ink/ink1656.xml"/><Relationship Id="rId36" Type="http://schemas.openxmlformats.org/officeDocument/2006/relationships/image" Target="../media/image1669.png"/><Relationship Id="rId49" Type="http://schemas.openxmlformats.org/officeDocument/2006/relationships/customXml" Target="../ink/ink1667.xml"/><Relationship Id="rId10" Type="http://schemas.openxmlformats.org/officeDocument/2006/relationships/customXml" Target="../ink/ink1647.xml"/><Relationship Id="rId19" Type="http://schemas.openxmlformats.org/officeDocument/2006/relationships/image" Target="../media/image1661.png"/><Relationship Id="rId31" Type="http://schemas.openxmlformats.org/officeDocument/2006/relationships/customXml" Target="../ink/ink1658.xml"/><Relationship Id="rId44" Type="http://schemas.openxmlformats.org/officeDocument/2006/relationships/image" Target="../media/image1673.png"/><Relationship Id="rId52" Type="http://schemas.openxmlformats.org/officeDocument/2006/relationships/image" Target="../media/image1677.png"/><Relationship Id="rId4" Type="http://schemas.openxmlformats.org/officeDocument/2006/relationships/customXml" Target="../ink/ink1644.xml"/><Relationship Id="rId9" Type="http://schemas.openxmlformats.org/officeDocument/2006/relationships/image" Target="../media/image1657.png"/><Relationship Id="rId14" Type="http://schemas.openxmlformats.org/officeDocument/2006/relationships/customXml" Target="../ink/ink1649.xml"/><Relationship Id="rId22" Type="http://schemas.openxmlformats.org/officeDocument/2006/relationships/customXml" Target="../ink/ink1653.xml"/><Relationship Id="rId27" Type="http://schemas.openxmlformats.org/officeDocument/2006/relationships/image" Target="../media/image1665.png"/><Relationship Id="rId30" Type="http://schemas.openxmlformats.org/officeDocument/2006/relationships/image" Target="../media/image1666.png"/><Relationship Id="rId35" Type="http://schemas.openxmlformats.org/officeDocument/2006/relationships/customXml" Target="../ink/ink1660.xml"/><Relationship Id="rId43" Type="http://schemas.openxmlformats.org/officeDocument/2006/relationships/customXml" Target="../ink/ink1664.xml"/><Relationship Id="rId48" Type="http://schemas.openxmlformats.org/officeDocument/2006/relationships/image" Target="../media/image1675.png"/><Relationship Id="rId56" Type="http://schemas.openxmlformats.org/officeDocument/2006/relationships/image" Target="../media/image1679.png"/><Relationship Id="rId8" Type="http://schemas.openxmlformats.org/officeDocument/2006/relationships/customXml" Target="../ink/ink1646.xml"/><Relationship Id="rId51" Type="http://schemas.openxmlformats.org/officeDocument/2006/relationships/customXml" Target="../ink/ink1668.xml"/><Relationship Id="rId3" Type="http://schemas.openxmlformats.org/officeDocument/2006/relationships/image" Target="../media/image165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2.png"/><Relationship Id="rId13" Type="http://schemas.openxmlformats.org/officeDocument/2006/relationships/customXml" Target="../ink/ink1675.xml"/><Relationship Id="rId18" Type="http://schemas.openxmlformats.org/officeDocument/2006/relationships/image" Target="../media/image1687.png"/><Relationship Id="rId3" Type="http://schemas.openxmlformats.org/officeDocument/2006/relationships/image" Target="../media/image7700.png"/><Relationship Id="rId7" Type="http://schemas.openxmlformats.org/officeDocument/2006/relationships/customXml" Target="../ink/ink1672.xml"/><Relationship Id="rId12" Type="http://schemas.openxmlformats.org/officeDocument/2006/relationships/image" Target="../media/image1684.png"/><Relationship Id="rId17" Type="http://schemas.openxmlformats.org/officeDocument/2006/relationships/customXml" Target="../ink/ink1677.xml"/><Relationship Id="rId2" Type="http://schemas.openxmlformats.org/officeDocument/2006/relationships/image" Target="../media/image7600.png"/><Relationship Id="rId16" Type="http://schemas.openxmlformats.org/officeDocument/2006/relationships/image" Target="../media/image16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1.png"/><Relationship Id="rId11" Type="http://schemas.openxmlformats.org/officeDocument/2006/relationships/customXml" Target="../ink/ink1674.xml"/><Relationship Id="rId5" Type="http://schemas.openxmlformats.org/officeDocument/2006/relationships/customXml" Target="../ink/ink1671.xml"/><Relationship Id="rId15" Type="http://schemas.openxmlformats.org/officeDocument/2006/relationships/customXml" Target="../ink/ink1676.xml"/><Relationship Id="rId10" Type="http://schemas.openxmlformats.org/officeDocument/2006/relationships/image" Target="../media/image1683.png"/><Relationship Id="rId4" Type="http://schemas.openxmlformats.org/officeDocument/2006/relationships/image" Target="../media/image1680.png"/><Relationship Id="rId9" Type="http://schemas.openxmlformats.org/officeDocument/2006/relationships/customXml" Target="../ink/ink1673.xml"/><Relationship Id="rId14" Type="http://schemas.openxmlformats.org/officeDocument/2006/relationships/image" Target="../media/image16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image" Target="../media/image10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0.png"/><Relationship Id="rId5" Type="http://schemas.openxmlformats.org/officeDocument/2006/relationships/image" Target="../media/image13200.png"/><Relationship Id="rId4" Type="http://schemas.openxmlformats.org/officeDocument/2006/relationships/image" Target="../media/image13100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83.xml"/><Relationship Id="rId18" Type="http://schemas.openxmlformats.org/officeDocument/2006/relationships/image" Target="../media/image1695.png"/><Relationship Id="rId26" Type="http://schemas.openxmlformats.org/officeDocument/2006/relationships/image" Target="../media/image1699.png"/><Relationship Id="rId39" Type="http://schemas.openxmlformats.org/officeDocument/2006/relationships/customXml" Target="../ink/ink1696.xml"/><Relationship Id="rId3" Type="http://schemas.openxmlformats.org/officeDocument/2006/relationships/customXml" Target="../ink/ink1678.xml"/><Relationship Id="rId21" Type="http://schemas.openxmlformats.org/officeDocument/2006/relationships/customXml" Target="../ink/ink1687.xml"/><Relationship Id="rId34" Type="http://schemas.openxmlformats.org/officeDocument/2006/relationships/image" Target="../media/image1703.png"/><Relationship Id="rId42" Type="http://schemas.openxmlformats.org/officeDocument/2006/relationships/image" Target="../media/image1707.png"/><Relationship Id="rId47" Type="http://schemas.openxmlformats.org/officeDocument/2006/relationships/customXml" Target="../ink/ink1700.xml"/><Relationship Id="rId50" Type="http://schemas.openxmlformats.org/officeDocument/2006/relationships/image" Target="../media/image1711.png"/><Relationship Id="rId7" Type="http://schemas.openxmlformats.org/officeDocument/2006/relationships/customXml" Target="../ink/ink1680.xml"/><Relationship Id="rId12" Type="http://schemas.openxmlformats.org/officeDocument/2006/relationships/image" Target="../media/image1692.png"/><Relationship Id="rId17" Type="http://schemas.openxmlformats.org/officeDocument/2006/relationships/customXml" Target="../ink/ink1685.xml"/><Relationship Id="rId25" Type="http://schemas.openxmlformats.org/officeDocument/2006/relationships/customXml" Target="../ink/ink1689.xml"/><Relationship Id="rId33" Type="http://schemas.openxmlformats.org/officeDocument/2006/relationships/customXml" Target="../ink/ink1693.xml"/><Relationship Id="rId38" Type="http://schemas.openxmlformats.org/officeDocument/2006/relationships/image" Target="../media/image1705.png"/><Relationship Id="rId46" Type="http://schemas.openxmlformats.org/officeDocument/2006/relationships/image" Target="../media/image1709.png"/><Relationship Id="rId2" Type="http://schemas.openxmlformats.org/officeDocument/2006/relationships/image" Target="../media/image13300.png"/><Relationship Id="rId16" Type="http://schemas.openxmlformats.org/officeDocument/2006/relationships/image" Target="../media/image1694.png"/><Relationship Id="rId20" Type="http://schemas.openxmlformats.org/officeDocument/2006/relationships/image" Target="../media/image1696.png"/><Relationship Id="rId29" Type="http://schemas.openxmlformats.org/officeDocument/2006/relationships/customXml" Target="../ink/ink1691.xml"/><Relationship Id="rId41" Type="http://schemas.openxmlformats.org/officeDocument/2006/relationships/customXml" Target="../ink/ink169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0.png"/><Relationship Id="rId11" Type="http://schemas.openxmlformats.org/officeDocument/2006/relationships/customXml" Target="../ink/ink1682.xml"/><Relationship Id="rId24" Type="http://schemas.openxmlformats.org/officeDocument/2006/relationships/image" Target="../media/image1698.png"/><Relationship Id="rId32" Type="http://schemas.openxmlformats.org/officeDocument/2006/relationships/image" Target="../media/image1702.png"/><Relationship Id="rId37" Type="http://schemas.openxmlformats.org/officeDocument/2006/relationships/customXml" Target="../ink/ink1695.xml"/><Relationship Id="rId40" Type="http://schemas.openxmlformats.org/officeDocument/2006/relationships/image" Target="../media/image1706.png"/><Relationship Id="rId45" Type="http://schemas.openxmlformats.org/officeDocument/2006/relationships/customXml" Target="../ink/ink1699.xml"/><Relationship Id="rId5" Type="http://schemas.openxmlformats.org/officeDocument/2006/relationships/customXml" Target="../ink/ink1679.xml"/><Relationship Id="rId15" Type="http://schemas.openxmlformats.org/officeDocument/2006/relationships/customXml" Target="../ink/ink1684.xml"/><Relationship Id="rId23" Type="http://schemas.openxmlformats.org/officeDocument/2006/relationships/customXml" Target="../ink/ink1688.xml"/><Relationship Id="rId28" Type="http://schemas.openxmlformats.org/officeDocument/2006/relationships/image" Target="../media/image1700.png"/><Relationship Id="rId36" Type="http://schemas.openxmlformats.org/officeDocument/2006/relationships/image" Target="../media/image1704.png"/><Relationship Id="rId49" Type="http://schemas.openxmlformats.org/officeDocument/2006/relationships/customXml" Target="../ink/ink1701.xml"/><Relationship Id="rId10" Type="http://schemas.openxmlformats.org/officeDocument/2006/relationships/image" Target="../media/image1502.png"/><Relationship Id="rId19" Type="http://schemas.openxmlformats.org/officeDocument/2006/relationships/customXml" Target="../ink/ink1686.xml"/><Relationship Id="rId31" Type="http://schemas.openxmlformats.org/officeDocument/2006/relationships/customXml" Target="../ink/ink1692.xml"/><Relationship Id="rId44" Type="http://schemas.openxmlformats.org/officeDocument/2006/relationships/image" Target="../media/image1708.png"/><Relationship Id="rId4" Type="http://schemas.openxmlformats.org/officeDocument/2006/relationships/image" Target="../media/image1689.png"/><Relationship Id="rId9" Type="http://schemas.openxmlformats.org/officeDocument/2006/relationships/customXml" Target="../ink/ink1681.xml"/><Relationship Id="rId14" Type="http://schemas.openxmlformats.org/officeDocument/2006/relationships/image" Target="../media/image1693.png"/><Relationship Id="rId22" Type="http://schemas.openxmlformats.org/officeDocument/2006/relationships/image" Target="../media/image1697.png"/><Relationship Id="rId27" Type="http://schemas.openxmlformats.org/officeDocument/2006/relationships/customXml" Target="../ink/ink1690.xml"/><Relationship Id="rId30" Type="http://schemas.openxmlformats.org/officeDocument/2006/relationships/image" Target="../media/image1701.png"/><Relationship Id="rId35" Type="http://schemas.openxmlformats.org/officeDocument/2006/relationships/customXml" Target="../ink/ink1694.xml"/><Relationship Id="rId43" Type="http://schemas.openxmlformats.org/officeDocument/2006/relationships/customXml" Target="../ink/ink1698.xml"/><Relationship Id="rId48" Type="http://schemas.openxmlformats.org/officeDocument/2006/relationships/image" Target="../media/image1710.png"/><Relationship Id="rId8" Type="http://schemas.openxmlformats.org/officeDocument/2006/relationships/image" Target="../media/image16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image" Target="../media/image158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7.png"/><Relationship Id="rId13" Type="http://schemas.openxmlformats.org/officeDocument/2006/relationships/customXml" Target="../ink/ink1707.xml"/><Relationship Id="rId18" Type="http://schemas.openxmlformats.org/officeDocument/2006/relationships/image" Target="../media/image1722.png"/><Relationship Id="rId26" Type="http://schemas.openxmlformats.org/officeDocument/2006/relationships/image" Target="../media/image1726.png"/><Relationship Id="rId3" Type="http://schemas.openxmlformats.org/officeDocument/2006/relationships/customXml" Target="../ink/ink1702.xml"/><Relationship Id="rId21" Type="http://schemas.openxmlformats.org/officeDocument/2006/relationships/customXml" Target="../ink/ink1711.xml"/><Relationship Id="rId7" Type="http://schemas.openxmlformats.org/officeDocument/2006/relationships/customXml" Target="../ink/ink1704.xml"/><Relationship Id="rId12" Type="http://schemas.openxmlformats.org/officeDocument/2006/relationships/image" Target="../media/image1719.png"/><Relationship Id="rId17" Type="http://schemas.openxmlformats.org/officeDocument/2006/relationships/customXml" Target="../ink/ink1709.xml"/><Relationship Id="rId25" Type="http://schemas.openxmlformats.org/officeDocument/2006/relationships/customXml" Target="../ink/ink1713.xml"/><Relationship Id="rId2" Type="http://schemas.openxmlformats.org/officeDocument/2006/relationships/image" Target="../media/image1714.png"/><Relationship Id="rId16" Type="http://schemas.openxmlformats.org/officeDocument/2006/relationships/image" Target="../media/image1721.png"/><Relationship Id="rId20" Type="http://schemas.openxmlformats.org/officeDocument/2006/relationships/image" Target="../media/image17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6.png"/><Relationship Id="rId11" Type="http://schemas.openxmlformats.org/officeDocument/2006/relationships/customXml" Target="../ink/ink1706.xml"/><Relationship Id="rId24" Type="http://schemas.openxmlformats.org/officeDocument/2006/relationships/image" Target="../media/image1725.png"/><Relationship Id="rId5" Type="http://schemas.openxmlformats.org/officeDocument/2006/relationships/customXml" Target="../ink/ink1703.xml"/><Relationship Id="rId15" Type="http://schemas.openxmlformats.org/officeDocument/2006/relationships/customXml" Target="../ink/ink1708.xml"/><Relationship Id="rId23" Type="http://schemas.openxmlformats.org/officeDocument/2006/relationships/customXml" Target="../ink/ink1712.xml"/><Relationship Id="rId10" Type="http://schemas.openxmlformats.org/officeDocument/2006/relationships/image" Target="../media/image1718.png"/><Relationship Id="rId19" Type="http://schemas.openxmlformats.org/officeDocument/2006/relationships/customXml" Target="../ink/ink1710.xml"/><Relationship Id="rId4" Type="http://schemas.openxmlformats.org/officeDocument/2006/relationships/image" Target="../media/image1715.png"/><Relationship Id="rId9" Type="http://schemas.openxmlformats.org/officeDocument/2006/relationships/customXml" Target="../ink/ink1705.xml"/><Relationship Id="rId14" Type="http://schemas.openxmlformats.org/officeDocument/2006/relationships/image" Target="../media/image1720.png"/><Relationship Id="rId22" Type="http://schemas.openxmlformats.org/officeDocument/2006/relationships/image" Target="../media/image17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Mathematics for Business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MSIS2402/2502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1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00" y="1121946"/>
            <a:ext cx="7886700" cy="3713579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Accounts for 30% of your final grade; 14 problem sets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Scoring: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Attempt each set twice; higher score is retained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Submit detailed solutions for partial credit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Due Dates: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End of the day on Sundays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Late Submission Policy</a:t>
            </a:r>
          </a:p>
          <a:p>
            <a:r>
              <a:rPr lang="en-US" sz="1100" b="1" dirty="0">
                <a:solidFill>
                  <a:srgbClr val="006600"/>
                </a:solidFill>
              </a:rPr>
              <a:t>Daily Penalty: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10% per day after due date</a:t>
            </a:r>
          </a:p>
          <a:p>
            <a:r>
              <a:rPr lang="en-US" sz="1100" b="1" dirty="0">
                <a:solidFill>
                  <a:srgbClr val="006600"/>
                </a:solidFill>
              </a:rPr>
              <a:t>Exceptions: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Medical emergencies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Extenuating circumstances</a:t>
            </a:r>
          </a:p>
          <a:p>
            <a:pPr lvl="1"/>
            <a:r>
              <a:rPr lang="en-US" sz="900" dirty="0">
                <a:solidFill>
                  <a:schemeClr val="tx1"/>
                </a:solidFill>
              </a:rPr>
              <a:t>Subject to my discretion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667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D41E36-C2B0-4118-81D4-FE1B0025A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88" y="872118"/>
            <a:ext cx="2712747" cy="2576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5A7BDA-3584-4D05-BFE9-02D3668E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Extrema on a Closed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DAA5911C-778F-458F-9439-60AC8C8636A0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2514601"/>
                <a:ext cx="5575329" cy="211812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altLang="en-US" sz="1300" dirty="0">
                    <a:solidFill>
                      <a:schemeClr val="tx1"/>
                    </a:solidFill>
                  </a:rPr>
                  <a:t>Find absolute extrema for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altLang="en-US" sz="1300" i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300" dirty="0">
                    <a:solidFill>
                      <a:schemeClr val="tx1"/>
                    </a:solidFill>
                  </a:rPr>
                  <a:t>over the closed interval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r>
                  <a:rPr lang="en-US" altLang="en-US" sz="13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b="1" dirty="0">
                    <a:solidFill>
                      <a:schemeClr val="tx1"/>
                    </a:solidFill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</a:rPr>
                  <a:t>Step 1:</a:t>
                </a:r>
                <a:r>
                  <a:rPr lang="en-US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en-US" altLang="en-US" sz="13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</a:rPr>
                  <a:t>Step 2:</a:t>
                </a:r>
                <a:r>
                  <a:rPr lang="en-US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11574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(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a:rPr lang="en-US" sz="1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at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the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endpoints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300" dirty="0">
                    <a:solidFill>
                      <a:srgbClr val="000000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115740"/>
                        </a:solidFill>
                        <a:latin typeface="Helvetica Light" panose="020B0403020202020204"/>
                      </a:rPr>
                      <m:t> 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(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of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at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the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critical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value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)</m:t>
                    </m:r>
                  </m:oMath>
                </a14:m>
                <a:endParaRPr lang="en-US" sz="13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300" dirty="0">
                    <a:solidFill>
                      <a:schemeClr val="tx1"/>
                    </a:solidFill>
                    <a:latin typeface="Helvetica Light" panose="020B0403020202020204"/>
                  </a:rPr>
                  <a:t>            Max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and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in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is</m:t>
                    </m:r>
                    <m:r>
                      <m:rPr>
                        <m:nor/>
                      </m:rPr>
                      <a:rPr lang="en-US" sz="13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3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3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en-US" sz="1300" dirty="0">
                  <a:solidFill>
                    <a:srgbClr val="11574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35843" name="Rectangle 3">
                <a:extLst>
                  <a:ext uri="{FF2B5EF4-FFF2-40B4-BE49-F238E27FC236}">
                    <a16:creationId xmlns:a16="http://schemas.microsoft.com/office/drawing/2014/main" id="{DAA5911C-778F-458F-9439-60AC8C863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2514601"/>
                <a:ext cx="5575329" cy="211812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5F8E7B48-91CF-7532-93FB-9D8D19B76C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49" y="1179095"/>
                <a:ext cx="5477169" cy="126692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Find the critical values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Evaluate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at the endpoints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and at the critical values in </a:t>
                </a:r>
                <a14:m>
                  <m:oMath xmlns:m="http://schemas.openxmlformats.org/officeDocument/2006/math"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400050" indent="-400050">
                  <a:lnSpc>
                    <a:spcPct val="150000"/>
                  </a:lnSpc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100" dirty="0">
                    <a:solidFill>
                      <a:schemeClr val="tx1"/>
                    </a:solidFill>
                  </a:rPr>
                  <a:t>The maximum value of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is the greatest value found in step 2. The minimum value is the least value found in step 2.</a:t>
                </a:r>
                <a:endParaRPr lang="en-US" altLang="en-US" sz="11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5F8E7B48-91CF-7532-93FB-9D8D19B76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179095"/>
                <a:ext cx="5477169" cy="1266925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7F9C01-593B-4D87-B732-B23DDCAABF11}"/>
                  </a:ext>
                </a:extLst>
              </p14:cNvPr>
              <p14:cNvContentPartPr/>
              <p14:nvPr/>
            </p14:nvContentPartPr>
            <p14:xfrm>
              <a:off x="2431680" y="1810126"/>
              <a:ext cx="446760" cy="59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7F9C01-593B-4D87-B732-B23DDCAABF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22680" y="1801433"/>
                <a:ext cx="464400" cy="7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9AECF5-8725-48C5-B83F-9371E6EB22AE}"/>
                  </a:ext>
                </a:extLst>
              </p14:cNvPr>
              <p14:cNvContentPartPr/>
              <p14:nvPr/>
            </p14:nvContentPartPr>
            <p14:xfrm>
              <a:off x="1721400" y="1428166"/>
              <a:ext cx="358200" cy="12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9AECF5-8725-48C5-B83F-9371E6EB22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2400" y="1419166"/>
                <a:ext cx="375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4B5C9A-099E-4410-825D-6BE8FEE5D974}"/>
                  </a:ext>
                </a:extLst>
              </p14:cNvPr>
              <p14:cNvContentPartPr/>
              <p14:nvPr/>
            </p14:nvContentPartPr>
            <p14:xfrm>
              <a:off x="1834080" y="1472806"/>
              <a:ext cx="245880" cy="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4B5C9A-099E-4410-825D-6BE8FEE5D9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5080" y="1463806"/>
                <a:ext cx="263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879" name="Ink 35878">
                <a:extLst>
                  <a:ext uri="{FF2B5EF4-FFF2-40B4-BE49-F238E27FC236}">
                    <a16:creationId xmlns:a16="http://schemas.microsoft.com/office/drawing/2014/main" id="{F7FC38FC-4D16-4B14-9FEF-0ECE55883F22}"/>
                  </a:ext>
                </a:extLst>
              </p14:cNvPr>
              <p14:cNvContentPartPr/>
              <p14:nvPr/>
            </p14:nvContentPartPr>
            <p14:xfrm>
              <a:off x="5309520" y="2363446"/>
              <a:ext cx="265320" cy="87840"/>
            </p14:xfrm>
          </p:contentPart>
        </mc:Choice>
        <mc:Fallback>
          <p:pic>
            <p:nvPicPr>
              <p:cNvPr id="35879" name="Ink 35878">
                <a:extLst>
                  <a:ext uri="{FF2B5EF4-FFF2-40B4-BE49-F238E27FC236}">
                    <a16:creationId xmlns:a16="http://schemas.microsoft.com/office/drawing/2014/main" id="{F7FC38FC-4D16-4B14-9FEF-0ECE55883F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00520" y="2354483"/>
                <a:ext cx="282960" cy="105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942" name="Ink 35941">
                <a:extLst>
                  <a:ext uri="{FF2B5EF4-FFF2-40B4-BE49-F238E27FC236}">
                    <a16:creationId xmlns:a16="http://schemas.microsoft.com/office/drawing/2014/main" id="{00E4310D-45A2-4D8D-8811-3C1F4109974D}"/>
                  </a:ext>
                </a:extLst>
              </p14:cNvPr>
              <p14:cNvContentPartPr/>
              <p14:nvPr/>
            </p14:nvContentPartPr>
            <p14:xfrm>
              <a:off x="6360360" y="3754846"/>
              <a:ext cx="106200" cy="51120"/>
            </p14:xfrm>
          </p:contentPart>
        </mc:Choice>
        <mc:Fallback>
          <p:pic>
            <p:nvPicPr>
              <p:cNvPr id="35942" name="Ink 35941">
                <a:extLst>
                  <a:ext uri="{FF2B5EF4-FFF2-40B4-BE49-F238E27FC236}">
                    <a16:creationId xmlns:a16="http://schemas.microsoft.com/office/drawing/2014/main" id="{00E4310D-45A2-4D8D-8811-3C1F4109974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51360" y="3746145"/>
                <a:ext cx="123840" cy="6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945" name="Ink 35944">
                <a:extLst>
                  <a:ext uri="{FF2B5EF4-FFF2-40B4-BE49-F238E27FC236}">
                    <a16:creationId xmlns:a16="http://schemas.microsoft.com/office/drawing/2014/main" id="{EE5730E6-8877-4FAC-8E7C-4F3D7DB74F0E}"/>
                  </a:ext>
                </a:extLst>
              </p14:cNvPr>
              <p14:cNvContentPartPr/>
              <p14:nvPr/>
            </p14:nvContentPartPr>
            <p14:xfrm>
              <a:off x="6560880" y="3718126"/>
              <a:ext cx="86040" cy="97920"/>
            </p14:xfrm>
          </p:contentPart>
        </mc:Choice>
        <mc:Fallback>
          <p:pic>
            <p:nvPicPr>
              <p:cNvPr id="35945" name="Ink 35944">
                <a:extLst>
                  <a:ext uri="{FF2B5EF4-FFF2-40B4-BE49-F238E27FC236}">
                    <a16:creationId xmlns:a16="http://schemas.microsoft.com/office/drawing/2014/main" id="{EE5730E6-8877-4FAC-8E7C-4F3D7DB74F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1880" y="3709486"/>
                <a:ext cx="1036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951" name="Ink 35950">
                <a:extLst>
                  <a:ext uri="{FF2B5EF4-FFF2-40B4-BE49-F238E27FC236}">
                    <a16:creationId xmlns:a16="http://schemas.microsoft.com/office/drawing/2014/main" id="{3A493E0E-4BA0-436A-8048-B3F8645C51A6}"/>
                  </a:ext>
                </a:extLst>
              </p14:cNvPr>
              <p14:cNvContentPartPr/>
              <p14:nvPr/>
            </p14:nvContentPartPr>
            <p14:xfrm>
              <a:off x="4400160" y="3834046"/>
              <a:ext cx="346320" cy="204120"/>
            </p14:xfrm>
          </p:contentPart>
        </mc:Choice>
        <mc:Fallback>
          <p:pic>
            <p:nvPicPr>
              <p:cNvPr id="35951" name="Ink 35950">
                <a:extLst>
                  <a:ext uri="{FF2B5EF4-FFF2-40B4-BE49-F238E27FC236}">
                    <a16:creationId xmlns:a16="http://schemas.microsoft.com/office/drawing/2014/main" id="{3A493E0E-4BA0-436A-8048-B3F8645C51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91160" y="3825391"/>
                <a:ext cx="363960" cy="2217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5953" name="Ink 35952">
                <a:extLst>
                  <a:ext uri="{FF2B5EF4-FFF2-40B4-BE49-F238E27FC236}">
                    <a16:creationId xmlns:a16="http://schemas.microsoft.com/office/drawing/2014/main" id="{378AAB61-C7C1-49C1-B24B-0CFA5005FFFB}"/>
                  </a:ext>
                </a:extLst>
              </p14:cNvPr>
              <p14:cNvContentPartPr/>
              <p14:nvPr/>
            </p14:nvContentPartPr>
            <p14:xfrm>
              <a:off x="8419920" y="3078046"/>
              <a:ext cx="147600" cy="134280"/>
            </p14:xfrm>
          </p:contentPart>
        </mc:Choice>
        <mc:Fallback>
          <p:pic>
            <p:nvPicPr>
              <p:cNvPr id="35953" name="Ink 35952">
                <a:extLst>
                  <a:ext uri="{FF2B5EF4-FFF2-40B4-BE49-F238E27FC236}">
                    <a16:creationId xmlns:a16="http://schemas.microsoft.com/office/drawing/2014/main" id="{378AAB61-C7C1-49C1-B24B-0CFA5005FF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11280" y="3069406"/>
                <a:ext cx="165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5955" name="Ink 35954">
                <a:extLst>
                  <a:ext uri="{FF2B5EF4-FFF2-40B4-BE49-F238E27FC236}">
                    <a16:creationId xmlns:a16="http://schemas.microsoft.com/office/drawing/2014/main" id="{AC34FA1F-A56B-4F0D-B431-85FF11DD1F53}"/>
                  </a:ext>
                </a:extLst>
              </p14:cNvPr>
              <p14:cNvContentPartPr/>
              <p14:nvPr/>
            </p14:nvContentPartPr>
            <p14:xfrm>
              <a:off x="6898920" y="2434366"/>
              <a:ext cx="107640" cy="723600"/>
            </p14:xfrm>
          </p:contentPart>
        </mc:Choice>
        <mc:Fallback>
          <p:pic>
            <p:nvPicPr>
              <p:cNvPr id="35955" name="Ink 35954">
                <a:extLst>
                  <a:ext uri="{FF2B5EF4-FFF2-40B4-BE49-F238E27FC236}">
                    <a16:creationId xmlns:a16="http://schemas.microsoft.com/office/drawing/2014/main" id="{AC34FA1F-A56B-4F0D-B431-85FF11DD1F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889950" y="2425722"/>
                <a:ext cx="125221" cy="741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956" name="Ink 35955">
                <a:extLst>
                  <a:ext uri="{FF2B5EF4-FFF2-40B4-BE49-F238E27FC236}">
                    <a16:creationId xmlns:a16="http://schemas.microsoft.com/office/drawing/2014/main" id="{16F0273C-7A5A-4258-BB92-DF726A6B68FE}"/>
                  </a:ext>
                </a:extLst>
              </p14:cNvPr>
              <p14:cNvContentPartPr/>
              <p14:nvPr/>
            </p14:nvContentPartPr>
            <p14:xfrm>
              <a:off x="8359800" y="1976086"/>
              <a:ext cx="82440" cy="1063080"/>
            </p14:xfrm>
          </p:contentPart>
        </mc:Choice>
        <mc:Fallback>
          <p:pic>
            <p:nvPicPr>
              <p:cNvPr id="35956" name="Ink 35955">
                <a:extLst>
                  <a:ext uri="{FF2B5EF4-FFF2-40B4-BE49-F238E27FC236}">
                    <a16:creationId xmlns:a16="http://schemas.microsoft.com/office/drawing/2014/main" id="{16F0273C-7A5A-4258-BB92-DF726A6B68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51122" y="1967089"/>
                <a:ext cx="100157" cy="1080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5959" name="Ink 35958">
                <a:extLst>
                  <a:ext uri="{FF2B5EF4-FFF2-40B4-BE49-F238E27FC236}">
                    <a16:creationId xmlns:a16="http://schemas.microsoft.com/office/drawing/2014/main" id="{42B1B5CA-87F6-423B-A229-3CEAA2803E38}"/>
                  </a:ext>
                </a:extLst>
              </p14:cNvPr>
              <p14:cNvContentPartPr/>
              <p14:nvPr/>
            </p14:nvContentPartPr>
            <p14:xfrm>
              <a:off x="5078040" y="1796446"/>
              <a:ext cx="354600" cy="73080"/>
            </p14:xfrm>
          </p:contentPart>
        </mc:Choice>
        <mc:Fallback>
          <p:pic>
            <p:nvPicPr>
              <p:cNvPr id="35959" name="Ink 35958">
                <a:extLst>
                  <a:ext uri="{FF2B5EF4-FFF2-40B4-BE49-F238E27FC236}">
                    <a16:creationId xmlns:a16="http://schemas.microsoft.com/office/drawing/2014/main" id="{42B1B5CA-87F6-423B-A229-3CEAA2803E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69049" y="1787763"/>
                <a:ext cx="372222" cy="90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5960" name="Ink 35959">
                <a:extLst>
                  <a:ext uri="{FF2B5EF4-FFF2-40B4-BE49-F238E27FC236}">
                    <a16:creationId xmlns:a16="http://schemas.microsoft.com/office/drawing/2014/main" id="{97342CA1-40D5-4408-B123-06D7E2A68CF0}"/>
                  </a:ext>
                </a:extLst>
              </p14:cNvPr>
              <p14:cNvContentPartPr/>
              <p14:nvPr/>
            </p14:nvContentPartPr>
            <p14:xfrm>
              <a:off x="4833600" y="3994606"/>
              <a:ext cx="76320" cy="11160"/>
            </p14:xfrm>
          </p:contentPart>
        </mc:Choice>
        <mc:Fallback>
          <p:pic>
            <p:nvPicPr>
              <p:cNvPr id="35960" name="Ink 35959">
                <a:extLst>
                  <a:ext uri="{FF2B5EF4-FFF2-40B4-BE49-F238E27FC236}">
                    <a16:creationId xmlns:a16="http://schemas.microsoft.com/office/drawing/2014/main" id="{97342CA1-40D5-4408-B123-06D7E2A68CF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24960" y="3985606"/>
                <a:ext cx="93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5961" name="Ink 35960">
                <a:extLst>
                  <a:ext uri="{FF2B5EF4-FFF2-40B4-BE49-F238E27FC236}">
                    <a16:creationId xmlns:a16="http://schemas.microsoft.com/office/drawing/2014/main" id="{FB0B5FCE-2BDA-45D4-9B72-C83A7FC3EDF3}"/>
                  </a:ext>
                </a:extLst>
              </p14:cNvPr>
              <p14:cNvContentPartPr/>
              <p14:nvPr/>
            </p14:nvContentPartPr>
            <p14:xfrm>
              <a:off x="4839720" y="3960046"/>
              <a:ext cx="88200" cy="5400"/>
            </p14:xfrm>
          </p:contentPart>
        </mc:Choice>
        <mc:Fallback>
          <p:pic>
            <p:nvPicPr>
              <p:cNvPr id="35961" name="Ink 35960">
                <a:extLst>
                  <a:ext uri="{FF2B5EF4-FFF2-40B4-BE49-F238E27FC236}">
                    <a16:creationId xmlns:a16="http://schemas.microsoft.com/office/drawing/2014/main" id="{FB0B5FCE-2BDA-45D4-9B72-C83A7FC3ED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31080" y="3951406"/>
                <a:ext cx="1058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5967" name="Ink 35966">
                <a:extLst>
                  <a:ext uri="{FF2B5EF4-FFF2-40B4-BE49-F238E27FC236}">
                    <a16:creationId xmlns:a16="http://schemas.microsoft.com/office/drawing/2014/main" id="{6FBA348C-BCBA-47F3-8DE5-E90BACEA2ECA}"/>
                  </a:ext>
                </a:extLst>
              </p14:cNvPr>
              <p14:cNvContentPartPr/>
              <p14:nvPr/>
            </p14:nvContentPartPr>
            <p14:xfrm>
              <a:off x="5553240" y="3987406"/>
              <a:ext cx="74520" cy="50760"/>
            </p14:xfrm>
          </p:contentPart>
        </mc:Choice>
        <mc:Fallback>
          <p:pic>
            <p:nvPicPr>
              <p:cNvPr id="35967" name="Ink 35966">
                <a:extLst>
                  <a:ext uri="{FF2B5EF4-FFF2-40B4-BE49-F238E27FC236}">
                    <a16:creationId xmlns:a16="http://schemas.microsoft.com/office/drawing/2014/main" id="{6FBA348C-BCBA-47F3-8DE5-E90BACEA2E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44600" y="3978406"/>
                <a:ext cx="921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5968" name="Ink 35967">
                <a:extLst>
                  <a:ext uri="{FF2B5EF4-FFF2-40B4-BE49-F238E27FC236}">
                    <a16:creationId xmlns:a16="http://schemas.microsoft.com/office/drawing/2014/main" id="{99B6866D-2E47-472A-B6E0-654DF6CA1B40}"/>
                  </a:ext>
                </a:extLst>
              </p14:cNvPr>
              <p14:cNvContentPartPr/>
              <p14:nvPr/>
            </p14:nvContentPartPr>
            <p14:xfrm>
              <a:off x="5098200" y="3866446"/>
              <a:ext cx="366840" cy="206280"/>
            </p14:xfrm>
          </p:contentPart>
        </mc:Choice>
        <mc:Fallback>
          <p:pic>
            <p:nvPicPr>
              <p:cNvPr id="35968" name="Ink 35967">
                <a:extLst>
                  <a:ext uri="{FF2B5EF4-FFF2-40B4-BE49-F238E27FC236}">
                    <a16:creationId xmlns:a16="http://schemas.microsoft.com/office/drawing/2014/main" id="{99B6866D-2E47-472A-B6E0-654DF6CA1B4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89200" y="3857462"/>
                <a:ext cx="384480" cy="223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5988" name="Ink 35987">
                <a:extLst>
                  <a:ext uri="{FF2B5EF4-FFF2-40B4-BE49-F238E27FC236}">
                    <a16:creationId xmlns:a16="http://schemas.microsoft.com/office/drawing/2014/main" id="{57F0C0BE-E070-4B6B-8BA9-40149374F895}"/>
                  </a:ext>
                </a:extLst>
              </p14:cNvPr>
              <p14:cNvContentPartPr/>
              <p14:nvPr/>
            </p14:nvContentPartPr>
            <p14:xfrm>
              <a:off x="5757000" y="3907126"/>
              <a:ext cx="795240" cy="304200"/>
            </p14:xfrm>
          </p:contentPart>
        </mc:Choice>
        <mc:Fallback>
          <p:pic>
            <p:nvPicPr>
              <p:cNvPr id="35988" name="Ink 35987">
                <a:extLst>
                  <a:ext uri="{FF2B5EF4-FFF2-40B4-BE49-F238E27FC236}">
                    <a16:creationId xmlns:a16="http://schemas.microsoft.com/office/drawing/2014/main" id="{57F0C0BE-E070-4B6B-8BA9-40149374F89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48004" y="3898126"/>
                <a:ext cx="812872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5989" name="Ink 35988">
                <a:extLst>
                  <a:ext uri="{FF2B5EF4-FFF2-40B4-BE49-F238E27FC236}">
                    <a16:creationId xmlns:a16="http://schemas.microsoft.com/office/drawing/2014/main" id="{A2B573C0-8AE0-48BE-AEBB-77DDF7EF214B}"/>
                  </a:ext>
                </a:extLst>
              </p14:cNvPr>
              <p14:cNvContentPartPr/>
              <p14:nvPr/>
            </p14:nvContentPartPr>
            <p14:xfrm>
              <a:off x="6806040" y="4047166"/>
              <a:ext cx="97920" cy="106920"/>
            </p14:xfrm>
          </p:contentPart>
        </mc:Choice>
        <mc:Fallback>
          <p:pic>
            <p:nvPicPr>
              <p:cNvPr id="35989" name="Ink 35988">
                <a:extLst>
                  <a:ext uri="{FF2B5EF4-FFF2-40B4-BE49-F238E27FC236}">
                    <a16:creationId xmlns:a16="http://schemas.microsoft.com/office/drawing/2014/main" id="{A2B573C0-8AE0-48BE-AEBB-77DDF7EF214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97400" y="4038166"/>
                <a:ext cx="1155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5990" name="Ink 35989">
                <a:extLst>
                  <a:ext uri="{FF2B5EF4-FFF2-40B4-BE49-F238E27FC236}">
                    <a16:creationId xmlns:a16="http://schemas.microsoft.com/office/drawing/2014/main" id="{0B432CFA-0AE4-499F-8AEB-90BC6B1203CE}"/>
                  </a:ext>
                </a:extLst>
              </p14:cNvPr>
              <p14:cNvContentPartPr/>
              <p14:nvPr/>
            </p14:nvContentPartPr>
            <p14:xfrm>
              <a:off x="6655200" y="4083166"/>
              <a:ext cx="72720" cy="59040"/>
            </p14:xfrm>
          </p:contentPart>
        </mc:Choice>
        <mc:Fallback>
          <p:pic>
            <p:nvPicPr>
              <p:cNvPr id="35990" name="Ink 35989">
                <a:extLst>
                  <a:ext uri="{FF2B5EF4-FFF2-40B4-BE49-F238E27FC236}">
                    <a16:creationId xmlns:a16="http://schemas.microsoft.com/office/drawing/2014/main" id="{0B432CFA-0AE4-499F-8AEB-90BC6B1203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46200" y="4074166"/>
                <a:ext cx="90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992" name="Ink 35991">
                <a:extLst>
                  <a:ext uri="{FF2B5EF4-FFF2-40B4-BE49-F238E27FC236}">
                    <a16:creationId xmlns:a16="http://schemas.microsoft.com/office/drawing/2014/main" id="{2B7C3DED-853E-4DCC-9542-F37DBC5C1B79}"/>
                  </a:ext>
                </a:extLst>
              </p14:cNvPr>
              <p14:cNvContentPartPr/>
              <p14:nvPr/>
            </p14:nvContentPartPr>
            <p14:xfrm>
              <a:off x="7010880" y="3944566"/>
              <a:ext cx="428400" cy="290880"/>
            </p14:xfrm>
          </p:contentPart>
        </mc:Choice>
        <mc:Fallback>
          <p:pic>
            <p:nvPicPr>
              <p:cNvPr id="35992" name="Ink 35991">
                <a:extLst>
                  <a:ext uri="{FF2B5EF4-FFF2-40B4-BE49-F238E27FC236}">
                    <a16:creationId xmlns:a16="http://schemas.microsoft.com/office/drawing/2014/main" id="{2B7C3DED-853E-4DCC-9542-F37DBC5C1B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02233" y="3935566"/>
                <a:ext cx="446055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6000" name="Ink 35999">
                <a:extLst>
                  <a:ext uri="{FF2B5EF4-FFF2-40B4-BE49-F238E27FC236}">
                    <a16:creationId xmlns:a16="http://schemas.microsoft.com/office/drawing/2014/main" id="{BA9C63C9-1CD8-4E9F-BDAB-63723A9ACFFE}"/>
                  </a:ext>
                </a:extLst>
              </p14:cNvPr>
              <p14:cNvContentPartPr/>
              <p14:nvPr/>
            </p14:nvContentPartPr>
            <p14:xfrm>
              <a:off x="4873560" y="4311046"/>
              <a:ext cx="38880" cy="68760"/>
            </p14:xfrm>
          </p:contentPart>
        </mc:Choice>
        <mc:Fallback>
          <p:pic>
            <p:nvPicPr>
              <p:cNvPr id="36000" name="Ink 35999">
                <a:extLst>
                  <a:ext uri="{FF2B5EF4-FFF2-40B4-BE49-F238E27FC236}">
                    <a16:creationId xmlns:a16="http://schemas.microsoft.com/office/drawing/2014/main" id="{BA9C63C9-1CD8-4E9F-BDAB-63723A9ACFF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864560" y="4302406"/>
                <a:ext cx="56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001" name="Ink 36000">
                <a:extLst>
                  <a:ext uri="{FF2B5EF4-FFF2-40B4-BE49-F238E27FC236}">
                    <a16:creationId xmlns:a16="http://schemas.microsoft.com/office/drawing/2014/main" id="{865B323B-C74F-4E92-AD4F-34E37857E46C}"/>
                  </a:ext>
                </a:extLst>
              </p14:cNvPr>
              <p14:cNvContentPartPr/>
              <p14:nvPr/>
            </p14:nvContentPartPr>
            <p14:xfrm>
              <a:off x="5094240" y="4314646"/>
              <a:ext cx="70920" cy="77040"/>
            </p14:xfrm>
          </p:contentPart>
        </mc:Choice>
        <mc:Fallback>
          <p:pic>
            <p:nvPicPr>
              <p:cNvPr id="36001" name="Ink 36000">
                <a:extLst>
                  <a:ext uri="{FF2B5EF4-FFF2-40B4-BE49-F238E27FC236}">
                    <a16:creationId xmlns:a16="http://schemas.microsoft.com/office/drawing/2014/main" id="{865B323B-C74F-4E92-AD4F-34E37857E46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85240" y="4305646"/>
                <a:ext cx="88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002" name="Ink 36001">
                <a:extLst>
                  <a:ext uri="{FF2B5EF4-FFF2-40B4-BE49-F238E27FC236}">
                    <a16:creationId xmlns:a16="http://schemas.microsoft.com/office/drawing/2014/main" id="{EBD19A16-0BFC-464D-BD23-9305EBE74969}"/>
                  </a:ext>
                </a:extLst>
              </p14:cNvPr>
              <p14:cNvContentPartPr/>
              <p14:nvPr/>
            </p14:nvContentPartPr>
            <p14:xfrm>
              <a:off x="4662960" y="4228246"/>
              <a:ext cx="153720" cy="142200"/>
            </p14:xfrm>
          </p:contentPart>
        </mc:Choice>
        <mc:Fallback>
          <p:pic>
            <p:nvPicPr>
              <p:cNvPr id="36002" name="Ink 36001">
                <a:extLst>
                  <a:ext uri="{FF2B5EF4-FFF2-40B4-BE49-F238E27FC236}">
                    <a16:creationId xmlns:a16="http://schemas.microsoft.com/office/drawing/2014/main" id="{EBD19A16-0BFC-464D-BD23-9305EBE7496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54320" y="4219584"/>
                <a:ext cx="171360" cy="15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003" name="Ink 36002">
                <a:extLst>
                  <a:ext uri="{FF2B5EF4-FFF2-40B4-BE49-F238E27FC236}">
                    <a16:creationId xmlns:a16="http://schemas.microsoft.com/office/drawing/2014/main" id="{4F10DAEB-C956-466A-87BF-9BD61B1FD257}"/>
                  </a:ext>
                </a:extLst>
              </p14:cNvPr>
              <p14:cNvContentPartPr/>
              <p14:nvPr/>
            </p14:nvContentPartPr>
            <p14:xfrm>
              <a:off x="4454880" y="4222126"/>
              <a:ext cx="66960" cy="145440"/>
            </p14:xfrm>
          </p:contentPart>
        </mc:Choice>
        <mc:Fallback>
          <p:pic>
            <p:nvPicPr>
              <p:cNvPr id="36003" name="Ink 36002">
                <a:extLst>
                  <a:ext uri="{FF2B5EF4-FFF2-40B4-BE49-F238E27FC236}">
                    <a16:creationId xmlns:a16="http://schemas.microsoft.com/office/drawing/2014/main" id="{4F10DAEB-C956-466A-87BF-9BD61B1FD25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445880" y="4213126"/>
                <a:ext cx="84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020" name="Ink 36019">
                <a:extLst>
                  <a:ext uri="{FF2B5EF4-FFF2-40B4-BE49-F238E27FC236}">
                    <a16:creationId xmlns:a16="http://schemas.microsoft.com/office/drawing/2014/main" id="{A2E13895-9D2A-4219-8D85-5B73AB9BD9F4}"/>
                  </a:ext>
                </a:extLst>
              </p14:cNvPr>
              <p14:cNvContentPartPr/>
              <p14:nvPr/>
            </p14:nvContentPartPr>
            <p14:xfrm>
              <a:off x="6793800" y="4457926"/>
              <a:ext cx="132120" cy="66600"/>
            </p14:xfrm>
          </p:contentPart>
        </mc:Choice>
        <mc:Fallback>
          <p:pic>
            <p:nvPicPr>
              <p:cNvPr id="36020" name="Ink 36019">
                <a:extLst>
                  <a:ext uri="{FF2B5EF4-FFF2-40B4-BE49-F238E27FC236}">
                    <a16:creationId xmlns:a16="http://schemas.microsoft.com/office/drawing/2014/main" id="{A2E13895-9D2A-4219-8D85-5B73AB9BD9F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85160" y="4449286"/>
                <a:ext cx="149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021" name="Ink 36020">
                <a:extLst>
                  <a:ext uri="{FF2B5EF4-FFF2-40B4-BE49-F238E27FC236}">
                    <a16:creationId xmlns:a16="http://schemas.microsoft.com/office/drawing/2014/main" id="{A4969391-04F2-4FD9-BFF6-5C7865581A00}"/>
                  </a:ext>
                </a:extLst>
              </p14:cNvPr>
              <p14:cNvContentPartPr/>
              <p14:nvPr/>
            </p14:nvContentPartPr>
            <p14:xfrm>
              <a:off x="6973080" y="4480246"/>
              <a:ext cx="56520" cy="72000"/>
            </p14:xfrm>
          </p:contentPart>
        </mc:Choice>
        <mc:Fallback>
          <p:pic>
            <p:nvPicPr>
              <p:cNvPr id="36021" name="Ink 36020">
                <a:extLst>
                  <a:ext uri="{FF2B5EF4-FFF2-40B4-BE49-F238E27FC236}">
                    <a16:creationId xmlns:a16="http://schemas.microsoft.com/office/drawing/2014/main" id="{A4969391-04F2-4FD9-BFF6-5C7865581A0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64080" y="4471246"/>
                <a:ext cx="74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024" name="Ink 36023">
                <a:extLst>
                  <a:ext uri="{FF2B5EF4-FFF2-40B4-BE49-F238E27FC236}">
                    <a16:creationId xmlns:a16="http://schemas.microsoft.com/office/drawing/2014/main" id="{254D0419-4836-4AA1-B8AA-6260C4F2FA0A}"/>
                  </a:ext>
                </a:extLst>
              </p14:cNvPr>
              <p14:cNvContentPartPr/>
              <p14:nvPr/>
            </p14:nvContentPartPr>
            <p14:xfrm>
              <a:off x="7325160" y="4473766"/>
              <a:ext cx="106200" cy="90360"/>
            </p14:xfrm>
          </p:contentPart>
        </mc:Choice>
        <mc:Fallback>
          <p:pic>
            <p:nvPicPr>
              <p:cNvPr id="36024" name="Ink 36023">
                <a:extLst>
                  <a:ext uri="{FF2B5EF4-FFF2-40B4-BE49-F238E27FC236}">
                    <a16:creationId xmlns:a16="http://schemas.microsoft.com/office/drawing/2014/main" id="{254D0419-4836-4AA1-B8AA-6260C4F2FA0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16520" y="4464766"/>
                <a:ext cx="1238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029" name="Ink 36028">
                <a:extLst>
                  <a:ext uri="{FF2B5EF4-FFF2-40B4-BE49-F238E27FC236}">
                    <a16:creationId xmlns:a16="http://schemas.microsoft.com/office/drawing/2014/main" id="{8D13E601-1F58-4D55-A890-AC32567ADA02}"/>
                  </a:ext>
                </a:extLst>
              </p14:cNvPr>
              <p14:cNvContentPartPr/>
              <p14:nvPr/>
            </p14:nvContentPartPr>
            <p14:xfrm>
              <a:off x="7708200" y="4463686"/>
              <a:ext cx="57600" cy="104040"/>
            </p14:xfrm>
          </p:contentPart>
        </mc:Choice>
        <mc:Fallback>
          <p:pic>
            <p:nvPicPr>
              <p:cNvPr id="36029" name="Ink 36028">
                <a:extLst>
                  <a:ext uri="{FF2B5EF4-FFF2-40B4-BE49-F238E27FC236}">
                    <a16:creationId xmlns:a16="http://schemas.microsoft.com/office/drawing/2014/main" id="{8D13E601-1F58-4D55-A890-AC32567ADA0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699560" y="4454717"/>
                <a:ext cx="75240" cy="121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030" name="Ink 36029">
                <a:extLst>
                  <a:ext uri="{FF2B5EF4-FFF2-40B4-BE49-F238E27FC236}">
                    <a16:creationId xmlns:a16="http://schemas.microsoft.com/office/drawing/2014/main" id="{39DF97F0-6D20-44C6-8954-182D63A87F2E}"/>
                  </a:ext>
                </a:extLst>
              </p14:cNvPr>
              <p14:cNvContentPartPr/>
              <p14:nvPr/>
            </p14:nvContentPartPr>
            <p14:xfrm>
              <a:off x="7489680" y="4439926"/>
              <a:ext cx="64080" cy="120240"/>
            </p14:xfrm>
          </p:contentPart>
        </mc:Choice>
        <mc:Fallback>
          <p:pic>
            <p:nvPicPr>
              <p:cNvPr id="36030" name="Ink 36029">
                <a:extLst>
                  <a:ext uri="{FF2B5EF4-FFF2-40B4-BE49-F238E27FC236}">
                    <a16:creationId xmlns:a16="http://schemas.microsoft.com/office/drawing/2014/main" id="{39DF97F0-6D20-44C6-8954-182D63A87F2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81040" y="4430926"/>
                <a:ext cx="81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6031" name="Ink 36030">
                <a:extLst>
                  <a:ext uri="{FF2B5EF4-FFF2-40B4-BE49-F238E27FC236}">
                    <a16:creationId xmlns:a16="http://schemas.microsoft.com/office/drawing/2014/main" id="{EEF5D956-7A82-4BEE-84CE-17E18EB04D5F}"/>
                  </a:ext>
                </a:extLst>
              </p14:cNvPr>
              <p14:cNvContentPartPr/>
              <p14:nvPr/>
            </p14:nvContentPartPr>
            <p14:xfrm>
              <a:off x="7086480" y="4511206"/>
              <a:ext cx="82080" cy="77400"/>
            </p14:xfrm>
          </p:contentPart>
        </mc:Choice>
        <mc:Fallback>
          <p:pic>
            <p:nvPicPr>
              <p:cNvPr id="36031" name="Ink 36030">
                <a:extLst>
                  <a:ext uri="{FF2B5EF4-FFF2-40B4-BE49-F238E27FC236}">
                    <a16:creationId xmlns:a16="http://schemas.microsoft.com/office/drawing/2014/main" id="{EEF5D956-7A82-4BEE-84CE-17E18EB04D5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077840" y="4502206"/>
                <a:ext cx="99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032" name="Ink 36031">
                <a:extLst>
                  <a:ext uri="{FF2B5EF4-FFF2-40B4-BE49-F238E27FC236}">
                    <a16:creationId xmlns:a16="http://schemas.microsoft.com/office/drawing/2014/main" id="{5C8B6602-3D11-42CF-A4AE-7C2B93C73050}"/>
                  </a:ext>
                </a:extLst>
              </p14:cNvPr>
              <p14:cNvContentPartPr/>
              <p14:nvPr/>
            </p14:nvContentPartPr>
            <p14:xfrm>
              <a:off x="6363960" y="4375486"/>
              <a:ext cx="294840" cy="167760"/>
            </p14:xfrm>
          </p:contentPart>
        </mc:Choice>
        <mc:Fallback>
          <p:pic>
            <p:nvPicPr>
              <p:cNvPr id="36032" name="Ink 36031">
                <a:extLst>
                  <a:ext uri="{FF2B5EF4-FFF2-40B4-BE49-F238E27FC236}">
                    <a16:creationId xmlns:a16="http://schemas.microsoft.com/office/drawing/2014/main" id="{5C8B6602-3D11-42CF-A4AE-7C2B93C7305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355320" y="4366486"/>
                <a:ext cx="3124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033" name="Ink 36032">
                <a:extLst>
                  <a:ext uri="{FF2B5EF4-FFF2-40B4-BE49-F238E27FC236}">
                    <a16:creationId xmlns:a16="http://schemas.microsoft.com/office/drawing/2014/main" id="{F9526AFB-B406-4E74-B3D9-E744AA6D0D9D}"/>
                  </a:ext>
                </a:extLst>
              </p14:cNvPr>
              <p14:cNvContentPartPr/>
              <p14:nvPr/>
            </p14:nvContentPartPr>
            <p14:xfrm>
              <a:off x="5344080" y="4302406"/>
              <a:ext cx="960840" cy="173160"/>
            </p14:xfrm>
          </p:contentPart>
        </mc:Choice>
        <mc:Fallback>
          <p:pic>
            <p:nvPicPr>
              <p:cNvPr id="36033" name="Ink 36032">
                <a:extLst>
                  <a:ext uri="{FF2B5EF4-FFF2-40B4-BE49-F238E27FC236}">
                    <a16:creationId xmlns:a16="http://schemas.microsoft.com/office/drawing/2014/main" id="{F9526AFB-B406-4E74-B3D9-E744AA6D0D9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35437" y="4293406"/>
                <a:ext cx="978487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040" name="Ink 36039">
                <a:extLst>
                  <a:ext uri="{FF2B5EF4-FFF2-40B4-BE49-F238E27FC236}">
                    <a16:creationId xmlns:a16="http://schemas.microsoft.com/office/drawing/2014/main" id="{BA922B2D-B972-464C-8800-5DAEA38C89E0}"/>
                  </a:ext>
                </a:extLst>
              </p14:cNvPr>
              <p14:cNvContentPartPr/>
              <p14:nvPr/>
            </p14:nvContentPartPr>
            <p14:xfrm>
              <a:off x="8219400" y="4511206"/>
              <a:ext cx="112680" cy="111600"/>
            </p14:xfrm>
          </p:contentPart>
        </mc:Choice>
        <mc:Fallback>
          <p:pic>
            <p:nvPicPr>
              <p:cNvPr id="36040" name="Ink 36039">
                <a:extLst>
                  <a:ext uri="{FF2B5EF4-FFF2-40B4-BE49-F238E27FC236}">
                    <a16:creationId xmlns:a16="http://schemas.microsoft.com/office/drawing/2014/main" id="{BA922B2D-B972-464C-8800-5DAEA38C89E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10429" y="4502206"/>
                <a:ext cx="130264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6041" name="Ink 36040">
                <a:extLst>
                  <a:ext uri="{FF2B5EF4-FFF2-40B4-BE49-F238E27FC236}">
                    <a16:creationId xmlns:a16="http://schemas.microsoft.com/office/drawing/2014/main" id="{F3EE0B13-04CB-4E0F-B146-0DC53358242A}"/>
                  </a:ext>
                </a:extLst>
              </p14:cNvPr>
              <p14:cNvContentPartPr/>
              <p14:nvPr/>
            </p14:nvContentPartPr>
            <p14:xfrm>
              <a:off x="8038680" y="4529926"/>
              <a:ext cx="74520" cy="59400"/>
            </p14:xfrm>
          </p:contentPart>
        </mc:Choice>
        <mc:Fallback>
          <p:pic>
            <p:nvPicPr>
              <p:cNvPr id="36041" name="Ink 36040">
                <a:extLst>
                  <a:ext uri="{FF2B5EF4-FFF2-40B4-BE49-F238E27FC236}">
                    <a16:creationId xmlns:a16="http://schemas.microsoft.com/office/drawing/2014/main" id="{F3EE0B13-04CB-4E0F-B146-0DC53358242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030040" y="4521233"/>
                <a:ext cx="92160" cy="77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6042" name="Ink 36041">
                <a:extLst>
                  <a:ext uri="{FF2B5EF4-FFF2-40B4-BE49-F238E27FC236}">
                    <a16:creationId xmlns:a16="http://schemas.microsoft.com/office/drawing/2014/main" id="{89297BB7-6374-4425-A5F0-876D77965540}"/>
                  </a:ext>
                </a:extLst>
              </p14:cNvPr>
              <p14:cNvContentPartPr/>
              <p14:nvPr/>
            </p14:nvContentPartPr>
            <p14:xfrm>
              <a:off x="7873800" y="4465846"/>
              <a:ext cx="103680" cy="126720"/>
            </p14:xfrm>
          </p:contentPart>
        </mc:Choice>
        <mc:Fallback>
          <p:pic>
            <p:nvPicPr>
              <p:cNvPr id="36042" name="Ink 36041">
                <a:extLst>
                  <a:ext uri="{FF2B5EF4-FFF2-40B4-BE49-F238E27FC236}">
                    <a16:creationId xmlns:a16="http://schemas.microsoft.com/office/drawing/2014/main" id="{89297BB7-6374-4425-A5F0-876D7796554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864831" y="4456846"/>
                <a:ext cx="121259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6043" name="Ink 36042">
                <a:extLst>
                  <a:ext uri="{FF2B5EF4-FFF2-40B4-BE49-F238E27FC236}">
                    <a16:creationId xmlns:a16="http://schemas.microsoft.com/office/drawing/2014/main" id="{7AE7D7C5-C0DD-4383-B38E-E67EBAF9F55B}"/>
                  </a:ext>
                </a:extLst>
              </p14:cNvPr>
              <p14:cNvContentPartPr/>
              <p14:nvPr/>
            </p14:nvContentPartPr>
            <p14:xfrm>
              <a:off x="4626960" y="4606966"/>
              <a:ext cx="84600" cy="81000"/>
            </p14:xfrm>
          </p:contentPart>
        </mc:Choice>
        <mc:Fallback>
          <p:pic>
            <p:nvPicPr>
              <p:cNvPr id="36043" name="Ink 36042">
                <a:extLst>
                  <a:ext uri="{FF2B5EF4-FFF2-40B4-BE49-F238E27FC236}">
                    <a16:creationId xmlns:a16="http://schemas.microsoft.com/office/drawing/2014/main" id="{7AE7D7C5-C0DD-4383-B38E-E67EBAF9F55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617960" y="4597966"/>
                <a:ext cx="102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6044" name="Ink 36043">
                <a:extLst>
                  <a:ext uri="{FF2B5EF4-FFF2-40B4-BE49-F238E27FC236}">
                    <a16:creationId xmlns:a16="http://schemas.microsoft.com/office/drawing/2014/main" id="{E9FA4A74-8503-4F53-8FB2-6633A7D9DC78}"/>
                  </a:ext>
                </a:extLst>
              </p14:cNvPr>
              <p14:cNvContentPartPr/>
              <p14:nvPr/>
            </p14:nvContentPartPr>
            <p14:xfrm>
              <a:off x="4766280" y="4669606"/>
              <a:ext cx="38160" cy="33480"/>
            </p14:xfrm>
          </p:contentPart>
        </mc:Choice>
        <mc:Fallback>
          <p:pic>
            <p:nvPicPr>
              <p:cNvPr id="36044" name="Ink 36043">
                <a:extLst>
                  <a:ext uri="{FF2B5EF4-FFF2-40B4-BE49-F238E27FC236}">
                    <a16:creationId xmlns:a16="http://schemas.microsoft.com/office/drawing/2014/main" id="{E9FA4A74-8503-4F53-8FB2-6633A7D9DC7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757280" y="4660966"/>
                <a:ext cx="55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6045" name="Ink 36044">
                <a:extLst>
                  <a:ext uri="{FF2B5EF4-FFF2-40B4-BE49-F238E27FC236}">
                    <a16:creationId xmlns:a16="http://schemas.microsoft.com/office/drawing/2014/main" id="{5B2A1D2E-6973-4041-8E4E-4A6C033E9C26}"/>
                  </a:ext>
                </a:extLst>
              </p14:cNvPr>
              <p14:cNvContentPartPr/>
              <p14:nvPr/>
            </p14:nvContentPartPr>
            <p14:xfrm>
              <a:off x="4860600" y="4631446"/>
              <a:ext cx="64800" cy="86760"/>
            </p14:xfrm>
          </p:contentPart>
        </mc:Choice>
        <mc:Fallback>
          <p:pic>
            <p:nvPicPr>
              <p:cNvPr id="36045" name="Ink 36044">
                <a:extLst>
                  <a:ext uri="{FF2B5EF4-FFF2-40B4-BE49-F238E27FC236}">
                    <a16:creationId xmlns:a16="http://schemas.microsoft.com/office/drawing/2014/main" id="{5B2A1D2E-6973-4041-8E4E-4A6C033E9C2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851960" y="4622446"/>
                <a:ext cx="824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6046" name="Ink 36045">
                <a:extLst>
                  <a:ext uri="{FF2B5EF4-FFF2-40B4-BE49-F238E27FC236}">
                    <a16:creationId xmlns:a16="http://schemas.microsoft.com/office/drawing/2014/main" id="{293A4670-C67F-41C5-A15B-BC27BF5ACD48}"/>
                  </a:ext>
                </a:extLst>
              </p14:cNvPr>
              <p14:cNvContentPartPr/>
              <p14:nvPr/>
            </p14:nvContentPartPr>
            <p14:xfrm>
              <a:off x="5137800" y="4630006"/>
              <a:ext cx="76680" cy="66960"/>
            </p14:xfrm>
          </p:contentPart>
        </mc:Choice>
        <mc:Fallback>
          <p:pic>
            <p:nvPicPr>
              <p:cNvPr id="36046" name="Ink 36045">
                <a:extLst>
                  <a:ext uri="{FF2B5EF4-FFF2-40B4-BE49-F238E27FC236}">
                    <a16:creationId xmlns:a16="http://schemas.microsoft.com/office/drawing/2014/main" id="{293A4670-C67F-41C5-A15B-BC27BF5ACD4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128800" y="4621366"/>
                <a:ext cx="943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6047" name="Ink 36046">
                <a:extLst>
                  <a:ext uri="{FF2B5EF4-FFF2-40B4-BE49-F238E27FC236}">
                    <a16:creationId xmlns:a16="http://schemas.microsoft.com/office/drawing/2014/main" id="{7C5A3F41-1AB6-4275-BEEC-430639E3C02E}"/>
                  </a:ext>
                </a:extLst>
              </p14:cNvPr>
              <p14:cNvContentPartPr/>
              <p14:nvPr/>
            </p14:nvContentPartPr>
            <p14:xfrm>
              <a:off x="5398800" y="4619206"/>
              <a:ext cx="71280" cy="130680"/>
            </p14:xfrm>
          </p:contentPart>
        </mc:Choice>
        <mc:Fallback>
          <p:pic>
            <p:nvPicPr>
              <p:cNvPr id="36047" name="Ink 36046">
                <a:extLst>
                  <a:ext uri="{FF2B5EF4-FFF2-40B4-BE49-F238E27FC236}">
                    <a16:creationId xmlns:a16="http://schemas.microsoft.com/office/drawing/2014/main" id="{7C5A3F41-1AB6-4275-BEEC-430639E3C02E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389800" y="4610566"/>
                <a:ext cx="88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6052" name="Ink 36051">
                <a:extLst>
                  <a:ext uri="{FF2B5EF4-FFF2-40B4-BE49-F238E27FC236}">
                    <a16:creationId xmlns:a16="http://schemas.microsoft.com/office/drawing/2014/main" id="{265664EF-5448-4270-ADBE-B1885F787A40}"/>
                  </a:ext>
                </a:extLst>
              </p14:cNvPr>
              <p14:cNvContentPartPr/>
              <p14:nvPr/>
            </p14:nvContentPartPr>
            <p14:xfrm>
              <a:off x="6053640" y="4666726"/>
              <a:ext cx="129960" cy="77040"/>
            </p14:xfrm>
          </p:contentPart>
        </mc:Choice>
        <mc:Fallback>
          <p:pic>
            <p:nvPicPr>
              <p:cNvPr id="36052" name="Ink 36051">
                <a:extLst>
                  <a:ext uri="{FF2B5EF4-FFF2-40B4-BE49-F238E27FC236}">
                    <a16:creationId xmlns:a16="http://schemas.microsoft.com/office/drawing/2014/main" id="{265664EF-5448-4270-ADBE-B1885F787A4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044640" y="4657726"/>
                <a:ext cx="1476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6053" name="Ink 36052">
                <a:extLst>
                  <a:ext uri="{FF2B5EF4-FFF2-40B4-BE49-F238E27FC236}">
                    <a16:creationId xmlns:a16="http://schemas.microsoft.com/office/drawing/2014/main" id="{E0C7FB1C-311F-4DAD-A721-6F93FE7F8424}"/>
                  </a:ext>
                </a:extLst>
              </p14:cNvPr>
              <p14:cNvContentPartPr/>
              <p14:nvPr/>
            </p14:nvContentPartPr>
            <p14:xfrm>
              <a:off x="6232560" y="4735126"/>
              <a:ext cx="13320" cy="20160"/>
            </p14:xfrm>
          </p:contentPart>
        </mc:Choice>
        <mc:Fallback>
          <p:pic>
            <p:nvPicPr>
              <p:cNvPr id="36053" name="Ink 36052">
                <a:extLst>
                  <a:ext uri="{FF2B5EF4-FFF2-40B4-BE49-F238E27FC236}">
                    <a16:creationId xmlns:a16="http://schemas.microsoft.com/office/drawing/2014/main" id="{E0C7FB1C-311F-4DAD-A721-6F93FE7F842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223920" y="4726126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6054" name="Ink 36053">
                <a:extLst>
                  <a:ext uri="{FF2B5EF4-FFF2-40B4-BE49-F238E27FC236}">
                    <a16:creationId xmlns:a16="http://schemas.microsoft.com/office/drawing/2014/main" id="{A446939F-7E2A-4D74-97A8-0DE029CD4B96}"/>
                  </a:ext>
                </a:extLst>
              </p14:cNvPr>
              <p14:cNvContentPartPr/>
              <p14:nvPr/>
            </p14:nvContentPartPr>
            <p14:xfrm>
              <a:off x="6261360" y="4674286"/>
              <a:ext cx="1800" cy="8280"/>
            </p14:xfrm>
          </p:contentPart>
        </mc:Choice>
        <mc:Fallback>
          <p:pic>
            <p:nvPicPr>
              <p:cNvPr id="36054" name="Ink 36053">
                <a:extLst>
                  <a:ext uri="{FF2B5EF4-FFF2-40B4-BE49-F238E27FC236}">
                    <a16:creationId xmlns:a16="http://schemas.microsoft.com/office/drawing/2014/main" id="{A446939F-7E2A-4D74-97A8-0DE029CD4B9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252360" y="4665646"/>
                <a:ext cx="194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6055" name="Ink 36054">
                <a:extLst>
                  <a:ext uri="{FF2B5EF4-FFF2-40B4-BE49-F238E27FC236}">
                    <a16:creationId xmlns:a16="http://schemas.microsoft.com/office/drawing/2014/main" id="{8DC098B4-1032-4C46-A55B-62A31A777E22}"/>
                  </a:ext>
                </a:extLst>
              </p14:cNvPr>
              <p14:cNvContentPartPr/>
              <p14:nvPr/>
            </p14:nvContentPartPr>
            <p14:xfrm>
              <a:off x="6303840" y="4727926"/>
              <a:ext cx="51120" cy="35640"/>
            </p14:xfrm>
          </p:contentPart>
        </mc:Choice>
        <mc:Fallback>
          <p:pic>
            <p:nvPicPr>
              <p:cNvPr id="36055" name="Ink 36054">
                <a:extLst>
                  <a:ext uri="{FF2B5EF4-FFF2-40B4-BE49-F238E27FC236}">
                    <a16:creationId xmlns:a16="http://schemas.microsoft.com/office/drawing/2014/main" id="{8DC098B4-1032-4C46-A55B-62A31A777E2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295200" y="4719286"/>
                <a:ext cx="68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6056" name="Ink 36055">
                <a:extLst>
                  <a:ext uri="{FF2B5EF4-FFF2-40B4-BE49-F238E27FC236}">
                    <a16:creationId xmlns:a16="http://schemas.microsoft.com/office/drawing/2014/main" id="{A7B87E03-4A78-498F-9F95-8175734160A7}"/>
                  </a:ext>
                </a:extLst>
              </p14:cNvPr>
              <p14:cNvContentPartPr/>
              <p14:nvPr/>
            </p14:nvContentPartPr>
            <p14:xfrm>
              <a:off x="5537400" y="4600126"/>
              <a:ext cx="385560" cy="136080"/>
            </p14:xfrm>
          </p:contentPart>
        </mc:Choice>
        <mc:Fallback>
          <p:pic>
            <p:nvPicPr>
              <p:cNvPr id="36056" name="Ink 36055">
                <a:extLst>
                  <a:ext uri="{FF2B5EF4-FFF2-40B4-BE49-F238E27FC236}">
                    <a16:creationId xmlns:a16="http://schemas.microsoft.com/office/drawing/2014/main" id="{A7B87E03-4A78-498F-9F95-8175734160A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528768" y="4591126"/>
                <a:ext cx="403184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6060" name="Ink 36059">
                <a:extLst>
                  <a:ext uri="{FF2B5EF4-FFF2-40B4-BE49-F238E27FC236}">
                    <a16:creationId xmlns:a16="http://schemas.microsoft.com/office/drawing/2014/main" id="{9038B84B-D428-436D-857A-29A1F8760EFC}"/>
                  </a:ext>
                </a:extLst>
              </p14:cNvPr>
              <p14:cNvContentPartPr/>
              <p14:nvPr/>
            </p14:nvContentPartPr>
            <p14:xfrm>
              <a:off x="6506520" y="4668526"/>
              <a:ext cx="215640" cy="119160"/>
            </p14:xfrm>
          </p:contentPart>
        </mc:Choice>
        <mc:Fallback>
          <p:pic>
            <p:nvPicPr>
              <p:cNvPr id="36060" name="Ink 36059">
                <a:extLst>
                  <a:ext uri="{FF2B5EF4-FFF2-40B4-BE49-F238E27FC236}">
                    <a16:creationId xmlns:a16="http://schemas.microsoft.com/office/drawing/2014/main" id="{9038B84B-D428-436D-857A-29A1F8760EF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497520" y="4659526"/>
                <a:ext cx="2332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6069" name="Ink 36068">
                <a:extLst>
                  <a:ext uri="{FF2B5EF4-FFF2-40B4-BE49-F238E27FC236}">
                    <a16:creationId xmlns:a16="http://schemas.microsoft.com/office/drawing/2014/main" id="{FD5C6E28-FBAD-474E-A7DC-D3437FB7D9FB}"/>
                  </a:ext>
                </a:extLst>
              </p14:cNvPr>
              <p14:cNvContentPartPr/>
              <p14:nvPr/>
            </p14:nvContentPartPr>
            <p14:xfrm>
              <a:off x="2980320" y="2494486"/>
              <a:ext cx="3299760" cy="1312200"/>
            </p14:xfrm>
          </p:contentPart>
        </mc:Choice>
        <mc:Fallback>
          <p:pic>
            <p:nvPicPr>
              <p:cNvPr id="36069" name="Ink 36068">
                <a:extLst>
                  <a:ext uri="{FF2B5EF4-FFF2-40B4-BE49-F238E27FC236}">
                    <a16:creationId xmlns:a16="http://schemas.microsoft.com/office/drawing/2014/main" id="{FD5C6E28-FBAD-474E-A7DC-D3437FB7D9F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71320" y="2485846"/>
                <a:ext cx="3317400" cy="13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6076" name="Ink 36075">
                <a:extLst>
                  <a:ext uri="{FF2B5EF4-FFF2-40B4-BE49-F238E27FC236}">
                    <a16:creationId xmlns:a16="http://schemas.microsoft.com/office/drawing/2014/main" id="{7678DC43-3284-4CAC-9D27-1630073DE832}"/>
                  </a:ext>
                </a:extLst>
              </p14:cNvPr>
              <p14:cNvContentPartPr/>
              <p14:nvPr/>
            </p14:nvContentPartPr>
            <p14:xfrm>
              <a:off x="7290600" y="4744846"/>
              <a:ext cx="86040" cy="104760"/>
            </p14:xfrm>
          </p:contentPart>
        </mc:Choice>
        <mc:Fallback>
          <p:pic>
            <p:nvPicPr>
              <p:cNvPr id="36076" name="Ink 36075">
                <a:extLst>
                  <a:ext uri="{FF2B5EF4-FFF2-40B4-BE49-F238E27FC236}">
                    <a16:creationId xmlns:a16="http://schemas.microsoft.com/office/drawing/2014/main" id="{7678DC43-3284-4CAC-9D27-1630073DE832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281600" y="4736206"/>
                <a:ext cx="103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6078" name="Ink 36077">
                <a:extLst>
                  <a:ext uri="{FF2B5EF4-FFF2-40B4-BE49-F238E27FC236}">
                    <a16:creationId xmlns:a16="http://schemas.microsoft.com/office/drawing/2014/main" id="{692E4091-9CFD-4D86-9D35-BD66B6960B0D}"/>
                  </a:ext>
                </a:extLst>
              </p14:cNvPr>
              <p14:cNvContentPartPr/>
              <p14:nvPr/>
            </p14:nvContentPartPr>
            <p14:xfrm>
              <a:off x="6902160" y="4691566"/>
              <a:ext cx="304200" cy="145800"/>
            </p14:xfrm>
          </p:contentPart>
        </mc:Choice>
        <mc:Fallback>
          <p:pic>
            <p:nvPicPr>
              <p:cNvPr id="36078" name="Ink 36077">
                <a:extLst>
                  <a:ext uri="{FF2B5EF4-FFF2-40B4-BE49-F238E27FC236}">
                    <a16:creationId xmlns:a16="http://schemas.microsoft.com/office/drawing/2014/main" id="{692E4091-9CFD-4D86-9D35-BD66B6960B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893520" y="4682566"/>
                <a:ext cx="321840" cy="16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3" y="1062035"/>
                <a:ext cx="7628671" cy="138827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Analytic Function: </a:t>
                </a:r>
                <a:r>
                  <a:rPr lang="en-US" sz="1100" dirty="0">
                    <a:latin typeface="Helvetica Light"/>
                  </a:rPr>
                  <a:t>An analytic function is one that can be written as an infinite sum (a power series) of terms around a certain point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in its domain.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100" dirty="0">
                    <a:latin typeface="Helvetica Light"/>
                  </a:rPr>
                  <a:t>is called the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</a:rPr>
                  <a:t>point of expansion</a:t>
                </a:r>
                <a:r>
                  <a:rPr lang="en-US" sz="1100" dirty="0">
                    <a:latin typeface="Helvetica Light"/>
                  </a:rPr>
                  <a:t> or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</a:rPr>
                  <a:t>starting point</a:t>
                </a:r>
                <a:r>
                  <a:rPr lang="en-US" sz="1100" dirty="0">
                    <a:latin typeface="Helvetica Light"/>
                  </a:rPr>
                  <a:t>:</a:t>
                </a:r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+⋯.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100" dirty="0">
                    <a:latin typeface="Helvetica Light"/>
                  </a:rPr>
                  <a:t> are coefficients.</a:t>
                </a:r>
              </a:p>
              <a:p>
                <a:endParaRPr lang="en-US" sz="1100" i="1" dirty="0">
                  <a:solidFill>
                    <a:srgbClr val="006600"/>
                  </a:solidFill>
                </a:endParaRPr>
              </a:p>
              <a:p>
                <a:endParaRPr lang="en-US" sz="1100" i="1" dirty="0">
                  <a:solidFill>
                    <a:srgbClr val="006600"/>
                  </a:solidFill>
                </a:endParaRPr>
              </a:p>
              <a:p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Question: </a:t>
                </a:r>
                <a:r>
                  <a:rPr lang="en-US" sz="1100" dirty="0">
                    <a:latin typeface="Helvetica Light"/>
                  </a:rPr>
                  <a:t>How can we determine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100" dirty="0">
                    <a:latin typeface="Helvetica Light"/>
                  </a:rPr>
                  <a:t> ? (The main point is the use of derivatives!)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3" y="1062035"/>
                <a:ext cx="7628671" cy="1388272"/>
              </a:xfrm>
              <a:prstGeom prst="rect">
                <a:avLst/>
              </a:prstGeom>
              <a:blipFill>
                <a:blip r:embed="rId2"/>
                <a:stretch>
                  <a:fillRect t="-1304" b="-92609"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30B82F-68C0-3308-80D4-B98492C5D4CE}"/>
                  </a:ext>
                </a:extLst>
              </p:cNvPr>
              <p:cNvSpPr txBox="1"/>
              <p:nvPr/>
            </p:nvSpPr>
            <p:spPr bwMode="auto">
              <a:xfrm>
                <a:off x="743804" y="3886824"/>
                <a:ext cx="7628670" cy="11182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C00000"/>
                    </a:solidFill>
                    <a:latin typeface="Helvetica Light" panose="020B0403020202020204"/>
                  </a:rPr>
                  <a:t>Taylor Expansion:</a:t>
                </a:r>
                <a:endParaRPr lang="en-US" altLang="en-US" sz="110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1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100" dirty="0">
                    <a:latin typeface="Helvetica Light"/>
                  </a:rPr>
                  <a:t> exists for all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100" dirty="0">
                    <a:solidFill>
                      <a:srgbClr val="006600"/>
                    </a:solidFill>
                  </a:rPr>
                  <a:t>.</a:t>
                </a:r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F930B82F-68C0-3308-80D4-B98492C5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3886824"/>
                <a:ext cx="7628670" cy="11182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5BFA87-167A-4F52-A996-EFA9A4280D91}"/>
                  </a:ext>
                </a:extLst>
              </p14:cNvPr>
              <p14:cNvContentPartPr/>
              <p14:nvPr/>
            </p14:nvContentPartPr>
            <p14:xfrm>
              <a:off x="4225920" y="483886"/>
              <a:ext cx="58320" cy="4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5BFA87-167A-4F52-A996-EFA9A4280D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7280" y="475246"/>
                <a:ext cx="75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E1640B-E3F3-41BE-AFAE-433FC893D167}"/>
                  </a:ext>
                </a:extLst>
              </p14:cNvPr>
              <p14:cNvContentPartPr/>
              <p14:nvPr/>
            </p14:nvContentPartPr>
            <p14:xfrm>
              <a:off x="4225200" y="447886"/>
              <a:ext cx="63360" cy="7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E1640B-E3F3-41BE-AFAE-433FC893D1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6200" y="438886"/>
                <a:ext cx="810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5A4BD56-2380-4A9F-A225-0DDCCC14FD17}"/>
                  </a:ext>
                </a:extLst>
              </p14:cNvPr>
              <p14:cNvContentPartPr/>
              <p14:nvPr/>
            </p14:nvContentPartPr>
            <p14:xfrm>
              <a:off x="4363440" y="428446"/>
              <a:ext cx="79200" cy="100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5A4BD56-2380-4A9F-A225-0DDCCC14FD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4440" y="419806"/>
                <a:ext cx="968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6BBB8F-AF56-4AAF-9E0D-5866B1D275F2}"/>
                  </a:ext>
                </a:extLst>
              </p14:cNvPr>
              <p14:cNvContentPartPr/>
              <p14:nvPr/>
            </p14:nvContentPartPr>
            <p14:xfrm>
              <a:off x="4056720" y="395326"/>
              <a:ext cx="111960" cy="84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6BBB8F-AF56-4AAF-9E0D-5866B1D275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080" y="386686"/>
                <a:ext cx="129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1DC5F0-125C-4F57-BA67-C3BE69A7371C}"/>
                  </a:ext>
                </a:extLst>
              </p14:cNvPr>
              <p14:cNvContentPartPr/>
              <p14:nvPr/>
            </p14:nvContentPartPr>
            <p14:xfrm>
              <a:off x="5296560" y="193366"/>
              <a:ext cx="2386440" cy="875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1DC5F0-125C-4F57-BA67-C3BE69A737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87561" y="184726"/>
                <a:ext cx="2404077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6C8D9B5-C427-4493-9812-7B013BF06F62}"/>
                  </a:ext>
                </a:extLst>
              </p14:cNvPr>
              <p14:cNvContentPartPr/>
              <p14:nvPr/>
            </p14:nvContentPartPr>
            <p14:xfrm>
              <a:off x="2686560" y="1501966"/>
              <a:ext cx="3731040" cy="1098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6C8D9B5-C427-4493-9812-7B013BF06F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7560" y="1493326"/>
                <a:ext cx="374868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CC6A399-18AE-4441-ACCA-3B47AFC4FE87}"/>
                  </a:ext>
                </a:extLst>
              </p14:cNvPr>
              <p14:cNvContentPartPr/>
              <p14:nvPr/>
            </p14:nvContentPartPr>
            <p14:xfrm>
              <a:off x="2405040" y="4622086"/>
              <a:ext cx="137160" cy="277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CC6A399-18AE-4441-ACCA-3B47AFC4FE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96400" y="4613446"/>
                <a:ext cx="1548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E22557D-9196-4138-AE7D-1AF1955DC375}"/>
                  </a:ext>
                </a:extLst>
              </p14:cNvPr>
              <p14:cNvContentPartPr/>
              <p14:nvPr/>
            </p14:nvContentPartPr>
            <p14:xfrm>
              <a:off x="2815080" y="4656646"/>
              <a:ext cx="174240" cy="244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E22557D-9196-4138-AE7D-1AF1955DC3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06440" y="4648006"/>
                <a:ext cx="191880" cy="4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554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FECD065-68CE-49CA-86F5-6B432F308E31}"/>
                  </a:ext>
                </a:extLst>
              </p14:cNvPr>
              <p14:cNvContentPartPr/>
              <p14:nvPr/>
            </p14:nvContentPartPr>
            <p14:xfrm>
              <a:off x="1558320" y="220366"/>
              <a:ext cx="3559680" cy="1585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FECD065-68CE-49CA-86F5-6B432F308E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321" y="211724"/>
                <a:ext cx="3577318" cy="1602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CBC94F08-26A9-4911-BF6B-D2A28BA326AE}"/>
                  </a:ext>
                </a:extLst>
              </p14:cNvPr>
              <p14:cNvContentPartPr/>
              <p14:nvPr/>
            </p14:nvContentPartPr>
            <p14:xfrm>
              <a:off x="1057560" y="1852606"/>
              <a:ext cx="6301440" cy="293796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CBC94F08-26A9-4911-BF6B-D2A28BA326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8920" y="1843607"/>
                <a:ext cx="6319080" cy="29555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9807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628650" y="989566"/>
                <a:ext cx="7972245" cy="39971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Example:</a:t>
                </a:r>
                <a:r>
                  <a:rPr lang="en-US" sz="1200" dirty="0">
                    <a:latin typeface="Helvetica Light"/>
                  </a:rPr>
                  <a:t> Write the Taylor expansion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around the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−0)+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3! 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/>
                  </a:rPr>
                  <a:t>(linear approximation)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 (quadratic approximation)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=1.2840</m:t>
                    </m:r>
                  </m:oMath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≈1+0.25=1.25</m:t>
                      </m:r>
                    </m:oMath>
                  </m:oMathPara>
                </a14:m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≈1+0.25+</m:t>
                      </m:r>
                      <m:f>
                        <m:f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0.25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=1.2812</m:t>
                      </m:r>
                    </m:oMath>
                  </m:oMathPara>
                </a14:m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89566"/>
                <a:ext cx="7972245" cy="3997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858984-212B-4AE5-AC68-E068230B9E28}"/>
                  </a:ext>
                </a:extLst>
              </p14:cNvPr>
              <p14:cNvContentPartPr/>
              <p14:nvPr/>
            </p14:nvContentPartPr>
            <p14:xfrm>
              <a:off x="2586840" y="1328086"/>
              <a:ext cx="862200" cy="4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858984-212B-4AE5-AC68-E068230B9E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200" y="1319086"/>
                <a:ext cx="879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F48F10-3C0F-404C-BD45-168C2B885F07}"/>
                  </a:ext>
                </a:extLst>
              </p14:cNvPr>
              <p14:cNvContentPartPr/>
              <p14:nvPr/>
            </p14:nvContentPartPr>
            <p14:xfrm>
              <a:off x="4320960" y="947206"/>
              <a:ext cx="796680" cy="422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F48F10-3C0F-404C-BD45-168C2B885F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1960" y="938566"/>
                <a:ext cx="814320" cy="4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2203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945CDCC-ECF7-4C2D-901F-64085FC3EF1D}"/>
                  </a:ext>
                </a:extLst>
              </p14:cNvPr>
              <p14:cNvContentPartPr/>
              <p14:nvPr/>
            </p14:nvContentPartPr>
            <p14:xfrm>
              <a:off x="2460840" y="330886"/>
              <a:ext cx="693360" cy="327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945CDCC-ECF7-4C2D-901F-64085FC3E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2200" y="322246"/>
                <a:ext cx="7110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740B48B-9118-45AF-9D6D-5B01783CDDB1}"/>
                  </a:ext>
                </a:extLst>
              </p14:cNvPr>
              <p14:cNvContentPartPr/>
              <p14:nvPr/>
            </p14:nvContentPartPr>
            <p14:xfrm>
              <a:off x="1020480" y="293446"/>
              <a:ext cx="870480" cy="302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740B48B-9118-45AF-9D6D-5B01783CDD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844" y="284446"/>
                <a:ext cx="888113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ACB1DBC-4446-4C0A-835D-335B9458E40E}"/>
                  </a:ext>
                </a:extLst>
              </p14:cNvPr>
              <p14:cNvContentPartPr/>
              <p14:nvPr/>
            </p14:nvContentPartPr>
            <p14:xfrm>
              <a:off x="3789600" y="911206"/>
              <a:ext cx="84240" cy="120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ACB1DBC-4446-4C0A-835D-335B9458E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80600" y="902206"/>
                <a:ext cx="101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F5D216B-0E73-4C8A-9A69-0AA5F6B945A7}"/>
                  </a:ext>
                </a:extLst>
              </p14:cNvPr>
              <p14:cNvContentPartPr/>
              <p14:nvPr/>
            </p14:nvContentPartPr>
            <p14:xfrm>
              <a:off x="3186240" y="896446"/>
              <a:ext cx="507600" cy="162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F5D216B-0E73-4C8A-9A69-0AA5F6B945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7240" y="887446"/>
                <a:ext cx="525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DFA8AE1-9C24-4967-A6F2-E75660B1D656}"/>
                  </a:ext>
                </a:extLst>
              </p14:cNvPr>
              <p14:cNvContentPartPr/>
              <p14:nvPr/>
            </p14:nvContentPartPr>
            <p14:xfrm>
              <a:off x="1947840" y="978526"/>
              <a:ext cx="453960" cy="195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DFA8AE1-9C24-4967-A6F2-E75660B1D6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8840" y="969526"/>
                <a:ext cx="4716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86261AC-EA10-4C0F-87B6-37305D36CF77}"/>
                  </a:ext>
                </a:extLst>
              </p14:cNvPr>
              <p14:cNvContentPartPr/>
              <p14:nvPr/>
            </p14:nvContentPartPr>
            <p14:xfrm>
              <a:off x="5280360" y="1096606"/>
              <a:ext cx="86040" cy="62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86261AC-EA10-4C0F-87B6-37305D36CF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71720" y="1087966"/>
                <a:ext cx="103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52DC739-7453-4FAA-8E14-C26EED41258F}"/>
                  </a:ext>
                </a:extLst>
              </p14:cNvPr>
              <p14:cNvContentPartPr/>
              <p14:nvPr/>
            </p14:nvContentPartPr>
            <p14:xfrm>
              <a:off x="5038800" y="1004446"/>
              <a:ext cx="147240" cy="1472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52DC739-7453-4FAA-8E14-C26EED4125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29822" y="995806"/>
                <a:ext cx="164837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CF836E8-9FBC-4AA7-9983-8B2C7522360C}"/>
                  </a:ext>
                </a:extLst>
              </p14:cNvPr>
              <p14:cNvContentPartPr/>
              <p14:nvPr/>
            </p14:nvContentPartPr>
            <p14:xfrm>
              <a:off x="4745040" y="983566"/>
              <a:ext cx="240480" cy="120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CF836E8-9FBC-4AA7-9983-8B2C752236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6400" y="974539"/>
                <a:ext cx="258120" cy="138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1237B7-89E5-4713-8483-3812A191C46F}"/>
                  </a:ext>
                </a:extLst>
              </p14:cNvPr>
              <p14:cNvContentPartPr/>
              <p14:nvPr/>
            </p14:nvContentPartPr>
            <p14:xfrm>
              <a:off x="4345080" y="921286"/>
              <a:ext cx="332280" cy="1735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1237B7-89E5-4713-8483-3812A191C4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36440" y="912646"/>
                <a:ext cx="349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192036F-C1D3-499E-A7D7-AFD10A2EF822}"/>
                  </a:ext>
                </a:extLst>
              </p14:cNvPr>
              <p14:cNvContentPartPr/>
              <p14:nvPr/>
            </p14:nvContentPartPr>
            <p14:xfrm>
              <a:off x="6260280" y="1196326"/>
              <a:ext cx="58320" cy="17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192036F-C1D3-499E-A7D7-AFD10A2EF8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1640" y="1187686"/>
                <a:ext cx="75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0C34226-B1BC-4D56-BFD6-3B8D97CA3E51}"/>
                  </a:ext>
                </a:extLst>
              </p14:cNvPr>
              <p14:cNvContentPartPr/>
              <p14:nvPr/>
            </p14:nvContentPartPr>
            <p14:xfrm>
              <a:off x="6372240" y="1166086"/>
              <a:ext cx="55080" cy="68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0C34226-B1BC-4D56-BFD6-3B8D97CA3E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63600" y="1157446"/>
                <a:ext cx="72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F91BAC7-3160-434C-8177-00F5BE98DDCA}"/>
                  </a:ext>
                </a:extLst>
              </p14:cNvPr>
              <p14:cNvContentPartPr/>
              <p14:nvPr/>
            </p14:nvContentPartPr>
            <p14:xfrm>
              <a:off x="6482040" y="1134046"/>
              <a:ext cx="25200" cy="116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F91BAC7-3160-434C-8177-00F5BE98DDC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3400" y="1125406"/>
                <a:ext cx="42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6F54B49-90A9-4767-8D8A-27FD2903C1FA}"/>
                  </a:ext>
                </a:extLst>
              </p14:cNvPr>
              <p14:cNvContentPartPr/>
              <p14:nvPr/>
            </p14:nvContentPartPr>
            <p14:xfrm>
              <a:off x="6558000" y="1094446"/>
              <a:ext cx="60480" cy="85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6F54B49-90A9-4767-8D8A-27FD2903C1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49360" y="1085806"/>
                <a:ext cx="781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52443C8-2A62-4F5D-A48B-1C5972050397}"/>
                  </a:ext>
                </a:extLst>
              </p14:cNvPr>
              <p14:cNvContentPartPr/>
              <p14:nvPr/>
            </p14:nvContentPartPr>
            <p14:xfrm>
              <a:off x="6885240" y="1238446"/>
              <a:ext cx="96840" cy="12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52443C8-2A62-4F5D-A48B-1C59720503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76600" y="1229446"/>
                <a:ext cx="114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1BFA0CD-3811-4A6C-AFA5-F97C218FBA99}"/>
                  </a:ext>
                </a:extLst>
              </p14:cNvPr>
              <p14:cNvContentPartPr/>
              <p14:nvPr/>
            </p14:nvContentPartPr>
            <p14:xfrm>
              <a:off x="7090800" y="1252846"/>
              <a:ext cx="13320" cy="12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1BFA0CD-3811-4A6C-AFA5-F97C218FBA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81800" y="1244206"/>
                <a:ext cx="309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22BAD8B-5D3B-4808-9796-B4DA07AAD870}"/>
                  </a:ext>
                </a:extLst>
              </p14:cNvPr>
              <p14:cNvContentPartPr/>
              <p14:nvPr/>
            </p14:nvContentPartPr>
            <p14:xfrm>
              <a:off x="6696600" y="1192726"/>
              <a:ext cx="103680" cy="68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22BAD8B-5D3B-4808-9796-B4DA07AAD8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87600" y="1183726"/>
                <a:ext cx="1213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93985D5-0A11-41C5-A441-2580EEB53E4D}"/>
                  </a:ext>
                </a:extLst>
              </p14:cNvPr>
              <p14:cNvContentPartPr/>
              <p14:nvPr/>
            </p14:nvContentPartPr>
            <p14:xfrm>
              <a:off x="6081720" y="1094446"/>
              <a:ext cx="136440" cy="1162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93985D5-0A11-41C5-A441-2580EEB53E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73057" y="1085806"/>
                <a:ext cx="154127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9670FAD-0063-4275-8736-173769EEB744}"/>
                  </a:ext>
                </a:extLst>
              </p14:cNvPr>
              <p14:cNvContentPartPr/>
              <p14:nvPr/>
            </p14:nvContentPartPr>
            <p14:xfrm>
              <a:off x="5758800" y="985726"/>
              <a:ext cx="239760" cy="218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9670FAD-0063-4275-8736-173769EEB7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49813" y="976741"/>
                <a:ext cx="257374" cy="236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768A9F7-AE25-4CD3-B959-A84DC80F213D}"/>
                  </a:ext>
                </a:extLst>
              </p14:cNvPr>
              <p14:cNvContentPartPr/>
              <p14:nvPr/>
            </p14:nvContentPartPr>
            <p14:xfrm>
              <a:off x="5486640" y="1015966"/>
              <a:ext cx="226800" cy="1832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768A9F7-AE25-4CD3-B959-A84DC80F213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78000" y="1007326"/>
                <a:ext cx="244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96E751A-A7CF-482B-9DB1-3D4D8D82A9F2}"/>
                  </a:ext>
                </a:extLst>
              </p14:cNvPr>
              <p14:cNvContentPartPr/>
              <p14:nvPr/>
            </p14:nvContentPartPr>
            <p14:xfrm>
              <a:off x="4034040" y="1263286"/>
              <a:ext cx="48240" cy="36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96E751A-A7CF-482B-9DB1-3D4D8D82A9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25040" y="1254286"/>
                <a:ext cx="658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76DDE83-02D9-4D95-8212-5AB76C17744B}"/>
                  </a:ext>
                </a:extLst>
              </p14:cNvPr>
              <p14:cNvContentPartPr/>
              <p14:nvPr/>
            </p14:nvContentPartPr>
            <p14:xfrm>
              <a:off x="3933960" y="942886"/>
              <a:ext cx="311040" cy="250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76DDE83-02D9-4D95-8212-5AB76C1774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25310" y="933886"/>
                <a:ext cx="3287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235C2B6-3A07-4ECE-9024-F849541BF1F8}"/>
                  </a:ext>
                </a:extLst>
              </p14:cNvPr>
              <p14:cNvContentPartPr/>
              <p14:nvPr/>
            </p14:nvContentPartPr>
            <p14:xfrm>
              <a:off x="3269760" y="1561006"/>
              <a:ext cx="340560" cy="137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235C2B6-3A07-4ECE-9024-F849541BF1F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61120" y="1552343"/>
                <a:ext cx="358200" cy="15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B0264B0-D9EF-422D-A182-D561399CF7B2}"/>
                  </a:ext>
                </a:extLst>
              </p14:cNvPr>
              <p14:cNvContentPartPr/>
              <p14:nvPr/>
            </p14:nvContentPartPr>
            <p14:xfrm>
              <a:off x="3099840" y="1539766"/>
              <a:ext cx="94320" cy="1339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B0264B0-D9EF-422D-A182-D561399CF7B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91167" y="1530766"/>
                <a:ext cx="112028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B0A4D23-1565-4CD3-8976-E04E3932FFD6}"/>
                  </a:ext>
                </a:extLst>
              </p14:cNvPr>
              <p14:cNvContentPartPr/>
              <p14:nvPr/>
            </p14:nvContentPartPr>
            <p14:xfrm>
              <a:off x="6111600" y="1783846"/>
              <a:ext cx="14760" cy="28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B0A4D23-1565-4CD3-8976-E04E3932FFD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02960" y="1775206"/>
                <a:ext cx="32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B5F050E-7064-4FE3-9A12-E387A5FAA70C}"/>
                  </a:ext>
                </a:extLst>
              </p14:cNvPr>
              <p14:cNvContentPartPr/>
              <p14:nvPr/>
            </p14:nvContentPartPr>
            <p14:xfrm>
              <a:off x="6175680" y="1780966"/>
              <a:ext cx="360" cy="39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B5F050E-7064-4FE3-9A12-E387A5FAA70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66680" y="1772326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53969F7-02FF-4E79-A567-B90FC46DB337}"/>
                  </a:ext>
                </a:extLst>
              </p14:cNvPr>
              <p14:cNvContentPartPr/>
              <p14:nvPr/>
            </p14:nvContentPartPr>
            <p14:xfrm>
              <a:off x="6224280" y="1778806"/>
              <a:ext cx="7920" cy="13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53969F7-02FF-4E79-A567-B90FC46DB3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15640" y="1769806"/>
                <a:ext cx="255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FCADCF1-7D60-4703-A9FE-D1C943D3E5C4}"/>
                  </a:ext>
                </a:extLst>
              </p14:cNvPr>
              <p14:cNvContentPartPr/>
              <p14:nvPr/>
            </p14:nvContentPartPr>
            <p14:xfrm>
              <a:off x="6410040" y="1782766"/>
              <a:ext cx="93600" cy="648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FCADCF1-7D60-4703-A9FE-D1C943D3E5C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01040" y="1774126"/>
                <a:ext cx="1112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6B8DC72-3737-4F2E-BAD1-53E6F953B0D5}"/>
                  </a:ext>
                </a:extLst>
              </p14:cNvPr>
              <p14:cNvContentPartPr/>
              <p14:nvPr/>
            </p14:nvContentPartPr>
            <p14:xfrm>
              <a:off x="5909640" y="1755046"/>
              <a:ext cx="93960" cy="56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6B8DC72-3737-4F2E-BAD1-53E6F953B0D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01000" y="1746046"/>
                <a:ext cx="111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C554C06-6C04-4C43-AB05-4C02D0C05B2A}"/>
                  </a:ext>
                </a:extLst>
              </p14:cNvPr>
              <p14:cNvContentPartPr/>
              <p14:nvPr/>
            </p14:nvContentPartPr>
            <p14:xfrm>
              <a:off x="4957080" y="1674406"/>
              <a:ext cx="82800" cy="738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C554C06-6C04-4C43-AB05-4C02D0C05B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48080" y="1665766"/>
                <a:ext cx="100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D39E42-4912-47D0-86EC-4A5D49B16D7D}"/>
                  </a:ext>
                </a:extLst>
              </p14:cNvPr>
              <p14:cNvContentPartPr/>
              <p14:nvPr/>
            </p14:nvContentPartPr>
            <p14:xfrm>
              <a:off x="4754400" y="1622206"/>
              <a:ext cx="114480" cy="871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D39E42-4912-47D0-86EC-4A5D49B16D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45733" y="1613530"/>
                <a:ext cx="132176" cy="104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804DB84-6DF3-498D-9EA6-88B69C2E9582}"/>
                  </a:ext>
                </a:extLst>
              </p14:cNvPr>
              <p14:cNvContentPartPr/>
              <p14:nvPr/>
            </p14:nvContentPartPr>
            <p14:xfrm>
              <a:off x="7092960" y="1514566"/>
              <a:ext cx="30960" cy="727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804DB84-6DF3-498D-9EA6-88B69C2E958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84320" y="1505566"/>
                <a:ext cx="486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48D02FC-9E90-41DC-9124-9495ECF2905D}"/>
                  </a:ext>
                </a:extLst>
              </p14:cNvPr>
              <p14:cNvContentPartPr/>
              <p14:nvPr/>
            </p14:nvContentPartPr>
            <p14:xfrm>
              <a:off x="6965520" y="1588006"/>
              <a:ext cx="87840" cy="1360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48D02FC-9E90-41DC-9124-9495ECF2905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56880" y="1579366"/>
                <a:ext cx="105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E4D22CD-FF95-48A4-8903-A4B6A7FE2466}"/>
                  </a:ext>
                </a:extLst>
              </p14:cNvPr>
              <p14:cNvContentPartPr/>
              <p14:nvPr/>
            </p14:nvContentPartPr>
            <p14:xfrm>
              <a:off x="6948600" y="1800766"/>
              <a:ext cx="5400" cy="849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E4D22CD-FF95-48A4-8903-A4B6A7FE246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39960" y="1792126"/>
                <a:ext cx="230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AF68455-5ED7-4ABF-9DDD-4A51EDD215B6}"/>
                  </a:ext>
                </a:extLst>
              </p14:cNvPr>
              <p14:cNvContentPartPr/>
              <p14:nvPr/>
            </p14:nvContentPartPr>
            <p14:xfrm>
              <a:off x="6954720" y="1919206"/>
              <a:ext cx="5400" cy="115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AF68455-5ED7-4ABF-9DDD-4A51EDD215B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46080" y="1910566"/>
                <a:ext cx="23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29F2FBC-5759-451F-AFBE-4728D15ABC17}"/>
                  </a:ext>
                </a:extLst>
              </p14:cNvPr>
              <p14:cNvContentPartPr/>
              <p14:nvPr/>
            </p14:nvContentPartPr>
            <p14:xfrm>
              <a:off x="7804320" y="1576126"/>
              <a:ext cx="113760" cy="9900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29F2FBC-5759-451F-AFBE-4728D15ABC1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795680" y="1567126"/>
                <a:ext cx="131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8AB48CF-F270-4213-81AE-DA1D85C33834}"/>
                  </a:ext>
                </a:extLst>
              </p14:cNvPr>
              <p14:cNvContentPartPr/>
              <p14:nvPr/>
            </p14:nvContentPartPr>
            <p14:xfrm>
              <a:off x="7582560" y="1732366"/>
              <a:ext cx="148320" cy="878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8AB48CF-F270-4213-81AE-DA1D85C3383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73899" y="1723366"/>
                <a:ext cx="166003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5F654C4-8DD1-4661-99FF-F46AB5869496}"/>
                  </a:ext>
                </a:extLst>
              </p14:cNvPr>
              <p14:cNvContentPartPr/>
              <p14:nvPr/>
            </p14:nvContentPartPr>
            <p14:xfrm>
              <a:off x="6795960" y="1783486"/>
              <a:ext cx="109080" cy="932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5F654C4-8DD1-4661-99FF-F46AB586949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86960" y="1774486"/>
                <a:ext cx="1267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8BB1AE4-3A06-4624-B9B7-278B7DCE434E}"/>
                  </a:ext>
                </a:extLst>
              </p14:cNvPr>
              <p14:cNvContentPartPr/>
              <p14:nvPr/>
            </p14:nvContentPartPr>
            <p14:xfrm>
              <a:off x="6766800" y="1621126"/>
              <a:ext cx="157680" cy="1245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8BB1AE4-3A06-4624-B9B7-278B7DCE434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58160" y="1612486"/>
                <a:ext cx="1753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893879F-D7E9-4895-86E7-FA9E0B9357C7}"/>
                  </a:ext>
                </a:extLst>
              </p14:cNvPr>
              <p14:cNvContentPartPr/>
              <p14:nvPr/>
            </p14:nvContentPartPr>
            <p14:xfrm>
              <a:off x="7384920" y="1664326"/>
              <a:ext cx="91440" cy="1126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893879F-D7E9-4895-86E7-FA9E0B9357C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75955" y="1655326"/>
                <a:ext cx="109011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8B7A1F6-2B01-470C-8E4F-EAAE6335CDBF}"/>
                  </a:ext>
                </a:extLst>
              </p14:cNvPr>
              <p14:cNvContentPartPr/>
              <p14:nvPr/>
            </p14:nvContentPartPr>
            <p14:xfrm>
              <a:off x="7156320" y="1532566"/>
              <a:ext cx="159840" cy="2206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8B7A1F6-2B01-470C-8E4F-EAAE6335CDB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47680" y="1523551"/>
                <a:ext cx="177480" cy="238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DC4B871-F8F6-4D44-BF91-A8CD2F01ABEA}"/>
                  </a:ext>
                </a:extLst>
              </p14:cNvPr>
              <p14:cNvContentPartPr/>
              <p14:nvPr/>
            </p14:nvContentPartPr>
            <p14:xfrm>
              <a:off x="8191320" y="1888606"/>
              <a:ext cx="9360" cy="20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DC4B871-F8F6-4D44-BF91-A8CD2F01ABE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82320" y="1879606"/>
                <a:ext cx="27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943FE39-B545-489B-92CE-15AC74E58482}"/>
                  </a:ext>
                </a:extLst>
              </p14:cNvPr>
              <p14:cNvContentPartPr/>
              <p14:nvPr/>
            </p14:nvContentPartPr>
            <p14:xfrm>
              <a:off x="8304720" y="1901206"/>
              <a:ext cx="360" cy="3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943FE39-B545-489B-92CE-15AC74E5848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95720" y="18922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363C00C-6209-4B7F-B4D3-4F242DD4D8E7}"/>
                  </a:ext>
                </a:extLst>
              </p14:cNvPr>
              <p14:cNvContentPartPr/>
              <p14:nvPr/>
            </p14:nvContentPartPr>
            <p14:xfrm>
              <a:off x="8431800" y="1919926"/>
              <a:ext cx="360" cy="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363C00C-6209-4B7F-B4D3-4F242DD4D8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22800" y="1910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F79D196-360B-41CA-9506-A32F9AA9DB4B}"/>
                  </a:ext>
                </a:extLst>
              </p14:cNvPr>
              <p14:cNvContentPartPr/>
              <p14:nvPr/>
            </p14:nvContentPartPr>
            <p14:xfrm>
              <a:off x="7974240" y="1815166"/>
              <a:ext cx="114840" cy="979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F79D196-360B-41CA-9506-A32F9AA9DB4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65240" y="1806166"/>
                <a:ext cx="1324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0741659-D519-4A50-86D5-DFFD5262DD7C}"/>
                  </a:ext>
                </a:extLst>
              </p14:cNvPr>
              <p14:cNvContentPartPr/>
              <p14:nvPr/>
            </p14:nvContentPartPr>
            <p14:xfrm>
              <a:off x="1930200" y="1922446"/>
              <a:ext cx="71640" cy="421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0741659-D519-4A50-86D5-DFFD5262DD7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921200" y="1913446"/>
                <a:ext cx="89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F5B5439-8EC0-40C5-AAF3-67407457140B}"/>
                  </a:ext>
                </a:extLst>
              </p14:cNvPr>
              <p14:cNvContentPartPr/>
              <p14:nvPr/>
            </p14:nvContentPartPr>
            <p14:xfrm>
              <a:off x="2085720" y="1914526"/>
              <a:ext cx="88920" cy="5976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F5B5439-8EC0-40C5-AAF3-67407457140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076720" y="1905886"/>
                <a:ext cx="106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3345E6A-FA9F-4D91-8C83-057775984E33}"/>
                  </a:ext>
                </a:extLst>
              </p14:cNvPr>
              <p14:cNvContentPartPr/>
              <p14:nvPr/>
            </p14:nvContentPartPr>
            <p14:xfrm>
              <a:off x="2388120" y="1959886"/>
              <a:ext cx="180360" cy="4824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3345E6A-FA9F-4D91-8C83-057775984E3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79480" y="1950886"/>
                <a:ext cx="1980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A135F9C-12FD-41E8-849E-2C3822CFFE16}"/>
                  </a:ext>
                </a:extLst>
              </p14:cNvPr>
              <p14:cNvContentPartPr/>
              <p14:nvPr/>
            </p14:nvContentPartPr>
            <p14:xfrm>
              <a:off x="2935320" y="1927846"/>
              <a:ext cx="208440" cy="1360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A135F9C-12FD-41E8-849E-2C3822CFFE1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926680" y="1918846"/>
                <a:ext cx="2260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4682947-602E-443F-89F8-09D0F2E61838}"/>
                  </a:ext>
                </a:extLst>
              </p14:cNvPr>
              <p14:cNvContentPartPr/>
              <p14:nvPr/>
            </p14:nvContentPartPr>
            <p14:xfrm>
              <a:off x="2807880" y="1900126"/>
              <a:ext cx="74880" cy="12312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4682947-602E-443F-89F8-09D0F2E6183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798923" y="1891126"/>
                <a:ext cx="92436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76744296-68C8-4880-A4CB-6E285FFFE7BB}"/>
                  </a:ext>
                </a:extLst>
              </p14:cNvPr>
              <p14:cNvContentPartPr/>
              <p14:nvPr/>
            </p14:nvContentPartPr>
            <p14:xfrm>
              <a:off x="2250600" y="1849006"/>
              <a:ext cx="74160" cy="748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76744296-68C8-4880-A4CB-6E285FFFE7B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241918" y="1840006"/>
                <a:ext cx="91886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5D349E8-FE28-4756-A56C-1B11FA7EB808}"/>
                  </a:ext>
                </a:extLst>
              </p14:cNvPr>
              <p14:cNvContentPartPr/>
              <p14:nvPr/>
            </p14:nvContentPartPr>
            <p14:xfrm>
              <a:off x="1510800" y="1817326"/>
              <a:ext cx="342720" cy="1551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5D349E8-FE28-4756-A56C-1B11FA7EB80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502160" y="1808347"/>
                <a:ext cx="360360" cy="172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5B09A45-3FBD-4270-A3D0-F5F295CE5F4D}"/>
                  </a:ext>
                </a:extLst>
              </p14:cNvPr>
              <p14:cNvContentPartPr/>
              <p14:nvPr/>
            </p14:nvContentPartPr>
            <p14:xfrm>
              <a:off x="3397200" y="2012086"/>
              <a:ext cx="85680" cy="5868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5B09A45-3FBD-4270-A3D0-F5F295CE5F4D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88200" y="2003086"/>
                <a:ext cx="103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14F2879-63FF-4F67-823E-7AE2A1F8BE7E}"/>
                  </a:ext>
                </a:extLst>
              </p14:cNvPr>
              <p14:cNvContentPartPr/>
              <p14:nvPr/>
            </p14:nvContentPartPr>
            <p14:xfrm>
              <a:off x="3545880" y="1946566"/>
              <a:ext cx="34920" cy="356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14F2879-63FF-4F67-823E-7AE2A1F8BE7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536880" y="1937566"/>
                <a:ext cx="525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A31FF07-1531-4CEE-B8C3-549ACBD24C7B}"/>
                  </a:ext>
                </a:extLst>
              </p14:cNvPr>
              <p14:cNvContentPartPr/>
              <p14:nvPr/>
            </p14:nvContentPartPr>
            <p14:xfrm>
              <a:off x="3187680" y="2358406"/>
              <a:ext cx="69120" cy="4500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A31FF07-1531-4CEE-B8C3-549ACBD24C7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178680" y="2349406"/>
                <a:ext cx="86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CE9E48C0-0D79-496B-B868-CC964E43EB90}"/>
                  </a:ext>
                </a:extLst>
              </p14:cNvPr>
              <p14:cNvContentPartPr/>
              <p14:nvPr/>
            </p14:nvContentPartPr>
            <p14:xfrm>
              <a:off x="2907960" y="2184526"/>
              <a:ext cx="223200" cy="2293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CE9E48C0-0D79-496B-B868-CC964E43EB9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899320" y="2175526"/>
                <a:ext cx="240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54125BE9-7400-4181-9572-E4C4C8F154F5}"/>
                  </a:ext>
                </a:extLst>
              </p14:cNvPr>
              <p14:cNvContentPartPr/>
              <p14:nvPr/>
            </p14:nvContentPartPr>
            <p14:xfrm>
              <a:off x="2747400" y="2214046"/>
              <a:ext cx="91440" cy="1494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54125BE9-7400-4181-9572-E4C4C8F154F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738435" y="2205406"/>
                <a:ext cx="109011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27B5847A-D8D8-4662-9BFB-D5CD1538CFB6}"/>
                  </a:ext>
                </a:extLst>
              </p14:cNvPr>
              <p14:cNvContentPartPr/>
              <p14:nvPr/>
            </p14:nvContentPartPr>
            <p14:xfrm>
              <a:off x="3881400" y="2021086"/>
              <a:ext cx="86040" cy="12492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27B5847A-D8D8-4662-9BFB-D5CD1538CFB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872760" y="2012086"/>
                <a:ext cx="1036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6204734D-99A7-4706-B7C8-AE88D8376AB4}"/>
                  </a:ext>
                </a:extLst>
              </p14:cNvPr>
              <p14:cNvContentPartPr/>
              <p14:nvPr/>
            </p14:nvContentPartPr>
            <p14:xfrm>
              <a:off x="3673320" y="2069686"/>
              <a:ext cx="87480" cy="5724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6204734D-99A7-4706-B7C8-AE88D8376AB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64320" y="2061046"/>
                <a:ext cx="1051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843ECB0-A160-41D6-861B-087153F7AC51}"/>
                  </a:ext>
                </a:extLst>
              </p14:cNvPr>
              <p14:cNvContentPartPr/>
              <p14:nvPr/>
            </p14:nvContentPartPr>
            <p14:xfrm>
              <a:off x="3192720" y="2011006"/>
              <a:ext cx="90720" cy="5148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843ECB0-A160-41D6-861B-087153F7AC5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183720" y="2002006"/>
                <a:ext cx="1083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6220E44-8ABD-48FB-9AD3-140A8C743140}"/>
                  </a:ext>
                </a:extLst>
              </p14:cNvPr>
              <p14:cNvContentPartPr/>
              <p14:nvPr/>
            </p14:nvContentPartPr>
            <p14:xfrm>
              <a:off x="1956840" y="2267686"/>
              <a:ext cx="65520" cy="4212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6220E44-8ABD-48FB-9AD3-140A8C743140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947840" y="2258686"/>
                <a:ext cx="83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0B8498F-0078-441D-8292-E814BD57BD9E}"/>
                  </a:ext>
                </a:extLst>
              </p14:cNvPr>
              <p14:cNvContentPartPr/>
              <p14:nvPr/>
            </p14:nvContentPartPr>
            <p14:xfrm>
              <a:off x="1617000" y="2125126"/>
              <a:ext cx="270000" cy="19296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0B8498F-0078-441D-8292-E814BD57BD9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608012" y="2116486"/>
                <a:ext cx="287617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55ED0D3-1794-446F-9F76-E7CCDA2A15CC}"/>
                  </a:ext>
                </a:extLst>
              </p14:cNvPr>
              <p14:cNvContentPartPr/>
              <p14:nvPr/>
            </p14:nvContentPartPr>
            <p14:xfrm>
              <a:off x="1453200" y="2158966"/>
              <a:ext cx="112320" cy="13572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55ED0D3-1794-446F-9F76-E7CCDA2A15C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444560" y="2149966"/>
                <a:ext cx="129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8A6B124-7304-4D1A-A916-614997C29CFB}"/>
                  </a:ext>
                </a:extLst>
              </p14:cNvPr>
              <p14:cNvContentPartPr/>
              <p14:nvPr/>
            </p14:nvContentPartPr>
            <p14:xfrm>
              <a:off x="3721920" y="2437966"/>
              <a:ext cx="82080" cy="262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8A6B124-7304-4D1A-A916-614997C29CF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713280" y="2429326"/>
                <a:ext cx="99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FDB7E2B-134F-4F79-A134-2148F962ABB0}"/>
                  </a:ext>
                </a:extLst>
              </p14:cNvPr>
              <p14:cNvContentPartPr/>
              <p14:nvPr/>
            </p14:nvContentPartPr>
            <p14:xfrm>
              <a:off x="3720120" y="2399446"/>
              <a:ext cx="61200" cy="828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FDB7E2B-134F-4F79-A134-2148F962ABB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711480" y="2390806"/>
                <a:ext cx="788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DF1D354-9646-4377-AFB8-E44C4ED13118}"/>
                  </a:ext>
                </a:extLst>
              </p14:cNvPr>
              <p14:cNvContentPartPr/>
              <p14:nvPr/>
            </p14:nvContentPartPr>
            <p14:xfrm>
              <a:off x="3884280" y="2377126"/>
              <a:ext cx="107280" cy="12276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DF1D354-9646-4377-AFB8-E44C4ED1311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875280" y="2368152"/>
                <a:ext cx="124920" cy="140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95AEB32-B258-4CBF-9616-53AA51750993}"/>
                  </a:ext>
                </a:extLst>
              </p14:cNvPr>
              <p14:cNvContentPartPr/>
              <p14:nvPr/>
            </p14:nvContentPartPr>
            <p14:xfrm>
              <a:off x="3442920" y="2280646"/>
              <a:ext cx="174240" cy="13140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95AEB32-B258-4CBF-9616-53AA5175099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434280" y="2271646"/>
                <a:ext cx="191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9174C0C6-5B08-42BB-9686-BB057922B57F}"/>
                  </a:ext>
                </a:extLst>
              </p14:cNvPr>
              <p14:cNvContentPartPr/>
              <p14:nvPr/>
            </p14:nvContentPartPr>
            <p14:xfrm>
              <a:off x="2006160" y="2611846"/>
              <a:ext cx="48240" cy="648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9174C0C6-5B08-42BB-9686-BB057922B57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997160" y="2603206"/>
                <a:ext cx="65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E450A78-484F-4BCD-B7F2-7C83FE39B715}"/>
                  </a:ext>
                </a:extLst>
              </p14:cNvPr>
              <p14:cNvContentPartPr/>
              <p14:nvPr/>
            </p14:nvContentPartPr>
            <p14:xfrm>
              <a:off x="2021640" y="2575846"/>
              <a:ext cx="51120" cy="144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E450A78-484F-4BCD-B7F2-7C83FE39B71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012640" y="2567206"/>
                <a:ext cx="687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80177AF-7070-48D4-BC9B-76DBB6D9CF15}"/>
                  </a:ext>
                </a:extLst>
              </p14:cNvPr>
              <p14:cNvContentPartPr/>
              <p14:nvPr/>
            </p14:nvContentPartPr>
            <p14:xfrm>
              <a:off x="2109120" y="2131246"/>
              <a:ext cx="425880" cy="2509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80177AF-7070-48D4-BC9B-76DBB6D9CF1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100473" y="2122246"/>
                <a:ext cx="443535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F903E4E-9613-4BC6-84F9-FA1F31D1A715}"/>
                  </a:ext>
                </a:extLst>
              </p14:cNvPr>
              <p14:cNvContentPartPr/>
              <p14:nvPr/>
            </p14:nvContentPartPr>
            <p14:xfrm>
              <a:off x="1509720" y="2452726"/>
              <a:ext cx="87480" cy="12564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F903E4E-9613-4BC6-84F9-FA1F31D1A71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501080" y="2443726"/>
                <a:ext cx="105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D21FF42-6CAD-4381-94F0-E8413E0C2D2C}"/>
                  </a:ext>
                </a:extLst>
              </p14:cNvPr>
              <p14:cNvContentPartPr/>
              <p14:nvPr/>
            </p14:nvContentPartPr>
            <p14:xfrm>
              <a:off x="2194800" y="2550646"/>
              <a:ext cx="99000" cy="763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D21FF42-6CAD-4381-94F0-E8413E0C2D2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186160" y="2542006"/>
                <a:ext cx="116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5D192D5-44ED-47D2-ADD0-03ACA91E47D5}"/>
                  </a:ext>
                </a:extLst>
              </p14:cNvPr>
              <p14:cNvContentPartPr/>
              <p14:nvPr/>
            </p14:nvContentPartPr>
            <p14:xfrm>
              <a:off x="2492520" y="2596726"/>
              <a:ext cx="134280" cy="6588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5D192D5-44ED-47D2-ADD0-03ACA91E47D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483880" y="2588086"/>
                <a:ext cx="1519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CF102108-0C58-461B-BC42-0A11082736EC}"/>
                  </a:ext>
                </a:extLst>
              </p14:cNvPr>
              <p14:cNvContentPartPr/>
              <p14:nvPr/>
            </p14:nvContentPartPr>
            <p14:xfrm>
              <a:off x="2335920" y="2518606"/>
              <a:ext cx="108720" cy="702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CF102108-0C58-461B-BC42-0A11082736E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327280" y="2509966"/>
                <a:ext cx="1263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B957517B-D3BD-48D8-9209-C86F1A419B1D}"/>
                  </a:ext>
                </a:extLst>
              </p14:cNvPr>
              <p14:cNvContentPartPr/>
              <p14:nvPr/>
            </p14:nvContentPartPr>
            <p14:xfrm>
              <a:off x="1725000" y="2732086"/>
              <a:ext cx="360" cy="3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B957517B-D3BD-48D8-9209-C86F1A419B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16360" y="27234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16E42A6-57F6-430B-A9E8-90FA5B0AA059}"/>
                  </a:ext>
                </a:extLst>
              </p14:cNvPr>
              <p14:cNvContentPartPr/>
              <p14:nvPr/>
            </p14:nvContentPartPr>
            <p14:xfrm>
              <a:off x="1695480" y="2814166"/>
              <a:ext cx="18000" cy="6480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16E42A6-57F6-430B-A9E8-90FA5B0AA05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86840" y="2805526"/>
                <a:ext cx="35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4B2279FD-7D01-498C-A7CF-7D7336F89642}"/>
                  </a:ext>
                </a:extLst>
              </p14:cNvPr>
              <p14:cNvContentPartPr/>
              <p14:nvPr/>
            </p14:nvContentPartPr>
            <p14:xfrm>
              <a:off x="1641120" y="2425006"/>
              <a:ext cx="280080" cy="21816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4B2279FD-7D01-498C-A7CF-7D7336F8964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32480" y="2416021"/>
                <a:ext cx="297720" cy="235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4BAAB01-DD92-4364-8C07-1D0C1642D0F5}"/>
                  </a:ext>
                </a:extLst>
              </p14:cNvPr>
              <p14:cNvContentPartPr/>
              <p14:nvPr/>
            </p14:nvContentPartPr>
            <p14:xfrm>
              <a:off x="4444080" y="1941886"/>
              <a:ext cx="17640" cy="579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4BAAB01-DD92-4364-8C07-1D0C1642D0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35080" y="1933246"/>
                <a:ext cx="35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DE4C75C3-962A-45F9-993A-B39BCC9CABCF}"/>
                  </a:ext>
                </a:extLst>
              </p14:cNvPr>
              <p14:cNvContentPartPr/>
              <p14:nvPr/>
            </p14:nvContentPartPr>
            <p14:xfrm>
              <a:off x="4815240" y="1737766"/>
              <a:ext cx="360" cy="360"/>
            </p14:xfrm>
          </p:contentPart>
        </mc:Choice>
        <mc:Fallback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DE4C75C3-962A-45F9-993A-B39BCC9CABC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06600" y="1729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48CA60E-9702-4138-913C-9A3EB22DA844}"/>
                  </a:ext>
                </a:extLst>
              </p14:cNvPr>
              <p14:cNvContentPartPr/>
              <p14:nvPr/>
            </p14:nvContentPartPr>
            <p14:xfrm>
              <a:off x="3662520" y="1408006"/>
              <a:ext cx="1040400" cy="46080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48CA60E-9702-4138-913C-9A3EB22DA84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653520" y="1399013"/>
                <a:ext cx="1058040" cy="478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1261EA9-BF32-4447-98D5-63DAA4872E0E}"/>
                  </a:ext>
                </a:extLst>
              </p14:cNvPr>
              <p14:cNvContentPartPr/>
              <p14:nvPr/>
            </p14:nvContentPartPr>
            <p14:xfrm>
              <a:off x="5123760" y="1385686"/>
              <a:ext cx="728640" cy="43668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1261EA9-BF32-4447-98D5-63DAA4872E0E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115120" y="1376686"/>
                <a:ext cx="7462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9BC9E358-1F7A-4834-A644-B9D97F0F747F}"/>
                  </a:ext>
                </a:extLst>
              </p14:cNvPr>
              <p14:cNvContentPartPr/>
              <p14:nvPr/>
            </p14:nvContentPartPr>
            <p14:xfrm>
              <a:off x="5532720" y="3172726"/>
              <a:ext cx="19440" cy="9972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9BC9E358-1F7A-4834-A644-B9D97F0F747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524080" y="3163726"/>
                <a:ext cx="37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670A2BAB-0EA2-43B4-B46E-4E064663244D}"/>
                  </a:ext>
                </a:extLst>
              </p14:cNvPr>
              <p14:cNvContentPartPr/>
              <p14:nvPr/>
            </p14:nvContentPartPr>
            <p14:xfrm>
              <a:off x="5479440" y="3300886"/>
              <a:ext cx="126000" cy="1188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670A2BAB-0EA2-43B4-B46E-4E064663244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70440" y="3292246"/>
                <a:ext cx="1436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C09273B7-A6FE-4B1E-998A-841CF8A0A0E0}"/>
                  </a:ext>
                </a:extLst>
              </p14:cNvPr>
              <p14:cNvContentPartPr/>
              <p14:nvPr/>
            </p14:nvContentPartPr>
            <p14:xfrm>
              <a:off x="5501400" y="3366766"/>
              <a:ext cx="62280" cy="7524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C09273B7-A6FE-4B1E-998A-841CF8A0A0E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492400" y="3358126"/>
                <a:ext cx="799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CA4C6BE-0F7E-4994-BDF8-25230CDB4E63}"/>
                  </a:ext>
                </a:extLst>
              </p14:cNvPr>
              <p14:cNvContentPartPr/>
              <p14:nvPr/>
            </p14:nvContentPartPr>
            <p14:xfrm>
              <a:off x="5631360" y="3366766"/>
              <a:ext cx="11520" cy="7128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CA4C6BE-0F7E-4994-BDF8-25230CDB4E6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622360" y="3357766"/>
                <a:ext cx="291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9618EEA-7A9F-4E21-9252-9294251CDE3D}"/>
                  </a:ext>
                </a:extLst>
              </p14:cNvPr>
              <p14:cNvContentPartPr/>
              <p14:nvPr/>
            </p14:nvContentPartPr>
            <p14:xfrm>
              <a:off x="5641080" y="3483046"/>
              <a:ext cx="3960" cy="720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9618EEA-7A9F-4E21-9252-9294251CDE3D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632080" y="3474406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E5F06F03-586B-4341-B9CE-48F19A8FAFFB}"/>
                  </a:ext>
                </a:extLst>
              </p14:cNvPr>
              <p14:cNvContentPartPr/>
              <p14:nvPr/>
            </p14:nvContentPartPr>
            <p14:xfrm>
              <a:off x="6281880" y="3222406"/>
              <a:ext cx="7560" cy="10584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E5F06F03-586B-4341-B9CE-48F19A8FAFF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273240" y="3213766"/>
                <a:ext cx="25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4F2FEAD-760B-4718-AAD0-AB440DB09CC3}"/>
                  </a:ext>
                </a:extLst>
              </p14:cNvPr>
              <p14:cNvContentPartPr/>
              <p14:nvPr/>
            </p14:nvContentPartPr>
            <p14:xfrm>
              <a:off x="6212400" y="3353446"/>
              <a:ext cx="135360" cy="126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4F2FEAD-760B-4718-AAD0-AB440DB09CC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203760" y="3344446"/>
                <a:ext cx="153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F348C0F7-A780-42E6-AD42-6E088683D6A2}"/>
                  </a:ext>
                </a:extLst>
              </p14:cNvPr>
              <p14:cNvContentPartPr/>
              <p14:nvPr/>
            </p14:nvContentPartPr>
            <p14:xfrm>
              <a:off x="6234720" y="3408886"/>
              <a:ext cx="59760" cy="9756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F348C0F7-A780-42E6-AD42-6E088683D6A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226080" y="3399886"/>
                <a:ext cx="774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79F25A7-5635-4B07-89A1-EDBDA7E381A9}"/>
                  </a:ext>
                </a:extLst>
              </p14:cNvPr>
              <p14:cNvContentPartPr/>
              <p14:nvPr/>
            </p14:nvContentPartPr>
            <p14:xfrm>
              <a:off x="6362520" y="3435886"/>
              <a:ext cx="6120" cy="8532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79F25A7-5635-4B07-89A1-EDBDA7E381A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353880" y="3427246"/>
                <a:ext cx="237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34978F2B-D6F6-48D3-9533-65548C47CFA3}"/>
                  </a:ext>
                </a:extLst>
              </p14:cNvPr>
              <p14:cNvContentPartPr/>
              <p14:nvPr/>
            </p14:nvContentPartPr>
            <p14:xfrm>
              <a:off x="6381960" y="3547846"/>
              <a:ext cx="2160" cy="756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34978F2B-D6F6-48D3-9533-65548C47CFA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372960" y="3538846"/>
                <a:ext cx="198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A4D9BAD-E24E-45EE-8412-38FDC7142EB4}"/>
                  </a:ext>
                </a:extLst>
              </p14:cNvPr>
              <p14:cNvContentPartPr/>
              <p14:nvPr/>
            </p14:nvContentPartPr>
            <p14:xfrm>
              <a:off x="6886680" y="3449926"/>
              <a:ext cx="148680" cy="280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A4D9BAD-E24E-45EE-8412-38FDC7142EB4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78040" y="3440926"/>
                <a:ext cx="166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907F4E9F-0AAE-4A34-852A-5AC580985A8B}"/>
                  </a:ext>
                </a:extLst>
              </p14:cNvPr>
              <p14:cNvContentPartPr/>
              <p14:nvPr/>
            </p14:nvContentPartPr>
            <p14:xfrm>
              <a:off x="7160280" y="3479086"/>
              <a:ext cx="40320" cy="1116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907F4E9F-0AAE-4A34-852A-5AC580985A8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151280" y="3470446"/>
                <a:ext cx="57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3F52AE54-0037-4D5B-A0E9-F323758DD384}"/>
                  </a:ext>
                </a:extLst>
              </p14:cNvPr>
              <p14:cNvContentPartPr/>
              <p14:nvPr/>
            </p14:nvContentPartPr>
            <p14:xfrm>
              <a:off x="6591120" y="3224206"/>
              <a:ext cx="174960" cy="23580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3F52AE54-0037-4D5B-A0E9-F323758DD384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582138" y="3215566"/>
                <a:ext cx="192564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5AE11B3E-8D93-49B2-9656-ACB900EE61B4}"/>
                  </a:ext>
                </a:extLst>
              </p14:cNvPr>
              <p14:cNvContentPartPr/>
              <p14:nvPr/>
            </p14:nvContentPartPr>
            <p14:xfrm>
              <a:off x="6441000" y="3314566"/>
              <a:ext cx="109800" cy="1036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5AE11B3E-8D93-49B2-9656-ACB900EE61B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431970" y="3305566"/>
                <a:ext cx="127498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978BF73-398E-46BD-AC0E-D5F1926976E2}"/>
                  </a:ext>
                </a:extLst>
              </p14:cNvPr>
              <p14:cNvContentPartPr/>
              <p14:nvPr/>
            </p14:nvContentPartPr>
            <p14:xfrm>
              <a:off x="5737920" y="3218446"/>
              <a:ext cx="301680" cy="17280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978BF73-398E-46BD-AC0E-D5F1926976E2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5729270" y="3209806"/>
                <a:ext cx="319341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A3CDAB7-5B55-4722-B444-E0238A7A3937}"/>
                  </a:ext>
                </a:extLst>
              </p14:cNvPr>
              <p14:cNvContentPartPr/>
              <p14:nvPr/>
            </p14:nvContentPartPr>
            <p14:xfrm>
              <a:off x="5163720" y="3297286"/>
              <a:ext cx="102960" cy="59040"/>
            </p14:xfrm>
          </p:contentPart>
        </mc:Choice>
        <mc:Fallback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A3CDAB7-5B55-4722-B444-E0238A7A393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5155080" y="3288646"/>
                <a:ext cx="120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933CE590-0480-466C-8574-3D82F11F158A}"/>
                  </a:ext>
                </a:extLst>
              </p14:cNvPr>
              <p14:cNvContentPartPr/>
              <p14:nvPr/>
            </p14:nvContentPartPr>
            <p14:xfrm>
              <a:off x="3971400" y="2791126"/>
              <a:ext cx="37800" cy="4320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933CE590-0480-466C-8574-3D82F11F158A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962760" y="2782486"/>
                <a:ext cx="55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EE7BB7B0-6FCC-4DFA-9391-78D4CD82F028}"/>
                  </a:ext>
                </a:extLst>
              </p14:cNvPr>
              <p14:cNvContentPartPr/>
              <p14:nvPr/>
            </p14:nvContentPartPr>
            <p14:xfrm>
              <a:off x="4496280" y="2691766"/>
              <a:ext cx="9360" cy="6696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EE7BB7B0-6FCC-4DFA-9391-78D4CD82F028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487280" y="2682766"/>
                <a:ext cx="27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7E0036E7-134F-4A9D-9ACF-59F51316F8F2}"/>
                  </a:ext>
                </a:extLst>
              </p14:cNvPr>
              <p14:cNvContentPartPr/>
              <p14:nvPr/>
            </p14:nvContentPartPr>
            <p14:xfrm>
              <a:off x="4355520" y="2743966"/>
              <a:ext cx="92880" cy="69480"/>
            </p14:xfrm>
          </p:contentPart>
        </mc:Choice>
        <mc:Fallback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7E0036E7-134F-4A9D-9ACF-59F51316F8F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346555" y="2734966"/>
                <a:ext cx="110452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0E83D1EB-23FB-4057-9E4F-9EA2622920C3}"/>
                  </a:ext>
                </a:extLst>
              </p14:cNvPr>
              <p14:cNvContentPartPr/>
              <p14:nvPr/>
            </p14:nvContentPartPr>
            <p14:xfrm>
              <a:off x="3071040" y="2861326"/>
              <a:ext cx="2026080" cy="148860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0E83D1EB-23FB-4057-9E4F-9EA2622920C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062040" y="2852326"/>
                <a:ext cx="2043720" cy="15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4138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Expansion for a Single Variable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628650" y="989567"/>
                <a:ext cx="7972245" cy="159014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rgbClr val="C00000"/>
                    </a:solidFill>
                    <a:latin typeface="Helvetica Light"/>
                  </a:rPr>
                  <a:t>Main Use: </a:t>
                </a:r>
                <a:r>
                  <a:rPr lang="en-US" sz="1200" dirty="0">
                    <a:latin typeface="Helvetica Light"/>
                  </a:rPr>
                  <a:t>approximating a function at some point like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latin typeface="Helvetica Light"/>
                  </a:rPr>
                  <a:t> (or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latin typeface="Helvetica Light"/>
                  </a:rPr>
                  <a:t>) by linearization or a quadratic form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latin typeface="Helvetica Light"/>
                  </a:rPr>
                  <a:t> Remainder with terms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200" dirty="0">
                    <a:latin typeface="Helvetica Light"/>
                  </a:rPr>
                  <a:t> , i.e.,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200" i="1" dirty="0">
                            <a:solidFill>
                              <a:srgbClr val="006600"/>
                            </a:solidFill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endParaRPr lang="en-US" sz="12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89567"/>
                <a:ext cx="7972245" cy="159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6F4B2DD-0B9C-B167-C9B8-A1E7682E2EDC}"/>
              </a:ext>
            </a:extLst>
          </p:cNvPr>
          <p:cNvGrpSpPr/>
          <p:nvPr/>
        </p:nvGrpSpPr>
        <p:grpSpPr>
          <a:xfrm>
            <a:off x="2662579" y="2636405"/>
            <a:ext cx="5953815" cy="2531858"/>
            <a:chOff x="2662579" y="2636405"/>
            <a:chExt cx="5953815" cy="253185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E58C784-17B3-899A-1B8C-DA2AD8360D8D}"/>
                </a:ext>
              </a:extLst>
            </p:cNvPr>
            <p:cNvGrpSpPr/>
            <p:nvPr/>
          </p:nvGrpSpPr>
          <p:grpSpPr>
            <a:xfrm>
              <a:off x="2662579" y="2636405"/>
              <a:ext cx="5953815" cy="2531858"/>
              <a:chOff x="5713658" y="2164752"/>
              <a:chExt cx="5953815" cy="253185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72D5DCE3-B8DB-0F48-7DF2-465A5CC84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570" t="6391" r="8280" b="9959"/>
              <a:stretch/>
            </p:blipFill>
            <p:spPr>
              <a:xfrm>
                <a:off x="5713658" y="2164752"/>
                <a:ext cx="3014203" cy="2372806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056A1F9-2A84-0EDF-09A4-8AA15431F7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0758" y="4009225"/>
                <a:ext cx="1" cy="52005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C6C0E54-0D01-57FA-FD72-B5682A7B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C6C0E54-0D01-57FA-FD72-B5682A7B72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0CC23-4DCD-A52B-00BC-7070A6949C9A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0CC23-4DCD-A52B-00BC-7070A6949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28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884B60A-108E-C95E-4157-0199112E8D8F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884B60A-108E-C95E-4157-0199112E8D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CF6120-C641-A8F2-B82F-3DE565943D98}"/>
                      </a:ext>
                    </a:extLst>
                  </p:cNvPr>
                  <p:cNvSpPr txBox="1"/>
                  <p:nvPr/>
                </p:nvSpPr>
                <p:spPr>
                  <a:xfrm>
                    <a:off x="8361374" y="4450389"/>
                    <a:ext cx="54094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FCCF6120-C641-A8F2-B82F-3DE565943D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1374" y="4450389"/>
                    <a:ext cx="540940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6BDC38-A155-295C-29D1-493DC65384A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D6BDC38-A155-295C-29D1-493DC6538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id="{FE16B08E-9062-E254-8D47-CC0F00D12521}"/>
                  </a:ext>
                </a:extLst>
              </p:cNvPr>
              <p:cNvSpPr/>
              <p:nvPr/>
            </p:nvSpPr>
            <p:spPr>
              <a:xfrm rot="16200000">
                <a:off x="7890034" y="3699091"/>
                <a:ext cx="122578" cy="1424752"/>
              </a:xfrm>
              <a:prstGeom prst="rightBrace">
                <a:avLst>
                  <a:gd name="adj1" fmla="val 72796"/>
                  <a:gd name="adj2" fmla="val 49775"/>
                </a:avLst>
              </a:prstGeom>
              <a:ln>
                <a:solidFill>
                  <a:srgbClr val="0066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3F692D5-8FBB-9A57-9434-1A4213B378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3658" y="3997125"/>
                <a:ext cx="2950041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DEE738B-38DC-8F01-A38A-7F2B081052FC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290" y="3365247"/>
                    <a:ext cx="1711432" cy="25391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DDEE738B-38DC-8F01-A38A-7F2B081052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290" y="3365247"/>
                    <a:ext cx="1711432" cy="25391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DF04385-C0D8-5B5D-288C-8D345EF6E87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1077" y="2365746"/>
                    <a:ext cx="2556396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1000" dirty="0">
                      <a:solidFill>
                        <a:srgbClr val="54657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DF04385-C0D8-5B5D-288C-8D345EF6E8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1077" y="2365746"/>
                    <a:ext cx="2556396" cy="4154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0B193E8-D8BE-52EE-F59D-DA28702BBD29}"/>
                    </a:ext>
                  </a:extLst>
                </p:cNvPr>
                <p:cNvSpPr txBox="1"/>
                <p:nvPr/>
              </p:nvSpPr>
              <p:spPr>
                <a:xfrm>
                  <a:off x="6093131" y="2674134"/>
                  <a:ext cx="9854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0B193E8-D8BE-52EE-F59D-DA28702BB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131" y="2674134"/>
                  <a:ext cx="985425" cy="246221"/>
                </a:xfrm>
                <a:prstGeom prst="rect">
                  <a:avLst/>
                </a:prstGeom>
                <a:blipFill>
                  <a:blip r:embed="rId11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14280FEE-C9E8-253F-89D1-15C0C84F56F5}"/>
                    </a:ext>
                  </a:extLst>
                </p:cNvPr>
                <p:cNvSpPr txBox="1"/>
                <p:nvPr/>
              </p:nvSpPr>
              <p:spPr>
                <a:xfrm>
                  <a:off x="6268672" y="4307700"/>
                  <a:ext cx="43401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5" name="TextBox 454">
                  <a:extLst>
                    <a:ext uri="{FF2B5EF4-FFF2-40B4-BE49-F238E27FC236}">
                      <a16:creationId xmlns:a16="http://schemas.microsoft.com/office/drawing/2014/main" id="{14280FEE-C9E8-253F-89D1-15C0C84F5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8672" y="4307700"/>
                  <a:ext cx="434014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2" name="Right Brace 461">
              <a:extLst>
                <a:ext uri="{FF2B5EF4-FFF2-40B4-BE49-F238E27FC236}">
                  <a16:creationId xmlns:a16="http://schemas.microsoft.com/office/drawing/2014/main" id="{DF8A3460-7880-1230-EA65-E290ED8AE840}"/>
                </a:ext>
              </a:extLst>
            </p:cNvPr>
            <p:cNvSpPr/>
            <p:nvPr/>
          </p:nvSpPr>
          <p:spPr>
            <a:xfrm>
              <a:off x="5637578" y="3997115"/>
              <a:ext cx="71497" cy="449085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2B5923CC-7029-BE6B-FD7E-7815D148C7F7}"/>
                    </a:ext>
                  </a:extLst>
                </p:cNvPr>
                <p:cNvSpPr txBox="1"/>
                <p:nvPr/>
              </p:nvSpPr>
              <p:spPr>
                <a:xfrm>
                  <a:off x="5644378" y="4083540"/>
                  <a:ext cx="50703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0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2B5923CC-7029-BE6B-FD7E-7815D148C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378" y="4083540"/>
                  <a:ext cx="507033" cy="253916"/>
                </a:xfrm>
                <a:prstGeom prst="rect">
                  <a:avLst/>
                </a:prstGeom>
                <a:blipFill>
                  <a:blip r:embed="rId13"/>
                  <a:stretch>
                    <a:fillRect r="-12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8" name="Right Brace 487">
              <a:extLst>
                <a:ext uri="{FF2B5EF4-FFF2-40B4-BE49-F238E27FC236}">
                  <a16:creationId xmlns:a16="http://schemas.microsoft.com/office/drawing/2014/main" id="{51EDE96A-CB3D-3565-9F22-2628702F5211}"/>
                </a:ext>
              </a:extLst>
            </p:cNvPr>
            <p:cNvSpPr/>
            <p:nvPr/>
          </p:nvSpPr>
          <p:spPr>
            <a:xfrm>
              <a:off x="5641033" y="3120485"/>
              <a:ext cx="45719" cy="80322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54657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983039C-7F07-9B86-002D-3994A28C2024}"/>
                    </a:ext>
                  </a:extLst>
                </p:cNvPr>
                <p:cNvSpPr txBox="1"/>
                <p:nvPr/>
              </p:nvSpPr>
              <p:spPr>
                <a:xfrm>
                  <a:off x="5619784" y="3297399"/>
                  <a:ext cx="656946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E983039C-7F07-9B86-002D-3994A28C20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9784" y="3297399"/>
                  <a:ext cx="656946" cy="4154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06FFC7EA-44F2-C6A3-77C0-3252036F7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63806" y="3963858"/>
              <a:ext cx="607685" cy="0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4983C0B7-B7D4-AC26-44B5-A4D092653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3987" y="3085111"/>
              <a:ext cx="60768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4" name="Right Brace 493">
              <a:extLst>
                <a:ext uri="{FF2B5EF4-FFF2-40B4-BE49-F238E27FC236}">
                  <a16:creationId xmlns:a16="http://schemas.microsoft.com/office/drawing/2014/main" id="{6D78D19D-979C-3979-3472-A127F8817863}"/>
                </a:ext>
              </a:extLst>
            </p:cNvPr>
            <p:cNvSpPr/>
            <p:nvPr/>
          </p:nvSpPr>
          <p:spPr>
            <a:xfrm>
              <a:off x="5647190" y="2826615"/>
              <a:ext cx="45719" cy="23677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38ADFE9D-0366-3276-2C23-7BC82B886F21}"/>
                    </a:ext>
                  </a:extLst>
                </p:cNvPr>
                <p:cNvSpPr txBox="1"/>
                <p:nvPr/>
              </p:nvSpPr>
              <p:spPr>
                <a:xfrm>
                  <a:off x="5624940" y="2738704"/>
                  <a:ext cx="457051" cy="3347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5" name="TextBox 494">
                  <a:extLst>
                    <a:ext uri="{FF2B5EF4-FFF2-40B4-BE49-F238E27FC236}">
                      <a16:creationId xmlns:a16="http://schemas.microsoft.com/office/drawing/2014/main" id="{38ADFE9D-0366-3276-2C23-7BC82B886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940" y="2738704"/>
                  <a:ext cx="457051" cy="334707"/>
                </a:xfrm>
                <a:prstGeom prst="rect">
                  <a:avLst/>
                </a:prstGeom>
                <a:blipFill>
                  <a:blip r:embed="rId15"/>
                  <a:stretch>
                    <a:fillRect r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C6B72CDB-2D6A-E4DF-5B17-A4CE41C40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4378" y="2797245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E422887E-CE8D-7C45-2AB3-AFA0CF563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6097" y="4459493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9" name="Flowchart: Connector 498">
              <a:extLst>
                <a:ext uri="{FF2B5EF4-FFF2-40B4-BE49-F238E27FC236}">
                  <a16:creationId xmlns:a16="http://schemas.microsoft.com/office/drawing/2014/main" id="{4F78B77D-A03B-5FE2-0172-A41622CACE2F}"/>
                </a:ext>
              </a:extLst>
            </p:cNvPr>
            <p:cNvSpPr/>
            <p:nvPr/>
          </p:nvSpPr>
          <p:spPr>
            <a:xfrm>
              <a:off x="4137599" y="4417633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Flowchart: Connector 499">
              <a:extLst>
                <a:ext uri="{FF2B5EF4-FFF2-40B4-BE49-F238E27FC236}">
                  <a16:creationId xmlns:a16="http://schemas.microsoft.com/office/drawing/2014/main" id="{20B4A07B-CED6-F115-D9E6-312212D862DD}"/>
                </a:ext>
              </a:extLst>
            </p:cNvPr>
            <p:cNvSpPr/>
            <p:nvPr/>
          </p:nvSpPr>
          <p:spPr>
            <a:xfrm>
              <a:off x="5597782" y="2768961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C4216045-71E8-40B8-9E47-EFB4F97B3E58}"/>
                  </a:ext>
                </a:extLst>
              </p14:cNvPr>
              <p14:cNvContentPartPr/>
              <p14:nvPr/>
            </p14:nvContentPartPr>
            <p14:xfrm>
              <a:off x="4517520" y="272926"/>
              <a:ext cx="84600" cy="6084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C4216045-71E8-40B8-9E47-EFB4F97B3E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8880" y="263926"/>
                <a:ext cx="1022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C946990C-F218-472B-BC65-C1975E541B14}"/>
                  </a:ext>
                </a:extLst>
              </p14:cNvPr>
              <p14:cNvContentPartPr/>
              <p14:nvPr/>
            </p14:nvContentPartPr>
            <p14:xfrm>
              <a:off x="4076160" y="192646"/>
              <a:ext cx="91080" cy="117720"/>
            </p14:xfrm>
          </p:contentPart>
        </mc:Choice>
        <mc:Fallback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C946990C-F218-472B-BC65-C1975E541B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67160" y="184006"/>
                <a:ext cx="1087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03C8D0AF-E055-445A-883E-5EF790956819}"/>
                  </a:ext>
                </a:extLst>
              </p14:cNvPr>
              <p14:cNvContentPartPr/>
              <p14:nvPr/>
            </p14:nvContentPartPr>
            <p14:xfrm>
              <a:off x="3841080" y="267526"/>
              <a:ext cx="70560" cy="4212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03C8D0AF-E055-445A-883E-5EF7909568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32440" y="258886"/>
                <a:ext cx="88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8A0917A-0C7E-46E8-9533-FDFFB6AF2155}"/>
                  </a:ext>
                </a:extLst>
              </p14:cNvPr>
              <p14:cNvContentPartPr/>
              <p14:nvPr/>
            </p14:nvContentPartPr>
            <p14:xfrm>
              <a:off x="6104400" y="229726"/>
              <a:ext cx="6120" cy="78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8A0917A-0C7E-46E8-9533-FDFFB6AF21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5400" y="221086"/>
                <a:ext cx="237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63B25E9-5668-4764-A8B0-2ACF741D2AC5}"/>
                  </a:ext>
                </a:extLst>
              </p14:cNvPr>
              <p14:cNvContentPartPr/>
              <p14:nvPr/>
            </p14:nvContentPartPr>
            <p14:xfrm>
              <a:off x="6072720" y="331966"/>
              <a:ext cx="93960" cy="6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63B25E9-5668-4764-A8B0-2ACF741D2A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64080" y="323326"/>
                <a:ext cx="11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73A2511-2E87-4EEC-989E-DD5B1156358E}"/>
                  </a:ext>
                </a:extLst>
              </p14:cNvPr>
              <p14:cNvContentPartPr/>
              <p14:nvPr/>
            </p14:nvContentPartPr>
            <p14:xfrm>
              <a:off x="6104760" y="376606"/>
              <a:ext cx="93960" cy="61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73A2511-2E87-4EEC-989E-DD5B1156358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760" y="367966"/>
                <a:ext cx="111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1403CE0-5EC6-4F00-9E32-A0D5B5C23933}"/>
                  </a:ext>
                </a:extLst>
              </p14:cNvPr>
              <p14:cNvContentPartPr/>
              <p14:nvPr/>
            </p14:nvContentPartPr>
            <p14:xfrm>
              <a:off x="7176480" y="332326"/>
              <a:ext cx="31680" cy="103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1403CE0-5EC6-4F00-9E32-A0D5B5C239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67840" y="323326"/>
                <a:ext cx="493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FDA31B1-B8E0-4642-9C91-89FE67F337B0}"/>
                  </a:ext>
                </a:extLst>
              </p14:cNvPr>
              <p14:cNvContentPartPr/>
              <p14:nvPr/>
            </p14:nvContentPartPr>
            <p14:xfrm>
              <a:off x="7253160" y="288046"/>
              <a:ext cx="60840" cy="78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FDA31B1-B8E0-4642-9C91-89FE67F337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44520" y="279406"/>
                <a:ext cx="784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7DFC9FA-ACB5-4C06-9CC3-ACD6C9EE236A}"/>
                  </a:ext>
                </a:extLst>
              </p14:cNvPr>
              <p14:cNvContentPartPr/>
              <p14:nvPr/>
            </p14:nvContentPartPr>
            <p14:xfrm>
              <a:off x="6752040" y="292366"/>
              <a:ext cx="371880" cy="131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7DFC9FA-ACB5-4C06-9CC3-ACD6C9EE23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43040" y="283702"/>
                <a:ext cx="389520" cy="149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3DE7E1F-6796-457F-A2FD-64B945AB9138}"/>
                  </a:ext>
                </a:extLst>
              </p14:cNvPr>
              <p14:cNvContentPartPr/>
              <p14:nvPr/>
            </p14:nvContentPartPr>
            <p14:xfrm>
              <a:off x="6389880" y="199846"/>
              <a:ext cx="264600" cy="205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3DE7E1F-6796-457F-A2FD-64B945AB91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80892" y="190846"/>
                <a:ext cx="282216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235DFE3-7362-4DCA-BF2F-B7E7D5C466F6}"/>
                  </a:ext>
                </a:extLst>
              </p14:cNvPr>
              <p14:cNvContentPartPr/>
              <p14:nvPr/>
            </p14:nvContentPartPr>
            <p14:xfrm>
              <a:off x="6262440" y="252046"/>
              <a:ext cx="71280" cy="122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235DFE3-7362-4DCA-BF2F-B7E7D5C466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53440" y="243046"/>
                <a:ext cx="889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6992C83-045F-43DF-B0A3-28D476C55C0B}"/>
                  </a:ext>
                </a:extLst>
              </p14:cNvPr>
              <p14:cNvContentPartPr/>
              <p14:nvPr/>
            </p14:nvContentPartPr>
            <p14:xfrm>
              <a:off x="5786880" y="292366"/>
              <a:ext cx="78120" cy="79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6992C83-045F-43DF-B0A3-28D476C55C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77880" y="283726"/>
                <a:ext cx="95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4235B2-339F-4816-A404-61AD958E524C}"/>
                  </a:ext>
                </a:extLst>
              </p14:cNvPr>
              <p14:cNvContentPartPr/>
              <p14:nvPr/>
            </p14:nvContentPartPr>
            <p14:xfrm>
              <a:off x="5505360" y="252766"/>
              <a:ext cx="159840" cy="122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4235B2-339F-4816-A404-61AD958E52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96720" y="244126"/>
                <a:ext cx="177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FE1539F1-0521-4BB7-843E-A02C3702F273}"/>
                  </a:ext>
                </a:extLst>
              </p14:cNvPr>
              <p14:cNvContentPartPr/>
              <p14:nvPr/>
            </p14:nvContentPartPr>
            <p14:xfrm>
              <a:off x="5154720" y="238726"/>
              <a:ext cx="301680" cy="9360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FE1539F1-0521-4BB7-843E-A02C3702F2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46070" y="230053"/>
                <a:ext cx="319341" cy="111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5750B555-3D28-4C59-92F9-9D408C4FC4F5}"/>
                  </a:ext>
                </a:extLst>
              </p14:cNvPr>
              <p14:cNvContentPartPr/>
              <p14:nvPr/>
            </p14:nvContentPartPr>
            <p14:xfrm>
              <a:off x="4711200" y="189406"/>
              <a:ext cx="340200" cy="16848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5750B555-3D28-4C59-92F9-9D408C4FC4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02560" y="180425"/>
                <a:ext cx="357840" cy="186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1CDF203A-DDDC-4410-9925-D341CCBB5384}"/>
                  </a:ext>
                </a:extLst>
              </p14:cNvPr>
              <p14:cNvContentPartPr/>
              <p14:nvPr/>
            </p14:nvContentPartPr>
            <p14:xfrm>
              <a:off x="3701400" y="522406"/>
              <a:ext cx="67680" cy="8064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1CDF203A-DDDC-4410-9925-D341CCBB53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92400" y="513406"/>
                <a:ext cx="85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13ED099B-7F4A-4063-84B5-870932D647E9}"/>
                  </a:ext>
                </a:extLst>
              </p14:cNvPr>
              <p14:cNvContentPartPr/>
              <p14:nvPr/>
            </p14:nvContentPartPr>
            <p14:xfrm>
              <a:off x="5534520" y="422686"/>
              <a:ext cx="16200" cy="5040"/>
            </p14:xfrm>
          </p:contentPart>
        </mc:Choice>
        <mc:Fallback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13ED099B-7F4A-4063-84B5-870932D647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25880" y="413686"/>
                <a:ext cx="338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E3C0A05B-1637-4AC9-B08A-BD27B81C6FC3}"/>
                  </a:ext>
                </a:extLst>
              </p14:cNvPr>
              <p14:cNvContentPartPr/>
              <p14:nvPr/>
            </p14:nvContentPartPr>
            <p14:xfrm>
              <a:off x="4378200" y="487486"/>
              <a:ext cx="103680" cy="70560"/>
            </p14:xfrm>
          </p:contentPart>
        </mc:Choice>
        <mc:Fallback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E3C0A05B-1637-4AC9-B08A-BD27B81C6FC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69200" y="478802"/>
                <a:ext cx="121320" cy="88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4E91049F-F360-4A7E-A8D8-5909B4989688}"/>
                  </a:ext>
                </a:extLst>
              </p14:cNvPr>
              <p14:cNvContentPartPr/>
              <p14:nvPr/>
            </p14:nvContentPartPr>
            <p14:xfrm>
              <a:off x="4230960" y="218926"/>
              <a:ext cx="181080" cy="213120"/>
            </p14:xfrm>
          </p:contentPart>
        </mc:Choice>
        <mc:Fallback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4E91049F-F360-4A7E-A8D8-5909B49896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22320" y="209926"/>
                <a:ext cx="198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0792B208-5CD9-4F13-BBB6-F7F854F5A944}"/>
                  </a:ext>
                </a:extLst>
              </p14:cNvPr>
              <p14:cNvContentPartPr/>
              <p14:nvPr/>
            </p14:nvContentPartPr>
            <p14:xfrm>
              <a:off x="3471360" y="532846"/>
              <a:ext cx="176760" cy="83160"/>
            </p14:xfrm>
          </p:contentPart>
        </mc:Choice>
        <mc:Fallback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0792B208-5CD9-4F13-BBB6-F7F854F5A94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62378" y="523846"/>
                <a:ext cx="194364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F9C7ADCB-FEAC-4EAF-A67C-FA023079AD74}"/>
                  </a:ext>
                </a:extLst>
              </p14:cNvPr>
              <p14:cNvContentPartPr/>
              <p14:nvPr/>
            </p14:nvContentPartPr>
            <p14:xfrm>
              <a:off x="3428880" y="175726"/>
              <a:ext cx="327960" cy="307800"/>
            </p14:xfrm>
          </p:contentPart>
        </mc:Choice>
        <mc:Fallback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F9C7ADCB-FEAC-4EAF-A67C-FA023079AD7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20231" y="166726"/>
                <a:ext cx="345619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61EAC871-1907-4C89-ADC6-0DAD422EFD2E}"/>
                  </a:ext>
                </a:extLst>
              </p14:cNvPr>
              <p14:cNvContentPartPr/>
              <p14:nvPr/>
            </p14:nvContentPartPr>
            <p14:xfrm>
              <a:off x="1370400" y="4047886"/>
              <a:ext cx="964800" cy="202680"/>
            </p14:xfrm>
          </p:contentPart>
        </mc:Choice>
        <mc:Fallback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61EAC871-1907-4C89-ADC6-0DAD422EFD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61400" y="4039246"/>
                <a:ext cx="9824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D98CB34B-D874-4E84-BAAA-D856926C172E}"/>
                  </a:ext>
                </a:extLst>
              </p14:cNvPr>
              <p14:cNvContentPartPr/>
              <p14:nvPr/>
            </p14:nvContentPartPr>
            <p14:xfrm>
              <a:off x="4790040" y="1556686"/>
              <a:ext cx="952920" cy="43416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D98CB34B-D874-4E84-BAAA-D856926C172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81040" y="1548046"/>
                <a:ext cx="9705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2FCA3060-98D0-43DB-BFC4-8C49CCCD9AB9}"/>
                  </a:ext>
                </a:extLst>
              </p14:cNvPr>
              <p14:cNvContentPartPr/>
              <p14:nvPr/>
            </p14:nvContentPartPr>
            <p14:xfrm>
              <a:off x="194640" y="2642806"/>
              <a:ext cx="1855440" cy="122652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2FCA3060-98D0-43DB-BFC4-8C49CCCD9AB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6000" y="2634163"/>
                <a:ext cx="1873080" cy="1244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9560C31D-94A0-41D9-8559-D8B3DF777D0C}"/>
                  </a:ext>
                </a:extLst>
              </p14:cNvPr>
              <p14:cNvContentPartPr/>
              <p14:nvPr/>
            </p14:nvContentPartPr>
            <p14:xfrm>
              <a:off x="2554440" y="3948166"/>
              <a:ext cx="3249720" cy="1229400"/>
            </p14:xfrm>
          </p:contentPart>
        </mc:Choice>
        <mc:Fallback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9560C31D-94A0-41D9-8559-D8B3DF777D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45800" y="3939529"/>
                <a:ext cx="3267360" cy="1247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74" name="Ink 673">
                <a:extLst>
                  <a:ext uri="{FF2B5EF4-FFF2-40B4-BE49-F238E27FC236}">
                    <a16:creationId xmlns:a16="http://schemas.microsoft.com/office/drawing/2014/main" id="{E1CFA7D9-8E8E-44C9-A1A0-98E7B48AE498}"/>
                  </a:ext>
                </a:extLst>
              </p14:cNvPr>
              <p14:cNvContentPartPr/>
              <p14:nvPr/>
            </p14:nvContentPartPr>
            <p14:xfrm>
              <a:off x="7015200" y="4071286"/>
              <a:ext cx="588240" cy="60840"/>
            </p14:xfrm>
          </p:contentPart>
        </mc:Choice>
        <mc:Fallback>
          <p:pic>
            <p:nvPicPr>
              <p:cNvPr id="674" name="Ink 673">
                <a:extLst>
                  <a:ext uri="{FF2B5EF4-FFF2-40B4-BE49-F238E27FC236}">
                    <a16:creationId xmlns:a16="http://schemas.microsoft.com/office/drawing/2014/main" id="{E1CFA7D9-8E8E-44C9-A1A0-98E7B48AE49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06560" y="4062646"/>
                <a:ext cx="6058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5" name="Ink 674">
                <a:extLst>
                  <a:ext uri="{FF2B5EF4-FFF2-40B4-BE49-F238E27FC236}">
                    <a16:creationId xmlns:a16="http://schemas.microsoft.com/office/drawing/2014/main" id="{63A52BD0-F631-4C63-BED4-9BDB022DF857}"/>
                  </a:ext>
                </a:extLst>
              </p14:cNvPr>
              <p14:cNvContentPartPr/>
              <p14:nvPr/>
            </p14:nvContentPartPr>
            <p14:xfrm>
              <a:off x="5611920" y="2795086"/>
              <a:ext cx="56520" cy="51120"/>
            </p14:xfrm>
          </p:contentPart>
        </mc:Choice>
        <mc:Fallback>
          <p:pic>
            <p:nvPicPr>
              <p:cNvPr id="675" name="Ink 674">
                <a:extLst>
                  <a:ext uri="{FF2B5EF4-FFF2-40B4-BE49-F238E27FC236}">
                    <a16:creationId xmlns:a16="http://schemas.microsoft.com/office/drawing/2014/main" id="{63A52BD0-F631-4C63-BED4-9BDB022DF8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02920" y="2786086"/>
                <a:ext cx="74160" cy="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3658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31EC-46BD-4055-BEB6-5AFB690C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958"/>
            <a:ext cx="7886700" cy="752851"/>
          </a:xfrm>
        </p:spPr>
        <p:txBody>
          <a:bodyPr/>
          <a:lstStyle/>
          <a:p>
            <a:r>
              <a:rPr lang="en-US" dirty="0"/>
              <a:t>Concavity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convex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when</a:t>
                </a:r>
                <a:r>
                  <a:rPr 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the</a:t>
                </a: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tangent line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lies below the graph at all points. (The graph 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bending upward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.) This means that the linear approximation around any point underestimates the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at that point.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1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convex,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 This means that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(the slope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) is increasing.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/>
              <p:nvPr/>
            </p:nvSpPr>
            <p:spPr>
              <a:xfrm>
                <a:off x="315141" y="3913341"/>
                <a:ext cx="7602709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≥0.</m:t>
                      </m:r>
                    </m:oMath>
                  </m:oMathPara>
                </a14:m>
                <a:endParaRPr lang="en-US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" y="3913341"/>
                <a:ext cx="7602709" cy="11591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3A39D9B8-02F2-C383-3918-605B58322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490" y="1836330"/>
            <a:ext cx="6139449" cy="17823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19BE04-BF7E-4C11-B585-846DAA556543}"/>
                  </a:ext>
                </a:extLst>
              </p14:cNvPr>
              <p14:cNvContentPartPr/>
              <p14:nvPr/>
            </p14:nvContentPartPr>
            <p14:xfrm>
              <a:off x="456000" y="715006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19BE04-BF7E-4C11-B585-846DAA5565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000" y="7060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09FB6DD-2F7E-4B7A-982F-95FEE416F8E1}"/>
                  </a:ext>
                </a:extLst>
              </p14:cNvPr>
              <p14:cNvContentPartPr/>
              <p14:nvPr/>
            </p14:nvContentPartPr>
            <p14:xfrm>
              <a:off x="2039640" y="59086"/>
              <a:ext cx="4008600" cy="972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09FB6DD-2F7E-4B7A-982F-95FEE416F8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1000" y="50086"/>
                <a:ext cx="4026240" cy="9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2516AD8-34CB-4B55-B748-1D8306286E33}"/>
                  </a:ext>
                </a:extLst>
              </p14:cNvPr>
              <p14:cNvContentPartPr/>
              <p14:nvPr/>
            </p14:nvContentPartPr>
            <p14:xfrm>
              <a:off x="1618440" y="2909206"/>
              <a:ext cx="419760" cy="219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2516AD8-34CB-4B55-B748-1D8306286E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9800" y="2900566"/>
                <a:ext cx="4374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F4902FF-6875-43FE-A219-1B44C7556F6B}"/>
                  </a:ext>
                </a:extLst>
              </p14:cNvPr>
              <p14:cNvContentPartPr/>
              <p14:nvPr/>
            </p14:nvContentPartPr>
            <p14:xfrm>
              <a:off x="2046840" y="2484766"/>
              <a:ext cx="183600" cy="327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F4902FF-6875-43FE-A219-1B44C7556F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7840" y="2475766"/>
                <a:ext cx="2012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870" name="Ink 36869">
                <a:extLst>
                  <a:ext uri="{FF2B5EF4-FFF2-40B4-BE49-F238E27FC236}">
                    <a16:creationId xmlns:a16="http://schemas.microsoft.com/office/drawing/2014/main" id="{68352504-D8A7-4E5A-84A5-25EE890E3E8F}"/>
                  </a:ext>
                </a:extLst>
              </p14:cNvPr>
              <p14:cNvContentPartPr/>
              <p14:nvPr/>
            </p14:nvContentPartPr>
            <p14:xfrm>
              <a:off x="5914680" y="2539846"/>
              <a:ext cx="959040" cy="334800"/>
            </p14:xfrm>
          </p:contentPart>
        </mc:Choice>
        <mc:Fallback>
          <p:pic>
            <p:nvPicPr>
              <p:cNvPr id="36870" name="Ink 36869">
                <a:extLst>
                  <a:ext uri="{FF2B5EF4-FFF2-40B4-BE49-F238E27FC236}">
                    <a16:creationId xmlns:a16="http://schemas.microsoft.com/office/drawing/2014/main" id="{68352504-D8A7-4E5A-84A5-25EE890E3E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6040" y="2530846"/>
                <a:ext cx="97668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871" name="Ink 36870">
                <a:extLst>
                  <a:ext uri="{FF2B5EF4-FFF2-40B4-BE49-F238E27FC236}">
                    <a16:creationId xmlns:a16="http://schemas.microsoft.com/office/drawing/2014/main" id="{9AC5A960-9CD8-4F40-88B5-00DBCCA58F87}"/>
                  </a:ext>
                </a:extLst>
              </p14:cNvPr>
              <p14:cNvContentPartPr/>
              <p14:nvPr/>
            </p14:nvContentPartPr>
            <p14:xfrm>
              <a:off x="3775560" y="2464606"/>
              <a:ext cx="752040" cy="635400"/>
            </p14:xfrm>
          </p:contentPart>
        </mc:Choice>
        <mc:Fallback>
          <p:pic>
            <p:nvPicPr>
              <p:cNvPr id="36871" name="Ink 36870">
                <a:extLst>
                  <a:ext uri="{FF2B5EF4-FFF2-40B4-BE49-F238E27FC236}">
                    <a16:creationId xmlns:a16="http://schemas.microsoft.com/office/drawing/2014/main" id="{9AC5A960-9CD8-4F40-88B5-00DBCCA58F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66560" y="2455966"/>
                <a:ext cx="7696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875" name="Ink 36874">
                <a:extLst>
                  <a:ext uri="{FF2B5EF4-FFF2-40B4-BE49-F238E27FC236}">
                    <a16:creationId xmlns:a16="http://schemas.microsoft.com/office/drawing/2014/main" id="{61CE6AA4-032E-40C5-8790-3D7B5D7B9CC0}"/>
                  </a:ext>
                </a:extLst>
              </p14:cNvPr>
              <p14:cNvContentPartPr/>
              <p14:nvPr/>
            </p14:nvContentPartPr>
            <p14:xfrm>
              <a:off x="2970240" y="3576646"/>
              <a:ext cx="713520" cy="482040"/>
            </p14:xfrm>
          </p:contentPart>
        </mc:Choice>
        <mc:Fallback>
          <p:pic>
            <p:nvPicPr>
              <p:cNvPr id="36875" name="Ink 36874">
                <a:extLst>
                  <a:ext uri="{FF2B5EF4-FFF2-40B4-BE49-F238E27FC236}">
                    <a16:creationId xmlns:a16="http://schemas.microsoft.com/office/drawing/2014/main" id="{61CE6AA4-032E-40C5-8790-3D7B5D7B9C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61600" y="3567646"/>
                <a:ext cx="731160" cy="499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31EC-46BD-4055-BEB6-5AFB690C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2958"/>
            <a:ext cx="7886700" cy="752851"/>
          </a:xfrm>
        </p:spPr>
        <p:txBody>
          <a:bodyPr/>
          <a:lstStyle/>
          <a:p>
            <a:r>
              <a:rPr lang="en-US" dirty="0"/>
              <a:t>Concavity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concave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when</a:t>
                </a:r>
                <a:r>
                  <a:rPr 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the</a:t>
                </a:r>
                <a:r>
                  <a:rPr lang="en-US" sz="1200" b="0" i="0" dirty="0">
                    <a:solidFill>
                      <a:schemeClr val="tx1"/>
                    </a:solidFill>
                    <a:effectLst/>
                    <a:latin typeface="Helvetica Light" panose="020B0403020202020204"/>
                  </a:rPr>
                  <a:t>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tangent line 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lies above the graph at all points. (The graph is </a:t>
                </a:r>
                <a:r>
                  <a:rPr lang="en-US" sz="1200" b="0" i="0" dirty="0">
                    <a:solidFill>
                      <a:srgbClr val="0000FF"/>
                    </a:solidFill>
                    <a:effectLst/>
                    <a:latin typeface="Helvetica Light" panose="020B0403020202020204"/>
                  </a:rPr>
                  <a:t>bending downward</a:t>
                </a:r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.) This means that the linear approximation around any point overestimates the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b="0" i="0" dirty="0">
                    <a:solidFill>
                      <a:schemeClr val="tx2"/>
                    </a:solidFill>
                    <a:effectLst/>
                    <a:latin typeface="Helvetica Light" panose="020B0403020202020204"/>
                  </a:rPr>
                  <a:t> at that point.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36867" name="Rectangle 3">
                <a:extLst>
                  <a:ext uri="{FF2B5EF4-FFF2-40B4-BE49-F238E27FC236}">
                    <a16:creationId xmlns:a16="http://schemas.microsoft.com/office/drawing/2014/main" id="{60435858-3F8C-4665-8EE2-08990524BE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1997" y="1068929"/>
                <a:ext cx="7837796" cy="62021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1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convex,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 This means that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(the slope of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) is decreasing. 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00000"/>
                  </a:lnSpc>
                </a:pPr>
                <a:endParaRPr lang="en-US" altLang="en-US" sz="100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3CFB471-845A-707C-873D-891B499E0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8" y="3687720"/>
                <a:ext cx="7837796" cy="3659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/>
              <p:nvPr/>
            </p:nvSpPr>
            <p:spPr>
              <a:xfrm>
                <a:off x="315141" y="3913342"/>
                <a:ext cx="7602709" cy="115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11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0⇒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1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1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1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≤0.</m:t>
                      </m:r>
                    </m:oMath>
                  </m:oMathPara>
                </a14:m>
                <a:endParaRPr lang="en-US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740424-DAF4-50A3-8162-A206CFC64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1" y="3913342"/>
                <a:ext cx="7602709" cy="1159163"/>
              </a:xfrm>
              <a:prstGeom prst="rect">
                <a:avLst/>
              </a:prstGeom>
              <a:blipFill>
                <a:blip r:embed="rId4"/>
                <a:stretch>
                  <a:fillRect b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8CF155-E552-3987-637E-FD0D86585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088" y="1779185"/>
            <a:ext cx="5605589" cy="17730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35CD56-D84A-4509-8017-12FB7B5B7F25}"/>
                  </a:ext>
                </a:extLst>
              </p14:cNvPr>
              <p14:cNvContentPartPr/>
              <p14:nvPr/>
            </p14:nvContentPartPr>
            <p14:xfrm>
              <a:off x="5280360" y="4519126"/>
              <a:ext cx="961920" cy="492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35CD56-D84A-4509-8017-12FB7B5B7F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720" y="4510486"/>
                <a:ext cx="9795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25357D-18FF-459C-836F-4B56501BA627}"/>
                  </a:ext>
                </a:extLst>
              </p14:cNvPr>
              <p14:cNvContentPartPr/>
              <p14:nvPr/>
            </p14:nvContentPartPr>
            <p14:xfrm>
              <a:off x="5021160" y="3967246"/>
              <a:ext cx="1613160" cy="33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25357D-18FF-459C-836F-4B56501BA6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2520" y="3958606"/>
                <a:ext cx="1630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252ED9E-5007-4485-BBDC-545E7418247F}"/>
                  </a:ext>
                </a:extLst>
              </p14:cNvPr>
              <p14:cNvContentPartPr/>
              <p14:nvPr/>
            </p14:nvContentPartPr>
            <p14:xfrm>
              <a:off x="5304840" y="3501406"/>
              <a:ext cx="1361520" cy="375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252ED9E-5007-4485-BBDC-545E741824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5840" y="3492766"/>
                <a:ext cx="1379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6D8D6B3-73DF-46E6-B194-08A9DE398EF3}"/>
                  </a:ext>
                </a:extLst>
              </p14:cNvPr>
              <p14:cNvContentPartPr/>
              <p14:nvPr/>
            </p14:nvContentPartPr>
            <p14:xfrm>
              <a:off x="1775040" y="2344006"/>
              <a:ext cx="599760" cy="581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6D8D6B3-73DF-46E6-B194-08A9DE398E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6040" y="2335366"/>
                <a:ext cx="61740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2012C51-786C-40FF-9D4C-14CF55E7E9AD}"/>
                  </a:ext>
                </a:extLst>
              </p14:cNvPr>
              <p14:cNvContentPartPr/>
              <p14:nvPr/>
            </p14:nvContentPartPr>
            <p14:xfrm>
              <a:off x="3648480" y="2677366"/>
              <a:ext cx="175680" cy="290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2012C51-786C-40FF-9D4C-14CF55E7E9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39840" y="2668366"/>
                <a:ext cx="193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CB334F-99A0-4367-9BF5-255182E7365B}"/>
                  </a:ext>
                </a:extLst>
              </p14:cNvPr>
              <p14:cNvContentPartPr/>
              <p14:nvPr/>
            </p14:nvContentPartPr>
            <p14:xfrm>
              <a:off x="3873480" y="2342206"/>
              <a:ext cx="392040" cy="240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CB334F-99A0-4367-9BF5-255182E736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4840" y="2333206"/>
                <a:ext cx="409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D25D5C6-C26D-4F1D-ACAD-AB03B6117B64}"/>
                  </a:ext>
                </a:extLst>
              </p14:cNvPr>
              <p14:cNvContentPartPr/>
              <p14:nvPr/>
            </p14:nvContentPartPr>
            <p14:xfrm>
              <a:off x="5643240" y="2657566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D25D5C6-C26D-4F1D-ACAD-AB03B6117B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4600" y="26489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9ABE771-C717-4414-8A0A-614FD56C62CD}"/>
                  </a:ext>
                </a:extLst>
              </p14:cNvPr>
              <p14:cNvContentPartPr/>
              <p14:nvPr/>
            </p14:nvContentPartPr>
            <p14:xfrm>
              <a:off x="5638920" y="2292526"/>
              <a:ext cx="1007640" cy="317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9ABE771-C717-4414-8A0A-614FD56C62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29920" y="2283886"/>
                <a:ext cx="1025280" cy="3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0668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Necessary Conditions for Optimality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5"/>
                <a:ext cx="7451677" cy="97393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</a:t>
                </a:r>
                <a:r>
                  <a:rPr lang="en-US" sz="1200" b="1" i="1" dirty="0">
                    <a:latin typeface="Helvetica Light"/>
                  </a:rPr>
                  <a:t>twice differentiable</a:t>
                </a:r>
                <a:r>
                  <a:rPr lang="en-US" sz="1200" dirty="0">
                    <a:latin typeface="Helvetica Light"/>
                  </a:rPr>
                  <a:t>, then the following hold: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</a:t>
                </a:r>
                <a:r>
                  <a:rPr lang="en-US" sz="1200" dirty="0" err="1">
                    <a:latin typeface="Helvetica Light"/>
                  </a:rPr>
                  <a:t>i</a:t>
                </a:r>
                <a:r>
                  <a:rPr lang="en-US" sz="1200" dirty="0">
                    <a:latin typeface="Helvetica Light"/>
                  </a:rPr>
                  <a:t>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minimum</a:t>
                </a:r>
                <a:r>
                  <a:rPr lang="en-US" sz="1200" dirty="0">
                    <a:latin typeface="Helvetica Light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, then:</a:t>
                </a:r>
                <a14:m>
                  <m:oMath xmlns:m="http://schemas.openxmlformats.org/officeDocument/2006/math"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=0, 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(ii)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maximum</a:t>
                </a:r>
                <a:r>
                  <a:rPr lang="en-US" sz="1200" dirty="0">
                    <a:latin typeface="Helvetica Light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, then :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)=0,  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5"/>
                <a:ext cx="7451677" cy="973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A49389-637A-5642-C510-1280B1CB4E09}"/>
                  </a:ext>
                </a:extLst>
              </p:cNvPr>
              <p:cNvSpPr txBox="1"/>
              <p:nvPr/>
            </p:nvSpPr>
            <p:spPr>
              <a:xfrm>
                <a:off x="666206" y="2340917"/>
                <a:ext cx="7475220" cy="61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Intuitively, if it is a local minimum, it is bending upward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latin typeface="Helvetica Light"/>
                  </a:rPr>
                  <a:t> and if it is a local maximum, it is bending downward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(More formal proof next slide for interested students).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A49389-637A-5642-C510-1280B1CB4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6" y="2340917"/>
                <a:ext cx="7475220" cy="611834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EEA4791-D297-4150-8709-1724EB2C9C01}"/>
                  </a:ext>
                </a:extLst>
              </p14:cNvPr>
              <p14:cNvContentPartPr/>
              <p14:nvPr/>
            </p14:nvContentPartPr>
            <p14:xfrm>
              <a:off x="6178200" y="1180486"/>
              <a:ext cx="812520" cy="504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EEA4791-D297-4150-8709-1724EB2C9C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9560" y="1171486"/>
                <a:ext cx="8301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E6E01B4-81A2-46B8-8FF0-11F4B0DF51FF}"/>
                  </a:ext>
                </a:extLst>
              </p14:cNvPr>
              <p14:cNvContentPartPr/>
              <p14:nvPr/>
            </p14:nvContentPartPr>
            <p14:xfrm>
              <a:off x="7236960" y="2181646"/>
              <a:ext cx="39600" cy="45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E6E01B4-81A2-46B8-8FF0-11F4B0DF51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8320" y="2172646"/>
                <a:ext cx="572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5CF76C0-0760-4239-9B95-C4A4BEB669BA}"/>
                  </a:ext>
                </a:extLst>
              </p14:cNvPr>
              <p14:cNvContentPartPr/>
              <p14:nvPr/>
            </p14:nvContentPartPr>
            <p14:xfrm>
              <a:off x="6464400" y="1751086"/>
              <a:ext cx="679680" cy="475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5CF76C0-0760-4239-9B95-C4A4BEB669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5400" y="1742446"/>
                <a:ext cx="6973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989723B-EBFE-4AC0-B570-9475D2A7AA63}"/>
                  </a:ext>
                </a:extLst>
              </p14:cNvPr>
              <p14:cNvContentPartPr/>
              <p14:nvPr/>
            </p14:nvContentPartPr>
            <p14:xfrm>
              <a:off x="8238480" y="1998406"/>
              <a:ext cx="46800" cy="55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989723B-EBFE-4AC0-B570-9475D2A7AA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9480" y="1989766"/>
                <a:ext cx="644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7D9AA7F-3C2C-4847-A0DD-290CDCE21A02}"/>
                  </a:ext>
                </a:extLst>
              </p14:cNvPr>
              <p14:cNvContentPartPr/>
              <p14:nvPr/>
            </p14:nvContentPartPr>
            <p14:xfrm>
              <a:off x="8462400" y="2266966"/>
              <a:ext cx="20160" cy="482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7D9AA7F-3C2C-4847-A0DD-290CDCE21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53400" y="2257966"/>
                <a:ext cx="37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4316EA8-5FC3-4FA5-A22B-5BAC1BCE3EC6}"/>
                  </a:ext>
                </a:extLst>
              </p14:cNvPr>
              <p14:cNvContentPartPr/>
              <p14:nvPr/>
            </p14:nvContentPartPr>
            <p14:xfrm>
              <a:off x="7785600" y="2092726"/>
              <a:ext cx="584640" cy="239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4316EA8-5FC3-4FA5-A22B-5BAC1BCE3E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76600" y="2083726"/>
                <a:ext cx="6022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A94CF73-18A0-4058-BE08-7BC07ED51F9B}"/>
                  </a:ext>
                </a:extLst>
              </p14:cNvPr>
              <p14:cNvContentPartPr/>
              <p14:nvPr/>
            </p14:nvContentPartPr>
            <p14:xfrm>
              <a:off x="7609200" y="2103166"/>
              <a:ext cx="99360" cy="127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A94CF73-18A0-4058-BE08-7BC07ED51F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00560" y="2094166"/>
                <a:ext cx="117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6004C52-1BFE-4C97-82E6-302C1B476716}"/>
                  </a:ext>
                </a:extLst>
              </p14:cNvPr>
              <p14:cNvContentPartPr/>
              <p14:nvPr/>
            </p14:nvContentPartPr>
            <p14:xfrm>
              <a:off x="7634040" y="1837486"/>
              <a:ext cx="517680" cy="185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6004C52-1BFE-4C97-82E6-302C1B4767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25400" y="1828846"/>
                <a:ext cx="5353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8A330FC-71F8-40B2-9F6E-F0E88D55EA06}"/>
                  </a:ext>
                </a:extLst>
              </p14:cNvPr>
              <p14:cNvContentPartPr/>
              <p14:nvPr/>
            </p14:nvContentPartPr>
            <p14:xfrm>
              <a:off x="7349640" y="1225846"/>
              <a:ext cx="804960" cy="499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8A330FC-71F8-40B2-9F6E-F0E88D55EA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0640" y="1217206"/>
                <a:ext cx="822600" cy="5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369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Necessary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698167" y="1240187"/>
                <a:ext cx="7542950" cy="1886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Proof for local minimum:</a:t>
                </a:r>
                <a:r>
                  <a:rPr lang="en-US" sz="1200" dirty="0"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1200" dirty="0">
                    <a:latin typeface="Helvetica Light"/>
                  </a:rPr>
                  <a:t>. From the FOC, we already know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Now, using Taylor expansion: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≥0⇔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Proof for local maximum is also similar.</a:t>
                </a:r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67" y="1240187"/>
                <a:ext cx="7542950" cy="1886414"/>
              </a:xfrm>
              <a:prstGeom prst="rect">
                <a:avLst/>
              </a:prstGeom>
              <a:blipFill>
                <a:blip r:embed="rId2"/>
                <a:stretch>
                  <a:fillRect l="-81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17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Midterm/Final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4"/>
            <a:ext cx="7886700" cy="3767555"/>
          </a:xfrm>
        </p:spPr>
        <p:txBody>
          <a:bodyPr>
            <a:norm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Each accounts for 20% of your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f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inal grade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Coverage: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Midterm: Modules 1-4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Final: Modules 5-8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Format: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In-class, closed-book, written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Questions similar to weekly assignments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Permitted Materials: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Handwritten notes (a maximum of 2 Letter-sized sheets)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One calculator (any type is ok)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rgbClr val="0000FF"/>
                </a:solidFill>
                <a:effectLst/>
                <a:latin typeface="Helvetica Light" panose="020B0403020202020204"/>
              </a:rPr>
              <a:t>Not Permitted: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Other electronic devices (laptops, cellphones, smartwatch, 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</a:rPr>
              <a:t>etc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)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Internet access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 algn="l">
              <a:buNone/>
            </a:pPr>
            <a:endParaRPr lang="en-US" sz="1200" b="1" i="0" dirty="0">
              <a:solidFill>
                <a:srgbClr val="0000FF"/>
              </a:solidFill>
              <a:effectLst/>
              <a:latin typeface="Helvetica Light" panose="020B0403020202020204"/>
            </a:endParaRPr>
          </a:p>
          <a:p>
            <a:pPr marL="0" indent="0">
              <a:buNone/>
            </a:pPr>
            <a:endParaRPr lang="en-US" sz="1100" dirty="0">
              <a:solidFill>
                <a:srgbClr val="37415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830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Order Sufficient Optimality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6"/>
                <a:ext cx="7451677" cy="90324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twice differentiable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point 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</a:t>
                </a:r>
                <a:r>
                  <a:rPr lang="en-US" sz="1200" dirty="0" err="1">
                    <a:latin typeface="Helvetica Light"/>
                  </a:rPr>
                  <a:t>i</a:t>
                </a:r>
                <a:r>
                  <a:rPr lang="en-US" sz="1200" dirty="0">
                    <a:latin typeface="Helvetica Light"/>
                  </a:rPr>
                  <a:t>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latin typeface="Helvetica Light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minimum </a:t>
                </a:r>
                <a:r>
                  <a:rPr lang="en-US" sz="1200" dirty="0">
                    <a:latin typeface="Helvetica Ligh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(ii)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latin typeface="Helvetica Light"/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local maximum </a:t>
                </a:r>
                <a:r>
                  <a:rPr lang="en-US" sz="1200" dirty="0">
                    <a:latin typeface="Helvetica Light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. </a:t>
                </a:r>
                <a:endParaRPr lang="en-US" sz="12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6"/>
                <a:ext cx="7451677" cy="903242"/>
              </a:xfrm>
              <a:prstGeom prst="rect">
                <a:avLst/>
              </a:prstGeom>
              <a:blipFill>
                <a:blip r:embed="rId2"/>
                <a:stretch>
                  <a:fillRect b="-2667"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8272E5-7A3C-207A-225A-03863EAF4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20" y="2091639"/>
            <a:ext cx="2841724" cy="1746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E08EF-5BA3-5473-D83C-50AF6A61EDE9}"/>
                  </a:ext>
                </a:extLst>
              </p:cNvPr>
              <p:cNvSpPr txBox="1"/>
              <p:nvPr/>
            </p:nvSpPr>
            <p:spPr>
              <a:xfrm>
                <a:off x="743803" y="2257963"/>
                <a:ext cx="4961400" cy="1165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Intuitively,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critical point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at which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bending upward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it is a local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minimum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.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 is a critical point</a:t>
                </a:r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 at which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prstClr val="black"/>
                    </a:solidFill>
                    <a:latin typeface="Helvetica Light"/>
                  </a:rPr>
                  <a:t>is bending downward it is a local maximum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. 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 Light"/>
                    <a:ea typeface="+mn-ea"/>
                    <a:cs typeface="+mn-cs"/>
                  </a:rPr>
                  <a:t>(More formal proof next slide for interested students).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1E08EF-5BA3-5473-D83C-50AF6A61E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03" y="2257963"/>
                <a:ext cx="4961400" cy="1165832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3425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4BBC35-ACE9-FF0B-D03A-B231F8933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112" y="2756126"/>
            <a:ext cx="3087734" cy="1897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Second Order Sufficient Conditions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670391" y="1156502"/>
                <a:ext cx="7903670" cy="2728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Proof: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(</a:t>
                </a:r>
                <a:r>
                  <a:rPr lang="en-US" sz="1200" b="1" dirty="0" err="1">
                    <a:latin typeface="Helvetica Light"/>
                  </a:rPr>
                  <a:t>i</a:t>
                </a:r>
                <a:r>
                  <a:rPr lang="en-US" sz="1200" b="1" dirty="0">
                    <a:latin typeface="Helvetica Light"/>
                  </a:rPr>
                  <a:t>):</a:t>
                </a:r>
                <a:r>
                  <a:rPr lang="en-US" sz="1200" dirty="0"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/>
                  </a:rPr>
                  <a:t>.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′′(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en-US" sz="1200" dirty="0">
                    <a:latin typeface="Helvetica Light"/>
                  </a:rPr>
                  <a:t>, we apply the Taylor expansion to approximate the function 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r>
                  <a:rPr lang="en-US" sz="1200" dirty="0">
                    <a:latin typeface="Helvetica Light"/>
                  </a:rPr>
                  <a:t>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latin typeface="Helvetica Light"/>
                  </a:rPr>
                  <a:t>, we know that for sufficiently small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/>
                  </a:rPr>
                  <a:t>the term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is negligible compared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latin typeface="Helvetica Light"/>
                  </a:rPr>
                  <a:t>. This implies that for small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dirty="0">
                    <a:latin typeface="Helvetica Light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sz="1200" dirty="0"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dirty="0"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/>
                  </a:rPr>
                  <a:t>(ii):</a:t>
                </a:r>
                <a:r>
                  <a:rPr lang="en-US" sz="1200" dirty="0">
                    <a:latin typeface="Helvetica Light"/>
                  </a:rPr>
                  <a:t> The argument is similar to part (</a:t>
                </a:r>
                <a:r>
                  <a:rPr lang="en-US" sz="1200" dirty="0" err="1">
                    <a:latin typeface="Helvetica Light" panose="020B0403020202020204"/>
                  </a:rPr>
                  <a:t>i</a:t>
                </a:r>
                <a:r>
                  <a:rPr lang="en-US" sz="1200" dirty="0">
                    <a:latin typeface="Helvetica Light" panose="020B0403020202020204"/>
                  </a:rPr>
                  <a:t>), but this time we only consider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1" y="1156502"/>
                <a:ext cx="7903670" cy="2728824"/>
              </a:xfrm>
              <a:prstGeom prst="rect">
                <a:avLst/>
              </a:prstGeom>
              <a:blipFill>
                <a:blip r:embed="rId3"/>
                <a:stretch>
                  <a:fillRect l="-77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8663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18" y="1105077"/>
                <a:ext cx="7351482" cy="712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chemeClr val="tx2"/>
                    </a:solidFill>
                    <a:latin typeface="Helvetica Light" panose="020B0403020202020204"/>
                  </a:rPr>
                  <a:t>Test the following for relative maxima and minima:</a:t>
                </a:r>
                <a:r>
                  <a:rPr lang="en-US" altLang="en-US" sz="1200" b="1" dirty="0">
                    <a:solidFill>
                      <a:schemeClr val="tx2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=6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−8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4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518" y="1105077"/>
                <a:ext cx="7351482" cy="712054"/>
              </a:xfrm>
              <a:prstGeom prst="rect">
                <a:avLst/>
              </a:prstGeom>
              <a:blipFill>
                <a:blip r:embed="rId2"/>
                <a:stretch>
                  <a:fillRect l="-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D4BCE372-9F03-4000-B398-62323F70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164156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18" y="1105077"/>
                <a:ext cx="7351482" cy="2563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′=24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′′=72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−48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we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have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,1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′′=0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When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′′&gt;0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No maximum or minimum exists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8199" name="Rectangle 6">
                <a:extLst>
                  <a:ext uri="{FF2B5EF4-FFF2-40B4-BE49-F238E27FC236}">
                    <a16:creationId xmlns:a16="http://schemas.microsoft.com/office/drawing/2014/main" id="{A525384B-1F87-4AD1-A494-508C0A9E7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518" y="1105077"/>
                <a:ext cx="7351482" cy="2563394"/>
              </a:xfrm>
              <a:prstGeom prst="rect">
                <a:avLst/>
              </a:prstGeom>
              <a:blipFill>
                <a:blip r:embed="rId2"/>
                <a:stretch>
                  <a:fillRect l="-83" b="-4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D4BCE372-9F03-4000-B398-62323F70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10A80-B701-4143-04CE-40D4985B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034" y="815066"/>
            <a:ext cx="2407877" cy="336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8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3E9D-2FB1-4D6C-A6B9-1FB571C82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Local Minimum Using R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D3F9F440-F1E5-4B2F-B2B0-A075B98B97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026695"/>
            <a:ext cx="7336427" cy="2286486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</a:rPr>
              <a:t>The following code finds a local minimum value within a given starting point:</a:t>
            </a:r>
            <a:endParaRPr lang="en-US" alt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(starting-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point,f,method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BFGS",hessian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method: </a:t>
            </a: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choose one of the optimization methods: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100" b="0" i="0" dirty="0" err="1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Nelder</a:t>
            </a: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-Mead":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A popular method for non-linear optimization.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"BFGS": 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Broyden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–Fletcher–Goldfarb–</a:t>
            </a:r>
            <a:r>
              <a:rPr lang="en-US" sz="1100" dirty="0" err="1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Shanno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 algorithm (used for smooth functions).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"CG":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Conjugate gradients method.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"L-BFGS-B":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Limited-memory BFGS with box constraints.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"SANN":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Simulated annealing.</a:t>
            </a:r>
          </a:p>
          <a:p>
            <a:pPr lvl="1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100" b="0" i="0" dirty="0">
                <a:solidFill>
                  <a:srgbClr val="0048AB"/>
                </a:solidFill>
                <a:effectLst/>
                <a:latin typeface="Courier New" panose="02070309020205020404" pitchFamily="49" charset="0"/>
              </a:rPr>
              <a:t>"Brent": </a:t>
            </a:r>
            <a:r>
              <a:rPr 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Brent's method for one-dimensional optimization.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hessian=1 : </a:t>
            </a:r>
            <a:r>
              <a:rPr lang="en-US" altLang="en-US" sz="1100" dirty="0">
                <a:solidFill>
                  <a:schemeClr val="tx1"/>
                </a:solidFill>
                <a:latin typeface="Helvetica Light" panose="020B0403020202020204"/>
                <a:cs typeface="Courier New" panose="02070309020205020404" pitchFamily="49" charset="0"/>
              </a:rPr>
              <a:t>This returns the Hessian matrix, which is the matrix of second derivatives. It provides information about the curvature of the function, helping determine if a point is a minimum, maximum, or saddle point.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100" dirty="0">
              <a:solidFill>
                <a:srgbClr val="0000FF"/>
              </a:solidFill>
              <a:latin typeface="Helvetica Light" panose="020B040302020202020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DBD633-0842-A4B3-2B46-136CC2DD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229"/>
          <a:stretch/>
        </p:blipFill>
        <p:spPr>
          <a:xfrm>
            <a:off x="1217654" y="3739996"/>
            <a:ext cx="1856559" cy="10663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1DAAB-B516-4294-AE91-C442CCC01C6D}"/>
              </a:ext>
            </a:extLst>
          </p:cNvPr>
          <p:cNvSpPr txBox="1"/>
          <p:nvPr/>
        </p:nvSpPr>
        <p:spPr>
          <a:xfrm>
            <a:off x="578031" y="3407307"/>
            <a:ext cx="39939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100" b="1" dirty="0">
                <a:latin typeface="Helvetica Light" panose="020B0403020202020204"/>
              </a:rPr>
              <a:t>Example:</a:t>
            </a:r>
            <a:r>
              <a:rPr lang="en-US" altLang="en-US" sz="1100" dirty="0">
                <a:latin typeface="Helvetica Light" panose="020B0403020202020204"/>
              </a:rPr>
              <a:t> Code the example in the previous slide:</a:t>
            </a: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FFC7E7-2FFB-A38C-121B-0C185BC8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823"/>
          <a:stretch/>
        </p:blipFill>
        <p:spPr>
          <a:xfrm>
            <a:off x="3373287" y="3890915"/>
            <a:ext cx="1847151" cy="7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58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Constitutes 20% of your final grade.</a:t>
            </a: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Topic and Format:</a:t>
            </a:r>
          </a:p>
          <a:p>
            <a:r>
              <a:rPr lang="en-US" sz="1100" b="0" i="0" dirty="0">
                <a:solidFill>
                  <a:schemeClr val="tx1"/>
                </a:solidFill>
                <a:effectLst/>
                <a:latin typeface="Helvetica Light" panose="020B0403020202020204"/>
              </a:rPr>
              <a:t>Focus on optimizing support staffing decisions at Tesla to minimize operational costs.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Use R programming to solve this optimization problem.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Teams may consist of 2 to 4 students.</a:t>
            </a:r>
          </a:p>
          <a:p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The case study story is not real but it simulates real-world complexities.</a:t>
            </a:r>
          </a:p>
          <a:p>
            <a:endParaRPr lang="en-US" sz="1100" dirty="0">
              <a:solidFill>
                <a:schemeClr val="tx1"/>
              </a:solidFill>
              <a:latin typeface="Helvetica Light" panose="020B0403020202020204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88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2999"/>
            <a:ext cx="8305800" cy="30516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Students will acquire proficiency in the following key areas: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Single variable calculus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Matrix algebra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Multivariable calculus and optimization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Probability and statistics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These competencies are essential for a comprehensive understanding of quantitative topics in:</a:t>
            </a:r>
          </a:p>
          <a:p>
            <a:pPr>
              <a:lnSpc>
                <a:spcPct val="15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Analytics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Finance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Marketing </a:t>
            </a:r>
          </a:p>
          <a:p>
            <a:pPr>
              <a:lnSpc>
                <a:spcPct val="100000"/>
              </a:lnSpc>
            </a:pPr>
            <a:r>
              <a:rPr lang="en-US" sz="1100" b="1" dirty="0">
                <a:solidFill>
                  <a:srgbClr val="006600"/>
                </a:solidFill>
              </a:rPr>
              <a:t>Economics</a:t>
            </a:r>
            <a:endParaRPr lang="en-US" sz="1200" b="1" dirty="0">
              <a:solidFill>
                <a:srgbClr val="006600"/>
              </a:solidFill>
            </a:endParaRPr>
          </a:p>
        </p:txBody>
      </p:sp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Objectives: Tools and Techniques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5535" y="168616"/>
            <a:ext cx="7886700" cy="752851"/>
          </a:xfrm>
        </p:spPr>
        <p:txBody>
          <a:bodyPr anchor="ctr"/>
          <a:lstStyle/>
          <a:p>
            <a:r>
              <a:rPr lang="en-GB" dirty="0"/>
              <a:t>Course Outline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BC0ACE9-FCFB-E44B-A1F3-EEF5B1107A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815242"/>
              </p:ext>
            </p:extLst>
          </p:nvPr>
        </p:nvGraphicFramePr>
        <p:xfrm>
          <a:off x="1603466" y="878265"/>
          <a:ext cx="5469890" cy="423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6185121" imgH="4787542" progId="Word.Document.12">
                  <p:embed/>
                </p:oleObj>
              </mc:Choice>
              <mc:Fallback>
                <p:oleObj name="Document" r:id="rId3" imgW="6185121" imgH="47875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466" y="878265"/>
                        <a:ext cx="5469890" cy="423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68692-75DA-6B21-1C1C-FD805738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Reminders on Functions and Limits</a:t>
            </a:r>
          </a:p>
        </p:txBody>
      </p:sp>
    </p:spTree>
    <p:extLst>
      <p:ext uri="{BB962C8B-B14F-4D97-AF65-F5344CB8AC3E}">
        <p14:creationId xmlns:p14="http://schemas.microsoft.com/office/powerpoint/2010/main" val="158603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288D-E5FF-1AD3-CD70-13B46A19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575DC-09EC-F23B-101F-1122CC637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072695"/>
                <a:ext cx="7886700" cy="331714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1200" dirty="0"/>
                  <a:t> Given two sets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,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sz="1200" dirty="0"/>
                  <a:t> from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 is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rule</a:t>
                </a:r>
                <a:r>
                  <a:rPr lang="en-US" sz="1200" dirty="0"/>
                  <a:t> or mapping that takes each element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and associates it with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single element </a:t>
                </a:r>
                <a:r>
                  <a:rPr lang="en-US" sz="1200" dirty="0"/>
                  <a:t>in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. In this case, we write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dirty="0"/>
                  <a:t>. The set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dirty="0"/>
                  <a:t>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domain</a:t>
                </a:r>
                <a:r>
                  <a:rPr lang="en-US" sz="1200" i="1" dirty="0"/>
                  <a:t> </a:t>
                </a:r>
                <a:r>
                  <a:rPr lang="en-US" sz="1200" dirty="0"/>
                  <a:t>and the subset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i="1" dirty="0"/>
                  <a:t> </a:t>
                </a:r>
                <a:r>
                  <a:rPr lang="en-US" sz="1200" dirty="0"/>
                  <a:t>that includes all possible outcomes is called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range</a:t>
                </a:r>
                <a:r>
                  <a:rPr lang="en-US" sz="1200" i="1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Demand function: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Equal Functions:</a:t>
                </a:r>
                <a:r>
                  <a:rPr lang="en-US" altLang="en-US" sz="1200" dirty="0"/>
                  <a:t> Functions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1200" dirty="0"/>
                  <a:t> are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equal</a:t>
                </a:r>
                <a:r>
                  <a:rPr lang="en-US" altLang="en-US" sz="1200" dirty="0"/>
                  <a:t> (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sz="1200" dirty="0"/>
                  <a:t>) if: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en-US" sz="1200" dirty="0"/>
                  <a:t>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dirty="0"/>
                  <a:t> =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/>
                  <a:t>.</a:t>
                </a:r>
                <a:endParaRPr 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Determine if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en-US" sz="1200" dirty="0"/>
                  <a:t> </a:t>
                </a:r>
                <a:r>
                  <a:rPr lang="en-US" sz="1200" dirty="0"/>
                  <a:t>are equal.</a:t>
                </a:r>
                <a:endParaRPr lang="en-US" alt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3575DC-09EC-F23B-101F-1122CC637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072695"/>
                <a:ext cx="7886700" cy="3317140"/>
              </a:xfrm>
              <a:blipFill>
                <a:blip r:embed="rId2"/>
                <a:stretch>
                  <a:fillRect l="-77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81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en-US" sz="1200" dirty="0"/>
                  <a:t>The limit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/>
                  <a:t>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/>
                  <a:t> approaches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200" dirty="0"/>
                  <a:t> is </a:t>
                </a:r>
                <a:r>
                  <a:rPr lang="en-US" sz="1200" dirty="0"/>
                  <a:t>the value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/>
                  <a:t> approaches. We write this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1200" dirty="0"/>
                  <a:t>This means that as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gets closer and closer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gets closer and closer to the number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/>
                  <a:t>.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 </a:t>
                </a:r>
                <a:r>
                  <a:rPr lang="en-US" altLang="en-US" sz="1200" dirty="0"/>
                  <a:t>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→1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/>
                  <a:t>from the graphs </a:t>
                </a:r>
                <a:r>
                  <a:rPr lang="en-US" altLang="en-US" sz="1200" b="1" dirty="0"/>
                  <a:t>(a)</a:t>
                </a:r>
                <a:r>
                  <a:rPr lang="en-US" altLang="en-US" sz="1200" dirty="0"/>
                  <a:t> and </a:t>
                </a:r>
                <a:r>
                  <a:rPr lang="en-US" altLang="en-US" sz="1200" b="1" dirty="0"/>
                  <a:t>(b)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  <a:blipFill>
                <a:blip r:embed="rId2"/>
                <a:stretch>
                  <a:fillRect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8">
            <a:extLst>
              <a:ext uri="{FF2B5EF4-FFF2-40B4-BE49-F238E27FC236}">
                <a16:creationId xmlns:a16="http://schemas.microsoft.com/office/drawing/2014/main" id="{51EDDC49-1B99-A7F7-767D-CE4AA34F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0" y="2538616"/>
            <a:ext cx="1791438" cy="198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9">
            <a:extLst>
              <a:ext uri="{FF2B5EF4-FFF2-40B4-BE49-F238E27FC236}">
                <a16:creationId xmlns:a16="http://schemas.microsoft.com/office/drawing/2014/main" id="{4248EED0-013C-6E4B-B887-16D30B503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465" y="2538617"/>
            <a:ext cx="1537400" cy="198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D48DA-417A-1BD7-F5F0-57F691F3AD73}"/>
              </a:ext>
            </a:extLst>
          </p:cNvPr>
          <p:cNvSpPr txBox="1"/>
          <p:nvPr/>
        </p:nvSpPr>
        <p:spPr>
          <a:xfrm>
            <a:off x="1325354" y="4632574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(a)</a:t>
            </a:r>
            <a:endParaRPr lang="en-US" sz="1200" b="1" dirty="0">
              <a:latin typeface="Helvetica Light" panose="020B04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075C1-7F09-99C8-D5D0-003C9C421A6A}"/>
              </a:ext>
            </a:extLst>
          </p:cNvPr>
          <p:cNvSpPr txBox="1"/>
          <p:nvPr/>
        </p:nvSpPr>
        <p:spPr>
          <a:xfrm>
            <a:off x="3644019" y="4609122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(b)</a:t>
            </a:r>
            <a:endParaRPr lang="en-US" sz="1200" b="1" dirty="0">
              <a:latin typeface="Helvetica Light" panose="020B0403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9F4AA-2FA0-7EF2-B794-91BB55DD9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44" y="2526803"/>
            <a:ext cx="2375107" cy="2008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ADED8F-E985-79F0-3903-CC3F6AAB9D3C}"/>
              </a:ext>
            </a:extLst>
          </p:cNvPr>
          <p:cNvSpPr txBox="1"/>
          <p:nvPr/>
        </p:nvSpPr>
        <p:spPr>
          <a:xfrm>
            <a:off x="6823728" y="4609122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(c)</a:t>
            </a:r>
            <a:endParaRPr lang="en-US" sz="1200" b="1" dirty="0"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4319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is said to be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 if the following three conditions are satisfied:</a:t>
                </a:r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b="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200" dirty="0"/>
                  <a:t> is defined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200" dirty="0"/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exists.</a:t>
                </a:r>
              </a:p>
              <a:p>
                <a:pPr marL="228600" indent="-2286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12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altLang="en-US" sz="1200" dirty="0"/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58263"/>
                <a:ext cx="8193881" cy="3657791"/>
              </a:xfrm>
              <a:blipFill>
                <a:blip r:embed="rId2"/>
                <a:stretch>
                  <a:fillRect t="-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8">
            <a:extLst>
              <a:ext uri="{FF2B5EF4-FFF2-40B4-BE49-F238E27FC236}">
                <a16:creationId xmlns:a16="http://schemas.microsoft.com/office/drawing/2014/main" id="{51EDDC49-1B99-A7F7-767D-CE4AA34FD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453" y="1759819"/>
            <a:ext cx="1900470" cy="210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7D48DA-417A-1BD7-F5F0-57F691F3AD73}"/>
              </a:ext>
            </a:extLst>
          </p:cNvPr>
          <p:cNvSpPr txBox="1"/>
          <p:nvPr/>
        </p:nvSpPr>
        <p:spPr>
          <a:xfrm>
            <a:off x="2357320" y="4277646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(a)</a:t>
            </a:r>
            <a:endParaRPr lang="en-US" sz="1200" b="1" dirty="0">
              <a:latin typeface="Helvetica Light" panose="020B04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A075C1-7F09-99C8-D5D0-003C9C421A6A}"/>
              </a:ext>
            </a:extLst>
          </p:cNvPr>
          <p:cNvSpPr txBox="1"/>
          <p:nvPr/>
        </p:nvSpPr>
        <p:spPr>
          <a:xfrm>
            <a:off x="5606713" y="4286368"/>
            <a:ext cx="4071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200" b="1" dirty="0">
                <a:latin typeface="Helvetica Light" panose="020B0403020202020204"/>
              </a:rPr>
              <a:t>(b)</a:t>
            </a:r>
            <a:endParaRPr lang="en-US" sz="1200" b="1" dirty="0"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5990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0536" y="1592863"/>
                <a:ext cx="7886700" cy="241275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1 (Algebra of limits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Let</a:t>
                </a:r>
                <a:r>
                  <a:rPr lang="en-US" sz="1200" b="1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be real functions whose sum, difference, product, and quotient are defined, and suppose that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exist. 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provided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536" y="1592863"/>
                <a:ext cx="7886700" cy="2412756"/>
              </a:xfrm>
              <a:blipFill>
                <a:blip r:embed="rId2"/>
                <a:stretch>
                  <a:fillRect r="-3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B80981C-3C28-4DD2-B97F-865EC2BECE2E}"/>
              </a:ext>
            </a:extLst>
          </p:cNvPr>
          <p:cNvSpPr txBox="1"/>
          <p:nvPr/>
        </p:nvSpPr>
        <p:spPr>
          <a:xfrm>
            <a:off x="655093" y="1168585"/>
            <a:ext cx="7748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/>
                <a:cs typeface="Arial" panose="020B0604020202020204" pitchFamily="34" charset="0"/>
              </a:rPr>
              <a:t>During some of the proofs throughout the course we will use the following properties of limits: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656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241300"/>
            <a:ext cx="8178799" cy="851803"/>
          </a:xfrm>
        </p:spPr>
        <p:txBody>
          <a:bodyPr>
            <a:normAutofit/>
          </a:bodyPr>
          <a:lstStyle/>
          <a:p>
            <a:r>
              <a:rPr lang="en-GB" sz="2700" dirty="0"/>
              <a:t>Introduction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idx="1"/>
          </p:nvPr>
        </p:nvSpPr>
        <p:spPr>
          <a:xfrm>
            <a:off x="482600" y="1168400"/>
            <a:ext cx="8178799" cy="37011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Helvetica Light" panose="020B0403020202020204"/>
              </a:rPr>
              <a:t>Sami Najafi</a:t>
            </a:r>
            <a:r>
              <a:rPr lang="en-GB" sz="1400" b="1" dirty="0">
                <a:solidFill>
                  <a:schemeClr val="tx1"/>
                </a:solidFill>
                <a:latin typeface="Helvetica Light" panose="020B0403020202020204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MS, Industrial Engineering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Sharif University of Technology, Tehran, Iran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MS and PhD, Management Science and Operations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London Business School (LBS), London, UK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Postdoctoral Fellow in Operations Management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University of Toronto , Toronto, Canada</a:t>
            </a: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Associate Professor of Operations Management at </a:t>
            </a:r>
            <a:r>
              <a:rPr lang="en-GB" b="1" dirty="0" err="1">
                <a:solidFill>
                  <a:schemeClr val="tx1"/>
                </a:solidFill>
                <a:latin typeface="Helvetica Light" panose="020B0403020202020204"/>
              </a:rPr>
              <a:t>Leavey</a:t>
            </a:r>
            <a:endParaRPr lang="en-GB" b="1" dirty="0">
              <a:solidFill>
                <a:schemeClr val="tx1"/>
              </a:solidFill>
              <a:latin typeface="Helvetica Light" panose="020B0403020202020204"/>
            </a:endParaRPr>
          </a:p>
          <a:p>
            <a:pPr lvl="1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  <a:latin typeface="Helvetica Light" panose="020B0403020202020204"/>
              </a:rPr>
              <a:t>Research interests: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Stochastic Modelling, Optimization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Pricing and Revenue Management, Service Operations</a:t>
            </a:r>
          </a:p>
          <a:p>
            <a:pPr lvl="2">
              <a:lnSpc>
                <a:spcPct val="150000"/>
              </a:lnSpc>
            </a:pPr>
            <a:r>
              <a:rPr lang="en-GB" sz="1400" dirty="0">
                <a:solidFill>
                  <a:schemeClr val="tx1"/>
                </a:solidFill>
                <a:latin typeface="Helvetica Light" panose="020B0403020202020204"/>
              </a:rPr>
              <a:t>Operations-Marketing interface: Online Advertising</a:t>
            </a:r>
          </a:p>
          <a:p>
            <a:pPr lvl="2">
              <a:buFontTx/>
              <a:buNone/>
            </a:pPr>
            <a:endParaRPr lang="en-GB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13B2300-8292-4113-AE1F-AFCC41B71923}"/>
                  </a:ext>
                </a:extLst>
              </p14:cNvPr>
              <p14:cNvContentPartPr/>
              <p14:nvPr/>
            </p14:nvContentPartPr>
            <p14:xfrm>
              <a:off x="115138" y="23904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13B2300-8292-4113-AE1F-AFCC41B719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138" y="2304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Limits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686543"/>
                <a:ext cx="7886700" cy="1136158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3 (Squeeze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near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.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, then: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b="1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3230BE-E3C8-4AEA-AC81-22A999CEFF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686543"/>
                <a:ext cx="7886700" cy="1136158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0A8AB3-48D5-4FC0-BCDE-A2FB9B5900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7943" y="1132865"/>
                <a:ext cx="7886700" cy="135633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i="1" dirty="0">
                    <a:solidFill>
                      <a:srgbClr val="C00000"/>
                    </a:solidFill>
                    <a:latin typeface="Helvetica Light" panose="020B0403020202020204"/>
                  </a:rPr>
                  <a:t>Theorem 2 (Composite Function Theorem):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Let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be real functions.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200" i="1" dirty="0"/>
                  <a:t> exists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i="1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i="1" dirty="0"/>
                  <a:t> 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is 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continuous</a:t>
                </a:r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i="1" dirty="0">
                    <a:solidFill>
                      <a:schemeClr val="tx1"/>
                    </a:solidFill>
                    <a:latin typeface="Helvetica Light" panose="020B0403020202020204"/>
                  </a:rPr>
                  <a:t>, then: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B30A8AB3-48D5-4FC0-BCDE-A2FB9B590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3" y="1132865"/>
                <a:ext cx="7886700" cy="13563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80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 Brief Guide to Programming in R</a:t>
            </a:r>
          </a:p>
        </p:txBody>
      </p:sp>
    </p:spTree>
    <p:extLst>
      <p:ext uri="{BB962C8B-B14F-4D97-AF65-F5344CB8AC3E}">
        <p14:creationId xmlns:p14="http://schemas.microsoft.com/office/powerpoint/2010/main" val="197071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Commands and Getting Help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9A3D0-F550-4463-AC84-2E36C8E5B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R as A Calculator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1+1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2</a:t>
            </a:r>
            <a:endParaRPr lang="it-IT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max(1,3,5)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5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pi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3.141593</a:t>
            </a:r>
            <a:endParaRPr lang="it-IT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it-IT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sqrt(2)</a:t>
            </a:r>
          </a:p>
          <a:p>
            <a:pPr marL="0" indent="0">
              <a:buNone/>
            </a:pPr>
            <a:r>
              <a:rPr lang="it-IT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1.414214</a:t>
            </a:r>
          </a:p>
          <a:p>
            <a:pPr marL="0" indent="0">
              <a:buNone/>
            </a:pPr>
            <a:endParaRPr lang="it-IT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Helvetica Light"/>
              </a:rPr>
              <a:t>To know more about a function: </a:t>
            </a: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help("mean") or  &gt; ?mean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example(mean)</a:t>
            </a: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43223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Something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6CFA4-B159-4914-AD7B-FEE2117FB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435" y="2237155"/>
            <a:ext cx="7886700" cy="2232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print(sqrt(2),4)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1.414</a:t>
            </a: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The only way to print multiple items is to print them one at a time </a:t>
            </a:r>
            <a:b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</a:br>
            <a:endParaRPr lang="en-US" sz="1100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print("The zero occurs at"); print(2*pi); print("radians")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"The zero occurs at"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6.283185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"radians"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433211-8520-4C19-A35B-0E0931EDD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5" y="1529368"/>
            <a:ext cx="6641967" cy="53476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x,number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digits)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Print(“expression”)</a:t>
            </a:r>
          </a:p>
        </p:txBody>
      </p:sp>
    </p:spTree>
    <p:extLst>
      <p:ext uri="{BB962C8B-B14F-4D97-AF65-F5344CB8AC3E}">
        <p14:creationId xmlns:p14="http://schemas.microsoft.com/office/powerpoint/2010/main" val="110873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Something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915DB7A-9254-4E0D-A17D-8BCF1A0EE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Concatenate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57591"/>
            <a:ext cx="7886700" cy="2780709"/>
          </a:xfrm>
        </p:spPr>
        <p:txBody>
          <a:bodyPr>
            <a:noAutofit/>
          </a:bodyPr>
          <a:lstStyle/>
          <a:p>
            <a:pPr marL="0" indent="0">
              <a:buNone/>
            </a:pPr>
            <a:br>
              <a:rPr lang="en-US" sz="1100" dirty="0">
                <a:solidFill>
                  <a:schemeClr val="tx1"/>
                </a:solidFill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cat("The zero occurs at", 2*pi, "radians.", "\n")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zero occurs at 6.283185 radians.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chemeClr val="tx1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fib = c(0,1,1,2,3,5,8,13,21,34)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cat("The first few Fibonacci numbers are:", fib, "...\n")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The first few Fibonacci numbers are: 0 1 1 2 3 5 8 13 21 34 ...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=1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cat("iteration = ",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+ 1, "\n") </a:t>
            </a:r>
          </a:p>
          <a:p>
            <a:pPr marL="0" indent="0"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iteration = 2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sz="1100" b="1" dirty="0">
              <a:solidFill>
                <a:srgbClr val="0000FF"/>
              </a:solidFill>
              <a:latin typeface="Helvetica Light" panose="020B0403020202020204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5988ACA-5F6A-44F9-8AA8-34539050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92" y="1493971"/>
            <a:ext cx="7204206" cy="32508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cat(num1/expr1, num2/expr2,…) combines multiple items into a continuous output </a:t>
            </a:r>
          </a:p>
        </p:txBody>
      </p:sp>
    </p:spTree>
    <p:extLst>
      <p:ext uri="{BB962C8B-B14F-4D97-AF65-F5344CB8AC3E}">
        <p14:creationId xmlns:p14="http://schemas.microsoft.com/office/powerpoint/2010/main" val="122791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D196B-D0DF-421B-9644-6BA38B907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Defining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73604"/>
            <a:ext cx="7886700" cy="3049250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kumimoji="0" lang="es-E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x &lt;- 3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z &lt;-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sqrt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(x^2)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(z)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9 </a:t>
            </a:r>
            <a:b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</a:b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 = 3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print(f)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</a:t>
            </a: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5 -&gt; u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print(u)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5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489081-5B5B-484C-BEC1-5CA763FF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57" y="1480438"/>
            <a:ext cx="6418276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Assignment operators: &lt;- , &lt;&lt;- , = , -&gt; , -&gt;&gt;. </a:t>
            </a:r>
          </a:p>
        </p:txBody>
      </p:sp>
    </p:spTree>
    <p:extLst>
      <p:ext uri="{BB962C8B-B14F-4D97-AF65-F5344CB8AC3E}">
        <p14:creationId xmlns:p14="http://schemas.microsoft.com/office/powerpoint/2010/main" val="111079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3E6A49-BC53-4268-B8E9-958A322E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Deleting a Variable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6362"/>
            <a:ext cx="7886700" cy="1450672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 &lt;- 2*pi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6.283185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rm(x)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en-US" sz="1100" dirty="0">
                <a:solidFill>
                  <a:srgbClr val="C5060B"/>
                </a:solidFill>
                <a:latin typeface="Courier New" panose="02070309020205020404" pitchFamily="49" charset="0"/>
              </a:rPr>
              <a:t>Error: object "x" not found</a:t>
            </a:r>
          </a:p>
          <a:p>
            <a:pPr marL="0" indent="0">
              <a:lnSpc>
                <a:spcPct val="70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0489081-5B5B-484C-BEC1-5CA763FF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5" y="1529368"/>
            <a:ext cx="6641967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rm(x) removes the variable </a:t>
            </a:r>
          </a:p>
        </p:txBody>
      </p:sp>
    </p:spTree>
    <p:extLst>
      <p:ext uri="{BB962C8B-B14F-4D97-AF65-F5344CB8AC3E}">
        <p14:creationId xmlns:p14="http://schemas.microsoft.com/office/powerpoint/2010/main" val="160278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D47C1-93DB-446D-BB65-9DF9D13D2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Defining a Function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60184"/>
            <a:ext cx="7886700" cy="1987910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cv = function(x)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(x)/mean(x)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cv(1:10)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0.5504819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s=function(n){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if(n&gt;=5) return (2*n)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if((n&gt;=0)&amp;&amp;(n&lt;5))return (n)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 return (3*n)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s(3)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885" y="1480438"/>
            <a:ext cx="7007724" cy="1477328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function(param1, ....,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paramN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expr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function(param1, ...,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paramN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exprM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499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Exponential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53ABDB-6C6A-4C2C-B724-D044FD8C4B1B}"/>
                  </a:ext>
                </a:extLst>
              </p14:cNvPr>
              <p14:cNvContentPartPr/>
              <p14:nvPr/>
            </p14:nvContentPartPr>
            <p14:xfrm>
              <a:off x="1057200" y="2489806"/>
              <a:ext cx="77760" cy="40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53ABDB-6C6A-4C2C-B724-D044FD8C4B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8200" y="2480806"/>
                <a:ext cx="95400" cy="5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Rectangle 2">
                <a:extLst>
                  <a:ext uri="{FF2B5EF4-FFF2-40B4-BE49-F238E27FC236}">
                    <a16:creationId xmlns:a16="http://schemas.microsoft.com/office/drawing/2014/main" id="{A87BA235-B6D0-467D-B0B6-1A670C26126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026694"/>
                <a:ext cx="8101693" cy="3842961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defined by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  <a:sym typeface="Symbol" panose="05050102010706020507" pitchFamily="18" charset="2"/>
                  </a:rPr>
                  <a:t>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  <a:sym typeface="Symbol" panose="05050102010706020507" pitchFamily="18" charset="2"/>
                  </a:rPr>
                  <a:t>and the e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xponent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is any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/>
                  </a:rPr>
                  <a:t>real number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, is called an </a:t>
                </a:r>
                <a:r>
                  <a:rPr lang="en-US" altLang="en-US" sz="1200" b="1" i="1" dirty="0">
                    <a:solidFill>
                      <a:srgbClr val="C00000"/>
                    </a:solidFill>
                    <a:latin typeface="Helvetica Light"/>
                  </a:rPr>
                  <a:t>exponential function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with base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.</a:t>
                </a:r>
              </a:p>
            </p:txBody>
          </p:sp>
        </mc:Choice>
        <mc:Fallback xmlns="">
          <p:sp>
            <p:nvSpPr>
              <p:cNvPr id="1027" name="Rectangle 2">
                <a:extLst>
                  <a:ext uri="{FF2B5EF4-FFF2-40B4-BE49-F238E27FC236}">
                    <a16:creationId xmlns:a16="http://schemas.microsoft.com/office/drawing/2014/main" id="{A87BA235-B6D0-467D-B0B6-1A670C261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026694"/>
                <a:ext cx="8101693" cy="38429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7" name="Title 1206">
            <a:extLst>
              <a:ext uri="{FF2B5EF4-FFF2-40B4-BE49-F238E27FC236}">
                <a16:creationId xmlns:a16="http://schemas.microsoft.com/office/drawing/2014/main" id="{453A4447-4E4D-421C-8057-02910B7F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F3CD29-EFB1-4D01-ADD8-BBFFED4206D7}"/>
                  </a:ext>
                </a:extLst>
              </p14:cNvPr>
              <p14:cNvContentPartPr/>
              <p14:nvPr/>
            </p14:nvContentPartPr>
            <p14:xfrm>
              <a:off x="4819200" y="732646"/>
              <a:ext cx="307440" cy="10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F3CD29-EFB1-4D01-ADD8-BBFFED4206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0200" y="724006"/>
                <a:ext cx="3250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F62539-B0B6-4753-96AF-B994A54CDD5C}"/>
                  </a:ext>
                </a:extLst>
              </p14:cNvPr>
              <p14:cNvContentPartPr/>
              <p14:nvPr/>
            </p14:nvContentPartPr>
            <p14:xfrm>
              <a:off x="4706520" y="660646"/>
              <a:ext cx="66240" cy="13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F62539-B0B6-4753-96AF-B994A54CDD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97880" y="652006"/>
                <a:ext cx="838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22BB05-DE0D-4194-A59C-5D6847D1395B}"/>
                  </a:ext>
                </a:extLst>
              </p14:cNvPr>
              <p14:cNvContentPartPr/>
              <p14:nvPr/>
            </p14:nvContentPartPr>
            <p14:xfrm>
              <a:off x="5624160" y="729766"/>
              <a:ext cx="159840" cy="56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22BB05-DE0D-4194-A59C-5D6847D139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5520" y="721126"/>
                <a:ext cx="1774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86" name="Ink 1185">
                <a:extLst>
                  <a:ext uri="{FF2B5EF4-FFF2-40B4-BE49-F238E27FC236}">
                    <a16:creationId xmlns:a16="http://schemas.microsoft.com/office/drawing/2014/main" id="{95900563-D7C2-443B-906F-A1080B813EC0}"/>
                  </a:ext>
                </a:extLst>
              </p14:cNvPr>
              <p14:cNvContentPartPr/>
              <p14:nvPr/>
            </p14:nvContentPartPr>
            <p14:xfrm>
              <a:off x="6374760" y="842446"/>
              <a:ext cx="61560" cy="57600"/>
            </p14:xfrm>
          </p:contentPart>
        </mc:Choice>
        <mc:Fallback xmlns="">
          <p:pic>
            <p:nvPicPr>
              <p:cNvPr id="1186" name="Ink 1185">
                <a:extLst>
                  <a:ext uri="{FF2B5EF4-FFF2-40B4-BE49-F238E27FC236}">
                    <a16:creationId xmlns:a16="http://schemas.microsoft.com/office/drawing/2014/main" id="{95900563-D7C2-443B-906F-A1080B813E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66120" y="833446"/>
                <a:ext cx="79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87" name="Ink 1186">
                <a:extLst>
                  <a:ext uri="{FF2B5EF4-FFF2-40B4-BE49-F238E27FC236}">
                    <a16:creationId xmlns:a16="http://schemas.microsoft.com/office/drawing/2014/main" id="{BCEA1352-C725-4E36-8529-CF2DD63883AE}"/>
                  </a:ext>
                </a:extLst>
              </p14:cNvPr>
              <p14:cNvContentPartPr/>
              <p14:nvPr/>
            </p14:nvContentPartPr>
            <p14:xfrm>
              <a:off x="6484200" y="856126"/>
              <a:ext cx="124200" cy="100440"/>
            </p14:xfrm>
          </p:contentPart>
        </mc:Choice>
        <mc:Fallback xmlns="">
          <p:pic>
            <p:nvPicPr>
              <p:cNvPr id="1187" name="Ink 1186">
                <a:extLst>
                  <a:ext uri="{FF2B5EF4-FFF2-40B4-BE49-F238E27FC236}">
                    <a16:creationId xmlns:a16="http://schemas.microsoft.com/office/drawing/2014/main" id="{BCEA1352-C725-4E36-8529-CF2DD63883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75200" y="847126"/>
                <a:ext cx="1418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80660141-3F0E-4C52-BEDB-BB03C7865C4E}"/>
                  </a:ext>
                </a:extLst>
              </p14:cNvPr>
              <p14:cNvContentPartPr/>
              <p14:nvPr/>
            </p14:nvContentPartPr>
            <p14:xfrm>
              <a:off x="6164880" y="777286"/>
              <a:ext cx="169920" cy="10548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80660141-3F0E-4C52-BEDB-BB03C7865C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5880" y="768286"/>
                <a:ext cx="187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89" name="Ink 1188">
                <a:extLst>
                  <a:ext uri="{FF2B5EF4-FFF2-40B4-BE49-F238E27FC236}">
                    <a16:creationId xmlns:a16="http://schemas.microsoft.com/office/drawing/2014/main" id="{39E8FC53-75CC-4920-9473-D763AF3338CF}"/>
                  </a:ext>
                </a:extLst>
              </p14:cNvPr>
              <p14:cNvContentPartPr/>
              <p14:nvPr/>
            </p14:nvContentPartPr>
            <p14:xfrm>
              <a:off x="5928360" y="731926"/>
              <a:ext cx="174600" cy="88560"/>
            </p14:xfrm>
          </p:contentPart>
        </mc:Choice>
        <mc:Fallback xmlns="">
          <p:pic>
            <p:nvPicPr>
              <p:cNvPr id="1189" name="Ink 1188">
                <a:extLst>
                  <a:ext uri="{FF2B5EF4-FFF2-40B4-BE49-F238E27FC236}">
                    <a16:creationId xmlns:a16="http://schemas.microsoft.com/office/drawing/2014/main" id="{39E8FC53-75CC-4920-9473-D763AF3338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19702" y="723286"/>
                <a:ext cx="192276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90" name="Ink 1189">
                <a:extLst>
                  <a:ext uri="{FF2B5EF4-FFF2-40B4-BE49-F238E27FC236}">
                    <a16:creationId xmlns:a16="http://schemas.microsoft.com/office/drawing/2014/main" id="{766D4AFE-A901-4765-A93C-B4E2493357A8}"/>
                  </a:ext>
                </a:extLst>
              </p14:cNvPr>
              <p14:cNvContentPartPr/>
              <p14:nvPr/>
            </p14:nvContentPartPr>
            <p14:xfrm>
              <a:off x="5221320" y="616726"/>
              <a:ext cx="345240" cy="415440"/>
            </p14:xfrm>
          </p:contentPart>
        </mc:Choice>
        <mc:Fallback xmlns="">
          <p:pic>
            <p:nvPicPr>
              <p:cNvPr id="1190" name="Ink 1189">
                <a:extLst>
                  <a:ext uri="{FF2B5EF4-FFF2-40B4-BE49-F238E27FC236}">
                    <a16:creationId xmlns:a16="http://schemas.microsoft.com/office/drawing/2014/main" id="{766D4AFE-A901-4765-A93C-B4E2493357A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12680" y="607726"/>
                <a:ext cx="3628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91" name="Ink 1190">
                <a:extLst>
                  <a:ext uri="{FF2B5EF4-FFF2-40B4-BE49-F238E27FC236}">
                    <a16:creationId xmlns:a16="http://schemas.microsoft.com/office/drawing/2014/main" id="{EDDE8FBB-13BC-40C1-AFC0-6D382E7D5C02}"/>
                  </a:ext>
                </a:extLst>
              </p14:cNvPr>
              <p14:cNvContentPartPr/>
              <p14:nvPr/>
            </p14:nvContentPartPr>
            <p14:xfrm>
              <a:off x="5695080" y="1155646"/>
              <a:ext cx="151200" cy="95040"/>
            </p14:xfrm>
          </p:contentPart>
        </mc:Choice>
        <mc:Fallback xmlns="">
          <p:pic>
            <p:nvPicPr>
              <p:cNvPr id="1191" name="Ink 1190">
                <a:extLst>
                  <a:ext uri="{FF2B5EF4-FFF2-40B4-BE49-F238E27FC236}">
                    <a16:creationId xmlns:a16="http://schemas.microsoft.com/office/drawing/2014/main" id="{EDDE8FBB-13BC-40C1-AFC0-6D382E7D5C0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86080" y="1146973"/>
                <a:ext cx="168840" cy="112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92" name="Ink 1191">
                <a:extLst>
                  <a:ext uri="{FF2B5EF4-FFF2-40B4-BE49-F238E27FC236}">
                    <a16:creationId xmlns:a16="http://schemas.microsoft.com/office/drawing/2014/main" id="{DAE36AA4-4C27-4080-9077-D26475706FD7}"/>
                  </a:ext>
                </a:extLst>
              </p14:cNvPr>
              <p14:cNvContentPartPr/>
              <p14:nvPr/>
            </p14:nvContentPartPr>
            <p14:xfrm>
              <a:off x="5511480" y="1057726"/>
              <a:ext cx="130680" cy="137880"/>
            </p14:xfrm>
          </p:contentPart>
        </mc:Choice>
        <mc:Fallback xmlns="">
          <p:pic>
            <p:nvPicPr>
              <p:cNvPr id="1192" name="Ink 1191">
                <a:extLst>
                  <a:ext uri="{FF2B5EF4-FFF2-40B4-BE49-F238E27FC236}">
                    <a16:creationId xmlns:a16="http://schemas.microsoft.com/office/drawing/2014/main" id="{DAE36AA4-4C27-4080-9077-D26475706F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02840" y="1049086"/>
                <a:ext cx="1483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95" name="Ink 1194">
                <a:extLst>
                  <a:ext uri="{FF2B5EF4-FFF2-40B4-BE49-F238E27FC236}">
                    <a16:creationId xmlns:a16="http://schemas.microsoft.com/office/drawing/2014/main" id="{4107AA9D-6342-4255-9EDE-1564DDF6E5D6}"/>
                  </a:ext>
                </a:extLst>
              </p14:cNvPr>
              <p14:cNvContentPartPr/>
              <p14:nvPr/>
            </p14:nvContentPartPr>
            <p14:xfrm>
              <a:off x="4750080" y="1713646"/>
              <a:ext cx="272520" cy="37800"/>
            </p14:xfrm>
          </p:contentPart>
        </mc:Choice>
        <mc:Fallback xmlns="">
          <p:pic>
            <p:nvPicPr>
              <p:cNvPr id="1195" name="Ink 1194">
                <a:extLst>
                  <a:ext uri="{FF2B5EF4-FFF2-40B4-BE49-F238E27FC236}">
                    <a16:creationId xmlns:a16="http://schemas.microsoft.com/office/drawing/2014/main" id="{4107AA9D-6342-4255-9EDE-1564DDF6E5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1440" y="1705006"/>
                <a:ext cx="290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96" name="Ink 1195">
                <a:extLst>
                  <a:ext uri="{FF2B5EF4-FFF2-40B4-BE49-F238E27FC236}">
                    <a16:creationId xmlns:a16="http://schemas.microsoft.com/office/drawing/2014/main" id="{A72CB4B2-74FC-46B5-AAFA-CC442CB3D5A8}"/>
                  </a:ext>
                </a:extLst>
              </p14:cNvPr>
              <p14:cNvContentPartPr/>
              <p14:nvPr/>
            </p14:nvContentPartPr>
            <p14:xfrm>
              <a:off x="5187120" y="1702846"/>
              <a:ext cx="246600" cy="9360"/>
            </p14:xfrm>
          </p:contentPart>
        </mc:Choice>
        <mc:Fallback xmlns="">
          <p:pic>
            <p:nvPicPr>
              <p:cNvPr id="1196" name="Ink 1195">
                <a:extLst>
                  <a:ext uri="{FF2B5EF4-FFF2-40B4-BE49-F238E27FC236}">
                    <a16:creationId xmlns:a16="http://schemas.microsoft.com/office/drawing/2014/main" id="{A72CB4B2-74FC-46B5-AAFA-CC442CB3D5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78480" y="1694206"/>
                <a:ext cx="264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97" name="Ink 1196">
                <a:extLst>
                  <a:ext uri="{FF2B5EF4-FFF2-40B4-BE49-F238E27FC236}">
                    <a16:creationId xmlns:a16="http://schemas.microsoft.com/office/drawing/2014/main" id="{F59EFFAB-2D95-42B6-85E4-B4CB75DDD0AC}"/>
                  </a:ext>
                </a:extLst>
              </p14:cNvPr>
              <p14:cNvContentPartPr/>
              <p14:nvPr/>
            </p14:nvContentPartPr>
            <p14:xfrm>
              <a:off x="5221320" y="1734526"/>
              <a:ext cx="189000" cy="2520"/>
            </p14:xfrm>
          </p:contentPart>
        </mc:Choice>
        <mc:Fallback xmlns="">
          <p:pic>
            <p:nvPicPr>
              <p:cNvPr id="1197" name="Ink 1196">
                <a:extLst>
                  <a:ext uri="{FF2B5EF4-FFF2-40B4-BE49-F238E27FC236}">
                    <a16:creationId xmlns:a16="http://schemas.microsoft.com/office/drawing/2014/main" id="{F59EFFAB-2D95-42B6-85E4-B4CB75DDD0A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12680" y="1725526"/>
                <a:ext cx="206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98" name="Ink 1197">
                <a:extLst>
                  <a:ext uri="{FF2B5EF4-FFF2-40B4-BE49-F238E27FC236}">
                    <a16:creationId xmlns:a16="http://schemas.microsoft.com/office/drawing/2014/main" id="{8AC181C0-5648-420F-904E-09DF882022AF}"/>
                  </a:ext>
                </a:extLst>
              </p14:cNvPr>
              <p14:cNvContentPartPr/>
              <p14:nvPr/>
            </p14:nvContentPartPr>
            <p14:xfrm>
              <a:off x="2612760" y="2362366"/>
              <a:ext cx="93600" cy="146160"/>
            </p14:xfrm>
          </p:contentPart>
        </mc:Choice>
        <mc:Fallback xmlns="">
          <p:pic>
            <p:nvPicPr>
              <p:cNvPr id="1198" name="Ink 1197">
                <a:extLst>
                  <a:ext uri="{FF2B5EF4-FFF2-40B4-BE49-F238E27FC236}">
                    <a16:creationId xmlns:a16="http://schemas.microsoft.com/office/drawing/2014/main" id="{8AC181C0-5648-420F-904E-09DF882022A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03760" y="2353726"/>
                <a:ext cx="111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01" name="Ink 1200">
                <a:extLst>
                  <a:ext uri="{FF2B5EF4-FFF2-40B4-BE49-F238E27FC236}">
                    <a16:creationId xmlns:a16="http://schemas.microsoft.com/office/drawing/2014/main" id="{3FDFAC83-96AC-40FF-A57F-2AD71FBBED95}"/>
                  </a:ext>
                </a:extLst>
              </p14:cNvPr>
              <p14:cNvContentPartPr/>
              <p14:nvPr/>
            </p14:nvContentPartPr>
            <p14:xfrm>
              <a:off x="2791320" y="2450926"/>
              <a:ext cx="104760" cy="9000"/>
            </p14:xfrm>
          </p:contentPart>
        </mc:Choice>
        <mc:Fallback xmlns="">
          <p:pic>
            <p:nvPicPr>
              <p:cNvPr id="1201" name="Ink 1200">
                <a:extLst>
                  <a:ext uri="{FF2B5EF4-FFF2-40B4-BE49-F238E27FC236}">
                    <a16:creationId xmlns:a16="http://schemas.microsoft.com/office/drawing/2014/main" id="{3FDFAC83-96AC-40FF-A57F-2AD71FBBED9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82680" y="2442286"/>
                <a:ext cx="122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02" name="Ink 1201">
                <a:extLst>
                  <a:ext uri="{FF2B5EF4-FFF2-40B4-BE49-F238E27FC236}">
                    <a16:creationId xmlns:a16="http://schemas.microsoft.com/office/drawing/2014/main" id="{A7DEEBAC-E3F0-4BD8-8042-42A357B40796}"/>
                  </a:ext>
                </a:extLst>
              </p14:cNvPr>
              <p14:cNvContentPartPr/>
              <p14:nvPr/>
            </p14:nvContentPartPr>
            <p14:xfrm>
              <a:off x="2779800" y="2485486"/>
              <a:ext cx="90360" cy="49320"/>
            </p14:xfrm>
          </p:contentPart>
        </mc:Choice>
        <mc:Fallback xmlns="">
          <p:pic>
            <p:nvPicPr>
              <p:cNvPr id="1202" name="Ink 1201">
                <a:extLst>
                  <a:ext uri="{FF2B5EF4-FFF2-40B4-BE49-F238E27FC236}">
                    <a16:creationId xmlns:a16="http://schemas.microsoft.com/office/drawing/2014/main" id="{A7DEEBAC-E3F0-4BD8-8042-42A357B407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770836" y="2476486"/>
                <a:ext cx="10793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05" name="Ink 1204">
                <a:extLst>
                  <a:ext uri="{FF2B5EF4-FFF2-40B4-BE49-F238E27FC236}">
                    <a16:creationId xmlns:a16="http://schemas.microsoft.com/office/drawing/2014/main" id="{05B62255-6285-4441-960B-AB3A7C8B676E}"/>
                  </a:ext>
                </a:extLst>
              </p14:cNvPr>
              <p14:cNvContentPartPr/>
              <p14:nvPr/>
            </p14:nvContentPartPr>
            <p14:xfrm>
              <a:off x="3512400" y="2299366"/>
              <a:ext cx="3240" cy="83880"/>
            </p14:xfrm>
          </p:contentPart>
        </mc:Choice>
        <mc:Fallback xmlns="">
          <p:pic>
            <p:nvPicPr>
              <p:cNvPr id="1205" name="Ink 1204">
                <a:extLst>
                  <a:ext uri="{FF2B5EF4-FFF2-40B4-BE49-F238E27FC236}">
                    <a16:creationId xmlns:a16="http://schemas.microsoft.com/office/drawing/2014/main" id="{05B62255-6285-4441-960B-AB3A7C8B676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03760" y="2290366"/>
                <a:ext cx="208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14" name="Ink 1213">
                <a:extLst>
                  <a:ext uri="{FF2B5EF4-FFF2-40B4-BE49-F238E27FC236}">
                    <a16:creationId xmlns:a16="http://schemas.microsoft.com/office/drawing/2014/main" id="{A39FDA2F-B020-497C-ACBE-832471FD5AEC}"/>
                  </a:ext>
                </a:extLst>
              </p14:cNvPr>
              <p14:cNvContentPartPr/>
              <p14:nvPr/>
            </p14:nvContentPartPr>
            <p14:xfrm>
              <a:off x="3491520" y="2494486"/>
              <a:ext cx="222480" cy="113400"/>
            </p14:xfrm>
          </p:contentPart>
        </mc:Choice>
        <mc:Fallback xmlns="">
          <p:pic>
            <p:nvPicPr>
              <p:cNvPr id="1214" name="Ink 1213">
                <a:extLst>
                  <a:ext uri="{FF2B5EF4-FFF2-40B4-BE49-F238E27FC236}">
                    <a16:creationId xmlns:a16="http://schemas.microsoft.com/office/drawing/2014/main" id="{A39FDA2F-B020-497C-ACBE-832471FD5AE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482520" y="2485846"/>
                <a:ext cx="2401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9C1C16C6-0633-42EF-8870-D975D69637A7}"/>
                  </a:ext>
                </a:extLst>
              </p14:cNvPr>
              <p14:cNvContentPartPr/>
              <p14:nvPr/>
            </p14:nvContentPartPr>
            <p14:xfrm>
              <a:off x="3240240" y="2252926"/>
              <a:ext cx="165600" cy="113400"/>
            </p14:xfrm>
          </p:contentPart>
        </mc:Choice>
        <mc:Fallback xmlns=""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9C1C16C6-0633-42EF-8870-D975D69637A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31240" y="2243954"/>
                <a:ext cx="183240" cy="130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432A35E6-0C2A-4E2F-A35F-8BF49E5B4CB9}"/>
                  </a:ext>
                </a:extLst>
              </p14:cNvPr>
              <p14:cNvContentPartPr/>
              <p14:nvPr/>
            </p14:nvContentPartPr>
            <p14:xfrm>
              <a:off x="3843600" y="2534086"/>
              <a:ext cx="332280" cy="10908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432A35E6-0C2A-4E2F-A35F-8BF49E5B4CB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34600" y="2525086"/>
                <a:ext cx="349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D4227C08-2931-4F83-B9E4-EF19CF8AB36C}"/>
                  </a:ext>
                </a:extLst>
              </p14:cNvPr>
              <p14:cNvContentPartPr/>
              <p14:nvPr/>
            </p14:nvContentPartPr>
            <p14:xfrm>
              <a:off x="3233040" y="2497006"/>
              <a:ext cx="210600" cy="10044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D4227C08-2931-4F83-B9E4-EF19CF8AB36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24040" y="2488006"/>
                <a:ext cx="228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70BEEF1A-E826-4CA2-B96D-1B01060BFA88}"/>
                  </a:ext>
                </a:extLst>
              </p14:cNvPr>
              <p14:cNvContentPartPr/>
              <p14:nvPr/>
            </p14:nvContentPartPr>
            <p14:xfrm>
              <a:off x="4227720" y="2448406"/>
              <a:ext cx="197640" cy="30528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70BEEF1A-E826-4CA2-B96D-1B01060BFA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19080" y="2439406"/>
                <a:ext cx="215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F7FB6103-76AA-4212-BB15-94908EE3BFE4}"/>
                  </a:ext>
                </a:extLst>
              </p14:cNvPr>
              <p14:cNvContentPartPr/>
              <p14:nvPr/>
            </p14:nvContentPartPr>
            <p14:xfrm>
              <a:off x="4830720" y="2324926"/>
              <a:ext cx="77040" cy="100080"/>
            </p14:xfrm>
          </p:contentPart>
        </mc:Choice>
        <mc:Fallback xmlns=""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F7FB6103-76AA-4212-BB15-94908EE3BFE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22080" y="2315926"/>
                <a:ext cx="94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36" name="Ink 1035">
                <a:extLst>
                  <a:ext uri="{FF2B5EF4-FFF2-40B4-BE49-F238E27FC236}">
                    <a16:creationId xmlns:a16="http://schemas.microsoft.com/office/drawing/2014/main" id="{33AAAE21-2166-45AE-B3A2-E1048394AE79}"/>
                  </a:ext>
                </a:extLst>
              </p14:cNvPr>
              <p14:cNvContentPartPr/>
              <p14:nvPr/>
            </p14:nvContentPartPr>
            <p14:xfrm>
              <a:off x="4994160" y="2331766"/>
              <a:ext cx="64080" cy="105840"/>
            </p14:xfrm>
          </p:contentPart>
        </mc:Choice>
        <mc:Fallback xmlns="">
          <p:pic>
            <p:nvPicPr>
              <p:cNvPr id="1036" name="Ink 1035">
                <a:extLst>
                  <a:ext uri="{FF2B5EF4-FFF2-40B4-BE49-F238E27FC236}">
                    <a16:creationId xmlns:a16="http://schemas.microsoft.com/office/drawing/2014/main" id="{33AAAE21-2166-45AE-B3A2-E1048394AE7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85520" y="2322766"/>
                <a:ext cx="81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695C5703-0381-4E1B-8E7B-1F082020B20D}"/>
                  </a:ext>
                </a:extLst>
              </p14:cNvPr>
              <p14:cNvContentPartPr/>
              <p14:nvPr/>
            </p14:nvContentPartPr>
            <p14:xfrm>
              <a:off x="5162280" y="2359126"/>
              <a:ext cx="19440" cy="8460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695C5703-0381-4E1B-8E7B-1F082020B20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153640" y="2350486"/>
                <a:ext cx="37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9CABD78E-9B1A-4A77-827C-F95394871B4B}"/>
                  </a:ext>
                </a:extLst>
              </p14:cNvPr>
              <p14:cNvContentPartPr/>
              <p14:nvPr/>
            </p14:nvContentPartPr>
            <p14:xfrm>
              <a:off x="4760880" y="2578366"/>
              <a:ext cx="371880" cy="14040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9CABD78E-9B1A-4A77-827C-F95394871B4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751889" y="2569726"/>
                <a:ext cx="389503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16" name="Ink 1215">
                <a:extLst>
                  <a:ext uri="{FF2B5EF4-FFF2-40B4-BE49-F238E27FC236}">
                    <a16:creationId xmlns:a16="http://schemas.microsoft.com/office/drawing/2014/main" id="{CCE6A6E6-AAEF-492E-BCB2-0CAB74B69BC2}"/>
                  </a:ext>
                </a:extLst>
              </p14:cNvPr>
              <p14:cNvContentPartPr/>
              <p14:nvPr/>
            </p14:nvContentPartPr>
            <p14:xfrm>
              <a:off x="5843040" y="2657566"/>
              <a:ext cx="181800" cy="123840"/>
            </p14:xfrm>
          </p:contentPart>
        </mc:Choice>
        <mc:Fallback xmlns="">
          <p:pic>
            <p:nvPicPr>
              <p:cNvPr id="1216" name="Ink 1215">
                <a:extLst>
                  <a:ext uri="{FF2B5EF4-FFF2-40B4-BE49-F238E27FC236}">
                    <a16:creationId xmlns:a16="http://schemas.microsoft.com/office/drawing/2014/main" id="{CCE6A6E6-AAEF-492E-BCB2-0CAB74B69BC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34400" y="2648926"/>
                <a:ext cx="199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17" name="Ink 1216">
                <a:extLst>
                  <a:ext uri="{FF2B5EF4-FFF2-40B4-BE49-F238E27FC236}">
                    <a16:creationId xmlns:a16="http://schemas.microsoft.com/office/drawing/2014/main" id="{7900DB2B-526B-44EF-AC25-2042FC501070}"/>
                  </a:ext>
                </a:extLst>
              </p14:cNvPr>
              <p14:cNvContentPartPr/>
              <p14:nvPr/>
            </p14:nvContentPartPr>
            <p14:xfrm>
              <a:off x="5685000" y="2681326"/>
              <a:ext cx="113400" cy="73080"/>
            </p14:xfrm>
          </p:contentPart>
        </mc:Choice>
        <mc:Fallback xmlns="">
          <p:pic>
            <p:nvPicPr>
              <p:cNvPr id="1217" name="Ink 1216">
                <a:extLst>
                  <a:ext uri="{FF2B5EF4-FFF2-40B4-BE49-F238E27FC236}">
                    <a16:creationId xmlns:a16="http://schemas.microsoft.com/office/drawing/2014/main" id="{7900DB2B-526B-44EF-AC25-2042FC50107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76360" y="2672686"/>
                <a:ext cx="1310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18" name="Ink 1217">
                <a:extLst>
                  <a:ext uri="{FF2B5EF4-FFF2-40B4-BE49-F238E27FC236}">
                    <a16:creationId xmlns:a16="http://schemas.microsoft.com/office/drawing/2014/main" id="{69870F0D-BBCD-499C-B852-B6831478C32F}"/>
                  </a:ext>
                </a:extLst>
              </p14:cNvPr>
              <p14:cNvContentPartPr/>
              <p14:nvPr/>
            </p14:nvContentPartPr>
            <p14:xfrm>
              <a:off x="5190000" y="2635966"/>
              <a:ext cx="389880" cy="165960"/>
            </p14:xfrm>
          </p:contentPart>
        </mc:Choice>
        <mc:Fallback xmlns="">
          <p:pic>
            <p:nvPicPr>
              <p:cNvPr id="1218" name="Ink 1217">
                <a:extLst>
                  <a:ext uri="{FF2B5EF4-FFF2-40B4-BE49-F238E27FC236}">
                    <a16:creationId xmlns:a16="http://schemas.microsoft.com/office/drawing/2014/main" id="{69870F0D-BBCD-499C-B852-B6831478C32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81360" y="2627326"/>
                <a:ext cx="4075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23" name="Ink 1222">
                <a:extLst>
                  <a:ext uri="{FF2B5EF4-FFF2-40B4-BE49-F238E27FC236}">
                    <a16:creationId xmlns:a16="http://schemas.microsoft.com/office/drawing/2014/main" id="{63712685-EC44-4A56-87F2-BDB9AFB0D291}"/>
                  </a:ext>
                </a:extLst>
              </p14:cNvPr>
              <p14:cNvContentPartPr/>
              <p14:nvPr/>
            </p14:nvContentPartPr>
            <p14:xfrm>
              <a:off x="2811120" y="2911006"/>
              <a:ext cx="81000" cy="68400"/>
            </p14:xfrm>
          </p:contentPart>
        </mc:Choice>
        <mc:Fallback xmlns="">
          <p:pic>
            <p:nvPicPr>
              <p:cNvPr id="1223" name="Ink 1222">
                <a:extLst>
                  <a:ext uri="{FF2B5EF4-FFF2-40B4-BE49-F238E27FC236}">
                    <a16:creationId xmlns:a16="http://schemas.microsoft.com/office/drawing/2014/main" id="{63712685-EC44-4A56-87F2-BDB9AFB0D29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02120" y="2902320"/>
                <a:ext cx="98640" cy="86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64582ECD-CAA5-47B7-A2DB-5CB271A71EEB}"/>
                  </a:ext>
                </a:extLst>
              </p14:cNvPr>
              <p14:cNvContentPartPr/>
              <p14:nvPr/>
            </p14:nvContentPartPr>
            <p14:xfrm>
              <a:off x="2604120" y="2896246"/>
              <a:ext cx="152280" cy="75960"/>
            </p14:xfrm>
          </p:contentPart>
        </mc:Choice>
        <mc:Fallback xmlns=""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64582ECD-CAA5-47B7-A2DB-5CB271A71EE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95480" y="2887565"/>
                <a:ext cx="169920" cy="93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25" name="Ink 1224">
                <a:extLst>
                  <a:ext uri="{FF2B5EF4-FFF2-40B4-BE49-F238E27FC236}">
                    <a16:creationId xmlns:a16="http://schemas.microsoft.com/office/drawing/2014/main" id="{AD72C9AC-6193-4554-9891-7D8BA2F73236}"/>
                  </a:ext>
                </a:extLst>
              </p14:cNvPr>
              <p14:cNvContentPartPr/>
              <p14:nvPr/>
            </p14:nvContentPartPr>
            <p14:xfrm>
              <a:off x="3156720" y="2895166"/>
              <a:ext cx="48960" cy="63360"/>
            </p14:xfrm>
          </p:contentPart>
        </mc:Choice>
        <mc:Fallback xmlns="">
          <p:pic>
            <p:nvPicPr>
              <p:cNvPr id="1225" name="Ink 1224">
                <a:extLst>
                  <a:ext uri="{FF2B5EF4-FFF2-40B4-BE49-F238E27FC236}">
                    <a16:creationId xmlns:a16="http://schemas.microsoft.com/office/drawing/2014/main" id="{AD72C9AC-6193-4554-9891-7D8BA2F7323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147720" y="2886526"/>
                <a:ext cx="66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26" name="Ink 1225">
                <a:extLst>
                  <a:ext uri="{FF2B5EF4-FFF2-40B4-BE49-F238E27FC236}">
                    <a16:creationId xmlns:a16="http://schemas.microsoft.com/office/drawing/2014/main" id="{92AA98A1-0834-49F8-A617-5E15710A92C4}"/>
                  </a:ext>
                </a:extLst>
              </p14:cNvPr>
              <p14:cNvContentPartPr/>
              <p14:nvPr/>
            </p14:nvContentPartPr>
            <p14:xfrm>
              <a:off x="3247440" y="2896606"/>
              <a:ext cx="51840" cy="70920"/>
            </p14:xfrm>
          </p:contentPart>
        </mc:Choice>
        <mc:Fallback xmlns="">
          <p:pic>
            <p:nvPicPr>
              <p:cNvPr id="1226" name="Ink 1225">
                <a:extLst>
                  <a:ext uri="{FF2B5EF4-FFF2-40B4-BE49-F238E27FC236}">
                    <a16:creationId xmlns:a16="http://schemas.microsoft.com/office/drawing/2014/main" id="{92AA98A1-0834-49F8-A617-5E15710A92C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238800" y="2887966"/>
                <a:ext cx="694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27" name="Ink 1226">
                <a:extLst>
                  <a:ext uri="{FF2B5EF4-FFF2-40B4-BE49-F238E27FC236}">
                    <a16:creationId xmlns:a16="http://schemas.microsoft.com/office/drawing/2014/main" id="{6EC25048-4AE0-4A7E-93D4-3647F4762FDF}"/>
                  </a:ext>
                </a:extLst>
              </p14:cNvPr>
              <p14:cNvContentPartPr/>
              <p14:nvPr/>
            </p14:nvContentPartPr>
            <p14:xfrm>
              <a:off x="3342840" y="2929726"/>
              <a:ext cx="78480" cy="42120"/>
            </p14:xfrm>
          </p:contentPart>
        </mc:Choice>
        <mc:Fallback xmlns="">
          <p:pic>
            <p:nvPicPr>
              <p:cNvPr id="1227" name="Ink 1226">
                <a:extLst>
                  <a:ext uri="{FF2B5EF4-FFF2-40B4-BE49-F238E27FC236}">
                    <a16:creationId xmlns:a16="http://schemas.microsoft.com/office/drawing/2014/main" id="{6EC25048-4AE0-4A7E-93D4-3647F4762FD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333840" y="2921086"/>
                <a:ext cx="961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228" name="Ink 1227">
                <a:extLst>
                  <a:ext uri="{FF2B5EF4-FFF2-40B4-BE49-F238E27FC236}">
                    <a16:creationId xmlns:a16="http://schemas.microsoft.com/office/drawing/2014/main" id="{513D3F44-7565-40AE-811B-88DA62774D6A}"/>
                  </a:ext>
                </a:extLst>
              </p14:cNvPr>
              <p14:cNvContentPartPr/>
              <p14:nvPr/>
            </p14:nvContentPartPr>
            <p14:xfrm>
              <a:off x="3483960" y="2886526"/>
              <a:ext cx="56880" cy="88200"/>
            </p14:xfrm>
          </p:contentPart>
        </mc:Choice>
        <mc:Fallback xmlns="">
          <p:pic>
            <p:nvPicPr>
              <p:cNvPr id="1228" name="Ink 1227">
                <a:extLst>
                  <a:ext uri="{FF2B5EF4-FFF2-40B4-BE49-F238E27FC236}">
                    <a16:creationId xmlns:a16="http://schemas.microsoft.com/office/drawing/2014/main" id="{513D3F44-7565-40AE-811B-88DA62774D6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474960" y="2877886"/>
                <a:ext cx="74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229" name="Ink 1228">
                <a:extLst>
                  <a:ext uri="{FF2B5EF4-FFF2-40B4-BE49-F238E27FC236}">
                    <a16:creationId xmlns:a16="http://schemas.microsoft.com/office/drawing/2014/main" id="{40A3829B-32E1-4D39-8B07-85A03A8883B7}"/>
                  </a:ext>
                </a:extLst>
              </p14:cNvPr>
              <p14:cNvContentPartPr/>
              <p14:nvPr/>
            </p14:nvContentPartPr>
            <p14:xfrm>
              <a:off x="3597720" y="2932246"/>
              <a:ext cx="153720" cy="53280"/>
            </p14:xfrm>
          </p:contentPart>
        </mc:Choice>
        <mc:Fallback xmlns="">
          <p:pic>
            <p:nvPicPr>
              <p:cNvPr id="1229" name="Ink 1228">
                <a:extLst>
                  <a:ext uri="{FF2B5EF4-FFF2-40B4-BE49-F238E27FC236}">
                    <a16:creationId xmlns:a16="http://schemas.microsoft.com/office/drawing/2014/main" id="{40A3829B-32E1-4D39-8B07-85A03A8883B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89080" y="2923606"/>
                <a:ext cx="171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243" name="Ink 1242">
                <a:extLst>
                  <a:ext uri="{FF2B5EF4-FFF2-40B4-BE49-F238E27FC236}">
                    <a16:creationId xmlns:a16="http://schemas.microsoft.com/office/drawing/2014/main" id="{23AD9D43-BB55-46FF-9F2A-3C507FC6E2AE}"/>
                  </a:ext>
                </a:extLst>
              </p14:cNvPr>
              <p14:cNvContentPartPr/>
              <p14:nvPr/>
            </p14:nvContentPartPr>
            <p14:xfrm>
              <a:off x="4977240" y="2983006"/>
              <a:ext cx="68400" cy="63360"/>
            </p14:xfrm>
          </p:contentPart>
        </mc:Choice>
        <mc:Fallback xmlns="">
          <p:pic>
            <p:nvPicPr>
              <p:cNvPr id="1243" name="Ink 1242">
                <a:extLst>
                  <a:ext uri="{FF2B5EF4-FFF2-40B4-BE49-F238E27FC236}">
                    <a16:creationId xmlns:a16="http://schemas.microsoft.com/office/drawing/2014/main" id="{23AD9D43-BB55-46FF-9F2A-3C507FC6E2A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68240" y="2974366"/>
                <a:ext cx="860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251" name="Ink 1250">
                <a:extLst>
                  <a:ext uri="{FF2B5EF4-FFF2-40B4-BE49-F238E27FC236}">
                    <a16:creationId xmlns:a16="http://schemas.microsoft.com/office/drawing/2014/main" id="{A938C748-2177-4A89-B8AD-F6CA06B88F98}"/>
                  </a:ext>
                </a:extLst>
              </p14:cNvPr>
              <p14:cNvContentPartPr/>
              <p14:nvPr/>
            </p14:nvContentPartPr>
            <p14:xfrm>
              <a:off x="5464320" y="3062566"/>
              <a:ext cx="47160" cy="57600"/>
            </p14:xfrm>
          </p:contentPart>
        </mc:Choice>
        <mc:Fallback xmlns="">
          <p:pic>
            <p:nvPicPr>
              <p:cNvPr id="1251" name="Ink 1250">
                <a:extLst>
                  <a:ext uri="{FF2B5EF4-FFF2-40B4-BE49-F238E27FC236}">
                    <a16:creationId xmlns:a16="http://schemas.microsoft.com/office/drawing/2014/main" id="{A938C748-2177-4A89-B8AD-F6CA06B88F9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55320" y="3053566"/>
                <a:ext cx="648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52" name="Ink 1251">
                <a:extLst>
                  <a:ext uri="{FF2B5EF4-FFF2-40B4-BE49-F238E27FC236}">
                    <a16:creationId xmlns:a16="http://schemas.microsoft.com/office/drawing/2014/main" id="{F1CB541D-D942-4F67-A4F2-7244845CB7C1}"/>
                  </a:ext>
                </a:extLst>
              </p14:cNvPr>
              <p14:cNvContentPartPr/>
              <p14:nvPr/>
            </p14:nvContentPartPr>
            <p14:xfrm>
              <a:off x="5641440" y="3058606"/>
              <a:ext cx="50040" cy="41040"/>
            </p14:xfrm>
          </p:contentPart>
        </mc:Choice>
        <mc:Fallback xmlns="">
          <p:pic>
            <p:nvPicPr>
              <p:cNvPr id="1252" name="Ink 1251">
                <a:extLst>
                  <a:ext uri="{FF2B5EF4-FFF2-40B4-BE49-F238E27FC236}">
                    <a16:creationId xmlns:a16="http://schemas.microsoft.com/office/drawing/2014/main" id="{F1CB541D-D942-4F67-A4F2-7244845CB7C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32800" y="3049606"/>
                <a:ext cx="67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61" name="Ink 1260">
                <a:extLst>
                  <a:ext uri="{FF2B5EF4-FFF2-40B4-BE49-F238E27FC236}">
                    <a16:creationId xmlns:a16="http://schemas.microsoft.com/office/drawing/2014/main" id="{9CCC5293-0306-484C-A318-EBB1EAED1654}"/>
                  </a:ext>
                </a:extLst>
              </p14:cNvPr>
              <p14:cNvContentPartPr/>
              <p14:nvPr/>
            </p14:nvContentPartPr>
            <p14:xfrm>
              <a:off x="5895960" y="3026926"/>
              <a:ext cx="477360" cy="278280"/>
            </p14:xfrm>
          </p:contentPart>
        </mc:Choice>
        <mc:Fallback xmlns="">
          <p:pic>
            <p:nvPicPr>
              <p:cNvPr id="1261" name="Ink 1260">
                <a:extLst>
                  <a:ext uri="{FF2B5EF4-FFF2-40B4-BE49-F238E27FC236}">
                    <a16:creationId xmlns:a16="http://schemas.microsoft.com/office/drawing/2014/main" id="{9CCC5293-0306-484C-A318-EBB1EAED165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87320" y="3017926"/>
                <a:ext cx="4950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62" name="Ink 1261">
                <a:extLst>
                  <a:ext uri="{FF2B5EF4-FFF2-40B4-BE49-F238E27FC236}">
                    <a16:creationId xmlns:a16="http://schemas.microsoft.com/office/drawing/2014/main" id="{1E53CEC1-745D-4DB6-A4C6-034EE5608B02}"/>
                  </a:ext>
                </a:extLst>
              </p14:cNvPr>
              <p14:cNvContentPartPr/>
              <p14:nvPr/>
            </p14:nvContentPartPr>
            <p14:xfrm>
              <a:off x="5734680" y="3009286"/>
              <a:ext cx="79200" cy="128160"/>
            </p14:xfrm>
          </p:contentPart>
        </mc:Choice>
        <mc:Fallback xmlns="">
          <p:pic>
            <p:nvPicPr>
              <p:cNvPr id="1262" name="Ink 1261">
                <a:extLst>
                  <a:ext uri="{FF2B5EF4-FFF2-40B4-BE49-F238E27FC236}">
                    <a16:creationId xmlns:a16="http://schemas.microsoft.com/office/drawing/2014/main" id="{1E53CEC1-745D-4DB6-A4C6-034EE5608B0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726040" y="3000646"/>
                <a:ext cx="96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263" name="Ink 1262">
                <a:extLst>
                  <a:ext uri="{FF2B5EF4-FFF2-40B4-BE49-F238E27FC236}">
                    <a16:creationId xmlns:a16="http://schemas.microsoft.com/office/drawing/2014/main" id="{49C142D1-CC3B-4CBD-99D4-EFDC14977E27}"/>
                  </a:ext>
                </a:extLst>
              </p14:cNvPr>
              <p14:cNvContentPartPr/>
              <p14:nvPr/>
            </p14:nvContentPartPr>
            <p14:xfrm>
              <a:off x="5280000" y="2965006"/>
              <a:ext cx="137880" cy="129240"/>
            </p14:xfrm>
          </p:contentPart>
        </mc:Choice>
        <mc:Fallback xmlns="">
          <p:pic>
            <p:nvPicPr>
              <p:cNvPr id="1263" name="Ink 1262">
                <a:extLst>
                  <a:ext uri="{FF2B5EF4-FFF2-40B4-BE49-F238E27FC236}">
                    <a16:creationId xmlns:a16="http://schemas.microsoft.com/office/drawing/2014/main" id="{49C142D1-CC3B-4CBD-99D4-EFDC14977E2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271360" y="2956006"/>
                <a:ext cx="1555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264" name="Ink 1263">
                <a:extLst>
                  <a:ext uri="{FF2B5EF4-FFF2-40B4-BE49-F238E27FC236}">
                    <a16:creationId xmlns:a16="http://schemas.microsoft.com/office/drawing/2014/main" id="{8415129E-9481-4BA4-AF62-DBDAB3CCC1DA}"/>
                  </a:ext>
                </a:extLst>
              </p14:cNvPr>
              <p14:cNvContentPartPr/>
              <p14:nvPr/>
            </p14:nvContentPartPr>
            <p14:xfrm>
              <a:off x="5097480" y="3002086"/>
              <a:ext cx="139680" cy="71640"/>
            </p14:xfrm>
          </p:contentPart>
        </mc:Choice>
        <mc:Fallback xmlns="">
          <p:pic>
            <p:nvPicPr>
              <p:cNvPr id="1264" name="Ink 1263">
                <a:extLst>
                  <a:ext uri="{FF2B5EF4-FFF2-40B4-BE49-F238E27FC236}">
                    <a16:creationId xmlns:a16="http://schemas.microsoft.com/office/drawing/2014/main" id="{8415129E-9481-4BA4-AF62-DBDAB3CCC1D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088840" y="2993402"/>
                <a:ext cx="157320" cy="89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65" name="Ink 1264">
                <a:extLst>
                  <a:ext uri="{FF2B5EF4-FFF2-40B4-BE49-F238E27FC236}">
                    <a16:creationId xmlns:a16="http://schemas.microsoft.com/office/drawing/2014/main" id="{5827ACD9-187D-44D2-A0DB-CF4C4B2901C0}"/>
                  </a:ext>
                </a:extLst>
              </p14:cNvPr>
              <p14:cNvContentPartPr/>
              <p14:nvPr/>
            </p14:nvContentPartPr>
            <p14:xfrm>
              <a:off x="4773120" y="2914966"/>
              <a:ext cx="144360" cy="154080"/>
            </p14:xfrm>
          </p:contentPart>
        </mc:Choice>
        <mc:Fallback xmlns="">
          <p:pic>
            <p:nvPicPr>
              <p:cNvPr id="1265" name="Ink 1264">
                <a:extLst>
                  <a:ext uri="{FF2B5EF4-FFF2-40B4-BE49-F238E27FC236}">
                    <a16:creationId xmlns:a16="http://schemas.microsoft.com/office/drawing/2014/main" id="{5827ACD9-187D-44D2-A0DB-CF4C4B2901C0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64120" y="2905966"/>
                <a:ext cx="162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66" name="Ink 1265">
                <a:extLst>
                  <a:ext uri="{FF2B5EF4-FFF2-40B4-BE49-F238E27FC236}">
                    <a16:creationId xmlns:a16="http://schemas.microsoft.com/office/drawing/2014/main" id="{D8874C3C-1D22-4948-9D25-564F336464FA}"/>
                  </a:ext>
                </a:extLst>
              </p14:cNvPr>
              <p14:cNvContentPartPr/>
              <p14:nvPr/>
            </p14:nvContentPartPr>
            <p14:xfrm>
              <a:off x="4513560" y="2942326"/>
              <a:ext cx="139320" cy="108360"/>
            </p14:xfrm>
          </p:contentPart>
        </mc:Choice>
        <mc:Fallback xmlns="">
          <p:pic>
            <p:nvPicPr>
              <p:cNvPr id="1266" name="Ink 1265">
                <a:extLst>
                  <a:ext uri="{FF2B5EF4-FFF2-40B4-BE49-F238E27FC236}">
                    <a16:creationId xmlns:a16="http://schemas.microsoft.com/office/drawing/2014/main" id="{D8874C3C-1D22-4948-9D25-564F336464F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504898" y="2933356"/>
                <a:ext cx="157006" cy="125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67" name="Ink 1266">
                <a:extLst>
                  <a:ext uri="{FF2B5EF4-FFF2-40B4-BE49-F238E27FC236}">
                    <a16:creationId xmlns:a16="http://schemas.microsoft.com/office/drawing/2014/main" id="{F97F1986-676A-4072-94B5-D1C7698F64DB}"/>
                  </a:ext>
                </a:extLst>
              </p14:cNvPr>
              <p14:cNvContentPartPr/>
              <p14:nvPr/>
            </p14:nvContentPartPr>
            <p14:xfrm>
              <a:off x="4096680" y="2911366"/>
              <a:ext cx="368640" cy="117000"/>
            </p14:xfrm>
          </p:contentPart>
        </mc:Choice>
        <mc:Fallback xmlns="">
          <p:pic>
            <p:nvPicPr>
              <p:cNvPr id="1267" name="Ink 1266">
                <a:extLst>
                  <a:ext uri="{FF2B5EF4-FFF2-40B4-BE49-F238E27FC236}">
                    <a16:creationId xmlns:a16="http://schemas.microsoft.com/office/drawing/2014/main" id="{F97F1986-676A-4072-94B5-D1C7698F64D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087671" y="2902726"/>
                <a:ext cx="386297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68" name="Ink 1267">
                <a:extLst>
                  <a:ext uri="{FF2B5EF4-FFF2-40B4-BE49-F238E27FC236}">
                    <a16:creationId xmlns:a16="http://schemas.microsoft.com/office/drawing/2014/main" id="{CE495B7B-488E-4674-BA06-766398B2FEEC}"/>
                  </a:ext>
                </a:extLst>
              </p14:cNvPr>
              <p14:cNvContentPartPr/>
              <p14:nvPr/>
            </p14:nvContentPartPr>
            <p14:xfrm>
              <a:off x="3807960" y="2867086"/>
              <a:ext cx="145080" cy="116280"/>
            </p14:xfrm>
          </p:contentPart>
        </mc:Choice>
        <mc:Fallback xmlns="">
          <p:pic>
            <p:nvPicPr>
              <p:cNvPr id="1268" name="Ink 1267">
                <a:extLst>
                  <a:ext uri="{FF2B5EF4-FFF2-40B4-BE49-F238E27FC236}">
                    <a16:creationId xmlns:a16="http://schemas.microsoft.com/office/drawing/2014/main" id="{CE495B7B-488E-4674-BA06-766398B2FEE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798960" y="2858446"/>
                <a:ext cx="1627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69" name="Ink 1268">
                <a:extLst>
                  <a:ext uri="{FF2B5EF4-FFF2-40B4-BE49-F238E27FC236}">
                    <a16:creationId xmlns:a16="http://schemas.microsoft.com/office/drawing/2014/main" id="{9A4B1CD2-5361-4B6E-8E25-688D7D309B81}"/>
                  </a:ext>
                </a:extLst>
              </p14:cNvPr>
              <p14:cNvContentPartPr/>
              <p14:nvPr/>
            </p14:nvContentPartPr>
            <p14:xfrm>
              <a:off x="2251320" y="2416006"/>
              <a:ext cx="110880" cy="540720"/>
            </p14:xfrm>
          </p:contentPart>
        </mc:Choice>
        <mc:Fallback xmlns="">
          <p:pic>
            <p:nvPicPr>
              <p:cNvPr id="1269" name="Ink 1268">
                <a:extLst>
                  <a:ext uri="{FF2B5EF4-FFF2-40B4-BE49-F238E27FC236}">
                    <a16:creationId xmlns:a16="http://schemas.microsoft.com/office/drawing/2014/main" id="{9A4B1CD2-5361-4B6E-8E25-688D7D309B8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242680" y="2407006"/>
                <a:ext cx="1285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89" name="Ink 1288">
                <a:extLst>
                  <a:ext uri="{FF2B5EF4-FFF2-40B4-BE49-F238E27FC236}">
                    <a16:creationId xmlns:a16="http://schemas.microsoft.com/office/drawing/2014/main" id="{50EE2BB1-005A-4916-8B7F-7D5B1F823422}"/>
                  </a:ext>
                </a:extLst>
              </p14:cNvPr>
              <p14:cNvContentPartPr/>
              <p14:nvPr/>
            </p14:nvContentPartPr>
            <p14:xfrm>
              <a:off x="4713000" y="3672766"/>
              <a:ext cx="51480" cy="8640"/>
            </p14:xfrm>
          </p:contentPart>
        </mc:Choice>
        <mc:Fallback xmlns="">
          <p:pic>
            <p:nvPicPr>
              <p:cNvPr id="1289" name="Ink 1288">
                <a:extLst>
                  <a:ext uri="{FF2B5EF4-FFF2-40B4-BE49-F238E27FC236}">
                    <a16:creationId xmlns:a16="http://schemas.microsoft.com/office/drawing/2014/main" id="{50EE2BB1-005A-4916-8B7F-7D5B1F82342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704360" y="3664126"/>
                <a:ext cx="691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90" name="Ink 1289">
                <a:extLst>
                  <a:ext uri="{FF2B5EF4-FFF2-40B4-BE49-F238E27FC236}">
                    <a16:creationId xmlns:a16="http://schemas.microsoft.com/office/drawing/2014/main" id="{E6B8E76A-81B6-4210-BD5D-25E70CB8472C}"/>
                  </a:ext>
                </a:extLst>
              </p14:cNvPr>
              <p14:cNvContentPartPr/>
              <p14:nvPr/>
            </p14:nvContentPartPr>
            <p14:xfrm>
              <a:off x="4724880" y="3641806"/>
              <a:ext cx="51840" cy="7200"/>
            </p14:xfrm>
          </p:contentPart>
        </mc:Choice>
        <mc:Fallback xmlns="">
          <p:pic>
            <p:nvPicPr>
              <p:cNvPr id="1290" name="Ink 1289">
                <a:extLst>
                  <a:ext uri="{FF2B5EF4-FFF2-40B4-BE49-F238E27FC236}">
                    <a16:creationId xmlns:a16="http://schemas.microsoft.com/office/drawing/2014/main" id="{E6B8E76A-81B6-4210-BD5D-25E70CB8472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716240" y="3632806"/>
                <a:ext cx="69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91" name="Ink 1290">
                <a:extLst>
                  <a:ext uri="{FF2B5EF4-FFF2-40B4-BE49-F238E27FC236}">
                    <a16:creationId xmlns:a16="http://schemas.microsoft.com/office/drawing/2014/main" id="{DCC6B889-6C34-460B-9C0D-6220850F471A}"/>
                  </a:ext>
                </a:extLst>
              </p14:cNvPr>
              <p14:cNvContentPartPr/>
              <p14:nvPr/>
            </p14:nvContentPartPr>
            <p14:xfrm>
              <a:off x="3813360" y="3723886"/>
              <a:ext cx="131760" cy="89280"/>
            </p14:xfrm>
          </p:contentPart>
        </mc:Choice>
        <mc:Fallback xmlns="">
          <p:pic>
            <p:nvPicPr>
              <p:cNvPr id="1291" name="Ink 1290">
                <a:extLst>
                  <a:ext uri="{FF2B5EF4-FFF2-40B4-BE49-F238E27FC236}">
                    <a16:creationId xmlns:a16="http://schemas.microsoft.com/office/drawing/2014/main" id="{DCC6B889-6C34-460B-9C0D-6220850F471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04720" y="3715246"/>
                <a:ext cx="1494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292" name="Ink 1291">
                <a:extLst>
                  <a:ext uri="{FF2B5EF4-FFF2-40B4-BE49-F238E27FC236}">
                    <a16:creationId xmlns:a16="http://schemas.microsoft.com/office/drawing/2014/main" id="{6460AB44-3422-47D0-BA6A-64A8A40BE0F3}"/>
                  </a:ext>
                </a:extLst>
              </p14:cNvPr>
              <p14:cNvContentPartPr/>
              <p14:nvPr/>
            </p14:nvContentPartPr>
            <p14:xfrm>
              <a:off x="3487200" y="3411766"/>
              <a:ext cx="1070280" cy="290520"/>
            </p14:xfrm>
          </p:contentPart>
        </mc:Choice>
        <mc:Fallback xmlns="">
          <p:pic>
            <p:nvPicPr>
              <p:cNvPr id="1292" name="Ink 1291">
                <a:extLst>
                  <a:ext uri="{FF2B5EF4-FFF2-40B4-BE49-F238E27FC236}">
                    <a16:creationId xmlns:a16="http://schemas.microsoft.com/office/drawing/2014/main" id="{6460AB44-3422-47D0-BA6A-64A8A40BE0F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78200" y="3403126"/>
                <a:ext cx="10879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95" name="Ink 1294">
                <a:extLst>
                  <a:ext uri="{FF2B5EF4-FFF2-40B4-BE49-F238E27FC236}">
                    <a16:creationId xmlns:a16="http://schemas.microsoft.com/office/drawing/2014/main" id="{AB9B965B-E7CF-4227-9A1E-6C3F93B4540D}"/>
                  </a:ext>
                </a:extLst>
              </p14:cNvPr>
              <p14:cNvContentPartPr/>
              <p14:nvPr/>
            </p14:nvContentPartPr>
            <p14:xfrm>
              <a:off x="2902560" y="3265966"/>
              <a:ext cx="356040" cy="280800"/>
            </p14:xfrm>
          </p:contentPart>
        </mc:Choice>
        <mc:Fallback xmlns="">
          <p:pic>
            <p:nvPicPr>
              <p:cNvPr id="1295" name="Ink 1294">
                <a:extLst>
                  <a:ext uri="{FF2B5EF4-FFF2-40B4-BE49-F238E27FC236}">
                    <a16:creationId xmlns:a16="http://schemas.microsoft.com/office/drawing/2014/main" id="{AB9B965B-E7CF-4227-9A1E-6C3F93B4540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93569" y="3257337"/>
                <a:ext cx="373662" cy="29841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544845" y="1077321"/>
            <a:ext cx="6403869" cy="3723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Lecture slides, excel files, and all other teaching materials:</a:t>
            </a:r>
          </a:p>
          <a:p>
            <a:pPr lvl="1">
              <a:lnSpc>
                <a:spcPct val="160000"/>
              </a:lnSpc>
            </a:pPr>
            <a:r>
              <a:rPr lang="en-GB" sz="1100" b="1" dirty="0">
                <a:solidFill>
                  <a:srgbClr val="006600"/>
                </a:solidFill>
                <a:latin typeface="Helvetica Light" panose="020B0403020202020204"/>
              </a:rPr>
              <a:t>Posted on the course page </a:t>
            </a:r>
          </a:p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Recommended Optional Textbooks:</a:t>
            </a: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00FF"/>
                </a:solidFill>
                <a:latin typeface="Helvetica Light" panose="020B0403020202020204"/>
              </a:rPr>
              <a:t>Modules 1-4: 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Introductory mathematical analysis for business, economics and the life and social sciences (14th Ed.)</a:t>
            </a:r>
          </a:p>
          <a:p>
            <a:pPr lvl="2">
              <a:lnSpc>
                <a:spcPct val="160000"/>
              </a:lnSpc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By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by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 Ernest F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Haeussler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, Richard S. Paul, Richard J. Wood. Pearson (July 24th 2018)</a:t>
            </a:r>
            <a:endParaRPr lang="en-GB" sz="1000" dirty="0">
              <a:solidFill>
                <a:schemeClr val="tx1"/>
              </a:solidFill>
              <a:latin typeface="Helvetica Light" panose="020B0403020202020204"/>
            </a:endParaRP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00FF"/>
                </a:solidFill>
                <a:latin typeface="Helvetica Light" panose="020B0403020202020204"/>
              </a:rPr>
              <a:t>Modules 5-9: 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Basic business statistics: Concepts and applications. Pearson higher education (13th Ed.). </a:t>
            </a:r>
            <a:endParaRPr lang="en-GB" sz="1100" b="1" dirty="0">
              <a:solidFill>
                <a:srgbClr val="006600"/>
              </a:solidFill>
              <a:latin typeface="Helvetica Light" panose="020B0403020202020204"/>
            </a:endParaRPr>
          </a:p>
          <a:p>
            <a:pPr lvl="2">
              <a:lnSpc>
                <a:spcPct val="150000"/>
              </a:lnSpc>
            </a:pP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Berenson, M., Levine, D., </a:t>
            </a:r>
            <a:r>
              <a:rPr lang="en-GB" sz="1000" dirty="0" err="1">
                <a:solidFill>
                  <a:schemeClr val="tx1"/>
                </a:solidFill>
                <a:latin typeface="Helvetica Light" panose="020B0403020202020204"/>
              </a:rPr>
              <a:t>Szabat</a:t>
            </a: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, K. A., &amp; </a:t>
            </a:r>
            <a:r>
              <a:rPr lang="en-GB" sz="1000" dirty="0" err="1">
                <a:solidFill>
                  <a:schemeClr val="tx1"/>
                </a:solidFill>
                <a:latin typeface="Helvetica Light" panose="020B0403020202020204"/>
              </a:rPr>
              <a:t>Krehbiel</a:t>
            </a:r>
            <a:r>
              <a:rPr lang="en-GB" sz="1000" dirty="0">
                <a:solidFill>
                  <a:schemeClr val="tx1"/>
                </a:solidFill>
                <a:latin typeface="Helvetica Light" panose="020B0403020202020204"/>
              </a:rPr>
              <a:t>, T. C. (2014). Pearson (2014)</a:t>
            </a: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Course Material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D11CC3-D208-49F6-9B18-F4AE3EA89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82" y="608684"/>
            <a:ext cx="1452851" cy="19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c Business Statistics: Concepts and Applications (Subscription)">
            <a:extLst>
              <a:ext uri="{FF2B5EF4-FFF2-40B4-BE49-F238E27FC236}">
                <a16:creationId xmlns:a16="http://schemas.microsoft.com/office/drawing/2014/main" id="{005CC0AB-69AE-430C-9DB7-1B8585E0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82" y="2712471"/>
            <a:ext cx="1514463" cy="193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263FAA31-5173-4260-AF64-4F0586C98C39}"/>
                  </a:ext>
                </a:extLst>
              </p:cNvPr>
              <p:cNvSpPr txBox="1"/>
              <p:nvPr/>
            </p:nvSpPr>
            <p:spPr bwMode="auto">
              <a:xfrm>
                <a:off x="733919" y="1287479"/>
                <a:ext cx="1855649" cy="248442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Object 2">
                <a:extLst>
                  <a:ext uri="{FF2B5EF4-FFF2-40B4-BE49-F238E27FC236}">
                    <a16:creationId xmlns:a16="http://schemas.microsoft.com/office/drawing/2014/main" id="{263FAA31-5173-4260-AF64-4F0586C9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919" y="1287479"/>
                <a:ext cx="1855649" cy="24844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206">
            <a:extLst>
              <a:ext uri="{FF2B5EF4-FFF2-40B4-BE49-F238E27FC236}">
                <a16:creationId xmlns:a16="http://schemas.microsoft.com/office/drawing/2014/main" id="{C3BD4F82-A7A6-4BE0-AD40-3C2B9E65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752475"/>
          </a:xfrm>
        </p:spPr>
        <p:txBody>
          <a:bodyPr/>
          <a:lstStyle/>
          <a:p>
            <a:r>
              <a:rPr lang="en-US" dirty="0"/>
              <a:t>Properties of Exponential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15A6974-F052-4301-B1A6-7B9C9EE741DE}"/>
                  </a:ext>
                </a:extLst>
              </p14:cNvPr>
              <p14:cNvContentPartPr/>
              <p14:nvPr/>
            </p14:nvContentPartPr>
            <p14:xfrm>
              <a:off x="7098360" y="3573046"/>
              <a:ext cx="174600" cy="1566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15A6974-F052-4301-B1A6-7B9C9EE741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9360" y="3564386"/>
                <a:ext cx="192240" cy="174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0C1EDDDC-DF5C-41AC-BBB3-BF8DDDD86EE3}"/>
                  </a:ext>
                </a:extLst>
              </p14:cNvPr>
              <p14:cNvContentPartPr/>
              <p14:nvPr/>
            </p14:nvContentPartPr>
            <p14:xfrm>
              <a:off x="1170960" y="4475566"/>
              <a:ext cx="403920" cy="432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0C1EDDDC-DF5C-41AC-BBB3-BF8DDDD86E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2320" y="4466566"/>
                <a:ext cx="421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0269FBF3-A8EA-4E4E-B07F-43B30C1B6237}"/>
                  </a:ext>
                </a:extLst>
              </p14:cNvPr>
              <p14:cNvContentPartPr/>
              <p14:nvPr/>
            </p14:nvContentPartPr>
            <p14:xfrm>
              <a:off x="1360320" y="4578526"/>
              <a:ext cx="127080" cy="20664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0269FBF3-A8EA-4E4E-B07F-43B30C1B62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1320" y="4569526"/>
                <a:ext cx="14472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DA4062DC-E0E1-4ADF-B6EC-C5BE6AB71DBA}"/>
                  </a:ext>
                </a:extLst>
              </p14:cNvPr>
              <p14:cNvContentPartPr/>
              <p14:nvPr/>
            </p14:nvContentPartPr>
            <p14:xfrm>
              <a:off x="2662440" y="4793086"/>
              <a:ext cx="77400" cy="14040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DA4062DC-E0E1-4ADF-B6EC-C5BE6AB71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3440" y="4784446"/>
                <a:ext cx="95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C6D2CE46-595E-4E82-9F4E-E1EBDAE51535}"/>
                  </a:ext>
                </a:extLst>
              </p14:cNvPr>
              <p14:cNvContentPartPr/>
              <p14:nvPr/>
            </p14:nvContentPartPr>
            <p14:xfrm>
              <a:off x="2798520" y="4714966"/>
              <a:ext cx="36000" cy="4680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C6D2CE46-595E-4E82-9F4E-E1EBDAE515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89880" y="4705966"/>
                <a:ext cx="536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A610A37-3AF4-4F1A-B133-E8BF4945D508}"/>
                  </a:ext>
                </a:extLst>
              </p14:cNvPr>
              <p14:cNvContentPartPr/>
              <p14:nvPr/>
            </p14:nvContentPartPr>
            <p14:xfrm>
              <a:off x="3002640" y="4867606"/>
              <a:ext cx="110520" cy="6012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A610A37-3AF4-4F1A-B133-E8BF4945D50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94000" y="4858606"/>
                <a:ext cx="1281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43CB6218-B2D2-41AD-99BC-A01E799985A0}"/>
                  </a:ext>
                </a:extLst>
              </p14:cNvPr>
              <p14:cNvContentPartPr/>
              <p14:nvPr/>
            </p14:nvContentPartPr>
            <p14:xfrm>
              <a:off x="2379120" y="4857526"/>
              <a:ext cx="132120" cy="475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43CB6218-B2D2-41AD-99BC-A01E799985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0480" y="4848526"/>
                <a:ext cx="1497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93DA6476-97B9-4632-ADC2-EAF143B6DFD4}"/>
                  </a:ext>
                </a:extLst>
              </p14:cNvPr>
              <p14:cNvContentPartPr/>
              <p14:nvPr/>
            </p14:nvContentPartPr>
            <p14:xfrm>
              <a:off x="1676400" y="4625326"/>
              <a:ext cx="575280" cy="24768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93DA6476-97B9-4632-ADC2-EAF143B6DFD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67760" y="4616686"/>
                <a:ext cx="5929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45AA4F97-4A25-4118-BEDA-EBC539CE61DE}"/>
                  </a:ext>
                </a:extLst>
              </p14:cNvPr>
              <p14:cNvContentPartPr/>
              <p14:nvPr/>
            </p14:nvContentPartPr>
            <p14:xfrm>
              <a:off x="3207840" y="4813606"/>
              <a:ext cx="94680" cy="1206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45AA4F97-4A25-4118-BEDA-EBC539CE61D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98840" y="4804966"/>
                <a:ext cx="1123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97E4146C-BA9E-448A-84CF-417C321784D7}"/>
                  </a:ext>
                </a:extLst>
              </p14:cNvPr>
              <p14:cNvContentPartPr/>
              <p14:nvPr/>
            </p14:nvContentPartPr>
            <p14:xfrm>
              <a:off x="6248040" y="425566"/>
              <a:ext cx="79560" cy="15444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97E4146C-BA9E-448A-84CF-417C321784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39040" y="416926"/>
                <a:ext cx="972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1A9B865B-EDA2-4E09-9423-0BFAFF96DE10}"/>
                  </a:ext>
                </a:extLst>
              </p14:cNvPr>
              <p14:cNvContentPartPr/>
              <p14:nvPr/>
            </p14:nvContentPartPr>
            <p14:xfrm>
              <a:off x="6386640" y="477046"/>
              <a:ext cx="102240" cy="13392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1A9B865B-EDA2-4E09-9423-0BFAFF96DE1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77640" y="468406"/>
                <a:ext cx="1198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391A974C-E248-4B82-B05D-23DC2B807FF7}"/>
                  </a:ext>
                </a:extLst>
              </p14:cNvPr>
              <p14:cNvContentPartPr/>
              <p14:nvPr/>
            </p14:nvContentPartPr>
            <p14:xfrm>
              <a:off x="6565200" y="492526"/>
              <a:ext cx="75960" cy="9000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391A974C-E248-4B82-B05D-23DC2B807F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56200" y="483851"/>
                <a:ext cx="93600" cy="107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26336E45-669B-4CCC-8B37-25D8EED0EBE8}"/>
                  </a:ext>
                </a:extLst>
              </p14:cNvPr>
              <p14:cNvContentPartPr/>
              <p14:nvPr/>
            </p14:nvContentPartPr>
            <p14:xfrm>
              <a:off x="6358560" y="900406"/>
              <a:ext cx="4680" cy="8784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26336E45-669B-4CCC-8B37-25D8EED0EBE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49560" y="891406"/>
                <a:ext cx="2232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1E9BD2C3-4A0F-438A-A0E8-817B9735A1DF}"/>
                  </a:ext>
                </a:extLst>
              </p14:cNvPr>
              <p14:cNvContentPartPr/>
              <p14:nvPr/>
            </p14:nvContentPartPr>
            <p14:xfrm>
              <a:off x="6438120" y="976726"/>
              <a:ext cx="1800" cy="612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1E9BD2C3-4A0F-438A-A0E8-817B9735A1D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29120" y="968086"/>
                <a:ext cx="19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BCB79358-76A3-4DBB-9A41-20520D6E1AA9}"/>
                  </a:ext>
                </a:extLst>
              </p14:cNvPr>
              <p14:cNvContentPartPr/>
              <p14:nvPr/>
            </p14:nvContentPartPr>
            <p14:xfrm>
              <a:off x="6243360" y="880966"/>
              <a:ext cx="61920" cy="1407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BCB79358-76A3-4DBB-9A41-20520D6E1AA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34720" y="872326"/>
                <a:ext cx="79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676D8C19-8D31-44AD-9A7E-3B15ABE3320F}"/>
                  </a:ext>
                </a:extLst>
              </p14:cNvPr>
              <p14:cNvContentPartPr/>
              <p14:nvPr/>
            </p14:nvContentPartPr>
            <p14:xfrm>
              <a:off x="6505080" y="914446"/>
              <a:ext cx="238680" cy="14580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676D8C19-8D31-44AD-9A7E-3B15ABE332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96094" y="905806"/>
                <a:ext cx="256293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A29BBE25-3F32-41EF-8322-C217DE3DE69F}"/>
                  </a:ext>
                </a:extLst>
              </p14:cNvPr>
              <p14:cNvContentPartPr/>
              <p14:nvPr/>
            </p14:nvContentPartPr>
            <p14:xfrm>
              <a:off x="7296720" y="1003726"/>
              <a:ext cx="82800" cy="446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A29BBE25-3F32-41EF-8322-C217DE3DE6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87720" y="995086"/>
                <a:ext cx="100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856A91B6-2422-44EA-9B77-0BC07B6FF6B4}"/>
                  </a:ext>
                </a:extLst>
              </p14:cNvPr>
              <p14:cNvContentPartPr/>
              <p14:nvPr/>
            </p14:nvContentPartPr>
            <p14:xfrm>
              <a:off x="6819360" y="799966"/>
              <a:ext cx="316440" cy="9108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856A91B6-2422-44EA-9B77-0BC07B6FF6B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10360" y="790966"/>
                <a:ext cx="334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E5B182CA-B271-466D-A3CC-954207E2F2CE}"/>
                  </a:ext>
                </a:extLst>
              </p14:cNvPr>
              <p14:cNvContentPartPr/>
              <p14:nvPr/>
            </p14:nvContentPartPr>
            <p14:xfrm>
              <a:off x="7675440" y="852526"/>
              <a:ext cx="522720" cy="4359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E5B182CA-B271-466D-A3CC-954207E2F2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66800" y="843526"/>
                <a:ext cx="540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6CB00A2F-306C-4EFB-A916-7AAC3DA3B297}"/>
                  </a:ext>
                </a:extLst>
              </p14:cNvPr>
              <p14:cNvContentPartPr/>
              <p14:nvPr/>
            </p14:nvContentPartPr>
            <p14:xfrm>
              <a:off x="7800720" y="1336006"/>
              <a:ext cx="64440" cy="10548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6CB00A2F-306C-4EFB-A916-7AAC3DA3B2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92080" y="1327006"/>
                <a:ext cx="820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FE7BE001-9BE9-4C6C-AB64-14D6C64238F3}"/>
                  </a:ext>
                </a:extLst>
              </p14:cNvPr>
              <p14:cNvContentPartPr/>
              <p14:nvPr/>
            </p14:nvContentPartPr>
            <p14:xfrm>
              <a:off x="7938600" y="1381006"/>
              <a:ext cx="14400" cy="802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FE7BE001-9BE9-4C6C-AB64-14D6C64238F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929600" y="1372366"/>
                <a:ext cx="32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EAE6B112-21B4-4E5F-9BC5-C1DCBFB6EA1F}"/>
                  </a:ext>
                </a:extLst>
              </p14:cNvPr>
              <p14:cNvContentPartPr/>
              <p14:nvPr/>
            </p14:nvContentPartPr>
            <p14:xfrm>
              <a:off x="7253520" y="1701406"/>
              <a:ext cx="11160" cy="9576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EAE6B112-21B4-4E5F-9BC5-C1DCBFB6EA1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44520" y="1692406"/>
                <a:ext cx="288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DF3C1EC2-41F3-49A4-880E-F83C7192E4C3}"/>
                  </a:ext>
                </a:extLst>
              </p14:cNvPr>
              <p14:cNvContentPartPr/>
              <p14:nvPr/>
            </p14:nvContentPartPr>
            <p14:xfrm>
              <a:off x="7181160" y="1832806"/>
              <a:ext cx="165960" cy="1008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DF3C1EC2-41F3-49A4-880E-F83C7192E4C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72520" y="1824166"/>
                <a:ext cx="18360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D241E424-3D87-47A8-908F-CBF2879EEA95}"/>
                  </a:ext>
                </a:extLst>
              </p14:cNvPr>
              <p14:cNvContentPartPr/>
              <p14:nvPr/>
            </p14:nvContentPartPr>
            <p14:xfrm>
              <a:off x="7621080" y="1863766"/>
              <a:ext cx="100440" cy="3636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D241E424-3D87-47A8-908F-CBF2879EEA9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12112" y="1854854"/>
                <a:ext cx="118017" cy="53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3E2E1869-D11D-4721-8D16-94A527923D8E}"/>
                  </a:ext>
                </a:extLst>
              </p14:cNvPr>
              <p14:cNvContentPartPr/>
              <p14:nvPr/>
            </p14:nvContentPartPr>
            <p14:xfrm>
              <a:off x="7222560" y="1926766"/>
              <a:ext cx="210240" cy="10296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3E2E1869-D11D-4721-8D16-94A527923D8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13920" y="1918156"/>
                <a:ext cx="227880" cy="120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BBF49D14-9EBF-4D56-B6F2-D6F76CDB9FED}"/>
                  </a:ext>
                </a:extLst>
              </p14:cNvPr>
              <p14:cNvContentPartPr/>
              <p14:nvPr/>
            </p14:nvContentPartPr>
            <p14:xfrm>
              <a:off x="7379880" y="1672246"/>
              <a:ext cx="126360" cy="828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BBF49D14-9EBF-4D56-B6F2-D6F76CDB9FE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71215" y="1663285"/>
                <a:ext cx="144050" cy="10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E9D95039-D088-46C8-A0DF-BD852F9CA0BF}"/>
                  </a:ext>
                </a:extLst>
              </p14:cNvPr>
              <p14:cNvContentPartPr/>
              <p14:nvPr/>
            </p14:nvContentPartPr>
            <p14:xfrm>
              <a:off x="8232360" y="1771606"/>
              <a:ext cx="213480" cy="22860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E9D95039-D088-46C8-A0DF-BD852F9CA0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223735" y="1762952"/>
                <a:ext cx="231090" cy="246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8F241F7B-BAB3-48AD-8BA4-08483F167260}"/>
                  </a:ext>
                </a:extLst>
              </p14:cNvPr>
              <p14:cNvContentPartPr/>
              <p14:nvPr/>
            </p14:nvContentPartPr>
            <p14:xfrm>
              <a:off x="8108880" y="2205766"/>
              <a:ext cx="64800" cy="9396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8F241F7B-BAB3-48AD-8BA4-08483F16726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99880" y="2197126"/>
                <a:ext cx="82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86AB3052-9771-44C2-896B-041D1FBDFEB4}"/>
                  </a:ext>
                </a:extLst>
              </p14:cNvPr>
              <p14:cNvContentPartPr/>
              <p14:nvPr/>
            </p14:nvContentPartPr>
            <p14:xfrm>
              <a:off x="8256480" y="2234926"/>
              <a:ext cx="6840" cy="8100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86AB3052-9771-44C2-896B-041D1FBDFEB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247480" y="2226286"/>
                <a:ext cx="24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55352FCB-A581-42B5-9D1F-8CC9E1DDC446}"/>
                  </a:ext>
                </a:extLst>
              </p14:cNvPr>
              <p14:cNvContentPartPr/>
              <p14:nvPr/>
            </p14:nvContentPartPr>
            <p14:xfrm>
              <a:off x="7944720" y="1741006"/>
              <a:ext cx="248760" cy="37008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55352FCB-A581-42B5-9D1F-8CC9E1DDC44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36080" y="1732006"/>
                <a:ext cx="2664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34" name="Ink 533">
                <a:extLst>
                  <a:ext uri="{FF2B5EF4-FFF2-40B4-BE49-F238E27FC236}">
                    <a16:creationId xmlns:a16="http://schemas.microsoft.com/office/drawing/2014/main" id="{E7E5738E-17E4-49D0-949D-FD851E6BC5C6}"/>
                  </a:ext>
                </a:extLst>
              </p14:cNvPr>
              <p14:cNvContentPartPr/>
              <p14:nvPr/>
            </p14:nvContentPartPr>
            <p14:xfrm>
              <a:off x="882960" y="1253566"/>
              <a:ext cx="6086160" cy="3152160"/>
            </p14:xfrm>
          </p:contentPart>
        </mc:Choice>
        <mc:Fallback xmlns="">
          <p:pic>
            <p:nvPicPr>
              <p:cNvPr id="534" name="Ink 533">
                <a:extLst>
                  <a:ext uri="{FF2B5EF4-FFF2-40B4-BE49-F238E27FC236}">
                    <a16:creationId xmlns:a16="http://schemas.microsoft.com/office/drawing/2014/main" id="{E7E5738E-17E4-49D0-949D-FD851E6BC5C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74320" y="1244566"/>
                <a:ext cx="6103800" cy="31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93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DD392214-16DC-4487-9DD4-14DACE20E40D}"/>
                  </a:ext>
                </a:extLst>
              </p:cNvPr>
              <p:cNvSpPr txBox="1"/>
              <p:nvPr/>
            </p:nvSpPr>
            <p:spPr bwMode="auto">
              <a:xfrm>
                <a:off x="628650" y="2999009"/>
                <a:ext cx="3240088" cy="7588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(0)=300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=300(1)=300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DD392214-16DC-4487-9DD4-14DACE20E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999009"/>
                <a:ext cx="3240088" cy="7588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37A4A4E7-8F86-48EA-8553-77849AE77AB8}"/>
                  </a:ext>
                </a:extLst>
              </p:cNvPr>
              <p:cNvSpPr txBox="1"/>
              <p:nvPr/>
            </p:nvSpPr>
            <p:spPr bwMode="auto">
              <a:xfrm>
                <a:off x="628650" y="3739467"/>
                <a:ext cx="4086225" cy="6842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(3)=300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=300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6400</m:t>
                          </m:r>
                        </m:num>
                        <m:den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≈711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37A4A4E7-8F86-48EA-8553-77849AE77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3739467"/>
                <a:ext cx="4086225" cy="684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6237BCD-074A-4D8F-9B9B-A2EF8568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8444"/>
            <a:ext cx="7886700" cy="75285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F81E-E0E6-4D20-96F9-F65AF2496F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206121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number of an app users after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units of time is given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=300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1200" i="1" dirty="0">
                  <a:latin typeface="Helvetica Light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a. How many users are using the app initially?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b. Approximately how many users will use the app after 3 units of time?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14F81E-E0E6-4D20-96F9-F65AF2496F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2061219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B70A3B-1E20-40CD-AEA7-18ED2EC019FE}"/>
                  </a:ext>
                </a:extLst>
              </p14:cNvPr>
              <p14:cNvContentPartPr/>
              <p14:nvPr/>
            </p14:nvContentPartPr>
            <p14:xfrm>
              <a:off x="1565160" y="3525526"/>
              <a:ext cx="90720" cy="81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B70A3B-1E20-40CD-AEA7-18ED2EC019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6520" y="3516886"/>
                <a:ext cx="108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430F43-D6DB-45DE-9A37-653941679E44}"/>
                  </a:ext>
                </a:extLst>
              </p14:cNvPr>
              <p14:cNvContentPartPr/>
              <p14:nvPr/>
            </p14:nvContentPartPr>
            <p14:xfrm>
              <a:off x="1484880" y="2919286"/>
              <a:ext cx="438480" cy="54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430F43-D6DB-45DE-9A37-653941679E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5880" y="2910646"/>
                <a:ext cx="4561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4A75BB4-BC51-4644-8F2C-868CCD0AA0FD}"/>
                  </a:ext>
                </a:extLst>
              </p14:cNvPr>
              <p14:cNvContentPartPr/>
              <p14:nvPr/>
            </p14:nvContentPartPr>
            <p14:xfrm>
              <a:off x="2096160" y="2457406"/>
              <a:ext cx="102960" cy="120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4A75BB4-BC51-4644-8F2C-868CCD0AA0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7160" y="2448740"/>
                <a:ext cx="120600" cy="13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4D5F1F-51F8-40E2-BCB1-8F5A02384A50}"/>
                  </a:ext>
                </a:extLst>
              </p14:cNvPr>
              <p14:cNvContentPartPr/>
              <p14:nvPr/>
            </p14:nvContentPartPr>
            <p14:xfrm>
              <a:off x="1926240" y="2513566"/>
              <a:ext cx="86760" cy="50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4D5F1F-51F8-40E2-BCB1-8F5A02384A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7600" y="2504566"/>
                <a:ext cx="104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F9C8F2-4603-4EFC-A62F-6166BC1BA78B}"/>
                  </a:ext>
                </a:extLst>
              </p14:cNvPr>
              <p14:cNvContentPartPr/>
              <p14:nvPr/>
            </p14:nvContentPartPr>
            <p14:xfrm>
              <a:off x="1703760" y="2374246"/>
              <a:ext cx="105480" cy="165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F9C8F2-4603-4EFC-A62F-6166BC1BA7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5120" y="2365587"/>
                <a:ext cx="123120" cy="18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7904B9-B372-498B-9ED9-61556B582049}"/>
                  </a:ext>
                </a:extLst>
              </p14:cNvPr>
              <p14:cNvContentPartPr/>
              <p14:nvPr/>
            </p14:nvContentPartPr>
            <p14:xfrm>
              <a:off x="1714560" y="3766726"/>
              <a:ext cx="131760" cy="15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7904B9-B372-498B-9ED9-61556B5820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05560" y="3758086"/>
                <a:ext cx="149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CE5D4A92-E053-4765-9143-BE53D6D9F7A9}"/>
                  </a:ext>
                </a:extLst>
              </p14:cNvPr>
              <p14:cNvContentPartPr/>
              <p14:nvPr/>
            </p14:nvContentPartPr>
            <p14:xfrm>
              <a:off x="4391160" y="2930806"/>
              <a:ext cx="155520" cy="1368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CE5D4A92-E053-4765-9143-BE53D6D9F7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82160" y="2922166"/>
                <a:ext cx="1731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8BB650D5-B561-46BF-A877-C78023DE169E}"/>
                  </a:ext>
                </a:extLst>
              </p14:cNvPr>
              <p14:cNvContentPartPr/>
              <p14:nvPr/>
            </p14:nvContentPartPr>
            <p14:xfrm>
              <a:off x="4369200" y="2746486"/>
              <a:ext cx="162360" cy="11340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8BB650D5-B561-46BF-A877-C78023DE16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60200" y="2737486"/>
                <a:ext cx="1800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4DCF79B2-A2CA-4BD6-9B6A-298A7D735073}"/>
                  </a:ext>
                </a:extLst>
              </p14:cNvPr>
              <p14:cNvContentPartPr/>
              <p14:nvPr/>
            </p14:nvContentPartPr>
            <p14:xfrm>
              <a:off x="3976080" y="2733166"/>
              <a:ext cx="272160" cy="19080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4DCF79B2-A2CA-4BD6-9B6A-298A7D7350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67440" y="2724510"/>
                <a:ext cx="289800" cy="208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8B121930-9D7E-439D-AB67-5106B8CC4917}"/>
                  </a:ext>
                </a:extLst>
              </p14:cNvPr>
              <p14:cNvContentPartPr/>
              <p14:nvPr/>
            </p14:nvContentPartPr>
            <p14:xfrm>
              <a:off x="3684840" y="2661526"/>
              <a:ext cx="201600" cy="28872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8B121930-9D7E-439D-AB67-5106B8CC491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5840" y="2652526"/>
                <a:ext cx="219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0" name="Ink 2059">
                <a:extLst>
                  <a:ext uri="{FF2B5EF4-FFF2-40B4-BE49-F238E27FC236}">
                    <a16:creationId xmlns:a16="http://schemas.microsoft.com/office/drawing/2014/main" id="{67FBD4EE-A3F7-4456-B204-1E4C55BCB5E0}"/>
                  </a:ext>
                </a:extLst>
              </p14:cNvPr>
              <p14:cNvContentPartPr/>
              <p14:nvPr/>
            </p14:nvContentPartPr>
            <p14:xfrm>
              <a:off x="4423920" y="3003166"/>
              <a:ext cx="178560" cy="124200"/>
            </p14:xfrm>
          </p:contentPart>
        </mc:Choice>
        <mc:Fallback xmlns="">
          <p:pic>
            <p:nvPicPr>
              <p:cNvPr id="2060" name="Ink 2059">
                <a:extLst>
                  <a:ext uri="{FF2B5EF4-FFF2-40B4-BE49-F238E27FC236}">
                    <a16:creationId xmlns:a16="http://schemas.microsoft.com/office/drawing/2014/main" id="{67FBD4EE-A3F7-4456-B204-1E4C55BCB5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14920" y="2994501"/>
                <a:ext cx="196200" cy="14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A7AE9405-8E0D-499A-8695-99B2E8C64F03}"/>
                  </a:ext>
                </a:extLst>
              </p14:cNvPr>
              <p14:cNvContentPartPr/>
              <p14:nvPr/>
            </p14:nvContentPartPr>
            <p14:xfrm>
              <a:off x="1311720" y="4376566"/>
              <a:ext cx="63000" cy="76320"/>
            </p14:xfrm>
          </p:contentPart>
        </mc:Choice>
        <mc:Fallback xmlns=""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A7AE9405-8E0D-499A-8695-99B2E8C64F0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03080" y="4367566"/>
                <a:ext cx="80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2" name="Ink 2061">
                <a:extLst>
                  <a:ext uri="{FF2B5EF4-FFF2-40B4-BE49-F238E27FC236}">
                    <a16:creationId xmlns:a16="http://schemas.microsoft.com/office/drawing/2014/main" id="{C4FB8057-7CBA-4BA2-B379-53F568C3BD7D}"/>
                  </a:ext>
                </a:extLst>
              </p14:cNvPr>
              <p14:cNvContentPartPr/>
              <p14:nvPr/>
            </p14:nvContentPartPr>
            <p14:xfrm>
              <a:off x="1440240" y="4400326"/>
              <a:ext cx="39960" cy="59040"/>
            </p14:xfrm>
          </p:contentPart>
        </mc:Choice>
        <mc:Fallback xmlns="">
          <p:pic>
            <p:nvPicPr>
              <p:cNvPr id="2062" name="Ink 2061">
                <a:extLst>
                  <a:ext uri="{FF2B5EF4-FFF2-40B4-BE49-F238E27FC236}">
                    <a16:creationId xmlns:a16="http://schemas.microsoft.com/office/drawing/2014/main" id="{C4FB8057-7CBA-4BA2-B379-53F568C3BD7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31240" y="4391326"/>
                <a:ext cx="57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63" name="Ink 2062">
                <a:extLst>
                  <a:ext uri="{FF2B5EF4-FFF2-40B4-BE49-F238E27FC236}">
                    <a16:creationId xmlns:a16="http://schemas.microsoft.com/office/drawing/2014/main" id="{87B6F651-AC4D-4792-B064-7565931F1211}"/>
                  </a:ext>
                </a:extLst>
              </p14:cNvPr>
              <p14:cNvContentPartPr/>
              <p14:nvPr/>
            </p14:nvContentPartPr>
            <p14:xfrm>
              <a:off x="1536360" y="4415806"/>
              <a:ext cx="44640" cy="43920"/>
            </p14:xfrm>
          </p:contentPart>
        </mc:Choice>
        <mc:Fallback xmlns="">
          <p:pic>
            <p:nvPicPr>
              <p:cNvPr id="2063" name="Ink 2062">
                <a:extLst>
                  <a:ext uri="{FF2B5EF4-FFF2-40B4-BE49-F238E27FC236}">
                    <a16:creationId xmlns:a16="http://schemas.microsoft.com/office/drawing/2014/main" id="{87B6F651-AC4D-4792-B064-7565931F12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27720" y="4406806"/>
                <a:ext cx="62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64" name="Ink 2063">
                <a:extLst>
                  <a:ext uri="{FF2B5EF4-FFF2-40B4-BE49-F238E27FC236}">
                    <a16:creationId xmlns:a16="http://schemas.microsoft.com/office/drawing/2014/main" id="{86D2E47C-AFA9-4127-A5B9-54C82C20532D}"/>
                  </a:ext>
                </a:extLst>
              </p14:cNvPr>
              <p14:cNvContentPartPr/>
              <p14:nvPr/>
            </p14:nvContentPartPr>
            <p14:xfrm>
              <a:off x="1179960" y="4430926"/>
              <a:ext cx="47880" cy="10440"/>
            </p14:xfrm>
          </p:contentPart>
        </mc:Choice>
        <mc:Fallback xmlns="">
          <p:pic>
            <p:nvPicPr>
              <p:cNvPr id="2064" name="Ink 2063">
                <a:extLst>
                  <a:ext uri="{FF2B5EF4-FFF2-40B4-BE49-F238E27FC236}">
                    <a16:creationId xmlns:a16="http://schemas.microsoft.com/office/drawing/2014/main" id="{86D2E47C-AFA9-4127-A5B9-54C82C20532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70960" y="4421926"/>
                <a:ext cx="65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95060E53-D275-4C9D-8843-7DA9D4676023}"/>
                  </a:ext>
                </a:extLst>
              </p14:cNvPr>
              <p14:cNvContentPartPr/>
              <p14:nvPr/>
            </p14:nvContentPartPr>
            <p14:xfrm>
              <a:off x="1176720" y="4389886"/>
              <a:ext cx="73080" cy="252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95060E53-D275-4C9D-8843-7DA9D46760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67720" y="4381246"/>
                <a:ext cx="90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EE9D8B43-BB3A-435B-AC59-037CECDBBCDE}"/>
                  </a:ext>
                </a:extLst>
              </p14:cNvPr>
              <p14:cNvContentPartPr/>
              <p14:nvPr/>
            </p14:nvContentPartPr>
            <p14:xfrm>
              <a:off x="1763520" y="4448926"/>
              <a:ext cx="296640" cy="1260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EE9D8B43-BB3A-435B-AC59-037CECDBBC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54520" y="4440286"/>
                <a:ext cx="314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003A998B-2E34-4815-AC41-CB391A512785}"/>
                  </a:ext>
                </a:extLst>
              </p14:cNvPr>
              <p14:cNvContentPartPr/>
              <p14:nvPr/>
            </p14:nvContentPartPr>
            <p14:xfrm>
              <a:off x="1811040" y="4304926"/>
              <a:ext cx="66600" cy="9324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003A998B-2E34-4815-AC41-CB391A5127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02400" y="4296286"/>
                <a:ext cx="84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070" name="Ink 2069">
                <a:extLst>
                  <a:ext uri="{FF2B5EF4-FFF2-40B4-BE49-F238E27FC236}">
                    <a16:creationId xmlns:a16="http://schemas.microsoft.com/office/drawing/2014/main" id="{FE412A67-54D5-4ADA-A337-7862542AEEC0}"/>
                  </a:ext>
                </a:extLst>
              </p14:cNvPr>
              <p14:cNvContentPartPr/>
              <p14:nvPr/>
            </p14:nvContentPartPr>
            <p14:xfrm>
              <a:off x="1932360" y="4240486"/>
              <a:ext cx="60120" cy="79200"/>
            </p14:xfrm>
          </p:contentPart>
        </mc:Choice>
        <mc:Fallback xmlns="">
          <p:pic>
            <p:nvPicPr>
              <p:cNvPr id="2070" name="Ink 2069">
                <a:extLst>
                  <a:ext uri="{FF2B5EF4-FFF2-40B4-BE49-F238E27FC236}">
                    <a16:creationId xmlns:a16="http://schemas.microsoft.com/office/drawing/2014/main" id="{FE412A67-54D5-4ADA-A337-7862542AEEC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23360" y="4231486"/>
                <a:ext cx="777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12E737E2-4EEC-480A-96EE-BACC2C4435E8}"/>
                  </a:ext>
                </a:extLst>
              </p14:cNvPr>
              <p14:cNvContentPartPr/>
              <p14:nvPr/>
            </p14:nvContentPartPr>
            <p14:xfrm>
              <a:off x="2216400" y="4523806"/>
              <a:ext cx="64080" cy="13680"/>
            </p14:xfrm>
          </p:contentPart>
        </mc:Choice>
        <mc:Fallback xmlns=""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12E737E2-4EEC-480A-96EE-BACC2C4435E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07760" y="4514806"/>
                <a:ext cx="81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74" name="Ink 2073">
                <a:extLst>
                  <a:ext uri="{FF2B5EF4-FFF2-40B4-BE49-F238E27FC236}">
                    <a16:creationId xmlns:a16="http://schemas.microsoft.com/office/drawing/2014/main" id="{B8256530-CC2D-4568-9384-D568F8AA4DC6}"/>
                  </a:ext>
                </a:extLst>
              </p14:cNvPr>
              <p14:cNvContentPartPr/>
              <p14:nvPr/>
            </p14:nvContentPartPr>
            <p14:xfrm>
              <a:off x="2213880" y="4494646"/>
              <a:ext cx="74520" cy="6840"/>
            </p14:xfrm>
          </p:contentPart>
        </mc:Choice>
        <mc:Fallback xmlns="">
          <p:pic>
            <p:nvPicPr>
              <p:cNvPr id="2074" name="Ink 2073">
                <a:extLst>
                  <a:ext uri="{FF2B5EF4-FFF2-40B4-BE49-F238E27FC236}">
                    <a16:creationId xmlns:a16="http://schemas.microsoft.com/office/drawing/2014/main" id="{B8256530-CC2D-4568-9384-D568F8AA4DC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04880" y="4485646"/>
                <a:ext cx="921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75" name="Ink 2074">
                <a:extLst>
                  <a:ext uri="{FF2B5EF4-FFF2-40B4-BE49-F238E27FC236}">
                    <a16:creationId xmlns:a16="http://schemas.microsoft.com/office/drawing/2014/main" id="{83ABE7DD-F9B3-4FE5-A828-9437E8F16EE3}"/>
                  </a:ext>
                </a:extLst>
              </p14:cNvPr>
              <p14:cNvContentPartPr/>
              <p14:nvPr/>
            </p14:nvContentPartPr>
            <p14:xfrm>
              <a:off x="2394240" y="4436686"/>
              <a:ext cx="56880" cy="84600"/>
            </p14:xfrm>
          </p:contentPart>
        </mc:Choice>
        <mc:Fallback xmlns="">
          <p:pic>
            <p:nvPicPr>
              <p:cNvPr id="2075" name="Ink 2074">
                <a:extLst>
                  <a:ext uri="{FF2B5EF4-FFF2-40B4-BE49-F238E27FC236}">
                    <a16:creationId xmlns:a16="http://schemas.microsoft.com/office/drawing/2014/main" id="{83ABE7DD-F9B3-4FE5-A828-9437E8F16EE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85240" y="4427686"/>
                <a:ext cx="745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78" name="Ink 2077">
                <a:extLst>
                  <a:ext uri="{FF2B5EF4-FFF2-40B4-BE49-F238E27FC236}">
                    <a16:creationId xmlns:a16="http://schemas.microsoft.com/office/drawing/2014/main" id="{9B998B9E-6844-4685-853F-323DD36419DC}"/>
                  </a:ext>
                </a:extLst>
              </p14:cNvPr>
              <p14:cNvContentPartPr/>
              <p14:nvPr/>
            </p14:nvContentPartPr>
            <p14:xfrm>
              <a:off x="2716440" y="4534606"/>
              <a:ext cx="231840" cy="33840"/>
            </p14:xfrm>
          </p:contentPart>
        </mc:Choice>
        <mc:Fallback xmlns="">
          <p:pic>
            <p:nvPicPr>
              <p:cNvPr id="2078" name="Ink 2077">
                <a:extLst>
                  <a:ext uri="{FF2B5EF4-FFF2-40B4-BE49-F238E27FC236}">
                    <a16:creationId xmlns:a16="http://schemas.microsoft.com/office/drawing/2014/main" id="{9B998B9E-6844-4685-853F-323DD36419D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07440" y="4525606"/>
                <a:ext cx="249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79" name="Ink 2078">
                <a:extLst>
                  <a:ext uri="{FF2B5EF4-FFF2-40B4-BE49-F238E27FC236}">
                    <a16:creationId xmlns:a16="http://schemas.microsoft.com/office/drawing/2014/main" id="{FF898F90-0D35-488A-84FD-905462B4CDB4}"/>
                  </a:ext>
                </a:extLst>
              </p14:cNvPr>
              <p14:cNvContentPartPr/>
              <p14:nvPr/>
            </p14:nvContentPartPr>
            <p14:xfrm>
              <a:off x="2791320" y="4365046"/>
              <a:ext cx="36720" cy="94320"/>
            </p14:xfrm>
          </p:contentPart>
        </mc:Choice>
        <mc:Fallback xmlns="">
          <p:pic>
            <p:nvPicPr>
              <p:cNvPr id="2079" name="Ink 2078">
                <a:extLst>
                  <a:ext uri="{FF2B5EF4-FFF2-40B4-BE49-F238E27FC236}">
                    <a16:creationId xmlns:a16="http://schemas.microsoft.com/office/drawing/2014/main" id="{FF898F90-0D35-488A-84FD-905462B4CDB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782680" y="4356406"/>
                <a:ext cx="543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80" name="Ink 2079">
                <a:extLst>
                  <a:ext uri="{FF2B5EF4-FFF2-40B4-BE49-F238E27FC236}">
                    <a16:creationId xmlns:a16="http://schemas.microsoft.com/office/drawing/2014/main" id="{8095C41C-257A-4B0A-928D-7091D5E376A3}"/>
                  </a:ext>
                </a:extLst>
              </p14:cNvPr>
              <p14:cNvContentPartPr/>
              <p14:nvPr/>
            </p14:nvContentPartPr>
            <p14:xfrm>
              <a:off x="2878800" y="4389526"/>
              <a:ext cx="47880" cy="93600"/>
            </p14:xfrm>
          </p:contentPart>
        </mc:Choice>
        <mc:Fallback xmlns="">
          <p:pic>
            <p:nvPicPr>
              <p:cNvPr id="2080" name="Ink 2079">
                <a:extLst>
                  <a:ext uri="{FF2B5EF4-FFF2-40B4-BE49-F238E27FC236}">
                    <a16:creationId xmlns:a16="http://schemas.microsoft.com/office/drawing/2014/main" id="{8095C41C-257A-4B0A-928D-7091D5E376A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70160" y="4380886"/>
                <a:ext cx="655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84" name="Ink 2083">
                <a:extLst>
                  <a:ext uri="{FF2B5EF4-FFF2-40B4-BE49-F238E27FC236}">
                    <a16:creationId xmlns:a16="http://schemas.microsoft.com/office/drawing/2014/main" id="{5EB33FA3-7721-47A0-8365-F91DE5E7324B}"/>
                  </a:ext>
                </a:extLst>
              </p14:cNvPr>
              <p14:cNvContentPartPr/>
              <p14:nvPr/>
            </p14:nvContentPartPr>
            <p14:xfrm>
              <a:off x="2761800" y="4610206"/>
              <a:ext cx="177840" cy="118440"/>
            </p14:xfrm>
          </p:contentPart>
        </mc:Choice>
        <mc:Fallback xmlns="">
          <p:pic>
            <p:nvPicPr>
              <p:cNvPr id="2084" name="Ink 2083">
                <a:extLst>
                  <a:ext uri="{FF2B5EF4-FFF2-40B4-BE49-F238E27FC236}">
                    <a16:creationId xmlns:a16="http://schemas.microsoft.com/office/drawing/2014/main" id="{5EB33FA3-7721-47A0-8365-F91DE5E7324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53177" y="4601206"/>
                <a:ext cx="195444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85" name="Ink 2084">
                <a:extLst>
                  <a:ext uri="{FF2B5EF4-FFF2-40B4-BE49-F238E27FC236}">
                    <a16:creationId xmlns:a16="http://schemas.microsoft.com/office/drawing/2014/main" id="{C1196470-48F5-40BB-A337-D2DDD88F9F41}"/>
                  </a:ext>
                </a:extLst>
              </p14:cNvPr>
              <p14:cNvContentPartPr/>
              <p14:nvPr/>
            </p14:nvContentPartPr>
            <p14:xfrm>
              <a:off x="2511240" y="4482406"/>
              <a:ext cx="115920" cy="57240"/>
            </p14:xfrm>
          </p:contentPart>
        </mc:Choice>
        <mc:Fallback xmlns="">
          <p:pic>
            <p:nvPicPr>
              <p:cNvPr id="2085" name="Ink 2084">
                <a:extLst>
                  <a:ext uri="{FF2B5EF4-FFF2-40B4-BE49-F238E27FC236}">
                    <a16:creationId xmlns:a16="http://schemas.microsoft.com/office/drawing/2014/main" id="{C1196470-48F5-40BB-A337-D2DDD88F9F4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02600" y="4473462"/>
                <a:ext cx="133560" cy="7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86" name="Ink 2085">
                <a:extLst>
                  <a:ext uri="{FF2B5EF4-FFF2-40B4-BE49-F238E27FC236}">
                    <a16:creationId xmlns:a16="http://schemas.microsoft.com/office/drawing/2014/main" id="{14F62057-8C18-4AF9-A348-CB53E854A8EE}"/>
                  </a:ext>
                </a:extLst>
              </p14:cNvPr>
              <p14:cNvContentPartPr/>
              <p14:nvPr/>
            </p14:nvContentPartPr>
            <p14:xfrm>
              <a:off x="1851720" y="4564846"/>
              <a:ext cx="174600" cy="114480"/>
            </p14:xfrm>
          </p:contentPart>
        </mc:Choice>
        <mc:Fallback xmlns="">
          <p:pic>
            <p:nvPicPr>
              <p:cNvPr id="2086" name="Ink 2085">
                <a:extLst>
                  <a:ext uri="{FF2B5EF4-FFF2-40B4-BE49-F238E27FC236}">
                    <a16:creationId xmlns:a16="http://schemas.microsoft.com/office/drawing/2014/main" id="{14F62057-8C18-4AF9-A348-CB53E854A8E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43080" y="4556206"/>
                <a:ext cx="192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91" name="Ink 2090">
                <a:extLst>
                  <a:ext uri="{FF2B5EF4-FFF2-40B4-BE49-F238E27FC236}">
                    <a16:creationId xmlns:a16="http://schemas.microsoft.com/office/drawing/2014/main" id="{F75F9031-EE32-4CC8-BB9A-E0912B45C5CC}"/>
                  </a:ext>
                </a:extLst>
              </p14:cNvPr>
              <p14:cNvContentPartPr/>
              <p14:nvPr/>
            </p14:nvContentPartPr>
            <p14:xfrm>
              <a:off x="3115680" y="4167766"/>
              <a:ext cx="302400" cy="288000"/>
            </p14:xfrm>
          </p:contentPart>
        </mc:Choice>
        <mc:Fallback xmlns="">
          <p:pic>
            <p:nvPicPr>
              <p:cNvPr id="2091" name="Ink 2090">
                <a:extLst>
                  <a:ext uri="{FF2B5EF4-FFF2-40B4-BE49-F238E27FC236}">
                    <a16:creationId xmlns:a16="http://schemas.microsoft.com/office/drawing/2014/main" id="{F75F9031-EE32-4CC8-BB9A-E0912B45C5C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06680" y="4158766"/>
                <a:ext cx="320040" cy="305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B7F4-B2D9-4B12-9FCB-5EE797CF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Compound Interest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7886700" cy="3494505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compound amount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of the principal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at the end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interest-periods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compounded per period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Suppose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is invested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years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compounded annually.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a) Find the compound amount.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b) Find the compound interest.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34945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5" name="Rectangle 3224">
                <a:extLst>
                  <a:ext uri="{FF2B5EF4-FFF2-40B4-BE49-F238E27FC236}">
                    <a16:creationId xmlns:a16="http://schemas.microsoft.com/office/drawing/2014/main" id="{8B89E5EA-5B79-4309-8EF6-B4BC7A9AFD8D}"/>
                  </a:ext>
                </a:extLst>
              </p:cNvPr>
              <p:cNvSpPr/>
              <p:nvPr/>
            </p:nvSpPr>
            <p:spPr>
              <a:xfrm>
                <a:off x="625591" y="3900734"/>
                <a:ext cx="347402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1+0.06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=$1790.85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25" name="Rectangle 3224">
                <a:extLst>
                  <a:ext uri="{FF2B5EF4-FFF2-40B4-BE49-F238E27FC236}">
                    <a16:creationId xmlns:a16="http://schemas.microsoft.com/office/drawing/2014/main" id="{8B89E5EA-5B79-4309-8EF6-B4BC7A9AF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91" y="3900734"/>
                <a:ext cx="3474028" cy="276999"/>
              </a:xfrm>
              <a:prstGeom prst="rect">
                <a:avLst/>
              </a:prstGeom>
              <a:blipFill>
                <a:blip r:embed="rId3"/>
                <a:stretch>
                  <a:fillRect l="-175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26" name="Rectangle 3225">
                <a:extLst>
                  <a:ext uri="{FF2B5EF4-FFF2-40B4-BE49-F238E27FC236}">
                    <a16:creationId xmlns:a16="http://schemas.microsoft.com/office/drawing/2014/main" id="{8F9D6B4C-76B2-4807-AF60-43E84C25C73B}"/>
                  </a:ext>
                </a:extLst>
              </p:cNvPr>
              <p:cNvSpPr/>
              <p:nvPr/>
            </p:nvSpPr>
            <p:spPr>
              <a:xfrm>
                <a:off x="625757" y="4396600"/>
                <a:ext cx="34967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Interest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=1790.85−1000=$790.85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226" name="Rectangle 3225">
                <a:extLst>
                  <a:ext uri="{FF2B5EF4-FFF2-40B4-BE49-F238E27FC236}">
                    <a16:creationId xmlns:a16="http://schemas.microsoft.com/office/drawing/2014/main" id="{8F9D6B4C-76B2-4807-AF60-43E84C25C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57" y="4396600"/>
                <a:ext cx="3496791" cy="276999"/>
              </a:xfrm>
              <a:prstGeom prst="rect">
                <a:avLst/>
              </a:prstGeom>
              <a:blipFill>
                <a:blip r:embed="rId4"/>
                <a:stretch>
                  <a:fillRect l="-17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/>
              <p:nvPr/>
            </p:nvSpPr>
            <p:spPr>
              <a:xfrm>
                <a:off x="3683001" y="1586728"/>
                <a:ext cx="1404492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01" y="1586728"/>
                <a:ext cx="1404492" cy="276999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A874804-987F-428E-85AC-21A403139E1D}"/>
                  </a:ext>
                </a:extLst>
              </p14:cNvPr>
              <p14:cNvContentPartPr/>
              <p14:nvPr/>
            </p14:nvContentPartPr>
            <p14:xfrm>
              <a:off x="2267520" y="1479286"/>
              <a:ext cx="100800" cy="1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A874804-987F-428E-85AC-21A403139E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8520" y="1470286"/>
                <a:ext cx="118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7F60DE-5629-4172-81E2-F9FE889D9952}"/>
                  </a:ext>
                </a:extLst>
              </p14:cNvPr>
              <p14:cNvContentPartPr/>
              <p14:nvPr/>
            </p14:nvContentPartPr>
            <p14:xfrm>
              <a:off x="2282280" y="1503046"/>
              <a:ext cx="87120" cy="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7F60DE-5629-4172-81E2-F9FE889D995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73280" y="1494046"/>
                <a:ext cx="104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8888F3-96A4-40F6-B1C6-D36A0008D1FD}"/>
                  </a:ext>
                </a:extLst>
              </p14:cNvPr>
              <p14:cNvContentPartPr/>
              <p14:nvPr/>
            </p14:nvContentPartPr>
            <p14:xfrm>
              <a:off x="2313240" y="1123606"/>
              <a:ext cx="462240" cy="14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8888F3-96A4-40F6-B1C6-D36A0008D1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4240" y="1114945"/>
                <a:ext cx="479880" cy="16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8A079A-29EB-4B02-BB6E-3D26AFFC434E}"/>
                  </a:ext>
                </a:extLst>
              </p14:cNvPr>
              <p14:cNvContentPartPr/>
              <p14:nvPr/>
            </p14:nvContentPartPr>
            <p14:xfrm>
              <a:off x="3395040" y="1469206"/>
              <a:ext cx="109080" cy="3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8A079A-29EB-4B02-BB6E-3D26AFFC43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6040" y="1460566"/>
                <a:ext cx="126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7356EF4-2BC8-4A4A-B14F-D17753F4109E}"/>
                  </a:ext>
                </a:extLst>
              </p14:cNvPr>
              <p14:cNvContentPartPr/>
              <p14:nvPr/>
            </p14:nvContentPartPr>
            <p14:xfrm>
              <a:off x="3364800" y="1486486"/>
              <a:ext cx="127080" cy="2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7356EF4-2BC8-4A4A-B14F-D17753F410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5800" y="1477846"/>
                <a:ext cx="1447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B864A9-70CE-4EDC-AA30-4C82C50D3ACB}"/>
                  </a:ext>
                </a:extLst>
              </p14:cNvPr>
              <p14:cNvContentPartPr/>
              <p14:nvPr/>
            </p14:nvContentPartPr>
            <p14:xfrm>
              <a:off x="3876720" y="586846"/>
              <a:ext cx="71640" cy="10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B864A9-70CE-4EDC-AA30-4C82C50D3A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8080" y="578206"/>
                <a:ext cx="89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03" name="Ink 3202">
                <a:extLst>
                  <a:ext uri="{FF2B5EF4-FFF2-40B4-BE49-F238E27FC236}">
                    <a16:creationId xmlns:a16="http://schemas.microsoft.com/office/drawing/2014/main" id="{7F2FEE79-A653-4327-81B1-62F18EF611EC}"/>
                  </a:ext>
                </a:extLst>
              </p14:cNvPr>
              <p14:cNvContentPartPr/>
              <p14:nvPr/>
            </p14:nvContentPartPr>
            <p14:xfrm>
              <a:off x="3656040" y="911926"/>
              <a:ext cx="403560" cy="114840"/>
            </p14:xfrm>
          </p:contentPart>
        </mc:Choice>
        <mc:Fallback xmlns="">
          <p:pic>
            <p:nvPicPr>
              <p:cNvPr id="3203" name="Ink 3202">
                <a:extLst>
                  <a:ext uri="{FF2B5EF4-FFF2-40B4-BE49-F238E27FC236}">
                    <a16:creationId xmlns:a16="http://schemas.microsoft.com/office/drawing/2014/main" id="{7F2FEE79-A653-4327-81B1-62F18EF611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7040" y="903286"/>
                <a:ext cx="4212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82" name="Ink 3081">
                <a:extLst>
                  <a:ext uri="{FF2B5EF4-FFF2-40B4-BE49-F238E27FC236}">
                    <a16:creationId xmlns:a16="http://schemas.microsoft.com/office/drawing/2014/main" id="{127545A3-D54E-4923-820B-0C424C1DE117}"/>
                  </a:ext>
                </a:extLst>
              </p14:cNvPr>
              <p14:cNvContentPartPr/>
              <p14:nvPr/>
            </p14:nvContentPartPr>
            <p14:xfrm>
              <a:off x="3923160" y="259246"/>
              <a:ext cx="2741760" cy="248400"/>
            </p14:xfrm>
          </p:contentPart>
        </mc:Choice>
        <mc:Fallback xmlns="">
          <p:pic>
            <p:nvPicPr>
              <p:cNvPr id="3082" name="Ink 3081">
                <a:extLst>
                  <a:ext uri="{FF2B5EF4-FFF2-40B4-BE49-F238E27FC236}">
                    <a16:creationId xmlns:a16="http://schemas.microsoft.com/office/drawing/2014/main" id="{127545A3-D54E-4923-820B-0C424C1DE1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14160" y="250606"/>
                <a:ext cx="27594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92" name="Ink 3091">
                <a:extLst>
                  <a:ext uri="{FF2B5EF4-FFF2-40B4-BE49-F238E27FC236}">
                    <a16:creationId xmlns:a16="http://schemas.microsoft.com/office/drawing/2014/main" id="{AD9281AD-2240-4009-B845-AFE8F670BA4F}"/>
                  </a:ext>
                </a:extLst>
              </p14:cNvPr>
              <p14:cNvContentPartPr/>
              <p14:nvPr/>
            </p14:nvContentPartPr>
            <p14:xfrm>
              <a:off x="6650160" y="582526"/>
              <a:ext cx="665640" cy="192240"/>
            </p14:xfrm>
          </p:contentPart>
        </mc:Choice>
        <mc:Fallback xmlns="">
          <p:pic>
            <p:nvPicPr>
              <p:cNvPr id="3092" name="Ink 3091">
                <a:extLst>
                  <a:ext uri="{FF2B5EF4-FFF2-40B4-BE49-F238E27FC236}">
                    <a16:creationId xmlns:a16="http://schemas.microsoft.com/office/drawing/2014/main" id="{AD9281AD-2240-4009-B845-AFE8F670BA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41515" y="573886"/>
                <a:ext cx="68329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1F9A97C-CC81-47B9-9933-2985B84F3EF8}"/>
                  </a:ext>
                </a:extLst>
              </p14:cNvPr>
              <p14:cNvContentPartPr/>
              <p14:nvPr/>
            </p14:nvContentPartPr>
            <p14:xfrm>
              <a:off x="4264800" y="554086"/>
              <a:ext cx="1469520" cy="5263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1F9A97C-CC81-47B9-9933-2985B84F3E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56158" y="545086"/>
                <a:ext cx="1487164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BDC728C-EEC1-460D-B463-906CC880DC47}"/>
                  </a:ext>
                </a:extLst>
              </p14:cNvPr>
              <p14:cNvContentPartPr/>
              <p14:nvPr/>
            </p14:nvContentPartPr>
            <p14:xfrm>
              <a:off x="2027760" y="2232766"/>
              <a:ext cx="417960" cy="16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BDC728C-EEC1-460D-B463-906CC880DC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18760" y="2224126"/>
                <a:ext cx="435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723BE9E5-4B20-4EE3-9D9B-AF5CB5AA718F}"/>
                  </a:ext>
                </a:extLst>
              </p14:cNvPr>
              <p14:cNvContentPartPr/>
              <p14:nvPr/>
            </p14:nvContentPartPr>
            <p14:xfrm>
              <a:off x="2193360" y="2299726"/>
              <a:ext cx="88200" cy="114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723BE9E5-4B20-4EE3-9D9B-AF5CB5AA71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4720" y="2291086"/>
                <a:ext cx="1058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F73DA63-3774-4DE4-BBF7-01EDE86C7880}"/>
                  </a:ext>
                </a:extLst>
              </p14:cNvPr>
              <p14:cNvContentPartPr/>
              <p14:nvPr/>
            </p14:nvContentPartPr>
            <p14:xfrm>
              <a:off x="3354000" y="2231326"/>
              <a:ext cx="274320" cy="25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F73DA63-3774-4DE4-BBF7-01EDE86C788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45000" y="2222686"/>
                <a:ext cx="2919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68D616D5-0285-4EB5-9B44-8E9F9DCF7BC1}"/>
                  </a:ext>
                </a:extLst>
              </p14:cNvPr>
              <p14:cNvContentPartPr/>
              <p14:nvPr/>
            </p14:nvContentPartPr>
            <p14:xfrm>
              <a:off x="3453000" y="2315566"/>
              <a:ext cx="65160" cy="727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68D616D5-0285-4EB5-9B44-8E9F9DCF7BC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44000" y="2306566"/>
                <a:ext cx="828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814B769-1051-494B-AD9A-9A9FEC51F1CB}"/>
                  </a:ext>
                </a:extLst>
              </p14:cNvPr>
              <p14:cNvContentPartPr/>
              <p14:nvPr/>
            </p14:nvContentPartPr>
            <p14:xfrm>
              <a:off x="4104240" y="2239246"/>
              <a:ext cx="286560" cy="97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814B769-1051-494B-AD9A-9A9FEC51F1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95600" y="2230246"/>
                <a:ext cx="3042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AE7BB58-971E-4AEB-8962-2B27D4337EC0}"/>
                  </a:ext>
                </a:extLst>
              </p14:cNvPr>
              <p14:cNvContentPartPr/>
              <p14:nvPr/>
            </p14:nvContentPartPr>
            <p14:xfrm>
              <a:off x="4561440" y="2364886"/>
              <a:ext cx="40680" cy="558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AE7BB58-971E-4AEB-8962-2B27D4337E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52800" y="2356246"/>
                <a:ext cx="583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A5C514D-22F3-4C0D-ADDF-4942584B01E4}"/>
                  </a:ext>
                </a:extLst>
              </p14:cNvPr>
              <p14:cNvContentPartPr/>
              <p14:nvPr/>
            </p14:nvContentPartPr>
            <p14:xfrm>
              <a:off x="4673040" y="2369206"/>
              <a:ext cx="45000" cy="77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A5C514D-22F3-4C0D-ADDF-4942584B01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64040" y="2360566"/>
                <a:ext cx="626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5757985-7EB2-42DD-B387-F0D1C409A997}"/>
                  </a:ext>
                </a:extLst>
              </p14:cNvPr>
              <p14:cNvContentPartPr/>
              <p14:nvPr/>
            </p14:nvContentPartPr>
            <p14:xfrm>
              <a:off x="4409520" y="2359486"/>
              <a:ext cx="84240" cy="586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5757985-7EB2-42DD-B387-F0D1C409A9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00520" y="2350486"/>
                <a:ext cx="1018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A0E3703-EB08-4BFE-9416-A97B2DE13A08}"/>
                  </a:ext>
                </a:extLst>
              </p14:cNvPr>
              <p14:cNvContentPartPr/>
              <p14:nvPr/>
            </p14:nvContentPartPr>
            <p14:xfrm>
              <a:off x="4188840" y="2318806"/>
              <a:ext cx="155520" cy="88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A0E3703-EB08-4BFE-9416-A97B2DE13A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79861" y="2310166"/>
                <a:ext cx="173119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07346A6-6BE1-4653-A64F-AF1997D3AC96}"/>
                  </a:ext>
                </a:extLst>
              </p14:cNvPr>
              <p14:cNvContentPartPr/>
              <p14:nvPr/>
            </p14:nvContentPartPr>
            <p14:xfrm>
              <a:off x="2761440" y="2461726"/>
              <a:ext cx="28440" cy="120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07346A6-6BE1-4653-A64F-AF1997D3AC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52440" y="2453086"/>
                <a:ext cx="46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F9A2B24-F026-4309-A1CD-08DB73333584}"/>
                  </a:ext>
                </a:extLst>
              </p14:cNvPr>
              <p14:cNvContentPartPr/>
              <p14:nvPr/>
            </p14:nvContentPartPr>
            <p14:xfrm>
              <a:off x="2843880" y="2484046"/>
              <a:ext cx="136800" cy="124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F9A2B24-F026-4309-A1CD-08DB733335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34880" y="2475046"/>
                <a:ext cx="1544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5EEB398-424A-43F4-8EEA-B87A92B86767}"/>
                  </a:ext>
                </a:extLst>
              </p14:cNvPr>
              <p14:cNvContentPartPr/>
              <p14:nvPr/>
            </p14:nvContentPartPr>
            <p14:xfrm>
              <a:off x="3998040" y="2665486"/>
              <a:ext cx="106920" cy="1652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5EEB398-424A-43F4-8EEA-B87A92B8676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89400" y="2656486"/>
                <a:ext cx="124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41371E4-B450-46C3-AA30-8DFD1BF838B8}"/>
                  </a:ext>
                </a:extLst>
              </p14:cNvPr>
              <p14:cNvContentPartPr/>
              <p14:nvPr/>
            </p14:nvContentPartPr>
            <p14:xfrm>
              <a:off x="4217280" y="2812006"/>
              <a:ext cx="88560" cy="133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41371E4-B450-46C3-AA30-8DFD1BF838B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08280" y="2803366"/>
                <a:ext cx="106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DD6E676-FFC7-49DC-B960-A5BAD541E37D}"/>
                  </a:ext>
                </a:extLst>
              </p14:cNvPr>
              <p14:cNvContentPartPr/>
              <p14:nvPr/>
            </p14:nvContentPartPr>
            <p14:xfrm>
              <a:off x="4222680" y="2774206"/>
              <a:ext cx="98640" cy="2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DD6E676-FFC7-49DC-B960-A5BAD541E37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14040" y="2765566"/>
                <a:ext cx="1162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F65011B-8154-4786-81CF-6D3CE77AF5F9}"/>
                  </a:ext>
                </a:extLst>
              </p14:cNvPr>
              <p14:cNvContentPartPr/>
              <p14:nvPr/>
            </p14:nvContentPartPr>
            <p14:xfrm>
              <a:off x="4635240" y="2684566"/>
              <a:ext cx="47160" cy="165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F65011B-8154-4786-81CF-6D3CE77AF5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26240" y="2675566"/>
                <a:ext cx="648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0B66D9D-FE44-4567-81BE-DCF72CCD9831}"/>
                  </a:ext>
                </a:extLst>
              </p14:cNvPr>
              <p14:cNvContentPartPr/>
              <p14:nvPr/>
            </p14:nvContentPartPr>
            <p14:xfrm>
              <a:off x="4766280" y="2759806"/>
              <a:ext cx="13320" cy="87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0B66D9D-FE44-4567-81BE-DCF72CCD98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57280" y="2750806"/>
                <a:ext cx="309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34" name="Ink 3233">
                <a:extLst>
                  <a:ext uri="{FF2B5EF4-FFF2-40B4-BE49-F238E27FC236}">
                    <a16:creationId xmlns:a16="http://schemas.microsoft.com/office/drawing/2014/main" id="{D3105D1D-79B7-449E-8BBD-47D50B9AF443}"/>
                  </a:ext>
                </a:extLst>
              </p14:cNvPr>
              <p14:cNvContentPartPr/>
              <p14:nvPr/>
            </p14:nvContentPartPr>
            <p14:xfrm>
              <a:off x="5061480" y="2775646"/>
              <a:ext cx="82800" cy="93240"/>
            </p14:xfrm>
          </p:contentPart>
        </mc:Choice>
        <mc:Fallback xmlns="">
          <p:pic>
            <p:nvPicPr>
              <p:cNvPr id="3234" name="Ink 3233">
                <a:extLst>
                  <a:ext uri="{FF2B5EF4-FFF2-40B4-BE49-F238E27FC236}">
                    <a16:creationId xmlns:a16="http://schemas.microsoft.com/office/drawing/2014/main" id="{D3105D1D-79B7-449E-8BBD-47D50B9AF4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52840" y="2767006"/>
                <a:ext cx="1004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35" name="Ink 3234">
                <a:extLst>
                  <a:ext uri="{FF2B5EF4-FFF2-40B4-BE49-F238E27FC236}">
                    <a16:creationId xmlns:a16="http://schemas.microsoft.com/office/drawing/2014/main" id="{641F2EEB-AF71-4B4C-91E9-D15A19F7F9B9}"/>
                  </a:ext>
                </a:extLst>
              </p14:cNvPr>
              <p14:cNvContentPartPr/>
              <p14:nvPr/>
            </p14:nvContentPartPr>
            <p14:xfrm>
              <a:off x="5202240" y="2740726"/>
              <a:ext cx="49680" cy="171720"/>
            </p14:xfrm>
          </p:contentPart>
        </mc:Choice>
        <mc:Fallback xmlns="">
          <p:pic>
            <p:nvPicPr>
              <p:cNvPr id="3235" name="Ink 3234">
                <a:extLst>
                  <a:ext uri="{FF2B5EF4-FFF2-40B4-BE49-F238E27FC236}">
                    <a16:creationId xmlns:a16="http://schemas.microsoft.com/office/drawing/2014/main" id="{641F2EEB-AF71-4B4C-91E9-D15A19F7F9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93240" y="2731726"/>
                <a:ext cx="67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236" name="Ink 3235">
                <a:extLst>
                  <a:ext uri="{FF2B5EF4-FFF2-40B4-BE49-F238E27FC236}">
                    <a16:creationId xmlns:a16="http://schemas.microsoft.com/office/drawing/2014/main" id="{CDF89A03-6043-4E5A-B946-1E67264ACF69}"/>
                  </a:ext>
                </a:extLst>
              </p14:cNvPr>
              <p14:cNvContentPartPr/>
              <p14:nvPr/>
            </p14:nvContentPartPr>
            <p14:xfrm>
              <a:off x="5327880" y="2701126"/>
              <a:ext cx="66240" cy="85680"/>
            </p14:xfrm>
          </p:contentPart>
        </mc:Choice>
        <mc:Fallback xmlns="">
          <p:pic>
            <p:nvPicPr>
              <p:cNvPr id="3236" name="Ink 3235">
                <a:extLst>
                  <a:ext uri="{FF2B5EF4-FFF2-40B4-BE49-F238E27FC236}">
                    <a16:creationId xmlns:a16="http://schemas.microsoft.com/office/drawing/2014/main" id="{CDF89A03-6043-4E5A-B946-1E67264ACF6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18880" y="2692126"/>
                <a:ext cx="838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237" name="Ink 3236">
                <a:extLst>
                  <a:ext uri="{FF2B5EF4-FFF2-40B4-BE49-F238E27FC236}">
                    <a16:creationId xmlns:a16="http://schemas.microsoft.com/office/drawing/2014/main" id="{790A2C87-A082-4149-949D-27BF7E7DB916}"/>
                  </a:ext>
                </a:extLst>
              </p14:cNvPr>
              <p14:cNvContentPartPr/>
              <p14:nvPr/>
            </p14:nvContentPartPr>
            <p14:xfrm>
              <a:off x="5600400" y="2900206"/>
              <a:ext cx="96840" cy="16920"/>
            </p14:xfrm>
          </p:contentPart>
        </mc:Choice>
        <mc:Fallback xmlns="">
          <p:pic>
            <p:nvPicPr>
              <p:cNvPr id="3237" name="Ink 3236">
                <a:extLst>
                  <a:ext uri="{FF2B5EF4-FFF2-40B4-BE49-F238E27FC236}">
                    <a16:creationId xmlns:a16="http://schemas.microsoft.com/office/drawing/2014/main" id="{790A2C87-A082-4149-949D-27BF7E7DB9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91400" y="2891566"/>
                <a:ext cx="1144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38" name="Ink 3237">
                <a:extLst>
                  <a:ext uri="{FF2B5EF4-FFF2-40B4-BE49-F238E27FC236}">
                    <a16:creationId xmlns:a16="http://schemas.microsoft.com/office/drawing/2014/main" id="{28F20BF2-495C-4A9B-AEB9-53C9F54479A7}"/>
                  </a:ext>
                </a:extLst>
              </p14:cNvPr>
              <p14:cNvContentPartPr/>
              <p14:nvPr/>
            </p14:nvContentPartPr>
            <p14:xfrm>
              <a:off x="5603640" y="2865646"/>
              <a:ext cx="93240" cy="11880"/>
            </p14:xfrm>
          </p:contentPart>
        </mc:Choice>
        <mc:Fallback xmlns="">
          <p:pic>
            <p:nvPicPr>
              <p:cNvPr id="3238" name="Ink 3237">
                <a:extLst>
                  <a:ext uri="{FF2B5EF4-FFF2-40B4-BE49-F238E27FC236}">
                    <a16:creationId xmlns:a16="http://schemas.microsoft.com/office/drawing/2014/main" id="{28F20BF2-495C-4A9B-AEB9-53C9F54479A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94640" y="2857006"/>
                <a:ext cx="110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39" name="Ink 3238">
                <a:extLst>
                  <a:ext uri="{FF2B5EF4-FFF2-40B4-BE49-F238E27FC236}">
                    <a16:creationId xmlns:a16="http://schemas.microsoft.com/office/drawing/2014/main" id="{FEE7CD1B-B304-40B7-B13F-7B0C98EE74EE}"/>
                  </a:ext>
                </a:extLst>
              </p14:cNvPr>
              <p14:cNvContentPartPr/>
              <p14:nvPr/>
            </p14:nvContentPartPr>
            <p14:xfrm>
              <a:off x="5929800" y="2806246"/>
              <a:ext cx="9360" cy="101520"/>
            </p14:xfrm>
          </p:contentPart>
        </mc:Choice>
        <mc:Fallback xmlns="">
          <p:pic>
            <p:nvPicPr>
              <p:cNvPr id="3239" name="Ink 3238">
                <a:extLst>
                  <a:ext uri="{FF2B5EF4-FFF2-40B4-BE49-F238E27FC236}">
                    <a16:creationId xmlns:a16="http://schemas.microsoft.com/office/drawing/2014/main" id="{FEE7CD1B-B304-40B7-B13F-7B0C98EE74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21160" y="2797606"/>
                <a:ext cx="27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240" name="Ink 3239">
                <a:extLst>
                  <a:ext uri="{FF2B5EF4-FFF2-40B4-BE49-F238E27FC236}">
                    <a16:creationId xmlns:a16="http://schemas.microsoft.com/office/drawing/2014/main" id="{42FA1112-9983-4DA9-BEE0-7CFB18E80807}"/>
                  </a:ext>
                </a:extLst>
              </p14:cNvPr>
              <p14:cNvContentPartPr/>
              <p14:nvPr/>
            </p14:nvContentPartPr>
            <p14:xfrm>
              <a:off x="5997840" y="2841166"/>
              <a:ext cx="53280" cy="77760"/>
            </p14:xfrm>
          </p:contentPart>
        </mc:Choice>
        <mc:Fallback xmlns="">
          <p:pic>
            <p:nvPicPr>
              <p:cNvPr id="3240" name="Ink 3239">
                <a:extLst>
                  <a:ext uri="{FF2B5EF4-FFF2-40B4-BE49-F238E27FC236}">
                    <a16:creationId xmlns:a16="http://schemas.microsoft.com/office/drawing/2014/main" id="{42FA1112-9983-4DA9-BEE0-7CFB18E8080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89200" y="2832526"/>
                <a:ext cx="70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41" name="Ink 3240">
                <a:extLst>
                  <a:ext uri="{FF2B5EF4-FFF2-40B4-BE49-F238E27FC236}">
                    <a16:creationId xmlns:a16="http://schemas.microsoft.com/office/drawing/2014/main" id="{9755E05D-E9AD-452D-AC29-259245160512}"/>
                  </a:ext>
                </a:extLst>
              </p14:cNvPr>
              <p14:cNvContentPartPr/>
              <p14:nvPr/>
            </p14:nvContentPartPr>
            <p14:xfrm>
              <a:off x="6110160" y="2863126"/>
              <a:ext cx="56520" cy="72720"/>
            </p14:xfrm>
          </p:contentPart>
        </mc:Choice>
        <mc:Fallback xmlns="">
          <p:pic>
            <p:nvPicPr>
              <p:cNvPr id="3241" name="Ink 3240">
                <a:extLst>
                  <a:ext uri="{FF2B5EF4-FFF2-40B4-BE49-F238E27FC236}">
                    <a16:creationId xmlns:a16="http://schemas.microsoft.com/office/drawing/2014/main" id="{9755E05D-E9AD-452D-AC29-25924516051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01520" y="2854486"/>
                <a:ext cx="74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42" name="Ink 3241">
                <a:extLst>
                  <a:ext uri="{FF2B5EF4-FFF2-40B4-BE49-F238E27FC236}">
                    <a16:creationId xmlns:a16="http://schemas.microsoft.com/office/drawing/2014/main" id="{75404CB8-055C-42C2-9034-A4C7362F3F5B}"/>
                  </a:ext>
                </a:extLst>
              </p14:cNvPr>
              <p14:cNvContentPartPr/>
              <p14:nvPr/>
            </p14:nvContentPartPr>
            <p14:xfrm>
              <a:off x="6239040" y="2868166"/>
              <a:ext cx="48240" cy="76320"/>
            </p14:xfrm>
          </p:contentPart>
        </mc:Choice>
        <mc:Fallback xmlns="">
          <p:pic>
            <p:nvPicPr>
              <p:cNvPr id="3242" name="Ink 3241">
                <a:extLst>
                  <a:ext uri="{FF2B5EF4-FFF2-40B4-BE49-F238E27FC236}">
                    <a16:creationId xmlns:a16="http://schemas.microsoft.com/office/drawing/2014/main" id="{75404CB8-055C-42C2-9034-A4C7362F3F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30400" y="2859526"/>
                <a:ext cx="65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43" name="Ink 3242">
                <a:extLst>
                  <a:ext uri="{FF2B5EF4-FFF2-40B4-BE49-F238E27FC236}">
                    <a16:creationId xmlns:a16="http://schemas.microsoft.com/office/drawing/2014/main" id="{302CE44C-C8D2-4C38-87C6-FF481A6D312E}"/>
                  </a:ext>
                </a:extLst>
              </p14:cNvPr>
              <p14:cNvContentPartPr/>
              <p14:nvPr/>
            </p14:nvContentPartPr>
            <p14:xfrm>
              <a:off x="6403560" y="2791486"/>
              <a:ext cx="36360" cy="185040"/>
            </p14:xfrm>
          </p:contentPart>
        </mc:Choice>
        <mc:Fallback xmlns="">
          <p:pic>
            <p:nvPicPr>
              <p:cNvPr id="3243" name="Ink 3242">
                <a:extLst>
                  <a:ext uri="{FF2B5EF4-FFF2-40B4-BE49-F238E27FC236}">
                    <a16:creationId xmlns:a16="http://schemas.microsoft.com/office/drawing/2014/main" id="{302CE44C-C8D2-4C38-87C6-FF481A6D312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94560" y="2782846"/>
                <a:ext cx="54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49" name="Ink 3248">
                <a:extLst>
                  <a:ext uri="{FF2B5EF4-FFF2-40B4-BE49-F238E27FC236}">
                    <a16:creationId xmlns:a16="http://schemas.microsoft.com/office/drawing/2014/main" id="{7E85D6F7-5C2E-4941-A60E-1254F399A3FA}"/>
                  </a:ext>
                </a:extLst>
              </p14:cNvPr>
              <p14:cNvContentPartPr/>
              <p14:nvPr/>
            </p14:nvContentPartPr>
            <p14:xfrm>
              <a:off x="6961200" y="2910646"/>
              <a:ext cx="59400" cy="80280"/>
            </p14:xfrm>
          </p:contentPart>
        </mc:Choice>
        <mc:Fallback xmlns="">
          <p:pic>
            <p:nvPicPr>
              <p:cNvPr id="3249" name="Ink 3248">
                <a:extLst>
                  <a:ext uri="{FF2B5EF4-FFF2-40B4-BE49-F238E27FC236}">
                    <a16:creationId xmlns:a16="http://schemas.microsoft.com/office/drawing/2014/main" id="{7E85D6F7-5C2E-4941-A60E-1254F399A3F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52560" y="2901646"/>
                <a:ext cx="770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52" name="Ink 3251">
                <a:extLst>
                  <a:ext uri="{FF2B5EF4-FFF2-40B4-BE49-F238E27FC236}">
                    <a16:creationId xmlns:a16="http://schemas.microsoft.com/office/drawing/2014/main" id="{EE89FB64-4C75-42FE-905F-40A059CF4B37}"/>
                  </a:ext>
                </a:extLst>
              </p14:cNvPr>
              <p14:cNvContentPartPr/>
              <p14:nvPr/>
            </p14:nvContentPartPr>
            <p14:xfrm>
              <a:off x="7407240" y="2786446"/>
              <a:ext cx="19080" cy="100080"/>
            </p14:xfrm>
          </p:contentPart>
        </mc:Choice>
        <mc:Fallback xmlns="">
          <p:pic>
            <p:nvPicPr>
              <p:cNvPr id="3252" name="Ink 3251">
                <a:extLst>
                  <a:ext uri="{FF2B5EF4-FFF2-40B4-BE49-F238E27FC236}">
                    <a16:creationId xmlns:a16="http://schemas.microsoft.com/office/drawing/2014/main" id="{EE89FB64-4C75-42FE-905F-40A059CF4B3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398240" y="2777806"/>
                <a:ext cx="367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53" name="Ink 3252">
                <a:extLst>
                  <a:ext uri="{FF2B5EF4-FFF2-40B4-BE49-F238E27FC236}">
                    <a16:creationId xmlns:a16="http://schemas.microsoft.com/office/drawing/2014/main" id="{BC8DF1C8-EA63-44EC-8BE9-80C9E853BB47}"/>
                  </a:ext>
                </a:extLst>
              </p14:cNvPr>
              <p14:cNvContentPartPr/>
              <p14:nvPr/>
            </p14:nvContentPartPr>
            <p14:xfrm>
              <a:off x="7488240" y="2830006"/>
              <a:ext cx="49320" cy="73800"/>
            </p14:xfrm>
          </p:contentPart>
        </mc:Choice>
        <mc:Fallback xmlns="">
          <p:pic>
            <p:nvPicPr>
              <p:cNvPr id="3253" name="Ink 3252">
                <a:extLst>
                  <a:ext uri="{FF2B5EF4-FFF2-40B4-BE49-F238E27FC236}">
                    <a16:creationId xmlns:a16="http://schemas.microsoft.com/office/drawing/2014/main" id="{BC8DF1C8-EA63-44EC-8BE9-80C9E853BB4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79600" y="2821366"/>
                <a:ext cx="66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54" name="Ink 3253">
                <a:extLst>
                  <a:ext uri="{FF2B5EF4-FFF2-40B4-BE49-F238E27FC236}">
                    <a16:creationId xmlns:a16="http://schemas.microsoft.com/office/drawing/2014/main" id="{AC4881E3-0160-4F4C-9B0E-0767D7EC7D4C}"/>
                  </a:ext>
                </a:extLst>
              </p14:cNvPr>
              <p14:cNvContentPartPr/>
              <p14:nvPr/>
            </p14:nvContentPartPr>
            <p14:xfrm>
              <a:off x="7095840" y="2881486"/>
              <a:ext cx="204120" cy="195120"/>
            </p14:xfrm>
          </p:contentPart>
        </mc:Choice>
        <mc:Fallback xmlns="">
          <p:pic>
            <p:nvPicPr>
              <p:cNvPr id="3254" name="Ink 3253">
                <a:extLst>
                  <a:ext uri="{FF2B5EF4-FFF2-40B4-BE49-F238E27FC236}">
                    <a16:creationId xmlns:a16="http://schemas.microsoft.com/office/drawing/2014/main" id="{AC4881E3-0160-4F4C-9B0E-0767D7EC7D4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86856" y="2872486"/>
                <a:ext cx="221729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55" name="Ink 3254">
                <a:extLst>
                  <a:ext uri="{FF2B5EF4-FFF2-40B4-BE49-F238E27FC236}">
                    <a16:creationId xmlns:a16="http://schemas.microsoft.com/office/drawing/2014/main" id="{45608614-8BE7-43B0-9F9F-D822EEAE6561}"/>
                  </a:ext>
                </a:extLst>
              </p14:cNvPr>
              <p14:cNvContentPartPr/>
              <p14:nvPr/>
            </p14:nvContentPartPr>
            <p14:xfrm>
              <a:off x="6791640" y="2897326"/>
              <a:ext cx="105840" cy="87120"/>
            </p14:xfrm>
          </p:contentPart>
        </mc:Choice>
        <mc:Fallback xmlns="">
          <p:pic>
            <p:nvPicPr>
              <p:cNvPr id="3255" name="Ink 3254">
                <a:extLst>
                  <a:ext uri="{FF2B5EF4-FFF2-40B4-BE49-F238E27FC236}">
                    <a16:creationId xmlns:a16="http://schemas.microsoft.com/office/drawing/2014/main" id="{45608614-8BE7-43B0-9F9F-D822EEAE656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83000" y="2888686"/>
                <a:ext cx="1234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256" name="Ink 3255">
                <a:extLst>
                  <a:ext uri="{FF2B5EF4-FFF2-40B4-BE49-F238E27FC236}">
                    <a16:creationId xmlns:a16="http://schemas.microsoft.com/office/drawing/2014/main" id="{1C1E5717-C9ED-4026-A43F-19E0FF734974}"/>
                  </a:ext>
                </a:extLst>
              </p14:cNvPr>
              <p14:cNvContentPartPr/>
              <p14:nvPr/>
            </p14:nvContentPartPr>
            <p14:xfrm>
              <a:off x="6564840" y="2841886"/>
              <a:ext cx="140040" cy="127800"/>
            </p14:xfrm>
          </p:contentPart>
        </mc:Choice>
        <mc:Fallback xmlns="">
          <p:pic>
            <p:nvPicPr>
              <p:cNvPr id="3256" name="Ink 3255">
                <a:extLst>
                  <a:ext uri="{FF2B5EF4-FFF2-40B4-BE49-F238E27FC236}">
                    <a16:creationId xmlns:a16="http://schemas.microsoft.com/office/drawing/2014/main" id="{1C1E5717-C9ED-4026-A43F-19E0FF73497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55840" y="2833270"/>
                <a:ext cx="157680" cy="145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57" name="Ink 3256">
                <a:extLst>
                  <a:ext uri="{FF2B5EF4-FFF2-40B4-BE49-F238E27FC236}">
                    <a16:creationId xmlns:a16="http://schemas.microsoft.com/office/drawing/2014/main" id="{B8018536-C5E9-4B2C-9D51-1EA015EFD4E7}"/>
                  </a:ext>
                </a:extLst>
              </p14:cNvPr>
              <p14:cNvContentPartPr/>
              <p14:nvPr/>
            </p14:nvContentPartPr>
            <p14:xfrm>
              <a:off x="4873920" y="2784286"/>
              <a:ext cx="93240" cy="87840"/>
            </p14:xfrm>
          </p:contentPart>
        </mc:Choice>
        <mc:Fallback xmlns="">
          <p:pic>
            <p:nvPicPr>
              <p:cNvPr id="3257" name="Ink 3256">
                <a:extLst>
                  <a:ext uri="{FF2B5EF4-FFF2-40B4-BE49-F238E27FC236}">
                    <a16:creationId xmlns:a16="http://schemas.microsoft.com/office/drawing/2014/main" id="{B8018536-C5E9-4B2C-9D51-1EA015EFD4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65280" y="2775286"/>
                <a:ext cx="110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58" name="Ink 3257">
                <a:extLst>
                  <a:ext uri="{FF2B5EF4-FFF2-40B4-BE49-F238E27FC236}">
                    <a16:creationId xmlns:a16="http://schemas.microsoft.com/office/drawing/2014/main" id="{F24A071B-D195-42CD-A28E-E233740643B9}"/>
                  </a:ext>
                </a:extLst>
              </p14:cNvPr>
              <p14:cNvContentPartPr/>
              <p14:nvPr/>
            </p14:nvContentPartPr>
            <p14:xfrm>
              <a:off x="4457760" y="2718766"/>
              <a:ext cx="93960" cy="137880"/>
            </p14:xfrm>
          </p:contentPart>
        </mc:Choice>
        <mc:Fallback xmlns="">
          <p:pic>
            <p:nvPicPr>
              <p:cNvPr id="3258" name="Ink 3257">
                <a:extLst>
                  <a:ext uri="{FF2B5EF4-FFF2-40B4-BE49-F238E27FC236}">
                    <a16:creationId xmlns:a16="http://schemas.microsoft.com/office/drawing/2014/main" id="{F24A071B-D195-42CD-A28E-E233740643B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48794" y="2709766"/>
                <a:ext cx="111533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61" name="Ink 3260">
                <a:extLst>
                  <a:ext uri="{FF2B5EF4-FFF2-40B4-BE49-F238E27FC236}">
                    <a16:creationId xmlns:a16="http://schemas.microsoft.com/office/drawing/2014/main" id="{923F0ED6-95A0-41FB-A41F-EA3AB730B5C6}"/>
                  </a:ext>
                </a:extLst>
              </p14:cNvPr>
              <p14:cNvContentPartPr/>
              <p14:nvPr/>
            </p14:nvContentPartPr>
            <p14:xfrm>
              <a:off x="7901520" y="2992006"/>
              <a:ext cx="16920" cy="109800"/>
            </p14:xfrm>
          </p:contentPart>
        </mc:Choice>
        <mc:Fallback xmlns="">
          <p:pic>
            <p:nvPicPr>
              <p:cNvPr id="3261" name="Ink 3260">
                <a:extLst>
                  <a:ext uri="{FF2B5EF4-FFF2-40B4-BE49-F238E27FC236}">
                    <a16:creationId xmlns:a16="http://schemas.microsoft.com/office/drawing/2014/main" id="{923F0ED6-95A0-41FB-A41F-EA3AB730B5C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92520" y="2983366"/>
                <a:ext cx="34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64" name="Ink 3263">
                <a:extLst>
                  <a:ext uri="{FF2B5EF4-FFF2-40B4-BE49-F238E27FC236}">
                    <a16:creationId xmlns:a16="http://schemas.microsoft.com/office/drawing/2014/main" id="{AD18F2E5-291D-48E3-B805-BDCA88243429}"/>
                  </a:ext>
                </a:extLst>
              </p14:cNvPr>
              <p14:cNvContentPartPr/>
              <p14:nvPr/>
            </p14:nvContentPartPr>
            <p14:xfrm>
              <a:off x="8147760" y="3047806"/>
              <a:ext cx="85320" cy="115200"/>
            </p14:xfrm>
          </p:contentPart>
        </mc:Choice>
        <mc:Fallback xmlns="">
          <p:pic>
            <p:nvPicPr>
              <p:cNvPr id="3264" name="Ink 3263">
                <a:extLst>
                  <a:ext uri="{FF2B5EF4-FFF2-40B4-BE49-F238E27FC236}">
                    <a16:creationId xmlns:a16="http://schemas.microsoft.com/office/drawing/2014/main" id="{AD18F2E5-291D-48E3-B805-BDCA882434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38760" y="3039166"/>
                <a:ext cx="102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65" name="Ink 3264">
                <a:extLst>
                  <a:ext uri="{FF2B5EF4-FFF2-40B4-BE49-F238E27FC236}">
                    <a16:creationId xmlns:a16="http://schemas.microsoft.com/office/drawing/2014/main" id="{E9A6CF1B-8BF6-4800-92C9-DD0C94C717C0}"/>
                  </a:ext>
                </a:extLst>
              </p14:cNvPr>
              <p14:cNvContentPartPr/>
              <p14:nvPr/>
            </p14:nvContentPartPr>
            <p14:xfrm>
              <a:off x="8342160" y="3078406"/>
              <a:ext cx="7920" cy="117360"/>
            </p14:xfrm>
          </p:contentPart>
        </mc:Choice>
        <mc:Fallback xmlns="">
          <p:pic>
            <p:nvPicPr>
              <p:cNvPr id="3265" name="Ink 3264">
                <a:extLst>
                  <a:ext uri="{FF2B5EF4-FFF2-40B4-BE49-F238E27FC236}">
                    <a16:creationId xmlns:a16="http://schemas.microsoft.com/office/drawing/2014/main" id="{E9A6CF1B-8BF6-4800-92C9-DD0C94C717C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33160" y="3069406"/>
                <a:ext cx="255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68" name="Ink 3267">
                <a:extLst>
                  <a:ext uri="{FF2B5EF4-FFF2-40B4-BE49-F238E27FC236}">
                    <a16:creationId xmlns:a16="http://schemas.microsoft.com/office/drawing/2014/main" id="{9A64F347-D144-4487-A65C-F751B0BEC62C}"/>
                  </a:ext>
                </a:extLst>
              </p14:cNvPr>
              <p14:cNvContentPartPr/>
              <p14:nvPr/>
            </p14:nvContentPartPr>
            <p14:xfrm>
              <a:off x="7824120" y="2815966"/>
              <a:ext cx="73800" cy="109800"/>
            </p14:xfrm>
          </p:contentPart>
        </mc:Choice>
        <mc:Fallback xmlns="">
          <p:pic>
            <p:nvPicPr>
              <p:cNvPr id="3268" name="Ink 3267">
                <a:extLst>
                  <a:ext uri="{FF2B5EF4-FFF2-40B4-BE49-F238E27FC236}">
                    <a16:creationId xmlns:a16="http://schemas.microsoft.com/office/drawing/2014/main" id="{9A64F347-D144-4487-A65C-F751B0BEC62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815120" y="2807326"/>
                <a:ext cx="91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269" name="Ink 3268">
                <a:extLst>
                  <a:ext uri="{FF2B5EF4-FFF2-40B4-BE49-F238E27FC236}">
                    <a16:creationId xmlns:a16="http://schemas.microsoft.com/office/drawing/2014/main" id="{D2868E43-71AB-4D5B-BD37-053B3A27C6CD}"/>
                  </a:ext>
                </a:extLst>
              </p14:cNvPr>
              <p14:cNvContentPartPr/>
              <p14:nvPr/>
            </p14:nvContentPartPr>
            <p14:xfrm>
              <a:off x="7966680" y="3016846"/>
              <a:ext cx="112680" cy="110160"/>
            </p14:xfrm>
          </p:contentPart>
        </mc:Choice>
        <mc:Fallback xmlns="">
          <p:pic>
            <p:nvPicPr>
              <p:cNvPr id="3269" name="Ink 3268">
                <a:extLst>
                  <a:ext uri="{FF2B5EF4-FFF2-40B4-BE49-F238E27FC236}">
                    <a16:creationId xmlns:a16="http://schemas.microsoft.com/office/drawing/2014/main" id="{D2868E43-71AB-4D5B-BD37-053B3A27C6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57709" y="3007846"/>
                <a:ext cx="130264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270" name="Ink 3269">
                <a:extLst>
                  <a:ext uri="{FF2B5EF4-FFF2-40B4-BE49-F238E27FC236}">
                    <a16:creationId xmlns:a16="http://schemas.microsoft.com/office/drawing/2014/main" id="{BC0F1A9D-4A40-498F-B314-A6A7175637DD}"/>
                  </a:ext>
                </a:extLst>
              </p14:cNvPr>
              <p14:cNvContentPartPr/>
              <p14:nvPr/>
            </p14:nvContentPartPr>
            <p14:xfrm>
              <a:off x="7613880" y="3061126"/>
              <a:ext cx="90000" cy="40320"/>
            </p14:xfrm>
          </p:contentPart>
        </mc:Choice>
        <mc:Fallback xmlns="">
          <p:pic>
            <p:nvPicPr>
              <p:cNvPr id="3270" name="Ink 3269">
                <a:extLst>
                  <a:ext uri="{FF2B5EF4-FFF2-40B4-BE49-F238E27FC236}">
                    <a16:creationId xmlns:a16="http://schemas.microsoft.com/office/drawing/2014/main" id="{BC0F1A9D-4A40-498F-B314-A6A7175637D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605240" y="3052126"/>
                <a:ext cx="107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273" name="Ink 3272">
                <a:extLst>
                  <a:ext uri="{FF2B5EF4-FFF2-40B4-BE49-F238E27FC236}">
                    <a16:creationId xmlns:a16="http://schemas.microsoft.com/office/drawing/2014/main" id="{D5EE74DF-37C6-404B-9318-7E23B424DCAC}"/>
                  </a:ext>
                </a:extLst>
              </p14:cNvPr>
              <p14:cNvContentPartPr/>
              <p14:nvPr/>
            </p14:nvContentPartPr>
            <p14:xfrm>
              <a:off x="3972840" y="3253726"/>
              <a:ext cx="81360" cy="2160"/>
            </p14:xfrm>
          </p:contentPart>
        </mc:Choice>
        <mc:Fallback xmlns="">
          <p:pic>
            <p:nvPicPr>
              <p:cNvPr id="3273" name="Ink 3272">
                <a:extLst>
                  <a:ext uri="{FF2B5EF4-FFF2-40B4-BE49-F238E27FC236}">
                    <a16:creationId xmlns:a16="http://schemas.microsoft.com/office/drawing/2014/main" id="{D5EE74DF-37C6-404B-9318-7E23B424DCA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964200" y="3244726"/>
                <a:ext cx="990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74" name="Ink 3273">
                <a:extLst>
                  <a:ext uri="{FF2B5EF4-FFF2-40B4-BE49-F238E27FC236}">
                    <a16:creationId xmlns:a16="http://schemas.microsoft.com/office/drawing/2014/main" id="{1052F473-B4AC-446F-B122-B32E1BC6D892}"/>
                  </a:ext>
                </a:extLst>
              </p14:cNvPr>
              <p14:cNvContentPartPr/>
              <p14:nvPr/>
            </p14:nvContentPartPr>
            <p14:xfrm>
              <a:off x="4118280" y="3245446"/>
              <a:ext cx="73440" cy="6480"/>
            </p14:xfrm>
          </p:contentPart>
        </mc:Choice>
        <mc:Fallback xmlns="">
          <p:pic>
            <p:nvPicPr>
              <p:cNvPr id="3274" name="Ink 3273">
                <a:extLst>
                  <a:ext uri="{FF2B5EF4-FFF2-40B4-BE49-F238E27FC236}">
                    <a16:creationId xmlns:a16="http://schemas.microsoft.com/office/drawing/2014/main" id="{1052F473-B4AC-446F-B122-B32E1BC6D8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09280" y="3236446"/>
                <a:ext cx="910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275" name="Ink 3274">
                <a:extLst>
                  <a:ext uri="{FF2B5EF4-FFF2-40B4-BE49-F238E27FC236}">
                    <a16:creationId xmlns:a16="http://schemas.microsoft.com/office/drawing/2014/main" id="{B472398E-E71A-4948-ADFC-02170BD135B4}"/>
                  </a:ext>
                </a:extLst>
              </p14:cNvPr>
              <p14:cNvContentPartPr/>
              <p14:nvPr/>
            </p14:nvContentPartPr>
            <p14:xfrm>
              <a:off x="4146720" y="3209806"/>
              <a:ext cx="64080" cy="3240"/>
            </p14:xfrm>
          </p:contentPart>
        </mc:Choice>
        <mc:Fallback xmlns="">
          <p:pic>
            <p:nvPicPr>
              <p:cNvPr id="3275" name="Ink 3274">
                <a:extLst>
                  <a:ext uri="{FF2B5EF4-FFF2-40B4-BE49-F238E27FC236}">
                    <a16:creationId xmlns:a16="http://schemas.microsoft.com/office/drawing/2014/main" id="{B472398E-E71A-4948-ADFC-02170BD135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138080" y="3200806"/>
                <a:ext cx="817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76" name="Ink 3275">
                <a:extLst>
                  <a:ext uri="{FF2B5EF4-FFF2-40B4-BE49-F238E27FC236}">
                    <a16:creationId xmlns:a16="http://schemas.microsoft.com/office/drawing/2014/main" id="{6089EA1A-A2A4-4D36-AE28-F0AF747FCFC5}"/>
                  </a:ext>
                </a:extLst>
              </p14:cNvPr>
              <p14:cNvContentPartPr/>
              <p14:nvPr/>
            </p14:nvContentPartPr>
            <p14:xfrm>
              <a:off x="4365600" y="3123046"/>
              <a:ext cx="93960" cy="138960"/>
            </p14:xfrm>
          </p:contentPart>
        </mc:Choice>
        <mc:Fallback xmlns="">
          <p:pic>
            <p:nvPicPr>
              <p:cNvPr id="3276" name="Ink 3275">
                <a:extLst>
                  <a:ext uri="{FF2B5EF4-FFF2-40B4-BE49-F238E27FC236}">
                    <a16:creationId xmlns:a16="http://schemas.microsoft.com/office/drawing/2014/main" id="{6089EA1A-A2A4-4D36-AE28-F0AF747FCFC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56960" y="3114046"/>
                <a:ext cx="111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77" name="Ink 3276">
                <a:extLst>
                  <a:ext uri="{FF2B5EF4-FFF2-40B4-BE49-F238E27FC236}">
                    <a16:creationId xmlns:a16="http://schemas.microsoft.com/office/drawing/2014/main" id="{ACD063E8-2074-4238-A904-4448D0511317}"/>
                  </a:ext>
                </a:extLst>
              </p14:cNvPr>
              <p14:cNvContentPartPr/>
              <p14:nvPr/>
            </p14:nvContentPartPr>
            <p14:xfrm>
              <a:off x="4559640" y="3242206"/>
              <a:ext cx="94320" cy="5400"/>
            </p14:xfrm>
          </p:contentPart>
        </mc:Choice>
        <mc:Fallback xmlns="">
          <p:pic>
            <p:nvPicPr>
              <p:cNvPr id="3277" name="Ink 3276">
                <a:extLst>
                  <a:ext uri="{FF2B5EF4-FFF2-40B4-BE49-F238E27FC236}">
                    <a16:creationId xmlns:a16="http://schemas.microsoft.com/office/drawing/2014/main" id="{ACD063E8-2074-4238-A904-4448D051131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50640" y="3233206"/>
                <a:ext cx="11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86" name="Ink 3285">
                <a:extLst>
                  <a:ext uri="{FF2B5EF4-FFF2-40B4-BE49-F238E27FC236}">
                    <a16:creationId xmlns:a16="http://schemas.microsoft.com/office/drawing/2014/main" id="{C3C061A7-6C86-4F2E-95F1-EB2013D8C58C}"/>
                  </a:ext>
                </a:extLst>
              </p14:cNvPr>
              <p14:cNvContentPartPr/>
              <p14:nvPr/>
            </p14:nvContentPartPr>
            <p14:xfrm>
              <a:off x="5501760" y="3234646"/>
              <a:ext cx="9720" cy="119160"/>
            </p14:xfrm>
          </p:contentPart>
        </mc:Choice>
        <mc:Fallback xmlns="">
          <p:pic>
            <p:nvPicPr>
              <p:cNvPr id="3286" name="Ink 3285">
                <a:extLst>
                  <a:ext uri="{FF2B5EF4-FFF2-40B4-BE49-F238E27FC236}">
                    <a16:creationId xmlns:a16="http://schemas.microsoft.com/office/drawing/2014/main" id="{C3C061A7-6C86-4F2E-95F1-EB2013D8C58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93120" y="3225646"/>
                <a:ext cx="273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287" name="Ink 3286">
                <a:extLst>
                  <a:ext uri="{FF2B5EF4-FFF2-40B4-BE49-F238E27FC236}">
                    <a16:creationId xmlns:a16="http://schemas.microsoft.com/office/drawing/2014/main" id="{B6A2BA0F-2D34-488B-87D4-87C6E098A579}"/>
                  </a:ext>
                </a:extLst>
              </p14:cNvPr>
              <p14:cNvContentPartPr/>
              <p14:nvPr/>
            </p14:nvContentPartPr>
            <p14:xfrm>
              <a:off x="5151480" y="3164806"/>
              <a:ext cx="274320" cy="168120"/>
            </p14:xfrm>
          </p:contentPart>
        </mc:Choice>
        <mc:Fallback xmlns="">
          <p:pic>
            <p:nvPicPr>
              <p:cNvPr id="3287" name="Ink 3286">
                <a:extLst>
                  <a:ext uri="{FF2B5EF4-FFF2-40B4-BE49-F238E27FC236}">
                    <a16:creationId xmlns:a16="http://schemas.microsoft.com/office/drawing/2014/main" id="{B6A2BA0F-2D34-488B-87D4-87C6E098A5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142840" y="3156166"/>
                <a:ext cx="2919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88" name="Ink 3287">
                <a:extLst>
                  <a:ext uri="{FF2B5EF4-FFF2-40B4-BE49-F238E27FC236}">
                    <a16:creationId xmlns:a16="http://schemas.microsoft.com/office/drawing/2014/main" id="{822DA24D-CE9F-4DAD-ADB1-0601EAF79997}"/>
                  </a:ext>
                </a:extLst>
              </p14:cNvPr>
              <p14:cNvContentPartPr/>
              <p14:nvPr/>
            </p14:nvContentPartPr>
            <p14:xfrm>
              <a:off x="4946280" y="3233926"/>
              <a:ext cx="83520" cy="61200"/>
            </p14:xfrm>
          </p:contentPart>
        </mc:Choice>
        <mc:Fallback xmlns="">
          <p:pic>
            <p:nvPicPr>
              <p:cNvPr id="3288" name="Ink 3287">
                <a:extLst>
                  <a:ext uri="{FF2B5EF4-FFF2-40B4-BE49-F238E27FC236}">
                    <a16:creationId xmlns:a16="http://schemas.microsoft.com/office/drawing/2014/main" id="{822DA24D-CE9F-4DAD-ADB1-0601EAF799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37280" y="3224873"/>
                <a:ext cx="101160" cy="78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289" name="Ink 3288">
                <a:extLst>
                  <a:ext uri="{FF2B5EF4-FFF2-40B4-BE49-F238E27FC236}">
                    <a16:creationId xmlns:a16="http://schemas.microsoft.com/office/drawing/2014/main" id="{BBD87DFE-5F5E-419D-BBD2-B443F409DC78}"/>
                  </a:ext>
                </a:extLst>
              </p14:cNvPr>
              <p14:cNvContentPartPr/>
              <p14:nvPr/>
            </p14:nvContentPartPr>
            <p14:xfrm>
              <a:off x="4755480" y="3154366"/>
              <a:ext cx="91800" cy="128160"/>
            </p14:xfrm>
          </p:contentPart>
        </mc:Choice>
        <mc:Fallback xmlns="">
          <p:pic>
            <p:nvPicPr>
              <p:cNvPr id="3289" name="Ink 3288">
                <a:extLst>
                  <a:ext uri="{FF2B5EF4-FFF2-40B4-BE49-F238E27FC236}">
                    <a16:creationId xmlns:a16="http://schemas.microsoft.com/office/drawing/2014/main" id="{BBD87DFE-5F5E-419D-BBD2-B443F409DC7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46480" y="3145726"/>
                <a:ext cx="1094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290" name="Ink 3289">
                <a:extLst>
                  <a:ext uri="{FF2B5EF4-FFF2-40B4-BE49-F238E27FC236}">
                    <a16:creationId xmlns:a16="http://schemas.microsoft.com/office/drawing/2014/main" id="{C73CCD21-7A41-4CBA-8FF4-C40979B4B39A}"/>
                  </a:ext>
                </a:extLst>
              </p14:cNvPr>
              <p14:cNvContentPartPr/>
              <p14:nvPr/>
            </p14:nvContentPartPr>
            <p14:xfrm>
              <a:off x="3942240" y="3129886"/>
              <a:ext cx="94680" cy="99000"/>
            </p14:xfrm>
          </p:contentPart>
        </mc:Choice>
        <mc:Fallback xmlns="">
          <p:pic>
            <p:nvPicPr>
              <p:cNvPr id="3290" name="Ink 3289">
                <a:extLst>
                  <a:ext uri="{FF2B5EF4-FFF2-40B4-BE49-F238E27FC236}">
                    <a16:creationId xmlns:a16="http://schemas.microsoft.com/office/drawing/2014/main" id="{C73CCD21-7A41-4CBA-8FF4-C40979B4B39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33600" y="3120886"/>
                <a:ext cx="1123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293" name="Ink 3292">
                <a:extLst>
                  <a:ext uri="{FF2B5EF4-FFF2-40B4-BE49-F238E27FC236}">
                    <a16:creationId xmlns:a16="http://schemas.microsoft.com/office/drawing/2014/main" id="{5A119AD5-C86D-4FC7-961F-D816C5611933}"/>
                  </a:ext>
                </a:extLst>
              </p14:cNvPr>
              <p14:cNvContentPartPr/>
              <p14:nvPr/>
            </p14:nvContentPartPr>
            <p14:xfrm>
              <a:off x="5632440" y="3322486"/>
              <a:ext cx="88200" cy="7920"/>
            </p14:xfrm>
          </p:contentPart>
        </mc:Choice>
        <mc:Fallback xmlns="">
          <p:pic>
            <p:nvPicPr>
              <p:cNvPr id="3293" name="Ink 3292">
                <a:extLst>
                  <a:ext uri="{FF2B5EF4-FFF2-40B4-BE49-F238E27FC236}">
                    <a16:creationId xmlns:a16="http://schemas.microsoft.com/office/drawing/2014/main" id="{5A119AD5-C86D-4FC7-961F-D816C56119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23800" y="3313846"/>
                <a:ext cx="105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294" name="Ink 3293">
                <a:extLst>
                  <a:ext uri="{FF2B5EF4-FFF2-40B4-BE49-F238E27FC236}">
                    <a16:creationId xmlns:a16="http://schemas.microsoft.com/office/drawing/2014/main" id="{8BF64A45-631C-4049-B5D8-2CF14039E740}"/>
                  </a:ext>
                </a:extLst>
              </p14:cNvPr>
              <p14:cNvContentPartPr/>
              <p14:nvPr/>
            </p14:nvContentPartPr>
            <p14:xfrm>
              <a:off x="5019000" y="3037726"/>
              <a:ext cx="76680" cy="122040"/>
            </p14:xfrm>
          </p:contentPart>
        </mc:Choice>
        <mc:Fallback xmlns="">
          <p:pic>
            <p:nvPicPr>
              <p:cNvPr id="3294" name="Ink 3293">
                <a:extLst>
                  <a:ext uri="{FF2B5EF4-FFF2-40B4-BE49-F238E27FC236}">
                    <a16:creationId xmlns:a16="http://schemas.microsoft.com/office/drawing/2014/main" id="{8BF64A45-631C-4049-B5D8-2CF14039E74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10000" y="3029086"/>
                <a:ext cx="94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297" name="Ink 3296">
                <a:extLst>
                  <a:ext uri="{FF2B5EF4-FFF2-40B4-BE49-F238E27FC236}">
                    <a16:creationId xmlns:a16="http://schemas.microsoft.com/office/drawing/2014/main" id="{EAEAE608-8727-424B-828B-D52284EBA671}"/>
                  </a:ext>
                </a:extLst>
              </p14:cNvPr>
              <p14:cNvContentPartPr/>
              <p14:nvPr/>
            </p14:nvContentPartPr>
            <p14:xfrm>
              <a:off x="6023040" y="3305926"/>
              <a:ext cx="41040" cy="66240"/>
            </p14:xfrm>
          </p:contentPart>
        </mc:Choice>
        <mc:Fallback xmlns="">
          <p:pic>
            <p:nvPicPr>
              <p:cNvPr id="3297" name="Ink 3296">
                <a:extLst>
                  <a:ext uri="{FF2B5EF4-FFF2-40B4-BE49-F238E27FC236}">
                    <a16:creationId xmlns:a16="http://schemas.microsoft.com/office/drawing/2014/main" id="{EAEAE608-8727-424B-828B-D52284EBA67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014400" y="3297286"/>
                <a:ext cx="58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298" name="Ink 3297">
                <a:extLst>
                  <a:ext uri="{FF2B5EF4-FFF2-40B4-BE49-F238E27FC236}">
                    <a16:creationId xmlns:a16="http://schemas.microsoft.com/office/drawing/2014/main" id="{1FB4F57A-3BE4-48DA-BEB8-81FFC231EF1E}"/>
                  </a:ext>
                </a:extLst>
              </p14:cNvPr>
              <p14:cNvContentPartPr/>
              <p14:nvPr/>
            </p14:nvContentPartPr>
            <p14:xfrm>
              <a:off x="6126000" y="3320326"/>
              <a:ext cx="47880" cy="54720"/>
            </p14:xfrm>
          </p:contentPart>
        </mc:Choice>
        <mc:Fallback xmlns="">
          <p:pic>
            <p:nvPicPr>
              <p:cNvPr id="3298" name="Ink 3297">
                <a:extLst>
                  <a:ext uri="{FF2B5EF4-FFF2-40B4-BE49-F238E27FC236}">
                    <a16:creationId xmlns:a16="http://schemas.microsoft.com/office/drawing/2014/main" id="{1FB4F57A-3BE4-48DA-BEB8-81FFC231EF1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17360" y="3311686"/>
                <a:ext cx="655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10" name="Ink 3309">
                <a:extLst>
                  <a:ext uri="{FF2B5EF4-FFF2-40B4-BE49-F238E27FC236}">
                    <a16:creationId xmlns:a16="http://schemas.microsoft.com/office/drawing/2014/main" id="{51927A9B-8DC0-4448-A716-8E2B7C8A274F}"/>
                  </a:ext>
                </a:extLst>
              </p14:cNvPr>
              <p14:cNvContentPartPr/>
              <p14:nvPr/>
            </p14:nvContentPartPr>
            <p14:xfrm>
              <a:off x="6535320" y="3166606"/>
              <a:ext cx="824400" cy="486720"/>
            </p14:xfrm>
          </p:contentPart>
        </mc:Choice>
        <mc:Fallback xmlns="">
          <p:pic>
            <p:nvPicPr>
              <p:cNvPr id="3310" name="Ink 3309">
                <a:extLst>
                  <a:ext uri="{FF2B5EF4-FFF2-40B4-BE49-F238E27FC236}">
                    <a16:creationId xmlns:a16="http://schemas.microsoft.com/office/drawing/2014/main" id="{51927A9B-8DC0-4448-A716-8E2B7C8A274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26320" y="3157966"/>
                <a:ext cx="8420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11" name="Ink 3310">
                <a:extLst>
                  <a:ext uri="{FF2B5EF4-FFF2-40B4-BE49-F238E27FC236}">
                    <a16:creationId xmlns:a16="http://schemas.microsoft.com/office/drawing/2014/main" id="{ED2EABDB-D41D-4A95-9ABC-D1B622CF1D5B}"/>
                  </a:ext>
                </a:extLst>
              </p14:cNvPr>
              <p14:cNvContentPartPr/>
              <p14:nvPr/>
            </p14:nvContentPartPr>
            <p14:xfrm>
              <a:off x="6342360" y="3313486"/>
              <a:ext cx="119160" cy="63720"/>
            </p14:xfrm>
          </p:contentPart>
        </mc:Choice>
        <mc:Fallback xmlns="">
          <p:pic>
            <p:nvPicPr>
              <p:cNvPr id="3311" name="Ink 3310">
                <a:extLst>
                  <a:ext uri="{FF2B5EF4-FFF2-40B4-BE49-F238E27FC236}">
                    <a16:creationId xmlns:a16="http://schemas.microsoft.com/office/drawing/2014/main" id="{ED2EABDB-D41D-4A95-9ABC-D1B622CF1D5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333720" y="3304846"/>
                <a:ext cx="136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12" name="Ink 3311">
                <a:extLst>
                  <a:ext uri="{FF2B5EF4-FFF2-40B4-BE49-F238E27FC236}">
                    <a16:creationId xmlns:a16="http://schemas.microsoft.com/office/drawing/2014/main" id="{401A45F0-5EB8-4C8F-A4A1-190CD1F27ECF}"/>
                  </a:ext>
                </a:extLst>
              </p14:cNvPr>
              <p14:cNvContentPartPr/>
              <p14:nvPr/>
            </p14:nvContentPartPr>
            <p14:xfrm>
              <a:off x="5800200" y="3091366"/>
              <a:ext cx="66240" cy="124200"/>
            </p14:xfrm>
          </p:contentPart>
        </mc:Choice>
        <mc:Fallback xmlns="">
          <p:pic>
            <p:nvPicPr>
              <p:cNvPr id="3312" name="Ink 3311">
                <a:extLst>
                  <a:ext uri="{FF2B5EF4-FFF2-40B4-BE49-F238E27FC236}">
                    <a16:creationId xmlns:a16="http://schemas.microsoft.com/office/drawing/2014/main" id="{401A45F0-5EB8-4C8F-A4A1-190CD1F27EC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91200" y="3082366"/>
                <a:ext cx="83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313" name="Ink 3312">
                <a:extLst>
                  <a:ext uri="{FF2B5EF4-FFF2-40B4-BE49-F238E27FC236}">
                    <a16:creationId xmlns:a16="http://schemas.microsoft.com/office/drawing/2014/main" id="{AE8CF904-0E98-4CA8-A902-86B25D38E64A}"/>
                  </a:ext>
                </a:extLst>
              </p14:cNvPr>
              <p14:cNvContentPartPr/>
              <p14:nvPr/>
            </p14:nvContentPartPr>
            <p14:xfrm>
              <a:off x="5859600" y="3240046"/>
              <a:ext cx="106560" cy="112680"/>
            </p14:xfrm>
          </p:contentPart>
        </mc:Choice>
        <mc:Fallback xmlns="">
          <p:pic>
            <p:nvPicPr>
              <p:cNvPr id="3313" name="Ink 3312">
                <a:extLst>
                  <a:ext uri="{FF2B5EF4-FFF2-40B4-BE49-F238E27FC236}">
                    <a16:creationId xmlns:a16="http://schemas.microsoft.com/office/drawing/2014/main" id="{AE8CF904-0E98-4CA8-A902-86B25D38E64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850630" y="3231406"/>
                <a:ext cx="124141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316" name="Ink 3315">
                <a:extLst>
                  <a:ext uri="{FF2B5EF4-FFF2-40B4-BE49-F238E27FC236}">
                    <a16:creationId xmlns:a16="http://schemas.microsoft.com/office/drawing/2014/main" id="{AC537D42-C608-478B-A784-21BD4B5F94D8}"/>
                  </a:ext>
                </a:extLst>
              </p14:cNvPr>
              <p14:cNvContentPartPr/>
              <p14:nvPr/>
            </p14:nvContentPartPr>
            <p14:xfrm>
              <a:off x="4650720" y="1669366"/>
              <a:ext cx="101160" cy="117000"/>
            </p14:xfrm>
          </p:contentPart>
        </mc:Choice>
        <mc:Fallback xmlns="">
          <p:pic>
            <p:nvPicPr>
              <p:cNvPr id="3316" name="Ink 3315">
                <a:extLst>
                  <a:ext uri="{FF2B5EF4-FFF2-40B4-BE49-F238E27FC236}">
                    <a16:creationId xmlns:a16="http://schemas.microsoft.com/office/drawing/2014/main" id="{AC537D42-C608-478B-A784-21BD4B5F94D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42080" y="1660726"/>
                <a:ext cx="118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317" name="Ink 3316">
                <a:extLst>
                  <a:ext uri="{FF2B5EF4-FFF2-40B4-BE49-F238E27FC236}">
                    <a16:creationId xmlns:a16="http://schemas.microsoft.com/office/drawing/2014/main" id="{FECCFC8B-80E7-46CD-B147-57CA90C76C70}"/>
                  </a:ext>
                </a:extLst>
              </p14:cNvPr>
              <p14:cNvContentPartPr/>
              <p14:nvPr/>
            </p14:nvContentPartPr>
            <p14:xfrm>
              <a:off x="3516720" y="4135726"/>
              <a:ext cx="289800" cy="16920"/>
            </p14:xfrm>
          </p:contentPart>
        </mc:Choice>
        <mc:Fallback xmlns="">
          <p:pic>
            <p:nvPicPr>
              <p:cNvPr id="3317" name="Ink 3316">
                <a:extLst>
                  <a:ext uri="{FF2B5EF4-FFF2-40B4-BE49-F238E27FC236}">
                    <a16:creationId xmlns:a16="http://schemas.microsoft.com/office/drawing/2014/main" id="{FECCFC8B-80E7-46CD-B147-57CA90C76C7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507720" y="4126726"/>
                <a:ext cx="307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318" name="Ink 3317">
                <a:extLst>
                  <a:ext uri="{FF2B5EF4-FFF2-40B4-BE49-F238E27FC236}">
                    <a16:creationId xmlns:a16="http://schemas.microsoft.com/office/drawing/2014/main" id="{19230A21-2906-4644-B894-6B441C8BCFF9}"/>
                  </a:ext>
                </a:extLst>
              </p14:cNvPr>
              <p14:cNvContentPartPr/>
              <p14:nvPr/>
            </p14:nvContentPartPr>
            <p14:xfrm>
              <a:off x="3522840" y="4174966"/>
              <a:ext cx="273600" cy="6120"/>
            </p14:xfrm>
          </p:contentPart>
        </mc:Choice>
        <mc:Fallback xmlns="">
          <p:pic>
            <p:nvPicPr>
              <p:cNvPr id="3318" name="Ink 3317">
                <a:extLst>
                  <a:ext uri="{FF2B5EF4-FFF2-40B4-BE49-F238E27FC236}">
                    <a16:creationId xmlns:a16="http://schemas.microsoft.com/office/drawing/2014/main" id="{19230A21-2906-4644-B894-6B441C8BCFF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13840" y="4166326"/>
                <a:ext cx="291240" cy="2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B7F4-B2D9-4B12-9FCB-5EE797CF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Compound Interest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79094"/>
                <a:ext cx="8090478" cy="3494505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The compound amount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of the principal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at the end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years compounded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times a year at the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200" i="1" dirty="0">
                    <a:solidFill>
                      <a:schemeClr val="tx1"/>
                    </a:solidFill>
                    <a:latin typeface="Helvetica Light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is: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b="1" dirty="0">
                  <a:solidFill>
                    <a:schemeClr val="tx1"/>
                  </a:solidFill>
                  <a:latin typeface="Helvetica Light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Suppose the principal of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invested 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years at annual interest rate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 compounded quarterly.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a) Find the compound amount.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/>
                  </a:rPr>
                  <a:t>b) Find the compound interest.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076" name="Rectangle 12">
                <a:extLst>
                  <a:ext uri="{FF2B5EF4-FFF2-40B4-BE49-F238E27FC236}">
                    <a16:creationId xmlns:a16="http://schemas.microsoft.com/office/drawing/2014/main" id="{A3800D2B-E032-4D5E-9AE3-298DD6DD8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4"/>
                <a:ext cx="8090478" cy="34945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/>
              <p:nvPr/>
            </p:nvSpPr>
            <p:spPr>
              <a:xfrm>
                <a:off x="3660680" y="1712099"/>
                <a:ext cx="1404492" cy="40857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𝑦𝑘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D6341C3-29D9-4945-BE0E-20320D7E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680" y="1712099"/>
                <a:ext cx="1404492" cy="408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B82D5C-A2A9-4103-8805-A9D21C826BF5}"/>
                  </a:ext>
                </a:extLst>
              </p14:cNvPr>
              <p14:cNvContentPartPr/>
              <p14:nvPr/>
            </p14:nvContentPartPr>
            <p14:xfrm>
              <a:off x="2244120" y="1471366"/>
              <a:ext cx="107640" cy="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B82D5C-A2A9-4103-8805-A9D21C826B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5120" y="1462366"/>
                <a:ext cx="1252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174B7D-BAB7-4F3B-91C9-A07CFB438C7F}"/>
                  </a:ext>
                </a:extLst>
              </p14:cNvPr>
              <p14:cNvContentPartPr/>
              <p14:nvPr/>
            </p14:nvContentPartPr>
            <p14:xfrm>
              <a:off x="2236200" y="1495486"/>
              <a:ext cx="100080" cy="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174B7D-BAB7-4F3B-91C9-A07CFB438C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7560" y="1486486"/>
                <a:ext cx="117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67CECB-5A0C-4971-99E0-6A781C1416BE}"/>
                  </a:ext>
                </a:extLst>
              </p14:cNvPr>
              <p14:cNvContentPartPr/>
              <p14:nvPr/>
            </p14:nvContentPartPr>
            <p14:xfrm>
              <a:off x="3796800" y="1782766"/>
              <a:ext cx="177120" cy="240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67CECB-5A0C-4971-99E0-6A781C1416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7800" y="1774126"/>
                <a:ext cx="194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BF1CF8-FA24-4BF1-8DCD-B74F82BD75F2}"/>
                  </a:ext>
                </a:extLst>
              </p14:cNvPr>
              <p14:cNvContentPartPr/>
              <p14:nvPr/>
            </p14:nvContentPartPr>
            <p14:xfrm>
              <a:off x="3345360" y="1451206"/>
              <a:ext cx="115920" cy="35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BF1CF8-FA24-4BF1-8DCD-B74F82BD75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6720" y="1442113"/>
                <a:ext cx="133560" cy="53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FE3AF4-87AA-4575-ACCB-9BC5C5921376}"/>
                  </a:ext>
                </a:extLst>
              </p14:cNvPr>
              <p14:cNvContentPartPr/>
              <p14:nvPr/>
            </p14:nvContentPartPr>
            <p14:xfrm>
              <a:off x="4358400" y="1475326"/>
              <a:ext cx="466560" cy="50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FE3AF4-87AA-4575-ACCB-9BC5C59213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9407" y="1466389"/>
                <a:ext cx="484186" cy="68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3B7BA-C7FA-4675-BC8E-AC6C5BB6B967}"/>
                  </a:ext>
                </a:extLst>
              </p14:cNvPr>
              <p14:cNvContentPartPr/>
              <p14:nvPr/>
            </p14:nvContentPartPr>
            <p14:xfrm>
              <a:off x="7217880" y="1458046"/>
              <a:ext cx="504360" cy="2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3B7BA-C7FA-4675-BC8E-AC6C5BB6B9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08880" y="1449406"/>
                <a:ext cx="522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043CD9-8B6D-4AD7-A5B1-7F9D15339CFD}"/>
                  </a:ext>
                </a:extLst>
              </p14:cNvPr>
              <p14:cNvContentPartPr/>
              <p14:nvPr/>
            </p14:nvContentPartPr>
            <p14:xfrm>
              <a:off x="7413360" y="1528246"/>
              <a:ext cx="245160" cy="1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043CD9-8B6D-4AD7-A5B1-7F9D15339C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04360" y="1519606"/>
                <a:ext cx="262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B2ADCA-70BC-4934-B816-7E9B853CF089}"/>
                  </a:ext>
                </a:extLst>
              </p14:cNvPr>
              <p14:cNvContentPartPr/>
              <p14:nvPr/>
            </p14:nvContentPartPr>
            <p14:xfrm>
              <a:off x="5726040" y="1029646"/>
              <a:ext cx="177480" cy="65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B2ADCA-70BC-4934-B816-7E9B853CF0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17400" y="1020646"/>
                <a:ext cx="1951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8D30FCE-FF20-4EAE-99F7-12AF1CE13E25}"/>
                  </a:ext>
                </a:extLst>
              </p14:cNvPr>
              <p14:cNvContentPartPr/>
              <p14:nvPr/>
            </p14:nvContentPartPr>
            <p14:xfrm>
              <a:off x="6749520" y="982126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8D30FCE-FF20-4EAE-99F7-12AF1CE13E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40520" y="9731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0951012E-6D51-42AB-B0DE-FC8A85702176}"/>
                  </a:ext>
                </a:extLst>
              </p14:cNvPr>
              <p14:cNvContentPartPr/>
              <p14:nvPr/>
            </p14:nvContentPartPr>
            <p14:xfrm>
              <a:off x="8269800" y="1061686"/>
              <a:ext cx="164880" cy="140760"/>
            </p14:xfrm>
          </p:contentPart>
        </mc:Choice>
        <mc:Fallback xmlns=""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0951012E-6D51-42AB-B0DE-FC8A857021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61160" y="1052686"/>
                <a:ext cx="1825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80" name="Ink 3079">
                <a:extLst>
                  <a:ext uri="{FF2B5EF4-FFF2-40B4-BE49-F238E27FC236}">
                    <a16:creationId xmlns:a16="http://schemas.microsoft.com/office/drawing/2014/main" id="{8430F847-ACC1-495D-A032-09B598BA08E1}"/>
                  </a:ext>
                </a:extLst>
              </p14:cNvPr>
              <p14:cNvContentPartPr/>
              <p14:nvPr/>
            </p14:nvContentPartPr>
            <p14:xfrm>
              <a:off x="6916920" y="988966"/>
              <a:ext cx="391320" cy="34560"/>
            </p14:xfrm>
          </p:contentPart>
        </mc:Choice>
        <mc:Fallback xmlns="">
          <p:pic>
            <p:nvPicPr>
              <p:cNvPr id="3080" name="Ink 3079">
                <a:extLst>
                  <a:ext uri="{FF2B5EF4-FFF2-40B4-BE49-F238E27FC236}">
                    <a16:creationId xmlns:a16="http://schemas.microsoft.com/office/drawing/2014/main" id="{8430F847-ACC1-495D-A032-09B598BA08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07920" y="979966"/>
                <a:ext cx="408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88" name="Ink 3087">
                <a:extLst>
                  <a:ext uri="{FF2B5EF4-FFF2-40B4-BE49-F238E27FC236}">
                    <a16:creationId xmlns:a16="http://schemas.microsoft.com/office/drawing/2014/main" id="{E47DC0D6-06D4-4276-83F1-0B5CC91D18FD}"/>
                  </a:ext>
                </a:extLst>
              </p14:cNvPr>
              <p14:cNvContentPartPr/>
              <p14:nvPr/>
            </p14:nvContentPartPr>
            <p14:xfrm>
              <a:off x="4330680" y="905086"/>
              <a:ext cx="651240" cy="470160"/>
            </p14:xfrm>
          </p:contentPart>
        </mc:Choice>
        <mc:Fallback xmlns="">
          <p:pic>
            <p:nvPicPr>
              <p:cNvPr id="3088" name="Ink 3087">
                <a:extLst>
                  <a:ext uri="{FF2B5EF4-FFF2-40B4-BE49-F238E27FC236}">
                    <a16:creationId xmlns:a16="http://schemas.microsoft.com/office/drawing/2014/main" id="{E47DC0D6-06D4-4276-83F1-0B5CC91D18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21680" y="896439"/>
                <a:ext cx="668880" cy="487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3CF57AA-12D5-4837-837B-206D89A8BEB6}"/>
                  </a:ext>
                </a:extLst>
              </p14:cNvPr>
              <p14:cNvContentPartPr/>
              <p14:nvPr/>
            </p14:nvContentPartPr>
            <p14:xfrm>
              <a:off x="4304400" y="78166"/>
              <a:ext cx="541440" cy="274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3CF57AA-12D5-4837-837B-206D89A8BE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95760" y="69166"/>
                <a:ext cx="5590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6BA49CA-9EEC-40BB-98EB-38C4E08EF55F}"/>
                  </a:ext>
                </a:extLst>
              </p14:cNvPr>
              <p14:cNvContentPartPr/>
              <p14:nvPr/>
            </p14:nvContentPartPr>
            <p14:xfrm>
              <a:off x="3355440" y="303526"/>
              <a:ext cx="254880" cy="177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6BA49CA-9EEC-40BB-98EB-38C4E08EF5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46453" y="294526"/>
                <a:ext cx="272495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809F121-BF62-430B-A813-6BDE7D8ABA5D}"/>
                  </a:ext>
                </a:extLst>
              </p14:cNvPr>
              <p14:cNvContentPartPr/>
              <p14:nvPr/>
            </p14:nvContentPartPr>
            <p14:xfrm>
              <a:off x="3422400" y="608446"/>
              <a:ext cx="263160" cy="197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809F121-BF62-430B-A813-6BDE7D8ABA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13760" y="599806"/>
                <a:ext cx="280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4AA5167-7FBE-44A9-9AF5-AFC2B5C900BC}"/>
                  </a:ext>
                </a:extLst>
              </p14:cNvPr>
              <p14:cNvContentPartPr/>
              <p14:nvPr/>
            </p14:nvContentPartPr>
            <p14:xfrm>
              <a:off x="4223760" y="3030886"/>
              <a:ext cx="80640" cy="190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4AA5167-7FBE-44A9-9AF5-AFC2B5C900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14760" y="3022246"/>
                <a:ext cx="98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B4F9D45-9CF8-42C8-B5DE-3AB406F0A4AB}"/>
                  </a:ext>
                </a:extLst>
              </p14:cNvPr>
              <p14:cNvContentPartPr/>
              <p14:nvPr/>
            </p14:nvContentPartPr>
            <p14:xfrm>
              <a:off x="4245360" y="3003166"/>
              <a:ext cx="69120" cy="3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B4F9D45-9CF8-42C8-B5DE-3AB406F0A4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36360" y="2994526"/>
                <a:ext cx="86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4D50D00-66A9-4F9F-A1F7-B0C213EF4FE4}"/>
                  </a:ext>
                </a:extLst>
              </p14:cNvPr>
              <p14:cNvContentPartPr/>
              <p14:nvPr/>
            </p14:nvContentPartPr>
            <p14:xfrm>
              <a:off x="4010640" y="2875366"/>
              <a:ext cx="111960" cy="1555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4D50D00-66A9-4F9F-A1F7-B0C213EF4F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02000" y="2866726"/>
                <a:ext cx="129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E85FD5E-F107-4EE3-AB01-F7179E47080C}"/>
                  </a:ext>
                </a:extLst>
              </p14:cNvPr>
              <p14:cNvContentPartPr/>
              <p14:nvPr/>
            </p14:nvContentPartPr>
            <p14:xfrm>
              <a:off x="4520400" y="2905246"/>
              <a:ext cx="279000" cy="1774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E85FD5E-F107-4EE3-AB01-F7179E4708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11400" y="2896246"/>
                <a:ext cx="2966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12" name="Ink 3111">
                <a:extLst>
                  <a:ext uri="{FF2B5EF4-FFF2-40B4-BE49-F238E27FC236}">
                    <a16:creationId xmlns:a16="http://schemas.microsoft.com/office/drawing/2014/main" id="{AB05D4BD-4F13-42D2-B9C8-A22A957E384A}"/>
                  </a:ext>
                </a:extLst>
              </p14:cNvPr>
              <p14:cNvContentPartPr/>
              <p14:nvPr/>
            </p14:nvContentPartPr>
            <p14:xfrm>
              <a:off x="5847720" y="1764766"/>
              <a:ext cx="518400" cy="166320"/>
            </p14:xfrm>
          </p:contentPart>
        </mc:Choice>
        <mc:Fallback xmlns="">
          <p:pic>
            <p:nvPicPr>
              <p:cNvPr id="3112" name="Ink 3111">
                <a:extLst>
                  <a:ext uri="{FF2B5EF4-FFF2-40B4-BE49-F238E27FC236}">
                    <a16:creationId xmlns:a16="http://schemas.microsoft.com/office/drawing/2014/main" id="{AB05D4BD-4F13-42D2-B9C8-A22A957E38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39080" y="1755766"/>
                <a:ext cx="5360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14" name="Ink 3113">
                <a:extLst>
                  <a:ext uri="{FF2B5EF4-FFF2-40B4-BE49-F238E27FC236}">
                    <a16:creationId xmlns:a16="http://schemas.microsoft.com/office/drawing/2014/main" id="{08242D2F-D717-449F-95EF-8CC8854B73FB}"/>
                  </a:ext>
                </a:extLst>
              </p14:cNvPr>
              <p14:cNvContentPartPr/>
              <p14:nvPr/>
            </p14:nvContentPartPr>
            <p14:xfrm>
              <a:off x="6612360" y="1763686"/>
              <a:ext cx="96480" cy="72360"/>
            </p14:xfrm>
          </p:contentPart>
        </mc:Choice>
        <mc:Fallback xmlns="">
          <p:pic>
            <p:nvPicPr>
              <p:cNvPr id="3114" name="Ink 3113">
                <a:extLst>
                  <a:ext uri="{FF2B5EF4-FFF2-40B4-BE49-F238E27FC236}">
                    <a16:creationId xmlns:a16="http://schemas.microsoft.com/office/drawing/2014/main" id="{08242D2F-D717-449F-95EF-8CC8854B73F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03720" y="1754686"/>
                <a:ext cx="1141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15" name="Ink 3114">
                <a:extLst>
                  <a:ext uri="{FF2B5EF4-FFF2-40B4-BE49-F238E27FC236}">
                    <a16:creationId xmlns:a16="http://schemas.microsoft.com/office/drawing/2014/main" id="{3C8C1CD2-89E8-4D35-A6C0-92FA2D824C23}"/>
                  </a:ext>
                </a:extLst>
              </p14:cNvPr>
              <p14:cNvContentPartPr/>
              <p14:nvPr/>
            </p14:nvContentPartPr>
            <p14:xfrm>
              <a:off x="6579960" y="1890046"/>
              <a:ext cx="239400" cy="11160"/>
            </p14:xfrm>
          </p:contentPart>
        </mc:Choice>
        <mc:Fallback xmlns="">
          <p:pic>
            <p:nvPicPr>
              <p:cNvPr id="3115" name="Ink 3114">
                <a:extLst>
                  <a:ext uri="{FF2B5EF4-FFF2-40B4-BE49-F238E27FC236}">
                    <a16:creationId xmlns:a16="http://schemas.microsoft.com/office/drawing/2014/main" id="{3C8C1CD2-89E8-4D35-A6C0-92FA2D824C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70960" y="1881046"/>
                <a:ext cx="257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118" name="Ink 3117">
                <a:extLst>
                  <a:ext uri="{FF2B5EF4-FFF2-40B4-BE49-F238E27FC236}">
                    <a16:creationId xmlns:a16="http://schemas.microsoft.com/office/drawing/2014/main" id="{0C554060-72EC-405D-9588-C72C3232F983}"/>
                  </a:ext>
                </a:extLst>
              </p14:cNvPr>
              <p14:cNvContentPartPr/>
              <p14:nvPr/>
            </p14:nvContentPartPr>
            <p14:xfrm>
              <a:off x="6681480" y="1966726"/>
              <a:ext cx="96480" cy="100800"/>
            </p14:xfrm>
          </p:contentPart>
        </mc:Choice>
        <mc:Fallback xmlns="">
          <p:pic>
            <p:nvPicPr>
              <p:cNvPr id="3118" name="Ink 3117">
                <a:extLst>
                  <a:ext uri="{FF2B5EF4-FFF2-40B4-BE49-F238E27FC236}">
                    <a16:creationId xmlns:a16="http://schemas.microsoft.com/office/drawing/2014/main" id="{0C554060-72EC-405D-9588-C72C3232F98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2480" y="1958086"/>
                <a:ext cx="1141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40" name="Ink 3139">
                <a:extLst>
                  <a:ext uri="{FF2B5EF4-FFF2-40B4-BE49-F238E27FC236}">
                    <a16:creationId xmlns:a16="http://schemas.microsoft.com/office/drawing/2014/main" id="{4FE2BF7B-50E2-461B-B42E-8B2AAEE54F51}"/>
                  </a:ext>
                </a:extLst>
              </p14:cNvPr>
              <p14:cNvContentPartPr/>
              <p14:nvPr/>
            </p14:nvContentPartPr>
            <p14:xfrm>
              <a:off x="6858960" y="3050686"/>
              <a:ext cx="45720" cy="185040"/>
            </p14:xfrm>
          </p:contentPart>
        </mc:Choice>
        <mc:Fallback xmlns="">
          <p:pic>
            <p:nvPicPr>
              <p:cNvPr id="3140" name="Ink 3139">
                <a:extLst>
                  <a:ext uri="{FF2B5EF4-FFF2-40B4-BE49-F238E27FC236}">
                    <a16:creationId xmlns:a16="http://schemas.microsoft.com/office/drawing/2014/main" id="{4FE2BF7B-50E2-461B-B42E-8B2AAEE54F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50320" y="3042046"/>
                <a:ext cx="633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43" name="Ink 3142">
                <a:extLst>
                  <a:ext uri="{FF2B5EF4-FFF2-40B4-BE49-F238E27FC236}">
                    <a16:creationId xmlns:a16="http://schemas.microsoft.com/office/drawing/2014/main" id="{0E573DF6-1C1D-435D-BB4D-662318135FEA}"/>
                  </a:ext>
                </a:extLst>
              </p14:cNvPr>
              <p14:cNvContentPartPr/>
              <p14:nvPr/>
            </p14:nvContentPartPr>
            <p14:xfrm>
              <a:off x="6547920" y="2951326"/>
              <a:ext cx="210600" cy="185400"/>
            </p14:xfrm>
          </p:contentPart>
        </mc:Choice>
        <mc:Fallback xmlns="">
          <p:pic>
            <p:nvPicPr>
              <p:cNvPr id="3143" name="Ink 3142">
                <a:extLst>
                  <a:ext uri="{FF2B5EF4-FFF2-40B4-BE49-F238E27FC236}">
                    <a16:creationId xmlns:a16="http://schemas.microsoft.com/office/drawing/2014/main" id="{0E573DF6-1C1D-435D-BB4D-662318135FE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38920" y="2942686"/>
                <a:ext cx="2282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44" name="Ink 3143">
                <a:extLst>
                  <a:ext uri="{FF2B5EF4-FFF2-40B4-BE49-F238E27FC236}">
                    <a16:creationId xmlns:a16="http://schemas.microsoft.com/office/drawing/2014/main" id="{DA504A9C-3086-4BCC-AB2D-4DEE98808B12}"/>
                  </a:ext>
                </a:extLst>
              </p14:cNvPr>
              <p14:cNvContentPartPr/>
              <p14:nvPr/>
            </p14:nvContentPartPr>
            <p14:xfrm>
              <a:off x="6660960" y="3184606"/>
              <a:ext cx="96840" cy="81360"/>
            </p14:xfrm>
          </p:contentPart>
        </mc:Choice>
        <mc:Fallback xmlns="">
          <p:pic>
            <p:nvPicPr>
              <p:cNvPr id="3144" name="Ink 3143">
                <a:extLst>
                  <a:ext uri="{FF2B5EF4-FFF2-40B4-BE49-F238E27FC236}">
                    <a16:creationId xmlns:a16="http://schemas.microsoft.com/office/drawing/2014/main" id="{DA504A9C-3086-4BCC-AB2D-4DEE98808B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51960" y="3175606"/>
                <a:ext cx="1144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45" name="Ink 3144">
                <a:extLst>
                  <a:ext uri="{FF2B5EF4-FFF2-40B4-BE49-F238E27FC236}">
                    <a16:creationId xmlns:a16="http://schemas.microsoft.com/office/drawing/2014/main" id="{AF173640-853B-41A4-884A-FCE17175DE1B}"/>
                  </a:ext>
                </a:extLst>
              </p14:cNvPr>
              <p14:cNvContentPartPr/>
              <p14:nvPr/>
            </p14:nvContentPartPr>
            <p14:xfrm>
              <a:off x="6194760" y="2964286"/>
              <a:ext cx="261360" cy="202680"/>
            </p14:xfrm>
          </p:contentPart>
        </mc:Choice>
        <mc:Fallback xmlns="">
          <p:pic>
            <p:nvPicPr>
              <p:cNvPr id="3145" name="Ink 3144">
                <a:extLst>
                  <a:ext uri="{FF2B5EF4-FFF2-40B4-BE49-F238E27FC236}">
                    <a16:creationId xmlns:a16="http://schemas.microsoft.com/office/drawing/2014/main" id="{AF173640-853B-41A4-884A-FCE17175DE1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86120" y="2955631"/>
                <a:ext cx="279000" cy="220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47" name="Ink 3146">
                <a:extLst>
                  <a:ext uri="{FF2B5EF4-FFF2-40B4-BE49-F238E27FC236}">
                    <a16:creationId xmlns:a16="http://schemas.microsoft.com/office/drawing/2014/main" id="{C08A2A3D-BCEF-4425-88A5-E74FEBA9991C}"/>
                  </a:ext>
                </a:extLst>
              </p14:cNvPr>
              <p14:cNvContentPartPr/>
              <p14:nvPr/>
            </p14:nvContentPartPr>
            <p14:xfrm>
              <a:off x="4909560" y="2706526"/>
              <a:ext cx="1001880" cy="523800"/>
            </p14:xfrm>
          </p:contentPart>
        </mc:Choice>
        <mc:Fallback xmlns="">
          <p:pic>
            <p:nvPicPr>
              <p:cNvPr id="3147" name="Ink 3146">
                <a:extLst>
                  <a:ext uri="{FF2B5EF4-FFF2-40B4-BE49-F238E27FC236}">
                    <a16:creationId xmlns:a16="http://schemas.microsoft.com/office/drawing/2014/main" id="{C08A2A3D-BCEF-4425-88A5-E74FEBA999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00560" y="2697532"/>
                <a:ext cx="1019520" cy="541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48" name="Ink 3147">
                <a:extLst>
                  <a:ext uri="{FF2B5EF4-FFF2-40B4-BE49-F238E27FC236}">
                    <a16:creationId xmlns:a16="http://schemas.microsoft.com/office/drawing/2014/main" id="{38C83B26-3DB1-4803-98DF-D2AC509C5689}"/>
                  </a:ext>
                </a:extLst>
              </p14:cNvPr>
              <p14:cNvContentPartPr/>
              <p14:nvPr/>
            </p14:nvContentPartPr>
            <p14:xfrm>
              <a:off x="6946800" y="2900206"/>
              <a:ext cx="68400" cy="104760"/>
            </p14:xfrm>
          </p:contentPart>
        </mc:Choice>
        <mc:Fallback xmlns="">
          <p:pic>
            <p:nvPicPr>
              <p:cNvPr id="3148" name="Ink 3147">
                <a:extLst>
                  <a:ext uri="{FF2B5EF4-FFF2-40B4-BE49-F238E27FC236}">
                    <a16:creationId xmlns:a16="http://schemas.microsoft.com/office/drawing/2014/main" id="{38C83B26-3DB1-4803-98DF-D2AC509C56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38160" y="2891566"/>
                <a:ext cx="86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51" name="Ink 3150">
                <a:extLst>
                  <a:ext uri="{FF2B5EF4-FFF2-40B4-BE49-F238E27FC236}">
                    <a16:creationId xmlns:a16="http://schemas.microsoft.com/office/drawing/2014/main" id="{5CE79AB7-D3A6-4FF2-87CA-BA02830D4B00}"/>
                  </a:ext>
                </a:extLst>
              </p14:cNvPr>
              <p14:cNvContentPartPr/>
              <p14:nvPr/>
            </p14:nvContentPartPr>
            <p14:xfrm>
              <a:off x="7105920" y="2910646"/>
              <a:ext cx="94320" cy="103320"/>
            </p14:xfrm>
          </p:contentPart>
        </mc:Choice>
        <mc:Fallback xmlns="">
          <p:pic>
            <p:nvPicPr>
              <p:cNvPr id="3151" name="Ink 3150">
                <a:extLst>
                  <a:ext uri="{FF2B5EF4-FFF2-40B4-BE49-F238E27FC236}">
                    <a16:creationId xmlns:a16="http://schemas.microsoft.com/office/drawing/2014/main" id="{5CE79AB7-D3A6-4FF2-87CA-BA02830D4B0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96954" y="2901646"/>
                <a:ext cx="111893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98" name="Ink 3197">
                <a:extLst>
                  <a:ext uri="{FF2B5EF4-FFF2-40B4-BE49-F238E27FC236}">
                    <a16:creationId xmlns:a16="http://schemas.microsoft.com/office/drawing/2014/main" id="{FBC99F8F-0BA4-4C1B-8413-293FFE7A875C}"/>
                  </a:ext>
                </a:extLst>
              </p14:cNvPr>
              <p14:cNvContentPartPr/>
              <p14:nvPr/>
            </p14:nvContentPartPr>
            <p14:xfrm>
              <a:off x="4831440" y="3541726"/>
              <a:ext cx="366120" cy="16560"/>
            </p14:xfrm>
          </p:contentPart>
        </mc:Choice>
        <mc:Fallback xmlns="">
          <p:pic>
            <p:nvPicPr>
              <p:cNvPr id="3198" name="Ink 3197">
                <a:extLst>
                  <a:ext uri="{FF2B5EF4-FFF2-40B4-BE49-F238E27FC236}">
                    <a16:creationId xmlns:a16="http://schemas.microsoft.com/office/drawing/2014/main" id="{FBC99F8F-0BA4-4C1B-8413-293FFE7A87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22440" y="3532726"/>
                <a:ext cx="383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99" name="Ink 3198">
                <a:extLst>
                  <a:ext uri="{FF2B5EF4-FFF2-40B4-BE49-F238E27FC236}">
                    <a16:creationId xmlns:a16="http://schemas.microsoft.com/office/drawing/2014/main" id="{FDF0D3C7-F7E3-4E9B-9CFD-A24FCCC330DA}"/>
                  </a:ext>
                </a:extLst>
              </p14:cNvPr>
              <p14:cNvContentPartPr/>
              <p14:nvPr/>
            </p14:nvContentPartPr>
            <p14:xfrm>
              <a:off x="4664400" y="3490606"/>
              <a:ext cx="78480" cy="47160"/>
            </p14:xfrm>
          </p:contentPart>
        </mc:Choice>
        <mc:Fallback xmlns="">
          <p:pic>
            <p:nvPicPr>
              <p:cNvPr id="3199" name="Ink 3198">
                <a:extLst>
                  <a:ext uri="{FF2B5EF4-FFF2-40B4-BE49-F238E27FC236}">
                    <a16:creationId xmlns:a16="http://schemas.microsoft.com/office/drawing/2014/main" id="{FDF0D3C7-F7E3-4E9B-9CFD-A24FCCC330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55760" y="3481606"/>
                <a:ext cx="96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00" name="Ink 3199">
                <a:extLst>
                  <a:ext uri="{FF2B5EF4-FFF2-40B4-BE49-F238E27FC236}">
                    <a16:creationId xmlns:a16="http://schemas.microsoft.com/office/drawing/2014/main" id="{715A15DD-6C4A-4027-A136-59B539A44D74}"/>
                  </a:ext>
                </a:extLst>
              </p14:cNvPr>
              <p14:cNvContentPartPr/>
              <p14:nvPr/>
            </p14:nvContentPartPr>
            <p14:xfrm>
              <a:off x="4194240" y="3399526"/>
              <a:ext cx="374040" cy="182160"/>
            </p14:xfrm>
          </p:contentPart>
        </mc:Choice>
        <mc:Fallback xmlns="">
          <p:pic>
            <p:nvPicPr>
              <p:cNvPr id="3200" name="Ink 3199">
                <a:extLst>
                  <a:ext uri="{FF2B5EF4-FFF2-40B4-BE49-F238E27FC236}">
                    <a16:creationId xmlns:a16="http://schemas.microsoft.com/office/drawing/2014/main" id="{715A15DD-6C4A-4027-A136-59B539A44D7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85240" y="3390526"/>
                <a:ext cx="391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202" name="Ink 3201">
                <a:extLst>
                  <a:ext uri="{FF2B5EF4-FFF2-40B4-BE49-F238E27FC236}">
                    <a16:creationId xmlns:a16="http://schemas.microsoft.com/office/drawing/2014/main" id="{7FA9D76A-BAE5-4BB2-9B88-B92EFDE9C840}"/>
                  </a:ext>
                </a:extLst>
              </p14:cNvPr>
              <p14:cNvContentPartPr/>
              <p14:nvPr/>
            </p14:nvContentPartPr>
            <p14:xfrm>
              <a:off x="6175320" y="2163646"/>
              <a:ext cx="641880" cy="530280"/>
            </p14:xfrm>
          </p:contentPart>
        </mc:Choice>
        <mc:Fallback xmlns="">
          <p:pic>
            <p:nvPicPr>
              <p:cNvPr id="3202" name="Ink 3201">
                <a:extLst>
                  <a:ext uri="{FF2B5EF4-FFF2-40B4-BE49-F238E27FC236}">
                    <a16:creationId xmlns:a16="http://schemas.microsoft.com/office/drawing/2014/main" id="{7FA9D76A-BAE5-4BB2-9B88-B92EFDE9C84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66320" y="2155006"/>
                <a:ext cx="6595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207" name="Ink 3206">
                <a:extLst>
                  <a:ext uri="{FF2B5EF4-FFF2-40B4-BE49-F238E27FC236}">
                    <a16:creationId xmlns:a16="http://schemas.microsoft.com/office/drawing/2014/main" id="{F5A1BB95-9AC7-45AA-81C2-BB46FD8401EC}"/>
                  </a:ext>
                </a:extLst>
              </p14:cNvPr>
              <p14:cNvContentPartPr/>
              <p14:nvPr/>
            </p14:nvContentPartPr>
            <p14:xfrm>
              <a:off x="4857360" y="3369286"/>
              <a:ext cx="298800" cy="103680"/>
            </p14:xfrm>
          </p:contentPart>
        </mc:Choice>
        <mc:Fallback xmlns="">
          <p:pic>
            <p:nvPicPr>
              <p:cNvPr id="3207" name="Ink 3206">
                <a:extLst>
                  <a:ext uri="{FF2B5EF4-FFF2-40B4-BE49-F238E27FC236}">
                    <a16:creationId xmlns:a16="http://schemas.microsoft.com/office/drawing/2014/main" id="{F5A1BB95-9AC7-45AA-81C2-BB46FD8401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48710" y="3360616"/>
                <a:ext cx="316461" cy="121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209" name="Ink 3208">
                <a:extLst>
                  <a:ext uri="{FF2B5EF4-FFF2-40B4-BE49-F238E27FC236}">
                    <a16:creationId xmlns:a16="http://schemas.microsoft.com/office/drawing/2014/main" id="{EA342CFA-8072-4E94-8847-8967BEE78CF4}"/>
                  </a:ext>
                </a:extLst>
              </p14:cNvPr>
              <p14:cNvContentPartPr/>
              <p14:nvPr/>
            </p14:nvContentPartPr>
            <p14:xfrm>
              <a:off x="7409760" y="2008486"/>
              <a:ext cx="829800" cy="803520"/>
            </p14:xfrm>
          </p:contentPart>
        </mc:Choice>
        <mc:Fallback xmlns="">
          <p:pic>
            <p:nvPicPr>
              <p:cNvPr id="3209" name="Ink 3208">
                <a:extLst>
                  <a:ext uri="{FF2B5EF4-FFF2-40B4-BE49-F238E27FC236}">
                    <a16:creationId xmlns:a16="http://schemas.microsoft.com/office/drawing/2014/main" id="{EA342CFA-8072-4E94-8847-8967BEE78CF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00760" y="1999846"/>
                <a:ext cx="84744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210" name="Ink 3209">
                <a:extLst>
                  <a:ext uri="{FF2B5EF4-FFF2-40B4-BE49-F238E27FC236}">
                    <a16:creationId xmlns:a16="http://schemas.microsoft.com/office/drawing/2014/main" id="{7840697C-DE59-475B-B230-F9DF27643C59}"/>
                  </a:ext>
                </a:extLst>
              </p14:cNvPr>
              <p14:cNvContentPartPr/>
              <p14:nvPr/>
            </p14:nvContentPartPr>
            <p14:xfrm>
              <a:off x="4936920" y="3613726"/>
              <a:ext cx="79560" cy="140400"/>
            </p14:xfrm>
          </p:contentPart>
        </mc:Choice>
        <mc:Fallback xmlns="">
          <p:pic>
            <p:nvPicPr>
              <p:cNvPr id="3210" name="Ink 3209">
                <a:extLst>
                  <a:ext uri="{FF2B5EF4-FFF2-40B4-BE49-F238E27FC236}">
                    <a16:creationId xmlns:a16="http://schemas.microsoft.com/office/drawing/2014/main" id="{7840697C-DE59-475B-B230-F9DF27643C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27920" y="3605086"/>
                <a:ext cx="97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213" name="Ink 3212">
                <a:extLst>
                  <a:ext uri="{FF2B5EF4-FFF2-40B4-BE49-F238E27FC236}">
                    <a16:creationId xmlns:a16="http://schemas.microsoft.com/office/drawing/2014/main" id="{C37DFC15-4BFD-4992-89EF-364B2CDF2063}"/>
                  </a:ext>
                </a:extLst>
              </p14:cNvPr>
              <p14:cNvContentPartPr/>
              <p14:nvPr/>
            </p14:nvContentPartPr>
            <p14:xfrm>
              <a:off x="5346240" y="3576646"/>
              <a:ext cx="96840" cy="41040"/>
            </p14:xfrm>
          </p:contentPart>
        </mc:Choice>
        <mc:Fallback xmlns="">
          <p:pic>
            <p:nvPicPr>
              <p:cNvPr id="3213" name="Ink 3212">
                <a:extLst>
                  <a:ext uri="{FF2B5EF4-FFF2-40B4-BE49-F238E27FC236}">
                    <a16:creationId xmlns:a16="http://schemas.microsoft.com/office/drawing/2014/main" id="{C37DFC15-4BFD-4992-89EF-364B2CDF20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37240" y="3567646"/>
                <a:ext cx="1144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17" name="Ink 3216">
                <a:extLst>
                  <a:ext uri="{FF2B5EF4-FFF2-40B4-BE49-F238E27FC236}">
                    <a16:creationId xmlns:a16="http://schemas.microsoft.com/office/drawing/2014/main" id="{00D5CA24-64CA-4A56-96F7-771AD5DF9508}"/>
                  </a:ext>
                </a:extLst>
              </p14:cNvPr>
              <p14:cNvContentPartPr/>
              <p14:nvPr/>
            </p14:nvContentPartPr>
            <p14:xfrm>
              <a:off x="2318640" y="3722806"/>
              <a:ext cx="99720" cy="72360"/>
            </p14:xfrm>
          </p:contentPart>
        </mc:Choice>
        <mc:Fallback xmlns="">
          <p:pic>
            <p:nvPicPr>
              <p:cNvPr id="3217" name="Ink 3216">
                <a:extLst>
                  <a:ext uri="{FF2B5EF4-FFF2-40B4-BE49-F238E27FC236}">
                    <a16:creationId xmlns:a16="http://schemas.microsoft.com/office/drawing/2014/main" id="{00D5CA24-64CA-4A56-96F7-771AD5DF95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10000" y="3713806"/>
                <a:ext cx="1173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218" name="Ink 3217">
                <a:extLst>
                  <a:ext uri="{FF2B5EF4-FFF2-40B4-BE49-F238E27FC236}">
                    <a16:creationId xmlns:a16="http://schemas.microsoft.com/office/drawing/2014/main" id="{B2F8D933-3923-452D-8203-F8BE8854FD33}"/>
                  </a:ext>
                </a:extLst>
              </p14:cNvPr>
              <p14:cNvContentPartPr/>
              <p14:nvPr/>
            </p14:nvContentPartPr>
            <p14:xfrm>
              <a:off x="2321520" y="3843766"/>
              <a:ext cx="135000" cy="5040"/>
            </p14:xfrm>
          </p:contentPart>
        </mc:Choice>
        <mc:Fallback xmlns="">
          <p:pic>
            <p:nvPicPr>
              <p:cNvPr id="3218" name="Ink 3217">
                <a:extLst>
                  <a:ext uri="{FF2B5EF4-FFF2-40B4-BE49-F238E27FC236}">
                    <a16:creationId xmlns:a16="http://schemas.microsoft.com/office/drawing/2014/main" id="{B2F8D933-3923-452D-8203-F8BE8854FD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12880" y="3834766"/>
                <a:ext cx="152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221" name="Ink 3220">
                <a:extLst>
                  <a:ext uri="{FF2B5EF4-FFF2-40B4-BE49-F238E27FC236}">
                    <a16:creationId xmlns:a16="http://schemas.microsoft.com/office/drawing/2014/main" id="{ADDEE8C8-345B-43AC-98D3-B87C1CB057E4}"/>
                  </a:ext>
                </a:extLst>
              </p14:cNvPr>
              <p14:cNvContentPartPr/>
              <p14:nvPr/>
            </p14:nvContentPartPr>
            <p14:xfrm>
              <a:off x="2542920" y="3733966"/>
              <a:ext cx="52200" cy="219600"/>
            </p14:xfrm>
          </p:contentPart>
        </mc:Choice>
        <mc:Fallback xmlns="">
          <p:pic>
            <p:nvPicPr>
              <p:cNvPr id="3221" name="Ink 3220">
                <a:extLst>
                  <a:ext uri="{FF2B5EF4-FFF2-40B4-BE49-F238E27FC236}">
                    <a16:creationId xmlns:a16="http://schemas.microsoft.com/office/drawing/2014/main" id="{ADDEE8C8-345B-43AC-98D3-B87C1CB057E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33920" y="3724966"/>
                <a:ext cx="698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222" name="Ink 3221">
                <a:extLst>
                  <a:ext uri="{FF2B5EF4-FFF2-40B4-BE49-F238E27FC236}">
                    <a16:creationId xmlns:a16="http://schemas.microsoft.com/office/drawing/2014/main" id="{736F12B2-68C0-4E03-8851-DFD13F8A44AC}"/>
                  </a:ext>
                </a:extLst>
              </p14:cNvPr>
              <p14:cNvContentPartPr/>
              <p14:nvPr/>
            </p14:nvContentPartPr>
            <p14:xfrm>
              <a:off x="2663520" y="3620566"/>
              <a:ext cx="65880" cy="102240"/>
            </p14:xfrm>
          </p:contentPart>
        </mc:Choice>
        <mc:Fallback xmlns="">
          <p:pic>
            <p:nvPicPr>
              <p:cNvPr id="3222" name="Ink 3221">
                <a:extLst>
                  <a:ext uri="{FF2B5EF4-FFF2-40B4-BE49-F238E27FC236}">
                    <a16:creationId xmlns:a16="http://schemas.microsoft.com/office/drawing/2014/main" id="{736F12B2-68C0-4E03-8851-DFD13F8A44A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54880" y="3611926"/>
                <a:ext cx="835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244" name="Ink 3243">
                <a:extLst>
                  <a:ext uri="{FF2B5EF4-FFF2-40B4-BE49-F238E27FC236}">
                    <a16:creationId xmlns:a16="http://schemas.microsoft.com/office/drawing/2014/main" id="{7BA6D98B-F328-4813-9605-8B1524A029C0}"/>
                  </a:ext>
                </a:extLst>
              </p14:cNvPr>
              <p14:cNvContentPartPr/>
              <p14:nvPr/>
            </p14:nvContentPartPr>
            <p14:xfrm>
              <a:off x="1993200" y="4275046"/>
              <a:ext cx="190080" cy="131400"/>
            </p14:xfrm>
          </p:contentPart>
        </mc:Choice>
        <mc:Fallback xmlns="">
          <p:pic>
            <p:nvPicPr>
              <p:cNvPr id="3244" name="Ink 3243">
                <a:extLst>
                  <a:ext uri="{FF2B5EF4-FFF2-40B4-BE49-F238E27FC236}">
                    <a16:creationId xmlns:a16="http://schemas.microsoft.com/office/drawing/2014/main" id="{7BA6D98B-F328-4813-9605-8B1524A029C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84544" y="4266046"/>
                <a:ext cx="207753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245" name="Ink 3244">
                <a:extLst>
                  <a:ext uri="{FF2B5EF4-FFF2-40B4-BE49-F238E27FC236}">
                    <a16:creationId xmlns:a16="http://schemas.microsoft.com/office/drawing/2014/main" id="{3B403864-6E71-41BD-97AE-2A0F9082DF13}"/>
                  </a:ext>
                </a:extLst>
              </p14:cNvPr>
              <p14:cNvContentPartPr/>
              <p14:nvPr/>
            </p14:nvContentPartPr>
            <p14:xfrm>
              <a:off x="2812560" y="3625246"/>
              <a:ext cx="115200" cy="96480"/>
            </p14:xfrm>
          </p:contentPart>
        </mc:Choice>
        <mc:Fallback xmlns="">
          <p:pic>
            <p:nvPicPr>
              <p:cNvPr id="3245" name="Ink 3244">
                <a:extLst>
                  <a:ext uri="{FF2B5EF4-FFF2-40B4-BE49-F238E27FC236}">
                    <a16:creationId xmlns:a16="http://schemas.microsoft.com/office/drawing/2014/main" id="{3B403864-6E71-41BD-97AE-2A0F9082DF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03560" y="3616606"/>
                <a:ext cx="132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46" name="Ink 3245">
                <a:extLst>
                  <a:ext uri="{FF2B5EF4-FFF2-40B4-BE49-F238E27FC236}">
                    <a16:creationId xmlns:a16="http://schemas.microsoft.com/office/drawing/2014/main" id="{1827A9DA-295C-4AFE-9A47-3CAE88E5187C}"/>
                  </a:ext>
                </a:extLst>
              </p14:cNvPr>
              <p14:cNvContentPartPr/>
              <p14:nvPr/>
            </p14:nvContentPartPr>
            <p14:xfrm>
              <a:off x="2362200" y="3885166"/>
              <a:ext cx="96120" cy="86400"/>
            </p14:xfrm>
          </p:contentPart>
        </mc:Choice>
        <mc:Fallback xmlns="">
          <p:pic>
            <p:nvPicPr>
              <p:cNvPr id="3246" name="Ink 3245">
                <a:extLst>
                  <a:ext uri="{FF2B5EF4-FFF2-40B4-BE49-F238E27FC236}">
                    <a16:creationId xmlns:a16="http://schemas.microsoft.com/office/drawing/2014/main" id="{1827A9DA-295C-4AFE-9A47-3CAE88E5187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53234" y="3876526"/>
                <a:ext cx="113694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247" name="Ink 3246">
                <a:extLst>
                  <a:ext uri="{FF2B5EF4-FFF2-40B4-BE49-F238E27FC236}">
                    <a16:creationId xmlns:a16="http://schemas.microsoft.com/office/drawing/2014/main" id="{DAD35A82-D9D4-40B1-B4C6-A5C2CEDAEC5E}"/>
                  </a:ext>
                </a:extLst>
              </p14:cNvPr>
              <p14:cNvContentPartPr/>
              <p14:nvPr/>
            </p14:nvContentPartPr>
            <p14:xfrm>
              <a:off x="1999320" y="3762766"/>
              <a:ext cx="184320" cy="114120"/>
            </p14:xfrm>
          </p:contentPart>
        </mc:Choice>
        <mc:Fallback xmlns="">
          <p:pic>
            <p:nvPicPr>
              <p:cNvPr id="3247" name="Ink 3246">
                <a:extLst>
                  <a:ext uri="{FF2B5EF4-FFF2-40B4-BE49-F238E27FC236}">
                    <a16:creationId xmlns:a16="http://schemas.microsoft.com/office/drawing/2014/main" id="{DAD35A82-D9D4-40B1-B4C6-A5C2CEDAEC5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90680" y="3754126"/>
                <a:ext cx="2019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249" name="Ink 3248">
                <a:extLst>
                  <a:ext uri="{FF2B5EF4-FFF2-40B4-BE49-F238E27FC236}">
                    <a16:creationId xmlns:a16="http://schemas.microsoft.com/office/drawing/2014/main" id="{8FD60CFC-653D-4137-91F5-25301359E85D}"/>
                  </a:ext>
                </a:extLst>
              </p14:cNvPr>
              <p14:cNvContentPartPr/>
              <p14:nvPr/>
            </p14:nvContentPartPr>
            <p14:xfrm>
              <a:off x="4296120" y="2203606"/>
              <a:ext cx="666000" cy="446760"/>
            </p14:xfrm>
          </p:contentPart>
        </mc:Choice>
        <mc:Fallback xmlns="">
          <p:pic>
            <p:nvPicPr>
              <p:cNvPr id="3249" name="Ink 3248">
                <a:extLst>
                  <a:ext uri="{FF2B5EF4-FFF2-40B4-BE49-F238E27FC236}">
                    <a16:creationId xmlns:a16="http://schemas.microsoft.com/office/drawing/2014/main" id="{8FD60CFC-653D-4137-91F5-25301359E85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87480" y="2194959"/>
                <a:ext cx="683640" cy="464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60" name="Ink 3259">
                <a:extLst>
                  <a:ext uri="{FF2B5EF4-FFF2-40B4-BE49-F238E27FC236}">
                    <a16:creationId xmlns:a16="http://schemas.microsoft.com/office/drawing/2014/main" id="{FDAA5986-DAE7-44F9-869F-A8F411609624}"/>
                  </a:ext>
                </a:extLst>
              </p14:cNvPr>
              <p14:cNvContentPartPr/>
              <p14:nvPr/>
            </p14:nvContentPartPr>
            <p14:xfrm>
              <a:off x="2391000" y="4109086"/>
              <a:ext cx="1071000" cy="425520"/>
            </p14:xfrm>
          </p:contentPart>
        </mc:Choice>
        <mc:Fallback xmlns="">
          <p:pic>
            <p:nvPicPr>
              <p:cNvPr id="3260" name="Ink 3259">
                <a:extLst>
                  <a:ext uri="{FF2B5EF4-FFF2-40B4-BE49-F238E27FC236}">
                    <a16:creationId xmlns:a16="http://schemas.microsoft.com/office/drawing/2014/main" id="{FDAA5986-DAE7-44F9-869F-A8F41160962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82003" y="4100094"/>
                <a:ext cx="1088634" cy="443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263" name="Ink 3262">
                <a:extLst>
                  <a:ext uri="{FF2B5EF4-FFF2-40B4-BE49-F238E27FC236}">
                    <a16:creationId xmlns:a16="http://schemas.microsoft.com/office/drawing/2014/main" id="{0784F6A0-36A0-48BD-BC1F-C631514CED15}"/>
                  </a:ext>
                </a:extLst>
              </p14:cNvPr>
              <p14:cNvContentPartPr/>
              <p14:nvPr/>
            </p14:nvContentPartPr>
            <p14:xfrm>
              <a:off x="3861960" y="4331206"/>
              <a:ext cx="6480" cy="95040"/>
            </p14:xfrm>
          </p:contentPart>
        </mc:Choice>
        <mc:Fallback xmlns="">
          <p:pic>
            <p:nvPicPr>
              <p:cNvPr id="3263" name="Ink 3262">
                <a:extLst>
                  <a:ext uri="{FF2B5EF4-FFF2-40B4-BE49-F238E27FC236}">
                    <a16:creationId xmlns:a16="http://schemas.microsoft.com/office/drawing/2014/main" id="{0784F6A0-36A0-48BD-BC1F-C631514CED1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52960" y="4322206"/>
                <a:ext cx="241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264" name="Ink 3263">
                <a:extLst>
                  <a:ext uri="{FF2B5EF4-FFF2-40B4-BE49-F238E27FC236}">
                    <a16:creationId xmlns:a16="http://schemas.microsoft.com/office/drawing/2014/main" id="{BD861ACC-6EFA-4727-B90B-AC8D0E759771}"/>
                  </a:ext>
                </a:extLst>
              </p14:cNvPr>
              <p14:cNvContentPartPr/>
              <p14:nvPr/>
            </p14:nvContentPartPr>
            <p14:xfrm>
              <a:off x="3922800" y="4345246"/>
              <a:ext cx="64800" cy="111960"/>
            </p14:xfrm>
          </p:contentPart>
        </mc:Choice>
        <mc:Fallback xmlns="">
          <p:pic>
            <p:nvPicPr>
              <p:cNvPr id="3264" name="Ink 3263">
                <a:extLst>
                  <a:ext uri="{FF2B5EF4-FFF2-40B4-BE49-F238E27FC236}">
                    <a16:creationId xmlns:a16="http://schemas.microsoft.com/office/drawing/2014/main" id="{BD861ACC-6EFA-4727-B90B-AC8D0E75977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913800" y="4336246"/>
                <a:ext cx="82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267" name="Ink 3266">
                <a:extLst>
                  <a:ext uri="{FF2B5EF4-FFF2-40B4-BE49-F238E27FC236}">
                    <a16:creationId xmlns:a16="http://schemas.microsoft.com/office/drawing/2014/main" id="{42895220-B259-4B7D-A9AA-B5B7E078EEF9}"/>
                  </a:ext>
                </a:extLst>
              </p14:cNvPr>
              <p14:cNvContentPartPr/>
              <p14:nvPr/>
            </p14:nvContentPartPr>
            <p14:xfrm>
              <a:off x="4076520" y="4350286"/>
              <a:ext cx="118440" cy="124200"/>
            </p14:xfrm>
          </p:contentPart>
        </mc:Choice>
        <mc:Fallback xmlns="">
          <p:pic>
            <p:nvPicPr>
              <p:cNvPr id="3267" name="Ink 3266">
                <a:extLst>
                  <a:ext uri="{FF2B5EF4-FFF2-40B4-BE49-F238E27FC236}">
                    <a16:creationId xmlns:a16="http://schemas.microsoft.com/office/drawing/2014/main" id="{42895220-B259-4B7D-A9AA-B5B7E078EEF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67520" y="4341621"/>
                <a:ext cx="136080" cy="14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268" name="Ink 3267">
                <a:extLst>
                  <a:ext uri="{FF2B5EF4-FFF2-40B4-BE49-F238E27FC236}">
                    <a16:creationId xmlns:a16="http://schemas.microsoft.com/office/drawing/2014/main" id="{DF8EF8D2-7CE4-46B8-8062-1CBC4D458037}"/>
                  </a:ext>
                </a:extLst>
              </p14:cNvPr>
              <p14:cNvContentPartPr/>
              <p14:nvPr/>
            </p14:nvContentPartPr>
            <p14:xfrm>
              <a:off x="3664320" y="4318606"/>
              <a:ext cx="97560" cy="131400"/>
            </p14:xfrm>
          </p:contentPart>
        </mc:Choice>
        <mc:Fallback xmlns="">
          <p:pic>
            <p:nvPicPr>
              <p:cNvPr id="3268" name="Ink 3267">
                <a:extLst>
                  <a:ext uri="{FF2B5EF4-FFF2-40B4-BE49-F238E27FC236}">
                    <a16:creationId xmlns:a16="http://schemas.microsoft.com/office/drawing/2014/main" id="{DF8EF8D2-7CE4-46B8-8062-1CBC4D45803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655680" y="4309966"/>
                <a:ext cx="1152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282" name="Ink 3281">
                <a:extLst>
                  <a:ext uri="{FF2B5EF4-FFF2-40B4-BE49-F238E27FC236}">
                    <a16:creationId xmlns:a16="http://schemas.microsoft.com/office/drawing/2014/main" id="{11CF4E38-408D-4476-B1EF-6A84EE618282}"/>
                  </a:ext>
                </a:extLst>
              </p14:cNvPr>
              <p14:cNvContentPartPr/>
              <p14:nvPr/>
            </p14:nvContentPartPr>
            <p14:xfrm>
              <a:off x="2348880" y="4789486"/>
              <a:ext cx="107280" cy="29880"/>
            </p14:xfrm>
          </p:contentPart>
        </mc:Choice>
        <mc:Fallback xmlns="">
          <p:pic>
            <p:nvPicPr>
              <p:cNvPr id="3282" name="Ink 3281">
                <a:extLst>
                  <a:ext uri="{FF2B5EF4-FFF2-40B4-BE49-F238E27FC236}">
                    <a16:creationId xmlns:a16="http://schemas.microsoft.com/office/drawing/2014/main" id="{11CF4E38-408D-4476-B1EF-6A84EE6182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39880" y="4780486"/>
                <a:ext cx="124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283" name="Ink 3282">
                <a:extLst>
                  <a:ext uri="{FF2B5EF4-FFF2-40B4-BE49-F238E27FC236}">
                    <a16:creationId xmlns:a16="http://schemas.microsoft.com/office/drawing/2014/main" id="{C6056030-BA0C-4EBA-9B6C-7E74E2FE0A8B}"/>
                  </a:ext>
                </a:extLst>
              </p14:cNvPr>
              <p14:cNvContentPartPr/>
              <p14:nvPr/>
            </p14:nvContentPartPr>
            <p14:xfrm>
              <a:off x="2329440" y="4739806"/>
              <a:ext cx="116640" cy="17640"/>
            </p14:xfrm>
          </p:contentPart>
        </mc:Choice>
        <mc:Fallback xmlns="">
          <p:pic>
            <p:nvPicPr>
              <p:cNvPr id="3283" name="Ink 3282">
                <a:extLst>
                  <a:ext uri="{FF2B5EF4-FFF2-40B4-BE49-F238E27FC236}">
                    <a16:creationId xmlns:a16="http://schemas.microsoft.com/office/drawing/2014/main" id="{C6056030-BA0C-4EBA-9B6C-7E74E2FE0A8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20800" y="4731166"/>
                <a:ext cx="134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84" name="Ink 3283">
                <a:extLst>
                  <a:ext uri="{FF2B5EF4-FFF2-40B4-BE49-F238E27FC236}">
                    <a16:creationId xmlns:a16="http://schemas.microsoft.com/office/drawing/2014/main" id="{934335F2-31D8-480F-A282-D6D7B27AB14A}"/>
                  </a:ext>
                </a:extLst>
              </p14:cNvPr>
              <p14:cNvContentPartPr/>
              <p14:nvPr/>
            </p14:nvContentPartPr>
            <p14:xfrm>
              <a:off x="2043600" y="4666006"/>
              <a:ext cx="116640" cy="185760"/>
            </p14:xfrm>
          </p:contentPart>
        </mc:Choice>
        <mc:Fallback xmlns="">
          <p:pic>
            <p:nvPicPr>
              <p:cNvPr id="3284" name="Ink 3283">
                <a:extLst>
                  <a:ext uri="{FF2B5EF4-FFF2-40B4-BE49-F238E27FC236}">
                    <a16:creationId xmlns:a16="http://schemas.microsoft.com/office/drawing/2014/main" id="{934335F2-31D8-480F-A282-D6D7B27AB14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34960" y="4657006"/>
                <a:ext cx="1342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285" name="Ink 3284">
                <a:extLst>
                  <a:ext uri="{FF2B5EF4-FFF2-40B4-BE49-F238E27FC236}">
                    <a16:creationId xmlns:a16="http://schemas.microsoft.com/office/drawing/2014/main" id="{D6BFBA9F-1128-488C-9C0A-218E0C3A47A6}"/>
                  </a:ext>
                </a:extLst>
              </p14:cNvPr>
              <p14:cNvContentPartPr/>
              <p14:nvPr/>
            </p14:nvContentPartPr>
            <p14:xfrm>
              <a:off x="373560" y="2982646"/>
              <a:ext cx="1561680" cy="1813320"/>
            </p14:xfrm>
          </p:contentPart>
        </mc:Choice>
        <mc:Fallback xmlns="">
          <p:pic>
            <p:nvPicPr>
              <p:cNvPr id="3285" name="Ink 3284">
                <a:extLst>
                  <a:ext uri="{FF2B5EF4-FFF2-40B4-BE49-F238E27FC236}">
                    <a16:creationId xmlns:a16="http://schemas.microsoft.com/office/drawing/2014/main" id="{D6BFBA9F-1128-488C-9C0A-218E0C3A47A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4560" y="2974006"/>
                <a:ext cx="1579320" cy="18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289" name="Ink 3288">
                <a:extLst>
                  <a:ext uri="{FF2B5EF4-FFF2-40B4-BE49-F238E27FC236}">
                    <a16:creationId xmlns:a16="http://schemas.microsoft.com/office/drawing/2014/main" id="{49E7097F-4FA3-4104-B314-FD4F63209500}"/>
                  </a:ext>
                </a:extLst>
              </p14:cNvPr>
              <p14:cNvContentPartPr/>
              <p14:nvPr/>
            </p14:nvContentPartPr>
            <p14:xfrm>
              <a:off x="2993640" y="4737286"/>
              <a:ext cx="71280" cy="118800"/>
            </p14:xfrm>
          </p:contentPart>
        </mc:Choice>
        <mc:Fallback xmlns="">
          <p:pic>
            <p:nvPicPr>
              <p:cNvPr id="3289" name="Ink 3288">
                <a:extLst>
                  <a:ext uri="{FF2B5EF4-FFF2-40B4-BE49-F238E27FC236}">
                    <a16:creationId xmlns:a16="http://schemas.microsoft.com/office/drawing/2014/main" id="{49E7097F-4FA3-4104-B314-FD4F6320950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984640" y="4728646"/>
                <a:ext cx="88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292" name="Ink 3291">
                <a:extLst>
                  <a:ext uri="{FF2B5EF4-FFF2-40B4-BE49-F238E27FC236}">
                    <a16:creationId xmlns:a16="http://schemas.microsoft.com/office/drawing/2014/main" id="{2F983D8E-AF6A-4AD5-A6E0-B4132690C493}"/>
                  </a:ext>
                </a:extLst>
              </p14:cNvPr>
              <p14:cNvContentPartPr/>
              <p14:nvPr/>
            </p14:nvContentPartPr>
            <p14:xfrm>
              <a:off x="3203880" y="4807486"/>
              <a:ext cx="131760" cy="16560"/>
            </p14:xfrm>
          </p:contentPart>
        </mc:Choice>
        <mc:Fallback xmlns="">
          <p:pic>
            <p:nvPicPr>
              <p:cNvPr id="3292" name="Ink 3291">
                <a:extLst>
                  <a:ext uri="{FF2B5EF4-FFF2-40B4-BE49-F238E27FC236}">
                    <a16:creationId xmlns:a16="http://schemas.microsoft.com/office/drawing/2014/main" id="{2F983D8E-AF6A-4AD5-A6E0-B4132690C49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95240" y="4798846"/>
                <a:ext cx="14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295" name="Ink 3294">
                <a:extLst>
                  <a:ext uri="{FF2B5EF4-FFF2-40B4-BE49-F238E27FC236}">
                    <a16:creationId xmlns:a16="http://schemas.microsoft.com/office/drawing/2014/main" id="{D4BFB30E-B37D-4F07-877A-01AFC06FEA03}"/>
                  </a:ext>
                </a:extLst>
              </p14:cNvPr>
              <p14:cNvContentPartPr/>
              <p14:nvPr/>
            </p14:nvContentPartPr>
            <p14:xfrm>
              <a:off x="3566760" y="4750246"/>
              <a:ext cx="12240" cy="105120"/>
            </p14:xfrm>
          </p:contentPart>
        </mc:Choice>
        <mc:Fallback xmlns="">
          <p:pic>
            <p:nvPicPr>
              <p:cNvPr id="3295" name="Ink 3294">
                <a:extLst>
                  <a:ext uri="{FF2B5EF4-FFF2-40B4-BE49-F238E27FC236}">
                    <a16:creationId xmlns:a16="http://schemas.microsoft.com/office/drawing/2014/main" id="{D4BFB30E-B37D-4F07-877A-01AFC06FEA0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558120" y="4741606"/>
                <a:ext cx="298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309" name="Ink 3308">
                <a:extLst>
                  <a:ext uri="{FF2B5EF4-FFF2-40B4-BE49-F238E27FC236}">
                    <a16:creationId xmlns:a16="http://schemas.microsoft.com/office/drawing/2014/main" id="{C680B578-2E76-48E7-A854-D2CA2E616ACF}"/>
                  </a:ext>
                </a:extLst>
              </p14:cNvPr>
              <p14:cNvContentPartPr/>
              <p14:nvPr/>
            </p14:nvContentPartPr>
            <p14:xfrm>
              <a:off x="4068960" y="4818286"/>
              <a:ext cx="116640" cy="68040"/>
            </p14:xfrm>
          </p:contentPart>
        </mc:Choice>
        <mc:Fallback xmlns="">
          <p:pic>
            <p:nvPicPr>
              <p:cNvPr id="3309" name="Ink 3308">
                <a:extLst>
                  <a:ext uri="{FF2B5EF4-FFF2-40B4-BE49-F238E27FC236}">
                    <a16:creationId xmlns:a16="http://schemas.microsoft.com/office/drawing/2014/main" id="{C680B578-2E76-48E7-A854-D2CA2E616AC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60320" y="4809333"/>
                <a:ext cx="134280" cy="85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10" name="Ink 3309">
                <a:extLst>
                  <a:ext uri="{FF2B5EF4-FFF2-40B4-BE49-F238E27FC236}">
                    <a16:creationId xmlns:a16="http://schemas.microsoft.com/office/drawing/2014/main" id="{0C8139A4-2624-4871-BAD0-9409B45C2E2F}"/>
                  </a:ext>
                </a:extLst>
              </p14:cNvPr>
              <p14:cNvContentPartPr/>
              <p14:nvPr/>
            </p14:nvContentPartPr>
            <p14:xfrm>
              <a:off x="3651360" y="4784806"/>
              <a:ext cx="289080" cy="86040"/>
            </p14:xfrm>
          </p:contentPart>
        </mc:Choice>
        <mc:Fallback xmlns="">
          <p:pic>
            <p:nvPicPr>
              <p:cNvPr id="3310" name="Ink 3309">
                <a:extLst>
                  <a:ext uri="{FF2B5EF4-FFF2-40B4-BE49-F238E27FC236}">
                    <a16:creationId xmlns:a16="http://schemas.microsoft.com/office/drawing/2014/main" id="{0C8139A4-2624-4871-BAD0-9409B45C2E2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42709" y="4776166"/>
                <a:ext cx="306742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11" name="Ink 3310">
                <a:extLst>
                  <a:ext uri="{FF2B5EF4-FFF2-40B4-BE49-F238E27FC236}">
                    <a16:creationId xmlns:a16="http://schemas.microsoft.com/office/drawing/2014/main" id="{1E483BBE-F4A3-4408-B5A3-88115E4D3057}"/>
                  </a:ext>
                </a:extLst>
              </p14:cNvPr>
              <p14:cNvContentPartPr/>
              <p14:nvPr/>
            </p14:nvContentPartPr>
            <p14:xfrm>
              <a:off x="3391440" y="4721806"/>
              <a:ext cx="116280" cy="148680"/>
            </p14:xfrm>
          </p:contentPart>
        </mc:Choice>
        <mc:Fallback xmlns="">
          <p:pic>
            <p:nvPicPr>
              <p:cNvPr id="3311" name="Ink 3310">
                <a:extLst>
                  <a:ext uri="{FF2B5EF4-FFF2-40B4-BE49-F238E27FC236}">
                    <a16:creationId xmlns:a16="http://schemas.microsoft.com/office/drawing/2014/main" id="{1E483BBE-F4A3-4408-B5A3-88115E4D305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382800" y="4713166"/>
                <a:ext cx="1339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12" name="Ink 3311">
                <a:extLst>
                  <a:ext uri="{FF2B5EF4-FFF2-40B4-BE49-F238E27FC236}">
                    <a16:creationId xmlns:a16="http://schemas.microsoft.com/office/drawing/2014/main" id="{9447C099-DA41-4486-8AA3-A1F7DC6C0907}"/>
                  </a:ext>
                </a:extLst>
              </p14:cNvPr>
              <p14:cNvContentPartPr/>
              <p14:nvPr/>
            </p14:nvContentPartPr>
            <p14:xfrm>
              <a:off x="2573880" y="4657006"/>
              <a:ext cx="151200" cy="159480"/>
            </p14:xfrm>
          </p:contentPart>
        </mc:Choice>
        <mc:Fallback xmlns="">
          <p:pic>
            <p:nvPicPr>
              <p:cNvPr id="3312" name="Ink 3311">
                <a:extLst>
                  <a:ext uri="{FF2B5EF4-FFF2-40B4-BE49-F238E27FC236}">
                    <a16:creationId xmlns:a16="http://schemas.microsoft.com/office/drawing/2014/main" id="{9447C099-DA41-4486-8AA3-A1F7DC6C090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564880" y="4648346"/>
                <a:ext cx="168840" cy="1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13" name="Ink 3312">
                <a:extLst>
                  <a:ext uri="{FF2B5EF4-FFF2-40B4-BE49-F238E27FC236}">
                    <a16:creationId xmlns:a16="http://schemas.microsoft.com/office/drawing/2014/main" id="{2F39FA95-5291-4304-A357-D28651E85728}"/>
                  </a:ext>
                </a:extLst>
              </p14:cNvPr>
              <p14:cNvContentPartPr/>
              <p14:nvPr/>
            </p14:nvContentPartPr>
            <p14:xfrm>
              <a:off x="2790600" y="4683286"/>
              <a:ext cx="137880" cy="140760"/>
            </p14:xfrm>
          </p:contentPart>
        </mc:Choice>
        <mc:Fallback xmlns="">
          <p:pic>
            <p:nvPicPr>
              <p:cNvPr id="3313" name="Ink 3312">
                <a:extLst>
                  <a:ext uri="{FF2B5EF4-FFF2-40B4-BE49-F238E27FC236}">
                    <a16:creationId xmlns:a16="http://schemas.microsoft.com/office/drawing/2014/main" id="{2F39FA95-5291-4304-A357-D28651E8572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81960" y="4674309"/>
                <a:ext cx="155520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15" name="Ink 3314">
                <a:extLst>
                  <a:ext uri="{FF2B5EF4-FFF2-40B4-BE49-F238E27FC236}">
                    <a16:creationId xmlns:a16="http://schemas.microsoft.com/office/drawing/2014/main" id="{8E6C51DB-DBD0-407B-8B57-4148776692C9}"/>
                  </a:ext>
                </a:extLst>
              </p14:cNvPr>
              <p14:cNvContentPartPr/>
              <p14:nvPr/>
            </p14:nvContentPartPr>
            <p14:xfrm>
              <a:off x="4246800" y="4541806"/>
              <a:ext cx="715680" cy="501120"/>
            </p14:xfrm>
          </p:contentPart>
        </mc:Choice>
        <mc:Fallback xmlns="">
          <p:pic>
            <p:nvPicPr>
              <p:cNvPr id="3315" name="Ink 3314">
                <a:extLst>
                  <a:ext uri="{FF2B5EF4-FFF2-40B4-BE49-F238E27FC236}">
                    <a16:creationId xmlns:a16="http://schemas.microsoft.com/office/drawing/2014/main" id="{8E6C51DB-DBD0-407B-8B57-4148776692C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38160" y="4533160"/>
                <a:ext cx="733320" cy="518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20" name="Ink 3319">
                <a:extLst>
                  <a:ext uri="{FF2B5EF4-FFF2-40B4-BE49-F238E27FC236}">
                    <a16:creationId xmlns:a16="http://schemas.microsoft.com/office/drawing/2014/main" id="{0892FFE3-4E44-4056-A2B3-368AF32C6795}"/>
                  </a:ext>
                </a:extLst>
              </p14:cNvPr>
              <p14:cNvContentPartPr/>
              <p14:nvPr/>
            </p14:nvContentPartPr>
            <p14:xfrm>
              <a:off x="3886800" y="458686"/>
              <a:ext cx="5130360" cy="337320"/>
            </p14:xfrm>
          </p:contentPart>
        </mc:Choice>
        <mc:Fallback xmlns="">
          <p:pic>
            <p:nvPicPr>
              <p:cNvPr id="3320" name="Ink 3319">
                <a:extLst>
                  <a:ext uri="{FF2B5EF4-FFF2-40B4-BE49-F238E27FC236}">
                    <a16:creationId xmlns:a16="http://schemas.microsoft.com/office/drawing/2014/main" id="{0892FFE3-4E44-4056-A2B3-368AF32C679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77800" y="449686"/>
                <a:ext cx="51480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23" name="Ink 3322">
                <a:extLst>
                  <a:ext uri="{FF2B5EF4-FFF2-40B4-BE49-F238E27FC236}">
                    <a16:creationId xmlns:a16="http://schemas.microsoft.com/office/drawing/2014/main" id="{4F957290-D3D0-4E15-A547-F5CD67273BC3}"/>
                  </a:ext>
                </a:extLst>
              </p14:cNvPr>
              <p14:cNvContentPartPr/>
              <p14:nvPr/>
            </p14:nvContentPartPr>
            <p14:xfrm>
              <a:off x="5040600" y="2069686"/>
              <a:ext cx="125640" cy="70560"/>
            </p14:xfrm>
          </p:contentPart>
        </mc:Choice>
        <mc:Fallback xmlns="">
          <p:pic>
            <p:nvPicPr>
              <p:cNvPr id="3323" name="Ink 3322">
                <a:extLst>
                  <a:ext uri="{FF2B5EF4-FFF2-40B4-BE49-F238E27FC236}">
                    <a16:creationId xmlns:a16="http://schemas.microsoft.com/office/drawing/2014/main" id="{4F957290-D3D0-4E15-A547-F5CD67273BC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31600" y="2061046"/>
                <a:ext cx="143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324" name="Ink 3323">
                <a:extLst>
                  <a:ext uri="{FF2B5EF4-FFF2-40B4-BE49-F238E27FC236}">
                    <a16:creationId xmlns:a16="http://schemas.microsoft.com/office/drawing/2014/main" id="{C6AC982D-8C51-4638-8AB7-9EA82B1CE51F}"/>
                  </a:ext>
                </a:extLst>
              </p14:cNvPr>
              <p14:cNvContentPartPr/>
              <p14:nvPr/>
            </p14:nvContentPartPr>
            <p14:xfrm>
              <a:off x="4520040" y="1743886"/>
              <a:ext cx="422280" cy="379800"/>
            </p14:xfrm>
          </p:contentPart>
        </mc:Choice>
        <mc:Fallback xmlns="">
          <p:pic>
            <p:nvPicPr>
              <p:cNvPr id="3324" name="Ink 3323">
                <a:extLst>
                  <a:ext uri="{FF2B5EF4-FFF2-40B4-BE49-F238E27FC236}">
                    <a16:creationId xmlns:a16="http://schemas.microsoft.com/office/drawing/2014/main" id="{C6AC982D-8C51-4638-8AB7-9EA82B1CE51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11400" y="1735246"/>
                <a:ext cx="43992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42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554D-303C-4857-8EDB-87DC4F8E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4DDD0-3E4A-403E-A21B-70EAAF346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annual (nominal) interest rate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6%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So, the interest rate per interest period (quarter) would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6%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=1.5%.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number of interest periods also will be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𝑦𝑘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periods. So, we have: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(1+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𝑦𝑘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=1000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1+0.015</m:t>
                            </m:r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1814.02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200" b="1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Interest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=1814.02−1000=$814.02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14DDD0-3E4A-403E-A21B-70EAAF346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883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68692-75DA-6B21-1C1C-FD8057380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Compound Amount under Continuous Interest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C4C6F0BE-A1B4-4872-8DD4-A2A6E7AFC446}"/>
                  </a:ext>
                </a:extLst>
              </p14:cNvPr>
              <p14:cNvContentPartPr/>
              <p14:nvPr/>
            </p14:nvContentPartPr>
            <p14:xfrm>
              <a:off x="6110520" y="5010526"/>
              <a:ext cx="78840" cy="1281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C4C6F0BE-A1B4-4872-8DD4-A2A6E7AFC4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1520" y="5001886"/>
                <a:ext cx="964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814506C2-C4B1-4E65-8A59-1B5A5282C26F}"/>
                  </a:ext>
                </a:extLst>
              </p14:cNvPr>
              <p14:cNvContentPartPr/>
              <p14:nvPr/>
            </p14:nvContentPartPr>
            <p14:xfrm>
              <a:off x="7664280" y="1089046"/>
              <a:ext cx="78840" cy="1242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814506C2-C4B1-4E65-8A59-1B5A5282C2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5280" y="1080046"/>
                <a:ext cx="96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2132FD68-606E-45FE-9AB6-186569684C83}"/>
                  </a:ext>
                </a:extLst>
              </p14:cNvPr>
              <p14:cNvContentPartPr/>
              <p14:nvPr/>
            </p14:nvContentPartPr>
            <p14:xfrm>
              <a:off x="8278800" y="1278766"/>
              <a:ext cx="335880" cy="17352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2132FD68-606E-45FE-9AB6-186569684C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0151" y="1270126"/>
                <a:ext cx="353539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C41087C5-6A28-4682-9C01-9B629D55FC15}"/>
                  </a:ext>
                </a:extLst>
              </p14:cNvPr>
              <p14:cNvContentPartPr/>
              <p14:nvPr/>
            </p14:nvContentPartPr>
            <p14:xfrm>
              <a:off x="8135520" y="1338526"/>
              <a:ext cx="66600" cy="11916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C41087C5-6A28-4682-9C01-9B629D55FC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6520" y="1329886"/>
                <a:ext cx="842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C6DF1760-CC6E-40B6-832C-3F0D16DF4111}"/>
                  </a:ext>
                </a:extLst>
              </p14:cNvPr>
              <p14:cNvContentPartPr/>
              <p14:nvPr/>
            </p14:nvContentPartPr>
            <p14:xfrm>
              <a:off x="7874160" y="1382086"/>
              <a:ext cx="73800" cy="3816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C6DF1760-CC6E-40B6-832C-3F0D16DF41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65520" y="1373086"/>
                <a:ext cx="91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F6D5AC5E-6761-4388-96FD-F6186A10299F}"/>
                  </a:ext>
                </a:extLst>
              </p14:cNvPr>
              <p14:cNvContentPartPr/>
              <p14:nvPr/>
            </p14:nvContentPartPr>
            <p14:xfrm>
              <a:off x="56400" y="88966"/>
              <a:ext cx="7520760" cy="4882680"/>
            </p14:xfrm>
          </p:contentPart>
        </mc:Choice>
        <mc:Fallback xmlns=""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F6D5AC5E-6761-4388-96FD-F6186A1029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00" y="80325"/>
                <a:ext cx="7538400" cy="49003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015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A3C6FC-9393-40AD-BD79-C4EF2BA6577A}"/>
                  </a:ext>
                </a:extLst>
              </p14:cNvPr>
              <p14:cNvContentPartPr/>
              <p14:nvPr/>
            </p14:nvContentPartPr>
            <p14:xfrm>
              <a:off x="1196520" y="352486"/>
              <a:ext cx="104040" cy="13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A3C6FC-9393-40AD-BD79-C4EF2BA657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880" y="343846"/>
                <a:ext cx="1216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CA0E84-242B-4903-8BD3-375E2BD1C8DE}"/>
                  </a:ext>
                </a:extLst>
              </p14:cNvPr>
              <p14:cNvContentPartPr/>
              <p14:nvPr/>
            </p14:nvContentPartPr>
            <p14:xfrm>
              <a:off x="1403160" y="465886"/>
              <a:ext cx="70560" cy="1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CA0E84-242B-4903-8BD3-375E2BD1C8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4160" y="456886"/>
                <a:ext cx="882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D7CD11-EFDE-4356-A819-1D1E6BB0016B}"/>
                  </a:ext>
                </a:extLst>
              </p14:cNvPr>
              <p14:cNvContentPartPr/>
              <p14:nvPr/>
            </p14:nvContentPartPr>
            <p14:xfrm>
              <a:off x="1430880" y="426646"/>
              <a:ext cx="65520" cy="6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D7CD11-EFDE-4356-A819-1D1E6BB001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1880" y="417646"/>
                <a:ext cx="831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4E277D-A277-460D-9A4E-E692983B04EF}"/>
                  </a:ext>
                </a:extLst>
              </p14:cNvPr>
              <p14:cNvContentPartPr/>
              <p14:nvPr/>
            </p14:nvContentPartPr>
            <p14:xfrm>
              <a:off x="2179320" y="349606"/>
              <a:ext cx="20160" cy="84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4E277D-A277-460D-9A4E-E692983B0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0680" y="340966"/>
                <a:ext cx="37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2B7934-4976-475C-971E-34889F4D5357}"/>
                  </a:ext>
                </a:extLst>
              </p14:cNvPr>
              <p14:cNvContentPartPr/>
              <p14:nvPr/>
            </p14:nvContentPartPr>
            <p14:xfrm>
              <a:off x="2540760" y="322966"/>
              <a:ext cx="68040" cy="64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2B7934-4976-475C-971E-34889F4D53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1760" y="313966"/>
                <a:ext cx="85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CC6124-60A0-4F8E-9D44-67C3219EC04A}"/>
                  </a:ext>
                </a:extLst>
              </p14:cNvPr>
              <p14:cNvContentPartPr/>
              <p14:nvPr/>
            </p14:nvContentPartPr>
            <p14:xfrm>
              <a:off x="2487120" y="415126"/>
              <a:ext cx="18324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CC6124-60A0-4F8E-9D44-67C3219EC0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8120" y="406126"/>
                <a:ext cx="200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0148B4-B0DD-4D99-B804-F5DE530CB246}"/>
                  </a:ext>
                </a:extLst>
              </p14:cNvPr>
              <p14:cNvContentPartPr/>
              <p14:nvPr/>
            </p14:nvContentPartPr>
            <p14:xfrm>
              <a:off x="2788440" y="324046"/>
              <a:ext cx="60120" cy="186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0148B4-B0DD-4D99-B804-F5DE530CB2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9800" y="315406"/>
                <a:ext cx="77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BFB2E0-9030-44AA-A41D-8DF0280D25CF}"/>
                  </a:ext>
                </a:extLst>
              </p14:cNvPr>
              <p14:cNvContentPartPr/>
              <p14:nvPr/>
            </p14:nvContentPartPr>
            <p14:xfrm>
              <a:off x="2545440" y="478126"/>
              <a:ext cx="143280" cy="69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BFB2E0-9030-44AA-A41D-8DF0280D25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36778" y="469126"/>
                <a:ext cx="160964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E8EE783-44CF-41C9-BA29-42BBBA4F8BEE}"/>
                  </a:ext>
                </a:extLst>
              </p14:cNvPr>
              <p14:cNvContentPartPr/>
              <p14:nvPr/>
            </p14:nvContentPartPr>
            <p14:xfrm>
              <a:off x="2254200" y="370846"/>
              <a:ext cx="79920" cy="82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E8EE783-44CF-41C9-BA29-42BBBA4F8B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5200" y="361846"/>
                <a:ext cx="97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6BE45A-E9DF-4E13-B46E-7B13312C8750}"/>
                  </a:ext>
                </a:extLst>
              </p14:cNvPr>
              <p14:cNvContentPartPr/>
              <p14:nvPr/>
            </p14:nvContentPartPr>
            <p14:xfrm>
              <a:off x="2019120" y="286246"/>
              <a:ext cx="43200" cy="203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6BE45A-E9DF-4E13-B46E-7B13312C87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10480" y="277606"/>
                <a:ext cx="608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8E4808E-09FA-406D-B592-422B344D0F67}"/>
                  </a:ext>
                </a:extLst>
              </p14:cNvPr>
              <p14:cNvContentPartPr/>
              <p14:nvPr/>
            </p14:nvContentPartPr>
            <p14:xfrm>
              <a:off x="1760640" y="342406"/>
              <a:ext cx="85680" cy="150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8E4808E-09FA-406D-B592-422B344D0F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1964" y="333787"/>
                <a:ext cx="103394" cy="1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895D4E-61CE-4D2F-BD35-8F266AE6350D}"/>
                  </a:ext>
                </a:extLst>
              </p14:cNvPr>
              <p14:cNvContentPartPr/>
              <p14:nvPr/>
            </p14:nvContentPartPr>
            <p14:xfrm>
              <a:off x="3076440" y="258526"/>
              <a:ext cx="65880" cy="118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895D4E-61CE-4D2F-BD35-8F266AE635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67440" y="249526"/>
                <a:ext cx="835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AB5114B-4CF1-48F3-83BF-DCD6FF9E333B}"/>
                  </a:ext>
                </a:extLst>
              </p14:cNvPr>
              <p14:cNvContentPartPr/>
              <p14:nvPr/>
            </p14:nvContentPartPr>
            <p14:xfrm>
              <a:off x="3227640" y="270046"/>
              <a:ext cx="94680" cy="91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AB5114B-4CF1-48F3-83BF-DCD6FF9E333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18674" y="261046"/>
                <a:ext cx="112253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DF4E3FA-DCC3-4AEF-8D8E-930D03490B65}"/>
                  </a:ext>
                </a:extLst>
              </p14:cNvPr>
              <p14:cNvContentPartPr/>
              <p14:nvPr/>
            </p14:nvContentPartPr>
            <p14:xfrm>
              <a:off x="2941800" y="280846"/>
              <a:ext cx="48240" cy="76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DF4E3FA-DCC3-4AEF-8D8E-930D03490B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3160" y="271846"/>
                <a:ext cx="65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132B081-6FA2-4717-AFEF-DA1740AFD25E}"/>
                  </a:ext>
                </a:extLst>
              </p14:cNvPr>
              <p14:cNvContentPartPr/>
              <p14:nvPr/>
            </p14:nvContentPartPr>
            <p14:xfrm>
              <a:off x="1269960" y="1271926"/>
              <a:ext cx="100440" cy="79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132B081-6FA2-4717-AFEF-DA1740AFD2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1320" y="1263286"/>
                <a:ext cx="1180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61A1E34-D9E8-4661-81CB-4CCF672621F1}"/>
                  </a:ext>
                </a:extLst>
              </p14:cNvPr>
              <p14:cNvContentPartPr/>
              <p14:nvPr/>
            </p14:nvContentPartPr>
            <p14:xfrm>
              <a:off x="668760" y="1117486"/>
              <a:ext cx="72720" cy="9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61A1E34-D9E8-4661-81CB-4CCF672621F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120" y="1108846"/>
                <a:ext cx="903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58F4D46-176E-4EC1-9C4E-2082DE57A62D}"/>
                  </a:ext>
                </a:extLst>
              </p14:cNvPr>
              <p14:cNvContentPartPr/>
              <p14:nvPr/>
            </p14:nvContentPartPr>
            <p14:xfrm>
              <a:off x="682440" y="1077526"/>
              <a:ext cx="56160" cy="8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58F4D46-176E-4EC1-9C4E-2082DE57A6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3440" y="1068526"/>
                <a:ext cx="738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331F1CF-B8DD-41BF-971A-F2ECE29AA6C2}"/>
                  </a:ext>
                </a:extLst>
              </p14:cNvPr>
              <p14:cNvContentPartPr/>
              <p14:nvPr/>
            </p14:nvContentPartPr>
            <p14:xfrm>
              <a:off x="1008240" y="1235926"/>
              <a:ext cx="213120" cy="113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331F1CF-B8DD-41BF-971A-F2ECE29AA6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99600" y="1227313"/>
                <a:ext cx="230760" cy="1309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053C254-2581-4EFD-B787-7E7190502392}"/>
                  </a:ext>
                </a:extLst>
              </p14:cNvPr>
              <p14:cNvContentPartPr/>
              <p14:nvPr/>
            </p14:nvContentPartPr>
            <p14:xfrm>
              <a:off x="924720" y="1012726"/>
              <a:ext cx="210960" cy="164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053C254-2581-4EFD-B787-7E719050239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6080" y="1004086"/>
                <a:ext cx="228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25FE595-622F-41CF-9179-95BBB3D21EF5}"/>
                  </a:ext>
                </a:extLst>
              </p14:cNvPr>
              <p14:cNvContentPartPr/>
              <p14:nvPr/>
            </p14:nvContentPartPr>
            <p14:xfrm>
              <a:off x="1257720" y="1154566"/>
              <a:ext cx="97920" cy="51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25FE595-622F-41CF-9179-95BBB3D21E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49080" y="1145865"/>
                <a:ext cx="115560" cy="68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21B9CCD-C42C-4D5E-BDC3-153CCBB8FD6B}"/>
                  </a:ext>
                </a:extLst>
              </p14:cNvPr>
              <p14:cNvContentPartPr/>
              <p14:nvPr/>
            </p14:nvContentPartPr>
            <p14:xfrm>
              <a:off x="1208760" y="1714726"/>
              <a:ext cx="120600" cy="374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21B9CCD-C42C-4D5E-BDC3-153CCBB8FD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99760" y="1706086"/>
                <a:ext cx="1382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BEE2943-5C8F-4C29-BF67-2A00631E0CA9}"/>
                  </a:ext>
                </a:extLst>
              </p14:cNvPr>
              <p14:cNvContentPartPr/>
              <p14:nvPr/>
            </p14:nvContentPartPr>
            <p14:xfrm>
              <a:off x="1054320" y="1835326"/>
              <a:ext cx="80640" cy="143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BEE2943-5C8F-4C29-BF67-2A00631E0C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5320" y="1826326"/>
                <a:ext cx="982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A2CF0AA-3220-459A-8F3E-6A7C354AC0EE}"/>
                  </a:ext>
                </a:extLst>
              </p14:cNvPr>
              <p14:cNvContentPartPr/>
              <p14:nvPr/>
            </p14:nvContentPartPr>
            <p14:xfrm>
              <a:off x="725280" y="1888606"/>
              <a:ext cx="119160" cy="64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A2CF0AA-3220-459A-8F3E-6A7C354AC0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6307" y="1879606"/>
                <a:ext cx="136747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C3B1CBD-0467-42F9-AD44-F3E840C710B3}"/>
                  </a:ext>
                </a:extLst>
              </p14:cNvPr>
              <p14:cNvContentPartPr/>
              <p14:nvPr/>
            </p14:nvContentPartPr>
            <p14:xfrm>
              <a:off x="1842000" y="2336806"/>
              <a:ext cx="301320" cy="198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C3B1CBD-0467-42F9-AD44-F3E840C710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33000" y="2327806"/>
                <a:ext cx="318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23DB0E2-6529-443D-890A-BC8FFF17C298}"/>
                  </a:ext>
                </a:extLst>
              </p14:cNvPr>
              <p14:cNvContentPartPr/>
              <p14:nvPr/>
            </p14:nvContentPartPr>
            <p14:xfrm>
              <a:off x="1467600" y="808246"/>
              <a:ext cx="1735200" cy="1470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23DB0E2-6529-443D-890A-BC8FFF17C2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58960" y="799606"/>
                <a:ext cx="1752840" cy="14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F274775-3121-4D70-98D5-C13CE4926A58}"/>
                  </a:ext>
                </a:extLst>
              </p14:cNvPr>
              <p14:cNvContentPartPr/>
              <p14:nvPr/>
            </p14:nvContentPartPr>
            <p14:xfrm>
              <a:off x="3298200" y="2093446"/>
              <a:ext cx="103680" cy="11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F274775-3121-4D70-98D5-C13CE4926A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89200" y="2084806"/>
                <a:ext cx="121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8A440E6-5336-40AA-903C-D385E8E63B0F}"/>
                  </a:ext>
                </a:extLst>
              </p14:cNvPr>
              <p14:cNvContentPartPr/>
              <p14:nvPr/>
            </p14:nvContentPartPr>
            <p14:xfrm>
              <a:off x="3311160" y="2043766"/>
              <a:ext cx="97560" cy="11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8A440E6-5336-40AA-903C-D385E8E63B0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02520" y="2034766"/>
                <a:ext cx="115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3B87D3-EEEF-4E7F-8BBE-6D11BFE99489}"/>
                  </a:ext>
                </a:extLst>
              </p14:cNvPr>
              <p14:cNvContentPartPr/>
              <p14:nvPr/>
            </p14:nvContentPartPr>
            <p14:xfrm>
              <a:off x="3655680" y="1982566"/>
              <a:ext cx="87840" cy="138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3B87D3-EEEF-4E7F-8BBE-6D11BFE994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47040" y="1973566"/>
                <a:ext cx="1054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4EB48A5-596A-4DE6-A027-86BB00CF5015}"/>
                  </a:ext>
                </a:extLst>
              </p14:cNvPr>
              <p14:cNvContentPartPr/>
              <p14:nvPr/>
            </p14:nvContentPartPr>
            <p14:xfrm>
              <a:off x="5071200" y="2030086"/>
              <a:ext cx="334440" cy="2077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4EB48A5-596A-4DE6-A027-86BB00CF501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2200" y="2021446"/>
                <a:ext cx="352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F15597E-548A-4E82-BB45-49E33B5B90AC}"/>
                  </a:ext>
                </a:extLst>
              </p14:cNvPr>
              <p14:cNvContentPartPr/>
              <p14:nvPr/>
            </p14:nvContentPartPr>
            <p14:xfrm>
              <a:off x="4915320" y="2105326"/>
              <a:ext cx="74880" cy="127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F15597E-548A-4E82-BB45-49E33B5B90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06320" y="2096686"/>
                <a:ext cx="92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439E93F-D436-4DE6-A072-76FF6CCF26AC}"/>
                  </a:ext>
                </a:extLst>
              </p14:cNvPr>
              <p14:cNvContentPartPr/>
              <p14:nvPr/>
            </p14:nvContentPartPr>
            <p14:xfrm>
              <a:off x="4640640" y="2130166"/>
              <a:ext cx="64800" cy="49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439E93F-D436-4DE6-A072-76FF6CCF26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31690" y="2121231"/>
                <a:ext cx="82343" cy="67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BA24164-A3FB-49D1-8773-23E51B99EF13}"/>
                  </a:ext>
                </a:extLst>
              </p14:cNvPr>
              <p14:cNvContentPartPr/>
              <p14:nvPr/>
            </p14:nvContentPartPr>
            <p14:xfrm>
              <a:off x="3920280" y="1850086"/>
              <a:ext cx="518760" cy="339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BA24164-A3FB-49D1-8773-23E51B99EF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11280" y="1841437"/>
                <a:ext cx="536400" cy="3567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039E89E-FBDD-4AD0-B665-95290148B72A}"/>
                  </a:ext>
                </a:extLst>
              </p14:cNvPr>
              <p14:cNvContentPartPr/>
              <p14:nvPr/>
            </p14:nvContentPartPr>
            <p14:xfrm>
              <a:off x="8058840" y="686206"/>
              <a:ext cx="573480" cy="2282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039E89E-FBDD-4AD0-B665-95290148B72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50200" y="677206"/>
                <a:ext cx="5911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F2FAEA0-8074-42E7-9D7A-65F686DA80F9}"/>
                  </a:ext>
                </a:extLst>
              </p14:cNvPr>
              <p14:cNvContentPartPr/>
              <p14:nvPr/>
            </p14:nvContentPartPr>
            <p14:xfrm>
              <a:off x="4143120" y="343126"/>
              <a:ext cx="3795480" cy="619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F2FAEA0-8074-42E7-9D7A-65F686DA80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34120" y="334126"/>
                <a:ext cx="381312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347E1A0-61BE-4861-9E78-A3D2AC73C269}"/>
                  </a:ext>
                </a:extLst>
              </p14:cNvPr>
              <p14:cNvContentPartPr/>
              <p14:nvPr/>
            </p14:nvContentPartPr>
            <p14:xfrm>
              <a:off x="2095080" y="2852326"/>
              <a:ext cx="117000" cy="1738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347E1A0-61BE-4861-9E78-A3D2AC73C2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86080" y="2843326"/>
                <a:ext cx="134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76512B0-E55B-450A-A1E5-1156CA143358}"/>
                  </a:ext>
                </a:extLst>
              </p14:cNvPr>
              <p14:cNvContentPartPr/>
              <p14:nvPr/>
            </p14:nvContentPartPr>
            <p14:xfrm>
              <a:off x="2294880" y="2972926"/>
              <a:ext cx="132120" cy="64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76512B0-E55B-450A-A1E5-1156CA14335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85880" y="2963926"/>
                <a:ext cx="149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781F7FE-7AB3-4013-B6F0-4B0CE1E38750}"/>
                  </a:ext>
                </a:extLst>
              </p14:cNvPr>
              <p14:cNvContentPartPr/>
              <p14:nvPr/>
            </p14:nvContentPartPr>
            <p14:xfrm>
              <a:off x="2626080" y="2800486"/>
              <a:ext cx="261000" cy="308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781F7FE-7AB3-4013-B6F0-4B0CE1E3875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17440" y="2791846"/>
                <a:ext cx="278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1BAC584-B02F-4D25-8DB4-19E824C6CB44}"/>
                  </a:ext>
                </a:extLst>
              </p14:cNvPr>
              <p14:cNvContentPartPr/>
              <p14:nvPr/>
            </p14:nvContentPartPr>
            <p14:xfrm>
              <a:off x="2958720" y="2750446"/>
              <a:ext cx="530280" cy="3081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1BAC584-B02F-4D25-8DB4-19E824C6CB4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50080" y="2741806"/>
                <a:ext cx="5479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958C2EB-06BC-4B93-886D-A920E537896F}"/>
                  </a:ext>
                </a:extLst>
              </p14:cNvPr>
              <p14:cNvContentPartPr/>
              <p14:nvPr/>
            </p14:nvContentPartPr>
            <p14:xfrm>
              <a:off x="2092200" y="3071926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958C2EB-06BC-4B93-886D-A920E537896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83560" y="30632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F1C28BC-D56E-454B-B72C-39C466228470}"/>
                  </a:ext>
                </a:extLst>
              </p14:cNvPr>
              <p14:cNvContentPartPr/>
              <p14:nvPr/>
            </p14:nvContentPartPr>
            <p14:xfrm>
              <a:off x="2223960" y="3484486"/>
              <a:ext cx="110160" cy="48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F1C28BC-D56E-454B-B72C-39C46622847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15320" y="3475486"/>
                <a:ext cx="127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68AF9B7-6587-4FBB-A9AA-683E060314FD}"/>
                  </a:ext>
                </a:extLst>
              </p14:cNvPr>
              <p14:cNvContentPartPr/>
              <p14:nvPr/>
            </p14:nvContentPartPr>
            <p14:xfrm>
              <a:off x="1995360" y="3376126"/>
              <a:ext cx="124200" cy="143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68AF9B7-6587-4FBB-A9AA-683E060314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86386" y="3367486"/>
                <a:ext cx="141789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F22960A-FC33-4E4A-A590-414C0F01017F}"/>
                  </a:ext>
                </a:extLst>
              </p14:cNvPr>
              <p14:cNvContentPartPr/>
              <p14:nvPr/>
            </p14:nvContentPartPr>
            <p14:xfrm>
              <a:off x="2527080" y="3363526"/>
              <a:ext cx="110520" cy="165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F22960A-FC33-4E4A-A590-414C0F01017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18440" y="3354886"/>
                <a:ext cx="1281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81BC042-A39B-400E-A41D-CAE4DC08FD69}"/>
                  </a:ext>
                </a:extLst>
              </p14:cNvPr>
              <p14:cNvContentPartPr/>
              <p14:nvPr/>
            </p14:nvContentPartPr>
            <p14:xfrm>
              <a:off x="2712120" y="3505726"/>
              <a:ext cx="93240" cy="18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81BC042-A39B-400E-A41D-CAE4DC08FD6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703120" y="3496726"/>
                <a:ext cx="1108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2C70A44-41DC-433F-A234-FA75BB526DE8}"/>
                  </a:ext>
                </a:extLst>
              </p14:cNvPr>
              <p14:cNvContentPartPr/>
              <p14:nvPr/>
            </p14:nvContentPartPr>
            <p14:xfrm>
              <a:off x="3205320" y="3522646"/>
              <a:ext cx="114840" cy="57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2C70A44-41DC-433F-A234-FA75BB526DE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96680" y="3514006"/>
                <a:ext cx="132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58E9ADB-89F0-4EB8-A87F-77364AB52FE1}"/>
                  </a:ext>
                </a:extLst>
              </p14:cNvPr>
              <p14:cNvContentPartPr/>
              <p14:nvPr/>
            </p14:nvContentPartPr>
            <p14:xfrm>
              <a:off x="2992200" y="3434806"/>
              <a:ext cx="114120" cy="1472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58E9ADB-89F0-4EB8-A87F-77364AB52FE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83200" y="3425806"/>
                <a:ext cx="131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AB331DBD-4E44-441B-B0AA-A200B3DAF164}"/>
                  </a:ext>
                </a:extLst>
              </p14:cNvPr>
              <p14:cNvContentPartPr/>
              <p14:nvPr/>
            </p14:nvContentPartPr>
            <p14:xfrm>
              <a:off x="4395840" y="3588886"/>
              <a:ext cx="126000" cy="93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AB331DBD-4E44-441B-B0AA-A200B3DAF16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86840" y="3580246"/>
                <a:ext cx="143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94BD6578-01B3-4EBE-9CE3-08895F49D263}"/>
                  </a:ext>
                </a:extLst>
              </p14:cNvPr>
              <p14:cNvContentPartPr/>
              <p14:nvPr/>
            </p14:nvContentPartPr>
            <p14:xfrm>
              <a:off x="4887600" y="3611566"/>
              <a:ext cx="98640" cy="651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94BD6578-01B3-4EBE-9CE3-08895F49D26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78600" y="3602615"/>
                <a:ext cx="116280" cy="8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7819E1F5-63D2-4176-B1DF-E80EBEC49089}"/>
                  </a:ext>
                </a:extLst>
              </p14:cNvPr>
              <p14:cNvContentPartPr/>
              <p14:nvPr/>
            </p14:nvContentPartPr>
            <p14:xfrm>
              <a:off x="4707600" y="3515086"/>
              <a:ext cx="90000" cy="139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7819E1F5-63D2-4176-B1DF-E80EBEC4908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98600" y="3506446"/>
                <a:ext cx="1076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49FE4E1-3432-4586-A088-0EF68855E161}"/>
                  </a:ext>
                </a:extLst>
              </p14:cNvPr>
              <p14:cNvContentPartPr/>
              <p14:nvPr/>
            </p14:nvContentPartPr>
            <p14:xfrm>
              <a:off x="3948000" y="3358126"/>
              <a:ext cx="368640" cy="2390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49FE4E1-3432-4586-A088-0EF68855E16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939360" y="3349126"/>
                <a:ext cx="3862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031E3F7-FF5C-4A80-9A92-CC9215E1B30B}"/>
                  </a:ext>
                </a:extLst>
              </p14:cNvPr>
              <p14:cNvContentPartPr/>
              <p14:nvPr/>
            </p14:nvContentPartPr>
            <p14:xfrm>
              <a:off x="3765120" y="3451726"/>
              <a:ext cx="100440" cy="140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031E3F7-FF5C-4A80-9A92-CC9215E1B3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756449" y="3443086"/>
                <a:ext cx="118143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2E39FFE-036A-4804-940C-A07187EE8BFE}"/>
                  </a:ext>
                </a:extLst>
              </p14:cNvPr>
              <p14:cNvContentPartPr/>
              <p14:nvPr/>
            </p14:nvContentPartPr>
            <p14:xfrm>
              <a:off x="6302040" y="3655126"/>
              <a:ext cx="7920" cy="111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2E39FFE-036A-4804-940C-A07187EE8BF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93400" y="3646486"/>
                <a:ext cx="255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A1E0F81-6C31-45AA-BAA6-7AB3B4EC7BFE}"/>
                  </a:ext>
                </a:extLst>
              </p14:cNvPr>
              <p14:cNvContentPartPr/>
              <p14:nvPr/>
            </p14:nvContentPartPr>
            <p14:xfrm>
              <a:off x="6402840" y="3547486"/>
              <a:ext cx="93960" cy="2800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A1E0F81-6C31-45AA-BAA6-7AB3B4EC7BF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94200" y="3538846"/>
                <a:ext cx="111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CDB62DB5-BA97-4E64-8406-A381DB43E51B}"/>
                  </a:ext>
                </a:extLst>
              </p14:cNvPr>
              <p14:cNvContentPartPr/>
              <p14:nvPr/>
            </p14:nvContentPartPr>
            <p14:xfrm>
              <a:off x="6061200" y="3697606"/>
              <a:ext cx="113400" cy="136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CDB62DB5-BA97-4E64-8406-A381DB43E51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52560" y="3688606"/>
                <a:ext cx="1310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1BE847A-53AD-4FC9-91C7-C21E0A906E85}"/>
                  </a:ext>
                </a:extLst>
              </p14:cNvPr>
              <p14:cNvContentPartPr/>
              <p14:nvPr/>
            </p14:nvContentPartPr>
            <p14:xfrm>
              <a:off x="5264880" y="3272806"/>
              <a:ext cx="711720" cy="4885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1BE847A-53AD-4FC9-91C7-C21E0A906E8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56240" y="3263806"/>
                <a:ext cx="7293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B588C24-921F-49B5-AB42-9356F7E0D41A}"/>
                  </a:ext>
                </a:extLst>
              </p14:cNvPr>
              <p14:cNvContentPartPr/>
              <p14:nvPr/>
            </p14:nvContentPartPr>
            <p14:xfrm>
              <a:off x="5181720" y="3865366"/>
              <a:ext cx="1935000" cy="1042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B588C24-921F-49B5-AB42-9356F7E0D4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173080" y="3856723"/>
                <a:ext cx="1952640" cy="10602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165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Euler Number (e)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4672693" cy="365779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Suppose that a single dollar is invested for one year with an APR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compounded annually.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Without changing any of the other data, we now consider the effect of increasing the number of interest periods per year. If there are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interest periods per year, then the compound amount is given by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1200" dirty="0"/>
              </a:p>
              <a:p>
                <a:pPr algn="just">
                  <a:lnSpc>
                    <a:spcPct val="150000"/>
                  </a:lnSpc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the most important base. A function with base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called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natural exponential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4672693" cy="36577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24861-995C-460F-ABA6-AFFAC0FC3BCA}"/>
                  </a:ext>
                </a:extLst>
              </p:cNvPr>
              <p:cNvSpPr txBox="1"/>
              <p:nvPr/>
            </p:nvSpPr>
            <p:spPr>
              <a:xfrm>
                <a:off x="2031999" y="1898316"/>
                <a:ext cx="1727200" cy="281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=(1)(1+1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=$2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24861-995C-460F-ABA6-AFFAC0FC3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9" y="1898316"/>
                <a:ext cx="1727200" cy="281167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/>
              <p:nvPr/>
            </p:nvSpPr>
            <p:spPr>
              <a:xfrm>
                <a:off x="2066469" y="3294627"/>
                <a:ext cx="1870530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 (1+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69" y="3294627"/>
                <a:ext cx="1870530" cy="439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pproximation of e">
            <a:extLst>
              <a:ext uri="{FF2B5EF4-FFF2-40B4-BE49-F238E27FC236}">
                <a16:creationId xmlns:a16="http://schemas.microsoft.com/office/drawing/2014/main" id="{AD2765FC-CE6B-4186-9F41-8984406F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594" y="1179095"/>
            <a:ext cx="2572756" cy="3488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0804C-6F00-4BB9-B20D-920C876F6D31}"/>
                  </a:ext>
                </a:extLst>
              </p:cNvPr>
              <p:cNvSpPr txBox="1"/>
              <p:nvPr/>
            </p:nvSpPr>
            <p:spPr>
              <a:xfrm>
                <a:off x="6552243" y="4731156"/>
                <a:ext cx="1353457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Helvetica Light" panose="020B0403020202020204"/>
                  </a:rPr>
                  <a:t>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R:</a:t>
                </a: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B0804C-6F00-4BB9-B20D-920C876F6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243" y="4731156"/>
                <a:ext cx="1353457" cy="27699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7265FF2-C536-4FAA-ACB0-5F9B0D335790}"/>
                  </a:ext>
                </a:extLst>
              </p:cNvPr>
              <p:cNvSpPr txBox="1"/>
              <p:nvPr/>
            </p:nvSpPr>
            <p:spPr>
              <a:xfrm>
                <a:off x="1913843" y="3744794"/>
                <a:ext cx="2175782" cy="439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≈2.718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07265FF2-C536-4FAA-ACB0-5F9B0D335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43" y="3744794"/>
                <a:ext cx="2175782" cy="4392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842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Amount under Continuous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134820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is the principal 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is the annual interest rate, then </a:t>
                </a:r>
                <a:r>
                  <a:rPr lang="en-US" sz="1200" dirty="0"/>
                  <a:t>the amount after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years compounded continuously is: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In addition, the effective rate corresponding to an annual rate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compounded continuously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2CC5D6-0B58-4AA3-A7A2-832FB5F70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134820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30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5F72-6F1D-4A09-8251-8A09794F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Amount under Continuous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/>
              <p:nvPr/>
            </p:nvSpPr>
            <p:spPr>
              <a:xfrm>
                <a:off x="652581" y="1121108"/>
                <a:ext cx="5497117" cy="3473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𝑘𝑦</m:t>
                              </m:r>
                            </m:sup>
                          </m:sSup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sz="120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  <m:sup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sz="12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𝑟𝑦</m:t>
                              </m:r>
                            </m:sup>
                          </m:sSup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20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200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1200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den>
                                </m:f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𝑟𝑦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𝑟𝑦</m:t>
                          </m:r>
                        </m:sup>
                      </m:sSup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𝑟𝑦</m:t>
                          </m:r>
                        </m:sup>
                      </m:sSup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577FD2-88BF-4B51-8077-5510AAA7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1" y="1121108"/>
                <a:ext cx="5497117" cy="34733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165C79-81F1-76A4-FCDB-D8860F4F792C}"/>
              </a:ext>
            </a:extLst>
          </p:cNvPr>
          <p:cNvSpPr txBox="1"/>
          <p:nvPr/>
        </p:nvSpPr>
        <p:spPr>
          <a:xfrm>
            <a:off x="5672099" y="1663285"/>
            <a:ext cx="27170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(Property of the exponential function)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67097-09A5-9A22-1185-38636462585A}"/>
              </a:ext>
            </a:extLst>
          </p:cNvPr>
          <p:cNvSpPr txBox="1"/>
          <p:nvPr/>
        </p:nvSpPr>
        <p:spPr>
          <a:xfrm>
            <a:off x="2791789" y="2492453"/>
            <a:ext cx="40874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(Algebraic Limit Theorem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F20D-2310-FA48-7A8D-3F1FB13B22D8}"/>
                  </a:ext>
                </a:extLst>
              </p:cNvPr>
              <p:cNvSpPr txBox="1"/>
              <p:nvPr/>
            </p:nvSpPr>
            <p:spPr>
              <a:xfrm>
                <a:off x="2791789" y="4041647"/>
                <a:ext cx="408741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 pitchFamily="34" charset="0"/>
                  </a:rPr>
                  <a:t>(Change of variable and using the definition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20F20D-2310-FA48-7A8D-3F1FB13B2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789" y="4041647"/>
                <a:ext cx="4087414" cy="276999"/>
              </a:xfrm>
              <a:prstGeom prst="rect">
                <a:avLst/>
              </a:prstGeom>
              <a:blipFill>
                <a:blip r:embed="rId3"/>
                <a:stretch>
                  <a:fillRect l="-14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C1C9846-CD4D-F5C2-D485-21961F45E137}"/>
              </a:ext>
            </a:extLst>
          </p:cNvPr>
          <p:cNvSpPr txBox="1"/>
          <p:nvPr/>
        </p:nvSpPr>
        <p:spPr>
          <a:xfrm>
            <a:off x="2736290" y="3262283"/>
            <a:ext cx="2513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(Composite limit theorem)</a:t>
            </a:r>
          </a:p>
        </p:txBody>
      </p:sp>
    </p:spTree>
    <p:extLst>
      <p:ext uri="{BB962C8B-B14F-4D97-AF65-F5344CB8AC3E}">
        <p14:creationId xmlns:p14="http://schemas.microsoft.com/office/powerpoint/2010/main" val="233389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544845" y="1077321"/>
            <a:ext cx="6403869" cy="37232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solidFill>
                  <a:schemeClr val="tx1"/>
                </a:solidFill>
                <a:latin typeface="Helvetica Light" panose="020B0403020202020204"/>
              </a:rPr>
              <a:t>Recommended book for R:</a:t>
            </a:r>
          </a:p>
          <a:p>
            <a:pPr lvl="1">
              <a:lnSpc>
                <a:spcPct val="160000"/>
              </a:lnSpc>
            </a:pP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R Cookbook: Proven Recipes for Data Analysis, Statistics, and Graphics, 2</a:t>
            </a:r>
            <a:r>
              <a:rPr lang="en-US" sz="1100" b="1" baseline="30000" dirty="0">
                <a:solidFill>
                  <a:srgbClr val="006600"/>
                </a:solidFill>
                <a:latin typeface="Helvetica Light" panose="020B0403020202020204"/>
              </a:rPr>
              <a:t>nd</a:t>
            </a:r>
            <a:r>
              <a:rPr lang="en-US" sz="1100" b="1" dirty="0">
                <a:solidFill>
                  <a:srgbClr val="006600"/>
                </a:solidFill>
                <a:latin typeface="Helvetica Light" panose="020B0403020202020204"/>
              </a:rPr>
              <a:t> edition</a:t>
            </a:r>
          </a:p>
          <a:p>
            <a:pPr lvl="2">
              <a:lnSpc>
                <a:spcPct val="160000"/>
              </a:lnSpc>
            </a:pP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By J.D. Long and Paul </a:t>
            </a:r>
            <a:r>
              <a:rPr lang="en-US" sz="1000" dirty="0" err="1">
                <a:solidFill>
                  <a:schemeClr val="tx1"/>
                </a:solidFill>
                <a:latin typeface="Helvetica Light" panose="020B0403020202020204"/>
              </a:rPr>
              <a:t>Teetor</a:t>
            </a:r>
            <a:r>
              <a:rPr lang="en-US" sz="1000" dirty="0">
                <a:solidFill>
                  <a:schemeClr val="tx1"/>
                </a:solidFill>
                <a:latin typeface="Helvetica Light" panose="020B0403020202020204"/>
              </a:rPr>
              <a:t> (2019)</a:t>
            </a:r>
            <a:endParaRPr lang="en-GB" sz="1000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Course Material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A32596-49BB-4BE0-B56E-514196AA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20" y="1078637"/>
            <a:ext cx="1420408" cy="186032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658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Logarithmic Functions</a:t>
            </a:r>
          </a:p>
        </p:txBody>
      </p:sp>
    </p:spTree>
    <p:extLst>
      <p:ext uri="{BB962C8B-B14F-4D97-AF65-F5344CB8AC3E}">
        <p14:creationId xmlns:p14="http://schemas.microsoft.com/office/powerpoint/2010/main" val="2703081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40E0-3EA8-4B82-B871-D666475D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Logarithmic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66" name="Content Placeholder 8265">
                <a:extLst>
                  <a:ext uri="{FF2B5EF4-FFF2-40B4-BE49-F238E27FC236}">
                    <a16:creationId xmlns:a16="http://schemas.microsoft.com/office/drawing/2014/main" id="{222422A8-288E-4713-9EF9-C46184DAE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736" y="1055724"/>
                <a:ext cx="8032750" cy="34536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Each exponential function has an inverse. These functions, inverse to the exponential functions, are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logarithmic functions</a:t>
                </a:r>
                <a:r>
                  <a:rPr lang="en-US" sz="1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the exponential function base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then the inverse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logarithm function base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and is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. This means that the logarithm tells us the power we need to raise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 to in order to get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Some fundamental properties:</a:t>
                </a:r>
              </a:p>
            </p:txBody>
          </p:sp>
        </mc:Choice>
        <mc:Fallback xmlns="">
          <p:sp>
            <p:nvSpPr>
              <p:cNvPr id="8266" name="Content Placeholder 8265">
                <a:extLst>
                  <a:ext uri="{FF2B5EF4-FFF2-40B4-BE49-F238E27FC236}">
                    <a16:creationId xmlns:a16="http://schemas.microsoft.com/office/drawing/2014/main" id="{222422A8-288E-4713-9EF9-C46184DAE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736" y="1055724"/>
                <a:ext cx="8032750" cy="34536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D8C2A54F-170F-47BF-BAC7-0B55D44D5124}"/>
                  </a:ext>
                </a:extLst>
              </p:cNvPr>
              <p:cNvSpPr/>
              <p:nvPr/>
            </p:nvSpPr>
            <p:spPr>
              <a:xfrm>
                <a:off x="3285877" y="2552700"/>
                <a:ext cx="2037224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means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267" name="Rectangle 8266">
                <a:extLst>
                  <a:ext uri="{FF2B5EF4-FFF2-40B4-BE49-F238E27FC236}">
                    <a16:creationId xmlns:a16="http://schemas.microsoft.com/office/drawing/2014/main" id="{D8C2A54F-170F-47BF-BAC7-0B55D44D5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877" y="2552700"/>
                <a:ext cx="2037224" cy="276999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8" name="Object 4">
                <a:extLst>
                  <a:ext uri="{FF2B5EF4-FFF2-40B4-BE49-F238E27FC236}">
                    <a16:creationId xmlns:a16="http://schemas.microsoft.com/office/drawing/2014/main" id="{97EF0165-57F9-4628-8135-F1137030BF39}"/>
                  </a:ext>
                </a:extLst>
              </p:cNvPr>
              <p:cNvSpPr txBox="1"/>
              <p:nvPr/>
            </p:nvSpPr>
            <p:spPr bwMode="auto">
              <a:xfrm>
                <a:off x="3032754" y="2923635"/>
                <a:ext cx="2625170" cy="8312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   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=81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81=4</m:t>
                    </m:r>
                  </m:oMath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means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  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00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lo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268" name="Object 4">
                <a:extLst>
                  <a:ext uri="{FF2B5EF4-FFF2-40B4-BE49-F238E27FC236}">
                    <a16:creationId xmlns:a16="http://schemas.microsoft.com/office/drawing/2014/main" id="{97EF0165-57F9-4628-8135-F1137030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32754" y="2923635"/>
                <a:ext cx="2625170" cy="831276"/>
              </a:xfrm>
              <a:prstGeom prst="rect">
                <a:avLst/>
              </a:prstGeom>
              <a:blipFill>
                <a:blip r:embed="rId5"/>
                <a:stretch>
                  <a:fillRect b="-110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D319107E-BD76-4F03-AF5D-02B0DDB8F46E}"/>
                  </a:ext>
                </a:extLst>
              </p:cNvPr>
              <p:cNvSpPr/>
              <p:nvPr/>
            </p:nvSpPr>
            <p:spPr>
              <a:xfrm>
                <a:off x="3092396" y="4336190"/>
                <a:ext cx="2505886" cy="38177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69" name="Rectangle 8268">
                <a:extLst>
                  <a:ext uri="{FF2B5EF4-FFF2-40B4-BE49-F238E27FC236}">
                    <a16:creationId xmlns:a16="http://schemas.microsoft.com/office/drawing/2014/main" id="{D319107E-BD76-4F03-AF5D-02B0DDB8F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396" y="4336190"/>
                <a:ext cx="2505886" cy="381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548D19F9-BBA6-40C5-89C0-B16C5F7FD328}"/>
                  </a:ext>
                </a:extLst>
              </p:cNvPr>
              <p:cNvSpPr txBox="1"/>
              <p:nvPr/>
            </p:nvSpPr>
            <p:spPr>
              <a:xfrm>
                <a:off x="5941621" y="2571750"/>
                <a:ext cx="1761945" cy="2769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In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log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,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𝑏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rgbClr val="0000FF"/>
                  </a:solidFill>
                  <a:latin typeface="Helvetica Light" panose="020B0403020202020204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34" name="TextBox 1233">
                <a:extLst>
                  <a:ext uri="{FF2B5EF4-FFF2-40B4-BE49-F238E27FC236}">
                    <a16:creationId xmlns:a16="http://schemas.microsoft.com/office/drawing/2014/main" id="{548D19F9-BBA6-40C5-89C0-B16C5F7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621" y="2571750"/>
                <a:ext cx="1761945" cy="276999"/>
              </a:xfrm>
              <a:prstGeom prst="rect">
                <a:avLst/>
              </a:prstGeom>
              <a:blipFill>
                <a:blip r:embed="rId7"/>
                <a:stretch>
                  <a:fillRect b="-148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1364BB-D671-47CD-8980-AFB151920E95}"/>
                  </a:ext>
                </a:extLst>
              </p14:cNvPr>
              <p14:cNvContentPartPr/>
              <p14:nvPr/>
            </p14:nvContentPartPr>
            <p14:xfrm>
              <a:off x="3404760" y="371926"/>
              <a:ext cx="43200" cy="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1364BB-D671-47CD-8980-AFB151920E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5760" y="362926"/>
                <a:ext cx="60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A6BEE0-88AF-4356-8BA1-D0B4636FA15C}"/>
                  </a:ext>
                </a:extLst>
              </p14:cNvPr>
              <p14:cNvContentPartPr/>
              <p14:nvPr/>
            </p14:nvContentPartPr>
            <p14:xfrm>
              <a:off x="3397200" y="343126"/>
              <a:ext cx="5184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A6BEE0-88AF-4356-8BA1-D0B4636FA1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8200" y="334486"/>
                <a:ext cx="69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BB2561A-85A9-492D-86E8-98D97678F83A}"/>
                  </a:ext>
                </a:extLst>
              </p14:cNvPr>
              <p14:cNvContentPartPr/>
              <p14:nvPr/>
            </p14:nvContentPartPr>
            <p14:xfrm>
              <a:off x="3127920" y="282286"/>
              <a:ext cx="203400" cy="9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BB2561A-85A9-492D-86E8-98D97678F8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9280" y="273286"/>
                <a:ext cx="2210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A98E62-5EF7-4CF0-9F3B-98013768AE6F}"/>
                  </a:ext>
                </a:extLst>
              </p14:cNvPr>
              <p14:cNvContentPartPr/>
              <p14:nvPr/>
            </p14:nvContentPartPr>
            <p14:xfrm>
              <a:off x="3028200" y="213166"/>
              <a:ext cx="68400" cy="147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A98E62-5EF7-4CF0-9F3B-98013768AE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9200" y="204526"/>
                <a:ext cx="86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F48F90D-F3C1-41E6-81B4-99CBF1956498}"/>
                  </a:ext>
                </a:extLst>
              </p14:cNvPr>
              <p14:cNvContentPartPr/>
              <p14:nvPr/>
            </p14:nvContentPartPr>
            <p14:xfrm>
              <a:off x="2733720" y="267166"/>
              <a:ext cx="203760" cy="115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F48F90D-F3C1-41E6-81B4-99CBF19564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4720" y="258526"/>
                <a:ext cx="221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4" name="Ink 1223">
                <a:extLst>
                  <a:ext uri="{FF2B5EF4-FFF2-40B4-BE49-F238E27FC236}">
                    <a16:creationId xmlns:a16="http://schemas.microsoft.com/office/drawing/2014/main" id="{47158EFD-1A27-4710-B09F-4B990BF3E155}"/>
                  </a:ext>
                </a:extLst>
              </p14:cNvPr>
              <p14:cNvContentPartPr/>
              <p14:nvPr/>
            </p14:nvContentPartPr>
            <p14:xfrm>
              <a:off x="5328960" y="415486"/>
              <a:ext cx="74520" cy="9360"/>
            </p14:xfrm>
          </p:contentPart>
        </mc:Choice>
        <mc:Fallback xmlns="">
          <p:pic>
            <p:nvPicPr>
              <p:cNvPr id="1224" name="Ink 1223">
                <a:extLst>
                  <a:ext uri="{FF2B5EF4-FFF2-40B4-BE49-F238E27FC236}">
                    <a16:creationId xmlns:a16="http://schemas.microsoft.com/office/drawing/2014/main" id="{47158EFD-1A27-4710-B09F-4B990BF3E1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9960" y="406486"/>
                <a:ext cx="921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25" name="Ink 1224">
                <a:extLst>
                  <a:ext uri="{FF2B5EF4-FFF2-40B4-BE49-F238E27FC236}">
                    <a16:creationId xmlns:a16="http://schemas.microsoft.com/office/drawing/2014/main" id="{3E11B59A-21DB-4B0B-BA8F-2D4D52311384}"/>
                  </a:ext>
                </a:extLst>
              </p14:cNvPr>
              <p14:cNvContentPartPr/>
              <p14:nvPr/>
            </p14:nvContentPartPr>
            <p14:xfrm>
              <a:off x="5315640" y="380206"/>
              <a:ext cx="76680" cy="11880"/>
            </p14:xfrm>
          </p:contentPart>
        </mc:Choice>
        <mc:Fallback xmlns="">
          <p:pic>
            <p:nvPicPr>
              <p:cNvPr id="1225" name="Ink 1224">
                <a:extLst>
                  <a:ext uri="{FF2B5EF4-FFF2-40B4-BE49-F238E27FC236}">
                    <a16:creationId xmlns:a16="http://schemas.microsoft.com/office/drawing/2014/main" id="{3E11B59A-21DB-4B0B-BA8F-2D4D523113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7000" y="371566"/>
                <a:ext cx="943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45" name="Ink 1244">
                <a:extLst>
                  <a:ext uri="{FF2B5EF4-FFF2-40B4-BE49-F238E27FC236}">
                    <a16:creationId xmlns:a16="http://schemas.microsoft.com/office/drawing/2014/main" id="{B7B0BB08-22BA-4656-A3BE-6B4A10CF2E8F}"/>
                  </a:ext>
                </a:extLst>
              </p14:cNvPr>
              <p14:cNvContentPartPr/>
              <p14:nvPr/>
            </p14:nvContentPartPr>
            <p14:xfrm>
              <a:off x="5515440" y="209926"/>
              <a:ext cx="450360" cy="360360"/>
            </p14:xfrm>
          </p:contentPart>
        </mc:Choice>
        <mc:Fallback xmlns="">
          <p:pic>
            <p:nvPicPr>
              <p:cNvPr id="1245" name="Ink 1244">
                <a:extLst>
                  <a:ext uri="{FF2B5EF4-FFF2-40B4-BE49-F238E27FC236}">
                    <a16:creationId xmlns:a16="http://schemas.microsoft.com/office/drawing/2014/main" id="{B7B0BB08-22BA-4656-A3BE-6B4A10CF2E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06440" y="200926"/>
                <a:ext cx="4680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85" name="Ink 8284">
                <a:extLst>
                  <a:ext uri="{FF2B5EF4-FFF2-40B4-BE49-F238E27FC236}">
                    <a16:creationId xmlns:a16="http://schemas.microsoft.com/office/drawing/2014/main" id="{F7D002C1-69E4-4133-A4DF-9BA06B172F7B}"/>
                  </a:ext>
                </a:extLst>
              </p14:cNvPr>
              <p14:cNvContentPartPr/>
              <p14:nvPr/>
            </p14:nvContentPartPr>
            <p14:xfrm>
              <a:off x="3498360" y="135046"/>
              <a:ext cx="1727280" cy="934200"/>
            </p14:xfrm>
          </p:contentPart>
        </mc:Choice>
        <mc:Fallback xmlns="">
          <p:pic>
            <p:nvPicPr>
              <p:cNvPr id="8285" name="Ink 8284">
                <a:extLst>
                  <a:ext uri="{FF2B5EF4-FFF2-40B4-BE49-F238E27FC236}">
                    <a16:creationId xmlns:a16="http://schemas.microsoft.com/office/drawing/2014/main" id="{F7D002C1-69E4-4133-A4DF-9BA06B172F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89718" y="126406"/>
                <a:ext cx="1744924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88" name="Ink 8287">
                <a:extLst>
                  <a:ext uri="{FF2B5EF4-FFF2-40B4-BE49-F238E27FC236}">
                    <a16:creationId xmlns:a16="http://schemas.microsoft.com/office/drawing/2014/main" id="{D44FCE33-38E6-4503-AB54-D63CEB4DDB18}"/>
                  </a:ext>
                </a:extLst>
              </p14:cNvPr>
              <p14:cNvContentPartPr/>
              <p14:nvPr/>
            </p14:nvContentPartPr>
            <p14:xfrm>
              <a:off x="3209640" y="2962486"/>
              <a:ext cx="188280" cy="226440"/>
            </p14:xfrm>
          </p:contentPart>
        </mc:Choice>
        <mc:Fallback xmlns="">
          <p:pic>
            <p:nvPicPr>
              <p:cNvPr id="8288" name="Ink 8287">
                <a:extLst>
                  <a:ext uri="{FF2B5EF4-FFF2-40B4-BE49-F238E27FC236}">
                    <a16:creationId xmlns:a16="http://schemas.microsoft.com/office/drawing/2014/main" id="{D44FCE33-38E6-4503-AB54-D63CEB4DDB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0640" y="2953846"/>
                <a:ext cx="2059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94" name="Ink 8293">
                <a:extLst>
                  <a:ext uri="{FF2B5EF4-FFF2-40B4-BE49-F238E27FC236}">
                    <a16:creationId xmlns:a16="http://schemas.microsoft.com/office/drawing/2014/main" id="{946FB945-FA65-4D1F-AFC3-BAFA924C3CAB}"/>
                  </a:ext>
                </a:extLst>
              </p14:cNvPr>
              <p14:cNvContentPartPr/>
              <p14:nvPr/>
            </p14:nvContentPartPr>
            <p14:xfrm>
              <a:off x="4877520" y="2980126"/>
              <a:ext cx="622800" cy="300600"/>
            </p14:xfrm>
          </p:contentPart>
        </mc:Choice>
        <mc:Fallback xmlns="">
          <p:pic>
            <p:nvPicPr>
              <p:cNvPr id="8294" name="Ink 8293">
                <a:extLst>
                  <a:ext uri="{FF2B5EF4-FFF2-40B4-BE49-F238E27FC236}">
                    <a16:creationId xmlns:a16="http://schemas.microsoft.com/office/drawing/2014/main" id="{946FB945-FA65-4D1F-AFC3-BAFA924C3C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68875" y="2971486"/>
                <a:ext cx="64045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01" name="Ink 8300">
                <a:extLst>
                  <a:ext uri="{FF2B5EF4-FFF2-40B4-BE49-F238E27FC236}">
                    <a16:creationId xmlns:a16="http://schemas.microsoft.com/office/drawing/2014/main" id="{78B0205C-15A7-4B82-8FB5-9654851887C5}"/>
                  </a:ext>
                </a:extLst>
              </p14:cNvPr>
              <p14:cNvContentPartPr/>
              <p14:nvPr/>
            </p14:nvContentPartPr>
            <p14:xfrm>
              <a:off x="3299640" y="3389806"/>
              <a:ext cx="56160" cy="85320"/>
            </p14:xfrm>
          </p:contentPart>
        </mc:Choice>
        <mc:Fallback xmlns="">
          <p:pic>
            <p:nvPicPr>
              <p:cNvPr id="8301" name="Ink 8300">
                <a:extLst>
                  <a:ext uri="{FF2B5EF4-FFF2-40B4-BE49-F238E27FC236}">
                    <a16:creationId xmlns:a16="http://schemas.microsoft.com/office/drawing/2014/main" id="{78B0205C-15A7-4B82-8FB5-9654851887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90640" y="3380806"/>
                <a:ext cx="738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07" name="Ink 8306">
                <a:extLst>
                  <a:ext uri="{FF2B5EF4-FFF2-40B4-BE49-F238E27FC236}">
                    <a16:creationId xmlns:a16="http://schemas.microsoft.com/office/drawing/2014/main" id="{5C7CD125-76D6-444A-AAD5-73BD539E8FE0}"/>
                  </a:ext>
                </a:extLst>
              </p14:cNvPr>
              <p14:cNvContentPartPr/>
              <p14:nvPr/>
            </p14:nvContentPartPr>
            <p14:xfrm>
              <a:off x="4876080" y="3306286"/>
              <a:ext cx="624600" cy="247320"/>
            </p14:xfrm>
          </p:contentPart>
        </mc:Choice>
        <mc:Fallback xmlns="">
          <p:pic>
            <p:nvPicPr>
              <p:cNvPr id="8307" name="Ink 8306">
                <a:extLst>
                  <a:ext uri="{FF2B5EF4-FFF2-40B4-BE49-F238E27FC236}">
                    <a16:creationId xmlns:a16="http://schemas.microsoft.com/office/drawing/2014/main" id="{5C7CD125-76D6-444A-AAD5-73BD539E8F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67440" y="3297286"/>
                <a:ext cx="642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08" name="Ink 8307">
                <a:extLst>
                  <a:ext uri="{FF2B5EF4-FFF2-40B4-BE49-F238E27FC236}">
                    <a16:creationId xmlns:a16="http://schemas.microsoft.com/office/drawing/2014/main" id="{BDD70F00-51E8-4A07-8827-FCA0C34393FA}"/>
                  </a:ext>
                </a:extLst>
              </p14:cNvPr>
              <p14:cNvContentPartPr/>
              <p14:nvPr/>
            </p14:nvContentPartPr>
            <p14:xfrm>
              <a:off x="5002440" y="3776806"/>
              <a:ext cx="363960" cy="85680"/>
            </p14:xfrm>
          </p:contentPart>
        </mc:Choice>
        <mc:Fallback xmlns="">
          <p:pic>
            <p:nvPicPr>
              <p:cNvPr id="8308" name="Ink 8307">
                <a:extLst>
                  <a:ext uri="{FF2B5EF4-FFF2-40B4-BE49-F238E27FC236}">
                    <a16:creationId xmlns:a16="http://schemas.microsoft.com/office/drawing/2014/main" id="{BDD70F00-51E8-4A07-8827-FCA0C34393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93800" y="3767806"/>
                <a:ext cx="3816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14" name="Ink 8313">
                <a:extLst>
                  <a:ext uri="{FF2B5EF4-FFF2-40B4-BE49-F238E27FC236}">
                    <a16:creationId xmlns:a16="http://schemas.microsoft.com/office/drawing/2014/main" id="{F19B1DFF-2545-4ED5-B75F-AB93D4DA0F02}"/>
                  </a:ext>
                </a:extLst>
              </p14:cNvPr>
              <p14:cNvContentPartPr/>
              <p14:nvPr/>
            </p14:nvContentPartPr>
            <p14:xfrm>
              <a:off x="6519840" y="3551086"/>
              <a:ext cx="14400" cy="70560"/>
            </p14:xfrm>
          </p:contentPart>
        </mc:Choice>
        <mc:Fallback xmlns="">
          <p:pic>
            <p:nvPicPr>
              <p:cNvPr id="8314" name="Ink 8313">
                <a:extLst>
                  <a:ext uri="{FF2B5EF4-FFF2-40B4-BE49-F238E27FC236}">
                    <a16:creationId xmlns:a16="http://schemas.microsoft.com/office/drawing/2014/main" id="{F19B1DFF-2545-4ED5-B75F-AB93D4DA0F0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10840" y="3542446"/>
                <a:ext cx="320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16" name="Ink 8315">
                <a:extLst>
                  <a:ext uri="{FF2B5EF4-FFF2-40B4-BE49-F238E27FC236}">
                    <a16:creationId xmlns:a16="http://schemas.microsoft.com/office/drawing/2014/main" id="{74BA46AF-40A8-4465-93D5-AEB3AE9F3B9E}"/>
                  </a:ext>
                </a:extLst>
              </p14:cNvPr>
              <p14:cNvContentPartPr/>
              <p14:nvPr/>
            </p14:nvContentPartPr>
            <p14:xfrm>
              <a:off x="6556560" y="3691126"/>
              <a:ext cx="67320" cy="115560"/>
            </p14:xfrm>
          </p:contentPart>
        </mc:Choice>
        <mc:Fallback xmlns="">
          <p:pic>
            <p:nvPicPr>
              <p:cNvPr id="8316" name="Ink 8315">
                <a:extLst>
                  <a:ext uri="{FF2B5EF4-FFF2-40B4-BE49-F238E27FC236}">
                    <a16:creationId xmlns:a16="http://schemas.microsoft.com/office/drawing/2014/main" id="{74BA46AF-40A8-4465-93D5-AEB3AE9F3B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7920" y="3682126"/>
                <a:ext cx="849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17" name="Ink 8316">
                <a:extLst>
                  <a:ext uri="{FF2B5EF4-FFF2-40B4-BE49-F238E27FC236}">
                    <a16:creationId xmlns:a16="http://schemas.microsoft.com/office/drawing/2014/main" id="{7C062098-E96C-4552-99EB-79135442CFC2}"/>
                  </a:ext>
                </a:extLst>
              </p14:cNvPr>
              <p14:cNvContentPartPr/>
              <p14:nvPr/>
            </p14:nvContentPartPr>
            <p14:xfrm>
              <a:off x="6712800" y="3722806"/>
              <a:ext cx="55080" cy="24120"/>
            </p14:xfrm>
          </p:contentPart>
        </mc:Choice>
        <mc:Fallback xmlns="">
          <p:pic>
            <p:nvPicPr>
              <p:cNvPr id="8317" name="Ink 8316">
                <a:extLst>
                  <a:ext uri="{FF2B5EF4-FFF2-40B4-BE49-F238E27FC236}">
                    <a16:creationId xmlns:a16="http://schemas.microsoft.com/office/drawing/2014/main" id="{7C062098-E96C-4552-99EB-79135442CF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04160" y="3713806"/>
                <a:ext cx="72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18" name="Ink 8317">
                <a:extLst>
                  <a:ext uri="{FF2B5EF4-FFF2-40B4-BE49-F238E27FC236}">
                    <a16:creationId xmlns:a16="http://schemas.microsoft.com/office/drawing/2014/main" id="{75E99BD0-B866-4457-AF96-2F358288462F}"/>
                  </a:ext>
                </a:extLst>
              </p14:cNvPr>
              <p14:cNvContentPartPr/>
              <p14:nvPr/>
            </p14:nvContentPartPr>
            <p14:xfrm>
              <a:off x="6711000" y="3681406"/>
              <a:ext cx="59400" cy="16560"/>
            </p14:xfrm>
          </p:contentPart>
        </mc:Choice>
        <mc:Fallback xmlns="">
          <p:pic>
            <p:nvPicPr>
              <p:cNvPr id="8318" name="Ink 8317">
                <a:extLst>
                  <a:ext uri="{FF2B5EF4-FFF2-40B4-BE49-F238E27FC236}">
                    <a16:creationId xmlns:a16="http://schemas.microsoft.com/office/drawing/2014/main" id="{75E99BD0-B866-4457-AF96-2F358288462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02000" y="3672766"/>
                <a:ext cx="77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19" name="Ink 8318">
                <a:extLst>
                  <a:ext uri="{FF2B5EF4-FFF2-40B4-BE49-F238E27FC236}">
                    <a16:creationId xmlns:a16="http://schemas.microsoft.com/office/drawing/2014/main" id="{D6DE7A03-A007-48AF-92A4-E313097E076B}"/>
                  </a:ext>
                </a:extLst>
              </p14:cNvPr>
              <p14:cNvContentPartPr/>
              <p14:nvPr/>
            </p14:nvContentPartPr>
            <p14:xfrm>
              <a:off x="6876240" y="3749806"/>
              <a:ext cx="51840" cy="49680"/>
            </p14:xfrm>
          </p:contentPart>
        </mc:Choice>
        <mc:Fallback xmlns="">
          <p:pic>
            <p:nvPicPr>
              <p:cNvPr id="8319" name="Ink 8318">
                <a:extLst>
                  <a:ext uri="{FF2B5EF4-FFF2-40B4-BE49-F238E27FC236}">
                    <a16:creationId xmlns:a16="http://schemas.microsoft.com/office/drawing/2014/main" id="{D6DE7A03-A007-48AF-92A4-E313097E07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7240" y="3740806"/>
                <a:ext cx="69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32" name="Ink 8331">
                <a:extLst>
                  <a:ext uri="{FF2B5EF4-FFF2-40B4-BE49-F238E27FC236}">
                    <a16:creationId xmlns:a16="http://schemas.microsoft.com/office/drawing/2014/main" id="{B48F7B8A-1244-438B-ADEC-AFABCD53B95E}"/>
                  </a:ext>
                </a:extLst>
              </p14:cNvPr>
              <p14:cNvContentPartPr/>
              <p14:nvPr/>
            </p14:nvContentPartPr>
            <p14:xfrm>
              <a:off x="7428840" y="3664846"/>
              <a:ext cx="282960" cy="241560"/>
            </p14:xfrm>
          </p:contentPart>
        </mc:Choice>
        <mc:Fallback xmlns="">
          <p:pic>
            <p:nvPicPr>
              <p:cNvPr id="8332" name="Ink 8331">
                <a:extLst>
                  <a:ext uri="{FF2B5EF4-FFF2-40B4-BE49-F238E27FC236}">
                    <a16:creationId xmlns:a16="http://schemas.microsoft.com/office/drawing/2014/main" id="{B48F7B8A-1244-438B-ADEC-AFABCD53B9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20200" y="3655846"/>
                <a:ext cx="300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33" name="Ink 8332">
                <a:extLst>
                  <a:ext uri="{FF2B5EF4-FFF2-40B4-BE49-F238E27FC236}">
                    <a16:creationId xmlns:a16="http://schemas.microsoft.com/office/drawing/2014/main" id="{7369410F-6D5C-4263-A5E2-D11AA22154F1}"/>
                  </a:ext>
                </a:extLst>
              </p14:cNvPr>
              <p14:cNvContentPartPr/>
              <p14:nvPr/>
            </p14:nvContentPartPr>
            <p14:xfrm>
              <a:off x="7947960" y="3785806"/>
              <a:ext cx="103680" cy="133200"/>
            </p14:xfrm>
          </p:contentPart>
        </mc:Choice>
        <mc:Fallback xmlns="">
          <p:pic>
            <p:nvPicPr>
              <p:cNvPr id="8333" name="Ink 8332">
                <a:extLst>
                  <a:ext uri="{FF2B5EF4-FFF2-40B4-BE49-F238E27FC236}">
                    <a16:creationId xmlns:a16="http://schemas.microsoft.com/office/drawing/2014/main" id="{7369410F-6D5C-4263-A5E2-D11AA22154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38960" y="3776806"/>
                <a:ext cx="121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34" name="Ink 8333">
                <a:extLst>
                  <a:ext uri="{FF2B5EF4-FFF2-40B4-BE49-F238E27FC236}">
                    <a16:creationId xmlns:a16="http://schemas.microsoft.com/office/drawing/2014/main" id="{806C71BA-248E-4EA7-93B4-4EEBE699C5F1}"/>
                  </a:ext>
                </a:extLst>
              </p14:cNvPr>
              <p14:cNvContentPartPr/>
              <p14:nvPr/>
            </p14:nvContentPartPr>
            <p14:xfrm>
              <a:off x="7785600" y="3807406"/>
              <a:ext cx="97920" cy="84240"/>
            </p14:xfrm>
          </p:contentPart>
        </mc:Choice>
        <mc:Fallback xmlns="">
          <p:pic>
            <p:nvPicPr>
              <p:cNvPr id="8334" name="Ink 8333">
                <a:extLst>
                  <a:ext uri="{FF2B5EF4-FFF2-40B4-BE49-F238E27FC236}">
                    <a16:creationId xmlns:a16="http://schemas.microsoft.com/office/drawing/2014/main" id="{806C71BA-248E-4EA7-93B4-4EEBE699C5F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76600" y="3798444"/>
                <a:ext cx="115560" cy="101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35" name="Ink 8334">
                <a:extLst>
                  <a:ext uri="{FF2B5EF4-FFF2-40B4-BE49-F238E27FC236}">
                    <a16:creationId xmlns:a16="http://schemas.microsoft.com/office/drawing/2014/main" id="{DFCF242D-342C-4592-81AF-C7038E6EABD9}"/>
                  </a:ext>
                </a:extLst>
              </p14:cNvPr>
              <p14:cNvContentPartPr/>
              <p14:nvPr/>
            </p14:nvContentPartPr>
            <p14:xfrm>
              <a:off x="7090080" y="3698686"/>
              <a:ext cx="281880" cy="135000"/>
            </p14:xfrm>
          </p:contentPart>
        </mc:Choice>
        <mc:Fallback xmlns="">
          <p:pic>
            <p:nvPicPr>
              <p:cNvPr id="8335" name="Ink 8334">
                <a:extLst>
                  <a:ext uri="{FF2B5EF4-FFF2-40B4-BE49-F238E27FC236}">
                    <a16:creationId xmlns:a16="http://schemas.microsoft.com/office/drawing/2014/main" id="{DFCF242D-342C-4592-81AF-C7038E6EAB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81080" y="3690046"/>
                <a:ext cx="2995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36" name="Ink 8335">
                <a:extLst>
                  <a:ext uri="{FF2B5EF4-FFF2-40B4-BE49-F238E27FC236}">
                    <a16:creationId xmlns:a16="http://schemas.microsoft.com/office/drawing/2014/main" id="{DEC6E0E1-1CEB-481B-8C7F-D271CED65CA5}"/>
                  </a:ext>
                </a:extLst>
              </p14:cNvPr>
              <p14:cNvContentPartPr/>
              <p14:nvPr/>
            </p14:nvContentPartPr>
            <p14:xfrm>
              <a:off x="6233280" y="3496726"/>
              <a:ext cx="221400" cy="210240"/>
            </p14:xfrm>
          </p:contentPart>
        </mc:Choice>
        <mc:Fallback xmlns="">
          <p:pic>
            <p:nvPicPr>
              <p:cNvPr id="8336" name="Ink 8335">
                <a:extLst>
                  <a:ext uri="{FF2B5EF4-FFF2-40B4-BE49-F238E27FC236}">
                    <a16:creationId xmlns:a16="http://schemas.microsoft.com/office/drawing/2014/main" id="{DEC6E0E1-1CEB-481B-8C7F-D271CED65C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24280" y="3488086"/>
                <a:ext cx="2390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37" name="Ink 8336">
                <a:extLst>
                  <a:ext uri="{FF2B5EF4-FFF2-40B4-BE49-F238E27FC236}">
                    <a16:creationId xmlns:a16="http://schemas.microsoft.com/office/drawing/2014/main" id="{661E8D30-DB9D-4095-AE25-17C0D7AE6282}"/>
                  </a:ext>
                </a:extLst>
              </p14:cNvPr>
              <p14:cNvContentPartPr/>
              <p14:nvPr/>
            </p14:nvContentPartPr>
            <p14:xfrm>
              <a:off x="6180720" y="3275326"/>
              <a:ext cx="71640" cy="139320"/>
            </p14:xfrm>
          </p:contentPart>
        </mc:Choice>
        <mc:Fallback xmlns="">
          <p:pic>
            <p:nvPicPr>
              <p:cNvPr id="8337" name="Ink 8336">
                <a:extLst>
                  <a:ext uri="{FF2B5EF4-FFF2-40B4-BE49-F238E27FC236}">
                    <a16:creationId xmlns:a16="http://schemas.microsoft.com/office/drawing/2014/main" id="{661E8D30-DB9D-4095-AE25-17C0D7AE62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72036" y="3266686"/>
                <a:ext cx="89369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38" name="Ink 8337">
                <a:extLst>
                  <a:ext uri="{FF2B5EF4-FFF2-40B4-BE49-F238E27FC236}">
                    <a16:creationId xmlns:a16="http://schemas.microsoft.com/office/drawing/2014/main" id="{16251C93-A9A5-4C85-8EC9-ABA289CD3E45}"/>
                  </a:ext>
                </a:extLst>
              </p14:cNvPr>
              <p14:cNvContentPartPr/>
              <p14:nvPr/>
            </p14:nvContentPartPr>
            <p14:xfrm>
              <a:off x="5016840" y="3587446"/>
              <a:ext cx="136080" cy="162720"/>
            </p14:xfrm>
          </p:contentPart>
        </mc:Choice>
        <mc:Fallback xmlns="">
          <p:pic>
            <p:nvPicPr>
              <p:cNvPr id="8338" name="Ink 8337">
                <a:extLst>
                  <a:ext uri="{FF2B5EF4-FFF2-40B4-BE49-F238E27FC236}">
                    <a16:creationId xmlns:a16="http://schemas.microsoft.com/office/drawing/2014/main" id="{16251C93-A9A5-4C85-8EC9-ABA289CD3E4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08200" y="3578446"/>
                <a:ext cx="153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51" name="Ink 8350">
                <a:extLst>
                  <a:ext uri="{FF2B5EF4-FFF2-40B4-BE49-F238E27FC236}">
                    <a16:creationId xmlns:a16="http://schemas.microsoft.com/office/drawing/2014/main" id="{C2206997-9D9A-4AAC-8B30-A6156BD6AD67}"/>
                  </a:ext>
                </a:extLst>
              </p14:cNvPr>
              <p14:cNvContentPartPr/>
              <p14:nvPr/>
            </p14:nvContentPartPr>
            <p14:xfrm>
              <a:off x="1351320" y="2646046"/>
              <a:ext cx="133200" cy="78120"/>
            </p14:xfrm>
          </p:contentPart>
        </mc:Choice>
        <mc:Fallback xmlns="">
          <p:pic>
            <p:nvPicPr>
              <p:cNvPr id="8351" name="Ink 8350">
                <a:extLst>
                  <a:ext uri="{FF2B5EF4-FFF2-40B4-BE49-F238E27FC236}">
                    <a16:creationId xmlns:a16="http://schemas.microsoft.com/office/drawing/2014/main" id="{C2206997-9D9A-4AAC-8B30-A6156BD6AD6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42680" y="2637406"/>
                <a:ext cx="150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352" name="Ink 8351">
                <a:extLst>
                  <a:ext uri="{FF2B5EF4-FFF2-40B4-BE49-F238E27FC236}">
                    <a16:creationId xmlns:a16="http://schemas.microsoft.com/office/drawing/2014/main" id="{931BBE06-45D3-4B68-A462-E5BE37AD2006}"/>
                  </a:ext>
                </a:extLst>
              </p14:cNvPr>
              <p14:cNvContentPartPr/>
              <p14:nvPr/>
            </p14:nvContentPartPr>
            <p14:xfrm>
              <a:off x="1127040" y="2668006"/>
              <a:ext cx="95760" cy="43200"/>
            </p14:xfrm>
          </p:contentPart>
        </mc:Choice>
        <mc:Fallback xmlns="">
          <p:pic>
            <p:nvPicPr>
              <p:cNvPr id="8352" name="Ink 8351">
                <a:extLst>
                  <a:ext uri="{FF2B5EF4-FFF2-40B4-BE49-F238E27FC236}">
                    <a16:creationId xmlns:a16="http://schemas.microsoft.com/office/drawing/2014/main" id="{931BBE06-45D3-4B68-A462-E5BE37AD200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18074" y="2659080"/>
                <a:ext cx="113334" cy="60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59" name="Ink 8358">
                <a:extLst>
                  <a:ext uri="{FF2B5EF4-FFF2-40B4-BE49-F238E27FC236}">
                    <a16:creationId xmlns:a16="http://schemas.microsoft.com/office/drawing/2014/main" id="{C08BA77A-6076-42AF-81D9-E80B3E943F68}"/>
                  </a:ext>
                </a:extLst>
              </p14:cNvPr>
              <p14:cNvContentPartPr/>
              <p14:nvPr/>
            </p14:nvContentPartPr>
            <p14:xfrm>
              <a:off x="378960" y="2409166"/>
              <a:ext cx="661680" cy="399600"/>
            </p14:xfrm>
          </p:contentPart>
        </mc:Choice>
        <mc:Fallback xmlns="">
          <p:pic>
            <p:nvPicPr>
              <p:cNvPr id="8359" name="Ink 8358">
                <a:extLst>
                  <a:ext uri="{FF2B5EF4-FFF2-40B4-BE49-F238E27FC236}">
                    <a16:creationId xmlns:a16="http://schemas.microsoft.com/office/drawing/2014/main" id="{C08BA77A-6076-42AF-81D9-E80B3E943F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9960" y="2400518"/>
                <a:ext cx="679320" cy="417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65" name="Ink 8364">
                <a:extLst>
                  <a:ext uri="{FF2B5EF4-FFF2-40B4-BE49-F238E27FC236}">
                    <a16:creationId xmlns:a16="http://schemas.microsoft.com/office/drawing/2014/main" id="{6D7B14A7-DBE7-419A-83B3-A8FCABA5D0E7}"/>
                  </a:ext>
                </a:extLst>
              </p14:cNvPr>
              <p14:cNvContentPartPr/>
              <p14:nvPr/>
            </p14:nvContentPartPr>
            <p14:xfrm>
              <a:off x="760920" y="3066166"/>
              <a:ext cx="43920" cy="203760"/>
            </p14:xfrm>
          </p:contentPart>
        </mc:Choice>
        <mc:Fallback xmlns="">
          <p:pic>
            <p:nvPicPr>
              <p:cNvPr id="8365" name="Ink 8364">
                <a:extLst>
                  <a:ext uri="{FF2B5EF4-FFF2-40B4-BE49-F238E27FC236}">
                    <a16:creationId xmlns:a16="http://schemas.microsoft.com/office/drawing/2014/main" id="{6D7B14A7-DBE7-419A-83B3-A8FCABA5D0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1920" y="3057526"/>
                <a:ext cx="615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73" name="Ink 8372">
                <a:extLst>
                  <a:ext uri="{FF2B5EF4-FFF2-40B4-BE49-F238E27FC236}">
                    <a16:creationId xmlns:a16="http://schemas.microsoft.com/office/drawing/2014/main" id="{9B88C1B9-7FF1-41E2-8523-CC5525478199}"/>
                  </a:ext>
                </a:extLst>
              </p14:cNvPr>
              <p14:cNvContentPartPr/>
              <p14:nvPr/>
            </p14:nvContentPartPr>
            <p14:xfrm>
              <a:off x="859200" y="3076606"/>
              <a:ext cx="416520" cy="191520"/>
            </p14:xfrm>
          </p:contentPart>
        </mc:Choice>
        <mc:Fallback xmlns="">
          <p:pic>
            <p:nvPicPr>
              <p:cNvPr id="8373" name="Ink 8372">
                <a:extLst>
                  <a:ext uri="{FF2B5EF4-FFF2-40B4-BE49-F238E27FC236}">
                    <a16:creationId xmlns:a16="http://schemas.microsoft.com/office/drawing/2014/main" id="{9B88C1B9-7FF1-41E2-8523-CC55254781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0200" y="3067950"/>
                <a:ext cx="434160" cy="209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374" name="Ink 8373">
                <a:extLst>
                  <a:ext uri="{FF2B5EF4-FFF2-40B4-BE49-F238E27FC236}">
                    <a16:creationId xmlns:a16="http://schemas.microsoft.com/office/drawing/2014/main" id="{50F0A466-91B5-4749-B13B-57876F92BB6B}"/>
                  </a:ext>
                </a:extLst>
              </p14:cNvPr>
              <p14:cNvContentPartPr/>
              <p14:nvPr/>
            </p14:nvContentPartPr>
            <p14:xfrm>
              <a:off x="1407840" y="3211966"/>
              <a:ext cx="86040" cy="14040"/>
            </p14:xfrm>
          </p:contentPart>
        </mc:Choice>
        <mc:Fallback xmlns="">
          <p:pic>
            <p:nvPicPr>
              <p:cNvPr id="8374" name="Ink 8373">
                <a:extLst>
                  <a:ext uri="{FF2B5EF4-FFF2-40B4-BE49-F238E27FC236}">
                    <a16:creationId xmlns:a16="http://schemas.microsoft.com/office/drawing/2014/main" id="{50F0A466-91B5-4749-B13B-57876F92BB6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98840" y="3203326"/>
                <a:ext cx="103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75" name="Ink 8374">
                <a:extLst>
                  <a:ext uri="{FF2B5EF4-FFF2-40B4-BE49-F238E27FC236}">
                    <a16:creationId xmlns:a16="http://schemas.microsoft.com/office/drawing/2014/main" id="{29EB80DA-3740-4CB3-82AE-F900AF1B1E99}"/>
                  </a:ext>
                </a:extLst>
              </p14:cNvPr>
              <p14:cNvContentPartPr/>
              <p14:nvPr/>
            </p14:nvContentPartPr>
            <p14:xfrm>
              <a:off x="1410720" y="3175966"/>
              <a:ext cx="91800" cy="8640"/>
            </p14:xfrm>
          </p:contentPart>
        </mc:Choice>
        <mc:Fallback xmlns="">
          <p:pic>
            <p:nvPicPr>
              <p:cNvPr id="8375" name="Ink 8374">
                <a:extLst>
                  <a:ext uri="{FF2B5EF4-FFF2-40B4-BE49-F238E27FC236}">
                    <a16:creationId xmlns:a16="http://schemas.microsoft.com/office/drawing/2014/main" id="{29EB80DA-3740-4CB3-82AE-F900AF1B1E9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01720" y="3167326"/>
                <a:ext cx="1094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378" name="Ink 8377">
                <a:extLst>
                  <a:ext uri="{FF2B5EF4-FFF2-40B4-BE49-F238E27FC236}">
                    <a16:creationId xmlns:a16="http://schemas.microsoft.com/office/drawing/2014/main" id="{F28C8375-8B2B-4ED5-B12E-D5F3938F6229}"/>
                  </a:ext>
                </a:extLst>
              </p14:cNvPr>
              <p14:cNvContentPartPr/>
              <p14:nvPr/>
            </p14:nvContentPartPr>
            <p14:xfrm>
              <a:off x="1595040" y="3151486"/>
              <a:ext cx="134280" cy="88920"/>
            </p14:xfrm>
          </p:contentPart>
        </mc:Choice>
        <mc:Fallback xmlns="">
          <p:pic>
            <p:nvPicPr>
              <p:cNvPr id="8378" name="Ink 8377">
                <a:extLst>
                  <a:ext uri="{FF2B5EF4-FFF2-40B4-BE49-F238E27FC236}">
                    <a16:creationId xmlns:a16="http://schemas.microsoft.com/office/drawing/2014/main" id="{F28C8375-8B2B-4ED5-B12E-D5F3938F62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86400" y="3142522"/>
                <a:ext cx="151920" cy="106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391" name="Ink 8390">
                <a:extLst>
                  <a:ext uri="{FF2B5EF4-FFF2-40B4-BE49-F238E27FC236}">
                    <a16:creationId xmlns:a16="http://schemas.microsoft.com/office/drawing/2014/main" id="{BCA5A39B-29AE-42CC-B191-38A1D387F3AF}"/>
                  </a:ext>
                </a:extLst>
              </p14:cNvPr>
              <p14:cNvContentPartPr/>
              <p14:nvPr/>
            </p14:nvContentPartPr>
            <p14:xfrm>
              <a:off x="1547880" y="3586726"/>
              <a:ext cx="196200" cy="65520"/>
            </p14:xfrm>
          </p:contentPart>
        </mc:Choice>
        <mc:Fallback xmlns="">
          <p:pic>
            <p:nvPicPr>
              <p:cNvPr id="8391" name="Ink 8390">
                <a:extLst>
                  <a:ext uri="{FF2B5EF4-FFF2-40B4-BE49-F238E27FC236}">
                    <a16:creationId xmlns:a16="http://schemas.microsoft.com/office/drawing/2014/main" id="{BCA5A39B-29AE-42CC-B191-38A1D387F3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538896" y="3578086"/>
                <a:ext cx="213808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398" name="Ink 8397">
                <a:extLst>
                  <a:ext uri="{FF2B5EF4-FFF2-40B4-BE49-F238E27FC236}">
                    <a16:creationId xmlns:a16="http://schemas.microsoft.com/office/drawing/2014/main" id="{4EA85EE7-AEF6-4C04-8A19-CF53CAABF5D7}"/>
                  </a:ext>
                </a:extLst>
              </p14:cNvPr>
              <p14:cNvContentPartPr/>
              <p14:nvPr/>
            </p14:nvContentPartPr>
            <p14:xfrm>
              <a:off x="1017600" y="3789766"/>
              <a:ext cx="45000" cy="169200"/>
            </p14:xfrm>
          </p:contentPart>
        </mc:Choice>
        <mc:Fallback xmlns="">
          <p:pic>
            <p:nvPicPr>
              <p:cNvPr id="8398" name="Ink 8397">
                <a:extLst>
                  <a:ext uri="{FF2B5EF4-FFF2-40B4-BE49-F238E27FC236}">
                    <a16:creationId xmlns:a16="http://schemas.microsoft.com/office/drawing/2014/main" id="{4EA85EE7-AEF6-4C04-8A19-CF53CAABF5D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8600" y="3780766"/>
                <a:ext cx="62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402" name="Ink 8401">
                <a:extLst>
                  <a:ext uri="{FF2B5EF4-FFF2-40B4-BE49-F238E27FC236}">
                    <a16:creationId xmlns:a16="http://schemas.microsoft.com/office/drawing/2014/main" id="{784AF417-6FCB-4F8A-AFAD-57390A913949}"/>
                  </a:ext>
                </a:extLst>
              </p14:cNvPr>
              <p14:cNvContentPartPr/>
              <p14:nvPr/>
            </p14:nvContentPartPr>
            <p14:xfrm>
              <a:off x="1299480" y="3777166"/>
              <a:ext cx="9360" cy="64800"/>
            </p14:xfrm>
          </p:contentPart>
        </mc:Choice>
        <mc:Fallback xmlns="">
          <p:pic>
            <p:nvPicPr>
              <p:cNvPr id="8402" name="Ink 8401">
                <a:extLst>
                  <a:ext uri="{FF2B5EF4-FFF2-40B4-BE49-F238E27FC236}">
                    <a16:creationId xmlns:a16="http://schemas.microsoft.com/office/drawing/2014/main" id="{784AF417-6FCB-4F8A-AFAD-57390A91394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90480" y="3768526"/>
                <a:ext cx="27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13" name="Ink 8412">
                <a:extLst>
                  <a:ext uri="{FF2B5EF4-FFF2-40B4-BE49-F238E27FC236}">
                    <a16:creationId xmlns:a16="http://schemas.microsoft.com/office/drawing/2014/main" id="{9C19FF3B-522F-4CEB-B75F-3416B4AA405C}"/>
                  </a:ext>
                </a:extLst>
              </p14:cNvPr>
              <p14:cNvContentPartPr/>
              <p14:nvPr/>
            </p14:nvContentPartPr>
            <p14:xfrm>
              <a:off x="355200" y="3000646"/>
              <a:ext cx="355320" cy="980640"/>
            </p14:xfrm>
          </p:contentPart>
        </mc:Choice>
        <mc:Fallback xmlns="">
          <p:pic>
            <p:nvPicPr>
              <p:cNvPr id="8413" name="Ink 8412">
                <a:extLst>
                  <a:ext uri="{FF2B5EF4-FFF2-40B4-BE49-F238E27FC236}">
                    <a16:creationId xmlns:a16="http://schemas.microsoft.com/office/drawing/2014/main" id="{9C19FF3B-522F-4CEB-B75F-3416B4AA405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6200" y="2991649"/>
                <a:ext cx="372960" cy="998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414" name="Ink 8413">
                <a:extLst>
                  <a:ext uri="{FF2B5EF4-FFF2-40B4-BE49-F238E27FC236}">
                    <a16:creationId xmlns:a16="http://schemas.microsoft.com/office/drawing/2014/main" id="{7395A938-8CE9-4FC4-9797-1AE41ACE00AA}"/>
                  </a:ext>
                </a:extLst>
              </p14:cNvPr>
              <p14:cNvContentPartPr/>
              <p14:nvPr/>
            </p14:nvContentPartPr>
            <p14:xfrm>
              <a:off x="1853160" y="3861046"/>
              <a:ext cx="90360" cy="91440"/>
            </p14:xfrm>
          </p:contentPart>
        </mc:Choice>
        <mc:Fallback xmlns="">
          <p:pic>
            <p:nvPicPr>
              <p:cNvPr id="8414" name="Ink 8413">
                <a:extLst>
                  <a:ext uri="{FF2B5EF4-FFF2-40B4-BE49-F238E27FC236}">
                    <a16:creationId xmlns:a16="http://schemas.microsoft.com/office/drawing/2014/main" id="{7395A938-8CE9-4FC4-9797-1AE41ACE00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44520" y="3852406"/>
                <a:ext cx="108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415" name="Ink 8414">
                <a:extLst>
                  <a:ext uri="{FF2B5EF4-FFF2-40B4-BE49-F238E27FC236}">
                    <a16:creationId xmlns:a16="http://schemas.microsoft.com/office/drawing/2014/main" id="{EB69B75D-F4F3-489F-B48B-EC04E4487D1B}"/>
                  </a:ext>
                </a:extLst>
              </p14:cNvPr>
              <p14:cNvContentPartPr/>
              <p14:nvPr/>
            </p14:nvContentPartPr>
            <p14:xfrm>
              <a:off x="1711680" y="3889126"/>
              <a:ext cx="77400" cy="46800"/>
            </p14:xfrm>
          </p:contentPart>
        </mc:Choice>
        <mc:Fallback xmlns="">
          <p:pic>
            <p:nvPicPr>
              <p:cNvPr id="8415" name="Ink 8414">
                <a:extLst>
                  <a:ext uri="{FF2B5EF4-FFF2-40B4-BE49-F238E27FC236}">
                    <a16:creationId xmlns:a16="http://schemas.microsoft.com/office/drawing/2014/main" id="{EB69B75D-F4F3-489F-B48B-EC04E4487D1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02680" y="3880195"/>
                <a:ext cx="95040" cy="6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416" name="Ink 8415">
                <a:extLst>
                  <a:ext uri="{FF2B5EF4-FFF2-40B4-BE49-F238E27FC236}">
                    <a16:creationId xmlns:a16="http://schemas.microsoft.com/office/drawing/2014/main" id="{89C021A3-B033-4829-A995-15BF9EB0D10D}"/>
                  </a:ext>
                </a:extLst>
              </p14:cNvPr>
              <p14:cNvContentPartPr/>
              <p14:nvPr/>
            </p14:nvContentPartPr>
            <p14:xfrm>
              <a:off x="1353120" y="3814246"/>
              <a:ext cx="262080" cy="150120"/>
            </p14:xfrm>
          </p:contentPart>
        </mc:Choice>
        <mc:Fallback xmlns="">
          <p:pic>
            <p:nvPicPr>
              <p:cNvPr id="8416" name="Ink 8415">
                <a:extLst>
                  <a:ext uri="{FF2B5EF4-FFF2-40B4-BE49-F238E27FC236}">
                    <a16:creationId xmlns:a16="http://schemas.microsoft.com/office/drawing/2014/main" id="{89C021A3-B033-4829-A995-15BF9EB0D10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44480" y="3805606"/>
                <a:ext cx="2797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417" name="Ink 8416">
                <a:extLst>
                  <a:ext uri="{FF2B5EF4-FFF2-40B4-BE49-F238E27FC236}">
                    <a16:creationId xmlns:a16="http://schemas.microsoft.com/office/drawing/2014/main" id="{7CDACAFC-DF03-4BED-9A90-7382A76D18BB}"/>
                  </a:ext>
                </a:extLst>
              </p14:cNvPr>
              <p14:cNvContentPartPr/>
              <p14:nvPr/>
            </p14:nvContentPartPr>
            <p14:xfrm>
              <a:off x="1113720" y="3798046"/>
              <a:ext cx="140040" cy="127080"/>
            </p14:xfrm>
          </p:contentPart>
        </mc:Choice>
        <mc:Fallback xmlns="">
          <p:pic>
            <p:nvPicPr>
              <p:cNvPr id="8417" name="Ink 8416">
                <a:extLst>
                  <a:ext uri="{FF2B5EF4-FFF2-40B4-BE49-F238E27FC236}">
                    <a16:creationId xmlns:a16="http://schemas.microsoft.com/office/drawing/2014/main" id="{7CDACAFC-DF03-4BED-9A90-7382A76D18B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5080" y="3789406"/>
                <a:ext cx="157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418" name="Ink 8417">
                <a:extLst>
                  <a:ext uri="{FF2B5EF4-FFF2-40B4-BE49-F238E27FC236}">
                    <a16:creationId xmlns:a16="http://schemas.microsoft.com/office/drawing/2014/main" id="{E51E2F31-85A4-4343-8779-E7FE431E4387}"/>
                  </a:ext>
                </a:extLst>
              </p14:cNvPr>
              <p14:cNvContentPartPr/>
              <p14:nvPr/>
            </p14:nvContentPartPr>
            <p14:xfrm>
              <a:off x="880440" y="3799486"/>
              <a:ext cx="74160" cy="140400"/>
            </p14:xfrm>
          </p:contentPart>
        </mc:Choice>
        <mc:Fallback xmlns="">
          <p:pic>
            <p:nvPicPr>
              <p:cNvPr id="8418" name="Ink 8417">
                <a:extLst>
                  <a:ext uri="{FF2B5EF4-FFF2-40B4-BE49-F238E27FC236}">
                    <a16:creationId xmlns:a16="http://schemas.microsoft.com/office/drawing/2014/main" id="{E51E2F31-85A4-4343-8779-E7FE431E438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1483" y="3790486"/>
                <a:ext cx="91715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419" name="Ink 8418">
                <a:extLst>
                  <a:ext uri="{FF2B5EF4-FFF2-40B4-BE49-F238E27FC236}">
                    <a16:creationId xmlns:a16="http://schemas.microsoft.com/office/drawing/2014/main" id="{C877E70B-5702-488D-B0D8-D40AFE79758C}"/>
                  </a:ext>
                </a:extLst>
              </p14:cNvPr>
              <p14:cNvContentPartPr/>
              <p14:nvPr/>
            </p14:nvContentPartPr>
            <p14:xfrm>
              <a:off x="772080" y="3383326"/>
              <a:ext cx="637560" cy="290160"/>
            </p14:xfrm>
          </p:contentPart>
        </mc:Choice>
        <mc:Fallback xmlns="">
          <p:pic>
            <p:nvPicPr>
              <p:cNvPr id="8419" name="Ink 8418">
                <a:extLst>
                  <a:ext uri="{FF2B5EF4-FFF2-40B4-BE49-F238E27FC236}">
                    <a16:creationId xmlns:a16="http://schemas.microsoft.com/office/drawing/2014/main" id="{C877E70B-5702-488D-B0D8-D40AFE79758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3080" y="3374686"/>
                <a:ext cx="6552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420" name="Ink 8419">
                <a:extLst>
                  <a:ext uri="{FF2B5EF4-FFF2-40B4-BE49-F238E27FC236}">
                    <a16:creationId xmlns:a16="http://schemas.microsoft.com/office/drawing/2014/main" id="{A2FC5E1C-F129-4961-B0D6-4C5E54C06D3C}"/>
                  </a:ext>
                </a:extLst>
              </p14:cNvPr>
              <p14:cNvContentPartPr/>
              <p14:nvPr/>
            </p14:nvContentPartPr>
            <p14:xfrm>
              <a:off x="355560" y="4362166"/>
              <a:ext cx="5760" cy="131760"/>
            </p14:xfrm>
          </p:contentPart>
        </mc:Choice>
        <mc:Fallback xmlns="">
          <p:pic>
            <p:nvPicPr>
              <p:cNvPr id="8420" name="Ink 8419">
                <a:extLst>
                  <a:ext uri="{FF2B5EF4-FFF2-40B4-BE49-F238E27FC236}">
                    <a16:creationId xmlns:a16="http://schemas.microsoft.com/office/drawing/2014/main" id="{A2FC5E1C-F129-4961-B0D6-4C5E54C06D3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6920" y="4353526"/>
                <a:ext cx="234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450" name="Ink 8449">
                <a:extLst>
                  <a:ext uri="{FF2B5EF4-FFF2-40B4-BE49-F238E27FC236}">
                    <a16:creationId xmlns:a16="http://schemas.microsoft.com/office/drawing/2014/main" id="{BC7FAE5A-8B63-40DC-93DF-A4C12F3F34AA}"/>
                  </a:ext>
                </a:extLst>
              </p14:cNvPr>
              <p14:cNvContentPartPr/>
              <p14:nvPr/>
            </p14:nvContentPartPr>
            <p14:xfrm>
              <a:off x="1257720" y="4481326"/>
              <a:ext cx="262440" cy="121320"/>
            </p14:xfrm>
          </p:contentPart>
        </mc:Choice>
        <mc:Fallback xmlns="">
          <p:pic>
            <p:nvPicPr>
              <p:cNvPr id="8450" name="Ink 8449">
                <a:extLst>
                  <a:ext uri="{FF2B5EF4-FFF2-40B4-BE49-F238E27FC236}">
                    <a16:creationId xmlns:a16="http://schemas.microsoft.com/office/drawing/2014/main" id="{BC7FAE5A-8B63-40DC-93DF-A4C12F3F34A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49080" y="4472686"/>
                <a:ext cx="280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457" name="Ink 8456">
                <a:extLst>
                  <a:ext uri="{FF2B5EF4-FFF2-40B4-BE49-F238E27FC236}">
                    <a16:creationId xmlns:a16="http://schemas.microsoft.com/office/drawing/2014/main" id="{CA742FDF-9190-4B7A-B86B-5E3EA8ED596D}"/>
                  </a:ext>
                </a:extLst>
              </p14:cNvPr>
              <p14:cNvContentPartPr/>
              <p14:nvPr/>
            </p14:nvContentPartPr>
            <p14:xfrm>
              <a:off x="3510960" y="2760526"/>
              <a:ext cx="4680" cy="1080"/>
            </p14:xfrm>
          </p:contentPart>
        </mc:Choice>
        <mc:Fallback xmlns="">
          <p:pic>
            <p:nvPicPr>
              <p:cNvPr id="8457" name="Ink 8456">
                <a:extLst>
                  <a:ext uri="{FF2B5EF4-FFF2-40B4-BE49-F238E27FC236}">
                    <a16:creationId xmlns:a16="http://schemas.microsoft.com/office/drawing/2014/main" id="{CA742FDF-9190-4B7A-B86B-5E3EA8ED596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02320" y="2751526"/>
                <a:ext cx="2232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458" name="Ink 8457">
                <a:extLst>
                  <a:ext uri="{FF2B5EF4-FFF2-40B4-BE49-F238E27FC236}">
                    <a16:creationId xmlns:a16="http://schemas.microsoft.com/office/drawing/2014/main" id="{1AB396BC-F2D5-4D25-A10D-A840FE3BC564}"/>
                  </a:ext>
                </a:extLst>
              </p14:cNvPr>
              <p14:cNvContentPartPr/>
              <p14:nvPr/>
            </p14:nvContentPartPr>
            <p14:xfrm>
              <a:off x="3842880" y="2769526"/>
              <a:ext cx="20880" cy="3240"/>
            </p14:xfrm>
          </p:contentPart>
        </mc:Choice>
        <mc:Fallback xmlns="">
          <p:pic>
            <p:nvPicPr>
              <p:cNvPr id="8458" name="Ink 8457">
                <a:extLst>
                  <a:ext uri="{FF2B5EF4-FFF2-40B4-BE49-F238E27FC236}">
                    <a16:creationId xmlns:a16="http://schemas.microsoft.com/office/drawing/2014/main" id="{1AB396BC-F2D5-4D25-A10D-A840FE3BC56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34240" y="2760526"/>
                <a:ext cx="385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461" name="Ink 8460">
                <a:extLst>
                  <a:ext uri="{FF2B5EF4-FFF2-40B4-BE49-F238E27FC236}">
                    <a16:creationId xmlns:a16="http://schemas.microsoft.com/office/drawing/2014/main" id="{152FFC1E-D234-489D-8D09-D3D84C019008}"/>
                  </a:ext>
                </a:extLst>
              </p14:cNvPr>
              <p14:cNvContentPartPr/>
              <p14:nvPr/>
            </p14:nvContentPartPr>
            <p14:xfrm>
              <a:off x="4649640" y="2646406"/>
              <a:ext cx="567000" cy="194760"/>
            </p14:xfrm>
          </p:contentPart>
        </mc:Choice>
        <mc:Fallback xmlns="">
          <p:pic>
            <p:nvPicPr>
              <p:cNvPr id="8461" name="Ink 8460">
                <a:extLst>
                  <a:ext uri="{FF2B5EF4-FFF2-40B4-BE49-F238E27FC236}">
                    <a16:creationId xmlns:a16="http://schemas.microsoft.com/office/drawing/2014/main" id="{152FFC1E-D234-489D-8D09-D3D84C0190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41000" y="2637766"/>
                <a:ext cx="584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470" name="Ink 8469">
                <a:extLst>
                  <a:ext uri="{FF2B5EF4-FFF2-40B4-BE49-F238E27FC236}">
                    <a16:creationId xmlns:a16="http://schemas.microsoft.com/office/drawing/2014/main" id="{BF3D49FC-1683-48B1-8EA6-9679994A6BAA}"/>
                  </a:ext>
                </a:extLst>
              </p14:cNvPr>
              <p14:cNvContentPartPr/>
              <p14:nvPr/>
            </p14:nvContentPartPr>
            <p14:xfrm>
              <a:off x="427920" y="4162366"/>
              <a:ext cx="746280" cy="508320"/>
            </p14:xfrm>
          </p:contentPart>
        </mc:Choice>
        <mc:Fallback xmlns="">
          <p:pic>
            <p:nvPicPr>
              <p:cNvPr id="8470" name="Ink 8469">
                <a:extLst>
                  <a:ext uri="{FF2B5EF4-FFF2-40B4-BE49-F238E27FC236}">
                    <a16:creationId xmlns:a16="http://schemas.microsoft.com/office/drawing/2014/main" id="{BF3D49FC-1683-48B1-8EA6-9679994A6BA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9280" y="4153720"/>
                <a:ext cx="763920" cy="525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75" name="Ink 8474">
                <a:extLst>
                  <a:ext uri="{FF2B5EF4-FFF2-40B4-BE49-F238E27FC236}">
                    <a16:creationId xmlns:a16="http://schemas.microsoft.com/office/drawing/2014/main" id="{B602FD6E-C47F-4C41-A7C1-2BC42667593A}"/>
                  </a:ext>
                </a:extLst>
              </p14:cNvPr>
              <p14:cNvContentPartPr/>
              <p14:nvPr/>
            </p14:nvContentPartPr>
            <p14:xfrm>
              <a:off x="1889160" y="4244446"/>
              <a:ext cx="426240" cy="358560"/>
            </p14:xfrm>
          </p:contentPart>
        </mc:Choice>
        <mc:Fallback xmlns="">
          <p:pic>
            <p:nvPicPr>
              <p:cNvPr id="8475" name="Ink 8474">
                <a:extLst>
                  <a:ext uri="{FF2B5EF4-FFF2-40B4-BE49-F238E27FC236}">
                    <a16:creationId xmlns:a16="http://schemas.microsoft.com/office/drawing/2014/main" id="{B602FD6E-C47F-4C41-A7C1-2BC42667593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80513" y="4235446"/>
                <a:ext cx="443895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476" name="Ink 8475">
                <a:extLst>
                  <a:ext uri="{FF2B5EF4-FFF2-40B4-BE49-F238E27FC236}">
                    <a16:creationId xmlns:a16="http://schemas.microsoft.com/office/drawing/2014/main" id="{00D28FF9-7DC4-40B6-8F82-E9174C33394E}"/>
                  </a:ext>
                </a:extLst>
              </p14:cNvPr>
              <p14:cNvContentPartPr/>
              <p14:nvPr/>
            </p14:nvContentPartPr>
            <p14:xfrm>
              <a:off x="1628880" y="4421206"/>
              <a:ext cx="165600" cy="140040"/>
            </p14:xfrm>
          </p:contentPart>
        </mc:Choice>
        <mc:Fallback xmlns="">
          <p:pic>
            <p:nvPicPr>
              <p:cNvPr id="8476" name="Ink 8475">
                <a:extLst>
                  <a:ext uri="{FF2B5EF4-FFF2-40B4-BE49-F238E27FC236}">
                    <a16:creationId xmlns:a16="http://schemas.microsoft.com/office/drawing/2014/main" id="{00D28FF9-7DC4-40B6-8F82-E9174C33394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20221" y="4412566"/>
                <a:ext cx="183278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484" name="Ink 8483">
                <a:extLst>
                  <a:ext uri="{FF2B5EF4-FFF2-40B4-BE49-F238E27FC236}">
                    <a16:creationId xmlns:a16="http://schemas.microsoft.com/office/drawing/2014/main" id="{4DDA64A1-B291-44E0-A09B-7D726CDB40D3}"/>
                  </a:ext>
                </a:extLst>
              </p14:cNvPr>
              <p14:cNvContentPartPr/>
              <p14:nvPr/>
            </p14:nvContentPartPr>
            <p14:xfrm>
              <a:off x="5968320" y="4100446"/>
              <a:ext cx="62280" cy="14400"/>
            </p14:xfrm>
          </p:contentPart>
        </mc:Choice>
        <mc:Fallback xmlns="">
          <p:pic>
            <p:nvPicPr>
              <p:cNvPr id="8484" name="Ink 8483">
                <a:extLst>
                  <a:ext uri="{FF2B5EF4-FFF2-40B4-BE49-F238E27FC236}">
                    <a16:creationId xmlns:a16="http://schemas.microsoft.com/office/drawing/2014/main" id="{4DDA64A1-B291-44E0-A09B-7D726CDB40D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59320" y="4091806"/>
                <a:ext cx="79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485" name="Ink 8484">
                <a:extLst>
                  <a:ext uri="{FF2B5EF4-FFF2-40B4-BE49-F238E27FC236}">
                    <a16:creationId xmlns:a16="http://schemas.microsoft.com/office/drawing/2014/main" id="{BBF53FBB-FEA8-4523-85B5-8F9CA1A33B4F}"/>
                  </a:ext>
                </a:extLst>
              </p14:cNvPr>
              <p14:cNvContentPartPr/>
              <p14:nvPr/>
            </p14:nvContentPartPr>
            <p14:xfrm>
              <a:off x="5973000" y="4068406"/>
              <a:ext cx="56520" cy="6480"/>
            </p14:xfrm>
          </p:contentPart>
        </mc:Choice>
        <mc:Fallback xmlns="">
          <p:pic>
            <p:nvPicPr>
              <p:cNvPr id="8485" name="Ink 8484">
                <a:extLst>
                  <a:ext uri="{FF2B5EF4-FFF2-40B4-BE49-F238E27FC236}">
                    <a16:creationId xmlns:a16="http://schemas.microsoft.com/office/drawing/2014/main" id="{BBF53FBB-FEA8-4523-85B5-8F9CA1A33B4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64000" y="4059406"/>
                <a:ext cx="741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491" name="Ink 8490">
                <a:extLst>
                  <a:ext uri="{FF2B5EF4-FFF2-40B4-BE49-F238E27FC236}">
                    <a16:creationId xmlns:a16="http://schemas.microsoft.com/office/drawing/2014/main" id="{59C6987D-5B3A-4288-B01B-9E22ACBABA1E}"/>
                  </a:ext>
                </a:extLst>
              </p14:cNvPr>
              <p14:cNvContentPartPr/>
              <p14:nvPr/>
            </p14:nvContentPartPr>
            <p14:xfrm>
              <a:off x="6482400" y="4068046"/>
              <a:ext cx="181440" cy="106560"/>
            </p14:xfrm>
          </p:contentPart>
        </mc:Choice>
        <mc:Fallback xmlns="">
          <p:pic>
            <p:nvPicPr>
              <p:cNvPr id="8491" name="Ink 8490">
                <a:extLst>
                  <a:ext uri="{FF2B5EF4-FFF2-40B4-BE49-F238E27FC236}">
                    <a16:creationId xmlns:a16="http://schemas.microsoft.com/office/drawing/2014/main" id="{59C6987D-5B3A-4288-B01B-9E22ACBABA1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473400" y="4059046"/>
                <a:ext cx="199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492" name="Ink 8491">
                <a:extLst>
                  <a:ext uri="{FF2B5EF4-FFF2-40B4-BE49-F238E27FC236}">
                    <a16:creationId xmlns:a16="http://schemas.microsoft.com/office/drawing/2014/main" id="{8E9EF505-B8D1-461D-ACCE-C6367F47396A}"/>
                  </a:ext>
                </a:extLst>
              </p14:cNvPr>
              <p14:cNvContentPartPr/>
              <p14:nvPr/>
            </p14:nvContentPartPr>
            <p14:xfrm>
              <a:off x="6186840" y="4004686"/>
              <a:ext cx="74880" cy="95760"/>
            </p14:xfrm>
          </p:contentPart>
        </mc:Choice>
        <mc:Fallback xmlns="">
          <p:pic>
            <p:nvPicPr>
              <p:cNvPr id="8492" name="Ink 8491">
                <a:extLst>
                  <a:ext uri="{FF2B5EF4-FFF2-40B4-BE49-F238E27FC236}">
                    <a16:creationId xmlns:a16="http://schemas.microsoft.com/office/drawing/2014/main" id="{8E9EF505-B8D1-461D-ACCE-C6367F47396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77840" y="3996046"/>
                <a:ext cx="925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493" name="Ink 8492">
                <a:extLst>
                  <a:ext uri="{FF2B5EF4-FFF2-40B4-BE49-F238E27FC236}">
                    <a16:creationId xmlns:a16="http://schemas.microsoft.com/office/drawing/2014/main" id="{3479BEED-8502-4796-9CC3-E5A8D296776C}"/>
                  </a:ext>
                </a:extLst>
              </p14:cNvPr>
              <p14:cNvContentPartPr/>
              <p14:nvPr/>
            </p14:nvContentPartPr>
            <p14:xfrm>
              <a:off x="5737560" y="3938806"/>
              <a:ext cx="160560" cy="164880"/>
            </p14:xfrm>
          </p:contentPart>
        </mc:Choice>
        <mc:Fallback xmlns="">
          <p:pic>
            <p:nvPicPr>
              <p:cNvPr id="8493" name="Ink 8492">
                <a:extLst>
                  <a:ext uri="{FF2B5EF4-FFF2-40B4-BE49-F238E27FC236}">
                    <a16:creationId xmlns:a16="http://schemas.microsoft.com/office/drawing/2014/main" id="{3479BEED-8502-4796-9CC3-E5A8D296776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28901" y="3930166"/>
                <a:ext cx="1782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503" name="Ink 8502">
                <a:extLst>
                  <a:ext uri="{FF2B5EF4-FFF2-40B4-BE49-F238E27FC236}">
                    <a16:creationId xmlns:a16="http://schemas.microsoft.com/office/drawing/2014/main" id="{4D225094-4178-46C0-B43A-8E335E1BED9E}"/>
                  </a:ext>
                </a:extLst>
              </p14:cNvPr>
              <p14:cNvContentPartPr/>
              <p14:nvPr/>
            </p14:nvContentPartPr>
            <p14:xfrm>
              <a:off x="7536480" y="4270006"/>
              <a:ext cx="74520" cy="89280"/>
            </p14:xfrm>
          </p:contentPart>
        </mc:Choice>
        <mc:Fallback xmlns="">
          <p:pic>
            <p:nvPicPr>
              <p:cNvPr id="8503" name="Ink 8502">
                <a:extLst>
                  <a:ext uri="{FF2B5EF4-FFF2-40B4-BE49-F238E27FC236}">
                    <a16:creationId xmlns:a16="http://schemas.microsoft.com/office/drawing/2014/main" id="{4D225094-4178-46C0-B43A-8E335E1BED9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27840" y="4261006"/>
                <a:ext cx="921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04" name="Ink 8503">
                <a:extLst>
                  <a:ext uri="{FF2B5EF4-FFF2-40B4-BE49-F238E27FC236}">
                    <a16:creationId xmlns:a16="http://schemas.microsoft.com/office/drawing/2014/main" id="{5BFA97E5-0DFB-4308-8426-531796B61C6B}"/>
                  </a:ext>
                </a:extLst>
              </p14:cNvPr>
              <p14:cNvContentPartPr/>
              <p14:nvPr/>
            </p14:nvContentPartPr>
            <p14:xfrm>
              <a:off x="7506240" y="4119166"/>
              <a:ext cx="58680" cy="74520"/>
            </p14:xfrm>
          </p:contentPart>
        </mc:Choice>
        <mc:Fallback xmlns="">
          <p:pic>
            <p:nvPicPr>
              <p:cNvPr id="8504" name="Ink 8503">
                <a:extLst>
                  <a:ext uri="{FF2B5EF4-FFF2-40B4-BE49-F238E27FC236}">
                    <a16:creationId xmlns:a16="http://schemas.microsoft.com/office/drawing/2014/main" id="{5BFA97E5-0DFB-4308-8426-531796B61C6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97600" y="4110166"/>
                <a:ext cx="763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505" name="Ink 8504">
                <a:extLst>
                  <a:ext uri="{FF2B5EF4-FFF2-40B4-BE49-F238E27FC236}">
                    <a16:creationId xmlns:a16="http://schemas.microsoft.com/office/drawing/2014/main" id="{96F6EC21-F36D-47ED-AA8B-A480976197DD}"/>
                  </a:ext>
                </a:extLst>
              </p14:cNvPr>
              <p14:cNvContentPartPr/>
              <p14:nvPr/>
            </p14:nvContentPartPr>
            <p14:xfrm>
              <a:off x="7194840" y="4073446"/>
              <a:ext cx="250200" cy="195120"/>
            </p14:xfrm>
          </p:contentPart>
        </mc:Choice>
        <mc:Fallback xmlns="">
          <p:pic>
            <p:nvPicPr>
              <p:cNvPr id="8505" name="Ink 8504">
                <a:extLst>
                  <a:ext uri="{FF2B5EF4-FFF2-40B4-BE49-F238E27FC236}">
                    <a16:creationId xmlns:a16="http://schemas.microsoft.com/office/drawing/2014/main" id="{96F6EC21-F36D-47ED-AA8B-A480976197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85853" y="4064463"/>
                <a:ext cx="267815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506" name="Ink 8505">
                <a:extLst>
                  <a:ext uri="{FF2B5EF4-FFF2-40B4-BE49-F238E27FC236}">
                    <a16:creationId xmlns:a16="http://schemas.microsoft.com/office/drawing/2014/main" id="{1A0D5B2E-0F82-4A7B-91F9-26E0E2D57078}"/>
                  </a:ext>
                </a:extLst>
              </p14:cNvPr>
              <p14:cNvContentPartPr/>
              <p14:nvPr/>
            </p14:nvContentPartPr>
            <p14:xfrm>
              <a:off x="7014480" y="4139686"/>
              <a:ext cx="75960" cy="45000"/>
            </p14:xfrm>
          </p:contentPart>
        </mc:Choice>
        <mc:Fallback xmlns="">
          <p:pic>
            <p:nvPicPr>
              <p:cNvPr id="8506" name="Ink 8505">
                <a:extLst>
                  <a:ext uri="{FF2B5EF4-FFF2-40B4-BE49-F238E27FC236}">
                    <a16:creationId xmlns:a16="http://schemas.microsoft.com/office/drawing/2014/main" id="{1A0D5B2E-0F82-4A7B-91F9-26E0E2D5707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005480" y="4130757"/>
                <a:ext cx="93600" cy="6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07" name="Ink 8506">
                <a:extLst>
                  <a:ext uri="{FF2B5EF4-FFF2-40B4-BE49-F238E27FC236}">
                    <a16:creationId xmlns:a16="http://schemas.microsoft.com/office/drawing/2014/main" id="{B7C92769-BAC8-4FD7-996B-3C79FB281447}"/>
                  </a:ext>
                </a:extLst>
              </p14:cNvPr>
              <p14:cNvContentPartPr/>
              <p14:nvPr/>
            </p14:nvContentPartPr>
            <p14:xfrm>
              <a:off x="6835560" y="4076326"/>
              <a:ext cx="95040" cy="99000"/>
            </p14:xfrm>
          </p:contentPart>
        </mc:Choice>
        <mc:Fallback xmlns="">
          <p:pic>
            <p:nvPicPr>
              <p:cNvPr id="8507" name="Ink 8506">
                <a:extLst>
                  <a:ext uri="{FF2B5EF4-FFF2-40B4-BE49-F238E27FC236}">
                    <a16:creationId xmlns:a16="http://schemas.microsoft.com/office/drawing/2014/main" id="{B7C92769-BAC8-4FD7-996B-3C79FB28144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826920" y="4067326"/>
                <a:ext cx="112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525" name="Ink 8524">
                <a:extLst>
                  <a:ext uri="{FF2B5EF4-FFF2-40B4-BE49-F238E27FC236}">
                    <a16:creationId xmlns:a16="http://schemas.microsoft.com/office/drawing/2014/main" id="{CFAD74F2-1C66-47AC-8A3E-9227CFE24454}"/>
                  </a:ext>
                </a:extLst>
              </p14:cNvPr>
              <p14:cNvContentPartPr/>
              <p14:nvPr/>
            </p14:nvContentPartPr>
            <p14:xfrm>
              <a:off x="3665760" y="4671046"/>
              <a:ext cx="45720" cy="25200"/>
            </p14:xfrm>
          </p:contentPart>
        </mc:Choice>
        <mc:Fallback xmlns="">
          <p:pic>
            <p:nvPicPr>
              <p:cNvPr id="8525" name="Ink 8524">
                <a:extLst>
                  <a:ext uri="{FF2B5EF4-FFF2-40B4-BE49-F238E27FC236}">
                    <a16:creationId xmlns:a16="http://schemas.microsoft.com/office/drawing/2014/main" id="{CFAD74F2-1C66-47AC-8A3E-9227CFE2445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56760" y="4662046"/>
                <a:ext cx="63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526" name="Ink 8525">
                <a:extLst>
                  <a:ext uri="{FF2B5EF4-FFF2-40B4-BE49-F238E27FC236}">
                    <a16:creationId xmlns:a16="http://schemas.microsoft.com/office/drawing/2014/main" id="{DBC4C239-66EF-494D-9BDB-6DF4AFE59B29}"/>
                  </a:ext>
                </a:extLst>
              </p14:cNvPr>
              <p14:cNvContentPartPr/>
              <p14:nvPr/>
            </p14:nvContentPartPr>
            <p14:xfrm>
              <a:off x="3765120" y="4611286"/>
              <a:ext cx="75600" cy="27000"/>
            </p14:xfrm>
          </p:contentPart>
        </mc:Choice>
        <mc:Fallback xmlns="">
          <p:pic>
            <p:nvPicPr>
              <p:cNvPr id="8526" name="Ink 8525">
                <a:extLst>
                  <a:ext uri="{FF2B5EF4-FFF2-40B4-BE49-F238E27FC236}">
                    <a16:creationId xmlns:a16="http://schemas.microsoft.com/office/drawing/2014/main" id="{DBC4C239-66EF-494D-9BDB-6DF4AFE59B2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56439" y="4602646"/>
                <a:ext cx="93324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528" name="Ink 8527">
                <a:extLst>
                  <a:ext uri="{FF2B5EF4-FFF2-40B4-BE49-F238E27FC236}">
                    <a16:creationId xmlns:a16="http://schemas.microsoft.com/office/drawing/2014/main" id="{BEF1579B-DB77-475B-801E-5EBD4FC66D44}"/>
                  </a:ext>
                </a:extLst>
              </p14:cNvPr>
              <p14:cNvContentPartPr/>
              <p14:nvPr/>
            </p14:nvContentPartPr>
            <p14:xfrm>
              <a:off x="6802800" y="4217806"/>
              <a:ext cx="69840" cy="66960"/>
            </p14:xfrm>
          </p:contentPart>
        </mc:Choice>
        <mc:Fallback xmlns="">
          <p:pic>
            <p:nvPicPr>
              <p:cNvPr id="8528" name="Ink 8527">
                <a:extLst>
                  <a:ext uri="{FF2B5EF4-FFF2-40B4-BE49-F238E27FC236}">
                    <a16:creationId xmlns:a16="http://schemas.microsoft.com/office/drawing/2014/main" id="{BEF1579B-DB77-475B-801E-5EBD4FC66D4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94160" y="4208806"/>
                <a:ext cx="87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545" name="Ink 8544">
                <a:extLst>
                  <a:ext uri="{FF2B5EF4-FFF2-40B4-BE49-F238E27FC236}">
                    <a16:creationId xmlns:a16="http://schemas.microsoft.com/office/drawing/2014/main" id="{DFE79372-5B11-48E3-93E8-9B06B52A93D1}"/>
                  </a:ext>
                </a:extLst>
              </p14:cNvPr>
              <p14:cNvContentPartPr/>
              <p14:nvPr/>
            </p14:nvContentPartPr>
            <p14:xfrm>
              <a:off x="4398000" y="4234726"/>
              <a:ext cx="1087560" cy="700200"/>
            </p14:xfrm>
          </p:contentPart>
        </mc:Choice>
        <mc:Fallback xmlns="">
          <p:pic>
            <p:nvPicPr>
              <p:cNvPr id="8545" name="Ink 8544">
                <a:extLst>
                  <a:ext uri="{FF2B5EF4-FFF2-40B4-BE49-F238E27FC236}">
                    <a16:creationId xmlns:a16="http://schemas.microsoft.com/office/drawing/2014/main" id="{DFE79372-5B11-48E3-93E8-9B06B52A93D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89360" y="4225726"/>
                <a:ext cx="1105200" cy="7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647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35F5-A875-4BE9-9F3B-A33583A1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Properties of Logarithms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Object 2">
                <a:extLst>
                  <a:ext uri="{FF2B5EF4-FFF2-40B4-BE49-F238E27FC236}">
                    <a16:creationId xmlns:a16="http://schemas.microsoft.com/office/drawing/2014/main" id="{97E8E204-9CB8-477D-8CD9-670E67B7A175}"/>
                  </a:ext>
                </a:extLst>
              </p:cNvPr>
              <p:cNvSpPr txBox="1"/>
              <p:nvPr/>
            </p:nvSpPr>
            <p:spPr bwMode="auto">
              <a:xfrm>
                <a:off x="713468" y="1279130"/>
                <a:ext cx="3205389" cy="279524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5.  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6.  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7.  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(Change-of-Base Formula)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42" name="Object 2">
                <a:extLst>
                  <a:ext uri="{FF2B5EF4-FFF2-40B4-BE49-F238E27FC236}">
                    <a16:creationId xmlns:a16="http://schemas.microsoft.com/office/drawing/2014/main" id="{97E8E204-9CB8-477D-8CD9-670E67B7A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468" y="1279130"/>
                <a:ext cx="3205389" cy="2795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45" name="Ink 10244">
                <a:extLst>
                  <a:ext uri="{FF2B5EF4-FFF2-40B4-BE49-F238E27FC236}">
                    <a16:creationId xmlns:a16="http://schemas.microsoft.com/office/drawing/2014/main" id="{56177672-8694-4EA4-969C-76B8B6432B37}"/>
                  </a:ext>
                </a:extLst>
              </p14:cNvPr>
              <p14:cNvContentPartPr/>
              <p14:nvPr/>
            </p14:nvContentPartPr>
            <p14:xfrm>
              <a:off x="1287600" y="271846"/>
              <a:ext cx="27000" cy="107640"/>
            </p14:xfrm>
          </p:contentPart>
        </mc:Choice>
        <mc:Fallback xmlns="">
          <p:pic>
            <p:nvPicPr>
              <p:cNvPr id="10245" name="Ink 10244">
                <a:extLst>
                  <a:ext uri="{FF2B5EF4-FFF2-40B4-BE49-F238E27FC236}">
                    <a16:creationId xmlns:a16="http://schemas.microsoft.com/office/drawing/2014/main" id="{56177672-8694-4EA4-969C-76B8B6432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960" y="263206"/>
                <a:ext cx="446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60" name="Ink 10259">
                <a:extLst>
                  <a:ext uri="{FF2B5EF4-FFF2-40B4-BE49-F238E27FC236}">
                    <a16:creationId xmlns:a16="http://schemas.microsoft.com/office/drawing/2014/main" id="{203C990A-529E-4C75-ADB7-B8F18F8D1F26}"/>
                  </a:ext>
                </a:extLst>
              </p14:cNvPr>
              <p14:cNvContentPartPr/>
              <p14:nvPr/>
            </p14:nvContentPartPr>
            <p14:xfrm>
              <a:off x="2295240" y="356446"/>
              <a:ext cx="313200" cy="123120"/>
            </p14:xfrm>
          </p:contentPart>
        </mc:Choice>
        <mc:Fallback xmlns="">
          <p:pic>
            <p:nvPicPr>
              <p:cNvPr id="10260" name="Ink 10259">
                <a:extLst>
                  <a:ext uri="{FF2B5EF4-FFF2-40B4-BE49-F238E27FC236}">
                    <a16:creationId xmlns:a16="http://schemas.microsoft.com/office/drawing/2014/main" id="{203C990A-529E-4C75-ADB7-B8F18F8D1F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600" y="347781"/>
                <a:ext cx="330840" cy="14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61" name="Ink 10260">
                <a:extLst>
                  <a:ext uri="{FF2B5EF4-FFF2-40B4-BE49-F238E27FC236}">
                    <a16:creationId xmlns:a16="http://schemas.microsoft.com/office/drawing/2014/main" id="{50719A85-FBB2-468A-A4CC-18D0F6B2B1C0}"/>
                  </a:ext>
                </a:extLst>
              </p14:cNvPr>
              <p14:cNvContentPartPr/>
              <p14:nvPr/>
            </p14:nvContentPartPr>
            <p14:xfrm>
              <a:off x="1959720" y="349606"/>
              <a:ext cx="111240" cy="72720"/>
            </p14:xfrm>
          </p:contentPart>
        </mc:Choice>
        <mc:Fallback xmlns="">
          <p:pic>
            <p:nvPicPr>
              <p:cNvPr id="10261" name="Ink 10260">
                <a:extLst>
                  <a:ext uri="{FF2B5EF4-FFF2-40B4-BE49-F238E27FC236}">
                    <a16:creationId xmlns:a16="http://schemas.microsoft.com/office/drawing/2014/main" id="{50719A85-FBB2-468A-A4CC-18D0F6B2B1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1080" y="340966"/>
                <a:ext cx="128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267" name="Ink 10266">
                <a:extLst>
                  <a:ext uri="{FF2B5EF4-FFF2-40B4-BE49-F238E27FC236}">
                    <a16:creationId xmlns:a16="http://schemas.microsoft.com/office/drawing/2014/main" id="{C7109AE7-0244-4BF7-BB19-156338DB13E8}"/>
                  </a:ext>
                </a:extLst>
              </p14:cNvPr>
              <p14:cNvContentPartPr/>
              <p14:nvPr/>
            </p14:nvContentPartPr>
            <p14:xfrm>
              <a:off x="2860800" y="280846"/>
              <a:ext cx="204120" cy="141840"/>
            </p14:xfrm>
          </p:contentPart>
        </mc:Choice>
        <mc:Fallback xmlns="">
          <p:pic>
            <p:nvPicPr>
              <p:cNvPr id="10267" name="Ink 10266">
                <a:extLst>
                  <a:ext uri="{FF2B5EF4-FFF2-40B4-BE49-F238E27FC236}">
                    <a16:creationId xmlns:a16="http://schemas.microsoft.com/office/drawing/2014/main" id="{C7109AE7-0244-4BF7-BB19-156338DB13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2160" y="271869"/>
                <a:ext cx="221760" cy="159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269" name="Ink 10268">
                <a:extLst>
                  <a:ext uri="{FF2B5EF4-FFF2-40B4-BE49-F238E27FC236}">
                    <a16:creationId xmlns:a16="http://schemas.microsoft.com/office/drawing/2014/main" id="{0C40FACD-D8D1-4B6E-AE33-F723251E160B}"/>
                  </a:ext>
                </a:extLst>
              </p14:cNvPr>
              <p14:cNvContentPartPr/>
              <p14:nvPr/>
            </p14:nvContentPartPr>
            <p14:xfrm>
              <a:off x="3123240" y="298846"/>
              <a:ext cx="286560" cy="157680"/>
            </p14:xfrm>
          </p:contentPart>
        </mc:Choice>
        <mc:Fallback xmlns="">
          <p:pic>
            <p:nvPicPr>
              <p:cNvPr id="10269" name="Ink 10268">
                <a:extLst>
                  <a:ext uri="{FF2B5EF4-FFF2-40B4-BE49-F238E27FC236}">
                    <a16:creationId xmlns:a16="http://schemas.microsoft.com/office/drawing/2014/main" id="{0C40FACD-D8D1-4B6E-AE33-F723251E16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4600" y="289846"/>
                <a:ext cx="3042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284" name="Ink 10283">
                <a:extLst>
                  <a:ext uri="{FF2B5EF4-FFF2-40B4-BE49-F238E27FC236}">
                    <a16:creationId xmlns:a16="http://schemas.microsoft.com/office/drawing/2014/main" id="{8DDA1141-F29A-436C-823D-1FF0279ED157}"/>
                  </a:ext>
                </a:extLst>
              </p14:cNvPr>
              <p14:cNvContentPartPr/>
              <p14:nvPr/>
            </p14:nvContentPartPr>
            <p14:xfrm>
              <a:off x="4813080" y="163486"/>
              <a:ext cx="56160" cy="79560"/>
            </p14:xfrm>
          </p:contentPart>
        </mc:Choice>
        <mc:Fallback xmlns="">
          <p:pic>
            <p:nvPicPr>
              <p:cNvPr id="10284" name="Ink 10283">
                <a:extLst>
                  <a:ext uri="{FF2B5EF4-FFF2-40B4-BE49-F238E27FC236}">
                    <a16:creationId xmlns:a16="http://schemas.microsoft.com/office/drawing/2014/main" id="{8DDA1141-F29A-436C-823D-1FF0279ED1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04440" y="154486"/>
                <a:ext cx="73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85" name="Ink 10284">
                <a:extLst>
                  <a:ext uri="{FF2B5EF4-FFF2-40B4-BE49-F238E27FC236}">
                    <a16:creationId xmlns:a16="http://schemas.microsoft.com/office/drawing/2014/main" id="{9F3C9008-2F5E-4BA4-9B94-B5F2286438C7}"/>
                  </a:ext>
                </a:extLst>
              </p14:cNvPr>
              <p14:cNvContentPartPr/>
              <p14:nvPr/>
            </p14:nvContentPartPr>
            <p14:xfrm>
              <a:off x="4935120" y="312166"/>
              <a:ext cx="54720" cy="14400"/>
            </p14:xfrm>
          </p:contentPart>
        </mc:Choice>
        <mc:Fallback xmlns="">
          <p:pic>
            <p:nvPicPr>
              <p:cNvPr id="10285" name="Ink 10284">
                <a:extLst>
                  <a:ext uri="{FF2B5EF4-FFF2-40B4-BE49-F238E27FC236}">
                    <a16:creationId xmlns:a16="http://schemas.microsoft.com/office/drawing/2014/main" id="{9F3C9008-2F5E-4BA4-9B94-B5F2286438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26120" y="303526"/>
                <a:ext cx="72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286" name="Ink 10285">
                <a:extLst>
                  <a:ext uri="{FF2B5EF4-FFF2-40B4-BE49-F238E27FC236}">
                    <a16:creationId xmlns:a16="http://schemas.microsoft.com/office/drawing/2014/main" id="{C6767661-7B52-4832-9458-56298DC2B1FD}"/>
                  </a:ext>
                </a:extLst>
              </p14:cNvPr>
              <p14:cNvContentPartPr/>
              <p14:nvPr/>
            </p14:nvContentPartPr>
            <p14:xfrm>
              <a:off x="4928280" y="275806"/>
              <a:ext cx="74880" cy="13680"/>
            </p14:xfrm>
          </p:contentPart>
        </mc:Choice>
        <mc:Fallback xmlns="">
          <p:pic>
            <p:nvPicPr>
              <p:cNvPr id="10286" name="Ink 10285">
                <a:extLst>
                  <a:ext uri="{FF2B5EF4-FFF2-40B4-BE49-F238E27FC236}">
                    <a16:creationId xmlns:a16="http://schemas.microsoft.com/office/drawing/2014/main" id="{C6767661-7B52-4832-9458-56298DC2B1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19640" y="266806"/>
                <a:ext cx="92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296" name="Ink 10295">
                <a:extLst>
                  <a:ext uri="{FF2B5EF4-FFF2-40B4-BE49-F238E27FC236}">
                    <a16:creationId xmlns:a16="http://schemas.microsoft.com/office/drawing/2014/main" id="{4E309532-6487-4C5A-B66C-F9D6E5369BF8}"/>
                  </a:ext>
                </a:extLst>
              </p14:cNvPr>
              <p14:cNvContentPartPr/>
              <p14:nvPr/>
            </p14:nvContentPartPr>
            <p14:xfrm>
              <a:off x="5640720" y="185806"/>
              <a:ext cx="243720" cy="221400"/>
            </p14:xfrm>
          </p:contentPart>
        </mc:Choice>
        <mc:Fallback xmlns="">
          <p:pic>
            <p:nvPicPr>
              <p:cNvPr id="10296" name="Ink 10295">
                <a:extLst>
                  <a:ext uri="{FF2B5EF4-FFF2-40B4-BE49-F238E27FC236}">
                    <a16:creationId xmlns:a16="http://schemas.microsoft.com/office/drawing/2014/main" id="{4E309532-6487-4C5A-B66C-F9D6E5369BF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31720" y="176806"/>
                <a:ext cx="261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297" name="Ink 10296">
                <a:extLst>
                  <a:ext uri="{FF2B5EF4-FFF2-40B4-BE49-F238E27FC236}">
                    <a16:creationId xmlns:a16="http://schemas.microsoft.com/office/drawing/2014/main" id="{5F5D00D2-AD47-433A-A0C4-F2D73BC4ED7D}"/>
                  </a:ext>
                </a:extLst>
              </p14:cNvPr>
              <p14:cNvContentPartPr/>
              <p14:nvPr/>
            </p14:nvContentPartPr>
            <p14:xfrm>
              <a:off x="5177400" y="199846"/>
              <a:ext cx="396720" cy="167040"/>
            </p14:xfrm>
          </p:contentPart>
        </mc:Choice>
        <mc:Fallback xmlns="">
          <p:pic>
            <p:nvPicPr>
              <p:cNvPr id="10297" name="Ink 10296">
                <a:extLst>
                  <a:ext uri="{FF2B5EF4-FFF2-40B4-BE49-F238E27FC236}">
                    <a16:creationId xmlns:a16="http://schemas.microsoft.com/office/drawing/2014/main" id="{5F5D00D2-AD47-433A-A0C4-F2D73BC4ED7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68408" y="190846"/>
                <a:ext cx="414344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298" name="Ink 10297">
                <a:extLst>
                  <a:ext uri="{FF2B5EF4-FFF2-40B4-BE49-F238E27FC236}">
                    <a16:creationId xmlns:a16="http://schemas.microsoft.com/office/drawing/2014/main" id="{BFCBDA94-505A-488E-831F-FA44CF354586}"/>
                  </a:ext>
                </a:extLst>
              </p14:cNvPr>
              <p14:cNvContentPartPr/>
              <p14:nvPr/>
            </p14:nvContentPartPr>
            <p14:xfrm>
              <a:off x="4426800" y="165646"/>
              <a:ext cx="312840" cy="149400"/>
            </p14:xfrm>
          </p:contentPart>
        </mc:Choice>
        <mc:Fallback xmlns="">
          <p:pic>
            <p:nvPicPr>
              <p:cNvPr id="10298" name="Ink 10297">
                <a:extLst>
                  <a:ext uri="{FF2B5EF4-FFF2-40B4-BE49-F238E27FC236}">
                    <a16:creationId xmlns:a16="http://schemas.microsoft.com/office/drawing/2014/main" id="{BFCBDA94-505A-488E-831F-FA44CF3545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17810" y="156668"/>
                <a:ext cx="330460" cy="166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44" name="Ink 10343">
                <a:extLst>
                  <a:ext uri="{FF2B5EF4-FFF2-40B4-BE49-F238E27FC236}">
                    <a16:creationId xmlns:a16="http://schemas.microsoft.com/office/drawing/2014/main" id="{C5595BDD-2D22-445C-9EFD-55A0CB0E0F76}"/>
                  </a:ext>
                </a:extLst>
              </p14:cNvPr>
              <p14:cNvContentPartPr/>
              <p14:nvPr/>
            </p14:nvContentPartPr>
            <p14:xfrm>
              <a:off x="6436680" y="123886"/>
              <a:ext cx="1064880" cy="538920"/>
            </p14:xfrm>
          </p:contentPart>
        </mc:Choice>
        <mc:Fallback xmlns="">
          <p:pic>
            <p:nvPicPr>
              <p:cNvPr id="10344" name="Ink 10343">
                <a:extLst>
                  <a:ext uri="{FF2B5EF4-FFF2-40B4-BE49-F238E27FC236}">
                    <a16:creationId xmlns:a16="http://schemas.microsoft.com/office/drawing/2014/main" id="{C5595BDD-2D22-445C-9EFD-55A0CB0E0F7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7683" y="115246"/>
                <a:ext cx="1082514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357" name="Ink 10356">
                <a:extLst>
                  <a:ext uri="{FF2B5EF4-FFF2-40B4-BE49-F238E27FC236}">
                    <a16:creationId xmlns:a16="http://schemas.microsoft.com/office/drawing/2014/main" id="{2A761055-17D3-4EBF-8670-04C152F1760B}"/>
                  </a:ext>
                </a:extLst>
              </p14:cNvPr>
              <p14:cNvContentPartPr/>
              <p14:nvPr/>
            </p14:nvContentPartPr>
            <p14:xfrm>
              <a:off x="1390200" y="157006"/>
              <a:ext cx="489960" cy="324720"/>
            </p14:xfrm>
          </p:contentPart>
        </mc:Choice>
        <mc:Fallback xmlns="">
          <p:pic>
            <p:nvPicPr>
              <p:cNvPr id="10357" name="Ink 10356">
                <a:extLst>
                  <a:ext uri="{FF2B5EF4-FFF2-40B4-BE49-F238E27FC236}">
                    <a16:creationId xmlns:a16="http://schemas.microsoft.com/office/drawing/2014/main" id="{2A761055-17D3-4EBF-8670-04C152F176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81200" y="148366"/>
                <a:ext cx="5076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560" name="Ink 10559">
                <a:extLst>
                  <a:ext uri="{FF2B5EF4-FFF2-40B4-BE49-F238E27FC236}">
                    <a16:creationId xmlns:a16="http://schemas.microsoft.com/office/drawing/2014/main" id="{32A38559-D2CC-4AEC-B5CB-063458777899}"/>
                  </a:ext>
                </a:extLst>
              </p14:cNvPr>
              <p14:cNvContentPartPr/>
              <p14:nvPr/>
            </p14:nvContentPartPr>
            <p14:xfrm>
              <a:off x="7737360" y="172846"/>
              <a:ext cx="903960" cy="716400"/>
            </p14:xfrm>
          </p:contentPart>
        </mc:Choice>
        <mc:Fallback xmlns="">
          <p:pic>
            <p:nvPicPr>
              <p:cNvPr id="10560" name="Ink 10559">
                <a:extLst>
                  <a:ext uri="{FF2B5EF4-FFF2-40B4-BE49-F238E27FC236}">
                    <a16:creationId xmlns:a16="http://schemas.microsoft.com/office/drawing/2014/main" id="{32A38559-D2CC-4AEC-B5CB-06345877789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728360" y="163846"/>
                <a:ext cx="921600" cy="73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06" name="Ink 10605">
                <a:extLst>
                  <a:ext uri="{FF2B5EF4-FFF2-40B4-BE49-F238E27FC236}">
                    <a16:creationId xmlns:a16="http://schemas.microsoft.com/office/drawing/2014/main" id="{74D006F5-A09F-429C-B6AF-F90656CBEA9B}"/>
                  </a:ext>
                </a:extLst>
              </p14:cNvPr>
              <p14:cNvContentPartPr/>
              <p14:nvPr/>
            </p14:nvContentPartPr>
            <p14:xfrm>
              <a:off x="1032360" y="4354606"/>
              <a:ext cx="95040" cy="65880"/>
            </p14:xfrm>
          </p:contentPart>
        </mc:Choice>
        <mc:Fallback xmlns="">
          <p:pic>
            <p:nvPicPr>
              <p:cNvPr id="10606" name="Ink 10605">
                <a:extLst>
                  <a:ext uri="{FF2B5EF4-FFF2-40B4-BE49-F238E27FC236}">
                    <a16:creationId xmlns:a16="http://schemas.microsoft.com/office/drawing/2014/main" id="{74D006F5-A09F-429C-B6AF-F90656CBEA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3360" y="4345966"/>
                <a:ext cx="112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18" name="Ink 10617">
                <a:extLst>
                  <a:ext uri="{FF2B5EF4-FFF2-40B4-BE49-F238E27FC236}">
                    <a16:creationId xmlns:a16="http://schemas.microsoft.com/office/drawing/2014/main" id="{0BFE20E1-5D7D-44D4-AE3F-EDD9C8ED3F73}"/>
                  </a:ext>
                </a:extLst>
              </p14:cNvPr>
              <p14:cNvContentPartPr/>
              <p14:nvPr/>
            </p14:nvContentPartPr>
            <p14:xfrm>
              <a:off x="719520" y="4306366"/>
              <a:ext cx="235440" cy="182520"/>
            </p14:xfrm>
          </p:contentPart>
        </mc:Choice>
        <mc:Fallback xmlns="">
          <p:pic>
            <p:nvPicPr>
              <p:cNvPr id="10618" name="Ink 10617">
                <a:extLst>
                  <a:ext uri="{FF2B5EF4-FFF2-40B4-BE49-F238E27FC236}">
                    <a16:creationId xmlns:a16="http://schemas.microsoft.com/office/drawing/2014/main" id="{0BFE20E1-5D7D-44D4-AE3F-EDD9C8ED3F7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0520" y="4297384"/>
                <a:ext cx="253080" cy="20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627" name="Ink 10626">
                <a:extLst>
                  <a:ext uri="{FF2B5EF4-FFF2-40B4-BE49-F238E27FC236}">
                    <a16:creationId xmlns:a16="http://schemas.microsoft.com/office/drawing/2014/main" id="{766651E1-2828-4E75-8E63-420E8A47A47E}"/>
                  </a:ext>
                </a:extLst>
              </p14:cNvPr>
              <p14:cNvContentPartPr/>
              <p14:nvPr/>
            </p14:nvContentPartPr>
            <p14:xfrm>
              <a:off x="1726440" y="4181446"/>
              <a:ext cx="380160" cy="236160"/>
            </p14:xfrm>
          </p:contentPart>
        </mc:Choice>
        <mc:Fallback xmlns="">
          <p:pic>
            <p:nvPicPr>
              <p:cNvPr id="10627" name="Ink 10626">
                <a:extLst>
                  <a:ext uri="{FF2B5EF4-FFF2-40B4-BE49-F238E27FC236}">
                    <a16:creationId xmlns:a16="http://schemas.microsoft.com/office/drawing/2014/main" id="{766651E1-2828-4E75-8E63-420E8A47A47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17800" y="4172806"/>
                <a:ext cx="3978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635" name="Ink 10634">
                <a:extLst>
                  <a:ext uri="{FF2B5EF4-FFF2-40B4-BE49-F238E27FC236}">
                    <a16:creationId xmlns:a16="http://schemas.microsoft.com/office/drawing/2014/main" id="{0C4230EB-7EF1-44AD-A5DF-42B17062DCE6}"/>
                  </a:ext>
                </a:extLst>
              </p14:cNvPr>
              <p14:cNvContentPartPr/>
              <p14:nvPr/>
            </p14:nvContentPartPr>
            <p14:xfrm>
              <a:off x="1111560" y="4461166"/>
              <a:ext cx="1206000" cy="451440"/>
            </p14:xfrm>
          </p:contentPart>
        </mc:Choice>
        <mc:Fallback xmlns="">
          <p:pic>
            <p:nvPicPr>
              <p:cNvPr id="10635" name="Ink 10634">
                <a:extLst>
                  <a:ext uri="{FF2B5EF4-FFF2-40B4-BE49-F238E27FC236}">
                    <a16:creationId xmlns:a16="http://schemas.microsoft.com/office/drawing/2014/main" id="{0C4230EB-7EF1-44AD-A5DF-42B17062DCE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02920" y="4452519"/>
                <a:ext cx="1223640" cy="469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639" name="Ink 10638">
                <a:extLst>
                  <a:ext uri="{FF2B5EF4-FFF2-40B4-BE49-F238E27FC236}">
                    <a16:creationId xmlns:a16="http://schemas.microsoft.com/office/drawing/2014/main" id="{EB413A9C-509D-4823-85CB-7993E2F1DC78}"/>
                  </a:ext>
                </a:extLst>
              </p14:cNvPr>
              <p14:cNvContentPartPr/>
              <p14:nvPr/>
            </p14:nvContentPartPr>
            <p14:xfrm>
              <a:off x="2454720" y="4433446"/>
              <a:ext cx="188280" cy="91080"/>
            </p14:xfrm>
          </p:contentPart>
        </mc:Choice>
        <mc:Fallback xmlns="">
          <p:pic>
            <p:nvPicPr>
              <p:cNvPr id="10639" name="Ink 10638">
                <a:extLst>
                  <a:ext uri="{FF2B5EF4-FFF2-40B4-BE49-F238E27FC236}">
                    <a16:creationId xmlns:a16="http://schemas.microsoft.com/office/drawing/2014/main" id="{EB413A9C-509D-4823-85CB-7993E2F1DC7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45720" y="4424806"/>
                <a:ext cx="205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40" name="Ink 10639">
                <a:extLst>
                  <a:ext uri="{FF2B5EF4-FFF2-40B4-BE49-F238E27FC236}">
                    <a16:creationId xmlns:a16="http://schemas.microsoft.com/office/drawing/2014/main" id="{AEABF8AC-AB64-4E4B-B61D-E9DD4312A23D}"/>
                  </a:ext>
                </a:extLst>
              </p14:cNvPr>
              <p14:cNvContentPartPr/>
              <p14:nvPr/>
            </p14:nvContentPartPr>
            <p14:xfrm>
              <a:off x="1406760" y="4245166"/>
              <a:ext cx="77400" cy="85680"/>
            </p14:xfrm>
          </p:contentPart>
        </mc:Choice>
        <mc:Fallback xmlns="">
          <p:pic>
            <p:nvPicPr>
              <p:cNvPr id="10640" name="Ink 10639">
                <a:extLst>
                  <a:ext uri="{FF2B5EF4-FFF2-40B4-BE49-F238E27FC236}">
                    <a16:creationId xmlns:a16="http://schemas.microsoft.com/office/drawing/2014/main" id="{AEABF8AC-AB64-4E4B-B61D-E9DD4312A2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7760" y="4236166"/>
                <a:ext cx="950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641" name="Ink 10640">
                <a:extLst>
                  <a:ext uri="{FF2B5EF4-FFF2-40B4-BE49-F238E27FC236}">
                    <a16:creationId xmlns:a16="http://schemas.microsoft.com/office/drawing/2014/main" id="{26EE54BA-23D4-46C1-9B03-9E890346C53B}"/>
                  </a:ext>
                </a:extLst>
              </p14:cNvPr>
              <p14:cNvContentPartPr/>
              <p14:nvPr/>
            </p14:nvContentPartPr>
            <p14:xfrm>
              <a:off x="1435560" y="4391326"/>
              <a:ext cx="11160" cy="7920"/>
            </p14:xfrm>
          </p:contentPart>
        </mc:Choice>
        <mc:Fallback xmlns="">
          <p:pic>
            <p:nvPicPr>
              <p:cNvPr id="10641" name="Ink 10640">
                <a:extLst>
                  <a:ext uri="{FF2B5EF4-FFF2-40B4-BE49-F238E27FC236}">
                    <a16:creationId xmlns:a16="http://schemas.microsoft.com/office/drawing/2014/main" id="{26EE54BA-23D4-46C1-9B03-9E890346C5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26560" y="4382326"/>
                <a:ext cx="288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642" name="Ink 10641">
                <a:extLst>
                  <a:ext uri="{FF2B5EF4-FFF2-40B4-BE49-F238E27FC236}">
                    <a16:creationId xmlns:a16="http://schemas.microsoft.com/office/drawing/2014/main" id="{A13B1AB8-9EBB-4373-B3BB-C325D10514F1}"/>
                  </a:ext>
                </a:extLst>
              </p14:cNvPr>
              <p14:cNvContentPartPr/>
              <p14:nvPr/>
            </p14:nvContentPartPr>
            <p14:xfrm>
              <a:off x="2881320" y="4343086"/>
              <a:ext cx="31320" cy="130320"/>
            </p14:xfrm>
          </p:contentPart>
        </mc:Choice>
        <mc:Fallback xmlns="">
          <p:pic>
            <p:nvPicPr>
              <p:cNvPr id="10642" name="Ink 10641">
                <a:extLst>
                  <a:ext uri="{FF2B5EF4-FFF2-40B4-BE49-F238E27FC236}">
                    <a16:creationId xmlns:a16="http://schemas.microsoft.com/office/drawing/2014/main" id="{A13B1AB8-9EBB-4373-B3BB-C325D10514F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72680" y="4334446"/>
                <a:ext cx="489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663" name="Ink 10662">
                <a:extLst>
                  <a:ext uri="{FF2B5EF4-FFF2-40B4-BE49-F238E27FC236}">
                    <a16:creationId xmlns:a16="http://schemas.microsoft.com/office/drawing/2014/main" id="{D2BE9721-6F5A-4722-A1AB-846F1961E037}"/>
                  </a:ext>
                </a:extLst>
              </p14:cNvPr>
              <p14:cNvContentPartPr/>
              <p14:nvPr/>
            </p14:nvContentPartPr>
            <p14:xfrm>
              <a:off x="4362720" y="4524526"/>
              <a:ext cx="77760" cy="113760"/>
            </p14:xfrm>
          </p:contentPart>
        </mc:Choice>
        <mc:Fallback xmlns="">
          <p:pic>
            <p:nvPicPr>
              <p:cNvPr id="10663" name="Ink 10662">
                <a:extLst>
                  <a:ext uri="{FF2B5EF4-FFF2-40B4-BE49-F238E27FC236}">
                    <a16:creationId xmlns:a16="http://schemas.microsoft.com/office/drawing/2014/main" id="{D2BE9721-6F5A-4722-A1AB-846F1961E0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53678" y="4515886"/>
                <a:ext cx="95482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664" name="Ink 10663">
                <a:extLst>
                  <a:ext uri="{FF2B5EF4-FFF2-40B4-BE49-F238E27FC236}">
                    <a16:creationId xmlns:a16="http://schemas.microsoft.com/office/drawing/2014/main" id="{B0BEF950-2F1A-4A69-ACC0-3C2DC5921A88}"/>
                  </a:ext>
                </a:extLst>
              </p14:cNvPr>
              <p14:cNvContentPartPr/>
              <p14:nvPr/>
            </p14:nvContentPartPr>
            <p14:xfrm>
              <a:off x="3798600" y="4419406"/>
              <a:ext cx="420120" cy="254160"/>
            </p14:xfrm>
          </p:contentPart>
        </mc:Choice>
        <mc:Fallback xmlns="">
          <p:pic>
            <p:nvPicPr>
              <p:cNvPr id="10664" name="Ink 10663">
                <a:extLst>
                  <a:ext uri="{FF2B5EF4-FFF2-40B4-BE49-F238E27FC236}">
                    <a16:creationId xmlns:a16="http://schemas.microsoft.com/office/drawing/2014/main" id="{B0BEF950-2F1A-4A69-ACC0-3C2DC5921A8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789600" y="4410419"/>
                <a:ext cx="437760" cy="271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668" name="Ink 10667">
                <a:extLst>
                  <a:ext uri="{FF2B5EF4-FFF2-40B4-BE49-F238E27FC236}">
                    <a16:creationId xmlns:a16="http://schemas.microsoft.com/office/drawing/2014/main" id="{5D1BE3F4-A56F-4836-BBB1-0B516FBAC1D4}"/>
                  </a:ext>
                </a:extLst>
              </p14:cNvPr>
              <p14:cNvContentPartPr/>
              <p14:nvPr/>
            </p14:nvContentPartPr>
            <p14:xfrm>
              <a:off x="4552440" y="4471606"/>
              <a:ext cx="378000" cy="243000"/>
            </p14:xfrm>
          </p:contentPart>
        </mc:Choice>
        <mc:Fallback xmlns="">
          <p:pic>
            <p:nvPicPr>
              <p:cNvPr id="10668" name="Ink 10667">
                <a:extLst>
                  <a:ext uri="{FF2B5EF4-FFF2-40B4-BE49-F238E27FC236}">
                    <a16:creationId xmlns:a16="http://schemas.microsoft.com/office/drawing/2014/main" id="{5D1BE3F4-A56F-4836-BBB1-0B516FBAC1D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43449" y="4462593"/>
                <a:ext cx="395623" cy="26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682" name="Ink 10681">
                <a:extLst>
                  <a:ext uri="{FF2B5EF4-FFF2-40B4-BE49-F238E27FC236}">
                    <a16:creationId xmlns:a16="http://schemas.microsoft.com/office/drawing/2014/main" id="{0F811C6D-E115-4903-9225-F6252141435C}"/>
                  </a:ext>
                </a:extLst>
              </p14:cNvPr>
              <p14:cNvContentPartPr/>
              <p14:nvPr/>
            </p14:nvContentPartPr>
            <p14:xfrm>
              <a:off x="2981760" y="4322206"/>
              <a:ext cx="704160" cy="397080"/>
            </p14:xfrm>
          </p:contentPart>
        </mc:Choice>
        <mc:Fallback xmlns="">
          <p:pic>
            <p:nvPicPr>
              <p:cNvPr id="10682" name="Ink 10681">
                <a:extLst>
                  <a:ext uri="{FF2B5EF4-FFF2-40B4-BE49-F238E27FC236}">
                    <a16:creationId xmlns:a16="http://schemas.microsoft.com/office/drawing/2014/main" id="{0F811C6D-E115-4903-9225-F6252141435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973116" y="4313566"/>
                <a:ext cx="721809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725" name="Ink 10724">
                <a:extLst>
                  <a:ext uri="{FF2B5EF4-FFF2-40B4-BE49-F238E27FC236}">
                    <a16:creationId xmlns:a16="http://schemas.microsoft.com/office/drawing/2014/main" id="{7CE81176-2EAE-4890-AF9E-413AE3FD652A}"/>
                  </a:ext>
                </a:extLst>
              </p14:cNvPr>
              <p14:cNvContentPartPr/>
              <p14:nvPr/>
            </p14:nvContentPartPr>
            <p14:xfrm>
              <a:off x="8929680" y="2187406"/>
              <a:ext cx="57960" cy="121320"/>
            </p14:xfrm>
          </p:contentPart>
        </mc:Choice>
        <mc:Fallback xmlns="">
          <p:pic>
            <p:nvPicPr>
              <p:cNvPr id="10725" name="Ink 10724">
                <a:extLst>
                  <a:ext uri="{FF2B5EF4-FFF2-40B4-BE49-F238E27FC236}">
                    <a16:creationId xmlns:a16="http://schemas.microsoft.com/office/drawing/2014/main" id="{7CE81176-2EAE-4890-AF9E-413AE3FD652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20680" y="2178766"/>
                <a:ext cx="75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727" name="Ink 10726">
                <a:extLst>
                  <a:ext uri="{FF2B5EF4-FFF2-40B4-BE49-F238E27FC236}">
                    <a16:creationId xmlns:a16="http://schemas.microsoft.com/office/drawing/2014/main" id="{FDDFC47C-99E1-460C-A550-F94D9B4606C3}"/>
                  </a:ext>
                </a:extLst>
              </p14:cNvPr>
              <p14:cNvContentPartPr/>
              <p14:nvPr/>
            </p14:nvContentPartPr>
            <p14:xfrm>
              <a:off x="832560" y="1092286"/>
              <a:ext cx="8033040" cy="2306880"/>
            </p14:xfrm>
          </p:contentPart>
        </mc:Choice>
        <mc:Fallback xmlns="">
          <p:pic>
            <p:nvPicPr>
              <p:cNvPr id="10727" name="Ink 10726">
                <a:extLst>
                  <a:ext uri="{FF2B5EF4-FFF2-40B4-BE49-F238E27FC236}">
                    <a16:creationId xmlns:a16="http://schemas.microsoft.com/office/drawing/2014/main" id="{FDDFC47C-99E1-460C-A550-F94D9B4606C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3560" y="1083286"/>
                <a:ext cx="8050680" cy="23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0760" name="Ink 10759">
                <a:extLst>
                  <a:ext uri="{FF2B5EF4-FFF2-40B4-BE49-F238E27FC236}">
                    <a16:creationId xmlns:a16="http://schemas.microsoft.com/office/drawing/2014/main" id="{C199C353-943C-4A73-BAEB-19EA0D205475}"/>
                  </a:ext>
                </a:extLst>
              </p14:cNvPr>
              <p14:cNvContentPartPr/>
              <p14:nvPr/>
            </p14:nvContentPartPr>
            <p14:xfrm>
              <a:off x="5179560" y="4184686"/>
              <a:ext cx="360" cy="360"/>
            </p14:xfrm>
          </p:contentPart>
        </mc:Choice>
        <mc:Fallback xmlns="">
          <p:pic>
            <p:nvPicPr>
              <p:cNvPr id="10760" name="Ink 10759">
                <a:extLst>
                  <a:ext uri="{FF2B5EF4-FFF2-40B4-BE49-F238E27FC236}">
                    <a16:creationId xmlns:a16="http://schemas.microsoft.com/office/drawing/2014/main" id="{C199C353-943C-4A73-BAEB-19EA0D20547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70920" y="4175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764" name="Ink 10763">
                <a:extLst>
                  <a:ext uri="{FF2B5EF4-FFF2-40B4-BE49-F238E27FC236}">
                    <a16:creationId xmlns:a16="http://schemas.microsoft.com/office/drawing/2014/main" id="{ECFD3F7C-AEBC-4880-9350-DD4527571224}"/>
                  </a:ext>
                </a:extLst>
              </p14:cNvPr>
              <p14:cNvContentPartPr/>
              <p14:nvPr/>
            </p14:nvContentPartPr>
            <p14:xfrm>
              <a:off x="6005400" y="4884166"/>
              <a:ext cx="671400" cy="27360"/>
            </p14:xfrm>
          </p:contentPart>
        </mc:Choice>
        <mc:Fallback xmlns="">
          <p:pic>
            <p:nvPicPr>
              <p:cNvPr id="10764" name="Ink 10763">
                <a:extLst>
                  <a:ext uri="{FF2B5EF4-FFF2-40B4-BE49-F238E27FC236}">
                    <a16:creationId xmlns:a16="http://schemas.microsoft.com/office/drawing/2014/main" id="{ECFD3F7C-AEBC-4880-9350-DD452757122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996400" y="4875526"/>
                <a:ext cx="689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0765" name="Ink 10764">
                <a:extLst>
                  <a:ext uri="{FF2B5EF4-FFF2-40B4-BE49-F238E27FC236}">
                    <a16:creationId xmlns:a16="http://schemas.microsoft.com/office/drawing/2014/main" id="{9E455052-2869-4C93-B9F4-66A4F0BAA163}"/>
                  </a:ext>
                </a:extLst>
              </p14:cNvPr>
              <p14:cNvContentPartPr/>
              <p14:nvPr/>
            </p14:nvContentPartPr>
            <p14:xfrm>
              <a:off x="6305280" y="4945366"/>
              <a:ext cx="65520" cy="147960"/>
            </p14:xfrm>
          </p:contentPart>
        </mc:Choice>
        <mc:Fallback xmlns="">
          <p:pic>
            <p:nvPicPr>
              <p:cNvPr id="10765" name="Ink 10764">
                <a:extLst>
                  <a:ext uri="{FF2B5EF4-FFF2-40B4-BE49-F238E27FC236}">
                    <a16:creationId xmlns:a16="http://schemas.microsoft.com/office/drawing/2014/main" id="{9E455052-2869-4C93-B9F4-66A4F0BAA16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96640" y="4936726"/>
                <a:ext cx="83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769" name="Ink 10768">
                <a:extLst>
                  <a:ext uri="{FF2B5EF4-FFF2-40B4-BE49-F238E27FC236}">
                    <a16:creationId xmlns:a16="http://schemas.microsoft.com/office/drawing/2014/main" id="{A618F66C-7E15-46F7-BA1A-84722A6D5D75}"/>
                  </a:ext>
                </a:extLst>
              </p14:cNvPr>
              <p14:cNvContentPartPr/>
              <p14:nvPr/>
            </p14:nvContentPartPr>
            <p14:xfrm>
              <a:off x="5454960" y="4102246"/>
              <a:ext cx="1815840" cy="722880"/>
            </p14:xfrm>
          </p:contentPart>
        </mc:Choice>
        <mc:Fallback xmlns="">
          <p:pic>
            <p:nvPicPr>
              <p:cNvPr id="10769" name="Ink 10768">
                <a:extLst>
                  <a:ext uri="{FF2B5EF4-FFF2-40B4-BE49-F238E27FC236}">
                    <a16:creationId xmlns:a16="http://schemas.microsoft.com/office/drawing/2014/main" id="{A618F66C-7E15-46F7-BA1A-84722A6D5D7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46320" y="4093246"/>
                <a:ext cx="183348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772" name="Ink 10771">
                <a:extLst>
                  <a:ext uri="{FF2B5EF4-FFF2-40B4-BE49-F238E27FC236}">
                    <a16:creationId xmlns:a16="http://schemas.microsoft.com/office/drawing/2014/main" id="{0932E926-E5C2-4215-9C59-93421E1545F5}"/>
                  </a:ext>
                </a:extLst>
              </p14:cNvPr>
              <p14:cNvContentPartPr/>
              <p14:nvPr/>
            </p14:nvContentPartPr>
            <p14:xfrm>
              <a:off x="7352520" y="4721806"/>
              <a:ext cx="100800" cy="63720"/>
            </p14:xfrm>
          </p:contentPart>
        </mc:Choice>
        <mc:Fallback xmlns="">
          <p:pic>
            <p:nvPicPr>
              <p:cNvPr id="10772" name="Ink 10771">
                <a:extLst>
                  <a:ext uri="{FF2B5EF4-FFF2-40B4-BE49-F238E27FC236}">
                    <a16:creationId xmlns:a16="http://schemas.microsoft.com/office/drawing/2014/main" id="{0932E926-E5C2-4215-9C59-93421E1545F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343520" y="4712857"/>
                <a:ext cx="118440" cy="8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780" name="Ink 10779">
                <a:extLst>
                  <a:ext uri="{FF2B5EF4-FFF2-40B4-BE49-F238E27FC236}">
                    <a16:creationId xmlns:a16="http://schemas.microsoft.com/office/drawing/2014/main" id="{3EC648FE-08EA-4085-B322-7084440487D7}"/>
                  </a:ext>
                </a:extLst>
              </p14:cNvPr>
              <p14:cNvContentPartPr/>
              <p14:nvPr/>
            </p14:nvContentPartPr>
            <p14:xfrm>
              <a:off x="7722600" y="4907926"/>
              <a:ext cx="639720" cy="70560"/>
            </p14:xfrm>
          </p:contentPart>
        </mc:Choice>
        <mc:Fallback xmlns="">
          <p:pic>
            <p:nvPicPr>
              <p:cNvPr id="10780" name="Ink 10779">
                <a:extLst>
                  <a:ext uri="{FF2B5EF4-FFF2-40B4-BE49-F238E27FC236}">
                    <a16:creationId xmlns:a16="http://schemas.microsoft.com/office/drawing/2014/main" id="{3EC648FE-08EA-4085-B322-7084440487D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713960" y="4898926"/>
                <a:ext cx="657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781" name="Ink 10780">
                <a:extLst>
                  <a:ext uri="{FF2B5EF4-FFF2-40B4-BE49-F238E27FC236}">
                    <a16:creationId xmlns:a16="http://schemas.microsoft.com/office/drawing/2014/main" id="{20540B17-8575-4321-9803-0587E819B1DC}"/>
                  </a:ext>
                </a:extLst>
              </p14:cNvPr>
              <p14:cNvContentPartPr/>
              <p14:nvPr/>
            </p14:nvContentPartPr>
            <p14:xfrm>
              <a:off x="7749960" y="4439566"/>
              <a:ext cx="493560" cy="353880"/>
            </p14:xfrm>
          </p:contentPart>
        </mc:Choice>
        <mc:Fallback xmlns="">
          <p:pic>
            <p:nvPicPr>
              <p:cNvPr id="10781" name="Ink 10780">
                <a:extLst>
                  <a:ext uri="{FF2B5EF4-FFF2-40B4-BE49-F238E27FC236}">
                    <a16:creationId xmlns:a16="http://schemas.microsoft.com/office/drawing/2014/main" id="{20540B17-8575-4321-9803-0587E819B1D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40967" y="4430575"/>
                <a:ext cx="511187" cy="371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786" name="Ink 10785">
                <a:extLst>
                  <a:ext uri="{FF2B5EF4-FFF2-40B4-BE49-F238E27FC236}">
                    <a16:creationId xmlns:a16="http://schemas.microsoft.com/office/drawing/2014/main" id="{180992D7-1A56-4DFF-98C5-7EFCFA5A0468}"/>
                  </a:ext>
                </a:extLst>
              </p14:cNvPr>
              <p14:cNvContentPartPr/>
              <p14:nvPr/>
            </p14:nvContentPartPr>
            <p14:xfrm>
              <a:off x="4786800" y="3570526"/>
              <a:ext cx="3742920" cy="457200"/>
            </p14:xfrm>
          </p:contentPart>
        </mc:Choice>
        <mc:Fallback xmlns="">
          <p:pic>
            <p:nvPicPr>
              <p:cNvPr id="10786" name="Ink 10785">
                <a:extLst>
                  <a:ext uri="{FF2B5EF4-FFF2-40B4-BE49-F238E27FC236}">
                    <a16:creationId xmlns:a16="http://schemas.microsoft.com/office/drawing/2014/main" id="{180992D7-1A56-4DFF-98C5-7EFCFA5A046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777800" y="3561526"/>
                <a:ext cx="37605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787" name="Ink 10786">
                <a:extLst>
                  <a:ext uri="{FF2B5EF4-FFF2-40B4-BE49-F238E27FC236}">
                    <a16:creationId xmlns:a16="http://schemas.microsoft.com/office/drawing/2014/main" id="{8A34B585-D9C7-4770-87BF-2262D23CEBC0}"/>
                  </a:ext>
                </a:extLst>
              </p14:cNvPr>
              <p14:cNvContentPartPr/>
              <p14:nvPr/>
            </p14:nvContentPartPr>
            <p14:xfrm>
              <a:off x="8386800" y="4717486"/>
              <a:ext cx="311040" cy="128880"/>
            </p14:xfrm>
          </p:contentPart>
        </mc:Choice>
        <mc:Fallback xmlns="">
          <p:pic>
            <p:nvPicPr>
              <p:cNvPr id="10787" name="Ink 10786">
                <a:extLst>
                  <a:ext uri="{FF2B5EF4-FFF2-40B4-BE49-F238E27FC236}">
                    <a16:creationId xmlns:a16="http://schemas.microsoft.com/office/drawing/2014/main" id="{8A34B585-D9C7-4770-87BF-2262D23CEBC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377810" y="4708846"/>
                <a:ext cx="3286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788" name="Ink 10787">
                <a:extLst>
                  <a:ext uri="{FF2B5EF4-FFF2-40B4-BE49-F238E27FC236}">
                    <a16:creationId xmlns:a16="http://schemas.microsoft.com/office/drawing/2014/main" id="{B06C82B8-7A00-4638-903E-EBF4160E22E0}"/>
                  </a:ext>
                </a:extLst>
              </p14:cNvPr>
              <p14:cNvContentPartPr/>
              <p14:nvPr/>
            </p14:nvContentPartPr>
            <p14:xfrm>
              <a:off x="1759200" y="3572326"/>
              <a:ext cx="110160" cy="97920"/>
            </p14:xfrm>
          </p:contentPart>
        </mc:Choice>
        <mc:Fallback xmlns="">
          <p:pic>
            <p:nvPicPr>
              <p:cNvPr id="10788" name="Ink 10787">
                <a:extLst>
                  <a:ext uri="{FF2B5EF4-FFF2-40B4-BE49-F238E27FC236}">
                    <a16:creationId xmlns:a16="http://schemas.microsoft.com/office/drawing/2014/main" id="{B06C82B8-7A00-4638-903E-EBF4160E22E0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750200" y="3563326"/>
                <a:ext cx="1278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789" name="Ink 10788">
                <a:extLst>
                  <a:ext uri="{FF2B5EF4-FFF2-40B4-BE49-F238E27FC236}">
                    <a16:creationId xmlns:a16="http://schemas.microsoft.com/office/drawing/2014/main" id="{65B5F77F-5130-4714-ACC6-53ED6610ED7F}"/>
                  </a:ext>
                </a:extLst>
              </p14:cNvPr>
              <p14:cNvContentPartPr/>
              <p14:nvPr/>
            </p14:nvContentPartPr>
            <p14:xfrm>
              <a:off x="1790880" y="3740806"/>
              <a:ext cx="104040" cy="108000"/>
            </p14:xfrm>
          </p:contentPart>
        </mc:Choice>
        <mc:Fallback xmlns="">
          <p:pic>
            <p:nvPicPr>
              <p:cNvPr id="10789" name="Ink 10788">
                <a:extLst>
                  <a:ext uri="{FF2B5EF4-FFF2-40B4-BE49-F238E27FC236}">
                    <a16:creationId xmlns:a16="http://schemas.microsoft.com/office/drawing/2014/main" id="{65B5F77F-5130-4714-ACC6-53ED6610ED7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82240" y="3731806"/>
                <a:ext cx="1216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794" name="Ink 10793">
                <a:extLst>
                  <a:ext uri="{FF2B5EF4-FFF2-40B4-BE49-F238E27FC236}">
                    <a16:creationId xmlns:a16="http://schemas.microsoft.com/office/drawing/2014/main" id="{3ABC6B27-B0BA-4EB1-9AD5-4F2DBFEBA0C2}"/>
                  </a:ext>
                </a:extLst>
              </p14:cNvPr>
              <p14:cNvContentPartPr/>
              <p14:nvPr/>
            </p14:nvContentPartPr>
            <p14:xfrm>
              <a:off x="1158720" y="3959326"/>
              <a:ext cx="350640" cy="17280"/>
            </p14:xfrm>
          </p:contentPart>
        </mc:Choice>
        <mc:Fallback xmlns="">
          <p:pic>
            <p:nvPicPr>
              <p:cNvPr id="10794" name="Ink 10793">
                <a:extLst>
                  <a:ext uri="{FF2B5EF4-FFF2-40B4-BE49-F238E27FC236}">
                    <a16:creationId xmlns:a16="http://schemas.microsoft.com/office/drawing/2014/main" id="{3ABC6B27-B0BA-4EB1-9AD5-4F2DBFEBA0C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49720" y="3950326"/>
                <a:ext cx="368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797" name="Ink 10796">
                <a:extLst>
                  <a:ext uri="{FF2B5EF4-FFF2-40B4-BE49-F238E27FC236}">
                    <a16:creationId xmlns:a16="http://schemas.microsoft.com/office/drawing/2014/main" id="{CBF03C9C-5FC4-4CBA-9380-E39EBE020E4D}"/>
                  </a:ext>
                </a:extLst>
              </p14:cNvPr>
              <p14:cNvContentPartPr/>
              <p14:nvPr/>
            </p14:nvContentPartPr>
            <p14:xfrm>
              <a:off x="1209480" y="4001806"/>
              <a:ext cx="276480" cy="113040"/>
            </p14:xfrm>
          </p:contentPart>
        </mc:Choice>
        <mc:Fallback xmlns="">
          <p:pic>
            <p:nvPicPr>
              <p:cNvPr id="10797" name="Ink 10796">
                <a:extLst>
                  <a:ext uri="{FF2B5EF4-FFF2-40B4-BE49-F238E27FC236}">
                    <a16:creationId xmlns:a16="http://schemas.microsoft.com/office/drawing/2014/main" id="{CBF03C9C-5FC4-4CBA-9380-E39EBE020E4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200480" y="3993166"/>
                <a:ext cx="2941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798" name="Ink 10797">
                <a:extLst>
                  <a:ext uri="{FF2B5EF4-FFF2-40B4-BE49-F238E27FC236}">
                    <a16:creationId xmlns:a16="http://schemas.microsoft.com/office/drawing/2014/main" id="{1F2B3DB0-4EF0-45EF-A4DD-22FD0CB6924A}"/>
                  </a:ext>
                </a:extLst>
              </p14:cNvPr>
              <p14:cNvContentPartPr/>
              <p14:nvPr/>
            </p14:nvContentPartPr>
            <p14:xfrm>
              <a:off x="1124160" y="3811006"/>
              <a:ext cx="334080" cy="118080"/>
            </p14:xfrm>
          </p:contentPart>
        </mc:Choice>
        <mc:Fallback xmlns="">
          <p:pic>
            <p:nvPicPr>
              <p:cNvPr id="10798" name="Ink 10797">
                <a:extLst>
                  <a:ext uri="{FF2B5EF4-FFF2-40B4-BE49-F238E27FC236}">
                    <a16:creationId xmlns:a16="http://schemas.microsoft.com/office/drawing/2014/main" id="{1F2B3DB0-4EF0-45EF-A4DD-22FD0CB6924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15160" y="3802033"/>
                <a:ext cx="351720" cy="13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0799" name="Ink 10798">
                <a:extLst>
                  <a:ext uri="{FF2B5EF4-FFF2-40B4-BE49-F238E27FC236}">
                    <a16:creationId xmlns:a16="http://schemas.microsoft.com/office/drawing/2014/main" id="{3904248C-98C1-4346-8FEC-1F4187AF614B}"/>
                  </a:ext>
                </a:extLst>
              </p14:cNvPr>
              <p14:cNvContentPartPr/>
              <p14:nvPr/>
            </p14:nvContentPartPr>
            <p14:xfrm>
              <a:off x="965040" y="3871126"/>
              <a:ext cx="75960" cy="35640"/>
            </p14:xfrm>
          </p:contentPart>
        </mc:Choice>
        <mc:Fallback xmlns="">
          <p:pic>
            <p:nvPicPr>
              <p:cNvPr id="10799" name="Ink 10798">
                <a:extLst>
                  <a:ext uri="{FF2B5EF4-FFF2-40B4-BE49-F238E27FC236}">
                    <a16:creationId xmlns:a16="http://schemas.microsoft.com/office/drawing/2014/main" id="{3904248C-98C1-4346-8FEC-1F4187AF614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56040" y="3862126"/>
                <a:ext cx="93600" cy="5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/>
              <p:nvPr/>
            </p:nvSpPr>
            <p:spPr bwMode="auto">
              <a:xfrm>
                <a:off x="748392" y="1086435"/>
                <a:ext cx="7361465" cy="189987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en-US" sz="1200" i="0" dirty="0">
                    <a:solidFill>
                      <a:schemeClr val="tx1"/>
                    </a:solidFill>
                    <a:latin typeface="Helvetica Light"/>
                  </a:rPr>
                  <a:t>Simplify the following terms:</a:t>
                </a:r>
              </a:p>
              <a:p>
                <a:endParaRPr lang="en-US" sz="120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zw</m:t>
                            </m:r>
                          </m:den>
                        </m:f>
                      </m:e>
                    </m:func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0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0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1200" b="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den>
                            </m:f>
                          </m:e>
                        </m:rad>
                      </m:e>
                    </m:func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392" y="1086435"/>
                <a:ext cx="7361465" cy="1899879"/>
              </a:xfrm>
              <a:prstGeom prst="rect">
                <a:avLst/>
              </a:prstGeom>
              <a:blipFill>
                <a:blip r:embed="rId2"/>
                <a:stretch>
                  <a:fillRect l="-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EC74BF-F8A8-43D6-94FA-AF90E1A9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4477FB-FC74-4CB7-B8D2-2A9FD1947442}"/>
                  </a:ext>
                </a:extLst>
              </p14:cNvPr>
              <p14:cNvContentPartPr/>
              <p14:nvPr/>
            </p14:nvContentPartPr>
            <p14:xfrm>
              <a:off x="214080" y="2020726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4477FB-FC74-4CB7-B8D2-2A9FD1947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080" y="20117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C2F090-35A5-4B0D-A1C8-E5A2CDC5C8A6}"/>
                  </a:ext>
                </a:extLst>
              </p14:cNvPr>
              <p14:cNvContentPartPr/>
              <p14:nvPr/>
            </p14:nvContentPartPr>
            <p14:xfrm>
              <a:off x="1472640" y="1654246"/>
              <a:ext cx="81000" cy="1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C2F090-35A5-4B0D-A1C8-E5A2CDC5C8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4000" y="1645606"/>
                <a:ext cx="986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A0F42F2-3703-4DAB-9A7B-840DDC746394}"/>
                  </a:ext>
                </a:extLst>
              </p14:cNvPr>
              <p14:cNvContentPartPr/>
              <p14:nvPr/>
            </p14:nvContentPartPr>
            <p14:xfrm>
              <a:off x="1484520" y="1641286"/>
              <a:ext cx="66600" cy="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A0F42F2-3703-4DAB-9A7B-840DDC7463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5880" y="1632286"/>
                <a:ext cx="842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F7BCBB-0386-47B0-B2AA-73199FB6BAF8}"/>
                  </a:ext>
                </a:extLst>
              </p14:cNvPr>
              <p14:cNvContentPartPr/>
              <p14:nvPr/>
            </p14:nvContentPartPr>
            <p14:xfrm>
              <a:off x="358800" y="76216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F7BCBB-0386-47B0-B2AA-73199FB6BA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160" y="7531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7814DC-FA3B-49E5-8ECC-278899BE6EC9}"/>
                  </a:ext>
                </a:extLst>
              </p14:cNvPr>
              <p14:cNvContentPartPr/>
              <p14:nvPr/>
            </p14:nvContentPartPr>
            <p14:xfrm>
              <a:off x="982680" y="25246"/>
              <a:ext cx="1599480" cy="54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7814DC-FA3B-49E5-8ECC-278899BE6E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040" y="16246"/>
                <a:ext cx="16171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275" name="Ink 11274">
                <a:extLst>
                  <a:ext uri="{FF2B5EF4-FFF2-40B4-BE49-F238E27FC236}">
                    <a16:creationId xmlns:a16="http://schemas.microsoft.com/office/drawing/2014/main" id="{D0C41835-CC20-416A-A3C7-0F6CCFC6A789}"/>
                  </a:ext>
                </a:extLst>
              </p14:cNvPr>
              <p14:cNvContentPartPr/>
              <p14:nvPr/>
            </p14:nvContentPartPr>
            <p14:xfrm>
              <a:off x="3328800" y="137566"/>
              <a:ext cx="1742400" cy="487080"/>
            </p14:xfrm>
          </p:contentPart>
        </mc:Choice>
        <mc:Fallback xmlns="">
          <p:pic>
            <p:nvPicPr>
              <p:cNvPr id="11275" name="Ink 11274">
                <a:extLst>
                  <a:ext uri="{FF2B5EF4-FFF2-40B4-BE49-F238E27FC236}">
                    <a16:creationId xmlns:a16="http://schemas.microsoft.com/office/drawing/2014/main" id="{D0C41835-CC20-416A-A3C7-0F6CCFC6A7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19800" y="128566"/>
                <a:ext cx="17600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276" name="Ink 11275">
                <a:extLst>
                  <a:ext uri="{FF2B5EF4-FFF2-40B4-BE49-F238E27FC236}">
                    <a16:creationId xmlns:a16="http://schemas.microsoft.com/office/drawing/2014/main" id="{A0C6DA69-DD5D-4285-AE18-0D7013EB7F43}"/>
                  </a:ext>
                </a:extLst>
              </p14:cNvPr>
              <p14:cNvContentPartPr/>
              <p14:nvPr/>
            </p14:nvContentPartPr>
            <p14:xfrm>
              <a:off x="1780080" y="1540846"/>
              <a:ext cx="141480" cy="135000"/>
            </p14:xfrm>
          </p:contentPart>
        </mc:Choice>
        <mc:Fallback xmlns="">
          <p:pic>
            <p:nvPicPr>
              <p:cNvPr id="11276" name="Ink 11275">
                <a:extLst>
                  <a:ext uri="{FF2B5EF4-FFF2-40B4-BE49-F238E27FC236}">
                    <a16:creationId xmlns:a16="http://schemas.microsoft.com/office/drawing/2014/main" id="{A0C6DA69-DD5D-4285-AE18-0D7013EB7F4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71080" y="1531846"/>
                <a:ext cx="1591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304" name="Ink 11303">
                <a:extLst>
                  <a:ext uri="{FF2B5EF4-FFF2-40B4-BE49-F238E27FC236}">
                    <a16:creationId xmlns:a16="http://schemas.microsoft.com/office/drawing/2014/main" id="{8CC47219-069A-4127-B7D9-AA8B2A2BF59D}"/>
                  </a:ext>
                </a:extLst>
              </p14:cNvPr>
              <p14:cNvContentPartPr/>
              <p14:nvPr/>
            </p14:nvContentPartPr>
            <p14:xfrm>
              <a:off x="2055840" y="1606006"/>
              <a:ext cx="260640" cy="64080"/>
            </p14:xfrm>
          </p:contentPart>
        </mc:Choice>
        <mc:Fallback xmlns="">
          <p:pic>
            <p:nvPicPr>
              <p:cNvPr id="11304" name="Ink 11303">
                <a:extLst>
                  <a:ext uri="{FF2B5EF4-FFF2-40B4-BE49-F238E27FC236}">
                    <a16:creationId xmlns:a16="http://schemas.microsoft.com/office/drawing/2014/main" id="{8CC47219-069A-4127-B7D9-AA8B2A2BF5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7188" y="1597366"/>
                <a:ext cx="278304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335" name="Ink 11334">
                <a:extLst>
                  <a:ext uri="{FF2B5EF4-FFF2-40B4-BE49-F238E27FC236}">
                    <a16:creationId xmlns:a16="http://schemas.microsoft.com/office/drawing/2014/main" id="{DC026E52-A546-4CD4-829B-C71F94BC5B18}"/>
                  </a:ext>
                </a:extLst>
              </p14:cNvPr>
              <p14:cNvContentPartPr/>
              <p14:nvPr/>
            </p14:nvContentPartPr>
            <p14:xfrm>
              <a:off x="5177760" y="1518166"/>
              <a:ext cx="221400" cy="217440"/>
            </p14:xfrm>
          </p:contentPart>
        </mc:Choice>
        <mc:Fallback xmlns="">
          <p:pic>
            <p:nvPicPr>
              <p:cNvPr id="11335" name="Ink 11334">
                <a:extLst>
                  <a:ext uri="{FF2B5EF4-FFF2-40B4-BE49-F238E27FC236}">
                    <a16:creationId xmlns:a16="http://schemas.microsoft.com/office/drawing/2014/main" id="{DC026E52-A546-4CD4-829B-C71F94BC5B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9120" y="1509526"/>
                <a:ext cx="2390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37" name="Ink 11336">
                <a:extLst>
                  <a:ext uri="{FF2B5EF4-FFF2-40B4-BE49-F238E27FC236}">
                    <a16:creationId xmlns:a16="http://schemas.microsoft.com/office/drawing/2014/main" id="{F059C9E2-D1E4-4F7B-888C-7A000DDD7D52}"/>
                  </a:ext>
                </a:extLst>
              </p14:cNvPr>
              <p14:cNvContentPartPr/>
              <p14:nvPr/>
            </p14:nvContentPartPr>
            <p14:xfrm>
              <a:off x="4228440" y="1494406"/>
              <a:ext cx="859680" cy="199800"/>
            </p14:xfrm>
          </p:contentPart>
        </mc:Choice>
        <mc:Fallback xmlns="">
          <p:pic>
            <p:nvPicPr>
              <p:cNvPr id="11337" name="Ink 11336">
                <a:extLst>
                  <a:ext uri="{FF2B5EF4-FFF2-40B4-BE49-F238E27FC236}">
                    <a16:creationId xmlns:a16="http://schemas.microsoft.com/office/drawing/2014/main" id="{F059C9E2-D1E4-4F7B-888C-7A000DDD7D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9800" y="1485406"/>
                <a:ext cx="8773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40" name="Ink 11339">
                <a:extLst>
                  <a:ext uri="{FF2B5EF4-FFF2-40B4-BE49-F238E27FC236}">
                    <a16:creationId xmlns:a16="http://schemas.microsoft.com/office/drawing/2014/main" id="{77D16E30-63CF-4B41-8978-62A4ACC9C297}"/>
                  </a:ext>
                </a:extLst>
              </p14:cNvPr>
              <p14:cNvContentPartPr/>
              <p14:nvPr/>
            </p14:nvContentPartPr>
            <p14:xfrm>
              <a:off x="2017680" y="2177326"/>
              <a:ext cx="102960" cy="47880"/>
            </p14:xfrm>
          </p:contentPart>
        </mc:Choice>
        <mc:Fallback xmlns="">
          <p:pic>
            <p:nvPicPr>
              <p:cNvPr id="11340" name="Ink 11339">
                <a:extLst>
                  <a:ext uri="{FF2B5EF4-FFF2-40B4-BE49-F238E27FC236}">
                    <a16:creationId xmlns:a16="http://schemas.microsoft.com/office/drawing/2014/main" id="{77D16E30-63CF-4B41-8978-62A4ACC9C2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9040" y="2168621"/>
                <a:ext cx="120600" cy="6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366" name="Ink 11365">
                <a:extLst>
                  <a:ext uri="{FF2B5EF4-FFF2-40B4-BE49-F238E27FC236}">
                    <a16:creationId xmlns:a16="http://schemas.microsoft.com/office/drawing/2014/main" id="{E016FE6F-A49D-47D6-95C6-4C42CE33EFEE}"/>
                  </a:ext>
                </a:extLst>
              </p14:cNvPr>
              <p14:cNvContentPartPr/>
              <p14:nvPr/>
            </p14:nvContentPartPr>
            <p14:xfrm>
              <a:off x="4299720" y="2338246"/>
              <a:ext cx="90360" cy="14040"/>
            </p14:xfrm>
          </p:contentPart>
        </mc:Choice>
        <mc:Fallback xmlns="">
          <p:pic>
            <p:nvPicPr>
              <p:cNvPr id="11366" name="Ink 11365">
                <a:extLst>
                  <a:ext uri="{FF2B5EF4-FFF2-40B4-BE49-F238E27FC236}">
                    <a16:creationId xmlns:a16="http://schemas.microsoft.com/office/drawing/2014/main" id="{E016FE6F-A49D-47D6-95C6-4C42CE33EF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90720" y="2329246"/>
                <a:ext cx="108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367" name="Ink 11366">
                <a:extLst>
                  <a:ext uri="{FF2B5EF4-FFF2-40B4-BE49-F238E27FC236}">
                    <a16:creationId xmlns:a16="http://schemas.microsoft.com/office/drawing/2014/main" id="{B9A49DD9-F106-4A40-B409-6391D231F48B}"/>
                  </a:ext>
                </a:extLst>
              </p14:cNvPr>
              <p14:cNvContentPartPr/>
              <p14:nvPr/>
            </p14:nvContentPartPr>
            <p14:xfrm>
              <a:off x="4274880" y="2284606"/>
              <a:ext cx="147960" cy="21600"/>
            </p14:xfrm>
          </p:contentPart>
        </mc:Choice>
        <mc:Fallback xmlns="">
          <p:pic>
            <p:nvPicPr>
              <p:cNvPr id="11367" name="Ink 11366">
                <a:extLst>
                  <a:ext uri="{FF2B5EF4-FFF2-40B4-BE49-F238E27FC236}">
                    <a16:creationId xmlns:a16="http://schemas.microsoft.com/office/drawing/2014/main" id="{B9A49DD9-F106-4A40-B409-6391D231F4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65880" y="2275606"/>
                <a:ext cx="1656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93" name="Ink 11392">
                <a:extLst>
                  <a:ext uri="{FF2B5EF4-FFF2-40B4-BE49-F238E27FC236}">
                    <a16:creationId xmlns:a16="http://schemas.microsoft.com/office/drawing/2014/main" id="{F751B7BD-8AA2-497F-984D-13DC69AC8C0C}"/>
                  </a:ext>
                </a:extLst>
              </p14:cNvPr>
              <p14:cNvContentPartPr/>
              <p14:nvPr/>
            </p14:nvContentPartPr>
            <p14:xfrm>
              <a:off x="4692120" y="2346166"/>
              <a:ext cx="80280" cy="76680"/>
            </p14:xfrm>
          </p:contentPart>
        </mc:Choice>
        <mc:Fallback xmlns="">
          <p:pic>
            <p:nvPicPr>
              <p:cNvPr id="11393" name="Ink 11392">
                <a:extLst>
                  <a:ext uri="{FF2B5EF4-FFF2-40B4-BE49-F238E27FC236}">
                    <a16:creationId xmlns:a16="http://schemas.microsoft.com/office/drawing/2014/main" id="{F751B7BD-8AA2-497F-984D-13DC69AC8C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83120" y="2337526"/>
                <a:ext cx="97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94" name="Ink 11393">
                <a:extLst>
                  <a:ext uri="{FF2B5EF4-FFF2-40B4-BE49-F238E27FC236}">
                    <a16:creationId xmlns:a16="http://schemas.microsoft.com/office/drawing/2014/main" id="{84713ADD-91EF-41A4-B5D1-C397775AA0C5}"/>
                  </a:ext>
                </a:extLst>
              </p14:cNvPr>
              <p14:cNvContentPartPr/>
              <p14:nvPr/>
            </p14:nvContentPartPr>
            <p14:xfrm>
              <a:off x="4949160" y="2207926"/>
              <a:ext cx="234000" cy="159840"/>
            </p14:xfrm>
          </p:contentPart>
        </mc:Choice>
        <mc:Fallback xmlns="">
          <p:pic>
            <p:nvPicPr>
              <p:cNvPr id="11394" name="Ink 11393">
                <a:extLst>
                  <a:ext uri="{FF2B5EF4-FFF2-40B4-BE49-F238E27FC236}">
                    <a16:creationId xmlns:a16="http://schemas.microsoft.com/office/drawing/2014/main" id="{84713ADD-91EF-41A4-B5D1-C397775AA0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40160" y="2198926"/>
                <a:ext cx="251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395" name="Ink 11394">
                <a:extLst>
                  <a:ext uri="{FF2B5EF4-FFF2-40B4-BE49-F238E27FC236}">
                    <a16:creationId xmlns:a16="http://schemas.microsoft.com/office/drawing/2014/main" id="{E18C0F71-183B-4602-9562-12B6673121AB}"/>
                  </a:ext>
                </a:extLst>
              </p14:cNvPr>
              <p14:cNvContentPartPr/>
              <p14:nvPr/>
            </p14:nvContentPartPr>
            <p14:xfrm>
              <a:off x="4650000" y="2170846"/>
              <a:ext cx="106200" cy="126360"/>
            </p14:xfrm>
          </p:contentPart>
        </mc:Choice>
        <mc:Fallback xmlns="">
          <p:pic>
            <p:nvPicPr>
              <p:cNvPr id="11395" name="Ink 11394">
                <a:extLst>
                  <a:ext uri="{FF2B5EF4-FFF2-40B4-BE49-F238E27FC236}">
                    <a16:creationId xmlns:a16="http://schemas.microsoft.com/office/drawing/2014/main" id="{E18C0F71-183B-4602-9562-12B6673121A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41000" y="2162231"/>
                <a:ext cx="123840" cy="143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96" name="Ink 11395">
                <a:extLst>
                  <a:ext uri="{FF2B5EF4-FFF2-40B4-BE49-F238E27FC236}">
                    <a16:creationId xmlns:a16="http://schemas.microsoft.com/office/drawing/2014/main" id="{7F749EC9-2A90-4086-B22D-79AD92C8BCFA}"/>
                  </a:ext>
                </a:extLst>
              </p14:cNvPr>
              <p14:cNvContentPartPr/>
              <p14:nvPr/>
            </p14:nvContentPartPr>
            <p14:xfrm>
              <a:off x="2388120" y="1527166"/>
              <a:ext cx="1731600" cy="970920"/>
            </p14:xfrm>
          </p:contentPart>
        </mc:Choice>
        <mc:Fallback xmlns="">
          <p:pic>
            <p:nvPicPr>
              <p:cNvPr id="11396" name="Ink 11395">
                <a:extLst>
                  <a:ext uri="{FF2B5EF4-FFF2-40B4-BE49-F238E27FC236}">
                    <a16:creationId xmlns:a16="http://schemas.microsoft.com/office/drawing/2014/main" id="{7F749EC9-2A90-4086-B22D-79AD92C8BC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79478" y="1518166"/>
                <a:ext cx="1749244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08" name="Ink 11407">
                <a:extLst>
                  <a:ext uri="{FF2B5EF4-FFF2-40B4-BE49-F238E27FC236}">
                    <a16:creationId xmlns:a16="http://schemas.microsoft.com/office/drawing/2014/main" id="{CCF4CA30-E839-4FA1-B6AB-5CFA756E3A6C}"/>
                  </a:ext>
                </a:extLst>
              </p14:cNvPr>
              <p14:cNvContentPartPr/>
              <p14:nvPr/>
            </p14:nvContentPartPr>
            <p14:xfrm>
              <a:off x="5496720" y="2427526"/>
              <a:ext cx="758880" cy="50400"/>
            </p14:xfrm>
          </p:contentPart>
        </mc:Choice>
        <mc:Fallback xmlns="">
          <p:pic>
            <p:nvPicPr>
              <p:cNvPr id="11408" name="Ink 11407">
                <a:extLst>
                  <a:ext uri="{FF2B5EF4-FFF2-40B4-BE49-F238E27FC236}">
                    <a16:creationId xmlns:a16="http://schemas.microsoft.com/office/drawing/2014/main" id="{CCF4CA30-E839-4FA1-B6AB-5CFA756E3A6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7720" y="2418526"/>
                <a:ext cx="776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13" name="Ink 11412">
                <a:extLst>
                  <a:ext uri="{FF2B5EF4-FFF2-40B4-BE49-F238E27FC236}">
                    <a16:creationId xmlns:a16="http://schemas.microsoft.com/office/drawing/2014/main" id="{25A405D9-62C5-4A9E-8B49-9B4B38367E5E}"/>
                  </a:ext>
                </a:extLst>
              </p14:cNvPr>
              <p14:cNvContentPartPr/>
              <p14:nvPr/>
            </p14:nvContentPartPr>
            <p14:xfrm>
              <a:off x="5625960" y="2543446"/>
              <a:ext cx="403560" cy="151920"/>
            </p14:xfrm>
          </p:contentPart>
        </mc:Choice>
        <mc:Fallback xmlns="">
          <p:pic>
            <p:nvPicPr>
              <p:cNvPr id="11413" name="Ink 11412">
                <a:extLst>
                  <a:ext uri="{FF2B5EF4-FFF2-40B4-BE49-F238E27FC236}">
                    <a16:creationId xmlns:a16="http://schemas.microsoft.com/office/drawing/2014/main" id="{25A405D9-62C5-4A9E-8B49-9B4B38367E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17312" y="2534446"/>
                <a:ext cx="421216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15" name="Ink 11414">
                <a:extLst>
                  <a:ext uri="{FF2B5EF4-FFF2-40B4-BE49-F238E27FC236}">
                    <a16:creationId xmlns:a16="http://schemas.microsoft.com/office/drawing/2014/main" id="{9E8501EE-34D1-4D02-B4D9-AFEF0D82C0EB}"/>
                  </a:ext>
                </a:extLst>
              </p14:cNvPr>
              <p14:cNvContentPartPr/>
              <p14:nvPr/>
            </p14:nvContentPartPr>
            <p14:xfrm>
              <a:off x="5398800" y="2148886"/>
              <a:ext cx="832320" cy="246960"/>
            </p14:xfrm>
          </p:contentPart>
        </mc:Choice>
        <mc:Fallback xmlns="">
          <p:pic>
            <p:nvPicPr>
              <p:cNvPr id="11415" name="Ink 11414">
                <a:extLst>
                  <a:ext uri="{FF2B5EF4-FFF2-40B4-BE49-F238E27FC236}">
                    <a16:creationId xmlns:a16="http://schemas.microsoft.com/office/drawing/2014/main" id="{9E8501EE-34D1-4D02-B4D9-AFEF0D82C0E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89804" y="2140246"/>
                <a:ext cx="849952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24" name="Ink 11423">
                <a:extLst>
                  <a:ext uri="{FF2B5EF4-FFF2-40B4-BE49-F238E27FC236}">
                    <a16:creationId xmlns:a16="http://schemas.microsoft.com/office/drawing/2014/main" id="{1FEDF843-73A4-425C-BBC8-C4575CB646BA}"/>
                  </a:ext>
                </a:extLst>
              </p14:cNvPr>
              <p14:cNvContentPartPr/>
              <p14:nvPr/>
            </p14:nvContentPartPr>
            <p14:xfrm>
              <a:off x="900600" y="2856646"/>
              <a:ext cx="65520" cy="74520"/>
            </p14:xfrm>
          </p:contentPart>
        </mc:Choice>
        <mc:Fallback xmlns="">
          <p:pic>
            <p:nvPicPr>
              <p:cNvPr id="11424" name="Ink 11423">
                <a:extLst>
                  <a:ext uri="{FF2B5EF4-FFF2-40B4-BE49-F238E27FC236}">
                    <a16:creationId xmlns:a16="http://schemas.microsoft.com/office/drawing/2014/main" id="{1FEDF843-73A4-425C-BBC8-C4575CB646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1600" y="2848006"/>
                <a:ext cx="831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425" name="Ink 11424">
                <a:extLst>
                  <a:ext uri="{FF2B5EF4-FFF2-40B4-BE49-F238E27FC236}">
                    <a16:creationId xmlns:a16="http://schemas.microsoft.com/office/drawing/2014/main" id="{3BB92BEC-C5BD-406F-A357-7D9B3A7EBC7A}"/>
                  </a:ext>
                </a:extLst>
              </p14:cNvPr>
              <p14:cNvContentPartPr/>
              <p14:nvPr/>
            </p14:nvContentPartPr>
            <p14:xfrm>
              <a:off x="1046760" y="2674126"/>
              <a:ext cx="106920" cy="273960"/>
            </p14:xfrm>
          </p:contentPart>
        </mc:Choice>
        <mc:Fallback xmlns="">
          <p:pic>
            <p:nvPicPr>
              <p:cNvPr id="11425" name="Ink 11424">
                <a:extLst>
                  <a:ext uri="{FF2B5EF4-FFF2-40B4-BE49-F238E27FC236}">
                    <a16:creationId xmlns:a16="http://schemas.microsoft.com/office/drawing/2014/main" id="{3BB92BEC-C5BD-406F-A357-7D9B3A7EBC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37760" y="2665486"/>
                <a:ext cx="1245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26" name="Ink 11425">
                <a:extLst>
                  <a:ext uri="{FF2B5EF4-FFF2-40B4-BE49-F238E27FC236}">
                    <a16:creationId xmlns:a16="http://schemas.microsoft.com/office/drawing/2014/main" id="{8BF80F33-F1C0-4975-AA5A-7E9EBB3D7CF0}"/>
                  </a:ext>
                </a:extLst>
              </p14:cNvPr>
              <p14:cNvContentPartPr/>
              <p14:nvPr/>
            </p14:nvContentPartPr>
            <p14:xfrm>
              <a:off x="1321440" y="2689246"/>
              <a:ext cx="167400" cy="136440"/>
            </p14:xfrm>
          </p:contentPart>
        </mc:Choice>
        <mc:Fallback xmlns="">
          <p:pic>
            <p:nvPicPr>
              <p:cNvPr id="11426" name="Ink 11425">
                <a:extLst>
                  <a:ext uri="{FF2B5EF4-FFF2-40B4-BE49-F238E27FC236}">
                    <a16:creationId xmlns:a16="http://schemas.microsoft.com/office/drawing/2014/main" id="{8BF80F33-F1C0-4975-AA5A-7E9EBB3D7CF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12800" y="2680246"/>
                <a:ext cx="185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38" name="Ink 11437">
                <a:extLst>
                  <a:ext uri="{FF2B5EF4-FFF2-40B4-BE49-F238E27FC236}">
                    <a16:creationId xmlns:a16="http://schemas.microsoft.com/office/drawing/2014/main" id="{3F97EFDB-8F68-4E52-AF6D-35D571A6E367}"/>
                  </a:ext>
                </a:extLst>
              </p14:cNvPr>
              <p14:cNvContentPartPr/>
              <p14:nvPr/>
            </p14:nvContentPartPr>
            <p14:xfrm>
              <a:off x="1621680" y="2669446"/>
              <a:ext cx="768960" cy="189000"/>
            </p14:xfrm>
          </p:contentPart>
        </mc:Choice>
        <mc:Fallback xmlns="">
          <p:pic>
            <p:nvPicPr>
              <p:cNvPr id="11438" name="Ink 11437">
                <a:extLst>
                  <a:ext uri="{FF2B5EF4-FFF2-40B4-BE49-F238E27FC236}">
                    <a16:creationId xmlns:a16="http://schemas.microsoft.com/office/drawing/2014/main" id="{3F97EFDB-8F68-4E52-AF6D-35D571A6E36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12684" y="2660806"/>
                <a:ext cx="786592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39" name="Ink 11438">
                <a:extLst>
                  <a:ext uri="{FF2B5EF4-FFF2-40B4-BE49-F238E27FC236}">
                    <a16:creationId xmlns:a16="http://schemas.microsoft.com/office/drawing/2014/main" id="{10BAEF61-34EB-45C2-89BA-D1DD68EFBFBD}"/>
                  </a:ext>
                </a:extLst>
              </p14:cNvPr>
              <p14:cNvContentPartPr/>
              <p14:nvPr/>
            </p14:nvContentPartPr>
            <p14:xfrm>
              <a:off x="844080" y="2719486"/>
              <a:ext cx="124560" cy="89280"/>
            </p14:xfrm>
          </p:contentPart>
        </mc:Choice>
        <mc:Fallback xmlns="">
          <p:pic>
            <p:nvPicPr>
              <p:cNvPr id="11439" name="Ink 11438">
                <a:extLst>
                  <a:ext uri="{FF2B5EF4-FFF2-40B4-BE49-F238E27FC236}">
                    <a16:creationId xmlns:a16="http://schemas.microsoft.com/office/drawing/2014/main" id="{10BAEF61-34EB-45C2-89BA-D1DD68EFBFB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5440" y="2710846"/>
                <a:ext cx="142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40" name="Ink 11439">
                <a:extLst>
                  <a:ext uri="{FF2B5EF4-FFF2-40B4-BE49-F238E27FC236}">
                    <a16:creationId xmlns:a16="http://schemas.microsoft.com/office/drawing/2014/main" id="{90B71CE6-9A07-4A2C-BB61-8731F7076401}"/>
                  </a:ext>
                </a:extLst>
              </p14:cNvPr>
              <p14:cNvContentPartPr/>
              <p14:nvPr/>
            </p14:nvContentPartPr>
            <p14:xfrm>
              <a:off x="600360" y="2804086"/>
              <a:ext cx="90720" cy="47160"/>
            </p14:xfrm>
          </p:contentPart>
        </mc:Choice>
        <mc:Fallback xmlns="">
          <p:pic>
            <p:nvPicPr>
              <p:cNvPr id="11440" name="Ink 11439">
                <a:extLst>
                  <a:ext uri="{FF2B5EF4-FFF2-40B4-BE49-F238E27FC236}">
                    <a16:creationId xmlns:a16="http://schemas.microsoft.com/office/drawing/2014/main" id="{90B71CE6-9A07-4A2C-BB61-8731F707640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1720" y="2795446"/>
                <a:ext cx="1083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441" name="Ink 11440">
                <a:extLst>
                  <a:ext uri="{FF2B5EF4-FFF2-40B4-BE49-F238E27FC236}">
                    <a16:creationId xmlns:a16="http://schemas.microsoft.com/office/drawing/2014/main" id="{13B390AC-FA47-4605-BF1C-0A9D220BD3A5}"/>
                  </a:ext>
                </a:extLst>
              </p14:cNvPr>
              <p14:cNvContentPartPr/>
              <p14:nvPr/>
            </p14:nvContentPartPr>
            <p14:xfrm>
              <a:off x="2596200" y="2838286"/>
              <a:ext cx="79200" cy="15120"/>
            </p14:xfrm>
          </p:contentPart>
        </mc:Choice>
        <mc:Fallback xmlns="">
          <p:pic>
            <p:nvPicPr>
              <p:cNvPr id="11441" name="Ink 11440">
                <a:extLst>
                  <a:ext uri="{FF2B5EF4-FFF2-40B4-BE49-F238E27FC236}">
                    <a16:creationId xmlns:a16="http://schemas.microsoft.com/office/drawing/2014/main" id="{13B390AC-FA47-4605-BF1C-0A9D220BD3A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87200" y="2829646"/>
                <a:ext cx="96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42" name="Ink 11441">
                <a:extLst>
                  <a:ext uri="{FF2B5EF4-FFF2-40B4-BE49-F238E27FC236}">
                    <a16:creationId xmlns:a16="http://schemas.microsoft.com/office/drawing/2014/main" id="{19912424-1B9B-409A-8DA9-01485622561F}"/>
                  </a:ext>
                </a:extLst>
              </p14:cNvPr>
              <p14:cNvContentPartPr/>
              <p14:nvPr/>
            </p14:nvContentPartPr>
            <p14:xfrm>
              <a:off x="2848920" y="2742166"/>
              <a:ext cx="180360" cy="144360"/>
            </p14:xfrm>
          </p:contentPart>
        </mc:Choice>
        <mc:Fallback xmlns="">
          <p:pic>
            <p:nvPicPr>
              <p:cNvPr id="11442" name="Ink 11441">
                <a:extLst>
                  <a:ext uri="{FF2B5EF4-FFF2-40B4-BE49-F238E27FC236}">
                    <a16:creationId xmlns:a16="http://schemas.microsoft.com/office/drawing/2014/main" id="{19912424-1B9B-409A-8DA9-01485622561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40280" y="2733166"/>
                <a:ext cx="198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450" name="Ink 11449">
                <a:extLst>
                  <a:ext uri="{FF2B5EF4-FFF2-40B4-BE49-F238E27FC236}">
                    <a16:creationId xmlns:a16="http://schemas.microsoft.com/office/drawing/2014/main" id="{78E7421B-38BC-46F5-9BB8-95DC6670238B}"/>
                  </a:ext>
                </a:extLst>
              </p14:cNvPr>
              <p14:cNvContentPartPr/>
              <p14:nvPr/>
            </p14:nvContentPartPr>
            <p14:xfrm>
              <a:off x="3476760" y="2664766"/>
              <a:ext cx="308520" cy="391320"/>
            </p14:xfrm>
          </p:contentPart>
        </mc:Choice>
        <mc:Fallback xmlns="">
          <p:pic>
            <p:nvPicPr>
              <p:cNvPr id="11450" name="Ink 11449">
                <a:extLst>
                  <a:ext uri="{FF2B5EF4-FFF2-40B4-BE49-F238E27FC236}">
                    <a16:creationId xmlns:a16="http://schemas.microsoft.com/office/drawing/2014/main" id="{78E7421B-38BC-46F5-9BB8-95DC6670238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68120" y="2655766"/>
                <a:ext cx="3261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451" name="Ink 11450">
                <a:extLst>
                  <a:ext uri="{FF2B5EF4-FFF2-40B4-BE49-F238E27FC236}">
                    <a16:creationId xmlns:a16="http://schemas.microsoft.com/office/drawing/2014/main" id="{62465E28-594E-455F-A189-BE8E04E5D458}"/>
                  </a:ext>
                </a:extLst>
              </p14:cNvPr>
              <p14:cNvContentPartPr/>
              <p14:nvPr/>
            </p14:nvContentPartPr>
            <p14:xfrm>
              <a:off x="3138720" y="2770966"/>
              <a:ext cx="264600" cy="133560"/>
            </p14:xfrm>
          </p:contentPart>
        </mc:Choice>
        <mc:Fallback xmlns="">
          <p:pic>
            <p:nvPicPr>
              <p:cNvPr id="11451" name="Ink 11450">
                <a:extLst>
                  <a:ext uri="{FF2B5EF4-FFF2-40B4-BE49-F238E27FC236}">
                    <a16:creationId xmlns:a16="http://schemas.microsoft.com/office/drawing/2014/main" id="{62465E28-594E-455F-A189-BE8E04E5D45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29732" y="2762326"/>
                <a:ext cx="282216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452" name="Ink 11451">
                <a:extLst>
                  <a:ext uri="{FF2B5EF4-FFF2-40B4-BE49-F238E27FC236}">
                    <a16:creationId xmlns:a16="http://schemas.microsoft.com/office/drawing/2014/main" id="{951B8AE5-F197-4FE5-B1A7-86D86E77BF09}"/>
                  </a:ext>
                </a:extLst>
              </p14:cNvPr>
              <p14:cNvContentPartPr/>
              <p14:nvPr/>
            </p14:nvContentPartPr>
            <p14:xfrm>
              <a:off x="2132160" y="2931886"/>
              <a:ext cx="34920" cy="4680"/>
            </p14:xfrm>
          </p:contentPart>
        </mc:Choice>
        <mc:Fallback xmlns="">
          <p:pic>
            <p:nvPicPr>
              <p:cNvPr id="11452" name="Ink 11451">
                <a:extLst>
                  <a:ext uri="{FF2B5EF4-FFF2-40B4-BE49-F238E27FC236}">
                    <a16:creationId xmlns:a16="http://schemas.microsoft.com/office/drawing/2014/main" id="{951B8AE5-F197-4FE5-B1A7-86D86E77BF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23160" y="2923246"/>
                <a:ext cx="52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461" name="Ink 11460">
                <a:extLst>
                  <a:ext uri="{FF2B5EF4-FFF2-40B4-BE49-F238E27FC236}">
                    <a16:creationId xmlns:a16="http://schemas.microsoft.com/office/drawing/2014/main" id="{AA9782AD-CABF-4720-8CB2-0D621C9AB88A}"/>
                  </a:ext>
                </a:extLst>
              </p14:cNvPr>
              <p14:cNvContentPartPr/>
              <p14:nvPr/>
            </p14:nvContentPartPr>
            <p14:xfrm>
              <a:off x="1100760" y="3294046"/>
              <a:ext cx="185760" cy="142560"/>
            </p14:xfrm>
          </p:contentPart>
        </mc:Choice>
        <mc:Fallback xmlns="">
          <p:pic>
            <p:nvPicPr>
              <p:cNvPr id="11461" name="Ink 11460">
                <a:extLst>
                  <a:ext uri="{FF2B5EF4-FFF2-40B4-BE49-F238E27FC236}">
                    <a16:creationId xmlns:a16="http://schemas.microsoft.com/office/drawing/2014/main" id="{AA9782AD-CABF-4720-8CB2-0D621C9AB8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1760" y="3285046"/>
                <a:ext cx="203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75" name="Ink 11474">
                <a:extLst>
                  <a:ext uri="{FF2B5EF4-FFF2-40B4-BE49-F238E27FC236}">
                    <a16:creationId xmlns:a16="http://schemas.microsoft.com/office/drawing/2014/main" id="{D9AA88A1-B123-4AAA-99B0-24836C777F05}"/>
                  </a:ext>
                </a:extLst>
              </p14:cNvPr>
              <p14:cNvContentPartPr/>
              <p14:nvPr/>
            </p14:nvContentPartPr>
            <p14:xfrm>
              <a:off x="2653080" y="3249406"/>
              <a:ext cx="42480" cy="93600"/>
            </p14:xfrm>
          </p:contentPart>
        </mc:Choice>
        <mc:Fallback xmlns="">
          <p:pic>
            <p:nvPicPr>
              <p:cNvPr id="11475" name="Ink 11474">
                <a:extLst>
                  <a:ext uri="{FF2B5EF4-FFF2-40B4-BE49-F238E27FC236}">
                    <a16:creationId xmlns:a16="http://schemas.microsoft.com/office/drawing/2014/main" id="{D9AA88A1-B123-4AAA-99B0-24836C777F0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44080" y="3240406"/>
                <a:ext cx="60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476" name="Ink 11475">
                <a:extLst>
                  <a:ext uri="{FF2B5EF4-FFF2-40B4-BE49-F238E27FC236}">
                    <a16:creationId xmlns:a16="http://schemas.microsoft.com/office/drawing/2014/main" id="{4FE6D4B8-57B1-414C-96B0-D65E73322698}"/>
                  </a:ext>
                </a:extLst>
              </p14:cNvPr>
              <p14:cNvContentPartPr/>
              <p14:nvPr/>
            </p14:nvContentPartPr>
            <p14:xfrm>
              <a:off x="2720400" y="3420046"/>
              <a:ext cx="128520" cy="17280"/>
            </p14:xfrm>
          </p:contentPart>
        </mc:Choice>
        <mc:Fallback xmlns="">
          <p:pic>
            <p:nvPicPr>
              <p:cNvPr id="11476" name="Ink 11475">
                <a:extLst>
                  <a:ext uri="{FF2B5EF4-FFF2-40B4-BE49-F238E27FC236}">
                    <a16:creationId xmlns:a16="http://schemas.microsoft.com/office/drawing/2014/main" id="{4FE6D4B8-57B1-414C-96B0-D65E733226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11760" y="3411046"/>
                <a:ext cx="146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477" name="Ink 11476">
                <a:extLst>
                  <a:ext uri="{FF2B5EF4-FFF2-40B4-BE49-F238E27FC236}">
                    <a16:creationId xmlns:a16="http://schemas.microsoft.com/office/drawing/2014/main" id="{B81F626F-3CCE-4963-964E-FC3BC0EC2423}"/>
                  </a:ext>
                </a:extLst>
              </p14:cNvPr>
              <p14:cNvContentPartPr/>
              <p14:nvPr/>
            </p14:nvContentPartPr>
            <p14:xfrm>
              <a:off x="2989320" y="3308086"/>
              <a:ext cx="175680" cy="162000"/>
            </p14:xfrm>
          </p:contentPart>
        </mc:Choice>
        <mc:Fallback xmlns="">
          <p:pic>
            <p:nvPicPr>
              <p:cNvPr id="11477" name="Ink 11476">
                <a:extLst>
                  <a:ext uri="{FF2B5EF4-FFF2-40B4-BE49-F238E27FC236}">
                    <a16:creationId xmlns:a16="http://schemas.microsoft.com/office/drawing/2014/main" id="{B81F626F-3CCE-4963-964E-FC3BC0EC242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80320" y="3299446"/>
                <a:ext cx="193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485" name="Ink 11484">
                <a:extLst>
                  <a:ext uri="{FF2B5EF4-FFF2-40B4-BE49-F238E27FC236}">
                    <a16:creationId xmlns:a16="http://schemas.microsoft.com/office/drawing/2014/main" id="{208F1EE9-CA77-4D26-8703-350CB1EAB9BC}"/>
                  </a:ext>
                </a:extLst>
              </p14:cNvPr>
              <p14:cNvContentPartPr/>
              <p14:nvPr/>
            </p14:nvContentPartPr>
            <p14:xfrm>
              <a:off x="3244200" y="3283246"/>
              <a:ext cx="593640" cy="371160"/>
            </p14:xfrm>
          </p:contentPart>
        </mc:Choice>
        <mc:Fallback xmlns="">
          <p:pic>
            <p:nvPicPr>
              <p:cNvPr id="11485" name="Ink 11484">
                <a:extLst>
                  <a:ext uri="{FF2B5EF4-FFF2-40B4-BE49-F238E27FC236}">
                    <a16:creationId xmlns:a16="http://schemas.microsoft.com/office/drawing/2014/main" id="{208F1EE9-CA77-4D26-8703-350CB1EAB9B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35205" y="3274606"/>
                <a:ext cx="611269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486" name="Ink 11485">
                <a:extLst>
                  <a:ext uri="{FF2B5EF4-FFF2-40B4-BE49-F238E27FC236}">
                    <a16:creationId xmlns:a16="http://schemas.microsoft.com/office/drawing/2014/main" id="{5D7DA49B-8972-4DB2-A766-9B4CA1699336}"/>
                  </a:ext>
                </a:extLst>
              </p14:cNvPr>
              <p14:cNvContentPartPr/>
              <p14:nvPr/>
            </p14:nvContentPartPr>
            <p14:xfrm>
              <a:off x="1870080" y="3285766"/>
              <a:ext cx="688680" cy="204840"/>
            </p14:xfrm>
          </p:contentPart>
        </mc:Choice>
        <mc:Fallback xmlns="">
          <p:pic>
            <p:nvPicPr>
              <p:cNvPr id="11486" name="Ink 11485">
                <a:extLst>
                  <a:ext uri="{FF2B5EF4-FFF2-40B4-BE49-F238E27FC236}">
                    <a16:creationId xmlns:a16="http://schemas.microsoft.com/office/drawing/2014/main" id="{5D7DA49B-8972-4DB2-A766-9B4CA169933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61080" y="3277126"/>
                <a:ext cx="706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487" name="Ink 11486">
                <a:extLst>
                  <a:ext uri="{FF2B5EF4-FFF2-40B4-BE49-F238E27FC236}">
                    <a16:creationId xmlns:a16="http://schemas.microsoft.com/office/drawing/2014/main" id="{DCFAA0CD-8F7E-482B-A1A4-0452FC98F1DD}"/>
                  </a:ext>
                </a:extLst>
              </p14:cNvPr>
              <p14:cNvContentPartPr/>
              <p14:nvPr/>
            </p14:nvContentPartPr>
            <p14:xfrm>
              <a:off x="1658040" y="3386566"/>
              <a:ext cx="99360" cy="70200"/>
            </p14:xfrm>
          </p:contentPart>
        </mc:Choice>
        <mc:Fallback xmlns="">
          <p:pic>
            <p:nvPicPr>
              <p:cNvPr id="11487" name="Ink 11486">
                <a:extLst>
                  <a:ext uri="{FF2B5EF4-FFF2-40B4-BE49-F238E27FC236}">
                    <a16:creationId xmlns:a16="http://schemas.microsoft.com/office/drawing/2014/main" id="{DCFAA0CD-8F7E-482B-A1A4-0452FC98F1D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49400" y="3377566"/>
                <a:ext cx="117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88" name="Ink 11487">
                <a:extLst>
                  <a:ext uri="{FF2B5EF4-FFF2-40B4-BE49-F238E27FC236}">
                    <a16:creationId xmlns:a16="http://schemas.microsoft.com/office/drawing/2014/main" id="{DE7496B8-39DA-470A-80E2-BB23C9279AB8}"/>
                  </a:ext>
                </a:extLst>
              </p14:cNvPr>
              <p14:cNvContentPartPr/>
              <p14:nvPr/>
            </p14:nvContentPartPr>
            <p14:xfrm>
              <a:off x="1360320" y="3291526"/>
              <a:ext cx="218520" cy="146520"/>
            </p14:xfrm>
          </p:contentPart>
        </mc:Choice>
        <mc:Fallback xmlns="">
          <p:pic>
            <p:nvPicPr>
              <p:cNvPr id="11488" name="Ink 11487">
                <a:extLst>
                  <a:ext uri="{FF2B5EF4-FFF2-40B4-BE49-F238E27FC236}">
                    <a16:creationId xmlns:a16="http://schemas.microsoft.com/office/drawing/2014/main" id="{DE7496B8-39DA-470A-80E2-BB23C9279A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51680" y="3282886"/>
                <a:ext cx="236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89" name="Ink 11488">
                <a:extLst>
                  <a:ext uri="{FF2B5EF4-FFF2-40B4-BE49-F238E27FC236}">
                    <a16:creationId xmlns:a16="http://schemas.microsoft.com/office/drawing/2014/main" id="{1D0514BF-9F03-4D64-9A63-CF95F8F92716}"/>
                  </a:ext>
                </a:extLst>
              </p14:cNvPr>
              <p14:cNvContentPartPr/>
              <p14:nvPr/>
            </p14:nvContentPartPr>
            <p14:xfrm>
              <a:off x="723120" y="3238966"/>
              <a:ext cx="284040" cy="270360"/>
            </p14:xfrm>
          </p:contentPart>
        </mc:Choice>
        <mc:Fallback xmlns="">
          <p:pic>
            <p:nvPicPr>
              <p:cNvPr id="11489" name="Ink 11488">
                <a:extLst>
                  <a:ext uri="{FF2B5EF4-FFF2-40B4-BE49-F238E27FC236}">
                    <a16:creationId xmlns:a16="http://schemas.microsoft.com/office/drawing/2014/main" id="{1D0514BF-9F03-4D64-9A63-CF95F8F9271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4480" y="3229966"/>
                <a:ext cx="3016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490" name="Ink 11489">
                <a:extLst>
                  <a:ext uri="{FF2B5EF4-FFF2-40B4-BE49-F238E27FC236}">
                    <a16:creationId xmlns:a16="http://schemas.microsoft.com/office/drawing/2014/main" id="{D858CA79-A56E-4D37-AA1F-85E7F46B2DBD}"/>
                  </a:ext>
                </a:extLst>
              </p14:cNvPr>
              <p14:cNvContentPartPr/>
              <p14:nvPr/>
            </p14:nvContentPartPr>
            <p14:xfrm>
              <a:off x="516480" y="3324646"/>
              <a:ext cx="95040" cy="41400"/>
            </p14:xfrm>
          </p:contentPart>
        </mc:Choice>
        <mc:Fallback xmlns="">
          <p:pic>
            <p:nvPicPr>
              <p:cNvPr id="11490" name="Ink 11489">
                <a:extLst>
                  <a:ext uri="{FF2B5EF4-FFF2-40B4-BE49-F238E27FC236}">
                    <a16:creationId xmlns:a16="http://schemas.microsoft.com/office/drawing/2014/main" id="{D858CA79-A56E-4D37-AA1F-85E7F46B2D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7480" y="3315724"/>
                <a:ext cx="112680" cy="58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492" name="Ink 11491">
                <a:extLst>
                  <a:ext uri="{FF2B5EF4-FFF2-40B4-BE49-F238E27FC236}">
                    <a16:creationId xmlns:a16="http://schemas.microsoft.com/office/drawing/2014/main" id="{AFB7CB7C-D660-45F9-82D7-641932524447}"/>
                  </a:ext>
                </a:extLst>
              </p14:cNvPr>
              <p14:cNvContentPartPr/>
              <p14:nvPr/>
            </p14:nvContentPartPr>
            <p14:xfrm>
              <a:off x="5640360" y="153046"/>
              <a:ext cx="2136600" cy="1607400"/>
            </p14:xfrm>
          </p:contentPart>
        </mc:Choice>
        <mc:Fallback xmlns="">
          <p:pic>
            <p:nvPicPr>
              <p:cNvPr id="11492" name="Ink 11491">
                <a:extLst>
                  <a:ext uri="{FF2B5EF4-FFF2-40B4-BE49-F238E27FC236}">
                    <a16:creationId xmlns:a16="http://schemas.microsoft.com/office/drawing/2014/main" id="{AFB7CB7C-D660-45F9-82D7-6419325244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31720" y="144404"/>
                <a:ext cx="2154240" cy="1625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493" name="Ink 11492">
                <a:extLst>
                  <a:ext uri="{FF2B5EF4-FFF2-40B4-BE49-F238E27FC236}">
                    <a16:creationId xmlns:a16="http://schemas.microsoft.com/office/drawing/2014/main" id="{C6839BD1-B4AD-4076-8F54-B314091BDEBB}"/>
                  </a:ext>
                </a:extLst>
              </p14:cNvPr>
              <p14:cNvContentPartPr/>
              <p14:nvPr/>
            </p14:nvContentPartPr>
            <p14:xfrm>
              <a:off x="385080" y="3860686"/>
              <a:ext cx="119880" cy="9720"/>
            </p14:xfrm>
          </p:contentPart>
        </mc:Choice>
        <mc:Fallback xmlns="">
          <p:pic>
            <p:nvPicPr>
              <p:cNvPr id="11493" name="Ink 11492">
                <a:extLst>
                  <a:ext uri="{FF2B5EF4-FFF2-40B4-BE49-F238E27FC236}">
                    <a16:creationId xmlns:a16="http://schemas.microsoft.com/office/drawing/2014/main" id="{C6839BD1-B4AD-4076-8F54-B314091BDEB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6440" y="3852046"/>
                <a:ext cx="137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494" name="Ink 11493">
                <a:extLst>
                  <a:ext uri="{FF2B5EF4-FFF2-40B4-BE49-F238E27FC236}">
                    <a16:creationId xmlns:a16="http://schemas.microsoft.com/office/drawing/2014/main" id="{6455CA65-C8E1-4219-B50E-F3EB7298E9EB}"/>
                  </a:ext>
                </a:extLst>
              </p14:cNvPr>
              <p14:cNvContentPartPr/>
              <p14:nvPr/>
            </p14:nvContentPartPr>
            <p14:xfrm>
              <a:off x="394080" y="3824326"/>
              <a:ext cx="80640" cy="3240"/>
            </p14:xfrm>
          </p:contentPart>
        </mc:Choice>
        <mc:Fallback xmlns="">
          <p:pic>
            <p:nvPicPr>
              <p:cNvPr id="11494" name="Ink 11493">
                <a:extLst>
                  <a:ext uri="{FF2B5EF4-FFF2-40B4-BE49-F238E27FC236}">
                    <a16:creationId xmlns:a16="http://schemas.microsoft.com/office/drawing/2014/main" id="{6455CA65-C8E1-4219-B50E-F3EB7298E9E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5440" y="3815326"/>
                <a:ext cx="982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498" name="Ink 11497">
                <a:extLst>
                  <a:ext uri="{FF2B5EF4-FFF2-40B4-BE49-F238E27FC236}">
                    <a16:creationId xmlns:a16="http://schemas.microsoft.com/office/drawing/2014/main" id="{24CE5554-439F-40D2-9A20-36B4DCE1B281}"/>
                  </a:ext>
                </a:extLst>
              </p14:cNvPr>
              <p14:cNvContentPartPr/>
              <p14:nvPr/>
            </p14:nvContentPartPr>
            <p14:xfrm>
              <a:off x="624840" y="3719566"/>
              <a:ext cx="151200" cy="128160"/>
            </p14:xfrm>
          </p:contentPart>
        </mc:Choice>
        <mc:Fallback xmlns="">
          <p:pic>
            <p:nvPicPr>
              <p:cNvPr id="11498" name="Ink 11497">
                <a:extLst>
                  <a:ext uri="{FF2B5EF4-FFF2-40B4-BE49-F238E27FC236}">
                    <a16:creationId xmlns:a16="http://schemas.microsoft.com/office/drawing/2014/main" id="{24CE5554-439F-40D2-9A20-36B4DCE1B28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5840" y="3710566"/>
                <a:ext cx="1688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499" name="Ink 11498">
                <a:extLst>
                  <a:ext uri="{FF2B5EF4-FFF2-40B4-BE49-F238E27FC236}">
                    <a16:creationId xmlns:a16="http://schemas.microsoft.com/office/drawing/2014/main" id="{0CB3F535-1548-4893-A795-13B8C556D43A}"/>
                  </a:ext>
                </a:extLst>
              </p14:cNvPr>
              <p14:cNvContentPartPr/>
              <p14:nvPr/>
            </p14:nvContentPartPr>
            <p14:xfrm>
              <a:off x="850200" y="3704806"/>
              <a:ext cx="114840" cy="305640"/>
            </p14:xfrm>
          </p:contentPart>
        </mc:Choice>
        <mc:Fallback xmlns="">
          <p:pic>
            <p:nvPicPr>
              <p:cNvPr id="11499" name="Ink 11498">
                <a:extLst>
                  <a:ext uri="{FF2B5EF4-FFF2-40B4-BE49-F238E27FC236}">
                    <a16:creationId xmlns:a16="http://schemas.microsoft.com/office/drawing/2014/main" id="{0CB3F535-1548-4893-A795-13B8C556D43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1200" y="3695806"/>
                <a:ext cx="1324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502" name="Ink 11501">
                <a:extLst>
                  <a:ext uri="{FF2B5EF4-FFF2-40B4-BE49-F238E27FC236}">
                    <a16:creationId xmlns:a16="http://schemas.microsoft.com/office/drawing/2014/main" id="{A503A76A-C350-4C39-972D-11F9F88FCD38}"/>
                  </a:ext>
                </a:extLst>
              </p14:cNvPr>
              <p14:cNvContentPartPr/>
              <p14:nvPr/>
            </p14:nvContentPartPr>
            <p14:xfrm>
              <a:off x="1189320" y="3756646"/>
              <a:ext cx="176040" cy="148320"/>
            </p14:xfrm>
          </p:contentPart>
        </mc:Choice>
        <mc:Fallback xmlns="">
          <p:pic>
            <p:nvPicPr>
              <p:cNvPr id="11502" name="Ink 11501">
                <a:extLst>
                  <a:ext uri="{FF2B5EF4-FFF2-40B4-BE49-F238E27FC236}">
                    <a16:creationId xmlns:a16="http://schemas.microsoft.com/office/drawing/2014/main" id="{A503A76A-C350-4C39-972D-11F9F88FCD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80320" y="3748006"/>
                <a:ext cx="193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507" name="Ink 11506">
                <a:extLst>
                  <a:ext uri="{FF2B5EF4-FFF2-40B4-BE49-F238E27FC236}">
                    <a16:creationId xmlns:a16="http://schemas.microsoft.com/office/drawing/2014/main" id="{8C032F0B-7DD3-4F13-95F3-86AE216AB2CC}"/>
                  </a:ext>
                </a:extLst>
              </p14:cNvPr>
              <p14:cNvContentPartPr/>
              <p14:nvPr/>
            </p14:nvContentPartPr>
            <p14:xfrm>
              <a:off x="1588560" y="3877966"/>
              <a:ext cx="96840" cy="72720"/>
            </p14:xfrm>
          </p:contentPart>
        </mc:Choice>
        <mc:Fallback xmlns="">
          <p:pic>
            <p:nvPicPr>
              <p:cNvPr id="11507" name="Ink 11506">
                <a:extLst>
                  <a:ext uri="{FF2B5EF4-FFF2-40B4-BE49-F238E27FC236}">
                    <a16:creationId xmlns:a16="http://schemas.microsoft.com/office/drawing/2014/main" id="{8C032F0B-7DD3-4F13-95F3-86AE216AB2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579920" y="3868966"/>
                <a:ext cx="114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508" name="Ink 11507">
                <a:extLst>
                  <a:ext uri="{FF2B5EF4-FFF2-40B4-BE49-F238E27FC236}">
                    <a16:creationId xmlns:a16="http://schemas.microsoft.com/office/drawing/2014/main" id="{C60BA5DD-B05A-42CC-84FF-46D5B2FA8B80}"/>
                  </a:ext>
                </a:extLst>
              </p14:cNvPr>
              <p14:cNvContentPartPr/>
              <p14:nvPr/>
            </p14:nvContentPartPr>
            <p14:xfrm>
              <a:off x="1421880" y="3847366"/>
              <a:ext cx="102960" cy="70200"/>
            </p14:xfrm>
          </p:contentPart>
        </mc:Choice>
        <mc:Fallback xmlns="">
          <p:pic>
            <p:nvPicPr>
              <p:cNvPr id="11508" name="Ink 11507">
                <a:extLst>
                  <a:ext uri="{FF2B5EF4-FFF2-40B4-BE49-F238E27FC236}">
                    <a16:creationId xmlns:a16="http://schemas.microsoft.com/office/drawing/2014/main" id="{C60BA5DD-B05A-42CC-84FF-46D5B2FA8B8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12880" y="3838366"/>
                <a:ext cx="1206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509" name="Ink 11508">
                <a:extLst>
                  <a:ext uri="{FF2B5EF4-FFF2-40B4-BE49-F238E27FC236}">
                    <a16:creationId xmlns:a16="http://schemas.microsoft.com/office/drawing/2014/main" id="{94A6737A-116D-4DB6-A168-0B348643BEF9}"/>
                  </a:ext>
                </a:extLst>
              </p14:cNvPr>
              <p14:cNvContentPartPr/>
              <p14:nvPr/>
            </p14:nvContentPartPr>
            <p14:xfrm>
              <a:off x="1034520" y="3778966"/>
              <a:ext cx="103320" cy="114480"/>
            </p14:xfrm>
          </p:contentPart>
        </mc:Choice>
        <mc:Fallback xmlns="">
          <p:pic>
            <p:nvPicPr>
              <p:cNvPr id="11509" name="Ink 11508">
                <a:extLst>
                  <a:ext uri="{FF2B5EF4-FFF2-40B4-BE49-F238E27FC236}">
                    <a16:creationId xmlns:a16="http://schemas.microsoft.com/office/drawing/2014/main" id="{94A6737A-116D-4DB6-A168-0B348643BEF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25850" y="3769966"/>
                <a:ext cx="121022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510" name="Ink 11509">
                <a:extLst>
                  <a:ext uri="{FF2B5EF4-FFF2-40B4-BE49-F238E27FC236}">
                    <a16:creationId xmlns:a16="http://schemas.microsoft.com/office/drawing/2014/main" id="{5A96A26D-090F-4BC0-BCCE-313122A509B7}"/>
                  </a:ext>
                </a:extLst>
              </p14:cNvPr>
              <p14:cNvContentPartPr/>
              <p14:nvPr/>
            </p14:nvContentPartPr>
            <p14:xfrm>
              <a:off x="1829400" y="3809926"/>
              <a:ext cx="66960" cy="122040"/>
            </p14:xfrm>
          </p:contentPart>
        </mc:Choice>
        <mc:Fallback xmlns="">
          <p:pic>
            <p:nvPicPr>
              <p:cNvPr id="11510" name="Ink 11509">
                <a:extLst>
                  <a:ext uri="{FF2B5EF4-FFF2-40B4-BE49-F238E27FC236}">
                    <a16:creationId xmlns:a16="http://schemas.microsoft.com/office/drawing/2014/main" id="{5A96A26D-090F-4BC0-BCCE-313122A509B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20760" y="3801286"/>
                <a:ext cx="846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511" name="Ink 11510">
                <a:extLst>
                  <a:ext uri="{FF2B5EF4-FFF2-40B4-BE49-F238E27FC236}">
                    <a16:creationId xmlns:a16="http://schemas.microsoft.com/office/drawing/2014/main" id="{C5411E2D-1C7C-42A2-B521-9A9F92D41D12}"/>
                  </a:ext>
                </a:extLst>
              </p14:cNvPr>
              <p14:cNvContentPartPr/>
              <p14:nvPr/>
            </p14:nvContentPartPr>
            <p14:xfrm>
              <a:off x="1992480" y="3782926"/>
              <a:ext cx="168120" cy="167760"/>
            </p14:xfrm>
          </p:contentPart>
        </mc:Choice>
        <mc:Fallback xmlns="">
          <p:pic>
            <p:nvPicPr>
              <p:cNvPr id="11511" name="Ink 11510">
                <a:extLst>
                  <a:ext uri="{FF2B5EF4-FFF2-40B4-BE49-F238E27FC236}">
                    <a16:creationId xmlns:a16="http://schemas.microsoft.com/office/drawing/2014/main" id="{C5411E2D-1C7C-42A2-B521-9A9F92D41D1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983480" y="3774286"/>
                <a:ext cx="185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519" name="Ink 11518">
                <a:extLst>
                  <a:ext uri="{FF2B5EF4-FFF2-40B4-BE49-F238E27FC236}">
                    <a16:creationId xmlns:a16="http://schemas.microsoft.com/office/drawing/2014/main" id="{2A649318-1783-4DB9-B93D-DCE5A944D470}"/>
                  </a:ext>
                </a:extLst>
              </p14:cNvPr>
              <p14:cNvContentPartPr/>
              <p14:nvPr/>
            </p14:nvContentPartPr>
            <p14:xfrm>
              <a:off x="2941800" y="3837286"/>
              <a:ext cx="164880" cy="161640"/>
            </p14:xfrm>
          </p:contentPart>
        </mc:Choice>
        <mc:Fallback xmlns="">
          <p:pic>
            <p:nvPicPr>
              <p:cNvPr id="11519" name="Ink 11518">
                <a:extLst>
                  <a:ext uri="{FF2B5EF4-FFF2-40B4-BE49-F238E27FC236}">
                    <a16:creationId xmlns:a16="http://schemas.microsoft.com/office/drawing/2014/main" id="{2A649318-1783-4DB9-B93D-DCE5A944D47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33160" y="3828646"/>
                <a:ext cx="1825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527" name="Ink 11526">
                <a:extLst>
                  <a:ext uri="{FF2B5EF4-FFF2-40B4-BE49-F238E27FC236}">
                    <a16:creationId xmlns:a16="http://schemas.microsoft.com/office/drawing/2014/main" id="{F6DE8421-A15B-4455-A457-CF8B3070FB3F}"/>
                  </a:ext>
                </a:extLst>
              </p14:cNvPr>
              <p14:cNvContentPartPr/>
              <p14:nvPr/>
            </p14:nvContentPartPr>
            <p14:xfrm>
              <a:off x="3172560" y="3829366"/>
              <a:ext cx="626760" cy="398520"/>
            </p14:xfrm>
          </p:contentPart>
        </mc:Choice>
        <mc:Fallback xmlns="">
          <p:pic>
            <p:nvPicPr>
              <p:cNvPr id="11527" name="Ink 11526">
                <a:extLst>
                  <a:ext uri="{FF2B5EF4-FFF2-40B4-BE49-F238E27FC236}">
                    <a16:creationId xmlns:a16="http://schemas.microsoft.com/office/drawing/2014/main" id="{F6DE8421-A15B-4455-A457-CF8B3070FB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63920" y="3820366"/>
                <a:ext cx="644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528" name="Ink 11527">
                <a:extLst>
                  <a:ext uri="{FF2B5EF4-FFF2-40B4-BE49-F238E27FC236}">
                    <a16:creationId xmlns:a16="http://schemas.microsoft.com/office/drawing/2014/main" id="{15E630A9-F12A-4170-9CBE-D5C3D20F7588}"/>
                  </a:ext>
                </a:extLst>
              </p14:cNvPr>
              <p14:cNvContentPartPr/>
              <p14:nvPr/>
            </p14:nvContentPartPr>
            <p14:xfrm>
              <a:off x="2541840" y="3881206"/>
              <a:ext cx="301680" cy="146160"/>
            </p14:xfrm>
          </p:contentPart>
        </mc:Choice>
        <mc:Fallback xmlns="">
          <p:pic>
            <p:nvPicPr>
              <p:cNvPr id="11528" name="Ink 11527">
                <a:extLst>
                  <a:ext uri="{FF2B5EF4-FFF2-40B4-BE49-F238E27FC236}">
                    <a16:creationId xmlns:a16="http://schemas.microsoft.com/office/drawing/2014/main" id="{15E630A9-F12A-4170-9CBE-D5C3D20F75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33190" y="3872566"/>
                <a:ext cx="319341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529" name="Ink 11528">
                <a:extLst>
                  <a:ext uri="{FF2B5EF4-FFF2-40B4-BE49-F238E27FC236}">
                    <a16:creationId xmlns:a16="http://schemas.microsoft.com/office/drawing/2014/main" id="{1289D5E3-5CB6-4649-B91E-FF4D31D62B8A}"/>
                  </a:ext>
                </a:extLst>
              </p14:cNvPr>
              <p14:cNvContentPartPr/>
              <p14:nvPr/>
            </p14:nvContentPartPr>
            <p14:xfrm>
              <a:off x="2228280" y="3823606"/>
              <a:ext cx="257040" cy="135720"/>
            </p14:xfrm>
          </p:contentPart>
        </mc:Choice>
        <mc:Fallback xmlns="">
          <p:pic>
            <p:nvPicPr>
              <p:cNvPr id="11529" name="Ink 11528">
                <a:extLst>
                  <a:ext uri="{FF2B5EF4-FFF2-40B4-BE49-F238E27FC236}">
                    <a16:creationId xmlns:a16="http://schemas.microsoft.com/office/drawing/2014/main" id="{1289D5E3-5CB6-4649-B91E-FF4D31D62B8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19640" y="3814606"/>
                <a:ext cx="2746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530" name="Ink 11529">
                <a:extLst>
                  <a:ext uri="{FF2B5EF4-FFF2-40B4-BE49-F238E27FC236}">
                    <a16:creationId xmlns:a16="http://schemas.microsoft.com/office/drawing/2014/main" id="{59530F32-F8E9-4FDC-9DA6-4CB1535AF901}"/>
                  </a:ext>
                </a:extLst>
              </p14:cNvPr>
              <p14:cNvContentPartPr/>
              <p14:nvPr/>
            </p14:nvContentPartPr>
            <p14:xfrm>
              <a:off x="3897240" y="4159846"/>
              <a:ext cx="13320" cy="5040"/>
            </p14:xfrm>
          </p:contentPart>
        </mc:Choice>
        <mc:Fallback xmlns="">
          <p:pic>
            <p:nvPicPr>
              <p:cNvPr id="11530" name="Ink 11529">
                <a:extLst>
                  <a:ext uri="{FF2B5EF4-FFF2-40B4-BE49-F238E27FC236}">
                    <a16:creationId xmlns:a16="http://schemas.microsoft.com/office/drawing/2014/main" id="{59530F32-F8E9-4FDC-9DA6-4CB1535AF90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88600" y="4151206"/>
                <a:ext cx="309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532" name="Ink 11531">
                <a:extLst>
                  <a:ext uri="{FF2B5EF4-FFF2-40B4-BE49-F238E27FC236}">
                    <a16:creationId xmlns:a16="http://schemas.microsoft.com/office/drawing/2014/main" id="{00BD1437-FA50-42A1-8B63-6F5305240EB1}"/>
                  </a:ext>
                </a:extLst>
              </p14:cNvPr>
              <p14:cNvContentPartPr/>
              <p14:nvPr/>
            </p14:nvContentPartPr>
            <p14:xfrm>
              <a:off x="632400" y="3893806"/>
              <a:ext cx="111960" cy="119520"/>
            </p14:xfrm>
          </p:contentPart>
        </mc:Choice>
        <mc:Fallback xmlns="">
          <p:pic>
            <p:nvPicPr>
              <p:cNvPr id="11532" name="Ink 11531">
                <a:extLst>
                  <a:ext uri="{FF2B5EF4-FFF2-40B4-BE49-F238E27FC236}">
                    <a16:creationId xmlns:a16="http://schemas.microsoft.com/office/drawing/2014/main" id="{00BD1437-FA50-42A1-8B63-6F5305240EB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3400" y="3884833"/>
                <a:ext cx="129600" cy="1371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/>
              <p:nvPr/>
            </p:nvSpPr>
            <p:spPr bwMode="auto">
              <a:xfrm>
                <a:off x="748392" y="1086435"/>
                <a:ext cx="7361465" cy="35653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lnSpcReduction="10000"/>
              </a:bodyPr>
              <a:lstStyle/>
              <a:p>
                <a:r>
                  <a:rPr lang="en-US" sz="1200" b="1" dirty="0">
                    <a:latin typeface="Helvetica Light" panose="020B0403020202020204"/>
                  </a:rPr>
                  <a:t>a) </a:t>
                </a:r>
              </a:p>
              <a:p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zw</m:t>
                              </m:r>
                            </m:den>
                          </m:f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zw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latin typeface="Helvetica Light" panose="020B0403020202020204"/>
                  </a:rPr>
                  <a:t>b)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ad>
                            <m:ra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den>
                              </m:f>
                            </m:e>
                          </m:rad>
                        </m:e>
                      </m:func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p>
                                      </m:sSup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0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1200" b="0" i="0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den>
                          </m:f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</m:e>
                      </m:func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]−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−3)}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−3)]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[5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−2)−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−3)]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11266" name="Object 2">
                <a:extLst>
                  <a:ext uri="{FF2B5EF4-FFF2-40B4-BE49-F238E27FC236}">
                    <a16:creationId xmlns:a16="http://schemas.microsoft.com/office/drawing/2014/main" id="{EA55CA74-2A3E-479C-A174-0490D39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392" y="1086435"/>
                <a:ext cx="7361465" cy="3565394"/>
              </a:xfrm>
              <a:prstGeom prst="rect">
                <a:avLst/>
              </a:prstGeom>
              <a:blipFill>
                <a:blip r:embed="rId2"/>
                <a:stretch>
                  <a:fillRect l="-83" t="-5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EC74BF-F8A8-43D6-94FA-AF90E1A9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957289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2361"/>
                <a:ext cx="7886700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Simplify the following expressions: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ra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func>
                  </m:oMath>
                </a14:m>
                <a:endParaRPr lang="en-US" sz="1400" i="1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2361"/>
                <a:ext cx="7886700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A9A8D3-F00F-4EBF-9B38-60F7F1EB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CFE6E1-4AA4-4165-8643-C57F36F0F3D9}"/>
                  </a:ext>
                </a:extLst>
              </p14:cNvPr>
              <p14:cNvContentPartPr/>
              <p14:nvPr/>
            </p14:nvContentPartPr>
            <p14:xfrm>
              <a:off x="1582080" y="1730206"/>
              <a:ext cx="78120" cy="8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CFE6E1-4AA4-4165-8643-C57F36F0F3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3440" y="1721206"/>
                <a:ext cx="95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E7DFBA-CD16-4693-B5E6-FB7BF9BB8177}"/>
                  </a:ext>
                </a:extLst>
              </p14:cNvPr>
              <p14:cNvContentPartPr/>
              <p14:nvPr/>
            </p14:nvContentPartPr>
            <p14:xfrm>
              <a:off x="1722480" y="1743526"/>
              <a:ext cx="150480" cy="70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E7DFBA-CD16-4693-B5E6-FB7BF9BB81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3501" y="1734526"/>
                <a:ext cx="168078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528AC9-12C7-44A2-9456-43D51AF66320}"/>
                  </a:ext>
                </a:extLst>
              </p14:cNvPr>
              <p14:cNvContentPartPr/>
              <p14:nvPr/>
            </p14:nvContentPartPr>
            <p14:xfrm>
              <a:off x="1388400" y="1753606"/>
              <a:ext cx="82800" cy="42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528AC9-12C7-44A2-9456-43D51AF663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9760" y="1744892"/>
                <a:ext cx="100440" cy="6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E3A082-620D-46D7-B287-2212D38282C7}"/>
                  </a:ext>
                </a:extLst>
              </p14:cNvPr>
              <p14:cNvContentPartPr/>
              <p14:nvPr/>
            </p14:nvContentPartPr>
            <p14:xfrm>
              <a:off x="2500800" y="437086"/>
              <a:ext cx="156240" cy="159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E3A082-620D-46D7-B287-2212D38282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1800" y="428446"/>
                <a:ext cx="1738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28DB75-197E-4FC3-9F69-919EE5C3C24F}"/>
                  </a:ext>
                </a:extLst>
              </p14:cNvPr>
              <p14:cNvContentPartPr/>
              <p14:nvPr/>
            </p14:nvContentPartPr>
            <p14:xfrm>
              <a:off x="2820840" y="534286"/>
              <a:ext cx="91800" cy="6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28DB75-197E-4FC3-9F69-919EE5C3C2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2200" y="525286"/>
                <a:ext cx="109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D2E1D77-703C-454A-A522-43ABC52FD5BE}"/>
                  </a:ext>
                </a:extLst>
              </p14:cNvPr>
              <p14:cNvContentPartPr/>
              <p14:nvPr/>
            </p14:nvContentPartPr>
            <p14:xfrm>
              <a:off x="2948280" y="441046"/>
              <a:ext cx="45360" cy="59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D2E1D77-703C-454A-A522-43ABC52FD5B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39640" y="432046"/>
                <a:ext cx="63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08BB64F-F623-4E89-8A82-B3D86B3179E1}"/>
                  </a:ext>
                </a:extLst>
              </p14:cNvPr>
              <p14:cNvContentPartPr/>
              <p14:nvPr/>
            </p14:nvContentPartPr>
            <p14:xfrm>
              <a:off x="3214320" y="587566"/>
              <a:ext cx="63720" cy="3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08BB64F-F623-4E89-8A82-B3D86B3179E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05320" y="578566"/>
                <a:ext cx="81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EC5305-7DDE-4D97-A759-6E6BF7C961E8}"/>
                  </a:ext>
                </a:extLst>
              </p14:cNvPr>
              <p14:cNvContentPartPr/>
              <p14:nvPr/>
            </p14:nvContentPartPr>
            <p14:xfrm>
              <a:off x="3534000" y="485686"/>
              <a:ext cx="14400" cy="12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EC5305-7DDE-4D97-A759-6E6BF7C961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25360" y="476686"/>
                <a:ext cx="320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CFFA4B-6F24-4F70-B2B7-D9AB8BC05F26}"/>
                  </a:ext>
                </a:extLst>
              </p14:cNvPr>
              <p14:cNvContentPartPr/>
              <p14:nvPr/>
            </p14:nvContentPartPr>
            <p14:xfrm>
              <a:off x="3857640" y="539326"/>
              <a:ext cx="63720" cy="56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CFFA4B-6F24-4F70-B2B7-D9AB8BC05F2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8640" y="530326"/>
                <a:ext cx="813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62C85C4-286F-49A1-A338-6B90F3E910FC}"/>
                  </a:ext>
                </a:extLst>
              </p14:cNvPr>
              <p14:cNvContentPartPr/>
              <p14:nvPr/>
            </p14:nvContentPartPr>
            <p14:xfrm>
              <a:off x="3963840" y="446086"/>
              <a:ext cx="44280" cy="63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62C85C4-286F-49A1-A338-6B90F3E910F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55200" y="437446"/>
                <a:ext cx="619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5D27B0B-9032-498A-9CE8-A353E437B0BA}"/>
                  </a:ext>
                </a:extLst>
              </p14:cNvPr>
              <p14:cNvContentPartPr/>
              <p14:nvPr/>
            </p14:nvContentPartPr>
            <p14:xfrm>
              <a:off x="3895080" y="734446"/>
              <a:ext cx="84240" cy="7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5D27B0B-9032-498A-9CE8-A353E437B0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86080" y="725806"/>
                <a:ext cx="1018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9E9275C-EA5D-46DF-9AE4-A6EB8F75E623}"/>
                  </a:ext>
                </a:extLst>
              </p14:cNvPr>
              <p14:cNvContentPartPr/>
              <p14:nvPr/>
            </p14:nvContentPartPr>
            <p14:xfrm>
              <a:off x="4068960" y="487846"/>
              <a:ext cx="92520" cy="6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9E9275C-EA5D-46DF-9AE4-A6EB8F75E6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060286" y="478846"/>
                <a:ext cx="110229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61E90C-9771-4BE6-8F28-4ADCAA2BA34D}"/>
                  </a:ext>
                </a:extLst>
              </p14:cNvPr>
              <p14:cNvContentPartPr/>
              <p14:nvPr/>
            </p14:nvContentPartPr>
            <p14:xfrm>
              <a:off x="3621120" y="563446"/>
              <a:ext cx="154080" cy="120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61E90C-9771-4BE6-8F28-4ADCAA2BA3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12120" y="554446"/>
                <a:ext cx="171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415BB0B-728D-47B6-ADCF-8ED725A1D804}"/>
                  </a:ext>
                </a:extLst>
              </p14:cNvPr>
              <p14:cNvContentPartPr/>
              <p14:nvPr/>
            </p14:nvContentPartPr>
            <p14:xfrm>
              <a:off x="3050160" y="455446"/>
              <a:ext cx="63720" cy="66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415BB0B-728D-47B6-ADCF-8ED725A1D80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041160" y="446494"/>
                <a:ext cx="81360" cy="8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30ED09-8E0C-4654-9192-A203DD8F7C09}"/>
                  </a:ext>
                </a:extLst>
              </p14:cNvPr>
              <p14:cNvContentPartPr/>
              <p14:nvPr/>
            </p14:nvContentPartPr>
            <p14:xfrm>
              <a:off x="4386480" y="729406"/>
              <a:ext cx="88920" cy="41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30ED09-8E0C-4654-9192-A203DD8F7C0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77480" y="720690"/>
                <a:ext cx="106560" cy="59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2F38F3D-9964-4087-B4EF-DCC324D66580}"/>
                  </a:ext>
                </a:extLst>
              </p14:cNvPr>
              <p14:cNvContentPartPr/>
              <p14:nvPr/>
            </p14:nvContentPartPr>
            <p14:xfrm>
              <a:off x="4585560" y="124246"/>
              <a:ext cx="1423440" cy="927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2F38F3D-9964-4087-B4EF-DCC324D665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576920" y="115249"/>
                <a:ext cx="1441080" cy="944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A9C0F93-D9DB-4A47-AC71-AB2E53C67CB1}"/>
                  </a:ext>
                </a:extLst>
              </p14:cNvPr>
              <p14:cNvContentPartPr/>
              <p14:nvPr/>
            </p14:nvContentPartPr>
            <p14:xfrm>
              <a:off x="2163840" y="2153566"/>
              <a:ext cx="83880" cy="55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A9C0F93-D9DB-4A47-AC71-AB2E53C67C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55200" y="2144566"/>
                <a:ext cx="1015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EBE15EE-2623-450C-910B-7BCD49A8FD93}"/>
                  </a:ext>
                </a:extLst>
              </p14:cNvPr>
              <p14:cNvContentPartPr/>
              <p14:nvPr/>
            </p14:nvContentPartPr>
            <p14:xfrm>
              <a:off x="857760" y="1990846"/>
              <a:ext cx="414720" cy="412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EBE15EE-2623-450C-910B-7BCD49A8FD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49120" y="1982206"/>
                <a:ext cx="4323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ACF41DF-83AC-4E94-92AA-16A7BDC78CFD}"/>
                  </a:ext>
                </a:extLst>
              </p14:cNvPr>
              <p14:cNvContentPartPr/>
              <p14:nvPr/>
            </p14:nvContentPartPr>
            <p14:xfrm>
              <a:off x="4327440" y="1950166"/>
              <a:ext cx="100440" cy="103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ACF41DF-83AC-4E94-92AA-16A7BDC78CF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8440" y="1941166"/>
                <a:ext cx="1180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71D326A-9243-4902-9A31-1D84C7A8A740}"/>
                  </a:ext>
                </a:extLst>
              </p14:cNvPr>
              <p14:cNvContentPartPr/>
              <p14:nvPr/>
            </p14:nvContentPartPr>
            <p14:xfrm>
              <a:off x="1528080" y="2594566"/>
              <a:ext cx="136440" cy="44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71D326A-9243-4902-9A31-1D84C7A8A74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19440" y="2585566"/>
                <a:ext cx="1540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21C785B-4CB6-4EE3-AD2A-AC680D232E4E}"/>
                  </a:ext>
                </a:extLst>
              </p14:cNvPr>
              <p14:cNvContentPartPr/>
              <p14:nvPr/>
            </p14:nvContentPartPr>
            <p14:xfrm>
              <a:off x="1921200" y="2533366"/>
              <a:ext cx="18000" cy="118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21C785B-4CB6-4EE3-AD2A-AC680D232E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912200" y="2524366"/>
                <a:ext cx="35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2A5F313-8A02-4ABB-93BC-8926E6325E60}"/>
                  </a:ext>
                </a:extLst>
              </p14:cNvPr>
              <p14:cNvContentPartPr/>
              <p14:nvPr/>
            </p14:nvContentPartPr>
            <p14:xfrm>
              <a:off x="2002920" y="2584846"/>
              <a:ext cx="180360" cy="132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2A5F313-8A02-4ABB-93BC-8926E6325E6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94280" y="2575846"/>
                <a:ext cx="198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39B70F6-D943-4BF1-93FA-E824930E861C}"/>
                  </a:ext>
                </a:extLst>
              </p14:cNvPr>
              <p14:cNvContentPartPr/>
              <p14:nvPr/>
            </p14:nvContentPartPr>
            <p14:xfrm>
              <a:off x="2371560" y="1870606"/>
              <a:ext cx="1168920" cy="10396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39B70F6-D943-4BF1-93FA-E824930E861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62920" y="1861963"/>
                <a:ext cx="1186560" cy="1057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DFE80CD-547E-4499-9A57-B9E70428E327}"/>
                  </a:ext>
                </a:extLst>
              </p14:cNvPr>
              <p14:cNvContentPartPr/>
              <p14:nvPr/>
            </p14:nvContentPartPr>
            <p14:xfrm>
              <a:off x="1628520" y="3116566"/>
              <a:ext cx="64440" cy="7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DFE80CD-547E-4499-9A57-B9E70428E32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619880" y="3107926"/>
                <a:ext cx="82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99FAD00-BF63-423A-970B-D8913AE83F95}"/>
                  </a:ext>
                </a:extLst>
              </p14:cNvPr>
              <p14:cNvContentPartPr/>
              <p14:nvPr/>
            </p14:nvContentPartPr>
            <p14:xfrm>
              <a:off x="1633920" y="3076606"/>
              <a:ext cx="57960" cy="21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99FAD00-BF63-423A-970B-D8913AE83F9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24920" y="3067606"/>
                <a:ext cx="75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400144C-D795-418F-9865-98CB3693FF76}"/>
                  </a:ext>
                </a:extLst>
              </p14:cNvPr>
              <p14:cNvContentPartPr/>
              <p14:nvPr/>
            </p14:nvContentPartPr>
            <p14:xfrm>
              <a:off x="1872960" y="3001726"/>
              <a:ext cx="22320" cy="118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400144C-D795-418F-9865-98CB3693FF7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63960" y="2992726"/>
                <a:ext cx="399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48A505A-D7E5-4AB6-8DCB-0B2B943A21EA}"/>
                  </a:ext>
                </a:extLst>
              </p14:cNvPr>
              <p14:cNvContentPartPr/>
              <p14:nvPr/>
            </p14:nvContentPartPr>
            <p14:xfrm>
              <a:off x="1955760" y="3067246"/>
              <a:ext cx="46080" cy="57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48A505A-D7E5-4AB6-8DCB-0B2B943A21E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47120" y="3058606"/>
                <a:ext cx="63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4DDD5B7-C736-4A16-B1D7-7E5B247BDF60}"/>
                  </a:ext>
                </a:extLst>
              </p14:cNvPr>
              <p14:cNvContentPartPr/>
              <p14:nvPr/>
            </p14:nvContentPartPr>
            <p14:xfrm>
              <a:off x="2060520" y="3071566"/>
              <a:ext cx="63720" cy="136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4DDD5B7-C736-4A16-B1D7-7E5B247BDF6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51520" y="3062926"/>
                <a:ext cx="813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1D30DD3-7CE7-40D6-AED5-3597EDCA704E}"/>
                  </a:ext>
                </a:extLst>
              </p14:cNvPr>
              <p14:cNvContentPartPr/>
              <p14:nvPr/>
            </p14:nvContentPartPr>
            <p14:xfrm>
              <a:off x="1111920" y="3128806"/>
              <a:ext cx="147600" cy="101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1D30DD3-7CE7-40D6-AED5-3597EDCA70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03280" y="3119806"/>
                <a:ext cx="1652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A8EF69B-8B2F-43E1-A1DD-560004A02291}"/>
                  </a:ext>
                </a:extLst>
              </p14:cNvPr>
              <p14:cNvContentPartPr/>
              <p14:nvPr/>
            </p14:nvContentPartPr>
            <p14:xfrm>
              <a:off x="903120" y="3163366"/>
              <a:ext cx="142920" cy="158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A8EF69B-8B2F-43E1-A1DD-560004A0229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94480" y="3154706"/>
                <a:ext cx="160560" cy="1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62819BF-AB32-4C8E-A1D7-B18807FB58C8}"/>
                  </a:ext>
                </a:extLst>
              </p14:cNvPr>
              <p14:cNvContentPartPr/>
              <p14:nvPr/>
            </p14:nvContentPartPr>
            <p14:xfrm>
              <a:off x="992400" y="2682046"/>
              <a:ext cx="316440" cy="2012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62819BF-AB32-4C8E-A1D7-B18807FB58C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83400" y="2673406"/>
                <a:ext cx="3340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EEA03D5-3FA7-4B07-ADDF-8A8BBB6C881C}"/>
                  </a:ext>
                </a:extLst>
              </p14:cNvPr>
              <p14:cNvContentPartPr/>
              <p14:nvPr/>
            </p14:nvContentPartPr>
            <p14:xfrm>
              <a:off x="2305680" y="3060046"/>
              <a:ext cx="70920" cy="63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EEA03D5-3FA7-4B07-ADDF-8A8BBB6C881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296680" y="3051046"/>
                <a:ext cx="88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6AA482F-3AFE-4E16-BDAD-017E3137DC2A}"/>
                  </a:ext>
                </a:extLst>
              </p14:cNvPr>
              <p14:cNvContentPartPr/>
              <p14:nvPr/>
            </p14:nvContentPartPr>
            <p14:xfrm>
              <a:off x="2289840" y="3215206"/>
              <a:ext cx="68760" cy="79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6AA482F-3AFE-4E16-BDAD-017E3137DC2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280840" y="3206566"/>
                <a:ext cx="86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DDEE809-6486-4B5F-9D3D-D84AA215CBE3}"/>
                  </a:ext>
                </a:extLst>
              </p14:cNvPr>
              <p14:cNvContentPartPr/>
              <p14:nvPr/>
            </p14:nvContentPartPr>
            <p14:xfrm>
              <a:off x="2567400" y="3285406"/>
              <a:ext cx="69120" cy="7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DDEE809-6486-4B5F-9D3D-D84AA215CBE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558400" y="3276406"/>
                <a:ext cx="86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1F60DAB-DBA1-4711-B5BF-51EDE7EA8741}"/>
                  </a:ext>
                </a:extLst>
              </p14:cNvPr>
              <p14:cNvContentPartPr/>
              <p14:nvPr/>
            </p14:nvContentPartPr>
            <p14:xfrm>
              <a:off x="2562000" y="3252646"/>
              <a:ext cx="92160" cy="25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1F60DAB-DBA1-4711-B5BF-51EDE7EA874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553360" y="3243646"/>
                <a:ext cx="109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C590D51-D440-4BC0-BC57-863F9FAFD2C0}"/>
                  </a:ext>
                </a:extLst>
              </p14:cNvPr>
              <p14:cNvContentPartPr/>
              <p14:nvPr/>
            </p14:nvContentPartPr>
            <p14:xfrm>
              <a:off x="2296320" y="2945566"/>
              <a:ext cx="79920" cy="76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C590D51-D440-4BC0-BC57-863F9FAFD2C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287320" y="2936608"/>
                <a:ext cx="97560" cy="9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768BE35-F77F-4C06-9420-9701A19D253F}"/>
                  </a:ext>
                </a:extLst>
              </p14:cNvPr>
              <p14:cNvContentPartPr/>
              <p14:nvPr/>
            </p14:nvContentPartPr>
            <p14:xfrm>
              <a:off x="2729040" y="2942686"/>
              <a:ext cx="781560" cy="503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768BE35-F77F-4C06-9420-9701A19D25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720040" y="2933692"/>
                <a:ext cx="799200" cy="520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1D0AC20-2B46-4A98-ACB9-F01D5F51EF78}"/>
                  </a:ext>
                </a:extLst>
              </p14:cNvPr>
              <p14:cNvContentPartPr/>
              <p14:nvPr/>
            </p14:nvContentPartPr>
            <p14:xfrm>
              <a:off x="5454960" y="3517606"/>
              <a:ext cx="11520" cy="128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1D0AC20-2B46-4A98-ACB9-F01D5F51EF7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45960" y="3508606"/>
                <a:ext cx="29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D8F1CF2-5BC4-4F3A-BC50-A5694ACBDC36}"/>
                  </a:ext>
                </a:extLst>
              </p14:cNvPr>
              <p14:cNvContentPartPr/>
              <p14:nvPr/>
            </p14:nvContentPartPr>
            <p14:xfrm>
              <a:off x="3627960" y="2084446"/>
              <a:ext cx="1745280" cy="1627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D8F1CF2-5BC4-4F3A-BC50-A5694ACBDC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18960" y="2075804"/>
                <a:ext cx="1762920" cy="1644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2286FE0-4912-4DC6-8091-87F294BF16E7}"/>
                  </a:ext>
                </a:extLst>
              </p14:cNvPr>
              <p14:cNvContentPartPr/>
              <p14:nvPr/>
            </p14:nvContentPartPr>
            <p14:xfrm>
              <a:off x="5836200" y="1584046"/>
              <a:ext cx="31680" cy="1486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2286FE0-4912-4DC6-8091-87F294BF16E7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27560" y="1575046"/>
                <a:ext cx="49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48F50B4-CA7A-48A7-B582-7479282DF36B}"/>
                  </a:ext>
                </a:extLst>
              </p14:cNvPr>
              <p14:cNvContentPartPr/>
              <p14:nvPr/>
            </p14:nvContentPartPr>
            <p14:xfrm>
              <a:off x="5938080" y="1688446"/>
              <a:ext cx="196560" cy="1227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48F50B4-CA7A-48A7-B582-7479282DF36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929080" y="1679806"/>
                <a:ext cx="214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1D083E5-ADDC-44D9-A1A7-05F905B0CB99}"/>
                  </a:ext>
                </a:extLst>
              </p14:cNvPr>
              <p14:cNvContentPartPr/>
              <p14:nvPr/>
            </p14:nvContentPartPr>
            <p14:xfrm>
              <a:off x="1228560" y="4492846"/>
              <a:ext cx="21600" cy="1234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1D083E5-ADDC-44D9-A1A7-05F905B0CB9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19920" y="4483846"/>
                <a:ext cx="392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D0F9082-6F3F-4468-A59F-C37556FDE2D3}"/>
                  </a:ext>
                </a:extLst>
              </p14:cNvPr>
              <p14:cNvContentPartPr/>
              <p14:nvPr/>
            </p14:nvContentPartPr>
            <p14:xfrm>
              <a:off x="820680" y="3377566"/>
              <a:ext cx="1192680" cy="10638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D0F9082-6F3F-4468-A59F-C37556FDE2D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11683" y="3368566"/>
                <a:ext cx="1210315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DDF6016-4838-4905-8C21-76C930CDD659}"/>
                  </a:ext>
                </a:extLst>
              </p14:cNvPr>
              <p14:cNvContentPartPr/>
              <p14:nvPr/>
            </p14:nvContentPartPr>
            <p14:xfrm>
              <a:off x="2100840" y="3913246"/>
              <a:ext cx="665640" cy="543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DDF6016-4838-4905-8C21-76C930CDD65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092200" y="3904246"/>
                <a:ext cx="6832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F9EE039-9335-4882-92E6-F6020BF3E016}"/>
                  </a:ext>
                </a:extLst>
              </p14:cNvPr>
              <p14:cNvContentPartPr/>
              <p14:nvPr/>
            </p14:nvContentPartPr>
            <p14:xfrm>
              <a:off x="3007320" y="4335526"/>
              <a:ext cx="102240" cy="13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F9EE039-9335-4882-92E6-F6020BF3E01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98680" y="4326886"/>
                <a:ext cx="119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1227A5-360E-4EA7-B6ED-89B1F9CB41B1}"/>
                  </a:ext>
                </a:extLst>
              </p14:cNvPr>
              <p14:cNvContentPartPr/>
              <p14:nvPr/>
            </p14:nvContentPartPr>
            <p14:xfrm>
              <a:off x="2972760" y="4292326"/>
              <a:ext cx="123840" cy="79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1227A5-360E-4EA7-B6ED-89B1F9CB41B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964120" y="4283686"/>
                <a:ext cx="1414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5AFEC44-9675-47A1-8A0C-F2A213FACB5D}"/>
                  </a:ext>
                </a:extLst>
              </p14:cNvPr>
              <p14:cNvContentPartPr/>
              <p14:nvPr/>
            </p14:nvContentPartPr>
            <p14:xfrm>
              <a:off x="3423480" y="4219606"/>
              <a:ext cx="16200" cy="1418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5AFEC44-9675-47A1-8A0C-F2A213FACB5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414480" y="4210966"/>
                <a:ext cx="338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CC6B0CF-665A-4E0D-AC1C-B6B674EE8408}"/>
                  </a:ext>
                </a:extLst>
              </p14:cNvPr>
              <p14:cNvContentPartPr/>
              <p14:nvPr/>
            </p14:nvContentPartPr>
            <p14:xfrm>
              <a:off x="3663960" y="4337686"/>
              <a:ext cx="100080" cy="16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CC6B0CF-665A-4E0D-AC1C-B6B674EE840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654960" y="4329046"/>
                <a:ext cx="117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E973354-12BC-49B6-BB62-78AC8A75B4A7}"/>
                  </a:ext>
                </a:extLst>
              </p14:cNvPr>
              <p14:cNvContentPartPr/>
              <p14:nvPr/>
            </p14:nvContentPartPr>
            <p14:xfrm>
              <a:off x="3867720" y="4269646"/>
              <a:ext cx="16920" cy="1386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E973354-12BC-49B6-BB62-78AC8A75B4A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859080" y="4260646"/>
                <a:ext cx="345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7D5B910-F9E0-4B65-A92C-5B540E53D0C2}"/>
                  </a:ext>
                </a:extLst>
              </p14:cNvPr>
              <p14:cNvContentPartPr/>
              <p14:nvPr/>
            </p14:nvContentPartPr>
            <p14:xfrm>
              <a:off x="4243560" y="4384126"/>
              <a:ext cx="99000" cy="21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7D5B910-F9E0-4B65-A92C-5B540E53D0C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234560" y="4375126"/>
                <a:ext cx="116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AD782E3-1A54-45A1-A3BD-B1D2A0E7A594}"/>
                  </a:ext>
                </a:extLst>
              </p14:cNvPr>
              <p14:cNvContentPartPr/>
              <p14:nvPr/>
            </p14:nvContentPartPr>
            <p14:xfrm>
              <a:off x="4233120" y="4326526"/>
              <a:ext cx="109080" cy="21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AD782E3-1A54-45A1-A3BD-B1D2A0E7A59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224120" y="4317886"/>
                <a:ext cx="126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4863C63-ED3C-4B5F-AEBD-456A79B458C6}"/>
                  </a:ext>
                </a:extLst>
              </p14:cNvPr>
              <p14:cNvContentPartPr/>
              <p14:nvPr/>
            </p14:nvContentPartPr>
            <p14:xfrm>
              <a:off x="4567560" y="4374766"/>
              <a:ext cx="67680" cy="76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4863C63-ED3C-4B5F-AEBD-456A79B458C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58560" y="4365766"/>
                <a:ext cx="85320" cy="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73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1000</m:t>
                        </m:r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0+3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p>
                            </m:sSup>
                          </m:e>
                        </m:ra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8/9</m:t>
                            </m:r>
                          </m:sup>
                        </m:sSup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27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)=−1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E635D8-6DD8-4C8F-A472-025B327E53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A9A8D3-F00F-4EBF-9B38-60F7F1EB2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96854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D4CB-BB7B-4F4D-B8F5-5B5918D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9762C5-DDFE-4A87-9DE2-F920FF1DC6BA}"/>
                  </a:ext>
                </a:extLst>
              </p:cNvPr>
              <p:cNvSpPr/>
              <p:nvPr/>
            </p:nvSpPr>
            <p:spPr>
              <a:xfrm>
                <a:off x="666921" y="1195314"/>
                <a:ext cx="1985095" cy="1165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Find the solution for: </a:t>
                </a: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a)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5+(3)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=12.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c)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+4)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99762C5-DDFE-4A87-9DE2-F920FF1D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21" y="1195314"/>
                <a:ext cx="1985095" cy="1165832"/>
              </a:xfrm>
              <a:prstGeom prst="rect">
                <a:avLst/>
              </a:prstGeom>
              <a:blipFill>
                <a:blip r:embed="rId2"/>
                <a:stretch>
                  <a:fillRect b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7F20DD-5775-46A4-9A29-615D71CF957D}"/>
                  </a:ext>
                </a:extLst>
              </p14:cNvPr>
              <p14:cNvContentPartPr/>
              <p14:nvPr/>
            </p14:nvContentPartPr>
            <p14:xfrm>
              <a:off x="1590360" y="1645246"/>
              <a:ext cx="200160" cy="9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7F20DD-5775-46A4-9A29-615D71CF95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1720" y="1636246"/>
                <a:ext cx="217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09CB4A5-AF61-497F-925F-2CA07C879B6F}"/>
                  </a:ext>
                </a:extLst>
              </p14:cNvPr>
              <p14:cNvContentPartPr/>
              <p14:nvPr/>
            </p14:nvContentPartPr>
            <p14:xfrm>
              <a:off x="986280" y="172768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09CB4A5-AF61-497F-925F-2CA07C879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7280" y="1718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7AAED70-9C7A-4CBF-AB38-C58269A39942}"/>
                  </a:ext>
                </a:extLst>
              </p14:cNvPr>
              <p14:cNvContentPartPr/>
              <p14:nvPr/>
            </p14:nvContentPartPr>
            <p14:xfrm>
              <a:off x="4698240" y="1602046"/>
              <a:ext cx="158760" cy="142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7AAED70-9C7A-4CBF-AB38-C58269A399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89240" y="1593046"/>
                <a:ext cx="1764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A4B58EB-FE21-40F7-A77E-781E5EFBE33E}"/>
                  </a:ext>
                </a:extLst>
              </p14:cNvPr>
              <p14:cNvContentPartPr/>
              <p14:nvPr/>
            </p14:nvContentPartPr>
            <p14:xfrm>
              <a:off x="4937280" y="1697086"/>
              <a:ext cx="104040" cy="71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A4B58EB-FE21-40F7-A77E-781E5EFBE3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8640" y="1688446"/>
                <a:ext cx="1216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5E9EC0F-DE20-42E2-A582-C9D1F78D24DA}"/>
                  </a:ext>
                </a:extLst>
              </p14:cNvPr>
              <p14:cNvContentPartPr/>
              <p14:nvPr/>
            </p14:nvContentPartPr>
            <p14:xfrm>
              <a:off x="5932680" y="1679446"/>
              <a:ext cx="165960" cy="15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5E9EC0F-DE20-42E2-A582-C9D1F78D24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23680" y="1670806"/>
                <a:ext cx="1836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9E27F2E-4B85-4F7A-9AF2-496038377961}"/>
                  </a:ext>
                </a:extLst>
              </p14:cNvPr>
              <p14:cNvContentPartPr/>
              <p14:nvPr/>
            </p14:nvContentPartPr>
            <p14:xfrm>
              <a:off x="6584280" y="1725526"/>
              <a:ext cx="169920" cy="153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9E27F2E-4B85-4F7A-9AF2-4960383779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5640" y="1716886"/>
                <a:ext cx="1875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56FB1BE-C470-44C3-9AEF-3D07E100405A}"/>
                  </a:ext>
                </a:extLst>
              </p14:cNvPr>
              <p14:cNvContentPartPr/>
              <p14:nvPr/>
            </p14:nvContentPartPr>
            <p14:xfrm>
              <a:off x="6827640" y="1805806"/>
              <a:ext cx="83880" cy="63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56FB1BE-C470-44C3-9AEF-3D07E10040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19000" y="1797166"/>
                <a:ext cx="101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D877C3A-E52A-47B5-B27E-F929A9856ACA}"/>
                  </a:ext>
                </a:extLst>
              </p14:cNvPr>
              <p14:cNvContentPartPr/>
              <p14:nvPr/>
            </p14:nvContentPartPr>
            <p14:xfrm>
              <a:off x="8247840" y="1829566"/>
              <a:ext cx="25200" cy="417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D877C3A-E52A-47B5-B27E-F929A9856AC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39200" y="1820926"/>
                <a:ext cx="42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59E0B5-E400-4DC1-8E20-045CAA71F26E}"/>
                  </a:ext>
                </a:extLst>
              </p14:cNvPr>
              <p14:cNvContentPartPr/>
              <p14:nvPr/>
            </p14:nvContentPartPr>
            <p14:xfrm>
              <a:off x="6411840" y="1807966"/>
              <a:ext cx="88920" cy="38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59E0B5-E400-4DC1-8E20-045CAA71F26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03200" y="1799326"/>
                <a:ext cx="1065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5FFA609-7F7E-4047-B3D8-391972479AC5}"/>
                  </a:ext>
                </a:extLst>
              </p14:cNvPr>
              <p14:cNvContentPartPr/>
              <p14:nvPr/>
            </p14:nvContentPartPr>
            <p14:xfrm>
              <a:off x="6169560" y="1745326"/>
              <a:ext cx="93600" cy="79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5FFA609-7F7E-4047-B3D8-391972479AC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60920" y="1736686"/>
                <a:ext cx="1112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89DE94B-A1BD-471C-973A-417D57EABC71}"/>
                  </a:ext>
                </a:extLst>
              </p14:cNvPr>
              <p14:cNvContentPartPr/>
              <p14:nvPr/>
            </p14:nvContentPartPr>
            <p14:xfrm>
              <a:off x="5701200" y="1723726"/>
              <a:ext cx="128880" cy="70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89DE94B-A1BD-471C-973A-417D57EABC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92225" y="1714726"/>
                <a:ext cx="146471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BA848D2-DBA1-4883-A6AC-9A5951219929}"/>
                  </a:ext>
                </a:extLst>
              </p14:cNvPr>
              <p14:cNvContentPartPr/>
              <p14:nvPr/>
            </p14:nvContentPartPr>
            <p14:xfrm>
              <a:off x="5237880" y="1701406"/>
              <a:ext cx="230400" cy="99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BA848D2-DBA1-4883-A6AC-9A59512199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28880" y="1692766"/>
                <a:ext cx="2480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E0E19D9-07CF-46DA-B2B3-C785FA409AC2}"/>
                  </a:ext>
                </a:extLst>
              </p14:cNvPr>
              <p14:cNvContentPartPr/>
              <p14:nvPr/>
            </p14:nvContentPartPr>
            <p14:xfrm>
              <a:off x="7078200" y="1614646"/>
              <a:ext cx="1030680" cy="680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E0E19D9-07CF-46DA-B2B3-C785FA409A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69200" y="1605646"/>
                <a:ext cx="104832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2EF102F-50DA-4471-BE89-0E5F467D933B}"/>
                  </a:ext>
                </a:extLst>
              </p14:cNvPr>
              <p14:cNvContentPartPr/>
              <p14:nvPr/>
            </p14:nvContentPartPr>
            <p14:xfrm>
              <a:off x="7548000" y="2392966"/>
              <a:ext cx="19080" cy="127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2EF102F-50DA-4471-BE89-0E5F467D933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39000" y="2383966"/>
                <a:ext cx="36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23DC673-7074-4972-9A86-EA09FBA61EE6}"/>
                  </a:ext>
                </a:extLst>
              </p14:cNvPr>
              <p14:cNvContentPartPr/>
              <p14:nvPr/>
            </p14:nvContentPartPr>
            <p14:xfrm>
              <a:off x="7862280" y="2424286"/>
              <a:ext cx="72360" cy="96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23DC673-7074-4972-9A86-EA09FBA61EE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53280" y="2415286"/>
                <a:ext cx="90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AE85383-EF69-4D69-90BB-3949980169FC}"/>
                  </a:ext>
                </a:extLst>
              </p14:cNvPr>
              <p14:cNvContentPartPr/>
              <p14:nvPr/>
            </p14:nvContentPartPr>
            <p14:xfrm>
              <a:off x="7912680" y="2575846"/>
              <a:ext cx="65880" cy="59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AE85383-EF69-4D69-90BB-3949980169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03680" y="2567206"/>
                <a:ext cx="835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E21F9E8-4031-48CA-8938-E1B545A83E7D}"/>
                  </a:ext>
                </a:extLst>
              </p14:cNvPr>
              <p14:cNvContentPartPr/>
              <p14:nvPr/>
            </p14:nvContentPartPr>
            <p14:xfrm>
              <a:off x="7640880" y="2712286"/>
              <a:ext cx="527760" cy="27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E21F9E8-4031-48CA-8938-E1B545A83E7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31880" y="2703286"/>
                <a:ext cx="545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606EA97-D20F-4D66-8F41-8F4FF2FD5496}"/>
                  </a:ext>
                </a:extLst>
              </p14:cNvPr>
              <p14:cNvContentPartPr/>
              <p14:nvPr/>
            </p14:nvContentPartPr>
            <p14:xfrm>
              <a:off x="8033280" y="3031246"/>
              <a:ext cx="86040" cy="83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606EA97-D20F-4D66-8F41-8F4FF2FD54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24280" y="3022246"/>
                <a:ext cx="103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BC36A23-8670-4594-81F8-B86A344F924E}"/>
                  </a:ext>
                </a:extLst>
              </p14:cNvPr>
              <p14:cNvContentPartPr/>
              <p14:nvPr/>
            </p14:nvContentPartPr>
            <p14:xfrm>
              <a:off x="7989000" y="2842966"/>
              <a:ext cx="86400" cy="97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BC36A23-8670-4594-81F8-B86A344F924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80324" y="2834326"/>
                <a:ext cx="104114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4EF245C-5794-48B2-8F55-C609A2AB7192}"/>
                  </a:ext>
                </a:extLst>
              </p14:cNvPr>
              <p14:cNvContentPartPr/>
              <p14:nvPr/>
            </p14:nvContentPartPr>
            <p14:xfrm>
              <a:off x="7690920" y="2818486"/>
              <a:ext cx="200880" cy="216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4EF245C-5794-48B2-8F55-C609A2AB719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681920" y="2809846"/>
                <a:ext cx="218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F579C3C-D446-4A3B-BBE4-8884FD708EFA}"/>
                  </a:ext>
                </a:extLst>
              </p14:cNvPr>
              <p14:cNvContentPartPr/>
              <p14:nvPr/>
            </p14:nvContentPartPr>
            <p14:xfrm>
              <a:off x="7634400" y="2475046"/>
              <a:ext cx="150120" cy="121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F579C3C-D446-4A3B-BBE4-8884FD708EF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25760" y="2466406"/>
                <a:ext cx="167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243EA1F-4A4A-4E49-95F6-1D4D9396C3A8}"/>
                  </a:ext>
                </a:extLst>
              </p14:cNvPr>
              <p14:cNvContentPartPr/>
              <p14:nvPr/>
            </p14:nvContentPartPr>
            <p14:xfrm>
              <a:off x="7283040" y="2551366"/>
              <a:ext cx="81720" cy="57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243EA1F-4A4A-4E49-95F6-1D4D9396C3A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74079" y="2542366"/>
                <a:ext cx="99283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75400E7-6238-4C86-B8D0-9E69E9B31937}"/>
                  </a:ext>
                </a:extLst>
              </p14:cNvPr>
              <p14:cNvContentPartPr/>
              <p14:nvPr/>
            </p14:nvContentPartPr>
            <p14:xfrm>
              <a:off x="7118880" y="338806"/>
              <a:ext cx="21600" cy="743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75400E7-6238-4C86-B8D0-9E69E9B319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10240" y="330166"/>
                <a:ext cx="3924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C721F2C-AE2E-4C55-8768-4C82F183FD6A}"/>
                  </a:ext>
                </a:extLst>
              </p14:cNvPr>
              <p14:cNvContentPartPr/>
              <p14:nvPr/>
            </p14:nvContentPartPr>
            <p14:xfrm>
              <a:off x="5022600" y="136486"/>
              <a:ext cx="1981440" cy="11322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C721F2C-AE2E-4C55-8768-4C82F183FD6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13600" y="127846"/>
                <a:ext cx="1999080" cy="11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6D3E9D-AFF5-4848-9BB0-014A61CD4022}"/>
                  </a:ext>
                </a:extLst>
              </p14:cNvPr>
              <p14:cNvContentPartPr/>
              <p14:nvPr/>
            </p14:nvContentPartPr>
            <p14:xfrm>
              <a:off x="994200" y="2578006"/>
              <a:ext cx="55080" cy="79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6D3E9D-AFF5-4848-9BB0-014A61CD402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85560" y="2569006"/>
                <a:ext cx="72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B0196B2-3FB7-4E51-9A34-ACA7310C941F}"/>
                  </a:ext>
                </a:extLst>
              </p14:cNvPr>
              <p14:cNvContentPartPr/>
              <p14:nvPr/>
            </p14:nvContentPartPr>
            <p14:xfrm>
              <a:off x="1217400" y="2569726"/>
              <a:ext cx="84600" cy="108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B0196B2-3FB7-4E51-9A34-ACA7310C941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08400" y="2560726"/>
                <a:ext cx="1022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270AD8D-8567-4E85-8063-1AFF0F703BF7}"/>
                  </a:ext>
                </a:extLst>
              </p14:cNvPr>
              <p14:cNvContentPartPr/>
              <p14:nvPr/>
            </p14:nvContentPartPr>
            <p14:xfrm>
              <a:off x="1752000" y="2691046"/>
              <a:ext cx="59400" cy="7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270AD8D-8567-4E85-8063-1AFF0F703BF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43000" y="2682406"/>
                <a:ext cx="77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4A955B3-5C0D-4094-BC67-FF8B624784AC}"/>
                  </a:ext>
                </a:extLst>
              </p14:cNvPr>
              <p14:cNvContentPartPr/>
              <p14:nvPr/>
            </p14:nvContentPartPr>
            <p14:xfrm>
              <a:off x="1760640" y="2652886"/>
              <a:ext cx="60480" cy="4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4A955B3-5C0D-4094-BC67-FF8B624784A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752000" y="2643886"/>
                <a:ext cx="781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43D5FF4-A94E-44A6-9E0A-422F99834E58}"/>
                  </a:ext>
                </a:extLst>
              </p14:cNvPr>
              <p14:cNvContentPartPr/>
              <p14:nvPr/>
            </p14:nvContentPartPr>
            <p14:xfrm>
              <a:off x="2696640" y="2612566"/>
              <a:ext cx="75600" cy="99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43D5FF4-A94E-44A6-9E0A-422F99834E5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88000" y="2603566"/>
                <a:ext cx="932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52CE959-6343-481D-B3C0-BF9EDA7FFFA3}"/>
                  </a:ext>
                </a:extLst>
              </p14:cNvPr>
              <p14:cNvContentPartPr/>
              <p14:nvPr/>
            </p14:nvContentPartPr>
            <p14:xfrm>
              <a:off x="3258240" y="2749366"/>
              <a:ext cx="78120" cy="72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52CE959-6343-481D-B3C0-BF9EDA7FFFA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49600" y="2740726"/>
                <a:ext cx="95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551DB57-BDAA-40A0-891C-CC85A4484BC3}"/>
                  </a:ext>
                </a:extLst>
              </p14:cNvPr>
              <p14:cNvContentPartPr/>
              <p14:nvPr/>
            </p14:nvContentPartPr>
            <p14:xfrm>
              <a:off x="3275520" y="2719846"/>
              <a:ext cx="65160" cy="28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551DB57-BDAA-40A0-891C-CC85A4484BC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266880" y="2710846"/>
                <a:ext cx="82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68840FF-4E27-4D2C-BA06-4FBF17006DF6}"/>
                  </a:ext>
                </a:extLst>
              </p14:cNvPr>
              <p14:cNvContentPartPr/>
              <p14:nvPr/>
            </p14:nvContentPartPr>
            <p14:xfrm>
              <a:off x="3487200" y="2651446"/>
              <a:ext cx="157680" cy="237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68840FF-4E27-4D2C-BA06-4FBF17006DF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78200" y="2642446"/>
                <a:ext cx="1753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E860449-3B9A-46F5-8C9E-6936714EF28B}"/>
                  </a:ext>
                </a:extLst>
              </p14:cNvPr>
              <p14:cNvContentPartPr/>
              <p14:nvPr/>
            </p14:nvContentPartPr>
            <p14:xfrm>
              <a:off x="2850360" y="2552446"/>
              <a:ext cx="205200" cy="90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E860449-3B9A-46F5-8C9E-6936714EF2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41720" y="2543446"/>
                <a:ext cx="2228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F34EE7A-B637-4FA4-A474-7B834D7891ED}"/>
                  </a:ext>
                </a:extLst>
              </p14:cNvPr>
              <p14:cNvContentPartPr/>
              <p14:nvPr/>
            </p14:nvContentPartPr>
            <p14:xfrm>
              <a:off x="2272920" y="2617606"/>
              <a:ext cx="176400" cy="108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F34EE7A-B637-4FA4-A474-7B834D7891E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63920" y="2608606"/>
                <a:ext cx="194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8E4CD3A-3273-4BA7-BD77-340E706DDB6F}"/>
                  </a:ext>
                </a:extLst>
              </p14:cNvPr>
              <p14:cNvContentPartPr/>
              <p14:nvPr/>
            </p14:nvContentPartPr>
            <p14:xfrm>
              <a:off x="1977360" y="2586646"/>
              <a:ext cx="89640" cy="1004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8E4CD3A-3273-4BA7-BD77-340E706DDB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68685" y="2577646"/>
                <a:ext cx="107351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DE63268-6D22-423D-9F30-68B6201959F5}"/>
                  </a:ext>
                </a:extLst>
              </p14:cNvPr>
              <p14:cNvContentPartPr/>
              <p14:nvPr/>
            </p14:nvContentPartPr>
            <p14:xfrm>
              <a:off x="1365720" y="2501686"/>
              <a:ext cx="248760" cy="745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DE63268-6D22-423D-9F30-68B6201959F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56720" y="2492686"/>
                <a:ext cx="266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A51CE11-CBB6-4A7C-8039-F1BBA603E208}"/>
                  </a:ext>
                </a:extLst>
              </p14:cNvPr>
              <p14:cNvContentPartPr/>
              <p14:nvPr/>
            </p14:nvContentPartPr>
            <p14:xfrm>
              <a:off x="4577280" y="3210886"/>
              <a:ext cx="65520" cy="396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A51CE11-CBB6-4A7C-8039-F1BBA603E20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68280" y="3201886"/>
                <a:ext cx="831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2E435228-1AEE-43F7-9D88-659526D18268}"/>
                  </a:ext>
                </a:extLst>
              </p14:cNvPr>
              <p14:cNvContentPartPr/>
              <p14:nvPr/>
            </p14:nvContentPartPr>
            <p14:xfrm>
              <a:off x="4364880" y="3172006"/>
              <a:ext cx="116280" cy="69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2E435228-1AEE-43F7-9D88-659526D1826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55880" y="3163006"/>
                <a:ext cx="133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20DD380-F560-460B-ADFA-089E7891A769}"/>
                  </a:ext>
                </a:extLst>
              </p14:cNvPr>
              <p14:cNvContentPartPr/>
              <p14:nvPr/>
            </p14:nvContentPartPr>
            <p14:xfrm>
              <a:off x="4007040" y="3126286"/>
              <a:ext cx="170280" cy="889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20DD380-F560-460B-ADFA-089E7891A76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98400" y="3117286"/>
                <a:ext cx="187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6D7F28C-329D-4FD7-94BE-D5B7C5825BFC}"/>
                  </a:ext>
                </a:extLst>
              </p14:cNvPr>
              <p14:cNvContentPartPr/>
              <p14:nvPr/>
            </p14:nvContentPartPr>
            <p14:xfrm>
              <a:off x="5241480" y="3443446"/>
              <a:ext cx="168840" cy="13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6D7F28C-329D-4FD7-94BE-D5B7C5825B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32840" y="3434806"/>
                <a:ext cx="1864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7306117-3542-48C6-8096-0FC522B9AEF5}"/>
                  </a:ext>
                </a:extLst>
              </p14:cNvPr>
              <p14:cNvContentPartPr/>
              <p14:nvPr/>
            </p14:nvContentPartPr>
            <p14:xfrm>
              <a:off x="5476560" y="3496006"/>
              <a:ext cx="65520" cy="1011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7306117-3542-48C6-8096-0FC522B9AEF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67560" y="3487366"/>
                <a:ext cx="83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50ED7401-A749-4A32-B93C-B34D9A5B8445}"/>
                  </a:ext>
                </a:extLst>
              </p14:cNvPr>
              <p14:cNvContentPartPr/>
              <p14:nvPr/>
            </p14:nvContentPartPr>
            <p14:xfrm>
              <a:off x="5120160" y="3147166"/>
              <a:ext cx="480240" cy="237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50ED7401-A749-4A32-B93C-B34D9A5B844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11167" y="3138166"/>
                <a:ext cx="497867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957A808-F5D8-4A75-857A-D13F73CBC4FF}"/>
                  </a:ext>
                </a:extLst>
              </p14:cNvPr>
              <p14:cNvContentPartPr/>
              <p14:nvPr/>
            </p14:nvContentPartPr>
            <p14:xfrm>
              <a:off x="4844400" y="3176326"/>
              <a:ext cx="130320" cy="118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957A808-F5D8-4A75-857A-D13F73CBC4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35400" y="3167686"/>
                <a:ext cx="147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860BF69-BE3F-4C54-B988-708190625008}"/>
                  </a:ext>
                </a:extLst>
              </p14:cNvPr>
              <p14:cNvContentPartPr/>
              <p14:nvPr/>
            </p14:nvContentPartPr>
            <p14:xfrm>
              <a:off x="314160" y="1979326"/>
              <a:ext cx="424080" cy="14720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860BF69-BE3F-4C54-B988-7081906250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5160" y="1970686"/>
                <a:ext cx="441720" cy="14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F13C03E-2A09-4824-8BE7-2234A284EAF8}"/>
                  </a:ext>
                </a:extLst>
              </p14:cNvPr>
              <p14:cNvContentPartPr/>
              <p14:nvPr/>
            </p14:nvContentPartPr>
            <p14:xfrm>
              <a:off x="1106520" y="2280286"/>
              <a:ext cx="689400" cy="1274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F13C03E-2A09-4824-8BE7-2234A284EAF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97520" y="2271286"/>
                <a:ext cx="707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32FBFC7-19F2-47AF-9EBC-8EADDEE8A236}"/>
                  </a:ext>
                </a:extLst>
              </p14:cNvPr>
              <p14:cNvContentPartPr/>
              <p14:nvPr/>
            </p14:nvContentPartPr>
            <p14:xfrm>
              <a:off x="2485320" y="3822886"/>
              <a:ext cx="85320" cy="122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32FBFC7-19F2-47AF-9EBC-8EADDEE8A23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76320" y="3814246"/>
                <a:ext cx="102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A339516D-D29F-45FA-B85E-02DDB327AF91}"/>
                  </a:ext>
                </a:extLst>
              </p14:cNvPr>
              <p14:cNvContentPartPr/>
              <p14:nvPr/>
            </p14:nvContentPartPr>
            <p14:xfrm>
              <a:off x="2487120" y="3784366"/>
              <a:ext cx="96480" cy="115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A339516D-D29F-45FA-B85E-02DDB327AF9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8120" y="3775726"/>
                <a:ext cx="114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0BFC95F-7220-4166-8157-F080FC36623A}"/>
                  </a:ext>
                </a:extLst>
              </p14:cNvPr>
              <p14:cNvContentPartPr/>
              <p14:nvPr/>
            </p14:nvContentPartPr>
            <p14:xfrm>
              <a:off x="2686200" y="3729646"/>
              <a:ext cx="119880" cy="112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0BFC95F-7220-4166-8157-F080FC3662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77560" y="3720646"/>
                <a:ext cx="137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C9BDA67-9085-4BD9-8457-838B1D0E7C25}"/>
                  </a:ext>
                </a:extLst>
              </p14:cNvPr>
              <p14:cNvContentPartPr/>
              <p14:nvPr/>
            </p14:nvContentPartPr>
            <p14:xfrm>
              <a:off x="1654800" y="3585286"/>
              <a:ext cx="194040" cy="243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C9BDA67-9085-4BD9-8457-838B1D0E7C2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645800" y="3576646"/>
                <a:ext cx="2116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6177822-26C8-428C-8584-147665E619AC}"/>
                  </a:ext>
                </a:extLst>
              </p14:cNvPr>
              <p14:cNvContentPartPr/>
              <p14:nvPr/>
            </p14:nvContentPartPr>
            <p14:xfrm>
              <a:off x="1212720" y="3577726"/>
              <a:ext cx="83880" cy="702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6177822-26C8-428C-8584-147665E619A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3720" y="3568726"/>
                <a:ext cx="101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3CA4CBA-6320-4E3C-A1CB-ABB3E6589035}"/>
                  </a:ext>
                </a:extLst>
              </p14:cNvPr>
              <p14:cNvContentPartPr/>
              <p14:nvPr/>
            </p14:nvContentPartPr>
            <p14:xfrm>
              <a:off x="891600" y="3501766"/>
              <a:ext cx="216720" cy="2178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3CA4CBA-6320-4E3C-A1CB-ABB3E658903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2960" y="3493112"/>
                <a:ext cx="234360" cy="2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E923076-1CBA-44F2-83FF-A50C66F7A71F}"/>
                  </a:ext>
                </a:extLst>
              </p14:cNvPr>
              <p14:cNvContentPartPr/>
              <p14:nvPr/>
            </p14:nvContentPartPr>
            <p14:xfrm>
              <a:off x="1190760" y="3692206"/>
              <a:ext cx="292320" cy="196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E923076-1CBA-44F2-83FF-A50C66F7A71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82120" y="3683206"/>
                <a:ext cx="3099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DC14111-3622-42FF-923C-1F5C18D6BF49}"/>
                  </a:ext>
                </a:extLst>
              </p14:cNvPr>
              <p14:cNvContentPartPr/>
              <p14:nvPr/>
            </p14:nvContentPartPr>
            <p14:xfrm>
              <a:off x="1946760" y="3655126"/>
              <a:ext cx="251280" cy="3261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DC14111-3622-42FF-923C-1F5C18D6BF4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938120" y="3646486"/>
                <a:ext cx="268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5A4BFC1-96ED-4006-AE15-A6AA766F108F}"/>
                  </a:ext>
                </a:extLst>
              </p14:cNvPr>
              <p14:cNvContentPartPr/>
              <p14:nvPr/>
            </p14:nvContentPartPr>
            <p14:xfrm>
              <a:off x="3853320" y="1982926"/>
              <a:ext cx="2639520" cy="10663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5A4BFC1-96ED-4006-AE15-A6AA766F10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44320" y="1973926"/>
                <a:ext cx="265716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27EBCCB-3B68-4216-920A-0E0840895727}"/>
                  </a:ext>
                </a:extLst>
              </p14:cNvPr>
              <p14:cNvContentPartPr/>
              <p14:nvPr/>
            </p14:nvContentPartPr>
            <p14:xfrm>
              <a:off x="3531120" y="3753406"/>
              <a:ext cx="9360" cy="1436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27EBCCB-3B68-4216-920A-0E084089572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22480" y="3744406"/>
                <a:ext cx="270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4258FCDD-CF51-485A-B2C9-96D82014A70E}"/>
                  </a:ext>
                </a:extLst>
              </p14:cNvPr>
              <p14:cNvContentPartPr/>
              <p14:nvPr/>
            </p14:nvContentPartPr>
            <p14:xfrm>
              <a:off x="4791480" y="3959326"/>
              <a:ext cx="122760" cy="1202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4258FCDD-CF51-485A-B2C9-96D82014A70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782480" y="3950686"/>
                <a:ext cx="1404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9A0F475-BD55-4D64-8DE9-C44E32B27877}"/>
                  </a:ext>
                </a:extLst>
              </p14:cNvPr>
              <p14:cNvContentPartPr/>
              <p14:nvPr/>
            </p14:nvContentPartPr>
            <p14:xfrm>
              <a:off x="4606800" y="3999286"/>
              <a:ext cx="75240" cy="4140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9A0F475-BD55-4D64-8DE9-C44E32B278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7800" y="3990207"/>
                <a:ext cx="92880" cy="59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5D69FBE-15E0-4824-8FB9-E9061D048715}"/>
                  </a:ext>
                </a:extLst>
              </p14:cNvPr>
              <p14:cNvContentPartPr/>
              <p14:nvPr/>
            </p14:nvContentPartPr>
            <p14:xfrm>
              <a:off x="3607440" y="3846286"/>
              <a:ext cx="178560" cy="1458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5D69FBE-15E0-4824-8FB9-E9061D04871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98783" y="3837646"/>
                <a:ext cx="196236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76F12904-1FC2-4B0D-BBA8-C0014E2427BB}"/>
                  </a:ext>
                </a:extLst>
              </p14:cNvPr>
              <p14:cNvContentPartPr/>
              <p14:nvPr/>
            </p14:nvContentPartPr>
            <p14:xfrm>
              <a:off x="2994360" y="3836926"/>
              <a:ext cx="194400" cy="997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76F12904-1FC2-4B0D-BBA8-C0014E2427B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85343" y="3827926"/>
                <a:ext cx="212073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E42AE69-2C59-45D8-A5CB-153FAD74DF1D}"/>
                  </a:ext>
                </a:extLst>
              </p14:cNvPr>
              <p14:cNvContentPartPr/>
              <p14:nvPr/>
            </p14:nvContentPartPr>
            <p14:xfrm>
              <a:off x="2098320" y="759646"/>
              <a:ext cx="2403000" cy="11242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E42AE69-2C59-45D8-A5CB-153FAD74DF1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089681" y="750649"/>
                <a:ext cx="2420637" cy="1141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9FB51974-E5B1-4FD8-B9C9-6C34F4AC52C5}"/>
                  </a:ext>
                </a:extLst>
              </p14:cNvPr>
              <p14:cNvContentPartPr/>
              <p14:nvPr/>
            </p14:nvContentPartPr>
            <p14:xfrm>
              <a:off x="4068600" y="3524446"/>
              <a:ext cx="124920" cy="1263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9FB51974-E5B1-4FD8-B9C9-6C34F4AC52C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059600" y="3515806"/>
                <a:ext cx="1425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A1CF6BA-F8B0-40C7-8830-B2A67F19F401}"/>
                  </a:ext>
                </a:extLst>
              </p14:cNvPr>
              <p14:cNvContentPartPr/>
              <p14:nvPr/>
            </p14:nvContentPartPr>
            <p14:xfrm>
              <a:off x="6927000" y="4172446"/>
              <a:ext cx="48960" cy="1062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A1CF6BA-F8B0-40C7-8830-B2A67F19F4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18360" y="4163806"/>
                <a:ext cx="66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A821FFB-B1EC-4AE8-816B-9D978FE23DF8}"/>
                  </a:ext>
                </a:extLst>
              </p14:cNvPr>
              <p14:cNvContentPartPr/>
              <p14:nvPr/>
            </p14:nvContentPartPr>
            <p14:xfrm>
              <a:off x="7045440" y="4214566"/>
              <a:ext cx="84240" cy="1065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A821FFB-B1EC-4AE8-816B-9D978FE23DF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036440" y="4205566"/>
                <a:ext cx="101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FD61E0FF-54BC-4ED4-9814-A4F9D13534A3}"/>
                  </a:ext>
                </a:extLst>
              </p14:cNvPr>
              <p14:cNvContentPartPr/>
              <p14:nvPr/>
            </p14:nvContentPartPr>
            <p14:xfrm>
              <a:off x="6512280" y="4063366"/>
              <a:ext cx="349920" cy="2066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FD61E0FF-54BC-4ED4-9814-A4F9D13534A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03640" y="4054366"/>
                <a:ext cx="3675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D94CF10B-5B4A-4531-84DF-32E71ADB018E}"/>
                  </a:ext>
                </a:extLst>
              </p14:cNvPr>
              <p14:cNvContentPartPr/>
              <p14:nvPr/>
            </p14:nvContentPartPr>
            <p14:xfrm>
              <a:off x="6345240" y="4156246"/>
              <a:ext cx="66960" cy="446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D94CF10B-5B4A-4531-84DF-32E71ADB018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36600" y="4147318"/>
                <a:ext cx="84600" cy="6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458F0FC-979F-4CEF-8717-C57E080237B9}"/>
                  </a:ext>
                </a:extLst>
              </p14:cNvPr>
              <p14:cNvContentPartPr/>
              <p14:nvPr/>
            </p14:nvContentPartPr>
            <p14:xfrm>
              <a:off x="3909480" y="3682126"/>
              <a:ext cx="621720" cy="4590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458F0FC-979F-4CEF-8717-C57E080237B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00840" y="3673119"/>
                <a:ext cx="639360" cy="476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28649814-7DAE-4615-AC86-A3284E3F71D5}"/>
                  </a:ext>
                </a:extLst>
              </p14:cNvPr>
              <p14:cNvContentPartPr/>
              <p14:nvPr/>
            </p14:nvContentPartPr>
            <p14:xfrm>
              <a:off x="5597880" y="4033126"/>
              <a:ext cx="644040" cy="1972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28649814-7DAE-4615-AC86-A3284E3F71D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89240" y="4024470"/>
                <a:ext cx="661680" cy="214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640633B5-503A-4F82-989C-91C81D12D64A}"/>
                  </a:ext>
                </a:extLst>
              </p14:cNvPr>
              <p14:cNvContentPartPr/>
              <p14:nvPr/>
            </p14:nvContentPartPr>
            <p14:xfrm>
              <a:off x="5257680" y="4057966"/>
              <a:ext cx="192960" cy="1022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40633B5-503A-4F82-989C-91C81D12D64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248697" y="4049326"/>
                <a:ext cx="210567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ADDD131-5DD1-4B05-836B-70F0F7E5A9CE}"/>
                  </a:ext>
                </a:extLst>
              </p14:cNvPr>
              <p14:cNvContentPartPr/>
              <p14:nvPr/>
            </p14:nvContentPartPr>
            <p14:xfrm>
              <a:off x="5587800" y="4363966"/>
              <a:ext cx="578880" cy="2865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ADDD131-5DD1-4B05-836B-70F0F7E5A9C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78800" y="4354966"/>
                <a:ext cx="596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7271D195-D6A9-47A1-94B0-F966B8F9DE8A}"/>
                  </a:ext>
                </a:extLst>
              </p14:cNvPr>
              <p14:cNvContentPartPr/>
              <p14:nvPr/>
            </p14:nvContentPartPr>
            <p14:xfrm>
              <a:off x="5334000" y="4419406"/>
              <a:ext cx="191880" cy="113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7271D195-D6A9-47A1-94B0-F966B8F9DE8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325000" y="4410406"/>
                <a:ext cx="209520" cy="13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A906484D-75DF-44E9-95DE-79DC6A6350D7}"/>
                  </a:ext>
                </a:extLst>
              </p:cNvPr>
              <p:cNvSpPr txBox="1"/>
              <p:nvPr/>
            </p:nvSpPr>
            <p:spPr bwMode="auto">
              <a:xfrm>
                <a:off x="1349189" y="2306332"/>
                <a:ext cx="5424261" cy="7102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5+(3)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1.61120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A906484D-75DF-44E9-95DE-79DC6A63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9189" y="2306332"/>
                <a:ext cx="5424261" cy="710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AD8D4CB-BB7B-4F4D-B8F5-5B5918DB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E67EF8-BCDC-4CD0-88D8-5EC73882A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5"/>
            <a:ext cx="7886700" cy="3015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/>
              <a:t>a)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b)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c)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endParaRPr lang="en-US" sz="12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81F2FF-47F4-471A-B3F2-FD15DBFFA9AB}"/>
              </a:ext>
            </a:extLst>
          </p:cNvPr>
          <p:cNvGrpSpPr/>
          <p:nvPr/>
        </p:nvGrpSpPr>
        <p:grpSpPr>
          <a:xfrm>
            <a:off x="1367594" y="761691"/>
            <a:ext cx="360" cy="360"/>
            <a:chOff x="1367594" y="76169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794741-B889-4DEF-A1CA-F89BDE77B8CA}"/>
                    </a:ext>
                  </a:extLst>
                </p14:cNvPr>
                <p14:cNvContentPartPr/>
                <p14:nvPr/>
              </p14:nvContentPartPr>
              <p14:xfrm>
                <a:off x="1367594" y="761691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794741-B889-4DEF-A1CA-F89BDE77B8C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8954" y="752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16CD7C-A576-4B47-871F-2E7BDB407C3E}"/>
                    </a:ext>
                  </a:extLst>
                </p14:cNvPr>
                <p14:cNvContentPartPr/>
                <p14:nvPr/>
              </p14:nvContentPartPr>
              <p14:xfrm>
                <a:off x="1367594" y="761691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16CD7C-A576-4B47-871F-2E7BDB407C3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58954" y="7526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A787B-9301-4D5E-8DCC-6EB4C2F2F7E5}"/>
                  </a:ext>
                </a:extLst>
              </p:cNvPr>
              <p:cNvSpPr txBox="1"/>
              <p:nvPr/>
            </p:nvSpPr>
            <p:spPr>
              <a:xfrm>
                <a:off x="846789" y="1258630"/>
                <a:ext cx="6201229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func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≈0.4307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EA787B-9301-4D5E-8DCC-6EB4C2F2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89" y="1258630"/>
                <a:ext cx="6201229" cy="666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9D937093-D55C-4309-AAC2-5211435C590A}"/>
                  </a:ext>
                </a:extLst>
              </p:cNvPr>
              <p:cNvSpPr txBox="1"/>
              <p:nvPr/>
            </p:nvSpPr>
            <p:spPr bwMode="auto">
              <a:xfrm>
                <a:off x="1300217" y="3520209"/>
                <a:ext cx="6201230" cy="100783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−32=0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+8)(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−4)=0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</a:rPr>
                  <a:t>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=−8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=+4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9D937093-D55C-4309-AAC2-5211435C5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0217" y="3520209"/>
                <a:ext cx="6201230" cy="1007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558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Definition of Derivatives as the Slope of the Tangent Line</a:t>
            </a:r>
          </a:p>
        </p:txBody>
      </p:sp>
    </p:spTree>
    <p:extLst>
      <p:ext uri="{BB962C8B-B14F-4D97-AF65-F5344CB8AC3E}">
        <p14:creationId xmlns:p14="http://schemas.microsoft.com/office/powerpoint/2010/main" val="263351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08D883-0A7E-4CAC-8F0B-CF52C8E08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Calculus, Matrix Algebra, and Optimization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Abbott, Stephen.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Understanding analysis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Vol. 2. New York: Springer, 2001.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Deisenroth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Marc Peter, A. Aldo Faisal, and Cheng Soon Ong.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Mathematics for machine learning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Cambridge University Press, 2020.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Kochenderfer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Mykel J., and Tim A. Wheeler.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Algorithms for optimization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Mit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 Press, 2019.</a:t>
            </a: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Simon Carl P, and Lawrence Blume. 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Mathematics for Economists, 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Norton &amp; Company, Inc,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 </a:t>
            </a:r>
            <a:r>
              <a:rPr lang="en-US" sz="1000" b="0" dirty="0">
                <a:solidFill>
                  <a:srgbClr val="222222"/>
                </a:solidFill>
                <a:effectLst/>
                <a:latin typeface="Helvetica Light" panose="020B0403020202020204"/>
              </a:rPr>
              <a:t>2010</a:t>
            </a:r>
            <a:endParaRPr lang="en-US" sz="1000" b="0" i="0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Jehle, Geoffrey, Philip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Reny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Advanced microeconomic theory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Pearson, 2010.</a:t>
            </a:r>
          </a:p>
          <a:p>
            <a:pPr>
              <a:lnSpc>
                <a:spcPct val="150000"/>
              </a:lnSpc>
            </a:pPr>
            <a:endParaRPr lang="en-US" sz="105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05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BC4CABB-ACCF-4A68-B314-385736FD1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322" y="3400243"/>
            <a:ext cx="917784" cy="1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29BBCA6-2384-43FD-9AFA-929039F28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59" y="3401790"/>
            <a:ext cx="1029566" cy="146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thematics for Economists(English, Paperback, Simon Carl P.)- Buy Online  in Guernsey at Desertcart - 139184128.">
            <a:extLst>
              <a:ext uri="{FF2B5EF4-FFF2-40B4-BE49-F238E27FC236}">
                <a16:creationId xmlns:a16="http://schemas.microsoft.com/office/drawing/2014/main" id="{BE4905D5-052E-443C-BDD5-333C3FC1A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65" y="3399723"/>
            <a:ext cx="990131" cy="14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70BFF25-D53F-4ABE-97A9-992EF108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53" y="3413449"/>
            <a:ext cx="1082285" cy="14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3042E-950D-4DA3-9DE2-7C6DD60E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82" y="3401790"/>
            <a:ext cx="1296226" cy="146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71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02524" y="1152814"/>
                <a:ext cx="7912825" cy="1707952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main objective of differential calculus is to find the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slope of the tangent line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to a curve at a specific point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Tangent Line: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line that touches a curve at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exactly one point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has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same direction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as the curve at that point.</a:t>
                </a:r>
                <a:endParaRPr lang="en-US" alt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To obtain a suitable definition of tangent line, we use the limit concept and the geometric notion of a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secant line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A secant line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 a line that intersects a curve at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two or more points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 a different point on the curve, the line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is a different secant line. </a:t>
                </a:r>
              </a:p>
              <a:p>
                <a:endParaRPr lang="en-US" altLang="en-US" sz="1200" dirty="0">
                  <a:latin typeface="Helvetica Light" panose="020B0403020202020204"/>
                </a:endParaRPr>
              </a:p>
              <a:p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2524" y="1152814"/>
                <a:ext cx="7912825" cy="1707952"/>
              </a:xfr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B3F29D-55D7-3949-A73B-1049101B5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15" y="2825933"/>
            <a:ext cx="2342842" cy="22115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7D953BD-14B8-4ACF-B337-16B331AA674D}"/>
                  </a:ext>
                </a:extLst>
              </p14:cNvPr>
              <p14:cNvContentPartPr/>
              <p14:nvPr/>
            </p14:nvContentPartPr>
            <p14:xfrm>
              <a:off x="376440" y="2680606"/>
              <a:ext cx="2179080" cy="1573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7D953BD-14B8-4ACF-B337-16B331AA67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440" y="2671606"/>
                <a:ext cx="2196720" cy="15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A0932C9B-7710-440F-80CC-DA8F06F90D03}"/>
                  </a:ext>
                </a:extLst>
              </p14:cNvPr>
              <p14:cNvContentPartPr/>
              <p14:nvPr/>
            </p14:nvContentPartPr>
            <p14:xfrm>
              <a:off x="6140040" y="2080126"/>
              <a:ext cx="2214720" cy="185688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A0932C9B-7710-440F-80CC-DA8F06F90D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1040" y="2071126"/>
                <a:ext cx="2232360" cy="18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51471E62-8E66-4A0A-9A9E-42D1D647DFAA}"/>
                  </a:ext>
                </a:extLst>
              </p14:cNvPr>
              <p14:cNvContentPartPr/>
              <p14:nvPr/>
            </p14:nvContentPartPr>
            <p14:xfrm>
              <a:off x="4386480" y="4257766"/>
              <a:ext cx="49680" cy="35640"/>
            </p14:xfrm>
          </p:contentPart>
        </mc:Choice>
        <mc:Fallback xmlns=""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51471E62-8E66-4A0A-9A9E-42D1D647DF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7480" y="4248766"/>
                <a:ext cx="67320" cy="5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Derivative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79095"/>
                <a:ext cx="8366579" cy="34536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moves along the curve and approaches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from the right, typical secant lines are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𝑃𝑄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so on.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approaches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from the left, typical secant lines are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so on. In both cases, the secant lines approach the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same limiting position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This common limiting position of the secant lines is defined to be the </a:t>
                </a:r>
                <a:r>
                  <a:rPr lang="en-US" altLang="en-US" sz="1200" b="1" dirty="0">
                    <a:solidFill>
                      <a:srgbClr val="C00000"/>
                    </a:solidFill>
                    <a:latin typeface="Helvetica Light" panose="020B0403020202020204"/>
                  </a:rPr>
                  <a:t>tangent line to the curve at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endParaRPr lang="en-US" altLang="en-US" sz="1400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alt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3665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n illustration of a tangent line as a limiting position of a secant line">
            <a:extLst>
              <a:ext uri="{FF2B5EF4-FFF2-40B4-BE49-F238E27FC236}">
                <a16:creationId xmlns:a16="http://schemas.microsoft.com/office/drawing/2014/main" id="{35C91BBC-B490-4AF7-8A6D-4FB09E1E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30" y="2213373"/>
            <a:ext cx="3243436" cy="2571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629010-2366-4637-A4CF-BF76F5555B59}"/>
                  </a:ext>
                </a:extLst>
              </p14:cNvPr>
              <p14:cNvContentPartPr/>
              <p14:nvPr/>
            </p14:nvContentPartPr>
            <p14:xfrm>
              <a:off x="4635960" y="2563246"/>
              <a:ext cx="441000" cy="465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629010-2366-4637-A4CF-BF76F5555B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7313" y="2554246"/>
                <a:ext cx="458654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C6C9A07-13F6-4F9E-A24A-600D01CCF2A8}"/>
                  </a:ext>
                </a:extLst>
              </p14:cNvPr>
              <p14:cNvContentPartPr/>
              <p14:nvPr/>
            </p14:nvContentPartPr>
            <p14:xfrm>
              <a:off x="3171840" y="3210526"/>
              <a:ext cx="2272320" cy="66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C6C9A07-13F6-4F9E-A24A-600D01CCF2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3199" y="3201886"/>
                <a:ext cx="2289963" cy="6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961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Derivative</a:t>
            </a:r>
            <a:endParaRPr lang="en-US" dirty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D09C8AA7-C47B-435A-B188-9A1F58680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179095"/>
            <a:ext cx="8366579" cy="34536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A curve does not necessarily have a tangent line at each of its points.</a:t>
            </a:r>
          </a:p>
          <a:p>
            <a:endParaRPr lang="en-US" altLang="en-US" sz="1400" dirty="0">
              <a:latin typeface="Helvetica Light" panose="020B0403020202020204"/>
            </a:endParaRPr>
          </a:p>
          <a:p>
            <a:endParaRPr lang="en-US" altLang="en-US" sz="1400" dirty="0">
              <a:latin typeface="Helvetica Light" panose="020B0403020202020204"/>
            </a:endParaRPr>
          </a:p>
          <a:p>
            <a:pPr marL="0" indent="0">
              <a:buNone/>
            </a:pPr>
            <a:endParaRPr lang="en-US" altLang="en-US" sz="1400" dirty="0">
              <a:latin typeface="Helvetica Light" panose="020B0403020202020204"/>
            </a:endParaRPr>
          </a:p>
        </p:txBody>
      </p:sp>
      <p:pic>
        <p:nvPicPr>
          <p:cNvPr id="9" name="Picture 8" descr="An illustration of case where the tangent line does not exist">
            <a:extLst>
              <a:ext uri="{FF2B5EF4-FFF2-40B4-BE49-F238E27FC236}">
                <a16:creationId xmlns:a16="http://schemas.microsoft.com/office/drawing/2014/main" id="{757D0E37-9B48-46A8-A70F-ADF8316DF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29" y="1796536"/>
            <a:ext cx="3304174" cy="20563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DEAA3295-5E67-4E6B-B97A-DF0930D3DACE}"/>
                  </a:ext>
                </a:extLst>
              </p14:cNvPr>
              <p14:cNvContentPartPr/>
              <p14:nvPr/>
            </p14:nvContentPartPr>
            <p14:xfrm>
              <a:off x="3651360" y="2533726"/>
              <a:ext cx="1620000" cy="124524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DEAA3295-5E67-4E6B-B97A-DF0930D3DA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2362" y="2524729"/>
                <a:ext cx="1637636" cy="12628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543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82360"/>
                <a:ext cx="5932171" cy="38435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slope of a curve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</a:t>
                </a:r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exits, is the slope of the tangent line at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slope of the tangent line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is:</a:t>
                </a:r>
              </a:p>
              <a:p>
                <a:pPr>
                  <a:lnSpc>
                    <a:spcPct val="150000"/>
                  </a:lnSpc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𝑡𝑎𝑛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exists, it is called the derivative of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</a:t>
                </a: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is denoted with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  <a:endParaRPr lang="en-US" altLang="en-US" sz="1200" b="1" dirty="0">
                  <a:solidFill>
                    <a:srgbClr val="0000FF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D09C8AA7-C47B-435A-B188-9A1F586804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82360"/>
                <a:ext cx="5932171" cy="38435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6" name="Object 2">
                <a:extLst>
                  <a:ext uri="{FF2B5EF4-FFF2-40B4-BE49-F238E27FC236}">
                    <a16:creationId xmlns:a16="http://schemas.microsoft.com/office/drawing/2014/main" id="{55C4370E-1FD6-4DC0-891E-6248DBDEC77B}"/>
                  </a:ext>
                </a:extLst>
              </p:cNvPr>
              <p:cNvSpPr txBox="1"/>
              <p:nvPr/>
            </p:nvSpPr>
            <p:spPr bwMode="auto">
              <a:xfrm>
                <a:off x="1588802" y="2007423"/>
                <a:ext cx="3335485" cy="53975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𝑡𝑎𝑛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6" name="Object 2">
                <a:extLst>
                  <a:ext uri="{FF2B5EF4-FFF2-40B4-BE49-F238E27FC236}">
                    <a16:creationId xmlns:a16="http://schemas.microsoft.com/office/drawing/2014/main" id="{55C4370E-1FD6-4DC0-891E-6248DBDEC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8802" y="2007423"/>
                <a:ext cx="3335485" cy="5397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n illustration of a slope of a secant line">
            <a:extLst>
              <a:ext uri="{FF2B5EF4-FFF2-40B4-BE49-F238E27FC236}">
                <a16:creationId xmlns:a16="http://schemas.microsoft.com/office/drawing/2014/main" id="{5D117F24-CDFB-4A88-AC01-C68C78BD2A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110"/>
          <a:stretch/>
        </p:blipFill>
        <p:spPr>
          <a:xfrm>
            <a:off x="6307057" y="1200769"/>
            <a:ext cx="2651852" cy="23450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602A87-C472-42F6-826C-31843C97101D}"/>
                  </a:ext>
                </a:extLst>
              </p14:cNvPr>
              <p14:cNvContentPartPr/>
              <p14:nvPr/>
            </p14:nvContentPartPr>
            <p14:xfrm>
              <a:off x="2952960" y="284446"/>
              <a:ext cx="63360" cy="9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602A87-C472-42F6-826C-31843C971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3960" y="275806"/>
                <a:ext cx="810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029AC8-1582-46FE-945A-D5800E1CA790}"/>
                  </a:ext>
                </a:extLst>
              </p14:cNvPr>
              <p14:cNvContentPartPr/>
              <p14:nvPr/>
            </p14:nvContentPartPr>
            <p14:xfrm>
              <a:off x="3071400" y="258166"/>
              <a:ext cx="7920" cy="10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029AC8-1582-46FE-945A-D5800E1CA7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2400" y="249166"/>
                <a:ext cx="255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A413CC-9E0B-4DFC-AE4A-E14F1A35977F}"/>
                  </a:ext>
                </a:extLst>
              </p14:cNvPr>
              <p14:cNvContentPartPr/>
              <p14:nvPr/>
            </p14:nvContentPartPr>
            <p14:xfrm>
              <a:off x="3135840" y="333046"/>
              <a:ext cx="32760" cy="30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A413CC-9E0B-4DFC-AE4A-E14F1A3597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7200" y="324406"/>
                <a:ext cx="504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D2FB10-DF61-4547-A454-ABA413B89704}"/>
                  </a:ext>
                </a:extLst>
              </p14:cNvPr>
              <p14:cNvContentPartPr/>
              <p14:nvPr/>
            </p14:nvContentPartPr>
            <p14:xfrm>
              <a:off x="3340680" y="345646"/>
              <a:ext cx="59760" cy="37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D2FB10-DF61-4547-A454-ABA413B897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32040" y="337006"/>
                <a:ext cx="774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99620B-5A86-4EEC-892D-F4050BCF2AFB}"/>
                  </a:ext>
                </a:extLst>
              </p14:cNvPr>
              <p14:cNvContentPartPr/>
              <p14:nvPr/>
            </p14:nvContentPartPr>
            <p14:xfrm>
              <a:off x="3500160" y="389926"/>
              <a:ext cx="68400" cy="1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99620B-5A86-4EEC-892D-F4050BCF2AF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91520" y="381286"/>
                <a:ext cx="86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D5083D-2BCA-41B3-9950-5020CCDA41DA}"/>
                  </a:ext>
                </a:extLst>
              </p14:cNvPr>
              <p14:cNvContentPartPr/>
              <p14:nvPr/>
            </p14:nvContentPartPr>
            <p14:xfrm>
              <a:off x="3522840" y="362206"/>
              <a:ext cx="54720" cy="7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D5083D-2BCA-41B3-9950-5020CCDA41D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13840" y="353566"/>
                <a:ext cx="723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CDFDA8-DA14-4C89-9B04-BEEEFB0806E8}"/>
                  </a:ext>
                </a:extLst>
              </p14:cNvPr>
              <p14:cNvContentPartPr/>
              <p14:nvPr/>
            </p14:nvContentPartPr>
            <p14:xfrm>
              <a:off x="3693840" y="339166"/>
              <a:ext cx="149760" cy="86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CDFDA8-DA14-4C89-9B04-BEEEFB0806E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85200" y="330166"/>
                <a:ext cx="1674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C5E383-35D6-4F98-813F-E700B6386351}"/>
                  </a:ext>
                </a:extLst>
              </p14:cNvPr>
              <p14:cNvContentPartPr/>
              <p14:nvPr/>
            </p14:nvContentPartPr>
            <p14:xfrm>
              <a:off x="3957720" y="432766"/>
              <a:ext cx="40680" cy="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C5E383-35D6-4F98-813F-E700B63863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949080" y="424126"/>
                <a:ext cx="583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B02435-0DDA-4249-A46A-1DACCCCB0515}"/>
                  </a:ext>
                </a:extLst>
              </p14:cNvPr>
              <p14:cNvContentPartPr/>
              <p14:nvPr/>
            </p14:nvContentPartPr>
            <p14:xfrm>
              <a:off x="3950520" y="392806"/>
              <a:ext cx="61200" cy="14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B02435-0DDA-4249-A46A-1DACCCCB051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41520" y="384166"/>
                <a:ext cx="788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269D54-602C-4121-A97A-082034B8B6D2}"/>
                  </a:ext>
                </a:extLst>
              </p14:cNvPr>
              <p14:cNvContentPartPr/>
              <p14:nvPr/>
            </p14:nvContentPartPr>
            <p14:xfrm>
              <a:off x="4192080" y="266446"/>
              <a:ext cx="72360" cy="76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269D54-602C-4121-A97A-082034B8B6D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3080" y="257446"/>
                <a:ext cx="90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9F357C-C95A-4141-8CD0-CD2E5E61E4EB}"/>
                  </a:ext>
                </a:extLst>
              </p14:cNvPr>
              <p14:cNvContentPartPr/>
              <p14:nvPr/>
            </p14:nvContentPartPr>
            <p14:xfrm>
              <a:off x="4324560" y="267166"/>
              <a:ext cx="76320" cy="101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9F357C-C95A-4141-8CD0-CD2E5E61E4E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15560" y="258166"/>
                <a:ext cx="93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CAEA59-E30C-426F-B037-8FAB0A45C7AE}"/>
                  </a:ext>
                </a:extLst>
              </p14:cNvPr>
              <p14:cNvContentPartPr/>
              <p14:nvPr/>
            </p14:nvContentPartPr>
            <p14:xfrm>
              <a:off x="4224480" y="419086"/>
              <a:ext cx="265320" cy="10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CAEA59-E30C-426F-B037-8FAB0A45C7A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15840" y="410086"/>
                <a:ext cx="2829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C11DA0C-4791-46D9-9A5B-618E29EFE290}"/>
                  </a:ext>
                </a:extLst>
              </p14:cNvPr>
              <p14:cNvContentPartPr/>
              <p14:nvPr/>
            </p14:nvContentPartPr>
            <p14:xfrm>
              <a:off x="4270560" y="496126"/>
              <a:ext cx="60480" cy="71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C11DA0C-4791-46D9-9A5B-618E29EFE29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61920" y="487126"/>
                <a:ext cx="781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3EE6ED-F78B-4E2B-95E2-7223C8FB8F61}"/>
                  </a:ext>
                </a:extLst>
              </p14:cNvPr>
              <p14:cNvContentPartPr/>
              <p14:nvPr/>
            </p14:nvContentPartPr>
            <p14:xfrm>
              <a:off x="4634520" y="461206"/>
              <a:ext cx="70200" cy="12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3EE6ED-F78B-4E2B-95E2-7223C8FB8F6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25520" y="452206"/>
                <a:ext cx="878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F9ECA5-D0FA-4CE2-A21C-EFF31AADACE7}"/>
                  </a:ext>
                </a:extLst>
              </p14:cNvPr>
              <p14:cNvContentPartPr/>
              <p14:nvPr/>
            </p14:nvContentPartPr>
            <p14:xfrm>
              <a:off x="4611120" y="396406"/>
              <a:ext cx="111600" cy="28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F9ECA5-D0FA-4CE2-A21C-EFF31AADACE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02120" y="387766"/>
                <a:ext cx="129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24BECA0-6FA0-44E4-ACF8-48AB6EB39BA3}"/>
                  </a:ext>
                </a:extLst>
              </p14:cNvPr>
              <p14:cNvContentPartPr/>
              <p14:nvPr/>
            </p14:nvContentPartPr>
            <p14:xfrm>
              <a:off x="4399440" y="519886"/>
              <a:ext cx="121320" cy="61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24BECA0-6FA0-44E4-ACF8-48AB6EB39BA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90800" y="511297"/>
                <a:ext cx="138960" cy="7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D9698F-FECD-4211-8CBC-7155373D3F2F}"/>
                  </a:ext>
                </a:extLst>
              </p14:cNvPr>
              <p14:cNvContentPartPr/>
              <p14:nvPr/>
            </p14:nvContentPartPr>
            <p14:xfrm>
              <a:off x="3227280" y="316846"/>
              <a:ext cx="53280" cy="9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D9698F-FECD-4211-8CBC-7155373D3F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218640" y="308174"/>
                <a:ext cx="70920" cy="114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1AB7E37-4DB7-4522-AF12-CAEAE2BD0A34}"/>
                  </a:ext>
                </a:extLst>
              </p14:cNvPr>
              <p14:cNvContentPartPr/>
              <p14:nvPr/>
            </p14:nvContentPartPr>
            <p14:xfrm>
              <a:off x="7319400" y="2860606"/>
              <a:ext cx="16920" cy="9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1AB7E37-4DB7-4522-AF12-CAEAE2BD0A3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310760" y="2851606"/>
                <a:ext cx="34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1E6283E4-FB48-409A-A22E-A0BFD8764E40}"/>
                  </a:ext>
                </a:extLst>
              </p14:cNvPr>
              <p14:cNvContentPartPr/>
              <p14:nvPr/>
            </p14:nvContentPartPr>
            <p14:xfrm>
              <a:off x="7251000" y="3005326"/>
              <a:ext cx="133920" cy="119880"/>
            </p14:xfrm>
          </p:contentPart>
        </mc:Choice>
        <mc:Fallback xmlns=""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1E6283E4-FB48-409A-A22E-A0BFD8764E4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42360" y="2996686"/>
                <a:ext cx="151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616D7C0B-A519-4FEF-A93F-B87651FB8CC4}"/>
                  </a:ext>
                </a:extLst>
              </p14:cNvPr>
              <p14:cNvContentPartPr/>
              <p14:nvPr/>
            </p14:nvContentPartPr>
            <p14:xfrm>
              <a:off x="7632240" y="3007846"/>
              <a:ext cx="357120" cy="121320"/>
            </p14:xfrm>
          </p:contentPart>
        </mc:Choice>
        <mc:Fallback xmlns=""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616D7C0B-A519-4FEF-A93F-B87651FB8CC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23240" y="2999206"/>
                <a:ext cx="3747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817DBB6F-6272-4B21-8D25-6C3F4813EAD7}"/>
                  </a:ext>
                </a:extLst>
              </p14:cNvPr>
              <p14:cNvContentPartPr/>
              <p14:nvPr/>
            </p14:nvContentPartPr>
            <p14:xfrm>
              <a:off x="7695600" y="1982566"/>
              <a:ext cx="78120" cy="10368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817DBB6F-6272-4B21-8D25-6C3F4813EAD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86600" y="1973566"/>
                <a:ext cx="957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EB0F0C29-D5B6-4A51-8DD6-3C716F2D2388}"/>
                  </a:ext>
                </a:extLst>
              </p14:cNvPr>
              <p14:cNvContentPartPr/>
              <p14:nvPr/>
            </p14:nvContentPartPr>
            <p14:xfrm>
              <a:off x="7662840" y="2136286"/>
              <a:ext cx="13320" cy="1404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EB0F0C29-D5B6-4A51-8DD6-3C716F2D238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53840" y="2127286"/>
                <a:ext cx="30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57" name="Ink 1056">
                <a:extLst>
                  <a:ext uri="{FF2B5EF4-FFF2-40B4-BE49-F238E27FC236}">
                    <a16:creationId xmlns:a16="http://schemas.microsoft.com/office/drawing/2014/main" id="{51601688-8649-427B-8B35-DCBD501EAFAD}"/>
                  </a:ext>
                </a:extLst>
              </p14:cNvPr>
              <p14:cNvContentPartPr/>
              <p14:nvPr/>
            </p14:nvContentPartPr>
            <p14:xfrm>
              <a:off x="7639440" y="2194246"/>
              <a:ext cx="360" cy="360"/>
            </p14:xfrm>
          </p:contentPart>
        </mc:Choice>
        <mc:Fallback xmlns="">
          <p:pic>
            <p:nvPicPr>
              <p:cNvPr id="1057" name="Ink 1056">
                <a:extLst>
                  <a:ext uri="{FF2B5EF4-FFF2-40B4-BE49-F238E27FC236}">
                    <a16:creationId xmlns:a16="http://schemas.microsoft.com/office/drawing/2014/main" id="{51601688-8649-427B-8B35-DCBD501EAFA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30440" y="21856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F4F95CA2-62C8-4F5F-B049-5FEA62204027}"/>
                  </a:ext>
                </a:extLst>
              </p14:cNvPr>
              <p14:cNvContentPartPr/>
              <p14:nvPr/>
            </p14:nvContentPartPr>
            <p14:xfrm>
              <a:off x="7782360" y="1565686"/>
              <a:ext cx="192600" cy="39636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F4F95CA2-62C8-4F5F-B049-5FEA6220402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73360" y="1557046"/>
                <a:ext cx="2102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66" name="Ink 1065">
                <a:extLst>
                  <a:ext uri="{FF2B5EF4-FFF2-40B4-BE49-F238E27FC236}">
                    <a16:creationId xmlns:a16="http://schemas.microsoft.com/office/drawing/2014/main" id="{8E8B317D-8C5B-42AE-9062-B9460EB8817E}"/>
                  </a:ext>
                </a:extLst>
              </p14:cNvPr>
              <p14:cNvContentPartPr/>
              <p14:nvPr/>
            </p14:nvContentPartPr>
            <p14:xfrm>
              <a:off x="4824600" y="67006"/>
              <a:ext cx="1155600" cy="862200"/>
            </p14:xfrm>
          </p:contentPart>
        </mc:Choice>
        <mc:Fallback xmlns="">
          <p:pic>
            <p:nvPicPr>
              <p:cNvPr id="1066" name="Ink 1065">
                <a:extLst>
                  <a:ext uri="{FF2B5EF4-FFF2-40B4-BE49-F238E27FC236}">
                    <a16:creationId xmlns:a16="http://schemas.microsoft.com/office/drawing/2014/main" id="{8E8B317D-8C5B-42AE-9062-B9460EB881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15600" y="58366"/>
                <a:ext cx="117324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04016E8D-CCAD-4669-8884-166872009B30}"/>
                  </a:ext>
                </a:extLst>
              </p14:cNvPr>
              <p14:cNvContentPartPr/>
              <p14:nvPr/>
            </p14:nvContentPartPr>
            <p14:xfrm>
              <a:off x="6807840" y="2303326"/>
              <a:ext cx="1052280" cy="45900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04016E8D-CCAD-4669-8884-166872009B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98843" y="2294333"/>
                <a:ext cx="1069914" cy="476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AFFC8432-1C00-4FA7-BD22-02F36198EC9B}"/>
                  </a:ext>
                </a:extLst>
              </p14:cNvPr>
              <p14:cNvContentPartPr/>
              <p14:nvPr/>
            </p14:nvContentPartPr>
            <p14:xfrm>
              <a:off x="1432680" y="2293246"/>
              <a:ext cx="360" cy="36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AFFC8432-1C00-4FA7-BD22-02F36198EC9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23680" y="22842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EFF39061-43CF-4524-82B2-E1ECE7FBC089}"/>
                  </a:ext>
                </a:extLst>
              </p14:cNvPr>
              <p14:cNvContentPartPr/>
              <p14:nvPr/>
            </p14:nvContentPartPr>
            <p14:xfrm>
              <a:off x="1320720" y="2224486"/>
              <a:ext cx="132840" cy="5256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EFF39061-43CF-4524-82B2-E1ECE7FBC08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11720" y="2215486"/>
                <a:ext cx="150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890C2C07-DC21-4F36-B25E-7BFDAB662CC5}"/>
                  </a:ext>
                </a:extLst>
              </p14:cNvPr>
              <p14:cNvContentPartPr/>
              <p14:nvPr/>
            </p14:nvContentPartPr>
            <p14:xfrm>
              <a:off x="1014720" y="2072206"/>
              <a:ext cx="48960" cy="6012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890C2C07-DC21-4F36-B25E-7BFDAB662C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6080" y="2063566"/>
                <a:ext cx="66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3C89E79D-FB32-4DBE-A809-9EF3F85C879A}"/>
                  </a:ext>
                </a:extLst>
              </p14:cNvPr>
              <p14:cNvContentPartPr/>
              <p14:nvPr/>
            </p14:nvContentPartPr>
            <p14:xfrm>
              <a:off x="1057560" y="2158966"/>
              <a:ext cx="184680" cy="13032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3C89E79D-FB32-4DBE-A809-9EF3F85C87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48560" y="2150302"/>
                <a:ext cx="202320" cy="1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81" name="Ink 1080">
                <a:extLst>
                  <a:ext uri="{FF2B5EF4-FFF2-40B4-BE49-F238E27FC236}">
                    <a16:creationId xmlns:a16="http://schemas.microsoft.com/office/drawing/2014/main" id="{1ADAB8B6-2592-477A-9B05-B8A3A6D08D25}"/>
                  </a:ext>
                </a:extLst>
              </p14:cNvPr>
              <p14:cNvContentPartPr/>
              <p14:nvPr/>
            </p14:nvContentPartPr>
            <p14:xfrm>
              <a:off x="886560" y="2112166"/>
              <a:ext cx="83520" cy="138240"/>
            </p14:xfrm>
          </p:contentPart>
        </mc:Choice>
        <mc:Fallback xmlns="">
          <p:pic>
            <p:nvPicPr>
              <p:cNvPr id="1081" name="Ink 1080">
                <a:extLst>
                  <a:ext uri="{FF2B5EF4-FFF2-40B4-BE49-F238E27FC236}">
                    <a16:creationId xmlns:a16="http://schemas.microsoft.com/office/drawing/2014/main" id="{1ADAB8B6-2592-477A-9B05-B8A3A6D08D2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7560" y="2103166"/>
                <a:ext cx="101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8B7E26-263C-40A7-9C4A-1D34EAB61764}"/>
                  </a:ext>
                </a:extLst>
              </p14:cNvPr>
              <p14:cNvContentPartPr/>
              <p14:nvPr/>
            </p14:nvContentPartPr>
            <p14:xfrm>
              <a:off x="308760" y="1904086"/>
              <a:ext cx="7560" cy="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8B7E26-263C-40A7-9C4A-1D34EAB617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99760" y="1895086"/>
                <a:ext cx="252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D277B5-198E-426E-AA95-EC91BF7D728B}"/>
                  </a:ext>
                </a:extLst>
              </p14:cNvPr>
              <p14:cNvContentPartPr/>
              <p14:nvPr/>
            </p14:nvContentPartPr>
            <p14:xfrm>
              <a:off x="283560" y="1905526"/>
              <a:ext cx="1440" cy="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D277B5-198E-426E-AA95-EC91BF7D72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4560" y="1896886"/>
                <a:ext cx="19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0A94E122-F3EF-4179-8012-510B19AEC13F}"/>
                  </a:ext>
                </a:extLst>
              </p14:cNvPr>
              <p14:cNvContentPartPr/>
              <p14:nvPr/>
            </p14:nvContentPartPr>
            <p14:xfrm>
              <a:off x="7362240" y="3174526"/>
              <a:ext cx="567720" cy="19368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0A94E122-F3EF-4179-8012-510B19AEC13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53240" y="3165543"/>
                <a:ext cx="585360" cy="21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77DD90DB-2E22-48FF-998D-47157A374312}"/>
                  </a:ext>
                </a:extLst>
              </p14:cNvPr>
              <p14:cNvContentPartPr/>
              <p14:nvPr/>
            </p14:nvContentPartPr>
            <p14:xfrm>
              <a:off x="2195880" y="1898686"/>
              <a:ext cx="2116080" cy="69120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77DD90DB-2E22-48FF-998D-47157A37431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86882" y="1890050"/>
                <a:ext cx="2133717" cy="708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770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8548-0867-4A0A-9B4F-97E11831A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Derivative</a:t>
            </a:r>
          </a:p>
        </p:txBody>
      </p:sp>
      <p:pic>
        <p:nvPicPr>
          <p:cNvPr id="6" name="Picture 5" descr="An illustration of the slope of a secant line on the graph y =x^2">
            <a:extLst>
              <a:ext uri="{FF2B5EF4-FFF2-40B4-BE49-F238E27FC236}">
                <a16:creationId xmlns:a16="http://schemas.microsoft.com/office/drawing/2014/main" id="{518E5FB6-53DF-4D56-BCF3-603FF08DE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65" y="805552"/>
            <a:ext cx="2384681" cy="2419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AD6DB-0ED5-44EF-B690-4505AE44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45" y="1159479"/>
            <a:ext cx="3365425" cy="2065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96B66-B44B-2B5D-058F-016C166BA466}"/>
                  </a:ext>
                </a:extLst>
              </p:cNvPr>
              <p:cNvSpPr txBox="1"/>
              <p:nvPr/>
            </p:nvSpPr>
            <p:spPr>
              <a:xfrm>
                <a:off x="303710" y="3426825"/>
                <a:ext cx="7795262" cy="1330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Key Takeaways: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Secant Line vs. Tangent Line: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Secant line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measures the average rate of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change over an interval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.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Tangent line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measures the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instantaneous rate of change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at a single point.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1100" b="1" dirty="0">
                    <a:solidFill>
                      <a:srgbClr val="0000FF"/>
                    </a:solidFill>
                    <a:latin typeface="Helvetica Light" panose="020B0403020202020204"/>
                  </a:rPr>
                  <a:t>Role of Limits: 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The concept of a </a:t>
                </a:r>
                <a:r>
                  <a:rPr lang="en-US" altLang="en-US" sz="1100" dirty="0">
                    <a:solidFill>
                      <a:srgbClr val="0000FF"/>
                    </a:solidFill>
                    <a:latin typeface="Helvetica Light" panose="020B0403020202020204"/>
                  </a:rPr>
                  <a:t>limit</a:t>
                </a:r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 allows us to rigorously define the tangent line by considering what happens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 infinitely approaches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  <a:endParaRPr lang="en-US" altLang="en-US" sz="1050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96B66-B44B-2B5D-058F-016C166B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10" y="3426825"/>
                <a:ext cx="7795262" cy="1330301"/>
              </a:xfrm>
              <a:prstGeom prst="rect">
                <a:avLst/>
              </a:prstGeom>
              <a:blipFill>
                <a:blip r:embed="rId4"/>
                <a:stretch>
                  <a:fillRect b="-2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097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20543" y="1168209"/>
                <a:ext cx="7886700" cy="1295591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derivative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at the point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543" y="1168209"/>
                <a:ext cx="7886700" cy="1295591"/>
              </a:xfrm>
              <a:blipFill>
                <a:blip r:embed="rId2"/>
                <a:stretch>
                  <a:fillRect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10BC7F-0568-447A-A792-89C99FEF4088}"/>
                  </a:ext>
                </a:extLst>
              </p14:cNvPr>
              <p14:cNvContentPartPr/>
              <p14:nvPr/>
            </p14:nvContentPartPr>
            <p14:xfrm>
              <a:off x="1120920" y="1846486"/>
              <a:ext cx="70200" cy="9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10BC7F-0568-447A-A792-89C99FEF40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1920" y="1837486"/>
                <a:ext cx="87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13A0955-C7CA-44D6-B888-C2601F069C51}"/>
                  </a:ext>
                </a:extLst>
              </p14:cNvPr>
              <p14:cNvContentPartPr/>
              <p14:nvPr/>
            </p14:nvContentPartPr>
            <p14:xfrm>
              <a:off x="1107600" y="1812286"/>
              <a:ext cx="64080" cy="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13A0955-C7CA-44D6-B888-C2601F069C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8960" y="1803286"/>
                <a:ext cx="817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486EF9-1A21-46CF-9B31-495746B34FC0}"/>
                  </a:ext>
                </a:extLst>
              </p14:cNvPr>
              <p14:cNvContentPartPr/>
              <p14:nvPr/>
            </p14:nvContentPartPr>
            <p14:xfrm>
              <a:off x="1334760" y="1737766"/>
              <a:ext cx="160200" cy="12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486EF9-1A21-46CF-9B31-495746B34F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6120" y="1729126"/>
                <a:ext cx="1778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52EDFD-BB83-4E45-A40D-8F8A7720AD8E}"/>
                  </a:ext>
                </a:extLst>
              </p14:cNvPr>
              <p14:cNvContentPartPr/>
              <p14:nvPr/>
            </p14:nvContentPartPr>
            <p14:xfrm>
              <a:off x="929040" y="1771966"/>
              <a:ext cx="103680" cy="85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52EDFD-BB83-4E45-A40D-8F8A7720AD8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0430" y="1763326"/>
                <a:ext cx="121259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027378-725B-4AE2-A0A5-7CB63F602423}"/>
                  </a:ext>
                </a:extLst>
              </p14:cNvPr>
              <p14:cNvContentPartPr/>
              <p14:nvPr/>
            </p14:nvContentPartPr>
            <p14:xfrm>
              <a:off x="707640" y="1654246"/>
              <a:ext cx="185760" cy="186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027378-725B-4AE2-A0A5-7CB63F6024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983" y="1645606"/>
                <a:ext cx="203434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48" name="Ink 2047">
                <a:extLst>
                  <a:ext uri="{FF2B5EF4-FFF2-40B4-BE49-F238E27FC236}">
                    <a16:creationId xmlns:a16="http://schemas.microsoft.com/office/drawing/2014/main" id="{763E32F7-60FD-4C54-9EB7-881F38A803B9}"/>
                  </a:ext>
                </a:extLst>
              </p14:cNvPr>
              <p14:cNvContentPartPr/>
              <p14:nvPr/>
            </p14:nvContentPartPr>
            <p14:xfrm>
              <a:off x="2098680" y="1925686"/>
              <a:ext cx="41400" cy="102960"/>
            </p14:xfrm>
          </p:contentPart>
        </mc:Choice>
        <mc:Fallback xmlns="">
          <p:pic>
            <p:nvPicPr>
              <p:cNvPr id="2048" name="Ink 2047">
                <a:extLst>
                  <a:ext uri="{FF2B5EF4-FFF2-40B4-BE49-F238E27FC236}">
                    <a16:creationId xmlns:a16="http://schemas.microsoft.com/office/drawing/2014/main" id="{763E32F7-60FD-4C54-9EB7-881F38A803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90040" y="1916686"/>
                <a:ext cx="590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06E30047-B27B-4E77-8E4F-50115E236B98}"/>
                  </a:ext>
                </a:extLst>
              </p14:cNvPr>
              <p14:cNvContentPartPr/>
              <p14:nvPr/>
            </p14:nvContentPartPr>
            <p14:xfrm>
              <a:off x="1296960" y="1957366"/>
              <a:ext cx="280440" cy="12096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06E30047-B27B-4E77-8E4F-50115E236B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8309" y="1948366"/>
                <a:ext cx="298103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661846E8-0796-4CA2-9181-95EC260E717F}"/>
                  </a:ext>
                </a:extLst>
              </p14:cNvPr>
              <p14:cNvContentPartPr/>
              <p14:nvPr/>
            </p14:nvContentPartPr>
            <p14:xfrm>
              <a:off x="1680000" y="1685566"/>
              <a:ext cx="888840" cy="21312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661846E8-0796-4CA2-9181-95EC260E71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71360" y="1676926"/>
                <a:ext cx="9064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3B7792BD-965B-46C0-8086-BBDAC0F36DC1}"/>
                  </a:ext>
                </a:extLst>
              </p14:cNvPr>
              <p14:cNvContentPartPr/>
              <p14:nvPr/>
            </p14:nvContentPartPr>
            <p14:xfrm>
              <a:off x="2775480" y="1949086"/>
              <a:ext cx="68040" cy="972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3B7792BD-965B-46C0-8086-BBDAC0F36DC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66480" y="1940446"/>
                <a:ext cx="856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0E6EB346-1C44-4587-B999-7A8DD9DEA20E}"/>
                  </a:ext>
                </a:extLst>
              </p14:cNvPr>
              <p14:cNvContentPartPr/>
              <p14:nvPr/>
            </p14:nvContentPartPr>
            <p14:xfrm>
              <a:off x="2730840" y="1908046"/>
              <a:ext cx="105480" cy="324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0E6EB346-1C44-4587-B999-7A8DD9DEA2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22200" y="1899046"/>
                <a:ext cx="123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57" name="Ink 2056">
                <a:extLst>
                  <a:ext uri="{FF2B5EF4-FFF2-40B4-BE49-F238E27FC236}">
                    <a16:creationId xmlns:a16="http://schemas.microsoft.com/office/drawing/2014/main" id="{4A2FE9FE-AF9F-49FA-B4C2-FBD002A58D50}"/>
                  </a:ext>
                </a:extLst>
              </p14:cNvPr>
              <p14:cNvContentPartPr/>
              <p14:nvPr/>
            </p14:nvContentPartPr>
            <p14:xfrm>
              <a:off x="3110280" y="1930366"/>
              <a:ext cx="1169280" cy="26280"/>
            </p14:xfrm>
          </p:contentPart>
        </mc:Choice>
        <mc:Fallback xmlns="">
          <p:pic>
            <p:nvPicPr>
              <p:cNvPr id="2057" name="Ink 2056">
                <a:extLst>
                  <a:ext uri="{FF2B5EF4-FFF2-40B4-BE49-F238E27FC236}">
                    <a16:creationId xmlns:a16="http://schemas.microsoft.com/office/drawing/2014/main" id="{4A2FE9FE-AF9F-49FA-B4C2-FBD002A58D5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01280" y="1921366"/>
                <a:ext cx="11869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0222B989-7A11-45B2-9149-BA60121639C4}"/>
                  </a:ext>
                </a:extLst>
              </p14:cNvPr>
              <p14:cNvContentPartPr/>
              <p14:nvPr/>
            </p14:nvContentPartPr>
            <p14:xfrm>
              <a:off x="3683400" y="1715086"/>
              <a:ext cx="71640" cy="7056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0222B989-7A11-45B2-9149-BA60121639C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74760" y="1706446"/>
                <a:ext cx="89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CD44779B-F470-4CF6-9C76-B6279DD767D7}"/>
                  </a:ext>
                </a:extLst>
              </p14:cNvPr>
              <p14:cNvContentPartPr/>
              <p14:nvPr/>
            </p14:nvContentPartPr>
            <p14:xfrm>
              <a:off x="3809760" y="1830286"/>
              <a:ext cx="73080" cy="1836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CD44779B-F470-4CF6-9C76-B6279DD767D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1120" y="1821646"/>
                <a:ext cx="90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70" name="Ink 2069">
                <a:extLst>
                  <a:ext uri="{FF2B5EF4-FFF2-40B4-BE49-F238E27FC236}">
                    <a16:creationId xmlns:a16="http://schemas.microsoft.com/office/drawing/2014/main" id="{FF0C0FD0-D0F3-45C4-9343-B20ECB684864}"/>
                  </a:ext>
                </a:extLst>
              </p14:cNvPr>
              <p14:cNvContentPartPr/>
              <p14:nvPr/>
            </p14:nvContentPartPr>
            <p14:xfrm>
              <a:off x="3711480" y="2040886"/>
              <a:ext cx="66600" cy="120240"/>
            </p14:xfrm>
          </p:contentPart>
        </mc:Choice>
        <mc:Fallback xmlns="">
          <p:pic>
            <p:nvPicPr>
              <p:cNvPr id="2070" name="Ink 2069">
                <a:extLst>
                  <a:ext uri="{FF2B5EF4-FFF2-40B4-BE49-F238E27FC236}">
                    <a16:creationId xmlns:a16="http://schemas.microsoft.com/office/drawing/2014/main" id="{FF0C0FD0-D0F3-45C4-9343-B20ECB68486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02480" y="2032246"/>
                <a:ext cx="84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75" name="Ink 2074">
                <a:extLst>
                  <a:ext uri="{FF2B5EF4-FFF2-40B4-BE49-F238E27FC236}">
                    <a16:creationId xmlns:a16="http://schemas.microsoft.com/office/drawing/2014/main" id="{02E095B6-E828-407D-9B05-16644EF4BF85}"/>
                  </a:ext>
                </a:extLst>
              </p14:cNvPr>
              <p14:cNvContentPartPr/>
              <p14:nvPr/>
            </p14:nvContentPartPr>
            <p14:xfrm>
              <a:off x="3169320" y="2080846"/>
              <a:ext cx="57960" cy="41040"/>
            </p14:xfrm>
          </p:contentPart>
        </mc:Choice>
        <mc:Fallback xmlns="">
          <p:pic>
            <p:nvPicPr>
              <p:cNvPr id="2075" name="Ink 2074">
                <a:extLst>
                  <a:ext uri="{FF2B5EF4-FFF2-40B4-BE49-F238E27FC236}">
                    <a16:creationId xmlns:a16="http://schemas.microsoft.com/office/drawing/2014/main" id="{02E095B6-E828-407D-9B05-16644EF4BF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60320" y="2071846"/>
                <a:ext cx="756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76" name="Ink 2075">
                <a:extLst>
                  <a:ext uri="{FF2B5EF4-FFF2-40B4-BE49-F238E27FC236}">
                    <a16:creationId xmlns:a16="http://schemas.microsoft.com/office/drawing/2014/main" id="{3BC7447B-8BB2-4406-B02F-375E255B86E9}"/>
                  </a:ext>
                </a:extLst>
              </p14:cNvPr>
              <p14:cNvContentPartPr/>
              <p14:nvPr/>
            </p14:nvContentPartPr>
            <p14:xfrm>
              <a:off x="2915520" y="2005606"/>
              <a:ext cx="194040" cy="99360"/>
            </p14:xfrm>
          </p:contentPart>
        </mc:Choice>
        <mc:Fallback xmlns="">
          <p:pic>
            <p:nvPicPr>
              <p:cNvPr id="2076" name="Ink 2075">
                <a:extLst>
                  <a:ext uri="{FF2B5EF4-FFF2-40B4-BE49-F238E27FC236}">
                    <a16:creationId xmlns:a16="http://schemas.microsoft.com/office/drawing/2014/main" id="{3BC7447B-8BB2-4406-B02F-375E255B86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06880" y="1996606"/>
                <a:ext cx="211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77" name="Ink 2076">
                <a:extLst>
                  <a:ext uri="{FF2B5EF4-FFF2-40B4-BE49-F238E27FC236}">
                    <a16:creationId xmlns:a16="http://schemas.microsoft.com/office/drawing/2014/main" id="{A5A1416A-DD43-49C4-9118-A3763B834889}"/>
                  </a:ext>
                </a:extLst>
              </p14:cNvPr>
              <p14:cNvContentPartPr/>
              <p14:nvPr/>
            </p14:nvContentPartPr>
            <p14:xfrm>
              <a:off x="2943240" y="1795006"/>
              <a:ext cx="98280" cy="142920"/>
            </p14:xfrm>
          </p:contentPart>
        </mc:Choice>
        <mc:Fallback xmlns="">
          <p:pic>
            <p:nvPicPr>
              <p:cNvPr id="2077" name="Ink 2076">
                <a:extLst>
                  <a:ext uri="{FF2B5EF4-FFF2-40B4-BE49-F238E27FC236}">
                    <a16:creationId xmlns:a16="http://schemas.microsoft.com/office/drawing/2014/main" id="{A5A1416A-DD43-49C4-9118-A3763B8348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934600" y="1786006"/>
                <a:ext cx="1159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78" name="Ink 2077">
                <a:extLst>
                  <a:ext uri="{FF2B5EF4-FFF2-40B4-BE49-F238E27FC236}">
                    <a16:creationId xmlns:a16="http://schemas.microsoft.com/office/drawing/2014/main" id="{ADB9E6FE-1A7E-4DFE-91E4-70BD7A6279DC}"/>
                  </a:ext>
                </a:extLst>
              </p14:cNvPr>
              <p14:cNvContentPartPr/>
              <p14:nvPr/>
            </p14:nvContentPartPr>
            <p14:xfrm>
              <a:off x="3954120" y="1732366"/>
              <a:ext cx="210960" cy="134640"/>
            </p14:xfrm>
          </p:contentPart>
        </mc:Choice>
        <mc:Fallback xmlns="">
          <p:pic>
            <p:nvPicPr>
              <p:cNvPr id="2078" name="Ink 2077">
                <a:extLst>
                  <a:ext uri="{FF2B5EF4-FFF2-40B4-BE49-F238E27FC236}">
                    <a16:creationId xmlns:a16="http://schemas.microsoft.com/office/drawing/2014/main" id="{ADB9E6FE-1A7E-4DFE-91E4-70BD7A6279D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45120" y="1723366"/>
                <a:ext cx="228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79" name="Ink 2078">
                <a:extLst>
                  <a:ext uri="{FF2B5EF4-FFF2-40B4-BE49-F238E27FC236}">
                    <a16:creationId xmlns:a16="http://schemas.microsoft.com/office/drawing/2014/main" id="{2C3161BA-C3E7-4A31-B7F7-C24F84EA7E6D}"/>
                  </a:ext>
                </a:extLst>
              </p14:cNvPr>
              <p14:cNvContentPartPr/>
              <p14:nvPr/>
            </p14:nvContentPartPr>
            <p14:xfrm>
              <a:off x="3195240" y="1740646"/>
              <a:ext cx="424800" cy="142560"/>
            </p14:xfrm>
          </p:contentPart>
        </mc:Choice>
        <mc:Fallback xmlns="">
          <p:pic>
            <p:nvPicPr>
              <p:cNvPr id="2079" name="Ink 2078">
                <a:extLst>
                  <a:ext uri="{FF2B5EF4-FFF2-40B4-BE49-F238E27FC236}">
                    <a16:creationId xmlns:a16="http://schemas.microsoft.com/office/drawing/2014/main" id="{2C3161BA-C3E7-4A31-B7F7-C24F84EA7E6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186248" y="1732006"/>
                <a:ext cx="442425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05" name="Ink 2104">
                <a:extLst>
                  <a:ext uri="{FF2B5EF4-FFF2-40B4-BE49-F238E27FC236}">
                    <a16:creationId xmlns:a16="http://schemas.microsoft.com/office/drawing/2014/main" id="{B3870153-F0E4-4193-8437-74BE7197238D}"/>
                  </a:ext>
                </a:extLst>
              </p14:cNvPr>
              <p14:cNvContentPartPr/>
              <p14:nvPr/>
            </p14:nvContentPartPr>
            <p14:xfrm>
              <a:off x="3906240" y="143326"/>
              <a:ext cx="2260440" cy="510840"/>
            </p14:xfrm>
          </p:contentPart>
        </mc:Choice>
        <mc:Fallback xmlns="">
          <p:pic>
            <p:nvPicPr>
              <p:cNvPr id="2105" name="Ink 2104">
                <a:extLst>
                  <a:ext uri="{FF2B5EF4-FFF2-40B4-BE49-F238E27FC236}">
                    <a16:creationId xmlns:a16="http://schemas.microsoft.com/office/drawing/2014/main" id="{B3870153-F0E4-4193-8437-74BE7197238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97240" y="134326"/>
                <a:ext cx="22780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06" name="Ink 2105">
                <a:extLst>
                  <a:ext uri="{FF2B5EF4-FFF2-40B4-BE49-F238E27FC236}">
                    <a16:creationId xmlns:a16="http://schemas.microsoft.com/office/drawing/2014/main" id="{A9500ABE-7795-4BC5-9B34-F32889B34CF0}"/>
                  </a:ext>
                </a:extLst>
              </p14:cNvPr>
              <p14:cNvContentPartPr/>
              <p14:nvPr/>
            </p14:nvContentPartPr>
            <p14:xfrm>
              <a:off x="4447320" y="1986526"/>
              <a:ext cx="68400" cy="4320"/>
            </p14:xfrm>
          </p:contentPart>
        </mc:Choice>
        <mc:Fallback xmlns="">
          <p:pic>
            <p:nvPicPr>
              <p:cNvPr id="2106" name="Ink 2105">
                <a:extLst>
                  <a:ext uri="{FF2B5EF4-FFF2-40B4-BE49-F238E27FC236}">
                    <a16:creationId xmlns:a16="http://schemas.microsoft.com/office/drawing/2014/main" id="{A9500ABE-7795-4BC5-9B34-F32889B34CF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438680" y="1977886"/>
                <a:ext cx="86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107" name="Ink 2106">
                <a:extLst>
                  <a:ext uri="{FF2B5EF4-FFF2-40B4-BE49-F238E27FC236}">
                    <a16:creationId xmlns:a16="http://schemas.microsoft.com/office/drawing/2014/main" id="{02351D52-BA11-414A-914C-6B9256491FD6}"/>
                  </a:ext>
                </a:extLst>
              </p14:cNvPr>
              <p14:cNvContentPartPr/>
              <p14:nvPr/>
            </p14:nvContentPartPr>
            <p14:xfrm>
              <a:off x="4445520" y="1944766"/>
              <a:ext cx="59400" cy="2880"/>
            </p14:xfrm>
          </p:contentPart>
        </mc:Choice>
        <mc:Fallback xmlns="">
          <p:pic>
            <p:nvPicPr>
              <p:cNvPr id="2107" name="Ink 2106">
                <a:extLst>
                  <a:ext uri="{FF2B5EF4-FFF2-40B4-BE49-F238E27FC236}">
                    <a16:creationId xmlns:a16="http://schemas.microsoft.com/office/drawing/2014/main" id="{02351D52-BA11-414A-914C-6B9256491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36520" y="1935766"/>
                <a:ext cx="770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10" name="Ink 2109">
                <a:extLst>
                  <a:ext uri="{FF2B5EF4-FFF2-40B4-BE49-F238E27FC236}">
                    <a16:creationId xmlns:a16="http://schemas.microsoft.com/office/drawing/2014/main" id="{97B6C9C4-FDB7-4962-9ADC-2EB5C23DEC3C}"/>
                  </a:ext>
                </a:extLst>
              </p14:cNvPr>
              <p14:cNvContentPartPr/>
              <p14:nvPr/>
            </p14:nvContentPartPr>
            <p14:xfrm>
              <a:off x="4628760" y="1839646"/>
              <a:ext cx="220320" cy="139320"/>
            </p14:xfrm>
          </p:contentPart>
        </mc:Choice>
        <mc:Fallback xmlns="">
          <p:pic>
            <p:nvPicPr>
              <p:cNvPr id="2110" name="Ink 2109">
                <a:extLst>
                  <a:ext uri="{FF2B5EF4-FFF2-40B4-BE49-F238E27FC236}">
                    <a16:creationId xmlns:a16="http://schemas.microsoft.com/office/drawing/2014/main" id="{97B6C9C4-FDB7-4962-9ADC-2EB5C23DEC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20120" y="1831006"/>
                <a:ext cx="237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4" name="Ink 2143">
                <a:extLst>
                  <a:ext uri="{FF2B5EF4-FFF2-40B4-BE49-F238E27FC236}">
                    <a16:creationId xmlns:a16="http://schemas.microsoft.com/office/drawing/2014/main" id="{F6E8AE67-FE7A-4BE0-9557-3C91636BF2C7}"/>
                  </a:ext>
                </a:extLst>
              </p14:cNvPr>
              <p14:cNvContentPartPr/>
              <p14:nvPr/>
            </p14:nvContentPartPr>
            <p14:xfrm>
              <a:off x="6923760" y="2067166"/>
              <a:ext cx="71640" cy="4680"/>
            </p14:xfrm>
          </p:contentPart>
        </mc:Choice>
        <mc:Fallback xmlns="">
          <p:pic>
            <p:nvPicPr>
              <p:cNvPr id="2144" name="Ink 2143">
                <a:extLst>
                  <a:ext uri="{FF2B5EF4-FFF2-40B4-BE49-F238E27FC236}">
                    <a16:creationId xmlns:a16="http://schemas.microsoft.com/office/drawing/2014/main" id="{F6E8AE67-FE7A-4BE0-9557-3C91636BF2C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15120" y="2058526"/>
                <a:ext cx="892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45" name="Ink 2144">
                <a:extLst>
                  <a:ext uri="{FF2B5EF4-FFF2-40B4-BE49-F238E27FC236}">
                    <a16:creationId xmlns:a16="http://schemas.microsoft.com/office/drawing/2014/main" id="{20731FBB-DA8A-43B9-9D78-DCD6C24D9D8B}"/>
                  </a:ext>
                </a:extLst>
              </p14:cNvPr>
              <p14:cNvContentPartPr/>
              <p14:nvPr/>
            </p14:nvContentPartPr>
            <p14:xfrm>
              <a:off x="6920160" y="2024686"/>
              <a:ext cx="99000" cy="12600"/>
            </p14:xfrm>
          </p:contentPart>
        </mc:Choice>
        <mc:Fallback xmlns="">
          <p:pic>
            <p:nvPicPr>
              <p:cNvPr id="2145" name="Ink 2144">
                <a:extLst>
                  <a:ext uri="{FF2B5EF4-FFF2-40B4-BE49-F238E27FC236}">
                    <a16:creationId xmlns:a16="http://schemas.microsoft.com/office/drawing/2014/main" id="{20731FBB-DA8A-43B9-9D78-DCD6C24D9D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11160" y="2015686"/>
                <a:ext cx="116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49" name="Ink 2148">
                <a:extLst>
                  <a:ext uri="{FF2B5EF4-FFF2-40B4-BE49-F238E27FC236}">
                    <a16:creationId xmlns:a16="http://schemas.microsoft.com/office/drawing/2014/main" id="{88FB3762-428A-4564-BB4C-EED61F2BE157}"/>
                  </a:ext>
                </a:extLst>
              </p14:cNvPr>
              <p14:cNvContentPartPr/>
              <p14:nvPr/>
            </p14:nvContentPartPr>
            <p14:xfrm>
              <a:off x="4565040" y="2036566"/>
              <a:ext cx="420120" cy="237600"/>
            </p14:xfrm>
          </p:contentPart>
        </mc:Choice>
        <mc:Fallback xmlns="">
          <p:pic>
            <p:nvPicPr>
              <p:cNvPr id="2149" name="Ink 2148">
                <a:extLst>
                  <a:ext uri="{FF2B5EF4-FFF2-40B4-BE49-F238E27FC236}">
                    <a16:creationId xmlns:a16="http://schemas.microsoft.com/office/drawing/2014/main" id="{88FB3762-428A-4564-BB4C-EED61F2BE1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56032" y="2027926"/>
                <a:ext cx="437775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56" name="Ink 2155">
                <a:extLst>
                  <a:ext uri="{FF2B5EF4-FFF2-40B4-BE49-F238E27FC236}">
                    <a16:creationId xmlns:a16="http://schemas.microsoft.com/office/drawing/2014/main" id="{1E5CCF91-85E8-4FCA-8D69-FF28ED14DC6B}"/>
                  </a:ext>
                </a:extLst>
              </p14:cNvPr>
              <p14:cNvContentPartPr/>
              <p14:nvPr/>
            </p14:nvContentPartPr>
            <p14:xfrm>
              <a:off x="5188560" y="1685566"/>
              <a:ext cx="1570680" cy="551520"/>
            </p14:xfrm>
          </p:contentPart>
        </mc:Choice>
        <mc:Fallback xmlns="">
          <p:pic>
            <p:nvPicPr>
              <p:cNvPr id="2156" name="Ink 2155">
                <a:extLst>
                  <a:ext uri="{FF2B5EF4-FFF2-40B4-BE49-F238E27FC236}">
                    <a16:creationId xmlns:a16="http://schemas.microsoft.com/office/drawing/2014/main" id="{1E5CCF91-85E8-4FCA-8D69-FF28ED14DC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79920" y="1676566"/>
                <a:ext cx="15883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61" name="Ink 2160">
                <a:extLst>
                  <a:ext uri="{FF2B5EF4-FFF2-40B4-BE49-F238E27FC236}">
                    <a16:creationId xmlns:a16="http://schemas.microsoft.com/office/drawing/2014/main" id="{43BC8772-1E56-4B89-BCBB-22727D609F00}"/>
                  </a:ext>
                </a:extLst>
              </p14:cNvPr>
              <p14:cNvContentPartPr/>
              <p14:nvPr/>
            </p14:nvContentPartPr>
            <p14:xfrm>
              <a:off x="7486800" y="2266966"/>
              <a:ext cx="36000" cy="47880"/>
            </p14:xfrm>
          </p:contentPart>
        </mc:Choice>
        <mc:Fallback xmlns="">
          <p:pic>
            <p:nvPicPr>
              <p:cNvPr id="2161" name="Ink 2160">
                <a:extLst>
                  <a:ext uri="{FF2B5EF4-FFF2-40B4-BE49-F238E27FC236}">
                    <a16:creationId xmlns:a16="http://schemas.microsoft.com/office/drawing/2014/main" id="{43BC8772-1E56-4B89-BCBB-22727D609F0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78160" y="2257966"/>
                <a:ext cx="53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62" name="Ink 2161">
                <a:extLst>
                  <a:ext uri="{FF2B5EF4-FFF2-40B4-BE49-F238E27FC236}">
                    <a16:creationId xmlns:a16="http://schemas.microsoft.com/office/drawing/2014/main" id="{E98890A1-23BA-417B-AFA6-0D6FB1938A3F}"/>
                  </a:ext>
                </a:extLst>
              </p14:cNvPr>
              <p14:cNvContentPartPr/>
              <p14:nvPr/>
            </p14:nvContentPartPr>
            <p14:xfrm>
              <a:off x="7205280" y="2158606"/>
              <a:ext cx="200160" cy="136800"/>
            </p14:xfrm>
          </p:contentPart>
        </mc:Choice>
        <mc:Fallback xmlns="">
          <p:pic>
            <p:nvPicPr>
              <p:cNvPr id="2162" name="Ink 2161">
                <a:extLst>
                  <a:ext uri="{FF2B5EF4-FFF2-40B4-BE49-F238E27FC236}">
                    <a16:creationId xmlns:a16="http://schemas.microsoft.com/office/drawing/2014/main" id="{E98890A1-23BA-417B-AFA6-0D6FB1938A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96280" y="2149943"/>
                <a:ext cx="217800" cy="154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63" name="Ink 2162">
                <a:extLst>
                  <a:ext uri="{FF2B5EF4-FFF2-40B4-BE49-F238E27FC236}">
                    <a16:creationId xmlns:a16="http://schemas.microsoft.com/office/drawing/2014/main" id="{EACEC0DB-93AC-47A3-A8AF-E550B539CE04}"/>
                  </a:ext>
                </a:extLst>
              </p14:cNvPr>
              <p14:cNvContentPartPr/>
              <p14:nvPr/>
            </p14:nvContentPartPr>
            <p14:xfrm>
              <a:off x="7179720" y="1936126"/>
              <a:ext cx="210600" cy="165600"/>
            </p14:xfrm>
          </p:contentPart>
        </mc:Choice>
        <mc:Fallback xmlns="">
          <p:pic>
            <p:nvPicPr>
              <p:cNvPr id="2163" name="Ink 2162">
                <a:extLst>
                  <a:ext uri="{FF2B5EF4-FFF2-40B4-BE49-F238E27FC236}">
                    <a16:creationId xmlns:a16="http://schemas.microsoft.com/office/drawing/2014/main" id="{EACEC0DB-93AC-47A3-A8AF-E550B539CE0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71080" y="1927486"/>
                <a:ext cx="228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71" name="Ink 2170">
                <a:extLst>
                  <a:ext uri="{FF2B5EF4-FFF2-40B4-BE49-F238E27FC236}">
                    <a16:creationId xmlns:a16="http://schemas.microsoft.com/office/drawing/2014/main" id="{0F5CB2DC-519C-44C7-88A4-ACA6945C3FBC}"/>
                  </a:ext>
                </a:extLst>
              </p14:cNvPr>
              <p14:cNvContentPartPr/>
              <p14:nvPr/>
            </p14:nvContentPartPr>
            <p14:xfrm>
              <a:off x="7983240" y="1793566"/>
              <a:ext cx="35280" cy="28440"/>
            </p14:xfrm>
          </p:contentPart>
        </mc:Choice>
        <mc:Fallback xmlns="">
          <p:pic>
            <p:nvPicPr>
              <p:cNvPr id="2171" name="Ink 2170">
                <a:extLst>
                  <a:ext uri="{FF2B5EF4-FFF2-40B4-BE49-F238E27FC236}">
                    <a16:creationId xmlns:a16="http://schemas.microsoft.com/office/drawing/2014/main" id="{0F5CB2DC-519C-44C7-88A4-ACA6945C3FB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74600" y="1784926"/>
                <a:ext cx="52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72" name="Ink 2171">
                <a:extLst>
                  <a:ext uri="{FF2B5EF4-FFF2-40B4-BE49-F238E27FC236}">
                    <a16:creationId xmlns:a16="http://schemas.microsoft.com/office/drawing/2014/main" id="{A6B48560-43E5-4A59-B26D-36D24FCABCB0}"/>
                  </a:ext>
                </a:extLst>
              </p14:cNvPr>
              <p14:cNvContentPartPr/>
              <p14:nvPr/>
            </p14:nvContentPartPr>
            <p14:xfrm>
              <a:off x="8449440" y="2194246"/>
              <a:ext cx="73440" cy="19080"/>
            </p14:xfrm>
          </p:contentPart>
        </mc:Choice>
        <mc:Fallback xmlns="">
          <p:pic>
            <p:nvPicPr>
              <p:cNvPr id="2172" name="Ink 2171">
                <a:extLst>
                  <a:ext uri="{FF2B5EF4-FFF2-40B4-BE49-F238E27FC236}">
                    <a16:creationId xmlns:a16="http://schemas.microsoft.com/office/drawing/2014/main" id="{A6B48560-43E5-4A59-B26D-36D24FCABC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440800" y="2185246"/>
                <a:ext cx="910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73" name="Ink 2172">
                <a:extLst>
                  <a:ext uri="{FF2B5EF4-FFF2-40B4-BE49-F238E27FC236}">
                    <a16:creationId xmlns:a16="http://schemas.microsoft.com/office/drawing/2014/main" id="{18AC05BB-8855-441F-B865-9D6F9EB88551}"/>
                  </a:ext>
                </a:extLst>
              </p14:cNvPr>
              <p14:cNvContentPartPr/>
              <p14:nvPr/>
            </p14:nvContentPartPr>
            <p14:xfrm>
              <a:off x="8445120" y="2152126"/>
              <a:ext cx="73080" cy="5400"/>
            </p14:xfrm>
          </p:contentPart>
        </mc:Choice>
        <mc:Fallback xmlns="">
          <p:pic>
            <p:nvPicPr>
              <p:cNvPr id="2173" name="Ink 2172">
                <a:extLst>
                  <a:ext uri="{FF2B5EF4-FFF2-40B4-BE49-F238E27FC236}">
                    <a16:creationId xmlns:a16="http://schemas.microsoft.com/office/drawing/2014/main" id="{18AC05BB-8855-441F-B865-9D6F9EB8855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36480" y="2143126"/>
                <a:ext cx="907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74" name="Ink 2173">
                <a:extLst>
                  <a:ext uri="{FF2B5EF4-FFF2-40B4-BE49-F238E27FC236}">
                    <a16:creationId xmlns:a16="http://schemas.microsoft.com/office/drawing/2014/main" id="{57AAD51B-1F1F-43D1-9A67-BF4A4859CBF8}"/>
                  </a:ext>
                </a:extLst>
              </p14:cNvPr>
              <p14:cNvContentPartPr/>
              <p14:nvPr/>
            </p14:nvContentPartPr>
            <p14:xfrm>
              <a:off x="8599560" y="2133046"/>
              <a:ext cx="99000" cy="86760"/>
            </p14:xfrm>
          </p:contentPart>
        </mc:Choice>
        <mc:Fallback xmlns="">
          <p:pic>
            <p:nvPicPr>
              <p:cNvPr id="2174" name="Ink 2173">
                <a:extLst>
                  <a:ext uri="{FF2B5EF4-FFF2-40B4-BE49-F238E27FC236}">
                    <a16:creationId xmlns:a16="http://schemas.microsoft.com/office/drawing/2014/main" id="{57AAD51B-1F1F-43D1-9A67-BF4A4859CBF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90560" y="2124406"/>
                <a:ext cx="116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76" name="Ink 2175">
                <a:extLst>
                  <a:ext uri="{FF2B5EF4-FFF2-40B4-BE49-F238E27FC236}">
                    <a16:creationId xmlns:a16="http://schemas.microsoft.com/office/drawing/2014/main" id="{2FF553C7-90B4-43C9-A9B7-1A4E559DB977}"/>
                  </a:ext>
                </a:extLst>
              </p14:cNvPr>
              <p14:cNvContentPartPr/>
              <p14:nvPr/>
            </p14:nvContentPartPr>
            <p14:xfrm>
              <a:off x="7672920" y="1881766"/>
              <a:ext cx="561960" cy="363960"/>
            </p14:xfrm>
          </p:contentPart>
        </mc:Choice>
        <mc:Fallback xmlns="">
          <p:pic>
            <p:nvPicPr>
              <p:cNvPr id="2176" name="Ink 2175">
                <a:extLst>
                  <a:ext uri="{FF2B5EF4-FFF2-40B4-BE49-F238E27FC236}">
                    <a16:creationId xmlns:a16="http://schemas.microsoft.com/office/drawing/2014/main" id="{2FF553C7-90B4-43C9-A9B7-1A4E559DB97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63920" y="1873126"/>
                <a:ext cx="5796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80" name="Ink 2179">
                <a:extLst>
                  <a:ext uri="{FF2B5EF4-FFF2-40B4-BE49-F238E27FC236}">
                    <a16:creationId xmlns:a16="http://schemas.microsoft.com/office/drawing/2014/main" id="{DBFBDBE3-7F6E-46F8-9975-A668800D9C63}"/>
                  </a:ext>
                </a:extLst>
              </p14:cNvPr>
              <p14:cNvContentPartPr/>
              <p14:nvPr/>
            </p14:nvContentPartPr>
            <p14:xfrm>
              <a:off x="8765520" y="2096686"/>
              <a:ext cx="176040" cy="172800"/>
            </p14:xfrm>
          </p:contentPart>
        </mc:Choice>
        <mc:Fallback xmlns="">
          <p:pic>
            <p:nvPicPr>
              <p:cNvPr id="2180" name="Ink 2179">
                <a:extLst>
                  <a:ext uri="{FF2B5EF4-FFF2-40B4-BE49-F238E27FC236}">
                    <a16:creationId xmlns:a16="http://schemas.microsoft.com/office/drawing/2014/main" id="{DBFBDBE3-7F6E-46F8-9975-A668800D9C6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56880" y="2087686"/>
                <a:ext cx="193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89" name="Ink 2188">
                <a:extLst>
                  <a:ext uri="{FF2B5EF4-FFF2-40B4-BE49-F238E27FC236}">
                    <a16:creationId xmlns:a16="http://schemas.microsoft.com/office/drawing/2014/main" id="{B9976ECB-DA04-4FD8-84BF-67FC1171A2EE}"/>
                  </a:ext>
                </a:extLst>
              </p14:cNvPr>
              <p14:cNvContentPartPr/>
              <p14:nvPr/>
            </p14:nvContentPartPr>
            <p14:xfrm>
              <a:off x="1622040" y="2654326"/>
              <a:ext cx="78480" cy="46800"/>
            </p14:xfrm>
          </p:contentPart>
        </mc:Choice>
        <mc:Fallback xmlns="">
          <p:pic>
            <p:nvPicPr>
              <p:cNvPr id="2189" name="Ink 2188">
                <a:extLst>
                  <a:ext uri="{FF2B5EF4-FFF2-40B4-BE49-F238E27FC236}">
                    <a16:creationId xmlns:a16="http://schemas.microsoft.com/office/drawing/2014/main" id="{B9976ECB-DA04-4FD8-84BF-67FC1171A2E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613040" y="2645686"/>
                <a:ext cx="96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94" name="Ink 2193">
                <a:extLst>
                  <a:ext uri="{FF2B5EF4-FFF2-40B4-BE49-F238E27FC236}">
                    <a16:creationId xmlns:a16="http://schemas.microsoft.com/office/drawing/2014/main" id="{E3ACA8A0-0471-4DF3-92FC-468A1A64951D}"/>
                  </a:ext>
                </a:extLst>
              </p14:cNvPr>
              <p14:cNvContentPartPr/>
              <p14:nvPr/>
            </p14:nvContentPartPr>
            <p14:xfrm>
              <a:off x="2221800" y="2701846"/>
              <a:ext cx="78120" cy="6120"/>
            </p14:xfrm>
          </p:contentPart>
        </mc:Choice>
        <mc:Fallback xmlns="">
          <p:pic>
            <p:nvPicPr>
              <p:cNvPr id="2194" name="Ink 2193">
                <a:extLst>
                  <a:ext uri="{FF2B5EF4-FFF2-40B4-BE49-F238E27FC236}">
                    <a16:creationId xmlns:a16="http://schemas.microsoft.com/office/drawing/2014/main" id="{E3ACA8A0-0471-4DF3-92FC-468A1A64951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12800" y="2692846"/>
                <a:ext cx="95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95" name="Ink 2194">
                <a:extLst>
                  <a:ext uri="{FF2B5EF4-FFF2-40B4-BE49-F238E27FC236}">
                    <a16:creationId xmlns:a16="http://schemas.microsoft.com/office/drawing/2014/main" id="{702C6937-91FE-489E-8735-6B0B9ED10ECA}"/>
                  </a:ext>
                </a:extLst>
              </p14:cNvPr>
              <p14:cNvContentPartPr/>
              <p14:nvPr/>
            </p14:nvContentPartPr>
            <p14:xfrm>
              <a:off x="2230080" y="2660806"/>
              <a:ext cx="78480" cy="13320"/>
            </p14:xfrm>
          </p:contentPart>
        </mc:Choice>
        <mc:Fallback xmlns="">
          <p:pic>
            <p:nvPicPr>
              <p:cNvPr id="2195" name="Ink 2194">
                <a:extLst>
                  <a:ext uri="{FF2B5EF4-FFF2-40B4-BE49-F238E27FC236}">
                    <a16:creationId xmlns:a16="http://schemas.microsoft.com/office/drawing/2014/main" id="{702C6937-91FE-489E-8735-6B0B9ED10EC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21440" y="2651806"/>
                <a:ext cx="961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96" name="Ink 2195">
                <a:extLst>
                  <a:ext uri="{FF2B5EF4-FFF2-40B4-BE49-F238E27FC236}">
                    <a16:creationId xmlns:a16="http://schemas.microsoft.com/office/drawing/2014/main" id="{3A1FF665-D1A2-4248-B1B4-3717B767C06A}"/>
                  </a:ext>
                </a:extLst>
              </p14:cNvPr>
              <p14:cNvContentPartPr/>
              <p14:nvPr/>
            </p14:nvContentPartPr>
            <p14:xfrm>
              <a:off x="2391000" y="2626606"/>
              <a:ext cx="98280" cy="91440"/>
            </p14:xfrm>
          </p:contentPart>
        </mc:Choice>
        <mc:Fallback xmlns="">
          <p:pic>
            <p:nvPicPr>
              <p:cNvPr id="2196" name="Ink 2195">
                <a:extLst>
                  <a:ext uri="{FF2B5EF4-FFF2-40B4-BE49-F238E27FC236}">
                    <a16:creationId xmlns:a16="http://schemas.microsoft.com/office/drawing/2014/main" id="{3A1FF665-D1A2-4248-B1B4-3717B767C0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82000" y="2617966"/>
                <a:ext cx="1159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97" name="Ink 2196">
                <a:extLst>
                  <a:ext uri="{FF2B5EF4-FFF2-40B4-BE49-F238E27FC236}">
                    <a16:creationId xmlns:a16="http://schemas.microsoft.com/office/drawing/2014/main" id="{4C9971FE-C473-4CF6-91A4-FB9CA823CDBD}"/>
                  </a:ext>
                </a:extLst>
              </p14:cNvPr>
              <p14:cNvContentPartPr/>
              <p14:nvPr/>
            </p14:nvContentPartPr>
            <p14:xfrm>
              <a:off x="1852080" y="2588806"/>
              <a:ext cx="272880" cy="120600"/>
            </p14:xfrm>
          </p:contentPart>
        </mc:Choice>
        <mc:Fallback xmlns="">
          <p:pic>
            <p:nvPicPr>
              <p:cNvPr id="2197" name="Ink 2196">
                <a:extLst>
                  <a:ext uri="{FF2B5EF4-FFF2-40B4-BE49-F238E27FC236}">
                    <a16:creationId xmlns:a16="http://schemas.microsoft.com/office/drawing/2014/main" id="{4C9971FE-C473-4CF6-91A4-FB9CA823CD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43440" y="2579806"/>
                <a:ext cx="29052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98" name="Ink 2197">
                <a:extLst>
                  <a:ext uri="{FF2B5EF4-FFF2-40B4-BE49-F238E27FC236}">
                    <a16:creationId xmlns:a16="http://schemas.microsoft.com/office/drawing/2014/main" id="{06A4BC2A-87AA-4623-B583-3BD61E6A1FC8}"/>
                  </a:ext>
                </a:extLst>
              </p14:cNvPr>
              <p14:cNvContentPartPr/>
              <p14:nvPr/>
            </p14:nvContentPartPr>
            <p14:xfrm>
              <a:off x="1230000" y="2516446"/>
              <a:ext cx="316800" cy="191160"/>
            </p14:xfrm>
          </p:contentPart>
        </mc:Choice>
        <mc:Fallback xmlns="">
          <p:pic>
            <p:nvPicPr>
              <p:cNvPr id="2198" name="Ink 2197">
                <a:extLst>
                  <a:ext uri="{FF2B5EF4-FFF2-40B4-BE49-F238E27FC236}">
                    <a16:creationId xmlns:a16="http://schemas.microsoft.com/office/drawing/2014/main" id="{06A4BC2A-87AA-4623-B583-3BD61E6A1FC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21360" y="2507463"/>
                <a:ext cx="334440" cy="208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99" name="Ink 2198">
                <a:extLst>
                  <a:ext uri="{FF2B5EF4-FFF2-40B4-BE49-F238E27FC236}">
                    <a16:creationId xmlns:a16="http://schemas.microsoft.com/office/drawing/2014/main" id="{94B2A0FE-F361-40CD-9084-7F82CDB5DED4}"/>
                  </a:ext>
                </a:extLst>
              </p14:cNvPr>
              <p14:cNvContentPartPr/>
              <p14:nvPr/>
            </p14:nvContentPartPr>
            <p14:xfrm>
              <a:off x="978720" y="2589166"/>
              <a:ext cx="162720" cy="83160"/>
            </p14:xfrm>
          </p:contentPart>
        </mc:Choice>
        <mc:Fallback xmlns="">
          <p:pic>
            <p:nvPicPr>
              <p:cNvPr id="2199" name="Ink 2198">
                <a:extLst>
                  <a:ext uri="{FF2B5EF4-FFF2-40B4-BE49-F238E27FC236}">
                    <a16:creationId xmlns:a16="http://schemas.microsoft.com/office/drawing/2014/main" id="{94B2A0FE-F361-40CD-9084-7F82CDB5DED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70080" y="2580526"/>
                <a:ext cx="1803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00" name="Ink 2199">
                <a:extLst>
                  <a:ext uri="{FF2B5EF4-FFF2-40B4-BE49-F238E27FC236}">
                    <a16:creationId xmlns:a16="http://schemas.microsoft.com/office/drawing/2014/main" id="{EFAA5AC6-C749-4456-9E37-539F7FFC3939}"/>
                  </a:ext>
                </a:extLst>
              </p14:cNvPr>
              <p14:cNvContentPartPr/>
              <p14:nvPr/>
            </p14:nvContentPartPr>
            <p14:xfrm>
              <a:off x="1182840" y="2207566"/>
              <a:ext cx="1315440" cy="65160"/>
            </p14:xfrm>
          </p:contentPart>
        </mc:Choice>
        <mc:Fallback xmlns="">
          <p:pic>
            <p:nvPicPr>
              <p:cNvPr id="2200" name="Ink 2199">
                <a:extLst>
                  <a:ext uri="{FF2B5EF4-FFF2-40B4-BE49-F238E27FC236}">
                    <a16:creationId xmlns:a16="http://schemas.microsoft.com/office/drawing/2014/main" id="{EFAA5AC6-C749-4456-9E37-539F7FFC393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73840" y="2198566"/>
                <a:ext cx="133308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136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/>
              <p:nvPr/>
            </p:nvSpPr>
            <p:spPr bwMode="auto">
              <a:xfrm>
                <a:off x="628650" y="1400573"/>
                <a:ext cx="8046091" cy="6683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400573"/>
                <a:ext cx="8046091" cy="668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24610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11471" y="1196177"/>
                <a:ext cx="7886700" cy="1068052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400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4" name="Rectangle 23">
                <a:extLst>
                  <a:ext uri="{FF2B5EF4-FFF2-40B4-BE49-F238E27FC236}">
                    <a16:creationId xmlns:a16="http://schemas.microsoft.com/office/drawing/2014/main" id="{02AC104C-DD7C-49F1-9667-A9C7345F9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471" y="1196177"/>
                <a:ext cx="7886700" cy="106805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D65AC1-97F6-4999-A3FB-5330FCF7C4D5}"/>
                  </a:ext>
                </a:extLst>
              </p14:cNvPr>
              <p14:cNvContentPartPr/>
              <p14:nvPr/>
            </p14:nvContentPartPr>
            <p14:xfrm>
              <a:off x="1319280" y="1476766"/>
              <a:ext cx="753480" cy="212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D65AC1-97F6-4999-A3FB-5330FCF7C4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0280" y="1468126"/>
                <a:ext cx="771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35805E-CD69-4846-8629-751F4981767B}"/>
                  </a:ext>
                </a:extLst>
              </p14:cNvPr>
              <p14:cNvContentPartPr/>
              <p14:nvPr/>
            </p14:nvContentPartPr>
            <p14:xfrm>
              <a:off x="1090320" y="2130886"/>
              <a:ext cx="269280" cy="129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35805E-CD69-4846-8629-751F498176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680" y="2122246"/>
                <a:ext cx="2869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C89E81-6CF1-4BE9-9EA3-1EC25CAF6787}"/>
                  </a:ext>
                </a:extLst>
              </p14:cNvPr>
              <p14:cNvContentPartPr/>
              <p14:nvPr/>
            </p14:nvContentPartPr>
            <p14:xfrm>
              <a:off x="1104720" y="1906966"/>
              <a:ext cx="194760" cy="162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C89E81-6CF1-4BE9-9EA3-1EC25CAF67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6080" y="1897966"/>
                <a:ext cx="212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E1FF392-36BC-4D66-85B4-0745FCB808AD}"/>
                  </a:ext>
                </a:extLst>
              </p14:cNvPr>
              <p14:cNvContentPartPr/>
              <p14:nvPr/>
            </p14:nvContentPartPr>
            <p14:xfrm>
              <a:off x="525840" y="1897246"/>
              <a:ext cx="457200" cy="194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E1FF392-36BC-4D66-85B4-0745FCB808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840" y="1888246"/>
                <a:ext cx="4748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57" name="Ink 2056">
                <a:extLst>
                  <a:ext uri="{FF2B5EF4-FFF2-40B4-BE49-F238E27FC236}">
                    <a16:creationId xmlns:a16="http://schemas.microsoft.com/office/drawing/2014/main" id="{B1AE1BAE-FE3E-4E30-98C8-8F716B0D116B}"/>
                  </a:ext>
                </a:extLst>
              </p14:cNvPr>
              <p14:cNvContentPartPr/>
              <p14:nvPr/>
            </p14:nvContentPartPr>
            <p14:xfrm>
              <a:off x="1836600" y="2166166"/>
              <a:ext cx="72360" cy="107640"/>
            </p14:xfrm>
          </p:contentPart>
        </mc:Choice>
        <mc:Fallback xmlns="">
          <p:pic>
            <p:nvPicPr>
              <p:cNvPr id="2057" name="Ink 2056">
                <a:extLst>
                  <a:ext uri="{FF2B5EF4-FFF2-40B4-BE49-F238E27FC236}">
                    <a16:creationId xmlns:a16="http://schemas.microsoft.com/office/drawing/2014/main" id="{B1AE1BAE-FE3E-4E30-98C8-8F716B0D116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7960" y="2157166"/>
                <a:ext cx="90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58" name="Ink 2057">
                <a:extLst>
                  <a:ext uri="{FF2B5EF4-FFF2-40B4-BE49-F238E27FC236}">
                    <a16:creationId xmlns:a16="http://schemas.microsoft.com/office/drawing/2014/main" id="{E52A543E-20FF-4842-B03F-B28CAFAAAD32}"/>
                  </a:ext>
                </a:extLst>
              </p14:cNvPr>
              <p14:cNvContentPartPr/>
              <p14:nvPr/>
            </p14:nvContentPartPr>
            <p14:xfrm>
              <a:off x="2581800" y="2150326"/>
              <a:ext cx="57960" cy="6840"/>
            </p14:xfrm>
          </p:contentPart>
        </mc:Choice>
        <mc:Fallback xmlns="">
          <p:pic>
            <p:nvPicPr>
              <p:cNvPr id="2058" name="Ink 2057">
                <a:extLst>
                  <a:ext uri="{FF2B5EF4-FFF2-40B4-BE49-F238E27FC236}">
                    <a16:creationId xmlns:a16="http://schemas.microsoft.com/office/drawing/2014/main" id="{E52A543E-20FF-4842-B03F-B28CAFAAAD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72800" y="2141686"/>
                <a:ext cx="75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9" name="Ink 2058">
                <a:extLst>
                  <a:ext uri="{FF2B5EF4-FFF2-40B4-BE49-F238E27FC236}">
                    <a16:creationId xmlns:a16="http://schemas.microsoft.com/office/drawing/2014/main" id="{EE2055B3-8594-435A-9905-8E9DD8A3D7BC}"/>
                  </a:ext>
                </a:extLst>
              </p14:cNvPr>
              <p14:cNvContentPartPr/>
              <p14:nvPr/>
            </p14:nvContentPartPr>
            <p14:xfrm>
              <a:off x="2549400" y="2104966"/>
              <a:ext cx="91440" cy="12960"/>
            </p14:xfrm>
          </p:contentPart>
        </mc:Choice>
        <mc:Fallback xmlns="">
          <p:pic>
            <p:nvPicPr>
              <p:cNvPr id="2059" name="Ink 2058">
                <a:extLst>
                  <a:ext uri="{FF2B5EF4-FFF2-40B4-BE49-F238E27FC236}">
                    <a16:creationId xmlns:a16="http://schemas.microsoft.com/office/drawing/2014/main" id="{EE2055B3-8594-435A-9905-8E9DD8A3D7B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40760" y="2096326"/>
                <a:ext cx="109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97D85C59-A343-43F1-AFD3-127F7DE46C88}"/>
                  </a:ext>
                </a:extLst>
              </p14:cNvPr>
              <p14:cNvContentPartPr/>
              <p14:nvPr/>
            </p14:nvContentPartPr>
            <p14:xfrm>
              <a:off x="1509000" y="1882486"/>
              <a:ext cx="952200" cy="24660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97D85C59-A343-43F1-AFD3-127F7DE46C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00360" y="1873846"/>
                <a:ext cx="9698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33" name="Ink 2132">
                <a:extLst>
                  <a:ext uri="{FF2B5EF4-FFF2-40B4-BE49-F238E27FC236}">
                    <a16:creationId xmlns:a16="http://schemas.microsoft.com/office/drawing/2014/main" id="{4F85E51E-B9CC-4946-AB88-1C06341DE8A4}"/>
                  </a:ext>
                </a:extLst>
              </p14:cNvPr>
              <p14:cNvContentPartPr/>
              <p14:nvPr/>
            </p14:nvContentPartPr>
            <p14:xfrm>
              <a:off x="3505200" y="131086"/>
              <a:ext cx="2321640" cy="554040"/>
            </p14:xfrm>
          </p:contentPart>
        </mc:Choice>
        <mc:Fallback xmlns="">
          <p:pic>
            <p:nvPicPr>
              <p:cNvPr id="2133" name="Ink 2132">
                <a:extLst>
                  <a:ext uri="{FF2B5EF4-FFF2-40B4-BE49-F238E27FC236}">
                    <a16:creationId xmlns:a16="http://schemas.microsoft.com/office/drawing/2014/main" id="{4F85E51E-B9CC-4946-AB88-1C06341DE8A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96200" y="122446"/>
                <a:ext cx="23392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53" name="Ink 2152">
                <a:extLst>
                  <a:ext uri="{FF2B5EF4-FFF2-40B4-BE49-F238E27FC236}">
                    <a16:creationId xmlns:a16="http://schemas.microsoft.com/office/drawing/2014/main" id="{1785F678-123D-4C0C-855D-29E3E482662C}"/>
                  </a:ext>
                </a:extLst>
              </p14:cNvPr>
              <p14:cNvContentPartPr/>
              <p14:nvPr/>
            </p14:nvContentPartPr>
            <p14:xfrm>
              <a:off x="2840280" y="1360486"/>
              <a:ext cx="3320280" cy="1017360"/>
            </p14:xfrm>
          </p:contentPart>
        </mc:Choice>
        <mc:Fallback xmlns="">
          <p:pic>
            <p:nvPicPr>
              <p:cNvPr id="2153" name="Ink 2152">
                <a:extLst>
                  <a:ext uri="{FF2B5EF4-FFF2-40B4-BE49-F238E27FC236}">
                    <a16:creationId xmlns:a16="http://schemas.microsoft.com/office/drawing/2014/main" id="{1785F678-123D-4C0C-855D-29E3E482662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31280" y="1351846"/>
                <a:ext cx="333792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54" name="Ink 2153">
                <a:extLst>
                  <a:ext uri="{FF2B5EF4-FFF2-40B4-BE49-F238E27FC236}">
                    <a16:creationId xmlns:a16="http://schemas.microsoft.com/office/drawing/2014/main" id="{EA0221E9-3114-4482-8A86-7BDEC69DCA44}"/>
                  </a:ext>
                </a:extLst>
              </p14:cNvPr>
              <p14:cNvContentPartPr/>
              <p14:nvPr/>
            </p14:nvContentPartPr>
            <p14:xfrm>
              <a:off x="596040" y="2758366"/>
              <a:ext cx="65520" cy="15120"/>
            </p14:xfrm>
          </p:contentPart>
        </mc:Choice>
        <mc:Fallback xmlns="">
          <p:pic>
            <p:nvPicPr>
              <p:cNvPr id="2154" name="Ink 2153">
                <a:extLst>
                  <a:ext uri="{FF2B5EF4-FFF2-40B4-BE49-F238E27FC236}">
                    <a16:creationId xmlns:a16="http://schemas.microsoft.com/office/drawing/2014/main" id="{EA0221E9-3114-4482-8A86-7BDEC69DCA4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7400" y="2749726"/>
                <a:ext cx="83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55" name="Ink 2154">
                <a:extLst>
                  <a:ext uri="{FF2B5EF4-FFF2-40B4-BE49-F238E27FC236}">
                    <a16:creationId xmlns:a16="http://schemas.microsoft.com/office/drawing/2014/main" id="{E818CEAF-6041-425F-8D37-A21CA6760508}"/>
                  </a:ext>
                </a:extLst>
              </p14:cNvPr>
              <p14:cNvContentPartPr/>
              <p14:nvPr/>
            </p14:nvContentPartPr>
            <p14:xfrm>
              <a:off x="586320" y="2725966"/>
              <a:ext cx="84240" cy="6480"/>
            </p14:xfrm>
          </p:contentPart>
        </mc:Choice>
        <mc:Fallback xmlns="">
          <p:pic>
            <p:nvPicPr>
              <p:cNvPr id="2155" name="Ink 2154">
                <a:extLst>
                  <a:ext uri="{FF2B5EF4-FFF2-40B4-BE49-F238E27FC236}">
                    <a16:creationId xmlns:a16="http://schemas.microsoft.com/office/drawing/2014/main" id="{E818CEAF-6041-425F-8D37-A21CA67605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7680" y="2716966"/>
                <a:ext cx="1018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58" name="Ink 2157">
                <a:extLst>
                  <a:ext uri="{FF2B5EF4-FFF2-40B4-BE49-F238E27FC236}">
                    <a16:creationId xmlns:a16="http://schemas.microsoft.com/office/drawing/2014/main" id="{7458B3FF-F512-4F00-B706-95E0C6D61B39}"/>
                  </a:ext>
                </a:extLst>
              </p14:cNvPr>
              <p14:cNvContentPartPr/>
              <p14:nvPr/>
            </p14:nvContentPartPr>
            <p14:xfrm>
              <a:off x="768120" y="2851966"/>
              <a:ext cx="45360" cy="114120"/>
            </p14:xfrm>
          </p:contentPart>
        </mc:Choice>
        <mc:Fallback xmlns="">
          <p:pic>
            <p:nvPicPr>
              <p:cNvPr id="2158" name="Ink 2157">
                <a:extLst>
                  <a:ext uri="{FF2B5EF4-FFF2-40B4-BE49-F238E27FC236}">
                    <a16:creationId xmlns:a16="http://schemas.microsoft.com/office/drawing/2014/main" id="{7458B3FF-F512-4F00-B706-95E0C6D61B3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9480" y="2843326"/>
                <a:ext cx="63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59" name="Ink 2158">
                <a:extLst>
                  <a:ext uri="{FF2B5EF4-FFF2-40B4-BE49-F238E27FC236}">
                    <a16:creationId xmlns:a16="http://schemas.microsoft.com/office/drawing/2014/main" id="{98E830DB-D2F6-4B6E-8D90-DF4167181FF1}"/>
                  </a:ext>
                </a:extLst>
              </p14:cNvPr>
              <p14:cNvContentPartPr/>
              <p14:nvPr/>
            </p14:nvContentPartPr>
            <p14:xfrm>
              <a:off x="875760" y="2920366"/>
              <a:ext cx="105120" cy="70920"/>
            </p14:xfrm>
          </p:contentPart>
        </mc:Choice>
        <mc:Fallback xmlns="">
          <p:pic>
            <p:nvPicPr>
              <p:cNvPr id="2159" name="Ink 2158">
                <a:extLst>
                  <a:ext uri="{FF2B5EF4-FFF2-40B4-BE49-F238E27FC236}">
                    <a16:creationId xmlns:a16="http://schemas.microsoft.com/office/drawing/2014/main" id="{98E830DB-D2F6-4B6E-8D90-DF4167181FF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66760" y="2911366"/>
                <a:ext cx="122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60" name="Ink 2159">
                <a:extLst>
                  <a:ext uri="{FF2B5EF4-FFF2-40B4-BE49-F238E27FC236}">
                    <a16:creationId xmlns:a16="http://schemas.microsoft.com/office/drawing/2014/main" id="{2C249B21-4018-42AF-AE48-E008DE572185}"/>
                  </a:ext>
                </a:extLst>
              </p14:cNvPr>
              <p14:cNvContentPartPr/>
              <p14:nvPr/>
            </p14:nvContentPartPr>
            <p14:xfrm>
              <a:off x="1052520" y="2950246"/>
              <a:ext cx="23400" cy="45360"/>
            </p14:xfrm>
          </p:contentPart>
        </mc:Choice>
        <mc:Fallback xmlns="">
          <p:pic>
            <p:nvPicPr>
              <p:cNvPr id="2160" name="Ink 2159">
                <a:extLst>
                  <a:ext uri="{FF2B5EF4-FFF2-40B4-BE49-F238E27FC236}">
                    <a16:creationId xmlns:a16="http://schemas.microsoft.com/office/drawing/2014/main" id="{2C249B21-4018-42AF-AE48-E008DE5721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43880" y="2941246"/>
                <a:ext cx="41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61" name="Ink 2160">
                <a:extLst>
                  <a:ext uri="{FF2B5EF4-FFF2-40B4-BE49-F238E27FC236}">
                    <a16:creationId xmlns:a16="http://schemas.microsoft.com/office/drawing/2014/main" id="{91B8E36A-FB0E-45D4-B868-E629F88473F8}"/>
                  </a:ext>
                </a:extLst>
              </p14:cNvPr>
              <p14:cNvContentPartPr/>
              <p14:nvPr/>
            </p14:nvContentPartPr>
            <p14:xfrm>
              <a:off x="806280" y="2638486"/>
              <a:ext cx="152280" cy="151920"/>
            </p14:xfrm>
          </p:contentPart>
        </mc:Choice>
        <mc:Fallback xmlns="">
          <p:pic>
            <p:nvPicPr>
              <p:cNvPr id="2161" name="Ink 2160">
                <a:extLst>
                  <a:ext uri="{FF2B5EF4-FFF2-40B4-BE49-F238E27FC236}">
                    <a16:creationId xmlns:a16="http://schemas.microsoft.com/office/drawing/2014/main" id="{91B8E36A-FB0E-45D4-B868-E629F88473F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7640" y="2629486"/>
                <a:ext cx="1699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00" name="Ink 2199">
                <a:extLst>
                  <a:ext uri="{FF2B5EF4-FFF2-40B4-BE49-F238E27FC236}">
                    <a16:creationId xmlns:a16="http://schemas.microsoft.com/office/drawing/2014/main" id="{7881DD1E-CB05-4BEB-BCD1-038BBFAFE69D}"/>
                  </a:ext>
                </a:extLst>
              </p14:cNvPr>
              <p14:cNvContentPartPr/>
              <p14:nvPr/>
            </p14:nvContentPartPr>
            <p14:xfrm>
              <a:off x="2512320" y="2992006"/>
              <a:ext cx="75240" cy="142560"/>
            </p14:xfrm>
          </p:contentPart>
        </mc:Choice>
        <mc:Fallback xmlns="">
          <p:pic>
            <p:nvPicPr>
              <p:cNvPr id="2200" name="Ink 2199">
                <a:extLst>
                  <a:ext uri="{FF2B5EF4-FFF2-40B4-BE49-F238E27FC236}">
                    <a16:creationId xmlns:a16="http://schemas.microsoft.com/office/drawing/2014/main" id="{7881DD1E-CB05-4BEB-BCD1-038BBFAFE6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03680" y="2983366"/>
                <a:ext cx="928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05" name="Ink 2204">
                <a:extLst>
                  <a:ext uri="{FF2B5EF4-FFF2-40B4-BE49-F238E27FC236}">
                    <a16:creationId xmlns:a16="http://schemas.microsoft.com/office/drawing/2014/main" id="{6DF1788D-7626-402D-9F9F-10DEEEF792B7}"/>
                  </a:ext>
                </a:extLst>
              </p14:cNvPr>
              <p14:cNvContentPartPr/>
              <p14:nvPr/>
            </p14:nvContentPartPr>
            <p14:xfrm>
              <a:off x="4389000" y="2857726"/>
              <a:ext cx="211680" cy="141480"/>
            </p14:xfrm>
          </p:contentPart>
        </mc:Choice>
        <mc:Fallback xmlns="">
          <p:pic>
            <p:nvPicPr>
              <p:cNvPr id="2205" name="Ink 2204">
                <a:extLst>
                  <a:ext uri="{FF2B5EF4-FFF2-40B4-BE49-F238E27FC236}">
                    <a16:creationId xmlns:a16="http://schemas.microsoft.com/office/drawing/2014/main" id="{6DF1788D-7626-402D-9F9F-10DEEEF792B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80360" y="2849086"/>
                <a:ext cx="229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06" name="Ink 2205">
                <a:extLst>
                  <a:ext uri="{FF2B5EF4-FFF2-40B4-BE49-F238E27FC236}">
                    <a16:creationId xmlns:a16="http://schemas.microsoft.com/office/drawing/2014/main" id="{BA20081C-5055-471F-9CFD-5A5A226A4F1C}"/>
                  </a:ext>
                </a:extLst>
              </p14:cNvPr>
              <p14:cNvContentPartPr/>
              <p14:nvPr/>
            </p14:nvContentPartPr>
            <p14:xfrm>
              <a:off x="4183080" y="2931526"/>
              <a:ext cx="93600" cy="46800"/>
            </p14:xfrm>
          </p:contentPart>
        </mc:Choice>
        <mc:Fallback xmlns="">
          <p:pic>
            <p:nvPicPr>
              <p:cNvPr id="2206" name="Ink 2205">
                <a:extLst>
                  <a:ext uri="{FF2B5EF4-FFF2-40B4-BE49-F238E27FC236}">
                    <a16:creationId xmlns:a16="http://schemas.microsoft.com/office/drawing/2014/main" id="{BA20081C-5055-471F-9CFD-5A5A226A4F1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174080" y="2922886"/>
                <a:ext cx="1112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19" name="Ink 2218">
                <a:extLst>
                  <a:ext uri="{FF2B5EF4-FFF2-40B4-BE49-F238E27FC236}">
                    <a16:creationId xmlns:a16="http://schemas.microsoft.com/office/drawing/2014/main" id="{6BB480EB-FCC6-4AB3-B2C4-1E4509359B8E}"/>
                  </a:ext>
                </a:extLst>
              </p14:cNvPr>
              <p14:cNvContentPartPr/>
              <p14:nvPr/>
            </p14:nvContentPartPr>
            <p14:xfrm>
              <a:off x="4354080" y="3099646"/>
              <a:ext cx="307440" cy="174600"/>
            </p14:xfrm>
          </p:contentPart>
        </mc:Choice>
        <mc:Fallback xmlns="">
          <p:pic>
            <p:nvPicPr>
              <p:cNvPr id="2219" name="Ink 2218">
                <a:extLst>
                  <a:ext uri="{FF2B5EF4-FFF2-40B4-BE49-F238E27FC236}">
                    <a16:creationId xmlns:a16="http://schemas.microsoft.com/office/drawing/2014/main" id="{6BB480EB-FCC6-4AB3-B2C4-1E4509359B8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45080" y="3091006"/>
                <a:ext cx="3250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39" name="Ink 2238">
                <a:extLst>
                  <a:ext uri="{FF2B5EF4-FFF2-40B4-BE49-F238E27FC236}">
                    <a16:creationId xmlns:a16="http://schemas.microsoft.com/office/drawing/2014/main" id="{6E32DB1E-3F27-40E3-827F-1E0AAA8E427A}"/>
                  </a:ext>
                </a:extLst>
              </p14:cNvPr>
              <p14:cNvContentPartPr/>
              <p14:nvPr/>
            </p14:nvContentPartPr>
            <p14:xfrm>
              <a:off x="1248360" y="2519686"/>
              <a:ext cx="2777760" cy="423000"/>
            </p14:xfrm>
          </p:contentPart>
        </mc:Choice>
        <mc:Fallback xmlns="">
          <p:pic>
            <p:nvPicPr>
              <p:cNvPr id="2239" name="Ink 2238">
                <a:extLst>
                  <a:ext uri="{FF2B5EF4-FFF2-40B4-BE49-F238E27FC236}">
                    <a16:creationId xmlns:a16="http://schemas.microsoft.com/office/drawing/2014/main" id="{6E32DB1E-3F27-40E3-827F-1E0AAA8E427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239360" y="2510686"/>
                <a:ext cx="27954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49" name="Ink 2248">
                <a:extLst>
                  <a:ext uri="{FF2B5EF4-FFF2-40B4-BE49-F238E27FC236}">
                    <a16:creationId xmlns:a16="http://schemas.microsoft.com/office/drawing/2014/main" id="{AFD03FDF-6A16-4784-9F24-1C125B4313CD}"/>
                  </a:ext>
                </a:extLst>
              </p14:cNvPr>
              <p14:cNvContentPartPr/>
              <p14:nvPr/>
            </p14:nvContentPartPr>
            <p14:xfrm>
              <a:off x="4908120" y="2793646"/>
              <a:ext cx="2442960" cy="613440"/>
            </p14:xfrm>
          </p:contentPart>
        </mc:Choice>
        <mc:Fallback xmlns="">
          <p:pic>
            <p:nvPicPr>
              <p:cNvPr id="2249" name="Ink 2248">
                <a:extLst>
                  <a:ext uri="{FF2B5EF4-FFF2-40B4-BE49-F238E27FC236}">
                    <a16:creationId xmlns:a16="http://schemas.microsoft.com/office/drawing/2014/main" id="{AFD03FDF-6A16-4784-9F24-1C125B4313C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99480" y="2785011"/>
                <a:ext cx="2460600" cy="631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50" name="Ink 2249">
                <a:extLst>
                  <a:ext uri="{FF2B5EF4-FFF2-40B4-BE49-F238E27FC236}">
                    <a16:creationId xmlns:a16="http://schemas.microsoft.com/office/drawing/2014/main" id="{B5860A82-8B6F-4D15-B49D-A7449345CEF8}"/>
                  </a:ext>
                </a:extLst>
              </p14:cNvPr>
              <p14:cNvContentPartPr/>
              <p14:nvPr/>
            </p14:nvContentPartPr>
            <p14:xfrm>
              <a:off x="861000" y="3569086"/>
              <a:ext cx="68400" cy="10800"/>
            </p14:xfrm>
          </p:contentPart>
        </mc:Choice>
        <mc:Fallback xmlns="">
          <p:pic>
            <p:nvPicPr>
              <p:cNvPr id="2250" name="Ink 2249">
                <a:extLst>
                  <a:ext uri="{FF2B5EF4-FFF2-40B4-BE49-F238E27FC236}">
                    <a16:creationId xmlns:a16="http://schemas.microsoft.com/office/drawing/2014/main" id="{B5860A82-8B6F-4D15-B49D-A7449345CEF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2360" y="3560446"/>
                <a:ext cx="860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51" name="Ink 2250">
                <a:extLst>
                  <a:ext uri="{FF2B5EF4-FFF2-40B4-BE49-F238E27FC236}">
                    <a16:creationId xmlns:a16="http://schemas.microsoft.com/office/drawing/2014/main" id="{EB77A90D-907F-410A-8574-6A0F275E0D54}"/>
                  </a:ext>
                </a:extLst>
              </p14:cNvPr>
              <p14:cNvContentPartPr/>
              <p14:nvPr/>
            </p14:nvContentPartPr>
            <p14:xfrm>
              <a:off x="841200" y="3519406"/>
              <a:ext cx="73080" cy="8280"/>
            </p14:xfrm>
          </p:contentPart>
        </mc:Choice>
        <mc:Fallback xmlns="">
          <p:pic>
            <p:nvPicPr>
              <p:cNvPr id="2251" name="Ink 2250">
                <a:extLst>
                  <a:ext uri="{FF2B5EF4-FFF2-40B4-BE49-F238E27FC236}">
                    <a16:creationId xmlns:a16="http://schemas.microsoft.com/office/drawing/2014/main" id="{EB77A90D-907F-410A-8574-6A0F275E0D5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2560" y="3510766"/>
                <a:ext cx="90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57" name="Ink 2256">
                <a:extLst>
                  <a:ext uri="{FF2B5EF4-FFF2-40B4-BE49-F238E27FC236}">
                    <a16:creationId xmlns:a16="http://schemas.microsoft.com/office/drawing/2014/main" id="{E3519653-4427-4B31-8C27-712AE4F72944}"/>
                  </a:ext>
                </a:extLst>
              </p14:cNvPr>
              <p14:cNvContentPartPr/>
              <p14:nvPr/>
            </p14:nvContentPartPr>
            <p14:xfrm>
              <a:off x="1075560" y="3659086"/>
              <a:ext cx="309960" cy="139320"/>
            </p14:xfrm>
          </p:contentPart>
        </mc:Choice>
        <mc:Fallback xmlns="">
          <p:pic>
            <p:nvPicPr>
              <p:cNvPr id="2257" name="Ink 2256">
                <a:extLst>
                  <a:ext uri="{FF2B5EF4-FFF2-40B4-BE49-F238E27FC236}">
                    <a16:creationId xmlns:a16="http://schemas.microsoft.com/office/drawing/2014/main" id="{E3519653-4427-4B31-8C27-712AE4F7294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66560" y="3650424"/>
                <a:ext cx="327600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58" name="Ink 2257">
                <a:extLst>
                  <a:ext uri="{FF2B5EF4-FFF2-40B4-BE49-F238E27FC236}">
                    <a16:creationId xmlns:a16="http://schemas.microsoft.com/office/drawing/2014/main" id="{82E9C266-6D02-42F6-96CF-4B084017E316}"/>
                  </a:ext>
                </a:extLst>
              </p14:cNvPr>
              <p14:cNvContentPartPr/>
              <p14:nvPr/>
            </p14:nvContentPartPr>
            <p14:xfrm>
              <a:off x="1028760" y="3430846"/>
              <a:ext cx="227880" cy="151200"/>
            </p14:xfrm>
          </p:contentPart>
        </mc:Choice>
        <mc:Fallback xmlns="">
          <p:pic>
            <p:nvPicPr>
              <p:cNvPr id="2258" name="Ink 2257">
                <a:extLst>
                  <a:ext uri="{FF2B5EF4-FFF2-40B4-BE49-F238E27FC236}">
                    <a16:creationId xmlns:a16="http://schemas.microsoft.com/office/drawing/2014/main" id="{82E9C266-6D02-42F6-96CF-4B084017E31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20120" y="3421846"/>
                <a:ext cx="2455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279" name="Ink 2278">
                <a:extLst>
                  <a:ext uri="{FF2B5EF4-FFF2-40B4-BE49-F238E27FC236}">
                    <a16:creationId xmlns:a16="http://schemas.microsoft.com/office/drawing/2014/main" id="{D9180836-434A-474C-A3C6-AE37A6AA802F}"/>
                  </a:ext>
                </a:extLst>
              </p14:cNvPr>
              <p14:cNvContentPartPr/>
              <p14:nvPr/>
            </p14:nvContentPartPr>
            <p14:xfrm>
              <a:off x="1568760" y="3392326"/>
              <a:ext cx="1643760" cy="310680"/>
            </p14:xfrm>
          </p:contentPart>
        </mc:Choice>
        <mc:Fallback xmlns="">
          <p:pic>
            <p:nvPicPr>
              <p:cNvPr id="2279" name="Ink 2278">
                <a:extLst>
                  <a:ext uri="{FF2B5EF4-FFF2-40B4-BE49-F238E27FC236}">
                    <a16:creationId xmlns:a16="http://schemas.microsoft.com/office/drawing/2014/main" id="{D9180836-434A-474C-A3C6-AE37A6AA802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60118" y="3383686"/>
                <a:ext cx="1661404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80" name="Ink 2279">
                <a:extLst>
                  <a:ext uri="{FF2B5EF4-FFF2-40B4-BE49-F238E27FC236}">
                    <a16:creationId xmlns:a16="http://schemas.microsoft.com/office/drawing/2014/main" id="{31B4753F-191A-4638-8CE9-386EFF014E78}"/>
                  </a:ext>
                </a:extLst>
              </p14:cNvPr>
              <p14:cNvContentPartPr/>
              <p14:nvPr/>
            </p14:nvContentPartPr>
            <p14:xfrm>
              <a:off x="1993200" y="3731806"/>
              <a:ext cx="184320" cy="245520"/>
            </p14:xfrm>
          </p:contentPart>
        </mc:Choice>
        <mc:Fallback xmlns="">
          <p:pic>
            <p:nvPicPr>
              <p:cNvPr id="2280" name="Ink 2279">
                <a:extLst>
                  <a:ext uri="{FF2B5EF4-FFF2-40B4-BE49-F238E27FC236}">
                    <a16:creationId xmlns:a16="http://schemas.microsoft.com/office/drawing/2014/main" id="{31B4753F-191A-4638-8CE9-386EFF014E7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984560" y="3723166"/>
                <a:ext cx="2019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83" name="Ink 2282">
                <a:extLst>
                  <a:ext uri="{FF2B5EF4-FFF2-40B4-BE49-F238E27FC236}">
                    <a16:creationId xmlns:a16="http://schemas.microsoft.com/office/drawing/2014/main" id="{5E9C0B30-D584-40BF-9763-87DE34ACCE6C}"/>
                  </a:ext>
                </a:extLst>
              </p14:cNvPr>
              <p14:cNvContentPartPr/>
              <p14:nvPr/>
            </p14:nvContentPartPr>
            <p14:xfrm>
              <a:off x="3506280" y="3737206"/>
              <a:ext cx="95040" cy="57240"/>
            </p14:xfrm>
          </p:contentPart>
        </mc:Choice>
        <mc:Fallback xmlns="">
          <p:pic>
            <p:nvPicPr>
              <p:cNvPr id="2283" name="Ink 2282">
                <a:extLst>
                  <a:ext uri="{FF2B5EF4-FFF2-40B4-BE49-F238E27FC236}">
                    <a16:creationId xmlns:a16="http://schemas.microsoft.com/office/drawing/2014/main" id="{5E9C0B30-D584-40BF-9763-87DE34ACCE6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497640" y="3728206"/>
                <a:ext cx="1126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89" name="Ink 2288">
                <a:extLst>
                  <a:ext uri="{FF2B5EF4-FFF2-40B4-BE49-F238E27FC236}">
                    <a16:creationId xmlns:a16="http://schemas.microsoft.com/office/drawing/2014/main" id="{2ECEDE0F-CADE-463F-8F50-31E08DA1107A}"/>
                  </a:ext>
                </a:extLst>
              </p14:cNvPr>
              <p14:cNvContentPartPr/>
              <p14:nvPr/>
            </p14:nvContentPartPr>
            <p14:xfrm>
              <a:off x="3830640" y="3637126"/>
              <a:ext cx="304200" cy="372600"/>
            </p14:xfrm>
          </p:contentPart>
        </mc:Choice>
        <mc:Fallback xmlns="">
          <p:pic>
            <p:nvPicPr>
              <p:cNvPr id="2289" name="Ink 2288">
                <a:extLst>
                  <a:ext uri="{FF2B5EF4-FFF2-40B4-BE49-F238E27FC236}">
                    <a16:creationId xmlns:a16="http://schemas.microsoft.com/office/drawing/2014/main" id="{2ECEDE0F-CADE-463F-8F50-31E08DA1107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821990" y="3628126"/>
                <a:ext cx="321861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299" name="Ink 2298">
                <a:extLst>
                  <a:ext uri="{FF2B5EF4-FFF2-40B4-BE49-F238E27FC236}">
                    <a16:creationId xmlns:a16="http://schemas.microsoft.com/office/drawing/2014/main" id="{53FF8DD8-F6F2-40FF-983A-132A28C2EE27}"/>
                  </a:ext>
                </a:extLst>
              </p14:cNvPr>
              <p14:cNvContentPartPr/>
              <p14:nvPr/>
            </p14:nvContentPartPr>
            <p14:xfrm>
              <a:off x="5405640" y="3877966"/>
              <a:ext cx="86040" cy="100800"/>
            </p14:xfrm>
          </p:contentPart>
        </mc:Choice>
        <mc:Fallback xmlns="">
          <p:pic>
            <p:nvPicPr>
              <p:cNvPr id="2299" name="Ink 2298">
                <a:extLst>
                  <a:ext uri="{FF2B5EF4-FFF2-40B4-BE49-F238E27FC236}">
                    <a16:creationId xmlns:a16="http://schemas.microsoft.com/office/drawing/2014/main" id="{53FF8DD8-F6F2-40FF-983A-132A28C2EE2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96640" y="3868966"/>
                <a:ext cx="1036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304" name="Ink 2303">
                <a:extLst>
                  <a:ext uri="{FF2B5EF4-FFF2-40B4-BE49-F238E27FC236}">
                    <a16:creationId xmlns:a16="http://schemas.microsoft.com/office/drawing/2014/main" id="{BFD0FEE2-0F92-4107-8D68-1B52C83765FE}"/>
                  </a:ext>
                </a:extLst>
              </p14:cNvPr>
              <p14:cNvContentPartPr/>
              <p14:nvPr/>
            </p14:nvContentPartPr>
            <p14:xfrm>
              <a:off x="4797960" y="3485566"/>
              <a:ext cx="56520" cy="57240"/>
            </p14:xfrm>
          </p:contentPart>
        </mc:Choice>
        <mc:Fallback xmlns="">
          <p:pic>
            <p:nvPicPr>
              <p:cNvPr id="2304" name="Ink 2303">
                <a:extLst>
                  <a:ext uri="{FF2B5EF4-FFF2-40B4-BE49-F238E27FC236}">
                    <a16:creationId xmlns:a16="http://schemas.microsoft.com/office/drawing/2014/main" id="{BFD0FEE2-0F92-4107-8D68-1B52C83765F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89320" y="3476926"/>
                <a:ext cx="741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305" name="Ink 2304">
                <a:extLst>
                  <a:ext uri="{FF2B5EF4-FFF2-40B4-BE49-F238E27FC236}">
                    <a16:creationId xmlns:a16="http://schemas.microsoft.com/office/drawing/2014/main" id="{B7FA44A5-C857-4969-AE71-6D3040C728BF}"/>
                  </a:ext>
                </a:extLst>
              </p14:cNvPr>
              <p14:cNvContentPartPr/>
              <p14:nvPr/>
            </p14:nvContentPartPr>
            <p14:xfrm>
              <a:off x="4382880" y="3577726"/>
              <a:ext cx="922320" cy="443880"/>
            </p14:xfrm>
          </p:contentPart>
        </mc:Choice>
        <mc:Fallback xmlns="">
          <p:pic>
            <p:nvPicPr>
              <p:cNvPr id="2305" name="Ink 2304">
                <a:extLst>
                  <a:ext uri="{FF2B5EF4-FFF2-40B4-BE49-F238E27FC236}">
                    <a16:creationId xmlns:a16="http://schemas.microsoft.com/office/drawing/2014/main" id="{B7FA44A5-C857-4969-AE71-6D3040C728B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73884" y="3569093"/>
                <a:ext cx="939953" cy="461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323" name="Ink 2322">
                <a:extLst>
                  <a:ext uri="{FF2B5EF4-FFF2-40B4-BE49-F238E27FC236}">
                    <a16:creationId xmlns:a16="http://schemas.microsoft.com/office/drawing/2014/main" id="{1AFBDF53-7A47-496F-9D82-CA470052DCB6}"/>
                  </a:ext>
                </a:extLst>
              </p14:cNvPr>
              <p14:cNvContentPartPr/>
              <p14:nvPr/>
            </p14:nvContentPartPr>
            <p14:xfrm>
              <a:off x="1190040" y="4208446"/>
              <a:ext cx="501840" cy="245880"/>
            </p14:xfrm>
          </p:contentPart>
        </mc:Choice>
        <mc:Fallback xmlns="">
          <p:pic>
            <p:nvPicPr>
              <p:cNvPr id="2323" name="Ink 2322">
                <a:extLst>
                  <a:ext uri="{FF2B5EF4-FFF2-40B4-BE49-F238E27FC236}">
                    <a16:creationId xmlns:a16="http://schemas.microsoft.com/office/drawing/2014/main" id="{1AFBDF53-7A47-496F-9D82-CA470052DCB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81394" y="4199459"/>
                <a:ext cx="519493" cy="26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332" name="Ink 2331">
                <a:extLst>
                  <a:ext uri="{FF2B5EF4-FFF2-40B4-BE49-F238E27FC236}">
                    <a16:creationId xmlns:a16="http://schemas.microsoft.com/office/drawing/2014/main" id="{5258803E-8F54-470B-AB84-1BBD6D0B658B}"/>
                  </a:ext>
                </a:extLst>
              </p14:cNvPr>
              <p14:cNvContentPartPr/>
              <p14:nvPr/>
            </p14:nvContentPartPr>
            <p14:xfrm>
              <a:off x="2749560" y="4369366"/>
              <a:ext cx="93600" cy="113400"/>
            </p14:xfrm>
          </p:contentPart>
        </mc:Choice>
        <mc:Fallback xmlns="">
          <p:pic>
            <p:nvPicPr>
              <p:cNvPr id="2332" name="Ink 2331">
                <a:extLst>
                  <a:ext uri="{FF2B5EF4-FFF2-40B4-BE49-F238E27FC236}">
                    <a16:creationId xmlns:a16="http://schemas.microsoft.com/office/drawing/2014/main" id="{5258803E-8F54-470B-AB84-1BBD6D0B658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740920" y="4360726"/>
                <a:ext cx="111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333" name="Ink 2332">
                <a:extLst>
                  <a:ext uri="{FF2B5EF4-FFF2-40B4-BE49-F238E27FC236}">
                    <a16:creationId xmlns:a16="http://schemas.microsoft.com/office/drawing/2014/main" id="{79F0A3C5-D925-40EF-A1DF-54DAE75FD416}"/>
                  </a:ext>
                </a:extLst>
              </p14:cNvPr>
              <p14:cNvContentPartPr/>
              <p14:nvPr/>
            </p14:nvContentPartPr>
            <p14:xfrm>
              <a:off x="2706000" y="4562326"/>
              <a:ext cx="177480" cy="3240"/>
            </p14:xfrm>
          </p:contentPart>
        </mc:Choice>
        <mc:Fallback xmlns="">
          <p:pic>
            <p:nvPicPr>
              <p:cNvPr id="2333" name="Ink 2332">
                <a:extLst>
                  <a:ext uri="{FF2B5EF4-FFF2-40B4-BE49-F238E27FC236}">
                    <a16:creationId xmlns:a16="http://schemas.microsoft.com/office/drawing/2014/main" id="{79F0A3C5-D925-40EF-A1DF-54DAE75FD41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697360" y="4553326"/>
                <a:ext cx="1951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334" name="Ink 2333">
                <a:extLst>
                  <a:ext uri="{FF2B5EF4-FFF2-40B4-BE49-F238E27FC236}">
                    <a16:creationId xmlns:a16="http://schemas.microsoft.com/office/drawing/2014/main" id="{B0842191-1F0A-4B4D-AAEC-D2B44FB881EE}"/>
                  </a:ext>
                </a:extLst>
              </p14:cNvPr>
              <p14:cNvContentPartPr/>
              <p14:nvPr/>
            </p14:nvContentPartPr>
            <p14:xfrm>
              <a:off x="2703120" y="4594006"/>
              <a:ext cx="185400" cy="7200"/>
            </p14:xfrm>
          </p:contentPart>
        </mc:Choice>
        <mc:Fallback xmlns="">
          <p:pic>
            <p:nvPicPr>
              <p:cNvPr id="2334" name="Ink 2333">
                <a:extLst>
                  <a:ext uri="{FF2B5EF4-FFF2-40B4-BE49-F238E27FC236}">
                    <a16:creationId xmlns:a16="http://schemas.microsoft.com/office/drawing/2014/main" id="{B0842191-1F0A-4B4D-AAEC-D2B44FB881E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694480" y="4585006"/>
                <a:ext cx="203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335" name="Ink 2334">
                <a:extLst>
                  <a:ext uri="{FF2B5EF4-FFF2-40B4-BE49-F238E27FC236}">
                    <a16:creationId xmlns:a16="http://schemas.microsoft.com/office/drawing/2014/main" id="{C0C9568E-7F16-4F83-9A2A-39BD6FECD68C}"/>
                  </a:ext>
                </a:extLst>
              </p14:cNvPr>
              <p14:cNvContentPartPr/>
              <p14:nvPr/>
            </p14:nvContentPartPr>
            <p14:xfrm>
              <a:off x="2571000" y="4427326"/>
              <a:ext cx="88920" cy="37800"/>
            </p14:xfrm>
          </p:contentPart>
        </mc:Choice>
        <mc:Fallback xmlns="">
          <p:pic>
            <p:nvPicPr>
              <p:cNvPr id="2335" name="Ink 2334">
                <a:extLst>
                  <a:ext uri="{FF2B5EF4-FFF2-40B4-BE49-F238E27FC236}">
                    <a16:creationId xmlns:a16="http://schemas.microsoft.com/office/drawing/2014/main" id="{C0C9568E-7F16-4F83-9A2A-39BD6FECD68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62000" y="4418326"/>
                <a:ext cx="1065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36" name="Ink 2335">
                <a:extLst>
                  <a:ext uri="{FF2B5EF4-FFF2-40B4-BE49-F238E27FC236}">
                    <a16:creationId xmlns:a16="http://schemas.microsoft.com/office/drawing/2014/main" id="{E7AC4628-BABC-4C49-B466-BF66753F02BA}"/>
                  </a:ext>
                </a:extLst>
              </p14:cNvPr>
              <p14:cNvContentPartPr/>
              <p14:nvPr/>
            </p14:nvContentPartPr>
            <p14:xfrm>
              <a:off x="2243760" y="4380526"/>
              <a:ext cx="226080" cy="90000"/>
            </p14:xfrm>
          </p:contentPart>
        </mc:Choice>
        <mc:Fallback xmlns="">
          <p:pic>
            <p:nvPicPr>
              <p:cNvPr id="2336" name="Ink 2335">
                <a:extLst>
                  <a:ext uri="{FF2B5EF4-FFF2-40B4-BE49-F238E27FC236}">
                    <a16:creationId xmlns:a16="http://schemas.microsoft.com/office/drawing/2014/main" id="{E7AC4628-BABC-4C49-B466-BF66753F02B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34774" y="4371526"/>
                <a:ext cx="243692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337" name="Ink 2336">
                <a:extLst>
                  <a:ext uri="{FF2B5EF4-FFF2-40B4-BE49-F238E27FC236}">
                    <a16:creationId xmlns:a16="http://schemas.microsoft.com/office/drawing/2014/main" id="{6A43EEC0-3915-4A0B-BBDB-01D40F969C23}"/>
                  </a:ext>
                </a:extLst>
              </p14:cNvPr>
              <p14:cNvContentPartPr/>
              <p14:nvPr/>
            </p14:nvContentPartPr>
            <p14:xfrm>
              <a:off x="1844880" y="4291606"/>
              <a:ext cx="322920" cy="167760"/>
            </p14:xfrm>
          </p:contentPart>
        </mc:Choice>
        <mc:Fallback xmlns="">
          <p:pic>
            <p:nvPicPr>
              <p:cNvPr id="2337" name="Ink 2336">
                <a:extLst>
                  <a:ext uri="{FF2B5EF4-FFF2-40B4-BE49-F238E27FC236}">
                    <a16:creationId xmlns:a16="http://schemas.microsoft.com/office/drawing/2014/main" id="{6A43EEC0-3915-4A0B-BBDB-01D40F969C2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36240" y="4282606"/>
                <a:ext cx="3405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340" name="Ink 2339">
                <a:extLst>
                  <a:ext uri="{FF2B5EF4-FFF2-40B4-BE49-F238E27FC236}">
                    <a16:creationId xmlns:a16="http://schemas.microsoft.com/office/drawing/2014/main" id="{ABB90993-B273-4D59-8CDD-3080515C218E}"/>
                  </a:ext>
                </a:extLst>
              </p14:cNvPr>
              <p14:cNvContentPartPr/>
              <p14:nvPr/>
            </p14:nvContentPartPr>
            <p14:xfrm>
              <a:off x="5830080" y="3669526"/>
              <a:ext cx="931680" cy="557280"/>
            </p14:xfrm>
          </p:contentPart>
        </mc:Choice>
        <mc:Fallback xmlns="">
          <p:pic>
            <p:nvPicPr>
              <p:cNvPr id="2340" name="Ink 2339">
                <a:extLst>
                  <a:ext uri="{FF2B5EF4-FFF2-40B4-BE49-F238E27FC236}">
                    <a16:creationId xmlns:a16="http://schemas.microsoft.com/office/drawing/2014/main" id="{ABB90993-B273-4D59-8CDD-3080515C218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21083" y="3660886"/>
                <a:ext cx="949313" cy="57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121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/>
              <p:nvPr/>
            </p:nvSpPr>
            <p:spPr bwMode="auto">
              <a:xfrm>
                <a:off x="581478" y="1410607"/>
                <a:ext cx="7304993" cy="6683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0" name="Object 2">
                <a:extLst>
                  <a:ext uri="{FF2B5EF4-FFF2-40B4-BE49-F238E27FC236}">
                    <a16:creationId xmlns:a16="http://schemas.microsoft.com/office/drawing/2014/main" id="{F277C2C2-60D7-47CA-B3BD-469A7736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478" y="1410607"/>
                <a:ext cx="7304993" cy="668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768E164-E4FB-4404-B265-7E62A777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FEBF3A-0123-4AA6-BC1C-3C8EDDBD255A}"/>
                  </a:ext>
                </a:extLst>
              </p:cNvPr>
              <p:cNvSpPr/>
              <p:nvPr/>
            </p:nvSpPr>
            <p:spPr>
              <a:xfrm>
                <a:off x="564299" y="2393826"/>
                <a:ext cx="161089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+2=6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FEBF3A-0123-4AA6-BC1C-3C8EDDBD2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99" y="2393826"/>
                <a:ext cx="1610890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259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9C16-8B07-4807-8A7D-1A5AFCC9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Differentiability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45C1A-96A6-4139-B7E1-71B5FEFDF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64022"/>
                <a:ext cx="7886700" cy="169021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differentiable</a:t>
                </a:r>
                <a:r>
                  <a:rPr 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sz="1200" dirty="0">
                    <a:solidFill>
                      <a:schemeClr val="tx1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limLow>
                        <m:limLow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=0⇒</m:t>
                      </m:r>
                      <m:limLow>
                        <m:limLow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1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might not be differentiable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not continuous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it is not differentiable 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F45C1A-96A6-4139-B7E1-71B5FEFDF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64022"/>
                <a:ext cx="7886700" cy="1690212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34F835C-643E-4F3F-BB0E-9EF3AAB3B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158" y="3038275"/>
            <a:ext cx="2232353" cy="19084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25BC2F-4326-7A97-D036-3024827D6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393" y="3038275"/>
            <a:ext cx="2145959" cy="19084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FA44C48-7577-4253-854D-0C5FE8BB8CB8}"/>
                  </a:ext>
                </a:extLst>
              </p14:cNvPr>
              <p14:cNvContentPartPr/>
              <p14:nvPr/>
            </p14:nvContentPartPr>
            <p14:xfrm>
              <a:off x="1483080" y="1465606"/>
              <a:ext cx="2036160" cy="672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FA44C48-7577-4253-854D-0C5FE8BB8C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4440" y="1456961"/>
                <a:ext cx="2053800" cy="690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A65A6D3-4FE8-47F1-B6A0-3A374EC16A24}"/>
                  </a:ext>
                </a:extLst>
              </p14:cNvPr>
              <p14:cNvContentPartPr/>
              <p14:nvPr/>
            </p14:nvContentPartPr>
            <p14:xfrm>
              <a:off x="5193600" y="96166"/>
              <a:ext cx="3041280" cy="1564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A65A6D3-4FE8-47F1-B6A0-3A374EC16A2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84959" y="87526"/>
                <a:ext cx="3058922" cy="15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0CFBF7-C226-47E9-A9FC-6A3445C4DB1D}"/>
                  </a:ext>
                </a:extLst>
              </p14:cNvPr>
              <p14:cNvContentPartPr/>
              <p14:nvPr/>
            </p14:nvContentPartPr>
            <p14:xfrm>
              <a:off x="1569120" y="2318446"/>
              <a:ext cx="504360" cy="615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0CFBF7-C226-47E9-A9FC-6A3445C4DB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60120" y="2309806"/>
                <a:ext cx="5220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7EBDD24-AC23-41A7-B4B3-DE3B4EC5B829}"/>
                  </a:ext>
                </a:extLst>
              </p14:cNvPr>
              <p14:cNvContentPartPr/>
              <p14:nvPr/>
            </p14:nvContentPartPr>
            <p14:xfrm>
              <a:off x="6860040" y="4125646"/>
              <a:ext cx="326520" cy="340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7EBDD24-AC23-41A7-B4B3-DE3B4EC5B8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1400" y="4116646"/>
                <a:ext cx="344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768325F-F6ED-47F5-9219-BFC920817D31}"/>
                  </a:ext>
                </a:extLst>
              </p14:cNvPr>
              <p14:cNvContentPartPr/>
              <p14:nvPr/>
            </p14:nvContentPartPr>
            <p14:xfrm>
              <a:off x="2401800" y="3309886"/>
              <a:ext cx="361440" cy="712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768325F-F6ED-47F5-9219-BFC920817D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92800" y="3300886"/>
                <a:ext cx="379080" cy="7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04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7E199-992E-40E2-AF4C-3035D19E9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Probability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Ross, Sheldon 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A first course in probability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Boston: Pearson, 2019.</a:t>
            </a:r>
            <a:endParaRPr lang="en-US" sz="1000" b="0" i="1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Ross, Sheldon M.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Introduction to probability models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Academic press, 2014.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Grimmett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Geoffrey, and David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Stirzaker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Probability and random processes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Oxford university press, 2020.</a:t>
            </a:r>
          </a:p>
          <a:p>
            <a:pPr>
              <a:lnSpc>
                <a:spcPct val="150000"/>
              </a:lnSpc>
            </a:pPr>
            <a:r>
              <a:rPr lang="en-US" sz="10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Durret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R. 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Probability: Theory and Examples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</a:t>
            </a:r>
            <a:r>
              <a:rPr lang="en-US" sz="1000" dirty="0">
                <a:solidFill>
                  <a:srgbClr val="222222"/>
                </a:solidFill>
                <a:latin typeface="Helvetica Light" panose="020B0403020202020204"/>
              </a:rPr>
              <a:t>Cambridge University Press, 2020.</a:t>
            </a:r>
            <a:endParaRPr lang="en-US" sz="1000" b="0" dirty="0">
              <a:solidFill>
                <a:srgbClr val="222222"/>
              </a:solidFill>
              <a:effectLst/>
              <a:latin typeface="Helvetica Light" panose="020B0403020202020204"/>
            </a:endParaRPr>
          </a:p>
          <a:p>
            <a:pPr>
              <a:lnSpc>
                <a:spcPct val="150000"/>
              </a:lnSpc>
            </a:pP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Rosenthal, Jeffrey S.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First Look At Rigorous Probability Theory, A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World Scientific Publishing Company, 2006.</a:t>
            </a:r>
          </a:p>
          <a:p>
            <a:pPr>
              <a:lnSpc>
                <a:spcPct val="150000"/>
              </a:lnSpc>
            </a:pP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5A90ED16-0405-4E68-ACA7-01B0B74B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58" y="3347987"/>
            <a:ext cx="967111" cy="14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B5F59022-C9D9-4115-8842-2FEAE427F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72" y="3356094"/>
            <a:ext cx="995772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63D7836-D108-406F-9FDC-914611A4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87" y="3347987"/>
            <a:ext cx="966741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8072959-4D89-43A1-B281-CC1BA7CA4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31" y="3350447"/>
            <a:ext cx="1155444" cy="144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0A3A3AAF-AE76-456B-964C-247B9DDA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18" y="3347987"/>
            <a:ext cx="967111" cy="14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926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Rules for Differentiation 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Part 1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63911098-57EE-40D4-B9EC-28B5340F4F50}"/>
                  </a:ext>
                </a:extLst>
              </p:cNvPr>
              <p:cNvSpPr txBox="1"/>
              <p:nvPr/>
            </p:nvSpPr>
            <p:spPr bwMode="auto">
              <a:xfrm>
                <a:off x="685388" y="1214616"/>
                <a:ext cx="3319236" cy="175718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7" name="Object 2">
                <a:extLst>
                  <a:ext uri="{FF2B5EF4-FFF2-40B4-BE49-F238E27FC236}">
                    <a16:creationId xmlns:a16="http://schemas.microsoft.com/office/drawing/2014/main" id="{63911098-57EE-40D4-B9EC-28B5340F4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388" y="1214616"/>
                <a:ext cx="3319236" cy="17571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E216C1-D9DB-4832-9B34-4882190641F4}"/>
                  </a:ext>
                </a:extLst>
              </p14:cNvPr>
              <p14:cNvContentPartPr/>
              <p14:nvPr/>
            </p14:nvContentPartPr>
            <p14:xfrm>
              <a:off x="1304160" y="1564246"/>
              <a:ext cx="40320" cy="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E216C1-D9DB-4832-9B34-4882190641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160" y="1555606"/>
                <a:ext cx="579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59FECC-F971-44F7-ABF5-EAFC2D71726F}"/>
                  </a:ext>
                </a:extLst>
              </p14:cNvPr>
              <p14:cNvContentPartPr/>
              <p14:nvPr/>
            </p14:nvContentPartPr>
            <p14:xfrm>
              <a:off x="1313160" y="1572166"/>
              <a:ext cx="15480" cy="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59FECC-F971-44F7-ABF5-EAFC2D7172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4160" y="1563526"/>
                <a:ext cx="33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FF392C-56AF-4DE0-8833-EB1DFFB7B132}"/>
                  </a:ext>
                </a:extLst>
              </p14:cNvPr>
              <p14:cNvContentPartPr/>
              <p14:nvPr/>
            </p14:nvContentPartPr>
            <p14:xfrm>
              <a:off x="3989400" y="261406"/>
              <a:ext cx="15120" cy="90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FF392C-56AF-4DE0-8833-EB1DFFB7B1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80760" y="252406"/>
                <a:ext cx="327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2A8647-066E-477D-ACE4-C3D1270B1DEF}"/>
                  </a:ext>
                </a:extLst>
              </p14:cNvPr>
              <p14:cNvContentPartPr/>
              <p14:nvPr/>
            </p14:nvContentPartPr>
            <p14:xfrm>
              <a:off x="4209000" y="353566"/>
              <a:ext cx="53280" cy="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2A8647-066E-477D-ACE4-C3D1270B1D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0360" y="344926"/>
                <a:ext cx="709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BD137B-0571-4E1C-9033-ECBCA2451585}"/>
                  </a:ext>
                </a:extLst>
              </p14:cNvPr>
              <p14:cNvContentPartPr/>
              <p14:nvPr/>
            </p14:nvContentPartPr>
            <p14:xfrm>
              <a:off x="4218360" y="313966"/>
              <a:ext cx="79920" cy="14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BD137B-0571-4E1C-9033-ECBCA24515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9720" y="304966"/>
                <a:ext cx="97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0A7CD6-010B-4BCB-B001-46268E0791AD}"/>
                  </a:ext>
                </a:extLst>
              </p14:cNvPr>
              <p14:cNvContentPartPr/>
              <p14:nvPr/>
            </p14:nvContentPartPr>
            <p14:xfrm>
              <a:off x="4342200" y="301366"/>
              <a:ext cx="73800" cy="52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0A7CD6-010B-4BCB-B001-46268E0791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3560" y="292726"/>
                <a:ext cx="91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C5D810E-ACF4-4520-ACCC-2A21BE13FE84}"/>
                  </a:ext>
                </a:extLst>
              </p14:cNvPr>
              <p14:cNvContentPartPr/>
              <p14:nvPr/>
            </p14:nvContentPartPr>
            <p14:xfrm>
              <a:off x="4543080" y="296686"/>
              <a:ext cx="144000" cy="86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C5D810E-ACF4-4520-ACCC-2A21BE13FE8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34080" y="287686"/>
                <a:ext cx="161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9498B94-E87A-42E1-BFCE-7C693E4FCF68}"/>
                  </a:ext>
                </a:extLst>
              </p14:cNvPr>
              <p14:cNvContentPartPr/>
              <p14:nvPr/>
            </p14:nvContentPartPr>
            <p14:xfrm>
              <a:off x="4042320" y="287686"/>
              <a:ext cx="125640" cy="72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9498B94-E87A-42E1-BFCE-7C693E4FCF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3320" y="279046"/>
                <a:ext cx="1432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D0AEB8C-0D07-476A-AAC9-C79F332093AC}"/>
                  </a:ext>
                </a:extLst>
              </p14:cNvPr>
              <p14:cNvContentPartPr/>
              <p14:nvPr/>
            </p14:nvContentPartPr>
            <p14:xfrm>
              <a:off x="3853680" y="235846"/>
              <a:ext cx="68400" cy="117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D0AEB8C-0D07-476A-AAC9-C79F332093A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5040" y="226846"/>
                <a:ext cx="860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6D88FEB-BEA5-4EBF-B04F-93CDA3064AE7}"/>
                  </a:ext>
                </a:extLst>
              </p14:cNvPr>
              <p14:cNvContentPartPr/>
              <p14:nvPr/>
            </p14:nvContentPartPr>
            <p14:xfrm>
              <a:off x="5169480" y="346366"/>
              <a:ext cx="62640" cy="41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6D88FEB-BEA5-4EBF-B04F-93CDA3064A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60480" y="337726"/>
                <a:ext cx="802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88D5329-EAC2-41AA-B9B6-4F1C9F476FAA}"/>
                  </a:ext>
                </a:extLst>
              </p14:cNvPr>
              <p14:cNvContentPartPr/>
              <p14:nvPr/>
            </p14:nvContentPartPr>
            <p14:xfrm>
              <a:off x="6042480" y="502246"/>
              <a:ext cx="61200" cy="9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88D5329-EAC2-41AA-B9B6-4F1C9F476F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33480" y="493246"/>
                <a:ext cx="78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DBD875C-7EB7-494B-ACE6-B1BB8DD15B61}"/>
                  </a:ext>
                </a:extLst>
              </p14:cNvPr>
              <p14:cNvContentPartPr/>
              <p14:nvPr/>
            </p14:nvContentPartPr>
            <p14:xfrm>
              <a:off x="5631360" y="559486"/>
              <a:ext cx="38880" cy="38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DBD875C-7EB7-494B-ACE6-B1BB8DD15B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22360" y="550846"/>
                <a:ext cx="565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A01D528-A0CD-4323-AE0E-1D84C5C5B0FD}"/>
                  </a:ext>
                </a:extLst>
              </p14:cNvPr>
              <p14:cNvContentPartPr/>
              <p14:nvPr/>
            </p14:nvContentPartPr>
            <p14:xfrm>
              <a:off x="5389440" y="470566"/>
              <a:ext cx="190080" cy="115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A01D528-A0CD-4323-AE0E-1D84C5C5B0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80440" y="461566"/>
                <a:ext cx="207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82633B6-1A56-498A-981C-91CD16C53934}"/>
                  </a:ext>
                </a:extLst>
              </p14:cNvPr>
              <p14:cNvContentPartPr/>
              <p14:nvPr/>
            </p14:nvContentPartPr>
            <p14:xfrm>
              <a:off x="5367840" y="262126"/>
              <a:ext cx="168120" cy="132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82633B6-1A56-498A-981C-91CD16C5393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58840" y="253486"/>
                <a:ext cx="185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4274672-B094-4E18-A95C-1EAADA2D3A58}"/>
                  </a:ext>
                </a:extLst>
              </p14:cNvPr>
              <p14:cNvContentPartPr/>
              <p14:nvPr/>
            </p14:nvContentPartPr>
            <p14:xfrm>
              <a:off x="4801920" y="239446"/>
              <a:ext cx="322560" cy="160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4274672-B094-4E18-A95C-1EAADA2D3A5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792920" y="230466"/>
                <a:ext cx="340200" cy="178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C38C22B-EAD5-4E73-8D2B-0467FBC48151}"/>
                  </a:ext>
                </a:extLst>
              </p14:cNvPr>
              <p14:cNvContentPartPr/>
              <p14:nvPr/>
            </p14:nvContentPartPr>
            <p14:xfrm>
              <a:off x="6822600" y="507286"/>
              <a:ext cx="67320" cy="14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C38C22B-EAD5-4E73-8D2B-0467FBC481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13600" y="498286"/>
                <a:ext cx="84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704766A-46E6-443F-AB78-91143EB12543}"/>
                  </a:ext>
                </a:extLst>
              </p14:cNvPr>
              <p14:cNvContentPartPr/>
              <p14:nvPr/>
            </p14:nvContentPartPr>
            <p14:xfrm>
              <a:off x="6828360" y="473806"/>
              <a:ext cx="60480" cy="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704766A-46E6-443F-AB78-91143EB1254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819360" y="464806"/>
                <a:ext cx="781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8F916C6-E373-416B-8C76-21A4D772952D}"/>
                  </a:ext>
                </a:extLst>
              </p14:cNvPr>
              <p14:cNvContentPartPr/>
              <p14:nvPr/>
            </p14:nvContentPartPr>
            <p14:xfrm>
              <a:off x="7163880" y="314326"/>
              <a:ext cx="70560" cy="71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8F916C6-E373-416B-8C76-21A4D772952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54880" y="305326"/>
                <a:ext cx="88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6C829FE-0915-41DE-9D7D-92E571D2FC1F}"/>
                  </a:ext>
                </a:extLst>
              </p14:cNvPr>
              <p14:cNvContentPartPr/>
              <p14:nvPr/>
            </p14:nvContentPartPr>
            <p14:xfrm>
              <a:off x="7303920" y="371566"/>
              <a:ext cx="69120" cy="7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6C829FE-0915-41DE-9D7D-92E571D2FC1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95280" y="362926"/>
                <a:ext cx="867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35CC60-6784-4BA4-86C0-14F5C3091D0A}"/>
                  </a:ext>
                </a:extLst>
              </p14:cNvPr>
              <p14:cNvContentPartPr/>
              <p14:nvPr/>
            </p14:nvContentPartPr>
            <p14:xfrm>
              <a:off x="5727840" y="124246"/>
              <a:ext cx="933840" cy="351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35CC60-6784-4BA4-86C0-14F5C3091D0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18840" y="115606"/>
                <a:ext cx="9514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10A8201-B3B8-41C0-BF96-969709C8F813}"/>
                  </a:ext>
                </a:extLst>
              </p14:cNvPr>
              <p14:cNvContentPartPr/>
              <p14:nvPr/>
            </p14:nvContentPartPr>
            <p14:xfrm>
              <a:off x="7516320" y="304966"/>
              <a:ext cx="71640" cy="62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10A8201-B3B8-41C0-BF96-969709C8F8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507680" y="296326"/>
                <a:ext cx="89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A56E1EC-9FCC-4E95-A4F4-C6DC4EC7479D}"/>
                  </a:ext>
                </a:extLst>
              </p14:cNvPr>
              <p14:cNvContentPartPr/>
              <p14:nvPr/>
            </p14:nvContentPartPr>
            <p14:xfrm>
              <a:off x="7188360" y="457246"/>
              <a:ext cx="448200" cy="17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A56E1EC-9FCC-4E95-A4F4-C6DC4EC7479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79360" y="448606"/>
                <a:ext cx="465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2CD179E-9914-4C5F-ABC3-48E6631A3EA9}"/>
                  </a:ext>
                </a:extLst>
              </p14:cNvPr>
              <p14:cNvContentPartPr/>
              <p14:nvPr/>
            </p14:nvContentPartPr>
            <p14:xfrm>
              <a:off x="7375920" y="534286"/>
              <a:ext cx="84240" cy="104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2CD179E-9914-4C5F-ABC3-48E6631A3EA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66920" y="525646"/>
                <a:ext cx="1018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B92B807-69C7-42E1-B3F8-FD0B106C05D0}"/>
                  </a:ext>
                </a:extLst>
              </p14:cNvPr>
              <p14:cNvContentPartPr/>
              <p14:nvPr/>
            </p14:nvContentPartPr>
            <p14:xfrm>
              <a:off x="7770480" y="511966"/>
              <a:ext cx="84600" cy="18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B92B807-69C7-42E1-B3F8-FD0B106C05D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61840" y="503326"/>
                <a:ext cx="1022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726AA6E-07AF-4AC0-BED1-9CD519117A35}"/>
                  </a:ext>
                </a:extLst>
              </p14:cNvPr>
              <p14:cNvContentPartPr/>
              <p14:nvPr/>
            </p14:nvContentPartPr>
            <p14:xfrm>
              <a:off x="7762920" y="467326"/>
              <a:ext cx="87480" cy="14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726AA6E-07AF-4AC0-BED1-9CD519117A3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54280" y="458326"/>
                <a:ext cx="105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F4F9DB1-AFEF-46F1-81A5-E536CAC4B623}"/>
                  </a:ext>
                </a:extLst>
              </p14:cNvPr>
              <p14:cNvContentPartPr/>
              <p14:nvPr/>
            </p14:nvContentPartPr>
            <p14:xfrm>
              <a:off x="7959480" y="493606"/>
              <a:ext cx="46800" cy="69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F4F9DB1-AFEF-46F1-81A5-E536CAC4B62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50840" y="484966"/>
                <a:ext cx="64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356705B-9DD3-40F8-A28E-219D36377848}"/>
                  </a:ext>
                </a:extLst>
              </p14:cNvPr>
              <p14:cNvContentPartPr/>
              <p14:nvPr/>
            </p14:nvContentPartPr>
            <p14:xfrm>
              <a:off x="3801840" y="655246"/>
              <a:ext cx="320400" cy="180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356705B-9DD3-40F8-A28E-219D3637784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792850" y="646606"/>
                <a:ext cx="3380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DBC16B3-5112-49F8-84CA-B4F72D5754B4}"/>
                  </a:ext>
                </a:extLst>
              </p14:cNvPr>
              <p14:cNvContentPartPr/>
              <p14:nvPr/>
            </p14:nvContentPartPr>
            <p14:xfrm>
              <a:off x="5261280" y="1176166"/>
              <a:ext cx="74880" cy="91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DBC16B3-5112-49F8-84CA-B4F72D5754B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52280" y="1167166"/>
                <a:ext cx="925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B7280AA-84A4-42CE-9837-971B02B6FB00}"/>
                  </a:ext>
                </a:extLst>
              </p14:cNvPr>
              <p14:cNvContentPartPr/>
              <p14:nvPr/>
            </p14:nvContentPartPr>
            <p14:xfrm>
              <a:off x="4209720" y="673246"/>
              <a:ext cx="1155960" cy="46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B7280AA-84A4-42CE-9837-971B02B6FB0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01080" y="664599"/>
                <a:ext cx="1173600" cy="478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4A7D845-6CB5-4CC3-A255-1DCE93F26089}"/>
                  </a:ext>
                </a:extLst>
              </p14:cNvPr>
              <p14:cNvContentPartPr/>
              <p14:nvPr/>
            </p14:nvContentPartPr>
            <p14:xfrm>
              <a:off x="4503480" y="1443646"/>
              <a:ext cx="624960" cy="167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4A7D845-6CB5-4CC3-A255-1DCE93F2608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94835" y="1434646"/>
                <a:ext cx="64261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7D53613-ADE3-46D3-93D6-8E5D03D115AC}"/>
                  </a:ext>
                </a:extLst>
              </p14:cNvPr>
              <p14:cNvContentPartPr/>
              <p14:nvPr/>
            </p14:nvContentPartPr>
            <p14:xfrm>
              <a:off x="6161640" y="2065006"/>
              <a:ext cx="76320" cy="36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7D53613-ADE3-46D3-93D6-8E5D03D115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152640" y="2056366"/>
                <a:ext cx="93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08F2EC8-9051-4A6A-9279-5012E86FDA41}"/>
                  </a:ext>
                </a:extLst>
              </p14:cNvPr>
              <p14:cNvContentPartPr/>
              <p14:nvPr/>
            </p14:nvContentPartPr>
            <p14:xfrm>
              <a:off x="4695000" y="1846846"/>
              <a:ext cx="1356120" cy="365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08F2EC8-9051-4A6A-9279-5012E86FDA4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686000" y="1837846"/>
                <a:ext cx="13737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7627A62-173F-407B-9A83-0B49D62AE05A}"/>
                  </a:ext>
                </a:extLst>
              </p14:cNvPr>
              <p14:cNvContentPartPr/>
              <p14:nvPr/>
            </p14:nvContentPartPr>
            <p14:xfrm>
              <a:off x="4169400" y="1808686"/>
              <a:ext cx="425520" cy="175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7627A62-173F-407B-9A83-0B49D62AE05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60400" y="1800064"/>
                <a:ext cx="443160" cy="1929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9DCF778-D98F-441B-810E-2F7C9F21C525}"/>
                  </a:ext>
                </a:extLst>
              </p14:cNvPr>
              <p14:cNvContentPartPr/>
              <p14:nvPr/>
            </p14:nvContentPartPr>
            <p14:xfrm>
              <a:off x="6680040" y="2228086"/>
              <a:ext cx="35280" cy="28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9DCF778-D98F-441B-810E-2F7C9F21C52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71040" y="2219446"/>
                <a:ext cx="52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6CA9066-76DF-4F62-A50B-6C584E16642F}"/>
                  </a:ext>
                </a:extLst>
              </p14:cNvPr>
              <p14:cNvContentPartPr/>
              <p14:nvPr/>
            </p14:nvContentPartPr>
            <p14:xfrm>
              <a:off x="6427320" y="2131606"/>
              <a:ext cx="192600" cy="116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6CA9066-76DF-4F62-A50B-6C584E16642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418337" y="2122634"/>
                <a:ext cx="210207" cy="13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CBC79E8-1A14-49B7-9494-BA8F5B890BE7}"/>
                  </a:ext>
                </a:extLst>
              </p14:cNvPr>
              <p14:cNvContentPartPr/>
              <p14:nvPr/>
            </p14:nvContentPartPr>
            <p14:xfrm>
              <a:off x="6376200" y="1890766"/>
              <a:ext cx="221760" cy="208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CBC79E8-1A14-49B7-9494-BA8F5B890BE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367560" y="1882126"/>
                <a:ext cx="239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15F1AE5-04E0-4681-AF39-18A6CB28F2A3}"/>
                  </a:ext>
                </a:extLst>
              </p14:cNvPr>
              <p14:cNvContentPartPr/>
              <p14:nvPr/>
            </p14:nvContentPartPr>
            <p14:xfrm>
              <a:off x="6804960" y="2078686"/>
              <a:ext cx="1372320" cy="62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15F1AE5-04E0-4681-AF39-18A6CB28F2A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95960" y="2069686"/>
                <a:ext cx="1389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8E3C20C-B454-4CFF-9306-BD5FCEA537A4}"/>
                  </a:ext>
                </a:extLst>
              </p14:cNvPr>
              <p14:cNvContentPartPr/>
              <p14:nvPr/>
            </p14:nvContentPartPr>
            <p14:xfrm>
              <a:off x="7442520" y="1851886"/>
              <a:ext cx="58680" cy="61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8E3C20C-B454-4CFF-9306-BD5FCEA537A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433520" y="1842886"/>
                <a:ext cx="76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E9AC1C2-1994-4075-85F9-B73983260F78}"/>
                  </a:ext>
                </a:extLst>
              </p14:cNvPr>
              <p14:cNvContentPartPr/>
              <p14:nvPr/>
            </p14:nvContentPartPr>
            <p14:xfrm>
              <a:off x="7546920" y="2003806"/>
              <a:ext cx="77400" cy="9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E9AC1C2-1994-4075-85F9-B73983260F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538280" y="1994806"/>
                <a:ext cx="95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63EB83E-21A4-4914-8223-88D545C5B718}"/>
                  </a:ext>
                </a:extLst>
              </p14:cNvPr>
              <p14:cNvContentPartPr/>
              <p14:nvPr/>
            </p14:nvContentPartPr>
            <p14:xfrm>
              <a:off x="7745280" y="1966726"/>
              <a:ext cx="114120" cy="59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63EB83E-21A4-4914-8223-88D545C5B71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736280" y="1957780"/>
                <a:ext cx="131760" cy="77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9E37CDE-1B03-44B9-B6EB-39926BF81538}"/>
                  </a:ext>
                </a:extLst>
              </p14:cNvPr>
              <p14:cNvContentPartPr/>
              <p14:nvPr/>
            </p14:nvContentPartPr>
            <p14:xfrm>
              <a:off x="7191600" y="1909846"/>
              <a:ext cx="161280" cy="1180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9E37CDE-1B03-44B9-B6EB-39926BF8153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182600" y="1901180"/>
                <a:ext cx="178920" cy="135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9318AA0-D152-4381-88BC-9219298F6692}"/>
                  </a:ext>
                </a:extLst>
              </p14:cNvPr>
              <p14:cNvContentPartPr/>
              <p14:nvPr/>
            </p14:nvContentPartPr>
            <p14:xfrm>
              <a:off x="6875880" y="1865926"/>
              <a:ext cx="254160" cy="154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9318AA0-D152-4381-88BC-9219298F669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866880" y="1857286"/>
                <a:ext cx="271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7181665-FEFF-4761-97C8-374BB7A2F95B}"/>
                  </a:ext>
                </a:extLst>
              </p14:cNvPr>
              <p14:cNvContentPartPr/>
              <p14:nvPr/>
            </p14:nvContentPartPr>
            <p14:xfrm>
              <a:off x="7935720" y="1849366"/>
              <a:ext cx="64440" cy="64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7181665-FEFF-4761-97C8-374BB7A2F95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926720" y="1840366"/>
                <a:ext cx="82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E344575-8F0E-44AF-9B3C-E8A86D22D802}"/>
                  </a:ext>
                </a:extLst>
              </p14:cNvPr>
              <p14:cNvContentPartPr/>
              <p14:nvPr/>
            </p14:nvContentPartPr>
            <p14:xfrm>
              <a:off x="7389240" y="2214406"/>
              <a:ext cx="81720" cy="1206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E344575-8F0E-44AF-9B3C-E8A86D22D80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380600" y="2205766"/>
                <a:ext cx="99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0EB2CAF-0057-4AA7-994C-9365428CAC49}"/>
                  </a:ext>
                </a:extLst>
              </p14:cNvPr>
              <p14:cNvContentPartPr/>
              <p14:nvPr/>
            </p14:nvContentPartPr>
            <p14:xfrm>
              <a:off x="994200" y="181486"/>
              <a:ext cx="91440" cy="90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0EB2CAF-0057-4AA7-994C-9365428CAC4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85200" y="172846"/>
                <a:ext cx="109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D4B8C6-BFCF-4402-9514-F3CB6530D7F0}"/>
                  </a:ext>
                </a:extLst>
              </p14:cNvPr>
              <p14:cNvContentPartPr/>
              <p14:nvPr/>
            </p14:nvContentPartPr>
            <p14:xfrm>
              <a:off x="1426920" y="211726"/>
              <a:ext cx="76320" cy="9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D4B8C6-BFCF-4402-9514-F3CB6530D7F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418280" y="202726"/>
                <a:ext cx="939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54E04C1-DD20-4191-9949-BE5794837940}"/>
                  </a:ext>
                </a:extLst>
              </p14:cNvPr>
              <p14:cNvContentPartPr/>
              <p14:nvPr/>
            </p14:nvContentPartPr>
            <p14:xfrm>
              <a:off x="1416120" y="181126"/>
              <a:ext cx="93600" cy="28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54E04C1-DD20-4191-9949-BE579483794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407480" y="172486"/>
                <a:ext cx="1112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BFD1528-90DF-4F7F-B932-3E4B31DC40CE}"/>
                  </a:ext>
                </a:extLst>
              </p14:cNvPr>
              <p14:cNvContentPartPr/>
              <p14:nvPr/>
            </p14:nvContentPartPr>
            <p14:xfrm>
              <a:off x="2434200" y="162046"/>
              <a:ext cx="133560" cy="122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BFD1528-90DF-4F7F-B932-3E4B31DC40C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25200" y="153046"/>
                <a:ext cx="151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5AAB83B-F00B-4793-BDE7-FEE376687126}"/>
                  </a:ext>
                </a:extLst>
              </p14:cNvPr>
              <p14:cNvContentPartPr/>
              <p14:nvPr/>
            </p14:nvContentPartPr>
            <p14:xfrm>
              <a:off x="1960080" y="122446"/>
              <a:ext cx="416520" cy="123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5AAB83B-F00B-4793-BDE7-FEE37668712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951072" y="113806"/>
                <a:ext cx="434175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DE065F0-8406-48A6-89F4-502079DB6343}"/>
                  </a:ext>
                </a:extLst>
              </p14:cNvPr>
              <p14:cNvContentPartPr/>
              <p14:nvPr/>
            </p14:nvContentPartPr>
            <p14:xfrm>
              <a:off x="1636440" y="104446"/>
              <a:ext cx="255600" cy="1346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DE065F0-8406-48A6-89F4-502079DB634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627440" y="95806"/>
                <a:ext cx="2732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D6C9B93-2016-4657-81AE-62D43781478E}"/>
                  </a:ext>
                </a:extLst>
              </p14:cNvPr>
              <p14:cNvContentPartPr/>
              <p14:nvPr/>
            </p14:nvContentPartPr>
            <p14:xfrm>
              <a:off x="1149000" y="101566"/>
              <a:ext cx="166680" cy="115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D6C9B93-2016-4657-81AE-62D43781478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40360" y="92926"/>
                <a:ext cx="184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71D4FB3-4588-4B86-83A5-849E5978CD1D}"/>
                  </a:ext>
                </a:extLst>
              </p14:cNvPr>
              <p14:cNvContentPartPr/>
              <p14:nvPr/>
            </p14:nvContentPartPr>
            <p14:xfrm>
              <a:off x="777120" y="105886"/>
              <a:ext cx="147600" cy="1166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71D4FB3-4588-4B86-83A5-849E5978CD1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68480" y="96886"/>
                <a:ext cx="1652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64DB426-CFAC-47FE-B2F8-D7C5A854E319}"/>
                  </a:ext>
                </a:extLst>
              </p14:cNvPr>
              <p14:cNvContentPartPr/>
              <p14:nvPr/>
            </p14:nvContentPartPr>
            <p14:xfrm>
              <a:off x="963600" y="442846"/>
              <a:ext cx="79920" cy="36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64DB426-CFAC-47FE-B2F8-D7C5A854E31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54600" y="434206"/>
                <a:ext cx="975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044230FF-07FE-4898-BA8D-57682F150CAB}"/>
                  </a:ext>
                </a:extLst>
              </p14:cNvPr>
              <p14:cNvContentPartPr/>
              <p14:nvPr/>
            </p14:nvContentPartPr>
            <p14:xfrm>
              <a:off x="754440" y="342406"/>
              <a:ext cx="147960" cy="1134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044230FF-07FE-4898-BA8D-57682F150CA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45779" y="333406"/>
                <a:ext cx="165643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ED628EC-61FB-4053-B401-BD7B29FA3DBB}"/>
                  </a:ext>
                </a:extLst>
              </p14:cNvPr>
              <p14:cNvContentPartPr/>
              <p14:nvPr/>
            </p14:nvContentPartPr>
            <p14:xfrm>
              <a:off x="1329360" y="472366"/>
              <a:ext cx="51480" cy="9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ED628EC-61FB-4053-B401-BD7B29FA3DB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20720" y="463726"/>
                <a:ext cx="691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41A5FB1-726F-47B4-B0C8-2169E6EDF192}"/>
                  </a:ext>
                </a:extLst>
              </p14:cNvPr>
              <p14:cNvContentPartPr/>
              <p14:nvPr/>
            </p14:nvContentPartPr>
            <p14:xfrm>
              <a:off x="1323240" y="435646"/>
              <a:ext cx="71280" cy="7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41A5FB1-726F-47B4-B0C8-2169E6EDF19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314600" y="427006"/>
                <a:ext cx="889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C27D704-88F1-4F76-8E9B-1FA79E92B344}"/>
                  </a:ext>
                </a:extLst>
              </p14:cNvPr>
              <p14:cNvContentPartPr/>
              <p14:nvPr/>
            </p14:nvContentPartPr>
            <p14:xfrm>
              <a:off x="1133160" y="332686"/>
              <a:ext cx="135360" cy="132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C27D704-88F1-4F76-8E9B-1FA79E92B34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24520" y="324022"/>
                <a:ext cx="153000" cy="149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99C2C05-8B40-4355-B7C9-2E1B669BC24A}"/>
                  </a:ext>
                </a:extLst>
              </p14:cNvPr>
              <p14:cNvContentPartPr/>
              <p14:nvPr/>
            </p14:nvContentPartPr>
            <p14:xfrm>
              <a:off x="2010840" y="362566"/>
              <a:ext cx="21600" cy="1227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99C2C05-8B40-4355-B7C9-2E1B669BC24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02200" y="353926"/>
                <a:ext cx="39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79E3CDD0-75B1-4108-B150-4EE74761BB1A}"/>
                  </a:ext>
                </a:extLst>
              </p14:cNvPr>
              <p14:cNvContentPartPr/>
              <p14:nvPr/>
            </p14:nvContentPartPr>
            <p14:xfrm>
              <a:off x="1810680" y="372646"/>
              <a:ext cx="131760" cy="1191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79E3CDD0-75B1-4108-B150-4EE74761BB1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01705" y="363646"/>
                <a:ext cx="149352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1A04EA5-4515-40BD-A85C-BD051498FE49}"/>
                  </a:ext>
                </a:extLst>
              </p14:cNvPr>
              <p14:cNvContentPartPr/>
              <p14:nvPr/>
            </p14:nvContentPartPr>
            <p14:xfrm>
              <a:off x="1537800" y="348166"/>
              <a:ext cx="216720" cy="108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1A04EA5-4515-40BD-A85C-BD051498FE4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529160" y="339166"/>
                <a:ext cx="234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13D8349D-EC67-4C13-8AD2-6849ADDA7529}"/>
                  </a:ext>
                </a:extLst>
              </p14:cNvPr>
              <p14:cNvContentPartPr/>
              <p14:nvPr/>
            </p14:nvContentPartPr>
            <p14:xfrm>
              <a:off x="2968080" y="368326"/>
              <a:ext cx="268200" cy="163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13D8349D-EC67-4C13-8AD2-6849ADDA752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959080" y="359686"/>
                <a:ext cx="2858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4A44700-7821-4162-B62B-456E989621A0}"/>
                  </a:ext>
                </a:extLst>
              </p14:cNvPr>
              <p14:cNvContentPartPr/>
              <p14:nvPr/>
            </p14:nvContentPartPr>
            <p14:xfrm>
              <a:off x="2788080" y="442846"/>
              <a:ext cx="90360" cy="60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4A44700-7821-4162-B62B-456E989621A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779080" y="433846"/>
                <a:ext cx="108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FF27F10-E0F6-4A3B-A343-9D955ACCAF83}"/>
                  </a:ext>
                </a:extLst>
              </p14:cNvPr>
              <p14:cNvContentPartPr/>
              <p14:nvPr/>
            </p14:nvContentPartPr>
            <p14:xfrm>
              <a:off x="2494680" y="384166"/>
              <a:ext cx="192960" cy="1105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FF27F10-E0F6-4A3B-A343-9D955ACCAF8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85697" y="375166"/>
                <a:ext cx="210567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D05576A-9E9C-4BEB-872C-9BBEFC8D8BB2}"/>
                  </a:ext>
                </a:extLst>
              </p14:cNvPr>
              <p14:cNvContentPartPr/>
              <p14:nvPr/>
            </p14:nvContentPartPr>
            <p14:xfrm>
              <a:off x="1078080" y="1022806"/>
              <a:ext cx="61560" cy="104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D05576A-9E9C-4BEB-872C-9BBEFC8D8BB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69440" y="1013806"/>
                <a:ext cx="792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CBED1B7-9CCE-4B1B-9786-038C9286E84A}"/>
                  </a:ext>
                </a:extLst>
              </p14:cNvPr>
              <p14:cNvContentPartPr/>
              <p14:nvPr/>
            </p14:nvContentPartPr>
            <p14:xfrm>
              <a:off x="1187520" y="1004086"/>
              <a:ext cx="54720" cy="74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CBED1B7-9CCE-4B1B-9786-038C9286E84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78520" y="995086"/>
                <a:ext cx="72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674AE6A-123E-4386-B41E-2B351C5E3B4E}"/>
                  </a:ext>
                </a:extLst>
              </p14:cNvPr>
              <p14:cNvContentPartPr/>
              <p14:nvPr/>
            </p14:nvContentPartPr>
            <p14:xfrm>
              <a:off x="1320000" y="1126126"/>
              <a:ext cx="54720" cy="1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674AE6A-123E-4386-B41E-2B351C5E3B4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311360" y="1117486"/>
                <a:ext cx="723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0225137-63EB-4661-BEFE-98B4195AA5D5}"/>
                  </a:ext>
                </a:extLst>
              </p14:cNvPr>
              <p14:cNvContentPartPr/>
              <p14:nvPr/>
            </p14:nvContentPartPr>
            <p14:xfrm>
              <a:off x="1313880" y="1087966"/>
              <a:ext cx="59760" cy="2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0225137-63EB-4661-BEFE-98B4195AA5D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305240" y="1078966"/>
                <a:ext cx="774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97C4341-4872-4F07-B0C2-CA4AF9DFC2C8}"/>
                  </a:ext>
                </a:extLst>
              </p14:cNvPr>
              <p14:cNvContentPartPr/>
              <p14:nvPr/>
            </p14:nvContentPartPr>
            <p14:xfrm>
              <a:off x="737880" y="988966"/>
              <a:ext cx="248760" cy="1407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97C4341-4872-4F07-B0C2-CA4AF9DFC2C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8880" y="979966"/>
                <a:ext cx="266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ADF0BDC-2F6E-4777-9441-C9C9E7EE7359}"/>
                  </a:ext>
                </a:extLst>
              </p14:cNvPr>
              <p14:cNvContentPartPr/>
              <p14:nvPr/>
            </p14:nvContentPartPr>
            <p14:xfrm>
              <a:off x="2088240" y="352486"/>
              <a:ext cx="343440" cy="157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ADF0BDC-2F6E-4777-9441-C9C9E7EE735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79240" y="343486"/>
                <a:ext cx="3610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F410A8D-6FF9-4481-BBB9-AE255AA8819F}"/>
                  </a:ext>
                </a:extLst>
              </p14:cNvPr>
              <p14:cNvContentPartPr/>
              <p14:nvPr/>
            </p14:nvContentPartPr>
            <p14:xfrm>
              <a:off x="4463160" y="2617246"/>
              <a:ext cx="75240" cy="122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F410A8D-6FF9-4481-BBB9-AE255AA8819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54520" y="2608246"/>
                <a:ext cx="92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B050D5A-4402-4411-A629-7BD7CAF09285}"/>
                  </a:ext>
                </a:extLst>
              </p14:cNvPr>
              <p14:cNvContentPartPr/>
              <p14:nvPr/>
            </p14:nvContentPartPr>
            <p14:xfrm>
              <a:off x="4458480" y="2583766"/>
              <a:ext cx="84600" cy="50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B050D5A-4402-4411-A629-7BD7CAF0928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449840" y="2574766"/>
                <a:ext cx="102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89C156E-158F-41B0-B64B-DC621704550E}"/>
                  </a:ext>
                </a:extLst>
              </p14:cNvPr>
              <p14:cNvContentPartPr/>
              <p14:nvPr/>
            </p14:nvContentPartPr>
            <p14:xfrm>
              <a:off x="4913520" y="2798326"/>
              <a:ext cx="29520" cy="45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89C156E-158F-41B0-B64B-DC62170455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04520" y="2789686"/>
                <a:ext cx="47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D9648B6-DECA-4683-958C-FCFCAFD7A1E4}"/>
                  </a:ext>
                </a:extLst>
              </p14:cNvPr>
              <p14:cNvContentPartPr/>
              <p14:nvPr/>
            </p14:nvContentPartPr>
            <p14:xfrm>
              <a:off x="4642080" y="2699686"/>
              <a:ext cx="197640" cy="1141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D9648B6-DECA-4683-958C-FCFCAFD7A1E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33096" y="2691046"/>
                <a:ext cx="215248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C8D3AFA-5D54-41EA-9C23-ADFF75858F6D}"/>
                  </a:ext>
                </a:extLst>
              </p14:cNvPr>
              <p14:cNvContentPartPr/>
              <p14:nvPr/>
            </p14:nvContentPartPr>
            <p14:xfrm>
              <a:off x="4639200" y="2497366"/>
              <a:ext cx="170640" cy="136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C8D3AFA-5D54-41EA-9C23-ADFF75858F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630200" y="2488366"/>
                <a:ext cx="188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19AED38-040D-43ED-8EBC-EC4093FF0A0F}"/>
                  </a:ext>
                </a:extLst>
              </p14:cNvPr>
              <p14:cNvContentPartPr/>
              <p14:nvPr/>
            </p14:nvContentPartPr>
            <p14:xfrm>
              <a:off x="5066160" y="2358766"/>
              <a:ext cx="2980440" cy="6652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19AED38-040D-43ED-8EBC-EC4093FF0A0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057520" y="2349771"/>
                <a:ext cx="2998080" cy="682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B231547-893A-4A07-B4C0-042B7CA7A60C}"/>
                  </a:ext>
                </a:extLst>
              </p14:cNvPr>
              <p14:cNvContentPartPr/>
              <p14:nvPr/>
            </p14:nvContentPartPr>
            <p14:xfrm>
              <a:off x="4215120" y="3264886"/>
              <a:ext cx="59400" cy="133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B231547-893A-4A07-B4C0-042B7CA7A60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06480" y="3255886"/>
                <a:ext cx="77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56F76951-CE49-4622-A307-EE0A6990187C}"/>
                  </a:ext>
                </a:extLst>
              </p14:cNvPr>
              <p14:cNvContentPartPr/>
              <p14:nvPr/>
            </p14:nvContentPartPr>
            <p14:xfrm>
              <a:off x="4229880" y="3219886"/>
              <a:ext cx="71280" cy="61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56F76951-CE49-4622-A307-EE0A6990187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20880" y="3211246"/>
                <a:ext cx="88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7F61EF6E-A2E3-4395-9DB7-2B038C59BFCD}"/>
                  </a:ext>
                </a:extLst>
              </p14:cNvPr>
              <p14:cNvContentPartPr/>
              <p14:nvPr/>
            </p14:nvContentPartPr>
            <p14:xfrm>
              <a:off x="4646400" y="3443446"/>
              <a:ext cx="40320" cy="45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7F61EF6E-A2E3-4395-9DB7-2B038C59BFC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637760" y="3434806"/>
                <a:ext cx="57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5F7FE14-B77A-4B4E-9582-EE7FE3E93264}"/>
                  </a:ext>
                </a:extLst>
              </p14:cNvPr>
              <p14:cNvContentPartPr/>
              <p14:nvPr/>
            </p14:nvContentPartPr>
            <p14:xfrm>
              <a:off x="4393320" y="3343006"/>
              <a:ext cx="189360" cy="1306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5F7FE14-B77A-4B4E-9582-EE7FE3E9326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84320" y="3334366"/>
                <a:ext cx="207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C75FA71-4F00-48A6-8710-B07C0D623969}"/>
                  </a:ext>
                </a:extLst>
              </p14:cNvPr>
              <p14:cNvContentPartPr/>
              <p14:nvPr/>
            </p14:nvContentPartPr>
            <p14:xfrm>
              <a:off x="4410240" y="3121606"/>
              <a:ext cx="169200" cy="1440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C75FA71-4F00-48A6-8710-B07C0D62396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01600" y="3112606"/>
                <a:ext cx="1868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240F8C5-E809-4884-876D-6D908AED0C75}"/>
                  </a:ext>
                </a:extLst>
              </p14:cNvPr>
              <p14:cNvContentPartPr/>
              <p14:nvPr/>
            </p14:nvContentPartPr>
            <p14:xfrm>
              <a:off x="6433440" y="3139246"/>
              <a:ext cx="319320" cy="2710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240F8C5-E809-4884-876D-6D908AED0C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424440" y="3130606"/>
                <a:ext cx="336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9FDB9FC-1E2F-49B4-ADBF-28150DD00EA8}"/>
                  </a:ext>
                </a:extLst>
              </p14:cNvPr>
              <p14:cNvContentPartPr/>
              <p14:nvPr/>
            </p14:nvContentPartPr>
            <p14:xfrm>
              <a:off x="6272520" y="3269206"/>
              <a:ext cx="88920" cy="763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9FDB9FC-1E2F-49B4-ADBF-28150DD00EA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263880" y="3260206"/>
                <a:ext cx="106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664DA14-7765-476C-8162-2D207E3BF1F3}"/>
                  </a:ext>
                </a:extLst>
              </p14:cNvPr>
              <p14:cNvContentPartPr/>
              <p14:nvPr/>
            </p14:nvContentPartPr>
            <p14:xfrm>
              <a:off x="5636400" y="3155086"/>
              <a:ext cx="524160" cy="171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664DA14-7765-476C-8162-2D207E3BF1F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627400" y="3146446"/>
                <a:ext cx="541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7A4D741A-E6F1-426C-BB58-8C7F64187932}"/>
                  </a:ext>
                </a:extLst>
              </p14:cNvPr>
              <p14:cNvContentPartPr/>
              <p14:nvPr/>
            </p14:nvContentPartPr>
            <p14:xfrm>
              <a:off x="6865080" y="3301246"/>
              <a:ext cx="117000" cy="561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7A4D741A-E6F1-426C-BB58-8C7F6418793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56440" y="3292246"/>
                <a:ext cx="13464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27D90345-37C8-4DF4-BCB0-65429F19F003}"/>
                  </a:ext>
                </a:extLst>
              </p14:cNvPr>
              <p14:cNvContentPartPr/>
              <p14:nvPr/>
            </p14:nvContentPartPr>
            <p14:xfrm>
              <a:off x="5692560" y="3389806"/>
              <a:ext cx="404640" cy="619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27D90345-37C8-4DF4-BCB0-65429F19F00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83920" y="3380806"/>
                <a:ext cx="422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D92BF704-03AF-44B8-8734-B6EE875BFAE2}"/>
                  </a:ext>
                </a:extLst>
              </p14:cNvPr>
              <p14:cNvContentPartPr/>
              <p14:nvPr/>
            </p14:nvContentPartPr>
            <p14:xfrm>
              <a:off x="6342360" y="3438406"/>
              <a:ext cx="244080" cy="291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D92BF704-03AF-44B8-8734-B6EE875BFAE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33720" y="3429406"/>
                <a:ext cx="261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F8F119A-C248-4A7E-A82A-9C37308D77B7}"/>
                  </a:ext>
                </a:extLst>
              </p14:cNvPr>
              <p14:cNvContentPartPr/>
              <p14:nvPr/>
            </p14:nvContentPartPr>
            <p14:xfrm>
              <a:off x="7138680" y="3300886"/>
              <a:ext cx="370440" cy="1339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F8F119A-C248-4A7E-A82A-9C37308D77B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129689" y="3292223"/>
                <a:ext cx="388063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AFD99763-6B33-4A00-B4C7-BCA90897013D}"/>
                  </a:ext>
                </a:extLst>
              </p14:cNvPr>
              <p14:cNvContentPartPr/>
              <p14:nvPr/>
            </p14:nvContentPartPr>
            <p14:xfrm>
              <a:off x="6346680" y="3521926"/>
              <a:ext cx="319320" cy="1148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AFD99763-6B33-4A00-B4C7-BCA90897013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37680" y="3513286"/>
                <a:ext cx="33696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1FDA27AD-3B9A-4B86-A4B6-3AE98BDC230E}"/>
                  </a:ext>
                </a:extLst>
              </p14:cNvPr>
              <p14:cNvContentPartPr/>
              <p14:nvPr/>
            </p14:nvContentPartPr>
            <p14:xfrm>
              <a:off x="5706600" y="3513286"/>
              <a:ext cx="204480" cy="101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1FDA27AD-3B9A-4B86-A4B6-3AE98BDC230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697960" y="3504286"/>
                <a:ext cx="2221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3622D6A-F629-4A9C-939B-4C16CF5A81B4}"/>
                  </a:ext>
                </a:extLst>
              </p14:cNvPr>
              <p14:cNvContentPartPr/>
              <p14:nvPr/>
            </p14:nvContentPartPr>
            <p14:xfrm>
              <a:off x="5008920" y="3458566"/>
              <a:ext cx="239040" cy="1346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3622D6A-F629-4A9C-939B-4C16CF5A81B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999934" y="3449926"/>
                <a:ext cx="256653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EDC6A0E-5F22-483B-B52B-17DED14C07D1}"/>
                  </a:ext>
                </a:extLst>
              </p14:cNvPr>
              <p14:cNvContentPartPr/>
              <p14:nvPr/>
            </p14:nvContentPartPr>
            <p14:xfrm>
              <a:off x="4745400" y="3091366"/>
              <a:ext cx="778680" cy="29772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EDC6A0E-5F22-483B-B52B-17DED14C07D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736404" y="3082366"/>
                <a:ext cx="796312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BC8C5B31-F0D0-4320-A76C-AE038FE99EFD}"/>
                  </a:ext>
                </a:extLst>
              </p14:cNvPr>
              <p14:cNvContentPartPr/>
              <p14:nvPr/>
            </p14:nvContentPartPr>
            <p14:xfrm>
              <a:off x="7460520" y="1710046"/>
              <a:ext cx="60480" cy="975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BC8C5B31-F0D0-4320-A76C-AE038FE99EF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51880" y="1701046"/>
                <a:ext cx="781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43B13710-5BEA-4649-9EC6-39B6F3E93B72}"/>
                  </a:ext>
                </a:extLst>
              </p14:cNvPr>
              <p14:cNvContentPartPr/>
              <p14:nvPr/>
            </p14:nvContentPartPr>
            <p14:xfrm>
              <a:off x="7961640" y="1672246"/>
              <a:ext cx="48960" cy="7992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43B13710-5BEA-4649-9EC6-39B6F3E93B7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952640" y="1663246"/>
                <a:ext cx="66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6711DDB-AB84-4216-A728-76BFCBC081D3}"/>
                  </a:ext>
                </a:extLst>
              </p14:cNvPr>
              <p14:cNvContentPartPr/>
              <p14:nvPr/>
            </p14:nvContentPartPr>
            <p14:xfrm>
              <a:off x="2330520" y="1859806"/>
              <a:ext cx="130320" cy="12600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6711DDB-AB84-4216-A728-76BFCBC081D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321520" y="1851166"/>
                <a:ext cx="1479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B3731A7-F086-4F00-8AB7-319132264D53}"/>
                  </a:ext>
                </a:extLst>
              </p14:cNvPr>
              <p14:cNvContentPartPr/>
              <p14:nvPr/>
            </p14:nvContentPartPr>
            <p14:xfrm>
              <a:off x="3184080" y="1957006"/>
              <a:ext cx="13320" cy="993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B3731A7-F086-4F00-8AB7-319132264D5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75440" y="1948366"/>
                <a:ext cx="30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137A6245-5EFA-4AC8-A6B8-81555A464E2A}"/>
                  </a:ext>
                </a:extLst>
              </p14:cNvPr>
              <p14:cNvContentPartPr/>
              <p14:nvPr/>
            </p14:nvContentPartPr>
            <p14:xfrm>
              <a:off x="3246720" y="2017846"/>
              <a:ext cx="118440" cy="6804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137A6245-5EFA-4AC8-A6B8-81555A464E2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237720" y="2009206"/>
                <a:ext cx="1360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EAA98B14-D89B-4A5F-9632-95D708AEA873}"/>
                  </a:ext>
                </a:extLst>
              </p14:cNvPr>
              <p14:cNvContentPartPr/>
              <p14:nvPr/>
            </p14:nvContentPartPr>
            <p14:xfrm>
              <a:off x="2933160" y="1904086"/>
              <a:ext cx="194040" cy="1540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EAA98B14-D89B-4A5F-9632-95D708AEA87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924177" y="1895446"/>
                <a:ext cx="211647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527C0832-DA4F-445A-A4ED-712898198857}"/>
                  </a:ext>
                </a:extLst>
              </p14:cNvPr>
              <p14:cNvContentPartPr/>
              <p14:nvPr/>
            </p14:nvContentPartPr>
            <p14:xfrm>
              <a:off x="2530680" y="1932886"/>
              <a:ext cx="264240" cy="7956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527C0832-DA4F-445A-A4ED-712898198857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521692" y="1923927"/>
                <a:ext cx="281856" cy="97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F7C198AA-D9F1-4BF5-976B-F606E9A6FA5A}"/>
                  </a:ext>
                </a:extLst>
              </p14:cNvPr>
              <p14:cNvContentPartPr/>
              <p14:nvPr/>
            </p14:nvContentPartPr>
            <p14:xfrm>
              <a:off x="1357080" y="2773126"/>
              <a:ext cx="153720" cy="248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F7C198AA-D9F1-4BF5-976B-F606E9A6FA5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48440" y="2764486"/>
                <a:ext cx="171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E1331CD-A75A-4659-B9D0-86B92F17477E}"/>
                  </a:ext>
                </a:extLst>
              </p14:cNvPr>
              <p14:cNvContentPartPr/>
              <p14:nvPr/>
            </p14:nvContentPartPr>
            <p14:xfrm>
              <a:off x="1835520" y="2805526"/>
              <a:ext cx="181440" cy="22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E1331CD-A75A-4659-B9D0-86B92F17477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26520" y="2796886"/>
                <a:ext cx="199080" cy="39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/>
              <p:nvPr/>
            </p:nvSpPr>
            <p:spPr>
              <a:xfrm>
                <a:off x="2355056" y="1243625"/>
                <a:ext cx="4117181" cy="52437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0000FF"/>
                    </a:solidFill>
                    <a:latin typeface="Helvetica Light"/>
                  </a:rPr>
                  <a:t>Remark: 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056" y="1243625"/>
                <a:ext cx="4117181" cy="524374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53A35-3DE7-409E-8E36-8FCE5B9FF25B}"/>
                  </a:ext>
                </a:extLst>
              </p:cNvPr>
              <p:cNvSpPr txBox="1"/>
              <p:nvPr/>
            </p:nvSpPr>
            <p:spPr>
              <a:xfrm>
                <a:off x="368612" y="2048019"/>
                <a:ext cx="8940801" cy="1861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sSup>
                                  <m:sSupPr>
                                    <m:ctrlPr>
                                      <a:rPr lang="en-US" sz="12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𝑐𝑓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𝑐𝑓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𝑐𝑓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)−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253A35-3DE7-409E-8E36-8FCE5B9FF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12" y="2048019"/>
                <a:ext cx="8940801" cy="1861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2095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/>
              <p:nvPr/>
            </p:nvSpPr>
            <p:spPr>
              <a:xfrm>
                <a:off x="664029" y="1185158"/>
                <a:ext cx="3349171" cy="12220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200" b="1" dirty="0">
                    <a:latin typeface="Helvetica Light"/>
                  </a:rPr>
                  <a:t>Example:</a:t>
                </a:r>
                <a:r>
                  <a:rPr lang="en-US" sz="1200" dirty="0">
                    <a:latin typeface="Helvetica Light"/>
                  </a:rPr>
                  <a:t> Find the following derivatives: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C9D8A13-BCB1-4C5E-B5ED-A72D19961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29" y="1185158"/>
                <a:ext cx="3349171" cy="1222001"/>
              </a:xfrm>
              <a:prstGeom prst="rect">
                <a:avLst/>
              </a:prstGeom>
              <a:blipFill>
                <a:blip r:embed="rId2"/>
                <a:stretch>
                  <a:fillRect l="-182" b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04736B-E998-4503-9A99-4630B15DD10B}"/>
                  </a:ext>
                </a:extLst>
              </p14:cNvPr>
              <p14:cNvContentPartPr/>
              <p14:nvPr/>
            </p14:nvContentPartPr>
            <p14:xfrm>
              <a:off x="1984920" y="1551286"/>
              <a:ext cx="71280" cy="119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04736B-E998-4503-9A99-4630B15DD1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5920" y="1542286"/>
                <a:ext cx="88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748654E-404D-4CC0-9D02-0695A1427595}"/>
                  </a:ext>
                </a:extLst>
              </p14:cNvPr>
              <p14:cNvContentPartPr/>
              <p14:nvPr/>
            </p14:nvContentPartPr>
            <p14:xfrm>
              <a:off x="2124960" y="1637326"/>
              <a:ext cx="62640" cy="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748654E-404D-4CC0-9D02-0695A14275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6320" y="1628326"/>
                <a:ext cx="80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E48B37-BA47-4F4E-8D38-40814607F86D}"/>
                  </a:ext>
                </a:extLst>
              </p14:cNvPr>
              <p14:cNvContentPartPr/>
              <p14:nvPr/>
            </p14:nvContentPartPr>
            <p14:xfrm>
              <a:off x="2112360" y="1609606"/>
              <a:ext cx="60480" cy="2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E48B37-BA47-4F4E-8D38-40814607F8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03720" y="1600606"/>
                <a:ext cx="78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729DF3-A3E8-4517-96C7-00644788F0BA}"/>
                  </a:ext>
                </a:extLst>
              </p14:cNvPr>
              <p14:cNvContentPartPr/>
              <p14:nvPr/>
            </p14:nvContentPartPr>
            <p14:xfrm>
              <a:off x="2466960" y="1555606"/>
              <a:ext cx="99360" cy="55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729DF3-A3E8-4517-96C7-00644788F0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7960" y="1546606"/>
                <a:ext cx="117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69839E-51DF-433D-81B6-1367F590DC83}"/>
                  </a:ext>
                </a:extLst>
              </p14:cNvPr>
              <p14:cNvContentPartPr/>
              <p14:nvPr/>
            </p14:nvContentPartPr>
            <p14:xfrm>
              <a:off x="2429520" y="1431766"/>
              <a:ext cx="116280" cy="79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69839E-51DF-433D-81B6-1367F590DC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0520" y="1422806"/>
                <a:ext cx="133920" cy="97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B9809DF-13E3-43B2-B417-8BDB35929D91}"/>
                  </a:ext>
                </a:extLst>
              </p14:cNvPr>
              <p14:cNvContentPartPr/>
              <p14:nvPr/>
            </p14:nvContentPartPr>
            <p14:xfrm>
              <a:off x="2278320" y="1578286"/>
              <a:ext cx="101160" cy="59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B9809DF-13E3-43B2-B417-8BDB35929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69680" y="1569286"/>
                <a:ext cx="1188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649EE0-1979-4BC0-A1B9-DEFAC7BB8981}"/>
                  </a:ext>
                </a:extLst>
              </p14:cNvPr>
              <p14:cNvContentPartPr/>
              <p14:nvPr/>
            </p14:nvContentPartPr>
            <p14:xfrm>
              <a:off x="1703040" y="1545886"/>
              <a:ext cx="153720" cy="10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649EE0-1979-4BC0-A1B9-DEFAC7BB898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94400" y="1537246"/>
                <a:ext cx="1713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D49177-9B43-40C3-98A3-6CCCEFE667E0}"/>
                  </a:ext>
                </a:extLst>
              </p14:cNvPr>
              <p14:cNvContentPartPr/>
              <p14:nvPr/>
            </p14:nvContentPartPr>
            <p14:xfrm>
              <a:off x="2997960" y="1573606"/>
              <a:ext cx="96480" cy="14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D49177-9B43-40C3-98A3-6CCCEFE667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9320" y="1564606"/>
                <a:ext cx="114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98E7C8-3285-4F6D-B96C-2D4CF357DBF9}"/>
                  </a:ext>
                </a:extLst>
              </p14:cNvPr>
              <p14:cNvContentPartPr/>
              <p14:nvPr/>
            </p14:nvContentPartPr>
            <p14:xfrm>
              <a:off x="3149880" y="1527166"/>
              <a:ext cx="45000" cy="37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98E7C8-3285-4F6D-B96C-2D4CF357DB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1240" y="1518166"/>
                <a:ext cx="62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8286ED-46CB-4608-8887-538D837BB54F}"/>
                  </a:ext>
                </a:extLst>
              </p14:cNvPr>
              <p14:cNvContentPartPr/>
              <p14:nvPr/>
            </p14:nvContentPartPr>
            <p14:xfrm>
              <a:off x="3276960" y="1651366"/>
              <a:ext cx="57960" cy="8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8286ED-46CB-4608-8887-538D837BB5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68320" y="1642726"/>
                <a:ext cx="756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60C158-D60C-426D-BB50-51857882A723}"/>
                  </a:ext>
                </a:extLst>
              </p14:cNvPr>
              <p14:cNvContentPartPr/>
              <p14:nvPr/>
            </p14:nvContentPartPr>
            <p14:xfrm>
              <a:off x="3266880" y="1618966"/>
              <a:ext cx="65520" cy="1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60C158-D60C-426D-BB50-51857882A7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7880" y="1609966"/>
                <a:ext cx="83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B53605-BEB7-4E6E-B5F0-59CF73859486}"/>
                  </a:ext>
                </a:extLst>
              </p14:cNvPr>
              <p14:cNvContentPartPr/>
              <p14:nvPr/>
            </p14:nvContentPartPr>
            <p14:xfrm>
              <a:off x="2697000" y="1567126"/>
              <a:ext cx="175320" cy="106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B53605-BEB7-4E6E-B5F0-59CF738594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8360" y="1558126"/>
                <a:ext cx="192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A662A24-AB95-4B42-8F48-38D4A6A2D2C3}"/>
                  </a:ext>
                </a:extLst>
              </p14:cNvPr>
              <p14:cNvContentPartPr/>
              <p14:nvPr/>
            </p14:nvContentPartPr>
            <p14:xfrm>
              <a:off x="3887520" y="451486"/>
              <a:ext cx="36000" cy="7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A662A24-AB95-4B42-8F48-38D4A6A2D2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78880" y="442846"/>
                <a:ext cx="536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5F27BB3-9EA9-4323-AAAE-2CDB0E074D37}"/>
                  </a:ext>
                </a:extLst>
              </p14:cNvPr>
              <p14:cNvContentPartPr/>
              <p14:nvPr/>
            </p14:nvContentPartPr>
            <p14:xfrm>
              <a:off x="3827040" y="423406"/>
              <a:ext cx="94680" cy="4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5F27BB3-9EA9-4323-AAAE-2CDB0E074D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18400" y="414406"/>
                <a:ext cx="1123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9527222-03E8-4641-B70C-E707FB78F605}"/>
                  </a:ext>
                </a:extLst>
              </p14:cNvPr>
              <p14:cNvContentPartPr/>
              <p14:nvPr/>
            </p14:nvContentPartPr>
            <p14:xfrm>
              <a:off x="4342200" y="443206"/>
              <a:ext cx="157320" cy="56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9527222-03E8-4641-B70C-E707FB78F6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33560" y="434566"/>
                <a:ext cx="174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E88001A-2952-4737-A908-E27855BECFE3}"/>
                  </a:ext>
                </a:extLst>
              </p14:cNvPr>
              <p14:cNvContentPartPr/>
              <p14:nvPr/>
            </p14:nvContentPartPr>
            <p14:xfrm>
              <a:off x="4576920" y="348886"/>
              <a:ext cx="232200" cy="165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E88001A-2952-4737-A908-E27855BECF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67934" y="339886"/>
                <a:ext cx="249813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8595170-B5AF-4CC8-870D-79ACBA369ADE}"/>
                  </a:ext>
                </a:extLst>
              </p14:cNvPr>
              <p14:cNvContentPartPr/>
              <p14:nvPr/>
            </p14:nvContentPartPr>
            <p14:xfrm>
              <a:off x="3640920" y="349606"/>
              <a:ext cx="73440" cy="119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8595170-B5AF-4CC8-870D-79ACBA369AD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31920" y="340606"/>
                <a:ext cx="91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85BAECC-38C6-4926-AAA5-9A788776AB5B}"/>
                  </a:ext>
                </a:extLst>
              </p14:cNvPr>
              <p14:cNvContentPartPr/>
              <p14:nvPr/>
            </p14:nvContentPartPr>
            <p14:xfrm>
              <a:off x="3995520" y="330886"/>
              <a:ext cx="204120" cy="142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85BAECC-38C6-4926-AAA5-9A788776AB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86520" y="322268"/>
                <a:ext cx="221760" cy="16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9D949B4-C1C9-4BEB-AFC2-6C74057E2F3C}"/>
                  </a:ext>
                </a:extLst>
              </p14:cNvPr>
              <p14:cNvContentPartPr/>
              <p14:nvPr/>
            </p14:nvContentPartPr>
            <p14:xfrm>
              <a:off x="3513480" y="1537606"/>
              <a:ext cx="12240" cy="79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9D949B4-C1C9-4BEB-AFC2-6C74057E2F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04480" y="1528606"/>
                <a:ext cx="298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4189D8A-6D0A-42EA-AB32-0DA8D7433355}"/>
                  </a:ext>
                </a:extLst>
              </p14:cNvPr>
              <p14:cNvContentPartPr/>
              <p14:nvPr/>
            </p14:nvContentPartPr>
            <p14:xfrm>
              <a:off x="3487920" y="1638406"/>
              <a:ext cx="100080" cy="3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4189D8A-6D0A-42EA-AB32-0DA8D74333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79280" y="1629766"/>
                <a:ext cx="1177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C911D03-8CF7-4C07-A1F4-CC6B4D269144}"/>
                  </a:ext>
                </a:extLst>
              </p14:cNvPr>
              <p14:cNvContentPartPr/>
              <p14:nvPr/>
            </p14:nvContentPartPr>
            <p14:xfrm>
              <a:off x="3513840" y="1694926"/>
              <a:ext cx="120960" cy="61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C911D03-8CF7-4C07-A1F4-CC6B4D2691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05200" y="1685926"/>
                <a:ext cx="138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7D584BC-D597-4EF9-98B4-D82AF46C46FC}"/>
                  </a:ext>
                </a:extLst>
              </p14:cNvPr>
              <p14:cNvContentPartPr/>
              <p14:nvPr/>
            </p14:nvContentPartPr>
            <p14:xfrm>
              <a:off x="3733440" y="1606006"/>
              <a:ext cx="113040" cy="76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7D584BC-D597-4EF9-98B4-D82AF46C46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24469" y="1597006"/>
                <a:ext cx="130624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290D5B0-A755-4533-A4EE-9FDD6672A7F5}"/>
                  </a:ext>
                </a:extLst>
              </p14:cNvPr>
              <p14:cNvContentPartPr/>
              <p14:nvPr/>
            </p14:nvContentPartPr>
            <p14:xfrm>
              <a:off x="3931440" y="1371646"/>
              <a:ext cx="11160" cy="84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290D5B0-A755-4533-A4EE-9FDD6672A7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22800" y="1362646"/>
                <a:ext cx="28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1E8DF6E-A271-469F-B040-F8FB7854CE3E}"/>
                  </a:ext>
                </a:extLst>
              </p14:cNvPr>
              <p14:cNvContentPartPr/>
              <p14:nvPr/>
            </p14:nvContentPartPr>
            <p14:xfrm>
              <a:off x="3907680" y="1472446"/>
              <a:ext cx="86040" cy="6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1E8DF6E-A271-469F-B040-F8FB7854CE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99040" y="1463446"/>
                <a:ext cx="103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0A37A3A-B10F-492B-9B78-A35C588B80C0}"/>
                  </a:ext>
                </a:extLst>
              </p14:cNvPr>
              <p14:cNvContentPartPr/>
              <p14:nvPr/>
            </p14:nvContentPartPr>
            <p14:xfrm>
              <a:off x="4229880" y="1472446"/>
              <a:ext cx="9360" cy="806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0A37A3A-B10F-492B-9B78-A35C588B80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20880" y="1463446"/>
                <a:ext cx="27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CAAE57D-156E-424C-8C00-18445CBB2AC7}"/>
                  </a:ext>
                </a:extLst>
              </p14:cNvPr>
              <p14:cNvContentPartPr/>
              <p14:nvPr/>
            </p14:nvContentPartPr>
            <p14:xfrm>
              <a:off x="4394400" y="1720846"/>
              <a:ext cx="82440" cy="6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CAAE57D-156E-424C-8C00-18445CBB2AC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85400" y="1712206"/>
                <a:ext cx="100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E755897-1D29-4FF8-93A6-F935800E3FDA}"/>
                  </a:ext>
                </a:extLst>
              </p14:cNvPr>
              <p14:cNvContentPartPr/>
              <p14:nvPr/>
            </p14:nvContentPartPr>
            <p14:xfrm>
              <a:off x="4388280" y="1675126"/>
              <a:ext cx="96480" cy="16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E755897-1D29-4FF8-93A6-F935800E3FD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79280" y="1666486"/>
                <a:ext cx="1141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41889E5-8E87-41D6-997A-613EBFE48C0C}"/>
                  </a:ext>
                </a:extLst>
              </p14:cNvPr>
              <p14:cNvContentPartPr/>
              <p14:nvPr/>
            </p14:nvContentPartPr>
            <p14:xfrm>
              <a:off x="4860240" y="1733086"/>
              <a:ext cx="107280" cy="61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41889E5-8E87-41D6-997A-613EBFE48C0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51600" y="1724446"/>
                <a:ext cx="1249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C35E42F-A20A-465B-86CC-479F63CE197A}"/>
                  </a:ext>
                </a:extLst>
              </p14:cNvPr>
              <p14:cNvContentPartPr/>
              <p14:nvPr/>
            </p14:nvContentPartPr>
            <p14:xfrm>
              <a:off x="4813080" y="1571446"/>
              <a:ext cx="95040" cy="106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C35E42F-A20A-465B-86CC-479F63CE197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04080" y="1562806"/>
                <a:ext cx="112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34F4325-D4AD-4AA3-8614-7BF7B026C43D}"/>
                  </a:ext>
                </a:extLst>
              </p14:cNvPr>
              <p14:cNvContentPartPr/>
              <p14:nvPr/>
            </p14:nvContentPartPr>
            <p14:xfrm>
              <a:off x="3945120" y="1499446"/>
              <a:ext cx="208080" cy="720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34F4325-D4AD-4AA3-8614-7BF7B026C4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36480" y="1490446"/>
                <a:ext cx="2257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B0E2DA4-065B-4A1C-838D-EAE15B93C8A7}"/>
                  </a:ext>
                </a:extLst>
              </p14:cNvPr>
              <p14:cNvContentPartPr/>
              <p14:nvPr/>
            </p14:nvContentPartPr>
            <p14:xfrm>
              <a:off x="1872240" y="1953406"/>
              <a:ext cx="214560" cy="52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B0E2DA4-065B-4A1C-838D-EAE15B93C8A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63600" y="1944766"/>
                <a:ext cx="232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3EB1F26-69D6-429B-B305-6CA0D0EF5376}"/>
                  </a:ext>
                </a:extLst>
              </p14:cNvPr>
              <p14:cNvContentPartPr/>
              <p14:nvPr/>
            </p14:nvContentPartPr>
            <p14:xfrm>
              <a:off x="2609880" y="2034766"/>
              <a:ext cx="53280" cy="1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3EB1F26-69D6-429B-B305-6CA0D0EF53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01240" y="2025766"/>
                <a:ext cx="709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7D7C064-BA21-443C-BA25-412922E95008}"/>
                  </a:ext>
                </a:extLst>
              </p14:cNvPr>
              <p14:cNvContentPartPr/>
              <p14:nvPr/>
            </p14:nvContentPartPr>
            <p14:xfrm>
              <a:off x="2618880" y="1998406"/>
              <a:ext cx="69120" cy="6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7D7C064-BA21-443C-BA25-412922E950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09880" y="1989766"/>
                <a:ext cx="867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01353A0-2678-4AF7-A612-83B41D9CD265}"/>
                  </a:ext>
                </a:extLst>
              </p14:cNvPr>
              <p14:cNvContentPartPr/>
              <p14:nvPr/>
            </p14:nvContentPartPr>
            <p14:xfrm>
              <a:off x="2204880" y="1890766"/>
              <a:ext cx="338760" cy="140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01353A0-2678-4AF7-A612-83B41D9CD26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95880" y="1882126"/>
                <a:ext cx="356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B420346-BF0A-4882-AE73-4497F8F486FB}"/>
                  </a:ext>
                </a:extLst>
              </p14:cNvPr>
              <p14:cNvContentPartPr/>
              <p14:nvPr/>
            </p14:nvContentPartPr>
            <p14:xfrm>
              <a:off x="3017040" y="1866646"/>
              <a:ext cx="6120" cy="77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B420346-BF0A-4882-AE73-4497F8F486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08040" y="1857646"/>
                <a:ext cx="237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025290D-E54B-43C3-BD04-03EC057AD832}"/>
                  </a:ext>
                </a:extLst>
              </p14:cNvPr>
              <p14:cNvContentPartPr/>
              <p14:nvPr/>
            </p14:nvContentPartPr>
            <p14:xfrm>
              <a:off x="2925960" y="1989046"/>
              <a:ext cx="213840" cy="5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025290D-E54B-43C3-BD04-03EC057AD8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917320" y="1980046"/>
                <a:ext cx="231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BAC1528-70DA-498A-8150-34A75A71C7A3}"/>
                  </a:ext>
                </a:extLst>
              </p14:cNvPr>
              <p14:cNvContentPartPr/>
              <p14:nvPr/>
            </p14:nvContentPartPr>
            <p14:xfrm>
              <a:off x="3363000" y="2083366"/>
              <a:ext cx="62640" cy="12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BAC1528-70DA-498A-8150-34A75A71C7A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354000" y="2074726"/>
                <a:ext cx="80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B8952BA-AD93-4569-8AA5-DE8F0BE99B92}"/>
                  </a:ext>
                </a:extLst>
              </p14:cNvPr>
              <p14:cNvContentPartPr/>
              <p14:nvPr/>
            </p14:nvContentPartPr>
            <p14:xfrm>
              <a:off x="3338160" y="2043766"/>
              <a:ext cx="100800" cy="118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B8952BA-AD93-4569-8AA5-DE8F0BE99B9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29160" y="2034766"/>
                <a:ext cx="118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F96F1FF-6467-48EE-84E3-91C4993771FB}"/>
                  </a:ext>
                </a:extLst>
              </p14:cNvPr>
              <p14:cNvContentPartPr/>
              <p14:nvPr/>
            </p14:nvContentPartPr>
            <p14:xfrm>
              <a:off x="3703560" y="1919206"/>
              <a:ext cx="73440" cy="140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F96F1FF-6467-48EE-84E3-91C4993771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94920" y="1910206"/>
                <a:ext cx="91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8514F10-2730-42EB-B415-89CCE01C13FB}"/>
                  </a:ext>
                </a:extLst>
              </p14:cNvPr>
              <p14:cNvContentPartPr/>
              <p14:nvPr/>
            </p14:nvContentPartPr>
            <p14:xfrm>
              <a:off x="3834600" y="1864486"/>
              <a:ext cx="135720" cy="1864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8514F10-2730-42EB-B415-89CCE01C13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25600" y="1855846"/>
                <a:ext cx="1533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82944F0-A755-4615-8A57-12201BF4F6E1}"/>
                  </a:ext>
                </a:extLst>
              </p14:cNvPr>
              <p14:cNvContentPartPr/>
              <p14:nvPr/>
            </p14:nvContentPartPr>
            <p14:xfrm>
              <a:off x="3591600" y="2023246"/>
              <a:ext cx="125280" cy="61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82944F0-A755-4615-8A57-12201BF4F6E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82935" y="2014606"/>
                <a:ext cx="142971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1C9B440-2240-4103-90F4-ABD8EEE1C332}"/>
                  </a:ext>
                </a:extLst>
              </p14:cNvPr>
              <p14:cNvContentPartPr/>
              <p14:nvPr/>
            </p14:nvContentPartPr>
            <p14:xfrm>
              <a:off x="3054840" y="2044486"/>
              <a:ext cx="212400" cy="1490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1C9B440-2240-4103-90F4-ABD8EEE1C33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046185" y="2035486"/>
                <a:ext cx="23007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4C36FDC-2B7C-40E9-B9BA-DF28E1BAC65F}"/>
                  </a:ext>
                </a:extLst>
              </p14:cNvPr>
              <p14:cNvContentPartPr/>
              <p14:nvPr/>
            </p14:nvContentPartPr>
            <p14:xfrm>
              <a:off x="2899320" y="2146726"/>
              <a:ext cx="80640" cy="61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4C36FDC-2B7C-40E9-B9BA-DF28E1BAC6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90320" y="2137726"/>
                <a:ext cx="982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CE3AD5D-79F8-4512-8F95-5B0E3424DB11}"/>
                  </a:ext>
                </a:extLst>
              </p14:cNvPr>
              <p14:cNvContentPartPr/>
              <p14:nvPr/>
            </p14:nvContentPartPr>
            <p14:xfrm>
              <a:off x="4482960" y="2031526"/>
              <a:ext cx="70920" cy="128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CE3AD5D-79F8-4512-8F95-5B0E3424DB1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74320" y="2022526"/>
                <a:ext cx="88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314F570-C84D-4000-B8D3-A6E29A38F6E7}"/>
                  </a:ext>
                </a:extLst>
              </p14:cNvPr>
              <p14:cNvContentPartPr/>
              <p14:nvPr/>
            </p14:nvContentPartPr>
            <p14:xfrm>
              <a:off x="4963200" y="398926"/>
              <a:ext cx="535320" cy="3168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314F570-C84D-4000-B8D3-A6E29A38F6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54200" y="389926"/>
                <a:ext cx="5529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A49E940-97D6-4208-94E1-CFE979536194}"/>
                  </a:ext>
                </a:extLst>
              </p14:cNvPr>
              <p14:cNvContentPartPr/>
              <p14:nvPr/>
            </p14:nvContentPartPr>
            <p14:xfrm>
              <a:off x="4900560" y="2150326"/>
              <a:ext cx="73080" cy="37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A49E940-97D6-4208-94E1-CFE97953619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91920" y="2141686"/>
                <a:ext cx="907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EF39BDC-648B-40E4-A1BA-9F4BE5052217}"/>
                  </a:ext>
                </a:extLst>
              </p14:cNvPr>
              <p14:cNvContentPartPr/>
              <p14:nvPr/>
            </p14:nvContentPartPr>
            <p14:xfrm>
              <a:off x="4605360" y="2017486"/>
              <a:ext cx="248400" cy="1760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EF39BDC-648B-40E4-A1BA-9F4BE50522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596360" y="2008846"/>
                <a:ext cx="266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6FE4B62-F42A-4B21-AB19-102667C27DEF}"/>
                  </a:ext>
                </a:extLst>
              </p14:cNvPr>
              <p14:cNvContentPartPr/>
              <p14:nvPr/>
            </p14:nvContentPartPr>
            <p14:xfrm>
              <a:off x="4149960" y="2078686"/>
              <a:ext cx="180360" cy="109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6FE4B62-F42A-4B21-AB19-102667C27DE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41320" y="2069686"/>
                <a:ext cx="1980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1292766-EE40-4B2C-9D3B-57A86C0B030D}"/>
                  </a:ext>
                </a:extLst>
              </p14:cNvPr>
              <p14:cNvContentPartPr/>
              <p14:nvPr/>
            </p14:nvContentPartPr>
            <p14:xfrm>
              <a:off x="6606240" y="2203606"/>
              <a:ext cx="88200" cy="712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1292766-EE40-4B2C-9D3B-57A86C0B030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97600" y="2194966"/>
                <a:ext cx="1058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A29FA160-02D3-4407-A8DA-A621B7EA3928}"/>
                  </a:ext>
                </a:extLst>
              </p14:cNvPr>
              <p14:cNvContentPartPr/>
              <p14:nvPr/>
            </p14:nvContentPartPr>
            <p14:xfrm>
              <a:off x="6593280" y="2328166"/>
              <a:ext cx="102600" cy="10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A29FA160-02D3-4407-A8DA-A621B7EA392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84640" y="2319166"/>
                <a:ext cx="1202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AD5B887-1A5F-43B0-8079-5FA48CABF080}"/>
                  </a:ext>
                </a:extLst>
              </p14:cNvPr>
              <p14:cNvContentPartPr/>
              <p14:nvPr/>
            </p14:nvContentPartPr>
            <p14:xfrm>
              <a:off x="6612360" y="2376766"/>
              <a:ext cx="118080" cy="64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AD5B887-1A5F-43B0-8079-5FA48CABF08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603360" y="2368126"/>
                <a:ext cx="135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ECD7AB2-776A-4131-AABB-194E9611356A}"/>
                  </a:ext>
                </a:extLst>
              </p14:cNvPr>
              <p14:cNvContentPartPr/>
              <p14:nvPr/>
            </p14:nvContentPartPr>
            <p14:xfrm>
              <a:off x="6985680" y="2204686"/>
              <a:ext cx="68400" cy="17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ECD7AB2-776A-4131-AABB-194E9611356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77040" y="2195686"/>
                <a:ext cx="86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C3B0FB95-7A2F-4291-AD86-94428FEB3743}"/>
                  </a:ext>
                </a:extLst>
              </p14:cNvPr>
              <p14:cNvContentPartPr/>
              <p14:nvPr/>
            </p14:nvContentPartPr>
            <p14:xfrm>
              <a:off x="7142640" y="2142766"/>
              <a:ext cx="200880" cy="180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C3B0FB95-7A2F-4291-AD86-94428FEB374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34000" y="2134126"/>
                <a:ext cx="218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70F4311B-23FC-484F-A9CD-1346C3842C72}"/>
                  </a:ext>
                </a:extLst>
              </p14:cNvPr>
              <p14:cNvContentPartPr/>
              <p14:nvPr/>
            </p14:nvContentPartPr>
            <p14:xfrm>
              <a:off x="6841320" y="2302246"/>
              <a:ext cx="116640" cy="69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70F4311B-23FC-484F-A9CD-1346C3842C7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32320" y="2293606"/>
                <a:ext cx="1342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4BB5D5EF-518E-4D46-800A-8BF32672E169}"/>
                  </a:ext>
                </a:extLst>
              </p14:cNvPr>
              <p14:cNvContentPartPr/>
              <p14:nvPr/>
            </p14:nvContentPartPr>
            <p14:xfrm>
              <a:off x="935880" y="2338606"/>
              <a:ext cx="199080" cy="396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4BB5D5EF-518E-4D46-800A-8BF32672E16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26880" y="2329606"/>
                <a:ext cx="216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AFFCB49-F19E-4377-B070-8F9C7A140BC0}"/>
                  </a:ext>
                </a:extLst>
              </p14:cNvPr>
              <p14:cNvContentPartPr/>
              <p14:nvPr/>
            </p14:nvContentPartPr>
            <p14:xfrm>
              <a:off x="1437360" y="2665486"/>
              <a:ext cx="55800" cy="36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AFFCB49-F19E-4377-B070-8F9C7A140B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28360" y="2656846"/>
                <a:ext cx="73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679CEF0-547F-4B30-AD38-4EB42F568A07}"/>
                  </a:ext>
                </a:extLst>
              </p14:cNvPr>
              <p14:cNvContentPartPr/>
              <p14:nvPr/>
            </p14:nvContentPartPr>
            <p14:xfrm>
              <a:off x="1471200" y="2724886"/>
              <a:ext cx="206280" cy="142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679CEF0-547F-4B30-AD38-4EB42F568A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62575" y="2715886"/>
                <a:ext cx="223889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96AC777-C2E9-497C-BCE9-B121C5144CBF}"/>
                  </a:ext>
                </a:extLst>
              </p14:cNvPr>
              <p14:cNvContentPartPr/>
              <p14:nvPr/>
            </p14:nvContentPartPr>
            <p14:xfrm>
              <a:off x="1287600" y="2718046"/>
              <a:ext cx="102240" cy="993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96AC777-C2E9-497C-BCE9-B121C5144CB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278960" y="2709046"/>
                <a:ext cx="119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523D6A2-ECC7-49F5-84CF-211DC31FF174}"/>
                  </a:ext>
                </a:extLst>
              </p14:cNvPr>
              <p14:cNvContentPartPr/>
              <p14:nvPr/>
            </p14:nvContentPartPr>
            <p14:xfrm>
              <a:off x="1785480" y="2823886"/>
              <a:ext cx="62640" cy="165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523D6A2-ECC7-49F5-84CF-211DC31FF17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776840" y="2815246"/>
                <a:ext cx="802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F36A2132-D723-4121-99AC-CBEE90038D29}"/>
                  </a:ext>
                </a:extLst>
              </p14:cNvPr>
              <p14:cNvContentPartPr/>
              <p14:nvPr/>
            </p14:nvContentPartPr>
            <p14:xfrm>
              <a:off x="1781520" y="2790046"/>
              <a:ext cx="65880" cy="72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F36A2132-D723-4121-99AC-CBEE90038D2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72520" y="2781046"/>
                <a:ext cx="835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3FD45AD-1D96-4112-BDF6-5789ACAE0FE4}"/>
                  </a:ext>
                </a:extLst>
              </p14:cNvPr>
              <p14:cNvContentPartPr/>
              <p14:nvPr/>
            </p14:nvContentPartPr>
            <p14:xfrm>
              <a:off x="2022360" y="2737846"/>
              <a:ext cx="7200" cy="774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3FD45AD-1D96-4112-BDF6-5789ACAE0FE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013360" y="2729206"/>
                <a:ext cx="24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309FCED-DE14-4F54-BC1B-C6D2B5306B29}"/>
                  </a:ext>
                </a:extLst>
              </p14:cNvPr>
              <p14:cNvContentPartPr/>
              <p14:nvPr/>
            </p14:nvContentPartPr>
            <p14:xfrm>
              <a:off x="2346000" y="2674486"/>
              <a:ext cx="51120" cy="831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309FCED-DE14-4F54-BC1B-C6D2B5306B2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37000" y="2665846"/>
                <a:ext cx="687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012E00A5-3BD8-4FB7-8F29-70AD44360E41}"/>
                  </a:ext>
                </a:extLst>
              </p14:cNvPr>
              <p14:cNvContentPartPr/>
              <p14:nvPr/>
            </p14:nvContentPartPr>
            <p14:xfrm>
              <a:off x="2222520" y="2782486"/>
              <a:ext cx="100080" cy="583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012E00A5-3BD8-4FB7-8F29-70AD44360E4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13849" y="2773792"/>
                <a:ext cx="117784" cy="760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326FFA6D-6D7B-4B3F-B1B2-342F306CA4F4}"/>
                  </a:ext>
                </a:extLst>
              </p14:cNvPr>
              <p14:cNvContentPartPr/>
              <p14:nvPr/>
            </p14:nvContentPartPr>
            <p14:xfrm>
              <a:off x="2088600" y="2742886"/>
              <a:ext cx="88560" cy="914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326FFA6D-6D7B-4B3F-B1B2-342F306CA4F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79995" y="2734246"/>
                <a:ext cx="106129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DADC6E24-4E63-4E03-A9CD-9CD9074B7440}"/>
                  </a:ext>
                </a:extLst>
              </p14:cNvPr>
              <p14:cNvContentPartPr/>
              <p14:nvPr/>
            </p14:nvContentPartPr>
            <p14:xfrm>
              <a:off x="1942080" y="2110366"/>
              <a:ext cx="325080" cy="2833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DADC6E24-4E63-4E03-A9CD-9CD9074B744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33080" y="2101726"/>
                <a:ext cx="342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125F5BF8-DAEA-466C-B778-9DF05D7EC59A}"/>
                  </a:ext>
                </a:extLst>
              </p14:cNvPr>
              <p14:cNvContentPartPr/>
              <p14:nvPr/>
            </p14:nvContentPartPr>
            <p14:xfrm>
              <a:off x="2493960" y="2797966"/>
              <a:ext cx="77760" cy="73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125F5BF8-DAEA-466C-B778-9DF05D7EC59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85320" y="2788966"/>
                <a:ext cx="95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5DB2055E-741E-421F-A766-8E0F3D08F5AB}"/>
                  </a:ext>
                </a:extLst>
              </p14:cNvPr>
              <p14:cNvContentPartPr/>
              <p14:nvPr/>
            </p14:nvContentPartPr>
            <p14:xfrm>
              <a:off x="5063280" y="1452286"/>
              <a:ext cx="1467000" cy="8697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5DB2055E-741E-421F-A766-8E0F3D08F5A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54640" y="1443642"/>
                <a:ext cx="1484640" cy="887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6E4FAA8-6A03-40C0-B95D-7E2EFFB7863C}"/>
                  </a:ext>
                </a:extLst>
              </p14:cNvPr>
              <p14:cNvContentPartPr/>
              <p14:nvPr/>
            </p14:nvContentPartPr>
            <p14:xfrm>
              <a:off x="2830920" y="2685286"/>
              <a:ext cx="8640" cy="1098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6E4FAA8-6A03-40C0-B95D-7E2EFFB7863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822280" y="2676286"/>
                <a:ext cx="262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D5F3C56-DF81-428B-BC9E-BF541BE99175}"/>
                  </a:ext>
                </a:extLst>
              </p14:cNvPr>
              <p14:cNvContentPartPr/>
              <p14:nvPr/>
            </p14:nvContentPartPr>
            <p14:xfrm>
              <a:off x="2757120" y="2827846"/>
              <a:ext cx="196920" cy="1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D5F3C56-DF81-428B-BC9E-BF541BE9917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748120" y="2819206"/>
                <a:ext cx="2145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8AF3054B-1EF0-41EE-868F-608AB347B9C4}"/>
                  </a:ext>
                </a:extLst>
              </p14:cNvPr>
              <p14:cNvContentPartPr/>
              <p14:nvPr/>
            </p14:nvContentPartPr>
            <p14:xfrm>
              <a:off x="2725440" y="2879686"/>
              <a:ext cx="320040" cy="1616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8AF3054B-1EF0-41EE-868F-608AB347B9C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16800" y="2870686"/>
                <a:ext cx="337680" cy="1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358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4047-12CD-4EDF-86EB-A40A020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03283-8B65-4815-AC39-747EA1848B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214179" cy="345362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=15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sz="12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803283-8B65-4815-AC39-747EA1848B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2141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186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/>
              <p:nvPr/>
            </p:nvSpPr>
            <p:spPr>
              <a:xfrm>
                <a:off x="2307771" y="1265413"/>
                <a:ext cx="3748206" cy="45820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(Product Rule)</a:t>
                </a: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71" y="1265413"/>
                <a:ext cx="3748206" cy="4582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EAF421-8ED9-414A-B1DC-4309519DABF3}"/>
                  </a:ext>
                </a:extLst>
              </p14:cNvPr>
              <p14:cNvContentPartPr/>
              <p14:nvPr/>
            </p14:nvContentPartPr>
            <p14:xfrm>
              <a:off x="602880" y="1611046"/>
              <a:ext cx="14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EAF421-8ED9-414A-B1DC-4309519DAB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3880" y="1602406"/>
                <a:ext cx="19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94969C2-41BE-4FA4-9083-AF417D0FD77B}"/>
                  </a:ext>
                </a:extLst>
              </p14:cNvPr>
              <p14:cNvContentPartPr/>
              <p14:nvPr/>
            </p14:nvContentPartPr>
            <p14:xfrm>
              <a:off x="5086320" y="516646"/>
              <a:ext cx="86040" cy="10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94969C2-41BE-4FA4-9083-AF417D0FD7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7680" y="508006"/>
                <a:ext cx="103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18B2E4B-0B47-435D-B9DD-24C22D296F7C}"/>
                  </a:ext>
                </a:extLst>
              </p14:cNvPr>
              <p14:cNvContentPartPr/>
              <p14:nvPr/>
            </p14:nvContentPartPr>
            <p14:xfrm>
              <a:off x="5064720" y="479206"/>
              <a:ext cx="104760" cy="3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18B2E4B-0B47-435D-B9DD-24C22D296F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6080" y="470566"/>
                <a:ext cx="122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06CCFAB-89AC-49B5-8264-DDA4F8D7AB82}"/>
                  </a:ext>
                </a:extLst>
              </p14:cNvPr>
              <p14:cNvContentPartPr/>
              <p14:nvPr/>
            </p14:nvContentPartPr>
            <p14:xfrm>
              <a:off x="3636960" y="216766"/>
              <a:ext cx="1252080" cy="671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06CCFAB-89AC-49B5-8264-DDA4F8D7AB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8318" y="207766"/>
                <a:ext cx="1269725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C537B54-571B-462A-BE2A-7315B082936E}"/>
                  </a:ext>
                </a:extLst>
              </p14:cNvPr>
              <p14:cNvContentPartPr/>
              <p14:nvPr/>
            </p14:nvContentPartPr>
            <p14:xfrm>
              <a:off x="5573400" y="429166"/>
              <a:ext cx="19080" cy="115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C537B54-571B-462A-BE2A-7315B08293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64760" y="420526"/>
                <a:ext cx="367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EEF9DC5-87FB-47F1-94DB-B02C6E49E42F}"/>
                  </a:ext>
                </a:extLst>
              </p14:cNvPr>
              <p14:cNvContentPartPr/>
              <p14:nvPr/>
            </p14:nvContentPartPr>
            <p14:xfrm>
              <a:off x="6463320" y="526006"/>
              <a:ext cx="103680" cy="950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EEF9DC5-87FB-47F1-94DB-B02C6E49E4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54680" y="517006"/>
                <a:ext cx="121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FC360CE-072E-43CC-B314-5B0928FCE1F5}"/>
                  </a:ext>
                </a:extLst>
              </p14:cNvPr>
              <p14:cNvContentPartPr/>
              <p14:nvPr/>
            </p14:nvContentPartPr>
            <p14:xfrm>
              <a:off x="7118520" y="474886"/>
              <a:ext cx="346320" cy="183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FC360CE-072E-43CC-B314-5B0928FCE1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09880" y="465904"/>
                <a:ext cx="363960" cy="201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42EEAB4-504C-40F0-ABD5-868FD26120A7}"/>
                  </a:ext>
                </a:extLst>
              </p14:cNvPr>
              <p14:cNvContentPartPr/>
              <p14:nvPr/>
            </p14:nvContentPartPr>
            <p14:xfrm>
              <a:off x="6871560" y="467686"/>
              <a:ext cx="177120" cy="151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42EEAB4-504C-40F0-ABD5-868FD26120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62560" y="458686"/>
                <a:ext cx="194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542E15E-FA3F-4161-BEC0-70BAAE2A5012}"/>
                  </a:ext>
                </a:extLst>
              </p14:cNvPr>
              <p14:cNvContentPartPr/>
              <p14:nvPr/>
            </p14:nvContentPartPr>
            <p14:xfrm>
              <a:off x="6759240" y="500806"/>
              <a:ext cx="51840" cy="111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542E15E-FA3F-4161-BEC0-70BAAE2A50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50302" y="492166"/>
                <a:ext cx="69358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22F820D-699F-4912-903D-63FDA51819B7}"/>
                  </a:ext>
                </a:extLst>
              </p14:cNvPr>
              <p14:cNvContentPartPr/>
              <p14:nvPr/>
            </p14:nvContentPartPr>
            <p14:xfrm>
              <a:off x="6184320" y="426286"/>
              <a:ext cx="153360" cy="171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22F820D-699F-4912-903D-63FDA51819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75680" y="417286"/>
                <a:ext cx="1710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61C1EF6F-DD2E-44DE-95CC-B6F8ADC14F05}"/>
                  </a:ext>
                </a:extLst>
              </p14:cNvPr>
              <p14:cNvContentPartPr/>
              <p14:nvPr/>
            </p14:nvContentPartPr>
            <p14:xfrm>
              <a:off x="6020880" y="447166"/>
              <a:ext cx="85680" cy="1317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61C1EF6F-DD2E-44DE-95CC-B6F8ADC14F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12240" y="438166"/>
                <a:ext cx="1033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0BB09E6-00D5-44DC-B320-ED8B425F234B}"/>
                  </a:ext>
                </a:extLst>
              </p14:cNvPr>
              <p14:cNvContentPartPr/>
              <p14:nvPr/>
            </p14:nvContentPartPr>
            <p14:xfrm>
              <a:off x="5388360" y="400006"/>
              <a:ext cx="137520" cy="149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0BB09E6-00D5-44DC-B320-ED8B425F23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79383" y="391366"/>
                <a:ext cx="155114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C0126AF-CACC-4E56-9ED1-451B2A47EE9D}"/>
                  </a:ext>
                </a:extLst>
              </p14:cNvPr>
              <p14:cNvContentPartPr/>
              <p14:nvPr/>
            </p14:nvContentPartPr>
            <p14:xfrm>
              <a:off x="5650440" y="439966"/>
              <a:ext cx="240120" cy="1180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C0126AF-CACC-4E56-9ED1-451B2A47EE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41453" y="430966"/>
                <a:ext cx="257734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1DC6263-4656-449F-A6BF-1625F6F60D0E}"/>
                  </a:ext>
                </a:extLst>
              </p14:cNvPr>
              <p14:cNvContentPartPr/>
              <p14:nvPr/>
            </p14:nvContentPartPr>
            <p14:xfrm>
              <a:off x="2972760" y="1174366"/>
              <a:ext cx="163080" cy="1400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1DC6263-4656-449F-A6BF-1625F6F60D0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64120" y="1165704"/>
                <a:ext cx="180720" cy="157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0B04CF3-E92B-4EA6-8120-B5FDDE8059C3}"/>
                  </a:ext>
                </a:extLst>
              </p14:cNvPr>
              <p14:cNvContentPartPr/>
              <p14:nvPr/>
            </p14:nvContentPartPr>
            <p14:xfrm>
              <a:off x="2854680" y="1152406"/>
              <a:ext cx="70200" cy="968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0B04CF3-E92B-4EA6-8120-B5FDDE8059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46040" y="1143406"/>
                <a:ext cx="878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E49C086-1609-4B3C-B8FF-31C39CEC2166}"/>
                  </a:ext>
                </a:extLst>
              </p14:cNvPr>
              <p14:cNvContentPartPr/>
              <p14:nvPr/>
            </p14:nvContentPartPr>
            <p14:xfrm>
              <a:off x="2670720" y="1355446"/>
              <a:ext cx="547920" cy="932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E49C086-1609-4B3C-B8FF-31C39CEC216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62080" y="1346446"/>
                <a:ext cx="5655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F370B654-6687-4962-9E7D-45CFBBA5ADAD}"/>
                  </a:ext>
                </a:extLst>
              </p14:cNvPr>
              <p14:cNvContentPartPr/>
              <p14:nvPr/>
            </p14:nvContentPartPr>
            <p14:xfrm>
              <a:off x="7319400" y="1352926"/>
              <a:ext cx="69840" cy="4716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F370B654-6687-4962-9E7D-45CFBBA5ADA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10760" y="1343926"/>
                <a:ext cx="87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A1A28B5F-6C53-4732-9000-6E453A7B490E}"/>
                  </a:ext>
                </a:extLst>
              </p14:cNvPr>
              <p14:cNvContentPartPr/>
              <p14:nvPr/>
            </p14:nvContentPartPr>
            <p14:xfrm>
              <a:off x="7024200" y="1237726"/>
              <a:ext cx="198360" cy="17496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A1A28B5F-6C53-4732-9000-6E453A7B490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15216" y="1229068"/>
                <a:ext cx="215968" cy="192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FED131A2-5467-4BCB-BED1-FEB65A418829}"/>
                  </a:ext>
                </a:extLst>
              </p14:cNvPr>
              <p14:cNvContentPartPr/>
              <p14:nvPr/>
            </p14:nvContentPartPr>
            <p14:xfrm>
              <a:off x="6745560" y="1186966"/>
              <a:ext cx="195480" cy="17280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FED131A2-5467-4BCB-BED1-FEB65A41882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36920" y="1177966"/>
                <a:ext cx="213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023D3742-E080-4FFF-8E14-992F7790526E}"/>
                  </a:ext>
                </a:extLst>
              </p14:cNvPr>
              <p14:cNvContentPartPr/>
              <p14:nvPr/>
            </p14:nvContentPartPr>
            <p14:xfrm>
              <a:off x="8046240" y="1344646"/>
              <a:ext cx="25560" cy="14184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023D3742-E080-4FFF-8E14-992F7790526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37240" y="1336006"/>
                <a:ext cx="43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78BE4D44-831B-4F46-9B19-97B875B98AC0}"/>
                  </a:ext>
                </a:extLst>
              </p14:cNvPr>
              <p14:cNvContentPartPr/>
              <p14:nvPr/>
            </p14:nvContentPartPr>
            <p14:xfrm>
              <a:off x="8323800" y="1438246"/>
              <a:ext cx="177840" cy="14364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78BE4D44-831B-4F46-9B19-97B875B98AC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15142" y="1429268"/>
                <a:ext cx="195516" cy="161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D9D3796A-1E51-42E5-B73F-D3E690D40061}"/>
                  </a:ext>
                </a:extLst>
              </p14:cNvPr>
              <p14:cNvContentPartPr/>
              <p14:nvPr/>
            </p14:nvContentPartPr>
            <p14:xfrm>
              <a:off x="8114640" y="1330966"/>
              <a:ext cx="171000" cy="16920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D9D3796A-1E51-42E5-B73F-D3E690D4006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06000" y="1322326"/>
                <a:ext cx="1886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36BFC7D4-ED5B-4223-A6CF-52E77556A1B6}"/>
                  </a:ext>
                </a:extLst>
              </p14:cNvPr>
              <p14:cNvContentPartPr/>
              <p14:nvPr/>
            </p14:nvContentPartPr>
            <p14:xfrm>
              <a:off x="7488960" y="1269766"/>
              <a:ext cx="228960" cy="1861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36BFC7D4-ED5B-4223-A6CF-52E77556A1B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80320" y="1260766"/>
                <a:ext cx="2466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09E0B21C-E5D3-44A9-8316-179C20474DAE}"/>
                  </a:ext>
                </a:extLst>
              </p14:cNvPr>
              <p14:cNvContentPartPr/>
              <p14:nvPr/>
            </p14:nvContentPartPr>
            <p14:xfrm>
              <a:off x="7811520" y="1316206"/>
              <a:ext cx="159840" cy="17352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09E0B21C-E5D3-44A9-8316-179C20474DA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02520" y="1307225"/>
                <a:ext cx="177480" cy="191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256FD9B7-7FF8-404D-BA34-F3265769E35E}"/>
                  </a:ext>
                </a:extLst>
              </p14:cNvPr>
              <p14:cNvContentPartPr/>
              <p14:nvPr/>
            </p14:nvContentPartPr>
            <p14:xfrm>
              <a:off x="6484920" y="1267246"/>
              <a:ext cx="133920" cy="53928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256FD9B7-7FF8-404D-BA34-F3265769E3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476280" y="1258246"/>
                <a:ext cx="151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27B5DB61-63E3-4A57-AB1B-1A5F3F3B91EF}"/>
                  </a:ext>
                </a:extLst>
              </p14:cNvPr>
              <p14:cNvContentPartPr/>
              <p14:nvPr/>
            </p14:nvContentPartPr>
            <p14:xfrm>
              <a:off x="8349000" y="1706446"/>
              <a:ext cx="313560" cy="20340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27B5DB61-63E3-4A57-AB1B-1A5F3F3B91E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340360" y="1697791"/>
                <a:ext cx="331200" cy="2210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1B26891D-6A9F-4A25-8260-1D45CB9E5604}"/>
                  </a:ext>
                </a:extLst>
              </p14:cNvPr>
              <p14:cNvContentPartPr/>
              <p14:nvPr/>
            </p14:nvContentPartPr>
            <p14:xfrm>
              <a:off x="8137680" y="1767646"/>
              <a:ext cx="108360" cy="10980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1B26891D-6A9F-4A25-8260-1D45CB9E560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29069" y="1758646"/>
                <a:ext cx="125942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BB0E6AB5-CC97-4024-9EF8-7618F7247EA8}"/>
                  </a:ext>
                </a:extLst>
              </p14:cNvPr>
              <p14:cNvContentPartPr/>
              <p14:nvPr/>
            </p14:nvContentPartPr>
            <p14:xfrm>
              <a:off x="7987200" y="1693486"/>
              <a:ext cx="65520" cy="11880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BB0E6AB5-CC97-4024-9EF8-7618F7247EA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78200" y="1684846"/>
                <a:ext cx="83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D165CA02-121D-465D-BAA3-2E415B0C25AF}"/>
                  </a:ext>
                </a:extLst>
              </p14:cNvPr>
              <p14:cNvContentPartPr/>
              <p14:nvPr/>
            </p14:nvContentPartPr>
            <p14:xfrm>
              <a:off x="7720440" y="1659646"/>
              <a:ext cx="178200" cy="15120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D165CA02-121D-465D-BAA3-2E415B0C25A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11440" y="1650646"/>
                <a:ext cx="1958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25B76CEC-368C-4DA9-BF95-E09540537C78}"/>
                  </a:ext>
                </a:extLst>
              </p14:cNvPr>
              <p14:cNvContentPartPr/>
              <p14:nvPr/>
            </p14:nvContentPartPr>
            <p14:xfrm>
              <a:off x="7488240" y="1729846"/>
              <a:ext cx="103320" cy="5508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25B76CEC-368C-4DA9-BF95-E09540537C7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479630" y="1721149"/>
                <a:ext cx="120899" cy="72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4650DFE8-0197-4964-A4C7-B7F004113263}"/>
                  </a:ext>
                </a:extLst>
              </p14:cNvPr>
              <p14:cNvContentPartPr/>
              <p14:nvPr/>
            </p14:nvContentPartPr>
            <p14:xfrm>
              <a:off x="7030320" y="1590526"/>
              <a:ext cx="375840" cy="19188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4650DFE8-0197-4964-A4C7-B7F00411326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021680" y="1581902"/>
                <a:ext cx="393480" cy="209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D013A4A8-C5E4-40EA-B85E-4180AD143B05}"/>
                  </a:ext>
                </a:extLst>
              </p14:cNvPr>
              <p14:cNvContentPartPr/>
              <p14:nvPr/>
            </p14:nvContentPartPr>
            <p14:xfrm>
              <a:off x="6738000" y="1543006"/>
              <a:ext cx="163080" cy="16344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D013A4A8-C5E4-40EA-B85E-4180AD143B0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729360" y="1534006"/>
                <a:ext cx="180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3" name="Ink 532">
                <a:extLst>
                  <a:ext uri="{FF2B5EF4-FFF2-40B4-BE49-F238E27FC236}">
                    <a16:creationId xmlns:a16="http://schemas.microsoft.com/office/drawing/2014/main" id="{0990D2A7-3F18-4D24-8502-BCFAEA8E9A17}"/>
                  </a:ext>
                </a:extLst>
              </p14:cNvPr>
              <p14:cNvContentPartPr/>
              <p14:nvPr/>
            </p14:nvContentPartPr>
            <p14:xfrm>
              <a:off x="881160" y="4117366"/>
              <a:ext cx="277200" cy="138960"/>
            </p14:xfrm>
          </p:contentPart>
        </mc:Choice>
        <mc:Fallback xmlns="">
          <p:pic>
            <p:nvPicPr>
              <p:cNvPr id="533" name="Ink 532">
                <a:extLst>
                  <a:ext uri="{FF2B5EF4-FFF2-40B4-BE49-F238E27FC236}">
                    <a16:creationId xmlns:a16="http://schemas.microsoft.com/office/drawing/2014/main" id="{0990D2A7-3F18-4D24-8502-BCFAEA8E9A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2509" y="4108366"/>
                <a:ext cx="294863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975C4B99-F3BC-4002-94ED-464CA5B48B06}"/>
                  </a:ext>
                </a:extLst>
              </p14:cNvPr>
              <p14:cNvContentPartPr/>
              <p14:nvPr/>
            </p14:nvContentPartPr>
            <p14:xfrm>
              <a:off x="1319280" y="4216726"/>
              <a:ext cx="14400" cy="1404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975C4B99-F3BC-4002-94ED-464CA5B48B0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310280" y="4208086"/>
                <a:ext cx="32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D5D10966-70C4-4DB1-936E-0C1B5BF6CB50}"/>
                  </a:ext>
                </a:extLst>
              </p14:cNvPr>
              <p14:cNvContentPartPr/>
              <p14:nvPr/>
            </p14:nvContentPartPr>
            <p14:xfrm>
              <a:off x="2102640" y="4218886"/>
              <a:ext cx="92880" cy="8208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D5D10966-70C4-4DB1-936E-0C1B5BF6CB5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093640" y="4209886"/>
                <a:ext cx="1105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7244E156-BA8C-42C9-B0B6-BA05C225ECFA}"/>
                  </a:ext>
                </a:extLst>
              </p14:cNvPr>
              <p14:cNvContentPartPr/>
              <p14:nvPr/>
            </p14:nvContentPartPr>
            <p14:xfrm>
              <a:off x="1533120" y="4075246"/>
              <a:ext cx="428760" cy="2307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7244E156-BA8C-42C9-B0B6-BA05C225ECF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524480" y="4066246"/>
                <a:ext cx="4464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8724D6D5-042C-44E5-9D3C-6AB875253297}"/>
                  </a:ext>
                </a:extLst>
              </p14:cNvPr>
              <p14:cNvContentPartPr/>
              <p14:nvPr/>
            </p14:nvContentPartPr>
            <p14:xfrm>
              <a:off x="386880" y="1942246"/>
              <a:ext cx="4978800" cy="2082240"/>
            </p14:xfrm>
          </p:contentPart>
        </mc:Choice>
        <mc:Fallback xmlns=""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8724D6D5-042C-44E5-9D3C-6AB87525329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78240" y="1933246"/>
                <a:ext cx="4996440" cy="20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61" name="Ink 560">
                <a:extLst>
                  <a:ext uri="{FF2B5EF4-FFF2-40B4-BE49-F238E27FC236}">
                    <a16:creationId xmlns:a16="http://schemas.microsoft.com/office/drawing/2014/main" id="{996F1ADA-B4F9-498B-B0E7-382167840C9E}"/>
                  </a:ext>
                </a:extLst>
              </p14:cNvPr>
              <p14:cNvContentPartPr/>
              <p14:nvPr/>
            </p14:nvContentPartPr>
            <p14:xfrm>
              <a:off x="2382000" y="4159846"/>
              <a:ext cx="352800" cy="178920"/>
            </p14:xfrm>
          </p:contentPart>
        </mc:Choice>
        <mc:Fallback xmlns="">
          <p:pic>
            <p:nvPicPr>
              <p:cNvPr id="561" name="Ink 560">
                <a:extLst>
                  <a:ext uri="{FF2B5EF4-FFF2-40B4-BE49-F238E27FC236}">
                    <a16:creationId xmlns:a16="http://schemas.microsoft.com/office/drawing/2014/main" id="{996F1ADA-B4F9-498B-B0E7-382167840C9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373351" y="4151206"/>
                <a:ext cx="370458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0C5C66EE-0815-4B73-94CF-D22108614373}"/>
                  </a:ext>
                </a:extLst>
              </p14:cNvPr>
              <p14:cNvContentPartPr/>
              <p14:nvPr/>
            </p14:nvContentPartPr>
            <p14:xfrm>
              <a:off x="2860800" y="4166326"/>
              <a:ext cx="383040" cy="202680"/>
            </p14:xfrm>
          </p:contentPart>
        </mc:Choice>
        <mc:Fallback xmlns=""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0C5C66EE-0815-4B73-94CF-D2210861437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851808" y="4157326"/>
                <a:ext cx="400663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D76AD07A-F097-4352-A476-0A06CD4E1C7A}"/>
                  </a:ext>
                </a:extLst>
              </p14:cNvPr>
              <p14:cNvContentPartPr/>
              <p14:nvPr/>
            </p14:nvContentPartPr>
            <p14:xfrm>
              <a:off x="5603640" y="2051326"/>
              <a:ext cx="199440" cy="255960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D76AD07A-F097-4352-A476-0A06CD4E1C7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594656" y="2042686"/>
                <a:ext cx="217048" cy="25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4E345048-9430-4F1F-A0B7-6EDE832B0E97}"/>
                  </a:ext>
                </a:extLst>
              </p14:cNvPr>
              <p14:cNvContentPartPr/>
              <p14:nvPr/>
            </p14:nvContentPartPr>
            <p14:xfrm>
              <a:off x="5922240" y="1964566"/>
              <a:ext cx="2975760" cy="1836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4E345048-9430-4F1F-A0B7-6EDE832B0E9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913600" y="1955566"/>
                <a:ext cx="2993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0EBAEBE1-68D0-4FDF-B8AE-01EF4B55CA8D}"/>
                  </a:ext>
                </a:extLst>
              </p14:cNvPr>
              <p14:cNvContentPartPr/>
              <p14:nvPr/>
            </p14:nvContentPartPr>
            <p14:xfrm>
              <a:off x="6001800" y="2170846"/>
              <a:ext cx="197280" cy="21636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0EBAEBE1-68D0-4FDF-B8AE-01EF4B55CA8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993144" y="2161861"/>
                <a:ext cx="214952" cy="233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A2A1BD26-04DD-459E-B49A-0B44DD389CCE}"/>
                  </a:ext>
                </a:extLst>
              </p14:cNvPr>
              <p14:cNvContentPartPr/>
              <p14:nvPr/>
            </p14:nvContentPartPr>
            <p14:xfrm>
              <a:off x="6513000" y="2297566"/>
              <a:ext cx="122040" cy="61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A2A1BD26-04DD-459E-B49A-0B44DD389CC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504334" y="2288926"/>
                <a:ext cx="139732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9A53A286-E1D5-40EB-8A8A-9781A93FAA71}"/>
                  </a:ext>
                </a:extLst>
              </p14:cNvPr>
              <p14:cNvContentPartPr/>
              <p14:nvPr/>
            </p14:nvContentPartPr>
            <p14:xfrm>
              <a:off x="6288360" y="2189206"/>
              <a:ext cx="154800" cy="17460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9A53A286-E1D5-40EB-8A8A-9781A93FAA7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279700" y="2180584"/>
                <a:ext cx="172481" cy="192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371A4859-2C2F-4984-82A5-0EDDBA6847D8}"/>
                  </a:ext>
                </a:extLst>
              </p14:cNvPr>
              <p14:cNvContentPartPr/>
              <p14:nvPr/>
            </p14:nvContentPartPr>
            <p14:xfrm>
              <a:off x="6745560" y="2126566"/>
              <a:ext cx="382680" cy="37944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371A4859-2C2F-4984-82A5-0EDDBA6847D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736912" y="2117926"/>
                <a:ext cx="400337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9E759AB0-D28C-402C-8B75-7005FE069126}"/>
                  </a:ext>
                </a:extLst>
              </p14:cNvPr>
              <p14:cNvContentPartPr/>
              <p14:nvPr/>
            </p14:nvContentPartPr>
            <p14:xfrm>
              <a:off x="7267920" y="2344726"/>
              <a:ext cx="86040" cy="4464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9E759AB0-D28C-402C-8B75-7005FE0691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259280" y="2335798"/>
                <a:ext cx="103680" cy="62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642A82DF-4771-4E24-8707-82ABAA96EA16}"/>
                  </a:ext>
                </a:extLst>
              </p14:cNvPr>
              <p14:cNvContentPartPr/>
              <p14:nvPr/>
            </p14:nvContentPartPr>
            <p14:xfrm>
              <a:off x="6009720" y="2652886"/>
              <a:ext cx="141840" cy="20376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642A82DF-4771-4E24-8707-82ABAA96EA1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000720" y="2643886"/>
                <a:ext cx="159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836A7F7A-2A4C-4356-9AA1-7F4C6F2ABDB5}"/>
                  </a:ext>
                </a:extLst>
              </p14:cNvPr>
              <p14:cNvContentPartPr/>
              <p14:nvPr/>
            </p14:nvContentPartPr>
            <p14:xfrm>
              <a:off x="7838520" y="2965006"/>
              <a:ext cx="5040" cy="432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836A7F7A-2A4C-4356-9AA1-7F4C6F2AB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9880" y="2956006"/>
                <a:ext cx="226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93D08A64-42F1-4508-B6CB-E8E590E35A8B}"/>
                  </a:ext>
                </a:extLst>
              </p14:cNvPr>
              <p14:cNvContentPartPr/>
              <p14:nvPr/>
            </p14:nvContentPartPr>
            <p14:xfrm>
              <a:off x="8081880" y="3031606"/>
              <a:ext cx="53280" cy="518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93D08A64-42F1-4508-B6CB-E8E590E35A8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73240" y="3022966"/>
                <a:ext cx="709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FC68EA7A-E3C5-4E41-B367-2420F1666A1E}"/>
                  </a:ext>
                </a:extLst>
              </p14:cNvPr>
              <p14:cNvContentPartPr/>
              <p14:nvPr/>
            </p14:nvContentPartPr>
            <p14:xfrm>
              <a:off x="8380680" y="3052126"/>
              <a:ext cx="10800" cy="252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FC68EA7A-E3C5-4E41-B367-2420F1666A1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71680" y="3043126"/>
                <a:ext cx="28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F11B8ABF-C003-4C4F-8E80-CE293C7D7889}"/>
                  </a:ext>
                </a:extLst>
              </p14:cNvPr>
              <p14:cNvContentPartPr/>
              <p14:nvPr/>
            </p14:nvContentPartPr>
            <p14:xfrm>
              <a:off x="8459880" y="3071206"/>
              <a:ext cx="360" cy="36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F11B8ABF-C003-4C4F-8E80-CE293C7D788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450880" y="30622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1B7C9D4F-9FEB-47E6-BBCD-B53AFC71097B}"/>
                  </a:ext>
                </a:extLst>
              </p14:cNvPr>
              <p14:cNvContentPartPr/>
              <p14:nvPr/>
            </p14:nvContentPartPr>
            <p14:xfrm>
              <a:off x="8549880" y="3076606"/>
              <a:ext cx="14040" cy="288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1B7C9D4F-9FEB-47E6-BBCD-B53AFC71097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40880" y="3067606"/>
                <a:ext cx="31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8BB58D69-C1CB-457A-9B8C-441F66F2445A}"/>
                  </a:ext>
                </a:extLst>
              </p14:cNvPr>
              <p14:cNvContentPartPr/>
              <p14:nvPr/>
            </p14:nvContentPartPr>
            <p14:xfrm>
              <a:off x="7111320" y="3314206"/>
              <a:ext cx="102240" cy="720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8BB58D69-C1CB-457A-9B8C-441F66F2445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02680" y="3305566"/>
                <a:ext cx="119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0BEEB42C-96FC-40EC-A909-9C46465287A6}"/>
                  </a:ext>
                </a:extLst>
              </p14:cNvPr>
              <p14:cNvContentPartPr/>
              <p14:nvPr/>
            </p14:nvContentPartPr>
            <p14:xfrm>
              <a:off x="7701360" y="3398446"/>
              <a:ext cx="48960" cy="40320"/>
            </p14:xfrm>
          </p:contentPart>
        </mc:Choice>
        <mc:Fallback xmlns=""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0BEEB42C-96FC-40EC-A909-9C46465287A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92360" y="3389446"/>
                <a:ext cx="666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3B473B97-313E-4587-AEEE-862EB48ED7DE}"/>
                  </a:ext>
                </a:extLst>
              </p14:cNvPr>
              <p14:cNvContentPartPr/>
              <p14:nvPr/>
            </p14:nvContentPartPr>
            <p14:xfrm>
              <a:off x="7796760" y="3222046"/>
              <a:ext cx="33120" cy="33120"/>
            </p14:xfrm>
          </p:contentPart>
        </mc:Choice>
        <mc:Fallback xmlns=""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3B473B97-313E-4587-AEEE-862EB48ED7D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88120" y="3213046"/>
                <a:ext cx="50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55426E04-E064-4168-9955-8A852EA9F692}"/>
                  </a:ext>
                </a:extLst>
              </p14:cNvPr>
              <p14:cNvContentPartPr/>
              <p14:nvPr/>
            </p14:nvContentPartPr>
            <p14:xfrm>
              <a:off x="7593000" y="3259846"/>
              <a:ext cx="91800" cy="103680"/>
            </p14:xfrm>
          </p:contentPart>
        </mc:Choice>
        <mc:Fallback xmlns=""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55426E04-E064-4168-9955-8A852EA9F69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584000" y="3250846"/>
                <a:ext cx="1094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E611C4F3-A41E-4588-ACA2-E936C07641E2}"/>
                  </a:ext>
                </a:extLst>
              </p14:cNvPr>
              <p14:cNvContentPartPr/>
              <p14:nvPr/>
            </p14:nvContentPartPr>
            <p14:xfrm>
              <a:off x="7282680" y="3242206"/>
              <a:ext cx="205560" cy="18936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E611C4F3-A41E-4588-ACA2-E936C07641E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273680" y="3233206"/>
                <a:ext cx="2232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037E7A3B-1168-4A7E-ABE0-F51DF83BECAE}"/>
                  </a:ext>
                </a:extLst>
              </p14:cNvPr>
              <p14:cNvContentPartPr/>
              <p14:nvPr/>
            </p14:nvContentPartPr>
            <p14:xfrm>
              <a:off x="6893520" y="3200446"/>
              <a:ext cx="147960" cy="1652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037E7A3B-1168-4A7E-ABE0-F51DF83BECA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84520" y="3191787"/>
                <a:ext cx="165600" cy="182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A135162A-74DF-402D-B775-847D02D35E8D}"/>
                  </a:ext>
                </a:extLst>
              </p14:cNvPr>
              <p14:cNvContentPartPr/>
              <p14:nvPr/>
            </p14:nvContentPartPr>
            <p14:xfrm>
              <a:off x="6717480" y="3189286"/>
              <a:ext cx="101520" cy="17460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A135162A-74DF-402D-B775-847D02D35E8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708840" y="3180286"/>
                <a:ext cx="11916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02F5444A-08E4-4B51-93DC-02D698988BF0}"/>
                  </a:ext>
                </a:extLst>
              </p14:cNvPr>
              <p14:cNvContentPartPr/>
              <p14:nvPr/>
            </p14:nvContentPartPr>
            <p14:xfrm>
              <a:off x="6439560" y="3245806"/>
              <a:ext cx="107280" cy="6696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02F5444A-08E4-4B51-93DC-02D698988BF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30560" y="3236806"/>
                <a:ext cx="12492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4F56A42F-9F46-4300-A665-2B32E2585828}"/>
                  </a:ext>
                </a:extLst>
              </p14:cNvPr>
              <p14:cNvContentPartPr/>
              <p14:nvPr/>
            </p14:nvContentPartPr>
            <p14:xfrm>
              <a:off x="8203200" y="3017206"/>
              <a:ext cx="84240" cy="5688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4F56A42F-9F46-4300-A665-2B32E258582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94560" y="3008206"/>
                <a:ext cx="1018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0C724C12-05EC-40C0-9516-C8FAE2BB586E}"/>
                  </a:ext>
                </a:extLst>
              </p14:cNvPr>
              <p14:cNvContentPartPr/>
              <p14:nvPr/>
            </p14:nvContentPartPr>
            <p14:xfrm>
              <a:off x="7994760" y="2905246"/>
              <a:ext cx="55440" cy="9828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0C724C12-05EC-40C0-9516-C8FAE2BB586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985818" y="2896606"/>
                <a:ext cx="72966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2F9ED00B-5657-4DC6-A358-F59285B67E22}"/>
                  </a:ext>
                </a:extLst>
              </p14:cNvPr>
              <p14:cNvContentPartPr/>
              <p14:nvPr/>
            </p14:nvContentPartPr>
            <p14:xfrm>
              <a:off x="7897200" y="2974726"/>
              <a:ext cx="51120" cy="1044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2F9ED00B-5657-4DC6-A358-F59285B67E2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88200" y="2965777"/>
                <a:ext cx="68760" cy="287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BCF3720-A694-4842-9C36-C86E624F477B}"/>
                  </a:ext>
                </a:extLst>
              </p14:cNvPr>
              <p14:cNvContentPartPr/>
              <p14:nvPr/>
            </p14:nvContentPartPr>
            <p14:xfrm>
              <a:off x="7405800" y="2795446"/>
              <a:ext cx="368640" cy="22932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BCF3720-A694-4842-9C36-C86E624F477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397152" y="2786792"/>
                <a:ext cx="386297" cy="24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469B738D-5A08-4B33-BE8B-398DAA803C92}"/>
                  </a:ext>
                </a:extLst>
              </p14:cNvPr>
              <p14:cNvContentPartPr/>
              <p14:nvPr/>
            </p14:nvContentPartPr>
            <p14:xfrm>
              <a:off x="7199880" y="2793286"/>
              <a:ext cx="104040" cy="18252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469B738D-5A08-4B33-BE8B-398DAA803C9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91240" y="2784286"/>
                <a:ext cx="1216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FD37F174-523D-46B3-9255-8A4BE746500A}"/>
                  </a:ext>
                </a:extLst>
              </p14:cNvPr>
              <p14:cNvContentPartPr/>
              <p14:nvPr/>
            </p14:nvContentPartPr>
            <p14:xfrm>
              <a:off x="7042560" y="2871766"/>
              <a:ext cx="53640" cy="74160"/>
            </p14:xfrm>
          </p:contentPart>
        </mc:Choice>
        <mc:Fallback xmlns=""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FD37F174-523D-46B3-9255-8A4BE746500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33560" y="2863126"/>
                <a:ext cx="71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A4546420-9749-48B7-861E-76BC4961B1BC}"/>
                  </a:ext>
                </a:extLst>
              </p14:cNvPr>
              <p14:cNvContentPartPr/>
              <p14:nvPr/>
            </p14:nvContentPartPr>
            <p14:xfrm>
              <a:off x="6875160" y="2750446"/>
              <a:ext cx="107280" cy="183960"/>
            </p14:xfrm>
          </p:contentPart>
        </mc:Choice>
        <mc:Fallback xmlns=""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A4546420-9749-48B7-861E-76BC4961B1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866160" y="2741806"/>
                <a:ext cx="124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83C140AF-9BD4-49F9-A7D1-0BC4B1DA93FE}"/>
                  </a:ext>
                </a:extLst>
              </p14:cNvPr>
              <p14:cNvContentPartPr/>
              <p14:nvPr/>
            </p14:nvContentPartPr>
            <p14:xfrm>
              <a:off x="6666000" y="2831806"/>
              <a:ext cx="128160" cy="468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83C140AF-9BD4-49F9-A7D1-0BC4B1DA93F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657025" y="2823166"/>
                <a:ext cx="145751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69" name="Ink 668">
                <a:extLst>
                  <a:ext uri="{FF2B5EF4-FFF2-40B4-BE49-F238E27FC236}">
                    <a16:creationId xmlns:a16="http://schemas.microsoft.com/office/drawing/2014/main" id="{4C535CDA-ED27-4A84-8E29-AABE37C1AA07}"/>
                  </a:ext>
                </a:extLst>
              </p14:cNvPr>
              <p14:cNvContentPartPr/>
              <p14:nvPr/>
            </p14:nvContentPartPr>
            <p14:xfrm>
              <a:off x="6464400" y="2732446"/>
              <a:ext cx="121320" cy="175680"/>
            </p14:xfrm>
          </p:contentPart>
        </mc:Choice>
        <mc:Fallback xmlns="">
          <p:pic>
            <p:nvPicPr>
              <p:cNvPr id="669" name="Ink 668">
                <a:extLst>
                  <a:ext uri="{FF2B5EF4-FFF2-40B4-BE49-F238E27FC236}">
                    <a16:creationId xmlns:a16="http://schemas.microsoft.com/office/drawing/2014/main" id="{4C535CDA-ED27-4A84-8E29-AABE37C1AA0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55427" y="2723806"/>
                <a:ext cx="138908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70" name="Ink 669">
                <a:extLst>
                  <a:ext uri="{FF2B5EF4-FFF2-40B4-BE49-F238E27FC236}">
                    <a16:creationId xmlns:a16="http://schemas.microsoft.com/office/drawing/2014/main" id="{85CDC6BB-07EE-4017-B27D-1E13770CBDC1}"/>
                  </a:ext>
                </a:extLst>
              </p14:cNvPr>
              <p14:cNvContentPartPr/>
              <p14:nvPr/>
            </p14:nvContentPartPr>
            <p14:xfrm>
              <a:off x="6255240" y="2724526"/>
              <a:ext cx="140040" cy="153720"/>
            </p14:xfrm>
          </p:contentPart>
        </mc:Choice>
        <mc:Fallback xmlns="">
          <p:pic>
            <p:nvPicPr>
              <p:cNvPr id="670" name="Ink 669">
                <a:extLst>
                  <a:ext uri="{FF2B5EF4-FFF2-40B4-BE49-F238E27FC236}">
                    <a16:creationId xmlns:a16="http://schemas.microsoft.com/office/drawing/2014/main" id="{85CDC6BB-07EE-4017-B27D-1E13770CBDC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46240" y="2715526"/>
                <a:ext cx="157680" cy="1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918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/>
              <p:nvPr/>
            </p:nvSpPr>
            <p:spPr>
              <a:xfrm>
                <a:off x="2307771" y="1265413"/>
                <a:ext cx="3773405" cy="46301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(Product Rule)</a:t>
                </a:r>
              </a:p>
            </p:txBody>
          </p:sp>
        </mc:Choice>
        <mc:Fallback xmlns=""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0A2841BF-1C25-4346-8154-E92E2279A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71" y="1265413"/>
                <a:ext cx="3773405" cy="463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B0A9BA-F535-4CC9-93DC-13499611FCDA}"/>
                  </a:ext>
                </a:extLst>
              </p:cNvPr>
              <p:cNvSpPr txBox="1"/>
              <p:nvPr/>
            </p:nvSpPr>
            <p:spPr>
              <a:xfrm>
                <a:off x="407796" y="2077582"/>
                <a:ext cx="6903991" cy="2309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B0A9BA-F535-4CC9-93DC-13499611F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96" y="2077582"/>
                <a:ext cx="6903991" cy="2309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074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318039-64E0-4C7C-B661-B6A4FA3A0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570" y="1212988"/>
                <a:ext cx="7506607" cy="173763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Take the following derivatives using the product rule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+2)(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+3)(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+4)</m:t>
                    </m:r>
                  </m:oMath>
                </a14:m>
                <a:br>
                  <a:rPr lang="en-US" sz="1200" b="1" i="1" dirty="0">
                    <a:solidFill>
                      <a:srgbClr val="006600"/>
                    </a:solidFill>
                    <a:latin typeface="Helvetica Light" panose="020B0403020202020204"/>
                  </a:rPr>
                </a:b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318039-64E0-4C7C-B661-B6A4FA3A0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570" y="1212988"/>
                <a:ext cx="7506607" cy="1737631"/>
              </a:xfrm>
              <a:blipFill>
                <a:blip r:embed="rId2"/>
                <a:stretch>
                  <a:fillRect l="-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67C43A-6CBB-4E55-A7BE-51AAB9BF817D}"/>
                  </a:ext>
                </a:extLst>
              </p14:cNvPr>
              <p14:cNvContentPartPr/>
              <p14:nvPr/>
            </p14:nvContentPartPr>
            <p14:xfrm>
              <a:off x="1413960" y="1632646"/>
              <a:ext cx="462960" cy="6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67C43A-6CBB-4E55-A7BE-51AAB9BF81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960" y="1624006"/>
                <a:ext cx="480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62973E-C78C-4D39-83D5-0B7B0C5D83F0}"/>
                  </a:ext>
                </a:extLst>
              </p14:cNvPr>
              <p14:cNvContentPartPr/>
              <p14:nvPr/>
            </p14:nvContentPartPr>
            <p14:xfrm>
              <a:off x="2101560" y="1634086"/>
              <a:ext cx="342000" cy="5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62973E-C78C-4D39-83D5-0B7B0C5D83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2560" y="1625446"/>
                <a:ext cx="3596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377756-8A37-48BA-8A50-9A458CC9B77E}"/>
                  </a:ext>
                </a:extLst>
              </p14:cNvPr>
              <p14:cNvContentPartPr/>
              <p14:nvPr/>
            </p14:nvContentPartPr>
            <p14:xfrm>
              <a:off x="2144400" y="1519966"/>
              <a:ext cx="114840" cy="76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377756-8A37-48BA-8A50-9A458CC9B7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5400" y="1511326"/>
                <a:ext cx="132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5D7B6C-9ACB-41B7-BCB2-E0CB0830C1CA}"/>
                  </a:ext>
                </a:extLst>
              </p14:cNvPr>
              <p14:cNvContentPartPr/>
              <p14:nvPr/>
            </p14:nvContentPartPr>
            <p14:xfrm>
              <a:off x="1568040" y="1530766"/>
              <a:ext cx="66960" cy="8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5D7B6C-9ACB-41B7-BCB2-E0CB0830C1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59400" y="1521766"/>
                <a:ext cx="846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F07AB9-29FB-4735-BC2A-1D2DBCD1884A}"/>
                  </a:ext>
                </a:extLst>
              </p14:cNvPr>
              <p14:cNvContentPartPr/>
              <p14:nvPr/>
            </p14:nvContentPartPr>
            <p14:xfrm>
              <a:off x="3800400" y="377326"/>
              <a:ext cx="93240" cy="5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F07AB9-29FB-4735-BC2A-1D2DBCD188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91400" y="368686"/>
                <a:ext cx="110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4EBF68-6E63-40A8-BF77-8146705CE5F0}"/>
                  </a:ext>
                </a:extLst>
              </p14:cNvPr>
              <p14:cNvContentPartPr/>
              <p14:nvPr/>
            </p14:nvContentPartPr>
            <p14:xfrm>
              <a:off x="4645680" y="383086"/>
              <a:ext cx="164880" cy="119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4EBF68-6E63-40A8-BF77-8146705CE5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36700" y="374086"/>
                <a:ext cx="182482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5075F9-812E-4997-AD37-D3458815181A}"/>
                  </a:ext>
                </a:extLst>
              </p14:cNvPr>
              <p14:cNvContentPartPr/>
              <p14:nvPr/>
            </p14:nvContentPartPr>
            <p14:xfrm>
              <a:off x="4510320" y="402886"/>
              <a:ext cx="70560" cy="88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5075F9-812E-4997-AD37-D345881518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01320" y="393886"/>
                <a:ext cx="882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2320B34-0B64-490A-A3D0-F103073263EF}"/>
                  </a:ext>
                </a:extLst>
              </p14:cNvPr>
              <p14:cNvContentPartPr/>
              <p14:nvPr/>
            </p14:nvContentPartPr>
            <p14:xfrm>
              <a:off x="4058160" y="295246"/>
              <a:ext cx="389520" cy="18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2320B34-0B64-490A-A3D0-F103073263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9520" y="286589"/>
                <a:ext cx="407160" cy="203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56B30DF-8DE3-4055-A567-96135355F65D}"/>
                  </a:ext>
                </a:extLst>
              </p14:cNvPr>
              <p14:cNvContentPartPr/>
              <p14:nvPr/>
            </p14:nvContentPartPr>
            <p14:xfrm>
              <a:off x="3300360" y="260326"/>
              <a:ext cx="436320" cy="157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56B30DF-8DE3-4055-A567-96135355F6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91720" y="251666"/>
                <a:ext cx="453960" cy="1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FC176A-23C5-416E-812C-7FA7CEEC3319}"/>
                  </a:ext>
                </a:extLst>
              </p14:cNvPr>
              <p14:cNvContentPartPr/>
              <p14:nvPr/>
            </p14:nvContentPartPr>
            <p14:xfrm>
              <a:off x="2675040" y="1834246"/>
              <a:ext cx="64440" cy="11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FC176A-23C5-416E-812C-7FA7CEEC33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66400" y="1825606"/>
                <a:ext cx="820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184CBDB-A68F-4DF7-90CD-556F40F3E055}"/>
                  </a:ext>
                </a:extLst>
              </p14:cNvPr>
              <p14:cNvContentPartPr/>
              <p14:nvPr/>
            </p14:nvContentPartPr>
            <p14:xfrm>
              <a:off x="2636160" y="1787806"/>
              <a:ext cx="110880" cy="4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184CBDB-A68F-4DF7-90CD-556F40F3E05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27160" y="1778806"/>
                <a:ext cx="128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11F91C-7796-4037-9252-EEBC9B4AD117}"/>
                  </a:ext>
                </a:extLst>
              </p14:cNvPr>
              <p14:cNvContentPartPr/>
              <p14:nvPr/>
            </p14:nvContentPartPr>
            <p14:xfrm>
              <a:off x="2974200" y="1689166"/>
              <a:ext cx="25560" cy="162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11F91C-7796-4037-9252-EEBC9B4AD1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65560" y="1680526"/>
                <a:ext cx="432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5DC0DCF-3C20-4091-8B70-94F996E0D737}"/>
                  </a:ext>
                </a:extLst>
              </p14:cNvPr>
              <p14:cNvContentPartPr/>
              <p14:nvPr/>
            </p14:nvContentPartPr>
            <p14:xfrm>
              <a:off x="3612840" y="1735966"/>
              <a:ext cx="62280" cy="144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5DC0DCF-3C20-4091-8B70-94F996E0D73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03840" y="1726966"/>
                <a:ext cx="799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80A359-4E55-4953-B51E-8EFFEC0A1E9F}"/>
                  </a:ext>
                </a:extLst>
              </p14:cNvPr>
              <p14:cNvContentPartPr/>
              <p14:nvPr/>
            </p14:nvContentPartPr>
            <p14:xfrm>
              <a:off x="3472080" y="1752526"/>
              <a:ext cx="71280" cy="88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80A359-4E55-4953-B51E-8EFFEC0A1E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63440" y="1743526"/>
                <a:ext cx="889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9FDAAC-99AB-4375-8DD1-6EC101B1977B}"/>
                  </a:ext>
                </a:extLst>
              </p14:cNvPr>
              <p14:cNvContentPartPr/>
              <p14:nvPr/>
            </p14:nvContentPartPr>
            <p14:xfrm>
              <a:off x="3345360" y="1802566"/>
              <a:ext cx="65520" cy="46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9FDAAC-99AB-4375-8DD1-6EC101B1977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36720" y="1793926"/>
                <a:ext cx="8316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A975287-5330-4407-9F10-F1DD21CDD77B}"/>
                  </a:ext>
                </a:extLst>
              </p14:cNvPr>
              <p14:cNvContentPartPr/>
              <p14:nvPr/>
            </p14:nvContentPartPr>
            <p14:xfrm>
              <a:off x="3092640" y="1739206"/>
              <a:ext cx="195480" cy="93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A975287-5330-4407-9F10-F1DD21CDD7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84000" y="1730240"/>
                <a:ext cx="213120" cy="111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898C78A-88BF-4A80-9963-B7D379A358DA}"/>
                  </a:ext>
                </a:extLst>
              </p14:cNvPr>
              <p14:cNvContentPartPr/>
              <p14:nvPr/>
            </p14:nvContentPartPr>
            <p14:xfrm>
              <a:off x="3744240" y="1732366"/>
              <a:ext cx="48960" cy="137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898C78A-88BF-4A80-9963-B7D379A358D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35240" y="1723366"/>
                <a:ext cx="66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EFA4A42-1571-4E04-A22A-6F056FE40FBC}"/>
                  </a:ext>
                </a:extLst>
              </p14:cNvPr>
              <p14:cNvContentPartPr/>
              <p14:nvPr/>
            </p14:nvContentPartPr>
            <p14:xfrm>
              <a:off x="3843240" y="1755766"/>
              <a:ext cx="64800" cy="105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EFA4A42-1571-4E04-A22A-6F056FE40FB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34240" y="1747126"/>
                <a:ext cx="824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293B7D0-9D0C-42DD-AFF3-0D218580C918}"/>
                  </a:ext>
                </a:extLst>
              </p14:cNvPr>
              <p14:cNvContentPartPr/>
              <p14:nvPr/>
            </p14:nvContentPartPr>
            <p14:xfrm>
              <a:off x="4105680" y="1836766"/>
              <a:ext cx="69840" cy="54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293B7D0-9D0C-42DD-AFF3-0D218580C9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96680" y="1827766"/>
                <a:ext cx="87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05317D4-5962-4E0E-9BF6-E3BBDCD8414B}"/>
                  </a:ext>
                </a:extLst>
              </p14:cNvPr>
              <p14:cNvContentPartPr/>
              <p14:nvPr/>
            </p14:nvContentPartPr>
            <p14:xfrm>
              <a:off x="4400880" y="1774126"/>
              <a:ext cx="42480" cy="134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05317D4-5962-4E0E-9BF6-E3BBDCD8414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92240" y="1765486"/>
                <a:ext cx="60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1E9B93-7195-46CF-8548-01D730B021CE}"/>
                  </a:ext>
                </a:extLst>
              </p14:cNvPr>
              <p14:cNvContentPartPr/>
              <p14:nvPr/>
            </p14:nvContentPartPr>
            <p14:xfrm>
              <a:off x="4532640" y="1860526"/>
              <a:ext cx="84600" cy="67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1E9B93-7195-46CF-8548-01D730B021C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24000" y="1851526"/>
                <a:ext cx="1022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71710E8-68CB-4752-9E9F-92E7757160AE}"/>
                  </a:ext>
                </a:extLst>
              </p14:cNvPr>
              <p14:cNvContentPartPr/>
              <p14:nvPr/>
            </p14:nvContentPartPr>
            <p14:xfrm>
              <a:off x="4271640" y="1800766"/>
              <a:ext cx="81360" cy="81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71710E8-68CB-4752-9E9F-92E7757160A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62640" y="1792088"/>
                <a:ext cx="99000" cy="99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7002A53-C4EE-4277-B67A-CF5BD20DC28A}"/>
                  </a:ext>
                </a:extLst>
              </p14:cNvPr>
              <p14:cNvContentPartPr/>
              <p14:nvPr/>
            </p14:nvContentPartPr>
            <p14:xfrm>
              <a:off x="3961680" y="1805806"/>
              <a:ext cx="93240" cy="63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7002A53-C4EE-4277-B67A-CF5BD20DC28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952680" y="1797166"/>
                <a:ext cx="1108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15B301C-9741-41E1-8684-68F4213A06C4}"/>
                  </a:ext>
                </a:extLst>
              </p14:cNvPr>
              <p14:cNvContentPartPr/>
              <p14:nvPr/>
            </p14:nvContentPartPr>
            <p14:xfrm>
              <a:off x="4713720" y="1791406"/>
              <a:ext cx="67320" cy="102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15B301C-9741-41E1-8684-68F4213A06C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05080" y="1782406"/>
                <a:ext cx="849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AD5296B-E4D5-46F7-929B-FE2DCFFF1FA6}"/>
                  </a:ext>
                </a:extLst>
              </p14:cNvPr>
              <p14:cNvContentPartPr/>
              <p14:nvPr/>
            </p14:nvContentPartPr>
            <p14:xfrm>
              <a:off x="4844400" y="1781686"/>
              <a:ext cx="28440" cy="126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AD5296B-E4D5-46F7-929B-FE2DCFFF1FA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35760" y="1773046"/>
                <a:ext cx="46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7550ED0-E764-4BCD-AE8D-50FD9F527DE6}"/>
                  </a:ext>
                </a:extLst>
              </p14:cNvPr>
              <p14:cNvContentPartPr/>
              <p14:nvPr/>
            </p14:nvContentPartPr>
            <p14:xfrm>
              <a:off x="5282880" y="1859086"/>
              <a:ext cx="81000" cy="85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7550ED0-E764-4BCD-AE8D-50FD9F527DE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73880" y="1850446"/>
                <a:ext cx="986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53F1C6C-B40A-4051-BA2D-307A11327AF9}"/>
                  </a:ext>
                </a:extLst>
              </p14:cNvPr>
              <p14:cNvContentPartPr/>
              <p14:nvPr/>
            </p14:nvContentPartPr>
            <p14:xfrm>
              <a:off x="4917120" y="1792126"/>
              <a:ext cx="309600" cy="140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53F1C6C-B40A-4051-BA2D-307A11327AF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908490" y="1783149"/>
                <a:ext cx="327220" cy="158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3672489-1930-4F7D-8E92-CB9AB97F37CD}"/>
                  </a:ext>
                </a:extLst>
              </p14:cNvPr>
              <p14:cNvContentPartPr/>
              <p14:nvPr/>
            </p14:nvContentPartPr>
            <p14:xfrm>
              <a:off x="5788320" y="1938286"/>
              <a:ext cx="1800" cy="12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3672489-1930-4F7D-8E92-CB9AB97F37C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79320" y="1929286"/>
                <a:ext cx="19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A3E8FC1-983C-4D82-84FB-0DEFEDD6DB42}"/>
                  </a:ext>
                </a:extLst>
              </p14:cNvPr>
              <p14:cNvContentPartPr/>
              <p14:nvPr/>
            </p14:nvContentPartPr>
            <p14:xfrm>
              <a:off x="5438040" y="1849006"/>
              <a:ext cx="217800" cy="148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A3E8FC1-983C-4D82-84FB-0DEFEDD6DB4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29040" y="1840006"/>
                <a:ext cx="2354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8AAC9E8-10FF-4040-97EB-95366D4F141B}"/>
                  </a:ext>
                </a:extLst>
              </p14:cNvPr>
              <p14:cNvContentPartPr/>
              <p14:nvPr/>
            </p14:nvContentPartPr>
            <p14:xfrm>
              <a:off x="1170960" y="2293246"/>
              <a:ext cx="301680" cy="38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8AAC9E8-10FF-4040-97EB-95366D4F141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62320" y="2284246"/>
                <a:ext cx="319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4389366-A3FC-4DB6-B7C2-3FC3CC93A01E}"/>
                  </a:ext>
                </a:extLst>
              </p14:cNvPr>
              <p14:cNvContentPartPr/>
              <p14:nvPr/>
            </p14:nvContentPartPr>
            <p14:xfrm>
              <a:off x="1700880" y="2294326"/>
              <a:ext cx="238320" cy="47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4389366-A3FC-4DB6-B7C2-3FC3CC93A01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91880" y="2285326"/>
                <a:ext cx="255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5FBF48C-2064-4E76-8E20-125F538D620F}"/>
                  </a:ext>
                </a:extLst>
              </p14:cNvPr>
              <p14:cNvContentPartPr/>
              <p14:nvPr/>
            </p14:nvContentPartPr>
            <p14:xfrm>
              <a:off x="1739760" y="2400886"/>
              <a:ext cx="68760" cy="73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5FBF48C-2064-4E76-8E20-125F538D620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30760" y="2391886"/>
                <a:ext cx="864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BA9C44B-C27C-46FC-983B-18D2453D525B}"/>
                  </a:ext>
                </a:extLst>
              </p14:cNvPr>
              <p14:cNvContentPartPr/>
              <p14:nvPr/>
            </p14:nvContentPartPr>
            <p14:xfrm>
              <a:off x="2156280" y="2306566"/>
              <a:ext cx="253080" cy="35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BA9C44B-C27C-46FC-983B-18D2453D525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147640" y="2297926"/>
                <a:ext cx="2707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E190B53-D657-4A4A-AB57-A661B8605B27}"/>
                  </a:ext>
                </a:extLst>
              </p14:cNvPr>
              <p14:cNvContentPartPr/>
              <p14:nvPr/>
            </p14:nvContentPartPr>
            <p14:xfrm>
              <a:off x="2198040" y="2431126"/>
              <a:ext cx="89640" cy="54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E190B53-D657-4A4A-AB57-A661B8605B2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89040" y="2422126"/>
                <a:ext cx="107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D853FD4-3A31-4D6C-87B0-2002A2B7892B}"/>
                  </a:ext>
                </a:extLst>
              </p14:cNvPr>
              <p14:cNvContentPartPr/>
              <p14:nvPr/>
            </p14:nvContentPartPr>
            <p14:xfrm>
              <a:off x="1158000" y="2386486"/>
              <a:ext cx="90720" cy="68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D853FD4-3A31-4D6C-87B0-2002A2B7892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49360" y="2377486"/>
                <a:ext cx="1083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B77BADC-4EB1-468D-A040-AF3E7CF3D193}"/>
                  </a:ext>
                </a:extLst>
              </p14:cNvPr>
              <p14:cNvContentPartPr/>
              <p14:nvPr/>
            </p14:nvContentPartPr>
            <p14:xfrm>
              <a:off x="3024960" y="2106046"/>
              <a:ext cx="74520" cy="119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B77BADC-4EB1-468D-A040-AF3E7CF3D19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15960" y="2097406"/>
                <a:ext cx="921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6EAD6EA-CEAF-487C-94BD-BE1180F34961}"/>
                  </a:ext>
                </a:extLst>
              </p14:cNvPr>
              <p14:cNvContentPartPr/>
              <p14:nvPr/>
            </p14:nvContentPartPr>
            <p14:xfrm>
              <a:off x="3146280" y="2063926"/>
              <a:ext cx="23400" cy="482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6EAD6EA-CEAF-487C-94BD-BE1180F3496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37280" y="2055286"/>
                <a:ext cx="410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770B9C3-7E74-4068-B572-8CC58D96254A}"/>
                  </a:ext>
                </a:extLst>
              </p14:cNvPr>
              <p14:cNvContentPartPr/>
              <p14:nvPr/>
            </p14:nvContentPartPr>
            <p14:xfrm>
              <a:off x="3218640" y="2220526"/>
              <a:ext cx="43200" cy="9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770B9C3-7E74-4068-B572-8CC58D96254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209640" y="2211526"/>
                <a:ext cx="60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6E9485B-A793-4CD7-A2CE-EC78966C855F}"/>
                  </a:ext>
                </a:extLst>
              </p14:cNvPr>
              <p14:cNvContentPartPr/>
              <p14:nvPr/>
            </p14:nvContentPartPr>
            <p14:xfrm>
              <a:off x="3209640" y="2184166"/>
              <a:ext cx="74520" cy="82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6E9485B-A793-4CD7-A2CE-EC78966C855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200640" y="2175166"/>
                <a:ext cx="921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D1E9A76-3400-4422-9FE8-09C2106720D1}"/>
                  </a:ext>
                </a:extLst>
              </p14:cNvPr>
              <p14:cNvContentPartPr/>
              <p14:nvPr/>
            </p14:nvContentPartPr>
            <p14:xfrm>
              <a:off x="3663600" y="2174446"/>
              <a:ext cx="73440" cy="50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D1E9A76-3400-4422-9FE8-09C2106720D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654600" y="2165806"/>
                <a:ext cx="910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1C3CD89-6C21-46DF-8BCC-ABD8A6B5B3F8}"/>
                  </a:ext>
                </a:extLst>
              </p14:cNvPr>
              <p14:cNvContentPartPr/>
              <p14:nvPr/>
            </p14:nvContentPartPr>
            <p14:xfrm>
              <a:off x="4964640" y="2221966"/>
              <a:ext cx="81000" cy="78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1C3CD89-6C21-46DF-8BCC-ABD8A6B5B3F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956000" y="2212966"/>
                <a:ext cx="98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36852C0-23A6-49E4-88C2-239B9C481D5A}"/>
                  </a:ext>
                </a:extLst>
              </p14:cNvPr>
              <p14:cNvContentPartPr/>
              <p14:nvPr/>
            </p14:nvContentPartPr>
            <p14:xfrm>
              <a:off x="4851960" y="2193166"/>
              <a:ext cx="62280" cy="77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36852C0-23A6-49E4-88C2-239B9C481D5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43320" y="2184526"/>
                <a:ext cx="799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1BC0407-17D1-4B77-A493-EA4830967782}"/>
                  </a:ext>
                </a:extLst>
              </p14:cNvPr>
              <p14:cNvContentPartPr/>
              <p14:nvPr/>
            </p14:nvContentPartPr>
            <p14:xfrm>
              <a:off x="4665840" y="2215486"/>
              <a:ext cx="79920" cy="63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1BC0407-17D1-4B77-A493-EA483096778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656840" y="2206846"/>
                <a:ext cx="975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0B491A4-35A9-4523-B5C7-442731059B02}"/>
                  </a:ext>
                </a:extLst>
              </p14:cNvPr>
              <p14:cNvContentPartPr/>
              <p14:nvPr/>
            </p14:nvContentPartPr>
            <p14:xfrm>
              <a:off x="4067880" y="2177686"/>
              <a:ext cx="79200" cy="69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0B491A4-35A9-4523-B5C7-442731059B0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58880" y="2168686"/>
                <a:ext cx="968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961B151-13D9-4725-9CFB-7893F5FDEEDF}"/>
                  </a:ext>
                </a:extLst>
              </p14:cNvPr>
              <p14:cNvContentPartPr/>
              <p14:nvPr/>
            </p14:nvContentPartPr>
            <p14:xfrm>
              <a:off x="3909480" y="2201086"/>
              <a:ext cx="78120" cy="75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961B151-13D9-4725-9CFB-7893F5FDEED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00840" y="2192446"/>
                <a:ext cx="957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FACF258-F683-47D6-83AC-3E8F44797CF2}"/>
                  </a:ext>
                </a:extLst>
              </p14:cNvPr>
              <p14:cNvContentPartPr/>
              <p14:nvPr/>
            </p14:nvContentPartPr>
            <p14:xfrm>
              <a:off x="2312520" y="2196766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FACF258-F683-47D6-83AC-3E8F44797CF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03880" y="21877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19D71EC-988D-453A-8E20-3DF15F0E26F6}"/>
                  </a:ext>
                </a:extLst>
              </p14:cNvPr>
              <p14:cNvContentPartPr/>
              <p14:nvPr/>
            </p14:nvContentPartPr>
            <p14:xfrm>
              <a:off x="667320" y="2805166"/>
              <a:ext cx="251640" cy="200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19D71EC-988D-453A-8E20-3DF15F0E26F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658680" y="2796166"/>
                <a:ext cx="2692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88CAE0D-35CC-4A6A-B46A-EEAA19C98DFA}"/>
                  </a:ext>
                </a:extLst>
              </p14:cNvPr>
              <p14:cNvContentPartPr/>
              <p14:nvPr/>
            </p14:nvContentPartPr>
            <p14:xfrm>
              <a:off x="3388200" y="2301886"/>
              <a:ext cx="12240" cy="82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88CAE0D-35CC-4A6A-B46A-EEAA19C98DF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379200" y="2293246"/>
                <a:ext cx="2988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6C98171-5A71-41C4-8AFD-4E61DC744C14}"/>
                  </a:ext>
                </a:extLst>
              </p14:cNvPr>
              <p14:cNvContentPartPr/>
              <p14:nvPr/>
            </p14:nvContentPartPr>
            <p14:xfrm>
              <a:off x="4254720" y="2333926"/>
              <a:ext cx="5400" cy="77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6C98171-5A71-41C4-8AFD-4E61DC744C1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45720" y="2324926"/>
                <a:ext cx="230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0291D00-B151-425C-85B9-5D64FA164AFB}"/>
                  </a:ext>
                </a:extLst>
              </p14:cNvPr>
              <p14:cNvContentPartPr/>
              <p14:nvPr/>
            </p14:nvContentPartPr>
            <p14:xfrm>
              <a:off x="5141400" y="2423926"/>
              <a:ext cx="9720" cy="65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0291D00-B151-425C-85B9-5D64FA164AF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32400" y="2414926"/>
                <a:ext cx="273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DC92936-A7A0-48B8-A7C4-6D1104C41791}"/>
                  </a:ext>
                </a:extLst>
              </p14:cNvPr>
              <p14:cNvContentPartPr/>
              <p14:nvPr/>
            </p14:nvContentPartPr>
            <p14:xfrm>
              <a:off x="3805080" y="2277046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DC92936-A7A0-48B8-A7C4-6D1104C4179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796080" y="2268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02CAB73-D969-43A2-8867-4D743B861579}"/>
                  </a:ext>
                </a:extLst>
              </p14:cNvPr>
              <p14:cNvContentPartPr/>
              <p14:nvPr/>
            </p14:nvContentPartPr>
            <p14:xfrm>
              <a:off x="4152120" y="2268406"/>
              <a:ext cx="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02CAB73-D969-43A2-8867-4D743B86157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143120" y="2259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3A6C27B-CBDB-4D4F-B7D0-60558EE03526}"/>
                  </a:ext>
                </a:extLst>
              </p14:cNvPr>
              <p14:cNvContentPartPr/>
              <p14:nvPr/>
            </p14:nvContentPartPr>
            <p14:xfrm>
              <a:off x="5091360" y="2149606"/>
              <a:ext cx="185400" cy="225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3A6C27B-CBDB-4D4F-B7D0-60558EE0352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082360" y="2140606"/>
                <a:ext cx="203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036B385-9012-4083-9778-6B4AD176A68E}"/>
                  </a:ext>
                </a:extLst>
              </p14:cNvPr>
              <p14:cNvContentPartPr/>
              <p14:nvPr/>
            </p14:nvContentPartPr>
            <p14:xfrm>
              <a:off x="4222680" y="2095246"/>
              <a:ext cx="259920" cy="191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036B385-9012-4083-9778-6B4AD176A68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214028" y="2086246"/>
                <a:ext cx="277584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A10FDEB-6BF1-4C0D-AF6C-8876A70FFDDA}"/>
                  </a:ext>
                </a:extLst>
              </p14:cNvPr>
              <p14:cNvContentPartPr/>
              <p14:nvPr/>
            </p14:nvContentPartPr>
            <p14:xfrm>
              <a:off x="3344280" y="2046646"/>
              <a:ext cx="259920" cy="226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A10FDEB-6BF1-4C0D-AF6C-8876A70FFDD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335280" y="2038006"/>
                <a:ext cx="277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C0E594E-E320-4CE5-A53B-69B8B72126B8}"/>
                  </a:ext>
                </a:extLst>
              </p14:cNvPr>
              <p14:cNvContentPartPr/>
              <p14:nvPr/>
            </p14:nvContentPartPr>
            <p14:xfrm>
              <a:off x="1366080" y="2920366"/>
              <a:ext cx="67680" cy="72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C0E594E-E320-4CE5-A53B-69B8B72126B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57080" y="2911366"/>
                <a:ext cx="85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DC941F6-0D1E-48C7-84BD-70EC616116AC}"/>
                  </a:ext>
                </a:extLst>
              </p14:cNvPr>
              <p14:cNvContentPartPr/>
              <p14:nvPr/>
            </p14:nvContentPartPr>
            <p14:xfrm>
              <a:off x="2031000" y="2989486"/>
              <a:ext cx="85680" cy="6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DC941F6-0D1E-48C7-84BD-70EC616116A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022000" y="2980537"/>
                <a:ext cx="103320" cy="812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D873D0C-9886-46CB-819F-C862F2F2EB1E}"/>
                  </a:ext>
                </a:extLst>
              </p14:cNvPr>
              <p14:cNvContentPartPr/>
              <p14:nvPr/>
            </p14:nvContentPartPr>
            <p14:xfrm>
              <a:off x="1836240" y="2918566"/>
              <a:ext cx="138240" cy="109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D873D0C-9886-46CB-819F-C862F2F2EB1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827577" y="2909566"/>
                <a:ext cx="155926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7D132DA-AC74-4539-9CF0-0489B3382DDB}"/>
                  </a:ext>
                </a:extLst>
              </p14:cNvPr>
              <p14:cNvContentPartPr/>
              <p14:nvPr/>
            </p14:nvContentPartPr>
            <p14:xfrm>
              <a:off x="1475880" y="2883286"/>
              <a:ext cx="315000" cy="1306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7D132DA-AC74-4539-9CF0-0489B3382DD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466880" y="2874286"/>
                <a:ext cx="3326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D562229-1D43-4A31-91B6-80D979510E75}"/>
                  </a:ext>
                </a:extLst>
              </p14:cNvPr>
              <p14:cNvContentPartPr/>
              <p14:nvPr/>
            </p14:nvContentPartPr>
            <p14:xfrm>
              <a:off x="1069800" y="2877526"/>
              <a:ext cx="246240" cy="1296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D562229-1D43-4A31-91B6-80D979510E75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60800" y="2868526"/>
                <a:ext cx="2638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1AFD23C-A1D5-4DB5-BD1F-49D1F4A401B2}"/>
                  </a:ext>
                </a:extLst>
              </p14:cNvPr>
              <p14:cNvContentPartPr/>
              <p14:nvPr/>
            </p14:nvContentPartPr>
            <p14:xfrm>
              <a:off x="3262200" y="3022606"/>
              <a:ext cx="66960" cy="77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1AFD23C-A1D5-4DB5-BD1F-49D1F4A401B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253200" y="3013966"/>
                <a:ext cx="846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3B94195-A23E-4C6F-8545-1818D0E530AF}"/>
                  </a:ext>
                </a:extLst>
              </p14:cNvPr>
              <p14:cNvContentPartPr/>
              <p14:nvPr/>
            </p14:nvContentPartPr>
            <p14:xfrm>
              <a:off x="3039720" y="2946286"/>
              <a:ext cx="165240" cy="135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3B94195-A23E-4C6F-8545-1818D0E530A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30720" y="2937286"/>
                <a:ext cx="182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38AB8F1-B36E-4398-97F3-12A37B8D4D6D}"/>
                  </a:ext>
                </a:extLst>
              </p14:cNvPr>
              <p14:cNvContentPartPr/>
              <p14:nvPr/>
            </p14:nvContentPartPr>
            <p14:xfrm>
              <a:off x="2931360" y="2996686"/>
              <a:ext cx="57240" cy="54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38AB8F1-B36E-4398-97F3-12A37B8D4D6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922720" y="2987686"/>
                <a:ext cx="74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A2A3AE8-DB6A-44E9-9B1A-633630841AF2}"/>
                  </a:ext>
                </a:extLst>
              </p14:cNvPr>
              <p14:cNvContentPartPr/>
              <p14:nvPr/>
            </p14:nvContentPartPr>
            <p14:xfrm>
              <a:off x="2731200" y="2912806"/>
              <a:ext cx="154440" cy="1130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A2A3AE8-DB6A-44E9-9B1A-633630841AF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722221" y="2903806"/>
                <a:ext cx="172039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D1AEE3D-2B37-4049-9CA8-2667FCB99B17}"/>
                  </a:ext>
                </a:extLst>
              </p14:cNvPr>
              <p14:cNvContentPartPr/>
              <p14:nvPr/>
            </p14:nvContentPartPr>
            <p14:xfrm>
              <a:off x="2531760" y="2927206"/>
              <a:ext cx="135360" cy="1090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D1AEE3D-2B37-4049-9CA8-2667FCB99B1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522760" y="2918206"/>
                <a:ext cx="1530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4068F10-52E1-408D-A962-6538FD6EF0A8}"/>
                  </a:ext>
                </a:extLst>
              </p14:cNvPr>
              <p14:cNvContentPartPr/>
              <p14:nvPr/>
            </p14:nvContentPartPr>
            <p14:xfrm>
              <a:off x="2229720" y="2905966"/>
              <a:ext cx="244080" cy="125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4068F10-52E1-408D-A962-6538FD6EF0A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221080" y="2896966"/>
                <a:ext cx="261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007C617-658F-43F7-9A13-8616E374F99B}"/>
                  </a:ext>
                </a:extLst>
              </p14:cNvPr>
              <p14:cNvContentPartPr/>
              <p14:nvPr/>
            </p14:nvContentPartPr>
            <p14:xfrm>
              <a:off x="3429600" y="2946286"/>
              <a:ext cx="40680" cy="1184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007C617-658F-43F7-9A13-8616E374F99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420600" y="2937286"/>
                <a:ext cx="58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AF7AEBE-62D6-4D72-AFF6-21F3834D31CA}"/>
                  </a:ext>
                </a:extLst>
              </p14:cNvPr>
              <p14:cNvContentPartPr/>
              <p14:nvPr/>
            </p14:nvContentPartPr>
            <p14:xfrm>
              <a:off x="4205760" y="3039526"/>
              <a:ext cx="113400" cy="132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AF7AEBE-62D6-4D72-AFF6-21F3834D31C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197120" y="3030886"/>
                <a:ext cx="1310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F82FA1F-E8CA-4FF3-B8E5-D04AFE7858FD}"/>
                  </a:ext>
                </a:extLst>
              </p14:cNvPr>
              <p14:cNvContentPartPr/>
              <p14:nvPr/>
            </p14:nvContentPartPr>
            <p14:xfrm>
              <a:off x="3953760" y="2977246"/>
              <a:ext cx="205560" cy="152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F82FA1F-E8CA-4FF3-B8E5-D04AFE7858F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945120" y="2968246"/>
                <a:ext cx="223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125E4E3-8B71-4834-899A-BB7CECAB7415}"/>
                  </a:ext>
                </a:extLst>
              </p14:cNvPr>
              <p14:cNvContentPartPr/>
              <p14:nvPr/>
            </p14:nvContentPartPr>
            <p14:xfrm>
              <a:off x="3752880" y="2986246"/>
              <a:ext cx="152640" cy="1148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125E4E3-8B71-4834-899A-BB7CECAB741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744220" y="2977606"/>
                <a:ext cx="170322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E303EBC4-74EC-43A6-8D94-0D048AB60819}"/>
                  </a:ext>
                </a:extLst>
              </p14:cNvPr>
              <p14:cNvContentPartPr/>
              <p14:nvPr/>
            </p14:nvContentPartPr>
            <p14:xfrm>
              <a:off x="3516360" y="2999926"/>
              <a:ext cx="181080" cy="100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E303EBC4-74EC-43A6-8D94-0D048AB6081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507378" y="2990958"/>
                <a:ext cx="198685" cy="1176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02F65F6-0F1A-41D3-94FD-BD8933F00670}"/>
                  </a:ext>
                </a:extLst>
              </p14:cNvPr>
              <p14:cNvContentPartPr/>
              <p14:nvPr/>
            </p14:nvContentPartPr>
            <p14:xfrm>
              <a:off x="772440" y="2365606"/>
              <a:ext cx="15480" cy="4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02F65F6-0F1A-41D3-94FD-BD8933F0067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63800" y="2356606"/>
                <a:ext cx="33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14124A5-A143-4FFE-9381-1F597169A8D0}"/>
                  </a:ext>
                </a:extLst>
              </p14:cNvPr>
              <p14:cNvContentPartPr/>
              <p14:nvPr/>
            </p14:nvContentPartPr>
            <p14:xfrm>
              <a:off x="2117760" y="1931086"/>
              <a:ext cx="288360" cy="129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14124A5-A143-4FFE-9381-1F597169A8D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08760" y="1922422"/>
                <a:ext cx="306000" cy="147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46D38CF-1E97-4181-A01F-1EE177AEC5A1}"/>
                  </a:ext>
                </a:extLst>
              </p14:cNvPr>
              <p14:cNvContentPartPr/>
              <p14:nvPr/>
            </p14:nvContentPartPr>
            <p14:xfrm>
              <a:off x="1197600" y="1810126"/>
              <a:ext cx="830160" cy="3348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46D38CF-1E97-4181-A01F-1EE177AEC5A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88960" y="1801116"/>
                <a:ext cx="847800" cy="352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B9D12C2C-C72D-476C-8D29-86A53DC97361}"/>
                  </a:ext>
                </a:extLst>
              </p14:cNvPr>
              <p14:cNvContentPartPr/>
              <p14:nvPr/>
            </p14:nvContentPartPr>
            <p14:xfrm>
              <a:off x="5848800" y="487846"/>
              <a:ext cx="36000" cy="79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B9D12C2C-C72D-476C-8D29-86A53DC9736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839800" y="479206"/>
                <a:ext cx="536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F530371-04A2-4BD8-A613-246E322CE96A}"/>
                  </a:ext>
                </a:extLst>
              </p14:cNvPr>
              <p14:cNvContentPartPr/>
              <p14:nvPr/>
            </p14:nvContentPartPr>
            <p14:xfrm>
              <a:off x="5957880" y="823726"/>
              <a:ext cx="60840" cy="172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F530371-04A2-4BD8-A613-246E322CE96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949240" y="815086"/>
                <a:ext cx="78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0929AB5-4A3E-46EE-BBDB-2C808BDFA1AF}"/>
                  </a:ext>
                </a:extLst>
              </p14:cNvPr>
              <p14:cNvContentPartPr/>
              <p14:nvPr/>
            </p14:nvContentPartPr>
            <p14:xfrm>
              <a:off x="5917200" y="766126"/>
              <a:ext cx="125640" cy="126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0929AB5-4A3E-46EE-BBDB-2C808BDFA1A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908200" y="757126"/>
                <a:ext cx="1432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8206BF6-4D65-4651-948B-E3FE0F4955D9}"/>
                  </a:ext>
                </a:extLst>
              </p14:cNvPr>
              <p14:cNvContentPartPr/>
              <p14:nvPr/>
            </p14:nvContentPartPr>
            <p14:xfrm>
              <a:off x="5125200" y="520966"/>
              <a:ext cx="638640" cy="4410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8206BF6-4D65-4651-948B-E3FE0F4955D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116560" y="511966"/>
                <a:ext cx="6562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1B20305-9118-447F-BE65-82FD8C3AA0D1}"/>
                  </a:ext>
                </a:extLst>
              </p14:cNvPr>
              <p14:cNvContentPartPr/>
              <p14:nvPr/>
            </p14:nvContentPartPr>
            <p14:xfrm>
              <a:off x="6753480" y="772606"/>
              <a:ext cx="85320" cy="565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1B20305-9118-447F-BE65-82FD8C3AA0D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744480" y="763966"/>
                <a:ext cx="102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380A80DA-3024-441D-B366-1A91AB96C11E}"/>
                  </a:ext>
                </a:extLst>
              </p14:cNvPr>
              <p14:cNvContentPartPr/>
              <p14:nvPr/>
            </p14:nvContentPartPr>
            <p14:xfrm>
              <a:off x="7418400" y="788086"/>
              <a:ext cx="91800" cy="835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380A80DA-3024-441D-B366-1A91AB96C11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409760" y="779086"/>
                <a:ext cx="1094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8C6D3D0-BF6E-4A78-BF7E-645D00984FF7}"/>
                  </a:ext>
                </a:extLst>
              </p14:cNvPr>
              <p14:cNvContentPartPr/>
              <p14:nvPr/>
            </p14:nvContentPartPr>
            <p14:xfrm>
              <a:off x="7620000" y="808246"/>
              <a:ext cx="57960" cy="76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8C6D3D0-BF6E-4A78-BF7E-645D00984FF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611360" y="799246"/>
                <a:ext cx="756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3E4F886-9F38-40C8-812B-C0B2B5E303D9}"/>
                  </a:ext>
                </a:extLst>
              </p14:cNvPr>
              <p14:cNvContentPartPr/>
              <p14:nvPr/>
            </p14:nvContentPartPr>
            <p14:xfrm>
              <a:off x="7724040" y="732646"/>
              <a:ext cx="51480" cy="33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3E4F886-9F38-40C8-812B-C0B2B5E303D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715400" y="724006"/>
                <a:ext cx="69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95F4731-67D3-479F-BE07-3ACC4295A888}"/>
                  </a:ext>
                </a:extLst>
              </p14:cNvPr>
              <p14:cNvContentPartPr/>
              <p14:nvPr/>
            </p14:nvContentPartPr>
            <p14:xfrm>
              <a:off x="7283040" y="776206"/>
              <a:ext cx="68760" cy="78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95F4731-67D3-479F-BE07-3ACC4295A88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74040" y="767206"/>
                <a:ext cx="864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A48C424-A774-4540-9884-8A03AFE34B4C}"/>
                  </a:ext>
                </a:extLst>
              </p14:cNvPr>
              <p14:cNvContentPartPr/>
              <p14:nvPr/>
            </p14:nvContentPartPr>
            <p14:xfrm>
              <a:off x="7065960" y="787366"/>
              <a:ext cx="96120" cy="878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A48C424-A774-4540-9884-8A03AFE34B4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056960" y="778726"/>
                <a:ext cx="113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E879690-66AA-4947-A88F-0C02B3E558FD}"/>
                  </a:ext>
                </a:extLst>
              </p14:cNvPr>
              <p14:cNvContentPartPr/>
              <p14:nvPr/>
            </p14:nvContentPartPr>
            <p14:xfrm>
              <a:off x="6275400" y="621406"/>
              <a:ext cx="417240" cy="2235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E879690-66AA-4947-A88F-0C02B3E558F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266760" y="612766"/>
                <a:ext cx="4348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46F7246-E968-4DBC-ACB0-CF9F7EE38FCB}"/>
                  </a:ext>
                </a:extLst>
              </p14:cNvPr>
              <p14:cNvContentPartPr/>
              <p14:nvPr/>
            </p14:nvContentPartPr>
            <p14:xfrm>
              <a:off x="5929800" y="1137286"/>
              <a:ext cx="65880" cy="86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46F7246-E968-4DBC-ACB0-CF9F7EE38FC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921160" y="1128286"/>
                <a:ext cx="83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DEAF1AC-1D5F-41FF-A199-A6F6D44A8FA1}"/>
                  </a:ext>
                </a:extLst>
              </p14:cNvPr>
              <p14:cNvContentPartPr/>
              <p14:nvPr/>
            </p14:nvContentPartPr>
            <p14:xfrm>
              <a:off x="5925480" y="1090126"/>
              <a:ext cx="97920" cy="122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DEAF1AC-1D5F-41FF-A199-A6F6D44A8FA1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16840" y="1081486"/>
                <a:ext cx="1155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1BCBDA1-56C5-4DFA-AF11-795F0A3DE9E4}"/>
                  </a:ext>
                </a:extLst>
              </p14:cNvPr>
              <p14:cNvContentPartPr/>
              <p14:nvPr/>
            </p14:nvContentPartPr>
            <p14:xfrm>
              <a:off x="6154080" y="1019566"/>
              <a:ext cx="32040" cy="1519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1BCBDA1-56C5-4DFA-AF11-795F0A3DE9E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45440" y="1010926"/>
                <a:ext cx="49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5D9E4A3-5EC6-43D6-8014-74596B21DCAC}"/>
                  </a:ext>
                </a:extLst>
              </p14:cNvPr>
              <p14:cNvContentPartPr/>
              <p14:nvPr/>
            </p14:nvContentPartPr>
            <p14:xfrm>
              <a:off x="7025640" y="1072846"/>
              <a:ext cx="73440" cy="17208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5D9E4A3-5EC6-43D6-8014-74596B21DCA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016640" y="1064206"/>
                <a:ext cx="910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3E393AF5-E5D0-452C-B4AE-BD94704F812F}"/>
                  </a:ext>
                </a:extLst>
              </p14:cNvPr>
              <p14:cNvContentPartPr/>
              <p14:nvPr/>
            </p14:nvContentPartPr>
            <p14:xfrm>
              <a:off x="7195560" y="1162126"/>
              <a:ext cx="77040" cy="594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3E393AF5-E5D0-452C-B4AE-BD94704F812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186560" y="1153126"/>
                <a:ext cx="946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C5EECC93-CB54-421C-8EE7-A1748AAC8A18}"/>
                  </a:ext>
                </a:extLst>
              </p14:cNvPr>
              <p14:cNvContentPartPr/>
              <p14:nvPr/>
            </p14:nvContentPartPr>
            <p14:xfrm>
              <a:off x="5967240" y="1428166"/>
              <a:ext cx="53280" cy="93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C5EECC93-CB54-421C-8EE7-A1748AAC8A1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958600" y="1419166"/>
                <a:ext cx="709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0BCDF40-9BE7-46CB-B689-EAE976B86269}"/>
                  </a:ext>
                </a:extLst>
              </p14:cNvPr>
              <p14:cNvContentPartPr/>
              <p14:nvPr/>
            </p14:nvContentPartPr>
            <p14:xfrm>
              <a:off x="5962200" y="1390006"/>
              <a:ext cx="77400" cy="1188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0BCDF40-9BE7-46CB-B689-EAE976B86269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5953560" y="1381006"/>
                <a:ext cx="950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B9F76DEF-90B2-4E46-80D0-04D7EA1B78E3}"/>
                  </a:ext>
                </a:extLst>
              </p14:cNvPr>
              <p14:cNvContentPartPr/>
              <p14:nvPr/>
            </p14:nvContentPartPr>
            <p14:xfrm>
              <a:off x="7746000" y="1151326"/>
              <a:ext cx="153000" cy="130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B9F76DEF-90B2-4E46-80D0-04D7EA1B78E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737000" y="1142326"/>
                <a:ext cx="1706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71ACA3C-2235-44F7-AE39-D5934BDF257B}"/>
                  </a:ext>
                </a:extLst>
              </p14:cNvPr>
              <p14:cNvContentPartPr/>
              <p14:nvPr/>
            </p14:nvContentPartPr>
            <p14:xfrm>
              <a:off x="7497600" y="1170766"/>
              <a:ext cx="192600" cy="1000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71ACA3C-2235-44F7-AE39-D5934BDF257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488960" y="1162126"/>
                <a:ext cx="210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94DEA7FD-027B-43B6-BFBF-F50FE8F0505E}"/>
                  </a:ext>
                </a:extLst>
              </p14:cNvPr>
              <p14:cNvContentPartPr/>
              <p14:nvPr/>
            </p14:nvContentPartPr>
            <p14:xfrm>
              <a:off x="7340640" y="1203886"/>
              <a:ext cx="80640" cy="5184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94DEA7FD-027B-43B6-BFBF-F50FE8F0505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332000" y="1194886"/>
                <a:ext cx="982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E3FCC81D-235E-498F-BA95-F6ADCAB6E640}"/>
                  </a:ext>
                </a:extLst>
              </p14:cNvPr>
              <p14:cNvContentPartPr/>
              <p14:nvPr/>
            </p14:nvContentPartPr>
            <p14:xfrm>
              <a:off x="6851760" y="1077526"/>
              <a:ext cx="125280" cy="119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E3FCC81D-235E-498F-BA95-F6ADCAB6E64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842786" y="1068526"/>
                <a:ext cx="142869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FEDC843E-7694-4384-8640-217939B0131C}"/>
                  </a:ext>
                </a:extLst>
              </p14:cNvPr>
              <p14:cNvContentPartPr/>
              <p14:nvPr/>
            </p14:nvContentPartPr>
            <p14:xfrm>
              <a:off x="6723240" y="1103446"/>
              <a:ext cx="68040" cy="860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FEDC843E-7694-4384-8640-217939B0131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714554" y="1094446"/>
                <a:ext cx="85774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92F60AF-B88A-416F-BF64-BA0116FF5927}"/>
                  </a:ext>
                </a:extLst>
              </p14:cNvPr>
              <p14:cNvContentPartPr/>
              <p14:nvPr/>
            </p14:nvContentPartPr>
            <p14:xfrm>
              <a:off x="6556200" y="1135846"/>
              <a:ext cx="69840" cy="5868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92F60AF-B88A-416F-BF64-BA0116FF592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547560" y="1126846"/>
                <a:ext cx="8748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C2AC1EEB-A9E1-499E-AA59-DBFEA3F3F462}"/>
                  </a:ext>
                </a:extLst>
              </p14:cNvPr>
              <p14:cNvContentPartPr/>
              <p14:nvPr/>
            </p14:nvContentPartPr>
            <p14:xfrm>
              <a:off x="6260280" y="1018486"/>
              <a:ext cx="234000" cy="1522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C2AC1EEB-A9E1-499E-AA59-DBFEA3F3F462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251627" y="1009486"/>
                <a:ext cx="251667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D71AF44-13D3-4AB1-832E-677CD2088F39}"/>
                  </a:ext>
                </a:extLst>
              </p14:cNvPr>
              <p14:cNvContentPartPr/>
              <p14:nvPr/>
            </p14:nvContentPartPr>
            <p14:xfrm>
              <a:off x="6308160" y="1292806"/>
              <a:ext cx="20880" cy="388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D71AF44-13D3-4AB1-832E-677CD2088F3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299520" y="1284166"/>
                <a:ext cx="385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CCA484-1E12-422F-8DB5-13489A2AA2B2}"/>
                  </a:ext>
                </a:extLst>
              </p14:cNvPr>
              <p14:cNvContentPartPr/>
              <p14:nvPr/>
            </p14:nvContentPartPr>
            <p14:xfrm>
              <a:off x="6380520" y="1362286"/>
              <a:ext cx="73080" cy="759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CCA484-1E12-422F-8DB5-13489A2AA2B2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371520" y="1353646"/>
                <a:ext cx="907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5FE3D31-3DBD-4593-9360-37AE841D807B}"/>
                  </a:ext>
                </a:extLst>
              </p14:cNvPr>
              <p14:cNvContentPartPr/>
              <p14:nvPr/>
            </p14:nvContentPartPr>
            <p14:xfrm>
              <a:off x="6511920" y="1384966"/>
              <a:ext cx="81720" cy="626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5FE3D31-3DBD-4593-9360-37AE841D807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502920" y="1376326"/>
                <a:ext cx="993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2772ACBE-FCB9-4B8F-9FED-D517A3486944}"/>
                  </a:ext>
                </a:extLst>
              </p14:cNvPr>
              <p14:cNvContentPartPr/>
              <p14:nvPr/>
            </p14:nvContentPartPr>
            <p14:xfrm>
              <a:off x="7679400" y="1419526"/>
              <a:ext cx="142920" cy="1447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2772ACBE-FCB9-4B8F-9FED-D517A348694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670423" y="1410526"/>
                <a:ext cx="160516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2DB5A2D9-C3F0-4BB9-9638-49612F4698DF}"/>
                  </a:ext>
                </a:extLst>
              </p14:cNvPr>
              <p14:cNvContentPartPr/>
              <p14:nvPr/>
            </p14:nvContentPartPr>
            <p14:xfrm>
              <a:off x="7436040" y="1454086"/>
              <a:ext cx="182880" cy="889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2DB5A2D9-C3F0-4BB9-9638-49612F4698D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427022" y="1445446"/>
                <a:ext cx="200555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20848A57-2032-4D42-874A-F3FB8D168E39}"/>
                  </a:ext>
                </a:extLst>
              </p14:cNvPr>
              <p14:cNvContentPartPr/>
              <p14:nvPr/>
            </p14:nvContentPartPr>
            <p14:xfrm>
              <a:off x="7154520" y="1410166"/>
              <a:ext cx="195120" cy="1022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20848A57-2032-4D42-874A-F3FB8D168E3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145537" y="1401526"/>
                <a:ext cx="212728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5DF4EE3D-F407-4A23-AE9A-B53BB342E89E}"/>
                  </a:ext>
                </a:extLst>
              </p14:cNvPr>
              <p14:cNvContentPartPr/>
              <p14:nvPr/>
            </p14:nvContentPartPr>
            <p14:xfrm>
              <a:off x="6974160" y="1357246"/>
              <a:ext cx="120960" cy="1148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5DF4EE3D-F407-4A23-AE9A-B53BB342E89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965187" y="1348606"/>
                <a:ext cx="138548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561F658A-9A7C-45E2-9A3E-EFE6C6F607C3}"/>
                  </a:ext>
                </a:extLst>
              </p14:cNvPr>
              <p14:cNvContentPartPr/>
              <p14:nvPr/>
            </p14:nvContentPartPr>
            <p14:xfrm>
              <a:off x="6861840" y="1390366"/>
              <a:ext cx="59760" cy="81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561F658A-9A7C-45E2-9A3E-EFE6C6F607C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853200" y="1381726"/>
                <a:ext cx="774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1379848-C1DE-493B-8934-E16ED928AA6D}"/>
                  </a:ext>
                </a:extLst>
              </p14:cNvPr>
              <p14:cNvContentPartPr/>
              <p14:nvPr/>
            </p14:nvContentPartPr>
            <p14:xfrm>
              <a:off x="6671040" y="1417366"/>
              <a:ext cx="65520" cy="648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1379848-C1DE-493B-8934-E16ED928AA6D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662400" y="1408726"/>
                <a:ext cx="831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826FA701-8D4C-4C9B-811D-16F3AE3FA3D1}"/>
                  </a:ext>
                </a:extLst>
              </p14:cNvPr>
              <p14:cNvContentPartPr/>
              <p14:nvPr/>
            </p14:nvContentPartPr>
            <p14:xfrm>
              <a:off x="6188640" y="1351846"/>
              <a:ext cx="82800" cy="842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826FA701-8D4C-4C9B-811D-16F3AE3FA3D1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179679" y="1342846"/>
                <a:ext cx="100364" cy="1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71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D954-6983-4C7D-8906-2712285C3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6EFDA-09C8-4ED4-AEB1-A95F11F7B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a)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b)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+18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+26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26EFDA-09C8-4ED4-AEB1-A95F11F7B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106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/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solidFill>
                      <a:srgbClr val="006600"/>
                    </a:solidFill>
                  </a:rPr>
                  <a:t>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(Quotient Rule)</a:t>
                </a: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2B0EC6-35A4-4276-BD6F-69E5785ED480}"/>
                  </a:ext>
                </a:extLst>
              </p14:cNvPr>
              <p14:cNvContentPartPr/>
              <p14:nvPr/>
            </p14:nvContentPartPr>
            <p14:xfrm>
              <a:off x="5326080" y="491086"/>
              <a:ext cx="77400" cy="6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2B0EC6-35A4-4276-BD6F-69E5785ED4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7080" y="482086"/>
                <a:ext cx="950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96B563-E322-438B-A3C8-7E5EFB9D742E}"/>
                  </a:ext>
                </a:extLst>
              </p14:cNvPr>
              <p14:cNvContentPartPr/>
              <p14:nvPr/>
            </p14:nvContentPartPr>
            <p14:xfrm>
              <a:off x="5516160" y="375166"/>
              <a:ext cx="84240" cy="126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96B563-E322-438B-A3C8-7E5EFB9D74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07520" y="366166"/>
                <a:ext cx="101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96648F-3D26-42FC-9ADB-9098D6BCB48A}"/>
                  </a:ext>
                </a:extLst>
              </p14:cNvPr>
              <p14:cNvContentPartPr/>
              <p14:nvPr/>
            </p14:nvContentPartPr>
            <p14:xfrm>
              <a:off x="5064720" y="356086"/>
              <a:ext cx="203760" cy="169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96648F-3D26-42FC-9ADB-9098D6BCB4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6065" y="347086"/>
                <a:ext cx="221431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F718BF-4D45-473B-98E7-5824F6B0A463}"/>
                  </a:ext>
                </a:extLst>
              </p14:cNvPr>
              <p14:cNvContentPartPr/>
              <p14:nvPr/>
            </p14:nvContentPartPr>
            <p14:xfrm>
              <a:off x="4579440" y="395326"/>
              <a:ext cx="241920" cy="165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F718BF-4D45-473B-98E7-5824F6B0A4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0800" y="386686"/>
                <a:ext cx="2595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1903EE-3D52-449F-8712-BCDA99C33C85}"/>
                  </a:ext>
                </a:extLst>
              </p14:cNvPr>
              <p14:cNvContentPartPr/>
              <p14:nvPr/>
            </p14:nvContentPartPr>
            <p14:xfrm>
              <a:off x="4290720" y="350686"/>
              <a:ext cx="220680" cy="314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1903EE-3D52-449F-8712-BCDA99C33C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81720" y="341686"/>
                <a:ext cx="2383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4EB5FC9-83E9-4979-A94E-C46AFCA7E75A}"/>
                  </a:ext>
                </a:extLst>
              </p14:cNvPr>
              <p14:cNvContentPartPr/>
              <p14:nvPr/>
            </p14:nvContentPartPr>
            <p14:xfrm>
              <a:off x="5654040" y="384166"/>
              <a:ext cx="146880" cy="15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4EB5FC9-83E9-4979-A94E-C46AFCA7E7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45379" y="375187"/>
                <a:ext cx="164563" cy="1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64E3E8-7AB1-47ED-83D7-D2170F7F9B58}"/>
                  </a:ext>
                </a:extLst>
              </p14:cNvPr>
              <p14:cNvContentPartPr/>
              <p14:nvPr/>
            </p14:nvContentPartPr>
            <p14:xfrm>
              <a:off x="5062920" y="556606"/>
              <a:ext cx="760680" cy="44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64E3E8-7AB1-47ED-83D7-D2170F7F9B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54280" y="547606"/>
                <a:ext cx="7783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A7C464-05B6-48DF-9F47-DE2D169EC578}"/>
                  </a:ext>
                </a:extLst>
              </p14:cNvPr>
              <p14:cNvContentPartPr/>
              <p14:nvPr/>
            </p14:nvContentPartPr>
            <p14:xfrm>
              <a:off x="5301240" y="653806"/>
              <a:ext cx="265680" cy="136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A7C464-05B6-48DF-9F47-DE2D169EC57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92600" y="644806"/>
                <a:ext cx="2833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E2482D8-0B3B-4476-9527-59E792FA6B49}"/>
                  </a:ext>
                </a:extLst>
              </p14:cNvPr>
              <p14:cNvContentPartPr/>
              <p14:nvPr/>
            </p14:nvContentPartPr>
            <p14:xfrm>
              <a:off x="783600" y="206500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E2482D8-0B3B-4476-9527-59E792FA6B4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4960" y="20560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4B16ADC-F9C5-4ED9-B09D-C03A71970867}"/>
                  </a:ext>
                </a:extLst>
              </p14:cNvPr>
              <p14:cNvContentPartPr/>
              <p14:nvPr/>
            </p14:nvContentPartPr>
            <p14:xfrm>
              <a:off x="2046480" y="2488726"/>
              <a:ext cx="197640" cy="113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4B16ADC-F9C5-4ED9-B09D-C03A7197086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37480" y="2480086"/>
                <a:ext cx="215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6048B93-4F07-4384-A0B1-2DC0FC99F6EF}"/>
                  </a:ext>
                </a:extLst>
              </p14:cNvPr>
              <p14:cNvContentPartPr/>
              <p14:nvPr/>
            </p14:nvContentPartPr>
            <p14:xfrm>
              <a:off x="2826960" y="2477566"/>
              <a:ext cx="42840" cy="90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6048B93-4F07-4384-A0B1-2DC0FC99F6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18320" y="2468926"/>
                <a:ext cx="604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6283615-9AA7-4616-B4BD-4056F468B1D3}"/>
                  </a:ext>
                </a:extLst>
              </p14:cNvPr>
              <p14:cNvContentPartPr/>
              <p14:nvPr/>
            </p14:nvContentPartPr>
            <p14:xfrm>
              <a:off x="2822640" y="2637766"/>
              <a:ext cx="360" cy="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6283615-9AA7-4616-B4BD-4056F468B1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14000" y="26287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EB4AF8-6741-43F4-9244-B0A5A5029F77}"/>
                  </a:ext>
                </a:extLst>
              </p14:cNvPr>
              <p14:cNvContentPartPr/>
              <p14:nvPr/>
            </p14:nvContentPartPr>
            <p14:xfrm>
              <a:off x="1512960" y="2823886"/>
              <a:ext cx="128880" cy="282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EB4AF8-6741-43F4-9244-B0A5A5029F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03960" y="2814886"/>
                <a:ext cx="146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D9DF0F8-CC3C-4FE2-8F53-00870CBEDD0C}"/>
                  </a:ext>
                </a:extLst>
              </p14:cNvPr>
              <p14:cNvContentPartPr/>
              <p14:nvPr/>
            </p14:nvContentPartPr>
            <p14:xfrm>
              <a:off x="2932080" y="3181006"/>
              <a:ext cx="181800" cy="90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D9DF0F8-CC3C-4FE2-8F53-00870CBEDD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3440" y="3172006"/>
                <a:ext cx="1994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1F254B7-98CE-4B79-8556-AD0D6900DF99}"/>
                  </a:ext>
                </a:extLst>
              </p14:cNvPr>
              <p14:cNvContentPartPr/>
              <p14:nvPr/>
            </p14:nvContentPartPr>
            <p14:xfrm>
              <a:off x="3591240" y="3119086"/>
              <a:ext cx="78120" cy="127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1F254B7-98CE-4B79-8556-AD0D6900DF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82240" y="3110446"/>
                <a:ext cx="957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5F273D4-0838-4572-9275-9E9DFACDF8F9}"/>
                  </a:ext>
                </a:extLst>
              </p14:cNvPr>
              <p14:cNvContentPartPr/>
              <p14:nvPr/>
            </p14:nvContentPartPr>
            <p14:xfrm>
              <a:off x="4143840" y="3169846"/>
              <a:ext cx="79560" cy="119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5F273D4-0838-4572-9275-9E9DFACDF8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35200" y="3160846"/>
                <a:ext cx="972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8D2E5EA-7A02-415C-B44D-FF5307E27D51}"/>
                  </a:ext>
                </a:extLst>
              </p14:cNvPr>
              <p14:cNvContentPartPr/>
              <p14:nvPr/>
            </p14:nvContentPartPr>
            <p14:xfrm>
              <a:off x="4251840" y="3108646"/>
              <a:ext cx="51120" cy="35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8D2E5EA-7A02-415C-B44D-FF5307E27D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42840" y="3099646"/>
                <a:ext cx="68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E6AC320-D4C9-4157-8F1C-80B2789FFBE5}"/>
                  </a:ext>
                </a:extLst>
              </p14:cNvPr>
              <p14:cNvContentPartPr/>
              <p14:nvPr/>
            </p14:nvContentPartPr>
            <p14:xfrm>
              <a:off x="4377480" y="3263446"/>
              <a:ext cx="71280" cy="126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E6AC320-D4C9-4157-8F1C-80B2789FFBE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68480" y="3254806"/>
                <a:ext cx="88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C6FC4F7-6382-4FE6-8050-7293C19F221E}"/>
                  </a:ext>
                </a:extLst>
              </p14:cNvPr>
              <p14:cNvContentPartPr/>
              <p14:nvPr/>
            </p14:nvContentPartPr>
            <p14:xfrm>
              <a:off x="4377480" y="3228886"/>
              <a:ext cx="84600" cy="5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C6FC4F7-6382-4FE6-8050-7293C19F22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8480" y="3219886"/>
                <a:ext cx="102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29BC190-7631-4A00-96F8-AB2B8BC0283B}"/>
                  </a:ext>
                </a:extLst>
              </p14:cNvPr>
              <p14:cNvContentPartPr/>
              <p14:nvPr/>
            </p14:nvContentPartPr>
            <p14:xfrm>
              <a:off x="1808160" y="2952766"/>
              <a:ext cx="974880" cy="446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29BC190-7631-4A00-96F8-AB2B8BC028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99520" y="2944126"/>
                <a:ext cx="9925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3D583AA-7C2E-4464-B093-433FA9E77BDE}"/>
                  </a:ext>
                </a:extLst>
              </p14:cNvPr>
              <p14:cNvContentPartPr/>
              <p14:nvPr/>
            </p14:nvContentPartPr>
            <p14:xfrm>
              <a:off x="4630200" y="3105766"/>
              <a:ext cx="174600" cy="1857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3D583AA-7C2E-4464-B093-433FA9E77BD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21200" y="3097126"/>
                <a:ext cx="192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39E518F-123E-4FDD-A887-0A845F688982}"/>
                  </a:ext>
                </a:extLst>
              </p14:cNvPr>
              <p14:cNvContentPartPr/>
              <p14:nvPr/>
            </p14:nvContentPartPr>
            <p14:xfrm>
              <a:off x="3970680" y="3123406"/>
              <a:ext cx="92880" cy="114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39E518F-123E-4FDD-A887-0A845F6889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61715" y="3114766"/>
                <a:ext cx="110452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F9832E5D-2179-4AC7-B811-0C7F6C6FE3EE}"/>
                  </a:ext>
                </a:extLst>
              </p14:cNvPr>
              <p14:cNvContentPartPr/>
              <p14:nvPr/>
            </p14:nvContentPartPr>
            <p14:xfrm>
              <a:off x="3762960" y="3183166"/>
              <a:ext cx="99360" cy="69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F9832E5D-2179-4AC7-B811-0C7F6C6FE3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53960" y="3174166"/>
                <a:ext cx="117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86D2D46-CBD7-40A2-9BA8-FAC6C4635DDE}"/>
                  </a:ext>
                </a:extLst>
              </p14:cNvPr>
              <p14:cNvContentPartPr/>
              <p14:nvPr/>
            </p14:nvContentPartPr>
            <p14:xfrm>
              <a:off x="3398640" y="3026566"/>
              <a:ext cx="159480" cy="50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86D2D46-CBD7-40A2-9BA8-FAC6C4635D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89660" y="3017926"/>
                <a:ext cx="1770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9484E9F-7E03-4CC9-A52D-335F405E3761}"/>
                  </a:ext>
                </a:extLst>
              </p14:cNvPr>
              <p14:cNvContentPartPr/>
              <p14:nvPr/>
            </p14:nvContentPartPr>
            <p14:xfrm>
              <a:off x="3395040" y="3105406"/>
              <a:ext cx="95400" cy="957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9484E9F-7E03-4CC9-A52D-335F405E376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86367" y="3096406"/>
                <a:ext cx="113107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F1BDCBE-1205-4671-A646-C73077CDFA7C}"/>
                  </a:ext>
                </a:extLst>
              </p14:cNvPr>
              <p14:cNvContentPartPr/>
              <p14:nvPr/>
            </p14:nvContentPartPr>
            <p14:xfrm>
              <a:off x="2353560" y="2310166"/>
              <a:ext cx="402840" cy="331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F1BDCBE-1205-4671-A646-C73077CDFA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44560" y="2301166"/>
                <a:ext cx="4204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57F3BFB-1694-4494-A36A-E5B2C596DD44}"/>
                  </a:ext>
                </a:extLst>
              </p14:cNvPr>
              <p14:cNvContentPartPr/>
              <p14:nvPr/>
            </p14:nvContentPartPr>
            <p14:xfrm>
              <a:off x="5611560" y="3088846"/>
              <a:ext cx="54360" cy="421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57F3BFB-1694-4494-A36A-E5B2C596DD4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02560" y="3080206"/>
                <a:ext cx="72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CAAF244-E583-47A7-A613-5D25B16CFFF6}"/>
                  </a:ext>
                </a:extLst>
              </p14:cNvPr>
              <p14:cNvContentPartPr/>
              <p14:nvPr/>
            </p14:nvContentPartPr>
            <p14:xfrm>
              <a:off x="5685000" y="3284326"/>
              <a:ext cx="65160" cy="126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CAAF244-E583-47A7-A613-5D25B16CFFF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76360" y="3275326"/>
                <a:ext cx="82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59FB22C-83A9-42E9-BC6E-8E1A2180F3B3}"/>
                  </a:ext>
                </a:extLst>
              </p14:cNvPr>
              <p14:cNvContentPartPr/>
              <p14:nvPr/>
            </p14:nvContentPartPr>
            <p14:xfrm>
              <a:off x="5676360" y="3243286"/>
              <a:ext cx="108360" cy="72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59FB22C-83A9-42E9-BC6E-8E1A2180F3B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67360" y="3234646"/>
                <a:ext cx="126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4E1C285-E679-42DD-86A7-330CBC54D528}"/>
                  </a:ext>
                </a:extLst>
              </p14:cNvPr>
              <p14:cNvContentPartPr/>
              <p14:nvPr/>
            </p14:nvContentPartPr>
            <p14:xfrm>
              <a:off x="5454600" y="3168766"/>
              <a:ext cx="112680" cy="1126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4E1C285-E679-42DD-86A7-330CBC54D5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45629" y="3159766"/>
                <a:ext cx="130264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EF5C0AE-51CE-4CAC-B05D-0881A604A060}"/>
                  </a:ext>
                </a:extLst>
              </p14:cNvPr>
              <p14:cNvContentPartPr/>
              <p14:nvPr/>
            </p14:nvContentPartPr>
            <p14:xfrm>
              <a:off x="4930440" y="3199006"/>
              <a:ext cx="215280" cy="1346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EF5C0AE-51CE-4CAC-B05D-0881A604A06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21440" y="3190006"/>
                <a:ext cx="2329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F6ED37E3-553C-4ECD-90EA-CA1B049236FF}"/>
                  </a:ext>
                </a:extLst>
              </p14:cNvPr>
              <p14:cNvContentPartPr/>
              <p14:nvPr/>
            </p14:nvContentPartPr>
            <p14:xfrm>
              <a:off x="6213840" y="3496366"/>
              <a:ext cx="148680" cy="148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F6ED37E3-553C-4ECD-90EA-CA1B049236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05200" y="3487366"/>
                <a:ext cx="1663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24CF855D-E21F-43C1-BA06-9A0265EC6979}"/>
                  </a:ext>
                </a:extLst>
              </p14:cNvPr>
              <p14:cNvContentPartPr/>
              <p14:nvPr/>
            </p14:nvContentPartPr>
            <p14:xfrm>
              <a:off x="6428400" y="2616526"/>
              <a:ext cx="133920" cy="2700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24CF855D-E21F-43C1-BA06-9A0265EC69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19400" y="2607874"/>
                <a:ext cx="151560" cy="2876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2F78A5C-8B0B-40AF-B3DD-F18E0A4CDF63}"/>
                  </a:ext>
                </a:extLst>
              </p14:cNvPr>
              <p14:cNvContentPartPr/>
              <p14:nvPr/>
            </p14:nvContentPartPr>
            <p14:xfrm>
              <a:off x="6003960" y="2936566"/>
              <a:ext cx="777600" cy="5047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2F78A5C-8B0B-40AF-B3DD-F18E0A4CDF6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94960" y="2927920"/>
                <a:ext cx="795240" cy="5223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0333536A-20D5-46A1-90E2-4AA5F49809E0}"/>
                  </a:ext>
                </a:extLst>
              </p14:cNvPr>
              <p14:cNvContentPartPr/>
              <p14:nvPr/>
            </p14:nvContentPartPr>
            <p14:xfrm>
              <a:off x="1163400" y="2232766"/>
              <a:ext cx="744120" cy="5576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0333536A-20D5-46A1-90E2-4AA5F49809E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54760" y="2224126"/>
                <a:ext cx="7617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345F282-26D3-46C6-BA0F-27638DB8C7B8}"/>
                  </a:ext>
                </a:extLst>
              </p14:cNvPr>
              <p14:cNvContentPartPr/>
              <p14:nvPr/>
            </p14:nvContentPartPr>
            <p14:xfrm>
              <a:off x="7724040" y="3380446"/>
              <a:ext cx="141480" cy="241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345F282-26D3-46C6-BA0F-27638DB8C7B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15400" y="3371446"/>
                <a:ext cx="1591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EDDC7D13-8F3D-4082-A72F-06FE0B292409}"/>
                  </a:ext>
                </a:extLst>
              </p14:cNvPr>
              <p14:cNvContentPartPr/>
              <p14:nvPr/>
            </p14:nvContentPartPr>
            <p14:xfrm>
              <a:off x="7752120" y="3426526"/>
              <a:ext cx="72000" cy="1044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EDDC7D13-8F3D-4082-A72F-06FE0B29240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43480" y="3417526"/>
                <a:ext cx="896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DB23B0C8-D7C9-4DB1-B859-D545A6A8C782}"/>
                  </a:ext>
                </a:extLst>
              </p14:cNvPr>
              <p14:cNvContentPartPr/>
              <p14:nvPr/>
            </p14:nvContentPartPr>
            <p14:xfrm>
              <a:off x="7980000" y="3426526"/>
              <a:ext cx="4680" cy="6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DB23B0C8-D7C9-4DB1-B859-D545A6A8C7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971360" y="3417526"/>
                <a:ext cx="22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7773C1E-2C1C-47B2-A6F1-09032B083DA1}"/>
                  </a:ext>
                </a:extLst>
              </p14:cNvPr>
              <p14:cNvContentPartPr/>
              <p14:nvPr/>
            </p14:nvContentPartPr>
            <p14:xfrm>
              <a:off x="7400760" y="3605446"/>
              <a:ext cx="848880" cy="61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7773C1E-2C1C-47B2-A6F1-09032B083DA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91760" y="3596806"/>
                <a:ext cx="8665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E76D61D-1309-4B9D-83A2-B30E84B72BF0}"/>
                  </a:ext>
                </a:extLst>
              </p14:cNvPr>
              <p14:cNvContentPartPr/>
              <p14:nvPr/>
            </p14:nvContentPartPr>
            <p14:xfrm>
              <a:off x="6726480" y="4080646"/>
              <a:ext cx="74880" cy="162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E76D61D-1309-4B9D-83A2-B30E84B72BF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17480" y="4071646"/>
                <a:ext cx="92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91EB26B-F287-4AD6-9491-C20B908DCF0F}"/>
                  </a:ext>
                </a:extLst>
              </p14:cNvPr>
              <p14:cNvContentPartPr/>
              <p14:nvPr/>
            </p14:nvContentPartPr>
            <p14:xfrm>
              <a:off x="6721800" y="4044286"/>
              <a:ext cx="122760" cy="151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91EB26B-F287-4AD6-9491-C20B908DCF0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12800" y="4035646"/>
                <a:ext cx="140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88A6F49-7999-4ECE-AC52-280753974A94}"/>
                  </a:ext>
                </a:extLst>
              </p14:cNvPr>
              <p14:cNvContentPartPr/>
              <p14:nvPr/>
            </p14:nvContentPartPr>
            <p14:xfrm>
              <a:off x="8070360" y="3331126"/>
              <a:ext cx="151200" cy="165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88A6F49-7999-4ECE-AC52-280753974A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61720" y="3322467"/>
                <a:ext cx="168840" cy="18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F060E04-9476-449D-BE2B-BC8B710031CB}"/>
                  </a:ext>
                </a:extLst>
              </p14:cNvPr>
              <p14:cNvContentPartPr/>
              <p14:nvPr/>
            </p14:nvContentPartPr>
            <p14:xfrm>
              <a:off x="7731600" y="3229246"/>
              <a:ext cx="92520" cy="1288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F060E04-9476-449D-BE2B-BC8B710031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22960" y="3220246"/>
                <a:ext cx="110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6115B3EF-2BB0-4836-80F8-5EA4EC3BD7A4}"/>
                  </a:ext>
                </a:extLst>
              </p14:cNvPr>
              <p14:cNvContentPartPr/>
              <p14:nvPr/>
            </p14:nvContentPartPr>
            <p14:xfrm>
              <a:off x="7303920" y="3178126"/>
              <a:ext cx="281880" cy="212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6115B3EF-2BB0-4836-80F8-5EA4EC3BD7A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95269" y="3169126"/>
                <a:ext cx="299543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D46B9145-37E5-481B-BD6B-7F5491F4CFA4}"/>
                  </a:ext>
                </a:extLst>
              </p14:cNvPr>
              <p14:cNvContentPartPr/>
              <p14:nvPr/>
            </p14:nvContentPartPr>
            <p14:xfrm>
              <a:off x="6975960" y="3440566"/>
              <a:ext cx="115200" cy="547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D46B9145-37E5-481B-BD6B-7F5491F4CFA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66960" y="3431566"/>
                <a:ext cx="132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62DE6267-7FDA-4D15-8359-776A27BDFB62}"/>
                  </a:ext>
                </a:extLst>
              </p14:cNvPr>
              <p14:cNvContentPartPr/>
              <p14:nvPr/>
            </p14:nvContentPartPr>
            <p14:xfrm>
              <a:off x="7392480" y="4311766"/>
              <a:ext cx="75600" cy="133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62DE6267-7FDA-4D15-8359-776A27BDFB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83480" y="4302766"/>
                <a:ext cx="93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B28E30B1-FDC2-45EE-A893-7FB80E585B14}"/>
                  </a:ext>
                </a:extLst>
              </p14:cNvPr>
              <p14:cNvContentPartPr/>
              <p14:nvPr/>
            </p14:nvContentPartPr>
            <p14:xfrm>
              <a:off x="7574280" y="4292326"/>
              <a:ext cx="129600" cy="932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B28E30B1-FDC2-45EE-A893-7FB80E585B1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65640" y="4283686"/>
                <a:ext cx="147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FE702D16-6921-40E3-AC9D-F41CF641EDAD}"/>
                  </a:ext>
                </a:extLst>
              </p14:cNvPr>
              <p14:cNvContentPartPr/>
              <p14:nvPr/>
            </p14:nvContentPartPr>
            <p14:xfrm>
              <a:off x="7007280" y="3737566"/>
              <a:ext cx="974520" cy="4914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FE702D16-6921-40E3-AC9D-F41CF641ED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98640" y="3728926"/>
                <a:ext cx="992160" cy="5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571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/>
              <a:t>Additional References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B29A4-1A79-4799-86DD-C8E579BD2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More Coding in R Especially for Data Science</a:t>
            </a:r>
          </a:p>
        </p:txBody>
      </p:sp>
      <p:sp>
        <p:nvSpPr>
          <p:cNvPr id="297987" name="Rectangle 1027"/>
          <p:cNvSpPr>
            <a:spLocks noGrp="1" noChangeArrowheads="1"/>
          </p:cNvSpPr>
          <p:nvPr>
            <p:ph idx="1"/>
          </p:nvPr>
        </p:nvSpPr>
        <p:spPr>
          <a:xfrm>
            <a:off x="628649" y="1583473"/>
            <a:ext cx="8115855" cy="3049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1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James, G., Witten, D., Hastie, T.,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Tibshirani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R. (2021). An Introduction to Statistical Learning: with Applications in R (Springer Texts in Statistics) 2nd ed. </a:t>
            </a:r>
          </a:p>
          <a:p>
            <a:pPr>
              <a:lnSpc>
                <a:spcPct val="150000"/>
              </a:lnSpc>
            </a:pPr>
            <a:r>
              <a:rPr lang="en-US" sz="105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Shmueli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Helvetica Light" panose="020B0403020202020204"/>
              </a:rPr>
              <a:t>Galit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, et al.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Helvetica Light" panose="020B0403020202020204"/>
              </a:rPr>
              <a:t>Data mining for business analytics: concepts, techniques, and applications in R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Helvetica Light" panose="020B0403020202020204"/>
              </a:rPr>
              <a:t>. John Wiley &amp; Sons, 2017.</a:t>
            </a:r>
            <a:endParaRPr lang="en-GB" sz="1000" b="1" dirty="0">
              <a:solidFill>
                <a:schemeClr val="tx1"/>
              </a:solidFill>
              <a:latin typeface="Helvetica Light" panose="020B040302020202020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2A51AF-C7A6-4754-B2FD-447B765D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70" y="2663953"/>
            <a:ext cx="1480667" cy="21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73A1483-4BD7-0A96-8838-0095A09B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30" y="2663953"/>
            <a:ext cx="1401710" cy="21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155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/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4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400" dirty="0">
                    <a:solidFill>
                      <a:srgbClr val="006600"/>
                    </a:solidFill>
                  </a:rPr>
                  <a:t>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(Quotient Rule)</a:t>
                </a:r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2480F2D-082A-4E0A-8C1B-FC2C2072D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417" y="1290814"/>
                <a:ext cx="3543342" cy="7388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298B3-793B-F79F-9793-F2DFB58F1DEE}"/>
                  </a:ext>
                </a:extLst>
              </p:cNvPr>
              <p:cNvSpPr txBox="1"/>
              <p:nvPr/>
            </p:nvSpPr>
            <p:spPr>
              <a:xfrm>
                <a:off x="445328" y="2429011"/>
                <a:ext cx="6903991" cy="1597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𝐹𝑔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𝐹𝑔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5298B3-793B-F79F-9793-F2DFB58F1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28" y="2429011"/>
                <a:ext cx="6903991" cy="1597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630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FAC67-0F3F-42B3-BCEA-F2AD4F4DE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82529"/>
                <a:ext cx="7886700" cy="1450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DFAC67-0F3F-42B3-BCEA-F2AD4F4DE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82529"/>
                <a:ext cx="7886700" cy="145046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2588C0-5B08-447B-855E-83811E6D12B5}"/>
                  </a:ext>
                </a:extLst>
              </p14:cNvPr>
              <p14:cNvContentPartPr/>
              <p14:nvPr/>
            </p14:nvContentPartPr>
            <p14:xfrm>
              <a:off x="986280" y="1897606"/>
              <a:ext cx="77400" cy="3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2588C0-5B08-447B-855E-83811E6D12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7280" y="1888966"/>
                <a:ext cx="95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DC03EF-6F8E-422B-9A7D-7C0902F5FEA1}"/>
                  </a:ext>
                </a:extLst>
              </p14:cNvPr>
              <p14:cNvContentPartPr/>
              <p14:nvPr/>
            </p14:nvContentPartPr>
            <p14:xfrm>
              <a:off x="1970160" y="1163206"/>
              <a:ext cx="358920" cy="67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DC03EF-6F8E-422B-9A7D-7C0902F5FE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160" y="1154566"/>
                <a:ext cx="3765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ACA399-C74D-4E66-A493-73250EC51279}"/>
                  </a:ext>
                </a:extLst>
              </p14:cNvPr>
              <p14:cNvContentPartPr/>
              <p14:nvPr/>
            </p14:nvContentPartPr>
            <p14:xfrm>
              <a:off x="2009040" y="1492606"/>
              <a:ext cx="307080" cy="4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ACA399-C74D-4E66-A493-73250EC51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0400" y="1483606"/>
                <a:ext cx="324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F2085B-33B1-4A58-B322-760472A3F21E}"/>
                  </a:ext>
                </a:extLst>
              </p14:cNvPr>
              <p14:cNvContentPartPr/>
              <p14:nvPr/>
            </p14:nvContentPartPr>
            <p14:xfrm>
              <a:off x="2071680" y="1566046"/>
              <a:ext cx="83880" cy="89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F2085B-33B1-4A58-B322-760472A3F2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2680" y="1557406"/>
                <a:ext cx="1015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69F0DAD-6222-4201-8D5E-B36FA571BA93}"/>
                  </a:ext>
                </a:extLst>
              </p14:cNvPr>
              <p14:cNvContentPartPr/>
              <p14:nvPr/>
            </p14:nvContentPartPr>
            <p14:xfrm>
              <a:off x="2037840" y="1022086"/>
              <a:ext cx="85320" cy="8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69F0DAD-6222-4201-8D5E-B36FA571BA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29200" y="1013086"/>
                <a:ext cx="102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B437D25-F2CB-4B0E-9E6F-96260CA87690}"/>
                  </a:ext>
                </a:extLst>
              </p14:cNvPr>
              <p14:cNvContentPartPr/>
              <p14:nvPr/>
            </p14:nvContentPartPr>
            <p14:xfrm>
              <a:off x="580560" y="1739206"/>
              <a:ext cx="340200" cy="20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B437D25-F2CB-4B0E-9E6F-96260CA876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1911" y="1730206"/>
                <a:ext cx="357859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639FA6-05FC-4B4A-B926-A15679B19EA4}"/>
                  </a:ext>
                </a:extLst>
              </p14:cNvPr>
              <p14:cNvContentPartPr/>
              <p14:nvPr/>
            </p14:nvContentPartPr>
            <p14:xfrm>
              <a:off x="1228200" y="1905526"/>
              <a:ext cx="665640" cy="32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639FA6-05FC-4B4A-B926-A15679B19E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9560" y="1896886"/>
                <a:ext cx="683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8333777-C3DE-49A5-A610-975805C83F5B}"/>
                  </a:ext>
                </a:extLst>
              </p14:cNvPr>
              <p14:cNvContentPartPr/>
              <p14:nvPr/>
            </p14:nvContentPartPr>
            <p14:xfrm>
              <a:off x="2082480" y="1956286"/>
              <a:ext cx="68040" cy="11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8333777-C3DE-49A5-A610-975805C83F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73480" y="1947286"/>
                <a:ext cx="856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EB8C0F9-04CA-45C1-8723-D6D2A26273AA}"/>
                  </a:ext>
                </a:extLst>
              </p14:cNvPr>
              <p14:cNvContentPartPr/>
              <p14:nvPr/>
            </p14:nvContentPartPr>
            <p14:xfrm>
              <a:off x="2055840" y="1916686"/>
              <a:ext cx="95040" cy="5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EB8C0F9-04CA-45C1-8723-D6D2A26273A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046840" y="1907686"/>
                <a:ext cx="1126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925AC6E-DAB1-43F6-93C9-CECC81134717}"/>
                  </a:ext>
                </a:extLst>
              </p14:cNvPr>
              <p14:cNvContentPartPr/>
              <p14:nvPr/>
            </p14:nvContentPartPr>
            <p14:xfrm>
              <a:off x="1509360" y="1993726"/>
              <a:ext cx="249480" cy="123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925AC6E-DAB1-43F6-93C9-CECC811347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00720" y="1984726"/>
                <a:ext cx="2671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FE74C38-7147-44E8-80A4-2B67B1AB3048}"/>
                  </a:ext>
                </a:extLst>
              </p14:cNvPr>
              <p14:cNvContentPartPr/>
              <p14:nvPr/>
            </p14:nvContentPartPr>
            <p14:xfrm>
              <a:off x="1867200" y="1753966"/>
              <a:ext cx="117720" cy="126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FE74C38-7147-44E8-80A4-2B67B1AB30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58533" y="1745326"/>
                <a:ext cx="135414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9708B0-A3C7-4CD5-805B-D50B19059F68}"/>
                  </a:ext>
                </a:extLst>
              </p14:cNvPr>
              <p14:cNvContentPartPr/>
              <p14:nvPr/>
            </p14:nvContentPartPr>
            <p14:xfrm>
              <a:off x="1599360" y="1798966"/>
              <a:ext cx="204480" cy="70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9708B0-A3C7-4CD5-805B-D50B19059F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90720" y="1789966"/>
                <a:ext cx="222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34AAAB6-297B-45F7-A59D-5CEE558AC871}"/>
                  </a:ext>
                </a:extLst>
              </p14:cNvPr>
              <p14:cNvContentPartPr/>
              <p14:nvPr/>
            </p14:nvContentPartPr>
            <p14:xfrm>
              <a:off x="1265280" y="1713286"/>
              <a:ext cx="255960" cy="145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34AAAB6-297B-45F7-A59D-5CEE558AC8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56293" y="1704286"/>
                <a:ext cx="273575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806F3CA-9882-4F91-B91C-EFB19814F33C}"/>
                  </a:ext>
                </a:extLst>
              </p14:cNvPr>
              <p14:cNvContentPartPr/>
              <p14:nvPr/>
            </p14:nvContentPartPr>
            <p14:xfrm>
              <a:off x="3110640" y="2050966"/>
              <a:ext cx="656280" cy="206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806F3CA-9882-4F91-B91C-EFB19814F3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01640" y="2042326"/>
                <a:ext cx="6739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7F1AF4B-D662-40CE-8E33-48750D05F515}"/>
                  </a:ext>
                </a:extLst>
              </p14:cNvPr>
              <p14:cNvContentPartPr/>
              <p14:nvPr/>
            </p14:nvContentPartPr>
            <p14:xfrm>
              <a:off x="2406840" y="1766206"/>
              <a:ext cx="1950480" cy="232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7F1AF4B-D662-40CE-8E33-48750D05F51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98200" y="1757553"/>
                <a:ext cx="1968120" cy="2502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009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55B0-4130-40F0-8403-5587A6DA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205436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205436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4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6F02E-5E8A-4949-A33B-4FFBF981A11E}"/>
                  </a:ext>
                </a:extLst>
              </p14:cNvPr>
              <p14:cNvContentPartPr/>
              <p14:nvPr/>
            </p14:nvContentPartPr>
            <p14:xfrm>
              <a:off x="946320" y="266446"/>
              <a:ext cx="32760" cy="13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6F02E-5E8A-4949-A33B-4FFBF981A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680" y="257806"/>
                <a:ext cx="504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F2AE5F6-B657-420A-8AA4-3E2FF1175B2E}"/>
                  </a:ext>
                </a:extLst>
              </p14:cNvPr>
              <p14:cNvContentPartPr/>
              <p14:nvPr/>
            </p14:nvContentPartPr>
            <p14:xfrm>
              <a:off x="1029480" y="299206"/>
              <a:ext cx="61920" cy="11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F2AE5F6-B657-420A-8AA4-3E2FF1175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0840" y="290206"/>
                <a:ext cx="79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683A40-9E70-4D65-869C-68191E1BA4E9}"/>
                  </a:ext>
                </a:extLst>
              </p14:cNvPr>
              <p14:cNvContentPartPr/>
              <p14:nvPr/>
            </p14:nvContentPartPr>
            <p14:xfrm>
              <a:off x="1138920" y="307486"/>
              <a:ext cx="29880" cy="7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683A40-9E70-4D65-869C-68191E1BA4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9920" y="298486"/>
                <a:ext cx="47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1CBCB8-B394-448E-9223-1B79F69D6871}"/>
                  </a:ext>
                </a:extLst>
              </p14:cNvPr>
              <p14:cNvContentPartPr/>
              <p14:nvPr/>
            </p14:nvContentPartPr>
            <p14:xfrm>
              <a:off x="612600" y="372646"/>
              <a:ext cx="79200" cy="6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1CBCB8-B394-448E-9223-1B79F69D68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600" y="364006"/>
                <a:ext cx="968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6EC2257-EB62-4141-98E1-B181EA0067AE}"/>
                  </a:ext>
                </a:extLst>
              </p14:cNvPr>
              <p14:cNvContentPartPr/>
              <p14:nvPr/>
            </p14:nvContentPartPr>
            <p14:xfrm>
              <a:off x="575520" y="336646"/>
              <a:ext cx="99360" cy="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6EC2257-EB62-4141-98E1-B181EA0067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880" y="327646"/>
                <a:ext cx="117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5E4ACC-8646-4D17-ABC5-F4B430ED88BD}"/>
                  </a:ext>
                </a:extLst>
              </p14:cNvPr>
              <p14:cNvContentPartPr/>
              <p14:nvPr/>
            </p14:nvContentPartPr>
            <p14:xfrm>
              <a:off x="1212360" y="279046"/>
              <a:ext cx="235440" cy="172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5E4ACC-8646-4D17-ABC5-F4B430ED88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3374" y="270046"/>
                <a:ext cx="253053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97AF1B-55EF-4BB4-A39F-91BCF78964F4}"/>
                  </a:ext>
                </a:extLst>
              </p14:cNvPr>
              <p14:cNvContentPartPr/>
              <p14:nvPr/>
            </p14:nvContentPartPr>
            <p14:xfrm>
              <a:off x="813840" y="249166"/>
              <a:ext cx="81720" cy="14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97AF1B-55EF-4BB4-A39F-91BCF78964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4879" y="240166"/>
                <a:ext cx="99283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35CFE9-2E63-4EE4-9A99-11886B7E7BD5}"/>
                  </a:ext>
                </a:extLst>
              </p14:cNvPr>
              <p14:cNvContentPartPr/>
              <p14:nvPr/>
            </p14:nvContentPartPr>
            <p14:xfrm>
              <a:off x="320640" y="274006"/>
              <a:ext cx="127080" cy="11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35CFE9-2E63-4EE4-9A99-11886B7E7B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1665" y="265366"/>
                <a:ext cx="14467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87BF2DC-32B5-4C1B-A62C-7E0D9687B6D7}"/>
                  </a:ext>
                </a:extLst>
              </p14:cNvPr>
              <p14:cNvContentPartPr/>
              <p14:nvPr/>
            </p14:nvContentPartPr>
            <p14:xfrm>
              <a:off x="130200" y="222886"/>
              <a:ext cx="148680" cy="137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87BF2DC-32B5-4C1B-A62C-7E0D9687B6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1222" y="214246"/>
                <a:ext cx="166277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FB48C4C-FF9D-4BAA-8184-4B9732012D0E}"/>
                  </a:ext>
                </a:extLst>
              </p14:cNvPr>
              <p14:cNvContentPartPr/>
              <p14:nvPr/>
            </p14:nvContentPartPr>
            <p14:xfrm>
              <a:off x="2423760" y="307846"/>
              <a:ext cx="45360" cy="113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FB48C4C-FF9D-4BAA-8184-4B9732012D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120" y="298846"/>
                <a:ext cx="63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23F4DE3-9D6B-48A1-B136-8AF95E1E0DE0}"/>
                  </a:ext>
                </a:extLst>
              </p14:cNvPr>
              <p14:cNvContentPartPr/>
              <p14:nvPr/>
            </p14:nvContentPartPr>
            <p14:xfrm>
              <a:off x="2540040" y="364726"/>
              <a:ext cx="74880" cy="18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23F4DE3-9D6B-48A1-B136-8AF95E1E0D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1040" y="356086"/>
                <a:ext cx="925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96002C6-C9E5-4EFA-A331-C946F671E08F}"/>
                  </a:ext>
                </a:extLst>
              </p14:cNvPr>
              <p14:cNvContentPartPr/>
              <p14:nvPr/>
            </p14:nvContentPartPr>
            <p14:xfrm>
              <a:off x="2546520" y="330886"/>
              <a:ext cx="79560" cy="12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96002C6-C9E5-4EFA-A331-C946F671E0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7880" y="322246"/>
                <a:ext cx="97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F0C7EA-FB84-4D27-B635-28AA0DCDE80D}"/>
                  </a:ext>
                </a:extLst>
              </p14:cNvPr>
              <p14:cNvContentPartPr/>
              <p14:nvPr/>
            </p14:nvContentPartPr>
            <p14:xfrm>
              <a:off x="2700960" y="285886"/>
              <a:ext cx="46080" cy="90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F0C7EA-FB84-4D27-B635-28AA0DCDE80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91960" y="276886"/>
                <a:ext cx="63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B026B16-6A44-4DC8-997E-E56C44062CE7}"/>
                  </a:ext>
                </a:extLst>
              </p14:cNvPr>
              <p14:cNvContentPartPr/>
              <p14:nvPr/>
            </p14:nvContentPartPr>
            <p14:xfrm>
              <a:off x="2078160" y="221806"/>
              <a:ext cx="308520" cy="169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B026B16-6A44-4DC8-997E-E56C44062C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69520" y="213184"/>
                <a:ext cx="326160" cy="186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9917C05-C9CE-4120-9201-B6E43E5DF7E4}"/>
                  </a:ext>
                </a:extLst>
              </p14:cNvPr>
              <p14:cNvContentPartPr/>
              <p14:nvPr/>
            </p14:nvContentPartPr>
            <p14:xfrm>
              <a:off x="1732560" y="285526"/>
              <a:ext cx="178920" cy="108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9917C05-C9CE-4120-9201-B6E43E5DF7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23920" y="276526"/>
                <a:ext cx="196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4EAA1E9-149F-4E78-A4CD-7264B15A959B}"/>
                  </a:ext>
                </a:extLst>
              </p14:cNvPr>
              <p14:cNvContentPartPr/>
              <p14:nvPr/>
            </p14:nvContentPartPr>
            <p14:xfrm>
              <a:off x="956760" y="1095166"/>
              <a:ext cx="46800" cy="5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4EAA1E9-149F-4E78-A4CD-7264B15A95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7760" y="1086526"/>
                <a:ext cx="644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2A093DF-D8B7-40B7-B87A-EC210F425A75}"/>
                  </a:ext>
                </a:extLst>
              </p14:cNvPr>
              <p14:cNvContentPartPr/>
              <p14:nvPr/>
            </p14:nvContentPartPr>
            <p14:xfrm>
              <a:off x="939480" y="1050526"/>
              <a:ext cx="96120" cy="15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2A093DF-D8B7-40B7-B87A-EC210F425A7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0480" y="1041526"/>
                <a:ext cx="1137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8C92D1C-6078-4A67-9B51-A4791608DED1}"/>
                  </a:ext>
                </a:extLst>
              </p14:cNvPr>
              <p14:cNvContentPartPr/>
              <p14:nvPr/>
            </p14:nvContentPartPr>
            <p14:xfrm>
              <a:off x="611520" y="918406"/>
              <a:ext cx="258840" cy="190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8C92D1C-6078-4A67-9B51-A4791608DED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2868" y="909766"/>
                <a:ext cx="276505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AB2E862-162B-4152-8279-BFD9B0CC6BE1}"/>
                  </a:ext>
                </a:extLst>
              </p14:cNvPr>
              <p14:cNvContentPartPr/>
              <p14:nvPr/>
            </p14:nvContentPartPr>
            <p14:xfrm>
              <a:off x="496320" y="989686"/>
              <a:ext cx="75600" cy="97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AB2E862-162B-4152-8279-BFD9B0CC6B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7277" y="981014"/>
                <a:ext cx="93324" cy="11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4BE00CB-0327-44DB-AE4A-F9E0617F9A4F}"/>
                  </a:ext>
                </a:extLst>
              </p14:cNvPr>
              <p14:cNvContentPartPr/>
              <p14:nvPr/>
            </p14:nvContentPartPr>
            <p14:xfrm>
              <a:off x="2711040" y="435646"/>
              <a:ext cx="12600" cy="3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4BE00CB-0327-44DB-AE4A-F9E0617F9A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02400" y="426646"/>
                <a:ext cx="30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3F023EA-3F1F-403C-B1DB-6225170A7E82}"/>
                  </a:ext>
                </a:extLst>
              </p14:cNvPr>
              <p14:cNvContentPartPr/>
              <p14:nvPr/>
            </p14:nvContentPartPr>
            <p14:xfrm>
              <a:off x="1178520" y="919126"/>
              <a:ext cx="213120" cy="171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3F023EA-3F1F-403C-B1DB-6225170A7E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69520" y="910486"/>
                <a:ext cx="2307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EC091B-E8A4-44D7-AEE6-ABF600880815}"/>
                  </a:ext>
                </a:extLst>
              </p14:cNvPr>
              <p14:cNvContentPartPr/>
              <p14:nvPr/>
            </p14:nvContentPartPr>
            <p14:xfrm>
              <a:off x="1681080" y="1113526"/>
              <a:ext cx="1208160" cy="39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EC091B-E8A4-44D7-AEE6-ABF6008808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72440" y="1104526"/>
                <a:ext cx="1225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67D333D-6EA0-478B-B331-DC9D06CD9ABA}"/>
                  </a:ext>
                </a:extLst>
              </p14:cNvPr>
              <p14:cNvContentPartPr/>
              <p14:nvPr/>
            </p14:nvContentPartPr>
            <p14:xfrm>
              <a:off x="2406120" y="977806"/>
              <a:ext cx="74520" cy="9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67D333D-6EA0-478B-B331-DC9D06CD9A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97120" y="969166"/>
                <a:ext cx="921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4BD67C5-C4AA-4604-B2CC-5E52AFF384B0}"/>
                  </a:ext>
                </a:extLst>
              </p14:cNvPr>
              <p14:cNvContentPartPr/>
              <p14:nvPr/>
            </p14:nvContentPartPr>
            <p14:xfrm>
              <a:off x="3094080" y="1180486"/>
              <a:ext cx="55080" cy="11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4BD67C5-C4AA-4604-B2CC-5E52AFF384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85440" y="1171846"/>
                <a:ext cx="72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95AE24B-F3A2-454E-83BB-A2B8F13CEE2B}"/>
                  </a:ext>
                </a:extLst>
              </p14:cNvPr>
              <p14:cNvContentPartPr/>
              <p14:nvPr/>
            </p14:nvContentPartPr>
            <p14:xfrm>
              <a:off x="3055920" y="1139446"/>
              <a:ext cx="119160" cy="6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95AE24B-F3A2-454E-83BB-A2B8F13CEE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6920" y="1130806"/>
                <a:ext cx="1368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0A95E15-28B8-4F0B-ADB4-EF3F1B9CF158}"/>
                  </a:ext>
                </a:extLst>
              </p14:cNvPr>
              <p14:cNvContentPartPr/>
              <p14:nvPr/>
            </p14:nvContentPartPr>
            <p14:xfrm>
              <a:off x="2564880" y="908686"/>
              <a:ext cx="332640" cy="177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0A95E15-28B8-4F0B-ADB4-EF3F1B9CF1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56240" y="900046"/>
                <a:ext cx="3502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D28D96E-22C0-42A6-B7DF-D3EFAD8479F4}"/>
                  </a:ext>
                </a:extLst>
              </p14:cNvPr>
              <p14:cNvContentPartPr/>
              <p14:nvPr/>
            </p14:nvContentPartPr>
            <p14:xfrm>
              <a:off x="2191200" y="896086"/>
              <a:ext cx="145800" cy="141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D28D96E-22C0-42A6-B7DF-D3EFAD8479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2581" y="887109"/>
                <a:ext cx="163397" cy="159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C3F1D73-92BF-4FE3-BBC9-632F78DA29B5}"/>
                  </a:ext>
                </a:extLst>
              </p14:cNvPr>
              <p14:cNvContentPartPr/>
              <p14:nvPr/>
            </p14:nvContentPartPr>
            <p14:xfrm>
              <a:off x="2069160" y="947566"/>
              <a:ext cx="72720" cy="5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C3F1D73-92BF-4FE3-BBC9-632F78DA29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60520" y="938566"/>
                <a:ext cx="90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1AF1CD8-FAE6-4C67-9CEC-BF1AF1DD06F0}"/>
                  </a:ext>
                </a:extLst>
              </p14:cNvPr>
              <p14:cNvContentPartPr/>
              <p14:nvPr/>
            </p14:nvContentPartPr>
            <p14:xfrm>
              <a:off x="1726080" y="865126"/>
              <a:ext cx="295920" cy="125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1AF1CD8-FAE6-4C67-9CEC-BF1AF1DD06F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17450" y="856486"/>
                <a:ext cx="313539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FD90060-AC55-4375-858F-47585E1A5D4C}"/>
                  </a:ext>
                </a:extLst>
              </p14:cNvPr>
              <p14:cNvContentPartPr/>
              <p14:nvPr/>
            </p14:nvContentPartPr>
            <p14:xfrm>
              <a:off x="3372360" y="1021366"/>
              <a:ext cx="196560" cy="166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FD90060-AC55-4375-858F-47585E1A5D4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3360" y="1012366"/>
                <a:ext cx="2142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408C50D-0DE6-496F-80B9-B152575C35DB}"/>
                  </a:ext>
                </a:extLst>
              </p14:cNvPr>
              <p14:cNvContentPartPr/>
              <p14:nvPr/>
            </p14:nvContentPartPr>
            <p14:xfrm>
              <a:off x="3691680" y="1351126"/>
              <a:ext cx="40320" cy="48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408C50D-0DE6-496F-80B9-B152575C35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83040" y="1342486"/>
                <a:ext cx="57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B663AE5-DAEF-459A-8D06-BB09C3038413}"/>
                  </a:ext>
                </a:extLst>
              </p14:cNvPr>
              <p14:cNvContentPartPr/>
              <p14:nvPr/>
            </p14:nvContentPartPr>
            <p14:xfrm>
              <a:off x="4612200" y="1322326"/>
              <a:ext cx="85680" cy="151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B663AE5-DAEF-459A-8D06-BB09C30384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03560" y="1313326"/>
                <a:ext cx="1033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1139101-0D7C-4F01-B7E5-ED39F023A041}"/>
                  </a:ext>
                </a:extLst>
              </p14:cNvPr>
              <p14:cNvContentPartPr/>
              <p14:nvPr/>
            </p14:nvContentPartPr>
            <p14:xfrm>
              <a:off x="3410160" y="1232326"/>
              <a:ext cx="220320" cy="149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1139101-0D7C-4F01-B7E5-ED39F023A04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01520" y="1223665"/>
                <a:ext cx="237960" cy="167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8EE45C5-EB0E-48B5-A390-775D0E73E951}"/>
                  </a:ext>
                </a:extLst>
              </p14:cNvPr>
              <p14:cNvContentPartPr/>
              <p14:nvPr/>
            </p14:nvContentPartPr>
            <p14:xfrm>
              <a:off x="490560" y="1920286"/>
              <a:ext cx="81000" cy="13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8EE45C5-EB0E-48B5-A390-775D0E73E95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1560" y="1911286"/>
                <a:ext cx="98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EFC9F3-2E14-4338-AC64-41879D9B8A79}"/>
                  </a:ext>
                </a:extLst>
              </p14:cNvPr>
              <p14:cNvContentPartPr/>
              <p14:nvPr/>
            </p14:nvContentPartPr>
            <p14:xfrm>
              <a:off x="517920" y="1877086"/>
              <a:ext cx="92880" cy="5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EFC9F3-2E14-4338-AC64-41879D9B8A7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8920" y="1868446"/>
                <a:ext cx="1105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4E38692-99F3-4D36-9F5B-30CBB31B3276}"/>
                  </a:ext>
                </a:extLst>
              </p14:cNvPr>
              <p14:cNvContentPartPr/>
              <p14:nvPr/>
            </p14:nvContentPartPr>
            <p14:xfrm>
              <a:off x="3162120" y="2062846"/>
              <a:ext cx="1353600" cy="522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4E38692-99F3-4D36-9F5B-30CBB31B32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53480" y="2053846"/>
                <a:ext cx="1371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65673AF-B776-4462-AFE4-EC83D02423D2}"/>
                  </a:ext>
                </a:extLst>
              </p14:cNvPr>
              <p14:cNvContentPartPr/>
              <p14:nvPr/>
            </p14:nvContentPartPr>
            <p14:xfrm>
              <a:off x="3778440" y="1825606"/>
              <a:ext cx="614160" cy="210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65673AF-B776-4462-AFE4-EC83D02423D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769435" y="1816966"/>
                <a:ext cx="63181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86066BA-8594-4CDD-8227-CEB545CE2309}"/>
                  </a:ext>
                </a:extLst>
              </p14:cNvPr>
              <p14:cNvContentPartPr/>
              <p14:nvPr/>
            </p14:nvContentPartPr>
            <p14:xfrm>
              <a:off x="3337080" y="1811566"/>
              <a:ext cx="372240" cy="133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86066BA-8594-4CDD-8227-CEB545CE230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328080" y="1802590"/>
                <a:ext cx="389880" cy="150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B7548EE-A3C1-43DD-9332-FD00AED84E82}"/>
                  </a:ext>
                </a:extLst>
              </p14:cNvPr>
              <p14:cNvContentPartPr/>
              <p14:nvPr/>
            </p14:nvContentPartPr>
            <p14:xfrm>
              <a:off x="3616440" y="2241766"/>
              <a:ext cx="74880" cy="148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B7548EE-A3C1-43DD-9332-FD00AED84E8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607800" y="2233126"/>
                <a:ext cx="92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9985BDA-D164-4FD3-8673-6C33AE5779BC}"/>
                  </a:ext>
                </a:extLst>
              </p14:cNvPr>
              <p14:cNvContentPartPr/>
              <p14:nvPr/>
            </p14:nvContentPartPr>
            <p14:xfrm>
              <a:off x="5218080" y="686566"/>
              <a:ext cx="110520" cy="1249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9985BDA-D164-4FD3-8673-6C33AE5779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09440" y="677926"/>
                <a:ext cx="128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AE753BB-98EB-4128-AAFD-3B3E66E1D3BC}"/>
                  </a:ext>
                </a:extLst>
              </p14:cNvPr>
              <p14:cNvContentPartPr/>
              <p14:nvPr/>
            </p14:nvContentPartPr>
            <p14:xfrm>
              <a:off x="3858000" y="839206"/>
              <a:ext cx="1703880" cy="374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AE753BB-98EB-4128-AAFD-3B3E66E1D3B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49002" y="830566"/>
                <a:ext cx="1721516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702A3DB-15A7-4205-A133-24A31A5D2881}"/>
                  </a:ext>
                </a:extLst>
              </p14:cNvPr>
              <p14:cNvContentPartPr/>
              <p14:nvPr/>
            </p14:nvContentPartPr>
            <p14:xfrm>
              <a:off x="4320240" y="599086"/>
              <a:ext cx="218520" cy="1400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702A3DB-15A7-4205-A133-24A31A5D288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11240" y="590109"/>
                <a:ext cx="236160" cy="15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3A02617-3476-41BF-BF0B-889F9A1D8069}"/>
                  </a:ext>
                </a:extLst>
              </p14:cNvPr>
              <p14:cNvContentPartPr/>
              <p14:nvPr/>
            </p14:nvContentPartPr>
            <p14:xfrm>
              <a:off x="1738320" y="2427886"/>
              <a:ext cx="157680" cy="187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3A02617-3476-41BF-BF0B-889F9A1D806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29341" y="2419246"/>
                <a:ext cx="175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FFA3008-1A5F-445A-9676-1BC438C003BF}"/>
                  </a:ext>
                </a:extLst>
              </p14:cNvPr>
              <p14:cNvContentPartPr/>
              <p14:nvPr/>
            </p14:nvContentPartPr>
            <p14:xfrm>
              <a:off x="436920" y="2939806"/>
              <a:ext cx="71640" cy="5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FFA3008-1A5F-445A-9676-1BC438C003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7920" y="2931166"/>
                <a:ext cx="892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11D1C5F-B479-49FA-BE37-39E66E174A86}"/>
                  </a:ext>
                </a:extLst>
              </p14:cNvPr>
              <p14:cNvContentPartPr/>
              <p14:nvPr/>
            </p14:nvContentPartPr>
            <p14:xfrm>
              <a:off x="440880" y="2890126"/>
              <a:ext cx="90720" cy="36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11D1C5F-B479-49FA-BE37-39E66E174A8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2240" y="2881126"/>
                <a:ext cx="1083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C5C338C-197C-44A6-A840-9F44D5913854}"/>
                  </a:ext>
                </a:extLst>
              </p14:cNvPr>
              <p14:cNvContentPartPr/>
              <p14:nvPr/>
            </p14:nvContentPartPr>
            <p14:xfrm>
              <a:off x="927600" y="3226366"/>
              <a:ext cx="32040" cy="45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C5C338C-197C-44A6-A840-9F44D591385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18960" y="3217366"/>
                <a:ext cx="496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4DB3E6A-2CD9-4585-9E8B-1345A2276C80}"/>
                  </a:ext>
                </a:extLst>
              </p14:cNvPr>
              <p14:cNvContentPartPr/>
              <p14:nvPr/>
            </p14:nvContentPartPr>
            <p14:xfrm>
              <a:off x="652560" y="2813806"/>
              <a:ext cx="212400" cy="1771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4DB3E6A-2CD9-4585-9E8B-1345A2276C8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3560" y="2805166"/>
                <a:ext cx="230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A0BCA1A-F148-4BAA-8F6A-E47E02F755C3}"/>
                  </a:ext>
                </a:extLst>
              </p14:cNvPr>
              <p14:cNvContentPartPr/>
              <p14:nvPr/>
            </p14:nvContentPartPr>
            <p14:xfrm>
              <a:off x="615120" y="3070846"/>
              <a:ext cx="226800" cy="236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A0BCA1A-F148-4BAA-8F6A-E47E02F755C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6480" y="3061846"/>
                <a:ext cx="244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D941629-9789-40C2-A6E5-1A70384DDAE8}"/>
                  </a:ext>
                </a:extLst>
              </p14:cNvPr>
              <p14:cNvContentPartPr/>
              <p14:nvPr/>
            </p14:nvContentPartPr>
            <p14:xfrm>
              <a:off x="3216480" y="3068686"/>
              <a:ext cx="71640" cy="1015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D941629-9789-40C2-A6E5-1A70384DDA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07840" y="3060015"/>
                <a:ext cx="89280" cy="119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0C730694-01CC-4364-98C6-832484B1007C}"/>
                  </a:ext>
                </a:extLst>
              </p14:cNvPr>
              <p14:cNvContentPartPr/>
              <p14:nvPr/>
            </p14:nvContentPartPr>
            <p14:xfrm>
              <a:off x="677760" y="1188406"/>
              <a:ext cx="2325600" cy="12070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0C730694-01CC-4364-98C6-832484B1007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8759" y="1179766"/>
                <a:ext cx="2343243" cy="12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41CE0E56-E84B-4462-BE76-1A5588AC88AA}"/>
                  </a:ext>
                </a:extLst>
              </p14:cNvPr>
              <p14:cNvContentPartPr/>
              <p14:nvPr/>
            </p14:nvContentPartPr>
            <p14:xfrm>
              <a:off x="3842160" y="3424726"/>
              <a:ext cx="49320" cy="349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41CE0E56-E84B-4462-BE76-1A5588AC88A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33160" y="3416086"/>
                <a:ext cx="66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69502CB-F3FE-4A3A-B725-4EA78A538691}"/>
                  </a:ext>
                </a:extLst>
              </p14:cNvPr>
              <p14:cNvContentPartPr/>
              <p14:nvPr/>
            </p14:nvContentPartPr>
            <p14:xfrm>
              <a:off x="4665840" y="3346246"/>
              <a:ext cx="116280" cy="1738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69502CB-F3FE-4A3A-B725-4EA78A53869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56840" y="3337606"/>
                <a:ext cx="133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BC21D4A-8826-48BA-AFCB-2B0AFF018938}"/>
                  </a:ext>
                </a:extLst>
              </p14:cNvPr>
              <p14:cNvContentPartPr/>
              <p14:nvPr/>
            </p14:nvContentPartPr>
            <p14:xfrm>
              <a:off x="4225200" y="2919286"/>
              <a:ext cx="1135440" cy="3373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BC21D4A-8826-48BA-AFCB-2B0AFF01893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16200" y="2910646"/>
                <a:ext cx="115308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A3E2C71-882D-49B0-A5C8-6ED6FA2D4E01}"/>
                  </a:ext>
                </a:extLst>
              </p14:cNvPr>
              <p14:cNvContentPartPr/>
              <p14:nvPr/>
            </p14:nvContentPartPr>
            <p14:xfrm>
              <a:off x="3495480" y="3262006"/>
              <a:ext cx="271440" cy="1832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A3E2C71-882D-49B0-A5C8-6ED6FA2D4E0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486829" y="3253006"/>
                <a:ext cx="28910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9216FCF-9EEE-4AC3-B74B-B06376EFB7AC}"/>
                  </a:ext>
                </a:extLst>
              </p14:cNvPr>
              <p14:cNvContentPartPr/>
              <p14:nvPr/>
            </p14:nvContentPartPr>
            <p14:xfrm>
              <a:off x="3487920" y="2943046"/>
              <a:ext cx="322200" cy="239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9216FCF-9EEE-4AC3-B74B-B06376EFB7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79280" y="2934393"/>
                <a:ext cx="339840" cy="25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B782ABC-1192-40B4-897F-CDF000740CC6}"/>
                  </a:ext>
                </a:extLst>
              </p14:cNvPr>
              <p14:cNvContentPartPr/>
              <p14:nvPr/>
            </p14:nvContentPartPr>
            <p14:xfrm>
              <a:off x="564360" y="3424006"/>
              <a:ext cx="2370240" cy="1692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B782ABC-1192-40B4-897F-CDF000740CC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55720" y="3415366"/>
                <a:ext cx="23878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912C650-D5FC-4AA0-8C27-3A7C0A98DA6B}"/>
                  </a:ext>
                </a:extLst>
              </p14:cNvPr>
              <p14:cNvContentPartPr/>
              <p14:nvPr/>
            </p14:nvContentPartPr>
            <p14:xfrm>
              <a:off x="1245120" y="2691766"/>
              <a:ext cx="1806840" cy="6346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912C650-D5FC-4AA0-8C27-3A7C0A98DA6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236120" y="2682766"/>
                <a:ext cx="182448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5F5D3C3F-4AE1-4246-BEFB-506593A5A74F}"/>
                  </a:ext>
                </a:extLst>
              </p14:cNvPr>
              <p14:cNvContentPartPr/>
              <p14:nvPr/>
            </p14:nvContentPartPr>
            <p14:xfrm>
              <a:off x="225960" y="3654406"/>
              <a:ext cx="4958280" cy="14241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5F5D3C3F-4AE1-4246-BEFB-506593A5A74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7320" y="3645764"/>
                <a:ext cx="4975920" cy="1441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E75A3A9-B859-4203-A592-92A473827D62}"/>
                  </a:ext>
                </a:extLst>
              </p14:cNvPr>
              <p14:cNvContentPartPr/>
              <p14:nvPr/>
            </p14:nvContentPartPr>
            <p14:xfrm>
              <a:off x="7298880" y="1459486"/>
              <a:ext cx="79920" cy="2052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E75A3A9-B859-4203-A592-92A473827D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290240" y="1450486"/>
                <a:ext cx="97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A616223C-7AA1-4A0A-8028-FC4EB258D015}"/>
                  </a:ext>
                </a:extLst>
              </p14:cNvPr>
              <p14:cNvContentPartPr/>
              <p14:nvPr/>
            </p14:nvContentPartPr>
            <p14:xfrm>
              <a:off x="5971560" y="1457326"/>
              <a:ext cx="47880" cy="1620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A616223C-7AA1-4A0A-8028-FC4EB258D01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62920" y="1448326"/>
                <a:ext cx="65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C970C0AB-6A45-494F-90A5-721C323E35AD}"/>
                  </a:ext>
                </a:extLst>
              </p14:cNvPr>
              <p14:cNvContentPartPr/>
              <p14:nvPr/>
            </p14:nvContentPartPr>
            <p14:xfrm>
              <a:off x="5909640" y="1400446"/>
              <a:ext cx="110880" cy="936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C970C0AB-6A45-494F-90A5-721C323E35A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01000" y="1391446"/>
                <a:ext cx="128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356415E8-5774-451B-A95E-D703E4C170FB}"/>
                  </a:ext>
                </a:extLst>
              </p14:cNvPr>
              <p14:cNvContentPartPr/>
              <p14:nvPr/>
            </p14:nvContentPartPr>
            <p14:xfrm>
              <a:off x="5664480" y="1330966"/>
              <a:ext cx="126000" cy="12240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356415E8-5774-451B-A95E-D703E4C170F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655840" y="1322326"/>
                <a:ext cx="143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23466842-4424-47F5-B86A-8E7D2CE345A1}"/>
                  </a:ext>
                </a:extLst>
              </p14:cNvPr>
              <p14:cNvContentPartPr/>
              <p14:nvPr/>
            </p14:nvContentPartPr>
            <p14:xfrm>
              <a:off x="5969760" y="1874926"/>
              <a:ext cx="60840" cy="1368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23466842-4424-47F5-B86A-8E7D2CE345A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960760" y="1866286"/>
                <a:ext cx="78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559C84A7-5B0D-4D93-9FE3-B2136BF14EFE}"/>
                  </a:ext>
                </a:extLst>
              </p14:cNvPr>
              <p14:cNvContentPartPr/>
              <p14:nvPr/>
            </p14:nvContentPartPr>
            <p14:xfrm>
              <a:off x="5976240" y="1835326"/>
              <a:ext cx="68400" cy="64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559C84A7-5B0D-4D93-9FE3-B2136BF14E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67600" y="1826326"/>
                <a:ext cx="860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B7DBBCF-3080-4005-98A4-38068D8FF461}"/>
                  </a:ext>
                </a:extLst>
              </p14:cNvPr>
              <p14:cNvContentPartPr/>
              <p14:nvPr/>
            </p14:nvContentPartPr>
            <p14:xfrm>
              <a:off x="5543160" y="1919206"/>
              <a:ext cx="265680" cy="1256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B7DBBCF-3080-4005-98A4-38068D8FF46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534160" y="1910566"/>
                <a:ext cx="2833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B0842A97-3737-42A5-BDA5-830D72B676D8}"/>
                  </a:ext>
                </a:extLst>
              </p14:cNvPr>
              <p14:cNvContentPartPr/>
              <p14:nvPr/>
            </p14:nvContentPartPr>
            <p14:xfrm>
              <a:off x="5501400" y="1699966"/>
              <a:ext cx="340200" cy="17532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B0842A97-3737-42A5-BDA5-830D72B676D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492400" y="1690966"/>
                <a:ext cx="357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A68C5CD2-56A1-449E-8D7D-5047B5488831}"/>
                  </a:ext>
                </a:extLst>
              </p14:cNvPr>
              <p14:cNvContentPartPr/>
              <p14:nvPr/>
            </p14:nvContentPartPr>
            <p14:xfrm>
              <a:off x="6713160" y="1764046"/>
              <a:ext cx="259560" cy="36900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A68C5CD2-56A1-449E-8D7D-5047B548883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704508" y="1755046"/>
                <a:ext cx="277225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72C7A6BF-3BA2-42F3-82F7-6BDF53702744}"/>
                  </a:ext>
                </a:extLst>
              </p14:cNvPr>
              <p14:cNvContentPartPr/>
              <p14:nvPr/>
            </p14:nvContentPartPr>
            <p14:xfrm>
              <a:off x="6119520" y="1190206"/>
              <a:ext cx="1099800" cy="4280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72C7A6BF-3BA2-42F3-82F7-6BDF5370274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110520" y="1181566"/>
                <a:ext cx="11174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8B3961D1-1C6F-4CA8-9D01-AA3A8668ABF9}"/>
                  </a:ext>
                </a:extLst>
              </p14:cNvPr>
              <p14:cNvContentPartPr/>
              <p14:nvPr/>
            </p14:nvContentPartPr>
            <p14:xfrm>
              <a:off x="7039680" y="1831006"/>
              <a:ext cx="468360" cy="38736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8B3961D1-1C6F-4CA8-9D01-AA3A8668ABF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030680" y="1822366"/>
                <a:ext cx="4860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56B46D8D-53DD-4AA3-9098-44828AC58A85}"/>
                  </a:ext>
                </a:extLst>
              </p14:cNvPr>
              <p14:cNvContentPartPr/>
              <p14:nvPr/>
            </p14:nvContentPartPr>
            <p14:xfrm>
              <a:off x="6171000" y="1702846"/>
              <a:ext cx="403560" cy="40608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56B46D8D-53DD-4AA3-9098-44828AC58A8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162360" y="1693854"/>
                <a:ext cx="421200" cy="423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1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6E5582B7-B391-44AC-9B67-0C2D50B10E81}"/>
                  </a:ext>
                </a:extLst>
              </p14:cNvPr>
              <p14:cNvContentPartPr/>
              <p14:nvPr/>
            </p14:nvContentPartPr>
            <p14:xfrm>
              <a:off x="6267120" y="1732366"/>
              <a:ext cx="1162080" cy="5241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6E5582B7-B391-44AC-9B67-0C2D50B10E8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258123" y="1723720"/>
                <a:ext cx="1179715" cy="5418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559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4785-A182-4B74-8247-B7703055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BF72A4-BE17-4765-A373-1454628DD1F1}"/>
                  </a:ext>
                </a:extLst>
              </p:cNvPr>
              <p:cNvSpPr/>
              <p:nvPr/>
            </p:nvSpPr>
            <p:spPr>
              <a:xfrm>
                <a:off x="3167618" y="1220337"/>
                <a:ext cx="2382191" cy="5246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sz="14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4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4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400" dirty="0"/>
                  <a:t>  </a:t>
                </a:r>
                <a:r>
                  <a:rPr lang="en-US" sz="1400" dirty="0">
                    <a:solidFill>
                      <a:srgbClr val="0000FF"/>
                    </a:solidFill>
                    <a:latin typeface="Franklin Gothic Book" panose="020B0503020102020204" pitchFamily="34" charset="0"/>
                  </a:rPr>
                  <a:t>(The Chain Rule)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4BF72A4-BE17-4765-A373-1454628DD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18" y="1220337"/>
                <a:ext cx="2382191" cy="524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F14028-03DE-4DF7-8F99-4FF03B0F2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22" y="1938674"/>
                <a:ext cx="6506765" cy="164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:</a:t>
                </a: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=7−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sz="1200" dirty="0">
                    <a:latin typeface="Helvetica Light" panose="020B0403020202020204"/>
                  </a:rPr>
                  <a:t>c)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eaLnBrk="1" hangingPunct="1">
                  <a:lnSpc>
                    <a:spcPct val="120000"/>
                  </a:lnSpc>
                  <a:buClr>
                    <a:schemeClr val="tx1"/>
                  </a:buClr>
                </a:pP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F14028-03DE-4DF7-8F99-4FF03B0F2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822" y="1938674"/>
                <a:ext cx="6506765" cy="1641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DAF2CC-9ACE-452F-ACA0-957C0FF67706}"/>
                  </a:ext>
                </a:extLst>
              </p14:cNvPr>
              <p14:cNvContentPartPr/>
              <p14:nvPr/>
            </p14:nvContentPartPr>
            <p14:xfrm>
              <a:off x="4901640" y="347806"/>
              <a:ext cx="91440" cy="33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DAF2CC-9ACE-452F-ACA0-957C0FF677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3000" y="338806"/>
                <a:ext cx="109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704F688-9150-41BA-AF90-94D87F5193C4}"/>
                  </a:ext>
                </a:extLst>
              </p14:cNvPr>
              <p14:cNvContentPartPr/>
              <p14:nvPr/>
            </p14:nvContentPartPr>
            <p14:xfrm>
              <a:off x="6010080" y="459766"/>
              <a:ext cx="225720" cy="130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704F688-9150-41BA-AF90-94D87F5193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1094" y="450791"/>
                <a:ext cx="243332" cy="14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9D9E00D-3659-40C0-B11B-3652B4AA89D3}"/>
                  </a:ext>
                </a:extLst>
              </p14:cNvPr>
              <p14:cNvContentPartPr/>
              <p14:nvPr/>
            </p14:nvContentPartPr>
            <p14:xfrm>
              <a:off x="5262360" y="181486"/>
              <a:ext cx="523080" cy="377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9D9E00D-3659-40C0-B11B-3652B4AA89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3360" y="172854"/>
                <a:ext cx="540720" cy="395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814B062-6759-4293-849F-745374A868E4}"/>
                  </a:ext>
                </a:extLst>
              </p14:cNvPr>
              <p14:cNvContentPartPr/>
              <p14:nvPr/>
            </p14:nvContentPartPr>
            <p14:xfrm>
              <a:off x="5961840" y="235486"/>
              <a:ext cx="426960" cy="19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814B062-6759-4293-849F-745374A868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2840" y="226486"/>
                <a:ext cx="4446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18284A8-B171-4003-9E9A-DFD12E3B2E0E}"/>
                  </a:ext>
                </a:extLst>
              </p14:cNvPr>
              <p14:cNvContentPartPr/>
              <p14:nvPr/>
            </p14:nvContentPartPr>
            <p14:xfrm>
              <a:off x="3826680" y="73846"/>
              <a:ext cx="906840" cy="414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18284A8-B171-4003-9E9A-DFD12E3B2E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8040" y="64846"/>
                <a:ext cx="924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DBAF208-17BE-4A97-9753-A3707D6989AA}"/>
                  </a:ext>
                </a:extLst>
              </p14:cNvPr>
              <p14:cNvContentPartPr/>
              <p14:nvPr/>
            </p14:nvContentPartPr>
            <p14:xfrm>
              <a:off x="3809400" y="2611486"/>
              <a:ext cx="61920" cy="5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DBAF208-17BE-4A97-9753-A3707D6989A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0400" y="2602486"/>
                <a:ext cx="795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1BFEDF1-3140-46FE-938B-036E122F6967}"/>
                  </a:ext>
                </a:extLst>
              </p14:cNvPr>
              <p14:cNvContentPartPr/>
              <p14:nvPr/>
            </p14:nvContentPartPr>
            <p14:xfrm>
              <a:off x="3795720" y="2575126"/>
              <a:ext cx="82800" cy="7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1BFEDF1-3140-46FE-938B-036E122F69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86720" y="2566486"/>
                <a:ext cx="1004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5D8BA00-A8DE-476F-B89C-4951ABAE55BD}"/>
                  </a:ext>
                </a:extLst>
              </p14:cNvPr>
              <p14:cNvContentPartPr/>
              <p14:nvPr/>
            </p14:nvContentPartPr>
            <p14:xfrm>
              <a:off x="4006320" y="2628406"/>
              <a:ext cx="258120" cy="10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5D8BA00-A8DE-476F-B89C-4951ABAE55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7320" y="2619766"/>
                <a:ext cx="2757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E8BD310-9A3B-48D1-9842-5E744F397CD8}"/>
                  </a:ext>
                </a:extLst>
              </p14:cNvPr>
              <p14:cNvContentPartPr/>
              <p14:nvPr/>
            </p14:nvContentPartPr>
            <p14:xfrm>
              <a:off x="4050960" y="2661886"/>
              <a:ext cx="75600" cy="124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E8BD310-9A3B-48D1-9842-5E744F397C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2320" y="2652886"/>
                <a:ext cx="93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7778D7-650A-49FC-8CCF-29731D8E9DA9}"/>
                  </a:ext>
                </a:extLst>
              </p14:cNvPr>
              <p14:cNvContentPartPr/>
              <p14:nvPr/>
            </p14:nvContentPartPr>
            <p14:xfrm>
              <a:off x="4191720" y="2718046"/>
              <a:ext cx="96120" cy="91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7778D7-650A-49FC-8CCF-29731D8E9D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2720" y="2709046"/>
                <a:ext cx="1137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F057C30-3794-42E0-8364-23CA70BDF3F0}"/>
                  </a:ext>
                </a:extLst>
              </p14:cNvPr>
              <p14:cNvContentPartPr/>
              <p14:nvPr/>
            </p14:nvContentPartPr>
            <p14:xfrm>
              <a:off x="4028280" y="2418886"/>
              <a:ext cx="184320" cy="185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F057C30-3794-42E0-8364-23CA70BDF3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9640" y="2410229"/>
                <a:ext cx="201960" cy="202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8FBCD1A-3087-48DA-A273-E8C083637279}"/>
                  </a:ext>
                </a:extLst>
              </p14:cNvPr>
              <p14:cNvContentPartPr/>
              <p14:nvPr/>
            </p14:nvContentPartPr>
            <p14:xfrm>
              <a:off x="3442920" y="2573686"/>
              <a:ext cx="221040" cy="132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8FBCD1A-3087-48DA-A273-E8C0836372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34280" y="2565046"/>
                <a:ext cx="2386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C151B73-04FF-4BDF-9E36-4DD6C0C91AEE}"/>
                  </a:ext>
                </a:extLst>
              </p14:cNvPr>
              <p14:cNvContentPartPr/>
              <p14:nvPr/>
            </p14:nvContentPartPr>
            <p14:xfrm>
              <a:off x="3413040" y="2382526"/>
              <a:ext cx="178200" cy="164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C151B73-04FF-4BDF-9E36-4DD6C0C91AE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4400" y="2373886"/>
                <a:ext cx="1958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3C72A5A-70E4-4CD1-AF42-8D656067C767}"/>
                  </a:ext>
                </a:extLst>
              </p14:cNvPr>
              <p14:cNvContentPartPr/>
              <p14:nvPr/>
            </p14:nvContentPartPr>
            <p14:xfrm>
              <a:off x="4586280" y="2670166"/>
              <a:ext cx="270360" cy="11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3C72A5A-70E4-4CD1-AF42-8D656067C7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77280" y="2661526"/>
                <a:ext cx="288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A0B3FF2-1CEE-4B5D-B677-43A9B9530573}"/>
                  </a:ext>
                </a:extLst>
              </p14:cNvPr>
              <p14:cNvContentPartPr/>
              <p14:nvPr/>
            </p14:nvContentPartPr>
            <p14:xfrm>
              <a:off x="4637760" y="2705086"/>
              <a:ext cx="51840" cy="93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A0B3FF2-1CEE-4B5D-B677-43A9B95305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28760" y="2696446"/>
                <a:ext cx="694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FBDA612-70CC-4C0C-8807-657B50342F5A}"/>
                  </a:ext>
                </a:extLst>
              </p14:cNvPr>
              <p14:cNvContentPartPr/>
              <p14:nvPr/>
            </p14:nvContentPartPr>
            <p14:xfrm>
              <a:off x="4761600" y="2778886"/>
              <a:ext cx="86760" cy="42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FBDA612-70CC-4C0C-8807-657B50342F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52600" y="2770246"/>
                <a:ext cx="104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6B4B0D0-5140-4CC3-87F4-010B9FBF4467}"/>
                  </a:ext>
                </a:extLst>
              </p14:cNvPr>
              <p14:cNvContentPartPr/>
              <p14:nvPr/>
            </p14:nvContentPartPr>
            <p14:xfrm>
              <a:off x="4592400" y="2478646"/>
              <a:ext cx="191880" cy="165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6B4B0D0-5140-4CC3-87F4-010B9FBF44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83400" y="2469987"/>
                <a:ext cx="209520" cy="18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BF18FD5-2797-466A-8020-2094A4CE8A11}"/>
                  </a:ext>
                </a:extLst>
              </p14:cNvPr>
              <p14:cNvContentPartPr/>
              <p14:nvPr/>
            </p14:nvContentPartPr>
            <p14:xfrm>
              <a:off x="4383240" y="2583046"/>
              <a:ext cx="65880" cy="87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BF18FD5-2797-466A-8020-2094A4CE8A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74240" y="2574083"/>
                <a:ext cx="83520" cy="10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A52B424-DEF4-4A2D-9093-0C9B90082DA8}"/>
                  </a:ext>
                </a:extLst>
              </p14:cNvPr>
              <p14:cNvContentPartPr/>
              <p14:nvPr/>
            </p14:nvContentPartPr>
            <p14:xfrm>
              <a:off x="5027280" y="2687446"/>
              <a:ext cx="77760" cy="34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A52B424-DEF4-4A2D-9093-0C9B90082DA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18640" y="2678715"/>
                <a:ext cx="95400" cy="52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2151D0E-6F39-4816-812F-D6BE062113EF}"/>
                  </a:ext>
                </a:extLst>
              </p14:cNvPr>
              <p14:cNvContentPartPr/>
              <p14:nvPr/>
            </p14:nvContentPartPr>
            <p14:xfrm>
              <a:off x="5426880" y="2668006"/>
              <a:ext cx="90000" cy="96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2151D0E-6F39-4816-812F-D6BE062113E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17880" y="2659366"/>
                <a:ext cx="1076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4F63C36-80EB-4FF8-8758-BE31BF0C68A6}"/>
                  </a:ext>
                </a:extLst>
              </p14:cNvPr>
              <p14:cNvContentPartPr/>
              <p14:nvPr/>
            </p14:nvContentPartPr>
            <p14:xfrm>
              <a:off x="5579880" y="2732446"/>
              <a:ext cx="68760" cy="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4F63C36-80EB-4FF8-8758-BE31BF0C68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70880" y="2723446"/>
                <a:ext cx="864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31ADB64-68F1-422C-9536-3DB55B8F7E64}"/>
                  </a:ext>
                </a:extLst>
              </p14:cNvPr>
              <p14:cNvContentPartPr/>
              <p14:nvPr/>
            </p14:nvContentPartPr>
            <p14:xfrm>
              <a:off x="5712720" y="2668726"/>
              <a:ext cx="175320" cy="165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31ADB64-68F1-422C-9536-3DB55B8F7E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04062" y="2660086"/>
                <a:ext cx="192996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FA2A82E-6866-4703-BDDC-BCE01A6BC662}"/>
                  </a:ext>
                </a:extLst>
              </p14:cNvPr>
              <p14:cNvContentPartPr/>
              <p14:nvPr/>
            </p14:nvContentPartPr>
            <p14:xfrm>
              <a:off x="5228160" y="2584126"/>
              <a:ext cx="147960" cy="180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FA2A82E-6866-4703-BDDC-BCE01A6BC66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19160" y="2575486"/>
                <a:ext cx="1656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17E17C0-B4A9-4A37-A367-FB1861815798}"/>
                  </a:ext>
                </a:extLst>
              </p14:cNvPr>
              <p14:cNvContentPartPr/>
              <p14:nvPr/>
            </p14:nvContentPartPr>
            <p14:xfrm>
              <a:off x="6076680" y="2749006"/>
              <a:ext cx="304920" cy="116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17E17C0-B4A9-4A37-A367-FB18618157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67680" y="2740006"/>
                <a:ext cx="3225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62B7826-42CD-445B-87D0-7394BEF0018B}"/>
                  </a:ext>
                </a:extLst>
              </p14:cNvPr>
              <p14:cNvContentPartPr/>
              <p14:nvPr/>
            </p14:nvContentPartPr>
            <p14:xfrm>
              <a:off x="5967600" y="2686366"/>
              <a:ext cx="32760" cy="153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62B7826-42CD-445B-87D0-7394BEF0018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58600" y="2677366"/>
                <a:ext cx="50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12171B6-C514-4BC9-9B5F-BF1263F306B3}"/>
                  </a:ext>
                </a:extLst>
              </p14:cNvPr>
              <p14:cNvContentPartPr/>
              <p14:nvPr/>
            </p14:nvContentPartPr>
            <p14:xfrm>
              <a:off x="6546480" y="2858446"/>
              <a:ext cx="82440" cy="18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12171B6-C514-4BC9-9B5F-BF1263F306B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37480" y="2849446"/>
                <a:ext cx="1000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4DAFC7B-2E94-496A-93B2-C81D0BC43D47}"/>
                  </a:ext>
                </a:extLst>
              </p14:cNvPr>
              <p14:cNvContentPartPr/>
              <p14:nvPr/>
            </p14:nvContentPartPr>
            <p14:xfrm>
              <a:off x="6556560" y="2824246"/>
              <a:ext cx="69840" cy="5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4DAFC7B-2E94-496A-93B2-C81D0BC43D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47920" y="2815606"/>
                <a:ext cx="87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C172DB9-74A0-49F6-863F-905809A5B568}"/>
                  </a:ext>
                </a:extLst>
              </p14:cNvPr>
              <p14:cNvContentPartPr/>
              <p14:nvPr/>
            </p14:nvContentPartPr>
            <p14:xfrm>
              <a:off x="7016640" y="2758006"/>
              <a:ext cx="533880" cy="207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C172DB9-74A0-49F6-863F-905809A5B5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07646" y="2749366"/>
                <a:ext cx="551508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545D58D-7BD5-4EC9-83BF-E11AA758DA96}"/>
                  </a:ext>
                </a:extLst>
              </p14:cNvPr>
              <p14:cNvContentPartPr/>
              <p14:nvPr/>
            </p14:nvContentPartPr>
            <p14:xfrm>
              <a:off x="7648080" y="2909206"/>
              <a:ext cx="78120" cy="7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545D58D-7BD5-4EC9-83BF-E11AA758DA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39440" y="2900206"/>
                <a:ext cx="957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0C84787-6A8E-4B03-93D9-C4A9CD67E1BF}"/>
                  </a:ext>
                </a:extLst>
              </p14:cNvPr>
              <p14:cNvContentPartPr/>
              <p14:nvPr/>
            </p14:nvContentPartPr>
            <p14:xfrm>
              <a:off x="8056680" y="2865286"/>
              <a:ext cx="366120" cy="2170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0C84787-6A8E-4B03-93D9-C4A9CD67E1B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047689" y="2856286"/>
                <a:ext cx="383743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1594299-A81B-4DAC-B5DB-920A8E676F08}"/>
                  </a:ext>
                </a:extLst>
              </p14:cNvPr>
              <p14:cNvContentPartPr/>
              <p14:nvPr/>
            </p14:nvContentPartPr>
            <p14:xfrm>
              <a:off x="7775160" y="2783566"/>
              <a:ext cx="185040" cy="2581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1594299-A81B-4DAC-B5DB-920A8E676F0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66520" y="2774566"/>
                <a:ext cx="2026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E89A8F4-48D5-4E57-B012-1B1506BFBE91}"/>
                  </a:ext>
                </a:extLst>
              </p14:cNvPr>
              <p14:cNvContentPartPr/>
              <p14:nvPr/>
            </p14:nvContentPartPr>
            <p14:xfrm>
              <a:off x="6789840" y="2703286"/>
              <a:ext cx="136440" cy="263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E89A8F4-48D5-4E57-B012-1B1506BFBE9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81177" y="2694646"/>
                <a:ext cx="154127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14484E8-C9F3-49CC-8FB9-46FF57E10826}"/>
                  </a:ext>
                </a:extLst>
              </p14:cNvPr>
              <p14:cNvContentPartPr/>
              <p14:nvPr/>
            </p14:nvContentPartPr>
            <p14:xfrm>
              <a:off x="6540360" y="3107206"/>
              <a:ext cx="86040" cy="6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14484E8-C9F3-49CC-8FB9-46FF57E1082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31360" y="3098206"/>
                <a:ext cx="103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96F56A0-1C8A-460F-84E7-4FAC856C9FE1}"/>
                  </a:ext>
                </a:extLst>
              </p14:cNvPr>
              <p14:cNvContentPartPr/>
              <p14:nvPr/>
            </p14:nvContentPartPr>
            <p14:xfrm>
              <a:off x="6556200" y="3074086"/>
              <a:ext cx="65160" cy="4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96F56A0-1C8A-460F-84E7-4FAC856C9FE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47560" y="3065446"/>
                <a:ext cx="82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2F0E89A-57E3-4B45-B0D0-ADEADF894DE2}"/>
                  </a:ext>
                </a:extLst>
              </p14:cNvPr>
              <p14:cNvContentPartPr/>
              <p14:nvPr/>
            </p14:nvContentPartPr>
            <p14:xfrm>
              <a:off x="6756360" y="3029806"/>
              <a:ext cx="30600" cy="136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2F0E89A-57E3-4B45-B0D0-ADEADF894DE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47360" y="3021166"/>
                <a:ext cx="48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68362F6-C3BD-48CD-8554-5A71253A616C}"/>
                  </a:ext>
                </a:extLst>
              </p14:cNvPr>
              <p14:cNvContentPartPr/>
              <p14:nvPr/>
            </p14:nvContentPartPr>
            <p14:xfrm>
              <a:off x="6832320" y="3048886"/>
              <a:ext cx="301680" cy="1227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68362F6-C3BD-48CD-8554-5A71253A616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23309" y="3039886"/>
                <a:ext cx="319341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C7E5D0A-E142-495C-9824-EC84B1BBD8E3}"/>
                  </a:ext>
                </a:extLst>
              </p14:cNvPr>
              <p14:cNvContentPartPr/>
              <p14:nvPr/>
            </p14:nvContentPartPr>
            <p14:xfrm>
              <a:off x="7331640" y="3117286"/>
              <a:ext cx="6120" cy="76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C7E5D0A-E142-495C-9824-EC84B1BBD8E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23000" y="3108286"/>
                <a:ext cx="237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1291E39-1D61-4B5E-B220-20030EFC1409}"/>
                  </a:ext>
                </a:extLst>
              </p14:cNvPr>
              <p14:cNvContentPartPr/>
              <p14:nvPr/>
            </p14:nvContentPartPr>
            <p14:xfrm>
              <a:off x="7390320" y="3126286"/>
              <a:ext cx="60120" cy="85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1291E39-1D61-4B5E-B220-20030EFC140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81680" y="3117286"/>
                <a:ext cx="77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444FCB3-23A0-4CD0-A337-409202C53B57}"/>
                  </a:ext>
                </a:extLst>
              </p14:cNvPr>
              <p14:cNvContentPartPr/>
              <p14:nvPr/>
            </p14:nvContentPartPr>
            <p14:xfrm>
              <a:off x="7680120" y="3170926"/>
              <a:ext cx="271080" cy="1281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444FCB3-23A0-4CD0-A337-409202C53B5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71108" y="3162286"/>
                <a:ext cx="288743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1EDC57D-E396-492C-9DFA-B31AE1B59EBB}"/>
                  </a:ext>
                </a:extLst>
              </p14:cNvPr>
              <p14:cNvContentPartPr/>
              <p14:nvPr/>
            </p14:nvContentPartPr>
            <p14:xfrm>
              <a:off x="7513800" y="3091726"/>
              <a:ext cx="120960" cy="152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1EDC57D-E396-492C-9DFA-B31AE1B59E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04827" y="3082726"/>
                <a:ext cx="138548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7310771-8111-461C-A073-9EB184040DC3}"/>
                  </a:ext>
                </a:extLst>
              </p14:cNvPr>
              <p14:cNvContentPartPr/>
              <p14:nvPr/>
            </p14:nvContentPartPr>
            <p14:xfrm>
              <a:off x="7183680" y="3137806"/>
              <a:ext cx="75600" cy="75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7310771-8111-461C-A073-9EB184040D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75040" y="3128806"/>
                <a:ext cx="93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75D74F5-0A83-4372-A738-53BECED02AD7}"/>
                  </a:ext>
                </a:extLst>
              </p14:cNvPr>
              <p14:cNvContentPartPr/>
              <p14:nvPr/>
            </p14:nvContentPartPr>
            <p14:xfrm>
              <a:off x="2951160" y="2986606"/>
              <a:ext cx="60840" cy="123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75D74F5-0A83-4372-A738-53BECED02AD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42160" y="2977606"/>
                <a:ext cx="78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B0D2D88-2B3B-47AE-9165-D87C404C71DD}"/>
                  </a:ext>
                </a:extLst>
              </p14:cNvPr>
              <p14:cNvContentPartPr/>
              <p14:nvPr/>
            </p14:nvContentPartPr>
            <p14:xfrm>
              <a:off x="3079680" y="3037366"/>
              <a:ext cx="72720" cy="121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B0D2D88-2B3B-47AE-9165-D87C404C71D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71040" y="3028366"/>
                <a:ext cx="903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1DA9FE3-3E35-41AC-9713-66490796CF0C}"/>
                  </a:ext>
                </a:extLst>
              </p14:cNvPr>
              <p14:cNvContentPartPr/>
              <p14:nvPr/>
            </p14:nvContentPartPr>
            <p14:xfrm>
              <a:off x="2913000" y="3193966"/>
              <a:ext cx="283320" cy="12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1DA9FE3-3E35-41AC-9713-66490796CF0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04360" y="3184966"/>
                <a:ext cx="300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41EB157-646A-45D2-A6C5-BCDD79DC69FE}"/>
                  </a:ext>
                </a:extLst>
              </p14:cNvPr>
              <p14:cNvContentPartPr/>
              <p14:nvPr/>
            </p14:nvContentPartPr>
            <p14:xfrm>
              <a:off x="2979240" y="3235726"/>
              <a:ext cx="74160" cy="1036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41EB157-646A-45D2-A6C5-BCDD79DC69F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70600" y="3227086"/>
                <a:ext cx="918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4B63823-C3A0-4CFD-8B4B-6DCE70E431D8}"/>
                  </a:ext>
                </a:extLst>
              </p14:cNvPr>
              <p14:cNvContentPartPr/>
              <p14:nvPr/>
            </p14:nvContentPartPr>
            <p14:xfrm>
              <a:off x="3104160" y="3290446"/>
              <a:ext cx="96480" cy="60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4B63823-C3A0-4CFD-8B4B-6DCE70E431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5160" y="3281446"/>
                <a:ext cx="114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21A102D-304E-4061-9731-7059B70AFE96}"/>
                  </a:ext>
                </a:extLst>
              </p14:cNvPr>
              <p14:cNvContentPartPr/>
              <p14:nvPr/>
            </p14:nvContentPartPr>
            <p14:xfrm>
              <a:off x="3517800" y="3209086"/>
              <a:ext cx="210960" cy="23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21A102D-304E-4061-9731-7059B70AFE9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08800" y="3200446"/>
                <a:ext cx="228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FA3729D-164A-416D-A677-D4BC9317FC5D}"/>
                  </a:ext>
                </a:extLst>
              </p14:cNvPr>
              <p14:cNvContentPartPr/>
              <p14:nvPr/>
            </p14:nvContentPartPr>
            <p14:xfrm>
              <a:off x="3540480" y="3259846"/>
              <a:ext cx="59040" cy="950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FA3729D-164A-416D-A677-D4BC9317FC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31480" y="3251206"/>
                <a:ext cx="7668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7B57DBC-ACA5-42E1-BF69-E38ACE2611CD}"/>
                  </a:ext>
                </a:extLst>
              </p14:cNvPr>
              <p14:cNvContentPartPr/>
              <p14:nvPr/>
            </p14:nvContentPartPr>
            <p14:xfrm>
              <a:off x="3655320" y="3296926"/>
              <a:ext cx="100800" cy="86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7B57DBC-ACA5-42E1-BF69-E38ACE2611C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46680" y="3287926"/>
                <a:ext cx="118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44775D58-0785-422F-AE25-471FC1639462}"/>
                  </a:ext>
                </a:extLst>
              </p14:cNvPr>
              <p14:cNvContentPartPr/>
              <p14:nvPr/>
            </p14:nvContentPartPr>
            <p14:xfrm>
              <a:off x="3815160" y="3257326"/>
              <a:ext cx="7560" cy="3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44775D58-0785-422F-AE25-471FC163946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06520" y="3248326"/>
                <a:ext cx="25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75E23D8-4803-4F33-996D-9E48401CA39C}"/>
                  </a:ext>
                </a:extLst>
              </p14:cNvPr>
              <p14:cNvContentPartPr/>
              <p14:nvPr/>
            </p14:nvContentPartPr>
            <p14:xfrm>
              <a:off x="3954480" y="3117286"/>
              <a:ext cx="57240" cy="1152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75E23D8-4803-4F33-996D-9E48401CA39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45480" y="3108286"/>
                <a:ext cx="748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45E07F5-9C09-4B27-88E3-69760DC67930}"/>
                  </a:ext>
                </a:extLst>
              </p14:cNvPr>
              <p14:cNvContentPartPr/>
              <p14:nvPr/>
            </p14:nvContentPartPr>
            <p14:xfrm>
              <a:off x="4068600" y="3185326"/>
              <a:ext cx="95040" cy="680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45E07F5-9C09-4B27-88E3-69760DC6793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59600" y="3176326"/>
                <a:ext cx="1126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949706D-6BDA-4277-9AF9-EB7DFAC08687}"/>
                  </a:ext>
                </a:extLst>
              </p14:cNvPr>
              <p14:cNvContentPartPr/>
              <p14:nvPr/>
            </p14:nvContentPartPr>
            <p14:xfrm>
              <a:off x="3958440" y="3281806"/>
              <a:ext cx="240840" cy="122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949706D-6BDA-4277-9AF9-EB7DFAC0868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949440" y="3273166"/>
                <a:ext cx="258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6A7CADB-A848-44FD-BFCE-3FEFE1FA0914}"/>
                  </a:ext>
                </a:extLst>
              </p14:cNvPr>
              <p14:cNvContentPartPr/>
              <p14:nvPr/>
            </p14:nvContentPartPr>
            <p14:xfrm>
              <a:off x="3978960" y="3325726"/>
              <a:ext cx="59400" cy="964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6A7CADB-A848-44FD-BFCE-3FEFE1FA091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69960" y="3316726"/>
                <a:ext cx="77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713FCC4-4DD4-4773-88DC-60999FC9569F}"/>
                  </a:ext>
                </a:extLst>
              </p14:cNvPr>
              <p14:cNvContentPartPr/>
              <p14:nvPr/>
            </p14:nvContentPartPr>
            <p14:xfrm>
              <a:off x="4101720" y="3399526"/>
              <a:ext cx="91440" cy="66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713FCC4-4DD4-4773-88DC-60999FC9569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93080" y="3390886"/>
                <a:ext cx="1090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6D1870E-AAAB-479D-B845-49B8ABAE96DD}"/>
                  </a:ext>
                </a:extLst>
              </p14:cNvPr>
              <p14:cNvContentPartPr/>
              <p14:nvPr/>
            </p14:nvContentPartPr>
            <p14:xfrm>
              <a:off x="4326360" y="3305206"/>
              <a:ext cx="91440" cy="26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6D1870E-AAAB-479D-B845-49B8ABAE96D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317720" y="3296566"/>
                <a:ext cx="1090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F6440E8-EEBD-429F-9D2A-D3CC9927FEBD}"/>
                  </a:ext>
                </a:extLst>
              </p14:cNvPr>
              <p14:cNvContentPartPr/>
              <p14:nvPr/>
            </p14:nvContentPartPr>
            <p14:xfrm>
              <a:off x="4312680" y="3265606"/>
              <a:ext cx="87480" cy="15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F6440E8-EEBD-429F-9D2A-D3CC9927FEB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304040" y="3256966"/>
                <a:ext cx="1051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67A5D5A-7CAA-448B-9A06-A89E879ECEDB}"/>
                  </a:ext>
                </a:extLst>
              </p14:cNvPr>
              <p14:cNvContentPartPr/>
              <p14:nvPr/>
            </p14:nvContentPartPr>
            <p14:xfrm>
              <a:off x="3516360" y="3033046"/>
              <a:ext cx="178200" cy="148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67A5D5A-7CAA-448B-9A06-A89E879ECE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07720" y="3024046"/>
                <a:ext cx="195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9E84614-DAFE-4634-B053-6050037106C9}"/>
                  </a:ext>
                </a:extLst>
              </p14:cNvPr>
              <p14:cNvContentPartPr/>
              <p14:nvPr/>
            </p14:nvContentPartPr>
            <p14:xfrm>
              <a:off x="3304320" y="3198286"/>
              <a:ext cx="82800" cy="51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9E84614-DAFE-4634-B053-6050037106C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295320" y="3189286"/>
                <a:ext cx="100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103AE55-F475-4B6D-ADF8-8528AD34B776}"/>
                  </a:ext>
                </a:extLst>
              </p14:cNvPr>
              <p14:cNvContentPartPr/>
              <p14:nvPr/>
            </p14:nvContentPartPr>
            <p14:xfrm>
              <a:off x="4785360" y="3142486"/>
              <a:ext cx="12600" cy="126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103AE55-F475-4B6D-ADF8-8528AD34B7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76720" y="3133846"/>
                <a:ext cx="30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5406980-7FA1-4A26-9DEE-97E0412607F4}"/>
                  </a:ext>
                </a:extLst>
              </p14:cNvPr>
              <p14:cNvContentPartPr/>
              <p14:nvPr/>
            </p14:nvContentPartPr>
            <p14:xfrm>
              <a:off x="823560" y="1487566"/>
              <a:ext cx="15840" cy="72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5406980-7FA1-4A26-9DEE-97E0412607F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14920" y="1478566"/>
                <a:ext cx="33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241980F-8389-4F4A-B13F-51B66A92081B}"/>
                  </a:ext>
                </a:extLst>
              </p14:cNvPr>
              <p14:cNvContentPartPr/>
              <p14:nvPr/>
            </p14:nvContentPartPr>
            <p14:xfrm>
              <a:off x="787560" y="1590166"/>
              <a:ext cx="122400" cy="25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241980F-8389-4F4A-B13F-51B66A92081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78560" y="1581526"/>
                <a:ext cx="140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5060972-E9B3-418F-8EC6-0B15C4F5095C}"/>
                  </a:ext>
                </a:extLst>
              </p14:cNvPr>
              <p14:cNvContentPartPr/>
              <p14:nvPr/>
            </p14:nvContentPartPr>
            <p14:xfrm>
              <a:off x="830040" y="1628686"/>
              <a:ext cx="81360" cy="64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5060972-E9B3-418F-8EC6-0B15C4F5095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1400" y="1619686"/>
                <a:ext cx="99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5DED91A-5353-4D8A-BF74-B4AF43296283}"/>
                  </a:ext>
                </a:extLst>
              </p14:cNvPr>
              <p14:cNvContentPartPr/>
              <p14:nvPr/>
            </p14:nvContentPartPr>
            <p14:xfrm>
              <a:off x="969720" y="1546606"/>
              <a:ext cx="114120" cy="86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5DED91A-5353-4D8A-BF74-B4AF4329628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61080" y="1537606"/>
                <a:ext cx="1317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4C1F3723-FAA2-40AE-B8BC-87967CDB16B4}"/>
                  </a:ext>
                </a:extLst>
              </p14:cNvPr>
              <p14:cNvContentPartPr/>
              <p14:nvPr/>
            </p14:nvContentPartPr>
            <p14:xfrm>
              <a:off x="1227120" y="1530046"/>
              <a:ext cx="122760" cy="64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4C1F3723-FAA2-40AE-B8BC-87967CDB16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18480" y="1521046"/>
                <a:ext cx="1404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A0690A7-442B-4E2E-8B8E-0D9E770939DB}"/>
                  </a:ext>
                </a:extLst>
              </p14:cNvPr>
              <p14:cNvContentPartPr/>
              <p14:nvPr/>
            </p14:nvContentPartPr>
            <p14:xfrm>
              <a:off x="1085280" y="1417006"/>
              <a:ext cx="198360" cy="78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A0690A7-442B-4E2E-8B8E-0D9E770939D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76296" y="1407964"/>
                <a:ext cx="215968" cy="95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74F77AF-A708-4718-B3D6-D7ADB5CA2E01}"/>
                  </a:ext>
                </a:extLst>
              </p14:cNvPr>
              <p14:cNvContentPartPr/>
              <p14:nvPr/>
            </p14:nvContentPartPr>
            <p14:xfrm>
              <a:off x="5395920" y="3358126"/>
              <a:ext cx="65160" cy="43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74F77AF-A708-4718-B3D6-D7ADB5CA2E0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6920" y="3349126"/>
                <a:ext cx="82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3F30B455-B394-48BF-9C9A-ACDCE1DFE4AE}"/>
                  </a:ext>
                </a:extLst>
              </p14:cNvPr>
              <p14:cNvContentPartPr/>
              <p14:nvPr/>
            </p14:nvContentPartPr>
            <p14:xfrm>
              <a:off x="5292240" y="3252286"/>
              <a:ext cx="26640" cy="1540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3F30B455-B394-48BF-9C9A-ACDCE1DFE4A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83240" y="3243646"/>
                <a:ext cx="442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139796F-06E7-422E-8F42-B339F7D7916C}"/>
                  </a:ext>
                </a:extLst>
              </p14:cNvPr>
              <p14:cNvContentPartPr/>
              <p14:nvPr/>
            </p14:nvContentPartPr>
            <p14:xfrm>
              <a:off x="5530200" y="3323926"/>
              <a:ext cx="72360" cy="795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139796F-06E7-422E-8F42-B339F7D7916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5521560" y="3315286"/>
                <a:ext cx="900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522BE21-4DE7-4487-9B07-1B272BA33C1F}"/>
                  </a:ext>
                </a:extLst>
              </p14:cNvPr>
              <p14:cNvContentPartPr/>
              <p14:nvPr/>
            </p14:nvContentPartPr>
            <p14:xfrm>
              <a:off x="5668440" y="3289366"/>
              <a:ext cx="260640" cy="212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522BE21-4DE7-4487-9B07-1B272BA33C1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659440" y="3280366"/>
                <a:ext cx="2782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37EAE88-B27D-4A90-930C-9CCD84B16B8C}"/>
                  </a:ext>
                </a:extLst>
              </p14:cNvPr>
              <p14:cNvContentPartPr/>
              <p14:nvPr/>
            </p14:nvContentPartPr>
            <p14:xfrm>
              <a:off x="4633440" y="3292246"/>
              <a:ext cx="553680" cy="3247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37EAE88-B27D-4A90-930C-9CCD84B16B8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624800" y="3283606"/>
                <a:ext cx="57132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543B7FF-3158-4145-AAD7-1728D283AE03}"/>
                  </a:ext>
                </a:extLst>
              </p14:cNvPr>
              <p14:cNvContentPartPr/>
              <p14:nvPr/>
            </p14:nvContentPartPr>
            <p14:xfrm>
              <a:off x="6461880" y="3427966"/>
              <a:ext cx="52920" cy="1584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543B7FF-3158-4145-AAD7-1728D283AE0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453240" y="3419326"/>
                <a:ext cx="705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4DAB3C1-2F17-46B1-B396-A26B0DF4C2D5}"/>
                  </a:ext>
                </a:extLst>
              </p14:cNvPr>
              <p14:cNvContentPartPr/>
              <p14:nvPr/>
            </p14:nvContentPartPr>
            <p14:xfrm>
              <a:off x="6599400" y="3393766"/>
              <a:ext cx="100800" cy="860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4DAB3C1-2F17-46B1-B396-A26B0DF4C2D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590400" y="3385126"/>
                <a:ext cx="118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F6A8BA1-3B5A-4F07-B68E-0F4046C74E0E}"/>
                  </a:ext>
                </a:extLst>
              </p14:cNvPr>
              <p14:cNvContentPartPr/>
              <p14:nvPr/>
            </p14:nvContentPartPr>
            <p14:xfrm>
              <a:off x="6975600" y="3381886"/>
              <a:ext cx="64440" cy="835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F6A8BA1-3B5A-4F07-B68E-0F4046C74E0E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966600" y="3372886"/>
                <a:ext cx="82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6AF2980-5DAF-4CB6-8D45-D2548148E594}"/>
                  </a:ext>
                </a:extLst>
              </p14:cNvPr>
              <p14:cNvContentPartPr/>
              <p14:nvPr/>
            </p14:nvContentPartPr>
            <p14:xfrm>
              <a:off x="6472320" y="3531286"/>
              <a:ext cx="629280" cy="410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6AF2980-5DAF-4CB6-8D45-D2548148E59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463680" y="3522646"/>
                <a:ext cx="6469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4DB6C26-0908-40E5-BE90-0AA2CE442883}"/>
                  </a:ext>
                </a:extLst>
              </p14:cNvPr>
              <p14:cNvContentPartPr/>
              <p14:nvPr/>
            </p14:nvContentPartPr>
            <p14:xfrm>
              <a:off x="6437040" y="3638566"/>
              <a:ext cx="104760" cy="964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4DB6C26-0908-40E5-BE90-0AA2CE442883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428040" y="3629566"/>
                <a:ext cx="1224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D13D3C0-282B-4C5D-AD18-1BA21A7DECBF}"/>
                  </a:ext>
                </a:extLst>
              </p14:cNvPr>
              <p14:cNvContentPartPr/>
              <p14:nvPr/>
            </p14:nvContentPartPr>
            <p14:xfrm>
              <a:off x="6786600" y="3407806"/>
              <a:ext cx="127800" cy="802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D13D3C0-282B-4C5D-AD18-1BA21A7DECB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777600" y="3399166"/>
                <a:ext cx="1454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EC00CCC1-62A4-4368-BFDB-357D934ABF71}"/>
                  </a:ext>
                </a:extLst>
              </p14:cNvPr>
              <p14:cNvContentPartPr/>
              <p14:nvPr/>
            </p14:nvContentPartPr>
            <p14:xfrm>
              <a:off x="6098280" y="3466846"/>
              <a:ext cx="90720" cy="46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EC00CCC1-62A4-4368-BFDB-357D934ABF7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089280" y="3457846"/>
                <a:ext cx="1083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BEF951E-E990-4223-B08D-6451A405C69B}"/>
                  </a:ext>
                </a:extLst>
              </p14:cNvPr>
              <p14:cNvContentPartPr/>
              <p14:nvPr/>
            </p14:nvContentPartPr>
            <p14:xfrm>
              <a:off x="6635040" y="3621286"/>
              <a:ext cx="642240" cy="243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BEF951E-E990-4223-B08D-6451A405C69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26040" y="3612633"/>
                <a:ext cx="659880" cy="26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C747AE3-D4AC-49A2-A361-213D7B2A718B}"/>
                  </a:ext>
                </a:extLst>
              </p14:cNvPr>
              <p14:cNvContentPartPr/>
              <p14:nvPr/>
            </p14:nvContentPartPr>
            <p14:xfrm>
              <a:off x="580200" y="3181006"/>
              <a:ext cx="185760" cy="4507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C747AE3-D4AC-49A2-A361-213D7B2A718B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71200" y="3172006"/>
                <a:ext cx="2034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1D0EF974-526D-4041-AFB2-CA49822A6FE1}"/>
                  </a:ext>
                </a:extLst>
              </p14:cNvPr>
              <p14:cNvContentPartPr/>
              <p14:nvPr/>
            </p14:nvContentPartPr>
            <p14:xfrm>
              <a:off x="983760" y="3793726"/>
              <a:ext cx="84600" cy="94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1D0EF974-526D-4041-AFB2-CA49822A6FE1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4760" y="3785086"/>
                <a:ext cx="102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F85B16C-CF02-4551-ACBD-CD128611EDB3}"/>
                  </a:ext>
                </a:extLst>
              </p14:cNvPr>
              <p14:cNvContentPartPr/>
              <p14:nvPr/>
            </p14:nvContentPartPr>
            <p14:xfrm>
              <a:off x="2122800" y="3577726"/>
              <a:ext cx="82080" cy="12924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F85B16C-CF02-4551-ACBD-CD128611EDB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114160" y="3568726"/>
                <a:ext cx="997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4CEEF4F-9A92-4D02-9A65-E994E9359176}"/>
                  </a:ext>
                </a:extLst>
              </p14:cNvPr>
              <p14:cNvContentPartPr/>
              <p14:nvPr/>
            </p14:nvContentPartPr>
            <p14:xfrm>
              <a:off x="2264280" y="3637486"/>
              <a:ext cx="57600" cy="1011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4CEEF4F-9A92-4D02-9A65-E994E935917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255280" y="3628846"/>
                <a:ext cx="75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0BC6280-33A2-41D0-B644-80189C016EFD}"/>
                  </a:ext>
                </a:extLst>
              </p14:cNvPr>
              <p14:cNvContentPartPr/>
              <p14:nvPr/>
            </p14:nvContentPartPr>
            <p14:xfrm>
              <a:off x="2100120" y="3781126"/>
              <a:ext cx="263520" cy="12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0BC6280-33A2-41D0-B644-80189C016EF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091480" y="3772126"/>
                <a:ext cx="281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8EB07EB-D1B4-46F8-B407-A162690BDD93}"/>
                  </a:ext>
                </a:extLst>
              </p14:cNvPr>
              <p14:cNvContentPartPr/>
              <p14:nvPr/>
            </p14:nvContentPartPr>
            <p14:xfrm>
              <a:off x="2122080" y="3833326"/>
              <a:ext cx="74160" cy="120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8EB07EB-D1B4-46F8-B407-A162690BDD9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113080" y="3824686"/>
                <a:ext cx="91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4DF5C480-EC53-4B25-9A71-E7F65D40AC2F}"/>
                  </a:ext>
                </a:extLst>
              </p14:cNvPr>
              <p14:cNvContentPartPr/>
              <p14:nvPr/>
            </p14:nvContentPartPr>
            <p14:xfrm>
              <a:off x="2511960" y="3840526"/>
              <a:ext cx="71640" cy="3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4DF5C480-EC53-4B25-9A71-E7F65D40AC2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502960" y="3831526"/>
                <a:ext cx="89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01E809F-1180-45C6-9E7B-0B36E27D4269}"/>
                  </a:ext>
                </a:extLst>
              </p14:cNvPr>
              <p14:cNvContentPartPr/>
              <p14:nvPr/>
            </p14:nvContentPartPr>
            <p14:xfrm>
              <a:off x="2481000" y="3797686"/>
              <a:ext cx="99360" cy="118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01E809F-1180-45C6-9E7B-0B36E27D4269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472000" y="3788686"/>
                <a:ext cx="117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F34A462-4322-4C42-9E8C-E82F100C4D67}"/>
                  </a:ext>
                </a:extLst>
              </p14:cNvPr>
              <p14:cNvContentPartPr/>
              <p14:nvPr/>
            </p14:nvContentPartPr>
            <p14:xfrm>
              <a:off x="2271480" y="3908566"/>
              <a:ext cx="86040" cy="5652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F34A462-4322-4C42-9E8C-E82F100C4D6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262480" y="3899926"/>
                <a:ext cx="103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BBCBC82F-6A7D-4B28-A06F-41E105982C12}"/>
                  </a:ext>
                </a:extLst>
              </p14:cNvPr>
              <p14:cNvContentPartPr/>
              <p14:nvPr/>
            </p14:nvContentPartPr>
            <p14:xfrm>
              <a:off x="2816160" y="3834766"/>
              <a:ext cx="222480" cy="140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BBCBC82F-6A7D-4B28-A06F-41E105982C1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807520" y="3826126"/>
                <a:ext cx="2401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6E526A3-6122-4A5F-BFEC-D8291C3EED88}"/>
                  </a:ext>
                </a:extLst>
              </p14:cNvPr>
              <p14:cNvContentPartPr/>
              <p14:nvPr/>
            </p14:nvContentPartPr>
            <p14:xfrm>
              <a:off x="3139800" y="3848086"/>
              <a:ext cx="36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6E526A3-6122-4A5F-BFEC-D8291C3EED88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130800" y="38390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4BD982C0-3DFA-431F-833C-54A91F5F791C}"/>
                  </a:ext>
                </a:extLst>
              </p14:cNvPr>
              <p14:cNvContentPartPr/>
              <p14:nvPr/>
            </p14:nvContentPartPr>
            <p14:xfrm>
              <a:off x="3307200" y="3971206"/>
              <a:ext cx="81000" cy="1216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4BD982C0-3DFA-431F-833C-54A91F5F791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298200" y="3962566"/>
                <a:ext cx="986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659DBD82-5FA7-42FF-BFB8-B7750263994D}"/>
                  </a:ext>
                </a:extLst>
              </p14:cNvPr>
              <p14:cNvContentPartPr/>
              <p14:nvPr/>
            </p14:nvContentPartPr>
            <p14:xfrm>
              <a:off x="3453720" y="4050406"/>
              <a:ext cx="90720" cy="57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659DBD82-5FA7-42FF-BFB8-B7750263994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445080" y="4041766"/>
                <a:ext cx="1083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CA33764A-D2D7-4154-9345-FD449A29D341}"/>
                  </a:ext>
                </a:extLst>
              </p14:cNvPr>
              <p14:cNvContentPartPr/>
              <p14:nvPr/>
            </p14:nvContentPartPr>
            <p14:xfrm>
              <a:off x="3287400" y="3738286"/>
              <a:ext cx="279360" cy="188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CA33764A-D2D7-4154-9345-FD449A29D34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278400" y="3729286"/>
                <a:ext cx="2970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ABEB048-2A65-4512-8405-08305CDCD240}"/>
                  </a:ext>
                </a:extLst>
              </p14:cNvPr>
              <p14:cNvContentPartPr/>
              <p14:nvPr/>
            </p14:nvContentPartPr>
            <p14:xfrm>
              <a:off x="841200" y="3253726"/>
              <a:ext cx="869760" cy="5122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ABEB048-2A65-4512-8405-08305CDCD240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32560" y="3244732"/>
                <a:ext cx="887400" cy="529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3F847EB4-0292-4990-9B85-AD53F9B7520E}"/>
                  </a:ext>
                </a:extLst>
              </p14:cNvPr>
              <p14:cNvContentPartPr/>
              <p14:nvPr/>
            </p14:nvContentPartPr>
            <p14:xfrm>
              <a:off x="843360" y="1892206"/>
              <a:ext cx="1942200" cy="13334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3F847EB4-0292-4990-9B85-AD53F9B7520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34360" y="1883566"/>
                <a:ext cx="1959840" cy="13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5497BBBF-3048-417A-BC72-DF478DB5CD67}"/>
                  </a:ext>
                </a:extLst>
              </p14:cNvPr>
              <p14:cNvContentPartPr/>
              <p14:nvPr/>
            </p14:nvContentPartPr>
            <p14:xfrm>
              <a:off x="2758920" y="3646486"/>
              <a:ext cx="238680" cy="15408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5497BBBF-3048-417A-BC72-DF478DB5CD6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2750280" y="3637846"/>
                <a:ext cx="256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84877F3-DAAD-4F20-83FD-434DFBAE209D}"/>
                  </a:ext>
                </a:extLst>
              </p14:cNvPr>
              <p14:cNvContentPartPr/>
              <p14:nvPr/>
            </p14:nvContentPartPr>
            <p14:xfrm>
              <a:off x="2825160" y="3874366"/>
              <a:ext cx="311040" cy="2156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84877F3-DAAD-4F20-83FD-434DFBAE209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816160" y="3865726"/>
                <a:ext cx="3286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89A4FF8-61D8-43F2-9533-7F89DDE634A7}"/>
                  </a:ext>
                </a:extLst>
              </p14:cNvPr>
              <p14:cNvContentPartPr/>
              <p14:nvPr/>
            </p14:nvContentPartPr>
            <p14:xfrm>
              <a:off x="4153560" y="3899206"/>
              <a:ext cx="108720" cy="1162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89A4FF8-61D8-43F2-9533-7F89DDE634A7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144920" y="3890566"/>
                <a:ext cx="126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A8E8720-50BD-4646-A25C-65B7278A7534}"/>
                  </a:ext>
                </a:extLst>
              </p14:cNvPr>
              <p14:cNvContentPartPr/>
              <p14:nvPr/>
            </p14:nvContentPartPr>
            <p14:xfrm>
              <a:off x="4342560" y="3793006"/>
              <a:ext cx="233280" cy="3499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A8E8720-50BD-4646-A25C-65B7278A753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333907" y="3784366"/>
                <a:ext cx="250947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C8E3723-30B8-46EC-972A-DAC0C7E5267E}"/>
                  </a:ext>
                </a:extLst>
              </p14:cNvPr>
              <p14:cNvContentPartPr/>
              <p14:nvPr/>
            </p14:nvContentPartPr>
            <p14:xfrm>
              <a:off x="3671520" y="3799486"/>
              <a:ext cx="416160" cy="3110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C8E3723-30B8-46EC-972A-DAC0C7E5267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662528" y="3790486"/>
                <a:ext cx="433785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9A0B10F-B7C1-4534-BBE8-2AF9B19A3DE6}"/>
                  </a:ext>
                </a:extLst>
              </p14:cNvPr>
              <p14:cNvContentPartPr/>
              <p14:nvPr/>
            </p14:nvContentPartPr>
            <p14:xfrm>
              <a:off x="5267040" y="4144006"/>
              <a:ext cx="48600" cy="16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9A0B10F-B7C1-4534-BBE8-2AF9B19A3DE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258040" y="4135366"/>
                <a:ext cx="66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1C99D93B-A17E-4A90-B636-B4586A81D051}"/>
                  </a:ext>
                </a:extLst>
              </p14:cNvPr>
              <p14:cNvContentPartPr/>
              <p14:nvPr/>
            </p14:nvContentPartPr>
            <p14:xfrm>
              <a:off x="5258400" y="4100086"/>
              <a:ext cx="73800" cy="172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1C99D93B-A17E-4A90-B636-B4586A81D05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249760" y="4091086"/>
                <a:ext cx="914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395A61D-ED29-4D7A-8E86-294E047A405C}"/>
                  </a:ext>
                </a:extLst>
              </p14:cNvPr>
              <p14:cNvContentPartPr/>
              <p14:nvPr/>
            </p14:nvContentPartPr>
            <p14:xfrm>
              <a:off x="4904880" y="3964726"/>
              <a:ext cx="285120" cy="1789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395A61D-ED29-4D7A-8E86-294E047A405C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896240" y="3955726"/>
                <a:ext cx="3027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21D1068-E267-476E-B163-E5813AC70C95}"/>
                  </a:ext>
                </a:extLst>
              </p14:cNvPr>
              <p14:cNvContentPartPr/>
              <p14:nvPr/>
            </p14:nvContentPartPr>
            <p14:xfrm>
              <a:off x="4681680" y="3904966"/>
              <a:ext cx="157680" cy="1767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21D1068-E267-476E-B163-E5813AC70C9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673020" y="3896326"/>
                <a:ext cx="175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FD89E41-7015-4A03-92AB-5B8C33C853C8}"/>
                  </a:ext>
                </a:extLst>
              </p14:cNvPr>
              <p14:cNvContentPartPr/>
              <p14:nvPr/>
            </p14:nvContentPartPr>
            <p14:xfrm>
              <a:off x="1139640" y="3807406"/>
              <a:ext cx="479520" cy="1580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FD89E41-7015-4A03-92AB-5B8C33C853C8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30640" y="3798766"/>
                <a:ext cx="4971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59527A9-BE88-43E8-8271-3112624F608F}"/>
                  </a:ext>
                </a:extLst>
              </p14:cNvPr>
              <p14:cNvContentPartPr/>
              <p14:nvPr/>
            </p14:nvContentPartPr>
            <p14:xfrm>
              <a:off x="5549280" y="4047886"/>
              <a:ext cx="100800" cy="1119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59527A9-BE88-43E8-8271-3112624F608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540280" y="4039246"/>
                <a:ext cx="118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12ACF96-7256-42BE-95CD-C872C18094D8}"/>
                  </a:ext>
                </a:extLst>
              </p14:cNvPr>
              <p14:cNvContentPartPr/>
              <p14:nvPr/>
            </p14:nvContentPartPr>
            <p14:xfrm>
              <a:off x="5716320" y="4095406"/>
              <a:ext cx="11520" cy="957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12ACF96-7256-42BE-95CD-C872C18094D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707320" y="4086406"/>
                <a:ext cx="291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D91CBDE9-3868-4547-89FE-F3963752C2B1}"/>
                  </a:ext>
                </a:extLst>
              </p14:cNvPr>
              <p14:cNvContentPartPr/>
              <p14:nvPr/>
            </p14:nvContentPartPr>
            <p14:xfrm>
              <a:off x="5794440" y="4077046"/>
              <a:ext cx="239040" cy="1281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D91CBDE9-3868-4547-89FE-F3963752C2B1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785440" y="4068046"/>
                <a:ext cx="256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141EB68F-EA01-43BC-8902-5AFC7FC59BD4}"/>
                  </a:ext>
                </a:extLst>
              </p14:cNvPr>
              <p14:cNvContentPartPr/>
              <p14:nvPr/>
            </p14:nvContentPartPr>
            <p14:xfrm>
              <a:off x="6141480" y="4063006"/>
              <a:ext cx="627480" cy="24084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141EB68F-EA01-43BC-8902-5AFC7FC59BD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132840" y="4054379"/>
                <a:ext cx="645120" cy="2584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5732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B55B0-4130-40F0-8403-5587A6DA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+4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+13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+13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7−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rad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7−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1200" dirty="0"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c)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×7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7−1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50000"/>
                  </a:lnSpc>
                </a:pPr>
                <a:endParaRPr lang="en-US" sz="1100" b="1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4588D-46CB-47AC-9839-CCB46720B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234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B9F59A-7DCC-4A92-B028-CEE2B05A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Derivative as a Rate of Change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7" name="Rectangle 13">
                <a:extLst>
                  <a:ext uri="{FF2B5EF4-FFF2-40B4-BE49-F238E27FC236}">
                    <a16:creationId xmlns:a16="http://schemas.microsoft.com/office/drawing/2014/main" id="{02EAC4DF-CD10-4C93-9424-2ECDAA66231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7886700" cy="147266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buFontTx/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Applications in Economics:</a:t>
                </a: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Total-cost</a:t>
                </a:r>
                <a:r>
                  <a:rPr lang="en-US" altLang="en-US" sz="12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en-US" sz="1200" dirty="0"/>
                  <a:t>: </a:t>
                </a:r>
                <a:r>
                  <a:rPr lang="en-US" sz="1200" dirty="0">
                    <a:solidFill>
                      <a:schemeClr val="tx2"/>
                    </a:solidFill>
                  </a:rPr>
                  <a:t>The total cost incurred in producing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2"/>
                    </a:solidFill>
                  </a:rPr>
                  <a:t>units</a:t>
                </a: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en-US" sz="1050" dirty="0">
                    <a:solidFill>
                      <a:srgbClr val="0000FF"/>
                    </a:solidFill>
                  </a:rPr>
                  <a:t>Marginal cost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num>
                      <m:den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</m:oMath>
                </a14:m>
                <a:r>
                  <a:rPr lang="en-US" sz="105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050" dirty="0"/>
                  <a:t> </a:t>
                </a:r>
                <a:r>
                  <a:rPr lang="en-US" sz="1050" dirty="0">
                    <a:solidFill>
                      <a:srgbClr val="0000FF"/>
                    </a:solidFill>
                  </a:rPr>
                  <a:t>Additional cost </a:t>
                </a:r>
                <a:r>
                  <a:rPr lang="en-US" sz="1050" dirty="0">
                    <a:solidFill>
                      <a:schemeClr val="tx2"/>
                    </a:solidFill>
                  </a:rPr>
                  <a:t>incurred by producing </a:t>
                </a:r>
                <a:r>
                  <a:rPr lang="en-US" sz="1050" dirty="0">
                    <a:solidFill>
                      <a:srgbClr val="0000FF"/>
                    </a:solidFill>
                  </a:rPr>
                  <a:t>one more unit</a:t>
                </a:r>
                <a:r>
                  <a:rPr lang="en-US" sz="1050" dirty="0"/>
                  <a:t>.</a:t>
                </a:r>
                <a:endParaRPr lang="en-US" altLang="en-US" sz="105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Total-revenue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function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altLang="en-US" sz="1200" dirty="0"/>
                  <a:t>: </a:t>
                </a:r>
                <a:r>
                  <a:rPr lang="en-US" sz="1200" dirty="0">
                    <a:solidFill>
                      <a:schemeClr val="tx2"/>
                    </a:solidFill>
                  </a:rPr>
                  <a:t>The total revenue from selling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2"/>
                    </a:solidFill>
                  </a:rPr>
                  <a:t>units</a:t>
                </a: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en-US" sz="1050" dirty="0">
                    <a:solidFill>
                      <a:srgbClr val="0000FF"/>
                    </a:solidFill>
                  </a:rPr>
                  <a:t>Marginal revenue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105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05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105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</m:oMath>
                </a14:m>
                <a:r>
                  <a:rPr lang="en-US" sz="105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050" dirty="0"/>
                  <a:t> </a:t>
                </a:r>
                <a:r>
                  <a:rPr lang="en-US" sz="1050" dirty="0">
                    <a:solidFill>
                      <a:srgbClr val="0000FF"/>
                    </a:solidFill>
                  </a:rPr>
                  <a:t>Additional revenue </a:t>
                </a:r>
                <a:r>
                  <a:rPr lang="en-US" sz="1050" dirty="0">
                    <a:solidFill>
                      <a:schemeClr val="tx2"/>
                    </a:solidFill>
                  </a:rPr>
                  <a:t>generated by selling </a:t>
                </a:r>
                <a:r>
                  <a:rPr lang="en-US" sz="1050" dirty="0">
                    <a:solidFill>
                      <a:srgbClr val="0000FF"/>
                    </a:solidFill>
                  </a:rPr>
                  <a:t>one more unit</a:t>
                </a:r>
                <a:r>
                  <a:rPr lang="en-US" sz="1050" dirty="0"/>
                  <a:t>.</a:t>
                </a:r>
                <a:endParaRPr lang="en-US" altLang="en-US" sz="1050" dirty="0"/>
              </a:p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15367" name="Rectangle 13">
                <a:extLst>
                  <a:ext uri="{FF2B5EF4-FFF2-40B4-BE49-F238E27FC236}">
                    <a16:creationId xmlns:a16="http://schemas.microsoft.com/office/drawing/2014/main" id="{02EAC4DF-CD10-4C93-9424-2ECDAA662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72665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30B5BB33-F2EF-19B8-C44F-8D83CD1EB95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2511335"/>
                <a:ext cx="7886700" cy="21213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A manufacturer’s average-cost for producing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given by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acc>
                      <m:accPr>
                        <m:chr m:val="̄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)=0.0001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−0.02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5000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.</a:t>
                </a: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/>
                  <a:t>Find the marginal cost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00000"/>
                  </a:lnSpc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2" name="Rectangle 13">
                <a:extLst>
                  <a:ext uri="{FF2B5EF4-FFF2-40B4-BE49-F238E27FC236}">
                    <a16:creationId xmlns:a16="http://schemas.microsoft.com/office/drawing/2014/main" id="{30B5BB33-F2EF-19B8-C44F-8D83CD1E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11335"/>
                <a:ext cx="7886700" cy="2121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526" name="Ink 15525">
                <a:extLst>
                  <a:ext uri="{FF2B5EF4-FFF2-40B4-BE49-F238E27FC236}">
                    <a16:creationId xmlns:a16="http://schemas.microsoft.com/office/drawing/2014/main" id="{0404D04C-7E6F-412B-AE21-66538820F230}"/>
                  </a:ext>
                </a:extLst>
              </p14:cNvPr>
              <p14:cNvContentPartPr/>
              <p14:nvPr/>
            </p14:nvContentPartPr>
            <p14:xfrm>
              <a:off x="1375080" y="218566"/>
              <a:ext cx="7354440" cy="2408760"/>
            </p14:xfrm>
          </p:contentPart>
        </mc:Choice>
        <mc:Fallback xmlns="">
          <p:pic>
            <p:nvPicPr>
              <p:cNvPr id="15526" name="Ink 15525">
                <a:extLst>
                  <a:ext uri="{FF2B5EF4-FFF2-40B4-BE49-F238E27FC236}">
                    <a16:creationId xmlns:a16="http://schemas.microsoft.com/office/drawing/2014/main" id="{0404D04C-7E6F-412B-AE21-66538820F2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6080" y="209926"/>
                <a:ext cx="7372080" cy="24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545" name="Ink 15544">
                <a:extLst>
                  <a:ext uri="{FF2B5EF4-FFF2-40B4-BE49-F238E27FC236}">
                    <a16:creationId xmlns:a16="http://schemas.microsoft.com/office/drawing/2014/main" id="{D8F5CD11-A1AC-4817-B7AC-E186CCF788A8}"/>
                  </a:ext>
                </a:extLst>
              </p14:cNvPr>
              <p14:cNvContentPartPr/>
              <p14:nvPr/>
            </p14:nvContentPartPr>
            <p14:xfrm>
              <a:off x="7169640" y="2788966"/>
              <a:ext cx="441720" cy="200880"/>
            </p14:xfrm>
          </p:contentPart>
        </mc:Choice>
        <mc:Fallback xmlns="">
          <p:pic>
            <p:nvPicPr>
              <p:cNvPr id="15545" name="Ink 15544">
                <a:extLst>
                  <a:ext uri="{FF2B5EF4-FFF2-40B4-BE49-F238E27FC236}">
                    <a16:creationId xmlns:a16="http://schemas.microsoft.com/office/drawing/2014/main" id="{D8F5CD11-A1AC-4817-B7AC-E186CCF78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1000" y="2779982"/>
                <a:ext cx="459360" cy="21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546" name="Ink 15545">
                <a:extLst>
                  <a:ext uri="{FF2B5EF4-FFF2-40B4-BE49-F238E27FC236}">
                    <a16:creationId xmlns:a16="http://schemas.microsoft.com/office/drawing/2014/main" id="{C0D41B85-65F7-475E-926E-237F5BD225BE}"/>
                  </a:ext>
                </a:extLst>
              </p14:cNvPr>
              <p14:cNvContentPartPr/>
              <p14:nvPr/>
            </p14:nvContentPartPr>
            <p14:xfrm>
              <a:off x="7330920" y="3034126"/>
              <a:ext cx="96120" cy="123120"/>
            </p14:xfrm>
          </p:contentPart>
        </mc:Choice>
        <mc:Fallback xmlns="">
          <p:pic>
            <p:nvPicPr>
              <p:cNvPr id="15546" name="Ink 15545">
                <a:extLst>
                  <a:ext uri="{FF2B5EF4-FFF2-40B4-BE49-F238E27FC236}">
                    <a16:creationId xmlns:a16="http://schemas.microsoft.com/office/drawing/2014/main" id="{C0D41B85-65F7-475E-926E-237F5BD225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2248" y="3025126"/>
                <a:ext cx="113826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547" name="Ink 15546">
                <a:extLst>
                  <a:ext uri="{FF2B5EF4-FFF2-40B4-BE49-F238E27FC236}">
                    <a16:creationId xmlns:a16="http://schemas.microsoft.com/office/drawing/2014/main" id="{262E5838-0360-43E2-8E44-4E1129A6DF5A}"/>
                  </a:ext>
                </a:extLst>
              </p14:cNvPr>
              <p14:cNvContentPartPr/>
              <p14:nvPr/>
            </p14:nvContentPartPr>
            <p14:xfrm>
              <a:off x="6356040" y="2791486"/>
              <a:ext cx="627480" cy="208440"/>
            </p14:xfrm>
          </p:contentPart>
        </mc:Choice>
        <mc:Fallback xmlns="">
          <p:pic>
            <p:nvPicPr>
              <p:cNvPr id="15547" name="Ink 15546">
                <a:extLst>
                  <a:ext uri="{FF2B5EF4-FFF2-40B4-BE49-F238E27FC236}">
                    <a16:creationId xmlns:a16="http://schemas.microsoft.com/office/drawing/2014/main" id="{262E5838-0360-43E2-8E44-4E1129A6DF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7400" y="2782831"/>
                <a:ext cx="645120" cy="22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556" name="Ink 15555">
                <a:extLst>
                  <a:ext uri="{FF2B5EF4-FFF2-40B4-BE49-F238E27FC236}">
                    <a16:creationId xmlns:a16="http://schemas.microsoft.com/office/drawing/2014/main" id="{5134A2AE-8D44-4A78-956E-EA8F73F6D217}"/>
                  </a:ext>
                </a:extLst>
              </p14:cNvPr>
              <p14:cNvContentPartPr/>
              <p14:nvPr/>
            </p14:nvContentPartPr>
            <p14:xfrm>
              <a:off x="543480" y="3911806"/>
              <a:ext cx="490320" cy="144000"/>
            </p14:xfrm>
          </p:contentPart>
        </mc:Choice>
        <mc:Fallback xmlns="">
          <p:pic>
            <p:nvPicPr>
              <p:cNvPr id="15556" name="Ink 15555">
                <a:extLst>
                  <a:ext uri="{FF2B5EF4-FFF2-40B4-BE49-F238E27FC236}">
                    <a16:creationId xmlns:a16="http://schemas.microsoft.com/office/drawing/2014/main" id="{5134A2AE-8D44-4A78-956E-EA8F73F6D2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487" y="3903166"/>
                <a:ext cx="507947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557" name="Ink 15556">
                <a:extLst>
                  <a:ext uri="{FF2B5EF4-FFF2-40B4-BE49-F238E27FC236}">
                    <a16:creationId xmlns:a16="http://schemas.microsoft.com/office/drawing/2014/main" id="{B45A1911-2237-4B3B-9B1A-0EB5D50A4B75}"/>
                  </a:ext>
                </a:extLst>
              </p14:cNvPr>
              <p14:cNvContentPartPr/>
              <p14:nvPr/>
            </p14:nvContentPartPr>
            <p14:xfrm>
              <a:off x="1332240" y="3727846"/>
              <a:ext cx="1170000" cy="13320"/>
            </p14:xfrm>
          </p:contentPart>
        </mc:Choice>
        <mc:Fallback xmlns="">
          <p:pic>
            <p:nvPicPr>
              <p:cNvPr id="15557" name="Ink 15556">
                <a:extLst>
                  <a:ext uri="{FF2B5EF4-FFF2-40B4-BE49-F238E27FC236}">
                    <a16:creationId xmlns:a16="http://schemas.microsoft.com/office/drawing/2014/main" id="{B45A1911-2237-4B3B-9B1A-0EB5D50A4B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3600" y="3718846"/>
                <a:ext cx="11876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564" name="Ink 15563">
                <a:extLst>
                  <a:ext uri="{FF2B5EF4-FFF2-40B4-BE49-F238E27FC236}">
                    <a16:creationId xmlns:a16="http://schemas.microsoft.com/office/drawing/2014/main" id="{792D2703-7583-4B14-8D97-A1DBB1648275}"/>
                  </a:ext>
                </a:extLst>
              </p14:cNvPr>
              <p14:cNvContentPartPr/>
              <p14:nvPr/>
            </p14:nvContentPartPr>
            <p14:xfrm>
              <a:off x="1517280" y="3313846"/>
              <a:ext cx="382680" cy="201960"/>
            </p14:xfrm>
          </p:contentPart>
        </mc:Choice>
        <mc:Fallback xmlns="">
          <p:pic>
            <p:nvPicPr>
              <p:cNvPr id="15564" name="Ink 15563">
                <a:extLst>
                  <a:ext uri="{FF2B5EF4-FFF2-40B4-BE49-F238E27FC236}">
                    <a16:creationId xmlns:a16="http://schemas.microsoft.com/office/drawing/2014/main" id="{792D2703-7583-4B14-8D97-A1DBB16482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8640" y="3304846"/>
                <a:ext cx="4003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575" name="Ink 15574">
                <a:extLst>
                  <a:ext uri="{FF2B5EF4-FFF2-40B4-BE49-F238E27FC236}">
                    <a16:creationId xmlns:a16="http://schemas.microsoft.com/office/drawing/2014/main" id="{C09F3115-19AD-4A94-ACBE-DC460E067DAB}"/>
                  </a:ext>
                </a:extLst>
              </p14:cNvPr>
              <p14:cNvContentPartPr/>
              <p14:nvPr/>
            </p14:nvContentPartPr>
            <p14:xfrm>
              <a:off x="1191480" y="3883726"/>
              <a:ext cx="719640" cy="203400"/>
            </p14:xfrm>
          </p:contentPart>
        </mc:Choice>
        <mc:Fallback xmlns="">
          <p:pic>
            <p:nvPicPr>
              <p:cNvPr id="15575" name="Ink 15574">
                <a:extLst>
                  <a:ext uri="{FF2B5EF4-FFF2-40B4-BE49-F238E27FC236}">
                    <a16:creationId xmlns:a16="http://schemas.microsoft.com/office/drawing/2014/main" id="{C09F3115-19AD-4A94-ACBE-DC460E067D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2480" y="3874726"/>
                <a:ext cx="737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578" name="Ink 15577">
                <a:extLst>
                  <a:ext uri="{FF2B5EF4-FFF2-40B4-BE49-F238E27FC236}">
                    <a16:creationId xmlns:a16="http://schemas.microsoft.com/office/drawing/2014/main" id="{6B3150AD-07A7-450A-83E2-FD9477BCF7DC}"/>
                  </a:ext>
                </a:extLst>
              </p14:cNvPr>
              <p14:cNvContentPartPr/>
              <p14:nvPr/>
            </p14:nvContentPartPr>
            <p14:xfrm>
              <a:off x="3870600" y="2896246"/>
              <a:ext cx="1973160" cy="685440"/>
            </p14:xfrm>
          </p:contentPart>
        </mc:Choice>
        <mc:Fallback xmlns="">
          <p:pic>
            <p:nvPicPr>
              <p:cNvPr id="15578" name="Ink 15577">
                <a:extLst>
                  <a:ext uri="{FF2B5EF4-FFF2-40B4-BE49-F238E27FC236}">
                    <a16:creationId xmlns:a16="http://schemas.microsoft.com/office/drawing/2014/main" id="{6B3150AD-07A7-450A-83E2-FD9477BCF7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61600" y="2887246"/>
                <a:ext cx="19908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610" name="Ink 15609">
                <a:extLst>
                  <a:ext uri="{FF2B5EF4-FFF2-40B4-BE49-F238E27FC236}">
                    <a16:creationId xmlns:a16="http://schemas.microsoft.com/office/drawing/2014/main" id="{CF23FCCB-FC9C-4CB7-9539-21650950C459}"/>
                  </a:ext>
                </a:extLst>
              </p14:cNvPr>
              <p14:cNvContentPartPr/>
              <p14:nvPr/>
            </p14:nvContentPartPr>
            <p14:xfrm>
              <a:off x="4171200" y="3994966"/>
              <a:ext cx="567720" cy="122400"/>
            </p14:xfrm>
          </p:contentPart>
        </mc:Choice>
        <mc:Fallback xmlns="">
          <p:pic>
            <p:nvPicPr>
              <p:cNvPr id="15610" name="Ink 15609">
                <a:extLst>
                  <a:ext uri="{FF2B5EF4-FFF2-40B4-BE49-F238E27FC236}">
                    <a16:creationId xmlns:a16="http://schemas.microsoft.com/office/drawing/2014/main" id="{CF23FCCB-FC9C-4CB7-9539-21650950C4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62200" y="3986326"/>
                <a:ext cx="585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611" name="Ink 15610">
                <a:extLst>
                  <a:ext uri="{FF2B5EF4-FFF2-40B4-BE49-F238E27FC236}">
                    <a16:creationId xmlns:a16="http://schemas.microsoft.com/office/drawing/2014/main" id="{F149A288-B808-4EAC-999D-249531720C10}"/>
                  </a:ext>
                </a:extLst>
              </p14:cNvPr>
              <p14:cNvContentPartPr/>
              <p14:nvPr/>
            </p14:nvContentPartPr>
            <p14:xfrm>
              <a:off x="2040000" y="3940966"/>
              <a:ext cx="2016360" cy="199800"/>
            </p14:xfrm>
          </p:contentPart>
        </mc:Choice>
        <mc:Fallback xmlns="">
          <p:pic>
            <p:nvPicPr>
              <p:cNvPr id="15611" name="Ink 15610">
                <a:extLst>
                  <a:ext uri="{FF2B5EF4-FFF2-40B4-BE49-F238E27FC236}">
                    <a16:creationId xmlns:a16="http://schemas.microsoft.com/office/drawing/2014/main" id="{F149A288-B808-4EAC-999D-249531720C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1358" y="3931982"/>
                <a:ext cx="2034003" cy="217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618" name="Ink 15617">
                <a:extLst>
                  <a:ext uri="{FF2B5EF4-FFF2-40B4-BE49-F238E27FC236}">
                    <a16:creationId xmlns:a16="http://schemas.microsoft.com/office/drawing/2014/main" id="{ECC458F3-80BB-4C1B-A049-B07BB1F13CB3}"/>
                  </a:ext>
                </a:extLst>
              </p14:cNvPr>
              <p14:cNvContentPartPr/>
              <p14:nvPr/>
            </p14:nvContentPartPr>
            <p14:xfrm>
              <a:off x="1149360" y="4418326"/>
              <a:ext cx="34920" cy="2520"/>
            </p14:xfrm>
          </p:contentPart>
        </mc:Choice>
        <mc:Fallback xmlns="">
          <p:pic>
            <p:nvPicPr>
              <p:cNvPr id="15618" name="Ink 15617">
                <a:extLst>
                  <a:ext uri="{FF2B5EF4-FFF2-40B4-BE49-F238E27FC236}">
                    <a16:creationId xmlns:a16="http://schemas.microsoft.com/office/drawing/2014/main" id="{ECC458F3-80BB-4C1B-A049-B07BB1F13C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40720" y="4409686"/>
                <a:ext cx="525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619" name="Ink 15618">
                <a:extLst>
                  <a:ext uri="{FF2B5EF4-FFF2-40B4-BE49-F238E27FC236}">
                    <a16:creationId xmlns:a16="http://schemas.microsoft.com/office/drawing/2014/main" id="{21CEE80C-EC29-4314-8B74-1FBC4947E810}"/>
                  </a:ext>
                </a:extLst>
              </p14:cNvPr>
              <p14:cNvContentPartPr/>
              <p14:nvPr/>
            </p14:nvContentPartPr>
            <p14:xfrm>
              <a:off x="1131000" y="4385206"/>
              <a:ext cx="68040" cy="2160"/>
            </p14:xfrm>
          </p:contentPart>
        </mc:Choice>
        <mc:Fallback xmlns="">
          <p:pic>
            <p:nvPicPr>
              <p:cNvPr id="15619" name="Ink 15618">
                <a:extLst>
                  <a:ext uri="{FF2B5EF4-FFF2-40B4-BE49-F238E27FC236}">
                    <a16:creationId xmlns:a16="http://schemas.microsoft.com/office/drawing/2014/main" id="{21CEE80C-EC29-4314-8B74-1FBC4947E8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22360" y="4376206"/>
                <a:ext cx="856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620" name="Ink 15619">
                <a:extLst>
                  <a:ext uri="{FF2B5EF4-FFF2-40B4-BE49-F238E27FC236}">
                    <a16:creationId xmlns:a16="http://schemas.microsoft.com/office/drawing/2014/main" id="{8DE0F358-4CD4-4F15-ADFD-01273847889A}"/>
                  </a:ext>
                </a:extLst>
              </p14:cNvPr>
              <p14:cNvContentPartPr/>
              <p14:nvPr/>
            </p14:nvContentPartPr>
            <p14:xfrm>
              <a:off x="659760" y="4264606"/>
              <a:ext cx="403920" cy="187920"/>
            </p14:xfrm>
          </p:contentPart>
        </mc:Choice>
        <mc:Fallback xmlns="">
          <p:pic>
            <p:nvPicPr>
              <p:cNvPr id="15620" name="Ink 15619">
                <a:extLst>
                  <a:ext uri="{FF2B5EF4-FFF2-40B4-BE49-F238E27FC236}">
                    <a16:creationId xmlns:a16="http://schemas.microsoft.com/office/drawing/2014/main" id="{8DE0F358-4CD4-4F15-ADFD-0127384788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120" y="4255949"/>
                <a:ext cx="421560" cy="205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621" name="Ink 15620">
                <a:extLst>
                  <a:ext uri="{FF2B5EF4-FFF2-40B4-BE49-F238E27FC236}">
                    <a16:creationId xmlns:a16="http://schemas.microsoft.com/office/drawing/2014/main" id="{44873CD2-F488-4010-B46A-EB68FF7349C8}"/>
                  </a:ext>
                </a:extLst>
              </p14:cNvPr>
              <p14:cNvContentPartPr/>
              <p14:nvPr/>
            </p14:nvContentPartPr>
            <p14:xfrm>
              <a:off x="1341240" y="4344886"/>
              <a:ext cx="60840" cy="78840"/>
            </p14:xfrm>
          </p:contentPart>
        </mc:Choice>
        <mc:Fallback xmlns="">
          <p:pic>
            <p:nvPicPr>
              <p:cNvPr id="15621" name="Ink 15620">
                <a:extLst>
                  <a:ext uri="{FF2B5EF4-FFF2-40B4-BE49-F238E27FC236}">
                    <a16:creationId xmlns:a16="http://schemas.microsoft.com/office/drawing/2014/main" id="{44873CD2-F488-4010-B46A-EB68FF7349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32240" y="4335886"/>
                <a:ext cx="78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622" name="Ink 15621">
                <a:extLst>
                  <a:ext uri="{FF2B5EF4-FFF2-40B4-BE49-F238E27FC236}">
                    <a16:creationId xmlns:a16="http://schemas.microsoft.com/office/drawing/2014/main" id="{F0BC2586-59B8-49C7-BB92-FBEE33A849BF}"/>
                  </a:ext>
                </a:extLst>
              </p14:cNvPr>
              <p14:cNvContentPartPr/>
              <p14:nvPr/>
            </p14:nvContentPartPr>
            <p14:xfrm>
              <a:off x="1466520" y="4404286"/>
              <a:ext cx="3240" cy="5400"/>
            </p14:xfrm>
          </p:contentPart>
        </mc:Choice>
        <mc:Fallback xmlns="">
          <p:pic>
            <p:nvPicPr>
              <p:cNvPr id="15622" name="Ink 15621">
                <a:extLst>
                  <a:ext uri="{FF2B5EF4-FFF2-40B4-BE49-F238E27FC236}">
                    <a16:creationId xmlns:a16="http://schemas.microsoft.com/office/drawing/2014/main" id="{F0BC2586-59B8-49C7-BB92-FBEE33A849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7520" y="4395286"/>
                <a:ext cx="20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623" name="Ink 15622">
                <a:extLst>
                  <a:ext uri="{FF2B5EF4-FFF2-40B4-BE49-F238E27FC236}">
                    <a16:creationId xmlns:a16="http://schemas.microsoft.com/office/drawing/2014/main" id="{91F184A4-8EFF-45A6-9267-72ACF61C5EF5}"/>
                  </a:ext>
                </a:extLst>
              </p14:cNvPr>
              <p14:cNvContentPartPr/>
              <p14:nvPr/>
            </p14:nvContentPartPr>
            <p14:xfrm>
              <a:off x="1532760" y="4358206"/>
              <a:ext cx="49320" cy="68760"/>
            </p14:xfrm>
          </p:contentPart>
        </mc:Choice>
        <mc:Fallback xmlns="">
          <p:pic>
            <p:nvPicPr>
              <p:cNvPr id="15623" name="Ink 15622">
                <a:extLst>
                  <a:ext uri="{FF2B5EF4-FFF2-40B4-BE49-F238E27FC236}">
                    <a16:creationId xmlns:a16="http://schemas.microsoft.com/office/drawing/2014/main" id="{91F184A4-8EFF-45A6-9267-72ACF61C5E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23760" y="4349206"/>
                <a:ext cx="66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624" name="Ink 15623">
                <a:extLst>
                  <a:ext uri="{FF2B5EF4-FFF2-40B4-BE49-F238E27FC236}">
                    <a16:creationId xmlns:a16="http://schemas.microsoft.com/office/drawing/2014/main" id="{C70C2069-265E-48AE-9268-D96349D47F8A}"/>
                  </a:ext>
                </a:extLst>
              </p14:cNvPr>
              <p14:cNvContentPartPr/>
              <p14:nvPr/>
            </p14:nvContentPartPr>
            <p14:xfrm>
              <a:off x="1641480" y="4371526"/>
              <a:ext cx="55800" cy="56880"/>
            </p14:xfrm>
          </p:contentPart>
        </mc:Choice>
        <mc:Fallback xmlns="">
          <p:pic>
            <p:nvPicPr>
              <p:cNvPr id="15624" name="Ink 15623">
                <a:extLst>
                  <a:ext uri="{FF2B5EF4-FFF2-40B4-BE49-F238E27FC236}">
                    <a16:creationId xmlns:a16="http://schemas.microsoft.com/office/drawing/2014/main" id="{C70C2069-265E-48AE-9268-D96349D47F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2480" y="4362526"/>
                <a:ext cx="734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625" name="Ink 15624">
                <a:extLst>
                  <a:ext uri="{FF2B5EF4-FFF2-40B4-BE49-F238E27FC236}">
                    <a16:creationId xmlns:a16="http://schemas.microsoft.com/office/drawing/2014/main" id="{F28D5BAF-1B8E-4EF7-B4B3-B48C3987EA84}"/>
                  </a:ext>
                </a:extLst>
              </p14:cNvPr>
              <p14:cNvContentPartPr/>
              <p14:nvPr/>
            </p14:nvContentPartPr>
            <p14:xfrm>
              <a:off x="1772520" y="4378726"/>
              <a:ext cx="48600" cy="60120"/>
            </p14:xfrm>
          </p:contentPart>
        </mc:Choice>
        <mc:Fallback xmlns="">
          <p:pic>
            <p:nvPicPr>
              <p:cNvPr id="15625" name="Ink 15624">
                <a:extLst>
                  <a:ext uri="{FF2B5EF4-FFF2-40B4-BE49-F238E27FC236}">
                    <a16:creationId xmlns:a16="http://schemas.microsoft.com/office/drawing/2014/main" id="{F28D5BAF-1B8E-4EF7-B4B3-B48C3987EA8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63880" y="4369726"/>
                <a:ext cx="662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43" name="Ink 15642">
                <a:extLst>
                  <a:ext uri="{FF2B5EF4-FFF2-40B4-BE49-F238E27FC236}">
                    <a16:creationId xmlns:a16="http://schemas.microsoft.com/office/drawing/2014/main" id="{CD00ED17-D18B-4CD1-BA15-C8688C24FF06}"/>
                  </a:ext>
                </a:extLst>
              </p14:cNvPr>
              <p14:cNvContentPartPr/>
              <p14:nvPr/>
            </p14:nvContentPartPr>
            <p14:xfrm>
              <a:off x="1899240" y="4355686"/>
              <a:ext cx="428760" cy="141120"/>
            </p14:xfrm>
          </p:contentPart>
        </mc:Choice>
        <mc:Fallback xmlns="">
          <p:pic>
            <p:nvPicPr>
              <p:cNvPr id="15643" name="Ink 15642">
                <a:extLst>
                  <a:ext uri="{FF2B5EF4-FFF2-40B4-BE49-F238E27FC236}">
                    <a16:creationId xmlns:a16="http://schemas.microsoft.com/office/drawing/2014/main" id="{CD00ED17-D18B-4CD1-BA15-C8688C24FF0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90240" y="4347024"/>
                <a:ext cx="446400" cy="158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650" name="Ink 15649">
                <a:extLst>
                  <a:ext uri="{FF2B5EF4-FFF2-40B4-BE49-F238E27FC236}">
                    <a16:creationId xmlns:a16="http://schemas.microsoft.com/office/drawing/2014/main" id="{477E6026-F866-44D7-8513-B952F0008225}"/>
                  </a:ext>
                </a:extLst>
              </p14:cNvPr>
              <p14:cNvContentPartPr/>
              <p14:nvPr/>
            </p14:nvContentPartPr>
            <p14:xfrm>
              <a:off x="3478560" y="4446406"/>
              <a:ext cx="98280" cy="118080"/>
            </p14:xfrm>
          </p:contentPart>
        </mc:Choice>
        <mc:Fallback xmlns="">
          <p:pic>
            <p:nvPicPr>
              <p:cNvPr id="15650" name="Ink 15649">
                <a:extLst>
                  <a:ext uri="{FF2B5EF4-FFF2-40B4-BE49-F238E27FC236}">
                    <a16:creationId xmlns:a16="http://schemas.microsoft.com/office/drawing/2014/main" id="{477E6026-F866-44D7-8513-B952F00082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69920" y="4437406"/>
                <a:ext cx="115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651" name="Ink 15650">
                <a:extLst>
                  <a:ext uri="{FF2B5EF4-FFF2-40B4-BE49-F238E27FC236}">
                    <a16:creationId xmlns:a16="http://schemas.microsoft.com/office/drawing/2014/main" id="{766C6014-53EB-431F-A760-7C9C927C88FB}"/>
                  </a:ext>
                </a:extLst>
              </p14:cNvPr>
              <p14:cNvContentPartPr/>
              <p14:nvPr/>
            </p14:nvContentPartPr>
            <p14:xfrm>
              <a:off x="2420880" y="4384486"/>
              <a:ext cx="969120" cy="174240"/>
            </p14:xfrm>
          </p:contentPart>
        </mc:Choice>
        <mc:Fallback xmlns="">
          <p:pic>
            <p:nvPicPr>
              <p:cNvPr id="15651" name="Ink 15650">
                <a:extLst>
                  <a:ext uri="{FF2B5EF4-FFF2-40B4-BE49-F238E27FC236}">
                    <a16:creationId xmlns:a16="http://schemas.microsoft.com/office/drawing/2014/main" id="{766C6014-53EB-431F-A760-7C9C927C88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12240" y="4375505"/>
                <a:ext cx="986760" cy="191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659" name="Ink 15658">
                <a:extLst>
                  <a:ext uri="{FF2B5EF4-FFF2-40B4-BE49-F238E27FC236}">
                    <a16:creationId xmlns:a16="http://schemas.microsoft.com/office/drawing/2014/main" id="{43FD8322-0B53-44F9-880B-C48F88F49A95}"/>
                  </a:ext>
                </a:extLst>
              </p14:cNvPr>
              <p14:cNvContentPartPr/>
              <p14:nvPr/>
            </p14:nvContentPartPr>
            <p14:xfrm>
              <a:off x="3728040" y="4464766"/>
              <a:ext cx="214920" cy="123480"/>
            </p14:xfrm>
          </p:contentPart>
        </mc:Choice>
        <mc:Fallback xmlns="">
          <p:pic>
            <p:nvPicPr>
              <p:cNvPr id="15659" name="Ink 15658">
                <a:extLst>
                  <a:ext uri="{FF2B5EF4-FFF2-40B4-BE49-F238E27FC236}">
                    <a16:creationId xmlns:a16="http://schemas.microsoft.com/office/drawing/2014/main" id="{43FD8322-0B53-44F9-880B-C48F88F49A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19040" y="4456126"/>
                <a:ext cx="2325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666" name="Ink 15665">
                <a:extLst>
                  <a:ext uri="{FF2B5EF4-FFF2-40B4-BE49-F238E27FC236}">
                    <a16:creationId xmlns:a16="http://schemas.microsoft.com/office/drawing/2014/main" id="{B4CFECE2-F48E-41E7-9A2B-F37102FC9C53}"/>
                  </a:ext>
                </a:extLst>
              </p14:cNvPr>
              <p14:cNvContentPartPr/>
              <p14:nvPr/>
            </p14:nvContentPartPr>
            <p14:xfrm>
              <a:off x="4152480" y="4372966"/>
              <a:ext cx="630000" cy="208800"/>
            </p14:xfrm>
          </p:contentPart>
        </mc:Choice>
        <mc:Fallback xmlns="">
          <p:pic>
            <p:nvPicPr>
              <p:cNvPr id="15666" name="Ink 15665">
                <a:extLst>
                  <a:ext uri="{FF2B5EF4-FFF2-40B4-BE49-F238E27FC236}">
                    <a16:creationId xmlns:a16="http://schemas.microsoft.com/office/drawing/2014/main" id="{B4CFECE2-F48E-41E7-9A2B-F37102FC9C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43840" y="4364326"/>
                <a:ext cx="6476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67" name="Ink 15666">
                <a:extLst>
                  <a:ext uri="{FF2B5EF4-FFF2-40B4-BE49-F238E27FC236}">
                    <a16:creationId xmlns:a16="http://schemas.microsoft.com/office/drawing/2014/main" id="{56479F2E-01BB-4079-ACEC-DA1937914526}"/>
                  </a:ext>
                </a:extLst>
              </p14:cNvPr>
              <p14:cNvContentPartPr/>
              <p14:nvPr/>
            </p14:nvContentPartPr>
            <p14:xfrm>
              <a:off x="4903440" y="4500406"/>
              <a:ext cx="81360" cy="96120"/>
            </p14:xfrm>
          </p:contentPart>
        </mc:Choice>
        <mc:Fallback xmlns="">
          <p:pic>
            <p:nvPicPr>
              <p:cNvPr id="15667" name="Ink 15666">
                <a:extLst>
                  <a:ext uri="{FF2B5EF4-FFF2-40B4-BE49-F238E27FC236}">
                    <a16:creationId xmlns:a16="http://schemas.microsoft.com/office/drawing/2014/main" id="{56479F2E-01BB-4079-ACEC-DA193791452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94440" y="4491766"/>
                <a:ext cx="990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73" name="Ink 15672">
                <a:extLst>
                  <a:ext uri="{FF2B5EF4-FFF2-40B4-BE49-F238E27FC236}">
                    <a16:creationId xmlns:a16="http://schemas.microsoft.com/office/drawing/2014/main" id="{40B8DA33-AED1-4FEC-853E-2737B9B2C6C5}"/>
                  </a:ext>
                </a:extLst>
              </p14:cNvPr>
              <p14:cNvContentPartPr/>
              <p14:nvPr/>
            </p14:nvContentPartPr>
            <p14:xfrm>
              <a:off x="5074800" y="4510486"/>
              <a:ext cx="328680" cy="143640"/>
            </p14:xfrm>
          </p:contentPart>
        </mc:Choice>
        <mc:Fallback xmlns="">
          <p:pic>
            <p:nvPicPr>
              <p:cNvPr id="15673" name="Ink 15672">
                <a:extLst>
                  <a:ext uri="{FF2B5EF4-FFF2-40B4-BE49-F238E27FC236}">
                    <a16:creationId xmlns:a16="http://schemas.microsoft.com/office/drawing/2014/main" id="{40B8DA33-AED1-4FEC-853E-2737B9B2C6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65800" y="4501846"/>
                <a:ext cx="346320" cy="16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C879FB4B-C3E4-45AB-B628-56380B7F8132}"/>
                  </a:ext>
                </a:extLst>
              </p:cNvPr>
              <p:cNvSpPr txBox="1"/>
              <p:nvPr/>
            </p:nvSpPr>
            <p:spPr bwMode="auto">
              <a:xfrm>
                <a:off x="628650" y="998247"/>
                <a:ext cx="6560230" cy="85139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̄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̄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0.0001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−0.02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+5+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5000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=0.0001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+5000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)=0.0003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+5⇒</m:t>
                      </m:r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′(50)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=0.0003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−0.04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+5=3.75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387" name="Object 3">
                <a:extLst>
                  <a:ext uri="{FF2B5EF4-FFF2-40B4-BE49-F238E27FC236}">
                    <a16:creationId xmlns:a16="http://schemas.microsoft.com/office/drawing/2014/main" id="{C879FB4B-C3E4-45AB-B628-56380B7F8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998247"/>
                <a:ext cx="6560230" cy="851399"/>
              </a:xfrm>
              <a:prstGeom prst="rect">
                <a:avLst/>
              </a:prstGeom>
              <a:blipFill>
                <a:blip r:embed="rId2"/>
                <a:stretch>
                  <a:fillRect b="-8992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92D0475-DE6C-4458-8229-0590B7F7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BBF56F-7125-4342-B67D-B0B09CE286CA}"/>
                  </a:ext>
                </a:extLst>
              </p14:cNvPr>
              <p14:cNvContentPartPr/>
              <p14:nvPr/>
            </p14:nvContentPartPr>
            <p14:xfrm>
              <a:off x="5717040" y="2617606"/>
              <a:ext cx="282960" cy="4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BBF56F-7125-4342-B67D-B0B09CE286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8040" y="2608606"/>
                <a:ext cx="300600" cy="6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Rules for Differentiation 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Part 2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92D681DE-8122-4AF9-AA46-159879F702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  <a:p>
            <a:endParaRPr lang="en-US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3106285" y="1311105"/>
                <a:ext cx="2583315" cy="10510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6285" y="1311105"/>
                <a:ext cx="2583315" cy="1051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80" name="Ink 1479">
                <a:extLst>
                  <a:ext uri="{FF2B5EF4-FFF2-40B4-BE49-F238E27FC236}">
                    <a16:creationId xmlns:a16="http://schemas.microsoft.com/office/drawing/2014/main" id="{5F504D53-4ED2-443B-A272-4D1C51B66615}"/>
                  </a:ext>
                </a:extLst>
              </p14:cNvPr>
              <p14:cNvContentPartPr/>
              <p14:nvPr/>
            </p14:nvContentPartPr>
            <p14:xfrm>
              <a:off x="338280" y="110566"/>
              <a:ext cx="8166240" cy="4704840"/>
            </p14:xfrm>
          </p:contentPart>
        </mc:Choice>
        <mc:Fallback xmlns="">
          <p:pic>
            <p:nvPicPr>
              <p:cNvPr id="1480" name="Ink 1479">
                <a:extLst>
                  <a:ext uri="{FF2B5EF4-FFF2-40B4-BE49-F238E27FC236}">
                    <a16:creationId xmlns:a16="http://schemas.microsoft.com/office/drawing/2014/main" id="{5F504D53-4ED2-443B-A272-4D1C51B66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640" y="101926"/>
                <a:ext cx="8183881" cy="472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5" name="Rectangle 1027"/>
          <p:cNvSpPr>
            <a:spLocks noGrp="1" noChangeArrowheads="1"/>
          </p:cNvSpPr>
          <p:nvPr>
            <p:ph idx="1"/>
          </p:nvPr>
        </p:nvSpPr>
        <p:spPr>
          <a:xfrm>
            <a:off x="703943" y="1143000"/>
            <a:ext cx="7182757" cy="3429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Fair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grading, and communicating </a:t>
            </a: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clearly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the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dirty="0">
                <a:solidFill>
                  <a:srgbClr val="006600"/>
                </a:solidFill>
                <a:latin typeface="Helvetica Light" panose="020B0403020202020204"/>
              </a:rPr>
              <a:t>expectations</a:t>
            </a:r>
            <a:r>
              <a:rPr lang="en-GB" sz="1200" b="0" dirty="0">
                <a:latin typeface="Helvetica Light" panose="020B0403020202020204"/>
              </a:rPr>
              <a:t> </a:t>
            </a:r>
            <a:r>
              <a:rPr lang="en-GB" sz="1200" b="0" dirty="0">
                <a:solidFill>
                  <a:schemeClr val="tx1"/>
                </a:solidFill>
                <a:latin typeface="Helvetica Light" panose="020B0403020202020204"/>
              </a:rPr>
              <a:t>of the course</a:t>
            </a:r>
          </a:p>
          <a:p>
            <a:pPr>
              <a:buNone/>
            </a:pPr>
            <a:endParaRPr lang="en-GB" sz="13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>
              <a:buNone/>
            </a:pPr>
            <a:r>
              <a:rPr lang="en-GB" sz="1200" b="1" dirty="0">
                <a:solidFill>
                  <a:srgbClr val="0000FF"/>
                </a:solidFill>
                <a:latin typeface="Helvetica Light" panose="020B0403020202020204"/>
              </a:rPr>
              <a:t>Grading Breakdown:</a:t>
            </a:r>
            <a:endParaRPr lang="en-US" sz="12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US" sz="1200" b="1" dirty="0">
              <a:solidFill>
                <a:srgbClr val="0000FF"/>
              </a:solidFill>
              <a:latin typeface="Helvetica Light" panose="020B0403020202020204"/>
            </a:endParaRPr>
          </a:p>
          <a:p>
            <a:pPr marL="0" indent="0">
              <a:buNone/>
            </a:pPr>
            <a:endParaRPr lang="en-GB" sz="1800" b="1" dirty="0">
              <a:latin typeface="Helvetica Light" panose="020B0403020202020204"/>
            </a:endParaRPr>
          </a:p>
        </p:txBody>
      </p:sp>
      <p:sp>
        <p:nvSpPr>
          <p:cNvPr id="3000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Grading and Expectations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FFA3B9-AFA4-0453-E2F1-9E24E2FE4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51096"/>
              </p:ext>
            </p:extLst>
          </p:nvPr>
        </p:nvGraphicFramePr>
        <p:xfrm>
          <a:off x="703943" y="2097087"/>
          <a:ext cx="2672443" cy="2225675"/>
        </p:xfrm>
        <a:graphic>
          <a:graphicData uri="http://schemas.openxmlformats.org/drawingml/2006/table">
            <a:tbl>
              <a:tblPr firstRow="1" firstCol="1" bandRow="1"/>
              <a:tblGrid>
                <a:gridCol w="1944264">
                  <a:extLst>
                    <a:ext uri="{9D8B030D-6E8A-4147-A177-3AD203B41FA5}">
                      <a16:colId xmlns:a16="http://schemas.microsoft.com/office/drawing/2014/main" val="2390382831"/>
                    </a:ext>
                  </a:extLst>
                </a:gridCol>
                <a:gridCol w="728179">
                  <a:extLst>
                    <a:ext uri="{9D8B030D-6E8A-4147-A177-3AD203B41FA5}">
                      <a16:colId xmlns:a16="http://schemas.microsoft.com/office/drawing/2014/main" val="300591388"/>
                    </a:ext>
                  </a:extLst>
                </a:gridCol>
              </a:tblGrid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Attendance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894658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Weekly Assignments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0250956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Group Project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98397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Midterm Exam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126823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 marL="171450" marR="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Final Exam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Helvetica Light" panose="020B0403020202020204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145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914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3106285" y="1130272"/>
                <a:ext cx="2583315" cy="10510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6285" y="1130272"/>
                <a:ext cx="2583315" cy="10510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345494" y="1795818"/>
                <a:ext cx="8453012" cy="2862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12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Note that limit can go inside because of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Compositive Function Theorem </a:t>
                </a:r>
                <a:r>
                  <a:rPr lang="en-US" sz="1200" dirty="0">
                    <a:latin typeface="Helvetica Light"/>
                  </a:rPr>
                  <a:t>for Limits (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latin typeface="Helvetica Light"/>
                  </a:rPr>
                  <a:t> is a continuous function and the limit of the function inside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/>
                  </a:rPr>
                  <a:t>is defined- see the previous slides).</a:t>
                </a:r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200" dirty="0">
                    <a:latin typeface="Helvetica Light"/>
                  </a:rPr>
                  <a:t>Now take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en-US" sz="1200" dirty="0">
                    <a:latin typeface="Helvetica Light"/>
                  </a:rPr>
                  <a:t>. Clearly when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1200" dirty="0">
                    <a:latin typeface="Helvetica Light"/>
                  </a:rPr>
                  <a:t> , then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200" dirty="0">
                    <a:latin typeface="Helvetica Light"/>
                  </a:rPr>
                  <a:t>. Hence, from the definition of Euler number, we get: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en-US" sz="120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200" b="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1200" b="0" i="1">
                                                      <a:solidFill>
                                                        <a:srgbClr val="0066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94" y="1795818"/>
                <a:ext cx="8453012" cy="2862066"/>
              </a:xfrm>
              <a:prstGeom prst="rect">
                <a:avLst/>
              </a:prstGeom>
              <a:blipFill>
                <a:blip r:embed="rId3"/>
                <a:stretch>
                  <a:fillRect l="-72" r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63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Differentiate the following functions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a)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1400" dirty="0">
                  <a:solidFill>
                    <a:srgbClr val="006600"/>
                  </a:solidFill>
                </a:endParaRPr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30" name="Ink 1529">
                <a:extLst>
                  <a:ext uri="{FF2B5EF4-FFF2-40B4-BE49-F238E27FC236}">
                    <a16:creationId xmlns:a16="http://schemas.microsoft.com/office/drawing/2014/main" id="{2F9755A4-2A52-4CEA-8A4F-978E3F5FE5E0}"/>
                  </a:ext>
                </a:extLst>
              </p14:cNvPr>
              <p14:cNvContentPartPr/>
              <p14:nvPr/>
            </p14:nvContentPartPr>
            <p14:xfrm>
              <a:off x="293640" y="68806"/>
              <a:ext cx="8777520" cy="4819680"/>
            </p14:xfrm>
          </p:contentPart>
        </mc:Choice>
        <mc:Fallback xmlns="">
          <p:pic>
            <p:nvPicPr>
              <p:cNvPr id="1530" name="Ink 1529">
                <a:extLst>
                  <a:ext uri="{FF2B5EF4-FFF2-40B4-BE49-F238E27FC236}">
                    <a16:creationId xmlns:a16="http://schemas.microsoft.com/office/drawing/2014/main" id="{2F9755A4-2A52-4CEA-8A4F-978E3F5FE5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000" y="60166"/>
                <a:ext cx="8795160" cy="48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4077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81BA-A6AE-4CC0-ACED-84A7A856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1E0BE-77BA-4FB7-84F2-D6826B4377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239579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e>
                        </m:d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−(</m:t>
                        </m:r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b)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3(2)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+5</m:t>
                            </m:r>
                          </m:den>
                        </m:f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c)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endParaRPr lang="en-US" sz="1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1E0BE-77BA-4FB7-84F2-D6826B4377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239579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9426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en-US" dirty="0"/>
              <a:t>of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12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</a:pPr>
                <a:endParaRPr lang="en-US" sz="1200" b="1" dirty="0">
                  <a:solidFill>
                    <a:srgbClr val="006600"/>
                  </a:solidFill>
                </a:endParaRPr>
              </a:p>
              <a:p>
                <a:endParaRPr lang="en-US" altLang="en-US" sz="1200" dirty="0"/>
              </a:p>
            </p:txBody>
          </p:sp>
        </mc:Choice>
        <mc:Fallback xmlns="">
          <p:sp>
            <p:nvSpPr>
              <p:cNvPr id="1030" name="Rectangle 2">
                <a:extLst>
                  <a:ext uri="{FF2B5EF4-FFF2-40B4-BE49-F238E27FC236}">
                    <a16:creationId xmlns:a16="http://schemas.microsoft.com/office/drawing/2014/main" id="{92D681DE-8122-4AF9-AA46-159879F70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/>
              <p:nvPr/>
            </p:nvSpPr>
            <p:spPr bwMode="auto">
              <a:xfrm>
                <a:off x="2638200" y="1530011"/>
                <a:ext cx="3221943" cy="59996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func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func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4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027" name="Object 3">
                <a:extLst>
                  <a:ext uri="{FF2B5EF4-FFF2-40B4-BE49-F238E27FC236}">
                    <a16:creationId xmlns:a16="http://schemas.microsoft.com/office/drawing/2014/main" id="{AD48208B-E196-4D44-AE59-1292F623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8200" y="1530011"/>
                <a:ext cx="3221943" cy="599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354A98-1E67-46D0-961F-61DEE307A8A0}"/>
                  </a:ext>
                </a:extLst>
              </p14:cNvPr>
              <p14:cNvContentPartPr/>
              <p14:nvPr/>
            </p14:nvContentPartPr>
            <p14:xfrm>
              <a:off x="6132120" y="551566"/>
              <a:ext cx="83160" cy="13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354A98-1E67-46D0-961F-61DEE307A8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3120" y="542926"/>
                <a:ext cx="10080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CD1D100-2B7D-4C9B-A751-458DA14F268D}"/>
                  </a:ext>
                </a:extLst>
              </p14:cNvPr>
              <p14:cNvContentPartPr/>
              <p14:nvPr/>
            </p14:nvContentPartPr>
            <p14:xfrm>
              <a:off x="6274320" y="560206"/>
              <a:ext cx="137880" cy="15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CD1D100-2B7D-4C9B-A751-458DA14F26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5680" y="551206"/>
                <a:ext cx="1555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3EBEF8-8C2C-45AA-9009-EE14E8EB9CC3}"/>
                  </a:ext>
                </a:extLst>
              </p14:cNvPr>
              <p14:cNvContentPartPr/>
              <p14:nvPr/>
            </p14:nvContentPartPr>
            <p14:xfrm>
              <a:off x="6072000" y="738406"/>
              <a:ext cx="175680" cy="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3EBEF8-8C2C-45AA-9009-EE14E8EB9C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000" y="729766"/>
                <a:ext cx="193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4335BC2-8C14-4E3D-B7BF-7DADEDA4B8ED}"/>
                  </a:ext>
                </a:extLst>
              </p14:cNvPr>
              <p14:cNvContentPartPr/>
              <p14:nvPr/>
            </p14:nvContentPartPr>
            <p14:xfrm>
              <a:off x="6960840" y="857566"/>
              <a:ext cx="105480" cy="93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4335BC2-8C14-4E3D-B7BF-7DADEDA4B8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52200" y="848566"/>
                <a:ext cx="123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38662D-D19F-428F-BA63-BD8F9B4634BB}"/>
                  </a:ext>
                </a:extLst>
              </p14:cNvPr>
              <p14:cNvContentPartPr/>
              <p14:nvPr/>
            </p14:nvContentPartPr>
            <p14:xfrm>
              <a:off x="6975240" y="680806"/>
              <a:ext cx="113040" cy="11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38662D-D19F-428F-BA63-BD8F9B4634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6600" y="672166"/>
                <a:ext cx="130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EE1AF8-E775-4FF5-BBF6-97CCEEBE035D}"/>
                  </a:ext>
                </a:extLst>
              </p14:cNvPr>
              <p14:cNvContentPartPr/>
              <p14:nvPr/>
            </p14:nvContentPartPr>
            <p14:xfrm>
              <a:off x="6646560" y="754246"/>
              <a:ext cx="87480" cy="54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EE1AF8-E775-4FF5-BBF6-97CCEEBE03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7884" y="745246"/>
                <a:ext cx="105193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0FC6E97-FCA8-419C-8E00-9EE5089E4E2E}"/>
                  </a:ext>
                </a:extLst>
              </p14:cNvPr>
              <p14:cNvContentPartPr/>
              <p14:nvPr/>
            </p14:nvContentPartPr>
            <p14:xfrm>
              <a:off x="6092520" y="774766"/>
              <a:ext cx="199800" cy="148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0FC6E97-FCA8-419C-8E00-9EE5089E4E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83520" y="766105"/>
                <a:ext cx="217440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97D881-8105-4919-8520-533FCD598863}"/>
                  </a:ext>
                </a:extLst>
              </p14:cNvPr>
              <p14:cNvContentPartPr/>
              <p14:nvPr/>
            </p14:nvContentPartPr>
            <p14:xfrm>
              <a:off x="6501480" y="652006"/>
              <a:ext cx="72360" cy="87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97D881-8105-4919-8520-533FCD59886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92525" y="643006"/>
                <a:ext cx="89913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A1BDF2C9-56F3-4C70-89F7-AE86A798E6ED}"/>
                  </a:ext>
                </a:extLst>
              </p14:cNvPr>
              <p14:cNvContentPartPr/>
              <p14:nvPr/>
            </p14:nvContentPartPr>
            <p14:xfrm>
              <a:off x="1233240" y="1315126"/>
              <a:ext cx="45000" cy="1728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A1BDF2C9-56F3-4C70-89F7-AE86A798E6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24600" y="1306486"/>
                <a:ext cx="626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3FF58012-38BA-4A65-A175-1C8123C8C68D}"/>
                  </a:ext>
                </a:extLst>
              </p14:cNvPr>
              <p14:cNvContentPartPr/>
              <p14:nvPr/>
            </p14:nvContentPartPr>
            <p14:xfrm>
              <a:off x="1225320" y="1279846"/>
              <a:ext cx="39240" cy="360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3FF58012-38BA-4A65-A175-1C8123C8C68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16680" y="1270846"/>
                <a:ext cx="568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AF385D7B-B258-4FDE-BFD4-CA42E6E4C4CE}"/>
                  </a:ext>
                </a:extLst>
              </p14:cNvPr>
              <p14:cNvContentPartPr/>
              <p14:nvPr/>
            </p14:nvContentPartPr>
            <p14:xfrm>
              <a:off x="897720" y="1071406"/>
              <a:ext cx="223200" cy="26136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AF385D7B-B258-4FDE-BFD4-CA42E6E4C4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720" y="1062766"/>
                <a:ext cx="240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DA28E772-97E9-4EE4-B27F-4869DD4A842C}"/>
                  </a:ext>
                </a:extLst>
              </p14:cNvPr>
              <p14:cNvContentPartPr/>
              <p14:nvPr/>
            </p14:nvContentPartPr>
            <p14:xfrm>
              <a:off x="409560" y="1016686"/>
              <a:ext cx="432000" cy="362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DA28E772-97E9-4EE4-B27F-4869DD4A84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0920" y="1008037"/>
                <a:ext cx="449640" cy="380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3" name="Ink 1052">
                <a:extLst>
                  <a:ext uri="{FF2B5EF4-FFF2-40B4-BE49-F238E27FC236}">
                    <a16:creationId xmlns:a16="http://schemas.microsoft.com/office/drawing/2014/main" id="{9E5EB402-046B-4D8D-8522-3761794104A8}"/>
                  </a:ext>
                </a:extLst>
              </p14:cNvPr>
              <p14:cNvContentPartPr/>
              <p14:nvPr/>
            </p14:nvContentPartPr>
            <p14:xfrm>
              <a:off x="690000" y="1808326"/>
              <a:ext cx="90360" cy="51840"/>
            </p14:xfrm>
          </p:contentPart>
        </mc:Choice>
        <mc:Fallback xmlns="">
          <p:pic>
            <p:nvPicPr>
              <p:cNvPr id="1053" name="Ink 1052">
                <a:extLst>
                  <a:ext uri="{FF2B5EF4-FFF2-40B4-BE49-F238E27FC236}">
                    <a16:creationId xmlns:a16="http://schemas.microsoft.com/office/drawing/2014/main" id="{9E5EB402-046B-4D8D-8522-3761794104A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1000" y="1799326"/>
                <a:ext cx="1080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8" name="Ink 1057">
                <a:extLst>
                  <a:ext uri="{FF2B5EF4-FFF2-40B4-BE49-F238E27FC236}">
                    <a16:creationId xmlns:a16="http://schemas.microsoft.com/office/drawing/2014/main" id="{15C98093-50CD-4B6E-823C-46C49AFB8C6D}"/>
                  </a:ext>
                </a:extLst>
              </p14:cNvPr>
              <p14:cNvContentPartPr/>
              <p14:nvPr/>
            </p14:nvContentPartPr>
            <p14:xfrm>
              <a:off x="1398840" y="1806166"/>
              <a:ext cx="7560" cy="7560"/>
            </p14:xfrm>
          </p:contentPart>
        </mc:Choice>
        <mc:Fallback xmlns="">
          <p:pic>
            <p:nvPicPr>
              <p:cNvPr id="1058" name="Ink 1057">
                <a:extLst>
                  <a:ext uri="{FF2B5EF4-FFF2-40B4-BE49-F238E27FC236}">
                    <a16:creationId xmlns:a16="http://schemas.microsoft.com/office/drawing/2014/main" id="{15C98093-50CD-4B6E-823C-46C49AFB8C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90200" y="1797166"/>
                <a:ext cx="25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AF0C9094-7CA7-4F53-A2D6-948E0DD57993}"/>
                  </a:ext>
                </a:extLst>
              </p14:cNvPr>
              <p14:cNvContentPartPr/>
              <p14:nvPr/>
            </p14:nvContentPartPr>
            <p14:xfrm>
              <a:off x="1416840" y="1049446"/>
              <a:ext cx="998280" cy="55476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AF0C9094-7CA7-4F53-A2D6-948E0DD579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07843" y="1040452"/>
                <a:ext cx="1015914" cy="572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B6E1E281-6907-42CA-A3D1-5D5B19D19841}"/>
                  </a:ext>
                </a:extLst>
              </p14:cNvPr>
              <p14:cNvContentPartPr/>
              <p14:nvPr/>
            </p14:nvContentPartPr>
            <p14:xfrm>
              <a:off x="1007520" y="1875286"/>
              <a:ext cx="271800" cy="14580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B6E1E281-6907-42CA-A3D1-5D5B19D1984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8520" y="1866286"/>
                <a:ext cx="289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2" name="Ink 1061">
                <a:extLst>
                  <a:ext uri="{FF2B5EF4-FFF2-40B4-BE49-F238E27FC236}">
                    <a16:creationId xmlns:a16="http://schemas.microsoft.com/office/drawing/2014/main" id="{6EAFA984-12F9-467D-9AF8-C03521ABD6BA}"/>
                  </a:ext>
                </a:extLst>
              </p14:cNvPr>
              <p14:cNvContentPartPr/>
              <p14:nvPr/>
            </p14:nvContentPartPr>
            <p14:xfrm>
              <a:off x="1027680" y="1706086"/>
              <a:ext cx="239760" cy="118440"/>
            </p14:xfrm>
          </p:contentPart>
        </mc:Choice>
        <mc:Fallback xmlns="">
          <p:pic>
            <p:nvPicPr>
              <p:cNvPr id="1062" name="Ink 1061">
                <a:extLst>
                  <a:ext uri="{FF2B5EF4-FFF2-40B4-BE49-F238E27FC236}">
                    <a16:creationId xmlns:a16="http://schemas.microsoft.com/office/drawing/2014/main" id="{6EAFA984-12F9-467D-9AF8-C03521ABD6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8680" y="1697420"/>
                <a:ext cx="257400" cy="13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95F0B7C1-578E-4C65-8E90-1EBF223CB97D}"/>
                  </a:ext>
                </a:extLst>
              </p14:cNvPr>
              <p14:cNvContentPartPr/>
              <p14:nvPr/>
            </p14:nvContentPartPr>
            <p14:xfrm>
              <a:off x="1551840" y="1901566"/>
              <a:ext cx="115560" cy="7380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95F0B7C1-578E-4C65-8E90-1EBF223CB9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43200" y="1892566"/>
                <a:ext cx="133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61954E79-E35B-4C21-B37D-7F1B75EDEC99}"/>
                  </a:ext>
                </a:extLst>
              </p14:cNvPr>
              <p14:cNvContentPartPr/>
              <p14:nvPr/>
            </p14:nvContentPartPr>
            <p14:xfrm>
              <a:off x="1536360" y="1702846"/>
              <a:ext cx="166680" cy="13608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61954E79-E35B-4C21-B37D-7F1B75EDEC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7360" y="1693846"/>
                <a:ext cx="1843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5A62D368-091D-4EB0-8D36-93C415376904}"/>
                  </a:ext>
                </a:extLst>
              </p14:cNvPr>
              <p14:cNvContentPartPr/>
              <p14:nvPr/>
            </p14:nvContentPartPr>
            <p14:xfrm>
              <a:off x="3296400" y="1712206"/>
              <a:ext cx="129240" cy="14616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5A62D368-091D-4EB0-8D36-93C4153769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87400" y="1703566"/>
                <a:ext cx="1468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055DA434-3EC7-4799-B082-DA6632085F58}"/>
                  </a:ext>
                </a:extLst>
              </p14:cNvPr>
              <p14:cNvContentPartPr/>
              <p14:nvPr/>
            </p14:nvContentPartPr>
            <p14:xfrm>
              <a:off x="5058600" y="1965646"/>
              <a:ext cx="38160" cy="2952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055DA434-3EC7-4799-B082-DA6632085F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49960" y="1957006"/>
                <a:ext cx="55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580ECF64-381B-48B6-9358-24720E499F19}"/>
                  </a:ext>
                </a:extLst>
              </p14:cNvPr>
              <p14:cNvContentPartPr/>
              <p14:nvPr/>
            </p14:nvContentPartPr>
            <p14:xfrm>
              <a:off x="3152040" y="2305846"/>
              <a:ext cx="22320" cy="133920"/>
            </p14:xfrm>
          </p:contentPart>
        </mc:Choice>
        <mc:Fallback xmlns=""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580ECF64-381B-48B6-9358-24720E499F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43040" y="2296846"/>
                <a:ext cx="399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85" name="Ink 1084">
                <a:extLst>
                  <a:ext uri="{FF2B5EF4-FFF2-40B4-BE49-F238E27FC236}">
                    <a16:creationId xmlns:a16="http://schemas.microsoft.com/office/drawing/2014/main" id="{3A78C96E-0FAC-49F6-9C1F-5DA9194CB506}"/>
                  </a:ext>
                </a:extLst>
              </p14:cNvPr>
              <p14:cNvContentPartPr/>
              <p14:nvPr/>
            </p14:nvContentPartPr>
            <p14:xfrm>
              <a:off x="3841440" y="2499166"/>
              <a:ext cx="77400" cy="48960"/>
            </p14:xfrm>
          </p:contentPart>
        </mc:Choice>
        <mc:Fallback xmlns="">
          <p:pic>
            <p:nvPicPr>
              <p:cNvPr id="1085" name="Ink 1084">
                <a:extLst>
                  <a:ext uri="{FF2B5EF4-FFF2-40B4-BE49-F238E27FC236}">
                    <a16:creationId xmlns:a16="http://schemas.microsoft.com/office/drawing/2014/main" id="{3A78C96E-0FAC-49F6-9C1F-5DA9194CB5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32800" y="2490526"/>
                <a:ext cx="95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9894A3D6-B076-4585-B686-FF64AE1E3802}"/>
                  </a:ext>
                </a:extLst>
              </p14:cNvPr>
              <p14:cNvContentPartPr/>
              <p14:nvPr/>
            </p14:nvContentPartPr>
            <p14:xfrm>
              <a:off x="2765040" y="2289646"/>
              <a:ext cx="320400" cy="324720"/>
            </p14:xfrm>
          </p:contentPart>
        </mc:Choice>
        <mc:Fallback xmlns=""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9894A3D6-B076-4585-B686-FF64AE1E380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56390" y="2281016"/>
                <a:ext cx="338060" cy="342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73DDECB1-78AF-4B51-8CDE-A68C3D72E7D1}"/>
                  </a:ext>
                </a:extLst>
              </p14:cNvPr>
              <p14:cNvContentPartPr/>
              <p14:nvPr/>
            </p14:nvContentPartPr>
            <p14:xfrm>
              <a:off x="3239520" y="2328166"/>
              <a:ext cx="519480" cy="274320"/>
            </p14:xfrm>
          </p:contentPart>
        </mc:Choice>
        <mc:Fallback xmlns=""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73DDECB1-78AF-4B51-8CDE-A68C3D72E7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30880" y="2319526"/>
                <a:ext cx="5371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A1DB0787-443F-40E8-A8ED-FB195999E030}"/>
                  </a:ext>
                </a:extLst>
              </p14:cNvPr>
              <p14:cNvContentPartPr/>
              <p14:nvPr/>
            </p14:nvContentPartPr>
            <p14:xfrm>
              <a:off x="4486560" y="2373526"/>
              <a:ext cx="647280" cy="442080"/>
            </p14:xfrm>
          </p:contentPart>
        </mc:Choice>
        <mc:Fallback xmlns=""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A1DB0787-443F-40E8-A8ED-FB195999E0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77920" y="2364533"/>
                <a:ext cx="664920" cy="459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C9ABC69D-4A3A-46F1-836C-7EBC6972D747}"/>
                  </a:ext>
                </a:extLst>
              </p14:cNvPr>
              <p14:cNvContentPartPr/>
              <p14:nvPr/>
            </p14:nvContentPartPr>
            <p14:xfrm>
              <a:off x="4047000" y="2374246"/>
              <a:ext cx="363600" cy="31320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C9ABC69D-4A3A-46F1-836C-7EBC6972D7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38000" y="2365246"/>
                <a:ext cx="3812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582390D8-2411-4E8B-9414-1DBC2031DC3B}"/>
                  </a:ext>
                </a:extLst>
              </p14:cNvPr>
              <p14:cNvContentPartPr/>
              <p14:nvPr/>
            </p14:nvContentPartPr>
            <p14:xfrm>
              <a:off x="5266320" y="2673406"/>
              <a:ext cx="361440" cy="2880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582390D8-2411-4E8B-9414-1DBC2031DC3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57680" y="2664766"/>
                <a:ext cx="379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542A3049-C9D7-47C4-A53F-A8EB94963817}"/>
                  </a:ext>
                </a:extLst>
              </p14:cNvPr>
              <p14:cNvContentPartPr/>
              <p14:nvPr/>
            </p14:nvContentPartPr>
            <p14:xfrm>
              <a:off x="5439840" y="2503846"/>
              <a:ext cx="12960" cy="10152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542A3049-C9D7-47C4-A53F-A8EB949638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31200" y="2495206"/>
                <a:ext cx="306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F25A58A6-4602-4E72-BAAB-8F2DC727F3AB}"/>
                  </a:ext>
                </a:extLst>
              </p14:cNvPr>
              <p14:cNvContentPartPr/>
              <p14:nvPr/>
            </p14:nvContentPartPr>
            <p14:xfrm>
              <a:off x="5244720" y="2758366"/>
              <a:ext cx="441720" cy="18684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F25A58A6-4602-4E72-BAAB-8F2DC727F3A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36080" y="2749726"/>
                <a:ext cx="45936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1911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/>
              <p:nvPr/>
            </p:nvSpPr>
            <p:spPr bwMode="auto">
              <a:xfrm>
                <a:off x="715816" y="1146094"/>
                <a:ext cx="2033342" cy="18979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5816" y="1146094"/>
                <a:ext cx="2033342" cy="1897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B50842F-7D24-481B-8A93-E9716D9ACD6E}"/>
                  </a:ext>
                </a:extLst>
              </p14:cNvPr>
              <p14:cNvContentPartPr/>
              <p14:nvPr/>
            </p14:nvContentPartPr>
            <p14:xfrm>
              <a:off x="4034760" y="507286"/>
              <a:ext cx="1872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B50842F-7D24-481B-8A93-E9716D9ACD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5760" y="498646"/>
                <a:ext cx="363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E486E28-2ED6-4CC7-8F02-CFADE904879C}"/>
                  </a:ext>
                </a:extLst>
              </p14:cNvPr>
              <p14:cNvContentPartPr/>
              <p14:nvPr/>
            </p14:nvContentPartPr>
            <p14:xfrm>
              <a:off x="8013120" y="942886"/>
              <a:ext cx="108000" cy="6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E486E28-2ED6-4CC7-8F02-CFADE904879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004150" y="934360"/>
                <a:ext cx="125581" cy="23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35EB1F-4F35-4D13-A690-CD84595063E6}"/>
                  </a:ext>
                </a:extLst>
              </p14:cNvPr>
              <p14:cNvContentPartPr/>
              <p14:nvPr/>
            </p14:nvContentPartPr>
            <p14:xfrm>
              <a:off x="3050160" y="1139086"/>
              <a:ext cx="82800" cy="11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35EB1F-4F35-4D13-A690-CD84595063E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41160" y="1130446"/>
                <a:ext cx="100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E00C3F-3752-4B04-9537-F5DB4B24A96A}"/>
                  </a:ext>
                </a:extLst>
              </p14:cNvPr>
              <p14:cNvContentPartPr/>
              <p14:nvPr/>
            </p14:nvContentPartPr>
            <p14:xfrm>
              <a:off x="3179400" y="1217926"/>
              <a:ext cx="51120" cy="10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E00C3F-3752-4B04-9537-F5DB4B24A96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70760" y="1208926"/>
                <a:ext cx="68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8488B2-98DE-4932-B6C4-2FC43FC2456A}"/>
                  </a:ext>
                </a:extLst>
              </p14:cNvPr>
              <p14:cNvContentPartPr/>
              <p14:nvPr/>
            </p14:nvContentPartPr>
            <p14:xfrm>
              <a:off x="3174360" y="1191646"/>
              <a:ext cx="36360" cy="10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8488B2-98DE-4932-B6C4-2FC43FC2456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165720" y="1183006"/>
                <a:ext cx="540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36349B7-BAA8-4DAC-865E-AE8758F57AC8}"/>
                  </a:ext>
                </a:extLst>
              </p14:cNvPr>
              <p14:cNvContentPartPr/>
              <p14:nvPr/>
            </p14:nvContentPartPr>
            <p14:xfrm>
              <a:off x="3305760" y="1118206"/>
              <a:ext cx="185040" cy="101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36349B7-BAA8-4DAC-865E-AE8758F57AC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96760" y="1109566"/>
                <a:ext cx="2026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2A2B5C9-F50F-4238-B3E1-6B750E062C24}"/>
                  </a:ext>
                </a:extLst>
              </p14:cNvPr>
              <p14:cNvContentPartPr/>
              <p14:nvPr/>
            </p14:nvContentPartPr>
            <p14:xfrm>
              <a:off x="3607440" y="1159966"/>
              <a:ext cx="175320" cy="103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2A2B5C9-F50F-4238-B3E1-6B750E062C2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98782" y="1151326"/>
                <a:ext cx="192996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2885FB-864A-4AC2-80C8-D09FD4C733D2}"/>
                  </a:ext>
                </a:extLst>
              </p14:cNvPr>
              <p14:cNvContentPartPr/>
              <p14:nvPr/>
            </p14:nvContentPartPr>
            <p14:xfrm>
              <a:off x="4362360" y="1254286"/>
              <a:ext cx="71640" cy="9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2885FB-864A-4AC2-80C8-D09FD4C733D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53720" y="1245286"/>
                <a:ext cx="892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B46AB1B-E878-4F64-B825-6AC9D25E2CF8}"/>
                  </a:ext>
                </a:extLst>
              </p14:cNvPr>
              <p14:cNvContentPartPr/>
              <p14:nvPr/>
            </p14:nvContentPartPr>
            <p14:xfrm>
              <a:off x="4369920" y="1219006"/>
              <a:ext cx="60840" cy="6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B46AB1B-E878-4F64-B825-6AC9D25E2CF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61280" y="1210006"/>
                <a:ext cx="78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562B193A-B4C1-42E8-8BA0-AE45598D0830}"/>
                  </a:ext>
                </a:extLst>
              </p14:cNvPr>
              <p14:cNvContentPartPr/>
              <p14:nvPr/>
            </p14:nvContentPartPr>
            <p14:xfrm>
              <a:off x="4544880" y="1208206"/>
              <a:ext cx="97560" cy="5148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562B193A-B4C1-42E8-8BA0-AE45598D083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35913" y="1199566"/>
                <a:ext cx="115135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39EB3D3-1B28-4F71-99C2-7FA31F61526C}"/>
                  </a:ext>
                </a:extLst>
              </p14:cNvPr>
              <p14:cNvContentPartPr/>
              <p14:nvPr/>
            </p14:nvContentPartPr>
            <p14:xfrm>
              <a:off x="4784640" y="1211806"/>
              <a:ext cx="185760" cy="9360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39EB3D3-1B28-4F71-99C2-7FA31F61526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76000" y="1202806"/>
                <a:ext cx="203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77895166-C6CD-43B0-B104-CECAE430DAAA}"/>
                  </a:ext>
                </a:extLst>
              </p14:cNvPr>
              <p14:cNvContentPartPr/>
              <p14:nvPr/>
            </p14:nvContentPartPr>
            <p14:xfrm>
              <a:off x="3968160" y="1114246"/>
              <a:ext cx="281880" cy="2487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77895166-C6CD-43B0-B104-CECAE430DA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59520" y="1105233"/>
                <a:ext cx="299520" cy="26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9DF4B50-0CC1-4ECD-B730-4D17AAC4ACD2}"/>
                  </a:ext>
                </a:extLst>
              </p14:cNvPr>
              <p14:cNvContentPartPr/>
              <p14:nvPr/>
            </p14:nvContentPartPr>
            <p14:xfrm>
              <a:off x="5807040" y="1124326"/>
              <a:ext cx="198720" cy="30132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9DF4B50-0CC1-4ECD-B730-4D17AAC4ACD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798400" y="1115337"/>
                <a:ext cx="216360" cy="31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AE24EF40-2594-48E8-892E-36AF37FC35A4}"/>
                  </a:ext>
                </a:extLst>
              </p14:cNvPr>
              <p14:cNvContentPartPr/>
              <p14:nvPr/>
            </p14:nvContentPartPr>
            <p14:xfrm>
              <a:off x="6159840" y="1334566"/>
              <a:ext cx="98280" cy="216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AE24EF40-2594-48E8-892E-36AF37FC35A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50840" y="1325926"/>
                <a:ext cx="115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9D290A7-85AD-4A28-8F81-E04F30FF6B3A}"/>
                  </a:ext>
                </a:extLst>
              </p14:cNvPr>
              <p14:cNvContentPartPr/>
              <p14:nvPr/>
            </p14:nvContentPartPr>
            <p14:xfrm>
              <a:off x="6153360" y="1298566"/>
              <a:ext cx="81360" cy="1188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9D290A7-85AD-4A28-8F81-E04F30FF6B3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144720" y="1289566"/>
                <a:ext cx="990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0FD99F3-A380-4F8E-92F5-1EC89C996C96}"/>
                  </a:ext>
                </a:extLst>
              </p14:cNvPr>
              <p14:cNvContentPartPr/>
              <p14:nvPr/>
            </p14:nvContentPartPr>
            <p14:xfrm>
              <a:off x="6376200" y="1264366"/>
              <a:ext cx="81360" cy="90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0FD99F3-A380-4F8E-92F5-1EC89C996C9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67560" y="1255726"/>
                <a:ext cx="990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D380AC4-29A1-425A-972C-37391E79D9F3}"/>
                  </a:ext>
                </a:extLst>
              </p14:cNvPr>
              <p14:cNvContentPartPr/>
              <p14:nvPr/>
            </p14:nvContentPartPr>
            <p14:xfrm>
              <a:off x="5200800" y="985366"/>
              <a:ext cx="536040" cy="429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D380AC4-29A1-425A-972C-37391E79D9F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91806" y="976726"/>
                <a:ext cx="553668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C515C6C-6C6F-4AE7-8E26-3F12CD0702E9}"/>
                  </a:ext>
                </a:extLst>
              </p14:cNvPr>
              <p14:cNvContentPartPr/>
              <p14:nvPr/>
            </p14:nvContentPartPr>
            <p14:xfrm>
              <a:off x="6863640" y="1371646"/>
              <a:ext cx="97200" cy="134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C515C6C-6C6F-4AE7-8E26-3F12CD0702E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55000" y="1362646"/>
                <a:ext cx="1148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EBE9E40-B5D8-431B-8261-C207164EEB78}"/>
                  </a:ext>
                </a:extLst>
              </p14:cNvPr>
              <p14:cNvContentPartPr/>
              <p14:nvPr/>
            </p14:nvContentPartPr>
            <p14:xfrm>
              <a:off x="7100880" y="1356526"/>
              <a:ext cx="1800" cy="4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EBE9E40-B5D8-431B-8261-C207164EEB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92240" y="1347526"/>
                <a:ext cx="194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690DFBD-28FA-47BC-9404-3642CE8D4C4C}"/>
                  </a:ext>
                </a:extLst>
              </p14:cNvPr>
              <p14:cNvContentPartPr/>
              <p14:nvPr/>
            </p14:nvContentPartPr>
            <p14:xfrm>
              <a:off x="7540080" y="1335646"/>
              <a:ext cx="7920" cy="82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690DFBD-28FA-47BC-9404-3642CE8D4C4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31080" y="1327006"/>
                <a:ext cx="25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90CB81B-B96C-4A12-A6AE-5AB28DEE5794}"/>
                  </a:ext>
                </a:extLst>
              </p14:cNvPr>
              <p14:cNvContentPartPr/>
              <p14:nvPr/>
            </p14:nvContentPartPr>
            <p14:xfrm>
              <a:off x="7204560" y="1270126"/>
              <a:ext cx="245520" cy="177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90CB81B-B96C-4A12-A6AE-5AB28DEE579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95920" y="1261126"/>
                <a:ext cx="2631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60ECCC8-A8B0-41F9-8602-57DE20B0AE64}"/>
                  </a:ext>
                </a:extLst>
              </p14:cNvPr>
              <p14:cNvContentPartPr/>
              <p14:nvPr/>
            </p14:nvContentPartPr>
            <p14:xfrm>
              <a:off x="6887400" y="1247086"/>
              <a:ext cx="109080" cy="101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60ECCC8-A8B0-41F9-8602-57DE20B0AE6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878400" y="1238118"/>
                <a:ext cx="126720" cy="118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FEB7491-25FD-4F4C-9E87-16AB038B0C8B}"/>
                  </a:ext>
                </a:extLst>
              </p14:cNvPr>
              <p14:cNvContentPartPr/>
              <p14:nvPr/>
            </p14:nvContentPartPr>
            <p14:xfrm>
              <a:off x="6625680" y="1298566"/>
              <a:ext cx="146520" cy="84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FEB7491-25FD-4F4C-9E87-16AB038B0C8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617061" y="1289566"/>
                <a:ext cx="164117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F8EF8A9-15AE-4756-9ABE-DBBDFDDE203E}"/>
                  </a:ext>
                </a:extLst>
              </p14:cNvPr>
              <p14:cNvContentPartPr/>
              <p14:nvPr/>
            </p14:nvContentPartPr>
            <p14:xfrm>
              <a:off x="7656720" y="1380286"/>
              <a:ext cx="139680" cy="96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F8EF8A9-15AE-4756-9ABE-DBBDFDDE203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47743" y="1371286"/>
                <a:ext cx="157275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B479C56-9F8E-4DB7-83F6-A929A4B9FE71}"/>
                  </a:ext>
                </a:extLst>
              </p14:cNvPr>
              <p14:cNvContentPartPr/>
              <p14:nvPr/>
            </p14:nvContentPartPr>
            <p14:xfrm>
              <a:off x="8734560" y="1311526"/>
              <a:ext cx="12960" cy="26064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B479C56-9F8E-4DB7-83F6-A929A4B9FE7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725560" y="1302526"/>
                <a:ext cx="3060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A1EBEC8-D0CA-4F59-809B-F40CB3C77A19}"/>
                  </a:ext>
                </a:extLst>
              </p14:cNvPr>
              <p14:cNvContentPartPr/>
              <p14:nvPr/>
            </p14:nvContentPartPr>
            <p14:xfrm>
              <a:off x="7857600" y="1185166"/>
              <a:ext cx="821160" cy="53136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A1EBEC8-D0CA-4F59-809B-F40CB3C77A1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48600" y="1176526"/>
                <a:ext cx="8388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772AF3AC-F7AE-40FA-9FEA-D5E6489D7287}"/>
                  </a:ext>
                </a:extLst>
              </p14:cNvPr>
              <p14:cNvContentPartPr/>
              <p14:nvPr/>
            </p14:nvContentPartPr>
            <p14:xfrm>
              <a:off x="2946840" y="1705366"/>
              <a:ext cx="68040" cy="1195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772AF3AC-F7AE-40FA-9FEA-D5E6489D728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937840" y="1696366"/>
                <a:ext cx="856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8AB01179-B581-49BE-AA70-BC8F477D60E4}"/>
                  </a:ext>
                </a:extLst>
              </p14:cNvPr>
              <p14:cNvContentPartPr/>
              <p14:nvPr/>
            </p14:nvContentPartPr>
            <p14:xfrm>
              <a:off x="3001560" y="1877806"/>
              <a:ext cx="450720" cy="2844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8AB01179-B581-49BE-AA70-BC8F477D60E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92920" y="1869166"/>
                <a:ext cx="468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0B104A7-DF02-43AB-B4A0-A64B69376F3E}"/>
                  </a:ext>
                </a:extLst>
              </p14:cNvPr>
              <p14:cNvContentPartPr/>
              <p14:nvPr/>
            </p14:nvContentPartPr>
            <p14:xfrm>
              <a:off x="3090480" y="1933606"/>
              <a:ext cx="221040" cy="11772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0B104A7-DF02-43AB-B4A0-A64B69376F3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81495" y="1924606"/>
                <a:ext cx="238651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DDD472D-9985-466E-87BB-60835E091A94}"/>
                  </a:ext>
                </a:extLst>
              </p14:cNvPr>
              <p14:cNvContentPartPr/>
              <p14:nvPr/>
            </p14:nvContentPartPr>
            <p14:xfrm>
              <a:off x="4363800" y="1775206"/>
              <a:ext cx="369000" cy="340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DDD472D-9985-466E-87BB-60835E091A9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354800" y="1766216"/>
                <a:ext cx="386640" cy="357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AF2347C-CC87-4B26-8D2A-BD2F4FA266F4}"/>
                  </a:ext>
                </a:extLst>
              </p14:cNvPr>
              <p14:cNvContentPartPr/>
              <p14:nvPr/>
            </p14:nvContentPartPr>
            <p14:xfrm>
              <a:off x="3082200" y="1628686"/>
              <a:ext cx="378360" cy="207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AF2347C-CC87-4B26-8D2A-BD2F4FA266F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073209" y="1620046"/>
                <a:ext cx="395983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DA65AB0-1A68-4124-97FC-6134ABB17227}"/>
                  </a:ext>
                </a:extLst>
              </p14:cNvPr>
              <p14:cNvContentPartPr/>
              <p14:nvPr/>
            </p14:nvContentPartPr>
            <p14:xfrm>
              <a:off x="3563880" y="1909846"/>
              <a:ext cx="71280" cy="47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DA65AB0-1A68-4124-97FC-6134ABB1722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555240" y="1901140"/>
                <a:ext cx="88920" cy="6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A8F338A-4E81-4047-B664-19BF48AD19D5}"/>
                  </a:ext>
                </a:extLst>
              </p14:cNvPr>
              <p14:cNvContentPartPr/>
              <p14:nvPr/>
            </p14:nvContentPartPr>
            <p14:xfrm>
              <a:off x="5344800" y="1931806"/>
              <a:ext cx="109440" cy="784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A8F338A-4E81-4047-B664-19BF48AD19D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335800" y="1923166"/>
                <a:ext cx="127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F454052-C47D-4D55-BF02-D3B26A23A2B6}"/>
                  </a:ext>
                </a:extLst>
              </p14:cNvPr>
              <p14:cNvContentPartPr/>
              <p14:nvPr/>
            </p14:nvContentPartPr>
            <p14:xfrm>
              <a:off x="5533440" y="1845046"/>
              <a:ext cx="87840" cy="70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F454052-C47D-4D55-BF02-D3B26A23A2B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524440" y="1836046"/>
                <a:ext cx="105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F32359E-C758-4A51-B748-1A2DBB26ACBE}"/>
                  </a:ext>
                </a:extLst>
              </p14:cNvPr>
              <p14:cNvContentPartPr/>
              <p14:nvPr/>
            </p14:nvContentPartPr>
            <p14:xfrm>
              <a:off x="5007840" y="1960966"/>
              <a:ext cx="91080" cy="367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F32359E-C758-4A51-B748-1A2DBB26ACB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98840" y="1952326"/>
                <a:ext cx="108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CF4D859-6C9C-4803-805E-D116FA1735C8}"/>
                  </a:ext>
                </a:extLst>
              </p14:cNvPr>
              <p14:cNvContentPartPr/>
              <p14:nvPr/>
            </p14:nvContentPartPr>
            <p14:xfrm>
              <a:off x="3726600" y="1613926"/>
              <a:ext cx="548640" cy="558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CF4D859-6C9C-4803-805E-D116FA1735C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17954" y="1605286"/>
                <a:ext cx="566292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F8C8BDB-4FC4-49FC-92AE-E65573B3F4FB}"/>
                  </a:ext>
                </a:extLst>
              </p14:cNvPr>
              <p14:cNvContentPartPr/>
              <p14:nvPr/>
            </p14:nvContentPartPr>
            <p14:xfrm>
              <a:off x="5754120" y="2048086"/>
              <a:ext cx="235800" cy="5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F8C8BDB-4FC4-49FC-92AE-E65573B3F4F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45120" y="2039446"/>
                <a:ext cx="2534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C804A6B-7929-431B-AC78-820C41946893}"/>
                  </a:ext>
                </a:extLst>
              </p14:cNvPr>
              <p14:cNvContentPartPr/>
              <p14:nvPr/>
            </p14:nvContentPartPr>
            <p14:xfrm>
              <a:off x="5787240" y="2082286"/>
              <a:ext cx="191520" cy="97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C804A6B-7929-431B-AC78-820C4194689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78600" y="2073614"/>
                <a:ext cx="209160" cy="115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1BF473D-AAB1-4776-BF2D-E694901618E8}"/>
                  </a:ext>
                </a:extLst>
              </p14:cNvPr>
              <p14:cNvContentPartPr/>
              <p14:nvPr/>
            </p14:nvContentPartPr>
            <p14:xfrm>
              <a:off x="5729280" y="1895806"/>
              <a:ext cx="188280" cy="1267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1BF473D-AAB1-4776-BF2D-E694901618E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720280" y="1887141"/>
                <a:ext cx="205920" cy="144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27ACE3A-68D8-483C-83DA-883863705B4E}"/>
                  </a:ext>
                </a:extLst>
              </p14:cNvPr>
              <p14:cNvContentPartPr/>
              <p14:nvPr/>
            </p14:nvContentPartPr>
            <p14:xfrm>
              <a:off x="2553720" y="2270206"/>
              <a:ext cx="420840" cy="2325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27ACE3A-68D8-483C-83DA-883863705B4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544720" y="2261566"/>
                <a:ext cx="4384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AB25ADB-AC18-43FC-A072-B285502B19CE}"/>
                  </a:ext>
                </a:extLst>
              </p14:cNvPr>
              <p14:cNvContentPartPr/>
              <p14:nvPr/>
            </p14:nvContentPartPr>
            <p14:xfrm>
              <a:off x="1059360" y="1174366"/>
              <a:ext cx="988200" cy="515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AB25ADB-AC18-43FC-A072-B285502B19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50720" y="1165366"/>
                <a:ext cx="10058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2065254-19D8-481B-B5B4-C957D79241CB}"/>
                  </a:ext>
                </a:extLst>
              </p14:cNvPr>
              <p14:cNvContentPartPr/>
              <p14:nvPr/>
            </p14:nvContentPartPr>
            <p14:xfrm>
              <a:off x="3241320" y="2448046"/>
              <a:ext cx="87480" cy="1414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2065254-19D8-481B-B5B4-C957D79241C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232680" y="2439406"/>
                <a:ext cx="105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AE8DB22-3C0F-448F-BDBB-D106E0104CB5}"/>
                  </a:ext>
                </a:extLst>
              </p14:cNvPr>
              <p14:cNvContentPartPr/>
              <p14:nvPr/>
            </p14:nvContentPartPr>
            <p14:xfrm>
              <a:off x="3628320" y="2408086"/>
              <a:ext cx="174960" cy="1803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AE8DB22-3C0F-448F-BDBB-D106E0104CB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19698" y="2399086"/>
                <a:ext cx="192564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D612AA5-2DDA-4117-B9A4-44727BD873DA}"/>
                  </a:ext>
                </a:extLst>
              </p14:cNvPr>
              <p14:cNvContentPartPr/>
              <p14:nvPr/>
            </p14:nvContentPartPr>
            <p14:xfrm>
              <a:off x="3429600" y="2518246"/>
              <a:ext cx="65520" cy="482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D612AA5-2DDA-4117-B9A4-44727BD873D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420600" y="2509606"/>
                <a:ext cx="83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1D13634-8E24-44CC-A0D9-8DE5FF00B6CD}"/>
                  </a:ext>
                </a:extLst>
              </p14:cNvPr>
              <p14:cNvContentPartPr/>
              <p14:nvPr/>
            </p14:nvContentPartPr>
            <p14:xfrm>
              <a:off x="3958440" y="2526166"/>
              <a:ext cx="130680" cy="88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1D13634-8E24-44CC-A0D9-8DE5FF00B6C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949800" y="2517526"/>
                <a:ext cx="148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3B4B01B-8F3A-4F82-9C10-18D881D282E6}"/>
                  </a:ext>
                </a:extLst>
              </p14:cNvPr>
              <p14:cNvContentPartPr/>
              <p14:nvPr/>
            </p14:nvContentPartPr>
            <p14:xfrm>
              <a:off x="4900920" y="2519686"/>
              <a:ext cx="88920" cy="84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3B4B01B-8F3A-4F82-9C10-18D881D282E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891920" y="2510686"/>
                <a:ext cx="1065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4AEAB25-48BA-4140-900E-FC4286F2E11B}"/>
                  </a:ext>
                </a:extLst>
              </p14:cNvPr>
              <p14:cNvContentPartPr/>
              <p14:nvPr/>
            </p14:nvContentPartPr>
            <p14:xfrm>
              <a:off x="5053920" y="2499526"/>
              <a:ext cx="250920" cy="1227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4AEAB25-48BA-4140-900E-FC4286F2E11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045280" y="2490526"/>
                <a:ext cx="268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2E5BB9F-F0A9-4E4A-8A65-BFA50C648563}"/>
                  </a:ext>
                </a:extLst>
              </p14:cNvPr>
              <p14:cNvContentPartPr/>
              <p14:nvPr/>
            </p14:nvContentPartPr>
            <p14:xfrm>
              <a:off x="4669080" y="2568286"/>
              <a:ext cx="58680" cy="356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2E5BB9F-F0A9-4E4A-8A65-BFA50C64856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660387" y="2559286"/>
                <a:ext cx="76429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02081A3-DAC4-475B-9387-BA72948DF6C7}"/>
                  </a:ext>
                </a:extLst>
              </p14:cNvPr>
              <p14:cNvContentPartPr/>
              <p14:nvPr/>
            </p14:nvContentPartPr>
            <p14:xfrm>
              <a:off x="5516880" y="2568286"/>
              <a:ext cx="132480" cy="864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02081A3-DAC4-475B-9387-BA72948DF6C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508240" y="2559646"/>
                <a:ext cx="1501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6099773-3104-4B0D-82E3-71725C8D2E88}"/>
                  </a:ext>
                </a:extLst>
              </p14:cNvPr>
              <p14:cNvContentPartPr/>
              <p14:nvPr/>
            </p14:nvContentPartPr>
            <p14:xfrm>
              <a:off x="4253640" y="2457766"/>
              <a:ext cx="270720" cy="2574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6099773-3104-4B0D-82E3-71725C8D2E8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245000" y="2448766"/>
                <a:ext cx="2883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9248D0B-4C6B-41B5-B070-CDE3E52A49C8}"/>
                  </a:ext>
                </a:extLst>
              </p14:cNvPr>
              <p14:cNvContentPartPr/>
              <p14:nvPr/>
            </p14:nvContentPartPr>
            <p14:xfrm>
              <a:off x="6623880" y="2601406"/>
              <a:ext cx="181440" cy="158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9248D0B-4C6B-41B5-B070-CDE3E52A49C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614880" y="2592406"/>
                <a:ext cx="199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33AE51E-DC70-48CD-BE59-E1427A83D1EE}"/>
                  </a:ext>
                </a:extLst>
              </p14:cNvPr>
              <p14:cNvContentPartPr/>
              <p14:nvPr/>
            </p14:nvContentPartPr>
            <p14:xfrm>
              <a:off x="6652320" y="2641726"/>
              <a:ext cx="50040" cy="100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33AE51E-DC70-48CD-BE59-E1427A83D1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643320" y="2633086"/>
                <a:ext cx="67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DF14C29-D26F-424E-B81D-A878552B4C00}"/>
                  </a:ext>
                </a:extLst>
              </p14:cNvPr>
              <p14:cNvContentPartPr/>
              <p14:nvPr/>
            </p14:nvContentPartPr>
            <p14:xfrm>
              <a:off x="6984240" y="2657206"/>
              <a:ext cx="68760" cy="201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DF14C29-D26F-424E-B81D-A878552B4C0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975600" y="2648206"/>
                <a:ext cx="864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62AC2EC-D6AC-4AFB-8A0A-62436A86A900}"/>
                  </a:ext>
                </a:extLst>
              </p14:cNvPr>
              <p14:cNvContentPartPr/>
              <p14:nvPr/>
            </p14:nvContentPartPr>
            <p14:xfrm>
              <a:off x="6973080" y="2619766"/>
              <a:ext cx="68400" cy="86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62AC2EC-D6AC-4AFB-8A0A-62436A86A90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964080" y="2611126"/>
                <a:ext cx="86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D3B1D59-22D0-4C5D-A210-41E75DE040D1}"/>
                  </a:ext>
                </a:extLst>
              </p14:cNvPr>
              <p14:cNvContentPartPr/>
              <p14:nvPr/>
            </p14:nvContentPartPr>
            <p14:xfrm>
              <a:off x="6759600" y="2717326"/>
              <a:ext cx="70560" cy="576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D3B1D59-22D0-4C5D-A210-41E75DE040D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750916" y="2708326"/>
                <a:ext cx="8829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88A6ECE-96FC-44D2-AD43-4D96BF1B4783}"/>
                  </a:ext>
                </a:extLst>
              </p14:cNvPr>
              <p14:cNvContentPartPr/>
              <p14:nvPr/>
            </p14:nvContentPartPr>
            <p14:xfrm>
              <a:off x="6610920" y="2416726"/>
              <a:ext cx="153360" cy="1472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88A6ECE-96FC-44D2-AD43-4D96BF1B47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601941" y="2407748"/>
                <a:ext cx="170959" cy="1648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D2C44AE-1C4B-4D74-B027-D58EDBD5C678}"/>
                  </a:ext>
                </a:extLst>
              </p14:cNvPr>
              <p14:cNvContentPartPr/>
              <p14:nvPr/>
            </p14:nvContentPartPr>
            <p14:xfrm>
              <a:off x="5308080" y="2653966"/>
              <a:ext cx="23760" cy="1620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D2C44AE-1C4B-4D74-B027-D58EDBD5C67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299440" y="2644966"/>
                <a:ext cx="41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E541C9F-8CE5-4623-A7B9-39CA5B2B0E83}"/>
                  </a:ext>
                </a:extLst>
              </p14:cNvPr>
              <p14:cNvContentPartPr/>
              <p14:nvPr/>
            </p14:nvContentPartPr>
            <p14:xfrm>
              <a:off x="7204560" y="2550646"/>
              <a:ext cx="232560" cy="1335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E541C9F-8CE5-4623-A7B9-39CA5B2B0E8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95920" y="2541646"/>
                <a:ext cx="2502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D735067F-BD01-4884-A570-14DA683A4BB5}"/>
                  </a:ext>
                </a:extLst>
              </p14:cNvPr>
              <p14:cNvContentPartPr/>
              <p14:nvPr/>
            </p14:nvContentPartPr>
            <p14:xfrm>
              <a:off x="5845920" y="2229886"/>
              <a:ext cx="611640" cy="571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D735067F-BD01-4884-A570-14DA683A4BB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837280" y="2220886"/>
                <a:ext cx="62928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ED1EE4B-E479-48BC-B6B9-6DF81422824D}"/>
                  </a:ext>
                </a:extLst>
              </p14:cNvPr>
              <p14:cNvContentPartPr/>
              <p14:nvPr/>
            </p14:nvContentPartPr>
            <p14:xfrm>
              <a:off x="5469000" y="3064006"/>
              <a:ext cx="115920" cy="943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ED1EE4B-E479-48BC-B6B9-6DF81422824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460000" y="3055366"/>
                <a:ext cx="1335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53B255EE-B4F0-4CCB-9AFA-2412FEBCB2AE}"/>
                  </a:ext>
                </a:extLst>
              </p14:cNvPr>
              <p14:cNvContentPartPr/>
              <p14:nvPr/>
            </p14:nvContentPartPr>
            <p14:xfrm>
              <a:off x="7606320" y="2550286"/>
              <a:ext cx="263880" cy="3276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53B255EE-B4F0-4CCB-9AFA-2412FEBCB2A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597320" y="2541646"/>
                <a:ext cx="2815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EFC1C88A-0F70-466A-B743-DE7492DF6D6C}"/>
                  </a:ext>
                </a:extLst>
              </p14:cNvPr>
              <p14:cNvContentPartPr/>
              <p14:nvPr/>
            </p14:nvContentPartPr>
            <p14:xfrm>
              <a:off x="5920800" y="3119086"/>
              <a:ext cx="81000" cy="910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EFC1C88A-0F70-466A-B743-DE7492DF6D6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912160" y="3110086"/>
                <a:ext cx="98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F02A86E-90FA-4399-9164-B1C496DD8DEA}"/>
                  </a:ext>
                </a:extLst>
              </p14:cNvPr>
              <p14:cNvContentPartPr/>
              <p14:nvPr/>
            </p14:nvContentPartPr>
            <p14:xfrm>
              <a:off x="6171000" y="3083806"/>
              <a:ext cx="14760" cy="61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F02A86E-90FA-4399-9164-B1C496DD8DE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162000" y="3075166"/>
                <a:ext cx="32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3D437AC-58F1-4BCF-91B4-2C605A902BB2}"/>
                  </a:ext>
                </a:extLst>
              </p14:cNvPr>
              <p14:cNvContentPartPr/>
              <p14:nvPr/>
            </p14:nvContentPartPr>
            <p14:xfrm>
              <a:off x="6515160" y="3087766"/>
              <a:ext cx="71640" cy="475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3D437AC-58F1-4BCF-91B4-2C605A902BB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506160" y="3079060"/>
                <a:ext cx="89280" cy="65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2B856E8-2FD4-4EDF-B816-3C81E0CB5FFB}"/>
                  </a:ext>
                </a:extLst>
              </p14:cNvPr>
              <p14:cNvContentPartPr/>
              <p14:nvPr/>
            </p14:nvContentPartPr>
            <p14:xfrm>
              <a:off x="6306720" y="2993806"/>
              <a:ext cx="138960" cy="16668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2B856E8-2FD4-4EDF-B816-3C81E0CB5FF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298102" y="2985147"/>
                <a:ext cx="156554" cy="184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B5A90EB-72B0-4713-A39F-A3AAA6079677}"/>
                  </a:ext>
                </a:extLst>
              </p14:cNvPr>
              <p14:cNvContentPartPr/>
              <p14:nvPr/>
            </p14:nvContentPartPr>
            <p14:xfrm>
              <a:off x="5892720" y="2997406"/>
              <a:ext cx="130680" cy="914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B5A90EB-72B0-4713-A39F-A3AAA607967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884080" y="2988406"/>
                <a:ext cx="1483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885B983F-919F-4057-A26C-57DFE09B79D3}"/>
                  </a:ext>
                </a:extLst>
              </p14:cNvPr>
              <p14:cNvContentPartPr/>
              <p14:nvPr/>
            </p14:nvContentPartPr>
            <p14:xfrm>
              <a:off x="6934560" y="2981206"/>
              <a:ext cx="255960" cy="1389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885B983F-919F-4057-A26C-57DFE09B79D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925920" y="2972566"/>
                <a:ext cx="273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66E71B0-7D73-4BDD-B0F3-E539741D725F}"/>
                  </a:ext>
                </a:extLst>
              </p14:cNvPr>
              <p14:cNvContentPartPr/>
              <p14:nvPr/>
            </p14:nvContentPartPr>
            <p14:xfrm>
              <a:off x="6713160" y="2993086"/>
              <a:ext cx="133200" cy="128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66E71B0-7D73-4BDD-B0F3-E539741D725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704520" y="2984061"/>
                <a:ext cx="150840" cy="14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955442E-AE33-4542-8ECB-E37609A761D3}"/>
                  </a:ext>
                </a:extLst>
              </p14:cNvPr>
              <p14:cNvContentPartPr/>
              <p14:nvPr/>
            </p14:nvContentPartPr>
            <p14:xfrm>
              <a:off x="5879760" y="3376126"/>
              <a:ext cx="267480" cy="16560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955442E-AE33-4542-8ECB-E37609A761D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870760" y="3367486"/>
                <a:ext cx="285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1B22DDCF-B7A1-4313-9536-C64D3516FDA3}"/>
                  </a:ext>
                </a:extLst>
              </p14:cNvPr>
              <p14:cNvContentPartPr/>
              <p14:nvPr/>
            </p14:nvContentPartPr>
            <p14:xfrm>
              <a:off x="5523720" y="3406726"/>
              <a:ext cx="145080" cy="810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1B22DDCF-B7A1-4313-9536-C64D3516FDA3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15080" y="3397726"/>
                <a:ext cx="162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F2F3CF6E-28E0-4F3F-AE99-685400C64B95}"/>
                  </a:ext>
                </a:extLst>
              </p14:cNvPr>
              <p14:cNvContentPartPr/>
              <p14:nvPr/>
            </p14:nvContentPartPr>
            <p14:xfrm>
              <a:off x="6872640" y="3431206"/>
              <a:ext cx="267840" cy="1540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F2F3CF6E-28E0-4F3F-AE99-685400C64B95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864000" y="3422206"/>
                <a:ext cx="2854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EE22ED77-2300-490E-9018-D857287303EB}"/>
                  </a:ext>
                </a:extLst>
              </p14:cNvPr>
              <p14:cNvContentPartPr/>
              <p14:nvPr/>
            </p14:nvContentPartPr>
            <p14:xfrm>
              <a:off x="6263520" y="3339046"/>
              <a:ext cx="477360" cy="306000"/>
            </p14:xfrm>
          </p:contentPart>
        </mc:Choice>
        <mc:Fallback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EE22ED77-2300-490E-9018-D857287303EB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254880" y="3330046"/>
                <a:ext cx="49500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9D85D5AE-4758-49C4-9728-3B5064999BF0}"/>
                  </a:ext>
                </a:extLst>
              </p14:cNvPr>
              <p14:cNvContentPartPr/>
              <p14:nvPr/>
            </p14:nvContentPartPr>
            <p14:xfrm>
              <a:off x="7252080" y="3330406"/>
              <a:ext cx="1474200" cy="56628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9D85D5AE-4758-49C4-9728-3B5064999BF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243440" y="3321766"/>
                <a:ext cx="14918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1E5B3D2-AFF9-40FD-AF8E-EF61923E5088}"/>
                  </a:ext>
                </a:extLst>
              </p14:cNvPr>
              <p14:cNvContentPartPr/>
              <p14:nvPr/>
            </p14:nvContentPartPr>
            <p14:xfrm>
              <a:off x="2498640" y="3350926"/>
              <a:ext cx="47880" cy="864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1E5B3D2-AFF9-40FD-AF8E-EF61923E508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490000" y="3341926"/>
                <a:ext cx="65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14876BD-9480-4C4D-9E03-2C43662BA1BA}"/>
                  </a:ext>
                </a:extLst>
              </p14:cNvPr>
              <p14:cNvContentPartPr/>
              <p14:nvPr/>
            </p14:nvContentPartPr>
            <p14:xfrm>
              <a:off x="2478120" y="3312046"/>
              <a:ext cx="69840" cy="1152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14876BD-9480-4C4D-9E03-2C43662BA1B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469480" y="3303406"/>
                <a:ext cx="87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E067DF09-DA34-47E5-8891-8664AAD7EF48}"/>
                  </a:ext>
                </a:extLst>
              </p14:cNvPr>
              <p14:cNvContentPartPr/>
              <p14:nvPr/>
            </p14:nvContentPartPr>
            <p14:xfrm>
              <a:off x="2652720" y="3227446"/>
              <a:ext cx="474120" cy="18864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E067DF09-DA34-47E5-8891-8664AAD7EF4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643727" y="3218806"/>
                <a:ext cx="491747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2043AA9E-B546-4BB2-B688-EDC53B885ECE}"/>
                  </a:ext>
                </a:extLst>
              </p14:cNvPr>
              <p14:cNvContentPartPr/>
              <p14:nvPr/>
            </p14:nvContentPartPr>
            <p14:xfrm>
              <a:off x="2271480" y="3269926"/>
              <a:ext cx="109800" cy="7488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2043AA9E-B546-4BB2-B688-EDC53B885EC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262509" y="3261244"/>
                <a:ext cx="127382" cy="9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A03FFFA1-6A73-4403-973C-017824C1927A}"/>
                  </a:ext>
                </a:extLst>
              </p14:cNvPr>
              <p14:cNvContentPartPr/>
              <p14:nvPr/>
            </p14:nvContentPartPr>
            <p14:xfrm>
              <a:off x="1825080" y="3266326"/>
              <a:ext cx="285840" cy="10080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A03FFFA1-6A73-4403-973C-017824C1927A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816080" y="3257326"/>
                <a:ext cx="3034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7323A95-3725-46E2-964A-CFB1F33DF600}"/>
                  </a:ext>
                </a:extLst>
              </p14:cNvPr>
              <p14:cNvContentPartPr/>
              <p14:nvPr/>
            </p14:nvContentPartPr>
            <p14:xfrm>
              <a:off x="1296960" y="3540646"/>
              <a:ext cx="59400" cy="19944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7323A95-3725-46E2-964A-CFB1F33DF60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288320" y="3531646"/>
                <a:ext cx="770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50DB3B54-E00F-4E91-AA19-5CE0E8F2477F}"/>
                  </a:ext>
                </a:extLst>
              </p14:cNvPr>
              <p14:cNvContentPartPr/>
              <p14:nvPr/>
            </p14:nvContentPartPr>
            <p14:xfrm>
              <a:off x="1180320" y="3991366"/>
              <a:ext cx="69120" cy="190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50DB3B54-E00F-4E91-AA19-5CE0E8F2477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71680" y="3982366"/>
                <a:ext cx="867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6E3CF611-D122-43E9-A874-89FCECF4D70B}"/>
                  </a:ext>
                </a:extLst>
              </p14:cNvPr>
              <p14:cNvContentPartPr/>
              <p14:nvPr/>
            </p14:nvContentPartPr>
            <p14:xfrm>
              <a:off x="1200840" y="3957166"/>
              <a:ext cx="59400" cy="82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6E3CF611-D122-43E9-A874-89FCECF4D70B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192200" y="3948526"/>
                <a:ext cx="77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AF33DD4C-D9A2-4627-A5C2-9CAADE6C4BDC}"/>
                  </a:ext>
                </a:extLst>
              </p14:cNvPr>
              <p14:cNvContentPartPr/>
              <p14:nvPr/>
            </p14:nvContentPartPr>
            <p14:xfrm>
              <a:off x="996720" y="3898846"/>
              <a:ext cx="73800" cy="10800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AF33DD4C-D9A2-4627-A5C2-9CAADE6C4BD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87720" y="3890206"/>
                <a:ext cx="91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6E170B0D-D7A0-4A4D-BA63-0891EF0BF457}"/>
                  </a:ext>
                </a:extLst>
              </p14:cNvPr>
              <p14:cNvContentPartPr/>
              <p14:nvPr/>
            </p14:nvContentPartPr>
            <p14:xfrm>
              <a:off x="1901040" y="4019086"/>
              <a:ext cx="5400" cy="504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6E170B0D-D7A0-4A4D-BA63-0891EF0BF457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892040" y="4010446"/>
                <a:ext cx="230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E3B9AA49-BA31-48DF-94B3-3C4A91308AEF}"/>
                  </a:ext>
                </a:extLst>
              </p14:cNvPr>
              <p14:cNvContentPartPr/>
              <p14:nvPr/>
            </p14:nvContentPartPr>
            <p14:xfrm>
              <a:off x="1536720" y="4056886"/>
              <a:ext cx="158040" cy="9252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E3B9AA49-BA31-48DF-94B3-3C4A91308AEF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528060" y="4048246"/>
                <a:ext cx="175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74A4792E-ECBB-40B8-BDAA-05B17BFFC946}"/>
                  </a:ext>
                </a:extLst>
              </p14:cNvPr>
              <p14:cNvContentPartPr/>
              <p14:nvPr/>
            </p14:nvContentPartPr>
            <p14:xfrm>
              <a:off x="2004360" y="3901726"/>
              <a:ext cx="408960" cy="34596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74A4792E-ECBB-40B8-BDAA-05B17BFFC94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995360" y="3892735"/>
                <a:ext cx="426600" cy="3635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160B7E2E-7A1B-4FF3-AECC-0958AF279531}"/>
                  </a:ext>
                </a:extLst>
              </p14:cNvPr>
              <p14:cNvContentPartPr/>
              <p14:nvPr/>
            </p14:nvContentPartPr>
            <p14:xfrm>
              <a:off x="2603760" y="4016926"/>
              <a:ext cx="143280" cy="8892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160B7E2E-7A1B-4FF3-AECC-0958AF279531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2595120" y="4007926"/>
                <a:ext cx="160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813E62CD-5FC4-4E5F-9877-21FF484CB02B}"/>
                  </a:ext>
                </a:extLst>
              </p14:cNvPr>
              <p14:cNvContentPartPr/>
              <p14:nvPr/>
            </p14:nvContentPartPr>
            <p14:xfrm>
              <a:off x="1440240" y="3684286"/>
              <a:ext cx="361080" cy="344880"/>
            </p14:xfrm>
          </p:contentPart>
        </mc:Choice>
        <mc:Fallback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813E62CD-5FC4-4E5F-9877-21FF484CB02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431600" y="3675646"/>
                <a:ext cx="3787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655142AB-35C9-4903-AC51-89400CA7629A}"/>
                  </a:ext>
                </a:extLst>
              </p14:cNvPr>
              <p14:cNvContentPartPr/>
              <p14:nvPr/>
            </p14:nvContentPartPr>
            <p14:xfrm>
              <a:off x="831840" y="3092446"/>
              <a:ext cx="776520" cy="405360"/>
            </p14:xfrm>
          </p:contentPart>
        </mc:Choice>
        <mc:Fallback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655142AB-35C9-4903-AC51-89400CA7629A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23196" y="3083806"/>
                <a:ext cx="794168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76DE526B-0275-43A1-BD0C-4BF38092187D}"/>
                  </a:ext>
                </a:extLst>
              </p14:cNvPr>
              <p14:cNvContentPartPr/>
              <p14:nvPr/>
            </p14:nvContentPartPr>
            <p14:xfrm>
              <a:off x="3358320" y="4104046"/>
              <a:ext cx="14040" cy="72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76DE526B-0275-43A1-BD0C-4BF38092187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349320" y="4095046"/>
                <a:ext cx="316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1E3CDD4A-3B05-44F9-BC0A-BB96F3E25DCC}"/>
                  </a:ext>
                </a:extLst>
              </p14:cNvPr>
              <p14:cNvContentPartPr/>
              <p14:nvPr/>
            </p14:nvContentPartPr>
            <p14:xfrm>
              <a:off x="3943320" y="4128166"/>
              <a:ext cx="64800" cy="5544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1E3CDD4A-3B05-44F9-BC0A-BB96F3E25DCC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934680" y="4119526"/>
                <a:ext cx="824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F827EF90-E98E-4569-8AD1-B7162BBC609C}"/>
                  </a:ext>
                </a:extLst>
              </p14:cNvPr>
              <p14:cNvContentPartPr/>
              <p14:nvPr/>
            </p14:nvContentPartPr>
            <p14:xfrm>
              <a:off x="3621120" y="4408606"/>
              <a:ext cx="493920" cy="58032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F827EF90-E98E-4569-8AD1-B7162BBC609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612474" y="4399971"/>
                <a:ext cx="511573" cy="5979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6360D1D0-A272-4C3F-96CA-04713E8E67B1}"/>
                  </a:ext>
                </a:extLst>
              </p14:cNvPr>
              <p14:cNvContentPartPr/>
              <p14:nvPr/>
            </p14:nvContentPartPr>
            <p14:xfrm>
              <a:off x="3329160" y="4565566"/>
              <a:ext cx="85680" cy="4788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6360D1D0-A272-4C3F-96CA-04713E8E67B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3320160" y="4556861"/>
                <a:ext cx="103320" cy="6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4674583D-168B-4A94-8B66-F78B9B117125}"/>
                  </a:ext>
                </a:extLst>
              </p14:cNvPr>
              <p14:cNvContentPartPr/>
              <p14:nvPr/>
            </p14:nvContentPartPr>
            <p14:xfrm>
              <a:off x="2897160" y="4381606"/>
              <a:ext cx="308520" cy="32976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4674583D-168B-4A94-8B66-F78B9B117125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888520" y="4372966"/>
                <a:ext cx="326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3C145BF-1301-45E2-BBD4-C24E504138E1}"/>
                  </a:ext>
                </a:extLst>
              </p14:cNvPr>
              <p14:cNvContentPartPr/>
              <p14:nvPr/>
            </p14:nvContentPartPr>
            <p14:xfrm>
              <a:off x="2594760" y="4426246"/>
              <a:ext cx="181080" cy="10368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3C145BF-1301-45E2-BBD4-C24E504138E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585760" y="4417606"/>
                <a:ext cx="198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CCF61EF8-54AF-4E08-BCE0-498867F2725D}"/>
                  </a:ext>
                </a:extLst>
              </p14:cNvPr>
              <p14:cNvContentPartPr/>
              <p14:nvPr/>
            </p14:nvContentPartPr>
            <p14:xfrm>
              <a:off x="4114320" y="4102246"/>
              <a:ext cx="71280" cy="10440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CCF61EF8-54AF-4E08-BCE0-498867F2725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4105680" y="4093606"/>
                <a:ext cx="889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EB10018B-6E53-4E27-B567-B79D0B233E25}"/>
                  </a:ext>
                </a:extLst>
              </p14:cNvPr>
              <p14:cNvContentPartPr/>
              <p14:nvPr/>
            </p14:nvContentPartPr>
            <p14:xfrm>
              <a:off x="3549120" y="3939526"/>
              <a:ext cx="255960" cy="37152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EB10018B-6E53-4E27-B567-B79D0B233E25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540120" y="3930886"/>
                <a:ext cx="2736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BD6D2467-BE88-4424-95A3-AF4D9F466759}"/>
                  </a:ext>
                </a:extLst>
              </p14:cNvPr>
              <p14:cNvContentPartPr/>
              <p14:nvPr/>
            </p14:nvContentPartPr>
            <p14:xfrm>
              <a:off x="3024600" y="4080646"/>
              <a:ext cx="257400" cy="15624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BD6D2467-BE88-4424-95A3-AF4D9F466759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015613" y="4071986"/>
                <a:ext cx="275015" cy="17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E03ED50B-F63C-48B7-BE99-B33C70E5C1ED}"/>
                  </a:ext>
                </a:extLst>
              </p14:cNvPr>
              <p14:cNvContentPartPr/>
              <p14:nvPr/>
            </p14:nvContentPartPr>
            <p14:xfrm>
              <a:off x="3055200" y="3889846"/>
              <a:ext cx="169920" cy="16380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E03ED50B-F63C-48B7-BE99-B33C70E5C1ED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046578" y="3881206"/>
                <a:ext cx="187523" cy="1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9311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/>
              <p:nvPr/>
            </p:nvSpPr>
            <p:spPr bwMode="auto">
              <a:xfrm>
                <a:off x="3301997" y="1146093"/>
                <a:ext cx="1984843" cy="192730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2">
                <a:extLst>
                  <a:ext uri="{FF2B5EF4-FFF2-40B4-BE49-F238E27FC236}">
                    <a16:creationId xmlns:a16="http://schemas.microsoft.com/office/drawing/2014/main" id="{74526275-1C84-4EC7-8F65-40F624760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7" y="1146093"/>
                <a:ext cx="1984843" cy="1927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/>
              <p:nvPr/>
            </p:nvSpPr>
            <p:spPr>
              <a:xfrm>
                <a:off x="566963" y="3223693"/>
                <a:ext cx="8082305" cy="1558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en-US" sz="1200" dirty="0">
                  <a:latin typeface="Helvetica Light" panose="020B0403020202020204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𝑐h𝑎𝑖𝑛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𝑟𝑢𝑙𝑒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)⇒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200" b="0" i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altLang="en-US" sz="1200" i="1" dirty="0">
                  <a:latin typeface="Helvetica Light" panose="020B0403020202020204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			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3" y="3223693"/>
                <a:ext cx="8082305" cy="1558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433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5333B-263D-41BF-AACA-3CDDA086C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of Exponential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/>
              <p:nvPr/>
            </p:nvSpPr>
            <p:spPr>
              <a:xfrm>
                <a:off x="491954" y="1066281"/>
                <a:ext cx="7769793" cy="1421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ct val="150000"/>
                  </a:lnSpc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when </a:t>
                </a:r>
              </a:p>
              <a:p>
                <a:pPr eaLnBrk="1" hangingPunct="1"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</a:t>
                </a:r>
              </a:p>
              <a:p>
                <a:pPr>
                  <a:lnSpc>
                    <a:spcPct val="150000"/>
                  </a:lnSpc>
                  <a:buAutoNum type="alphaLcParenR"/>
                </a:pPr>
                <a:r>
                  <a:rPr lang="en-US" alt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altLang="en-US" sz="1400" i="1" dirty="0">
                    <a:latin typeface="Helvetica Light" panose="020B0403020202020204"/>
                  </a:rPr>
                  <a:t>			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BE46BDB-5FF5-49E6-95A9-D327A6603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4" y="1066281"/>
                <a:ext cx="7769793" cy="1421992"/>
              </a:xfrm>
              <a:prstGeom prst="rect">
                <a:avLst/>
              </a:prstGeom>
              <a:blipFill>
                <a:blip r:embed="rId2"/>
                <a:stretch>
                  <a:fillRect l="-7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039D36-B7B2-474B-B497-D437E8EFBD35}"/>
                  </a:ext>
                </a:extLst>
              </p14:cNvPr>
              <p14:cNvContentPartPr/>
              <p14:nvPr/>
            </p14:nvContentPartPr>
            <p14:xfrm>
              <a:off x="1429800" y="1695646"/>
              <a:ext cx="193320" cy="54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039D36-B7B2-474B-B497-D437E8EFBD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0800" y="1686646"/>
                <a:ext cx="2109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E165C3-485F-4591-976B-C05CC1469E58}"/>
                  </a:ext>
                </a:extLst>
              </p14:cNvPr>
              <p14:cNvContentPartPr/>
              <p14:nvPr/>
            </p14:nvContentPartPr>
            <p14:xfrm>
              <a:off x="1946760" y="1740286"/>
              <a:ext cx="54720" cy="6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E165C3-485F-4591-976B-C05CC1469E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38120" y="1731286"/>
                <a:ext cx="723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F4D097-3508-46F0-8249-26E25CD5459F}"/>
                  </a:ext>
                </a:extLst>
              </p14:cNvPr>
              <p14:cNvContentPartPr/>
              <p14:nvPr/>
            </p14:nvContentPartPr>
            <p14:xfrm>
              <a:off x="1938120" y="1710766"/>
              <a:ext cx="62280" cy="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F4D097-3508-46F0-8249-26E25CD545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9120" y="1702126"/>
                <a:ext cx="799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BFB6C3-8272-4E88-914D-2954825BF812}"/>
                  </a:ext>
                </a:extLst>
              </p14:cNvPr>
              <p14:cNvContentPartPr/>
              <p14:nvPr/>
            </p14:nvContentPartPr>
            <p14:xfrm>
              <a:off x="1722480" y="1625806"/>
              <a:ext cx="162360" cy="1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BFB6C3-8272-4E88-914D-2954825BF8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3500" y="1617166"/>
                <a:ext cx="179961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4E737C-AD8D-4D35-992A-66009A1E7B74}"/>
                  </a:ext>
                </a:extLst>
              </p14:cNvPr>
              <p14:cNvContentPartPr/>
              <p14:nvPr/>
            </p14:nvContentPartPr>
            <p14:xfrm>
              <a:off x="2144760" y="1666846"/>
              <a:ext cx="72360" cy="87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4E737C-AD8D-4D35-992A-66009A1E7B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36120" y="1658206"/>
                <a:ext cx="90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53476A-1837-4677-AA46-0F145967DA3B}"/>
                  </a:ext>
                </a:extLst>
              </p14:cNvPr>
              <p14:cNvContentPartPr/>
              <p14:nvPr/>
            </p14:nvContentPartPr>
            <p14:xfrm>
              <a:off x="2289840" y="1636966"/>
              <a:ext cx="189360" cy="124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53476A-1837-4677-AA46-0F145967DA3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80840" y="1628326"/>
                <a:ext cx="2070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866C9A-2F1F-420F-A8BB-E2CCA013CC75}"/>
                  </a:ext>
                </a:extLst>
              </p14:cNvPr>
              <p14:cNvContentPartPr/>
              <p14:nvPr/>
            </p14:nvContentPartPr>
            <p14:xfrm>
              <a:off x="1298040" y="2011006"/>
              <a:ext cx="177840" cy="55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866C9A-2F1F-420F-A8BB-E2CCA013CC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9400" y="2002006"/>
                <a:ext cx="195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DF14BF-7505-40B6-99B2-07F1E3A7CE4A}"/>
                  </a:ext>
                </a:extLst>
              </p14:cNvPr>
              <p14:cNvContentPartPr/>
              <p14:nvPr/>
            </p14:nvContentPartPr>
            <p14:xfrm>
              <a:off x="1600440" y="1980046"/>
              <a:ext cx="68400" cy="118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DF14BF-7505-40B6-99B2-07F1E3A7CE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91800" y="1971406"/>
                <a:ext cx="860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67C2E9-C112-4E5E-A278-7EA0FA082FF8}"/>
                  </a:ext>
                </a:extLst>
              </p14:cNvPr>
              <p14:cNvContentPartPr/>
              <p14:nvPr/>
            </p14:nvContentPartPr>
            <p14:xfrm>
              <a:off x="1710600" y="1918126"/>
              <a:ext cx="24840" cy="44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67C2E9-C112-4E5E-A278-7EA0FA082FF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01960" y="1909486"/>
                <a:ext cx="424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50EA672-F276-46D2-BAAD-BF194D009032}"/>
                  </a:ext>
                </a:extLst>
              </p14:cNvPr>
              <p14:cNvContentPartPr/>
              <p14:nvPr/>
            </p14:nvContentPartPr>
            <p14:xfrm>
              <a:off x="1800600" y="2043406"/>
              <a:ext cx="41040" cy="6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50EA672-F276-46D2-BAAD-BF194D00903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91960" y="2034766"/>
                <a:ext cx="58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005F57-FE9C-4C46-A501-3B8F8EDE4D3E}"/>
                  </a:ext>
                </a:extLst>
              </p14:cNvPr>
              <p14:cNvContentPartPr/>
              <p14:nvPr/>
            </p14:nvContentPartPr>
            <p14:xfrm>
              <a:off x="1807800" y="2008846"/>
              <a:ext cx="48960" cy="6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005F57-FE9C-4C46-A501-3B8F8EDE4D3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98800" y="1999846"/>
                <a:ext cx="66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AC36309-5FDA-430D-8C70-69DC3C8A4D65}"/>
                  </a:ext>
                </a:extLst>
              </p14:cNvPr>
              <p14:cNvContentPartPr/>
              <p14:nvPr/>
            </p14:nvContentPartPr>
            <p14:xfrm>
              <a:off x="2097240" y="2054566"/>
              <a:ext cx="703800" cy="244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AC36309-5FDA-430D-8C70-69DC3C8A4D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88600" y="2045926"/>
                <a:ext cx="721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7F90130-FC42-4BC4-886A-8037742906BF}"/>
                  </a:ext>
                </a:extLst>
              </p14:cNvPr>
              <p14:cNvContentPartPr/>
              <p14:nvPr/>
            </p14:nvContentPartPr>
            <p14:xfrm>
              <a:off x="2285160" y="2139166"/>
              <a:ext cx="85320" cy="612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7F90130-FC42-4BC4-886A-8037742906B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76160" y="2130166"/>
                <a:ext cx="102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95F2F15-0F2C-4771-949C-9E91C31E6C75}"/>
                  </a:ext>
                </a:extLst>
              </p14:cNvPr>
              <p14:cNvContentPartPr/>
              <p14:nvPr/>
            </p14:nvContentPartPr>
            <p14:xfrm>
              <a:off x="2447160" y="2117206"/>
              <a:ext cx="53280" cy="51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95F2F15-0F2C-4771-949C-9E91C31E6C7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38520" y="2108566"/>
                <a:ext cx="70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603D1D6-F789-4DFB-822E-51960A2C1DC6}"/>
                  </a:ext>
                </a:extLst>
              </p14:cNvPr>
              <p14:cNvContentPartPr/>
              <p14:nvPr/>
            </p14:nvContentPartPr>
            <p14:xfrm>
              <a:off x="2975640" y="2117926"/>
              <a:ext cx="59400" cy="90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603D1D6-F789-4DFB-822E-51960A2C1DC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966640" y="2109286"/>
                <a:ext cx="77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FCD182A-1225-441B-8A18-6B683CFDA553}"/>
                  </a:ext>
                </a:extLst>
              </p14:cNvPr>
              <p14:cNvContentPartPr/>
              <p14:nvPr/>
            </p14:nvContentPartPr>
            <p14:xfrm>
              <a:off x="2972760" y="2082286"/>
              <a:ext cx="61200" cy="64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FCD182A-1225-441B-8A18-6B683CFDA55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64120" y="2073646"/>
                <a:ext cx="78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B17AB3D-CEC1-4110-905D-6A446E516745}"/>
                  </a:ext>
                </a:extLst>
              </p14:cNvPr>
              <p14:cNvContentPartPr/>
              <p14:nvPr/>
            </p14:nvContentPartPr>
            <p14:xfrm>
              <a:off x="2514120" y="1909846"/>
              <a:ext cx="258480" cy="885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B17AB3D-CEC1-4110-905D-6A446E51674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05468" y="1901206"/>
                <a:ext cx="276145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E270F3F-F4BE-4F7B-88B3-8B36FD870210}"/>
                  </a:ext>
                </a:extLst>
              </p14:cNvPr>
              <p14:cNvContentPartPr/>
              <p14:nvPr/>
            </p14:nvContentPartPr>
            <p14:xfrm>
              <a:off x="2055840" y="1896526"/>
              <a:ext cx="369720" cy="101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E270F3F-F4BE-4F7B-88B3-8B36FD87021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47200" y="1887526"/>
                <a:ext cx="387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871BA86-64FE-4926-9D1D-D712CA69FB81}"/>
                  </a:ext>
                </a:extLst>
              </p14:cNvPr>
              <p14:cNvContentPartPr/>
              <p14:nvPr/>
            </p14:nvContentPartPr>
            <p14:xfrm>
              <a:off x="1008240" y="1995526"/>
              <a:ext cx="214560" cy="241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871BA86-64FE-4926-9D1D-D712CA69FB8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99600" y="1986526"/>
                <a:ext cx="2322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A12F2B9-5997-43BE-9F9D-D97B98FA2663}"/>
                  </a:ext>
                </a:extLst>
              </p14:cNvPr>
              <p14:cNvContentPartPr/>
              <p14:nvPr/>
            </p14:nvContentPartPr>
            <p14:xfrm>
              <a:off x="3279840" y="1926406"/>
              <a:ext cx="205560" cy="1029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A12F2B9-5997-43BE-9F9D-D97B98FA266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71200" y="1917766"/>
                <a:ext cx="2232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DF10A01-9F62-442C-8E8F-9D563BD2C5E7}"/>
                  </a:ext>
                </a:extLst>
              </p14:cNvPr>
              <p14:cNvContentPartPr/>
              <p14:nvPr/>
            </p14:nvContentPartPr>
            <p14:xfrm>
              <a:off x="938040" y="1822006"/>
              <a:ext cx="262800" cy="1375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DF10A01-9F62-442C-8E8F-9D563BD2C5E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29052" y="1813343"/>
                <a:ext cx="280416" cy="155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3E7C82CE-4FE2-44D7-9B81-D18DEB302372}"/>
                  </a:ext>
                </a:extLst>
              </p14:cNvPr>
              <p14:cNvContentPartPr/>
              <p14:nvPr/>
            </p14:nvContentPartPr>
            <p14:xfrm>
              <a:off x="3852240" y="2000206"/>
              <a:ext cx="95760" cy="68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3E7C82CE-4FE2-44D7-9B81-D18DEB30237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43240" y="1991206"/>
                <a:ext cx="113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1151E5F-AF92-4980-AFBC-E16CDCB7D37B}"/>
                  </a:ext>
                </a:extLst>
              </p14:cNvPr>
              <p14:cNvContentPartPr/>
              <p14:nvPr/>
            </p14:nvContentPartPr>
            <p14:xfrm>
              <a:off x="3281640" y="2089846"/>
              <a:ext cx="1220400" cy="26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1151E5F-AF92-4980-AFBC-E16CDCB7D37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273000" y="2080968"/>
                <a:ext cx="1238040" cy="43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F578777-5FC3-4813-918C-C021DA3F4FA2}"/>
                  </a:ext>
                </a:extLst>
              </p14:cNvPr>
              <p14:cNvContentPartPr/>
              <p14:nvPr/>
            </p14:nvContentPartPr>
            <p14:xfrm>
              <a:off x="4343640" y="1918126"/>
              <a:ext cx="182160" cy="1472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F578777-5FC3-4813-918C-C021DA3F4FA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35000" y="1909486"/>
                <a:ext cx="199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E3B4D0A-A6E3-4EDF-A35A-AEA481076881}"/>
                  </a:ext>
                </a:extLst>
              </p14:cNvPr>
              <p14:cNvContentPartPr/>
              <p14:nvPr/>
            </p14:nvContentPartPr>
            <p14:xfrm>
              <a:off x="4674120" y="2166526"/>
              <a:ext cx="77400" cy="32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E3B4D0A-A6E3-4EDF-A35A-AEA48107688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665480" y="2157886"/>
                <a:ext cx="950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0CBEB04-F497-45AC-98A6-39B82A06FFCB}"/>
                  </a:ext>
                </a:extLst>
              </p14:cNvPr>
              <p14:cNvContentPartPr/>
              <p14:nvPr/>
            </p14:nvContentPartPr>
            <p14:xfrm>
              <a:off x="4678080" y="2124406"/>
              <a:ext cx="72000" cy="57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0CBEB04-F497-45AC-98A6-39B82A06FFC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69080" y="2115406"/>
                <a:ext cx="89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F758736-7A97-4726-BEC6-220DDAB2B011}"/>
                  </a:ext>
                </a:extLst>
              </p14:cNvPr>
              <p14:cNvContentPartPr/>
              <p14:nvPr/>
            </p14:nvContentPartPr>
            <p14:xfrm>
              <a:off x="3687720" y="2178406"/>
              <a:ext cx="445320" cy="1879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F758736-7A97-4726-BEC6-220DDAB2B01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79080" y="2169766"/>
                <a:ext cx="4629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9630C6F-E90E-400C-BD63-6EB3EDCFD27D}"/>
                  </a:ext>
                </a:extLst>
              </p14:cNvPr>
              <p14:cNvContentPartPr/>
              <p14:nvPr/>
            </p14:nvContentPartPr>
            <p14:xfrm>
              <a:off x="4074720" y="1874926"/>
              <a:ext cx="192960" cy="1641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9630C6F-E90E-400C-BD63-6EB3EDCFD27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065720" y="1866286"/>
                <a:ext cx="2106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FBC5DAB-ECCE-4257-B878-BA093B5D0C0B}"/>
                  </a:ext>
                </a:extLst>
              </p14:cNvPr>
              <p14:cNvContentPartPr/>
              <p14:nvPr/>
            </p14:nvContentPartPr>
            <p14:xfrm>
              <a:off x="3580800" y="1851886"/>
              <a:ext cx="209160" cy="2102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FBC5DAB-ECCE-4257-B878-BA093B5D0C0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571800" y="1843246"/>
                <a:ext cx="2268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D270428-E960-4A68-B6C6-9856104FFBC5}"/>
                  </a:ext>
                </a:extLst>
              </p14:cNvPr>
              <p14:cNvContentPartPr/>
              <p14:nvPr/>
            </p14:nvContentPartPr>
            <p14:xfrm>
              <a:off x="5110800" y="1949806"/>
              <a:ext cx="11520" cy="90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D270428-E960-4A68-B6C6-9856104FFBC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01800" y="1941166"/>
                <a:ext cx="29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B5F85FA-073D-46B1-917F-BF1A4161F949}"/>
                  </a:ext>
                </a:extLst>
              </p14:cNvPr>
              <p14:cNvContentPartPr/>
              <p14:nvPr/>
            </p14:nvContentPartPr>
            <p14:xfrm>
              <a:off x="5082360" y="2101366"/>
              <a:ext cx="364680" cy="2484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B5F85FA-073D-46B1-917F-BF1A4161F9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073720" y="2092726"/>
                <a:ext cx="382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83C4076-2464-47FB-A9EF-92E04F0FB86B}"/>
                  </a:ext>
                </a:extLst>
              </p14:cNvPr>
              <p14:cNvContentPartPr/>
              <p14:nvPr/>
            </p14:nvContentPartPr>
            <p14:xfrm>
              <a:off x="5172360" y="2170846"/>
              <a:ext cx="206640" cy="90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83C4076-2464-47FB-A9EF-92E04F0FB86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63376" y="2162206"/>
                <a:ext cx="224249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1E5C4D7-0CBA-496D-8673-E39B4C6C8B22}"/>
                  </a:ext>
                </a:extLst>
              </p14:cNvPr>
              <p14:cNvContentPartPr/>
              <p14:nvPr/>
            </p14:nvContentPartPr>
            <p14:xfrm>
              <a:off x="5181000" y="1996246"/>
              <a:ext cx="204840" cy="842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1E5C4D7-0CBA-496D-8673-E39B4C6C8B2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172360" y="1987569"/>
                <a:ext cx="222480" cy="101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6935489-53DA-49D4-8F21-A0FED04D7507}"/>
                  </a:ext>
                </a:extLst>
              </p14:cNvPr>
              <p14:cNvContentPartPr/>
              <p14:nvPr/>
            </p14:nvContentPartPr>
            <p14:xfrm>
              <a:off x="421800" y="219286"/>
              <a:ext cx="118800" cy="1432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6935489-53DA-49D4-8F21-A0FED04D750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12800" y="210286"/>
                <a:ext cx="136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43423DA-FC6B-446B-AF11-66BA74B9659D}"/>
                  </a:ext>
                </a:extLst>
              </p14:cNvPr>
              <p14:cNvContentPartPr/>
              <p14:nvPr/>
            </p14:nvContentPartPr>
            <p14:xfrm>
              <a:off x="634560" y="327646"/>
              <a:ext cx="83520" cy="46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43423DA-FC6B-446B-AF11-66BA74B9659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25920" y="318646"/>
                <a:ext cx="1011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0E0A4F7-5D3B-441D-89A4-D02DF631112C}"/>
                  </a:ext>
                </a:extLst>
              </p14:cNvPr>
              <p14:cNvContentPartPr/>
              <p14:nvPr/>
            </p14:nvContentPartPr>
            <p14:xfrm>
              <a:off x="626280" y="289126"/>
              <a:ext cx="60840" cy="25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0E0A4F7-5D3B-441D-89A4-D02DF631112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7280" y="280486"/>
                <a:ext cx="784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32A53C4-72B6-462C-B2AE-A782DB57A373}"/>
                  </a:ext>
                </a:extLst>
              </p14:cNvPr>
              <p14:cNvContentPartPr/>
              <p14:nvPr/>
            </p14:nvContentPartPr>
            <p14:xfrm>
              <a:off x="827160" y="331966"/>
              <a:ext cx="204120" cy="32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32A53C4-72B6-462C-B2AE-A782DB57A37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8160" y="323326"/>
                <a:ext cx="2217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4DEF4D1A-5B7B-4A00-91D2-C8D411DDF767}"/>
                  </a:ext>
                </a:extLst>
              </p14:cNvPr>
              <p14:cNvContentPartPr/>
              <p14:nvPr/>
            </p14:nvContentPartPr>
            <p14:xfrm>
              <a:off x="854880" y="406846"/>
              <a:ext cx="80640" cy="58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4DEF4D1A-5B7B-4A00-91D2-C8D411DDF76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6240" y="398206"/>
                <a:ext cx="98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6E7B09F-2755-4BB3-A899-EC12DBA365B8}"/>
                  </a:ext>
                </a:extLst>
              </p14:cNvPr>
              <p14:cNvContentPartPr/>
              <p14:nvPr/>
            </p14:nvContentPartPr>
            <p14:xfrm>
              <a:off x="1199760" y="366166"/>
              <a:ext cx="43920" cy="61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6E7B09F-2755-4BB3-A899-EC12DBA365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90760" y="357166"/>
                <a:ext cx="615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3106B10-F1B1-4E28-851B-16DF8B46F04D}"/>
                  </a:ext>
                </a:extLst>
              </p14:cNvPr>
              <p14:cNvContentPartPr/>
              <p14:nvPr/>
            </p14:nvContentPartPr>
            <p14:xfrm>
              <a:off x="1184640" y="329806"/>
              <a:ext cx="83520" cy="32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3106B10-F1B1-4E28-851B-16DF8B46F0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75640" y="321166"/>
                <a:ext cx="101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83C1BA1-ED07-44EA-B83C-C7D4A6C5DD01}"/>
                  </a:ext>
                </a:extLst>
              </p14:cNvPr>
              <p14:cNvContentPartPr/>
              <p14:nvPr/>
            </p14:nvContentPartPr>
            <p14:xfrm>
              <a:off x="1563000" y="339166"/>
              <a:ext cx="90360" cy="6264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83C1BA1-ED07-44EA-B83C-C7D4A6C5DD0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54000" y="330526"/>
                <a:ext cx="108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EA514AA-DF1B-4F25-856C-F5B1511F8BB0}"/>
                  </a:ext>
                </a:extLst>
              </p14:cNvPr>
              <p14:cNvContentPartPr/>
              <p14:nvPr/>
            </p14:nvContentPartPr>
            <p14:xfrm>
              <a:off x="1646880" y="251686"/>
              <a:ext cx="227520" cy="561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EA514AA-DF1B-4F25-856C-F5B1511F8B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37866" y="242686"/>
                <a:ext cx="245188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BAFB196D-BEB4-45D4-829B-D395222576E2}"/>
                  </a:ext>
                </a:extLst>
              </p14:cNvPr>
              <p14:cNvContentPartPr/>
              <p14:nvPr/>
            </p14:nvContentPartPr>
            <p14:xfrm>
              <a:off x="1403880" y="325486"/>
              <a:ext cx="87840" cy="640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BAFB196D-BEB4-45D4-829B-D395222576E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95204" y="316846"/>
                <a:ext cx="105553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5637A5B6-A393-4B4B-AB36-1A6F27D48DFE}"/>
                  </a:ext>
                </a:extLst>
              </p14:cNvPr>
              <p14:cNvContentPartPr/>
              <p14:nvPr/>
            </p14:nvContentPartPr>
            <p14:xfrm>
              <a:off x="989520" y="380926"/>
              <a:ext cx="106920" cy="432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5637A5B6-A393-4B4B-AB36-1A6F27D48D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80880" y="372286"/>
                <a:ext cx="124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CF0A16F-6F16-42E1-8291-42D3D06BB98C}"/>
                  </a:ext>
                </a:extLst>
              </p14:cNvPr>
              <p14:cNvContentPartPr/>
              <p14:nvPr/>
            </p14:nvContentPartPr>
            <p14:xfrm>
              <a:off x="854880" y="223966"/>
              <a:ext cx="100800" cy="615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CF0A16F-6F16-42E1-8291-42D3D06BB98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46240" y="214966"/>
                <a:ext cx="118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B78E446-F248-42BF-8A6F-C2E0F59A6571}"/>
                  </a:ext>
                </a:extLst>
              </p14:cNvPr>
              <p14:cNvContentPartPr/>
              <p14:nvPr/>
            </p14:nvContentPartPr>
            <p14:xfrm>
              <a:off x="725640" y="2479366"/>
              <a:ext cx="192600" cy="2682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B78E446-F248-42BF-8A6F-C2E0F59A65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7000" y="2470726"/>
                <a:ext cx="2102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365D21-2BAF-4CC6-9B3B-3CD817B52E8A}"/>
                  </a:ext>
                </a:extLst>
              </p14:cNvPr>
              <p14:cNvContentPartPr/>
              <p14:nvPr/>
            </p14:nvContentPartPr>
            <p14:xfrm>
              <a:off x="985200" y="2694646"/>
              <a:ext cx="104760" cy="1573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365D21-2BAF-4CC6-9B3B-3CD817B52E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76560" y="2686006"/>
                <a:ext cx="1224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E84AEA9-8630-404B-864D-19D894A798C9}"/>
                  </a:ext>
                </a:extLst>
              </p14:cNvPr>
              <p14:cNvContentPartPr/>
              <p14:nvPr/>
            </p14:nvContentPartPr>
            <p14:xfrm>
              <a:off x="1156560" y="2630566"/>
              <a:ext cx="37080" cy="640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E84AEA9-8630-404B-864D-19D894A798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7560" y="2621566"/>
                <a:ext cx="547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62CCCC1-75B8-4AC3-BB05-242C3ECA5F02}"/>
                  </a:ext>
                </a:extLst>
              </p14:cNvPr>
              <p14:cNvContentPartPr/>
              <p14:nvPr/>
            </p14:nvContentPartPr>
            <p14:xfrm>
              <a:off x="1234320" y="2790766"/>
              <a:ext cx="46440" cy="540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62CCCC1-75B8-4AC3-BB05-242C3ECA5F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25320" y="2782126"/>
                <a:ext cx="64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F4181E9-23B2-497C-9B61-B52296D934DB}"/>
                  </a:ext>
                </a:extLst>
              </p14:cNvPr>
              <p14:cNvContentPartPr/>
              <p14:nvPr/>
            </p14:nvContentPartPr>
            <p14:xfrm>
              <a:off x="1218480" y="2754766"/>
              <a:ext cx="57960" cy="18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F4181E9-23B2-497C-9B61-B52296D934D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9480" y="2746126"/>
                <a:ext cx="756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0F484BB-12CA-40A3-A890-F8876C11E0D5}"/>
                  </a:ext>
                </a:extLst>
              </p14:cNvPr>
              <p14:cNvContentPartPr/>
              <p14:nvPr/>
            </p14:nvContentPartPr>
            <p14:xfrm>
              <a:off x="1007880" y="2256166"/>
              <a:ext cx="235080" cy="2023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0F484BB-12CA-40A3-A890-F8876C11E0D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99240" y="2247166"/>
                <a:ext cx="2527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93F97E1-99AD-4365-8E0B-A50346407C95}"/>
                  </a:ext>
                </a:extLst>
              </p14:cNvPr>
              <p14:cNvContentPartPr/>
              <p14:nvPr/>
            </p14:nvContentPartPr>
            <p14:xfrm>
              <a:off x="1381560" y="2745406"/>
              <a:ext cx="43200" cy="500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93F97E1-99AD-4365-8E0B-A50346407C9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372920" y="2736406"/>
                <a:ext cx="608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FCA3263-E4D0-4C04-ABC6-9B1097EA5CC0}"/>
                  </a:ext>
                </a:extLst>
              </p14:cNvPr>
              <p14:cNvContentPartPr/>
              <p14:nvPr/>
            </p14:nvContentPartPr>
            <p14:xfrm>
              <a:off x="1192200" y="2433286"/>
              <a:ext cx="195120" cy="26676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FCA3263-E4D0-4C04-ABC6-9B1097EA5C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83200" y="2424286"/>
                <a:ext cx="2127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3CBEA2D-8321-4973-BC19-A84C84CA6219}"/>
                  </a:ext>
                </a:extLst>
              </p14:cNvPr>
              <p14:cNvContentPartPr/>
              <p14:nvPr/>
            </p14:nvContentPartPr>
            <p14:xfrm>
              <a:off x="1338720" y="2217646"/>
              <a:ext cx="1307160" cy="6076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3CBEA2D-8321-4973-BC19-A84C84CA621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330080" y="2209006"/>
                <a:ext cx="1324800" cy="62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0EFCB-45D6-4434-AF94-DA16F6C2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a)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b)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c)</a:t>
            </a: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BFB99A8E-EFC3-4523-9BDB-172F5865B2CE}"/>
                  </a:ext>
                </a:extLst>
              </p:cNvPr>
              <p:cNvSpPr txBox="1"/>
              <p:nvPr/>
            </p:nvSpPr>
            <p:spPr bwMode="auto">
              <a:xfrm>
                <a:off x="2538413" y="2641203"/>
                <a:ext cx="3368675" cy="611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BFB99A8E-EFC3-4523-9BDB-172F5865B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38413" y="2641203"/>
                <a:ext cx="3368675" cy="6111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8" name="Object 4">
                <a:extLst>
                  <a:ext uri="{FF2B5EF4-FFF2-40B4-BE49-F238E27FC236}">
                    <a16:creationId xmlns:a16="http://schemas.microsoft.com/office/drawing/2014/main" id="{BD2950E6-6D08-4FEA-93A6-2846DA0B7876}"/>
                  </a:ext>
                </a:extLst>
              </p:cNvPr>
              <p:cNvSpPr txBox="1"/>
              <p:nvPr/>
            </p:nvSpPr>
            <p:spPr bwMode="auto">
              <a:xfrm>
                <a:off x="3182031" y="3745893"/>
                <a:ext cx="1733550" cy="3556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8" name="Object 4">
                <a:extLst>
                  <a:ext uri="{FF2B5EF4-FFF2-40B4-BE49-F238E27FC236}">
                    <a16:creationId xmlns:a16="http://schemas.microsoft.com/office/drawing/2014/main" id="{BD2950E6-6D08-4FEA-93A6-2846DA0B7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31" y="3745893"/>
                <a:ext cx="1733550" cy="355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9" name="Object 5">
                <a:extLst>
                  <a:ext uri="{FF2B5EF4-FFF2-40B4-BE49-F238E27FC236}">
                    <a16:creationId xmlns:a16="http://schemas.microsoft.com/office/drawing/2014/main" id="{504EC9B7-F79E-4C5A-B5B1-47414CEB673E}"/>
                  </a:ext>
                </a:extLst>
              </p:cNvPr>
              <p:cNvSpPr txBox="1"/>
              <p:nvPr/>
            </p:nvSpPr>
            <p:spPr bwMode="auto">
              <a:xfrm>
                <a:off x="3182031" y="4301808"/>
                <a:ext cx="1909762" cy="3540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′=0+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+0=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9" name="Object 5">
                <a:extLst>
                  <a:ext uri="{FF2B5EF4-FFF2-40B4-BE49-F238E27FC236}">
                    <a16:creationId xmlns:a16="http://schemas.microsoft.com/office/drawing/2014/main" id="{504EC9B7-F79E-4C5A-B5B1-47414CEB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82031" y="4301808"/>
                <a:ext cx="1909762" cy="354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51" name="Object 7">
                <a:extLst>
                  <a:ext uri="{FF2B5EF4-FFF2-40B4-BE49-F238E27FC236}">
                    <a16:creationId xmlns:a16="http://schemas.microsoft.com/office/drawing/2014/main" id="{2CED1BE3-5359-4848-8380-4B9102BCBE15}"/>
                  </a:ext>
                </a:extLst>
              </p:cNvPr>
              <p:cNvSpPr txBox="1"/>
              <p:nvPr/>
            </p:nvSpPr>
            <p:spPr bwMode="auto">
              <a:xfrm>
                <a:off x="2874169" y="1258999"/>
                <a:ext cx="2598737" cy="6111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51" name="Object 7">
                <a:extLst>
                  <a:ext uri="{FF2B5EF4-FFF2-40B4-BE49-F238E27FC236}">
                    <a16:creationId xmlns:a16="http://schemas.microsoft.com/office/drawing/2014/main" id="{2CED1BE3-5359-4848-8380-4B9102BCB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4169" y="1258999"/>
                <a:ext cx="2598737" cy="6111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D72D7D-5524-42B7-A8EF-27C92B3E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035015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B79C-B9BA-4550-A699-4459CFF7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99" name="Rectangle 5">
                <a:extLst>
                  <a:ext uri="{FF2B5EF4-FFF2-40B4-BE49-F238E27FC236}">
                    <a16:creationId xmlns:a16="http://schemas.microsoft.com/office/drawing/2014/main" id="{12983A4C-E63C-40DD-98E9-62F9E7D506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Sometimes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not expressed as an explicit function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To determine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follow these steps: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Differentiate both sides with respect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Collect all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terms on one side and solve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9699" name="Rectangle 5">
                <a:extLst>
                  <a:ext uri="{FF2B5EF4-FFF2-40B4-BE49-F238E27FC236}">
                    <a16:creationId xmlns:a16="http://schemas.microsoft.com/office/drawing/2014/main" id="{12983A4C-E63C-40DD-98E9-62F9E7D50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C3196-7E4B-4B38-8FF6-C8FBB2FBF252}"/>
                  </a:ext>
                </a:extLst>
              </p:cNvPr>
              <p:cNvSpPr txBox="1"/>
              <p:nvPr/>
            </p:nvSpPr>
            <p:spPr>
              <a:xfrm>
                <a:off x="668564" y="2172441"/>
                <a:ext cx="4572000" cy="11097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  <a:latin typeface="Helvetica Light" panose="020B0403020202020204"/>
                  </a:rPr>
                  <a:t>Example: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 from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a)</a:t>
                </a:r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(1,2)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2C3196-7E4B-4B38-8FF6-C8FBB2FB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4" y="2172441"/>
                <a:ext cx="4572000" cy="1109791"/>
              </a:xfrm>
              <a:prstGeom prst="rect">
                <a:avLst/>
              </a:prstGeom>
              <a:blipFill>
                <a:blip r:embed="rId3"/>
                <a:stretch>
                  <a:fillRect l="-133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B34CBC-D8CE-40D9-ACA5-C5528B6D07CA}"/>
                  </a:ext>
                </a:extLst>
              </p14:cNvPr>
              <p14:cNvContentPartPr/>
              <p14:nvPr/>
            </p14:nvContentPartPr>
            <p14:xfrm>
              <a:off x="4185240" y="392086"/>
              <a:ext cx="40320" cy="16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B34CBC-D8CE-40D9-ACA5-C5528B6D07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6600" y="383446"/>
                <a:ext cx="579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5DC3C8-17BD-4851-AE93-876FE417EBD0}"/>
                  </a:ext>
                </a:extLst>
              </p14:cNvPr>
              <p14:cNvContentPartPr/>
              <p14:nvPr/>
            </p14:nvContentPartPr>
            <p14:xfrm>
              <a:off x="4159320" y="358966"/>
              <a:ext cx="75240" cy="8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5DC3C8-17BD-4851-AE93-876FE417EB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50680" y="349966"/>
                <a:ext cx="92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6B9115-B73A-496E-B301-FCD757E47E64}"/>
                  </a:ext>
                </a:extLst>
              </p14:cNvPr>
              <p14:cNvContentPartPr/>
              <p14:nvPr/>
            </p14:nvContentPartPr>
            <p14:xfrm>
              <a:off x="4332120" y="385246"/>
              <a:ext cx="57960" cy="49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6B9115-B73A-496E-B301-FCD757E47E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3480" y="376606"/>
                <a:ext cx="75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147734F-2059-4CDB-84D7-C51E14A460F9}"/>
                  </a:ext>
                </a:extLst>
              </p14:cNvPr>
              <p14:cNvContentPartPr/>
              <p14:nvPr/>
            </p14:nvContentPartPr>
            <p14:xfrm>
              <a:off x="3780600" y="271846"/>
              <a:ext cx="312480" cy="147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147734F-2059-4CDB-84D7-C51E14A460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1960" y="262846"/>
                <a:ext cx="330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690366-3C6E-49A1-9BBC-8B923F457FBC}"/>
                  </a:ext>
                </a:extLst>
              </p14:cNvPr>
              <p14:cNvContentPartPr/>
              <p14:nvPr/>
            </p14:nvContentPartPr>
            <p14:xfrm>
              <a:off x="3687720" y="235846"/>
              <a:ext cx="52200" cy="11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690366-3C6E-49A1-9BBC-8B923F457F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9080" y="227206"/>
                <a:ext cx="69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C2E581-84A9-44BE-B75B-B037B9AF39B8}"/>
                  </a:ext>
                </a:extLst>
              </p14:cNvPr>
              <p14:cNvContentPartPr/>
              <p14:nvPr/>
            </p14:nvContentPartPr>
            <p14:xfrm>
              <a:off x="3726600" y="461926"/>
              <a:ext cx="1104120" cy="35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C2E581-84A9-44BE-B75B-B037B9AF39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7960" y="453286"/>
                <a:ext cx="11217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97F6CF1-55F8-430D-BD09-EF7395080A68}"/>
                  </a:ext>
                </a:extLst>
              </p14:cNvPr>
              <p14:cNvContentPartPr/>
              <p14:nvPr/>
            </p14:nvContentPartPr>
            <p14:xfrm>
              <a:off x="2056200" y="2758726"/>
              <a:ext cx="204840" cy="55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97F6CF1-55F8-430D-BD09-EF7395080A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47560" y="2750086"/>
                <a:ext cx="2224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EEA3287-EFFE-4249-9554-AA1E93C62783}"/>
                  </a:ext>
                </a:extLst>
              </p14:cNvPr>
              <p14:cNvContentPartPr/>
              <p14:nvPr/>
            </p14:nvContentPartPr>
            <p14:xfrm>
              <a:off x="873960" y="2663686"/>
              <a:ext cx="196200" cy="207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EEA3287-EFFE-4249-9554-AA1E93C627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4960" y="2655046"/>
                <a:ext cx="213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707" name="Ink 29706">
                <a:extLst>
                  <a:ext uri="{FF2B5EF4-FFF2-40B4-BE49-F238E27FC236}">
                    <a16:creationId xmlns:a16="http://schemas.microsoft.com/office/drawing/2014/main" id="{46022B88-0F61-4097-8AAA-EC07B3938977}"/>
                  </a:ext>
                </a:extLst>
              </p14:cNvPr>
              <p14:cNvContentPartPr/>
              <p14:nvPr/>
            </p14:nvContentPartPr>
            <p14:xfrm>
              <a:off x="2751720" y="2761606"/>
              <a:ext cx="85680" cy="64080"/>
            </p14:xfrm>
          </p:contentPart>
        </mc:Choice>
        <mc:Fallback>
          <p:pic>
            <p:nvPicPr>
              <p:cNvPr id="29707" name="Ink 29706">
                <a:extLst>
                  <a:ext uri="{FF2B5EF4-FFF2-40B4-BE49-F238E27FC236}">
                    <a16:creationId xmlns:a16="http://schemas.microsoft.com/office/drawing/2014/main" id="{46022B88-0F61-4097-8AAA-EC07B39389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2720" y="2752966"/>
                <a:ext cx="103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708" name="Ink 29707">
                <a:extLst>
                  <a:ext uri="{FF2B5EF4-FFF2-40B4-BE49-F238E27FC236}">
                    <a16:creationId xmlns:a16="http://schemas.microsoft.com/office/drawing/2014/main" id="{E1AF761C-1C95-4D71-AEA0-ED7DA1436C92}"/>
                  </a:ext>
                </a:extLst>
              </p14:cNvPr>
              <p14:cNvContentPartPr/>
              <p14:nvPr/>
            </p14:nvContentPartPr>
            <p14:xfrm>
              <a:off x="2543280" y="2643526"/>
              <a:ext cx="139320" cy="178920"/>
            </p14:xfrm>
          </p:contentPart>
        </mc:Choice>
        <mc:Fallback>
          <p:pic>
            <p:nvPicPr>
              <p:cNvPr id="29708" name="Ink 29707">
                <a:extLst>
                  <a:ext uri="{FF2B5EF4-FFF2-40B4-BE49-F238E27FC236}">
                    <a16:creationId xmlns:a16="http://schemas.microsoft.com/office/drawing/2014/main" id="{E1AF761C-1C95-4D71-AEA0-ED7DA1436C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4280" y="2634869"/>
                <a:ext cx="156960" cy="196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720" name="Ink 29719">
                <a:extLst>
                  <a:ext uri="{FF2B5EF4-FFF2-40B4-BE49-F238E27FC236}">
                    <a16:creationId xmlns:a16="http://schemas.microsoft.com/office/drawing/2014/main" id="{DB39D304-D2B5-4D46-953D-9247382D619D}"/>
                  </a:ext>
                </a:extLst>
              </p14:cNvPr>
              <p14:cNvContentPartPr/>
              <p14:nvPr/>
            </p14:nvContentPartPr>
            <p14:xfrm>
              <a:off x="4470720" y="2036566"/>
              <a:ext cx="345960" cy="195120"/>
            </p14:xfrm>
          </p:contentPart>
        </mc:Choice>
        <mc:Fallback>
          <p:pic>
            <p:nvPicPr>
              <p:cNvPr id="29720" name="Ink 29719">
                <a:extLst>
                  <a:ext uri="{FF2B5EF4-FFF2-40B4-BE49-F238E27FC236}">
                    <a16:creationId xmlns:a16="http://schemas.microsoft.com/office/drawing/2014/main" id="{DB39D304-D2B5-4D46-953D-9247382D619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1720" y="2027942"/>
                <a:ext cx="363600" cy="2127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721" name="Ink 29720">
                <a:extLst>
                  <a:ext uri="{FF2B5EF4-FFF2-40B4-BE49-F238E27FC236}">
                    <a16:creationId xmlns:a16="http://schemas.microsoft.com/office/drawing/2014/main" id="{9C1D0A8E-89D7-42F8-AD84-5D370DF242EA}"/>
                  </a:ext>
                </a:extLst>
              </p14:cNvPr>
              <p14:cNvContentPartPr/>
              <p14:nvPr/>
            </p14:nvContentPartPr>
            <p14:xfrm>
              <a:off x="4561440" y="2263726"/>
              <a:ext cx="198720" cy="114840"/>
            </p14:xfrm>
          </p:contentPart>
        </mc:Choice>
        <mc:Fallback>
          <p:pic>
            <p:nvPicPr>
              <p:cNvPr id="29721" name="Ink 29720">
                <a:extLst>
                  <a:ext uri="{FF2B5EF4-FFF2-40B4-BE49-F238E27FC236}">
                    <a16:creationId xmlns:a16="http://schemas.microsoft.com/office/drawing/2014/main" id="{9C1D0A8E-89D7-42F8-AD84-5D370DF242E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2456" y="2254754"/>
                <a:ext cx="216328" cy="13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724" name="Ink 29723">
                <a:extLst>
                  <a:ext uri="{FF2B5EF4-FFF2-40B4-BE49-F238E27FC236}">
                    <a16:creationId xmlns:a16="http://schemas.microsoft.com/office/drawing/2014/main" id="{6F220019-69AE-4FD3-8F9E-19A538762545}"/>
                  </a:ext>
                </a:extLst>
              </p14:cNvPr>
              <p14:cNvContentPartPr/>
              <p14:nvPr/>
            </p14:nvContentPartPr>
            <p14:xfrm>
              <a:off x="4934400" y="2233846"/>
              <a:ext cx="85680" cy="32040"/>
            </p14:xfrm>
          </p:contentPart>
        </mc:Choice>
        <mc:Fallback>
          <p:pic>
            <p:nvPicPr>
              <p:cNvPr id="29724" name="Ink 29723">
                <a:extLst>
                  <a:ext uri="{FF2B5EF4-FFF2-40B4-BE49-F238E27FC236}">
                    <a16:creationId xmlns:a16="http://schemas.microsoft.com/office/drawing/2014/main" id="{6F220019-69AE-4FD3-8F9E-19A53876254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25760" y="2225108"/>
                <a:ext cx="103320" cy="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745" name="Ink 29744">
                <a:extLst>
                  <a:ext uri="{FF2B5EF4-FFF2-40B4-BE49-F238E27FC236}">
                    <a16:creationId xmlns:a16="http://schemas.microsoft.com/office/drawing/2014/main" id="{5DC93BAC-557D-4CFC-BCA6-B468FBA6DEBF}"/>
                  </a:ext>
                </a:extLst>
              </p14:cNvPr>
              <p14:cNvContentPartPr/>
              <p14:nvPr/>
            </p14:nvContentPartPr>
            <p14:xfrm>
              <a:off x="5771760" y="2139526"/>
              <a:ext cx="356760" cy="349560"/>
            </p14:xfrm>
          </p:contentPart>
        </mc:Choice>
        <mc:Fallback>
          <p:pic>
            <p:nvPicPr>
              <p:cNvPr id="29745" name="Ink 29744">
                <a:extLst>
                  <a:ext uri="{FF2B5EF4-FFF2-40B4-BE49-F238E27FC236}">
                    <a16:creationId xmlns:a16="http://schemas.microsoft.com/office/drawing/2014/main" id="{5DC93BAC-557D-4CFC-BCA6-B468FBA6DE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62760" y="2130877"/>
                <a:ext cx="374400" cy="367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9747" name="Ink 29746">
                <a:extLst>
                  <a:ext uri="{FF2B5EF4-FFF2-40B4-BE49-F238E27FC236}">
                    <a16:creationId xmlns:a16="http://schemas.microsoft.com/office/drawing/2014/main" id="{577D6006-9B50-45A3-B88D-CB47A3872138}"/>
                  </a:ext>
                </a:extLst>
              </p14:cNvPr>
              <p14:cNvContentPartPr/>
              <p14:nvPr/>
            </p14:nvContentPartPr>
            <p14:xfrm>
              <a:off x="5145360" y="1948366"/>
              <a:ext cx="562320" cy="591480"/>
            </p14:xfrm>
          </p:contentPart>
        </mc:Choice>
        <mc:Fallback>
          <p:pic>
            <p:nvPicPr>
              <p:cNvPr id="29747" name="Ink 29746">
                <a:extLst>
                  <a:ext uri="{FF2B5EF4-FFF2-40B4-BE49-F238E27FC236}">
                    <a16:creationId xmlns:a16="http://schemas.microsoft.com/office/drawing/2014/main" id="{577D6006-9B50-45A3-B88D-CB47A387213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36360" y="1939726"/>
                <a:ext cx="57996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748" name="Ink 29747">
                <a:extLst>
                  <a:ext uri="{FF2B5EF4-FFF2-40B4-BE49-F238E27FC236}">
                    <a16:creationId xmlns:a16="http://schemas.microsoft.com/office/drawing/2014/main" id="{7CB130EC-0692-4D37-96B6-375A99934585}"/>
                  </a:ext>
                </a:extLst>
              </p14:cNvPr>
              <p14:cNvContentPartPr/>
              <p14:nvPr/>
            </p14:nvContentPartPr>
            <p14:xfrm>
              <a:off x="3039000" y="2738566"/>
              <a:ext cx="59400" cy="82080"/>
            </p14:xfrm>
          </p:contentPart>
        </mc:Choice>
        <mc:Fallback>
          <p:pic>
            <p:nvPicPr>
              <p:cNvPr id="29748" name="Ink 29747">
                <a:extLst>
                  <a:ext uri="{FF2B5EF4-FFF2-40B4-BE49-F238E27FC236}">
                    <a16:creationId xmlns:a16="http://schemas.microsoft.com/office/drawing/2014/main" id="{7CB130EC-0692-4D37-96B6-375A999345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30360" y="2729926"/>
                <a:ext cx="77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751" name="Ink 29750">
                <a:extLst>
                  <a:ext uri="{FF2B5EF4-FFF2-40B4-BE49-F238E27FC236}">
                    <a16:creationId xmlns:a16="http://schemas.microsoft.com/office/drawing/2014/main" id="{42FD6108-E72D-41A8-A233-EA04B41095D8}"/>
                  </a:ext>
                </a:extLst>
              </p14:cNvPr>
              <p14:cNvContentPartPr/>
              <p14:nvPr/>
            </p14:nvContentPartPr>
            <p14:xfrm>
              <a:off x="3162120" y="2697886"/>
              <a:ext cx="187920" cy="174600"/>
            </p14:xfrm>
          </p:contentPart>
        </mc:Choice>
        <mc:Fallback>
          <p:pic>
            <p:nvPicPr>
              <p:cNvPr id="29751" name="Ink 29750">
                <a:extLst>
                  <a:ext uri="{FF2B5EF4-FFF2-40B4-BE49-F238E27FC236}">
                    <a16:creationId xmlns:a16="http://schemas.microsoft.com/office/drawing/2014/main" id="{42FD6108-E72D-41A8-A233-EA04B41095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3137" y="2689228"/>
                <a:ext cx="205526" cy="192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752" name="Ink 29751">
                <a:extLst>
                  <a:ext uri="{FF2B5EF4-FFF2-40B4-BE49-F238E27FC236}">
                    <a16:creationId xmlns:a16="http://schemas.microsoft.com/office/drawing/2014/main" id="{3046F9B7-B012-485A-B5E6-CA1A5342A888}"/>
                  </a:ext>
                </a:extLst>
              </p14:cNvPr>
              <p14:cNvContentPartPr/>
              <p14:nvPr/>
            </p14:nvContentPartPr>
            <p14:xfrm>
              <a:off x="3429600" y="2763046"/>
              <a:ext cx="88200" cy="131400"/>
            </p14:xfrm>
          </p:contentPart>
        </mc:Choice>
        <mc:Fallback>
          <p:pic>
            <p:nvPicPr>
              <p:cNvPr id="29752" name="Ink 29751">
                <a:extLst>
                  <a:ext uri="{FF2B5EF4-FFF2-40B4-BE49-F238E27FC236}">
                    <a16:creationId xmlns:a16="http://schemas.microsoft.com/office/drawing/2014/main" id="{3046F9B7-B012-485A-B5E6-CA1A5342A8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20600" y="2754046"/>
                <a:ext cx="1058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9753" name="Ink 29752">
                <a:extLst>
                  <a:ext uri="{FF2B5EF4-FFF2-40B4-BE49-F238E27FC236}">
                    <a16:creationId xmlns:a16="http://schemas.microsoft.com/office/drawing/2014/main" id="{C7C441F7-EF95-4263-8FB8-762FB2E78D7A}"/>
                  </a:ext>
                </a:extLst>
              </p14:cNvPr>
              <p14:cNvContentPartPr/>
              <p14:nvPr/>
            </p14:nvContentPartPr>
            <p14:xfrm>
              <a:off x="3557400" y="2671246"/>
              <a:ext cx="48960" cy="64800"/>
            </p14:xfrm>
          </p:contentPart>
        </mc:Choice>
        <mc:Fallback>
          <p:pic>
            <p:nvPicPr>
              <p:cNvPr id="29753" name="Ink 29752">
                <a:extLst>
                  <a:ext uri="{FF2B5EF4-FFF2-40B4-BE49-F238E27FC236}">
                    <a16:creationId xmlns:a16="http://schemas.microsoft.com/office/drawing/2014/main" id="{C7C441F7-EF95-4263-8FB8-762FB2E78D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48760" y="2662246"/>
                <a:ext cx="666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754" name="Ink 29753">
                <a:extLst>
                  <a:ext uri="{FF2B5EF4-FFF2-40B4-BE49-F238E27FC236}">
                    <a16:creationId xmlns:a16="http://schemas.microsoft.com/office/drawing/2014/main" id="{FE42C747-0CA8-4E35-80F9-2151DFA38B98}"/>
                  </a:ext>
                </a:extLst>
              </p14:cNvPr>
              <p14:cNvContentPartPr/>
              <p14:nvPr/>
            </p14:nvContentPartPr>
            <p14:xfrm>
              <a:off x="3634440" y="2833246"/>
              <a:ext cx="85320" cy="3960"/>
            </p14:xfrm>
          </p:contentPart>
        </mc:Choice>
        <mc:Fallback>
          <p:pic>
            <p:nvPicPr>
              <p:cNvPr id="29754" name="Ink 29753">
                <a:extLst>
                  <a:ext uri="{FF2B5EF4-FFF2-40B4-BE49-F238E27FC236}">
                    <a16:creationId xmlns:a16="http://schemas.microsoft.com/office/drawing/2014/main" id="{FE42C747-0CA8-4E35-80F9-2151DFA38B9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25440" y="2824606"/>
                <a:ext cx="102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755" name="Ink 29754">
                <a:extLst>
                  <a:ext uri="{FF2B5EF4-FFF2-40B4-BE49-F238E27FC236}">
                    <a16:creationId xmlns:a16="http://schemas.microsoft.com/office/drawing/2014/main" id="{C08A765E-B679-4432-B1E8-7B5AA83731BC}"/>
                  </a:ext>
                </a:extLst>
              </p14:cNvPr>
              <p14:cNvContentPartPr/>
              <p14:nvPr/>
            </p14:nvContentPartPr>
            <p14:xfrm>
              <a:off x="3791040" y="2766646"/>
              <a:ext cx="14400" cy="99720"/>
            </p14:xfrm>
          </p:contentPart>
        </mc:Choice>
        <mc:Fallback>
          <p:pic>
            <p:nvPicPr>
              <p:cNvPr id="29755" name="Ink 29754">
                <a:extLst>
                  <a:ext uri="{FF2B5EF4-FFF2-40B4-BE49-F238E27FC236}">
                    <a16:creationId xmlns:a16="http://schemas.microsoft.com/office/drawing/2014/main" id="{C08A765E-B679-4432-B1E8-7B5AA83731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82400" y="2758006"/>
                <a:ext cx="320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9756" name="Ink 29755">
                <a:extLst>
                  <a:ext uri="{FF2B5EF4-FFF2-40B4-BE49-F238E27FC236}">
                    <a16:creationId xmlns:a16="http://schemas.microsoft.com/office/drawing/2014/main" id="{D830D017-2D83-403F-9207-DD8A6864460A}"/>
                  </a:ext>
                </a:extLst>
              </p14:cNvPr>
              <p14:cNvContentPartPr/>
              <p14:nvPr/>
            </p14:nvContentPartPr>
            <p14:xfrm>
              <a:off x="3902640" y="2843686"/>
              <a:ext cx="76680" cy="11520"/>
            </p14:xfrm>
          </p:contentPart>
        </mc:Choice>
        <mc:Fallback>
          <p:pic>
            <p:nvPicPr>
              <p:cNvPr id="29756" name="Ink 29755">
                <a:extLst>
                  <a:ext uri="{FF2B5EF4-FFF2-40B4-BE49-F238E27FC236}">
                    <a16:creationId xmlns:a16="http://schemas.microsoft.com/office/drawing/2014/main" id="{D830D017-2D83-403F-9207-DD8A6864460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94000" y="2834686"/>
                <a:ext cx="943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757" name="Ink 29756">
                <a:extLst>
                  <a:ext uri="{FF2B5EF4-FFF2-40B4-BE49-F238E27FC236}">
                    <a16:creationId xmlns:a16="http://schemas.microsoft.com/office/drawing/2014/main" id="{32511EB7-DC4C-4F4A-B73C-39C8E5507FBB}"/>
                  </a:ext>
                </a:extLst>
              </p14:cNvPr>
              <p14:cNvContentPartPr/>
              <p14:nvPr/>
            </p14:nvContentPartPr>
            <p14:xfrm>
              <a:off x="3896520" y="2805166"/>
              <a:ext cx="83880" cy="10440"/>
            </p14:xfrm>
          </p:contentPart>
        </mc:Choice>
        <mc:Fallback>
          <p:pic>
            <p:nvPicPr>
              <p:cNvPr id="29757" name="Ink 29756">
                <a:extLst>
                  <a:ext uri="{FF2B5EF4-FFF2-40B4-BE49-F238E27FC236}">
                    <a16:creationId xmlns:a16="http://schemas.microsoft.com/office/drawing/2014/main" id="{32511EB7-DC4C-4F4A-B73C-39C8E5507F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87520" y="2796166"/>
                <a:ext cx="1015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758" name="Ink 29757">
                <a:extLst>
                  <a:ext uri="{FF2B5EF4-FFF2-40B4-BE49-F238E27FC236}">
                    <a16:creationId xmlns:a16="http://schemas.microsoft.com/office/drawing/2014/main" id="{52A30F5B-860A-4025-A1ED-C1752F388403}"/>
                  </a:ext>
                </a:extLst>
              </p14:cNvPr>
              <p14:cNvContentPartPr/>
              <p14:nvPr/>
            </p14:nvContentPartPr>
            <p14:xfrm>
              <a:off x="4100640" y="2823526"/>
              <a:ext cx="57960" cy="49320"/>
            </p14:xfrm>
          </p:contentPart>
        </mc:Choice>
        <mc:Fallback>
          <p:pic>
            <p:nvPicPr>
              <p:cNvPr id="29758" name="Ink 29757">
                <a:extLst>
                  <a:ext uri="{FF2B5EF4-FFF2-40B4-BE49-F238E27FC236}">
                    <a16:creationId xmlns:a16="http://schemas.microsoft.com/office/drawing/2014/main" id="{52A30F5B-860A-4025-A1ED-C1752F3884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91640" y="2814526"/>
                <a:ext cx="75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776" name="Ink 29775">
                <a:extLst>
                  <a:ext uri="{FF2B5EF4-FFF2-40B4-BE49-F238E27FC236}">
                    <a16:creationId xmlns:a16="http://schemas.microsoft.com/office/drawing/2014/main" id="{7AF77712-2968-4863-8F93-B26E24C83124}"/>
                  </a:ext>
                </a:extLst>
              </p14:cNvPr>
              <p14:cNvContentPartPr/>
              <p14:nvPr/>
            </p14:nvContentPartPr>
            <p14:xfrm>
              <a:off x="5828640" y="2792566"/>
              <a:ext cx="27720" cy="386280"/>
            </p14:xfrm>
          </p:contentPart>
        </mc:Choice>
        <mc:Fallback>
          <p:pic>
            <p:nvPicPr>
              <p:cNvPr id="29776" name="Ink 29775">
                <a:extLst>
                  <a:ext uri="{FF2B5EF4-FFF2-40B4-BE49-F238E27FC236}">
                    <a16:creationId xmlns:a16="http://schemas.microsoft.com/office/drawing/2014/main" id="{7AF77712-2968-4863-8F93-B26E24C831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19640" y="2783566"/>
                <a:ext cx="453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779" name="Ink 29778">
                <a:extLst>
                  <a:ext uri="{FF2B5EF4-FFF2-40B4-BE49-F238E27FC236}">
                    <a16:creationId xmlns:a16="http://schemas.microsoft.com/office/drawing/2014/main" id="{59006B10-F327-493D-8AD7-61CB1DB38D88}"/>
                  </a:ext>
                </a:extLst>
              </p14:cNvPr>
              <p14:cNvContentPartPr/>
              <p14:nvPr/>
            </p14:nvContentPartPr>
            <p14:xfrm>
              <a:off x="4337160" y="2615806"/>
              <a:ext cx="1399680" cy="617040"/>
            </p14:xfrm>
          </p:contentPart>
        </mc:Choice>
        <mc:Fallback>
          <p:pic>
            <p:nvPicPr>
              <p:cNvPr id="29779" name="Ink 29778">
                <a:extLst>
                  <a:ext uri="{FF2B5EF4-FFF2-40B4-BE49-F238E27FC236}">
                    <a16:creationId xmlns:a16="http://schemas.microsoft.com/office/drawing/2014/main" id="{59006B10-F327-493D-8AD7-61CB1DB38D8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28162" y="2606806"/>
                <a:ext cx="1417315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780" name="Ink 29779">
                <a:extLst>
                  <a:ext uri="{FF2B5EF4-FFF2-40B4-BE49-F238E27FC236}">
                    <a16:creationId xmlns:a16="http://schemas.microsoft.com/office/drawing/2014/main" id="{732F8864-3A2E-4BA1-B8BA-D1A888D725E9}"/>
                  </a:ext>
                </a:extLst>
              </p14:cNvPr>
              <p14:cNvContentPartPr/>
              <p14:nvPr/>
            </p14:nvContentPartPr>
            <p14:xfrm>
              <a:off x="580920" y="3095326"/>
              <a:ext cx="226080" cy="451080"/>
            </p14:xfrm>
          </p:contentPart>
        </mc:Choice>
        <mc:Fallback>
          <p:pic>
            <p:nvPicPr>
              <p:cNvPr id="29780" name="Ink 29779">
                <a:extLst>
                  <a:ext uri="{FF2B5EF4-FFF2-40B4-BE49-F238E27FC236}">
                    <a16:creationId xmlns:a16="http://schemas.microsoft.com/office/drawing/2014/main" id="{732F8864-3A2E-4BA1-B8BA-D1A888D725E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1920" y="3086326"/>
                <a:ext cx="2437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781" name="Ink 29780">
                <a:extLst>
                  <a:ext uri="{FF2B5EF4-FFF2-40B4-BE49-F238E27FC236}">
                    <a16:creationId xmlns:a16="http://schemas.microsoft.com/office/drawing/2014/main" id="{EBAC672A-DA50-4655-87C8-2328AF0A1BFD}"/>
                  </a:ext>
                </a:extLst>
              </p14:cNvPr>
              <p14:cNvContentPartPr/>
              <p14:nvPr/>
            </p14:nvContentPartPr>
            <p14:xfrm>
              <a:off x="885840" y="2921086"/>
              <a:ext cx="229320" cy="220680"/>
            </p14:xfrm>
          </p:contentPart>
        </mc:Choice>
        <mc:Fallback>
          <p:pic>
            <p:nvPicPr>
              <p:cNvPr id="29781" name="Ink 29780">
                <a:extLst>
                  <a:ext uri="{FF2B5EF4-FFF2-40B4-BE49-F238E27FC236}">
                    <a16:creationId xmlns:a16="http://schemas.microsoft.com/office/drawing/2014/main" id="{EBAC672A-DA50-4655-87C8-2328AF0A1BF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7200" y="2912086"/>
                <a:ext cx="2469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9786" name="Ink 29785">
                <a:extLst>
                  <a:ext uri="{FF2B5EF4-FFF2-40B4-BE49-F238E27FC236}">
                    <a16:creationId xmlns:a16="http://schemas.microsoft.com/office/drawing/2014/main" id="{A876A338-9697-466C-BE82-93FFA5FAB3A9}"/>
                  </a:ext>
                </a:extLst>
              </p14:cNvPr>
              <p14:cNvContentPartPr/>
              <p14:nvPr/>
            </p14:nvContentPartPr>
            <p14:xfrm>
              <a:off x="1348080" y="3600046"/>
              <a:ext cx="62640" cy="7560"/>
            </p14:xfrm>
          </p:contentPart>
        </mc:Choice>
        <mc:Fallback>
          <p:pic>
            <p:nvPicPr>
              <p:cNvPr id="29786" name="Ink 29785">
                <a:extLst>
                  <a:ext uri="{FF2B5EF4-FFF2-40B4-BE49-F238E27FC236}">
                    <a16:creationId xmlns:a16="http://schemas.microsoft.com/office/drawing/2014/main" id="{A876A338-9697-466C-BE82-93FFA5FAB3A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39440" y="3591046"/>
                <a:ext cx="802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787" name="Ink 29786">
                <a:extLst>
                  <a:ext uri="{FF2B5EF4-FFF2-40B4-BE49-F238E27FC236}">
                    <a16:creationId xmlns:a16="http://schemas.microsoft.com/office/drawing/2014/main" id="{ECB0CBAC-CAFB-4C14-B776-EF03E8D00F16}"/>
                  </a:ext>
                </a:extLst>
              </p14:cNvPr>
              <p14:cNvContentPartPr/>
              <p14:nvPr/>
            </p14:nvContentPartPr>
            <p14:xfrm>
              <a:off x="1336560" y="3565846"/>
              <a:ext cx="79920" cy="5400"/>
            </p14:xfrm>
          </p:contentPart>
        </mc:Choice>
        <mc:Fallback>
          <p:pic>
            <p:nvPicPr>
              <p:cNvPr id="29787" name="Ink 29786">
                <a:extLst>
                  <a:ext uri="{FF2B5EF4-FFF2-40B4-BE49-F238E27FC236}">
                    <a16:creationId xmlns:a16="http://schemas.microsoft.com/office/drawing/2014/main" id="{ECB0CBAC-CAFB-4C14-B776-EF03E8D00F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27560" y="3556846"/>
                <a:ext cx="97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9788" name="Ink 29787">
                <a:extLst>
                  <a:ext uri="{FF2B5EF4-FFF2-40B4-BE49-F238E27FC236}">
                    <a16:creationId xmlns:a16="http://schemas.microsoft.com/office/drawing/2014/main" id="{733AB3C5-F02E-4A91-8625-DCE7F8F1AAA9}"/>
                  </a:ext>
                </a:extLst>
              </p14:cNvPr>
              <p14:cNvContentPartPr/>
              <p14:nvPr/>
            </p14:nvContentPartPr>
            <p14:xfrm>
              <a:off x="946320" y="3463966"/>
              <a:ext cx="302400" cy="125640"/>
            </p14:xfrm>
          </p:contentPart>
        </mc:Choice>
        <mc:Fallback>
          <p:pic>
            <p:nvPicPr>
              <p:cNvPr id="29788" name="Ink 29787">
                <a:extLst>
                  <a:ext uri="{FF2B5EF4-FFF2-40B4-BE49-F238E27FC236}">
                    <a16:creationId xmlns:a16="http://schemas.microsoft.com/office/drawing/2014/main" id="{733AB3C5-F02E-4A91-8625-DCE7F8F1AAA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37680" y="3455326"/>
                <a:ext cx="320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9796" name="Ink 29795">
                <a:extLst>
                  <a:ext uri="{FF2B5EF4-FFF2-40B4-BE49-F238E27FC236}">
                    <a16:creationId xmlns:a16="http://schemas.microsoft.com/office/drawing/2014/main" id="{7B65E21E-95A9-48BD-AC47-57E0D79A2BE6}"/>
                  </a:ext>
                </a:extLst>
              </p14:cNvPr>
              <p14:cNvContentPartPr/>
              <p14:nvPr/>
            </p14:nvContentPartPr>
            <p14:xfrm>
              <a:off x="6604080" y="1816966"/>
              <a:ext cx="88200" cy="101160"/>
            </p14:xfrm>
          </p:contentPart>
        </mc:Choice>
        <mc:Fallback>
          <p:pic>
            <p:nvPicPr>
              <p:cNvPr id="29796" name="Ink 29795">
                <a:extLst>
                  <a:ext uri="{FF2B5EF4-FFF2-40B4-BE49-F238E27FC236}">
                    <a16:creationId xmlns:a16="http://schemas.microsoft.com/office/drawing/2014/main" id="{7B65E21E-95A9-48BD-AC47-57E0D79A2BE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595440" y="1808326"/>
                <a:ext cx="105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9799" name="Ink 29798">
                <a:extLst>
                  <a:ext uri="{FF2B5EF4-FFF2-40B4-BE49-F238E27FC236}">
                    <a16:creationId xmlns:a16="http://schemas.microsoft.com/office/drawing/2014/main" id="{F8F7AF3F-B1F0-4F17-AB13-7B96AB136C59}"/>
                  </a:ext>
                </a:extLst>
              </p14:cNvPr>
              <p14:cNvContentPartPr/>
              <p14:nvPr/>
            </p14:nvContentPartPr>
            <p14:xfrm>
              <a:off x="6773640" y="1883206"/>
              <a:ext cx="74880" cy="65880"/>
            </p14:xfrm>
          </p:contentPart>
        </mc:Choice>
        <mc:Fallback>
          <p:pic>
            <p:nvPicPr>
              <p:cNvPr id="29799" name="Ink 29798">
                <a:extLst>
                  <a:ext uri="{FF2B5EF4-FFF2-40B4-BE49-F238E27FC236}">
                    <a16:creationId xmlns:a16="http://schemas.microsoft.com/office/drawing/2014/main" id="{F8F7AF3F-B1F0-4F17-AB13-7B96AB136C5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65000" y="1874566"/>
                <a:ext cx="92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9807" name="Ink 29806">
                <a:extLst>
                  <a:ext uri="{FF2B5EF4-FFF2-40B4-BE49-F238E27FC236}">
                    <a16:creationId xmlns:a16="http://schemas.microsoft.com/office/drawing/2014/main" id="{3B05F45D-A49F-460B-949C-2B377E2324FE}"/>
                  </a:ext>
                </a:extLst>
              </p14:cNvPr>
              <p14:cNvContentPartPr/>
              <p14:nvPr/>
            </p14:nvContentPartPr>
            <p14:xfrm>
              <a:off x="6501120" y="1581526"/>
              <a:ext cx="404280" cy="201240"/>
            </p14:xfrm>
          </p:contentPart>
        </mc:Choice>
        <mc:Fallback>
          <p:pic>
            <p:nvPicPr>
              <p:cNvPr id="29807" name="Ink 29806">
                <a:extLst>
                  <a:ext uri="{FF2B5EF4-FFF2-40B4-BE49-F238E27FC236}">
                    <a16:creationId xmlns:a16="http://schemas.microsoft.com/office/drawing/2014/main" id="{3B05F45D-A49F-460B-949C-2B377E2324F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492120" y="1572886"/>
                <a:ext cx="4219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9833" name="Ink 29832">
                <a:extLst>
                  <a:ext uri="{FF2B5EF4-FFF2-40B4-BE49-F238E27FC236}">
                    <a16:creationId xmlns:a16="http://schemas.microsoft.com/office/drawing/2014/main" id="{B7888F48-3DBE-4312-94B1-06B81E26C0D8}"/>
                  </a:ext>
                </a:extLst>
              </p14:cNvPr>
              <p14:cNvContentPartPr/>
              <p14:nvPr/>
            </p14:nvContentPartPr>
            <p14:xfrm>
              <a:off x="1620240" y="3510766"/>
              <a:ext cx="72720" cy="86040"/>
            </p14:xfrm>
          </p:contentPart>
        </mc:Choice>
        <mc:Fallback>
          <p:pic>
            <p:nvPicPr>
              <p:cNvPr id="29833" name="Ink 29832">
                <a:extLst>
                  <a:ext uri="{FF2B5EF4-FFF2-40B4-BE49-F238E27FC236}">
                    <a16:creationId xmlns:a16="http://schemas.microsoft.com/office/drawing/2014/main" id="{B7888F48-3DBE-4312-94B1-06B81E26C0D8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611600" y="3501766"/>
                <a:ext cx="903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9844" name="Ink 29843">
                <a:extLst>
                  <a:ext uri="{FF2B5EF4-FFF2-40B4-BE49-F238E27FC236}">
                    <a16:creationId xmlns:a16="http://schemas.microsoft.com/office/drawing/2014/main" id="{108400C6-8A86-4B38-947D-99A177490CD4}"/>
                  </a:ext>
                </a:extLst>
              </p14:cNvPr>
              <p14:cNvContentPartPr/>
              <p14:nvPr/>
            </p14:nvContentPartPr>
            <p14:xfrm>
              <a:off x="1808520" y="3371446"/>
              <a:ext cx="447120" cy="73800"/>
            </p14:xfrm>
          </p:contentPart>
        </mc:Choice>
        <mc:Fallback>
          <p:pic>
            <p:nvPicPr>
              <p:cNvPr id="29844" name="Ink 29843">
                <a:extLst>
                  <a:ext uri="{FF2B5EF4-FFF2-40B4-BE49-F238E27FC236}">
                    <a16:creationId xmlns:a16="http://schemas.microsoft.com/office/drawing/2014/main" id="{108400C6-8A86-4B38-947D-99A177490CD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99880" y="3362446"/>
                <a:ext cx="4647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9845" name="Ink 29844">
                <a:extLst>
                  <a:ext uri="{FF2B5EF4-FFF2-40B4-BE49-F238E27FC236}">
                    <a16:creationId xmlns:a16="http://schemas.microsoft.com/office/drawing/2014/main" id="{C28F339A-E9D1-4C81-AA17-F31EE41ABC3B}"/>
                  </a:ext>
                </a:extLst>
              </p14:cNvPr>
              <p14:cNvContentPartPr/>
              <p14:nvPr/>
            </p14:nvContentPartPr>
            <p14:xfrm>
              <a:off x="1970520" y="3238606"/>
              <a:ext cx="113760" cy="93600"/>
            </p14:xfrm>
          </p:contentPart>
        </mc:Choice>
        <mc:Fallback>
          <p:pic>
            <p:nvPicPr>
              <p:cNvPr id="29845" name="Ink 29844">
                <a:extLst>
                  <a:ext uri="{FF2B5EF4-FFF2-40B4-BE49-F238E27FC236}">
                    <a16:creationId xmlns:a16="http://schemas.microsoft.com/office/drawing/2014/main" id="{C28F339A-E9D1-4C81-AA17-F31EE41ABC3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961880" y="3229966"/>
                <a:ext cx="131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9846" name="Ink 29845">
                <a:extLst>
                  <a:ext uri="{FF2B5EF4-FFF2-40B4-BE49-F238E27FC236}">
                    <a16:creationId xmlns:a16="http://schemas.microsoft.com/office/drawing/2014/main" id="{AAA8DBD1-BE64-444C-84BC-4E3E412C970E}"/>
                  </a:ext>
                </a:extLst>
              </p14:cNvPr>
              <p14:cNvContentPartPr/>
              <p14:nvPr/>
            </p14:nvContentPartPr>
            <p14:xfrm>
              <a:off x="1971960" y="3482326"/>
              <a:ext cx="360720" cy="161280"/>
            </p14:xfrm>
          </p:contentPart>
        </mc:Choice>
        <mc:Fallback>
          <p:pic>
            <p:nvPicPr>
              <p:cNvPr id="29846" name="Ink 29845">
                <a:extLst>
                  <a:ext uri="{FF2B5EF4-FFF2-40B4-BE49-F238E27FC236}">
                    <a16:creationId xmlns:a16="http://schemas.microsoft.com/office/drawing/2014/main" id="{AAA8DBD1-BE64-444C-84BC-4E3E412C970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962969" y="3473686"/>
                <a:ext cx="378342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9847" name="Ink 29846">
                <a:extLst>
                  <a:ext uri="{FF2B5EF4-FFF2-40B4-BE49-F238E27FC236}">
                    <a16:creationId xmlns:a16="http://schemas.microsoft.com/office/drawing/2014/main" id="{21777C74-EC33-4408-96BE-52B2E05C8BF5}"/>
                  </a:ext>
                </a:extLst>
              </p14:cNvPr>
              <p14:cNvContentPartPr/>
              <p14:nvPr/>
            </p14:nvContentPartPr>
            <p14:xfrm>
              <a:off x="1751640" y="3482686"/>
              <a:ext cx="147240" cy="130680"/>
            </p14:xfrm>
          </p:contentPart>
        </mc:Choice>
        <mc:Fallback>
          <p:pic>
            <p:nvPicPr>
              <p:cNvPr id="29847" name="Ink 29846">
                <a:extLst>
                  <a:ext uri="{FF2B5EF4-FFF2-40B4-BE49-F238E27FC236}">
                    <a16:creationId xmlns:a16="http://schemas.microsoft.com/office/drawing/2014/main" id="{21777C74-EC33-4408-96BE-52B2E05C8BF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42979" y="3473686"/>
                <a:ext cx="164923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9850" name="Ink 29849">
                <a:extLst>
                  <a:ext uri="{FF2B5EF4-FFF2-40B4-BE49-F238E27FC236}">
                    <a16:creationId xmlns:a16="http://schemas.microsoft.com/office/drawing/2014/main" id="{48FAA5B4-5D04-46EA-A0E3-C1F0D7169873}"/>
                  </a:ext>
                </a:extLst>
              </p14:cNvPr>
              <p14:cNvContentPartPr/>
              <p14:nvPr/>
            </p14:nvContentPartPr>
            <p14:xfrm>
              <a:off x="7018440" y="1419526"/>
              <a:ext cx="1287000" cy="720000"/>
            </p14:xfrm>
          </p:contentPart>
        </mc:Choice>
        <mc:Fallback>
          <p:pic>
            <p:nvPicPr>
              <p:cNvPr id="29850" name="Ink 29849">
                <a:extLst>
                  <a:ext uri="{FF2B5EF4-FFF2-40B4-BE49-F238E27FC236}">
                    <a16:creationId xmlns:a16="http://schemas.microsoft.com/office/drawing/2014/main" id="{48FAA5B4-5D04-46EA-A0E3-C1F0D716987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09800" y="1410890"/>
                <a:ext cx="1304640" cy="737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9851" name="Ink 29850">
                <a:extLst>
                  <a:ext uri="{FF2B5EF4-FFF2-40B4-BE49-F238E27FC236}">
                    <a16:creationId xmlns:a16="http://schemas.microsoft.com/office/drawing/2014/main" id="{7EDACC00-CE66-47A3-892C-EDB20C029B43}"/>
                  </a:ext>
                </a:extLst>
              </p14:cNvPr>
              <p14:cNvContentPartPr/>
              <p14:nvPr/>
            </p14:nvContentPartPr>
            <p14:xfrm>
              <a:off x="2397120" y="3502486"/>
              <a:ext cx="41400" cy="153720"/>
            </p14:xfrm>
          </p:contentPart>
        </mc:Choice>
        <mc:Fallback>
          <p:pic>
            <p:nvPicPr>
              <p:cNvPr id="29851" name="Ink 29850">
                <a:extLst>
                  <a:ext uri="{FF2B5EF4-FFF2-40B4-BE49-F238E27FC236}">
                    <a16:creationId xmlns:a16="http://schemas.microsoft.com/office/drawing/2014/main" id="{7EDACC00-CE66-47A3-892C-EDB20C029B4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88480" y="3493486"/>
                <a:ext cx="59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9852" name="Ink 29851">
                <a:extLst>
                  <a:ext uri="{FF2B5EF4-FFF2-40B4-BE49-F238E27FC236}">
                    <a16:creationId xmlns:a16="http://schemas.microsoft.com/office/drawing/2014/main" id="{3595F320-9607-4A66-8C45-657AB7BB7759}"/>
                  </a:ext>
                </a:extLst>
              </p14:cNvPr>
              <p14:cNvContentPartPr/>
              <p14:nvPr/>
            </p14:nvContentPartPr>
            <p14:xfrm>
              <a:off x="2502600" y="3548206"/>
              <a:ext cx="53280" cy="112320"/>
            </p14:xfrm>
          </p:contentPart>
        </mc:Choice>
        <mc:Fallback>
          <p:pic>
            <p:nvPicPr>
              <p:cNvPr id="29852" name="Ink 29851">
                <a:extLst>
                  <a:ext uri="{FF2B5EF4-FFF2-40B4-BE49-F238E27FC236}">
                    <a16:creationId xmlns:a16="http://schemas.microsoft.com/office/drawing/2014/main" id="{3595F320-9607-4A66-8C45-657AB7BB775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93960" y="3539206"/>
                <a:ext cx="70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9853" name="Ink 29852">
                <a:extLst>
                  <a:ext uri="{FF2B5EF4-FFF2-40B4-BE49-F238E27FC236}">
                    <a16:creationId xmlns:a16="http://schemas.microsoft.com/office/drawing/2014/main" id="{5B8113F6-511F-4BD0-A1C8-39F513DFC8A2}"/>
                  </a:ext>
                </a:extLst>
              </p14:cNvPr>
              <p14:cNvContentPartPr/>
              <p14:nvPr/>
            </p14:nvContentPartPr>
            <p14:xfrm>
              <a:off x="2590800" y="3467566"/>
              <a:ext cx="50040" cy="53640"/>
            </p14:xfrm>
          </p:contentPart>
        </mc:Choice>
        <mc:Fallback>
          <p:pic>
            <p:nvPicPr>
              <p:cNvPr id="29853" name="Ink 29852">
                <a:extLst>
                  <a:ext uri="{FF2B5EF4-FFF2-40B4-BE49-F238E27FC236}">
                    <a16:creationId xmlns:a16="http://schemas.microsoft.com/office/drawing/2014/main" id="{5B8113F6-511F-4BD0-A1C8-39F513DFC8A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581800" y="3458926"/>
                <a:ext cx="676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9854" name="Ink 29853">
                <a:extLst>
                  <a:ext uri="{FF2B5EF4-FFF2-40B4-BE49-F238E27FC236}">
                    <a16:creationId xmlns:a16="http://schemas.microsoft.com/office/drawing/2014/main" id="{13399893-2F1A-4B6C-B806-8E60AE8715D4}"/>
                  </a:ext>
                </a:extLst>
              </p14:cNvPr>
              <p14:cNvContentPartPr/>
              <p14:nvPr/>
            </p14:nvContentPartPr>
            <p14:xfrm>
              <a:off x="2667840" y="3601486"/>
              <a:ext cx="86760" cy="6120"/>
            </p14:xfrm>
          </p:contentPart>
        </mc:Choice>
        <mc:Fallback>
          <p:pic>
            <p:nvPicPr>
              <p:cNvPr id="29854" name="Ink 29853">
                <a:extLst>
                  <a:ext uri="{FF2B5EF4-FFF2-40B4-BE49-F238E27FC236}">
                    <a16:creationId xmlns:a16="http://schemas.microsoft.com/office/drawing/2014/main" id="{13399893-2F1A-4B6C-B806-8E60AE8715D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659200" y="3592486"/>
                <a:ext cx="104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9859" name="Ink 29858">
                <a:extLst>
                  <a:ext uri="{FF2B5EF4-FFF2-40B4-BE49-F238E27FC236}">
                    <a16:creationId xmlns:a16="http://schemas.microsoft.com/office/drawing/2014/main" id="{9D4D3CE5-D49E-4B6B-882F-972E863A3ACA}"/>
                  </a:ext>
                </a:extLst>
              </p14:cNvPr>
              <p14:cNvContentPartPr/>
              <p14:nvPr/>
            </p14:nvContentPartPr>
            <p14:xfrm>
              <a:off x="2845680" y="3557566"/>
              <a:ext cx="331200" cy="138960"/>
            </p14:xfrm>
          </p:contentPart>
        </mc:Choice>
        <mc:Fallback>
          <p:pic>
            <p:nvPicPr>
              <p:cNvPr id="29859" name="Ink 29858">
                <a:extLst>
                  <a:ext uri="{FF2B5EF4-FFF2-40B4-BE49-F238E27FC236}">
                    <a16:creationId xmlns:a16="http://schemas.microsoft.com/office/drawing/2014/main" id="{9D4D3CE5-D49E-4B6B-882F-972E863A3AC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837040" y="3548904"/>
                <a:ext cx="348840" cy="156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9871" name="Ink 29870">
                <a:extLst>
                  <a:ext uri="{FF2B5EF4-FFF2-40B4-BE49-F238E27FC236}">
                    <a16:creationId xmlns:a16="http://schemas.microsoft.com/office/drawing/2014/main" id="{23F16F24-3242-4F6E-A393-71BF063A5A64}"/>
                  </a:ext>
                </a:extLst>
              </p14:cNvPr>
              <p14:cNvContentPartPr/>
              <p14:nvPr/>
            </p14:nvContentPartPr>
            <p14:xfrm>
              <a:off x="4712640" y="3573766"/>
              <a:ext cx="59040" cy="94680"/>
            </p14:xfrm>
          </p:contentPart>
        </mc:Choice>
        <mc:Fallback>
          <p:pic>
            <p:nvPicPr>
              <p:cNvPr id="29871" name="Ink 29870">
                <a:extLst>
                  <a:ext uri="{FF2B5EF4-FFF2-40B4-BE49-F238E27FC236}">
                    <a16:creationId xmlns:a16="http://schemas.microsoft.com/office/drawing/2014/main" id="{23F16F24-3242-4F6E-A393-71BF063A5A6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04000" y="3565126"/>
                <a:ext cx="76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9874" name="Ink 29873">
                <a:extLst>
                  <a:ext uri="{FF2B5EF4-FFF2-40B4-BE49-F238E27FC236}">
                    <a16:creationId xmlns:a16="http://schemas.microsoft.com/office/drawing/2014/main" id="{41D63DDA-5533-4594-9558-41A2E11B9E58}"/>
                  </a:ext>
                </a:extLst>
              </p14:cNvPr>
              <p14:cNvContentPartPr/>
              <p14:nvPr/>
            </p14:nvContentPartPr>
            <p14:xfrm>
              <a:off x="5038440" y="3584206"/>
              <a:ext cx="47160" cy="83160"/>
            </p14:xfrm>
          </p:contentPart>
        </mc:Choice>
        <mc:Fallback>
          <p:pic>
            <p:nvPicPr>
              <p:cNvPr id="29874" name="Ink 29873">
                <a:extLst>
                  <a:ext uri="{FF2B5EF4-FFF2-40B4-BE49-F238E27FC236}">
                    <a16:creationId xmlns:a16="http://schemas.microsoft.com/office/drawing/2014/main" id="{41D63DDA-5533-4594-9558-41A2E11B9E5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029440" y="3575206"/>
                <a:ext cx="648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9877" name="Ink 29876">
                <a:extLst>
                  <a:ext uri="{FF2B5EF4-FFF2-40B4-BE49-F238E27FC236}">
                    <a16:creationId xmlns:a16="http://schemas.microsoft.com/office/drawing/2014/main" id="{184C35E3-D9DE-4C85-ABE4-AD04318C2FCD}"/>
                  </a:ext>
                </a:extLst>
              </p14:cNvPr>
              <p14:cNvContentPartPr/>
              <p14:nvPr/>
            </p14:nvContentPartPr>
            <p14:xfrm>
              <a:off x="4845840" y="3613726"/>
              <a:ext cx="117360" cy="68400"/>
            </p14:xfrm>
          </p:contentPart>
        </mc:Choice>
        <mc:Fallback>
          <p:pic>
            <p:nvPicPr>
              <p:cNvPr id="29877" name="Ink 29876">
                <a:extLst>
                  <a:ext uri="{FF2B5EF4-FFF2-40B4-BE49-F238E27FC236}">
                    <a16:creationId xmlns:a16="http://schemas.microsoft.com/office/drawing/2014/main" id="{184C35E3-D9DE-4C85-ABE4-AD04318C2FC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837173" y="3605086"/>
                <a:ext cx="135054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9878" name="Ink 29877">
                <a:extLst>
                  <a:ext uri="{FF2B5EF4-FFF2-40B4-BE49-F238E27FC236}">
                    <a16:creationId xmlns:a16="http://schemas.microsoft.com/office/drawing/2014/main" id="{FC388DDE-EF8B-4909-872B-5A63577C6250}"/>
                  </a:ext>
                </a:extLst>
              </p14:cNvPr>
              <p14:cNvContentPartPr/>
              <p14:nvPr/>
            </p14:nvContentPartPr>
            <p14:xfrm>
              <a:off x="4298280" y="3706606"/>
              <a:ext cx="85320" cy="44640"/>
            </p14:xfrm>
          </p:contentPart>
        </mc:Choice>
        <mc:Fallback>
          <p:pic>
            <p:nvPicPr>
              <p:cNvPr id="29878" name="Ink 29877">
                <a:extLst>
                  <a:ext uri="{FF2B5EF4-FFF2-40B4-BE49-F238E27FC236}">
                    <a16:creationId xmlns:a16="http://schemas.microsoft.com/office/drawing/2014/main" id="{FC388DDE-EF8B-4909-872B-5A63577C62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9280" y="3697966"/>
                <a:ext cx="102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9880" name="Ink 29879">
                <a:extLst>
                  <a:ext uri="{FF2B5EF4-FFF2-40B4-BE49-F238E27FC236}">
                    <a16:creationId xmlns:a16="http://schemas.microsoft.com/office/drawing/2014/main" id="{659E65F8-9F4B-4590-B178-82823AA151C4}"/>
                  </a:ext>
                </a:extLst>
              </p14:cNvPr>
              <p14:cNvContentPartPr/>
              <p14:nvPr/>
            </p14:nvContentPartPr>
            <p14:xfrm>
              <a:off x="3635880" y="3565126"/>
              <a:ext cx="543960" cy="186840"/>
            </p14:xfrm>
          </p:contentPart>
        </mc:Choice>
        <mc:Fallback>
          <p:pic>
            <p:nvPicPr>
              <p:cNvPr id="29880" name="Ink 29879">
                <a:extLst>
                  <a:ext uri="{FF2B5EF4-FFF2-40B4-BE49-F238E27FC236}">
                    <a16:creationId xmlns:a16="http://schemas.microsoft.com/office/drawing/2014/main" id="{659E65F8-9F4B-4590-B178-82823AA151C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626886" y="3556486"/>
                <a:ext cx="561588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9881" name="Ink 29880">
                <a:extLst>
                  <a:ext uri="{FF2B5EF4-FFF2-40B4-BE49-F238E27FC236}">
                    <a16:creationId xmlns:a16="http://schemas.microsoft.com/office/drawing/2014/main" id="{77543A09-C419-41A2-A9E3-AC6EAC5A40B0}"/>
                  </a:ext>
                </a:extLst>
              </p14:cNvPr>
              <p14:cNvContentPartPr/>
              <p14:nvPr/>
            </p14:nvContentPartPr>
            <p14:xfrm>
              <a:off x="3346080" y="3620566"/>
              <a:ext cx="182520" cy="94320"/>
            </p14:xfrm>
          </p:contentPart>
        </mc:Choice>
        <mc:Fallback>
          <p:pic>
            <p:nvPicPr>
              <p:cNvPr id="29881" name="Ink 29880">
                <a:extLst>
                  <a:ext uri="{FF2B5EF4-FFF2-40B4-BE49-F238E27FC236}">
                    <a16:creationId xmlns:a16="http://schemas.microsoft.com/office/drawing/2014/main" id="{77543A09-C419-41A2-A9E3-AC6EAC5A40B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37440" y="3611566"/>
                <a:ext cx="200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9931" name="Ink 29930">
                <a:extLst>
                  <a:ext uri="{FF2B5EF4-FFF2-40B4-BE49-F238E27FC236}">
                    <a16:creationId xmlns:a16="http://schemas.microsoft.com/office/drawing/2014/main" id="{68689A87-C6DD-4D16-A923-0E7D55B72BDE}"/>
                  </a:ext>
                </a:extLst>
              </p14:cNvPr>
              <p14:cNvContentPartPr/>
              <p14:nvPr/>
            </p14:nvContentPartPr>
            <p14:xfrm>
              <a:off x="4678440" y="3745486"/>
              <a:ext cx="644040" cy="273960"/>
            </p14:xfrm>
          </p:contentPart>
        </mc:Choice>
        <mc:Fallback>
          <p:pic>
            <p:nvPicPr>
              <p:cNvPr id="29931" name="Ink 29930">
                <a:extLst>
                  <a:ext uri="{FF2B5EF4-FFF2-40B4-BE49-F238E27FC236}">
                    <a16:creationId xmlns:a16="http://schemas.microsoft.com/office/drawing/2014/main" id="{68689A87-C6DD-4D16-A923-0E7D55B72BD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669800" y="3736486"/>
                <a:ext cx="6616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9936" name="Ink 29935">
                <a:extLst>
                  <a:ext uri="{FF2B5EF4-FFF2-40B4-BE49-F238E27FC236}">
                    <a16:creationId xmlns:a16="http://schemas.microsoft.com/office/drawing/2014/main" id="{C0BEC21D-0042-4521-B921-F544494A4969}"/>
                  </a:ext>
                </a:extLst>
              </p14:cNvPr>
              <p14:cNvContentPartPr/>
              <p14:nvPr/>
            </p14:nvContentPartPr>
            <p14:xfrm>
              <a:off x="5478000" y="3418966"/>
              <a:ext cx="2697120" cy="968760"/>
            </p14:xfrm>
          </p:contentPart>
        </mc:Choice>
        <mc:Fallback>
          <p:pic>
            <p:nvPicPr>
              <p:cNvPr id="29936" name="Ink 29935">
                <a:extLst>
                  <a:ext uri="{FF2B5EF4-FFF2-40B4-BE49-F238E27FC236}">
                    <a16:creationId xmlns:a16="http://schemas.microsoft.com/office/drawing/2014/main" id="{C0BEC21D-0042-4521-B921-F544494A496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469000" y="3410326"/>
                <a:ext cx="271476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9938" name="Ink 29937">
                <a:extLst>
                  <a:ext uri="{FF2B5EF4-FFF2-40B4-BE49-F238E27FC236}">
                    <a16:creationId xmlns:a16="http://schemas.microsoft.com/office/drawing/2014/main" id="{CB0A240B-C55F-43E8-B4E9-51B208D814A8}"/>
                  </a:ext>
                </a:extLst>
              </p14:cNvPr>
              <p14:cNvContentPartPr/>
              <p14:nvPr/>
            </p14:nvContentPartPr>
            <p14:xfrm>
              <a:off x="1324320" y="2970046"/>
              <a:ext cx="439200" cy="311040"/>
            </p14:xfrm>
          </p:contentPart>
        </mc:Choice>
        <mc:Fallback>
          <p:pic>
            <p:nvPicPr>
              <p:cNvPr id="29938" name="Ink 29937">
                <a:extLst>
                  <a:ext uri="{FF2B5EF4-FFF2-40B4-BE49-F238E27FC236}">
                    <a16:creationId xmlns:a16="http://schemas.microsoft.com/office/drawing/2014/main" id="{CB0A240B-C55F-43E8-B4E9-51B208D814A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315680" y="2961406"/>
                <a:ext cx="4568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29939" name="Ink 29938">
                <a:extLst>
                  <a:ext uri="{FF2B5EF4-FFF2-40B4-BE49-F238E27FC236}">
                    <a16:creationId xmlns:a16="http://schemas.microsoft.com/office/drawing/2014/main" id="{FB04A284-7F4A-4AD8-BC45-AAE878024B66}"/>
                  </a:ext>
                </a:extLst>
              </p14:cNvPr>
              <p14:cNvContentPartPr/>
              <p14:nvPr/>
            </p14:nvContentPartPr>
            <p14:xfrm>
              <a:off x="630240" y="4078486"/>
              <a:ext cx="4680" cy="32760"/>
            </p14:xfrm>
          </p:contentPart>
        </mc:Choice>
        <mc:Fallback>
          <p:pic>
            <p:nvPicPr>
              <p:cNvPr id="29939" name="Ink 29938">
                <a:extLst>
                  <a:ext uri="{FF2B5EF4-FFF2-40B4-BE49-F238E27FC236}">
                    <a16:creationId xmlns:a16="http://schemas.microsoft.com/office/drawing/2014/main" id="{FB04A284-7F4A-4AD8-BC45-AAE878024B6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21600" y="4069486"/>
                <a:ext cx="223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9952" name="Ink 29951">
                <a:extLst>
                  <a:ext uri="{FF2B5EF4-FFF2-40B4-BE49-F238E27FC236}">
                    <a16:creationId xmlns:a16="http://schemas.microsoft.com/office/drawing/2014/main" id="{B9035E76-10AE-4DD0-A056-5FC3905B8B1E}"/>
                  </a:ext>
                </a:extLst>
              </p14:cNvPr>
              <p14:cNvContentPartPr/>
              <p14:nvPr/>
            </p14:nvContentPartPr>
            <p14:xfrm>
              <a:off x="1394160" y="4201966"/>
              <a:ext cx="87120" cy="42120"/>
            </p14:xfrm>
          </p:contentPart>
        </mc:Choice>
        <mc:Fallback>
          <p:pic>
            <p:nvPicPr>
              <p:cNvPr id="29952" name="Ink 29951">
                <a:extLst>
                  <a:ext uri="{FF2B5EF4-FFF2-40B4-BE49-F238E27FC236}">
                    <a16:creationId xmlns:a16="http://schemas.microsoft.com/office/drawing/2014/main" id="{B9035E76-10AE-4DD0-A056-5FC3905B8B1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385160" y="4192966"/>
                <a:ext cx="104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9953" name="Ink 29952">
                <a:extLst>
                  <a:ext uri="{FF2B5EF4-FFF2-40B4-BE49-F238E27FC236}">
                    <a16:creationId xmlns:a16="http://schemas.microsoft.com/office/drawing/2014/main" id="{D71064E0-9FDB-42E9-8D98-00EEE39CAB15}"/>
                  </a:ext>
                </a:extLst>
              </p14:cNvPr>
              <p14:cNvContentPartPr/>
              <p14:nvPr/>
            </p14:nvContentPartPr>
            <p14:xfrm>
              <a:off x="1180320" y="4146166"/>
              <a:ext cx="129600" cy="111240"/>
            </p14:xfrm>
          </p:contentPart>
        </mc:Choice>
        <mc:Fallback>
          <p:pic>
            <p:nvPicPr>
              <p:cNvPr id="29953" name="Ink 29952">
                <a:extLst>
                  <a:ext uri="{FF2B5EF4-FFF2-40B4-BE49-F238E27FC236}">
                    <a16:creationId xmlns:a16="http://schemas.microsoft.com/office/drawing/2014/main" id="{D71064E0-9FDB-42E9-8D98-00EEE39CAB1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71680" y="4137526"/>
                <a:ext cx="147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29954" name="Ink 29953">
                <a:extLst>
                  <a:ext uri="{FF2B5EF4-FFF2-40B4-BE49-F238E27FC236}">
                    <a16:creationId xmlns:a16="http://schemas.microsoft.com/office/drawing/2014/main" id="{265622C3-89AA-4E46-BEB3-5F822DA468DA}"/>
                  </a:ext>
                </a:extLst>
              </p14:cNvPr>
              <p14:cNvContentPartPr/>
              <p14:nvPr/>
            </p14:nvContentPartPr>
            <p14:xfrm>
              <a:off x="711960" y="4043206"/>
              <a:ext cx="417960" cy="300600"/>
            </p14:xfrm>
          </p:contentPart>
        </mc:Choice>
        <mc:Fallback>
          <p:pic>
            <p:nvPicPr>
              <p:cNvPr id="29954" name="Ink 29953">
                <a:extLst>
                  <a:ext uri="{FF2B5EF4-FFF2-40B4-BE49-F238E27FC236}">
                    <a16:creationId xmlns:a16="http://schemas.microsoft.com/office/drawing/2014/main" id="{265622C3-89AA-4E46-BEB3-5F822DA468D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03320" y="4034566"/>
                <a:ext cx="435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29962" name="Ink 29961">
                <a:extLst>
                  <a:ext uri="{FF2B5EF4-FFF2-40B4-BE49-F238E27FC236}">
                    <a16:creationId xmlns:a16="http://schemas.microsoft.com/office/drawing/2014/main" id="{7ADABE2E-6110-4D5F-A36C-94BC94F1763F}"/>
                  </a:ext>
                </a:extLst>
              </p14:cNvPr>
              <p14:cNvContentPartPr/>
              <p14:nvPr/>
            </p14:nvContentPartPr>
            <p14:xfrm>
              <a:off x="2571000" y="4086406"/>
              <a:ext cx="89280" cy="87480"/>
            </p14:xfrm>
          </p:contentPart>
        </mc:Choice>
        <mc:Fallback>
          <p:pic>
            <p:nvPicPr>
              <p:cNvPr id="29962" name="Ink 29961">
                <a:extLst>
                  <a:ext uri="{FF2B5EF4-FFF2-40B4-BE49-F238E27FC236}">
                    <a16:creationId xmlns:a16="http://schemas.microsoft.com/office/drawing/2014/main" id="{7ADABE2E-6110-4D5F-A36C-94BC94F1763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62000" y="4077406"/>
                <a:ext cx="106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29966" name="Ink 29965">
                <a:extLst>
                  <a:ext uri="{FF2B5EF4-FFF2-40B4-BE49-F238E27FC236}">
                    <a16:creationId xmlns:a16="http://schemas.microsoft.com/office/drawing/2014/main" id="{BEE76B63-6A18-4A35-A64B-4DD59BEF2B45}"/>
                  </a:ext>
                </a:extLst>
              </p14:cNvPr>
              <p14:cNvContentPartPr/>
              <p14:nvPr/>
            </p14:nvContentPartPr>
            <p14:xfrm>
              <a:off x="2724720" y="4074886"/>
              <a:ext cx="175320" cy="139320"/>
            </p14:xfrm>
          </p:contentPart>
        </mc:Choice>
        <mc:Fallback>
          <p:pic>
            <p:nvPicPr>
              <p:cNvPr id="29966" name="Ink 29965">
                <a:extLst>
                  <a:ext uri="{FF2B5EF4-FFF2-40B4-BE49-F238E27FC236}">
                    <a16:creationId xmlns:a16="http://schemas.microsoft.com/office/drawing/2014/main" id="{BEE76B63-6A18-4A35-A64B-4DD59BEF2B4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715720" y="4066246"/>
                <a:ext cx="1929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29967" name="Ink 29966">
                <a:extLst>
                  <a:ext uri="{FF2B5EF4-FFF2-40B4-BE49-F238E27FC236}">
                    <a16:creationId xmlns:a16="http://schemas.microsoft.com/office/drawing/2014/main" id="{90D8B70A-094B-420C-A92B-2A4DCED1F485}"/>
                  </a:ext>
                </a:extLst>
              </p14:cNvPr>
              <p14:cNvContentPartPr/>
              <p14:nvPr/>
            </p14:nvContentPartPr>
            <p14:xfrm>
              <a:off x="2132160" y="4214206"/>
              <a:ext cx="86760" cy="69480"/>
            </p14:xfrm>
          </p:contentPart>
        </mc:Choice>
        <mc:Fallback>
          <p:pic>
            <p:nvPicPr>
              <p:cNvPr id="29967" name="Ink 29966">
                <a:extLst>
                  <a:ext uri="{FF2B5EF4-FFF2-40B4-BE49-F238E27FC236}">
                    <a16:creationId xmlns:a16="http://schemas.microsoft.com/office/drawing/2014/main" id="{90D8B70A-094B-420C-A92B-2A4DCED1F48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123160" y="4205206"/>
                <a:ext cx="1044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29968" name="Ink 29967">
                <a:extLst>
                  <a:ext uri="{FF2B5EF4-FFF2-40B4-BE49-F238E27FC236}">
                    <a16:creationId xmlns:a16="http://schemas.microsoft.com/office/drawing/2014/main" id="{47B902A9-92A2-4903-AD23-140645F7B9DC}"/>
                  </a:ext>
                </a:extLst>
              </p14:cNvPr>
              <p14:cNvContentPartPr/>
              <p14:nvPr/>
            </p14:nvContentPartPr>
            <p14:xfrm>
              <a:off x="1695840" y="4132846"/>
              <a:ext cx="298800" cy="144720"/>
            </p14:xfrm>
          </p:contentPart>
        </mc:Choice>
        <mc:Fallback>
          <p:pic>
            <p:nvPicPr>
              <p:cNvPr id="29968" name="Ink 29967">
                <a:extLst>
                  <a:ext uri="{FF2B5EF4-FFF2-40B4-BE49-F238E27FC236}">
                    <a16:creationId xmlns:a16="http://schemas.microsoft.com/office/drawing/2014/main" id="{47B902A9-92A2-4903-AD23-140645F7B9D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687200" y="4124227"/>
                <a:ext cx="316440" cy="162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9969" name="Ink 29968">
                <a:extLst>
                  <a:ext uri="{FF2B5EF4-FFF2-40B4-BE49-F238E27FC236}">
                    <a16:creationId xmlns:a16="http://schemas.microsoft.com/office/drawing/2014/main" id="{F9F9D8A8-E0E1-4810-A2A9-12EF820B17A8}"/>
                  </a:ext>
                </a:extLst>
              </p14:cNvPr>
              <p14:cNvContentPartPr/>
              <p14:nvPr/>
            </p14:nvContentPartPr>
            <p14:xfrm>
              <a:off x="2512320" y="4417966"/>
              <a:ext cx="79560" cy="69480"/>
            </p14:xfrm>
          </p:contentPart>
        </mc:Choice>
        <mc:Fallback>
          <p:pic>
            <p:nvPicPr>
              <p:cNvPr id="29969" name="Ink 29968">
                <a:extLst>
                  <a:ext uri="{FF2B5EF4-FFF2-40B4-BE49-F238E27FC236}">
                    <a16:creationId xmlns:a16="http://schemas.microsoft.com/office/drawing/2014/main" id="{F9F9D8A8-E0E1-4810-A2A9-12EF820B17A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03680" y="4409326"/>
                <a:ext cx="972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9970" name="Ink 29969">
                <a:extLst>
                  <a:ext uri="{FF2B5EF4-FFF2-40B4-BE49-F238E27FC236}">
                    <a16:creationId xmlns:a16="http://schemas.microsoft.com/office/drawing/2014/main" id="{B75D05B1-23B2-4770-8D6E-885CEFAB9072}"/>
                  </a:ext>
                </a:extLst>
              </p14:cNvPr>
              <p14:cNvContentPartPr/>
              <p14:nvPr/>
            </p14:nvContentPartPr>
            <p14:xfrm>
              <a:off x="2684400" y="4369006"/>
              <a:ext cx="56520" cy="191520"/>
            </p14:xfrm>
          </p:contentPart>
        </mc:Choice>
        <mc:Fallback>
          <p:pic>
            <p:nvPicPr>
              <p:cNvPr id="29970" name="Ink 29969">
                <a:extLst>
                  <a:ext uri="{FF2B5EF4-FFF2-40B4-BE49-F238E27FC236}">
                    <a16:creationId xmlns:a16="http://schemas.microsoft.com/office/drawing/2014/main" id="{B75D05B1-23B2-4770-8D6E-885CEFAB907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75400" y="4360366"/>
                <a:ext cx="741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9976" name="Ink 29975">
                <a:extLst>
                  <a:ext uri="{FF2B5EF4-FFF2-40B4-BE49-F238E27FC236}">
                    <a16:creationId xmlns:a16="http://schemas.microsoft.com/office/drawing/2014/main" id="{C0767A77-687F-4581-9D3A-5427016C7B99}"/>
                  </a:ext>
                </a:extLst>
              </p14:cNvPr>
              <p14:cNvContentPartPr/>
              <p14:nvPr/>
            </p14:nvContentPartPr>
            <p14:xfrm>
              <a:off x="2497920" y="4262806"/>
              <a:ext cx="743040" cy="15480"/>
            </p14:xfrm>
          </p:contentPart>
        </mc:Choice>
        <mc:Fallback>
          <p:pic>
            <p:nvPicPr>
              <p:cNvPr id="29976" name="Ink 29975">
                <a:extLst>
                  <a:ext uri="{FF2B5EF4-FFF2-40B4-BE49-F238E27FC236}">
                    <a16:creationId xmlns:a16="http://schemas.microsoft.com/office/drawing/2014/main" id="{C0767A77-687F-4581-9D3A-5427016C7B9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488920" y="4253806"/>
                <a:ext cx="7606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9977" name="Ink 29976">
                <a:extLst>
                  <a:ext uri="{FF2B5EF4-FFF2-40B4-BE49-F238E27FC236}">
                    <a16:creationId xmlns:a16="http://schemas.microsoft.com/office/drawing/2014/main" id="{FC20E7FA-0B6B-4D60-B646-ABC08F87BBCF}"/>
                  </a:ext>
                </a:extLst>
              </p14:cNvPr>
              <p14:cNvContentPartPr/>
              <p14:nvPr/>
            </p14:nvContentPartPr>
            <p14:xfrm>
              <a:off x="3098400" y="4373686"/>
              <a:ext cx="134280" cy="172800"/>
            </p14:xfrm>
          </p:contentPart>
        </mc:Choice>
        <mc:Fallback>
          <p:pic>
            <p:nvPicPr>
              <p:cNvPr id="29977" name="Ink 29976">
                <a:extLst>
                  <a:ext uri="{FF2B5EF4-FFF2-40B4-BE49-F238E27FC236}">
                    <a16:creationId xmlns:a16="http://schemas.microsoft.com/office/drawing/2014/main" id="{FC20E7FA-0B6B-4D60-B646-ABC08F87BBC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089737" y="4365046"/>
                <a:ext cx="151967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9978" name="Ink 29977">
                <a:extLst>
                  <a:ext uri="{FF2B5EF4-FFF2-40B4-BE49-F238E27FC236}">
                    <a16:creationId xmlns:a16="http://schemas.microsoft.com/office/drawing/2014/main" id="{49C6EEAB-6431-48FE-916A-0584338E0D7A}"/>
                  </a:ext>
                </a:extLst>
              </p14:cNvPr>
              <p14:cNvContentPartPr/>
              <p14:nvPr/>
            </p14:nvContentPartPr>
            <p14:xfrm>
              <a:off x="2817960" y="4415806"/>
              <a:ext cx="207360" cy="76680"/>
            </p14:xfrm>
          </p:contentPart>
        </mc:Choice>
        <mc:Fallback>
          <p:pic>
            <p:nvPicPr>
              <p:cNvPr id="29978" name="Ink 29977">
                <a:extLst>
                  <a:ext uri="{FF2B5EF4-FFF2-40B4-BE49-F238E27FC236}">
                    <a16:creationId xmlns:a16="http://schemas.microsoft.com/office/drawing/2014/main" id="{49C6EEAB-6431-48FE-916A-0584338E0D7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808960" y="4406806"/>
                <a:ext cx="225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9979" name="Ink 29978">
                <a:extLst>
                  <a:ext uri="{FF2B5EF4-FFF2-40B4-BE49-F238E27FC236}">
                    <a16:creationId xmlns:a16="http://schemas.microsoft.com/office/drawing/2014/main" id="{C3EA0B8F-8EC3-4179-B0BE-A21F2C083FEC}"/>
                  </a:ext>
                </a:extLst>
              </p14:cNvPr>
              <p14:cNvContentPartPr/>
              <p14:nvPr/>
            </p14:nvContentPartPr>
            <p14:xfrm>
              <a:off x="3467400" y="4328686"/>
              <a:ext cx="85320" cy="17280"/>
            </p14:xfrm>
          </p:contentPart>
        </mc:Choice>
        <mc:Fallback>
          <p:pic>
            <p:nvPicPr>
              <p:cNvPr id="29979" name="Ink 29978">
                <a:extLst>
                  <a:ext uri="{FF2B5EF4-FFF2-40B4-BE49-F238E27FC236}">
                    <a16:creationId xmlns:a16="http://schemas.microsoft.com/office/drawing/2014/main" id="{C3EA0B8F-8EC3-4179-B0BE-A21F2C083FE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458760" y="4319686"/>
                <a:ext cx="102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9980" name="Ink 29979">
                <a:extLst>
                  <a:ext uri="{FF2B5EF4-FFF2-40B4-BE49-F238E27FC236}">
                    <a16:creationId xmlns:a16="http://schemas.microsoft.com/office/drawing/2014/main" id="{718805B7-C304-4748-A156-D7BE79213741}"/>
                  </a:ext>
                </a:extLst>
              </p14:cNvPr>
              <p14:cNvContentPartPr/>
              <p14:nvPr/>
            </p14:nvContentPartPr>
            <p14:xfrm>
              <a:off x="3453000" y="4286926"/>
              <a:ext cx="119160" cy="5400"/>
            </p14:xfrm>
          </p:contentPart>
        </mc:Choice>
        <mc:Fallback>
          <p:pic>
            <p:nvPicPr>
              <p:cNvPr id="29980" name="Ink 29979">
                <a:extLst>
                  <a:ext uri="{FF2B5EF4-FFF2-40B4-BE49-F238E27FC236}">
                    <a16:creationId xmlns:a16="http://schemas.microsoft.com/office/drawing/2014/main" id="{718805B7-C304-4748-A156-D7BE7921374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444000" y="4277926"/>
                <a:ext cx="1368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9981" name="Ink 29980">
                <a:extLst>
                  <a:ext uri="{FF2B5EF4-FFF2-40B4-BE49-F238E27FC236}">
                    <a16:creationId xmlns:a16="http://schemas.microsoft.com/office/drawing/2014/main" id="{0CB63503-9E43-47D5-B1F5-02709D67E26C}"/>
                  </a:ext>
                </a:extLst>
              </p14:cNvPr>
              <p14:cNvContentPartPr/>
              <p14:nvPr/>
            </p14:nvContentPartPr>
            <p14:xfrm>
              <a:off x="3777000" y="4263166"/>
              <a:ext cx="66960" cy="117000"/>
            </p14:xfrm>
          </p:contentPart>
        </mc:Choice>
        <mc:Fallback>
          <p:pic>
            <p:nvPicPr>
              <p:cNvPr id="29981" name="Ink 29980">
                <a:extLst>
                  <a:ext uri="{FF2B5EF4-FFF2-40B4-BE49-F238E27FC236}">
                    <a16:creationId xmlns:a16="http://schemas.microsoft.com/office/drawing/2014/main" id="{0CB63503-9E43-47D5-B1F5-02709D67E26C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768000" y="4254526"/>
                <a:ext cx="846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9984" name="Ink 29983">
                <a:extLst>
                  <a:ext uri="{FF2B5EF4-FFF2-40B4-BE49-F238E27FC236}">
                    <a16:creationId xmlns:a16="http://schemas.microsoft.com/office/drawing/2014/main" id="{C0365EDB-5505-453E-A3EE-3A5F492A94F0}"/>
                  </a:ext>
                </a:extLst>
              </p14:cNvPr>
              <p14:cNvContentPartPr/>
              <p14:nvPr/>
            </p14:nvContentPartPr>
            <p14:xfrm>
              <a:off x="4401600" y="4209526"/>
              <a:ext cx="104760" cy="107280"/>
            </p14:xfrm>
          </p:contentPart>
        </mc:Choice>
        <mc:Fallback>
          <p:pic>
            <p:nvPicPr>
              <p:cNvPr id="29984" name="Ink 29983">
                <a:extLst>
                  <a:ext uri="{FF2B5EF4-FFF2-40B4-BE49-F238E27FC236}">
                    <a16:creationId xmlns:a16="http://schemas.microsoft.com/office/drawing/2014/main" id="{C0365EDB-5505-453E-A3EE-3A5F492A94F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392600" y="4200886"/>
                <a:ext cx="1224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9985" name="Ink 29984">
                <a:extLst>
                  <a:ext uri="{FF2B5EF4-FFF2-40B4-BE49-F238E27FC236}">
                    <a16:creationId xmlns:a16="http://schemas.microsoft.com/office/drawing/2014/main" id="{6E3A10E6-7F3B-4A8D-9760-9668251F037A}"/>
                  </a:ext>
                </a:extLst>
              </p14:cNvPr>
              <p14:cNvContentPartPr/>
              <p14:nvPr/>
            </p14:nvContentPartPr>
            <p14:xfrm>
              <a:off x="4354440" y="4372606"/>
              <a:ext cx="250920" cy="26640"/>
            </p14:xfrm>
          </p:contentPart>
        </mc:Choice>
        <mc:Fallback>
          <p:pic>
            <p:nvPicPr>
              <p:cNvPr id="29985" name="Ink 29984">
                <a:extLst>
                  <a:ext uri="{FF2B5EF4-FFF2-40B4-BE49-F238E27FC236}">
                    <a16:creationId xmlns:a16="http://schemas.microsoft.com/office/drawing/2014/main" id="{6E3A10E6-7F3B-4A8D-9760-9668251F037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345440" y="4363606"/>
                <a:ext cx="2685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9986" name="Ink 29985">
                <a:extLst>
                  <a:ext uri="{FF2B5EF4-FFF2-40B4-BE49-F238E27FC236}">
                    <a16:creationId xmlns:a16="http://schemas.microsoft.com/office/drawing/2014/main" id="{C91F1250-A108-4D05-BC43-61F7310DA627}"/>
                  </a:ext>
                </a:extLst>
              </p14:cNvPr>
              <p14:cNvContentPartPr/>
              <p14:nvPr/>
            </p14:nvContentPartPr>
            <p14:xfrm>
              <a:off x="4398000" y="4457566"/>
              <a:ext cx="112320" cy="85680"/>
            </p14:xfrm>
          </p:contentPart>
        </mc:Choice>
        <mc:Fallback>
          <p:pic>
            <p:nvPicPr>
              <p:cNvPr id="29986" name="Ink 29985">
                <a:extLst>
                  <a:ext uri="{FF2B5EF4-FFF2-40B4-BE49-F238E27FC236}">
                    <a16:creationId xmlns:a16="http://schemas.microsoft.com/office/drawing/2014/main" id="{C91F1250-A108-4D05-BC43-61F7310DA62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389360" y="4448926"/>
                <a:ext cx="1299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9987" name="Ink 29986">
                <a:extLst>
                  <a:ext uri="{FF2B5EF4-FFF2-40B4-BE49-F238E27FC236}">
                    <a16:creationId xmlns:a16="http://schemas.microsoft.com/office/drawing/2014/main" id="{2FDF3DBF-879C-408A-892E-6F36A0058777}"/>
                  </a:ext>
                </a:extLst>
              </p14:cNvPr>
              <p14:cNvContentPartPr/>
              <p14:nvPr/>
            </p14:nvContentPartPr>
            <p14:xfrm>
              <a:off x="3928920" y="4328686"/>
              <a:ext cx="121320" cy="86400"/>
            </p14:xfrm>
          </p:contentPart>
        </mc:Choice>
        <mc:Fallback>
          <p:pic>
            <p:nvPicPr>
              <p:cNvPr id="29987" name="Ink 29986">
                <a:extLst>
                  <a:ext uri="{FF2B5EF4-FFF2-40B4-BE49-F238E27FC236}">
                    <a16:creationId xmlns:a16="http://schemas.microsoft.com/office/drawing/2014/main" id="{2FDF3DBF-879C-408A-892E-6F36A005877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919920" y="4319686"/>
                <a:ext cx="1389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9988" name="Ink 29987">
                <a:extLst>
                  <a:ext uri="{FF2B5EF4-FFF2-40B4-BE49-F238E27FC236}">
                    <a16:creationId xmlns:a16="http://schemas.microsoft.com/office/drawing/2014/main" id="{F2D41D5D-D026-48EA-9AC1-2FDD85DFB55E}"/>
                  </a:ext>
                </a:extLst>
              </p14:cNvPr>
              <p14:cNvContentPartPr/>
              <p14:nvPr/>
            </p14:nvContentPartPr>
            <p14:xfrm>
              <a:off x="2840640" y="4573126"/>
              <a:ext cx="261360" cy="48960"/>
            </p14:xfrm>
          </p:contentPart>
        </mc:Choice>
        <mc:Fallback>
          <p:pic>
            <p:nvPicPr>
              <p:cNvPr id="29988" name="Ink 29987">
                <a:extLst>
                  <a:ext uri="{FF2B5EF4-FFF2-40B4-BE49-F238E27FC236}">
                    <a16:creationId xmlns:a16="http://schemas.microsoft.com/office/drawing/2014/main" id="{F2D41D5D-D026-48EA-9AC1-2FDD85DFB55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831640" y="4564126"/>
                <a:ext cx="279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9989" name="Ink 29988">
                <a:extLst>
                  <a:ext uri="{FF2B5EF4-FFF2-40B4-BE49-F238E27FC236}">
                    <a16:creationId xmlns:a16="http://schemas.microsoft.com/office/drawing/2014/main" id="{0DB7B8FC-955C-4103-8CEC-9C1C97881609}"/>
                  </a:ext>
                </a:extLst>
              </p14:cNvPr>
              <p14:cNvContentPartPr/>
              <p14:nvPr/>
            </p14:nvContentPartPr>
            <p14:xfrm>
              <a:off x="2965200" y="4699486"/>
              <a:ext cx="24840" cy="92160"/>
            </p14:xfrm>
          </p:contentPart>
        </mc:Choice>
        <mc:Fallback>
          <p:pic>
            <p:nvPicPr>
              <p:cNvPr id="29989" name="Ink 29988">
                <a:extLst>
                  <a:ext uri="{FF2B5EF4-FFF2-40B4-BE49-F238E27FC236}">
                    <a16:creationId xmlns:a16="http://schemas.microsoft.com/office/drawing/2014/main" id="{0DB7B8FC-955C-4103-8CEC-9C1C9788160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956560" y="4690486"/>
                <a:ext cx="424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9992" name="Ink 29991">
                <a:extLst>
                  <a:ext uri="{FF2B5EF4-FFF2-40B4-BE49-F238E27FC236}">
                    <a16:creationId xmlns:a16="http://schemas.microsoft.com/office/drawing/2014/main" id="{C24F310F-4729-4CEC-84E4-3158D66AADCF}"/>
                  </a:ext>
                </a:extLst>
              </p14:cNvPr>
              <p14:cNvContentPartPr/>
              <p14:nvPr/>
            </p14:nvContentPartPr>
            <p14:xfrm>
              <a:off x="4819560" y="4424086"/>
              <a:ext cx="83880" cy="46080"/>
            </p14:xfrm>
          </p:contentPart>
        </mc:Choice>
        <mc:Fallback>
          <p:pic>
            <p:nvPicPr>
              <p:cNvPr id="29992" name="Ink 29991">
                <a:extLst>
                  <a:ext uri="{FF2B5EF4-FFF2-40B4-BE49-F238E27FC236}">
                    <a16:creationId xmlns:a16="http://schemas.microsoft.com/office/drawing/2014/main" id="{C24F310F-4729-4CEC-84E4-3158D66AADC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810920" y="4415086"/>
                <a:ext cx="101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29995" name="Ink 29994">
                <a:extLst>
                  <a:ext uri="{FF2B5EF4-FFF2-40B4-BE49-F238E27FC236}">
                    <a16:creationId xmlns:a16="http://schemas.microsoft.com/office/drawing/2014/main" id="{FFB1330A-6462-45C3-9B56-8FA732FF1219}"/>
                  </a:ext>
                </a:extLst>
              </p14:cNvPr>
              <p14:cNvContentPartPr/>
              <p14:nvPr/>
            </p14:nvContentPartPr>
            <p14:xfrm>
              <a:off x="5069040" y="4486006"/>
              <a:ext cx="199800" cy="22680"/>
            </p14:xfrm>
          </p:contentPart>
        </mc:Choice>
        <mc:Fallback>
          <p:pic>
            <p:nvPicPr>
              <p:cNvPr id="29995" name="Ink 29994">
                <a:extLst>
                  <a:ext uri="{FF2B5EF4-FFF2-40B4-BE49-F238E27FC236}">
                    <a16:creationId xmlns:a16="http://schemas.microsoft.com/office/drawing/2014/main" id="{FFB1330A-6462-45C3-9B56-8FA732FF121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060400" y="4477366"/>
                <a:ext cx="2174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29996" name="Ink 29995">
                <a:extLst>
                  <a:ext uri="{FF2B5EF4-FFF2-40B4-BE49-F238E27FC236}">
                    <a16:creationId xmlns:a16="http://schemas.microsoft.com/office/drawing/2014/main" id="{266CEA2A-2716-4FEC-8EE4-D9626B92EAF6}"/>
                  </a:ext>
                </a:extLst>
              </p14:cNvPr>
              <p14:cNvContentPartPr/>
              <p14:nvPr/>
            </p14:nvContentPartPr>
            <p14:xfrm>
              <a:off x="5147160" y="4553686"/>
              <a:ext cx="111600" cy="77040"/>
            </p14:xfrm>
          </p:contentPart>
        </mc:Choice>
        <mc:Fallback>
          <p:pic>
            <p:nvPicPr>
              <p:cNvPr id="29996" name="Ink 29995">
                <a:extLst>
                  <a:ext uri="{FF2B5EF4-FFF2-40B4-BE49-F238E27FC236}">
                    <a16:creationId xmlns:a16="http://schemas.microsoft.com/office/drawing/2014/main" id="{266CEA2A-2716-4FEC-8EE4-D9626B92EAF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138520" y="4544686"/>
                <a:ext cx="129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29999" name="Ink 29998">
                <a:extLst>
                  <a:ext uri="{FF2B5EF4-FFF2-40B4-BE49-F238E27FC236}">
                    <a16:creationId xmlns:a16="http://schemas.microsoft.com/office/drawing/2014/main" id="{08D233AB-3374-4065-8902-021DD04A00AC}"/>
                  </a:ext>
                </a:extLst>
              </p14:cNvPr>
              <p14:cNvContentPartPr/>
              <p14:nvPr/>
            </p14:nvContentPartPr>
            <p14:xfrm>
              <a:off x="5616600" y="4462966"/>
              <a:ext cx="48960" cy="88560"/>
            </p14:xfrm>
          </p:contentPart>
        </mc:Choice>
        <mc:Fallback>
          <p:pic>
            <p:nvPicPr>
              <p:cNvPr id="29999" name="Ink 29998">
                <a:extLst>
                  <a:ext uri="{FF2B5EF4-FFF2-40B4-BE49-F238E27FC236}">
                    <a16:creationId xmlns:a16="http://schemas.microsoft.com/office/drawing/2014/main" id="{08D233AB-3374-4065-8902-021DD04A00A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607960" y="4454326"/>
                <a:ext cx="66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0003" name="Ink 30002">
                <a:extLst>
                  <a:ext uri="{FF2B5EF4-FFF2-40B4-BE49-F238E27FC236}">
                    <a16:creationId xmlns:a16="http://schemas.microsoft.com/office/drawing/2014/main" id="{D2F1EC69-A55C-42D7-8067-927CF8EA6667}"/>
                  </a:ext>
                </a:extLst>
              </p14:cNvPr>
              <p14:cNvContentPartPr/>
              <p14:nvPr/>
            </p14:nvContentPartPr>
            <p14:xfrm>
              <a:off x="5735400" y="4491406"/>
              <a:ext cx="171000" cy="108360"/>
            </p14:xfrm>
          </p:contentPart>
        </mc:Choice>
        <mc:Fallback>
          <p:pic>
            <p:nvPicPr>
              <p:cNvPr id="30003" name="Ink 30002">
                <a:extLst>
                  <a:ext uri="{FF2B5EF4-FFF2-40B4-BE49-F238E27FC236}">
                    <a16:creationId xmlns:a16="http://schemas.microsoft.com/office/drawing/2014/main" id="{D2F1EC69-A55C-42D7-8067-927CF8EA6667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726400" y="4482406"/>
                <a:ext cx="188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30004" name="Ink 30003">
                <a:extLst>
                  <a:ext uri="{FF2B5EF4-FFF2-40B4-BE49-F238E27FC236}">
                    <a16:creationId xmlns:a16="http://schemas.microsoft.com/office/drawing/2014/main" id="{611F8BC0-DB0A-42E0-B260-5516A3216C09}"/>
                  </a:ext>
                </a:extLst>
              </p14:cNvPr>
              <p14:cNvContentPartPr/>
              <p14:nvPr/>
            </p14:nvContentPartPr>
            <p14:xfrm>
              <a:off x="5399880" y="4507246"/>
              <a:ext cx="93240" cy="52920"/>
            </p14:xfrm>
          </p:contentPart>
        </mc:Choice>
        <mc:Fallback>
          <p:pic>
            <p:nvPicPr>
              <p:cNvPr id="30004" name="Ink 30003">
                <a:extLst>
                  <a:ext uri="{FF2B5EF4-FFF2-40B4-BE49-F238E27FC236}">
                    <a16:creationId xmlns:a16="http://schemas.microsoft.com/office/drawing/2014/main" id="{611F8BC0-DB0A-42E0-B260-5516A3216C0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391240" y="4498246"/>
                <a:ext cx="110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30005" name="Ink 30004">
                <a:extLst>
                  <a:ext uri="{FF2B5EF4-FFF2-40B4-BE49-F238E27FC236}">
                    <a16:creationId xmlns:a16="http://schemas.microsoft.com/office/drawing/2014/main" id="{C1FFA570-D0B9-4773-9DBA-8BFECF3DC68D}"/>
                  </a:ext>
                </a:extLst>
              </p14:cNvPr>
              <p14:cNvContentPartPr/>
              <p14:nvPr/>
            </p14:nvContentPartPr>
            <p14:xfrm>
              <a:off x="5104320" y="4302766"/>
              <a:ext cx="114120" cy="138240"/>
            </p14:xfrm>
          </p:contentPart>
        </mc:Choice>
        <mc:Fallback>
          <p:pic>
            <p:nvPicPr>
              <p:cNvPr id="30005" name="Ink 30004">
                <a:extLst>
                  <a:ext uri="{FF2B5EF4-FFF2-40B4-BE49-F238E27FC236}">
                    <a16:creationId xmlns:a16="http://schemas.microsoft.com/office/drawing/2014/main" id="{C1FFA570-D0B9-4773-9DBA-8BFECF3DC68D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095320" y="4294126"/>
                <a:ext cx="131760" cy="15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F6D4A-C5BC-41CA-8E98-32FB407C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FA4F-3F19-433C-BF29-1672B5B05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354893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a)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1+3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b)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</m:sub>
                      </m:sSub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FA4F-3F19-433C-BF29-1672B5B05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35489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94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734A-9578-199E-0649-1EF87C8C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57398-018E-CCDE-C03F-444182D5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Accounts for 10% of your final grade.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Missed Classes: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Absences will reduce your grade proportionally.</a:t>
            </a:r>
          </a:p>
          <a:p>
            <a:r>
              <a:rPr lang="en-US" sz="1100" dirty="0">
                <a:solidFill>
                  <a:schemeClr val="tx1"/>
                </a:solidFill>
              </a:rPr>
              <a:t>Exceptions: Documented medical or extenuating circumstances.</a:t>
            </a: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00FF"/>
                </a:solidFill>
              </a:rPr>
              <a:t>Grace Period &amp; Late Policy:</a:t>
            </a:r>
            <a:endParaRPr lang="en-US" sz="1200" dirty="0">
              <a:solidFill>
                <a:srgbClr val="0000FF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</a:rPr>
              <a:t>15-minute grace period allowed</a:t>
            </a:r>
          </a:p>
          <a:p>
            <a:r>
              <a:rPr lang="en-US" sz="1100" dirty="0">
                <a:solidFill>
                  <a:schemeClr val="tx1"/>
                </a:solidFill>
              </a:rPr>
              <a:t>Arriving after grace period = “Late”</a:t>
            </a:r>
          </a:p>
          <a:p>
            <a:r>
              <a:rPr lang="en-US" sz="1100" dirty="0">
                <a:solidFill>
                  <a:schemeClr val="tx1"/>
                </a:solidFill>
              </a:rPr>
              <a:t>3 “Late” = 1 Absence </a:t>
            </a:r>
          </a:p>
          <a:p>
            <a:r>
              <a:rPr lang="en-US" sz="1100" dirty="0">
                <a:solidFill>
                  <a:schemeClr val="tx1"/>
                </a:solidFill>
              </a:rPr>
              <a:t>Exceptions: Documented extenuating circumstances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630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EF9A-41B8-4DAD-9336-22D0E9BA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Logarithmic Differentiation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Rectangle 3">
                <a:extLst>
                  <a:ext uri="{FF2B5EF4-FFF2-40B4-BE49-F238E27FC236}">
                    <a16:creationId xmlns:a16="http://schemas.microsoft.com/office/drawing/2014/main" id="{824E0DD8-AACD-4E99-8606-8390D7720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Sometimes to differentiate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it is easier first to take natural log from both sides and take the derivative from the natural log function. In that case, follow these steps:</a:t>
                </a:r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Take the natural logarithm of both sides which gives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.</a:t>
                </a:r>
                <a:endParaRPr lang="en-US" altLang="en-US" sz="1200" dirty="0"/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Differentiate both sides with respect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400050" indent="-400050">
                  <a:buClr>
                    <a:schemeClr val="tx1"/>
                  </a:buClr>
                  <a:buFontTx/>
                  <a:buAutoNum type="arabicPeriod"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Solve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Clr>
                    <a:schemeClr val="tx1"/>
                  </a:buClr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Clr>
                    <a:schemeClr val="tx1"/>
                  </a:buClr>
                  <a:buNone/>
                </a:pPr>
                <a:r>
                  <a:rPr lang="en-US" sz="1200" b="1" dirty="0">
                    <a:solidFill>
                      <a:schemeClr val="tx1"/>
                    </a:solidFill>
                  </a:rPr>
                  <a:t>Example:</a:t>
                </a:r>
                <a:r>
                  <a:rPr lang="en-US" sz="1200" dirty="0">
                    <a:solidFill>
                      <a:schemeClr val="tx1"/>
                    </a:solidFill>
                  </a:rPr>
                  <a:t>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ad>
                          <m:ra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g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92" name="Rectangle 3">
                <a:extLst>
                  <a:ext uri="{FF2B5EF4-FFF2-40B4-BE49-F238E27FC236}">
                    <a16:creationId xmlns:a16="http://schemas.microsoft.com/office/drawing/2014/main" id="{824E0DD8-AACD-4E99-8606-8390D7720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D0FFCC-928B-4B11-BF4C-4CED5083297D}"/>
                  </a:ext>
                </a:extLst>
              </p14:cNvPr>
              <p14:cNvContentPartPr/>
              <p14:nvPr/>
            </p14:nvContentPartPr>
            <p14:xfrm>
              <a:off x="1951874" y="395211"/>
              <a:ext cx="3960" cy="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D0FFCC-928B-4B11-BF4C-4CED508329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2874" y="386211"/>
                <a:ext cx="216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303" name="Ink 12302">
                <a:extLst>
                  <a:ext uri="{FF2B5EF4-FFF2-40B4-BE49-F238E27FC236}">
                    <a16:creationId xmlns:a16="http://schemas.microsoft.com/office/drawing/2014/main" id="{01820348-3B5D-448C-9A3F-9AEBE698C1E0}"/>
                  </a:ext>
                </a:extLst>
              </p14:cNvPr>
              <p14:cNvContentPartPr/>
              <p14:nvPr/>
            </p14:nvContentPartPr>
            <p14:xfrm>
              <a:off x="4842960" y="250246"/>
              <a:ext cx="1477800" cy="952920"/>
            </p14:xfrm>
          </p:contentPart>
        </mc:Choice>
        <mc:Fallback>
          <p:pic>
            <p:nvPicPr>
              <p:cNvPr id="12303" name="Ink 12302">
                <a:extLst>
                  <a:ext uri="{FF2B5EF4-FFF2-40B4-BE49-F238E27FC236}">
                    <a16:creationId xmlns:a16="http://schemas.microsoft.com/office/drawing/2014/main" id="{01820348-3B5D-448C-9A3F-9AEBE698C1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4318" y="241246"/>
                <a:ext cx="1495444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433" name="Ink 12432">
                <a:extLst>
                  <a:ext uri="{FF2B5EF4-FFF2-40B4-BE49-F238E27FC236}">
                    <a16:creationId xmlns:a16="http://schemas.microsoft.com/office/drawing/2014/main" id="{198F4F60-7325-485F-ABEC-DE5340FC9150}"/>
                  </a:ext>
                </a:extLst>
              </p14:cNvPr>
              <p14:cNvContentPartPr/>
              <p14:nvPr/>
            </p14:nvContentPartPr>
            <p14:xfrm>
              <a:off x="8509560" y="3390886"/>
              <a:ext cx="649800" cy="474480"/>
            </p14:xfrm>
          </p:contentPart>
        </mc:Choice>
        <mc:Fallback>
          <p:pic>
            <p:nvPicPr>
              <p:cNvPr id="12433" name="Ink 12432">
                <a:extLst>
                  <a:ext uri="{FF2B5EF4-FFF2-40B4-BE49-F238E27FC236}">
                    <a16:creationId xmlns:a16="http://schemas.microsoft.com/office/drawing/2014/main" id="{198F4F60-7325-485F-ABEC-DE5340FC91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00915" y="3382246"/>
                <a:ext cx="66745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487" name="Ink 12486">
                <a:extLst>
                  <a:ext uri="{FF2B5EF4-FFF2-40B4-BE49-F238E27FC236}">
                    <a16:creationId xmlns:a16="http://schemas.microsoft.com/office/drawing/2014/main" id="{E56297CB-73E9-470C-A0FD-E015BE114DB9}"/>
                  </a:ext>
                </a:extLst>
              </p14:cNvPr>
              <p14:cNvContentPartPr/>
              <p14:nvPr/>
            </p14:nvContentPartPr>
            <p14:xfrm>
              <a:off x="677705" y="163486"/>
              <a:ext cx="649080" cy="359280"/>
            </p14:xfrm>
          </p:contentPart>
        </mc:Choice>
        <mc:Fallback>
          <p:pic>
            <p:nvPicPr>
              <p:cNvPr id="12487" name="Ink 12486">
                <a:extLst>
                  <a:ext uri="{FF2B5EF4-FFF2-40B4-BE49-F238E27FC236}">
                    <a16:creationId xmlns:a16="http://schemas.microsoft.com/office/drawing/2014/main" id="{E56297CB-73E9-470C-A0FD-E015BE114D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9065" y="154846"/>
                <a:ext cx="6667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515" name="Ink 12514">
                <a:extLst>
                  <a:ext uri="{FF2B5EF4-FFF2-40B4-BE49-F238E27FC236}">
                    <a16:creationId xmlns:a16="http://schemas.microsoft.com/office/drawing/2014/main" id="{A9060F4F-4341-4B38-9570-829E46E9FAB6}"/>
                  </a:ext>
                </a:extLst>
              </p14:cNvPr>
              <p14:cNvContentPartPr/>
              <p14:nvPr/>
            </p14:nvContentPartPr>
            <p14:xfrm>
              <a:off x="2902145" y="445366"/>
              <a:ext cx="106560" cy="107280"/>
            </p14:xfrm>
          </p:contentPart>
        </mc:Choice>
        <mc:Fallback>
          <p:pic>
            <p:nvPicPr>
              <p:cNvPr id="12515" name="Ink 12514">
                <a:extLst>
                  <a:ext uri="{FF2B5EF4-FFF2-40B4-BE49-F238E27FC236}">
                    <a16:creationId xmlns:a16="http://schemas.microsoft.com/office/drawing/2014/main" id="{A9060F4F-4341-4B38-9570-829E46E9FAB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3505" y="436366"/>
                <a:ext cx="124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516" name="Ink 12515">
                <a:extLst>
                  <a:ext uri="{FF2B5EF4-FFF2-40B4-BE49-F238E27FC236}">
                    <a16:creationId xmlns:a16="http://schemas.microsoft.com/office/drawing/2014/main" id="{8181EA2F-A885-4BA5-9918-662EE6436359}"/>
                  </a:ext>
                </a:extLst>
              </p14:cNvPr>
              <p14:cNvContentPartPr/>
              <p14:nvPr/>
            </p14:nvContentPartPr>
            <p14:xfrm>
              <a:off x="3128225" y="406486"/>
              <a:ext cx="360" cy="360"/>
            </p14:xfrm>
          </p:contentPart>
        </mc:Choice>
        <mc:Fallback>
          <p:pic>
            <p:nvPicPr>
              <p:cNvPr id="12516" name="Ink 12515">
                <a:extLst>
                  <a:ext uri="{FF2B5EF4-FFF2-40B4-BE49-F238E27FC236}">
                    <a16:creationId xmlns:a16="http://schemas.microsoft.com/office/drawing/2014/main" id="{8181EA2F-A885-4BA5-9918-662EE643635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19225" y="3974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518" name="Ink 12517">
                <a:extLst>
                  <a:ext uri="{FF2B5EF4-FFF2-40B4-BE49-F238E27FC236}">
                    <a16:creationId xmlns:a16="http://schemas.microsoft.com/office/drawing/2014/main" id="{ADC53A0A-69A2-47E9-83E4-72AE3B679810}"/>
                  </a:ext>
                </a:extLst>
              </p14:cNvPr>
              <p14:cNvContentPartPr/>
              <p14:nvPr/>
            </p14:nvContentPartPr>
            <p14:xfrm>
              <a:off x="1413185" y="79606"/>
              <a:ext cx="1316880" cy="577800"/>
            </p14:xfrm>
          </p:contentPart>
        </mc:Choice>
        <mc:Fallback>
          <p:pic>
            <p:nvPicPr>
              <p:cNvPr id="12518" name="Ink 12517">
                <a:extLst>
                  <a:ext uri="{FF2B5EF4-FFF2-40B4-BE49-F238E27FC236}">
                    <a16:creationId xmlns:a16="http://schemas.microsoft.com/office/drawing/2014/main" id="{ADC53A0A-69A2-47E9-83E4-72AE3B6798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04185" y="70966"/>
                <a:ext cx="133452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519" name="Ink 12518">
                <a:extLst>
                  <a:ext uri="{FF2B5EF4-FFF2-40B4-BE49-F238E27FC236}">
                    <a16:creationId xmlns:a16="http://schemas.microsoft.com/office/drawing/2014/main" id="{A302AA72-C768-4348-8AAD-867456DA46C0}"/>
                  </a:ext>
                </a:extLst>
              </p14:cNvPr>
              <p14:cNvContentPartPr/>
              <p14:nvPr/>
            </p14:nvContentPartPr>
            <p14:xfrm>
              <a:off x="2889185" y="281206"/>
              <a:ext cx="127440" cy="123120"/>
            </p14:xfrm>
          </p:contentPart>
        </mc:Choice>
        <mc:Fallback>
          <p:pic>
            <p:nvPicPr>
              <p:cNvPr id="12519" name="Ink 12518">
                <a:extLst>
                  <a:ext uri="{FF2B5EF4-FFF2-40B4-BE49-F238E27FC236}">
                    <a16:creationId xmlns:a16="http://schemas.microsoft.com/office/drawing/2014/main" id="{A302AA72-C768-4348-8AAD-867456DA46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80185" y="272232"/>
                <a:ext cx="145080" cy="140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522" name="Ink 12521">
                <a:extLst>
                  <a:ext uri="{FF2B5EF4-FFF2-40B4-BE49-F238E27FC236}">
                    <a16:creationId xmlns:a16="http://schemas.microsoft.com/office/drawing/2014/main" id="{0D091B6D-3AB5-473D-AFEB-6C35B03D03E6}"/>
                  </a:ext>
                </a:extLst>
              </p14:cNvPr>
              <p14:cNvContentPartPr/>
              <p14:nvPr/>
            </p14:nvContentPartPr>
            <p14:xfrm>
              <a:off x="3250265" y="345646"/>
              <a:ext cx="152640" cy="152640"/>
            </p14:xfrm>
          </p:contentPart>
        </mc:Choice>
        <mc:Fallback>
          <p:pic>
            <p:nvPicPr>
              <p:cNvPr id="12522" name="Ink 12521">
                <a:extLst>
                  <a:ext uri="{FF2B5EF4-FFF2-40B4-BE49-F238E27FC236}">
                    <a16:creationId xmlns:a16="http://schemas.microsoft.com/office/drawing/2014/main" id="{0D091B6D-3AB5-473D-AFEB-6C35B03D03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41265" y="336646"/>
                <a:ext cx="170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760" name="Ink 12759">
                <a:extLst>
                  <a:ext uri="{FF2B5EF4-FFF2-40B4-BE49-F238E27FC236}">
                    <a16:creationId xmlns:a16="http://schemas.microsoft.com/office/drawing/2014/main" id="{FA95DDC0-B3E0-49F4-883B-C684C3EBFAC6}"/>
                  </a:ext>
                </a:extLst>
              </p14:cNvPr>
              <p14:cNvContentPartPr/>
              <p14:nvPr/>
            </p14:nvContentPartPr>
            <p14:xfrm>
              <a:off x="236345" y="4018006"/>
              <a:ext cx="5280480" cy="1112400"/>
            </p14:xfrm>
          </p:contentPart>
        </mc:Choice>
        <mc:Fallback>
          <p:pic>
            <p:nvPicPr>
              <p:cNvPr id="12760" name="Ink 12759">
                <a:extLst>
                  <a:ext uri="{FF2B5EF4-FFF2-40B4-BE49-F238E27FC236}">
                    <a16:creationId xmlns:a16="http://schemas.microsoft.com/office/drawing/2014/main" id="{FA95DDC0-B3E0-49F4-883B-C684C3EBFA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7704" y="4009366"/>
                <a:ext cx="5298121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777" name="Ink 12776">
                <a:extLst>
                  <a:ext uri="{FF2B5EF4-FFF2-40B4-BE49-F238E27FC236}">
                    <a16:creationId xmlns:a16="http://schemas.microsoft.com/office/drawing/2014/main" id="{0FCD8071-86B9-43A2-8CF0-FCC9F80F265C}"/>
                  </a:ext>
                </a:extLst>
              </p14:cNvPr>
              <p14:cNvContentPartPr/>
              <p14:nvPr/>
            </p14:nvContentPartPr>
            <p14:xfrm>
              <a:off x="524760" y="2254366"/>
              <a:ext cx="7895520" cy="1733040"/>
            </p14:xfrm>
          </p:contentPart>
        </mc:Choice>
        <mc:Fallback>
          <p:pic>
            <p:nvPicPr>
              <p:cNvPr id="12777" name="Ink 12776">
                <a:extLst>
                  <a:ext uri="{FF2B5EF4-FFF2-40B4-BE49-F238E27FC236}">
                    <a16:creationId xmlns:a16="http://schemas.microsoft.com/office/drawing/2014/main" id="{0FCD8071-86B9-43A2-8CF0-FCC9F80F26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5760" y="2245726"/>
                <a:ext cx="7913160" cy="175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ED25715D-E774-472B-B863-458D07092D9F}"/>
                  </a:ext>
                </a:extLst>
              </p:cNvPr>
              <p:cNvSpPr txBox="1"/>
              <p:nvPr/>
            </p:nvSpPr>
            <p:spPr bwMode="auto">
              <a:xfrm>
                <a:off x="455614" y="1394732"/>
                <a:ext cx="8394472" cy="27563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ad>
                                <m:ra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ad>
                        <m:ra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ra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3(2) 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ad>
                            <m:ra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g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ED25715D-E774-472B-B863-458D07092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5614" y="1394732"/>
                <a:ext cx="8394472" cy="27563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C723DB4-6882-4B2A-857D-03A57EB6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325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Unconstrained Optimization</a:t>
            </a:r>
          </a:p>
        </p:txBody>
      </p:sp>
    </p:spTree>
    <p:extLst>
      <p:ext uri="{BB962C8B-B14F-4D97-AF65-F5344CB8AC3E}">
        <p14:creationId xmlns:p14="http://schemas.microsoft.com/office/powerpoint/2010/main" val="579582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328B4-F0F3-4AEC-A7E9-5677AFC4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23" name="Rectangle 2">
                <a:extLst>
                  <a:ext uri="{FF2B5EF4-FFF2-40B4-BE49-F238E27FC236}">
                    <a16:creationId xmlns:a16="http://schemas.microsoft.com/office/drawing/2014/main" id="{0FC3AE8E-CFEE-418A-B4F0-77671A8BCB7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5"/>
                <a:ext cx="4575572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1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altLang="en-US" sz="1100" b="1" dirty="0">
                    <a:solidFill>
                      <a:srgbClr val="0000FF"/>
                    </a:solidFill>
                  </a:rPr>
                  <a:t> </a:t>
                </a:r>
                <a:endParaRPr lang="en-US" sz="11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increasing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 if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1100" baseline="-25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 is </a:t>
                </a:r>
                <a:r>
                  <a:rPr lang="en-US" altLang="en-US" sz="1100" dirty="0">
                    <a:solidFill>
                      <a:srgbClr val="0000FF"/>
                    </a:solidFill>
                  </a:rPr>
                  <a:t>decreasing</a:t>
                </a:r>
                <a:r>
                  <a:rPr lang="en-US" altLang="en-US" sz="1100" dirty="0">
                    <a:solidFill>
                      <a:schemeClr val="tx1"/>
                    </a:solidFill>
                  </a:rPr>
                  <a:t> if for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1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723" name="Rectangle 2">
                <a:extLst>
                  <a:ext uri="{FF2B5EF4-FFF2-40B4-BE49-F238E27FC236}">
                    <a16:creationId xmlns:a16="http://schemas.microsoft.com/office/drawing/2014/main" id="{0FC3AE8E-CFEE-418A-B4F0-77671A8BCB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4575572" cy="345362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C231D-CB16-66A4-5D6A-79B2EF4BCFD2}"/>
                  </a:ext>
                </a:extLst>
              </p:cNvPr>
              <p:cNvSpPr txBox="1"/>
              <p:nvPr/>
            </p:nvSpPr>
            <p:spPr>
              <a:xfrm>
                <a:off x="699027" y="3031527"/>
                <a:ext cx="4505195" cy="15856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increasing, then by the definition: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for all</a:t>
                </a:r>
                <a:r>
                  <a:rPr 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100" dirty="0">
                  <a:solidFill>
                    <a:srgbClr val="006600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decreasing, then by the definition: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for all</a:t>
                </a:r>
                <a:r>
                  <a:rPr lang="en-US" sz="11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1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1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1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FC231D-CB16-66A4-5D6A-79B2EF4BC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7" y="3031527"/>
                <a:ext cx="4505195" cy="15856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C5C39F3C-A47B-B62C-51E1-3C6DDD11C71D}"/>
                  </a:ext>
                </a:extLst>
              </p:cNvPr>
              <p:cNvSpPr txBox="1"/>
              <p:nvPr/>
            </p:nvSpPr>
            <p:spPr bwMode="auto">
              <a:xfrm>
                <a:off x="747976" y="2356804"/>
                <a:ext cx="4343273" cy="62991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increasing,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≥0.</m:t>
                    </m:r>
                  </m:oMath>
                </a14:m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decreasing,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≤0.</m:t>
                    </m:r>
                  </m:oMath>
                </a14:m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  <a:p>
                <a:pPr>
                  <a:lnSpc>
                    <a:spcPct val="150000"/>
                  </a:lnSpc>
                </a:pPr>
                <a:endParaRPr lang="en-US" sz="1100" b="1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6" name="Object 3">
                <a:extLst>
                  <a:ext uri="{FF2B5EF4-FFF2-40B4-BE49-F238E27FC236}">
                    <a16:creationId xmlns:a16="http://schemas.microsoft.com/office/drawing/2014/main" id="{C5C39F3C-A47B-B62C-51E1-3C6DDD11C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976" y="2356804"/>
                <a:ext cx="4343273" cy="629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45C8C9C-D7EA-8C44-B4AC-7648F7924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575" y="1371626"/>
            <a:ext cx="3830511" cy="2116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3818E7-00EF-4D30-84EA-63FDCF72A85D}"/>
                  </a:ext>
                </a:extLst>
              </p14:cNvPr>
              <p14:cNvContentPartPr/>
              <p14:nvPr/>
            </p14:nvContentPartPr>
            <p14:xfrm>
              <a:off x="2533200" y="1805806"/>
              <a:ext cx="110520" cy="19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3818E7-00EF-4D30-84EA-63FDCF72A8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24560" y="1796806"/>
                <a:ext cx="128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D89920E-2EF7-4989-BC39-16E5A79EDA50}"/>
                  </a:ext>
                </a:extLst>
              </p14:cNvPr>
              <p14:cNvContentPartPr/>
              <p14:nvPr/>
            </p14:nvContentPartPr>
            <p14:xfrm>
              <a:off x="2533920" y="1840006"/>
              <a:ext cx="93600" cy="1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D89920E-2EF7-4989-BC39-16E5A79EDA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25280" y="1831006"/>
                <a:ext cx="111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B0E14C6-508E-4030-BED2-A82E1D42455B}"/>
                  </a:ext>
                </a:extLst>
              </p14:cNvPr>
              <p14:cNvContentPartPr/>
              <p14:nvPr/>
            </p14:nvContentPartPr>
            <p14:xfrm>
              <a:off x="2865120" y="1824886"/>
              <a:ext cx="113400" cy="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B0E14C6-508E-4030-BED2-A82E1D42455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56120" y="1815886"/>
                <a:ext cx="131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B7B07F-52AB-4CD6-818F-4E0DAA9DF769}"/>
                  </a:ext>
                </a:extLst>
              </p14:cNvPr>
              <p14:cNvContentPartPr/>
              <p14:nvPr/>
            </p14:nvContentPartPr>
            <p14:xfrm>
              <a:off x="2878800" y="1846846"/>
              <a:ext cx="94680" cy="5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B7B07F-52AB-4CD6-818F-4E0DAA9DF76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70160" y="1837846"/>
                <a:ext cx="1123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835806-9D0F-4B92-9E06-9345039A9A83}"/>
                  </a:ext>
                </a:extLst>
              </p14:cNvPr>
              <p14:cNvContentPartPr/>
              <p14:nvPr/>
            </p14:nvContentPartPr>
            <p14:xfrm>
              <a:off x="2918040" y="2202886"/>
              <a:ext cx="113040" cy="13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835806-9D0F-4B92-9E06-9345039A9A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09040" y="2194246"/>
                <a:ext cx="1306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B8C8EE-8D43-4737-8DF7-340B9FF9234D}"/>
                  </a:ext>
                </a:extLst>
              </p14:cNvPr>
              <p14:cNvContentPartPr/>
              <p14:nvPr/>
            </p14:nvContentPartPr>
            <p14:xfrm>
              <a:off x="2938920" y="2229886"/>
              <a:ext cx="80640" cy="10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B8C8EE-8D43-4737-8DF7-340B9FF923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30280" y="2220886"/>
                <a:ext cx="98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42DC64-4A15-4993-AA30-9C1CCA86F71D}"/>
                  </a:ext>
                </a:extLst>
              </p14:cNvPr>
              <p14:cNvContentPartPr/>
              <p14:nvPr/>
            </p14:nvContentPartPr>
            <p14:xfrm>
              <a:off x="2589000" y="2179126"/>
              <a:ext cx="127800" cy="57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42DC64-4A15-4993-AA30-9C1CCA86F71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80000" y="2170486"/>
                <a:ext cx="1454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0805" name="Ink 30804">
                <a:extLst>
                  <a:ext uri="{FF2B5EF4-FFF2-40B4-BE49-F238E27FC236}">
                    <a16:creationId xmlns:a16="http://schemas.microsoft.com/office/drawing/2014/main" id="{F678CE93-CEE0-4B78-80A7-86C73A472E5A}"/>
                  </a:ext>
                </a:extLst>
              </p14:cNvPr>
              <p14:cNvContentPartPr/>
              <p14:nvPr/>
            </p14:nvContentPartPr>
            <p14:xfrm>
              <a:off x="2368680" y="2644966"/>
              <a:ext cx="761400" cy="365040"/>
            </p14:xfrm>
          </p:contentPart>
        </mc:Choice>
        <mc:Fallback>
          <p:pic>
            <p:nvPicPr>
              <p:cNvPr id="30805" name="Ink 30804">
                <a:extLst>
                  <a:ext uri="{FF2B5EF4-FFF2-40B4-BE49-F238E27FC236}">
                    <a16:creationId xmlns:a16="http://schemas.microsoft.com/office/drawing/2014/main" id="{F678CE93-CEE0-4B78-80A7-86C73A472E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59680" y="2636326"/>
                <a:ext cx="7790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812" name="Ink 30811">
                <a:extLst>
                  <a:ext uri="{FF2B5EF4-FFF2-40B4-BE49-F238E27FC236}">
                    <a16:creationId xmlns:a16="http://schemas.microsoft.com/office/drawing/2014/main" id="{74A7D916-DD5C-44B5-AF23-9646C388B248}"/>
                  </a:ext>
                </a:extLst>
              </p14:cNvPr>
              <p14:cNvContentPartPr/>
              <p14:nvPr/>
            </p14:nvContentPartPr>
            <p14:xfrm>
              <a:off x="3581520" y="263926"/>
              <a:ext cx="5006160" cy="2729520"/>
            </p14:xfrm>
          </p:contentPart>
        </mc:Choice>
        <mc:Fallback>
          <p:pic>
            <p:nvPicPr>
              <p:cNvPr id="30812" name="Ink 30811">
                <a:extLst>
                  <a:ext uri="{FF2B5EF4-FFF2-40B4-BE49-F238E27FC236}">
                    <a16:creationId xmlns:a16="http://schemas.microsoft.com/office/drawing/2014/main" id="{74A7D916-DD5C-44B5-AF23-9646C388B2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2520" y="255285"/>
                <a:ext cx="5023800" cy="274716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6DF5-E8F0-FE21-DF1B-CF750444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D872C-12C4-7FBE-3376-B8FB9C76DB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939662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relative (or local) maximum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there is an open interval containing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on which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interval. The relative maximum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relative (or local) minimum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there is an open interval containing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on which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interval. The relative minimum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</a:rPr>
                  <a:t>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an </a:t>
                </a:r>
                <a:r>
                  <a:rPr lang="en-US" sz="1200" dirty="0">
                    <a:solidFill>
                      <a:srgbClr val="0000FF"/>
                    </a:solidFill>
                  </a:rPr>
                  <a:t>absolute (or global) maximum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The absolute maximum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has an </a:t>
                </a:r>
                <a:r>
                  <a:rPr lang="en-US" sz="1200" dirty="0">
                    <a:solidFill>
                      <a:srgbClr val="0000FF"/>
                    </a:solidFill>
                  </a:rPr>
                  <a:t>absolute (or global) minimum </a:t>
                </a:r>
                <a:r>
                  <a:rPr lang="en-US" sz="120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in the domain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The absolute minimum value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D872C-12C4-7FBE-3376-B8FB9C76DB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9396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792F3-355D-152D-4423-3E84E68C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36" y="3184907"/>
            <a:ext cx="4915041" cy="1714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AC0A06-ABD5-48E7-9DC2-0897900D77ED}"/>
                  </a:ext>
                </a:extLst>
              </p14:cNvPr>
              <p14:cNvContentPartPr/>
              <p14:nvPr/>
            </p14:nvContentPartPr>
            <p14:xfrm>
              <a:off x="1815360" y="632206"/>
              <a:ext cx="292680" cy="40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AC0A06-ABD5-48E7-9DC2-0897900D77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360" y="623206"/>
                <a:ext cx="3103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59D13C-1849-4FE0-A78C-AA4B22361A0D}"/>
                  </a:ext>
                </a:extLst>
              </p14:cNvPr>
              <p14:cNvContentPartPr/>
              <p14:nvPr/>
            </p14:nvContentPartPr>
            <p14:xfrm>
              <a:off x="2407920" y="565606"/>
              <a:ext cx="43560" cy="60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59D13C-1849-4FE0-A78C-AA4B22361A0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9280" y="556966"/>
                <a:ext cx="61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34AF7A-C4BC-42D3-B90D-83C1AFBDFA70}"/>
                  </a:ext>
                </a:extLst>
              </p14:cNvPr>
              <p14:cNvContentPartPr/>
              <p14:nvPr/>
            </p14:nvContentPartPr>
            <p14:xfrm>
              <a:off x="2625000" y="578926"/>
              <a:ext cx="4320" cy="45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34AF7A-C4BC-42D3-B90D-83C1AFBDFA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6360" y="570286"/>
                <a:ext cx="219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700EE8-6843-439D-9F73-EBCA68C95304}"/>
                  </a:ext>
                </a:extLst>
              </p14:cNvPr>
              <p14:cNvContentPartPr/>
              <p14:nvPr/>
            </p14:nvContentPartPr>
            <p14:xfrm>
              <a:off x="2634720" y="533206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700EE8-6843-439D-9F73-EBCA68C953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6080" y="5245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8114045-AB41-4EFD-9532-818E8E2D9104}"/>
                  </a:ext>
                </a:extLst>
              </p14:cNvPr>
              <p14:cNvContentPartPr/>
              <p14:nvPr/>
            </p14:nvContentPartPr>
            <p14:xfrm>
              <a:off x="2678640" y="585766"/>
              <a:ext cx="101520" cy="58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8114045-AB41-4EFD-9532-818E8E2D91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70000" y="576766"/>
                <a:ext cx="1191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A8A75D-90B9-448D-88D0-328FDE2FF3B7}"/>
                  </a:ext>
                </a:extLst>
              </p14:cNvPr>
              <p14:cNvContentPartPr/>
              <p14:nvPr/>
            </p14:nvContentPartPr>
            <p14:xfrm>
              <a:off x="2826960" y="590806"/>
              <a:ext cx="51840" cy="61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A8A75D-90B9-448D-88D0-328FDE2FF3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8320" y="581806"/>
                <a:ext cx="69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CB7332-79BA-4326-8D38-A4BD96AFEB23}"/>
                  </a:ext>
                </a:extLst>
              </p14:cNvPr>
              <p14:cNvContentPartPr/>
              <p14:nvPr/>
            </p14:nvContentPartPr>
            <p14:xfrm>
              <a:off x="2924880" y="626806"/>
              <a:ext cx="109080" cy="38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CB7332-79BA-4326-8D38-A4BD96AFEB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6240" y="617806"/>
                <a:ext cx="1267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64FD8E-11E3-46B1-983F-2C1A9B3335FD}"/>
                  </a:ext>
                </a:extLst>
              </p14:cNvPr>
              <p14:cNvContentPartPr/>
              <p14:nvPr/>
            </p14:nvContentPartPr>
            <p14:xfrm>
              <a:off x="2169960" y="990406"/>
              <a:ext cx="98280" cy="74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64FD8E-11E3-46B1-983F-2C1A9B3335F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61320" y="981766"/>
                <a:ext cx="115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F17CDC-DFC7-4494-934D-EE279730D0D2}"/>
                  </a:ext>
                </a:extLst>
              </p14:cNvPr>
              <p14:cNvContentPartPr/>
              <p14:nvPr/>
            </p14:nvContentPartPr>
            <p14:xfrm>
              <a:off x="2329080" y="1027126"/>
              <a:ext cx="720" cy="7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F17CDC-DFC7-4494-934D-EE279730D0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20080" y="1018126"/>
                <a:ext cx="18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4BCEC87-4EA1-4F45-B856-070E820C8968}"/>
                  </a:ext>
                </a:extLst>
              </p14:cNvPr>
              <p14:cNvContentPartPr/>
              <p14:nvPr/>
            </p14:nvContentPartPr>
            <p14:xfrm>
              <a:off x="2333760" y="961966"/>
              <a:ext cx="2880" cy="1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4BCEC87-4EA1-4F45-B856-070E820C89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24760" y="952966"/>
                <a:ext cx="20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2291A3B-3A2E-4FB7-8EF6-EC4276DB822A}"/>
                  </a:ext>
                </a:extLst>
              </p14:cNvPr>
              <p14:cNvContentPartPr/>
              <p14:nvPr/>
            </p14:nvContentPartPr>
            <p14:xfrm>
              <a:off x="2378040" y="1031086"/>
              <a:ext cx="45360" cy="47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2291A3B-3A2E-4FB7-8EF6-EC4276DB82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9040" y="1022086"/>
                <a:ext cx="63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9069FA-C3AC-4C30-A6F9-AA35A2AF13D5}"/>
                  </a:ext>
                </a:extLst>
              </p14:cNvPr>
              <p14:cNvContentPartPr/>
              <p14:nvPr/>
            </p14:nvContentPartPr>
            <p14:xfrm>
              <a:off x="2466960" y="1046566"/>
              <a:ext cx="10080" cy="37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9069FA-C3AC-4C30-A6F9-AA35A2AF13D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57960" y="1037566"/>
                <a:ext cx="27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83B7A4-2694-4124-AE81-064A0B4BA426}"/>
                  </a:ext>
                </a:extLst>
              </p14:cNvPr>
              <p14:cNvContentPartPr/>
              <p14:nvPr/>
            </p14:nvContentPartPr>
            <p14:xfrm>
              <a:off x="2481360" y="999046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83B7A4-2694-4124-AE81-064A0B4BA4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72720" y="9904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0CEBEE-3D57-4B52-84E9-23FE837B63A9}"/>
                  </a:ext>
                </a:extLst>
              </p14:cNvPr>
              <p14:cNvContentPartPr/>
              <p14:nvPr/>
            </p14:nvContentPartPr>
            <p14:xfrm>
              <a:off x="2522760" y="1043686"/>
              <a:ext cx="87120" cy="43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0CEBEE-3D57-4B52-84E9-23FE837B63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14120" y="1035046"/>
                <a:ext cx="104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3AD5F7-D95E-45EE-9AC7-5F8ADF1A26CC}"/>
                  </a:ext>
                </a:extLst>
              </p14:cNvPr>
              <p14:cNvContentPartPr/>
              <p14:nvPr/>
            </p14:nvContentPartPr>
            <p14:xfrm>
              <a:off x="2679360" y="1037926"/>
              <a:ext cx="192600" cy="81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3AD5F7-D95E-45EE-9AC7-5F8ADF1A26C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670360" y="1029247"/>
                <a:ext cx="210240" cy="98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C0502B-619E-4D97-BC8A-8E25A764C68F}"/>
                  </a:ext>
                </a:extLst>
              </p14:cNvPr>
              <p14:cNvContentPartPr/>
              <p14:nvPr/>
            </p14:nvContentPartPr>
            <p14:xfrm>
              <a:off x="2500080" y="567406"/>
              <a:ext cx="80640" cy="71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C0502B-619E-4D97-BC8A-8E25A764C68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91440" y="558766"/>
                <a:ext cx="9828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54A8581-5643-41D0-9E20-4B853E7DEE9E}"/>
                  </a:ext>
                </a:extLst>
              </p14:cNvPr>
              <p14:cNvContentPartPr/>
              <p14:nvPr/>
            </p14:nvContentPartPr>
            <p14:xfrm>
              <a:off x="2286240" y="535006"/>
              <a:ext cx="77400" cy="75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54A8581-5643-41D0-9E20-4B853E7DEE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77600" y="526006"/>
                <a:ext cx="950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9D23D81-A461-46D7-96AA-6E0EC6ED0A02}"/>
                  </a:ext>
                </a:extLst>
              </p14:cNvPr>
              <p14:cNvContentPartPr/>
              <p14:nvPr/>
            </p14:nvContentPartPr>
            <p14:xfrm>
              <a:off x="2907600" y="1833166"/>
              <a:ext cx="631440" cy="8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9D23D81-A461-46D7-96AA-6E0EC6ED0A0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98600" y="1824166"/>
                <a:ext cx="649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D73C659-974A-4B0C-B008-DEE748E6FC43}"/>
                  </a:ext>
                </a:extLst>
              </p14:cNvPr>
              <p14:cNvContentPartPr/>
              <p14:nvPr/>
            </p14:nvContentPartPr>
            <p14:xfrm>
              <a:off x="36240" y="778726"/>
              <a:ext cx="24120" cy="68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D73C659-974A-4B0C-B008-DEE748E6FC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600" y="769726"/>
                <a:ext cx="41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822FCA2-88FB-464C-9A50-A6A2288F7E53}"/>
                  </a:ext>
                </a:extLst>
              </p14:cNvPr>
              <p14:cNvContentPartPr/>
              <p14:nvPr/>
            </p14:nvContentPartPr>
            <p14:xfrm>
              <a:off x="7524960" y="1125046"/>
              <a:ext cx="248400" cy="113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822FCA2-88FB-464C-9A50-A6A2288F7E5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16307" y="1116075"/>
                <a:ext cx="266066" cy="1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8E62352-1AB5-44CE-98E0-C2583273C166}"/>
                  </a:ext>
                </a:extLst>
              </p14:cNvPr>
              <p14:cNvContentPartPr/>
              <p14:nvPr/>
            </p14:nvContentPartPr>
            <p14:xfrm>
              <a:off x="7065960" y="995806"/>
              <a:ext cx="383760" cy="198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8E62352-1AB5-44CE-98E0-C2583273C16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57320" y="987150"/>
                <a:ext cx="401400" cy="21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D241A06-A26D-4636-BDB9-916FF372F6D8}"/>
                  </a:ext>
                </a:extLst>
              </p14:cNvPr>
              <p14:cNvContentPartPr/>
              <p14:nvPr/>
            </p14:nvContentPartPr>
            <p14:xfrm>
              <a:off x="3940800" y="243046"/>
              <a:ext cx="3036960" cy="1096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D241A06-A26D-4636-BDB9-916FF372F6D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32159" y="234406"/>
                <a:ext cx="3054602" cy="11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03F4D9F-5E6D-4BDB-A8E1-262EC5F271C4}"/>
                  </a:ext>
                </a:extLst>
              </p14:cNvPr>
              <p14:cNvContentPartPr/>
              <p14:nvPr/>
            </p14:nvContentPartPr>
            <p14:xfrm>
              <a:off x="4812720" y="4149766"/>
              <a:ext cx="216360" cy="253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03F4D9F-5E6D-4BDB-A8E1-262EC5F271C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03720" y="4140766"/>
                <a:ext cx="2340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E55F571-666D-492A-B293-7383B84EB909}"/>
                  </a:ext>
                </a:extLst>
              </p14:cNvPr>
              <p14:cNvContentPartPr/>
              <p14:nvPr/>
            </p14:nvContentPartPr>
            <p14:xfrm>
              <a:off x="2417280" y="4319326"/>
              <a:ext cx="209880" cy="7027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E55F571-666D-492A-B293-7383B84EB90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08640" y="4310326"/>
                <a:ext cx="2275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00B2381-5B16-4C1C-B00A-AFDAF2B11C4D}"/>
                  </a:ext>
                </a:extLst>
              </p14:cNvPr>
              <p14:cNvContentPartPr/>
              <p14:nvPr/>
            </p14:nvContentPartPr>
            <p14:xfrm>
              <a:off x="6390240" y="4358926"/>
              <a:ext cx="168840" cy="666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00B2381-5B16-4C1C-B00A-AFDAF2B11C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381600" y="4350286"/>
                <a:ext cx="18648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7E62112-5083-406D-94D6-F7C773756C2F}"/>
                  </a:ext>
                </a:extLst>
              </p14:cNvPr>
              <p14:cNvContentPartPr/>
              <p14:nvPr/>
            </p14:nvContentPartPr>
            <p14:xfrm>
              <a:off x="5884080" y="3755206"/>
              <a:ext cx="229320" cy="2437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7E62112-5083-406D-94D6-F7C773756C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75440" y="3746566"/>
                <a:ext cx="246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8532035-4A25-4E91-986B-75E1FEED76D2}"/>
                  </a:ext>
                </a:extLst>
              </p14:cNvPr>
              <p14:cNvContentPartPr/>
              <p14:nvPr/>
            </p14:nvContentPartPr>
            <p14:xfrm>
              <a:off x="3501600" y="3665926"/>
              <a:ext cx="8640" cy="262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8532035-4A25-4E91-986B-75E1FEED76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92600" y="3656926"/>
                <a:ext cx="26280" cy="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5828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06" y="273844"/>
            <a:ext cx="7963444" cy="752851"/>
          </a:xfrm>
        </p:spPr>
        <p:txBody>
          <a:bodyPr/>
          <a:lstStyle/>
          <a:p>
            <a:r>
              <a:rPr lang="en-US" dirty="0"/>
              <a:t>First Order Necessary Condition (FONC)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/>
              <p:nvPr/>
            </p:nvSpPr>
            <p:spPr>
              <a:xfrm>
                <a:off x="704037" y="1584287"/>
                <a:ext cx="4828083" cy="16280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Suppose, for example,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latin typeface="Helvetica Light"/>
                  </a:rPr>
                  <a:t>is a relative minimum. Then: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&gt;0⇒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10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100" dirty="0">
                    <a:latin typeface="Helvetica Light"/>
                  </a:rPr>
                  <a:t>(right derivative)</a:t>
                </a:r>
                <a:endParaRPr lang="en-US" sz="1100" i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&lt;0⇒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func>
                    <m:r>
                      <a:rPr lang="en-US" sz="110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 </a:t>
                </a:r>
                <a:r>
                  <a:rPr lang="en-US" sz="1100" dirty="0">
                    <a:latin typeface="Helvetica Light"/>
                  </a:rPr>
                  <a:t>(left derivative)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The left and right derivatives must be equal (otherwise, the limit would not exist).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100" i="1" dirty="0">
                    <a:solidFill>
                      <a:srgbClr val="0066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8B968-DE21-4076-865C-E5422D07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37" y="1584287"/>
                <a:ext cx="4828083" cy="1628074"/>
              </a:xfrm>
              <a:prstGeom prst="rect">
                <a:avLst/>
              </a:prstGeom>
              <a:blipFill>
                <a:blip r:embed="rId2"/>
                <a:stretch>
                  <a:fillRect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4" y="1062037"/>
                <a:ext cx="6754276" cy="45978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differentiable and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a relative extrema, 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sz="1100" dirty="0">
                    <a:latin typeface="Helvetica Light"/>
                  </a:rPr>
                  <a:t>. </a:t>
                </a:r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4" y="1062037"/>
                <a:ext cx="6754276" cy="459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F424C49-4A10-223E-A7CD-0320DEDC4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10" y="1584287"/>
            <a:ext cx="3236302" cy="1489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A8195A-AF6D-4E35-9881-7744AA801771}"/>
                  </a:ext>
                </a:extLst>
              </p14:cNvPr>
              <p14:cNvContentPartPr/>
              <p14:nvPr/>
            </p14:nvContentPartPr>
            <p14:xfrm>
              <a:off x="4580160" y="1382086"/>
              <a:ext cx="549360" cy="64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A8195A-AF6D-4E35-9881-7744AA8017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1160" y="1373446"/>
                <a:ext cx="567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D89A687-1AE4-4734-8337-F18691CE9F21}"/>
                  </a:ext>
                </a:extLst>
              </p14:cNvPr>
              <p14:cNvContentPartPr/>
              <p14:nvPr/>
            </p14:nvContentPartPr>
            <p14:xfrm>
              <a:off x="2255280" y="1016686"/>
              <a:ext cx="634680" cy="5630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D89A687-1AE4-4734-8337-F18691CE9F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6640" y="1008046"/>
                <a:ext cx="6523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40D483D-89B9-4694-A56D-B8DC2EFE919F}"/>
                  </a:ext>
                </a:extLst>
              </p14:cNvPr>
              <p14:cNvContentPartPr/>
              <p14:nvPr/>
            </p14:nvContentPartPr>
            <p14:xfrm>
              <a:off x="7376280" y="891766"/>
              <a:ext cx="587160" cy="2214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40D483D-89B9-4694-A56D-B8DC2EFE919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67280" y="882781"/>
                <a:ext cx="604800" cy="239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033A014-022F-43B6-B813-FE36BC6BF902}"/>
                  </a:ext>
                </a:extLst>
              </p14:cNvPr>
              <p14:cNvContentPartPr/>
              <p14:nvPr/>
            </p14:nvContentPartPr>
            <p14:xfrm>
              <a:off x="6704160" y="297046"/>
              <a:ext cx="1011600" cy="559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033A014-022F-43B6-B813-FE36BC6BF9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5160" y="288406"/>
                <a:ext cx="10292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17F682AE-F5F1-451E-81DE-F93AD01BB219}"/>
                  </a:ext>
                </a:extLst>
              </p14:cNvPr>
              <p14:cNvContentPartPr/>
              <p14:nvPr/>
            </p14:nvContentPartPr>
            <p14:xfrm>
              <a:off x="1332240" y="1321966"/>
              <a:ext cx="543600" cy="504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17F682AE-F5F1-451E-81DE-F93AD01BB2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23240" y="1312966"/>
                <a:ext cx="561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09B8A93-D6AE-4217-9592-2CA8030CF35C}"/>
                  </a:ext>
                </a:extLst>
              </p14:cNvPr>
              <p14:cNvContentPartPr/>
              <p14:nvPr/>
            </p14:nvContentPartPr>
            <p14:xfrm>
              <a:off x="1310640" y="1364086"/>
              <a:ext cx="522360" cy="86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09B8A93-D6AE-4217-9592-2CA8030CF3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01640" y="1355086"/>
                <a:ext cx="540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EEC0C1B1-6728-49E7-938A-ED0047DDF5CE}"/>
                  </a:ext>
                </a:extLst>
              </p14:cNvPr>
              <p14:cNvContentPartPr/>
              <p14:nvPr/>
            </p14:nvContentPartPr>
            <p14:xfrm>
              <a:off x="250800" y="1633726"/>
              <a:ext cx="8339760" cy="35946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EEC0C1B1-6728-49E7-938A-ED0047DDF5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2160" y="1625086"/>
                <a:ext cx="8357401" cy="361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8032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E42C8-377E-478E-B8F8-5DF2EED8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06" y="273844"/>
            <a:ext cx="7963444" cy="752851"/>
          </a:xfrm>
        </p:spPr>
        <p:txBody>
          <a:bodyPr/>
          <a:lstStyle/>
          <a:p>
            <a:r>
              <a:rPr lang="en-US" dirty="0"/>
              <a:t>First Order Necessary Condition (FONC)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/>
              <p:nvPr/>
            </p:nvSpPr>
            <p:spPr bwMode="auto">
              <a:xfrm>
                <a:off x="743803" y="1062037"/>
                <a:ext cx="7126567" cy="111292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continuous on an open interval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100" dirty="0">
                    <a:latin typeface="Helvetica Light"/>
                  </a:rPr>
                  <a:t> that contains the critical value a and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is differentiable on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100" dirty="0">
                    <a:latin typeface="Helvetica Light"/>
                  </a:rPr>
                  <a:t>, except possibly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 Then: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1.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latin typeface="Helvetica Light"/>
                  </a:rPr>
                  <a:t>changes from positive to negative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100" dirty="0">
                    <a:latin typeface="Helvetica Light"/>
                  </a:rPr>
                  <a:t> increases through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has a relative maximum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latin typeface="Helvetica Light"/>
                  </a:rPr>
                  <a:t>2. If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100" dirty="0">
                    <a:latin typeface="Helvetica Light"/>
                  </a:rPr>
                  <a:t>changes from negative to positive as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100" dirty="0">
                    <a:latin typeface="Helvetica Light"/>
                  </a:rPr>
                  <a:t> increases through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100" dirty="0">
                    <a:latin typeface="Helvetica Light"/>
                  </a:rPr>
                  <a:t> has a relative minimum at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100" dirty="0">
                    <a:latin typeface="Helvetica Light"/>
                  </a:rPr>
                  <a:t>. </a:t>
                </a:r>
                <a:endParaRPr lang="en-US" sz="1100" dirty="0">
                  <a:solidFill>
                    <a:srgbClr val="0000FF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6" name="Object 3">
                <a:extLst>
                  <a:ext uri="{FF2B5EF4-FFF2-40B4-BE49-F238E27FC236}">
                    <a16:creationId xmlns:a16="http://schemas.microsoft.com/office/drawing/2014/main" id="{58032F92-DE2F-41F1-84CF-0E648D68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803" y="1062037"/>
                <a:ext cx="7126567" cy="11129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D2234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75596A2C-02A9-6367-B501-EC4BE5FA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61" y="2367644"/>
            <a:ext cx="2384952" cy="230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7639D-8D87-9B61-1738-DFD003C4A4CD}"/>
                  </a:ext>
                </a:extLst>
              </p:cNvPr>
              <p:cNvSpPr txBox="1"/>
              <p:nvPr/>
            </p:nvSpPr>
            <p:spPr>
              <a:xfrm>
                <a:off x="6443254" y="3017447"/>
                <a:ext cx="8033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E7639D-8D87-9B61-1738-DFD003C4A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254" y="3017447"/>
                <a:ext cx="803366" cy="246221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EB77E-A952-0F9F-8A36-F2AA9D250C74}"/>
                  </a:ext>
                </a:extLst>
              </p:cNvPr>
              <p:cNvSpPr txBox="1"/>
              <p:nvPr/>
            </p:nvSpPr>
            <p:spPr>
              <a:xfrm>
                <a:off x="7287986" y="3927493"/>
                <a:ext cx="803366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BBEB77E-A952-0F9F-8A36-F2AA9D250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986" y="3927493"/>
                <a:ext cx="803366" cy="246221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AD7D2AF-8BB5-496F-AC25-00237BB35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595" y="2571750"/>
            <a:ext cx="4092234" cy="1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03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888-82D5-4C22-BD2D-16DA752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(Local) Extrema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en-US" sz="1200" b="1" dirty="0">
                    <a:latin typeface="Helvetica Light" panose="020B0403020202020204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 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for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  <a:latin typeface="Helvetica Light" panose="020B0403020202020204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≠−1</m:t>
                    </m:r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, </a:t>
                </a:r>
                <a:r>
                  <a:rPr lang="en-US" altLang="en-US" sz="1200" dirty="0">
                    <a:latin typeface="Helvetica Light" panose="020B0403020202020204"/>
                  </a:rPr>
                  <a:t>determine the critical points and whether each is a relative minimum or maximum.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1400" b="1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65EDFE-5484-436E-8D35-94BA06C61AA2}"/>
                  </a:ext>
                </a:extLst>
              </p14:cNvPr>
              <p14:cNvContentPartPr/>
              <p14:nvPr/>
            </p14:nvContentPartPr>
            <p14:xfrm>
              <a:off x="5080200" y="459766"/>
              <a:ext cx="201600" cy="111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65EDFE-5484-436E-8D35-94BA06C61A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1560" y="451126"/>
                <a:ext cx="2192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165483-888E-4562-B9BE-3F44B8EFB59B}"/>
                  </a:ext>
                </a:extLst>
              </p14:cNvPr>
              <p14:cNvContentPartPr/>
              <p14:nvPr/>
            </p14:nvContentPartPr>
            <p14:xfrm>
              <a:off x="4026840" y="229726"/>
              <a:ext cx="953280" cy="429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165483-888E-4562-B9BE-3F44B8EFB5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7840" y="220726"/>
                <a:ext cx="97092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247969-D114-4F1A-909A-670D4F695A72}"/>
                  </a:ext>
                </a:extLst>
              </p14:cNvPr>
              <p14:cNvContentPartPr/>
              <p14:nvPr/>
            </p14:nvContentPartPr>
            <p14:xfrm>
              <a:off x="4627680" y="1511326"/>
              <a:ext cx="784440" cy="511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247969-D114-4F1A-909A-670D4F695A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8680" y="1502686"/>
                <a:ext cx="8020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C636862E-54B7-4294-BD56-95A473F83799}"/>
                  </a:ext>
                </a:extLst>
              </p14:cNvPr>
              <p14:cNvContentPartPr/>
              <p14:nvPr/>
            </p14:nvContentPartPr>
            <p14:xfrm>
              <a:off x="760560" y="2049526"/>
              <a:ext cx="63720" cy="2520"/>
            </p14:xfrm>
          </p:contentPart>
        </mc:Choice>
        <mc:Fallback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C636862E-54B7-4294-BD56-95A473F837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920" y="2040886"/>
                <a:ext cx="813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CD8D7CF9-A513-4D01-8801-F7E2BC66A987}"/>
                  </a:ext>
                </a:extLst>
              </p14:cNvPr>
              <p14:cNvContentPartPr/>
              <p14:nvPr/>
            </p14:nvContentPartPr>
            <p14:xfrm>
              <a:off x="750120" y="2015686"/>
              <a:ext cx="50400" cy="3600"/>
            </p14:xfrm>
          </p:contentPart>
        </mc:Choice>
        <mc:Fallback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CD8D7CF9-A513-4D01-8801-F7E2BC66A98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120" y="2006686"/>
                <a:ext cx="68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6E3B45B0-EB38-4179-8FBD-D619A26225C4}"/>
                  </a:ext>
                </a:extLst>
              </p14:cNvPr>
              <p14:cNvContentPartPr/>
              <p14:nvPr/>
            </p14:nvContentPartPr>
            <p14:xfrm>
              <a:off x="621960" y="1988326"/>
              <a:ext cx="54000" cy="101520"/>
            </p14:xfrm>
          </p:contentPart>
        </mc:Choice>
        <mc:Fallback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6E3B45B0-EB38-4179-8FBD-D619A26225C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2960" y="1979326"/>
                <a:ext cx="71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5275C7E0-D27E-4D00-B47A-E4D422B38491}"/>
                  </a:ext>
                </a:extLst>
              </p14:cNvPr>
              <p14:cNvContentPartPr/>
              <p14:nvPr/>
            </p14:nvContentPartPr>
            <p14:xfrm>
              <a:off x="704040" y="1940806"/>
              <a:ext cx="34560" cy="30240"/>
            </p14:xfrm>
          </p:contentPart>
        </mc:Choice>
        <mc:Fallback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5275C7E0-D27E-4D00-B47A-E4D422B384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040" y="1931806"/>
                <a:ext cx="52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CF896123-155C-43C9-ACA1-F43E7EC68524}"/>
                  </a:ext>
                </a:extLst>
              </p14:cNvPr>
              <p14:cNvContentPartPr/>
              <p14:nvPr/>
            </p14:nvContentPartPr>
            <p14:xfrm>
              <a:off x="2237280" y="1199566"/>
              <a:ext cx="640080" cy="460440"/>
            </p14:xfrm>
          </p:contentPart>
        </mc:Choice>
        <mc:Fallback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CF896123-155C-43C9-ACA1-F43E7EC685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8640" y="1190573"/>
                <a:ext cx="657720" cy="478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71" name="Ink 1070">
                <a:extLst>
                  <a:ext uri="{FF2B5EF4-FFF2-40B4-BE49-F238E27FC236}">
                    <a16:creationId xmlns:a16="http://schemas.microsoft.com/office/drawing/2014/main" id="{D1DD1202-ED20-4BAF-BC77-A953127E7DB0}"/>
                  </a:ext>
                </a:extLst>
              </p14:cNvPr>
              <p14:cNvContentPartPr/>
              <p14:nvPr/>
            </p14:nvContentPartPr>
            <p14:xfrm>
              <a:off x="4041600" y="2154286"/>
              <a:ext cx="39960" cy="61920"/>
            </p14:xfrm>
          </p:contentPart>
        </mc:Choice>
        <mc:Fallback>
          <p:pic>
            <p:nvPicPr>
              <p:cNvPr id="1071" name="Ink 1070">
                <a:extLst>
                  <a:ext uri="{FF2B5EF4-FFF2-40B4-BE49-F238E27FC236}">
                    <a16:creationId xmlns:a16="http://schemas.microsoft.com/office/drawing/2014/main" id="{D1DD1202-ED20-4BAF-BC77-A953127E7DB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32960" y="2145646"/>
                <a:ext cx="57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75" name="Ink 1074">
                <a:extLst>
                  <a:ext uri="{FF2B5EF4-FFF2-40B4-BE49-F238E27FC236}">
                    <a16:creationId xmlns:a16="http://schemas.microsoft.com/office/drawing/2014/main" id="{46FE612F-E929-4170-8C82-7C7A3584010F}"/>
                  </a:ext>
                </a:extLst>
              </p14:cNvPr>
              <p14:cNvContentPartPr/>
              <p14:nvPr/>
            </p14:nvContentPartPr>
            <p14:xfrm>
              <a:off x="4264800" y="2170126"/>
              <a:ext cx="196920" cy="111600"/>
            </p14:xfrm>
          </p:contentPart>
        </mc:Choice>
        <mc:Fallback>
          <p:pic>
            <p:nvPicPr>
              <p:cNvPr id="1075" name="Ink 1074">
                <a:extLst>
                  <a:ext uri="{FF2B5EF4-FFF2-40B4-BE49-F238E27FC236}">
                    <a16:creationId xmlns:a16="http://schemas.microsoft.com/office/drawing/2014/main" id="{46FE612F-E929-4170-8C82-7C7A3584010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56144" y="2161486"/>
                <a:ext cx="214592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86" name="Ink 1085">
                <a:extLst>
                  <a:ext uri="{FF2B5EF4-FFF2-40B4-BE49-F238E27FC236}">
                    <a16:creationId xmlns:a16="http://schemas.microsoft.com/office/drawing/2014/main" id="{405101CE-3346-4DD5-B4C3-0655225A2EEF}"/>
                  </a:ext>
                </a:extLst>
              </p14:cNvPr>
              <p14:cNvContentPartPr/>
              <p14:nvPr/>
            </p14:nvContentPartPr>
            <p14:xfrm>
              <a:off x="4791480" y="2112166"/>
              <a:ext cx="731520" cy="185760"/>
            </p14:xfrm>
          </p:contentPart>
        </mc:Choice>
        <mc:Fallback>
          <p:pic>
            <p:nvPicPr>
              <p:cNvPr id="1086" name="Ink 1085">
                <a:extLst>
                  <a:ext uri="{FF2B5EF4-FFF2-40B4-BE49-F238E27FC236}">
                    <a16:creationId xmlns:a16="http://schemas.microsoft.com/office/drawing/2014/main" id="{405101CE-3346-4DD5-B4C3-0655225A2E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82480" y="2103526"/>
                <a:ext cx="749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87" name="Ink 1086">
                <a:extLst>
                  <a:ext uri="{FF2B5EF4-FFF2-40B4-BE49-F238E27FC236}">
                    <a16:creationId xmlns:a16="http://schemas.microsoft.com/office/drawing/2014/main" id="{598595DF-394E-4837-983D-B8A96A3BB4C1}"/>
                  </a:ext>
                </a:extLst>
              </p14:cNvPr>
              <p14:cNvContentPartPr/>
              <p14:nvPr/>
            </p14:nvContentPartPr>
            <p14:xfrm>
              <a:off x="5648640" y="2166166"/>
              <a:ext cx="71640" cy="117360"/>
            </p14:xfrm>
          </p:contentPart>
        </mc:Choice>
        <mc:Fallback>
          <p:pic>
            <p:nvPicPr>
              <p:cNvPr id="1087" name="Ink 1086">
                <a:extLst>
                  <a:ext uri="{FF2B5EF4-FFF2-40B4-BE49-F238E27FC236}">
                    <a16:creationId xmlns:a16="http://schemas.microsoft.com/office/drawing/2014/main" id="{598595DF-394E-4837-983D-B8A96A3BB4C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39640" y="2157166"/>
                <a:ext cx="892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02" name="Ink 1101">
                <a:extLst>
                  <a:ext uri="{FF2B5EF4-FFF2-40B4-BE49-F238E27FC236}">
                    <a16:creationId xmlns:a16="http://schemas.microsoft.com/office/drawing/2014/main" id="{F78B278D-0A86-4791-8BCE-416FB95BDED4}"/>
                  </a:ext>
                </a:extLst>
              </p14:cNvPr>
              <p14:cNvContentPartPr/>
              <p14:nvPr/>
            </p14:nvContentPartPr>
            <p14:xfrm>
              <a:off x="6708480" y="2272366"/>
              <a:ext cx="110520" cy="118080"/>
            </p14:xfrm>
          </p:contentPart>
        </mc:Choice>
        <mc:Fallback>
          <p:pic>
            <p:nvPicPr>
              <p:cNvPr id="1102" name="Ink 1101">
                <a:extLst>
                  <a:ext uri="{FF2B5EF4-FFF2-40B4-BE49-F238E27FC236}">
                    <a16:creationId xmlns:a16="http://schemas.microsoft.com/office/drawing/2014/main" id="{F78B278D-0A86-4791-8BCE-416FB95BDED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99840" y="2263726"/>
                <a:ext cx="128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3C1A1622-4541-4D35-A02C-79FFE3228B32}"/>
                  </a:ext>
                </a:extLst>
              </p14:cNvPr>
              <p14:cNvContentPartPr/>
              <p14:nvPr/>
            </p14:nvContentPartPr>
            <p14:xfrm>
              <a:off x="6169560" y="2256886"/>
              <a:ext cx="224640" cy="99360"/>
            </p14:xfrm>
          </p:contentPart>
        </mc:Choice>
        <mc:Fallback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3C1A1622-4541-4D35-A02C-79FFE3228B3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60560" y="2247918"/>
                <a:ext cx="242280" cy="116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6DFE96B4-F2F4-43EA-8784-BDA0BCCE7A63}"/>
                  </a:ext>
                </a:extLst>
              </p14:cNvPr>
              <p14:cNvContentPartPr/>
              <p14:nvPr/>
            </p14:nvContentPartPr>
            <p14:xfrm>
              <a:off x="5854200" y="2243206"/>
              <a:ext cx="147240" cy="98640"/>
            </p14:xfrm>
          </p:contentPart>
        </mc:Choice>
        <mc:Fallback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6DFE96B4-F2F4-43EA-8784-BDA0BCCE7A6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45539" y="2234566"/>
                <a:ext cx="164923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23" name="Ink 1122">
                <a:extLst>
                  <a:ext uri="{FF2B5EF4-FFF2-40B4-BE49-F238E27FC236}">
                    <a16:creationId xmlns:a16="http://schemas.microsoft.com/office/drawing/2014/main" id="{12182C85-C89B-4F9B-A1D6-4965886CC882}"/>
                  </a:ext>
                </a:extLst>
              </p14:cNvPr>
              <p14:cNvContentPartPr/>
              <p14:nvPr/>
            </p14:nvContentPartPr>
            <p14:xfrm>
              <a:off x="7640160" y="2518246"/>
              <a:ext cx="284040" cy="244080"/>
            </p14:xfrm>
          </p:contentPart>
        </mc:Choice>
        <mc:Fallback>
          <p:pic>
            <p:nvPicPr>
              <p:cNvPr id="1123" name="Ink 1122">
                <a:extLst>
                  <a:ext uri="{FF2B5EF4-FFF2-40B4-BE49-F238E27FC236}">
                    <a16:creationId xmlns:a16="http://schemas.microsoft.com/office/drawing/2014/main" id="{12182C85-C89B-4F9B-A1D6-4965886CC8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31520" y="2509606"/>
                <a:ext cx="3016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97FEE65A-B60A-441B-8F03-B1B91B34DE30}"/>
                  </a:ext>
                </a:extLst>
              </p14:cNvPr>
              <p14:cNvContentPartPr/>
              <p14:nvPr/>
            </p14:nvContentPartPr>
            <p14:xfrm>
              <a:off x="7622520" y="2259766"/>
              <a:ext cx="299520" cy="198000"/>
            </p14:xfrm>
          </p:contentPart>
        </mc:Choice>
        <mc:Fallback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97FEE65A-B60A-441B-8F03-B1B91B34DE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13520" y="2250766"/>
                <a:ext cx="317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25" name="Ink 1124">
                <a:extLst>
                  <a:ext uri="{FF2B5EF4-FFF2-40B4-BE49-F238E27FC236}">
                    <a16:creationId xmlns:a16="http://schemas.microsoft.com/office/drawing/2014/main" id="{FE451DAB-6DE4-47AF-ACCC-2D973CD7CD98}"/>
                  </a:ext>
                </a:extLst>
              </p14:cNvPr>
              <p14:cNvContentPartPr/>
              <p14:nvPr/>
            </p14:nvContentPartPr>
            <p14:xfrm>
              <a:off x="7168560" y="2270566"/>
              <a:ext cx="346320" cy="420120"/>
            </p14:xfrm>
          </p:contentPart>
        </mc:Choice>
        <mc:Fallback>
          <p:pic>
            <p:nvPicPr>
              <p:cNvPr id="1125" name="Ink 1124">
                <a:extLst>
                  <a:ext uri="{FF2B5EF4-FFF2-40B4-BE49-F238E27FC236}">
                    <a16:creationId xmlns:a16="http://schemas.microsoft.com/office/drawing/2014/main" id="{FE451DAB-6DE4-47AF-ACCC-2D973CD7CD9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59920" y="2261926"/>
                <a:ext cx="3639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32" name="Ink 1131">
                <a:extLst>
                  <a:ext uri="{FF2B5EF4-FFF2-40B4-BE49-F238E27FC236}">
                    <a16:creationId xmlns:a16="http://schemas.microsoft.com/office/drawing/2014/main" id="{1DB7657C-49F0-4744-8267-04D45C77F642}"/>
                  </a:ext>
                </a:extLst>
              </p14:cNvPr>
              <p14:cNvContentPartPr/>
              <p14:nvPr/>
            </p14:nvContentPartPr>
            <p14:xfrm>
              <a:off x="6451800" y="2264806"/>
              <a:ext cx="169560" cy="98640"/>
            </p14:xfrm>
          </p:contentPart>
        </mc:Choice>
        <mc:Fallback>
          <p:pic>
            <p:nvPicPr>
              <p:cNvPr id="1132" name="Ink 1131">
                <a:extLst>
                  <a:ext uri="{FF2B5EF4-FFF2-40B4-BE49-F238E27FC236}">
                    <a16:creationId xmlns:a16="http://schemas.microsoft.com/office/drawing/2014/main" id="{1DB7657C-49F0-4744-8267-04D45C77F64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42800" y="2255839"/>
                <a:ext cx="187200" cy="116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34" name="Ink 1133">
                <a:extLst>
                  <a:ext uri="{FF2B5EF4-FFF2-40B4-BE49-F238E27FC236}">
                    <a16:creationId xmlns:a16="http://schemas.microsoft.com/office/drawing/2014/main" id="{2BBBF350-05B5-445D-9815-3EC9BB4A1FDD}"/>
                  </a:ext>
                </a:extLst>
              </p14:cNvPr>
              <p14:cNvContentPartPr/>
              <p14:nvPr/>
            </p14:nvContentPartPr>
            <p14:xfrm>
              <a:off x="8066040" y="2706526"/>
              <a:ext cx="66600" cy="1080"/>
            </p14:xfrm>
          </p:contentPart>
        </mc:Choice>
        <mc:Fallback>
          <p:pic>
            <p:nvPicPr>
              <p:cNvPr id="1134" name="Ink 1133">
                <a:extLst>
                  <a:ext uri="{FF2B5EF4-FFF2-40B4-BE49-F238E27FC236}">
                    <a16:creationId xmlns:a16="http://schemas.microsoft.com/office/drawing/2014/main" id="{2BBBF350-05B5-445D-9815-3EC9BB4A1FD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57400" y="2697886"/>
                <a:ext cx="8424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35" name="Ink 1134">
                <a:extLst>
                  <a:ext uri="{FF2B5EF4-FFF2-40B4-BE49-F238E27FC236}">
                    <a16:creationId xmlns:a16="http://schemas.microsoft.com/office/drawing/2014/main" id="{70EEE5FF-56CC-4765-B86F-1705BFAEB283}"/>
                  </a:ext>
                </a:extLst>
              </p14:cNvPr>
              <p14:cNvContentPartPr/>
              <p14:nvPr/>
            </p14:nvContentPartPr>
            <p14:xfrm>
              <a:off x="8204640" y="2665486"/>
              <a:ext cx="87480" cy="94680"/>
            </p14:xfrm>
          </p:contentPart>
        </mc:Choice>
        <mc:Fallback>
          <p:pic>
            <p:nvPicPr>
              <p:cNvPr id="1135" name="Ink 1134">
                <a:extLst>
                  <a:ext uri="{FF2B5EF4-FFF2-40B4-BE49-F238E27FC236}">
                    <a16:creationId xmlns:a16="http://schemas.microsoft.com/office/drawing/2014/main" id="{70EEE5FF-56CC-4765-B86F-1705BFAEB2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96000" y="2656846"/>
                <a:ext cx="105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182096C2-113C-41B2-889B-F6B6C18FC9C1}"/>
                  </a:ext>
                </a:extLst>
              </p14:cNvPr>
              <p14:cNvContentPartPr/>
              <p14:nvPr/>
            </p14:nvContentPartPr>
            <p14:xfrm>
              <a:off x="6893880" y="2318806"/>
              <a:ext cx="98280" cy="105480"/>
            </p14:xfrm>
          </p:contentPart>
        </mc:Choice>
        <mc:Fallback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182096C2-113C-41B2-889B-F6B6C18FC9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85240" y="2309806"/>
                <a:ext cx="1159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79" name="Ink 1178">
                <a:extLst>
                  <a:ext uri="{FF2B5EF4-FFF2-40B4-BE49-F238E27FC236}">
                    <a16:creationId xmlns:a16="http://schemas.microsoft.com/office/drawing/2014/main" id="{24C3DE89-5DCD-4DE1-B166-C9C97DF385CB}"/>
                  </a:ext>
                </a:extLst>
              </p14:cNvPr>
              <p14:cNvContentPartPr/>
              <p14:nvPr/>
            </p14:nvContentPartPr>
            <p14:xfrm>
              <a:off x="7981800" y="2224846"/>
              <a:ext cx="169560" cy="253440"/>
            </p14:xfrm>
          </p:contentPart>
        </mc:Choice>
        <mc:Fallback>
          <p:pic>
            <p:nvPicPr>
              <p:cNvPr id="1179" name="Ink 1178">
                <a:extLst>
                  <a:ext uri="{FF2B5EF4-FFF2-40B4-BE49-F238E27FC236}">
                    <a16:creationId xmlns:a16="http://schemas.microsoft.com/office/drawing/2014/main" id="{24C3DE89-5DCD-4DE1-B166-C9C97DF385C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973160" y="2216206"/>
                <a:ext cx="1872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62" name="Ink 1261">
                <a:extLst>
                  <a:ext uri="{FF2B5EF4-FFF2-40B4-BE49-F238E27FC236}">
                    <a16:creationId xmlns:a16="http://schemas.microsoft.com/office/drawing/2014/main" id="{AEDD6ABC-F0B9-4B04-B875-263F2B4D9622}"/>
                  </a:ext>
                </a:extLst>
              </p14:cNvPr>
              <p14:cNvContentPartPr/>
              <p14:nvPr/>
            </p14:nvContentPartPr>
            <p14:xfrm>
              <a:off x="905640" y="1763686"/>
              <a:ext cx="3055680" cy="2160000"/>
            </p14:xfrm>
          </p:contentPart>
        </mc:Choice>
        <mc:Fallback>
          <p:pic>
            <p:nvPicPr>
              <p:cNvPr id="1262" name="Ink 1261">
                <a:extLst>
                  <a:ext uri="{FF2B5EF4-FFF2-40B4-BE49-F238E27FC236}">
                    <a16:creationId xmlns:a16="http://schemas.microsoft.com/office/drawing/2014/main" id="{AEDD6ABC-F0B9-4B04-B875-263F2B4D96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96639" y="1754686"/>
                <a:ext cx="3073322" cy="21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826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888-82D5-4C22-BD2D-16DA7520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  <a:latin typeface="Helvetica Light" panose="020B0403020202020204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Helvetica Light" panose="020B0403020202020204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≠−1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Setting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</a:rPr>
                  <a:t>gives</a:t>
                </a:r>
                <a:r>
                  <a:rPr lang="en-US" alt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=−3,1.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>
                  <a:buFontTx/>
                  <a:buNone/>
                </a:pPr>
                <a:endParaRPr lang="en-US" alt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1028" name="Rectangle 3">
                <a:extLst>
                  <a:ext uri="{FF2B5EF4-FFF2-40B4-BE49-F238E27FC236}">
                    <a16:creationId xmlns:a16="http://schemas.microsoft.com/office/drawing/2014/main" id="{043F3E41-70ED-4B8E-B888-7E90B4EB7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013B2A-CDC0-85ED-D0D5-B7DEB98C7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7" y="2630899"/>
            <a:ext cx="4379469" cy="183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CCFF2-CCC3-5BDB-1DC1-9644BF08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72" y="1463861"/>
            <a:ext cx="2496592" cy="295796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6557-1468-4A2B-BD3A-1E2F71D0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Extrema on a Closed Interval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E413629E-9687-C60A-191A-28749F8D13B6}"/>
              </a:ext>
            </a:extLst>
          </p:cNvPr>
          <p:cNvSpPr txBox="1"/>
          <p:nvPr/>
        </p:nvSpPr>
        <p:spPr bwMode="auto">
          <a:xfrm>
            <a:off x="725880" y="1133052"/>
            <a:ext cx="7451677" cy="677889"/>
          </a:xfrm>
          <a:prstGeom prst="rect">
            <a:avLst/>
          </a:prstGeom>
          <a:solidFill>
            <a:srgbClr val="E5F5FF"/>
          </a:solidFill>
          <a:ln>
            <a:solidFill>
              <a:srgbClr val="0D2234"/>
            </a:solidFill>
          </a:ln>
          <a:effectLst/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100" b="1" dirty="0">
                <a:solidFill>
                  <a:srgbClr val="C00000"/>
                </a:solidFill>
                <a:latin typeface="Helvetica Light" panose="020B0403020202020204"/>
              </a:rPr>
              <a:t>Extreme-Value Theorem: </a:t>
            </a:r>
            <a:r>
              <a:rPr lang="en-US" altLang="en-US" sz="1100" dirty="0">
                <a:latin typeface="Helvetica Light" panose="020B0403020202020204"/>
              </a:rPr>
              <a:t>If a function is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continuous</a:t>
            </a:r>
            <a:r>
              <a:rPr lang="en-US" altLang="en-US" sz="1100" dirty="0">
                <a:latin typeface="Helvetica Light" panose="020B0403020202020204"/>
              </a:rPr>
              <a:t> on a closed interval, then the function has a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maximum value and a</a:t>
            </a:r>
            <a:r>
              <a:rPr lang="en-US" altLang="en-US" sz="1100" b="1" dirty="0">
                <a:solidFill>
                  <a:srgbClr val="0000FF"/>
                </a:solidFill>
                <a:latin typeface="Helvetica Light" panose="020B0403020202020204"/>
              </a:rPr>
              <a:t> </a:t>
            </a:r>
            <a:r>
              <a:rPr lang="en-US" altLang="en-US" sz="1100" dirty="0">
                <a:solidFill>
                  <a:srgbClr val="0000FF"/>
                </a:solidFill>
                <a:latin typeface="Helvetica Light" panose="020B0403020202020204"/>
              </a:rPr>
              <a:t>minimum </a:t>
            </a:r>
            <a:r>
              <a:rPr lang="en-US" altLang="en-US" sz="1100" dirty="0">
                <a:latin typeface="Helvetica Light" panose="020B0403020202020204"/>
              </a:rPr>
              <a:t>value on that interval.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647E2-E68A-7741-D050-A2D09621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39" y="2145962"/>
            <a:ext cx="5762321" cy="23731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7D8DA3-3A09-4BAD-8273-297CA80548B8}"/>
                  </a:ext>
                </a:extLst>
              </p14:cNvPr>
              <p14:cNvContentPartPr/>
              <p14:nvPr/>
            </p14:nvContentPartPr>
            <p14:xfrm>
              <a:off x="3370200" y="1411246"/>
              <a:ext cx="438120" cy="2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7D8DA3-3A09-4BAD-8273-297CA80548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1560" y="1402246"/>
                <a:ext cx="455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88FBA7-A57F-4239-B5A1-E8C098584B62}"/>
                  </a:ext>
                </a:extLst>
              </p14:cNvPr>
              <p14:cNvContentPartPr/>
              <p14:nvPr/>
            </p14:nvContentPartPr>
            <p14:xfrm>
              <a:off x="3481440" y="1450846"/>
              <a:ext cx="192960" cy="1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88FBA7-A57F-4239-B5A1-E8C098584B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800" y="1442206"/>
                <a:ext cx="2106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DE2575E-3F2C-4E33-BA25-2157E243BAFB}"/>
                  </a:ext>
                </a:extLst>
              </p14:cNvPr>
              <p14:cNvContentPartPr/>
              <p14:nvPr/>
            </p14:nvContentPartPr>
            <p14:xfrm>
              <a:off x="5436240" y="353566"/>
              <a:ext cx="1040760" cy="25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E2575E-3F2C-4E33-BA25-2157E243BA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7600" y="344566"/>
                <a:ext cx="10584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2DC14D-B080-4C0A-A07F-04E1AD9CE3D3}"/>
                  </a:ext>
                </a:extLst>
              </p14:cNvPr>
              <p14:cNvContentPartPr/>
              <p14:nvPr/>
            </p14:nvContentPartPr>
            <p14:xfrm>
              <a:off x="4394040" y="1431406"/>
              <a:ext cx="534960" cy="10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2DC14D-B080-4C0A-A07F-04E1AD9CE3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85400" y="1422766"/>
                <a:ext cx="5526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00A99B3-4EEF-45DB-B63A-54C5E6F6ACF9}"/>
                  </a:ext>
                </a:extLst>
              </p14:cNvPr>
              <p14:cNvContentPartPr/>
              <p14:nvPr/>
            </p14:nvContentPartPr>
            <p14:xfrm>
              <a:off x="4490160" y="1485406"/>
              <a:ext cx="322200" cy="9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00A99B3-4EEF-45DB-B63A-54C5E6F6AC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81520" y="1476766"/>
                <a:ext cx="339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36D573-97F1-4267-90E3-9998E39BC241}"/>
                  </a:ext>
                </a:extLst>
              </p14:cNvPr>
              <p14:cNvContentPartPr/>
              <p14:nvPr/>
            </p14:nvContentPartPr>
            <p14:xfrm>
              <a:off x="2531040" y="4118806"/>
              <a:ext cx="53280" cy="168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36D573-97F1-4267-90E3-9998E39BC2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22400" y="4109806"/>
                <a:ext cx="709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70ED88-88EE-4C97-B194-57D57E814B77}"/>
                  </a:ext>
                </a:extLst>
              </p14:cNvPr>
              <p14:cNvContentPartPr/>
              <p14:nvPr/>
            </p14:nvContentPartPr>
            <p14:xfrm>
              <a:off x="3499440" y="4124206"/>
              <a:ext cx="43560" cy="156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70ED88-88EE-4C97-B194-57D57E814B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90800" y="4115566"/>
                <a:ext cx="612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1BD2A3-3221-48D8-AAA8-8B2073E77261}"/>
                  </a:ext>
                </a:extLst>
              </p14:cNvPr>
              <p14:cNvContentPartPr/>
              <p14:nvPr/>
            </p14:nvContentPartPr>
            <p14:xfrm>
              <a:off x="2630400" y="3509326"/>
              <a:ext cx="152640" cy="144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1BD2A3-3221-48D8-AAA8-8B2073E7726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21760" y="3500686"/>
                <a:ext cx="170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C661E6-3AD3-4106-9D2E-346179668220}"/>
                  </a:ext>
                </a:extLst>
              </p14:cNvPr>
              <p14:cNvContentPartPr/>
              <p14:nvPr/>
            </p14:nvContentPartPr>
            <p14:xfrm>
              <a:off x="3181200" y="2658646"/>
              <a:ext cx="186480" cy="207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C661E6-3AD3-4106-9D2E-3461796682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2200" y="2649646"/>
                <a:ext cx="204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A3C4A5-685E-4211-B706-D24139FEFB5A}"/>
                  </a:ext>
                </a:extLst>
              </p14:cNvPr>
              <p14:cNvContentPartPr/>
              <p14:nvPr/>
            </p14:nvContentPartPr>
            <p14:xfrm>
              <a:off x="6469440" y="2978326"/>
              <a:ext cx="162360" cy="189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A3C4A5-685E-4211-B706-D24139FEFB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60800" y="2969326"/>
                <a:ext cx="1800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845D7C-460E-4D0E-B608-F419452C578B}"/>
                  </a:ext>
                </a:extLst>
              </p14:cNvPr>
              <p14:cNvContentPartPr/>
              <p14:nvPr/>
            </p14:nvContentPartPr>
            <p14:xfrm>
              <a:off x="5484480" y="2679526"/>
              <a:ext cx="158760" cy="445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845D7C-460E-4D0E-B608-F419452C578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75840" y="2670526"/>
                <a:ext cx="1764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B888426-5591-4974-8581-9C1D227595AE}"/>
                  </a:ext>
                </a:extLst>
              </p14:cNvPr>
              <p14:cNvContentPartPr/>
              <p14:nvPr/>
            </p14:nvContentPartPr>
            <p14:xfrm>
              <a:off x="5862120" y="3483406"/>
              <a:ext cx="206280" cy="231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B888426-5591-4974-8581-9C1D227595A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53480" y="3474766"/>
                <a:ext cx="223920" cy="24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35220</TotalTime>
  <Words>6577</Words>
  <Application>Microsoft Office PowerPoint</Application>
  <PresentationFormat>On-screen Show (16:9)</PresentationFormat>
  <Paragraphs>837</Paragraphs>
  <Slides>114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6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Symbol</vt:lpstr>
      <vt:lpstr>Times New Roman</vt:lpstr>
      <vt:lpstr>Wingdings</vt:lpstr>
      <vt:lpstr>Office Theme</vt:lpstr>
      <vt:lpstr>Document</vt:lpstr>
      <vt:lpstr>Mathematics for Business Analytics and Finance</vt:lpstr>
      <vt:lpstr>Introduction</vt:lpstr>
      <vt:lpstr>Course Material</vt:lpstr>
      <vt:lpstr>Course Material</vt:lpstr>
      <vt:lpstr>Additional References</vt:lpstr>
      <vt:lpstr>Additional References</vt:lpstr>
      <vt:lpstr>Additional References</vt:lpstr>
      <vt:lpstr>Course Grading and Expectations</vt:lpstr>
      <vt:lpstr>Attendance</vt:lpstr>
      <vt:lpstr>Weekly Assignments</vt:lpstr>
      <vt:lpstr>Midterm/Final Exam</vt:lpstr>
      <vt:lpstr>Group Project</vt:lpstr>
      <vt:lpstr>Learning Objectives: Tools and Techniques</vt:lpstr>
      <vt:lpstr>Course Outline</vt:lpstr>
      <vt:lpstr>Key Reminders on Functions and Limits</vt:lpstr>
      <vt:lpstr>Functions</vt:lpstr>
      <vt:lpstr>Limits</vt:lpstr>
      <vt:lpstr>Continuity</vt:lpstr>
      <vt:lpstr>Properties of Limits</vt:lpstr>
      <vt:lpstr>Properties of Limits</vt:lpstr>
      <vt:lpstr>A Brief Guide to Programming in R</vt:lpstr>
      <vt:lpstr>Entering Commands and Getting Help</vt:lpstr>
      <vt:lpstr>Printing Something</vt:lpstr>
      <vt:lpstr>Printing Something</vt:lpstr>
      <vt:lpstr>Variables</vt:lpstr>
      <vt:lpstr>Variables</vt:lpstr>
      <vt:lpstr>Functions</vt:lpstr>
      <vt:lpstr>Exponential Functions</vt:lpstr>
      <vt:lpstr>Exponential Functions</vt:lpstr>
      <vt:lpstr>Properties of Exponential Functions</vt:lpstr>
      <vt:lpstr> Example</vt:lpstr>
      <vt:lpstr>Compound Interest</vt:lpstr>
      <vt:lpstr>Compound Interest</vt:lpstr>
      <vt:lpstr>Solution</vt:lpstr>
      <vt:lpstr>Compound Amount under Continuous Interest</vt:lpstr>
      <vt:lpstr>PowerPoint Presentation</vt:lpstr>
      <vt:lpstr>The Euler Number (e)</vt:lpstr>
      <vt:lpstr>Compound Amount under Continuous Interest</vt:lpstr>
      <vt:lpstr>Compound Amount under Continuous Interest</vt:lpstr>
      <vt:lpstr>Logarithmic Functions</vt:lpstr>
      <vt:lpstr>Logarithmic Functions</vt:lpstr>
      <vt:lpstr>Properties of Logarithms</vt:lpstr>
      <vt:lpstr>Example</vt:lpstr>
      <vt:lpstr>Solution</vt:lpstr>
      <vt:lpstr>Example</vt:lpstr>
      <vt:lpstr>Solution</vt:lpstr>
      <vt:lpstr>Example</vt:lpstr>
      <vt:lpstr>Solution</vt:lpstr>
      <vt:lpstr>Definition of Derivatives as the Slope of the Tangent Line</vt:lpstr>
      <vt:lpstr>The Derivative</vt:lpstr>
      <vt:lpstr>The Derivative</vt:lpstr>
      <vt:lpstr>The Derivative</vt:lpstr>
      <vt:lpstr>The Derivative</vt:lpstr>
      <vt:lpstr>The Derivative</vt:lpstr>
      <vt:lpstr>Example</vt:lpstr>
      <vt:lpstr>Solution</vt:lpstr>
      <vt:lpstr>Example</vt:lpstr>
      <vt:lpstr>Solution</vt:lpstr>
      <vt:lpstr>Differentiability and Continuity</vt:lpstr>
      <vt:lpstr>Rules for Differentiation </vt:lpstr>
      <vt:lpstr>Rules for Differentiation</vt:lpstr>
      <vt:lpstr>Rules for Differentiation</vt:lpstr>
      <vt:lpstr>Rules for Differentiation</vt:lpstr>
      <vt:lpstr>Solution</vt:lpstr>
      <vt:lpstr>Rules for Differentiation</vt:lpstr>
      <vt:lpstr>Product Rule</vt:lpstr>
      <vt:lpstr>Rules for Differentiation</vt:lpstr>
      <vt:lpstr>Solution</vt:lpstr>
      <vt:lpstr>Rules for Differentiation</vt:lpstr>
      <vt:lpstr>Rules for Differentiation</vt:lpstr>
      <vt:lpstr>Rules for Differentiation</vt:lpstr>
      <vt:lpstr>Solution</vt:lpstr>
      <vt:lpstr>PowerPoint Presentation</vt:lpstr>
      <vt:lpstr>Rules for Differentiation</vt:lpstr>
      <vt:lpstr>Solution</vt:lpstr>
      <vt:lpstr>Derivative as a Rate of Change</vt:lpstr>
      <vt:lpstr>Solution</vt:lpstr>
      <vt:lpstr>Rules for Differentiation </vt:lpstr>
      <vt:lpstr>Derivatives of Logarithmic Functions</vt:lpstr>
      <vt:lpstr>Derivatives of Logarithmic Functions</vt:lpstr>
      <vt:lpstr>Derivatives of Logarithmic Functions</vt:lpstr>
      <vt:lpstr>Solution</vt:lpstr>
      <vt:lpstr>Derivatives of Logarithmic Functions</vt:lpstr>
      <vt:lpstr>Derivatives of Exponential Functions</vt:lpstr>
      <vt:lpstr>Derivatives of Exponential Functions</vt:lpstr>
      <vt:lpstr>Derivatives of Exponential Functions</vt:lpstr>
      <vt:lpstr>Solution</vt:lpstr>
      <vt:lpstr>Implicit Differentiation</vt:lpstr>
      <vt:lpstr>Solution</vt:lpstr>
      <vt:lpstr>Logarithmic Differentiation </vt:lpstr>
      <vt:lpstr>Solution</vt:lpstr>
      <vt:lpstr>Unconstrained Optimization</vt:lpstr>
      <vt:lpstr>Monotonic Function</vt:lpstr>
      <vt:lpstr>Extrema</vt:lpstr>
      <vt:lpstr>First Order Necessary Condition (FONC)</vt:lpstr>
      <vt:lpstr>First Order Necessary Condition (FONC)</vt:lpstr>
      <vt:lpstr>Relative (Local) Extrema</vt:lpstr>
      <vt:lpstr>Solution</vt:lpstr>
      <vt:lpstr>Absolute Extrema on a Closed Interval</vt:lpstr>
      <vt:lpstr>Absolute Extrema on a Closed Interval</vt:lpstr>
      <vt:lpstr>Taylor Expansion</vt:lpstr>
      <vt:lpstr>PowerPoint Presentation</vt:lpstr>
      <vt:lpstr>Taylor Expansion</vt:lpstr>
      <vt:lpstr>PowerPoint Presentation</vt:lpstr>
      <vt:lpstr>Taylor Expansion for a Single Variable Function</vt:lpstr>
      <vt:lpstr>Concavity</vt:lpstr>
      <vt:lpstr>Concavity</vt:lpstr>
      <vt:lpstr>Second Order Necessary Conditions for Optimality</vt:lpstr>
      <vt:lpstr>Second Order Necessary Conditions</vt:lpstr>
      <vt:lpstr>Second Order Sufficient Optimality Conditions</vt:lpstr>
      <vt:lpstr>Second Order Sufficient Conditions</vt:lpstr>
      <vt:lpstr>Example</vt:lpstr>
      <vt:lpstr>Solution</vt:lpstr>
      <vt:lpstr>Finding a Local Minimum Using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Analytics and Finance</dc:title>
  <dc:creator>Sami Najafi</dc:creator>
  <cp:lastModifiedBy>Sami Najafi-Asadolahi</cp:lastModifiedBy>
  <cp:revision>130</cp:revision>
  <dcterms:created xsi:type="dcterms:W3CDTF">2020-09-18T18:36:38Z</dcterms:created>
  <dcterms:modified xsi:type="dcterms:W3CDTF">2024-10-03T02:21:27Z</dcterms:modified>
</cp:coreProperties>
</file>